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366" r:id="rId4"/>
    <p:sldId id="284" r:id="rId5"/>
    <p:sldId id="285" r:id="rId6"/>
    <p:sldId id="286" r:id="rId7"/>
    <p:sldId id="289" r:id="rId8"/>
    <p:sldId id="394" r:id="rId9"/>
    <p:sldId id="361" r:id="rId10"/>
    <p:sldId id="362" r:id="rId11"/>
    <p:sldId id="290" r:id="rId12"/>
    <p:sldId id="291" r:id="rId13"/>
    <p:sldId id="363" r:id="rId14"/>
    <p:sldId id="364" r:id="rId15"/>
    <p:sldId id="395" r:id="rId16"/>
    <p:sldId id="368" r:id="rId17"/>
    <p:sldId id="369" r:id="rId18"/>
    <p:sldId id="370" r:id="rId19"/>
    <p:sldId id="371" r:id="rId20"/>
    <p:sldId id="372" r:id="rId21"/>
    <p:sldId id="365" r:id="rId22"/>
  </p:sldIdLst>
  <p:sldSz cx="9144000" cy="6858000" type="screen4x3"/>
  <p:notesSz cx="9396413" cy="68453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FF9900"/>
    <a:srgbClr val="FF3300"/>
    <a:srgbClr val="0033CC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-98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2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72797" cy="342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323619" y="0"/>
            <a:ext cx="4072795" cy="342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02977"/>
            <a:ext cx="4072797" cy="342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323619" y="6502977"/>
            <a:ext cx="4072795" cy="342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247B926-B90E-F041-BEF7-77D2059683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35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72797" cy="342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323619" y="0"/>
            <a:ext cx="4072795" cy="342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86088" y="512763"/>
            <a:ext cx="3424237" cy="256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53002" y="3252067"/>
            <a:ext cx="6890412" cy="3079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02977"/>
            <a:ext cx="4072797" cy="342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323619" y="6502977"/>
            <a:ext cx="4072795" cy="342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2FC3B4C-17EA-9F44-BD5E-C0B477AB98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1279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827D6D-FD67-FB42-9B82-B070580787E9}" type="slidenum">
              <a:rPr lang="en-US"/>
              <a:pPr/>
              <a:t>1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84D941-95A8-3947-B617-FD0A0574D12A}" type="slidenum">
              <a:rPr lang="en-US"/>
              <a:pPr/>
              <a:t>10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87675" y="512763"/>
            <a:ext cx="3424238" cy="2568575"/>
          </a:xfrm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B6F274-1E60-D84E-A51C-6E7F63A29BD8}" type="slidenum">
              <a:rPr lang="en-US"/>
              <a:pPr/>
              <a:t>11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BDD931-B9B8-BC40-AE63-EF20C4B9E608}" type="slidenum">
              <a:rPr lang="en-US"/>
              <a:pPr/>
              <a:t>12</a:t>
            </a:fld>
            <a:endParaRPr 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A51E8A-3D60-3E48-8D14-7EF5F1B02B30}" type="slidenum">
              <a:rPr lang="en-US"/>
              <a:pPr/>
              <a:t>13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5C225D-BC52-5246-890E-FF4CB98D5A11}" type="slidenum">
              <a:rPr lang="en-US"/>
              <a:pPr/>
              <a:t>14</a:t>
            </a:fld>
            <a:endParaRPr 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90850" y="514350"/>
            <a:ext cx="3422650" cy="2566988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3002" y="3252067"/>
            <a:ext cx="6890412" cy="3078592"/>
          </a:xfrm>
          <a:noFill/>
          <a:ln/>
        </p:spPr>
        <p:txBody>
          <a:bodyPr lIns="90676" tIns="44541" rIns="90676" bIns="44541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90850" y="514350"/>
            <a:ext cx="3422650" cy="2566988"/>
          </a:xfrm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3002" y="3252067"/>
            <a:ext cx="6890412" cy="3078592"/>
          </a:xfrm>
          <a:noFill/>
          <a:ln/>
        </p:spPr>
        <p:txBody>
          <a:bodyPr lIns="90676" tIns="44541" rIns="90676" bIns="44541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9F8523-2B7A-9442-A678-B8EE9A6A11EB}" type="slidenum">
              <a:rPr lang="en-US"/>
              <a:pPr/>
              <a:t>2</a:t>
            </a:fld>
            <a:endParaRPr 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240991-57BB-E54B-B4CF-ACD3E5E8F409}" type="slidenum">
              <a:rPr lang="en-US"/>
              <a:pPr/>
              <a:t>3</a:t>
            </a:fld>
            <a:endParaRPr lang="en-US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6551BB-865D-BE46-81D8-4EE266D1E91E}" type="slidenum">
              <a:rPr lang="en-US"/>
              <a:pPr/>
              <a:t>4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504" tIns="45752" rIns="91504" bIns="45752"/>
          <a:lstStyle/>
          <a:p>
            <a:pPr defTabSz="900113">
              <a:spcBef>
                <a:spcPct val="0"/>
              </a:spcBef>
            </a:pPr>
            <a:endParaRPr kumimoji="1"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9526D7-E7C8-4E4A-825B-C93CB7B032F1}" type="slidenum">
              <a:rPr lang="en-US"/>
              <a:pPr/>
              <a:t>5</a:t>
            </a:fld>
            <a:endParaRPr lang="en-US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504" tIns="45752" rIns="91504" bIns="45752"/>
          <a:lstStyle/>
          <a:p>
            <a:pPr defTabSz="900113">
              <a:spcBef>
                <a:spcPct val="0"/>
              </a:spcBef>
            </a:pPr>
            <a:endParaRPr kumimoji="1"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822345-4844-E340-82B0-5B834078016E}" type="slidenum">
              <a:rPr lang="en-US"/>
              <a:pPr/>
              <a:t>6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504" tIns="45752" rIns="91504" bIns="45752"/>
          <a:lstStyle/>
          <a:p>
            <a:pPr defTabSz="900113">
              <a:spcBef>
                <a:spcPct val="0"/>
              </a:spcBef>
            </a:pPr>
            <a:endParaRPr kumimoji="1"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C2BE5A-1F5D-DD4F-857B-382A4599847F}" type="slidenum">
              <a:rPr lang="en-US"/>
              <a:pPr/>
              <a:t>7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504" tIns="45752" rIns="91504" bIns="45752"/>
          <a:lstStyle/>
          <a:p>
            <a:pPr defTabSz="900113">
              <a:spcBef>
                <a:spcPct val="0"/>
              </a:spcBef>
            </a:pPr>
            <a:endParaRPr kumimoji="1"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C2BE5A-1F5D-DD4F-857B-382A4599847F}" type="slidenum">
              <a:rPr lang="en-US"/>
              <a:pPr/>
              <a:t>8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504" tIns="45752" rIns="91504" bIns="45752"/>
          <a:lstStyle/>
          <a:p>
            <a:pPr defTabSz="900113">
              <a:spcBef>
                <a:spcPct val="0"/>
              </a:spcBef>
            </a:pPr>
            <a:endParaRPr kumimoji="1"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E1FA0F-52C8-884D-8245-05AFB72AD525}" type="slidenum">
              <a:rPr lang="en-US"/>
              <a:pPr/>
              <a:t>9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latin typeface="Arial"/>
              </a:rPr>
              <a:t>Michaelmas 2010</a:t>
            </a:r>
            <a:endParaRPr lang="en-US" dirty="0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pPr>
              <a:defRPr/>
            </a:pPr>
            <a:r>
              <a:rPr lang="en-US" dirty="0" smtClean="0"/>
              <a:t>Building an Internet Router (P33)Handout 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974A1-97B2-F346-AA2B-204EC2F97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latin typeface="Arial"/>
              </a:rPr>
              <a:t>Michaelmas 2010</a:t>
            </a:r>
            <a:endParaRPr lang="en-US" dirty="0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pPr>
              <a:defRPr/>
            </a:pPr>
            <a:r>
              <a:rPr lang="en-US" dirty="0" smtClean="0"/>
              <a:t>Building an Internet Router (P33)Handout 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4405D-1220-D645-9E90-01DE1C7E4A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latin typeface="Arial"/>
              </a:rPr>
              <a:t>Michaelmas 2010</a:t>
            </a:r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pPr>
              <a:defRPr/>
            </a:pPr>
            <a:r>
              <a:rPr lang="en-US" dirty="0" smtClean="0"/>
              <a:t>Building an Internet Router (P33)Handout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570E3-CCF8-784A-BFDB-F5C9D59951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latin typeface="Arial"/>
              </a:rPr>
              <a:t>Michaelmas 2010</a:t>
            </a:r>
            <a:endParaRPr lang="en-US" dirty="0"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pPr>
              <a:defRPr/>
            </a:pPr>
            <a:r>
              <a:rPr lang="en-US" dirty="0" smtClean="0"/>
              <a:t>Building an Internet Router (P33)Handout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C08DB-C24D-1449-B224-5F839EF47A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 dirty="0" smtClean="0">
                <a:latin typeface="Arial"/>
              </a:rPr>
              <a:t>Lent 2011</a:t>
            </a:r>
            <a:endParaRPr lang="en-US" dirty="0"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/>
              </a:defRPr>
            </a:lvl1pPr>
          </a:lstStyle>
          <a:p>
            <a:pPr>
              <a:defRPr/>
            </a:pPr>
            <a:r>
              <a:rPr lang="en-US" dirty="0" smtClean="0"/>
              <a:t>Building an Internet Router (P33)Handout 1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/>
              </a:defRPr>
            </a:lvl1pPr>
          </a:lstStyle>
          <a:p>
            <a:pPr>
              <a:defRPr/>
            </a:pPr>
            <a:fld id="{82B1BE14-B330-764E-8689-58363A72AD2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533400" y="6096000"/>
            <a:ext cx="807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62" r:id="rId3"/>
    <p:sldLayoutId id="2147483763" r:id="rId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99"/>
          </a:solidFill>
          <a:latin typeface="Arial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99"/>
          </a:solidFill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99"/>
          </a:solidFill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99"/>
          </a:solidFill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99"/>
          </a:solidFill>
          <a:latin typeface="Comic Sans M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99"/>
          </a:solidFill>
          <a:latin typeface="Comic Sans M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99"/>
          </a:solidFill>
          <a:latin typeface="Comic Sans M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99"/>
          </a:solidFill>
          <a:latin typeface="Comic Sans M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99"/>
          </a:solidFill>
          <a:latin typeface="Comic Sans M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charset="2"/>
        <a:buChar char="v"/>
        <a:defRPr sz="2800">
          <a:solidFill>
            <a:schemeClr val="tx1"/>
          </a:solidFill>
          <a:latin typeface="Arial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Ø"/>
        <a:defRPr sz="2000">
          <a:solidFill>
            <a:srgbClr val="000099"/>
          </a:solidFill>
          <a:latin typeface="Arial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Arial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Arial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6" Type="http://schemas.openxmlformats.org/officeDocument/2006/relationships/image" Target="../media/image4.png"/><Relationship Id="rId7" Type="http://schemas.openxmlformats.org/officeDocument/2006/relationships/image" Target="../media/image5.jpeg"/><Relationship Id="rId8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bir-list@cl.cam.ac.uk" TargetMode="External"/><Relationship Id="rId4" Type="http://schemas.openxmlformats.org/officeDocument/2006/relationships/hyperlink" Target="mailto:bir-staff@cl.cam.ac.uk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</a:rPr>
              <a:t>Lent 2011-12</a:t>
            </a:r>
            <a:endParaRPr lang="en-US" dirty="0">
              <a:latin typeface="Arial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Building an Internet Router (P33)Handout 1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9B8591-0084-4E4D-A90F-6E4CBD5D92DD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2048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838200"/>
            <a:ext cx="8077200" cy="1143000"/>
          </a:xfrm>
        </p:spPr>
        <p:txBody>
          <a:bodyPr/>
          <a:lstStyle/>
          <a:p>
            <a:r>
              <a:rPr lang="en-US" sz="3600" smtClean="0"/>
              <a:t>Building an Internet Router (P33)</a:t>
            </a:r>
          </a:p>
        </p:txBody>
      </p:sp>
      <p:sp>
        <p:nvSpPr>
          <p:cNvPr id="2048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057400"/>
            <a:ext cx="6400800" cy="1752600"/>
          </a:xfrm>
        </p:spPr>
        <p:txBody>
          <a:bodyPr/>
          <a:lstStyle/>
          <a:p>
            <a:r>
              <a:rPr lang="en-US"/>
              <a:t>Handout 1: What’s a router?</a:t>
            </a:r>
          </a:p>
          <a:p>
            <a:r>
              <a:rPr lang="en-US"/>
              <a:t>Class project and logistics </a:t>
            </a:r>
          </a:p>
        </p:txBody>
      </p:sp>
      <p:sp>
        <p:nvSpPr>
          <p:cNvPr id="20487" name="Rectangle 4"/>
          <p:cNvSpPr>
            <a:spLocks noChangeArrowheads="1"/>
          </p:cNvSpPr>
          <p:nvPr/>
        </p:nvSpPr>
        <p:spPr bwMode="auto">
          <a:xfrm>
            <a:off x="1828800" y="3505200"/>
            <a:ext cx="53498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 err="1">
                <a:solidFill>
                  <a:srgbClr val="000099"/>
                </a:solidFill>
                <a:latin typeface="Arial"/>
              </a:rPr>
              <a:t>Dr</a:t>
            </a:r>
            <a:r>
              <a:rPr lang="en-US" b="1" dirty="0">
                <a:solidFill>
                  <a:srgbClr val="000099"/>
                </a:solidFill>
                <a:latin typeface="Arial"/>
              </a:rPr>
              <a:t> Andrew W. Moore</a:t>
            </a:r>
          </a:p>
          <a:p>
            <a:pPr algn="ctr"/>
            <a:r>
              <a:rPr lang="en-US" sz="1600" b="1" dirty="0" err="1">
                <a:solidFill>
                  <a:srgbClr val="000099"/>
                </a:solidFill>
                <a:latin typeface="Arial"/>
              </a:rPr>
              <a:t>andrew.moore@cl.cam.ac.uk</a:t>
            </a:r>
            <a:endParaRPr lang="en-US" sz="1600" b="1" dirty="0">
              <a:solidFill>
                <a:srgbClr val="000099"/>
              </a:solidFill>
              <a:latin typeface="Arial"/>
            </a:endParaRPr>
          </a:p>
        </p:txBody>
      </p:sp>
      <p:sp>
        <p:nvSpPr>
          <p:cNvPr id="20488" name="Line 5"/>
          <p:cNvSpPr>
            <a:spLocks noChangeShapeType="1"/>
          </p:cNvSpPr>
          <p:nvPr/>
        </p:nvSpPr>
        <p:spPr bwMode="auto">
          <a:xfrm>
            <a:off x="838200" y="3276600"/>
            <a:ext cx="73152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489" name="Picture 14" descr="477px-Cambridge_University_Crest_-_fla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3505200"/>
            <a:ext cx="61595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52400" y="4267200"/>
            <a:ext cx="1905000" cy="830263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/>
              </a:rPr>
              <a:t>Thank you</a:t>
            </a:r>
          </a:p>
          <a:p>
            <a:r>
              <a:rPr lang="en-US" dirty="0">
                <a:latin typeface="Arial"/>
              </a:rPr>
              <a:t>supporters:</a:t>
            </a:r>
          </a:p>
        </p:txBody>
      </p:sp>
      <p:grpSp>
        <p:nvGrpSpPr>
          <p:cNvPr id="20491" name="Group 17"/>
          <p:cNvGrpSpPr>
            <a:grpSpLocks/>
          </p:cNvGrpSpPr>
          <p:nvPr/>
        </p:nvGrpSpPr>
        <p:grpSpPr bwMode="auto">
          <a:xfrm>
            <a:off x="1801813" y="4800600"/>
            <a:ext cx="6996112" cy="847725"/>
            <a:chOff x="1801813" y="4800600"/>
            <a:chExt cx="6996344" cy="847725"/>
          </a:xfrm>
        </p:grpSpPr>
        <p:pic>
          <p:nvPicPr>
            <p:cNvPr id="20492" name="Picture 10" descr="RG-software-greatplacetowork-onwhite [Converted].png"/>
            <p:cNvPicPr>
              <a:picLocks noChangeAspect="1"/>
            </p:cNvPicPr>
            <p:nvPr/>
          </p:nvPicPr>
          <p:blipFill>
            <a:blip r:embed="rId4"/>
            <a:srcRect b="27274"/>
            <a:stretch>
              <a:fillRect/>
            </a:stretch>
          </p:blipFill>
          <p:spPr bwMode="auto">
            <a:xfrm>
              <a:off x="1801813" y="4919662"/>
              <a:ext cx="1603036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3" name="Picture 11" descr="Cisco_logo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479740" y="4842404"/>
              <a:ext cx="1447862" cy="764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4" name="Picture 13" descr="xup.gif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002493" y="4800600"/>
              <a:ext cx="1019863" cy="847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5" name="Picture 14" descr="BlackOnWhiteLogo.jp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097247" y="5017185"/>
              <a:ext cx="1447862" cy="414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6" name="Picture 16" descr="Zeus cmyk 200mm.jpe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620000" y="5093929"/>
              <a:ext cx="1178157" cy="261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extBox 1"/>
          <p:cNvSpPr txBox="1"/>
          <p:nvPr/>
        </p:nvSpPr>
        <p:spPr>
          <a:xfrm>
            <a:off x="-770976" y="1859797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A23001-2294-6545-B391-9CDF8B5F13ED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330200" y="373063"/>
            <a:ext cx="8364538" cy="1235075"/>
          </a:xfrm>
        </p:spPr>
        <p:txBody>
          <a:bodyPr/>
          <a:lstStyle/>
          <a:p>
            <a:r>
              <a:rPr lang="en-US"/>
              <a:t>Per-packet processing in an IP Router</a:t>
            </a:r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4850" y="1760538"/>
            <a:ext cx="7772400" cy="4494212"/>
          </a:xfrm>
        </p:spPr>
        <p:txBody>
          <a:bodyPr/>
          <a:lstStyle/>
          <a:p>
            <a:pPr marL="533400" indent="-533400">
              <a:buClr>
                <a:srgbClr val="FFFF00"/>
              </a:buClr>
              <a:buFont typeface="Wingdings" charset="2"/>
              <a:buNone/>
            </a:pPr>
            <a:r>
              <a:rPr lang="en-US"/>
              <a:t>1. Accept packet arriving on an incoming link.</a:t>
            </a:r>
          </a:p>
          <a:p>
            <a:pPr marL="533400" indent="-533400">
              <a:buClr>
                <a:srgbClr val="FFFF00"/>
              </a:buClr>
              <a:buFont typeface="Wingdings" charset="2"/>
              <a:buNone/>
            </a:pPr>
            <a:r>
              <a:rPr lang="en-US"/>
              <a:t>2. Lookup packet destination address in the forwarding table, to identify outgoing port(s).</a:t>
            </a:r>
          </a:p>
          <a:p>
            <a:pPr marL="533400" indent="-533400">
              <a:buClr>
                <a:srgbClr val="FFFF00"/>
              </a:buClr>
              <a:buFont typeface="Wingdings" charset="2"/>
              <a:buNone/>
            </a:pPr>
            <a:r>
              <a:rPr lang="en-US"/>
              <a:t>3. Manipulate packet header: e.g., decrement TTL, update header checksum.</a:t>
            </a:r>
          </a:p>
          <a:p>
            <a:pPr marL="533400" indent="-533400">
              <a:buClr>
                <a:srgbClr val="FFFF00"/>
              </a:buClr>
              <a:buFont typeface="Wingdings" charset="2"/>
              <a:buNone/>
            </a:pPr>
            <a:r>
              <a:rPr lang="en-US"/>
              <a:t>4. Send packet to the outgoing port(s).</a:t>
            </a:r>
          </a:p>
          <a:p>
            <a:pPr marL="533400" indent="-533400">
              <a:buClr>
                <a:srgbClr val="FFFF00"/>
              </a:buClr>
              <a:buFont typeface="Wingdings" charset="2"/>
              <a:buNone/>
            </a:pPr>
            <a:r>
              <a:rPr lang="en-US"/>
              <a:t>5. Buffer packet in the queue.</a:t>
            </a:r>
          </a:p>
          <a:p>
            <a:pPr marL="533400" indent="-533400">
              <a:buClr>
                <a:srgbClr val="FFFF00"/>
              </a:buClr>
              <a:buFont typeface="Wingdings" charset="2"/>
              <a:buNone/>
            </a:pPr>
            <a:r>
              <a:rPr lang="en-US"/>
              <a:t>6. Transmit packet onto outgoing link.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B09AE8-5FAD-0C4B-A01E-BB61C781D67A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43011" name="Rectangle 2"/>
          <p:cNvSpPr>
            <a:spLocks noChangeArrowheads="1"/>
          </p:cNvSpPr>
          <p:nvPr/>
        </p:nvSpPr>
        <p:spPr bwMode="auto">
          <a:xfrm>
            <a:off x="1600200" y="1905000"/>
            <a:ext cx="5791200" cy="2362200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/>
              <a:t>Generic Router Architecture</a:t>
            </a:r>
          </a:p>
        </p:txBody>
      </p:sp>
      <p:sp>
        <p:nvSpPr>
          <p:cNvPr id="43013" name="Rectangle 4"/>
          <p:cNvSpPr>
            <a:spLocks noChangeArrowheads="1"/>
          </p:cNvSpPr>
          <p:nvPr/>
        </p:nvSpPr>
        <p:spPr bwMode="auto">
          <a:xfrm>
            <a:off x="2057400" y="2438400"/>
            <a:ext cx="1752600" cy="1295400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Arial"/>
              </a:rPr>
              <a:t>Lookup</a:t>
            </a:r>
          </a:p>
          <a:p>
            <a:pPr algn="ctr"/>
            <a:r>
              <a:rPr lang="en-US" dirty="0">
                <a:latin typeface="Arial"/>
              </a:rPr>
              <a:t>IP Address</a:t>
            </a:r>
          </a:p>
        </p:txBody>
      </p:sp>
      <p:sp>
        <p:nvSpPr>
          <p:cNvPr id="43014" name="Rectangle 5"/>
          <p:cNvSpPr>
            <a:spLocks noChangeArrowheads="1"/>
          </p:cNvSpPr>
          <p:nvPr/>
        </p:nvSpPr>
        <p:spPr bwMode="auto">
          <a:xfrm>
            <a:off x="3810000" y="2438400"/>
            <a:ext cx="1447800" cy="1295400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Arial"/>
              </a:rPr>
              <a:t>Update</a:t>
            </a:r>
          </a:p>
          <a:p>
            <a:pPr algn="ctr"/>
            <a:r>
              <a:rPr lang="en-US" dirty="0">
                <a:latin typeface="Arial"/>
              </a:rPr>
              <a:t>Header</a:t>
            </a:r>
          </a:p>
        </p:txBody>
      </p:sp>
      <p:sp>
        <p:nvSpPr>
          <p:cNvPr id="43015" name="Text Box 6"/>
          <p:cNvSpPr txBox="1">
            <a:spLocks noChangeArrowheads="1"/>
          </p:cNvSpPr>
          <p:nvPr/>
        </p:nvSpPr>
        <p:spPr bwMode="auto">
          <a:xfrm>
            <a:off x="2133600" y="1905000"/>
            <a:ext cx="3260725" cy="519113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latin typeface="Arial"/>
              </a:rPr>
              <a:t>Header Processing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04800" y="2438400"/>
            <a:ext cx="1752600" cy="609600"/>
            <a:chOff x="192" y="2064"/>
            <a:chExt cx="1104" cy="384"/>
          </a:xfrm>
        </p:grpSpPr>
        <p:sp>
          <p:nvSpPr>
            <p:cNvPr id="43036" name="Line 8"/>
            <p:cNvSpPr>
              <a:spLocks noChangeShapeType="1"/>
            </p:cNvSpPr>
            <p:nvPr/>
          </p:nvSpPr>
          <p:spPr bwMode="auto">
            <a:xfrm>
              <a:off x="192" y="2448"/>
              <a:ext cx="1104" cy="0"/>
            </a:xfrm>
            <a:prstGeom prst="line">
              <a:avLst/>
            </a:prstGeom>
            <a:noFill/>
            <a:ln w="76200" cap="sq">
              <a:solidFill>
                <a:schemeClr val="tx2"/>
              </a:solidFill>
              <a:round/>
              <a:headEnd type="none" w="sm" len="sm"/>
              <a:tailEnd type="triangle" w="med" len="med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37" name="Rectangle 9"/>
            <p:cNvSpPr>
              <a:spLocks noChangeArrowheads="1"/>
            </p:cNvSpPr>
            <p:nvPr/>
          </p:nvSpPr>
          <p:spPr bwMode="auto">
            <a:xfrm>
              <a:off x="192" y="2064"/>
              <a:ext cx="912" cy="240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2000" dirty="0">
                  <a:latin typeface="Arial"/>
                </a:rPr>
                <a:t>Data</a:t>
              </a:r>
            </a:p>
          </p:txBody>
        </p:sp>
        <p:sp>
          <p:nvSpPr>
            <p:cNvPr id="43038" name="Rectangle 10"/>
            <p:cNvSpPr>
              <a:spLocks noChangeArrowheads="1"/>
            </p:cNvSpPr>
            <p:nvPr/>
          </p:nvSpPr>
          <p:spPr bwMode="auto">
            <a:xfrm>
              <a:off x="768" y="2064"/>
              <a:ext cx="336" cy="240"/>
            </a:xfrm>
            <a:prstGeom prst="rect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000" dirty="0" err="1">
                  <a:solidFill>
                    <a:schemeClr val="bg1"/>
                  </a:solidFill>
                  <a:latin typeface="Arial"/>
                </a:rPr>
                <a:t>Hdr</a:t>
              </a:r>
              <a:endParaRPr lang="en-US" sz="2000" dirty="0">
                <a:solidFill>
                  <a:schemeClr val="bg1"/>
                </a:solidFill>
                <a:latin typeface="Arial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5303838" y="2438400"/>
            <a:ext cx="3429000" cy="609600"/>
            <a:chOff x="3504" y="1536"/>
            <a:chExt cx="2160" cy="384"/>
          </a:xfrm>
        </p:grpSpPr>
        <p:sp>
          <p:nvSpPr>
            <p:cNvPr id="43033" name="Line 12"/>
            <p:cNvSpPr>
              <a:spLocks noChangeShapeType="1"/>
            </p:cNvSpPr>
            <p:nvPr/>
          </p:nvSpPr>
          <p:spPr bwMode="auto">
            <a:xfrm>
              <a:off x="3504" y="1920"/>
              <a:ext cx="2160" cy="0"/>
            </a:xfrm>
            <a:prstGeom prst="line">
              <a:avLst/>
            </a:prstGeom>
            <a:noFill/>
            <a:ln w="76200" cap="sq">
              <a:solidFill>
                <a:schemeClr val="tx2"/>
              </a:solidFill>
              <a:round/>
              <a:headEnd type="none" w="sm" len="sm"/>
              <a:tailEnd type="triangle" w="med" len="med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34" name="Rectangle 13"/>
            <p:cNvSpPr>
              <a:spLocks noChangeArrowheads="1"/>
            </p:cNvSpPr>
            <p:nvPr/>
          </p:nvSpPr>
          <p:spPr bwMode="auto">
            <a:xfrm>
              <a:off x="4656" y="1536"/>
              <a:ext cx="912" cy="240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2000" dirty="0">
                  <a:latin typeface="Arial"/>
                </a:rPr>
                <a:t>Data</a:t>
              </a:r>
            </a:p>
          </p:txBody>
        </p:sp>
        <p:sp>
          <p:nvSpPr>
            <p:cNvPr id="43035" name="Rectangle 14"/>
            <p:cNvSpPr>
              <a:spLocks noChangeArrowheads="1"/>
            </p:cNvSpPr>
            <p:nvPr/>
          </p:nvSpPr>
          <p:spPr bwMode="auto">
            <a:xfrm>
              <a:off x="5232" y="1536"/>
              <a:ext cx="336" cy="240"/>
            </a:xfrm>
            <a:prstGeom prst="rect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000" dirty="0" err="1">
                  <a:solidFill>
                    <a:schemeClr val="bg1"/>
                  </a:solidFill>
                  <a:latin typeface="Arial"/>
                </a:rPr>
                <a:t>Hdr</a:t>
              </a:r>
              <a:endParaRPr lang="en-US" sz="2000" dirty="0">
                <a:solidFill>
                  <a:schemeClr val="bg1"/>
                </a:solidFill>
                <a:latin typeface="Arial"/>
              </a:endParaRPr>
            </a:p>
          </p:txBody>
        </p:sp>
      </p:grpSp>
      <p:sp>
        <p:nvSpPr>
          <p:cNvPr id="47119" name="Text Box 15"/>
          <p:cNvSpPr txBox="1">
            <a:spLocks noChangeArrowheads="1"/>
          </p:cNvSpPr>
          <p:nvPr/>
        </p:nvSpPr>
        <p:spPr bwMode="auto">
          <a:xfrm>
            <a:off x="455160" y="4752975"/>
            <a:ext cx="1732415" cy="6463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800" dirty="0">
                <a:latin typeface="Arial"/>
              </a:rPr>
              <a:t>~1M prefixes</a:t>
            </a:r>
          </a:p>
          <a:p>
            <a:pPr algn="r"/>
            <a:r>
              <a:rPr lang="en-US" sz="1800" dirty="0">
                <a:latin typeface="Arial"/>
              </a:rPr>
              <a:t>Off-chip DRAM</a:t>
            </a:r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1676400" y="3733800"/>
            <a:ext cx="1981200" cy="1981200"/>
            <a:chOff x="1056" y="2352"/>
            <a:chExt cx="1248" cy="1248"/>
          </a:xfrm>
        </p:grpSpPr>
        <p:sp>
          <p:nvSpPr>
            <p:cNvPr id="47121" name="Rectangle 17"/>
            <p:cNvSpPr>
              <a:spLocks noChangeArrowheads="1"/>
            </p:cNvSpPr>
            <p:nvPr/>
          </p:nvSpPr>
          <p:spPr bwMode="auto">
            <a:xfrm>
              <a:off x="1392" y="2832"/>
              <a:ext cx="912" cy="768"/>
            </a:xfrm>
            <a:prstGeom prst="rect">
              <a:avLst/>
            </a:prstGeom>
            <a:solidFill>
              <a:schemeClr val="fol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dirty="0">
                  <a:latin typeface="Arial"/>
                </a:rPr>
                <a:t>Address</a:t>
              </a:r>
            </a:p>
            <a:p>
              <a:pPr algn="ctr">
                <a:defRPr/>
              </a:pPr>
              <a:r>
                <a:rPr lang="en-US" dirty="0">
                  <a:latin typeface="Arial"/>
                </a:rPr>
                <a:t>Table</a:t>
              </a:r>
            </a:p>
          </p:txBody>
        </p:sp>
        <p:grpSp>
          <p:nvGrpSpPr>
            <p:cNvPr id="43030" name="Group 18"/>
            <p:cNvGrpSpPr>
              <a:grpSpLocks/>
            </p:cNvGrpSpPr>
            <p:nvPr/>
          </p:nvGrpSpPr>
          <p:grpSpPr bwMode="auto">
            <a:xfrm>
              <a:off x="1056" y="2352"/>
              <a:ext cx="739" cy="480"/>
              <a:chOff x="1056" y="2352"/>
              <a:chExt cx="739" cy="480"/>
            </a:xfrm>
          </p:grpSpPr>
          <p:sp>
            <p:nvSpPr>
              <p:cNvPr id="43031" name="Line 19"/>
              <p:cNvSpPr>
                <a:spLocks noChangeShapeType="1"/>
              </p:cNvSpPr>
              <p:nvPr/>
            </p:nvSpPr>
            <p:spPr bwMode="auto">
              <a:xfrm>
                <a:off x="1632" y="2352"/>
                <a:ext cx="0" cy="480"/>
              </a:xfrm>
              <a:prstGeom prst="line">
                <a:avLst/>
              </a:prstGeom>
              <a:noFill/>
              <a:ln w="38100" cap="rnd">
                <a:solidFill>
                  <a:schemeClr val="tx1"/>
                </a:solidFill>
                <a:prstDash val="sysDot"/>
                <a:round/>
                <a:headEnd type="none" w="sm" len="sm"/>
                <a:tailEnd type="triangle" w="sm" len="sm"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032" name="Text Box 20"/>
              <p:cNvSpPr txBox="1">
                <a:spLocks noChangeArrowheads="1"/>
              </p:cNvSpPr>
              <p:nvPr/>
            </p:nvSpPr>
            <p:spPr bwMode="auto">
              <a:xfrm>
                <a:off x="1056" y="2476"/>
                <a:ext cx="739" cy="213"/>
              </a:xfrm>
              <a:prstGeom prst="rect">
                <a:avLst/>
              </a:prstGeom>
              <a:solidFill>
                <a:schemeClr val="bg2"/>
              </a:solidFill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dirty="0">
                    <a:latin typeface="Arial"/>
                  </a:rPr>
                  <a:t>IP Address</a:t>
                </a:r>
              </a:p>
            </p:txBody>
          </p:sp>
        </p:grpSp>
      </p:grp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3011488" y="3733800"/>
            <a:ext cx="1039812" cy="762000"/>
            <a:chOff x="1897" y="2352"/>
            <a:chExt cx="655" cy="480"/>
          </a:xfrm>
        </p:grpSpPr>
        <p:sp>
          <p:nvSpPr>
            <p:cNvPr id="43027" name="Line 22"/>
            <p:cNvSpPr>
              <a:spLocks noChangeShapeType="1"/>
            </p:cNvSpPr>
            <p:nvPr/>
          </p:nvSpPr>
          <p:spPr bwMode="auto">
            <a:xfrm flipV="1">
              <a:off x="2064" y="2352"/>
              <a:ext cx="0" cy="480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28" name="Text Box 23"/>
            <p:cNvSpPr txBox="1">
              <a:spLocks noChangeArrowheads="1"/>
            </p:cNvSpPr>
            <p:nvPr/>
          </p:nvSpPr>
          <p:spPr bwMode="auto">
            <a:xfrm>
              <a:off x="1897" y="2476"/>
              <a:ext cx="655" cy="213"/>
            </a:xfrm>
            <a:prstGeom prst="rect">
              <a:avLst/>
            </a:prstGeom>
            <a:solidFill>
              <a:schemeClr val="bg2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latin typeface="Arial"/>
                </a:rPr>
                <a:t>Next Hop</a:t>
              </a:r>
            </a:p>
          </p:txBody>
        </p:sp>
      </p:grpSp>
      <p:sp>
        <p:nvSpPr>
          <p:cNvPr id="43021" name="Rectangle 24"/>
          <p:cNvSpPr>
            <a:spLocks noChangeArrowheads="1"/>
          </p:cNvSpPr>
          <p:nvPr/>
        </p:nvSpPr>
        <p:spPr bwMode="auto">
          <a:xfrm>
            <a:off x="5608638" y="2438400"/>
            <a:ext cx="1371600" cy="1265238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Arial"/>
              </a:rPr>
              <a:t>Queue</a:t>
            </a:r>
          </a:p>
          <a:p>
            <a:pPr algn="ctr"/>
            <a:r>
              <a:rPr lang="en-US" dirty="0">
                <a:latin typeface="Arial"/>
              </a:rPr>
              <a:t>Packet</a:t>
            </a:r>
          </a:p>
        </p:txBody>
      </p:sp>
      <p:grpSp>
        <p:nvGrpSpPr>
          <p:cNvPr id="7" name="Group 25"/>
          <p:cNvGrpSpPr>
            <a:grpSpLocks/>
          </p:cNvGrpSpPr>
          <p:nvPr/>
        </p:nvGrpSpPr>
        <p:grpSpPr bwMode="auto">
          <a:xfrm>
            <a:off x="5532438" y="3733800"/>
            <a:ext cx="1447800" cy="1981200"/>
            <a:chOff x="3485" y="2352"/>
            <a:chExt cx="912" cy="1248"/>
          </a:xfrm>
        </p:grpSpPr>
        <p:sp>
          <p:nvSpPr>
            <p:cNvPr id="47130" name="Rectangle 26"/>
            <p:cNvSpPr>
              <a:spLocks noChangeArrowheads="1"/>
            </p:cNvSpPr>
            <p:nvPr/>
          </p:nvSpPr>
          <p:spPr bwMode="auto">
            <a:xfrm>
              <a:off x="3485" y="2832"/>
              <a:ext cx="912" cy="768"/>
            </a:xfrm>
            <a:prstGeom prst="rect">
              <a:avLst/>
            </a:prstGeom>
            <a:solidFill>
              <a:schemeClr val="fol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dirty="0">
                  <a:latin typeface="Arial"/>
                </a:rPr>
                <a:t>Buffer</a:t>
              </a:r>
            </a:p>
            <a:p>
              <a:pPr algn="ctr">
                <a:defRPr/>
              </a:pPr>
              <a:r>
                <a:rPr lang="en-US" dirty="0">
                  <a:latin typeface="Arial"/>
                </a:rPr>
                <a:t>Memory</a:t>
              </a:r>
            </a:p>
          </p:txBody>
        </p:sp>
        <p:sp>
          <p:nvSpPr>
            <p:cNvPr id="43026" name="Line 27"/>
            <p:cNvSpPr>
              <a:spLocks noChangeShapeType="1"/>
            </p:cNvSpPr>
            <p:nvPr/>
          </p:nvSpPr>
          <p:spPr bwMode="auto">
            <a:xfrm>
              <a:off x="3725" y="2352"/>
              <a:ext cx="0" cy="48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 type="none" w="sm" len="sm"/>
              <a:tailEnd type="triangle" w="med" len="med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7132" name="Line 28"/>
          <p:cNvSpPr>
            <a:spLocks noChangeShapeType="1"/>
          </p:cNvSpPr>
          <p:nvPr/>
        </p:nvSpPr>
        <p:spPr bwMode="auto">
          <a:xfrm flipV="1">
            <a:off x="6599238" y="3733800"/>
            <a:ext cx="0" cy="76200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 type="none" w="sm" len="sm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33" name="Text Box 29"/>
          <p:cNvSpPr txBox="1">
            <a:spLocks noChangeArrowheads="1"/>
          </p:cNvSpPr>
          <p:nvPr/>
        </p:nvSpPr>
        <p:spPr bwMode="auto">
          <a:xfrm>
            <a:off x="7042150" y="4768850"/>
            <a:ext cx="1732415" cy="6463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latin typeface="Arial"/>
              </a:rPr>
              <a:t>~1M packets</a:t>
            </a:r>
          </a:p>
          <a:p>
            <a:r>
              <a:rPr lang="en-US" sz="1800" dirty="0">
                <a:latin typeface="Arial"/>
              </a:rPr>
              <a:t>Off-chip DRAM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7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9" grpId="0" autoUpdateAnimBg="0"/>
      <p:bldP spid="47132" grpId="0" animBg="1"/>
      <p:bldP spid="47133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FB415B-1B08-0347-9FB8-53E58B47BB6F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45059" name="Rectangle 90"/>
          <p:cNvSpPr>
            <a:spLocks noChangeArrowheads="1"/>
          </p:cNvSpPr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4038600" y="2667000"/>
            <a:ext cx="1524000" cy="1524000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4506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/>
              <a:t>Generic Router Architecture</a:t>
            </a:r>
          </a:p>
        </p:txBody>
      </p:sp>
      <p:grpSp>
        <p:nvGrpSpPr>
          <p:cNvPr id="45062" name="Group 4"/>
          <p:cNvGrpSpPr>
            <a:grpSpLocks/>
          </p:cNvGrpSpPr>
          <p:nvPr/>
        </p:nvGrpSpPr>
        <p:grpSpPr bwMode="auto">
          <a:xfrm>
            <a:off x="1524000" y="1295400"/>
            <a:ext cx="2057400" cy="1524000"/>
            <a:chOff x="1104" y="816"/>
            <a:chExt cx="1296" cy="960"/>
          </a:xfrm>
        </p:grpSpPr>
        <p:sp>
          <p:nvSpPr>
            <p:cNvPr id="45141" name="Rectangle 5"/>
            <p:cNvSpPr>
              <a:spLocks noChangeArrowheads="1"/>
            </p:cNvSpPr>
            <p:nvPr/>
          </p:nvSpPr>
          <p:spPr bwMode="auto">
            <a:xfrm>
              <a:off x="1104" y="816"/>
              <a:ext cx="1296" cy="960"/>
            </a:xfrm>
            <a:prstGeom prst="rect">
              <a:avLst/>
            </a:prstGeom>
            <a:solidFill>
              <a:schemeClr val="folHlink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142" name="Rectangle 6"/>
            <p:cNvSpPr>
              <a:spLocks noChangeArrowheads="1"/>
            </p:cNvSpPr>
            <p:nvPr/>
          </p:nvSpPr>
          <p:spPr bwMode="auto">
            <a:xfrm>
              <a:off x="1200" y="1014"/>
              <a:ext cx="550" cy="234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000" dirty="0">
                  <a:latin typeface="Arial"/>
                </a:rPr>
                <a:t>Lookup</a:t>
              </a:r>
            </a:p>
            <a:p>
              <a:pPr algn="ctr"/>
              <a:r>
                <a:rPr lang="en-US" sz="1000" dirty="0">
                  <a:latin typeface="Arial"/>
                </a:rPr>
                <a:t>IP Address</a:t>
              </a:r>
            </a:p>
          </p:txBody>
        </p:sp>
        <p:sp>
          <p:nvSpPr>
            <p:cNvPr id="45143" name="Rectangle 7"/>
            <p:cNvSpPr>
              <a:spLocks noChangeArrowheads="1"/>
            </p:cNvSpPr>
            <p:nvPr/>
          </p:nvSpPr>
          <p:spPr bwMode="auto">
            <a:xfrm>
              <a:off x="1750" y="1014"/>
              <a:ext cx="454" cy="234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000" dirty="0">
                  <a:latin typeface="Arial"/>
                </a:rPr>
                <a:t>Update</a:t>
              </a:r>
            </a:p>
            <a:p>
              <a:pPr algn="ctr"/>
              <a:r>
                <a:rPr lang="en-US" sz="1000" dirty="0">
                  <a:latin typeface="Arial"/>
                </a:rPr>
                <a:t>Header</a:t>
              </a:r>
            </a:p>
          </p:txBody>
        </p:sp>
        <p:sp>
          <p:nvSpPr>
            <p:cNvPr id="45144" name="Text Box 8"/>
            <p:cNvSpPr txBox="1">
              <a:spLocks noChangeArrowheads="1"/>
            </p:cNvSpPr>
            <p:nvPr/>
          </p:nvSpPr>
          <p:spPr bwMode="auto">
            <a:xfrm>
              <a:off x="1248" y="864"/>
              <a:ext cx="946" cy="17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>
                  <a:latin typeface="Arial"/>
                </a:rPr>
                <a:t>Header Processing</a:t>
              </a:r>
            </a:p>
          </p:txBody>
        </p:sp>
        <p:sp>
          <p:nvSpPr>
            <p:cNvPr id="48137" name="Rectangle 9"/>
            <p:cNvSpPr>
              <a:spLocks noChangeArrowheads="1"/>
            </p:cNvSpPr>
            <p:nvPr/>
          </p:nvSpPr>
          <p:spPr bwMode="auto">
            <a:xfrm>
              <a:off x="1259" y="1433"/>
              <a:ext cx="421" cy="247"/>
            </a:xfrm>
            <a:prstGeom prst="rect">
              <a:avLst/>
            </a:prstGeom>
            <a:solidFill>
              <a:schemeClr val="fol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sz="1000" dirty="0">
                  <a:latin typeface="Arial"/>
                </a:rPr>
                <a:t>Address</a:t>
              </a:r>
            </a:p>
            <a:p>
              <a:pPr algn="ctr">
                <a:defRPr/>
              </a:pPr>
              <a:r>
                <a:rPr lang="en-US" sz="1000" dirty="0">
                  <a:latin typeface="Arial"/>
                </a:rPr>
                <a:t>Table</a:t>
              </a:r>
            </a:p>
          </p:txBody>
        </p:sp>
        <p:sp>
          <p:nvSpPr>
            <p:cNvPr id="45146" name="Line 10"/>
            <p:cNvSpPr>
              <a:spLocks noChangeShapeType="1"/>
            </p:cNvSpPr>
            <p:nvPr/>
          </p:nvSpPr>
          <p:spPr bwMode="auto">
            <a:xfrm>
              <a:off x="1355" y="1248"/>
              <a:ext cx="0" cy="185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147" name="Line 11"/>
            <p:cNvSpPr>
              <a:spLocks noChangeShapeType="1"/>
            </p:cNvSpPr>
            <p:nvPr/>
          </p:nvSpPr>
          <p:spPr bwMode="auto">
            <a:xfrm flipH="1" flipV="1">
              <a:off x="1547" y="1248"/>
              <a:ext cx="8" cy="185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5063" name="Group 12"/>
          <p:cNvGrpSpPr>
            <a:grpSpLocks/>
          </p:cNvGrpSpPr>
          <p:nvPr/>
        </p:nvGrpSpPr>
        <p:grpSpPr bwMode="auto">
          <a:xfrm>
            <a:off x="1524000" y="2895600"/>
            <a:ext cx="2057400" cy="1524000"/>
            <a:chOff x="1104" y="816"/>
            <a:chExt cx="1296" cy="960"/>
          </a:xfrm>
        </p:grpSpPr>
        <p:sp>
          <p:nvSpPr>
            <p:cNvPr id="45134" name="Rectangle 13"/>
            <p:cNvSpPr>
              <a:spLocks noChangeArrowheads="1"/>
            </p:cNvSpPr>
            <p:nvPr/>
          </p:nvSpPr>
          <p:spPr bwMode="auto">
            <a:xfrm>
              <a:off x="1104" y="816"/>
              <a:ext cx="1296" cy="960"/>
            </a:xfrm>
            <a:prstGeom prst="rect">
              <a:avLst/>
            </a:prstGeom>
            <a:solidFill>
              <a:schemeClr val="folHlink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135" name="Rectangle 14"/>
            <p:cNvSpPr>
              <a:spLocks noChangeArrowheads="1"/>
            </p:cNvSpPr>
            <p:nvPr/>
          </p:nvSpPr>
          <p:spPr bwMode="auto">
            <a:xfrm>
              <a:off x="1200" y="1014"/>
              <a:ext cx="550" cy="234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000" dirty="0">
                  <a:latin typeface="Arial"/>
                </a:rPr>
                <a:t>Lookup</a:t>
              </a:r>
            </a:p>
            <a:p>
              <a:pPr algn="ctr"/>
              <a:r>
                <a:rPr lang="en-US" sz="1000" dirty="0">
                  <a:latin typeface="Arial"/>
                </a:rPr>
                <a:t>IP Address</a:t>
              </a:r>
            </a:p>
          </p:txBody>
        </p:sp>
        <p:sp>
          <p:nvSpPr>
            <p:cNvPr id="45136" name="Rectangle 15"/>
            <p:cNvSpPr>
              <a:spLocks noChangeArrowheads="1"/>
            </p:cNvSpPr>
            <p:nvPr/>
          </p:nvSpPr>
          <p:spPr bwMode="auto">
            <a:xfrm>
              <a:off x="1750" y="1014"/>
              <a:ext cx="454" cy="234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000" dirty="0">
                  <a:latin typeface="Arial"/>
                </a:rPr>
                <a:t>Update</a:t>
              </a:r>
            </a:p>
            <a:p>
              <a:pPr algn="ctr"/>
              <a:r>
                <a:rPr lang="en-US" sz="1000" dirty="0">
                  <a:latin typeface="Arial"/>
                </a:rPr>
                <a:t>Header</a:t>
              </a:r>
            </a:p>
          </p:txBody>
        </p:sp>
        <p:sp>
          <p:nvSpPr>
            <p:cNvPr id="45137" name="Text Box 16"/>
            <p:cNvSpPr txBox="1">
              <a:spLocks noChangeArrowheads="1"/>
            </p:cNvSpPr>
            <p:nvPr/>
          </p:nvSpPr>
          <p:spPr bwMode="auto">
            <a:xfrm>
              <a:off x="1248" y="864"/>
              <a:ext cx="946" cy="17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>
                  <a:latin typeface="Arial"/>
                </a:rPr>
                <a:t>Header Processing</a:t>
              </a:r>
            </a:p>
          </p:txBody>
        </p:sp>
        <p:sp>
          <p:nvSpPr>
            <p:cNvPr id="48145" name="Rectangle 17"/>
            <p:cNvSpPr>
              <a:spLocks noChangeArrowheads="1"/>
            </p:cNvSpPr>
            <p:nvPr/>
          </p:nvSpPr>
          <p:spPr bwMode="auto">
            <a:xfrm>
              <a:off x="1259" y="1433"/>
              <a:ext cx="421" cy="247"/>
            </a:xfrm>
            <a:prstGeom prst="rect">
              <a:avLst/>
            </a:prstGeom>
            <a:solidFill>
              <a:schemeClr val="fol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sz="1000" dirty="0">
                  <a:latin typeface="Arial"/>
                </a:rPr>
                <a:t>Address</a:t>
              </a:r>
            </a:p>
            <a:p>
              <a:pPr algn="ctr">
                <a:defRPr/>
              </a:pPr>
              <a:r>
                <a:rPr lang="en-US" sz="1000" dirty="0">
                  <a:latin typeface="Arial"/>
                </a:rPr>
                <a:t>Table</a:t>
              </a:r>
            </a:p>
          </p:txBody>
        </p:sp>
        <p:sp>
          <p:nvSpPr>
            <p:cNvPr id="45139" name="Line 18"/>
            <p:cNvSpPr>
              <a:spLocks noChangeShapeType="1"/>
            </p:cNvSpPr>
            <p:nvPr/>
          </p:nvSpPr>
          <p:spPr bwMode="auto">
            <a:xfrm>
              <a:off x="1355" y="1248"/>
              <a:ext cx="0" cy="185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140" name="Line 19"/>
            <p:cNvSpPr>
              <a:spLocks noChangeShapeType="1"/>
            </p:cNvSpPr>
            <p:nvPr/>
          </p:nvSpPr>
          <p:spPr bwMode="auto">
            <a:xfrm flipH="1" flipV="1">
              <a:off x="1547" y="1248"/>
              <a:ext cx="8" cy="185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5064" name="Group 20"/>
          <p:cNvGrpSpPr>
            <a:grpSpLocks/>
          </p:cNvGrpSpPr>
          <p:nvPr/>
        </p:nvGrpSpPr>
        <p:grpSpPr bwMode="auto">
          <a:xfrm>
            <a:off x="1524000" y="4953000"/>
            <a:ext cx="2057400" cy="1524000"/>
            <a:chOff x="1104" y="816"/>
            <a:chExt cx="1296" cy="960"/>
          </a:xfrm>
        </p:grpSpPr>
        <p:sp>
          <p:nvSpPr>
            <p:cNvPr id="45127" name="Rectangle 21"/>
            <p:cNvSpPr>
              <a:spLocks noChangeArrowheads="1"/>
            </p:cNvSpPr>
            <p:nvPr/>
          </p:nvSpPr>
          <p:spPr bwMode="auto">
            <a:xfrm>
              <a:off x="1104" y="816"/>
              <a:ext cx="1296" cy="960"/>
            </a:xfrm>
            <a:prstGeom prst="rect">
              <a:avLst/>
            </a:prstGeom>
            <a:solidFill>
              <a:schemeClr val="folHlink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128" name="Rectangle 22"/>
            <p:cNvSpPr>
              <a:spLocks noChangeArrowheads="1"/>
            </p:cNvSpPr>
            <p:nvPr/>
          </p:nvSpPr>
          <p:spPr bwMode="auto">
            <a:xfrm>
              <a:off x="1200" y="1014"/>
              <a:ext cx="550" cy="234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000" dirty="0">
                  <a:latin typeface="Arial"/>
                </a:rPr>
                <a:t>Lookup</a:t>
              </a:r>
            </a:p>
            <a:p>
              <a:pPr algn="ctr"/>
              <a:r>
                <a:rPr lang="en-US" sz="1000" dirty="0">
                  <a:latin typeface="Arial"/>
                </a:rPr>
                <a:t>IP Address</a:t>
              </a:r>
            </a:p>
          </p:txBody>
        </p:sp>
        <p:sp>
          <p:nvSpPr>
            <p:cNvPr id="45129" name="Rectangle 23"/>
            <p:cNvSpPr>
              <a:spLocks noChangeArrowheads="1"/>
            </p:cNvSpPr>
            <p:nvPr/>
          </p:nvSpPr>
          <p:spPr bwMode="auto">
            <a:xfrm>
              <a:off x="1750" y="1014"/>
              <a:ext cx="454" cy="234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000" dirty="0">
                  <a:latin typeface="Arial"/>
                </a:rPr>
                <a:t>Update</a:t>
              </a:r>
            </a:p>
            <a:p>
              <a:pPr algn="ctr"/>
              <a:r>
                <a:rPr lang="en-US" sz="1000" dirty="0">
                  <a:latin typeface="Arial"/>
                </a:rPr>
                <a:t>Header</a:t>
              </a:r>
            </a:p>
          </p:txBody>
        </p:sp>
        <p:sp>
          <p:nvSpPr>
            <p:cNvPr id="45130" name="Text Box 24"/>
            <p:cNvSpPr txBox="1">
              <a:spLocks noChangeArrowheads="1"/>
            </p:cNvSpPr>
            <p:nvPr/>
          </p:nvSpPr>
          <p:spPr bwMode="auto">
            <a:xfrm>
              <a:off x="1248" y="864"/>
              <a:ext cx="946" cy="17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>
                  <a:latin typeface="Arial"/>
                </a:rPr>
                <a:t>Header Processing</a:t>
              </a:r>
            </a:p>
          </p:txBody>
        </p:sp>
        <p:sp>
          <p:nvSpPr>
            <p:cNvPr id="48153" name="Rectangle 25"/>
            <p:cNvSpPr>
              <a:spLocks noChangeArrowheads="1"/>
            </p:cNvSpPr>
            <p:nvPr/>
          </p:nvSpPr>
          <p:spPr bwMode="auto">
            <a:xfrm>
              <a:off x="1259" y="1433"/>
              <a:ext cx="421" cy="247"/>
            </a:xfrm>
            <a:prstGeom prst="rect">
              <a:avLst/>
            </a:prstGeom>
            <a:solidFill>
              <a:schemeClr val="fol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sz="1000" dirty="0">
                  <a:latin typeface="Arial"/>
                </a:rPr>
                <a:t>Address</a:t>
              </a:r>
            </a:p>
            <a:p>
              <a:pPr algn="ctr">
                <a:defRPr/>
              </a:pPr>
              <a:r>
                <a:rPr lang="en-US" sz="1000" dirty="0">
                  <a:latin typeface="Arial"/>
                </a:rPr>
                <a:t>Table</a:t>
              </a:r>
            </a:p>
          </p:txBody>
        </p:sp>
        <p:sp>
          <p:nvSpPr>
            <p:cNvPr id="45132" name="Line 26"/>
            <p:cNvSpPr>
              <a:spLocks noChangeShapeType="1"/>
            </p:cNvSpPr>
            <p:nvPr/>
          </p:nvSpPr>
          <p:spPr bwMode="auto">
            <a:xfrm>
              <a:off x="1355" y="1248"/>
              <a:ext cx="0" cy="185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133" name="Line 27"/>
            <p:cNvSpPr>
              <a:spLocks noChangeShapeType="1"/>
            </p:cNvSpPr>
            <p:nvPr/>
          </p:nvSpPr>
          <p:spPr bwMode="auto">
            <a:xfrm flipH="1" flipV="1">
              <a:off x="1547" y="1248"/>
              <a:ext cx="8" cy="185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5065" name="Line 28"/>
          <p:cNvSpPr>
            <a:spLocks noChangeShapeType="1"/>
          </p:cNvSpPr>
          <p:nvPr/>
        </p:nvSpPr>
        <p:spPr bwMode="auto">
          <a:xfrm>
            <a:off x="2057400" y="4495800"/>
            <a:ext cx="0" cy="45720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6" name="Line 29"/>
          <p:cNvSpPr>
            <a:spLocks noChangeShapeType="1"/>
          </p:cNvSpPr>
          <p:nvPr/>
        </p:nvSpPr>
        <p:spPr bwMode="auto">
          <a:xfrm>
            <a:off x="3048000" y="4495800"/>
            <a:ext cx="0" cy="45720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7" name="Line 30"/>
          <p:cNvSpPr>
            <a:spLocks noChangeShapeType="1"/>
          </p:cNvSpPr>
          <p:nvPr/>
        </p:nvSpPr>
        <p:spPr bwMode="auto">
          <a:xfrm>
            <a:off x="-76200" y="1828800"/>
            <a:ext cx="1752600" cy="0"/>
          </a:xfrm>
          <a:prstGeom prst="line">
            <a:avLst/>
          </a:prstGeom>
          <a:noFill/>
          <a:ln w="38100" cap="sq">
            <a:solidFill>
              <a:schemeClr val="tx2"/>
            </a:solidFill>
            <a:round/>
            <a:headEnd type="none" w="sm" len="sm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152400" y="1295400"/>
            <a:ext cx="1219200" cy="381000"/>
            <a:chOff x="-48" y="816"/>
            <a:chExt cx="912" cy="240"/>
          </a:xfrm>
        </p:grpSpPr>
        <p:sp>
          <p:nvSpPr>
            <p:cNvPr id="45125" name="Rectangle 32"/>
            <p:cNvSpPr>
              <a:spLocks noChangeArrowheads="1"/>
            </p:cNvSpPr>
            <p:nvPr/>
          </p:nvSpPr>
          <p:spPr bwMode="auto">
            <a:xfrm>
              <a:off x="-48" y="816"/>
              <a:ext cx="912" cy="240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800" dirty="0">
                  <a:latin typeface="Arial"/>
                </a:rPr>
                <a:t>Data</a:t>
              </a:r>
            </a:p>
          </p:txBody>
        </p:sp>
        <p:sp>
          <p:nvSpPr>
            <p:cNvPr id="45126" name="Rectangle 33"/>
            <p:cNvSpPr>
              <a:spLocks noChangeArrowheads="1"/>
            </p:cNvSpPr>
            <p:nvPr/>
          </p:nvSpPr>
          <p:spPr bwMode="auto">
            <a:xfrm>
              <a:off x="528" y="816"/>
              <a:ext cx="336" cy="240"/>
            </a:xfrm>
            <a:prstGeom prst="rect">
              <a:avLst/>
            </a:prstGeom>
            <a:solidFill>
              <a:srgbClr val="CC33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800" dirty="0" err="1">
                  <a:solidFill>
                    <a:schemeClr val="bg1"/>
                  </a:solidFill>
                  <a:latin typeface="Arial"/>
                </a:rPr>
                <a:t>Hdr</a:t>
              </a:r>
              <a:endParaRPr lang="en-US" sz="1800" dirty="0">
                <a:solidFill>
                  <a:schemeClr val="bg1"/>
                </a:solidFill>
                <a:latin typeface="Arial"/>
              </a:endParaRPr>
            </a:p>
          </p:txBody>
        </p:sp>
      </p:grpSp>
      <p:sp>
        <p:nvSpPr>
          <p:cNvPr id="45069" name="Line 34"/>
          <p:cNvSpPr>
            <a:spLocks noChangeShapeType="1"/>
          </p:cNvSpPr>
          <p:nvPr/>
        </p:nvSpPr>
        <p:spPr bwMode="auto">
          <a:xfrm>
            <a:off x="-76200" y="3429000"/>
            <a:ext cx="1752600" cy="0"/>
          </a:xfrm>
          <a:prstGeom prst="line">
            <a:avLst/>
          </a:prstGeom>
          <a:noFill/>
          <a:ln w="38100" cap="sq">
            <a:solidFill>
              <a:schemeClr val="tx2"/>
            </a:solidFill>
            <a:round/>
            <a:headEnd type="none" w="sm" len="sm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Group 35"/>
          <p:cNvGrpSpPr>
            <a:grpSpLocks/>
          </p:cNvGrpSpPr>
          <p:nvPr/>
        </p:nvGrpSpPr>
        <p:grpSpPr bwMode="auto">
          <a:xfrm>
            <a:off x="152400" y="2895600"/>
            <a:ext cx="1219200" cy="381000"/>
            <a:chOff x="-48" y="1824"/>
            <a:chExt cx="912" cy="240"/>
          </a:xfrm>
        </p:grpSpPr>
        <p:sp>
          <p:nvSpPr>
            <p:cNvPr id="45123" name="Rectangle 36"/>
            <p:cNvSpPr>
              <a:spLocks noChangeArrowheads="1"/>
            </p:cNvSpPr>
            <p:nvPr/>
          </p:nvSpPr>
          <p:spPr bwMode="auto">
            <a:xfrm>
              <a:off x="-48" y="1824"/>
              <a:ext cx="912" cy="240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800" dirty="0">
                  <a:latin typeface="Arial"/>
                </a:rPr>
                <a:t>Data</a:t>
              </a:r>
            </a:p>
          </p:txBody>
        </p:sp>
        <p:sp>
          <p:nvSpPr>
            <p:cNvPr id="45124" name="Rectangle 37"/>
            <p:cNvSpPr>
              <a:spLocks noChangeArrowheads="1"/>
            </p:cNvSpPr>
            <p:nvPr/>
          </p:nvSpPr>
          <p:spPr bwMode="auto">
            <a:xfrm>
              <a:off x="528" y="1824"/>
              <a:ext cx="336" cy="240"/>
            </a:xfrm>
            <a:prstGeom prst="rect">
              <a:avLst/>
            </a:prstGeom>
            <a:solidFill>
              <a:srgbClr val="000099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800" dirty="0" err="1">
                  <a:solidFill>
                    <a:schemeClr val="bg1"/>
                  </a:solidFill>
                  <a:latin typeface="Arial"/>
                </a:rPr>
                <a:t>Hdr</a:t>
              </a:r>
              <a:endParaRPr lang="en-US" sz="1800" dirty="0">
                <a:solidFill>
                  <a:schemeClr val="bg1"/>
                </a:solidFill>
                <a:latin typeface="Arial"/>
              </a:endParaRPr>
            </a:p>
          </p:txBody>
        </p:sp>
      </p:grpSp>
      <p:sp>
        <p:nvSpPr>
          <p:cNvPr id="45071" name="Line 38"/>
          <p:cNvSpPr>
            <a:spLocks noChangeShapeType="1"/>
          </p:cNvSpPr>
          <p:nvPr/>
        </p:nvSpPr>
        <p:spPr bwMode="auto">
          <a:xfrm>
            <a:off x="-76200" y="5486400"/>
            <a:ext cx="1752600" cy="0"/>
          </a:xfrm>
          <a:prstGeom prst="line">
            <a:avLst/>
          </a:prstGeom>
          <a:noFill/>
          <a:ln w="38100" cap="sq">
            <a:solidFill>
              <a:schemeClr val="tx2"/>
            </a:solidFill>
            <a:round/>
            <a:headEnd type="none" w="sm" len="sm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" name="Group 39"/>
          <p:cNvGrpSpPr>
            <a:grpSpLocks/>
          </p:cNvGrpSpPr>
          <p:nvPr/>
        </p:nvGrpSpPr>
        <p:grpSpPr bwMode="auto">
          <a:xfrm>
            <a:off x="152400" y="4953000"/>
            <a:ext cx="1219200" cy="381000"/>
            <a:chOff x="-48" y="3120"/>
            <a:chExt cx="912" cy="240"/>
          </a:xfrm>
        </p:grpSpPr>
        <p:sp>
          <p:nvSpPr>
            <p:cNvPr id="45121" name="Rectangle 40"/>
            <p:cNvSpPr>
              <a:spLocks noChangeArrowheads="1"/>
            </p:cNvSpPr>
            <p:nvPr/>
          </p:nvSpPr>
          <p:spPr bwMode="auto">
            <a:xfrm>
              <a:off x="-48" y="3120"/>
              <a:ext cx="912" cy="240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800" dirty="0">
                  <a:latin typeface="Arial"/>
                </a:rPr>
                <a:t>Data</a:t>
              </a:r>
            </a:p>
          </p:txBody>
        </p:sp>
        <p:sp>
          <p:nvSpPr>
            <p:cNvPr id="45122" name="Rectangle 41"/>
            <p:cNvSpPr>
              <a:spLocks noChangeArrowheads="1"/>
            </p:cNvSpPr>
            <p:nvPr/>
          </p:nvSpPr>
          <p:spPr bwMode="auto">
            <a:xfrm>
              <a:off x="528" y="3120"/>
              <a:ext cx="336" cy="240"/>
            </a:xfrm>
            <a:prstGeom prst="rect">
              <a:avLst/>
            </a:prstGeom>
            <a:solidFill>
              <a:srgbClr val="CC33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800" dirty="0" err="1">
                  <a:solidFill>
                    <a:schemeClr val="bg1"/>
                  </a:solidFill>
                  <a:latin typeface="Arial"/>
                </a:rPr>
                <a:t>Hdr</a:t>
              </a:r>
              <a:endParaRPr lang="en-US" sz="1800" dirty="0">
                <a:solidFill>
                  <a:schemeClr val="bg1"/>
                </a:solidFill>
                <a:latin typeface="Arial"/>
              </a:endParaRPr>
            </a:p>
          </p:txBody>
        </p:sp>
      </p:grpSp>
      <p:sp>
        <p:nvSpPr>
          <p:cNvPr id="45073" name="Rectangle 42"/>
          <p:cNvSpPr>
            <a:spLocks noChangeArrowheads="1"/>
          </p:cNvSpPr>
          <p:nvPr/>
        </p:nvSpPr>
        <p:spPr bwMode="auto">
          <a:xfrm>
            <a:off x="6019800" y="1295400"/>
            <a:ext cx="2057400" cy="1524000"/>
          </a:xfrm>
          <a:prstGeom prst="rect">
            <a:avLst/>
          </a:prstGeom>
          <a:solidFill>
            <a:schemeClr val="folHlink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74" name="Rectangle 43"/>
          <p:cNvSpPr>
            <a:spLocks noChangeArrowheads="1"/>
          </p:cNvSpPr>
          <p:nvPr/>
        </p:nvSpPr>
        <p:spPr bwMode="auto">
          <a:xfrm>
            <a:off x="6629400" y="1447800"/>
            <a:ext cx="895350" cy="500063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latin typeface="Arial"/>
              </a:rPr>
              <a:t>Buffer</a:t>
            </a:r>
          </a:p>
          <a:p>
            <a:pPr algn="ctr"/>
            <a:r>
              <a:rPr lang="en-US" sz="1400" dirty="0">
                <a:latin typeface="Arial"/>
              </a:rPr>
              <a:t>Manager</a:t>
            </a:r>
          </a:p>
        </p:txBody>
      </p:sp>
      <p:sp>
        <p:nvSpPr>
          <p:cNvPr id="48172" name="Rectangle 44"/>
          <p:cNvSpPr>
            <a:spLocks noChangeArrowheads="1"/>
          </p:cNvSpPr>
          <p:nvPr/>
        </p:nvSpPr>
        <p:spPr bwMode="auto">
          <a:xfrm>
            <a:off x="6732588" y="2262188"/>
            <a:ext cx="658812" cy="404812"/>
          </a:xfrm>
          <a:prstGeom prst="rect">
            <a:avLst/>
          </a:prstGeom>
          <a:solidFill>
            <a:schemeClr val="folHlink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1000" dirty="0">
                <a:latin typeface="Arial"/>
              </a:rPr>
              <a:t>Buffer</a:t>
            </a:r>
          </a:p>
          <a:p>
            <a:pPr algn="ctr">
              <a:defRPr/>
            </a:pPr>
            <a:r>
              <a:rPr lang="en-US" sz="1000" dirty="0">
                <a:latin typeface="Arial"/>
              </a:rPr>
              <a:t>Memory</a:t>
            </a:r>
          </a:p>
        </p:txBody>
      </p:sp>
      <p:sp>
        <p:nvSpPr>
          <p:cNvPr id="45076" name="Line 45"/>
          <p:cNvSpPr>
            <a:spLocks noChangeShapeType="1"/>
          </p:cNvSpPr>
          <p:nvPr/>
        </p:nvSpPr>
        <p:spPr bwMode="auto">
          <a:xfrm>
            <a:off x="6829425" y="1960563"/>
            <a:ext cx="0" cy="30162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77" name="Line 46"/>
          <p:cNvSpPr>
            <a:spLocks noChangeShapeType="1"/>
          </p:cNvSpPr>
          <p:nvPr/>
        </p:nvSpPr>
        <p:spPr bwMode="auto">
          <a:xfrm flipV="1">
            <a:off x="7275513" y="1960563"/>
            <a:ext cx="0" cy="30003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78" name="Line 47"/>
          <p:cNvSpPr>
            <a:spLocks noChangeShapeType="1"/>
          </p:cNvSpPr>
          <p:nvPr/>
        </p:nvSpPr>
        <p:spPr bwMode="auto">
          <a:xfrm>
            <a:off x="7543800" y="1752600"/>
            <a:ext cx="1447800" cy="0"/>
          </a:xfrm>
          <a:prstGeom prst="line">
            <a:avLst/>
          </a:prstGeom>
          <a:noFill/>
          <a:ln w="38100" cap="sq">
            <a:solidFill>
              <a:schemeClr val="tx2"/>
            </a:solidFill>
            <a:round/>
            <a:headEnd type="none" w="sm" len="sm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79" name="Rectangle 48"/>
          <p:cNvSpPr>
            <a:spLocks noChangeArrowheads="1"/>
          </p:cNvSpPr>
          <p:nvPr/>
        </p:nvSpPr>
        <p:spPr bwMode="auto">
          <a:xfrm>
            <a:off x="6019800" y="2895600"/>
            <a:ext cx="2057400" cy="1524000"/>
          </a:xfrm>
          <a:prstGeom prst="rect">
            <a:avLst/>
          </a:prstGeom>
          <a:solidFill>
            <a:schemeClr val="folHlink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80" name="Rectangle 49"/>
          <p:cNvSpPr>
            <a:spLocks noChangeArrowheads="1"/>
          </p:cNvSpPr>
          <p:nvPr/>
        </p:nvSpPr>
        <p:spPr bwMode="auto">
          <a:xfrm>
            <a:off x="6629400" y="3048000"/>
            <a:ext cx="895350" cy="500063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latin typeface="Arial"/>
              </a:rPr>
              <a:t>Buffer</a:t>
            </a:r>
          </a:p>
          <a:p>
            <a:pPr algn="ctr"/>
            <a:r>
              <a:rPr lang="en-US" sz="1400" dirty="0">
                <a:latin typeface="Arial"/>
              </a:rPr>
              <a:t>Manager</a:t>
            </a:r>
          </a:p>
        </p:txBody>
      </p:sp>
      <p:sp>
        <p:nvSpPr>
          <p:cNvPr id="48178" name="Rectangle 50"/>
          <p:cNvSpPr>
            <a:spLocks noChangeArrowheads="1"/>
          </p:cNvSpPr>
          <p:nvPr/>
        </p:nvSpPr>
        <p:spPr bwMode="auto">
          <a:xfrm>
            <a:off x="6732588" y="3862388"/>
            <a:ext cx="658812" cy="404812"/>
          </a:xfrm>
          <a:prstGeom prst="rect">
            <a:avLst/>
          </a:prstGeom>
          <a:solidFill>
            <a:schemeClr val="folHlink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1000" dirty="0">
                <a:latin typeface="Arial"/>
              </a:rPr>
              <a:t>Buffer</a:t>
            </a:r>
          </a:p>
          <a:p>
            <a:pPr algn="ctr">
              <a:defRPr/>
            </a:pPr>
            <a:r>
              <a:rPr lang="en-US" sz="1000" dirty="0">
                <a:latin typeface="Arial"/>
              </a:rPr>
              <a:t>Memory</a:t>
            </a:r>
          </a:p>
        </p:txBody>
      </p:sp>
      <p:sp>
        <p:nvSpPr>
          <p:cNvPr id="45082" name="Line 51"/>
          <p:cNvSpPr>
            <a:spLocks noChangeShapeType="1"/>
          </p:cNvSpPr>
          <p:nvPr/>
        </p:nvSpPr>
        <p:spPr bwMode="auto">
          <a:xfrm>
            <a:off x="6829425" y="3560763"/>
            <a:ext cx="0" cy="30162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83" name="Line 52"/>
          <p:cNvSpPr>
            <a:spLocks noChangeShapeType="1"/>
          </p:cNvSpPr>
          <p:nvPr/>
        </p:nvSpPr>
        <p:spPr bwMode="auto">
          <a:xfrm flipV="1">
            <a:off x="7275513" y="3560763"/>
            <a:ext cx="0" cy="30003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84" name="Line 53"/>
          <p:cNvSpPr>
            <a:spLocks noChangeShapeType="1"/>
          </p:cNvSpPr>
          <p:nvPr/>
        </p:nvSpPr>
        <p:spPr bwMode="auto">
          <a:xfrm>
            <a:off x="7543800" y="3352800"/>
            <a:ext cx="1524000" cy="0"/>
          </a:xfrm>
          <a:prstGeom prst="line">
            <a:avLst/>
          </a:prstGeom>
          <a:noFill/>
          <a:ln w="38100" cap="sq">
            <a:solidFill>
              <a:schemeClr val="tx2"/>
            </a:solidFill>
            <a:round/>
            <a:headEnd type="none" w="sm" len="sm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85" name="Rectangle 54"/>
          <p:cNvSpPr>
            <a:spLocks noChangeArrowheads="1"/>
          </p:cNvSpPr>
          <p:nvPr/>
        </p:nvSpPr>
        <p:spPr bwMode="auto">
          <a:xfrm>
            <a:off x="6019800" y="4953000"/>
            <a:ext cx="2057400" cy="1524000"/>
          </a:xfrm>
          <a:prstGeom prst="rect">
            <a:avLst/>
          </a:prstGeom>
          <a:solidFill>
            <a:schemeClr val="folHlink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86" name="Rectangle 55"/>
          <p:cNvSpPr>
            <a:spLocks noChangeArrowheads="1"/>
          </p:cNvSpPr>
          <p:nvPr/>
        </p:nvSpPr>
        <p:spPr bwMode="auto">
          <a:xfrm>
            <a:off x="6629400" y="5105400"/>
            <a:ext cx="895350" cy="500063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latin typeface="Arial"/>
              </a:rPr>
              <a:t>Buffer</a:t>
            </a:r>
          </a:p>
          <a:p>
            <a:pPr algn="ctr"/>
            <a:r>
              <a:rPr lang="en-US" sz="1400" dirty="0">
                <a:latin typeface="Arial"/>
              </a:rPr>
              <a:t>Manager</a:t>
            </a:r>
          </a:p>
        </p:txBody>
      </p:sp>
      <p:sp>
        <p:nvSpPr>
          <p:cNvPr id="48184" name="Rectangle 56"/>
          <p:cNvSpPr>
            <a:spLocks noChangeArrowheads="1"/>
          </p:cNvSpPr>
          <p:nvPr/>
        </p:nvSpPr>
        <p:spPr bwMode="auto">
          <a:xfrm>
            <a:off x="6732588" y="5919788"/>
            <a:ext cx="658812" cy="404812"/>
          </a:xfrm>
          <a:prstGeom prst="rect">
            <a:avLst/>
          </a:prstGeom>
          <a:solidFill>
            <a:schemeClr val="folHlink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1000" dirty="0">
                <a:latin typeface="Arial"/>
              </a:rPr>
              <a:t>Buffer</a:t>
            </a:r>
          </a:p>
          <a:p>
            <a:pPr algn="ctr">
              <a:defRPr/>
            </a:pPr>
            <a:r>
              <a:rPr lang="en-US" sz="1000" dirty="0">
                <a:latin typeface="Arial"/>
              </a:rPr>
              <a:t>Memory</a:t>
            </a:r>
          </a:p>
        </p:txBody>
      </p:sp>
      <p:sp>
        <p:nvSpPr>
          <p:cNvPr id="45088" name="Line 57"/>
          <p:cNvSpPr>
            <a:spLocks noChangeShapeType="1"/>
          </p:cNvSpPr>
          <p:nvPr/>
        </p:nvSpPr>
        <p:spPr bwMode="auto">
          <a:xfrm>
            <a:off x="6829425" y="5618163"/>
            <a:ext cx="0" cy="30162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89" name="Line 58"/>
          <p:cNvSpPr>
            <a:spLocks noChangeShapeType="1"/>
          </p:cNvSpPr>
          <p:nvPr/>
        </p:nvSpPr>
        <p:spPr bwMode="auto">
          <a:xfrm flipV="1">
            <a:off x="7275513" y="5618163"/>
            <a:ext cx="0" cy="30003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90" name="Line 59"/>
          <p:cNvSpPr>
            <a:spLocks noChangeShapeType="1"/>
          </p:cNvSpPr>
          <p:nvPr/>
        </p:nvSpPr>
        <p:spPr bwMode="auto">
          <a:xfrm>
            <a:off x="7543800" y="5410200"/>
            <a:ext cx="1524000" cy="0"/>
          </a:xfrm>
          <a:prstGeom prst="line">
            <a:avLst/>
          </a:prstGeom>
          <a:noFill/>
          <a:ln w="38100" cap="sq">
            <a:solidFill>
              <a:schemeClr val="tx2"/>
            </a:solidFill>
            <a:round/>
            <a:headEnd type="none" w="sm" len="sm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91" name="Line 60"/>
          <p:cNvSpPr>
            <a:spLocks noChangeShapeType="1"/>
          </p:cNvSpPr>
          <p:nvPr/>
        </p:nvSpPr>
        <p:spPr bwMode="auto">
          <a:xfrm>
            <a:off x="6553200" y="4495800"/>
            <a:ext cx="0" cy="45720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92" name="Line 61"/>
          <p:cNvSpPr>
            <a:spLocks noChangeShapeType="1"/>
          </p:cNvSpPr>
          <p:nvPr/>
        </p:nvSpPr>
        <p:spPr bwMode="auto">
          <a:xfrm>
            <a:off x="7543800" y="4495800"/>
            <a:ext cx="0" cy="45720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93" name="Oval 62"/>
          <p:cNvSpPr>
            <a:spLocks noChangeArrowheads="1"/>
          </p:cNvSpPr>
          <p:nvPr/>
        </p:nvSpPr>
        <p:spPr bwMode="auto">
          <a:xfrm>
            <a:off x="5715000" y="1676400"/>
            <a:ext cx="152400" cy="152400"/>
          </a:xfrm>
          <a:prstGeom prst="ellipse">
            <a:avLst/>
          </a:prstGeom>
          <a:solidFill>
            <a:srgbClr val="000099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94" name="Oval 63"/>
          <p:cNvSpPr>
            <a:spLocks noChangeArrowheads="1"/>
          </p:cNvSpPr>
          <p:nvPr/>
        </p:nvSpPr>
        <p:spPr bwMode="auto">
          <a:xfrm>
            <a:off x="5715000" y="3200400"/>
            <a:ext cx="152400" cy="152400"/>
          </a:xfrm>
          <a:prstGeom prst="ellipse">
            <a:avLst/>
          </a:prstGeom>
          <a:solidFill>
            <a:srgbClr val="CC33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95" name="Oval 64"/>
          <p:cNvSpPr>
            <a:spLocks noChangeArrowheads="1"/>
          </p:cNvSpPr>
          <p:nvPr/>
        </p:nvSpPr>
        <p:spPr bwMode="auto">
          <a:xfrm>
            <a:off x="5715000" y="5334000"/>
            <a:ext cx="152400" cy="152400"/>
          </a:xfrm>
          <a:prstGeom prst="ellipse">
            <a:avLst/>
          </a:prstGeom>
          <a:solidFill>
            <a:srgbClr val="0099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96" name="Oval 65"/>
          <p:cNvSpPr>
            <a:spLocks noChangeArrowheads="1"/>
          </p:cNvSpPr>
          <p:nvPr/>
        </p:nvSpPr>
        <p:spPr bwMode="auto">
          <a:xfrm>
            <a:off x="3733800" y="16764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97" name="Oval 66"/>
          <p:cNvSpPr>
            <a:spLocks noChangeArrowheads="1"/>
          </p:cNvSpPr>
          <p:nvPr/>
        </p:nvSpPr>
        <p:spPr bwMode="auto">
          <a:xfrm>
            <a:off x="3733800" y="32004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98" name="Oval 67"/>
          <p:cNvSpPr>
            <a:spLocks noChangeArrowheads="1"/>
          </p:cNvSpPr>
          <p:nvPr/>
        </p:nvSpPr>
        <p:spPr bwMode="auto">
          <a:xfrm>
            <a:off x="3733800" y="53340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" name="Group 68"/>
          <p:cNvGrpSpPr>
            <a:grpSpLocks/>
          </p:cNvGrpSpPr>
          <p:nvPr/>
        </p:nvGrpSpPr>
        <p:grpSpPr bwMode="auto">
          <a:xfrm>
            <a:off x="7772400" y="2895600"/>
            <a:ext cx="1219200" cy="381000"/>
            <a:chOff x="-48" y="816"/>
            <a:chExt cx="912" cy="240"/>
          </a:xfrm>
        </p:grpSpPr>
        <p:sp>
          <p:nvSpPr>
            <p:cNvPr id="45119" name="Rectangle 69"/>
            <p:cNvSpPr>
              <a:spLocks noChangeArrowheads="1"/>
            </p:cNvSpPr>
            <p:nvPr/>
          </p:nvSpPr>
          <p:spPr bwMode="auto">
            <a:xfrm>
              <a:off x="-48" y="816"/>
              <a:ext cx="912" cy="240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800" dirty="0">
                  <a:latin typeface="Arial"/>
                </a:rPr>
                <a:t>Data</a:t>
              </a:r>
            </a:p>
          </p:txBody>
        </p:sp>
        <p:sp>
          <p:nvSpPr>
            <p:cNvPr id="45120" name="Rectangle 70"/>
            <p:cNvSpPr>
              <a:spLocks noChangeArrowheads="1"/>
            </p:cNvSpPr>
            <p:nvPr/>
          </p:nvSpPr>
          <p:spPr bwMode="auto">
            <a:xfrm>
              <a:off x="528" y="816"/>
              <a:ext cx="336" cy="240"/>
            </a:xfrm>
            <a:prstGeom prst="rect">
              <a:avLst/>
            </a:prstGeom>
            <a:solidFill>
              <a:srgbClr val="CC33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800" dirty="0" err="1">
                  <a:solidFill>
                    <a:schemeClr val="bg1"/>
                  </a:solidFill>
                  <a:latin typeface="Arial"/>
                </a:rPr>
                <a:t>Hdr</a:t>
              </a:r>
              <a:endParaRPr lang="en-US" sz="1800" dirty="0">
                <a:solidFill>
                  <a:schemeClr val="bg1"/>
                </a:solidFill>
                <a:latin typeface="Arial"/>
              </a:endParaRPr>
            </a:p>
          </p:txBody>
        </p:sp>
      </p:grpSp>
      <p:grpSp>
        <p:nvGrpSpPr>
          <p:cNvPr id="9" name="Group 71"/>
          <p:cNvGrpSpPr>
            <a:grpSpLocks/>
          </p:cNvGrpSpPr>
          <p:nvPr/>
        </p:nvGrpSpPr>
        <p:grpSpPr bwMode="auto">
          <a:xfrm>
            <a:off x="7772400" y="1295400"/>
            <a:ext cx="1219200" cy="381000"/>
            <a:chOff x="-48" y="1824"/>
            <a:chExt cx="912" cy="240"/>
          </a:xfrm>
        </p:grpSpPr>
        <p:sp>
          <p:nvSpPr>
            <p:cNvPr id="45117" name="Rectangle 72"/>
            <p:cNvSpPr>
              <a:spLocks noChangeArrowheads="1"/>
            </p:cNvSpPr>
            <p:nvPr/>
          </p:nvSpPr>
          <p:spPr bwMode="auto">
            <a:xfrm>
              <a:off x="-48" y="1824"/>
              <a:ext cx="912" cy="240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800" dirty="0">
                  <a:latin typeface="Arial"/>
                </a:rPr>
                <a:t>Data</a:t>
              </a:r>
            </a:p>
          </p:txBody>
        </p:sp>
        <p:sp>
          <p:nvSpPr>
            <p:cNvPr id="45118" name="Rectangle 73"/>
            <p:cNvSpPr>
              <a:spLocks noChangeArrowheads="1"/>
            </p:cNvSpPr>
            <p:nvPr/>
          </p:nvSpPr>
          <p:spPr bwMode="auto">
            <a:xfrm>
              <a:off x="528" y="1824"/>
              <a:ext cx="336" cy="240"/>
            </a:xfrm>
            <a:prstGeom prst="rect">
              <a:avLst/>
            </a:prstGeom>
            <a:solidFill>
              <a:srgbClr val="000099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800" dirty="0" err="1">
                  <a:solidFill>
                    <a:schemeClr val="bg1"/>
                  </a:solidFill>
                  <a:latin typeface="Arial"/>
                </a:rPr>
                <a:t>Hdr</a:t>
              </a:r>
              <a:endParaRPr lang="en-US" sz="1800" dirty="0">
                <a:solidFill>
                  <a:schemeClr val="bg1"/>
                </a:solidFill>
                <a:latin typeface="Arial"/>
              </a:endParaRPr>
            </a:p>
          </p:txBody>
        </p:sp>
      </p:grpSp>
      <p:sp>
        <p:nvSpPr>
          <p:cNvPr id="48202" name="Rectangle 74"/>
          <p:cNvSpPr>
            <a:spLocks noChangeArrowheads="1"/>
          </p:cNvSpPr>
          <p:nvPr/>
        </p:nvSpPr>
        <p:spPr bwMode="auto">
          <a:xfrm>
            <a:off x="0" y="2743200"/>
            <a:ext cx="1447800" cy="609600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203" name="Rectangle 75"/>
          <p:cNvSpPr>
            <a:spLocks noChangeArrowheads="1"/>
          </p:cNvSpPr>
          <p:nvPr/>
        </p:nvSpPr>
        <p:spPr bwMode="auto">
          <a:xfrm>
            <a:off x="0" y="1143000"/>
            <a:ext cx="1447800" cy="609600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76"/>
          <p:cNvGrpSpPr>
            <a:grpSpLocks/>
          </p:cNvGrpSpPr>
          <p:nvPr/>
        </p:nvGrpSpPr>
        <p:grpSpPr bwMode="auto">
          <a:xfrm>
            <a:off x="6477000" y="3886200"/>
            <a:ext cx="1219200" cy="381000"/>
            <a:chOff x="-48" y="816"/>
            <a:chExt cx="912" cy="240"/>
          </a:xfrm>
        </p:grpSpPr>
        <p:sp>
          <p:nvSpPr>
            <p:cNvPr id="45115" name="Rectangle 77"/>
            <p:cNvSpPr>
              <a:spLocks noChangeArrowheads="1"/>
            </p:cNvSpPr>
            <p:nvPr/>
          </p:nvSpPr>
          <p:spPr bwMode="auto">
            <a:xfrm>
              <a:off x="-48" y="816"/>
              <a:ext cx="912" cy="240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800" dirty="0">
                  <a:latin typeface="Arial"/>
                </a:rPr>
                <a:t>Data</a:t>
              </a:r>
            </a:p>
          </p:txBody>
        </p:sp>
        <p:sp>
          <p:nvSpPr>
            <p:cNvPr id="45116" name="Rectangle 78"/>
            <p:cNvSpPr>
              <a:spLocks noChangeArrowheads="1"/>
            </p:cNvSpPr>
            <p:nvPr/>
          </p:nvSpPr>
          <p:spPr bwMode="auto">
            <a:xfrm>
              <a:off x="528" y="816"/>
              <a:ext cx="336" cy="240"/>
            </a:xfrm>
            <a:prstGeom prst="rect">
              <a:avLst/>
            </a:prstGeom>
            <a:solidFill>
              <a:srgbClr val="CC33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800" dirty="0" err="1">
                  <a:solidFill>
                    <a:schemeClr val="bg1"/>
                  </a:solidFill>
                  <a:latin typeface="Arial"/>
                </a:rPr>
                <a:t>Hdr</a:t>
              </a:r>
              <a:endParaRPr lang="en-US" sz="1800" dirty="0">
                <a:solidFill>
                  <a:schemeClr val="bg1"/>
                </a:solidFill>
                <a:latin typeface="Arial"/>
              </a:endParaRPr>
            </a:p>
          </p:txBody>
        </p:sp>
      </p:grpSp>
      <p:sp>
        <p:nvSpPr>
          <p:cNvPr id="48207" name="Rectangle 79"/>
          <p:cNvSpPr>
            <a:spLocks noChangeArrowheads="1"/>
          </p:cNvSpPr>
          <p:nvPr/>
        </p:nvSpPr>
        <p:spPr bwMode="auto">
          <a:xfrm>
            <a:off x="0" y="4800600"/>
            <a:ext cx="1447800" cy="609600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5105" name="Group 80"/>
          <p:cNvGrpSpPr>
            <a:grpSpLocks/>
          </p:cNvGrpSpPr>
          <p:nvPr/>
        </p:nvGrpSpPr>
        <p:grpSpPr bwMode="auto">
          <a:xfrm>
            <a:off x="4572000" y="2819400"/>
            <a:ext cx="457200" cy="1219200"/>
            <a:chOff x="2736" y="1824"/>
            <a:chExt cx="288" cy="768"/>
          </a:xfrm>
        </p:grpSpPr>
        <p:sp>
          <p:nvSpPr>
            <p:cNvPr id="45111" name="Line 81"/>
            <p:cNvSpPr>
              <a:spLocks noChangeShapeType="1"/>
            </p:cNvSpPr>
            <p:nvPr/>
          </p:nvSpPr>
          <p:spPr bwMode="auto">
            <a:xfrm>
              <a:off x="2736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112" name="Line 82"/>
            <p:cNvSpPr>
              <a:spLocks noChangeShapeType="1"/>
            </p:cNvSpPr>
            <p:nvPr/>
          </p:nvSpPr>
          <p:spPr bwMode="auto">
            <a:xfrm>
              <a:off x="2832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113" name="Line 83"/>
            <p:cNvSpPr>
              <a:spLocks noChangeShapeType="1"/>
            </p:cNvSpPr>
            <p:nvPr/>
          </p:nvSpPr>
          <p:spPr bwMode="auto">
            <a:xfrm>
              <a:off x="2928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114" name="Line 84"/>
            <p:cNvSpPr>
              <a:spLocks noChangeShapeType="1"/>
            </p:cNvSpPr>
            <p:nvPr/>
          </p:nvSpPr>
          <p:spPr bwMode="auto">
            <a:xfrm>
              <a:off x="3024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5106" name="Group 85"/>
          <p:cNvGrpSpPr>
            <a:grpSpLocks/>
          </p:cNvGrpSpPr>
          <p:nvPr/>
        </p:nvGrpSpPr>
        <p:grpSpPr bwMode="auto">
          <a:xfrm rot="-5400000">
            <a:off x="4572000" y="2819400"/>
            <a:ext cx="457200" cy="1219200"/>
            <a:chOff x="2736" y="1824"/>
            <a:chExt cx="288" cy="768"/>
          </a:xfrm>
        </p:grpSpPr>
        <p:sp>
          <p:nvSpPr>
            <p:cNvPr id="45107" name="Line 86"/>
            <p:cNvSpPr>
              <a:spLocks noChangeShapeType="1"/>
            </p:cNvSpPr>
            <p:nvPr/>
          </p:nvSpPr>
          <p:spPr bwMode="auto">
            <a:xfrm>
              <a:off x="2736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108" name="Line 87"/>
            <p:cNvSpPr>
              <a:spLocks noChangeShapeType="1"/>
            </p:cNvSpPr>
            <p:nvPr/>
          </p:nvSpPr>
          <p:spPr bwMode="auto">
            <a:xfrm>
              <a:off x="2832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109" name="Line 88"/>
            <p:cNvSpPr>
              <a:spLocks noChangeShapeType="1"/>
            </p:cNvSpPr>
            <p:nvPr/>
          </p:nvSpPr>
          <p:spPr bwMode="auto">
            <a:xfrm>
              <a:off x="2928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110" name="Line 89"/>
            <p:cNvSpPr>
              <a:spLocks noChangeShapeType="1"/>
            </p:cNvSpPr>
            <p:nvPr/>
          </p:nvSpPr>
          <p:spPr bwMode="auto">
            <a:xfrm>
              <a:off x="3024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202" grpId="0" animBg="1"/>
      <p:bldP spid="48203" grpId="0" animBg="1"/>
      <p:bldP spid="4820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95D741-2C9E-6E49-85E8-AB509C1A1CDC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47107" name="Rectangle 2"/>
          <p:cNvSpPr>
            <a:spLocks noChangeArrowheads="1"/>
          </p:cNvSpPr>
          <p:nvPr/>
        </p:nvSpPr>
        <p:spPr bwMode="auto">
          <a:xfrm>
            <a:off x="1447800" y="1219200"/>
            <a:ext cx="3111500" cy="4765675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08" name="Line 3"/>
          <p:cNvSpPr>
            <a:spLocks noChangeShapeType="1"/>
          </p:cNvSpPr>
          <p:nvPr/>
        </p:nvSpPr>
        <p:spPr bwMode="auto">
          <a:xfrm flipV="1">
            <a:off x="4310063" y="4724400"/>
            <a:ext cx="2057400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09" name="Line 4"/>
          <p:cNvSpPr>
            <a:spLocks noChangeShapeType="1"/>
          </p:cNvSpPr>
          <p:nvPr/>
        </p:nvSpPr>
        <p:spPr bwMode="auto">
          <a:xfrm>
            <a:off x="0" y="4724400"/>
            <a:ext cx="1752600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0" name="Rectangle 5"/>
          <p:cNvSpPr>
            <a:spLocks noChangeArrowheads="1"/>
          </p:cNvSpPr>
          <p:nvPr/>
        </p:nvSpPr>
        <p:spPr bwMode="auto">
          <a:xfrm>
            <a:off x="1719263" y="1447800"/>
            <a:ext cx="2590800" cy="21336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1" name="Rectangle 6"/>
          <p:cNvSpPr>
            <a:spLocks noChangeArrowheads="1"/>
          </p:cNvSpPr>
          <p:nvPr/>
        </p:nvSpPr>
        <p:spPr bwMode="auto">
          <a:xfrm>
            <a:off x="1719263" y="3810000"/>
            <a:ext cx="2590800" cy="1905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2" name="Rectangle 7"/>
          <p:cNvSpPr>
            <a:spLocks noGrp="1" noChangeArrowheads="1"/>
          </p:cNvSpPr>
          <p:nvPr>
            <p:ph type="title"/>
          </p:nvPr>
        </p:nvSpPr>
        <p:spPr>
          <a:xfrm>
            <a:off x="685800" y="58738"/>
            <a:ext cx="7772400" cy="1143000"/>
          </a:xfrm>
        </p:spPr>
        <p:txBody>
          <a:bodyPr/>
          <a:lstStyle/>
          <a:p>
            <a:r>
              <a:rPr lang="en-US"/>
              <a:t>The P33 Project:</a:t>
            </a:r>
            <a:br>
              <a:rPr lang="en-US"/>
            </a:br>
            <a:r>
              <a:rPr lang="en-US" sz="2800"/>
              <a:t>Build a 4-port x 1GE Router</a:t>
            </a:r>
          </a:p>
        </p:txBody>
      </p:sp>
      <p:sp>
        <p:nvSpPr>
          <p:cNvPr id="47113" name="Freeform 8"/>
          <p:cNvSpPr>
            <a:spLocks/>
          </p:cNvSpPr>
          <p:nvPr/>
        </p:nvSpPr>
        <p:spPr bwMode="auto">
          <a:xfrm>
            <a:off x="6367463" y="2057400"/>
            <a:ext cx="152400" cy="1676400"/>
          </a:xfrm>
          <a:custGeom>
            <a:avLst/>
            <a:gdLst>
              <a:gd name="T0" fmla="*/ 0 w 96"/>
              <a:gd name="T1" fmla="*/ 0 h 1056"/>
              <a:gd name="T2" fmla="*/ 2147483647 w 96"/>
              <a:gd name="T3" fmla="*/ 2147483647 h 1056"/>
              <a:gd name="T4" fmla="*/ 2147483647 w 96"/>
              <a:gd name="T5" fmla="*/ 2147483647 h 1056"/>
              <a:gd name="T6" fmla="*/ 2147483647 w 96"/>
              <a:gd name="T7" fmla="*/ 2147483647 h 1056"/>
              <a:gd name="T8" fmla="*/ 2147483647 w 96"/>
              <a:gd name="T9" fmla="*/ 2147483647 h 1056"/>
              <a:gd name="T10" fmla="*/ 2147483647 w 96"/>
              <a:gd name="T11" fmla="*/ 2147483647 h 1056"/>
              <a:gd name="T12" fmla="*/ 0 w 96"/>
              <a:gd name="T13" fmla="*/ 2147483647 h 10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6"/>
              <a:gd name="T22" fmla="*/ 0 h 1056"/>
              <a:gd name="T23" fmla="*/ 96 w 96"/>
              <a:gd name="T24" fmla="*/ 1056 h 10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6" h="1056">
                <a:moveTo>
                  <a:pt x="0" y="0"/>
                </a:moveTo>
                <a:lnTo>
                  <a:pt x="48" y="48"/>
                </a:lnTo>
                <a:lnTo>
                  <a:pt x="48" y="528"/>
                </a:lnTo>
                <a:lnTo>
                  <a:pt x="96" y="576"/>
                </a:lnTo>
                <a:lnTo>
                  <a:pt x="48" y="624"/>
                </a:lnTo>
                <a:lnTo>
                  <a:pt x="48" y="1008"/>
                </a:lnTo>
                <a:lnTo>
                  <a:pt x="0" y="1056"/>
                </a:lnTo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4" name="Rectangle 12"/>
          <p:cNvSpPr>
            <a:spLocks noChangeArrowheads="1"/>
          </p:cNvSpPr>
          <p:nvPr/>
        </p:nvSpPr>
        <p:spPr bwMode="auto">
          <a:xfrm>
            <a:off x="3090863" y="4267200"/>
            <a:ext cx="11430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Arial"/>
              </a:rPr>
              <a:t>Switching</a:t>
            </a:r>
          </a:p>
        </p:txBody>
      </p:sp>
      <p:sp>
        <p:nvSpPr>
          <p:cNvPr id="47115" name="Rectangle 13"/>
          <p:cNvSpPr>
            <a:spLocks noChangeArrowheads="1"/>
          </p:cNvSpPr>
          <p:nvPr/>
        </p:nvSpPr>
        <p:spPr bwMode="auto">
          <a:xfrm>
            <a:off x="1795463" y="4267200"/>
            <a:ext cx="12954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Arial"/>
              </a:rPr>
              <a:t>Forwarding</a:t>
            </a:r>
          </a:p>
          <a:p>
            <a:pPr algn="ctr"/>
            <a:r>
              <a:rPr lang="en-US" sz="1800" dirty="0">
                <a:latin typeface="Arial"/>
              </a:rPr>
              <a:t>Table</a:t>
            </a:r>
          </a:p>
        </p:txBody>
      </p:sp>
      <p:sp>
        <p:nvSpPr>
          <p:cNvPr id="47116" name="Rectangle 14"/>
          <p:cNvSpPr>
            <a:spLocks noChangeArrowheads="1"/>
          </p:cNvSpPr>
          <p:nvPr/>
        </p:nvSpPr>
        <p:spPr bwMode="auto">
          <a:xfrm>
            <a:off x="2971800" y="2819400"/>
            <a:ext cx="12954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Arial"/>
              </a:rPr>
              <a:t>Routing</a:t>
            </a:r>
          </a:p>
          <a:p>
            <a:pPr algn="ctr"/>
            <a:r>
              <a:rPr lang="en-US" sz="1800" dirty="0">
                <a:latin typeface="Arial"/>
              </a:rPr>
              <a:t>  Table</a:t>
            </a:r>
          </a:p>
        </p:txBody>
      </p:sp>
      <p:sp>
        <p:nvSpPr>
          <p:cNvPr id="47117" name="Rectangle 15"/>
          <p:cNvSpPr>
            <a:spLocks noChangeArrowheads="1"/>
          </p:cNvSpPr>
          <p:nvPr/>
        </p:nvSpPr>
        <p:spPr bwMode="auto">
          <a:xfrm>
            <a:off x="2971800" y="2209800"/>
            <a:ext cx="12954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Arial"/>
              </a:rPr>
              <a:t>Routing </a:t>
            </a:r>
          </a:p>
          <a:p>
            <a:pPr algn="ctr"/>
            <a:r>
              <a:rPr lang="en-US" sz="1800" dirty="0">
                <a:latin typeface="Arial"/>
              </a:rPr>
              <a:t>Protocols</a:t>
            </a:r>
          </a:p>
        </p:txBody>
      </p:sp>
      <p:sp>
        <p:nvSpPr>
          <p:cNvPr id="47118" name="Rectangle 16"/>
          <p:cNvSpPr>
            <a:spLocks noChangeArrowheads="1"/>
          </p:cNvSpPr>
          <p:nvPr/>
        </p:nvSpPr>
        <p:spPr bwMode="auto">
          <a:xfrm>
            <a:off x="2209800" y="1524000"/>
            <a:ext cx="16002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Arial"/>
              </a:rPr>
              <a:t>Management</a:t>
            </a:r>
          </a:p>
          <a:p>
            <a:pPr algn="ctr"/>
            <a:r>
              <a:rPr lang="en-US" sz="1800" dirty="0">
                <a:latin typeface="Arial"/>
              </a:rPr>
              <a:t>&amp; CLI</a:t>
            </a:r>
          </a:p>
        </p:txBody>
      </p:sp>
      <p:grpSp>
        <p:nvGrpSpPr>
          <p:cNvPr id="47119" name="Group 17"/>
          <p:cNvGrpSpPr>
            <a:grpSpLocks/>
          </p:cNvGrpSpPr>
          <p:nvPr/>
        </p:nvGrpSpPr>
        <p:grpSpPr bwMode="auto">
          <a:xfrm>
            <a:off x="4691063" y="1447800"/>
            <a:ext cx="838200" cy="4267200"/>
            <a:chOff x="3120" y="912"/>
            <a:chExt cx="528" cy="2688"/>
          </a:xfrm>
        </p:grpSpPr>
        <p:sp>
          <p:nvSpPr>
            <p:cNvPr id="47124" name="AutoShape 18"/>
            <p:cNvSpPr>
              <a:spLocks/>
            </p:cNvSpPr>
            <p:nvPr/>
          </p:nvSpPr>
          <p:spPr bwMode="auto">
            <a:xfrm>
              <a:off x="3120" y="912"/>
              <a:ext cx="144" cy="1344"/>
            </a:xfrm>
            <a:prstGeom prst="rightBrace">
              <a:avLst>
                <a:gd name="adj1" fmla="val 77778"/>
                <a:gd name="adj2" fmla="val 4932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125" name="Text Box 19"/>
            <p:cNvSpPr txBox="1">
              <a:spLocks noChangeArrowheads="1"/>
            </p:cNvSpPr>
            <p:nvPr/>
          </p:nvSpPr>
          <p:spPr bwMode="auto">
            <a:xfrm rot="5400000">
              <a:off x="2967" y="1441"/>
              <a:ext cx="88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FF3300"/>
                  </a:solidFill>
                  <a:latin typeface="Arial"/>
                </a:rPr>
                <a:t>Software</a:t>
              </a:r>
            </a:p>
          </p:txBody>
        </p:sp>
        <p:sp>
          <p:nvSpPr>
            <p:cNvPr id="47126" name="AutoShape 20"/>
            <p:cNvSpPr>
              <a:spLocks/>
            </p:cNvSpPr>
            <p:nvPr/>
          </p:nvSpPr>
          <p:spPr bwMode="auto">
            <a:xfrm>
              <a:off x="3120" y="2400"/>
              <a:ext cx="144" cy="1200"/>
            </a:xfrm>
            <a:prstGeom prst="rightBrace">
              <a:avLst>
                <a:gd name="adj1" fmla="val 69444"/>
                <a:gd name="adj2" fmla="val 4932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127" name="Text Box 21"/>
            <p:cNvSpPr txBox="1">
              <a:spLocks noChangeArrowheads="1"/>
            </p:cNvSpPr>
            <p:nvPr/>
          </p:nvSpPr>
          <p:spPr bwMode="auto">
            <a:xfrm rot="5400000">
              <a:off x="3008" y="2848"/>
              <a:ext cx="992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FF3300"/>
                  </a:solidFill>
                  <a:latin typeface="Arial"/>
                </a:rPr>
                <a:t>Hardware</a:t>
              </a:r>
            </a:p>
          </p:txBody>
        </p:sp>
      </p:grpSp>
      <p:sp>
        <p:nvSpPr>
          <p:cNvPr id="47120" name="Text Box 22"/>
          <p:cNvSpPr txBox="1">
            <a:spLocks noChangeArrowheads="1"/>
          </p:cNvSpPr>
          <p:nvPr/>
        </p:nvSpPr>
        <p:spPr bwMode="auto">
          <a:xfrm>
            <a:off x="5605463" y="1833563"/>
            <a:ext cx="3104185" cy="1200328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Arial"/>
              </a:rPr>
              <a:t>Software Team</a:t>
            </a:r>
          </a:p>
          <a:p>
            <a:r>
              <a:rPr lang="en-US" dirty="0">
                <a:solidFill>
                  <a:schemeClr val="accent2"/>
                </a:solidFill>
                <a:latin typeface="Arial"/>
              </a:rPr>
              <a:t>Develop s/w in Linux</a:t>
            </a:r>
          </a:p>
          <a:p>
            <a:r>
              <a:rPr lang="en-US" dirty="0">
                <a:solidFill>
                  <a:schemeClr val="accent2"/>
                </a:solidFill>
                <a:latin typeface="Arial"/>
              </a:rPr>
              <a:t>on PC in lab</a:t>
            </a:r>
          </a:p>
        </p:txBody>
      </p:sp>
      <p:sp>
        <p:nvSpPr>
          <p:cNvPr id="47121" name="Text Box 23"/>
          <p:cNvSpPr txBox="1">
            <a:spLocks noChangeArrowheads="1"/>
          </p:cNvSpPr>
          <p:nvPr/>
        </p:nvSpPr>
        <p:spPr bwMode="auto">
          <a:xfrm>
            <a:off x="5605463" y="3890963"/>
            <a:ext cx="3229971" cy="156966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Arial"/>
              </a:rPr>
              <a:t>Hardware Team</a:t>
            </a:r>
          </a:p>
          <a:p>
            <a:r>
              <a:rPr lang="en-US" dirty="0">
                <a:solidFill>
                  <a:schemeClr val="accent2"/>
                </a:solidFill>
                <a:latin typeface="Arial"/>
              </a:rPr>
              <a:t>Develop h/w in Verilog</a:t>
            </a:r>
          </a:p>
          <a:p>
            <a:r>
              <a:rPr lang="en-US" dirty="0">
                <a:solidFill>
                  <a:schemeClr val="accent2"/>
                </a:solidFill>
                <a:latin typeface="Arial"/>
              </a:rPr>
              <a:t>on NetFPGA board</a:t>
            </a:r>
          </a:p>
          <a:p>
            <a:r>
              <a:rPr lang="en-US" dirty="0">
                <a:solidFill>
                  <a:schemeClr val="accent2"/>
                </a:solidFill>
                <a:latin typeface="Arial"/>
              </a:rPr>
              <a:t>in lab</a:t>
            </a:r>
          </a:p>
        </p:txBody>
      </p:sp>
      <p:sp>
        <p:nvSpPr>
          <p:cNvPr id="47122" name="Rectangle 25"/>
          <p:cNvSpPr>
            <a:spLocks noChangeArrowheads="1"/>
          </p:cNvSpPr>
          <p:nvPr/>
        </p:nvSpPr>
        <p:spPr bwMode="auto">
          <a:xfrm>
            <a:off x="1828800" y="2438400"/>
            <a:ext cx="1066800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 dirty="0">
                <a:latin typeface="Arial"/>
              </a:rPr>
              <a:t>Exception</a:t>
            </a:r>
          </a:p>
          <a:p>
            <a:pPr algn="ctr"/>
            <a:r>
              <a:rPr lang="en-US" sz="1600" dirty="0">
                <a:latin typeface="Arial"/>
              </a:rPr>
              <a:t>Processing</a:t>
            </a:r>
          </a:p>
        </p:txBody>
      </p:sp>
      <p:sp>
        <p:nvSpPr>
          <p:cNvPr id="47123" name="Line 26"/>
          <p:cNvSpPr>
            <a:spLocks noChangeShapeType="1"/>
          </p:cNvSpPr>
          <p:nvPr/>
        </p:nvSpPr>
        <p:spPr bwMode="auto">
          <a:xfrm flipV="1">
            <a:off x="2895600" y="3352800"/>
            <a:ext cx="0" cy="685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D71774-AF60-1B43-A735-F562687A5A24}" type="slidenum">
              <a:rPr lang="en-US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49155" name="Line 4"/>
          <p:cNvSpPr>
            <a:spLocks noChangeShapeType="1"/>
          </p:cNvSpPr>
          <p:nvPr/>
        </p:nvSpPr>
        <p:spPr bwMode="auto">
          <a:xfrm>
            <a:off x="152400" y="3276600"/>
            <a:ext cx="89916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156" name="Text Box 5"/>
          <p:cNvSpPr txBox="1">
            <a:spLocks noChangeArrowheads="1"/>
          </p:cNvSpPr>
          <p:nvPr/>
        </p:nvSpPr>
        <p:spPr bwMode="auto">
          <a:xfrm>
            <a:off x="138113" y="3003550"/>
            <a:ext cx="96011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FF3300"/>
                </a:solidFill>
                <a:latin typeface="Arial"/>
              </a:rPr>
              <a:t>software</a:t>
            </a:r>
          </a:p>
        </p:txBody>
      </p:sp>
      <p:sp>
        <p:nvSpPr>
          <p:cNvPr id="49157" name="Text Box 6"/>
          <p:cNvSpPr txBox="1">
            <a:spLocks noChangeArrowheads="1"/>
          </p:cNvSpPr>
          <p:nvPr/>
        </p:nvSpPr>
        <p:spPr bwMode="auto">
          <a:xfrm>
            <a:off x="141288" y="3244850"/>
            <a:ext cx="10779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FF3300"/>
                </a:solidFill>
                <a:latin typeface="Arial"/>
              </a:rPr>
              <a:t>hardware</a:t>
            </a:r>
          </a:p>
        </p:txBody>
      </p:sp>
      <p:sp>
        <p:nvSpPr>
          <p:cNvPr id="49158" name="Rectangle 7"/>
          <p:cNvSpPr>
            <a:spLocks noChangeArrowheads="1"/>
          </p:cNvSpPr>
          <p:nvPr/>
        </p:nvSpPr>
        <p:spPr bwMode="auto">
          <a:xfrm>
            <a:off x="4354513" y="2438400"/>
            <a:ext cx="1371600" cy="1717675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400"/>
          </a:p>
        </p:txBody>
      </p:sp>
      <p:sp>
        <p:nvSpPr>
          <p:cNvPr id="49159" name="Rectangle 8"/>
          <p:cNvSpPr>
            <a:spLocks noChangeArrowheads="1"/>
          </p:cNvSpPr>
          <p:nvPr/>
        </p:nvSpPr>
        <p:spPr bwMode="auto">
          <a:xfrm>
            <a:off x="4473575" y="2520950"/>
            <a:ext cx="1143000" cy="76835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160" name="Rectangle 9"/>
          <p:cNvSpPr>
            <a:spLocks noChangeArrowheads="1"/>
          </p:cNvSpPr>
          <p:nvPr/>
        </p:nvSpPr>
        <p:spPr bwMode="auto">
          <a:xfrm>
            <a:off x="4473575" y="3371850"/>
            <a:ext cx="1143000" cy="68738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161" name="Rectangle 10"/>
          <p:cNvSpPr>
            <a:spLocks noChangeArrowheads="1"/>
          </p:cNvSpPr>
          <p:nvPr/>
        </p:nvSpPr>
        <p:spPr bwMode="auto">
          <a:xfrm>
            <a:off x="5078413" y="3536950"/>
            <a:ext cx="504825" cy="2746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800" dirty="0">
                <a:latin typeface="Arial"/>
              </a:rPr>
              <a:t>Switching</a:t>
            </a:r>
          </a:p>
        </p:txBody>
      </p:sp>
      <p:sp>
        <p:nvSpPr>
          <p:cNvPr id="49162" name="Rectangle 11"/>
          <p:cNvSpPr>
            <a:spLocks noChangeArrowheads="1"/>
          </p:cNvSpPr>
          <p:nvPr/>
        </p:nvSpPr>
        <p:spPr bwMode="auto">
          <a:xfrm>
            <a:off x="4508500" y="3536950"/>
            <a:ext cx="569913" cy="2746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800" dirty="0">
                <a:latin typeface="Arial"/>
              </a:rPr>
              <a:t>Forwarding</a:t>
            </a:r>
          </a:p>
          <a:p>
            <a:pPr algn="ctr"/>
            <a:r>
              <a:rPr lang="en-US" sz="800" dirty="0">
                <a:latin typeface="Arial"/>
              </a:rPr>
              <a:t>Table</a:t>
            </a:r>
          </a:p>
        </p:txBody>
      </p:sp>
      <p:sp>
        <p:nvSpPr>
          <p:cNvPr id="49163" name="Rectangle 12"/>
          <p:cNvSpPr>
            <a:spLocks noChangeArrowheads="1"/>
          </p:cNvSpPr>
          <p:nvPr/>
        </p:nvSpPr>
        <p:spPr bwMode="auto">
          <a:xfrm>
            <a:off x="5026025" y="3014663"/>
            <a:ext cx="571500" cy="2206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600" dirty="0">
                <a:latin typeface="Arial"/>
              </a:rPr>
              <a:t>Routing</a:t>
            </a:r>
          </a:p>
          <a:p>
            <a:pPr algn="ctr"/>
            <a:r>
              <a:rPr lang="en-US" sz="600" dirty="0">
                <a:latin typeface="Arial"/>
              </a:rPr>
              <a:t>  Table</a:t>
            </a:r>
          </a:p>
        </p:txBody>
      </p:sp>
      <p:sp>
        <p:nvSpPr>
          <p:cNvPr id="49164" name="Rectangle 13"/>
          <p:cNvSpPr>
            <a:spLocks noChangeArrowheads="1"/>
          </p:cNvSpPr>
          <p:nvPr/>
        </p:nvSpPr>
        <p:spPr bwMode="auto">
          <a:xfrm>
            <a:off x="5026025" y="2795588"/>
            <a:ext cx="571500" cy="219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latin typeface="Arial"/>
              </a:rPr>
              <a:t>Routing </a:t>
            </a:r>
          </a:p>
          <a:p>
            <a:pPr algn="ctr"/>
            <a:r>
              <a:rPr lang="en-US" sz="700" dirty="0">
                <a:latin typeface="Arial"/>
              </a:rPr>
              <a:t>Protocols</a:t>
            </a:r>
          </a:p>
        </p:txBody>
      </p:sp>
      <p:sp>
        <p:nvSpPr>
          <p:cNvPr id="49165" name="Rectangle 14"/>
          <p:cNvSpPr>
            <a:spLocks noChangeArrowheads="1"/>
          </p:cNvSpPr>
          <p:nvPr/>
        </p:nvSpPr>
        <p:spPr bwMode="auto">
          <a:xfrm>
            <a:off x="4691063" y="2547938"/>
            <a:ext cx="704850" cy="2206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600" dirty="0">
                <a:latin typeface="Arial"/>
              </a:rPr>
              <a:t>Management</a:t>
            </a:r>
          </a:p>
          <a:p>
            <a:pPr algn="ctr"/>
            <a:r>
              <a:rPr lang="en-US" sz="600" dirty="0">
                <a:latin typeface="Arial"/>
              </a:rPr>
              <a:t>&amp; CLI</a:t>
            </a:r>
          </a:p>
        </p:txBody>
      </p:sp>
      <p:sp>
        <p:nvSpPr>
          <p:cNvPr id="49166" name="Rectangle 15"/>
          <p:cNvSpPr>
            <a:spLocks noChangeArrowheads="1"/>
          </p:cNvSpPr>
          <p:nvPr/>
        </p:nvSpPr>
        <p:spPr bwMode="auto">
          <a:xfrm>
            <a:off x="4522788" y="2878138"/>
            <a:ext cx="469900" cy="3016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latin typeface="Arial"/>
              </a:rPr>
              <a:t>Exception</a:t>
            </a:r>
          </a:p>
          <a:p>
            <a:pPr algn="ctr"/>
            <a:r>
              <a:rPr lang="en-US" sz="700" dirty="0">
                <a:latin typeface="Arial"/>
              </a:rPr>
              <a:t>Processing</a:t>
            </a:r>
          </a:p>
        </p:txBody>
      </p:sp>
      <p:sp>
        <p:nvSpPr>
          <p:cNvPr id="49167" name="Line 19"/>
          <p:cNvSpPr>
            <a:spLocks noChangeShapeType="1"/>
          </p:cNvSpPr>
          <p:nvPr/>
        </p:nvSpPr>
        <p:spPr bwMode="auto">
          <a:xfrm>
            <a:off x="1687513" y="457200"/>
            <a:ext cx="0" cy="548640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168" name="Line 20"/>
          <p:cNvSpPr>
            <a:spLocks noChangeShapeType="1"/>
          </p:cNvSpPr>
          <p:nvPr/>
        </p:nvSpPr>
        <p:spPr bwMode="auto">
          <a:xfrm>
            <a:off x="2906713" y="457200"/>
            <a:ext cx="0" cy="548640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169" name="Line 21"/>
          <p:cNvSpPr>
            <a:spLocks noChangeShapeType="1"/>
          </p:cNvSpPr>
          <p:nvPr/>
        </p:nvSpPr>
        <p:spPr bwMode="auto">
          <a:xfrm>
            <a:off x="4202113" y="457200"/>
            <a:ext cx="0" cy="548640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170" name="Line 22"/>
          <p:cNvSpPr>
            <a:spLocks noChangeShapeType="1"/>
          </p:cNvSpPr>
          <p:nvPr/>
        </p:nvSpPr>
        <p:spPr bwMode="auto">
          <a:xfrm>
            <a:off x="5878513" y="457200"/>
            <a:ext cx="0" cy="548640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171" name="Line 23"/>
          <p:cNvSpPr>
            <a:spLocks noChangeShapeType="1"/>
          </p:cNvSpPr>
          <p:nvPr/>
        </p:nvSpPr>
        <p:spPr bwMode="auto">
          <a:xfrm>
            <a:off x="7532688" y="457200"/>
            <a:ext cx="11112" cy="548640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172" name="Text Box 26"/>
          <p:cNvSpPr txBox="1">
            <a:spLocks noChangeArrowheads="1"/>
          </p:cNvSpPr>
          <p:nvPr/>
        </p:nvSpPr>
        <p:spPr bwMode="auto">
          <a:xfrm>
            <a:off x="5880100" y="700088"/>
            <a:ext cx="145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Interoperability</a:t>
            </a:r>
          </a:p>
        </p:txBody>
      </p:sp>
      <p:sp>
        <p:nvSpPr>
          <p:cNvPr id="49173" name="Text Box 27"/>
          <p:cNvSpPr txBox="1">
            <a:spLocks noChangeArrowheads="1"/>
          </p:cNvSpPr>
          <p:nvPr/>
        </p:nvSpPr>
        <p:spPr bwMode="auto">
          <a:xfrm>
            <a:off x="152400" y="700088"/>
            <a:ext cx="1458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1400"/>
              <a:t>Build basic router</a:t>
            </a:r>
          </a:p>
        </p:txBody>
      </p:sp>
      <p:sp>
        <p:nvSpPr>
          <p:cNvPr id="49174" name="Text Box 29"/>
          <p:cNvSpPr txBox="1">
            <a:spLocks noChangeArrowheads="1"/>
          </p:cNvSpPr>
          <p:nvPr/>
        </p:nvSpPr>
        <p:spPr bwMode="auto">
          <a:xfrm>
            <a:off x="2830513" y="700088"/>
            <a:ext cx="14033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 algn="ctr"/>
            <a:r>
              <a:rPr lang="en-US" sz="1400"/>
              <a:t>Routing Protocol</a:t>
            </a:r>
          </a:p>
          <a:p>
            <a:pPr marL="457200" indent="-457200" algn="ctr"/>
            <a:r>
              <a:rPr lang="en-US" sz="1400"/>
              <a:t>(PWOSPF)</a:t>
            </a:r>
          </a:p>
        </p:txBody>
      </p:sp>
      <p:sp>
        <p:nvSpPr>
          <p:cNvPr id="49175" name="Text Box 30"/>
          <p:cNvSpPr txBox="1">
            <a:spLocks noChangeArrowheads="1"/>
          </p:cNvSpPr>
          <p:nvPr/>
        </p:nvSpPr>
        <p:spPr bwMode="auto">
          <a:xfrm>
            <a:off x="4235450" y="700088"/>
            <a:ext cx="15668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1400"/>
              <a:t>Integrate with H/W</a:t>
            </a:r>
          </a:p>
        </p:txBody>
      </p:sp>
      <p:grpSp>
        <p:nvGrpSpPr>
          <p:cNvPr id="49176" name="Group 40"/>
          <p:cNvGrpSpPr>
            <a:grpSpLocks/>
          </p:cNvGrpSpPr>
          <p:nvPr/>
        </p:nvGrpSpPr>
        <p:grpSpPr bwMode="auto">
          <a:xfrm>
            <a:off x="239713" y="1295400"/>
            <a:ext cx="1371600" cy="1717675"/>
            <a:chOff x="432" y="768"/>
            <a:chExt cx="864" cy="1082"/>
          </a:xfrm>
        </p:grpSpPr>
        <p:sp>
          <p:nvSpPr>
            <p:cNvPr id="49242" name="Rectangle 31"/>
            <p:cNvSpPr>
              <a:spLocks noChangeArrowheads="1"/>
            </p:cNvSpPr>
            <p:nvPr/>
          </p:nvSpPr>
          <p:spPr bwMode="auto">
            <a:xfrm>
              <a:off x="432" y="768"/>
              <a:ext cx="864" cy="1082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400"/>
            </a:p>
          </p:txBody>
        </p:sp>
        <p:sp>
          <p:nvSpPr>
            <p:cNvPr id="49243" name="Rectangle 32"/>
            <p:cNvSpPr>
              <a:spLocks noChangeArrowheads="1"/>
            </p:cNvSpPr>
            <p:nvPr/>
          </p:nvSpPr>
          <p:spPr bwMode="auto">
            <a:xfrm>
              <a:off x="507" y="820"/>
              <a:ext cx="720" cy="484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244" name="Rectangle 33"/>
            <p:cNvSpPr>
              <a:spLocks noChangeArrowheads="1"/>
            </p:cNvSpPr>
            <p:nvPr/>
          </p:nvSpPr>
          <p:spPr bwMode="auto">
            <a:xfrm>
              <a:off x="507" y="1356"/>
              <a:ext cx="720" cy="4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600"/>
                <a:t>Emulated</a:t>
              </a:r>
            </a:p>
            <a:p>
              <a:pPr algn="ctr"/>
              <a:r>
                <a:rPr lang="en-US" sz="1600"/>
                <a:t>h/w in VNS</a:t>
              </a:r>
            </a:p>
          </p:txBody>
        </p:sp>
        <p:sp>
          <p:nvSpPr>
            <p:cNvPr id="49245" name="Rectangle 36"/>
            <p:cNvSpPr>
              <a:spLocks noChangeArrowheads="1"/>
            </p:cNvSpPr>
            <p:nvPr/>
          </p:nvSpPr>
          <p:spPr bwMode="auto">
            <a:xfrm>
              <a:off x="855" y="1131"/>
              <a:ext cx="360" cy="139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600" dirty="0">
                  <a:latin typeface="Arial"/>
                </a:rPr>
                <a:t>Routing</a:t>
              </a:r>
            </a:p>
            <a:p>
              <a:pPr algn="ctr"/>
              <a:r>
                <a:rPr lang="en-US" sz="600" dirty="0">
                  <a:latin typeface="Arial"/>
                </a:rPr>
                <a:t>  Table</a:t>
              </a:r>
            </a:p>
          </p:txBody>
        </p:sp>
        <p:sp>
          <p:nvSpPr>
            <p:cNvPr id="49246" name="Rectangle 37"/>
            <p:cNvSpPr>
              <a:spLocks noChangeArrowheads="1"/>
            </p:cNvSpPr>
            <p:nvPr/>
          </p:nvSpPr>
          <p:spPr bwMode="auto">
            <a:xfrm>
              <a:off x="855" y="993"/>
              <a:ext cx="360" cy="138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700" dirty="0">
                  <a:latin typeface="Arial"/>
                </a:rPr>
                <a:t>Routing </a:t>
              </a:r>
            </a:p>
            <a:p>
              <a:pPr algn="ctr"/>
              <a:r>
                <a:rPr lang="en-US" sz="700" dirty="0">
                  <a:latin typeface="Arial"/>
                </a:rPr>
                <a:t>Protocols</a:t>
              </a:r>
            </a:p>
          </p:txBody>
        </p:sp>
        <p:sp>
          <p:nvSpPr>
            <p:cNvPr id="49247" name="Rectangle 38"/>
            <p:cNvSpPr>
              <a:spLocks noChangeArrowheads="1"/>
            </p:cNvSpPr>
            <p:nvPr/>
          </p:nvSpPr>
          <p:spPr bwMode="auto">
            <a:xfrm>
              <a:off x="644" y="837"/>
              <a:ext cx="444" cy="139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600" dirty="0">
                  <a:latin typeface="Arial"/>
                </a:rPr>
                <a:t>Management</a:t>
              </a:r>
            </a:p>
            <a:p>
              <a:pPr algn="ctr"/>
              <a:r>
                <a:rPr lang="en-US" sz="600" dirty="0">
                  <a:latin typeface="Arial"/>
                </a:rPr>
                <a:t>&amp; CLI</a:t>
              </a:r>
            </a:p>
          </p:txBody>
        </p:sp>
        <p:sp>
          <p:nvSpPr>
            <p:cNvPr id="49248" name="Rectangle 39"/>
            <p:cNvSpPr>
              <a:spLocks noChangeArrowheads="1"/>
            </p:cNvSpPr>
            <p:nvPr/>
          </p:nvSpPr>
          <p:spPr bwMode="auto">
            <a:xfrm>
              <a:off x="538" y="1045"/>
              <a:ext cx="296" cy="19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700" dirty="0">
                  <a:latin typeface="Arial"/>
                </a:rPr>
                <a:t>Exception</a:t>
              </a:r>
            </a:p>
            <a:p>
              <a:pPr algn="ctr"/>
              <a:r>
                <a:rPr lang="en-US" sz="700" dirty="0">
                  <a:latin typeface="Arial"/>
                </a:rPr>
                <a:t>Processing</a:t>
              </a:r>
            </a:p>
          </p:txBody>
        </p:sp>
      </p:grpSp>
      <p:sp>
        <p:nvSpPr>
          <p:cNvPr id="49177" name="Rectangle 42"/>
          <p:cNvSpPr>
            <a:spLocks noChangeArrowheads="1"/>
          </p:cNvSpPr>
          <p:nvPr/>
        </p:nvSpPr>
        <p:spPr bwMode="auto">
          <a:xfrm>
            <a:off x="1839913" y="1676400"/>
            <a:ext cx="914400" cy="1336675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"/>
          </a:p>
        </p:txBody>
      </p:sp>
      <p:sp>
        <p:nvSpPr>
          <p:cNvPr id="49178" name="Rectangle 43"/>
          <p:cNvSpPr>
            <a:spLocks noChangeArrowheads="1"/>
          </p:cNvSpPr>
          <p:nvPr/>
        </p:nvSpPr>
        <p:spPr bwMode="auto">
          <a:xfrm>
            <a:off x="1919288" y="1739900"/>
            <a:ext cx="762000" cy="59848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179" name="Rectangle 44"/>
          <p:cNvSpPr>
            <a:spLocks noChangeArrowheads="1"/>
          </p:cNvSpPr>
          <p:nvPr/>
        </p:nvSpPr>
        <p:spPr bwMode="auto">
          <a:xfrm>
            <a:off x="1919288" y="2403475"/>
            <a:ext cx="762000" cy="5349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200"/>
              <a:t>Emulated</a:t>
            </a:r>
          </a:p>
          <a:p>
            <a:pPr algn="ctr"/>
            <a:r>
              <a:rPr lang="en-US" sz="1200"/>
              <a:t>h/w in VNS</a:t>
            </a:r>
          </a:p>
        </p:txBody>
      </p:sp>
      <p:sp>
        <p:nvSpPr>
          <p:cNvPr id="49180" name="Rectangle 45"/>
          <p:cNvSpPr>
            <a:spLocks noChangeArrowheads="1"/>
          </p:cNvSpPr>
          <p:nvPr/>
        </p:nvSpPr>
        <p:spPr bwMode="auto">
          <a:xfrm>
            <a:off x="2287588" y="2124075"/>
            <a:ext cx="381000" cy="173038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400" dirty="0">
                <a:latin typeface="Arial"/>
              </a:rPr>
              <a:t>Routing</a:t>
            </a:r>
          </a:p>
          <a:p>
            <a:pPr algn="ctr"/>
            <a:r>
              <a:rPr lang="en-US" sz="400" dirty="0">
                <a:latin typeface="Arial"/>
              </a:rPr>
              <a:t>  Table</a:t>
            </a:r>
          </a:p>
        </p:txBody>
      </p:sp>
      <p:sp>
        <p:nvSpPr>
          <p:cNvPr id="49181" name="Rectangle 46"/>
          <p:cNvSpPr>
            <a:spLocks noChangeArrowheads="1"/>
          </p:cNvSpPr>
          <p:nvPr/>
        </p:nvSpPr>
        <p:spPr bwMode="auto">
          <a:xfrm>
            <a:off x="2287588" y="1954213"/>
            <a:ext cx="381000" cy="169862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500" dirty="0">
                <a:latin typeface="Arial"/>
              </a:rPr>
              <a:t>Routing </a:t>
            </a:r>
          </a:p>
          <a:p>
            <a:pPr algn="ctr"/>
            <a:r>
              <a:rPr lang="en-US" sz="500" dirty="0">
                <a:latin typeface="Arial"/>
              </a:rPr>
              <a:t>Protocols</a:t>
            </a:r>
          </a:p>
        </p:txBody>
      </p:sp>
      <p:sp>
        <p:nvSpPr>
          <p:cNvPr id="49182" name="Rectangle 47"/>
          <p:cNvSpPr>
            <a:spLocks noChangeArrowheads="1"/>
          </p:cNvSpPr>
          <p:nvPr/>
        </p:nvSpPr>
        <p:spPr bwMode="auto">
          <a:xfrm>
            <a:off x="2063750" y="1762125"/>
            <a:ext cx="469900" cy="171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600" dirty="0">
                <a:latin typeface="Arial"/>
              </a:rPr>
              <a:t>Management</a:t>
            </a:r>
          </a:p>
          <a:p>
            <a:pPr algn="ctr"/>
            <a:r>
              <a:rPr lang="en-US" sz="600" dirty="0">
                <a:latin typeface="Arial"/>
              </a:rPr>
              <a:t>&amp; CLI</a:t>
            </a:r>
          </a:p>
        </p:txBody>
      </p:sp>
      <p:sp>
        <p:nvSpPr>
          <p:cNvPr id="49183" name="Rectangle 48"/>
          <p:cNvSpPr>
            <a:spLocks noChangeArrowheads="1"/>
          </p:cNvSpPr>
          <p:nvPr/>
        </p:nvSpPr>
        <p:spPr bwMode="auto">
          <a:xfrm>
            <a:off x="1952625" y="2019300"/>
            <a:ext cx="312738" cy="233363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500" dirty="0">
                <a:latin typeface="Arial"/>
              </a:rPr>
              <a:t>Exception</a:t>
            </a:r>
          </a:p>
          <a:p>
            <a:pPr algn="ctr"/>
            <a:r>
              <a:rPr lang="en-US" sz="500" dirty="0">
                <a:latin typeface="Arial"/>
              </a:rPr>
              <a:t>Processing</a:t>
            </a:r>
          </a:p>
        </p:txBody>
      </p:sp>
      <p:sp>
        <p:nvSpPr>
          <p:cNvPr id="49184" name="Rectangle 49"/>
          <p:cNvSpPr>
            <a:spLocks noChangeArrowheads="1"/>
          </p:cNvSpPr>
          <p:nvPr/>
        </p:nvSpPr>
        <p:spPr bwMode="auto">
          <a:xfrm>
            <a:off x="3059113" y="1676400"/>
            <a:ext cx="914400" cy="1336675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"/>
          </a:p>
        </p:txBody>
      </p:sp>
      <p:sp>
        <p:nvSpPr>
          <p:cNvPr id="49185" name="Rectangle 50"/>
          <p:cNvSpPr>
            <a:spLocks noChangeArrowheads="1"/>
          </p:cNvSpPr>
          <p:nvPr/>
        </p:nvSpPr>
        <p:spPr bwMode="auto">
          <a:xfrm>
            <a:off x="3138488" y="1739900"/>
            <a:ext cx="762000" cy="59848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186" name="Rectangle 51"/>
          <p:cNvSpPr>
            <a:spLocks noChangeArrowheads="1"/>
          </p:cNvSpPr>
          <p:nvPr/>
        </p:nvSpPr>
        <p:spPr bwMode="auto">
          <a:xfrm>
            <a:off x="3138488" y="2403475"/>
            <a:ext cx="762000" cy="5349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200"/>
              <a:t>Emulated</a:t>
            </a:r>
          </a:p>
          <a:p>
            <a:pPr algn="ctr"/>
            <a:r>
              <a:rPr lang="en-US" sz="1200"/>
              <a:t>h/w in VNS</a:t>
            </a:r>
          </a:p>
        </p:txBody>
      </p:sp>
      <p:sp>
        <p:nvSpPr>
          <p:cNvPr id="49187" name="Rectangle 52"/>
          <p:cNvSpPr>
            <a:spLocks noChangeArrowheads="1"/>
          </p:cNvSpPr>
          <p:nvPr/>
        </p:nvSpPr>
        <p:spPr bwMode="auto">
          <a:xfrm>
            <a:off x="3506788" y="2124075"/>
            <a:ext cx="381000" cy="1730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600" dirty="0">
                <a:latin typeface="Arial"/>
              </a:rPr>
              <a:t>Routing</a:t>
            </a:r>
          </a:p>
          <a:p>
            <a:pPr algn="ctr"/>
            <a:r>
              <a:rPr lang="en-US" sz="600" dirty="0">
                <a:latin typeface="Arial"/>
              </a:rPr>
              <a:t>  Table</a:t>
            </a:r>
          </a:p>
        </p:txBody>
      </p:sp>
      <p:sp>
        <p:nvSpPr>
          <p:cNvPr id="49188" name="Rectangle 53"/>
          <p:cNvSpPr>
            <a:spLocks noChangeArrowheads="1"/>
          </p:cNvSpPr>
          <p:nvPr/>
        </p:nvSpPr>
        <p:spPr bwMode="auto">
          <a:xfrm>
            <a:off x="3506788" y="1954213"/>
            <a:ext cx="381000" cy="1698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600" dirty="0">
                <a:latin typeface="Arial"/>
              </a:rPr>
              <a:t>Routing </a:t>
            </a:r>
          </a:p>
          <a:p>
            <a:pPr algn="ctr"/>
            <a:r>
              <a:rPr lang="en-US" sz="600" dirty="0">
                <a:latin typeface="Arial"/>
              </a:rPr>
              <a:t>Protocols</a:t>
            </a:r>
          </a:p>
        </p:txBody>
      </p:sp>
      <p:sp>
        <p:nvSpPr>
          <p:cNvPr id="49189" name="Rectangle 54"/>
          <p:cNvSpPr>
            <a:spLocks noChangeArrowheads="1"/>
          </p:cNvSpPr>
          <p:nvPr/>
        </p:nvSpPr>
        <p:spPr bwMode="auto">
          <a:xfrm>
            <a:off x="3282950" y="1762125"/>
            <a:ext cx="469900" cy="171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600" dirty="0">
                <a:latin typeface="Arial"/>
              </a:rPr>
              <a:t>Management</a:t>
            </a:r>
          </a:p>
          <a:p>
            <a:pPr algn="ctr"/>
            <a:r>
              <a:rPr lang="en-US" sz="600" dirty="0">
                <a:latin typeface="Arial"/>
              </a:rPr>
              <a:t>&amp; CLI</a:t>
            </a:r>
          </a:p>
        </p:txBody>
      </p:sp>
      <p:sp>
        <p:nvSpPr>
          <p:cNvPr id="49190" name="Rectangle 55"/>
          <p:cNvSpPr>
            <a:spLocks noChangeArrowheads="1"/>
          </p:cNvSpPr>
          <p:nvPr/>
        </p:nvSpPr>
        <p:spPr bwMode="auto">
          <a:xfrm>
            <a:off x="3171825" y="2019300"/>
            <a:ext cx="312738" cy="233363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500" dirty="0">
                <a:latin typeface="Arial"/>
              </a:rPr>
              <a:t>Exception</a:t>
            </a:r>
          </a:p>
          <a:p>
            <a:pPr algn="ctr"/>
            <a:r>
              <a:rPr lang="en-US" sz="500" dirty="0">
                <a:latin typeface="Arial"/>
              </a:rPr>
              <a:t>Processing</a:t>
            </a:r>
          </a:p>
        </p:txBody>
      </p:sp>
      <p:sp>
        <p:nvSpPr>
          <p:cNvPr id="49191" name="Text Box 56"/>
          <p:cNvSpPr txBox="1">
            <a:spLocks noChangeArrowheads="1"/>
          </p:cNvSpPr>
          <p:nvPr/>
        </p:nvSpPr>
        <p:spPr bwMode="auto">
          <a:xfrm>
            <a:off x="1647825" y="700088"/>
            <a:ext cx="13398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/>
              <a:t>Command Line </a:t>
            </a:r>
            <a:br>
              <a:rPr lang="en-US" sz="1400"/>
            </a:br>
            <a:r>
              <a:rPr lang="en-US" sz="1400"/>
              <a:t>Interface</a:t>
            </a:r>
          </a:p>
        </p:txBody>
      </p:sp>
      <p:sp>
        <p:nvSpPr>
          <p:cNvPr id="49192" name="Text Box 58"/>
          <p:cNvSpPr txBox="1">
            <a:spLocks noChangeArrowheads="1"/>
          </p:cNvSpPr>
          <p:nvPr/>
        </p:nvSpPr>
        <p:spPr bwMode="auto">
          <a:xfrm>
            <a:off x="773113" y="228600"/>
            <a:ext cx="336550" cy="457200"/>
          </a:xfrm>
          <a:prstGeom prst="rect">
            <a:avLst/>
          </a:prstGeom>
          <a:solidFill>
            <a:srgbClr val="0033CC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9193" name="Text Box 59"/>
          <p:cNvSpPr txBox="1">
            <a:spLocks noChangeArrowheads="1"/>
          </p:cNvSpPr>
          <p:nvPr/>
        </p:nvSpPr>
        <p:spPr bwMode="auto">
          <a:xfrm>
            <a:off x="2112963" y="228600"/>
            <a:ext cx="336550" cy="457200"/>
          </a:xfrm>
          <a:prstGeom prst="rect">
            <a:avLst/>
          </a:prstGeom>
          <a:solidFill>
            <a:srgbClr val="0033CC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9194" name="Text Box 60"/>
          <p:cNvSpPr txBox="1">
            <a:spLocks noChangeArrowheads="1"/>
          </p:cNvSpPr>
          <p:nvPr/>
        </p:nvSpPr>
        <p:spPr bwMode="auto">
          <a:xfrm>
            <a:off x="3452813" y="228600"/>
            <a:ext cx="336550" cy="457200"/>
          </a:xfrm>
          <a:prstGeom prst="rect">
            <a:avLst/>
          </a:prstGeom>
          <a:solidFill>
            <a:srgbClr val="0033CC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9195" name="Text Box 61"/>
          <p:cNvSpPr txBox="1">
            <a:spLocks noChangeArrowheads="1"/>
          </p:cNvSpPr>
          <p:nvPr/>
        </p:nvSpPr>
        <p:spPr bwMode="auto">
          <a:xfrm>
            <a:off x="4792663" y="228600"/>
            <a:ext cx="336550" cy="457200"/>
          </a:xfrm>
          <a:prstGeom prst="rect">
            <a:avLst/>
          </a:prstGeom>
          <a:solidFill>
            <a:srgbClr val="0033CC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9196" name="Text Box 62"/>
          <p:cNvSpPr txBox="1">
            <a:spLocks noChangeArrowheads="1"/>
          </p:cNvSpPr>
          <p:nvPr/>
        </p:nvSpPr>
        <p:spPr bwMode="auto">
          <a:xfrm>
            <a:off x="6477000" y="228600"/>
            <a:ext cx="336550" cy="457200"/>
          </a:xfrm>
          <a:prstGeom prst="rect">
            <a:avLst/>
          </a:prstGeom>
          <a:solidFill>
            <a:srgbClr val="0033CC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49197" name="Text Box 63"/>
          <p:cNvSpPr txBox="1">
            <a:spLocks noChangeArrowheads="1"/>
          </p:cNvSpPr>
          <p:nvPr/>
        </p:nvSpPr>
        <p:spPr bwMode="auto">
          <a:xfrm>
            <a:off x="7816850" y="228600"/>
            <a:ext cx="336550" cy="457200"/>
          </a:xfrm>
          <a:prstGeom prst="rect">
            <a:avLst/>
          </a:prstGeom>
          <a:solidFill>
            <a:srgbClr val="0033CC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49198" name="Line 71"/>
          <p:cNvSpPr>
            <a:spLocks noChangeShapeType="1"/>
          </p:cNvSpPr>
          <p:nvPr/>
        </p:nvSpPr>
        <p:spPr bwMode="auto">
          <a:xfrm>
            <a:off x="6411913" y="21336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199" name="Line 72"/>
          <p:cNvSpPr>
            <a:spLocks noChangeShapeType="1"/>
          </p:cNvSpPr>
          <p:nvPr/>
        </p:nvSpPr>
        <p:spPr bwMode="auto">
          <a:xfrm flipH="1">
            <a:off x="6183313" y="2133600"/>
            <a:ext cx="76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200" name="Line 73"/>
          <p:cNvSpPr>
            <a:spLocks noChangeShapeType="1"/>
          </p:cNvSpPr>
          <p:nvPr/>
        </p:nvSpPr>
        <p:spPr bwMode="auto">
          <a:xfrm flipH="1">
            <a:off x="6411913" y="2438400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201" name="Line 74"/>
          <p:cNvSpPr>
            <a:spLocks noChangeShapeType="1"/>
          </p:cNvSpPr>
          <p:nvPr/>
        </p:nvSpPr>
        <p:spPr bwMode="auto">
          <a:xfrm flipH="1">
            <a:off x="6259513" y="3048000"/>
            <a:ext cx="76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202" name="Line 75"/>
          <p:cNvSpPr>
            <a:spLocks noChangeShapeType="1"/>
          </p:cNvSpPr>
          <p:nvPr/>
        </p:nvSpPr>
        <p:spPr bwMode="auto">
          <a:xfrm>
            <a:off x="6411913" y="2971800"/>
            <a:ext cx="228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203" name="Line 76"/>
          <p:cNvSpPr>
            <a:spLocks noChangeShapeType="1"/>
          </p:cNvSpPr>
          <p:nvPr/>
        </p:nvSpPr>
        <p:spPr bwMode="auto">
          <a:xfrm flipV="1">
            <a:off x="6488113" y="2819400"/>
            <a:ext cx="609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204" name="Line 77"/>
          <p:cNvSpPr>
            <a:spLocks noChangeShapeType="1"/>
          </p:cNvSpPr>
          <p:nvPr/>
        </p:nvSpPr>
        <p:spPr bwMode="auto">
          <a:xfrm>
            <a:off x="6716713" y="2514600"/>
            <a:ext cx="457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205" name="Line 78"/>
          <p:cNvSpPr>
            <a:spLocks noChangeShapeType="1"/>
          </p:cNvSpPr>
          <p:nvPr/>
        </p:nvSpPr>
        <p:spPr bwMode="auto">
          <a:xfrm>
            <a:off x="6716713" y="3429000"/>
            <a:ext cx="457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206" name="Line 79"/>
          <p:cNvSpPr>
            <a:spLocks noChangeShapeType="1"/>
          </p:cNvSpPr>
          <p:nvPr/>
        </p:nvSpPr>
        <p:spPr bwMode="auto">
          <a:xfrm>
            <a:off x="6259513" y="3810000"/>
            <a:ext cx="914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207" name="Line 80"/>
          <p:cNvSpPr>
            <a:spLocks noChangeShapeType="1"/>
          </p:cNvSpPr>
          <p:nvPr/>
        </p:nvSpPr>
        <p:spPr bwMode="auto">
          <a:xfrm flipV="1">
            <a:off x="6716713" y="2971800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208" name="Line 81"/>
          <p:cNvSpPr>
            <a:spLocks noChangeShapeType="1"/>
          </p:cNvSpPr>
          <p:nvPr/>
        </p:nvSpPr>
        <p:spPr bwMode="auto">
          <a:xfrm flipH="1">
            <a:off x="6411913" y="3429000"/>
            <a:ext cx="76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209" name="AutoShape 64"/>
          <p:cNvSpPr>
            <a:spLocks noChangeArrowheads="1"/>
          </p:cNvSpPr>
          <p:nvPr/>
        </p:nvSpPr>
        <p:spPr bwMode="auto">
          <a:xfrm>
            <a:off x="6183313" y="1905000"/>
            <a:ext cx="457200" cy="304800"/>
          </a:xfrm>
          <a:prstGeom prst="can">
            <a:avLst>
              <a:gd name="adj" fmla="val 50000"/>
            </a:avLst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210" name="AutoShape 65"/>
          <p:cNvSpPr>
            <a:spLocks noChangeArrowheads="1"/>
          </p:cNvSpPr>
          <p:nvPr/>
        </p:nvSpPr>
        <p:spPr bwMode="auto">
          <a:xfrm>
            <a:off x="6335713" y="2286000"/>
            <a:ext cx="457200" cy="304800"/>
          </a:xfrm>
          <a:prstGeom prst="can">
            <a:avLst>
              <a:gd name="adj" fmla="val 50000"/>
            </a:avLst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211" name="AutoShape 66"/>
          <p:cNvSpPr>
            <a:spLocks noChangeArrowheads="1"/>
          </p:cNvSpPr>
          <p:nvPr/>
        </p:nvSpPr>
        <p:spPr bwMode="auto">
          <a:xfrm>
            <a:off x="6107113" y="2819400"/>
            <a:ext cx="457200" cy="304800"/>
          </a:xfrm>
          <a:prstGeom prst="can">
            <a:avLst>
              <a:gd name="adj" fmla="val 50000"/>
            </a:avLst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212" name="AutoShape 67"/>
          <p:cNvSpPr>
            <a:spLocks noChangeArrowheads="1"/>
          </p:cNvSpPr>
          <p:nvPr/>
        </p:nvSpPr>
        <p:spPr bwMode="auto">
          <a:xfrm>
            <a:off x="6411913" y="3200400"/>
            <a:ext cx="457200" cy="304800"/>
          </a:xfrm>
          <a:prstGeom prst="can">
            <a:avLst>
              <a:gd name="adj" fmla="val 50000"/>
            </a:avLst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213" name="AutoShape 68"/>
          <p:cNvSpPr>
            <a:spLocks noChangeArrowheads="1"/>
          </p:cNvSpPr>
          <p:nvPr/>
        </p:nvSpPr>
        <p:spPr bwMode="auto">
          <a:xfrm>
            <a:off x="6030913" y="3581400"/>
            <a:ext cx="457200" cy="304800"/>
          </a:xfrm>
          <a:prstGeom prst="can">
            <a:avLst>
              <a:gd name="adj" fmla="val 50000"/>
            </a:avLst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214" name="AutoShape 69"/>
          <p:cNvSpPr>
            <a:spLocks noChangeArrowheads="1"/>
          </p:cNvSpPr>
          <p:nvPr/>
        </p:nvSpPr>
        <p:spPr bwMode="auto">
          <a:xfrm>
            <a:off x="6945313" y="3962400"/>
            <a:ext cx="457200" cy="304800"/>
          </a:xfrm>
          <a:prstGeom prst="can">
            <a:avLst>
              <a:gd name="adj" fmla="val 50000"/>
            </a:avLst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215" name="AutoShape 70"/>
          <p:cNvSpPr>
            <a:spLocks noChangeArrowheads="1"/>
          </p:cNvSpPr>
          <p:nvPr/>
        </p:nvSpPr>
        <p:spPr bwMode="auto">
          <a:xfrm>
            <a:off x="6945313" y="2667000"/>
            <a:ext cx="457200" cy="304800"/>
          </a:xfrm>
          <a:prstGeom prst="can">
            <a:avLst>
              <a:gd name="adj" fmla="val 50000"/>
            </a:avLst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216" name="Text Box 82"/>
          <p:cNvSpPr txBox="1">
            <a:spLocks noChangeArrowheads="1"/>
          </p:cNvSpPr>
          <p:nvPr/>
        </p:nvSpPr>
        <p:spPr bwMode="auto">
          <a:xfrm>
            <a:off x="7539038" y="700088"/>
            <a:ext cx="1016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Wow us!</a:t>
            </a:r>
          </a:p>
        </p:txBody>
      </p:sp>
      <p:sp>
        <p:nvSpPr>
          <p:cNvPr id="49217" name="Text Box 83"/>
          <p:cNvSpPr txBox="1">
            <a:spLocks noChangeArrowheads="1"/>
          </p:cNvSpPr>
          <p:nvPr/>
        </p:nvSpPr>
        <p:spPr bwMode="auto">
          <a:xfrm>
            <a:off x="7569200" y="1905000"/>
            <a:ext cx="1574800" cy="73025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sz="1400"/>
              <a:t> Innovate and add!</a:t>
            </a:r>
          </a:p>
          <a:p>
            <a:pPr>
              <a:buFontTx/>
              <a:buChar char="•"/>
            </a:pPr>
            <a:r>
              <a:rPr lang="en-US" sz="1400"/>
              <a:t> Presentations</a:t>
            </a:r>
          </a:p>
          <a:p>
            <a:pPr>
              <a:buFontTx/>
              <a:buChar char="•"/>
            </a:pPr>
            <a:r>
              <a:rPr lang="en-US" sz="1400"/>
              <a:t> Judges</a:t>
            </a:r>
          </a:p>
        </p:txBody>
      </p:sp>
      <p:sp>
        <p:nvSpPr>
          <p:cNvPr id="49218" name="Text Box 86"/>
          <p:cNvSpPr txBox="1">
            <a:spLocks noChangeArrowheads="1"/>
          </p:cNvSpPr>
          <p:nvPr/>
        </p:nvSpPr>
        <p:spPr bwMode="auto">
          <a:xfrm>
            <a:off x="152400" y="5334000"/>
            <a:ext cx="157003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/>
              <a:t>4-port non-learning</a:t>
            </a:r>
            <a:br>
              <a:rPr lang="en-US" sz="1400"/>
            </a:br>
            <a:r>
              <a:rPr lang="en-US" sz="1400"/>
              <a:t>switch</a:t>
            </a:r>
          </a:p>
        </p:txBody>
      </p:sp>
      <p:sp>
        <p:nvSpPr>
          <p:cNvPr id="49219" name="Text Box 87"/>
          <p:cNvSpPr txBox="1">
            <a:spLocks noChangeArrowheads="1"/>
          </p:cNvSpPr>
          <p:nvPr/>
        </p:nvSpPr>
        <p:spPr bwMode="auto">
          <a:xfrm>
            <a:off x="1716088" y="5334000"/>
            <a:ext cx="12446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/>
              <a:t>4-port learning</a:t>
            </a:r>
            <a:br>
              <a:rPr lang="en-US" sz="1400"/>
            </a:br>
            <a:r>
              <a:rPr lang="en-US" sz="1400"/>
              <a:t>switch</a:t>
            </a:r>
          </a:p>
        </p:txBody>
      </p:sp>
      <p:sp>
        <p:nvSpPr>
          <p:cNvPr id="49220" name="Text Box 88"/>
          <p:cNvSpPr txBox="1">
            <a:spLocks noChangeArrowheads="1"/>
          </p:cNvSpPr>
          <p:nvPr/>
        </p:nvSpPr>
        <p:spPr bwMode="auto">
          <a:xfrm>
            <a:off x="2895600" y="5334000"/>
            <a:ext cx="13239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/>
              <a:t>IPv4 router</a:t>
            </a:r>
            <a:br>
              <a:rPr lang="en-US" sz="1400"/>
            </a:br>
            <a:r>
              <a:rPr lang="en-US" sz="1400"/>
              <a:t>forwarding path</a:t>
            </a:r>
          </a:p>
        </p:txBody>
      </p:sp>
      <p:sp>
        <p:nvSpPr>
          <p:cNvPr id="49221" name="Text Box 89"/>
          <p:cNvSpPr txBox="1">
            <a:spLocks noChangeArrowheads="1"/>
          </p:cNvSpPr>
          <p:nvPr/>
        </p:nvSpPr>
        <p:spPr bwMode="auto">
          <a:xfrm>
            <a:off x="4241800" y="5334000"/>
            <a:ext cx="1536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/>
              <a:t>Integrate with S/W</a:t>
            </a:r>
          </a:p>
        </p:txBody>
      </p:sp>
      <p:sp>
        <p:nvSpPr>
          <p:cNvPr id="49222" name="Text Box 90"/>
          <p:cNvSpPr txBox="1">
            <a:spLocks noChangeArrowheads="1"/>
          </p:cNvSpPr>
          <p:nvPr/>
        </p:nvSpPr>
        <p:spPr bwMode="auto">
          <a:xfrm>
            <a:off x="5935663" y="5334000"/>
            <a:ext cx="145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Interoperability</a:t>
            </a:r>
          </a:p>
        </p:txBody>
      </p:sp>
      <p:sp>
        <p:nvSpPr>
          <p:cNvPr id="49223" name="Text Box 91"/>
          <p:cNvSpPr txBox="1">
            <a:spLocks noChangeArrowheads="1"/>
          </p:cNvSpPr>
          <p:nvPr/>
        </p:nvSpPr>
        <p:spPr bwMode="auto">
          <a:xfrm>
            <a:off x="7594600" y="5334000"/>
            <a:ext cx="101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Wow us!</a:t>
            </a:r>
          </a:p>
        </p:txBody>
      </p:sp>
      <p:sp>
        <p:nvSpPr>
          <p:cNvPr id="49224" name="Rectangle 92"/>
          <p:cNvSpPr>
            <a:spLocks noChangeArrowheads="1"/>
          </p:cNvSpPr>
          <p:nvPr/>
        </p:nvSpPr>
        <p:spPr bwMode="auto">
          <a:xfrm>
            <a:off x="2971800" y="4113213"/>
            <a:ext cx="1143000" cy="687387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225" name="Rectangle 93"/>
          <p:cNvSpPr>
            <a:spLocks noChangeArrowheads="1"/>
          </p:cNvSpPr>
          <p:nvPr/>
        </p:nvSpPr>
        <p:spPr bwMode="auto">
          <a:xfrm>
            <a:off x="3576638" y="4278313"/>
            <a:ext cx="504825" cy="2746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800" dirty="0">
                <a:latin typeface="Arial"/>
              </a:rPr>
              <a:t>Switching</a:t>
            </a:r>
          </a:p>
        </p:txBody>
      </p:sp>
      <p:sp>
        <p:nvSpPr>
          <p:cNvPr id="49226" name="Rectangle 94"/>
          <p:cNvSpPr>
            <a:spLocks noChangeArrowheads="1"/>
          </p:cNvSpPr>
          <p:nvPr/>
        </p:nvSpPr>
        <p:spPr bwMode="auto">
          <a:xfrm>
            <a:off x="3006725" y="4278313"/>
            <a:ext cx="569913" cy="2746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800" dirty="0">
                <a:latin typeface="Arial"/>
              </a:rPr>
              <a:t>Forwarding</a:t>
            </a:r>
          </a:p>
          <a:p>
            <a:pPr algn="ctr"/>
            <a:r>
              <a:rPr lang="en-US" sz="800" dirty="0">
                <a:latin typeface="Arial"/>
              </a:rPr>
              <a:t>Table</a:t>
            </a:r>
          </a:p>
        </p:txBody>
      </p:sp>
      <p:sp>
        <p:nvSpPr>
          <p:cNvPr id="49227" name="Text Box 97"/>
          <p:cNvSpPr txBox="1">
            <a:spLocks noChangeArrowheads="1"/>
          </p:cNvSpPr>
          <p:nvPr/>
        </p:nvSpPr>
        <p:spPr bwMode="auto">
          <a:xfrm>
            <a:off x="228600" y="4114800"/>
            <a:ext cx="2514600" cy="73025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/>
              <a:t> Learning Environment</a:t>
            </a:r>
          </a:p>
          <a:p>
            <a:pPr algn="ctr"/>
            <a:r>
              <a:rPr lang="en-US" sz="1400"/>
              <a:t> Modular design</a:t>
            </a:r>
          </a:p>
          <a:p>
            <a:pPr algn="ctr"/>
            <a:r>
              <a:rPr lang="en-US" sz="1400"/>
              <a:t> Testing</a:t>
            </a:r>
          </a:p>
        </p:txBody>
      </p:sp>
      <p:grpSp>
        <p:nvGrpSpPr>
          <p:cNvPr id="3" name="Group 99"/>
          <p:cNvGrpSpPr>
            <a:grpSpLocks/>
          </p:cNvGrpSpPr>
          <p:nvPr/>
        </p:nvGrpSpPr>
        <p:grpSpPr bwMode="auto">
          <a:xfrm>
            <a:off x="1371600" y="3030538"/>
            <a:ext cx="7543800" cy="3098800"/>
            <a:chOff x="1371600" y="3030379"/>
            <a:chExt cx="7543800" cy="3098631"/>
          </a:xfrm>
        </p:grpSpPr>
        <p:sp>
          <p:nvSpPr>
            <p:cNvPr id="49230" name="TextBox 84"/>
            <p:cNvSpPr txBox="1">
              <a:spLocks noChangeArrowheads="1"/>
            </p:cNvSpPr>
            <p:nvPr/>
          </p:nvSpPr>
          <p:spPr bwMode="auto">
            <a:xfrm>
              <a:off x="1371600" y="5867401"/>
              <a:ext cx="609600" cy="261596"/>
            </a:xfrm>
            <a:prstGeom prst="rect">
              <a:avLst/>
            </a:prstGeom>
            <a:solidFill>
              <a:schemeClr val="bg1">
                <a:alpha val="4901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100" b="1" dirty="0"/>
                <a:t>1</a:t>
              </a:r>
              <a:r>
                <a:rPr lang="en-US" sz="1100" b="1" dirty="0" smtClean="0"/>
                <a:t>/Feb</a:t>
              </a:r>
              <a:endParaRPr lang="en-US" sz="1100" b="1" dirty="0"/>
            </a:p>
          </p:txBody>
        </p:sp>
        <p:sp>
          <p:nvSpPr>
            <p:cNvPr id="49231" name="TextBox 85"/>
            <p:cNvSpPr txBox="1">
              <a:spLocks noChangeArrowheads="1"/>
            </p:cNvSpPr>
            <p:nvPr/>
          </p:nvSpPr>
          <p:spPr bwMode="auto">
            <a:xfrm>
              <a:off x="2590800" y="5867400"/>
              <a:ext cx="609600" cy="261610"/>
            </a:xfrm>
            <a:prstGeom prst="rect">
              <a:avLst/>
            </a:prstGeom>
            <a:solidFill>
              <a:schemeClr val="bg1">
                <a:alpha val="4901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100" b="1" dirty="0"/>
                <a:t>8</a:t>
              </a:r>
              <a:r>
                <a:rPr lang="en-US" sz="1100" b="1" dirty="0" smtClean="0"/>
                <a:t>/Feb</a:t>
              </a:r>
              <a:endParaRPr lang="en-US" sz="1100" b="1" dirty="0"/>
            </a:p>
          </p:txBody>
        </p:sp>
        <p:sp>
          <p:nvSpPr>
            <p:cNvPr id="49232" name="TextBox 86"/>
            <p:cNvSpPr txBox="1">
              <a:spLocks noChangeArrowheads="1"/>
            </p:cNvSpPr>
            <p:nvPr/>
          </p:nvSpPr>
          <p:spPr bwMode="auto">
            <a:xfrm>
              <a:off x="3886200" y="5867400"/>
              <a:ext cx="609600" cy="261610"/>
            </a:xfrm>
            <a:prstGeom prst="rect">
              <a:avLst/>
            </a:prstGeom>
            <a:solidFill>
              <a:schemeClr val="bg1">
                <a:alpha val="4901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100" b="1" dirty="0" smtClean="0"/>
                <a:t>15/Feb</a:t>
              </a:r>
              <a:endParaRPr lang="en-US" sz="1100" b="1" dirty="0"/>
            </a:p>
          </p:txBody>
        </p:sp>
        <p:sp>
          <p:nvSpPr>
            <p:cNvPr id="49233" name="TextBox 87"/>
            <p:cNvSpPr txBox="1">
              <a:spLocks noChangeArrowheads="1"/>
            </p:cNvSpPr>
            <p:nvPr/>
          </p:nvSpPr>
          <p:spPr bwMode="auto">
            <a:xfrm>
              <a:off x="5562600" y="5867400"/>
              <a:ext cx="609600" cy="261610"/>
            </a:xfrm>
            <a:prstGeom prst="rect">
              <a:avLst/>
            </a:prstGeom>
            <a:solidFill>
              <a:schemeClr val="bg1">
                <a:alpha val="4901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100" b="1" dirty="0" smtClean="0"/>
                <a:t>29/Feb</a:t>
              </a:r>
              <a:endParaRPr lang="en-US" sz="1100" b="1" dirty="0"/>
            </a:p>
          </p:txBody>
        </p:sp>
        <p:sp>
          <p:nvSpPr>
            <p:cNvPr id="49234" name="TextBox 88"/>
            <p:cNvSpPr txBox="1">
              <a:spLocks noChangeArrowheads="1"/>
            </p:cNvSpPr>
            <p:nvPr/>
          </p:nvSpPr>
          <p:spPr bwMode="auto">
            <a:xfrm>
              <a:off x="7239000" y="5867400"/>
              <a:ext cx="609600" cy="261610"/>
            </a:xfrm>
            <a:prstGeom prst="rect">
              <a:avLst/>
            </a:prstGeom>
            <a:solidFill>
              <a:schemeClr val="bg1">
                <a:alpha val="4901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100" b="1" dirty="0" smtClean="0"/>
                <a:t>5/Mar</a:t>
              </a:r>
              <a:endParaRPr lang="en-US" sz="1100" b="1" dirty="0"/>
            </a:p>
          </p:txBody>
        </p:sp>
        <p:sp>
          <p:nvSpPr>
            <p:cNvPr id="49235" name="TextBox 89"/>
            <p:cNvSpPr txBox="1">
              <a:spLocks noChangeArrowheads="1"/>
            </p:cNvSpPr>
            <p:nvPr/>
          </p:nvSpPr>
          <p:spPr bwMode="auto">
            <a:xfrm>
              <a:off x="8305800" y="5867400"/>
              <a:ext cx="609600" cy="261610"/>
            </a:xfrm>
            <a:prstGeom prst="rect">
              <a:avLst/>
            </a:prstGeom>
            <a:solidFill>
              <a:schemeClr val="bg1">
                <a:alpha val="4901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100" b="1" dirty="0" smtClean="0"/>
                <a:t>25/Apr</a:t>
              </a:r>
              <a:endParaRPr lang="en-US" sz="1100" b="1" dirty="0"/>
            </a:p>
          </p:txBody>
        </p:sp>
        <p:sp>
          <p:nvSpPr>
            <p:cNvPr id="49236" name="TextBox 90"/>
            <p:cNvSpPr txBox="1">
              <a:spLocks noChangeArrowheads="1"/>
            </p:cNvSpPr>
            <p:nvPr/>
          </p:nvSpPr>
          <p:spPr bwMode="auto">
            <a:xfrm>
              <a:off x="1371600" y="3030379"/>
              <a:ext cx="609600" cy="261610"/>
            </a:xfrm>
            <a:prstGeom prst="rect">
              <a:avLst/>
            </a:prstGeom>
            <a:solidFill>
              <a:schemeClr val="bg1">
                <a:alpha val="4901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100" b="1" dirty="0"/>
                <a:t>1</a:t>
              </a:r>
              <a:r>
                <a:rPr lang="en-US" sz="1100" b="1" dirty="0" smtClean="0"/>
                <a:t>/Feb</a:t>
              </a:r>
              <a:endParaRPr lang="en-US" sz="1100" b="1" dirty="0"/>
            </a:p>
          </p:txBody>
        </p:sp>
        <p:sp>
          <p:nvSpPr>
            <p:cNvPr id="49237" name="TextBox 91"/>
            <p:cNvSpPr txBox="1">
              <a:spLocks noChangeArrowheads="1"/>
            </p:cNvSpPr>
            <p:nvPr/>
          </p:nvSpPr>
          <p:spPr bwMode="auto">
            <a:xfrm>
              <a:off x="2590800" y="3030379"/>
              <a:ext cx="609600" cy="261610"/>
            </a:xfrm>
            <a:prstGeom prst="rect">
              <a:avLst/>
            </a:prstGeom>
            <a:solidFill>
              <a:schemeClr val="bg1">
                <a:alpha val="4901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100" b="1" dirty="0" smtClean="0"/>
                <a:t>8/Feb</a:t>
              </a:r>
              <a:endParaRPr lang="en-US" sz="1100" b="1" dirty="0"/>
            </a:p>
          </p:txBody>
        </p:sp>
        <p:sp>
          <p:nvSpPr>
            <p:cNvPr id="49238" name="TextBox 92"/>
            <p:cNvSpPr txBox="1">
              <a:spLocks noChangeArrowheads="1"/>
            </p:cNvSpPr>
            <p:nvPr/>
          </p:nvSpPr>
          <p:spPr bwMode="auto">
            <a:xfrm>
              <a:off x="3886200" y="3030379"/>
              <a:ext cx="609600" cy="261610"/>
            </a:xfrm>
            <a:prstGeom prst="rect">
              <a:avLst/>
            </a:prstGeom>
            <a:solidFill>
              <a:schemeClr val="bg1">
                <a:alpha val="4901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100" b="1" dirty="0" smtClean="0"/>
                <a:t>15/Feb</a:t>
              </a:r>
              <a:endParaRPr lang="en-US" sz="1100" b="1" dirty="0"/>
            </a:p>
          </p:txBody>
        </p:sp>
        <p:sp>
          <p:nvSpPr>
            <p:cNvPr id="49239" name="TextBox 93"/>
            <p:cNvSpPr txBox="1">
              <a:spLocks noChangeArrowheads="1"/>
            </p:cNvSpPr>
            <p:nvPr/>
          </p:nvSpPr>
          <p:spPr bwMode="auto">
            <a:xfrm>
              <a:off x="7239000" y="3048000"/>
              <a:ext cx="609600" cy="261610"/>
            </a:xfrm>
            <a:prstGeom prst="rect">
              <a:avLst/>
            </a:prstGeom>
            <a:solidFill>
              <a:schemeClr val="bg1">
                <a:alpha val="4901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100" b="1" dirty="0" smtClean="0"/>
                <a:t>5/Mar</a:t>
              </a:r>
              <a:endParaRPr lang="en-US" sz="1100" b="1" dirty="0"/>
            </a:p>
          </p:txBody>
        </p:sp>
        <p:sp>
          <p:nvSpPr>
            <p:cNvPr id="49240" name="TextBox 94"/>
            <p:cNvSpPr txBox="1">
              <a:spLocks noChangeArrowheads="1"/>
            </p:cNvSpPr>
            <p:nvPr/>
          </p:nvSpPr>
          <p:spPr bwMode="auto">
            <a:xfrm>
              <a:off x="5562600" y="3048000"/>
              <a:ext cx="609600" cy="261610"/>
            </a:xfrm>
            <a:prstGeom prst="rect">
              <a:avLst/>
            </a:prstGeom>
            <a:solidFill>
              <a:schemeClr val="bg1">
                <a:alpha val="4901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100" b="1" dirty="0" smtClean="0"/>
                <a:t>29/Feb</a:t>
              </a:r>
              <a:endParaRPr lang="en-US" sz="1100" b="1" dirty="0"/>
            </a:p>
          </p:txBody>
        </p:sp>
        <p:sp>
          <p:nvSpPr>
            <p:cNvPr id="49241" name="TextBox 95"/>
            <p:cNvSpPr txBox="1">
              <a:spLocks noChangeArrowheads="1"/>
            </p:cNvSpPr>
            <p:nvPr/>
          </p:nvSpPr>
          <p:spPr bwMode="auto">
            <a:xfrm>
              <a:off x="8305800" y="3048000"/>
              <a:ext cx="609600" cy="261610"/>
            </a:xfrm>
            <a:prstGeom prst="rect">
              <a:avLst/>
            </a:prstGeom>
            <a:solidFill>
              <a:schemeClr val="bg1">
                <a:alpha val="4901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100" b="1" dirty="0" smtClean="0"/>
                <a:t>25/Apr</a:t>
              </a:r>
              <a:endParaRPr lang="en-US" sz="1100" b="1" dirty="0"/>
            </a:p>
          </p:txBody>
        </p:sp>
      </p:grpSp>
      <p:pic>
        <p:nvPicPr>
          <p:cNvPr id="49229" name="Picture 9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4343400"/>
            <a:ext cx="5715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/>
              </a:rPr>
              <a:t>Michaelmas 2010</a:t>
            </a:r>
            <a:endParaRPr lang="en-US" dirty="0"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Building an Internet Router (P33)Handout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5C08DB-C24D-1449-B224-5F839EF47A6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066800"/>
            <a:ext cx="7924800" cy="15076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0" y="2819400"/>
            <a:ext cx="7620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P33 Final presentations and demonstrations</a:t>
            </a:r>
          </a:p>
          <a:p>
            <a:pPr algn="ctr"/>
            <a:endParaRPr lang="en-US" dirty="0" smtClean="0"/>
          </a:p>
          <a:p>
            <a:r>
              <a:rPr lang="en-US" dirty="0" smtClean="0"/>
              <a:t>Judges come from industry (Cisco, </a:t>
            </a:r>
            <a:r>
              <a:rPr lang="en-US" dirty="0" err="1" smtClean="0"/>
              <a:t>Redgate</a:t>
            </a:r>
            <a:r>
              <a:rPr lang="en-US" dirty="0" smtClean="0"/>
              <a:t>, </a:t>
            </a:r>
            <a:r>
              <a:rPr lang="en-US" dirty="0" err="1" smtClean="0"/>
              <a:t>Ensoft</a:t>
            </a:r>
            <a:r>
              <a:rPr lang="en-US" dirty="0" smtClean="0"/>
              <a:t>, Zeus)</a:t>
            </a:r>
          </a:p>
          <a:p>
            <a:endParaRPr lang="en-US" dirty="0"/>
          </a:p>
          <a:p>
            <a:r>
              <a:rPr lang="en-US" dirty="0" smtClean="0"/>
              <a:t>Open invitation</a:t>
            </a:r>
          </a:p>
          <a:p>
            <a:endParaRPr lang="en-US" dirty="0"/>
          </a:p>
          <a:p>
            <a:r>
              <a:rPr lang="en-US" dirty="0" smtClean="0"/>
              <a:t>10 Marks for each group and a </a:t>
            </a:r>
            <a:r>
              <a:rPr lang="en-US" i="1" dirty="0" smtClean="0"/>
              <a:t>best in show</a:t>
            </a:r>
            <a:r>
              <a:rPr lang="en-US" dirty="0" smtClean="0"/>
              <a:t> prize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6068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570163" y="3581400"/>
            <a:ext cx="2547937" cy="1981200"/>
            <a:chOff x="1083" y="2400"/>
            <a:chExt cx="1605" cy="1248"/>
          </a:xfrm>
        </p:grpSpPr>
        <p:sp>
          <p:nvSpPr>
            <p:cNvPr id="51220" name="Rectangle 6"/>
            <p:cNvSpPr>
              <a:spLocks noChangeArrowheads="1"/>
            </p:cNvSpPr>
            <p:nvPr/>
          </p:nvSpPr>
          <p:spPr bwMode="auto">
            <a:xfrm>
              <a:off x="1083" y="2400"/>
              <a:ext cx="1605" cy="1248"/>
            </a:xfrm>
            <a:prstGeom prst="rect">
              <a:avLst/>
            </a:prstGeom>
            <a:solidFill>
              <a:srgbClr val="FA3D2E"/>
            </a:solidFill>
            <a:ln w="1905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A3D2E"/>
                </a:solidFill>
              </a:endParaRPr>
            </a:p>
          </p:txBody>
        </p:sp>
        <p:sp>
          <p:nvSpPr>
            <p:cNvPr id="51221" name="AutoShape 4"/>
            <p:cNvSpPr>
              <a:spLocks noChangeArrowheads="1"/>
            </p:cNvSpPr>
            <p:nvPr/>
          </p:nvSpPr>
          <p:spPr bwMode="auto">
            <a:xfrm>
              <a:off x="1344" y="2544"/>
              <a:ext cx="528" cy="624"/>
            </a:xfrm>
            <a:prstGeom prst="roundRect">
              <a:avLst>
                <a:gd name="adj" fmla="val 16667"/>
              </a:avLst>
            </a:prstGeom>
            <a:solidFill>
              <a:srgbClr val="DDDDDD"/>
            </a:soli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858585">
                  <a:alpha val="74997"/>
                </a:srgbClr>
              </a:prst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000">
                  <a:solidFill>
                    <a:srgbClr val="FA3D2E"/>
                  </a:solidFill>
                </a:rPr>
                <a:t>FPGA</a:t>
              </a:r>
            </a:p>
          </p:txBody>
        </p:sp>
        <p:sp>
          <p:nvSpPr>
            <p:cNvPr id="51222" name="AutoShape 5"/>
            <p:cNvSpPr>
              <a:spLocks noChangeArrowheads="1"/>
            </p:cNvSpPr>
            <p:nvPr/>
          </p:nvSpPr>
          <p:spPr bwMode="auto">
            <a:xfrm>
              <a:off x="1440" y="3216"/>
              <a:ext cx="384" cy="384"/>
            </a:xfrm>
            <a:prstGeom prst="roundRect">
              <a:avLst>
                <a:gd name="adj" fmla="val 16667"/>
              </a:avLst>
            </a:prstGeom>
            <a:solidFill>
              <a:srgbClr val="DDDDDD"/>
            </a:soli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858585">
                  <a:alpha val="74997"/>
                </a:srgbClr>
              </a:prst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200">
                  <a:solidFill>
                    <a:srgbClr val="FA3D2E"/>
                  </a:solidFill>
                </a:rPr>
                <a:t>Memory</a:t>
              </a:r>
            </a:p>
          </p:txBody>
        </p:sp>
        <p:sp>
          <p:nvSpPr>
            <p:cNvPr id="51223" name="Line 6"/>
            <p:cNvSpPr>
              <a:spLocks noChangeShapeType="1"/>
            </p:cNvSpPr>
            <p:nvPr/>
          </p:nvSpPr>
          <p:spPr bwMode="auto">
            <a:xfrm flipV="1">
              <a:off x="1872" y="2544"/>
              <a:ext cx="432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24" name="Line 7"/>
            <p:cNvSpPr>
              <a:spLocks noChangeShapeType="1"/>
            </p:cNvSpPr>
            <p:nvPr/>
          </p:nvSpPr>
          <p:spPr bwMode="auto">
            <a:xfrm>
              <a:off x="1872" y="2832"/>
              <a:ext cx="432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25" name="Line 8"/>
            <p:cNvSpPr>
              <a:spLocks noChangeShapeType="1"/>
            </p:cNvSpPr>
            <p:nvPr/>
          </p:nvSpPr>
          <p:spPr bwMode="auto">
            <a:xfrm>
              <a:off x="1872" y="2976"/>
              <a:ext cx="432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26" name="Line 9"/>
            <p:cNvSpPr>
              <a:spLocks noChangeShapeType="1"/>
            </p:cNvSpPr>
            <p:nvPr/>
          </p:nvSpPr>
          <p:spPr bwMode="auto">
            <a:xfrm>
              <a:off x="1872" y="3072"/>
              <a:ext cx="432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27" name="AutoShape 10"/>
            <p:cNvSpPr>
              <a:spLocks noChangeArrowheads="1"/>
            </p:cNvSpPr>
            <p:nvPr/>
          </p:nvSpPr>
          <p:spPr bwMode="auto">
            <a:xfrm>
              <a:off x="2304" y="2448"/>
              <a:ext cx="384" cy="288"/>
            </a:xfrm>
            <a:prstGeom prst="roundRect">
              <a:avLst>
                <a:gd name="adj" fmla="val 16667"/>
              </a:avLst>
            </a:prstGeom>
            <a:solidFill>
              <a:srgbClr val="DDDDDD"/>
            </a:soli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858585">
                  <a:alpha val="74997"/>
                </a:srgbClr>
              </a:prst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800">
                  <a:solidFill>
                    <a:srgbClr val="FA3D2E"/>
                  </a:solidFill>
                </a:rPr>
                <a:t>1GE</a:t>
              </a:r>
            </a:p>
          </p:txBody>
        </p:sp>
        <p:sp>
          <p:nvSpPr>
            <p:cNvPr id="51228" name="AutoShape 11"/>
            <p:cNvSpPr>
              <a:spLocks noChangeArrowheads="1"/>
            </p:cNvSpPr>
            <p:nvPr/>
          </p:nvSpPr>
          <p:spPr bwMode="auto">
            <a:xfrm>
              <a:off x="2304" y="2736"/>
              <a:ext cx="384" cy="288"/>
            </a:xfrm>
            <a:prstGeom prst="roundRect">
              <a:avLst>
                <a:gd name="adj" fmla="val 16667"/>
              </a:avLst>
            </a:prstGeom>
            <a:solidFill>
              <a:srgbClr val="DDDDDD"/>
            </a:soli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858585">
                  <a:alpha val="74997"/>
                </a:srgbClr>
              </a:prst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800">
                  <a:solidFill>
                    <a:srgbClr val="FA3D2E"/>
                  </a:solidFill>
                </a:rPr>
                <a:t>1GE</a:t>
              </a:r>
            </a:p>
          </p:txBody>
        </p:sp>
        <p:sp>
          <p:nvSpPr>
            <p:cNvPr id="51229" name="AutoShape 12"/>
            <p:cNvSpPr>
              <a:spLocks noChangeArrowheads="1"/>
            </p:cNvSpPr>
            <p:nvPr/>
          </p:nvSpPr>
          <p:spPr bwMode="auto">
            <a:xfrm>
              <a:off x="2304" y="3024"/>
              <a:ext cx="384" cy="288"/>
            </a:xfrm>
            <a:prstGeom prst="roundRect">
              <a:avLst>
                <a:gd name="adj" fmla="val 16667"/>
              </a:avLst>
            </a:prstGeom>
            <a:solidFill>
              <a:srgbClr val="DDDDDD"/>
            </a:soli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858585">
                  <a:alpha val="74997"/>
                </a:srgbClr>
              </a:prst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800">
                  <a:solidFill>
                    <a:srgbClr val="FA3D2E"/>
                  </a:solidFill>
                </a:rPr>
                <a:t>1GE</a:t>
              </a:r>
            </a:p>
          </p:txBody>
        </p:sp>
        <p:sp>
          <p:nvSpPr>
            <p:cNvPr id="51230" name="AutoShape 13"/>
            <p:cNvSpPr>
              <a:spLocks noChangeArrowheads="1"/>
            </p:cNvSpPr>
            <p:nvPr/>
          </p:nvSpPr>
          <p:spPr bwMode="auto">
            <a:xfrm>
              <a:off x="2304" y="3312"/>
              <a:ext cx="384" cy="288"/>
            </a:xfrm>
            <a:prstGeom prst="roundRect">
              <a:avLst>
                <a:gd name="adj" fmla="val 16667"/>
              </a:avLst>
            </a:prstGeom>
            <a:solidFill>
              <a:srgbClr val="DDDDDD"/>
            </a:soli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858585">
                  <a:alpha val="74997"/>
                </a:srgbClr>
              </a:prst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800">
                  <a:solidFill>
                    <a:srgbClr val="FA3D2E"/>
                  </a:solidFill>
                </a:rPr>
                <a:t>1GE</a:t>
              </a:r>
            </a:p>
          </p:txBody>
        </p:sp>
        <p:sp>
          <p:nvSpPr>
            <p:cNvPr id="51231" name="Line 14"/>
            <p:cNvSpPr>
              <a:spLocks noChangeShapeType="1"/>
            </p:cNvSpPr>
            <p:nvPr/>
          </p:nvSpPr>
          <p:spPr bwMode="auto">
            <a:xfrm flipH="1">
              <a:off x="1632" y="3120"/>
              <a:ext cx="0" cy="96"/>
            </a:xfrm>
            <a:prstGeom prst="line">
              <a:avLst/>
            </a:prstGeom>
            <a:noFill/>
            <a:ln w="19050">
              <a:solidFill>
                <a:srgbClr val="DDDD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0191" name="Rectangle 2"/>
          <p:cNvSpPr>
            <a:spLocks noChangeArrowheads="1"/>
          </p:cNvSpPr>
          <p:nvPr/>
        </p:nvSpPr>
        <p:spPr bwMode="auto">
          <a:xfrm>
            <a:off x="2298700" y="990600"/>
            <a:ext cx="3111500" cy="4765675"/>
          </a:xfrm>
          <a:prstGeom prst="rect">
            <a:avLst/>
          </a:prstGeom>
          <a:noFill/>
          <a:ln w="9525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51204" name="Rectangle 5"/>
          <p:cNvSpPr>
            <a:spLocks noChangeArrowheads="1"/>
          </p:cNvSpPr>
          <p:nvPr/>
        </p:nvSpPr>
        <p:spPr bwMode="auto">
          <a:xfrm>
            <a:off x="2570163" y="1219200"/>
            <a:ext cx="2590800" cy="21336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51205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r>
              <a:rPr lang="en-US" sz="3200" smtClean="0"/>
              <a:t>What is the NetFPGA?</a:t>
            </a:r>
            <a:endParaRPr lang="en-US" sz="1600" smtClean="0"/>
          </a:p>
        </p:txBody>
      </p:sp>
      <p:sp>
        <p:nvSpPr>
          <p:cNvPr id="51206" name="Line 22"/>
          <p:cNvSpPr>
            <a:spLocks noChangeShapeType="1"/>
          </p:cNvSpPr>
          <p:nvPr/>
        </p:nvSpPr>
        <p:spPr bwMode="auto">
          <a:xfrm flipV="1">
            <a:off x="3365500" y="3200400"/>
            <a:ext cx="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07" name="Line 19"/>
          <p:cNvSpPr>
            <a:spLocks noChangeShapeType="1"/>
          </p:cNvSpPr>
          <p:nvPr/>
        </p:nvSpPr>
        <p:spPr bwMode="auto">
          <a:xfrm>
            <a:off x="2755900" y="3200400"/>
            <a:ext cx="2133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08" name="Text Box 20"/>
          <p:cNvSpPr txBox="1">
            <a:spLocks noChangeArrowheads="1"/>
          </p:cNvSpPr>
          <p:nvPr/>
        </p:nvSpPr>
        <p:spPr bwMode="auto">
          <a:xfrm>
            <a:off x="3060700" y="2833688"/>
            <a:ext cx="577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PCI</a:t>
            </a:r>
          </a:p>
        </p:txBody>
      </p:sp>
      <p:sp>
        <p:nvSpPr>
          <p:cNvPr id="50197" name="AutoShape 21"/>
          <p:cNvSpPr>
            <a:spLocks noChangeArrowheads="1"/>
          </p:cNvSpPr>
          <p:nvPr/>
        </p:nvSpPr>
        <p:spPr bwMode="auto">
          <a:xfrm>
            <a:off x="2908300" y="1447800"/>
            <a:ext cx="762000" cy="83820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bg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600">
                <a:solidFill>
                  <a:schemeClr val="accent2"/>
                </a:solidFill>
              </a:rPr>
              <a:t>CPU</a:t>
            </a:r>
          </a:p>
        </p:txBody>
      </p:sp>
      <p:sp>
        <p:nvSpPr>
          <p:cNvPr id="50198" name="AutoShape 22"/>
          <p:cNvSpPr>
            <a:spLocks noChangeArrowheads="1"/>
          </p:cNvSpPr>
          <p:nvPr/>
        </p:nvSpPr>
        <p:spPr bwMode="auto">
          <a:xfrm>
            <a:off x="4051300" y="1524000"/>
            <a:ext cx="609600" cy="60960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bg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200">
                <a:solidFill>
                  <a:schemeClr val="accent2"/>
                </a:solidFill>
              </a:rPr>
              <a:t>Memory</a:t>
            </a:r>
          </a:p>
        </p:txBody>
      </p: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5410200" y="3733800"/>
            <a:ext cx="3733800" cy="1981200"/>
            <a:chOff x="3168" y="2496"/>
            <a:chExt cx="2352" cy="1248"/>
          </a:xfrm>
        </p:grpSpPr>
        <p:pic>
          <p:nvPicPr>
            <p:cNvPr id="51218" name="Content Placeholder 4" descr="NetFPGA_upright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168" y="2496"/>
              <a:ext cx="2352" cy="10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19" name="Text Box 25"/>
            <p:cNvSpPr txBox="1">
              <a:spLocks noChangeArrowheads="1"/>
            </p:cNvSpPr>
            <p:nvPr/>
          </p:nvSpPr>
          <p:spPr bwMode="auto">
            <a:xfrm>
              <a:off x="3888" y="3513"/>
              <a:ext cx="11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NetFPGA Board</a:t>
              </a:r>
            </a:p>
          </p:txBody>
        </p:sp>
      </p:grp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5791200" y="936625"/>
            <a:ext cx="2895600" cy="2401888"/>
            <a:chOff x="3408" y="734"/>
            <a:chExt cx="1824" cy="1513"/>
          </a:xfrm>
        </p:grpSpPr>
        <p:pic>
          <p:nvPicPr>
            <p:cNvPr id="51216" name="Picture 2" descr="NetFPGA_system_tiny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08" y="734"/>
              <a:ext cx="1824" cy="1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17" name="Text Box 28"/>
            <p:cNvSpPr txBox="1">
              <a:spLocks noChangeArrowheads="1"/>
            </p:cNvSpPr>
            <p:nvPr/>
          </p:nvSpPr>
          <p:spPr bwMode="auto">
            <a:xfrm>
              <a:off x="3772" y="2016"/>
              <a:ext cx="12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PC with NetFPGA</a:t>
              </a:r>
            </a:p>
          </p:txBody>
        </p:sp>
      </p:grpSp>
      <p:sp>
        <p:nvSpPr>
          <p:cNvPr id="50205" name="Freeform 29"/>
          <p:cNvSpPr>
            <a:spLocks/>
          </p:cNvSpPr>
          <p:nvPr/>
        </p:nvSpPr>
        <p:spPr bwMode="auto">
          <a:xfrm>
            <a:off x="6019800" y="1717675"/>
            <a:ext cx="1219200" cy="1143000"/>
          </a:xfrm>
          <a:custGeom>
            <a:avLst/>
            <a:gdLst>
              <a:gd name="T0" fmla="*/ 0 w 768"/>
              <a:gd name="T1" fmla="*/ 0 h 576"/>
              <a:gd name="T2" fmla="*/ 2147483647 w 768"/>
              <a:gd name="T3" fmla="*/ 2147483647 h 576"/>
              <a:gd name="T4" fmla="*/ 2147483647 w 768"/>
              <a:gd name="T5" fmla="*/ 2147483647 h 576"/>
              <a:gd name="T6" fmla="*/ 0 w 768"/>
              <a:gd name="T7" fmla="*/ 2147483647 h 576"/>
              <a:gd name="T8" fmla="*/ 0 w 768"/>
              <a:gd name="T9" fmla="*/ 0 h 5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576"/>
              <a:gd name="T17" fmla="*/ 768 w 768"/>
              <a:gd name="T18" fmla="*/ 576 h 57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576">
                <a:moveTo>
                  <a:pt x="0" y="0"/>
                </a:moveTo>
                <a:lnTo>
                  <a:pt x="768" y="144"/>
                </a:lnTo>
                <a:lnTo>
                  <a:pt x="768" y="576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14" name="TextBox 29"/>
          <p:cNvSpPr txBox="1">
            <a:spLocks noChangeArrowheads="1"/>
          </p:cNvSpPr>
          <p:nvPr/>
        </p:nvSpPr>
        <p:spPr bwMode="auto">
          <a:xfrm>
            <a:off x="228600" y="1295400"/>
            <a:ext cx="2128838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Networking</a:t>
            </a:r>
            <a:br>
              <a:rPr lang="en-US">
                <a:solidFill>
                  <a:schemeClr val="accent2"/>
                </a:solidFill>
              </a:rPr>
            </a:br>
            <a:r>
              <a:rPr lang="en-US">
                <a:solidFill>
                  <a:schemeClr val="accent2"/>
                </a:solidFill>
              </a:rPr>
              <a:t>Software</a:t>
            </a:r>
          </a:p>
          <a:p>
            <a:r>
              <a:rPr lang="en-US">
                <a:solidFill>
                  <a:schemeClr val="accent2"/>
                </a:solidFill>
              </a:rPr>
              <a:t>running on a </a:t>
            </a:r>
            <a:br>
              <a:rPr lang="en-US">
                <a:solidFill>
                  <a:schemeClr val="accent2"/>
                </a:solidFill>
              </a:rPr>
            </a:br>
            <a:r>
              <a:rPr lang="en-US">
                <a:solidFill>
                  <a:schemeClr val="accent2"/>
                </a:solidFill>
              </a:rPr>
              <a:t>standard PC </a:t>
            </a:r>
            <a:br>
              <a:rPr lang="en-US">
                <a:solidFill>
                  <a:schemeClr val="accent2"/>
                </a:solidFill>
              </a:rPr>
            </a:br>
            <a:endParaRPr lang="en-US">
              <a:solidFill>
                <a:schemeClr val="accent2"/>
              </a:solidFill>
            </a:endParaRPr>
          </a:p>
        </p:txBody>
      </p:sp>
      <p:sp>
        <p:nvSpPr>
          <p:cNvPr id="51215" name="TextBox 30"/>
          <p:cNvSpPr txBox="1">
            <a:spLocks noChangeArrowheads="1"/>
          </p:cNvSpPr>
          <p:nvPr/>
        </p:nvSpPr>
        <p:spPr bwMode="auto">
          <a:xfrm>
            <a:off x="152400" y="3505200"/>
            <a:ext cx="2062163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C00000"/>
                </a:solidFill>
              </a:rPr>
              <a:t>A hardware </a:t>
            </a:r>
            <a:br>
              <a:rPr lang="en-US" sz="2000">
                <a:solidFill>
                  <a:srgbClr val="C00000"/>
                </a:solidFill>
              </a:rPr>
            </a:br>
            <a:r>
              <a:rPr lang="en-US" sz="2000">
                <a:solidFill>
                  <a:srgbClr val="C00000"/>
                </a:solidFill>
              </a:rPr>
              <a:t>accelerator</a:t>
            </a:r>
          </a:p>
          <a:p>
            <a:r>
              <a:rPr lang="en-US" sz="2000">
                <a:solidFill>
                  <a:srgbClr val="C00000"/>
                </a:solidFill>
              </a:rPr>
              <a:t>built with Field </a:t>
            </a:r>
            <a:br>
              <a:rPr lang="en-US" sz="2000">
                <a:solidFill>
                  <a:srgbClr val="C00000"/>
                </a:solidFill>
              </a:rPr>
            </a:br>
            <a:r>
              <a:rPr lang="en-US" sz="2000">
                <a:solidFill>
                  <a:srgbClr val="C00000"/>
                </a:solidFill>
              </a:rPr>
              <a:t>Programmable </a:t>
            </a:r>
            <a:br>
              <a:rPr lang="en-US" sz="2000">
                <a:solidFill>
                  <a:srgbClr val="C00000"/>
                </a:solidFill>
              </a:rPr>
            </a:br>
            <a:r>
              <a:rPr lang="en-US" sz="2000">
                <a:solidFill>
                  <a:srgbClr val="C00000"/>
                </a:solidFill>
              </a:rPr>
              <a:t>Gate Array</a:t>
            </a:r>
            <a:br>
              <a:rPr lang="en-US" sz="2000">
                <a:solidFill>
                  <a:srgbClr val="C00000"/>
                </a:solidFill>
              </a:rPr>
            </a:br>
            <a:r>
              <a:rPr lang="en-US" sz="2000">
                <a:solidFill>
                  <a:srgbClr val="C00000"/>
                </a:solidFill>
              </a:rPr>
              <a:t>driving Gigabit </a:t>
            </a:r>
            <a:br>
              <a:rPr lang="en-US" sz="2000">
                <a:solidFill>
                  <a:srgbClr val="C00000"/>
                </a:solidFill>
              </a:rPr>
            </a:br>
            <a:r>
              <a:rPr lang="en-US" sz="2000">
                <a:solidFill>
                  <a:srgbClr val="C00000"/>
                </a:solidFill>
              </a:rPr>
              <a:t>network links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91" grpId="0" animBg="1"/>
      <p:bldP spid="5020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 2"/>
          <p:cNvGrpSpPr>
            <a:grpSpLocks/>
          </p:cNvGrpSpPr>
          <p:nvPr/>
        </p:nvGrpSpPr>
        <p:grpSpPr bwMode="auto">
          <a:xfrm>
            <a:off x="1719263" y="4073525"/>
            <a:ext cx="2547937" cy="1981200"/>
            <a:chOff x="1083" y="2400"/>
            <a:chExt cx="1605" cy="1248"/>
          </a:xfrm>
        </p:grpSpPr>
        <p:sp>
          <p:nvSpPr>
            <p:cNvPr id="53307" name="Rectangle 6"/>
            <p:cNvSpPr>
              <a:spLocks noChangeArrowheads="1"/>
            </p:cNvSpPr>
            <p:nvPr/>
          </p:nvSpPr>
          <p:spPr bwMode="auto">
            <a:xfrm>
              <a:off x="1083" y="2400"/>
              <a:ext cx="1605" cy="1248"/>
            </a:xfrm>
            <a:prstGeom prst="rect">
              <a:avLst/>
            </a:prstGeom>
            <a:solidFill>
              <a:srgbClr val="FA3D2E"/>
            </a:solidFill>
            <a:ln w="1905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A3D2E"/>
                </a:solidFill>
              </a:endParaRPr>
            </a:p>
          </p:txBody>
        </p:sp>
        <p:sp>
          <p:nvSpPr>
            <p:cNvPr id="53308" name="AutoShape 4"/>
            <p:cNvSpPr>
              <a:spLocks noChangeArrowheads="1"/>
            </p:cNvSpPr>
            <p:nvPr/>
          </p:nvSpPr>
          <p:spPr bwMode="auto">
            <a:xfrm>
              <a:off x="1344" y="2544"/>
              <a:ext cx="528" cy="624"/>
            </a:xfrm>
            <a:prstGeom prst="roundRect">
              <a:avLst>
                <a:gd name="adj" fmla="val 16667"/>
              </a:avLst>
            </a:prstGeom>
            <a:solidFill>
              <a:srgbClr val="DDDDDD"/>
            </a:soli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858585">
                  <a:alpha val="74997"/>
                </a:srgbClr>
              </a:prst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000">
                  <a:solidFill>
                    <a:srgbClr val="FA3D2E"/>
                  </a:solidFill>
                </a:rPr>
                <a:t>FPGA</a:t>
              </a:r>
            </a:p>
          </p:txBody>
        </p:sp>
        <p:sp>
          <p:nvSpPr>
            <p:cNvPr id="53309" name="AutoShape 5"/>
            <p:cNvSpPr>
              <a:spLocks noChangeArrowheads="1"/>
            </p:cNvSpPr>
            <p:nvPr/>
          </p:nvSpPr>
          <p:spPr bwMode="auto">
            <a:xfrm>
              <a:off x="1440" y="3216"/>
              <a:ext cx="384" cy="384"/>
            </a:xfrm>
            <a:prstGeom prst="roundRect">
              <a:avLst>
                <a:gd name="adj" fmla="val 16667"/>
              </a:avLst>
            </a:prstGeom>
            <a:solidFill>
              <a:srgbClr val="DDDDDD"/>
            </a:soli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858585">
                  <a:alpha val="74997"/>
                </a:srgbClr>
              </a:prst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200">
                  <a:solidFill>
                    <a:srgbClr val="FA3D2E"/>
                  </a:solidFill>
                </a:rPr>
                <a:t>Memory</a:t>
              </a:r>
            </a:p>
          </p:txBody>
        </p:sp>
        <p:sp>
          <p:nvSpPr>
            <p:cNvPr id="53310" name="Line 6"/>
            <p:cNvSpPr>
              <a:spLocks noChangeShapeType="1"/>
            </p:cNvSpPr>
            <p:nvPr/>
          </p:nvSpPr>
          <p:spPr bwMode="auto">
            <a:xfrm flipV="1">
              <a:off x="1872" y="2544"/>
              <a:ext cx="432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311" name="Line 7"/>
            <p:cNvSpPr>
              <a:spLocks noChangeShapeType="1"/>
            </p:cNvSpPr>
            <p:nvPr/>
          </p:nvSpPr>
          <p:spPr bwMode="auto">
            <a:xfrm>
              <a:off x="1872" y="2832"/>
              <a:ext cx="432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312" name="Line 8"/>
            <p:cNvSpPr>
              <a:spLocks noChangeShapeType="1"/>
            </p:cNvSpPr>
            <p:nvPr/>
          </p:nvSpPr>
          <p:spPr bwMode="auto">
            <a:xfrm>
              <a:off x="1872" y="2976"/>
              <a:ext cx="432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313" name="Line 9"/>
            <p:cNvSpPr>
              <a:spLocks noChangeShapeType="1"/>
            </p:cNvSpPr>
            <p:nvPr/>
          </p:nvSpPr>
          <p:spPr bwMode="auto">
            <a:xfrm>
              <a:off x="1872" y="3072"/>
              <a:ext cx="432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314" name="AutoShape 10"/>
            <p:cNvSpPr>
              <a:spLocks noChangeArrowheads="1"/>
            </p:cNvSpPr>
            <p:nvPr/>
          </p:nvSpPr>
          <p:spPr bwMode="auto">
            <a:xfrm>
              <a:off x="2304" y="2448"/>
              <a:ext cx="384" cy="288"/>
            </a:xfrm>
            <a:prstGeom prst="roundRect">
              <a:avLst>
                <a:gd name="adj" fmla="val 16667"/>
              </a:avLst>
            </a:prstGeom>
            <a:solidFill>
              <a:srgbClr val="DDDDDD"/>
            </a:soli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858585">
                  <a:alpha val="74997"/>
                </a:srgbClr>
              </a:prst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800">
                  <a:solidFill>
                    <a:srgbClr val="FA3D2E"/>
                  </a:solidFill>
                </a:rPr>
                <a:t>1GE</a:t>
              </a:r>
            </a:p>
          </p:txBody>
        </p:sp>
        <p:sp>
          <p:nvSpPr>
            <p:cNvPr id="53315" name="AutoShape 11"/>
            <p:cNvSpPr>
              <a:spLocks noChangeArrowheads="1"/>
            </p:cNvSpPr>
            <p:nvPr/>
          </p:nvSpPr>
          <p:spPr bwMode="auto">
            <a:xfrm>
              <a:off x="2304" y="2736"/>
              <a:ext cx="384" cy="288"/>
            </a:xfrm>
            <a:prstGeom prst="roundRect">
              <a:avLst>
                <a:gd name="adj" fmla="val 16667"/>
              </a:avLst>
            </a:prstGeom>
            <a:solidFill>
              <a:srgbClr val="DDDDDD"/>
            </a:soli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858585">
                  <a:alpha val="74997"/>
                </a:srgbClr>
              </a:prst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800">
                  <a:solidFill>
                    <a:srgbClr val="FA3D2E"/>
                  </a:solidFill>
                </a:rPr>
                <a:t>1GE</a:t>
              </a:r>
            </a:p>
          </p:txBody>
        </p:sp>
        <p:sp>
          <p:nvSpPr>
            <p:cNvPr id="53316" name="AutoShape 12"/>
            <p:cNvSpPr>
              <a:spLocks noChangeArrowheads="1"/>
            </p:cNvSpPr>
            <p:nvPr/>
          </p:nvSpPr>
          <p:spPr bwMode="auto">
            <a:xfrm>
              <a:off x="2304" y="3024"/>
              <a:ext cx="384" cy="288"/>
            </a:xfrm>
            <a:prstGeom prst="roundRect">
              <a:avLst>
                <a:gd name="adj" fmla="val 16667"/>
              </a:avLst>
            </a:prstGeom>
            <a:solidFill>
              <a:srgbClr val="DDDDDD"/>
            </a:soli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858585">
                  <a:alpha val="74997"/>
                </a:srgbClr>
              </a:prst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800">
                  <a:solidFill>
                    <a:srgbClr val="FA3D2E"/>
                  </a:solidFill>
                </a:rPr>
                <a:t>1GE</a:t>
              </a:r>
            </a:p>
          </p:txBody>
        </p:sp>
        <p:sp>
          <p:nvSpPr>
            <p:cNvPr id="53317" name="AutoShape 13"/>
            <p:cNvSpPr>
              <a:spLocks noChangeArrowheads="1"/>
            </p:cNvSpPr>
            <p:nvPr/>
          </p:nvSpPr>
          <p:spPr bwMode="auto">
            <a:xfrm>
              <a:off x="2304" y="3312"/>
              <a:ext cx="384" cy="288"/>
            </a:xfrm>
            <a:prstGeom prst="roundRect">
              <a:avLst>
                <a:gd name="adj" fmla="val 16667"/>
              </a:avLst>
            </a:prstGeom>
            <a:solidFill>
              <a:srgbClr val="DDDDDD"/>
            </a:soli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858585">
                  <a:alpha val="74997"/>
                </a:srgbClr>
              </a:prst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800">
                  <a:solidFill>
                    <a:srgbClr val="FA3D2E"/>
                  </a:solidFill>
                </a:rPr>
                <a:t>1GE</a:t>
              </a:r>
            </a:p>
          </p:txBody>
        </p:sp>
        <p:sp>
          <p:nvSpPr>
            <p:cNvPr id="53318" name="Line 14"/>
            <p:cNvSpPr>
              <a:spLocks noChangeShapeType="1"/>
            </p:cNvSpPr>
            <p:nvPr/>
          </p:nvSpPr>
          <p:spPr bwMode="auto">
            <a:xfrm flipH="1">
              <a:off x="1632" y="3120"/>
              <a:ext cx="0" cy="96"/>
            </a:xfrm>
            <a:prstGeom prst="line">
              <a:avLst/>
            </a:prstGeom>
            <a:noFill/>
            <a:ln w="19050">
              <a:solidFill>
                <a:srgbClr val="DDDD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3251" name="Rectangle 2"/>
          <p:cNvSpPr>
            <a:spLocks noChangeArrowheads="1"/>
          </p:cNvSpPr>
          <p:nvPr/>
        </p:nvSpPr>
        <p:spPr bwMode="auto">
          <a:xfrm>
            <a:off x="1447800" y="1482725"/>
            <a:ext cx="3111500" cy="4765675"/>
          </a:xfrm>
          <a:prstGeom prst="rect">
            <a:avLst/>
          </a:prstGeom>
          <a:noFill/>
          <a:ln w="9525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53252" name="Rectangle 5"/>
          <p:cNvSpPr>
            <a:spLocks noChangeArrowheads="1"/>
          </p:cNvSpPr>
          <p:nvPr/>
        </p:nvSpPr>
        <p:spPr bwMode="auto">
          <a:xfrm>
            <a:off x="1719263" y="1711325"/>
            <a:ext cx="2590800" cy="21336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53253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sz="3200" smtClean="0"/>
              <a:t>Running the Router Kit</a:t>
            </a:r>
            <a:br>
              <a:rPr lang="en-US" sz="3200" smtClean="0"/>
            </a:br>
            <a:r>
              <a:rPr lang="en-US" sz="3200" smtClean="0"/>
              <a:t/>
            </a:r>
            <a:br>
              <a:rPr lang="en-US" sz="3200" smtClean="0"/>
            </a:br>
            <a:r>
              <a:rPr lang="en-US" sz="2000" smtClean="0"/>
              <a:t>User-space development, 4x1GE line-rate forwarding</a:t>
            </a:r>
            <a:endParaRPr lang="en-US" sz="1400" smtClean="0"/>
          </a:p>
        </p:txBody>
      </p:sp>
      <p:sp>
        <p:nvSpPr>
          <p:cNvPr id="53254" name="Line 22"/>
          <p:cNvSpPr>
            <a:spLocks noChangeShapeType="1"/>
          </p:cNvSpPr>
          <p:nvPr/>
        </p:nvSpPr>
        <p:spPr bwMode="auto">
          <a:xfrm flipV="1">
            <a:off x="2514600" y="3692525"/>
            <a:ext cx="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55" name="Line 19"/>
          <p:cNvSpPr>
            <a:spLocks noChangeShapeType="1"/>
          </p:cNvSpPr>
          <p:nvPr/>
        </p:nvSpPr>
        <p:spPr bwMode="auto">
          <a:xfrm>
            <a:off x="1905000" y="3692525"/>
            <a:ext cx="2133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56" name="Text Box 20"/>
          <p:cNvSpPr txBox="1">
            <a:spLocks noChangeArrowheads="1"/>
          </p:cNvSpPr>
          <p:nvPr/>
        </p:nvSpPr>
        <p:spPr bwMode="auto">
          <a:xfrm>
            <a:off x="2209800" y="3325813"/>
            <a:ext cx="577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PCI</a:t>
            </a:r>
          </a:p>
        </p:txBody>
      </p:sp>
      <p:sp>
        <p:nvSpPr>
          <p:cNvPr id="52245" name="AutoShape 21"/>
          <p:cNvSpPr>
            <a:spLocks noChangeArrowheads="1"/>
          </p:cNvSpPr>
          <p:nvPr/>
        </p:nvSpPr>
        <p:spPr bwMode="auto">
          <a:xfrm>
            <a:off x="2057400" y="1939925"/>
            <a:ext cx="762000" cy="83820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bg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600">
                <a:solidFill>
                  <a:schemeClr val="accent2"/>
                </a:solidFill>
              </a:rPr>
              <a:t>CPU</a:t>
            </a:r>
          </a:p>
        </p:txBody>
      </p:sp>
      <p:sp>
        <p:nvSpPr>
          <p:cNvPr id="52246" name="AutoShape 22"/>
          <p:cNvSpPr>
            <a:spLocks noChangeArrowheads="1"/>
          </p:cNvSpPr>
          <p:nvPr/>
        </p:nvSpPr>
        <p:spPr bwMode="auto">
          <a:xfrm>
            <a:off x="3200400" y="2016125"/>
            <a:ext cx="609600" cy="60960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bg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200">
                <a:solidFill>
                  <a:schemeClr val="accent2"/>
                </a:solidFill>
              </a:rPr>
              <a:t>Memory</a:t>
            </a:r>
          </a:p>
        </p:txBody>
      </p:sp>
      <p:sp>
        <p:nvSpPr>
          <p:cNvPr id="53259" name="Rectangle 2"/>
          <p:cNvSpPr>
            <a:spLocks noChangeArrowheads="1"/>
          </p:cNvSpPr>
          <p:nvPr/>
        </p:nvSpPr>
        <p:spPr bwMode="auto">
          <a:xfrm>
            <a:off x="5105400" y="1482725"/>
            <a:ext cx="3111500" cy="4765675"/>
          </a:xfrm>
          <a:prstGeom prst="rect">
            <a:avLst/>
          </a:prstGeom>
          <a:noFill/>
          <a:ln w="9525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1752600" y="1711325"/>
            <a:ext cx="2674938" cy="2133600"/>
            <a:chOff x="3387" y="1078"/>
            <a:chExt cx="1685" cy="1344"/>
          </a:xfrm>
        </p:grpSpPr>
        <p:sp>
          <p:nvSpPr>
            <p:cNvPr id="53295" name="Rectangle 5"/>
            <p:cNvSpPr>
              <a:spLocks noChangeArrowheads="1"/>
            </p:cNvSpPr>
            <p:nvPr/>
          </p:nvSpPr>
          <p:spPr bwMode="auto">
            <a:xfrm>
              <a:off x="3387" y="1078"/>
              <a:ext cx="1632" cy="1344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52250" name="Oval 26"/>
            <p:cNvSpPr>
              <a:spLocks noChangeArrowheads="1"/>
            </p:cNvSpPr>
            <p:nvPr/>
          </p:nvSpPr>
          <p:spPr bwMode="auto">
            <a:xfrm>
              <a:off x="3744" y="1536"/>
              <a:ext cx="891" cy="336"/>
            </a:xfrm>
            <a:prstGeom prst="ellipse">
              <a:avLst/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>
              <a:prstShdw prst="shdw17" dist="17961" dir="2700000">
                <a:schemeClr val="bg2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1800" dirty="0">
                  <a:solidFill>
                    <a:schemeClr val="accent2"/>
                  </a:solidFill>
                </a:rPr>
                <a:t>PW-OSPF</a:t>
              </a:r>
            </a:p>
          </p:txBody>
        </p:sp>
        <p:sp>
          <p:nvSpPr>
            <p:cNvPr id="53297" name="Line 29"/>
            <p:cNvSpPr>
              <a:spLocks noChangeShapeType="1"/>
            </p:cNvSpPr>
            <p:nvPr/>
          </p:nvSpPr>
          <p:spPr bwMode="auto">
            <a:xfrm>
              <a:off x="3408" y="1872"/>
              <a:ext cx="1584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298" name="Text Box 30"/>
            <p:cNvSpPr txBox="1">
              <a:spLocks noChangeArrowheads="1"/>
            </p:cNvSpPr>
            <p:nvPr/>
          </p:nvSpPr>
          <p:spPr bwMode="auto">
            <a:xfrm>
              <a:off x="4704" y="1680"/>
              <a:ext cx="36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</a:rPr>
                <a:t>user</a:t>
              </a:r>
            </a:p>
          </p:txBody>
        </p:sp>
        <p:sp>
          <p:nvSpPr>
            <p:cNvPr id="53299" name="Text Box 31"/>
            <p:cNvSpPr txBox="1">
              <a:spLocks noChangeArrowheads="1"/>
            </p:cNvSpPr>
            <p:nvPr/>
          </p:nvSpPr>
          <p:spPr bwMode="auto">
            <a:xfrm>
              <a:off x="4608" y="1824"/>
              <a:ext cx="46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</a:rPr>
                <a:t>kernel</a:t>
              </a:r>
            </a:p>
          </p:txBody>
        </p:sp>
        <p:grpSp>
          <p:nvGrpSpPr>
            <p:cNvPr id="53300" name="Group 32"/>
            <p:cNvGrpSpPr>
              <a:grpSpLocks/>
            </p:cNvGrpSpPr>
            <p:nvPr/>
          </p:nvGrpSpPr>
          <p:grpSpPr bwMode="auto">
            <a:xfrm>
              <a:off x="3888" y="1920"/>
              <a:ext cx="624" cy="432"/>
              <a:chOff x="3504" y="1920"/>
              <a:chExt cx="816" cy="432"/>
            </a:xfrm>
          </p:grpSpPr>
          <p:sp>
            <p:nvSpPr>
              <p:cNvPr id="53302" name="Rectangle 33"/>
              <p:cNvSpPr>
                <a:spLocks noChangeArrowheads="1"/>
              </p:cNvSpPr>
              <p:nvPr/>
            </p:nvSpPr>
            <p:spPr bwMode="auto">
              <a:xfrm>
                <a:off x="3504" y="1920"/>
                <a:ext cx="816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303" name="Line 34"/>
              <p:cNvSpPr>
                <a:spLocks noChangeShapeType="1"/>
              </p:cNvSpPr>
              <p:nvPr/>
            </p:nvSpPr>
            <p:spPr bwMode="auto">
              <a:xfrm>
                <a:off x="3552" y="2016"/>
                <a:ext cx="72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304" name="Line 35"/>
              <p:cNvSpPr>
                <a:spLocks noChangeShapeType="1"/>
              </p:cNvSpPr>
              <p:nvPr/>
            </p:nvSpPr>
            <p:spPr bwMode="auto">
              <a:xfrm>
                <a:off x="3552" y="2112"/>
                <a:ext cx="72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305" name="Line 36"/>
              <p:cNvSpPr>
                <a:spLocks noChangeShapeType="1"/>
              </p:cNvSpPr>
              <p:nvPr/>
            </p:nvSpPr>
            <p:spPr bwMode="auto">
              <a:xfrm>
                <a:off x="3552" y="2208"/>
                <a:ext cx="72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306" name="Line 37"/>
              <p:cNvSpPr>
                <a:spLocks noChangeShapeType="1"/>
              </p:cNvSpPr>
              <p:nvPr/>
            </p:nvSpPr>
            <p:spPr bwMode="auto">
              <a:xfrm>
                <a:off x="3552" y="2304"/>
                <a:ext cx="72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3301" name="Text Box 38"/>
            <p:cNvSpPr txBox="1">
              <a:spLocks noChangeArrowheads="1"/>
            </p:cNvSpPr>
            <p:nvPr/>
          </p:nvSpPr>
          <p:spPr bwMode="auto">
            <a:xfrm>
              <a:off x="3435" y="1978"/>
              <a:ext cx="501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400">
                  <a:solidFill>
                    <a:schemeClr val="bg1"/>
                  </a:solidFill>
                </a:rPr>
                <a:t>Routing</a:t>
              </a:r>
            </a:p>
            <a:p>
              <a:pPr algn="r"/>
              <a:r>
                <a:rPr lang="en-US" sz="1400">
                  <a:solidFill>
                    <a:schemeClr val="bg1"/>
                  </a:solidFill>
                </a:rPr>
                <a:t>Table</a:t>
              </a:r>
            </a:p>
          </p:txBody>
        </p:sp>
      </p:grpSp>
      <p:grpSp>
        <p:nvGrpSpPr>
          <p:cNvPr id="5" name="Group 40"/>
          <p:cNvGrpSpPr>
            <a:grpSpLocks/>
          </p:cNvGrpSpPr>
          <p:nvPr/>
        </p:nvGrpSpPr>
        <p:grpSpPr bwMode="auto">
          <a:xfrm>
            <a:off x="1719263" y="4073525"/>
            <a:ext cx="3386137" cy="1981200"/>
            <a:chOff x="3387" y="2566"/>
            <a:chExt cx="2133" cy="1248"/>
          </a:xfrm>
        </p:grpSpPr>
        <p:grpSp>
          <p:nvGrpSpPr>
            <p:cNvPr id="53274" name="Group 41"/>
            <p:cNvGrpSpPr>
              <a:grpSpLocks/>
            </p:cNvGrpSpPr>
            <p:nvPr/>
          </p:nvGrpSpPr>
          <p:grpSpPr bwMode="auto">
            <a:xfrm>
              <a:off x="3387" y="2566"/>
              <a:ext cx="1605" cy="1248"/>
              <a:chOff x="3387" y="2566"/>
              <a:chExt cx="1605" cy="1248"/>
            </a:xfrm>
          </p:grpSpPr>
          <p:sp>
            <p:nvSpPr>
              <p:cNvPr id="53280" name="Rectangle 6"/>
              <p:cNvSpPr>
                <a:spLocks noChangeArrowheads="1"/>
              </p:cNvSpPr>
              <p:nvPr/>
            </p:nvSpPr>
            <p:spPr bwMode="auto">
              <a:xfrm>
                <a:off x="3387" y="2566"/>
                <a:ext cx="1605" cy="1248"/>
              </a:xfrm>
              <a:prstGeom prst="rect">
                <a:avLst/>
              </a:prstGeom>
              <a:solidFill>
                <a:srgbClr val="FA3D2E"/>
              </a:solidFill>
              <a:ln w="19050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FA3D2E"/>
                  </a:solidFill>
                </a:endParaRPr>
              </a:p>
            </p:txBody>
          </p:sp>
          <p:sp>
            <p:nvSpPr>
              <p:cNvPr id="53281" name="AutoShape 43"/>
              <p:cNvSpPr>
                <a:spLocks noChangeArrowheads="1"/>
              </p:cNvSpPr>
              <p:nvPr/>
            </p:nvSpPr>
            <p:spPr bwMode="auto">
              <a:xfrm>
                <a:off x="3504" y="3024"/>
                <a:ext cx="816" cy="624"/>
              </a:xfrm>
              <a:prstGeom prst="roundRect">
                <a:avLst>
                  <a:gd name="adj" fmla="val 16667"/>
                </a:avLst>
              </a:prstGeom>
              <a:solidFill>
                <a:srgbClr val="DDDDDD"/>
              </a:solidFill>
              <a:ln w="9525">
                <a:noFill/>
                <a:round/>
                <a:headEnd/>
                <a:tailEnd/>
              </a:ln>
              <a:effectLst>
                <a:prstShdw prst="shdw17" dist="17961" dir="2700000">
                  <a:srgbClr val="858585">
                    <a:alpha val="74997"/>
                  </a:srgbClr>
                </a:prst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2000">
                    <a:solidFill>
                      <a:srgbClr val="FA3D2E"/>
                    </a:solidFill>
                  </a:rPr>
                  <a:t>IPv4</a:t>
                </a:r>
              </a:p>
              <a:p>
                <a:pPr algn="ctr"/>
                <a:r>
                  <a:rPr lang="en-US" sz="2000">
                    <a:solidFill>
                      <a:srgbClr val="FA3D2E"/>
                    </a:solidFill>
                  </a:rPr>
                  <a:t>Router</a:t>
                </a:r>
              </a:p>
            </p:txBody>
          </p:sp>
          <p:grpSp>
            <p:nvGrpSpPr>
              <p:cNvPr id="53282" name="Group 44"/>
              <p:cNvGrpSpPr>
                <a:grpSpLocks/>
              </p:cNvGrpSpPr>
              <p:nvPr/>
            </p:nvGrpSpPr>
            <p:grpSpPr bwMode="auto">
              <a:xfrm flipV="1">
                <a:off x="4320" y="2710"/>
                <a:ext cx="288" cy="960"/>
                <a:chOff x="4176" y="2710"/>
                <a:chExt cx="432" cy="960"/>
              </a:xfrm>
            </p:grpSpPr>
            <p:sp>
              <p:nvSpPr>
                <p:cNvPr id="53291" name="Line 45"/>
                <p:cNvSpPr>
                  <a:spLocks noChangeShapeType="1"/>
                </p:cNvSpPr>
                <p:nvPr/>
              </p:nvSpPr>
              <p:spPr bwMode="auto">
                <a:xfrm flipV="1">
                  <a:off x="4176" y="2710"/>
                  <a:ext cx="432" cy="14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292" name="Line 46"/>
                <p:cNvSpPr>
                  <a:spLocks noChangeShapeType="1"/>
                </p:cNvSpPr>
                <p:nvPr/>
              </p:nvSpPr>
              <p:spPr bwMode="auto">
                <a:xfrm>
                  <a:off x="4176" y="2998"/>
                  <a:ext cx="432" cy="4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293" name="Line 47"/>
                <p:cNvSpPr>
                  <a:spLocks noChangeShapeType="1"/>
                </p:cNvSpPr>
                <p:nvPr/>
              </p:nvSpPr>
              <p:spPr bwMode="auto">
                <a:xfrm>
                  <a:off x="4176" y="3142"/>
                  <a:ext cx="432" cy="14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294" name="Line 48"/>
                <p:cNvSpPr>
                  <a:spLocks noChangeShapeType="1"/>
                </p:cNvSpPr>
                <p:nvPr/>
              </p:nvSpPr>
              <p:spPr bwMode="auto">
                <a:xfrm>
                  <a:off x="4176" y="3238"/>
                  <a:ext cx="432" cy="432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53283" name="AutoShape 49"/>
              <p:cNvSpPr>
                <a:spLocks noChangeArrowheads="1"/>
              </p:cNvSpPr>
              <p:nvPr/>
            </p:nvSpPr>
            <p:spPr bwMode="auto">
              <a:xfrm>
                <a:off x="4608" y="2614"/>
                <a:ext cx="384" cy="288"/>
              </a:xfrm>
              <a:prstGeom prst="roundRect">
                <a:avLst>
                  <a:gd name="adj" fmla="val 16667"/>
                </a:avLst>
              </a:prstGeom>
              <a:solidFill>
                <a:srgbClr val="DDDDDD"/>
              </a:solidFill>
              <a:ln w="9525">
                <a:noFill/>
                <a:round/>
                <a:headEnd/>
                <a:tailEnd/>
              </a:ln>
              <a:effectLst>
                <a:prstShdw prst="shdw17" dist="17961" dir="2700000">
                  <a:srgbClr val="858585">
                    <a:alpha val="74997"/>
                  </a:srgbClr>
                </a:prst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800">
                    <a:solidFill>
                      <a:srgbClr val="FA3D2E"/>
                    </a:solidFill>
                  </a:rPr>
                  <a:t>1GE</a:t>
                </a:r>
              </a:p>
            </p:txBody>
          </p:sp>
          <p:sp>
            <p:nvSpPr>
              <p:cNvPr id="53284" name="AutoShape 50"/>
              <p:cNvSpPr>
                <a:spLocks noChangeArrowheads="1"/>
              </p:cNvSpPr>
              <p:nvPr/>
            </p:nvSpPr>
            <p:spPr bwMode="auto">
              <a:xfrm>
                <a:off x="4608" y="2902"/>
                <a:ext cx="384" cy="288"/>
              </a:xfrm>
              <a:prstGeom prst="roundRect">
                <a:avLst>
                  <a:gd name="adj" fmla="val 16667"/>
                </a:avLst>
              </a:prstGeom>
              <a:solidFill>
                <a:srgbClr val="DDDDDD"/>
              </a:solidFill>
              <a:ln w="9525">
                <a:noFill/>
                <a:round/>
                <a:headEnd/>
                <a:tailEnd/>
              </a:ln>
              <a:effectLst>
                <a:prstShdw prst="shdw17" dist="17961" dir="2700000">
                  <a:srgbClr val="858585">
                    <a:alpha val="74997"/>
                  </a:srgbClr>
                </a:prst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800">
                    <a:solidFill>
                      <a:srgbClr val="FA3D2E"/>
                    </a:solidFill>
                  </a:rPr>
                  <a:t>1GE</a:t>
                </a:r>
              </a:p>
            </p:txBody>
          </p:sp>
          <p:sp>
            <p:nvSpPr>
              <p:cNvPr id="53285" name="AutoShape 51"/>
              <p:cNvSpPr>
                <a:spLocks noChangeArrowheads="1"/>
              </p:cNvSpPr>
              <p:nvPr/>
            </p:nvSpPr>
            <p:spPr bwMode="auto">
              <a:xfrm>
                <a:off x="4608" y="3190"/>
                <a:ext cx="384" cy="288"/>
              </a:xfrm>
              <a:prstGeom prst="roundRect">
                <a:avLst>
                  <a:gd name="adj" fmla="val 16667"/>
                </a:avLst>
              </a:prstGeom>
              <a:solidFill>
                <a:srgbClr val="DDDDDD"/>
              </a:solidFill>
              <a:ln w="9525">
                <a:noFill/>
                <a:round/>
                <a:headEnd/>
                <a:tailEnd/>
              </a:ln>
              <a:effectLst>
                <a:prstShdw prst="shdw17" dist="17961" dir="2700000">
                  <a:srgbClr val="858585">
                    <a:alpha val="74997"/>
                  </a:srgbClr>
                </a:prst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800">
                    <a:solidFill>
                      <a:srgbClr val="FA3D2E"/>
                    </a:solidFill>
                  </a:rPr>
                  <a:t>1GE</a:t>
                </a:r>
              </a:p>
            </p:txBody>
          </p:sp>
          <p:sp>
            <p:nvSpPr>
              <p:cNvPr id="53286" name="AutoShape 52"/>
              <p:cNvSpPr>
                <a:spLocks noChangeArrowheads="1"/>
              </p:cNvSpPr>
              <p:nvPr/>
            </p:nvSpPr>
            <p:spPr bwMode="auto">
              <a:xfrm>
                <a:off x="4608" y="3478"/>
                <a:ext cx="384" cy="288"/>
              </a:xfrm>
              <a:prstGeom prst="roundRect">
                <a:avLst>
                  <a:gd name="adj" fmla="val 16667"/>
                </a:avLst>
              </a:prstGeom>
              <a:solidFill>
                <a:srgbClr val="DDDDDD"/>
              </a:solidFill>
              <a:ln w="9525">
                <a:noFill/>
                <a:round/>
                <a:headEnd/>
                <a:tailEnd/>
              </a:ln>
              <a:effectLst>
                <a:prstShdw prst="shdw17" dist="17961" dir="2700000">
                  <a:srgbClr val="858585">
                    <a:alpha val="74997"/>
                  </a:srgbClr>
                </a:prst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800">
                    <a:solidFill>
                      <a:srgbClr val="FA3D2E"/>
                    </a:solidFill>
                  </a:rPr>
                  <a:t>1GE</a:t>
                </a:r>
              </a:p>
            </p:txBody>
          </p:sp>
          <p:sp>
            <p:nvSpPr>
              <p:cNvPr id="53287" name="AutoShape 53"/>
              <p:cNvSpPr>
                <a:spLocks noChangeArrowheads="1"/>
              </p:cNvSpPr>
              <p:nvPr/>
            </p:nvSpPr>
            <p:spPr bwMode="auto">
              <a:xfrm>
                <a:off x="3456" y="2592"/>
                <a:ext cx="384" cy="384"/>
              </a:xfrm>
              <a:prstGeom prst="roundRect">
                <a:avLst>
                  <a:gd name="adj" fmla="val 16667"/>
                </a:avLst>
              </a:prstGeom>
              <a:solidFill>
                <a:srgbClr val="DDDDDD"/>
              </a:solidFill>
              <a:ln w="9525">
                <a:noFill/>
                <a:round/>
                <a:headEnd/>
                <a:tailEnd/>
              </a:ln>
              <a:effectLst>
                <a:prstShdw prst="shdw17" dist="17961" dir="2700000">
                  <a:srgbClr val="858585">
                    <a:alpha val="74997"/>
                  </a:srgbClr>
                </a:prst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200">
                    <a:solidFill>
                      <a:srgbClr val="FA3D2E"/>
                    </a:solidFill>
                  </a:rPr>
                  <a:t>Fwding</a:t>
                </a:r>
              </a:p>
              <a:p>
                <a:pPr algn="ctr"/>
                <a:r>
                  <a:rPr lang="en-US" sz="1200">
                    <a:solidFill>
                      <a:srgbClr val="FA3D2E"/>
                    </a:solidFill>
                  </a:rPr>
                  <a:t>Table</a:t>
                </a:r>
              </a:p>
            </p:txBody>
          </p:sp>
          <p:sp>
            <p:nvSpPr>
              <p:cNvPr id="53288" name="Line 54"/>
              <p:cNvSpPr>
                <a:spLocks noChangeShapeType="1"/>
              </p:cNvSpPr>
              <p:nvPr/>
            </p:nvSpPr>
            <p:spPr bwMode="auto">
              <a:xfrm flipH="1">
                <a:off x="3648" y="2928"/>
                <a:ext cx="0" cy="96"/>
              </a:xfrm>
              <a:prstGeom prst="line">
                <a:avLst/>
              </a:prstGeom>
              <a:noFill/>
              <a:ln w="1905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289" name="AutoShape 55"/>
              <p:cNvSpPr>
                <a:spLocks noChangeArrowheads="1"/>
              </p:cNvSpPr>
              <p:nvPr/>
            </p:nvSpPr>
            <p:spPr bwMode="auto">
              <a:xfrm>
                <a:off x="3888" y="2592"/>
                <a:ext cx="384" cy="384"/>
              </a:xfrm>
              <a:prstGeom prst="roundRect">
                <a:avLst>
                  <a:gd name="adj" fmla="val 16667"/>
                </a:avLst>
              </a:prstGeom>
              <a:solidFill>
                <a:srgbClr val="DDDDDD"/>
              </a:solidFill>
              <a:ln w="9525">
                <a:noFill/>
                <a:round/>
                <a:headEnd/>
                <a:tailEnd/>
              </a:ln>
              <a:effectLst>
                <a:prstShdw prst="shdw17" dist="17961" dir="2700000">
                  <a:srgbClr val="858585">
                    <a:alpha val="74997"/>
                  </a:srgbClr>
                </a:prst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200">
                    <a:solidFill>
                      <a:srgbClr val="FA3D2E"/>
                    </a:solidFill>
                  </a:rPr>
                  <a:t>Packet</a:t>
                </a:r>
              </a:p>
              <a:p>
                <a:pPr algn="ctr"/>
                <a:r>
                  <a:rPr lang="en-US" sz="1200">
                    <a:solidFill>
                      <a:srgbClr val="FA3D2E"/>
                    </a:solidFill>
                  </a:rPr>
                  <a:t>Buffer</a:t>
                </a:r>
              </a:p>
            </p:txBody>
          </p:sp>
          <p:sp>
            <p:nvSpPr>
              <p:cNvPr id="53290" name="Line 56"/>
              <p:cNvSpPr>
                <a:spLocks noChangeShapeType="1"/>
              </p:cNvSpPr>
              <p:nvPr/>
            </p:nvSpPr>
            <p:spPr bwMode="auto">
              <a:xfrm flipH="1">
                <a:off x="4080" y="2928"/>
                <a:ext cx="0" cy="96"/>
              </a:xfrm>
              <a:prstGeom prst="line">
                <a:avLst/>
              </a:prstGeom>
              <a:noFill/>
              <a:ln w="1905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3275" name="Group 57"/>
            <p:cNvGrpSpPr>
              <a:grpSpLocks/>
            </p:cNvGrpSpPr>
            <p:nvPr/>
          </p:nvGrpSpPr>
          <p:grpSpPr bwMode="auto">
            <a:xfrm>
              <a:off x="4992" y="2736"/>
              <a:ext cx="528" cy="864"/>
              <a:chOff x="4992" y="2736"/>
              <a:chExt cx="528" cy="864"/>
            </a:xfrm>
          </p:grpSpPr>
          <p:sp>
            <p:nvSpPr>
              <p:cNvPr id="53276" name="Line 58"/>
              <p:cNvSpPr>
                <a:spLocks noChangeShapeType="1"/>
              </p:cNvSpPr>
              <p:nvPr/>
            </p:nvSpPr>
            <p:spPr bwMode="auto">
              <a:xfrm>
                <a:off x="4992" y="2736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277" name="Line 59"/>
              <p:cNvSpPr>
                <a:spLocks noChangeShapeType="1"/>
              </p:cNvSpPr>
              <p:nvPr/>
            </p:nvSpPr>
            <p:spPr bwMode="auto">
              <a:xfrm>
                <a:off x="4992" y="3024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278" name="Line 60"/>
              <p:cNvSpPr>
                <a:spLocks noChangeShapeType="1"/>
              </p:cNvSpPr>
              <p:nvPr/>
            </p:nvSpPr>
            <p:spPr bwMode="auto">
              <a:xfrm>
                <a:off x="4992" y="3312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279" name="Line 61"/>
              <p:cNvSpPr>
                <a:spLocks noChangeShapeType="1"/>
              </p:cNvSpPr>
              <p:nvPr/>
            </p:nvSpPr>
            <p:spPr bwMode="auto">
              <a:xfrm>
                <a:off x="4992" y="3600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52286" name="Rectangle 62"/>
          <p:cNvSpPr>
            <a:spLocks noChangeArrowheads="1"/>
          </p:cNvSpPr>
          <p:nvPr/>
        </p:nvSpPr>
        <p:spPr bwMode="auto">
          <a:xfrm>
            <a:off x="8610600" y="3962400"/>
            <a:ext cx="381000" cy="304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bg2">
                <a:gamma/>
                <a:shade val="60000"/>
                <a:invGamma/>
              </a:schemeClr>
            </a:prst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grpSp>
        <p:nvGrpSpPr>
          <p:cNvPr id="53263" name="Group 63"/>
          <p:cNvGrpSpPr>
            <a:grpSpLocks/>
          </p:cNvGrpSpPr>
          <p:nvPr/>
        </p:nvGrpSpPr>
        <p:grpSpPr bwMode="auto">
          <a:xfrm>
            <a:off x="4267200" y="4343400"/>
            <a:ext cx="533400" cy="1371600"/>
            <a:chOff x="2688" y="2736"/>
            <a:chExt cx="528" cy="864"/>
          </a:xfrm>
        </p:grpSpPr>
        <p:sp>
          <p:nvSpPr>
            <p:cNvPr id="53270" name="Line 64"/>
            <p:cNvSpPr>
              <a:spLocks noChangeShapeType="1"/>
            </p:cNvSpPr>
            <p:nvPr/>
          </p:nvSpPr>
          <p:spPr bwMode="auto">
            <a:xfrm>
              <a:off x="2688" y="2736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271" name="Line 65"/>
            <p:cNvSpPr>
              <a:spLocks noChangeShapeType="1"/>
            </p:cNvSpPr>
            <p:nvPr/>
          </p:nvSpPr>
          <p:spPr bwMode="auto">
            <a:xfrm>
              <a:off x="2688" y="3024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272" name="Line 66"/>
            <p:cNvSpPr>
              <a:spLocks noChangeShapeType="1"/>
            </p:cNvSpPr>
            <p:nvPr/>
          </p:nvSpPr>
          <p:spPr bwMode="auto">
            <a:xfrm>
              <a:off x="2688" y="3312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273" name="Line 67"/>
            <p:cNvSpPr>
              <a:spLocks noChangeShapeType="1"/>
            </p:cNvSpPr>
            <p:nvPr/>
          </p:nvSpPr>
          <p:spPr bwMode="auto">
            <a:xfrm>
              <a:off x="2688" y="3600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2292" name="Rectangle 68"/>
          <p:cNvSpPr>
            <a:spLocks noChangeArrowheads="1"/>
          </p:cNvSpPr>
          <p:nvPr/>
        </p:nvSpPr>
        <p:spPr bwMode="auto">
          <a:xfrm>
            <a:off x="4648200" y="3962400"/>
            <a:ext cx="381000" cy="304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bg2">
                <a:gamma/>
                <a:shade val="60000"/>
                <a:invGamma/>
              </a:schemeClr>
            </a:prst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81" name="Oval 26"/>
          <p:cNvSpPr>
            <a:spLocks noChangeArrowheads="1"/>
          </p:cNvSpPr>
          <p:nvPr/>
        </p:nvSpPr>
        <p:spPr bwMode="auto">
          <a:xfrm>
            <a:off x="1752600" y="2286000"/>
            <a:ext cx="685800" cy="609600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bg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100" dirty="0">
                <a:solidFill>
                  <a:schemeClr val="accent2"/>
                </a:solidFill>
              </a:rPr>
              <a:t>Exception</a:t>
            </a:r>
          </a:p>
          <a:p>
            <a:pPr algn="ctr">
              <a:defRPr/>
            </a:pPr>
            <a:r>
              <a:rPr lang="en-US" sz="1100" dirty="0">
                <a:solidFill>
                  <a:schemeClr val="accent2"/>
                </a:solidFill>
              </a:rPr>
              <a:t>Processing</a:t>
            </a:r>
          </a:p>
        </p:txBody>
      </p:sp>
      <p:sp>
        <p:nvSpPr>
          <p:cNvPr id="82" name="Oval 26"/>
          <p:cNvSpPr>
            <a:spLocks noChangeArrowheads="1"/>
          </p:cNvSpPr>
          <p:nvPr/>
        </p:nvSpPr>
        <p:spPr bwMode="auto">
          <a:xfrm>
            <a:off x="2133600" y="1752600"/>
            <a:ext cx="1905000" cy="609600"/>
          </a:xfrm>
          <a:prstGeom prst="ellipse">
            <a:avLst/>
          </a:prstGeom>
          <a:blipFill rotWithShape="1">
            <a:blip r:embed="rId3"/>
            <a:tile tx="0" ty="0" sx="100000" sy="100000" flip="none" algn="tl"/>
          </a:blipFill>
          <a:ln w="9525">
            <a:noFill/>
            <a:round/>
            <a:headEnd/>
            <a:tailEnd/>
          </a:ln>
          <a:effectLst>
            <a:prstShdw prst="shdw17" dist="17961" dir="2700000">
              <a:schemeClr val="bg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100" dirty="0">
                <a:solidFill>
                  <a:schemeClr val="accent2"/>
                </a:solidFill>
              </a:rPr>
              <a:t>Management (including CLI)</a:t>
            </a:r>
          </a:p>
        </p:txBody>
      </p:sp>
      <p:grpSp>
        <p:nvGrpSpPr>
          <p:cNvPr id="10" name="Group 69"/>
          <p:cNvGrpSpPr>
            <a:grpSpLocks/>
          </p:cNvGrpSpPr>
          <p:nvPr/>
        </p:nvGrpSpPr>
        <p:grpSpPr bwMode="auto">
          <a:xfrm>
            <a:off x="5867400" y="3581400"/>
            <a:ext cx="1143000" cy="609600"/>
            <a:chOff x="3696" y="2256"/>
            <a:chExt cx="720" cy="384"/>
          </a:xfrm>
        </p:grpSpPr>
        <p:sp>
          <p:nvSpPr>
            <p:cNvPr id="53268" name="Line 70"/>
            <p:cNvSpPr>
              <a:spLocks noChangeShapeType="1"/>
            </p:cNvSpPr>
            <p:nvPr/>
          </p:nvSpPr>
          <p:spPr bwMode="auto">
            <a:xfrm flipH="1">
              <a:off x="3696" y="2256"/>
              <a:ext cx="288" cy="38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269" name="Text Box 71"/>
            <p:cNvSpPr txBox="1">
              <a:spLocks noChangeArrowheads="1"/>
            </p:cNvSpPr>
            <p:nvPr/>
          </p:nvSpPr>
          <p:spPr bwMode="auto">
            <a:xfrm>
              <a:off x="3828" y="2375"/>
              <a:ext cx="5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“Mirror”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L 0.38715 -0.00509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" y="-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5.55112E-17 L 0.38334 5.55112E-17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3875 2.22222E-6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07407E-6 L 0.39358 -0.0051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022E-16 L -0.07083 1.11022E-16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52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022E-16 L -0.07083 1.11022E-16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522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83 -1.85185E-6 L -0.13108 -1.85185E-6 L -0.26927 0.18634 " pathEditMode="relative" ptsTypes="AAA">
                                      <p:cBhvr>
                                        <p:cTn id="38" dur="1000" fill="hold"/>
                                        <p:tgtEl>
                                          <p:spTgt spid="52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84 1.11022E-16 L -0.12657 1.11022E-16 L -0.25417 0.13333 " pathEditMode="relative" rAng="0" ptsTypes="AAA">
                                      <p:cBhvr>
                                        <p:cTn id="40" dur="1000" fill="hold"/>
                                        <p:tgtEl>
                                          <p:spTgt spid="522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" y="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927 0.18634 L -0.21059 0.17847 L -0.12222 0.15879 L -0.07379 0.13726 L 0.00417 0.13726 " pathEditMode="relative" ptsTypes="AAAAA">
                                      <p:cBhvr>
                                        <p:cTn id="44" dur="1000" fill="hold"/>
                                        <p:tgtEl>
                                          <p:spTgt spid="52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417 0.13333 L -0.19914 0.14166 L -0.11528 0.15023 L -0.06841 0.14837 L 0.00416 0.16736 " pathEditMode="relative" rAng="669280" ptsTypes="AAAAA">
                                      <p:cBhvr>
                                        <p:cTn id="46" dur="1000" fill="hold"/>
                                        <p:tgtEl>
                                          <p:spTgt spid="522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" y="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86" grpId="0" animBg="1"/>
      <p:bldP spid="52286" grpId="1" animBg="1"/>
      <p:bldP spid="52286" grpId="2" animBg="1"/>
      <p:bldP spid="52286" grpId="3" animBg="1"/>
      <p:bldP spid="52292" grpId="0" animBg="1"/>
      <p:bldP spid="52292" grpId="1" animBg="1"/>
      <p:bldP spid="52292" grpId="2" animBg="1"/>
      <p:bldP spid="52292" grpId="3" animBg="1"/>
      <p:bldP spid="81" grpId="0" animBg="1"/>
      <p:bldP spid="8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the </a:t>
            </a:r>
            <a:r>
              <a:rPr lang="en-US" dirty="0" err="1" smtClean="0"/>
              <a:t>nf</a:t>
            </a:r>
            <a:r>
              <a:rPr lang="en-US" dirty="0" smtClean="0"/>
              <a:t>-test machines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Each group is allocated an </a:t>
            </a:r>
            <a:r>
              <a:rPr lang="en-US" dirty="0" err="1" smtClean="0">
                <a:ea typeface="+mn-ea"/>
                <a:cs typeface="+mn-cs"/>
              </a:rPr>
              <a:t>nf</a:t>
            </a:r>
            <a:r>
              <a:rPr lang="en-US" dirty="0" smtClean="0">
                <a:ea typeface="+mn-ea"/>
                <a:cs typeface="+mn-cs"/>
              </a:rPr>
              <a:t>-test machine</a:t>
            </a:r>
          </a:p>
          <a:p>
            <a:pPr lvl="1">
              <a:buFont typeface="Wingdings" charset="2"/>
              <a:buNone/>
              <a:defRPr/>
            </a:pPr>
            <a:r>
              <a:rPr lang="en-US" dirty="0" smtClean="0">
                <a:latin typeface="Courier New"/>
              </a:rPr>
              <a:t>{nf-test1,nf-test2,nf-test3,...}.nf.cl.cam.ac.uk</a:t>
            </a: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These machines are headless (no KVM) and located in SW02 (alcove)</a:t>
            </a: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Login via </a:t>
            </a:r>
            <a:r>
              <a:rPr lang="en-US" dirty="0" err="1" smtClean="0">
                <a:ea typeface="+mn-ea"/>
                <a:cs typeface="+mn-cs"/>
              </a:rPr>
              <a:t>ssh</a:t>
            </a:r>
            <a:r>
              <a:rPr lang="en-US" dirty="0" smtClean="0">
                <a:ea typeface="+mn-ea"/>
                <a:cs typeface="+mn-cs"/>
              </a:rPr>
              <a:t>; set your own password and go</a:t>
            </a:r>
          </a:p>
          <a:p>
            <a:pPr lvl="1">
              <a:buFont typeface="Wingdings" charset="2"/>
              <a:buNone/>
              <a:defRPr/>
            </a:pPr>
            <a:r>
              <a:rPr lang="en-US" sz="2400" dirty="0" smtClean="0"/>
              <a:t>We suggest running “</a:t>
            </a:r>
            <a:r>
              <a:rPr lang="en-US" sz="1800" dirty="0" err="1" smtClean="0">
                <a:latin typeface="Courier New"/>
              </a:rPr>
              <a:t>vncserver</a:t>
            </a:r>
            <a:r>
              <a:rPr lang="en-US" sz="2400" dirty="0" smtClean="0"/>
              <a:t>” and then using “</a:t>
            </a:r>
            <a:r>
              <a:rPr lang="en-US" sz="1800" dirty="0" err="1" smtClean="0">
                <a:latin typeface="Courier New"/>
              </a:rPr>
              <a:t>vncviewer</a:t>
            </a:r>
            <a:r>
              <a:rPr lang="en-US" sz="2400" dirty="0" smtClean="0"/>
              <a:t>”; as a useful way to leave jobs/desktop running and reconnect if you need to move location. (</a:t>
            </a:r>
            <a:r>
              <a:rPr lang="en-US" sz="1800" dirty="0">
                <a:latin typeface="Courier New"/>
              </a:rPr>
              <a:t>“screen” </a:t>
            </a:r>
            <a:r>
              <a:rPr lang="en-US" sz="2400" dirty="0" smtClean="0"/>
              <a:t>is another alternative)</a:t>
            </a: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SW02 is a busy classroom – please respect others</a:t>
            </a:r>
          </a:p>
          <a:p>
            <a:pPr lvl="1">
              <a:buFont typeface="Wingdings" charset="2"/>
              <a:buNone/>
              <a:defRPr/>
            </a:pPr>
            <a:r>
              <a:rPr lang="en-US" sz="2595" dirty="0" smtClean="0"/>
              <a:t>If you need to gain physical access to an </a:t>
            </a:r>
            <a:r>
              <a:rPr lang="en-US" sz="2595" dirty="0" err="1" smtClean="0"/>
              <a:t>nf</a:t>
            </a:r>
            <a:r>
              <a:rPr lang="en-US" sz="2595" dirty="0" smtClean="0"/>
              <a:t>-test machine</a:t>
            </a:r>
          </a:p>
          <a:p>
            <a:pPr lvl="1" algn="ctr">
              <a:buFont typeface="Wingdings" charset="2"/>
              <a:buNone/>
              <a:defRPr/>
            </a:pPr>
            <a:r>
              <a:rPr lang="en-US" sz="3459" b="1" dirty="0" smtClean="0"/>
              <a:t>Do it quietly! </a:t>
            </a:r>
            <a:r>
              <a:rPr lang="en-US" sz="3459" dirty="0" smtClean="0"/>
              <a:t>You may be refused entry – don’t take it personally.</a:t>
            </a:r>
            <a:endParaRPr lang="en-US" sz="2595" dirty="0" smtClean="0"/>
          </a:p>
          <a:p>
            <a:pPr>
              <a:defRPr/>
            </a:pPr>
            <a:endParaRPr lang="en-US" dirty="0" smtClean="0"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nf-test machine </a:t>
            </a:r>
            <a:r>
              <a:rPr lang="en-US" i="1" smtClean="0"/>
              <a:t>rules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Abuse the machines – that’s the end of this module for you –  zero tolerance policy.</a:t>
            </a:r>
          </a:p>
          <a:p>
            <a:r>
              <a:rPr lang="en-US" smtClean="0"/>
              <a:t>only connect eth0 to the cisco (access) switch</a:t>
            </a:r>
          </a:p>
          <a:p>
            <a:r>
              <a:rPr lang="en-US" smtClean="0"/>
              <a:t>these machines run a firewall for a reason</a:t>
            </a:r>
          </a:p>
          <a:p>
            <a:pPr lvl="1"/>
            <a:r>
              <a:rPr lang="en-US" smtClean="0"/>
              <a:t>if it doesn’t work for you, lets fix the rules</a:t>
            </a:r>
          </a:p>
          <a:p>
            <a:r>
              <a:rPr lang="en-US" smtClean="0"/>
              <a:t>Play nicely with each other; your interoperability marks depend on it.</a:t>
            </a:r>
          </a:p>
          <a:p>
            <a:pPr>
              <a:buFont typeface="Wingdings" charset="2"/>
              <a:buNone/>
            </a:pPr>
            <a:endParaRPr lang="en-US" smtClean="0"/>
          </a:p>
          <a:p>
            <a:endParaRPr lang="en-US" smtClean="0"/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</a:rPr>
              <a:t>Lent 2011-12</a:t>
            </a:r>
            <a:endParaRPr lang="en-US" dirty="0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Building an Internet Router (P33)Handout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9A8AF8-5296-B74F-A60B-CFCC5C980FED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/>
              <a:t>Some logistics</a:t>
            </a:r>
            <a:endParaRPr lang="en-US" sz="2400"/>
          </a:p>
        </p:txBody>
      </p:sp>
      <p:sp>
        <p:nvSpPr>
          <p:cNvPr id="225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7772400" cy="4114800"/>
          </a:xfrm>
        </p:spPr>
        <p:txBody>
          <a:bodyPr/>
          <a:lstStyle/>
          <a:p>
            <a:pPr>
              <a:lnSpc>
                <a:spcPct val="80000"/>
              </a:lnSpc>
              <a:buFont typeface="Wingdings" charset="2"/>
              <a:buNone/>
            </a:pPr>
            <a:r>
              <a:rPr lang="en-US" sz="2400" b="1" dirty="0">
                <a:solidFill>
                  <a:schemeClr val="accent2"/>
                </a:solidFill>
              </a:rPr>
              <a:t>Web page: </a:t>
            </a:r>
            <a:r>
              <a:rPr lang="en-US" sz="2000" dirty="0"/>
              <a:t>http://www.cl.cam.ac.uk/teaching</a:t>
            </a:r>
            <a:r>
              <a:rPr lang="en-US" sz="2000" dirty="0" smtClean="0"/>
              <a:t>/current/</a:t>
            </a:r>
            <a:r>
              <a:rPr lang="en-US" sz="2000" dirty="0"/>
              <a:t>P33/</a:t>
            </a:r>
            <a:endParaRPr lang="en-US" sz="2400" dirty="0"/>
          </a:p>
          <a:p>
            <a:pPr>
              <a:lnSpc>
                <a:spcPct val="80000"/>
              </a:lnSpc>
              <a:buFont typeface="Wingdings" charset="2"/>
              <a:buNone/>
            </a:pPr>
            <a:endParaRPr lang="en-US" sz="2400" b="1" dirty="0"/>
          </a:p>
          <a:p>
            <a:pPr>
              <a:lnSpc>
                <a:spcPct val="80000"/>
              </a:lnSpc>
              <a:buFont typeface="Wingdings" charset="2"/>
              <a:buNone/>
            </a:pPr>
            <a:r>
              <a:rPr lang="en-US" sz="2400" b="1" dirty="0">
                <a:solidFill>
                  <a:schemeClr val="accent2"/>
                </a:solidFill>
              </a:rPr>
              <a:t>TAs:</a:t>
            </a:r>
          </a:p>
          <a:p>
            <a:pPr>
              <a:lnSpc>
                <a:spcPct val="80000"/>
              </a:lnSpc>
              <a:buNone/>
            </a:pPr>
            <a:r>
              <a:rPr lang="en-US" sz="1800" dirty="0" smtClean="0"/>
              <a:t>	</a:t>
            </a:r>
            <a:r>
              <a:rPr lang="en-US" sz="2000" i="1" dirty="0" smtClean="0"/>
              <a:t>Malcolm Scott (</a:t>
            </a:r>
            <a:r>
              <a:rPr lang="en-US" sz="2000" i="1" dirty="0"/>
              <a:t>Hardware) </a:t>
            </a:r>
            <a:r>
              <a:rPr lang="en-US" sz="2000" i="1" dirty="0" smtClean="0"/>
              <a:t>       </a:t>
            </a:r>
            <a:r>
              <a:rPr lang="en-US" sz="2000" i="1" dirty="0" err="1" smtClean="0">
                <a:solidFill>
                  <a:srgbClr val="3366FF"/>
                </a:solidFill>
              </a:rPr>
              <a:t>malcolm.scott</a:t>
            </a:r>
            <a:r>
              <a:rPr lang="en-US" sz="2000" i="1" dirty="0" err="1">
                <a:solidFill>
                  <a:srgbClr val="3366FF"/>
                </a:solidFill>
              </a:rPr>
              <a:t>@cl.cam.ac.uk</a:t>
            </a:r>
            <a:endParaRPr lang="en-US" sz="2000" i="1" dirty="0">
              <a:solidFill>
                <a:srgbClr val="3366FF"/>
              </a:solidFill>
            </a:endParaRPr>
          </a:p>
          <a:p>
            <a:pPr>
              <a:lnSpc>
                <a:spcPct val="80000"/>
              </a:lnSpc>
              <a:buNone/>
            </a:pPr>
            <a:r>
              <a:rPr lang="en-US" sz="2000" i="1" dirty="0" smtClean="0"/>
              <a:t>	Chris </a:t>
            </a:r>
            <a:r>
              <a:rPr lang="en-US" sz="2000" i="1" dirty="0" err="1" smtClean="0"/>
              <a:t>Smowton</a:t>
            </a:r>
            <a:r>
              <a:rPr lang="en-US" sz="2000" i="1" dirty="0" smtClean="0"/>
              <a:t> (Software)</a:t>
            </a:r>
            <a:r>
              <a:rPr lang="en-US" sz="2000" i="1" dirty="0" smtClean="0">
                <a:solidFill>
                  <a:schemeClr val="accent2"/>
                </a:solidFill>
              </a:rPr>
              <a:t>       </a:t>
            </a:r>
            <a:r>
              <a:rPr lang="en-US" sz="2000" i="1" dirty="0" err="1" smtClean="0">
                <a:solidFill>
                  <a:srgbClr val="3366FF"/>
                </a:solidFill>
              </a:rPr>
              <a:t>chris.smowton@cl.cam.ac.uk</a:t>
            </a:r>
            <a:endParaRPr lang="en-US" sz="2000" i="1" dirty="0" smtClean="0">
              <a:solidFill>
                <a:srgbClr val="3366FF"/>
              </a:solidFill>
            </a:endParaRPr>
          </a:p>
          <a:p>
            <a:pPr>
              <a:lnSpc>
                <a:spcPct val="80000"/>
              </a:lnSpc>
              <a:buFont typeface="Wingdings" charset="2"/>
              <a:buNone/>
            </a:pPr>
            <a:endParaRPr lang="en-US" sz="2000" i="1" dirty="0" smtClean="0">
              <a:solidFill>
                <a:srgbClr val="3366FF"/>
              </a:solidFill>
            </a:endParaRPr>
          </a:p>
          <a:p>
            <a:pPr>
              <a:lnSpc>
                <a:spcPct val="80000"/>
              </a:lnSpc>
              <a:buFont typeface="Wingdings" charset="2"/>
              <a:buNone/>
            </a:pPr>
            <a:r>
              <a:rPr lang="en-US" sz="2400" b="1" dirty="0" smtClean="0">
                <a:solidFill>
                  <a:schemeClr val="accent2"/>
                </a:solidFill>
              </a:rPr>
              <a:t>Hot-spare TAs: </a:t>
            </a:r>
          </a:p>
          <a:p>
            <a:pPr>
              <a:lnSpc>
                <a:spcPct val="80000"/>
              </a:lnSpc>
              <a:buFont typeface="Wingdings" charset="2"/>
              <a:buNone/>
            </a:pPr>
            <a:r>
              <a:rPr lang="en-US" sz="2000" i="1" dirty="0" smtClean="0"/>
              <a:t>Lech </a:t>
            </a:r>
            <a:r>
              <a:rPr lang="en-US" sz="2000" i="1" dirty="0" err="1" smtClean="0"/>
              <a:t>Swirski</a:t>
            </a:r>
            <a:r>
              <a:rPr lang="en-US" sz="2000" i="1" dirty="0" smtClean="0"/>
              <a:t>			</a:t>
            </a:r>
            <a:r>
              <a:rPr lang="en-US" sz="2000" i="1" dirty="0" smtClean="0">
                <a:solidFill>
                  <a:srgbClr val="3366FF"/>
                </a:solidFill>
              </a:rPr>
              <a:t>ls426@cl.cam.ac.uk</a:t>
            </a:r>
          </a:p>
          <a:p>
            <a:pPr>
              <a:lnSpc>
                <a:spcPct val="80000"/>
              </a:lnSpc>
              <a:buNone/>
            </a:pPr>
            <a:r>
              <a:rPr lang="en-US" sz="2000" i="1" dirty="0"/>
              <a:t>Jonathan Woodruff </a:t>
            </a:r>
            <a:r>
              <a:rPr lang="en-US" sz="2000" i="1" dirty="0" smtClean="0"/>
              <a:t>                    </a:t>
            </a:r>
            <a:r>
              <a:rPr lang="en-US" sz="2000" i="1" dirty="0" smtClean="0">
                <a:solidFill>
                  <a:srgbClr val="3366FF"/>
                </a:solidFill>
              </a:rPr>
              <a:t>jdw57</a:t>
            </a:r>
            <a:r>
              <a:rPr lang="en-US" sz="2000" i="1" dirty="0">
                <a:solidFill>
                  <a:srgbClr val="3366FF"/>
                </a:solidFill>
              </a:rPr>
              <a:t>@cl.cam.ac.uk </a:t>
            </a:r>
          </a:p>
          <a:p>
            <a:pPr>
              <a:lnSpc>
                <a:spcPct val="80000"/>
              </a:lnSpc>
              <a:buNone/>
            </a:pPr>
            <a:endParaRPr lang="en-US" sz="2000" i="1" dirty="0" smtClean="0">
              <a:solidFill>
                <a:srgbClr val="3366FF"/>
              </a:solidFill>
            </a:endParaRPr>
          </a:p>
          <a:p>
            <a:pPr>
              <a:lnSpc>
                <a:spcPct val="80000"/>
              </a:lnSpc>
              <a:buNone/>
            </a:pPr>
            <a:r>
              <a:rPr lang="en-US" sz="2000" b="1" dirty="0" smtClean="0">
                <a:solidFill>
                  <a:schemeClr val="accent2"/>
                </a:solidFill>
              </a:rPr>
              <a:t>Meta TA: </a:t>
            </a:r>
            <a:endParaRPr lang="en-US" sz="2000" i="1" dirty="0" smtClean="0">
              <a:solidFill>
                <a:srgbClr val="3366FF"/>
              </a:solidFill>
            </a:endParaRPr>
          </a:p>
          <a:p>
            <a:pPr>
              <a:lnSpc>
                <a:spcPct val="80000"/>
              </a:lnSpc>
              <a:buNone/>
            </a:pPr>
            <a:r>
              <a:rPr lang="en-US" sz="2000" i="1" dirty="0" smtClean="0">
                <a:solidFill>
                  <a:schemeClr val="accent2"/>
                </a:solidFill>
              </a:rPr>
              <a:t>	</a:t>
            </a:r>
            <a:r>
              <a:rPr lang="en-US" sz="2000" i="1" dirty="0" err="1" smtClean="0"/>
              <a:t>Muhummad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Shahbaz</a:t>
            </a:r>
            <a:r>
              <a:rPr lang="en-US" sz="2000" i="1" dirty="0" smtClean="0"/>
              <a:t>           </a:t>
            </a:r>
            <a:r>
              <a:rPr lang="en-US" sz="2000" i="1" dirty="0" err="1">
                <a:solidFill>
                  <a:srgbClr val="3366FF"/>
                </a:solidFill>
              </a:rPr>
              <a:t>muhummad.shahbaz@cl.cam.ac.uk</a:t>
            </a:r>
            <a:endParaRPr lang="en-US" sz="2000" i="1" dirty="0">
              <a:solidFill>
                <a:srgbClr val="3366FF"/>
              </a:solidFill>
            </a:endParaRPr>
          </a:p>
          <a:p>
            <a:pPr>
              <a:lnSpc>
                <a:spcPct val="80000"/>
              </a:lnSpc>
              <a:buFont typeface="Wingdings" charset="2"/>
              <a:buNone/>
            </a:pPr>
            <a:r>
              <a:rPr lang="en-US" sz="2400" b="1" dirty="0">
                <a:solidFill>
                  <a:schemeClr val="accent2"/>
                </a:solidFill>
              </a:rPr>
              <a:t>Grades:</a:t>
            </a:r>
            <a:r>
              <a:rPr lang="en-US" sz="2000" i="1" dirty="0">
                <a:solidFill>
                  <a:schemeClr val="accent2"/>
                </a:solidFill>
              </a:rPr>
              <a:t> </a:t>
            </a:r>
          </a:p>
          <a:p>
            <a:pPr>
              <a:lnSpc>
                <a:spcPct val="80000"/>
              </a:lnSpc>
              <a:buFont typeface="Wingdings" charset="2"/>
              <a:buNone/>
            </a:pPr>
            <a:r>
              <a:rPr lang="en-US" sz="2000" i="1" dirty="0">
                <a:solidFill>
                  <a:schemeClr val="accent2"/>
                </a:solidFill>
              </a:rPr>
              <a:t>	</a:t>
            </a:r>
            <a:r>
              <a:rPr lang="en-US" sz="2000" i="1" dirty="0" err="1"/>
              <a:t>Mphil</a:t>
            </a:r>
            <a:r>
              <a:rPr lang="en-US" sz="2000" i="1" dirty="0"/>
              <a:t> (ACS) – Pass / Fail - based on a mark out of 100</a:t>
            </a:r>
          </a:p>
          <a:p>
            <a:pPr>
              <a:lnSpc>
                <a:spcPct val="80000"/>
              </a:lnSpc>
              <a:buFont typeface="Wingdings" charset="2"/>
              <a:buNone/>
            </a:pPr>
            <a:r>
              <a:rPr lang="en-US" sz="2000" i="1" dirty="0"/>
              <a:t>	All others (DTC) – Mark out of </a:t>
            </a:r>
            <a:r>
              <a:rPr lang="en-US" sz="2000" i="1" dirty="0" smtClean="0"/>
              <a:t>100</a:t>
            </a:r>
            <a:endParaRPr lang="en-US" sz="2000" i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nf-test machine </a:t>
            </a:r>
            <a:r>
              <a:rPr lang="en-US" i="1" smtClean="0"/>
              <a:t>information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smtClean="0"/>
              <a:t>Warning: </a:t>
            </a:r>
            <a:r>
              <a:rPr lang="en-US" smtClean="0"/>
              <a:t>Files stored on nf-test machines are </a:t>
            </a:r>
            <a:r>
              <a:rPr lang="en-US" i="1" smtClean="0"/>
              <a:t>not</a:t>
            </a:r>
            <a:r>
              <a:rPr lang="en-US" smtClean="0"/>
              <a:t> backed up - and may be lost at any time.</a:t>
            </a:r>
          </a:p>
          <a:p>
            <a:r>
              <a:rPr lang="en-US" b="1" smtClean="0"/>
              <a:t> </a:t>
            </a:r>
            <a:r>
              <a:rPr lang="en-US" smtClean="0"/>
              <a:t>You must make sure that you regularly copy your files into your REAL (computer laboratory) home directory as a back-up</a:t>
            </a:r>
          </a:p>
          <a:p>
            <a:r>
              <a:rPr lang="en-US" b="1" smtClean="0"/>
              <a:t>Machines fail </a:t>
            </a:r>
            <a:r>
              <a:rPr lang="en-US" smtClean="0"/>
              <a:t>– they usually fail 24 hours </a:t>
            </a:r>
            <a:r>
              <a:rPr lang="en-US" b="1" smtClean="0"/>
              <a:t>before </a:t>
            </a:r>
            <a:r>
              <a:rPr lang="en-US" smtClean="0"/>
              <a:t>the big deadline!</a:t>
            </a:r>
          </a:p>
          <a:p>
            <a:endParaRPr lang="en-US" smtClean="0"/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C82A27-9808-B547-9F5F-6F40A231652A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552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76400"/>
            <a:ext cx="8534400" cy="4114800"/>
          </a:xfrm>
        </p:spPr>
        <p:txBody>
          <a:bodyPr/>
          <a:lstStyle/>
          <a:p>
            <a:r>
              <a:rPr lang="en-US" dirty="0"/>
              <a:t>Explore the web page</a:t>
            </a:r>
          </a:p>
          <a:p>
            <a:pPr lvl="1">
              <a:buFont typeface="Wingdings" charset="2"/>
              <a:buNone/>
            </a:pPr>
            <a:r>
              <a:rPr lang="en-US" dirty="0" smtClean="0"/>
              <a:t>http</a:t>
            </a:r>
            <a:r>
              <a:rPr lang="en-US" dirty="0"/>
              <a:t>://www.cl.cam.ac.uk/teaching</a:t>
            </a:r>
            <a:r>
              <a:rPr lang="en-US" dirty="0" smtClean="0"/>
              <a:t>/current/</a:t>
            </a:r>
            <a:r>
              <a:rPr lang="en-US" dirty="0"/>
              <a:t>P33</a:t>
            </a:r>
            <a:r>
              <a:rPr lang="en-US" dirty="0" smtClean="0"/>
              <a:t>/</a:t>
            </a:r>
          </a:p>
          <a:p>
            <a:pPr lvl="1">
              <a:buFont typeface="Wingdings" charset="2"/>
              <a:buNone/>
            </a:pPr>
            <a:r>
              <a:rPr lang="en-US" dirty="0" smtClean="0"/>
              <a:t>Hardware: do the online tutorial http://www-netfpga.cl.cam.ac.uk</a:t>
            </a:r>
          </a:p>
          <a:p>
            <a:pPr lvl="1">
              <a:buFont typeface="Wingdings" charset="2"/>
              <a:buNone/>
            </a:pPr>
            <a:r>
              <a:rPr lang="en-US" dirty="0" smtClean="0"/>
              <a:t>Software: explore the </a:t>
            </a:r>
            <a:r>
              <a:rPr lang="en-US" dirty="0" err="1" smtClean="0"/>
              <a:t>vns</a:t>
            </a:r>
            <a:r>
              <a:rPr lang="en-US" dirty="0" smtClean="0"/>
              <a:t> system http://vns.cl.cam.ac.uk</a:t>
            </a:r>
          </a:p>
          <a:p>
            <a:pPr lvl="1">
              <a:buNone/>
            </a:pPr>
            <a:r>
              <a:rPr lang="en-US" dirty="0"/>
              <a:t>		https://</a:t>
            </a:r>
            <a:r>
              <a:rPr lang="en-US" dirty="0" err="1"/>
              <a:t>www.srg.cl.cam.ac.uk</a:t>
            </a:r>
            <a:r>
              <a:rPr lang="en-US" dirty="0"/>
              <a:t>/</a:t>
            </a:r>
            <a:r>
              <a:rPr lang="en-US" dirty="0" err="1"/>
              <a:t>vns</a:t>
            </a:r>
            <a:r>
              <a:rPr lang="en-US" dirty="0"/>
              <a:t>/</a:t>
            </a:r>
            <a:r>
              <a:rPr lang="en-US" dirty="0" err="1"/>
              <a:t>vns</a:t>
            </a:r>
            <a:r>
              <a:rPr lang="en-US" dirty="0"/>
              <a:t>-assignments/simple-router/</a:t>
            </a:r>
          </a:p>
          <a:p>
            <a:r>
              <a:rPr lang="en-US" dirty="0"/>
              <a:t>Decide if you still want to take the </a:t>
            </a:r>
            <a:r>
              <a:rPr lang="en-US" dirty="0" smtClean="0"/>
              <a:t>class - promptly</a:t>
            </a:r>
            <a:endParaRPr lang="en-US" dirty="0"/>
          </a:p>
          <a:p>
            <a:r>
              <a:rPr lang="en-US" dirty="0"/>
              <a:t>Build a team of</a:t>
            </a:r>
            <a:r>
              <a:rPr lang="en-US" dirty="0" smtClean="0"/>
              <a:t> 2 </a:t>
            </a:r>
            <a:r>
              <a:rPr lang="en-US" dirty="0"/>
              <a:t>people:</a:t>
            </a:r>
            <a:r>
              <a:rPr lang="en-US" dirty="0" smtClean="0"/>
              <a:t> 1 </a:t>
            </a:r>
            <a:r>
              <a:rPr lang="en-US" dirty="0"/>
              <a:t>s/w and 1 h/</a:t>
            </a:r>
            <a:r>
              <a:rPr lang="en-US" dirty="0" smtClean="0"/>
              <a:t>w</a:t>
            </a:r>
          </a:p>
          <a:p>
            <a:pPr marL="0" indent="0">
              <a:buNone/>
            </a:pPr>
            <a:r>
              <a:rPr lang="en-US" i="1" dirty="0" smtClean="0"/>
              <a:t>	</a:t>
            </a:r>
            <a:r>
              <a:rPr lang="en-US" sz="2400" i="1" dirty="0" smtClean="0"/>
              <a:t>We will stay now and help you decide what you are</a:t>
            </a:r>
            <a:endParaRPr lang="en-US" sz="2400" i="1" dirty="0"/>
          </a:p>
          <a:p>
            <a:r>
              <a:rPr lang="en-US" dirty="0"/>
              <a:t>Come to SW02 on </a:t>
            </a:r>
            <a:r>
              <a:rPr lang="en-US" dirty="0" smtClean="0"/>
              <a:t>Monday 2pm…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C38EEA-F49A-E34E-A001-AB6D6C7E2112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/>
              <a:t>Some more logistics</a:t>
            </a:r>
            <a:endParaRPr lang="en-US" sz="2400"/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7772400" cy="4114800"/>
          </a:xfrm>
        </p:spPr>
        <p:txBody>
          <a:bodyPr/>
          <a:lstStyle/>
          <a:p>
            <a:pPr>
              <a:lnSpc>
                <a:spcPct val="80000"/>
              </a:lnSpc>
              <a:buFont typeface="Wingdings" charset="2"/>
              <a:buNone/>
            </a:pPr>
            <a:endParaRPr lang="en-US" sz="2400" b="1" smtClean="0">
              <a:solidFill>
                <a:schemeClr val="accent2"/>
              </a:solidFill>
            </a:endParaRPr>
          </a:p>
          <a:p>
            <a:pPr>
              <a:lnSpc>
                <a:spcPct val="80000"/>
              </a:lnSpc>
              <a:buFont typeface="Wingdings" charset="2"/>
              <a:buNone/>
            </a:pPr>
            <a:r>
              <a:rPr lang="en-US" sz="2400" b="1" smtClean="0">
                <a:solidFill>
                  <a:schemeClr val="accent2"/>
                </a:solidFill>
              </a:rPr>
              <a:t>Class Mailing list: </a:t>
            </a:r>
            <a:r>
              <a:rPr lang="en-US" sz="2000" i="1" smtClean="0">
                <a:solidFill>
                  <a:srgbClr val="3366FF"/>
                </a:solidFill>
              </a:rPr>
              <a:t>bir-list@cl.cam.ac.uk </a:t>
            </a:r>
          </a:p>
          <a:p>
            <a:pPr algn="ctr">
              <a:lnSpc>
                <a:spcPct val="80000"/>
              </a:lnSpc>
              <a:buFont typeface="Wingdings" charset="2"/>
              <a:buNone/>
            </a:pPr>
            <a:r>
              <a:rPr lang="en-US" sz="2000" i="1" smtClean="0">
                <a:solidFill>
                  <a:srgbClr val="000090"/>
                </a:solidFill>
              </a:rPr>
              <a:t>think of this as a self-help mailing list for all of you</a:t>
            </a:r>
          </a:p>
          <a:p>
            <a:pPr>
              <a:lnSpc>
                <a:spcPct val="80000"/>
              </a:lnSpc>
              <a:buFont typeface="Wingdings" charset="2"/>
              <a:buNone/>
            </a:pPr>
            <a:endParaRPr lang="en-US" sz="2400" b="1" smtClean="0"/>
          </a:p>
          <a:p>
            <a:pPr>
              <a:lnSpc>
                <a:spcPct val="80000"/>
              </a:lnSpc>
              <a:buFont typeface="Wingdings" charset="2"/>
              <a:buNone/>
            </a:pPr>
            <a:r>
              <a:rPr lang="en-US" sz="2400" b="1" smtClean="0">
                <a:solidFill>
                  <a:schemeClr val="accent2"/>
                </a:solidFill>
              </a:rPr>
              <a:t>Staff Mailing list: </a:t>
            </a:r>
            <a:r>
              <a:rPr lang="en-US" sz="2000" i="1" smtClean="0">
                <a:solidFill>
                  <a:srgbClr val="3366FF"/>
                </a:solidFill>
              </a:rPr>
              <a:t>bir-staff@cl.cam.ac.uk</a:t>
            </a:r>
            <a:endParaRPr lang="en-US" sz="2000" i="1" smtClean="0">
              <a:solidFill>
                <a:srgbClr val="3366FF"/>
              </a:solidFill>
              <a:hlinkClick r:id="rId3"/>
            </a:endParaRPr>
          </a:p>
          <a:p>
            <a:pPr>
              <a:lnSpc>
                <a:spcPct val="80000"/>
              </a:lnSpc>
              <a:buFont typeface="Wingdings" charset="2"/>
              <a:buNone/>
            </a:pPr>
            <a:endParaRPr lang="en-US" sz="2400" b="1" smtClean="0">
              <a:solidFill>
                <a:schemeClr val="accent2"/>
              </a:solidFill>
            </a:endParaRPr>
          </a:p>
          <a:p>
            <a:pPr>
              <a:lnSpc>
                <a:spcPct val="80000"/>
              </a:lnSpc>
              <a:buFont typeface="Wingdings" charset="2"/>
              <a:buNone/>
            </a:pPr>
            <a:r>
              <a:rPr lang="en-US" sz="2400" b="1" smtClean="0">
                <a:solidFill>
                  <a:schemeClr val="accent2"/>
                </a:solidFill>
              </a:rPr>
              <a:t>Submission mail: </a:t>
            </a:r>
            <a:r>
              <a:rPr lang="en-US" sz="2000" i="1" smtClean="0">
                <a:solidFill>
                  <a:srgbClr val="3366FF"/>
                </a:solidFill>
              </a:rPr>
              <a:t>bir-tick@cl.cam.ac.uk</a:t>
            </a:r>
            <a:endParaRPr lang="en-US" sz="2000" i="1" smtClean="0">
              <a:solidFill>
                <a:srgbClr val="3366FF"/>
              </a:solidFill>
              <a:hlinkClick r:id="rId4"/>
            </a:endParaRPr>
          </a:p>
          <a:p>
            <a:pPr>
              <a:lnSpc>
                <a:spcPct val="80000"/>
              </a:lnSpc>
              <a:buFont typeface="Wingdings" charset="2"/>
              <a:buNone/>
            </a:pPr>
            <a:endParaRPr lang="en-US" sz="2000" i="1" smtClean="0"/>
          </a:p>
          <a:p>
            <a:pPr>
              <a:lnSpc>
                <a:spcPct val="80000"/>
              </a:lnSpc>
              <a:buFont typeface="Wingdings" charset="2"/>
              <a:buNone/>
            </a:pPr>
            <a:r>
              <a:rPr lang="en-US" sz="2000" i="1" smtClean="0"/>
              <a:t>Group aliases can appear if you require them.</a:t>
            </a:r>
          </a:p>
          <a:p>
            <a:pPr>
              <a:lnSpc>
                <a:spcPct val="80000"/>
              </a:lnSpc>
              <a:buFont typeface="Wingdings" charset="2"/>
              <a:buNone/>
            </a:pPr>
            <a:endParaRPr lang="en-US" sz="2000" i="1" smtClean="0"/>
          </a:p>
          <a:p>
            <a:pPr>
              <a:lnSpc>
                <a:spcPct val="80000"/>
              </a:lnSpc>
              <a:buFont typeface="Wingdings" charset="2"/>
              <a:buNone/>
            </a:pPr>
            <a:endParaRPr lang="en-US" sz="180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CAF7E7-7953-0943-B031-3E03CA93ADCC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26627" name="Rectangle 298"/>
          <p:cNvSpPr>
            <a:spLocks noChangeArrowheads="1"/>
          </p:cNvSpPr>
          <p:nvPr/>
        </p:nvSpPr>
        <p:spPr bwMode="auto">
          <a:xfrm>
            <a:off x="457200" y="5943600"/>
            <a:ext cx="8382000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/>
              <a:t>What is Routing?</a:t>
            </a:r>
          </a:p>
        </p:txBody>
      </p:sp>
      <p:grpSp>
        <p:nvGrpSpPr>
          <p:cNvPr id="26629" name="Group 3"/>
          <p:cNvGrpSpPr>
            <a:grpSpLocks/>
          </p:cNvGrpSpPr>
          <p:nvPr/>
        </p:nvGrpSpPr>
        <p:grpSpPr bwMode="auto">
          <a:xfrm>
            <a:off x="136525" y="1600200"/>
            <a:ext cx="8559800" cy="4049713"/>
            <a:chOff x="86" y="1008"/>
            <a:chExt cx="5392" cy="2551"/>
          </a:xfrm>
        </p:grpSpPr>
        <p:sp>
          <p:nvSpPr>
            <p:cNvPr id="26654" name="Text Box 4"/>
            <p:cNvSpPr txBox="1">
              <a:spLocks noChangeArrowheads="1"/>
            </p:cNvSpPr>
            <p:nvPr/>
          </p:nvSpPr>
          <p:spPr bwMode="auto">
            <a:xfrm>
              <a:off x="2640" y="1008"/>
              <a:ext cx="36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s-ES" dirty="0">
                  <a:latin typeface="Arial"/>
                </a:rPr>
                <a:t>R3</a:t>
              </a:r>
              <a:endParaRPr lang="en-US" dirty="0">
                <a:latin typeface="Arial"/>
              </a:endParaRPr>
            </a:p>
          </p:txBody>
        </p:sp>
        <p:grpSp>
          <p:nvGrpSpPr>
            <p:cNvPr id="26655" name="Group 5"/>
            <p:cNvGrpSpPr>
              <a:grpSpLocks/>
            </p:cNvGrpSpPr>
            <p:nvPr/>
          </p:nvGrpSpPr>
          <p:grpSpPr bwMode="auto">
            <a:xfrm>
              <a:off x="86" y="1293"/>
              <a:ext cx="5392" cy="2266"/>
              <a:chOff x="86" y="1293"/>
              <a:chExt cx="5392" cy="2266"/>
            </a:xfrm>
          </p:grpSpPr>
          <p:sp>
            <p:nvSpPr>
              <p:cNvPr id="26656" name="Line 6"/>
              <p:cNvSpPr>
                <a:spLocks noChangeShapeType="1"/>
              </p:cNvSpPr>
              <p:nvPr/>
            </p:nvSpPr>
            <p:spPr bwMode="auto">
              <a:xfrm flipV="1">
                <a:off x="1920" y="1520"/>
                <a:ext cx="720" cy="121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57" name="Line 7"/>
              <p:cNvSpPr>
                <a:spLocks noChangeShapeType="1"/>
              </p:cNvSpPr>
              <p:nvPr/>
            </p:nvSpPr>
            <p:spPr bwMode="auto">
              <a:xfrm flipH="1" flipV="1">
                <a:off x="2640" y="1507"/>
                <a:ext cx="1104" cy="127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58" name="Line 8"/>
              <p:cNvSpPr>
                <a:spLocks noChangeShapeType="1"/>
              </p:cNvSpPr>
              <p:nvPr/>
            </p:nvSpPr>
            <p:spPr bwMode="auto">
              <a:xfrm flipH="1" flipV="1">
                <a:off x="2640" y="1503"/>
                <a:ext cx="1248" cy="41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59" name="Line 9"/>
              <p:cNvSpPr>
                <a:spLocks noChangeShapeType="1"/>
              </p:cNvSpPr>
              <p:nvPr/>
            </p:nvSpPr>
            <p:spPr bwMode="auto">
              <a:xfrm flipV="1">
                <a:off x="1776" y="1539"/>
                <a:ext cx="912" cy="28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60" name="Line 10"/>
              <p:cNvSpPr>
                <a:spLocks noChangeShapeType="1"/>
              </p:cNvSpPr>
              <p:nvPr/>
            </p:nvSpPr>
            <p:spPr bwMode="auto">
              <a:xfrm>
                <a:off x="1774" y="1915"/>
                <a:ext cx="154" cy="8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61" name="Line 11"/>
              <p:cNvSpPr>
                <a:spLocks noChangeShapeType="1"/>
              </p:cNvSpPr>
              <p:nvPr/>
            </p:nvSpPr>
            <p:spPr bwMode="auto">
              <a:xfrm>
                <a:off x="1872" y="2733"/>
                <a:ext cx="192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62" name="Line 12"/>
              <p:cNvSpPr>
                <a:spLocks noChangeShapeType="1"/>
              </p:cNvSpPr>
              <p:nvPr/>
            </p:nvSpPr>
            <p:spPr bwMode="auto">
              <a:xfrm flipV="1">
                <a:off x="3842" y="1840"/>
                <a:ext cx="41" cy="106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63" name="Line 13"/>
              <p:cNvSpPr>
                <a:spLocks noChangeShapeType="1"/>
              </p:cNvSpPr>
              <p:nvPr/>
            </p:nvSpPr>
            <p:spPr bwMode="auto">
              <a:xfrm>
                <a:off x="462" y="1620"/>
                <a:ext cx="1314" cy="20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64" name="Line 14"/>
              <p:cNvSpPr>
                <a:spLocks noChangeShapeType="1"/>
              </p:cNvSpPr>
              <p:nvPr/>
            </p:nvSpPr>
            <p:spPr bwMode="auto">
              <a:xfrm flipV="1">
                <a:off x="462" y="1824"/>
                <a:ext cx="1266" cy="59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65" name="Line 15"/>
              <p:cNvSpPr>
                <a:spLocks noChangeShapeType="1"/>
              </p:cNvSpPr>
              <p:nvPr/>
            </p:nvSpPr>
            <p:spPr bwMode="auto">
              <a:xfrm flipV="1">
                <a:off x="3840" y="1620"/>
                <a:ext cx="1127" cy="2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66" name="Line 16"/>
              <p:cNvSpPr>
                <a:spLocks noChangeShapeType="1"/>
              </p:cNvSpPr>
              <p:nvPr/>
            </p:nvSpPr>
            <p:spPr bwMode="auto">
              <a:xfrm>
                <a:off x="3840" y="1917"/>
                <a:ext cx="1279" cy="65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67" name="Line 17"/>
              <p:cNvSpPr>
                <a:spLocks noChangeShapeType="1"/>
              </p:cNvSpPr>
              <p:nvPr/>
            </p:nvSpPr>
            <p:spPr bwMode="auto">
              <a:xfrm flipV="1">
                <a:off x="576" y="2685"/>
                <a:ext cx="1344" cy="38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68" name="Line 18"/>
              <p:cNvSpPr>
                <a:spLocks noChangeShapeType="1"/>
              </p:cNvSpPr>
              <p:nvPr/>
            </p:nvSpPr>
            <p:spPr bwMode="auto">
              <a:xfrm>
                <a:off x="3840" y="2877"/>
                <a:ext cx="1030" cy="38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26669" name="Group 19"/>
              <p:cNvGrpSpPr>
                <a:grpSpLocks/>
              </p:cNvGrpSpPr>
              <p:nvPr/>
            </p:nvGrpSpPr>
            <p:grpSpPr bwMode="auto">
              <a:xfrm>
                <a:off x="288" y="1485"/>
                <a:ext cx="475" cy="442"/>
                <a:chOff x="192" y="1632"/>
                <a:chExt cx="475" cy="442"/>
              </a:xfrm>
            </p:grpSpPr>
            <p:sp>
              <p:nvSpPr>
                <p:cNvPr id="26885" name="Rectangle 20"/>
                <p:cNvSpPr>
                  <a:spLocks noChangeArrowheads="1"/>
                </p:cNvSpPr>
                <p:nvPr/>
              </p:nvSpPr>
              <p:spPr bwMode="auto">
                <a:xfrm>
                  <a:off x="278" y="1654"/>
                  <a:ext cx="288" cy="240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886" name="Rectangle 21"/>
                <p:cNvSpPr>
                  <a:spLocks noChangeArrowheads="1"/>
                </p:cNvSpPr>
                <p:nvPr/>
              </p:nvSpPr>
              <p:spPr bwMode="auto">
                <a:xfrm>
                  <a:off x="220" y="1956"/>
                  <a:ext cx="418" cy="96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26887" name="Group 22"/>
                <p:cNvGrpSpPr>
                  <a:grpSpLocks/>
                </p:cNvGrpSpPr>
                <p:nvPr/>
              </p:nvGrpSpPr>
              <p:grpSpPr bwMode="auto">
                <a:xfrm>
                  <a:off x="192" y="1632"/>
                  <a:ext cx="475" cy="442"/>
                  <a:chOff x="5285" y="1536"/>
                  <a:chExt cx="475" cy="442"/>
                </a:xfrm>
              </p:grpSpPr>
              <p:sp>
                <p:nvSpPr>
                  <p:cNvPr id="26888" name="Rectangle 23"/>
                  <p:cNvSpPr>
                    <a:spLocks noChangeArrowheads="1"/>
                  </p:cNvSpPr>
                  <p:nvPr/>
                </p:nvSpPr>
                <p:spPr bwMode="auto">
                  <a:xfrm>
                    <a:off x="5424" y="1612"/>
                    <a:ext cx="192" cy="144"/>
                  </a:xfrm>
                  <a:prstGeom prst="rect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grpSp>
                <p:nvGrpSpPr>
                  <p:cNvPr id="26889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5285" y="1536"/>
                    <a:ext cx="475" cy="442"/>
                    <a:chOff x="5285" y="1536"/>
                    <a:chExt cx="475" cy="442"/>
                  </a:xfrm>
                </p:grpSpPr>
                <p:sp>
                  <p:nvSpPr>
                    <p:cNvPr id="26890" name="Freeform 25"/>
                    <p:cNvSpPr>
                      <a:spLocks/>
                    </p:cNvSpPr>
                    <p:nvPr/>
                  </p:nvSpPr>
                  <p:spPr bwMode="auto">
                    <a:xfrm>
                      <a:off x="5365" y="1943"/>
                      <a:ext cx="369" cy="35"/>
                    </a:xfrm>
                    <a:custGeom>
                      <a:avLst/>
                      <a:gdLst>
                        <a:gd name="T0" fmla="*/ 33 w 1105"/>
                        <a:gd name="T1" fmla="*/ 0 h 104"/>
                        <a:gd name="T2" fmla="*/ 34 w 1105"/>
                        <a:gd name="T3" fmla="*/ 0 h 104"/>
                        <a:gd name="T4" fmla="*/ 34 w 1105"/>
                        <a:gd name="T5" fmla="*/ 0 h 104"/>
                        <a:gd name="T6" fmla="*/ 35 w 1105"/>
                        <a:gd name="T7" fmla="*/ 0 h 104"/>
                        <a:gd name="T8" fmla="*/ 36 w 1105"/>
                        <a:gd name="T9" fmla="*/ 0 h 104"/>
                        <a:gd name="T10" fmla="*/ 36 w 1105"/>
                        <a:gd name="T11" fmla="*/ 0 h 104"/>
                        <a:gd name="T12" fmla="*/ 37 w 1105"/>
                        <a:gd name="T13" fmla="*/ 0 h 104"/>
                        <a:gd name="T14" fmla="*/ 37 w 1105"/>
                        <a:gd name="T15" fmla="*/ 0 h 104"/>
                        <a:gd name="T16" fmla="*/ 38 w 1105"/>
                        <a:gd name="T17" fmla="*/ 0 h 104"/>
                        <a:gd name="T18" fmla="*/ 39 w 1105"/>
                        <a:gd name="T19" fmla="*/ 0 h 104"/>
                        <a:gd name="T20" fmla="*/ 39 w 1105"/>
                        <a:gd name="T21" fmla="*/ 0 h 104"/>
                        <a:gd name="T22" fmla="*/ 40 w 1105"/>
                        <a:gd name="T23" fmla="*/ 0 h 104"/>
                        <a:gd name="T24" fmla="*/ 41 w 1105"/>
                        <a:gd name="T25" fmla="*/ 0 h 104"/>
                        <a:gd name="T26" fmla="*/ 41 w 1105"/>
                        <a:gd name="T27" fmla="*/ 1 h 104"/>
                        <a:gd name="T28" fmla="*/ 41 w 1105"/>
                        <a:gd name="T29" fmla="*/ 1 h 104"/>
                        <a:gd name="T30" fmla="*/ 41 w 1105"/>
                        <a:gd name="T31" fmla="*/ 2 h 104"/>
                        <a:gd name="T32" fmla="*/ 40 w 1105"/>
                        <a:gd name="T33" fmla="*/ 2 h 104"/>
                        <a:gd name="T34" fmla="*/ 38 w 1105"/>
                        <a:gd name="T35" fmla="*/ 3 h 104"/>
                        <a:gd name="T36" fmla="*/ 35 w 1105"/>
                        <a:gd name="T37" fmla="*/ 3 h 104"/>
                        <a:gd name="T38" fmla="*/ 32 w 1105"/>
                        <a:gd name="T39" fmla="*/ 4 h 104"/>
                        <a:gd name="T40" fmla="*/ 29 w 1105"/>
                        <a:gd name="T41" fmla="*/ 4 h 104"/>
                        <a:gd name="T42" fmla="*/ 25 w 1105"/>
                        <a:gd name="T43" fmla="*/ 4 h 104"/>
                        <a:gd name="T44" fmla="*/ 21 w 1105"/>
                        <a:gd name="T45" fmla="*/ 4 h 104"/>
                        <a:gd name="T46" fmla="*/ 17 w 1105"/>
                        <a:gd name="T47" fmla="*/ 4 h 104"/>
                        <a:gd name="T48" fmla="*/ 13 w 1105"/>
                        <a:gd name="T49" fmla="*/ 4 h 104"/>
                        <a:gd name="T50" fmla="*/ 9 w 1105"/>
                        <a:gd name="T51" fmla="*/ 4 h 104"/>
                        <a:gd name="T52" fmla="*/ 6 w 1105"/>
                        <a:gd name="T53" fmla="*/ 4 h 104"/>
                        <a:gd name="T54" fmla="*/ 3 w 1105"/>
                        <a:gd name="T55" fmla="*/ 4 h 104"/>
                        <a:gd name="T56" fmla="*/ 1 w 1105"/>
                        <a:gd name="T57" fmla="*/ 4 h 104"/>
                        <a:gd name="T58" fmla="*/ 0 w 1105"/>
                        <a:gd name="T59" fmla="*/ 3 h 104"/>
                        <a:gd name="T60" fmla="*/ 0 w 1105"/>
                        <a:gd name="T61" fmla="*/ 3 h 104"/>
                        <a:gd name="T62" fmla="*/ 0 w 1105"/>
                        <a:gd name="T63" fmla="*/ 2 h 104"/>
                        <a:gd name="T64" fmla="*/ 1 w 1105"/>
                        <a:gd name="T65" fmla="*/ 2 h 104"/>
                        <a:gd name="T66" fmla="*/ 1 w 1105"/>
                        <a:gd name="T67" fmla="*/ 1 h 104"/>
                        <a:gd name="T68" fmla="*/ 2 w 1105"/>
                        <a:gd name="T69" fmla="*/ 1 h 104"/>
                        <a:gd name="T70" fmla="*/ 3 w 1105"/>
                        <a:gd name="T71" fmla="*/ 1 h 104"/>
                        <a:gd name="T72" fmla="*/ 4 w 1105"/>
                        <a:gd name="T73" fmla="*/ 1 h 104"/>
                        <a:gd name="T74" fmla="*/ 5 w 1105"/>
                        <a:gd name="T75" fmla="*/ 1 h 104"/>
                        <a:gd name="T76" fmla="*/ 5 w 1105"/>
                        <a:gd name="T77" fmla="*/ 1 h 104"/>
                        <a:gd name="T78" fmla="*/ 6 w 1105"/>
                        <a:gd name="T79" fmla="*/ 1 h 104"/>
                        <a:gd name="T80" fmla="*/ 7 w 1105"/>
                        <a:gd name="T81" fmla="*/ 1 h 104"/>
                        <a:gd name="T82" fmla="*/ 8 w 1105"/>
                        <a:gd name="T83" fmla="*/ 1 h 104"/>
                        <a:gd name="T84" fmla="*/ 9 w 1105"/>
                        <a:gd name="T85" fmla="*/ 1 h 104"/>
                        <a:gd name="T86" fmla="*/ 10 w 1105"/>
                        <a:gd name="T87" fmla="*/ 1 h 104"/>
                        <a:gd name="T88" fmla="*/ 11 w 1105"/>
                        <a:gd name="T89" fmla="*/ 1 h 104"/>
                        <a:gd name="T90" fmla="*/ 13 w 1105"/>
                        <a:gd name="T91" fmla="*/ 1 h 104"/>
                        <a:gd name="T92" fmla="*/ 14 w 1105"/>
                        <a:gd name="T93" fmla="*/ 1 h 104"/>
                        <a:gd name="T94" fmla="*/ 16 w 1105"/>
                        <a:gd name="T95" fmla="*/ 1 h 104"/>
                        <a:gd name="T96" fmla="*/ 18 w 1105"/>
                        <a:gd name="T97" fmla="*/ 1 h 104"/>
                        <a:gd name="T98" fmla="*/ 19 w 1105"/>
                        <a:gd name="T99" fmla="*/ 1 h 104"/>
                        <a:gd name="T100" fmla="*/ 21 w 1105"/>
                        <a:gd name="T101" fmla="*/ 1 h 104"/>
                        <a:gd name="T102" fmla="*/ 23 w 1105"/>
                        <a:gd name="T103" fmla="*/ 1 h 104"/>
                        <a:gd name="T104" fmla="*/ 25 w 1105"/>
                        <a:gd name="T105" fmla="*/ 1 h 104"/>
                        <a:gd name="T106" fmla="*/ 27 w 1105"/>
                        <a:gd name="T107" fmla="*/ 1 h 104"/>
                        <a:gd name="T108" fmla="*/ 28 w 1105"/>
                        <a:gd name="T109" fmla="*/ 1 h 104"/>
                        <a:gd name="T110" fmla="*/ 30 w 1105"/>
                        <a:gd name="T111" fmla="*/ 1 h 104"/>
                        <a:gd name="T112" fmla="*/ 32 w 1105"/>
                        <a:gd name="T113" fmla="*/ 0 h 104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w 1105"/>
                        <a:gd name="T172" fmla="*/ 0 h 104"/>
                        <a:gd name="T173" fmla="*/ 1105 w 1105"/>
                        <a:gd name="T174" fmla="*/ 104 h 104"/>
                      </a:gdLst>
                      <a:ahLst/>
                      <a:cxnLst>
                        <a:cxn ang="T114">
                          <a:pos x="T0" y="T1"/>
                        </a:cxn>
                        <a:cxn ang="T115">
                          <a:pos x="T2" y="T3"/>
                        </a:cxn>
                        <a:cxn ang="T116">
                          <a:pos x="T4" y="T5"/>
                        </a:cxn>
                        <a:cxn ang="T117">
                          <a:pos x="T6" y="T7"/>
                        </a:cxn>
                        <a:cxn ang="T118">
                          <a:pos x="T8" y="T9"/>
                        </a:cxn>
                        <a:cxn ang="T119">
                          <a:pos x="T10" y="T11"/>
                        </a:cxn>
                        <a:cxn ang="T120">
                          <a:pos x="T12" y="T13"/>
                        </a:cxn>
                        <a:cxn ang="T121">
                          <a:pos x="T14" y="T15"/>
                        </a:cxn>
                        <a:cxn ang="T122">
                          <a:pos x="T16" y="T17"/>
                        </a:cxn>
                        <a:cxn ang="T123">
                          <a:pos x="T18" y="T19"/>
                        </a:cxn>
                        <a:cxn ang="T124">
                          <a:pos x="T20" y="T21"/>
                        </a:cxn>
                        <a:cxn ang="T125">
                          <a:pos x="T22" y="T23"/>
                        </a:cxn>
                        <a:cxn ang="T126">
                          <a:pos x="T24" y="T25"/>
                        </a:cxn>
                        <a:cxn ang="T127">
                          <a:pos x="T26" y="T27"/>
                        </a:cxn>
                        <a:cxn ang="T128">
                          <a:pos x="T28" y="T29"/>
                        </a:cxn>
                        <a:cxn ang="T129">
                          <a:pos x="T30" y="T31"/>
                        </a:cxn>
                        <a:cxn ang="T130">
                          <a:pos x="T32" y="T33"/>
                        </a:cxn>
                        <a:cxn ang="T131">
                          <a:pos x="T34" y="T35"/>
                        </a:cxn>
                        <a:cxn ang="T132">
                          <a:pos x="T36" y="T37"/>
                        </a:cxn>
                        <a:cxn ang="T133">
                          <a:pos x="T38" y="T39"/>
                        </a:cxn>
                        <a:cxn ang="T134">
                          <a:pos x="T40" y="T41"/>
                        </a:cxn>
                        <a:cxn ang="T135">
                          <a:pos x="T42" y="T43"/>
                        </a:cxn>
                        <a:cxn ang="T136">
                          <a:pos x="T44" y="T45"/>
                        </a:cxn>
                        <a:cxn ang="T137">
                          <a:pos x="T46" y="T47"/>
                        </a:cxn>
                        <a:cxn ang="T138">
                          <a:pos x="T48" y="T49"/>
                        </a:cxn>
                        <a:cxn ang="T139">
                          <a:pos x="T50" y="T51"/>
                        </a:cxn>
                        <a:cxn ang="T140">
                          <a:pos x="T52" y="T53"/>
                        </a:cxn>
                        <a:cxn ang="T141">
                          <a:pos x="T54" y="T55"/>
                        </a:cxn>
                        <a:cxn ang="T142">
                          <a:pos x="T56" y="T57"/>
                        </a:cxn>
                        <a:cxn ang="T143">
                          <a:pos x="T58" y="T59"/>
                        </a:cxn>
                        <a:cxn ang="T144">
                          <a:pos x="T60" y="T61"/>
                        </a:cxn>
                        <a:cxn ang="T145">
                          <a:pos x="T62" y="T63"/>
                        </a:cxn>
                        <a:cxn ang="T146">
                          <a:pos x="T64" y="T65"/>
                        </a:cxn>
                        <a:cxn ang="T147">
                          <a:pos x="T66" y="T67"/>
                        </a:cxn>
                        <a:cxn ang="T148">
                          <a:pos x="T68" y="T69"/>
                        </a:cxn>
                        <a:cxn ang="T149">
                          <a:pos x="T70" y="T71"/>
                        </a:cxn>
                        <a:cxn ang="T150">
                          <a:pos x="T72" y="T73"/>
                        </a:cxn>
                        <a:cxn ang="T151">
                          <a:pos x="T74" y="T75"/>
                        </a:cxn>
                        <a:cxn ang="T152">
                          <a:pos x="T76" y="T77"/>
                        </a:cxn>
                        <a:cxn ang="T153">
                          <a:pos x="T78" y="T79"/>
                        </a:cxn>
                        <a:cxn ang="T154">
                          <a:pos x="T80" y="T81"/>
                        </a:cxn>
                        <a:cxn ang="T155">
                          <a:pos x="T82" y="T83"/>
                        </a:cxn>
                        <a:cxn ang="T156">
                          <a:pos x="T84" y="T85"/>
                        </a:cxn>
                        <a:cxn ang="T157">
                          <a:pos x="T86" y="T87"/>
                        </a:cxn>
                        <a:cxn ang="T158">
                          <a:pos x="T88" y="T89"/>
                        </a:cxn>
                        <a:cxn ang="T159">
                          <a:pos x="T90" y="T91"/>
                        </a:cxn>
                        <a:cxn ang="T160">
                          <a:pos x="T92" y="T93"/>
                        </a:cxn>
                        <a:cxn ang="T161">
                          <a:pos x="T94" y="T95"/>
                        </a:cxn>
                        <a:cxn ang="T162">
                          <a:pos x="T96" y="T97"/>
                        </a:cxn>
                        <a:cxn ang="T163">
                          <a:pos x="T98" y="T99"/>
                        </a:cxn>
                        <a:cxn ang="T164">
                          <a:pos x="T100" y="T101"/>
                        </a:cxn>
                        <a:cxn ang="T165">
                          <a:pos x="T102" y="T103"/>
                        </a:cxn>
                        <a:cxn ang="T166">
                          <a:pos x="T104" y="T105"/>
                        </a:cxn>
                        <a:cxn ang="T167">
                          <a:pos x="T106" y="T107"/>
                        </a:cxn>
                        <a:cxn ang="T168">
                          <a:pos x="T108" y="T109"/>
                        </a:cxn>
                        <a:cxn ang="T169">
                          <a:pos x="T110" y="T111"/>
                        </a:cxn>
                        <a:cxn ang="T170">
                          <a:pos x="T112" y="T113"/>
                        </a:cxn>
                      </a:cxnLst>
                      <a:rect l="T171" t="T172" r="T173" b="T174"/>
                      <a:pathLst>
                        <a:path w="1105" h="104">
                          <a:moveTo>
                            <a:pt x="872" y="13"/>
                          </a:moveTo>
                          <a:lnTo>
                            <a:pt x="876" y="13"/>
                          </a:lnTo>
                          <a:lnTo>
                            <a:pt x="879" y="13"/>
                          </a:lnTo>
                          <a:lnTo>
                            <a:pt x="883" y="13"/>
                          </a:lnTo>
                          <a:lnTo>
                            <a:pt x="886" y="13"/>
                          </a:lnTo>
                          <a:lnTo>
                            <a:pt x="890" y="13"/>
                          </a:lnTo>
                          <a:lnTo>
                            <a:pt x="893" y="13"/>
                          </a:lnTo>
                          <a:lnTo>
                            <a:pt x="897" y="13"/>
                          </a:lnTo>
                          <a:lnTo>
                            <a:pt x="900" y="13"/>
                          </a:lnTo>
                          <a:lnTo>
                            <a:pt x="904" y="13"/>
                          </a:lnTo>
                          <a:lnTo>
                            <a:pt x="909" y="13"/>
                          </a:lnTo>
                          <a:lnTo>
                            <a:pt x="911" y="13"/>
                          </a:lnTo>
                          <a:lnTo>
                            <a:pt x="916" y="13"/>
                          </a:lnTo>
                          <a:lnTo>
                            <a:pt x="918" y="11"/>
                          </a:lnTo>
                          <a:lnTo>
                            <a:pt x="923" y="11"/>
                          </a:lnTo>
                          <a:lnTo>
                            <a:pt x="927" y="11"/>
                          </a:lnTo>
                          <a:lnTo>
                            <a:pt x="930" y="11"/>
                          </a:lnTo>
                          <a:lnTo>
                            <a:pt x="932" y="10"/>
                          </a:lnTo>
                          <a:lnTo>
                            <a:pt x="936" y="10"/>
                          </a:lnTo>
                          <a:lnTo>
                            <a:pt x="940" y="10"/>
                          </a:lnTo>
                          <a:lnTo>
                            <a:pt x="943" y="10"/>
                          </a:lnTo>
                          <a:lnTo>
                            <a:pt x="947" y="9"/>
                          </a:lnTo>
                          <a:lnTo>
                            <a:pt x="950" y="9"/>
                          </a:lnTo>
                          <a:lnTo>
                            <a:pt x="954" y="8"/>
                          </a:lnTo>
                          <a:lnTo>
                            <a:pt x="957" y="8"/>
                          </a:lnTo>
                          <a:lnTo>
                            <a:pt x="960" y="8"/>
                          </a:lnTo>
                          <a:lnTo>
                            <a:pt x="964" y="8"/>
                          </a:lnTo>
                          <a:lnTo>
                            <a:pt x="967" y="7"/>
                          </a:lnTo>
                          <a:lnTo>
                            <a:pt x="972" y="7"/>
                          </a:lnTo>
                          <a:lnTo>
                            <a:pt x="974" y="5"/>
                          </a:lnTo>
                          <a:lnTo>
                            <a:pt x="978" y="5"/>
                          </a:lnTo>
                          <a:lnTo>
                            <a:pt x="981" y="5"/>
                          </a:lnTo>
                          <a:lnTo>
                            <a:pt x="985" y="5"/>
                          </a:lnTo>
                          <a:lnTo>
                            <a:pt x="988" y="4"/>
                          </a:lnTo>
                          <a:lnTo>
                            <a:pt x="992" y="3"/>
                          </a:lnTo>
                          <a:lnTo>
                            <a:pt x="994" y="3"/>
                          </a:lnTo>
                          <a:lnTo>
                            <a:pt x="998" y="3"/>
                          </a:lnTo>
                          <a:lnTo>
                            <a:pt x="1001" y="3"/>
                          </a:lnTo>
                          <a:lnTo>
                            <a:pt x="1005" y="2"/>
                          </a:lnTo>
                          <a:lnTo>
                            <a:pt x="1007" y="2"/>
                          </a:lnTo>
                          <a:lnTo>
                            <a:pt x="1012" y="2"/>
                          </a:lnTo>
                          <a:lnTo>
                            <a:pt x="1014" y="1"/>
                          </a:lnTo>
                          <a:lnTo>
                            <a:pt x="1018" y="1"/>
                          </a:lnTo>
                          <a:lnTo>
                            <a:pt x="1021" y="1"/>
                          </a:lnTo>
                          <a:lnTo>
                            <a:pt x="1025" y="1"/>
                          </a:lnTo>
                          <a:lnTo>
                            <a:pt x="1029" y="1"/>
                          </a:lnTo>
                          <a:lnTo>
                            <a:pt x="1032" y="1"/>
                          </a:lnTo>
                          <a:lnTo>
                            <a:pt x="1034" y="1"/>
                          </a:lnTo>
                          <a:lnTo>
                            <a:pt x="1039" y="1"/>
                          </a:lnTo>
                          <a:lnTo>
                            <a:pt x="1042" y="0"/>
                          </a:lnTo>
                          <a:lnTo>
                            <a:pt x="1045" y="0"/>
                          </a:lnTo>
                          <a:lnTo>
                            <a:pt x="1048" y="0"/>
                          </a:lnTo>
                          <a:lnTo>
                            <a:pt x="1052" y="0"/>
                          </a:lnTo>
                          <a:lnTo>
                            <a:pt x="1055" y="0"/>
                          </a:lnTo>
                          <a:lnTo>
                            <a:pt x="1058" y="1"/>
                          </a:lnTo>
                          <a:lnTo>
                            <a:pt x="1062" y="1"/>
                          </a:lnTo>
                          <a:lnTo>
                            <a:pt x="1065" y="1"/>
                          </a:lnTo>
                          <a:lnTo>
                            <a:pt x="1068" y="1"/>
                          </a:lnTo>
                          <a:lnTo>
                            <a:pt x="1072" y="2"/>
                          </a:lnTo>
                          <a:lnTo>
                            <a:pt x="1075" y="2"/>
                          </a:lnTo>
                          <a:lnTo>
                            <a:pt x="1078" y="3"/>
                          </a:lnTo>
                          <a:lnTo>
                            <a:pt x="1082" y="3"/>
                          </a:lnTo>
                          <a:lnTo>
                            <a:pt x="1086" y="4"/>
                          </a:lnTo>
                          <a:lnTo>
                            <a:pt x="1089" y="5"/>
                          </a:lnTo>
                          <a:lnTo>
                            <a:pt x="1093" y="7"/>
                          </a:lnTo>
                          <a:lnTo>
                            <a:pt x="1093" y="9"/>
                          </a:lnTo>
                          <a:lnTo>
                            <a:pt x="1094" y="11"/>
                          </a:lnTo>
                          <a:lnTo>
                            <a:pt x="1095" y="14"/>
                          </a:lnTo>
                          <a:lnTo>
                            <a:pt x="1095" y="17"/>
                          </a:lnTo>
                          <a:lnTo>
                            <a:pt x="1096" y="20"/>
                          </a:lnTo>
                          <a:lnTo>
                            <a:pt x="1097" y="22"/>
                          </a:lnTo>
                          <a:lnTo>
                            <a:pt x="1097" y="24"/>
                          </a:lnTo>
                          <a:lnTo>
                            <a:pt x="1099" y="28"/>
                          </a:lnTo>
                          <a:lnTo>
                            <a:pt x="1099" y="30"/>
                          </a:lnTo>
                          <a:lnTo>
                            <a:pt x="1100" y="33"/>
                          </a:lnTo>
                          <a:lnTo>
                            <a:pt x="1101" y="35"/>
                          </a:lnTo>
                          <a:lnTo>
                            <a:pt x="1101" y="39"/>
                          </a:lnTo>
                          <a:lnTo>
                            <a:pt x="1102" y="41"/>
                          </a:lnTo>
                          <a:lnTo>
                            <a:pt x="1103" y="43"/>
                          </a:lnTo>
                          <a:lnTo>
                            <a:pt x="1103" y="46"/>
                          </a:lnTo>
                          <a:lnTo>
                            <a:pt x="1105" y="49"/>
                          </a:lnTo>
                          <a:lnTo>
                            <a:pt x="1099" y="53"/>
                          </a:lnTo>
                          <a:lnTo>
                            <a:pt x="1093" y="57"/>
                          </a:lnTo>
                          <a:lnTo>
                            <a:pt x="1086" y="60"/>
                          </a:lnTo>
                          <a:lnTo>
                            <a:pt x="1077" y="64"/>
                          </a:lnTo>
                          <a:lnTo>
                            <a:pt x="1068" y="66"/>
                          </a:lnTo>
                          <a:lnTo>
                            <a:pt x="1057" y="68"/>
                          </a:lnTo>
                          <a:lnTo>
                            <a:pt x="1048" y="72"/>
                          </a:lnTo>
                          <a:lnTo>
                            <a:pt x="1036" y="76"/>
                          </a:lnTo>
                          <a:lnTo>
                            <a:pt x="1024" y="78"/>
                          </a:lnTo>
                          <a:lnTo>
                            <a:pt x="1011" y="80"/>
                          </a:lnTo>
                          <a:lnTo>
                            <a:pt x="997" y="81"/>
                          </a:lnTo>
                          <a:lnTo>
                            <a:pt x="982" y="84"/>
                          </a:lnTo>
                          <a:lnTo>
                            <a:pt x="968" y="86"/>
                          </a:lnTo>
                          <a:lnTo>
                            <a:pt x="953" y="89"/>
                          </a:lnTo>
                          <a:lnTo>
                            <a:pt x="936" y="90"/>
                          </a:lnTo>
                          <a:lnTo>
                            <a:pt x="921" y="92"/>
                          </a:lnTo>
                          <a:lnTo>
                            <a:pt x="903" y="92"/>
                          </a:lnTo>
                          <a:lnTo>
                            <a:pt x="885" y="95"/>
                          </a:lnTo>
                          <a:lnTo>
                            <a:pt x="866" y="96"/>
                          </a:lnTo>
                          <a:lnTo>
                            <a:pt x="847" y="97"/>
                          </a:lnTo>
                          <a:lnTo>
                            <a:pt x="829" y="98"/>
                          </a:lnTo>
                          <a:lnTo>
                            <a:pt x="809" y="99"/>
                          </a:lnTo>
                          <a:lnTo>
                            <a:pt x="790" y="99"/>
                          </a:lnTo>
                          <a:lnTo>
                            <a:pt x="770" y="102"/>
                          </a:lnTo>
                          <a:lnTo>
                            <a:pt x="750" y="102"/>
                          </a:lnTo>
                          <a:lnTo>
                            <a:pt x="728" y="102"/>
                          </a:lnTo>
                          <a:lnTo>
                            <a:pt x="708" y="102"/>
                          </a:lnTo>
                          <a:lnTo>
                            <a:pt x="688" y="104"/>
                          </a:lnTo>
                          <a:lnTo>
                            <a:pt x="665" y="104"/>
                          </a:lnTo>
                          <a:lnTo>
                            <a:pt x="645" y="104"/>
                          </a:lnTo>
                          <a:lnTo>
                            <a:pt x="623" y="104"/>
                          </a:lnTo>
                          <a:lnTo>
                            <a:pt x="601" y="104"/>
                          </a:lnTo>
                          <a:lnTo>
                            <a:pt x="580" y="104"/>
                          </a:lnTo>
                          <a:lnTo>
                            <a:pt x="558" y="104"/>
                          </a:lnTo>
                          <a:lnTo>
                            <a:pt x="536" y="104"/>
                          </a:lnTo>
                          <a:lnTo>
                            <a:pt x="514" y="104"/>
                          </a:lnTo>
                          <a:lnTo>
                            <a:pt x="492" y="104"/>
                          </a:lnTo>
                          <a:lnTo>
                            <a:pt x="471" y="104"/>
                          </a:lnTo>
                          <a:lnTo>
                            <a:pt x="450" y="104"/>
                          </a:lnTo>
                          <a:lnTo>
                            <a:pt x="427" y="104"/>
                          </a:lnTo>
                          <a:lnTo>
                            <a:pt x="407" y="104"/>
                          </a:lnTo>
                          <a:lnTo>
                            <a:pt x="384" y="104"/>
                          </a:lnTo>
                          <a:lnTo>
                            <a:pt x="363" y="103"/>
                          </a:lnTo>
                          <a:lnTo>
                            <a:pt x="343" y="103"/>
                          </a:lnTo>
                          <a:lnTo>
                            <a:pt x="321" y="102"/>
                          </a:lnTo>
                          <a:lnTo>
                            <a:pt x="301" y="102"/>
                          </a:lnTo>
                          <a:lnTo>
                            <a:pt x="282" y="102"/>
                          </a:lnTo>
                          <a:lnTo>
                            <a:pt x="263" y="102"/>
                          </a:lnTo>
                          <a:lnTo>
                            <a:pt x="243" y="102"/>
                          </a:lnTo>
                          <a:lnTo>
                            <a:pt x="224" y="102"/>
                          </a:lnTo>
                          <a:lnTo>
                            <a:pt x="205" y="100"/>
                          </a:lnTo>
                          <a:lnTo>
                            <a:pt x="187" y="100"/>
                          </a:lnTo>
                          <a:lnTo>
                            <a:pt x="170" y="99"/>
                          </a:lnTo>
                          <a:lnTo>
                            <a:pt x="153" y="99"/>
                          </a:lnTo>
                          <a:lnTo>
                            <a:pt x="136" y="99"/>
                          </a:lnTo>
                          <a:lnTo>
                            <a:pt x="120" y="99"/>
                          </a:lnTo>
                          <a:lnTo>
                            <a:pt x="104" y="99"/>
                          </a:lnTo>
                          <a:lnTo>
                            <a:pt x="89" y="99"/>
                          </a:lnTo>
                          <a:lnTo>
                            <a:pt x="76" y="99"/>
                          </a:lnTo>
                          <a:lnTo>
                            <a:pt x="63" y="99"/>
                          </a:lnTo>
                          <a:lnTo>
                            <a:pt x="49" y="99"/>
                          </a:lnTo>
                          <a:lnTo>
                            <a:pt x="37" y="99"/>
                          </a:lnTo>
                          <a:lnTo>
                            <a:pt x="25" y="99"/>
                          </a:lnTo>
                          <a:lnTo>
                            <a:pt x="15" y="99"/>
                          </a:lnTo>
                          <a:lnTo>
                            <a:pt x="14" y="97"/>
                          </a:lnTo>
                          <a:lnTo>
                            <a:pt x="12" y="93"/>
                          </a:lnTo>
                          <a:lnTo>
                            <a:pt x="11" y="91"/>
                          </a:lnTo>
                          <a:lnTo>
                            <a:pt x="9" y="89"/>
                          </a:lnTo>
                          <a:lnTo>
                            <a:pt x="7" y="83"/>
                          </a:lnTo>
                          <a:lnTo>
                            <a:pt x="6" y="78"/>
                          </a:lnTo>
                          <a:lnTo>
                            <a:pt x="5" y="76"/>
                          </a:lnTo>
                          <a:lnTo>
                            <a:pt x="5" y="73"/>
                          </a:lnTo>
                          <a:lnTo>
                            <a:pt x="3" y="70"/>
                          </a:lnTo>
                          <a:lnTo>
                            <a:pt x="2" y="67"/>
                          </a:lnTo>
                          <a:lnTo>
                            <a:pt x="2" y="65"/>
                          </a:lnTo>
                          <a:lnTo>
                            <a:pt x="2" y="62"/>
                          </a:lnTo>
                          <a:lnTo>
                            <a:pt x="0" y="59"/>
                          </a:lnTo>
                          <a:lnTo>
                            <a:pt x="0" y="57"/>
                          </a:lnTo>
                          <a:lnTo>
                            <a:pt x="2" y="54"/>
                          </a:lnTo>
                          <a:lnTo>
                            <a:pt x="7" y="51"/>
                          </a:lnTo>
                          <a:lnTo>
                            <a:pt x="9" y="48"/>
                          </a:lnTo>
                          <a:lnTo>
                            <a:pt x="14" y="46"/>
                          </a:lnTo>
                          <a:lnTo>
                            <a:pt x="18" y="42"/>
                          </a:lnTo>
                          <a:lnTo>
                            <a:pt x="21" y="41"/>
                          </a:lnTo>
                          <a:lnTo>
                            <a:pt x="25" y="39"/>
                          </a:lnTo>
                          <a:lnTo>
                            <a:pt x="28" y="36"/>
                          </a:lnTo>
                          <a:lnTo>
                            <a:pt x="32" y="35"/>
                          </a:lnTo>
                          <a:lnTo>
                            <a:pt x="35" y="33"/>
                          </a:lnTo>
                          <a:lnTo>
                            <a:pt x="40" y="32"/>
                          </a:lnTo>
                          <a:lnTo>
                            <a:pt x="44" y="30"/>
                          </a:lnTo>
                          <a:lnTo>
                            <a:pt x="47" y="29"/>
                          </a:lnTo>
                          <a:lnTo>
                            <a:pt x="52" y="28"/>
                          </a:lnTo>
                          <a:lnTo>
                            <a:pt x="57" y="27"/>
                          </a:lnTo>
                          <a:lnTo>
                            <a:pt x="60" y="26"/>
                          </a:lnTo>
                          <a:lnTo>
                            <a:pt x="65" y="24"/>
                          </a:lnTo>
                          <a:lnTo>
                            <a:pt x="69" y="23"/>
                          </a:lnTo>
                          <a:lnTo>
                            <a:pt x="73" y="23"/>
                          </a:lnTo>
                          <a:lnTo>
                            <a:pt x="78" y="23"/>
                          </a:lnTo>
                          <a:lnTo>
                            <a:pt x="82" y="22"/>
                          </a:lnTo>
                          <a:lnTo>
                            <a:pt x="85" y="21"/>
                          </a:lnTo>
                          <a:lnTo>
                            <a:pt x="91" y="21"/>
                          </a:lnTo>
                          <a:lnTo>
                            <a:pt x="95" y="21"/>
                          </a:lnTo>
                          <a:lnTo>
                            <a:pt x="98" y="21"/>
                          </a:lnTo>
                          <a:lnTo>
                            <a:pt x="103" y="21"/>
                          </a:lnTo>
                          <a:lnTo>
                            <a:pt x="108" y="21"/>
                          </a:lnTo>
                          <a:lnTo>
                            <a:pt x="113" y="21"/>
                          </a:lnTo>
                          <a:lnTo>
                            <a:pt x="116" y="21"/>
                          </a:lnTo>
                          <a:lnTo>
                            <a:pt x="121" y="21"/>
                          </a:lnTo>
                          <a:lnTo>
                            <a:pt x="126" y="21"/>
                          </a:lnTo>
                          <a:lnTo>
                            <a:pt x="130" y="21"/>
                          </a:lnTo>
                          <a:lnTo>
                            <a:pt x="135" y="21"/>
                          </a:lnTo>
                          <a:lnTo>
                            <a:pt x="139" y="21"/>
                          </a:lnTo>
                          <a:lnTo>
                            <a:pt x="143" y="21"/>
                          </a:lnTo>
                          <a:lnTo>
                            <a:pt x="148" y="21"/>
                          </a:lnTo>
                          <a:lnTo>
                            <a:pt x="153" y="21"/>
                          </a:lnTo>
                          <a:lnTo>
                            <a:pt x="158" y="22"/>
                          </a:lnTo>
                          <a:lnTo>
                            <a:pt x="161" y="22"/>
                          </a:lnTo>
                          <a:lnTo>
                            <a:pt x="167" y="23"/>
                          </a:lnTo>
                          <a:lnTo>
                            <a:pt x="171" y="23"/>
                          </a:lnTo>
                          <a:lnTo>
                            <a:pt x="175" y="23"/>
                          </a:lnTo>
                          <a:lnTo>
                            <a:pt x="179" y="23"/>
                          </a:lnTo>
                          <a:lnTo>
                            <a:pt x="184" y="23"/>
                          </a:lnTo>
                          <a:lnTo>
                            <a:pt x="190" y="23"/>
                          </a:lnTo>
                          <a:lnTo>
                            <a:pt x="194" y="23"/>
                          </a:lnTo>
                          <a:lnTo>
                            <a:pt x="199" y="23"/>
                          </a:lnTo>
                          <a:lnTo>
                            <a:pt x="203" y="24"/>
                          </a:lnTo>
                          <a:lnTo>
                            <a:pt x="208" y="23"/>
                          </a:lnTo>
                          <a:lnTo>
                            <a:pt x="212" y="23"/>
                          </a:lnTo>
                          <a:lnTo>
                            <a:pt x="216" y="23"/>
                          </a:lnTo>
                          <a:lnTo>
                            <a:pt x="221" y="23"/>
                          </a:lnTo>
                          <a:lnTo>
                            <a:pt x="225" y="23"/>
                          </a:lnTo>
                          <a:lnTo>
                            <a:pt x="230" y="23"/>
                          </a:lnTo>
                          <a:lnTo>
                            <a:pt x="234" y="23"/>
                          </a:lnTo>
                          <a:lnTo>
                            <a:pt x="238" y="23"/>
                          </a:lnTo>
                          <a:lnTo>
                            <a:pt x="243" y="22"/>
                          </a:lnTo>
                          <a:lnTo>
                            <a:pt x="248" y="22"/>
                          </a:lnTo>
                          <a:lnTo>
                            <a:pt x="251" y="21"/>
                          </a:lnTo>
                          <a:lnTo>
                            <a:pt x="256" y="21"/>
                          </a:lnTo>
                          <a:lnTo>
                            <a:pt x="260" y="21"/>
                          </a:lnTo>
                          <a:lnTo>
                            <a:pt x="264" y="20"/>
                          </a:lnTo>
                          <a:lnTo>
                            <a:pt x="269" y="19"/>
                          </a:lnTo>
                          <a:lnTo>
                            <a:pt x="273" y="19"/>
                          </a:lnTo>
                          <a:lnTo>
                            <a:pt x="282" y="17"/>
                          </a:lnTo>
                          <a:lnTo>
                            <a:pt x="291" y="17"/>
                          </a:lnTo>
                          <a:lnTo>
                            <a:pt x="300" y="17"/>
                          </a:lnTo>
                          <a:lnTo>
                            <a:pt x="310" y="17"/>
                          </a:lnTo>
                          <a:lnTo>
                            <a:pt x="319" y="16"/>
                          </a:lnTo>
                          <a:lnTo>
                            <a:pt x="329" y="16"/>
                          </a:lnTo>
                          <a:lnTo>
                            <a:pt x="337" y="16"/>
                          </a:lnTo>
                          <a:lnTo>
                            <a:pt x="346" y="16"/>
                          </a:lnTo>
                          <a:lnTo>
                            <a:pt x="356" y="16"/>
                          </a:lnTo>
                          <a:lnTo>
                            <a:pt x="365" y="16"/>
                          </a:lnTo>
                          <a:lnTo>
                            <a:pt x="374" y="16"/>
                          </a:lnTo>
                          <a:lnTo>
                            <a:pt x="384" y="16"/>
                          </a:lnTo>
                          <a:lnTo>
                            <a:pt x="394" y="16"/>
                          </a:lnTo>
                          <a:lnTo>
                            <a:pt x="402" y="16"/>
                          </a:lnTo>
                          <a:lnTo>
                            <a:pt x="412" y="16"/>
                          </a:lnTo>
                          <a:lnTo>
                            <a:pt x="422" y="17"/>
                          </a:lnTo>
                          <a:lnTo>
                            <a:pt x="431" y="17"/>
                          </a:lnTo>
                          <a:lnTo>
                            <a:pt x="440" y="17"/>
                          </a:lnTo>
                          <a:lnTo>
                            <a:pt x="450" y="17"/>
                          </a:lnTo>
                          <a:lnTo>
                            <a:pt x="459" y="17"/>
                          </a:lnTo>
                          <a:lnTo>
                            <a:pt x="469" y="17"/>
                          </a:lnTo>
                          <a:lnTo>
                            <a:pt x="478" y="17"/>
                          </a:lnTo>
                          <a:lnTo>
                            <a:pt x="488" y="17"/>
                          </a:lnTo>
                          <a:lnTo>
                            <a:pt x="498" y="17"/>
                          </a:lnTo>
                          <a:lnTo>
                            <a:pt x="507" y="17"/>
                          </a:lnTo>
                          <a:lnTo>
                            <a:pt x="516" y="17"/>
                          </a:lnTo>
                          <a:lnTo>
                            <a:pt x="525" y="17"/>
                          </a:lnTo>
                          <a:lnTo>
                            <a:pt x="536" y="17"/>
                          </a:lnTo>
                          <a:lnTo>
                            <a:pt x="544" y="17"/>
                          </a:lnTo>
                          <a:lnTo>
                            <a:pt x="554" y="17"/>
                          </a:lnTo>
                          <a:lnTo>
                            <a:pt x="563" y="17"/>
                          </a:lnTo>
                          <a:lnTo>
                            <a:pt x="574" y="19"/>
                          </a:lnTo>
                          <a:lnTo>
                            <a:pt x="582" y="17"/>
                          </a:lnTo>
                          <a:lnTo>
                            <a:pt x="592" y="17"/>
                          </a:lnTo>
                          <a:lnTo>
                            <a:pt x="601" y="17"/>
                          </a:lnTo>
                          <a:lnTo>
                            <a:pt x="611" y="17"/>
                          </a:lnTo>
                          <a:lnTo>
                            <a:pt x="619" y="17"/>
                          </a:lnTo>
                          <a:lnTo>
                            <a:pt x="630" y="17"/>
                          </a:lnTo>
                          <a:lnTo>
                            <a:pt x="639" y="17"/>
                          </a:lnTo>
                          <a:lnTo>
                            <a:pt x="649" y="17"/>
                          </a:lnTo>
                          <a:lnTo>
                            <a:pt x="657" y="17"/>
                          </a:lnTo>
                          <a:lnTo>
                            <a:pt x="668" y="17"/>
                          </a:lnTo>
                          <a:lnTo>
                            <a:pt x="677" y="17"/>
                          </a:lnTo>
                          <a:lnTo>
                            <a:pt x="687" y="17"/>
                          </a:lnTo>
                          <a:lnTo>
                            <a:pt x="695" y="17"/>
                          </a:lnTo>
                          <a:lnTo>
                            <a:pt x="706" y="17"/>
                          </a:lnTo>
                          <a:lnTo>
                            <a:pt x="715" y="17"/>
                          </a:lnTo>
                          <a:lnTo>
                            <a:pt x="724" y="17"/>
                          </a:lnTo>
                          <a:lnTo>
                            <a:pt x="733" y="16"/>
                          </a:lnTo>
                          <a:lnTo>
                            <a:pt x="743" y="16"/>
                          </a:lnTo>
                          <a:lnTo>
                            <a:pt x="751" y="16"/>
                          </a:lnTo>
                          <a:lnTo>
                            <a:pt x="762" y="16"/>
                          </a:lnTo>
                          <a:lnTo>
                            <a:pt x="770" y="16"/>
                          </a:lnTo>
                          <a:lnTo>
                            <a:pt x="779" y="16"/>
                          </a:lnTo>
                          <a:lnTo>
                            <a:pt x="789" y="15"/>
                          </a:lnTo>
                          <a:lnTo>
                            <a:pt x="798" y="15"/>
                          </a:lnTo>
                          <a:lnTo>
                            <a:pt x="807" y="15"/>
                          </a:lnTo>
                          <a:lnTo>
                            <a:pt x="817" y="14"/>
                          </a:lnTo>
                          <a:lnTo>
                            <a:pt x="824" y="14"/>
                          </a:lnTo>
                          <a:lnTo>
                            <a:pt x="835" y="14"/>
                          </a:lnTo>
                          <a:lnTo>
                            <a:pt x="843" y="13"/>
                          </a:lnTo>
                          <a:lnTo>
                            <a:pt x="853" y="13"/>
                          </a:lnTo>
                          <a:lnTo>
                            <a:pt x="862" y="13"/>
                          </a:lnTo>
                          <a:lnTo>
                            <a:pt x="872" y="13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91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5365" y="1536"/>
                      <a:ext cx="315" cy="39"/>
                    </a:xfrm>
                    <a:custGeom>
                      <a:avLst/>
                      <a:gdLst>
                        <a:gd name="T0" fmla="*/ 18 w 943"/>
                        <a:gd name="T1" fmla="*/ 0 h 116"/>
                        <a:gd name="T2" fmla="*/ 20 w 943"/>
                        <a:gd name="T3" fmla="*/ 0 h 116"/>
                        <a:gd name="T4" fmla="*/ 22 w 943"/>
                        <a:gd name="T5" fmla="*/ 0 h 116"/>
                        <a:gd name="T6" fmla="*/ 24 w 943"/>
                        <a:gd name="T7" fmla="*/ 0 h 116"/>
                        <a:gd name="T8" fmla="*/ 26 w 943"/>
                        <a:gd name="T9" fmla="*/ 0 h 116"/>
                        <a:gd name="T10" fmla="*/ 28 w 943"/>
                        <a:gd name="T11" fmla="*/ 0 h 116"/>
                        <a:gd name="T12" fmla="*/ 30 w 943"/>
                        <a:gd name="T13" fmla="*/ 1 h 116"/>
                        <a:gd name="T14" fmla="*/ 32 w 943"/>
                        <a:gd name="T15" fmla="*/ 1 h 116"/>
                        <a:gd name="T16" fmla="*/ 33 w 943"/>
                        <a:gd name="T17" fmla="*/ 1 h 116"/>
                        <a:gd name="T18" fmla="*/ 35 w 943"/>
                        <a:gd name="T19" fmla="*/ 2 h 116"/>
                        <a:gd name="T20" fmla="*/ 35 w 943"/>
                        <a:gd name="T21" fmla="*/ 3 h 116"/>
                        <a:gd name="T22" fmla="*/ 34 w 943"/>
                        <a:gd name="T23" fmla="*/ 4 h 116"/>
                        <a:gd name="T24" fmla="*/ 33 w 943"/>
                        <a:gd name="T25" fmla="*/ 4 h 116"/>
                        <a:gd name="T26" fmla="*/ 32 w 943"/>
                        <a:gd name="T27" fmla="*/ 4 h 116"/>
                        <a:gd name="T28" fmla="*/ 31 w 943"/>
                        <a:gd name="T29" fmla="*/ 4 h 116"/>
                        <a:gd name="T30" fmla="*/ 30 w 943"/>
                        <a:gd name="T31" fmla="*/ 4 h 116"/>
                        <a:gd name="T32" fmla="*/ 28 w 943"/>
                        <a:gd name="T33" fmla="*/ 4 h 116"/>
                        <a:gd name="T34" fmla="*/ 27 w 943"/>
                        <a:gd name="T35" fmla="*/ 3 h 116"/>
                        <a:gd name="T36" fmla="*/ 26 w 943"/>
                        <a:gd name="T37" fmla="*/ 3 h 116"/>
                        <a:gd name="T38" fmla="*/ 25 w 943"/>
                        <a:gd name="T39" fmla="*/ 3 h 116"/>
                        <a:gd name="T40" fmla="*/ 24 w 943"/>
                        <a:gd name="T41" fmla="*/ 3 h 116"/>
                        <a:gd name="T42" fmla="*/ 23 w 943"/>
                        <a:gd name="T43" fmla="*/ 3 h 116"/>
                        <a:gd name="T44" fmla="*/ 22 w 943"/>
                        <a:gd name="T45" fmla="*/ 3 h 116"/>
                        <a:gd name="T46" fmla="*/ 20 w 943"/>
                        <a:gd name="T47" fmla="*/ 3 h 116"/>
                        <a:gd name="T48" fmla="*/ 19 w 943"/>
                        <a:gd name="T49" fmla="*/ 3 h 116"/>
                        <a:gd name="T50" fmla="*/ 18 w 943"/>
                        <a:gd name="T51" fmla="*/ 3 h 116"/>
                        <a:gd name="T52" fmla="*/ 16 w 943"/>
                        <a:gd name="T53" fmla="*/ 3 h 116"/>
                        <a:gd name="T54" fmla="*/ 14 w 943"/>
                        <a:gd name="T55" fmla="*/ 3 h 116"/>
                        <a:gd name="T56" fmla="*/ 12 w 943"/>
                        <a:gd name="T57" fmla="*/ 3 h 116"/>
                        <a:gd name="T58" fmla="*/ 10 w 943"/>
                        <a:gd name="T59" fmla="*/ 3 h 116"/>
                        <a:gd name="T60" fmla="*/ 8 w 943"/>
                        <a:gd name="T61" fmla="*/ 3 h 116"/>
                        <a:gd name="T62" fmla="*/ 7 w 943"/>
                        <a:gd name="T63" fmla="*/ 4 h 116"/>
                        <a:gd name="T64" fmla="*/ 5 w 943"/>
                        <a:gd name="T65" fmla="*/ 4 h 116"/>
                        <a:gd name="T66" fmla="*/ 3 w 943"/>
                        <a:gd name="T67" fmla="*/ 4 h 116"/>
                        <a:gd name="T68" fmla="*/ 2 w 943"/>
                        <a:gd name="T69" fmla="*/ 4 h 116"/>
                        <a:gd name="T70" fmla="*/ 1 w 943"/>
                        <a:gd name="T71" fmla="*/ 4 h 116"/>
                        <a:gd name="T72" fmla="*/ 1 w 943"/>
                        <a:gd name="T73" fmla="*/ 4 h 116"/>
                        <a:gd name="T74" fmla="*/ 0 w 943"/>
                        <a:gd name="T75" fmla="*/ 3 h 116"/>
                        <a:gd name="T76" fmla="*/ 1 w 943"/>
                        <a:gd name="T77" fmla="*/ 2 h 116"/>
                        <a:gd name="T78" fmla="*/ 2 w 943"/>
                        <a:gd name="T79" fmla="*/ 1 h 116"/>
                        <a:gd name="T80" fmla="*/ 2 w 943"/>
                        <a:gd name="T81" fmla="*/ 1 h 116"/>
                        <a:gd name="T82" fmla="*/ 4 w 943"/>
                        <a:gd name="T83" fmla="*/ 1 h 116"/>
                        <a:gd name="T84" fmla="*/ 5 w 943"/>
                        <a:gd name="T85" fmla="*/ 1 h 116"/>
                        <a:gd name="T86" fmla="*/ 6 w 943"/>
                        <a:gd name="T87" fmla="*/ 1 h 116"/>
                        <a:gd name="T88" fmla="*/ 7 w 943"/>
                        <a:gd name="T89" fmla="*/ 1 h 116"/>
                        <a:gd name="T90" fmla="*/ 8 w 943"/>
                        <a:gd name="T91" fmla="*/ 1 h 116"/>
                        <a:gd name="T92" fmla="*/ 9 w 943"/>
                        <a:gd name="T93" fmla="*/ 0 h 116"/>
                        <a:gd name="T94" fmla="*/ 10 w 943"/>
                        <a:gd name="T95" fmla="*/ 0 h 116"/>
                        <a:gd name="T96" fmla="*/ 10 w 943"/>
                        <a:gd name="T97" fmla="*/ 0 h 116"/>
                        <a:gd name="T98" fmla="*/ 11 w 943"/>
                        <a:gd name="T99" fmla="*/ 0 h 116"/>
                        <a:gd name="T100" fmla="*/ 12 w 943"/>
                        <a:gd name="T101" fmla="*/ 0 h 116"/>
                        <a:gd name="T102" fmla="*/ 13 w 943"/>
                        <a:gd name="T103" fmla="*/ 0 h 116"/>
                        <a:gd name="T104" fmla="*/ 14 w 943"/>
                        <a:gd name="T105" fmla="*/ 0 h 116"/>
                        <a:gd name="T106" fmla="*/ 14 w 943"/>
                        <a:gd name="T107" fmla="*/ 0 h 116"/>
                        <a:gd name="T108" fmla="*/ 15 w 943"/>
                        <a:gd name="T109" fmla="*/ 0 h 116"/>
                        <a:gd name="T110" fmla="*/ 16 w 943"/>
                        <a:gd name="T111" fmla="*/ 0 h 11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w 943"/>
                        <a:gd name="T169" fmla="*/ 0 h 116"/>
                        <a:gd name="T170" fmla="*/ 943 w 943"/>
                        <a:gd name="T171" fmla="*/ 116 h 116"/>
                      </a:gdLst>
                      <a:ahLst/>
                      <a:cxnLst>
                        <a:cxn ang="T112">
                          <a:pos x="T0" y="T1"/>
                        </a:cxn>
                        <a:cxn ang="T113">
                          <a:pos x="T2" y="T3"/>
                        </a:cxn>
                        <a:cxn ang="T114">
                          <a:pos x="T4" y="T5"/>
                        </a:cxn>
                        <a:cxn ang="T115">
                          <a:pos x="T6" y="T7"/>
                        </a:cxn>
                        <a:cxn ang="T116">
                          <a:pos x="T8" y="T9"/>
                        </a:cxn>
                        <a:cxn ang="T117">
                          <a:pos x="T10" y="T11"/>
                        </a:cxn>
                        <a:cxn ang="T118">
                          <a:pos x="T12" y="T13"/>
                        </a:cxn>
                        <a:cxn ang="T119">
                          <a:pos x="T14" y="T15"/>
                        </a:cxn>
                        <a:cxn ang="T120">
                          <a:pos x="T16" y="T17"/>
                        </a:cxn>
                        <a:cxn ang="T121">
                          <a:pos x="T18" y="T19"/>
                        </a:cxn>
                        <a:cxn ang="T122">
                          <a:pos x="T20" y="T21"/>
                        </a:cxn>
                        <a:cxn ang="T123">
                          <a:pos x="T22" y="T23"/>
                        </a:cxn>
                        <a:cxn ang="T124">
                          <a:pos x="T24" y="T25"/>
                        </a:cxn>
                        <a:cxn ang="T125">
                          <a:pos x="T26" y="T27"/>
                        </a:cxn>
                        <a:cxn ang="T126">
                          <a:pos x="T28" y="T29"/>
                        </a:cxn>
                        <a:cxn ang="T127">
                          <a:pos x="T30" y="T31"/>
                        </a:cxn>
                        <a:cxn ang="T128">
                          <a:pos x="T32" y="T33"/>
                        </a:cxn>
                        <a:cxn ang="T129">
                          <a:pos x="T34" y="T35"/>
                        </a:cxn>
                        <a:cxn ang="T130">
                          <a:pos x="T36" y="T37"/>
                        </a:cxn>
                        <a:cxn ang="T131">
                          <a:pos x="T38" y="T39"/>
                        </a:cxn>
                        <a:cxn ang="T132">
                          <a:pos x="T40" y="T41"/>
                        </a:cxn>
                        <a:cxn ang="T133">
                          <a:pos x="T42" y="T43"/>
                        </a:cxn>
                        <a:cxn ang="T134">
                          <a:pos x="T44" y="T45"/>
                        </a:cxn>
                        <a:cxn ang="T135">
                          <a:pos x="T46" y="T47"/>
                        </a:cxn>
                        <a:cxn ang="T136">
                          <a:pos x="T48" y="T49"/>
                        </a:cxn>
                        <a:cxn ang="T137">
                          <a:pos x="T50" y="T51"/>
                        </a:cxn>
                        <a:cxn ang="T138">
                          <a:pos x="T52" y="T53"/>
                        </a:cxn>
                        <a:cxn ang="T139">
                          <a:pos x="T54" y="T55"/>
                        </a:cxn>
                        <a:cxn ang="T140">
                          <a:pos x="T56" y="T57"/>
                        </a:cxn>
                        <a:cxn ang="T141">
                          <a:pos x="T58" y="T59"/>
                        </a:cxn>
                        <a:cxn ang="T142">
                          <a:pos x="T60" y="T61"/>
                        </a:cxn>
                        <a:cxn ang="T143">
                          <a:pos x="T62" y="T63"/>
                        </a:cxn>
                        <a:cxn ang="T144">
                          <a:pos x="T64" y="T65"/>
                        </a:cxn>
                        <a:cxn ang="T145">
                          <a:pos x="T66" y="T67"/>
                        </a:cxn>
                        <a:cxn ang="T146">
                          <a:pos x="T68" y="T69"/>
                        </a:cxn>
                        <a:cxn ang="T147">
                          <a:pos x="T70" y="T71"/>
                        </a:cxn>
                        <a:cxn ang="T148">
                          <a:pos x="T72" y="T73"/>
                        </a:cxn>
                        <a:cxn ang="T149">
                          <a:pos x="T74" y="T75"/>
                        </a:cxn>
                        <a:cxn ang="T150">
                          <a:pos x="T76" y="T77"/>
                        </a:cxn>
                        <a:cxn ang="T151">
                          <a:pos x="T78" y="T79"/>
                        </a:cxn>
                        <a:cxn ang="T152">
                          <a:pos x="T80" y="T81"/>
                        </a:cxn>
                        <a:cxn ang="T153">
                          <a:pos x="T82" y="T83"/>
                        </a:cxn>
                        <a:cxn ang="T154">
                          <a:pos x="T84" y="T85"/>
                        </a:cxn>
                        <a:cxn ang="T155">
                          <a:pos x="T86" y="T87"/>
                        </a:cxn>
                        <a:cxn ang="T156">
                          <a:pos x="T88" y="T89"/>
                        </a:cxn>
                        <a:cxn ang="T157">
                          <a:pos x="T90" y="T91"/>
                        </a:cxn>
                        <a:cxn ang="T158">
                          <a:pos x="T92" y="T93"/>
                        </a:cxn>
                        <a:cxn ang="T159">
                          <a:pos x="T94" y="T95"/>
                        </a:cxn>
                        <a:cxn ang="T160">
                          <a:pos x="T96" y="T97"/>
                        </a:cxn>
                        <a:cxn ang="T161">
                          <a:pos x="T98" y="T99"/>
                        </a:cxn>
                        <a:cxn ang="T162">
                          <a:pos x="T100" y="T101"/>
                        </a:cxn>
                        <a:cxn ang="T163">
                          <a:pos x="T102" y="T103"/>
                        </a:cxn>
                        <a:cxn ang="T164">
                          <a:pos x="T104" y="T105"/>
                        </a:cxn>
                        <a:cxn ang="T165">
                          <a:pos x="T106" y="T107"/>
                        </a:cxn>
                        <a:cxn ang="T166">
                          <a:pos x="T108" y="T109"/>
                        </a:cxn>
                        <a:cxn ang="T167">
                          <a:pos x="T110" y="T111"/>
                        </a:cxn>
                      </a:cxnLst>
                      <a:rect l="T168" t="T169" r="T170" b="T171"/>
                      <a:pathLst>
                        <a:path w="943" h="116">
                          <a:moveTo>
                            <a:pt x="435" y="0"/>
                          </a:moveTo>
                          <a:lnTo>
                            <a:pt x="442" y="0"/>
                          </a:lnTo>
                          <a:lnTo>
                            <a:pt x="450" y="1"/>
                          </a:lnTo>
                          <a:lnTo>
                            <a:pt x="458" y="1"/>
                          </a:lnTo>
                          <a:lnTo>
                            <a:pt x="465" y="1"/>
                          </a:lnTo>
                          <a:lnTo>
                            <a:pt x="472" y="1"/>
                          </a:lnTo>
                          <a:lnTo>
                            <a:pt x="480" y="1"/>
                          </a:lnTo>
                          <a:lnTo>
                            <a:pt x="488" y="1"/>
                          </a:lnTo>
                          <a:lnTo>
                            <a:pt x="496" y="2"/>
                          </a:lnTo>
                          <a:lnTo>
                            <a:pt x="503" y="2"/>
                          </a:lnTo>
                          <a:lnTo>
                            <a:pt x="510" y="2"/>
                          </a:lnTo>
                          <a:lnTo>
                            <a:pt x="518" y="2"/>
                          </a:lnTo>
                          <a:lnTo>
                            <a:pt x="525" y="4"/>
                          </a:lnTo>
                          <a:lnTo>
                            <a:pt x="533" y="4"/>
                          </a:lnTo>
                          <a:lnTo>
                            <a:pt x="540" y="5"/>
                          </a:lnTo>
                          <a:lnTo>
                            <a:pt x="548" y="5"/>
                          </a:lnTo>
                          <a:lnTo>
                            <a:pt x="555" y="5"/>
                          </a:lnTo>
                          <a:lnTo>
                            <a:pt x="562" y="5"/>
                          </a:lnTo>
                          <a:lnTo>
                            <a:pt x="571" y="5"/>
                          </a:lnTo>
                          <a:lnTo>
                            <a:pt x="578" y="5"/>
                          </a:lnTo>
                          <a:lnTo>
                            <a:pt x="586" y="5"/>
                          </a:lnTo>
                          <a:lnTo>
                            <a:pt x="593" y="5"/>
                          </a:lnTo>
                          <a:lnTo>
                            <a:pt x="600" y="6"/>
                          </a:lnTo>
                          <a:lnTo>
                            <a:pt x="609" y="6"/>
                          </a:lnTo>
                          <a:lnTo>
                            <a:pt x="616" y="7"/>
                          </a:lnTo>
                          <a:lnTo>
                            <a:pt x="623" y="7"/>
                          </a:lnTo>
                          <a:lnTo>
                            <a:pt x="630" y="7"/>
                          </a:lnTo>
                          <a:lnTo>
                            <a:pt x="638" y="7"/>
                          </a:lnTo>
                          <a:lnTo>
                            <a:pt x="645" y="7"/>
                          </a:lnTo>
                          <a:lnTo>
                            <a:pt x="652" y="7"/>
                          </a:lnTo>
                          <a:lnTo>
                            <a:pt x="661" y="8"/>
                          </a:lnTo>
                          <a:lnTo>
                            <a:pt x="668" y="9"/>
                          </a:lnTo>
                          <a:lnTo>
                            <a:pt x="676" y="9"/>
                          </a:lnTo>
                          <a:lnTo>
                            <a:pt x="683" y="9"/>
                          </a:lnTo>
                          <a:lnTo>
                            <a:pt x="690" y="9"/>
                          </a:lnTo>
                          <a:lnTo>
                            <a:pt x="699" y="9"/>
                          </a:lnTo>
                          <a:lnTo>
                            <a:pt x="706" y="11"/>
                          </a:lnTo>
                          <a:lnTo>
                            <a:pt x="713" y="11"/>
                          </a:lnTo>
                          <a:lnTo>
                            <a:pt x="720" y="12"/>
                          </a:lnTo>
                          <a:lnTo>
                            <a:pt x="728" y="12"/>
                          </a:lnTo>
                          <a:lnTo>
                            <a:pt x="735" y="12"/>
                          </a:lnTo>
                          <a:lnTo>
                            <a:pt x="743" y="12"/>
                          </a:lnTo>
                          <a:lnTo>
                            <a:pt x="750" y="13"/>
                          </a:lnTo>
                          <a:lnTo>
                            <a:pt x="757" y="14"/>
                          </a:lnTo>
                          <a:lnTo>
                            <a:pt x="765" y="14"/>
                          </a:lnTo>
                          <a:lnTo>
                            <a:pt x="772" y="15"/>
                          </a:lnTo>
                          <a:lnTo>
                            <a:pt x="779" y="17"/>
                          </a:lnTo>
                          <a:lnTo>
                            <a:pt x="787" y="17"/>
                          </a:lnTo>
                          <a:lnTo>
                            <a:pt x="795" y="18"/>
                          </a:lnTo>
                          <a:lnTo>
                            <a:pt x="802" y="18"/>
                          </a:lnTo>
                          <a:lnTo>
                            <a:pt x="809" y="19"/>
                          </a:lnTo>
                          <a:lnTo>
                            <a:pt x="816" y="19"/>
                          </a:lnTo>
                          <a:lnTo>
                            <a:pt x="824" y="20"/>
                          </a:lnTo>
                          <a:lnTo>
                            <a:pt x="832" y="23"/>
                          </a:lnTo>
                          <a:lnTo>
                            <a:pt x="839" y="23"/>
                          </a:lnTo>
                          <a:lnTo>
                            <a:pt x="846" y="24"/>
                          </a:lnTo>
                          <a:lnTo>
                            <a:pt x="853" y="25"/>
                          </a:lnTo>
                          <a:lnTo>
                            <a:pt x="860" y="26"/>
                          </a:lnTo>
                          <a:lnTo>
                            <a:pt x="867" y="27"/>
                          </a:lnTo>
                          <a:lnTo>
                            <a:pt x="876" y="28"/>
                          </a:lnTo>
                          <a:lnTo>
                            <a:pt x="883" y="30"/>
                          </a:lnTo>
                          <a:lnTo>
                            <a:pt x="890" y="31"/>
                          </a:lnTo>
                          <a:lnTo>
                            <a:pt x="897" y="32"/>
                          </a:lnTo>
                          <a:lnTo>
                            <a:pt x="904" y="34"/>
                          </a:lnTo>
                          <a:lnTo>
                            <a:pt x="912" y="36"/>
                          </a:lnTo>
                          <a:lnTo>
                            <a:pt x="916" y="39"/>
                          </a:lnTo>
                          <a:lnTo>
                            <a:pt x="919" y="44"/>
                          </a:lnTo>
                          <a:lnTo>
                            <a:pt x="923" y="49"/>
                          </a:lnTo>
                          <a:lnTo>
                            <a:pt x="928" y="52"/>
                          </a:lnTo>
                          <a:lnTo>
                            <a:pt x="931" y="57"/>
                          </a:lnTo>
                          <a:lnTo>
                            <a:pt x="934" y="62"/>
                          </a:lnTo>
                          <a:lnTo>
                            <a:pt x="938" y="65"/>
                          </a:lnTo>
                          <a:lnTo>
                            <a:pt x="943" y="70"/>
                          </a:lnTo>
                          <a:lnTo>
                            <a:pt x="940" y="75"/>
                          </a:lnTo>
                          <a:lnTo>
                            <a:pt x="936" y="78"/>
                          </a:lnTo>
                          <a:lnTo>
                            <a:pt x="934" y="83"/>
                          </a:lnTo>
                          <a:lnTo>
                            <a:pt x="931" y="88"/>
                          </a:lnTo>
                          <a:lnTo>
                            <a:pt x="929" y="91"/>
                          </a:lnTo>
                          <a:lnTo>
                            <a:pt x="927" y="95"/>
                          </a:lnTo>
                          <a:lnTo>
                            <a:pt x="925" y="101"/>
                          </a:lnTo>
                          <a:lnTo>
                            <a:pt x="923" y="106"/>
                          </a:lnTo>
                          <a:lnTo>
                            <a:pt x="918" y="106"/>
                          </a:lnTo>
                          <a:lnTo>
                            <a:pt x="915" y="106"/>
                          </a:lnTo>
                          <a:lnTo>
                            <a:pt x="911" y="106"/>
                          </a:lnTo>
                          <a:lnTo>
                            <a:pt x="906" y="106"/>
                          </a:lnTo>
                          <a:lnTo>
                            <a:pt x="902" y="106"/>
                          </a:lnTo>
                          <a:lnTo>
                            <a:pt x="898" y="106"/>
                          </a:lnTo>
                          <a:lnTo>
                            <a:pt x="893" y="106"/>
                          </a:lnTo>
                          <a:lnTo>
                            <a:pt x="889" y="106"/>
                          </a:lnTo>
                          <a:lnTo>
                            <a:pt x="885" y="106"/>
                          </a:lnTo>
                          <a:lnTo>
                            <a:pt x="880" y="106"/>
                          </a:lnTo>
                          <a:lnTo>
                            <a:pt x="876" y="106"/>
                          </a:lnTo>
                          <a:lnTo>
                            <a:pt x="872" y="106"/>
                          </a:lnTo>
                          <a:lnTo>
                            <a:pt x="867" y="106"/>
                          </a:lnTo>
                          <a:lnTo>
                            <a:pt x="864" y="106"/>
                          </a:lnTo>
                          <a:lnTo>
                            <a:pt x="859" y="106"/>
                          </a:lnTo>
                          <a:lnTo>
                            <a:pt x="855" y="106"/>
                          </a:lnTo>
                          <a:lnTo>
                            <a:pt x="851" y="104"/>
                          </a:lnTo>
                          <a:lnTo>
                            <a:pt x="847" y="104"/>
                          </a:lnTo>
                          <a:lnTo>
                            <a:pt x="842" y="103"/>
                          </a:lnTo>
                          <a:lnTo>
                            <a:pt x="838" y="103"/>
                          </a:lnTo>
                          <a:lnTo>
                            <a:pt x="834" y="103"/>
                          </a:lnTo>
                          <a:lnTo>
                            <a:pt x="829" y="102"/>
                          </a:lnTo>
                          <a:lnTo>
                            <a:pt x="826" y="102"/>
                          </a:lnTo>
                          <a:lnTo>
                            <a:pt x="822" y="102"/>
                          </a:lnTo>
                          <a:lnTo>
                            <a:pt x="817" y="101"/>
                          </a:lnTo>
                          <a:lnTo>
                            <a:pt x="814" y="101"/>
                          </a:lnTo>
                          <a:lnTo>
                            <a:pt x="809" y="100"/>
                          </a:lnTo>
                          <a:lnTo>
                            <a:pt x="806" y="100"/>
                          </a:lnTo>
                          <a:lnTo>
                            <a:pt x="801" y="100"/>
                          </a:lnTo>
                          <a:lnTo>
                            <a:pt x="797" y="99"/>
                          </a:lnTo>
                          <a:lnTo>
                            <a:pt x="792" y="99"/>
                          </a:lnTo>
                          <a:lnTo>
                            <a:pt x="789" y="99"/>
                          </a:lnTo>
                          <a:lnTo>
                            <a:pt x="784" y="97"/>
                          </a:lnTo>
                          <a:lnTo>
                            <a:pt x="781" y="97"/>
                          </a:lnTo>
                          <a:lnTo>
                            <a:pt x="776" y="96"/>
                          </a:lnTo>
                          <a:lnTo>
                            <a:pt x="772" y="95"/>
                          </a:lnTo>
                          <a:lnTo>
                            <a:pt x="768" y="95"/>
                          </a:lnTo>
                          <a:lnTo>
                            <a:pt x="764" y="95"/>
                          </a:lnTo>
                          <a:lnTo>
                            <a:pt x="759" y="94"/>
                          </a:lnTo>
                          <a:lnTo>
                            <a:pt x="756" y="94"/>
                          </a:lnTo>
                          <a:lnTo>
                            <a:pt x="751" y="93"/>
                          </a:lnTo>
                          <a:lnTo>
                            <a:pt x="746" y="93"/>
                          </a:lnTo>
                          <a:lnTo>
                            <a:pt x="743" y="93"/>
                          </a:lnTo>
                          <a:lnTo>
                            <a:pt x="739" y="93"/>
                          </a:lnTo>
                          <a:lnTo>
                            <a:pt x="734" y="91"/>
                          </a:lnTo>
                          <a:lnTo>
                            <a:pt x="731" y="91"/>
                          </a:lnTo>
                          <a:lnTo>
                            <a:pt x="726" y="91"/>
                          </a:lnTo>
                          <a:lnTo>
                            <a:pt x="722" y="91"/>
                          </a:lnTo>
                          <a:lnTo>
                            <a:pt x="719" y="90"/>
                          </a:lnTo>
                          <a:lnTo>
                            <a:pt x="713" y="90"/>
                          </a:lnTo>
                          <a:lnTo>
                            <a:pt x="709" y="90"/>
                          </a:lnTo>
                          <a:lnTo>
                            <a:pt x="706" y="90"/>
                          </a:lnTo>
                          <a:lnTo>
                            <a:pt x="701" y="89"/>
                          </a:lnTo>
                          <a:lnTo>
                            <a:pt x="696" y="89"/>
                          </a:lnTo>
                          <a:lnTo>
                            <a:pt x="693" y="89"/>
                          </a:lnTo>
                          <a:lnTo>
                            <a:pt x="688" y="89"/>
                          </a:lnTo>
                          <a:lnTo>
                            <a:pt x="684" y="89"/>
                          </a:lnTo>
                          <a:lnTo>
                            <a:pt x="680" y="89"/>
                          </a:lnTo>
                          <a:lnTo>
                            <a:pt x="675" y="89"/>
                          </a:lnTo>
                          <a:lnTo>
                            <a:pt x="671" y="89"/>
                          </a:lnTo>
                          <a:lnTo>
                            <a:pt x="667" y="89"/>
                          </a:lnTo>
                          <a:lnTo>
                            <a:pt x="663" y="89"/>
                          </a:lnTo>
                          <a:lnTo>
                            <a:pt x="658" y="89"/>
                          </a:lnTo>
                          <a:lnTo>
                            <a:pt x="655" y="90"/>
                          </a:lnTo>
                          <a:lnTo>
                            <a:pt x="650" y="89"/>
                          </a:lnTo>
                          <a:lnTo>
                            <a:pt x="645" y="88"/>
                          </a:lnTo>
                          <a:lnTo>
                            <a:pt x="641" y="88"/>
                          </a:lnTo>
                          <a:lnTo>
                            <a:pt x="636" y="88"/>
                          </a:lnTo>
                          <a:lnTo>
                            <a:pt x="632" y="87"/>
                          </a:lnTo>
                          <a:lnTo>
                            <a:pt x="628" y="87"/>
                          </a:lnTo>
                          <a:lnTo>
                            <a:pt x="623" y="85"/>
                          </a:lnTo>
                          <a:lnTo>
                            <a:pt x="619" y="85"/>
                          </a:lnTo>
                          <a:lnTo>
                            <a:pt x="614" y="85"/>
                          </a:lnTo>
                          <a:lnTo>
                            <a:pt x="610" y="84"/>
                          </a:lnTo>
                          <a:lnTo>
                            <a:pt x="605" y="84"/>
                          </a:lnTo>
                          <a:lnTo>
                            <a:pt x="600" y="84"/>
                          </a:lnTo>
                          <a:lnTo>
                            <a:pt x="595" y="83"/>
                          </a:lnTo>
                          <a:lnTo>
                            <a:pt x="592" y="83"/>
                          </a:lnTo>
                          <a:lnTo>
                            <a:pt x="587" y="83"/>
                          </a:lnTo>
                          <a:lnTo>
                            <a:pt x="582" y="83"/>
                          </a:lnTo>
                          <a:lnTo>
                            <a:pt x="578" y="82"/>
                          </a:lnTo>
                          <a:lnTo>
                            <a:pt x="573" y="82"/>
                          </a:lnTo>
                          <a:lnTo>
                            <a:pt x="568" y="81"/>
                          </a:lnTo>
                          <a:lnTo>
                            <a:pt x="563" y="81"/>
                          </a:lnTo>
                          <a:lnTo>
                            <a:pt x="559" y="81"/>
                          </a:lnTo>
                          <a:lnTo>
                            <a:pt x="554" y="81"/>
                          </a:lnTo>
                          <a:lnTo>
                            <a:pt x="549" y="81"/>
                          </a:lnTo>
                          <a:lnTo>
                            <a:pt x="544" y="81"/>
                          </a:lnTo>
                          <a:lnTo>
                            <a:pt x="540" y="81"/>
                          </a:lnTo>
                          <a:lnTo>
                            <a:pt x="536" y="81"/>
                          </a:lnTo>
                          <a:lnTo>
                            <a:pt x="531" y="81"/>
                          </a:lnTo>
                          <a:lnTo>
                            <a:pt x="525" y="81"/>
                          </a:lnTo>
                          <a:lnTo>
                            <a:pt x="521" y="81"/>
                          </a:lnTo>
                          <a:lnTo>
                            <a:pt x="516" y="81"/>
                          </a:lnTo>
                          <a:lnTo>
                            <a:pt x="512" y="81"/>
                          </a:lnTo>
                          <a:lnTo>
                            <a:pt x="508" y="82"/>
                          </a:lnTo>
                          <a:lnTo>
                            <a:pt x="501" y="81"/>
                          </a:lnTo>
                          <a:lnTo>
                            <a:pt x="493" y="81"/>
                          </a:lnTo>
                          <a:lnTo>
                            <a:pt x="485" y="81"/>
                          </a:lnTo>
                          <a:lnTo>
                            <a:pt x="479" y="81"/>
                          </a:lnTo>
                          <a:lnTo>
                            <a:pt x="472" y="80"/>
                          </a:lnTo>
                          <a:lnTo>
                            <a:pt x="465" y="80"/>
                          </a:lnTo>
                          <a:lnTo>
                            <a:pt x="458" y="80"/>
                          </a:lnTo>
                          <a:lnTo>
                            <a:pt x="451" y="80"/>
                          </a:lnTo>
                          <a:lnTo>
                            <a:pt x="444" y="78"/>
                          </a:lnTo>
                          <a:lnTo>
                            <a:pt x="438" y="78"/>
                          </a:lnTo>
                          <a:lnTo>
                            <a:pt x="429" y="78"/>
                          </a:lnTo>
                          <a:lnTo>
                            <a:pt x="422" y="78"/>
                          </a:lnTo>
                          <a:lnTo>
                            <a:pt x="415" y="78"/>
                          </a:lnTo>
                          <a:lnTo>
                            <a:pt x="409" y="78"/>
                          </a:lnTo>
                          <a:lnTo>
                            <a:pt x="402" y="78"/>
                          </a:lnTo>
                          <a:lnTo>
                            <a:pt x="395" y="78"/>
                          </a:lnTo>
                          <a:lnTo>
                            <a:pt x="387" y="78"/>
                          </a:lnTo>
                          <a:lnTo>
                            <a:pt x="381" y="78"/>
                          </a:lnTo>
                          <a:lnTo>
                            <a:pt x="374" y="78"/>
                          </a:lnTo>
                          <a:lnTo>
                            <a:pt x="366" y="78"/>
                          </a:lnTo>
                          <a:lnTo>
                            <a:pt x="359" y="78"/>
                          </a:lnTo>
                          <a:lnTo>
                            <a:pt x="352" y="78"/>
                          </a:lnTo>
                          <a:lnTo>
                            <a:pt x="345" y="80"/>
                          </a:lnTo>
                          <a:lnTo>
                            <a:pt x="339" y="80"/>
                          </a:lnTo>
                          <a:lnTo>
                            <a:pt x="331" y="80"/>
                          </a:lnTo>
                          <a:lnTo>
                            <a:pt x="325" y="80"/>
                          </a:lnTo>
                          <a:lnTo>
                            <a:pt x="318" y="81"/>
                          </a:lnTo>
                          <a:lnTo>
                            <a:pt x="311" y="81"/>
                          </a:lnTo>
                          <a:lnTo>
                            <a:pt x="304" y="81"/>
                          </a:lnTo>
                          <a:lnTo>
                            <a:pt x="298" y="82"/>
                          </a:lnTo>
                          <a:lnTo>
                            <a:pt x="291" y="82"/>
                          </a:lnTo>
                          <a:lnTo>
                            <a:pt x="283" y="83"/>
                          </a:lnTo>
                          <a:lnTo>
                            <a:pt x="276" y="83"/>
                          </a:lnTo>
                          <a:lnTo>
                            <a:pt x="269" y="83"/>
                          </a:lnTo>
                          <a:lnTo>
                            <a:pt x="263" y="84"/>
                          </a:lnTo>
                          <a:lnTo>
                            <a:pt x="256" y="84"/>
                          </a:lnTo>
                          <a:lnTo>
                            <a:pt x="249" y="85"/>
                          </a:lnTo>
                          <a:lnTo>
                            <a:pt x="242" y="85"/>
                          </a:lnTo>
                          <a:lnTo>
                            <a:pt x="235" y="87"/>
                          </a:lnTo>
                          <a:lnTo>
                            <a:pt x="229" y="88"/>
                          </a:lnTo>
                          <a:lnTo>
                            <a:pt x="222" y="88"/>
                          </a:lnTo>
                          <a:lnTo>
                            <a:pt x="215" y="89"/>
                          </a:lnTo>
                          <a:lnTo>
                            <a:pt x="208" y="90"/>
                          </a:lnTo>
                          <a:lnTo>
                            <a:pt x="202" y="90"/>
                          </a:lnTo>
                          <a:lnTo>
                            <a:pt x="194" y="91"/>
                          </a:lnTo>
                          <a:lnTo>
                            <a:pt x="187" y="93"/>
                          </a:lnTo>
                          <a:lnTo>
                            <a:pt x="181" y="94"/>
                          </a:lnTo>
                          <a:lnTo>
                            <a:pt x="174" y="95"/>
                          </a:lnTo>
                          <a:lnTo>
                            <a:pt x="167" y="95"/>
                          </a:lnTo>
                          <a:lnTo>
                            <a:pt x="161" y="96"/>
                          </a:lnTo>
                          <a:lnTo>
                            <a:pt x="154" y="97"/>
                          </a:lnTo>
                          <a:lnTo>
                            <a:pt x="147" y="99"/>
                          </a:lnTo>
                          <a:lnTo>
                            <a:pt x="141" y="100"/>
                          </a:lnTo>
                          <a:lnTo>
                            <a:pt x="134" y="101"/>
                          </a:lnTo>
                          <a:lnTo>
                            <a:pt x="127" y="103"/>
                          </a:lnTo>
                          <a:lnTo>
                            <a:pt x="121" y="104"/>
                          </a:lnTo>
                          <a:lnTo>
                            <a:pt x="114" y="106"/>
                          </a:lnTo>
                          <a:lnTo>
                            <a:pt x="108" y="107"/>
                          </a:lnTo>
                          <a:lnTo>
                            <a:pt x="101" y="108"/>
                          </a:lnTo>
                          <a:lnTo>
                            <a:pt x="95" y="110"/>
                          </a:lnTo>
                          <a:lnTo>
                            <a:pt x="88" y="112"/>
                          </a:lnTo>
                          <a:lnTo>
                            <a:pt x="82" y="113"/>
                          </a:lnTo>
                          <a:lnTo>
                            <a:pt x="76" y="115"/>
                          </a:lnTo>
                          <a:lnTo>
                            <a:pt x="69" y="116"/>
                          </a:lnTo>
                          <a:lnTo>
                            <a:pt x="65" y="115"/>
                          </a:lnTo>
                          <a:lnTo>
                            <a:pt x="62" y="115"/>
                          </a:lnTo>
                          <a:lnTo>
                            <a:pt x="58" y="114"/>
                          </a:lnTo>
                          <a:lnTo>
                            <a:pt x="56" y="114"/>
                          </a:lnTo>
                          <a:lnTo>
                            <a:pt x="52" y="113"/>
                          </a:lnTo>
                          <a:lnTo>
                            <a:pt x="49" y="113"/>
                          </a:lnTo>
                          <a:lnTo>
                            <a:pt x="45" y="113"/>
                          </a:lnTo>
                          <a:lnTo>
                            <a:pt x="43" y="113"/>
                          </a:lnTo>
                          <a:lnTo>
                            <a:pt x="39" y="113"/>
                          </a:lnTo>
                          <a:lnTo>
                            <a:pt x="37" y="113"/>
                          </a:lnTo>
                          <a:lnTo>
                            <a:pt x="33" y="113"/>
                          </a:lnTo>
                          <a:lnTo>
                            <a:pt x="31" y="113"/>
                          </a:lnTo>
                          <a:lnTo>
                            <a:pt x="27" y="113"/>
                          </a:lnTo>
                          <a:lnTo>
                            <a:pt x="25" y="113"/>
                          </a:lnTo>
                          <a:lnTo>
                            <a:pt x="22" y="113"/>
                          </a:lnTo>
                          <a:lnTo>
                            <a:pt x="19" y="113"/>
                          </a:lnTo>
                          <a:lnTo>
                            <a:pt x="18" y="109"/>
                          </a:lnTo>
                          <a:lnTo>
                            <a:pt x="16" y="107"/>
                          </a:lnTo>
                          <a:lnTo>
                            <a:pt x="15" y="103"/>
                          </a:lnTo>
                          <a:lnTo>
                            <a:pt x="14" y="101"/>
                          </a:lnTo>
                          <a:lnTo>
                            <a:pt x="12" y="95"/>
                          </a:lnTo>
                          <a:lnTo>
                            <a:pt x="9" y="91"/>
                          </a:lnTo>
                          <a:lnTo>
                            <a:pt x="7" y="87"/>
                          </a:lnTo>
                          <a:lnTo>
                            <a:pt x="5" y="83"/>
                          </a:lnTo>
                          <a:lnTo>
                            <a:pt x="2" y="78"/>
                          </a:lnTo>
                          <a:lnTo>
                            <a:pt x="0" y="75"/>
                          </a:lnTo>
                          <a:lnTo>
                            <a:pt x="2" y="70"/>
                          </a:lnTo>
                          <a:lnTo>
                            <a:pt x="6" y="68"/>
                          </a:lnTo>
                          <a:lnTo>
                            <a:pt x="8" y="64"/>
                          </a:lnTo>
                          <a:lnTo>
                            <a:pt x="12" y="61"/>
                          </a:lnTo>
                          <a:lnTo>
                            <a:pt x="14" y="58"/>
                          </a:lnTo>
                          <a:lnTo>
                            <a:pt x="18" y="55"/>
                          </a:lnTo>
                          <a:lnTo>
                            <a:pt x="21" y="52"/>
                          </a:lnTo>
                          <a:lnTo>
                            <a:pt x="25" y="51"/>
                          </a:lnTo>
                          <a:lnTo>
                            <a:pt x="27" y="49"/>
                          </a:lnTo>
                          <a:lnTo>
                            <a:pt x="31" y="46"/>
                          </a:lnTo>
                          <a:lnTo>
                            <a:pt x="34" y="44"/>
                          </a:lnTo>
                          <a:lnTo>
                            <a:pt x="38" y="43"/>
                          </a:lnTo>
                          <a:lnTo>
                            <a:pt x="41" y="40"/>
                          </a:lnTo>
                          <a:lnTo>
                            <a:pt x="45" y="39"/>
                          </a:lnTo>
                          <a:lnTo>
                            <a:pt x="49" y="38"/>
                          </a:lnTo>
                          <a:lnTo>
                            <a:pt x="53" y="37"/>
                          </a:lnTo>
                          <a:lnTo>
                            <a:pt x="56" y="34"/>
                          </a:lnTo>
                          <a:lnTo>
                            <a:pt x="60" y="33"/>
                          </a:lnTo>
                          <a:lnTo>
                            <a:pt x="64" y="32"/>
                          </a:lnTo>
                          <a:lnTo>
                            <a:pt x="67" y="31"/>
                          </a:lnTo>
                          <a:lnTo>
                            <a:pt x="71" y="30"/>
                          </a:lnTo>
                          <a:lnTo>
                            <a:pt x="76" y="30"/>
                          </a:lnTo>
                          <a:lnTo>
                            <a:pt x="79" y="28"/>
                          </a:lnTo>
                          <a:lnTo>
                            <a:pt x="83" y="27"/>
                          </a:lnTo>
                          <a:lnTo>
                            <a:pt x="88" y="27"/>
                          </a:lnTo>
                          <a:lnTo>
                            <a:pt x="91" y="26"/>
                          </a:lnTo>
                          <a:lnTo>
                            <a:pt x="95" y="25"/>
                          </a:lnTo>
                          <a:lnTo>
                            <a:pt x="98" y="25"/>
                          </a:lnTo>
                          <a:lnTo>
                            <a:pt x="103" y="25"/>
                          </a:lnTo>
                          <a:lnTo>
                            <a:pt x="107" y="25"/>
                          </a:lnTo>
                          <a:lnTo>
                            <a:pt x="111" y="24"/>
                          </a:lnTo>
                          <a:lnTo>
                            <a:pt x="116" y="24"/>
                          </a:lnTo>
                          <a:lnTo>
                            <a:pt x="120" y="23"/>
                          </a:lnTo>
                          <a:lnTo>
                            <a:pt x="123" y="23"/>
                          </a:lnTo>
                          <a:lnTo>
                            <a:pt x="127" y="23"/>
                          </a:lnTo>
                          <a:lnTo>
                            <a:pt x="132" y="23"/>
                          </a:lnTo>
                          <a:lnTo>
                            <a:pt x="135" y="23"/>
                          </a:lnTo>
                          <a:lnTo>
                            <a:pt x="140" y="21"/>
                          </a:lnTo>
                          <a:lnTo>
                            <a:pt x="143" y="21"/>
                          </a:lnTo>
                          <a:lnTo>
                            <a:pt x="148" y="21"/>
                          </a:lnTo>
                          <a:lnTo>
                            <a:pt x="152" y="20"/>
                          </a:lnTo>
                          <a:lnTo>
                            <a:pt x="156" y="20"/>
                          </a:lnTo>
                          <a:lnTo>
                            <a:pt x="161" y="20"/>
                          </a:lnTo>
                          <a:lnTo>
                            <a:pt x="165" y="20"/>
                          </a:lnTo>
                          <a:lnTo>
                            <a:pt x="170" y="19"/>
                          </a:lnTo>
                          <a:lnTo>
                            <a:pt x="173" y="19"/>
                          </a:lnTo>
                          <a:lnTo>
                            <a:pt x="177" y="19"/>
                          </a:lnTo>
                          <a:lnTo>
                            <a:pt x="181" y="19"/>
                          </a:lnTo>
                          <a:lnTo>
                            <a:pt x="186" y="19"/>
                          </a:lnTo>
                          <a:lnTo>
                            <a:pt x="190" y="19"/>
                          </a:lnTo>
                          <a:lnTo>
                            <a:pt x="194" y="18"/>
                          </a:lnTo>
                          <a:lnTo>
                            <a:pt x="198" y="18"/>
                          </a:lnTo>
                          <a:lnTo>
                            <a:pt x="202" y="17"/>
                          </a:lnTo>
                          <a:lnTo>
                            <a:pt x="206" y="17"/>
                          </a:lnTo>
                          <a:lnTo>
                            <a:pt x="210" y="15"/>
                          </a:lnTo>
                          <a:lnTo>
                            <a:pt x="215" y="15"/>
                          </a:lnTo>
                          <a:lnTo>
                            <a:pt x="218" y="14"/>
                          </a:lnTo>
                          <a:lnTo>
                            <a:pt x="222" y="14"/>
                          </a:lnTo>
                          <a:lnTo>
                            <a:pt x="225" y="13"/>
                          </a:lnTo>
                          <a:lnTo>
                            <a:pt x="230" y="12"/>
                          </a:lnTo>
                          <a:lnTo>
                            <a:pt x="234" y="12"/>
                          </a:lnTo>
                          <a:lnTo>
                            <a:pt x="237" y="11"/>
                          </a:lnTo>
                          <a:lnTo>
                            <a:pt x="242" y="9"/>
                          </a:lnTo>
                          <a:lnTo>
                            <a:pt x="245" y="9"/>
                          </a:lnTo>
                          <a:lnTo>
                            <a:pt x="249" y="7"/>
                          </a:lnTo>
                          <a:lnTo>
                            <a:pt x="251" y="7"/>
                          </a:lnTo>
                          <a:lnTo>
                            <a:pt x="255" y="7"/>
                          </a:lnTo>
                          <a:lnTo>
                            <a:pt x="257" y="7"/>
                          </a:lnTo>
                          <a:lnTo>
                            <a:pt x="260" y="7"/>
                          </a:lnTo>
                          <a:lnTo>
                            <a:pt x="263" y="6"/>
                          </a:lnTo>
                          <a:lnTo>
                            <a:pt x="266" y="6"/>
                          </a:lnTo>
                          <a:lnTo>
                            <a:pt x="269" y="6"/>
                          </a:lnTo>
                          <a:lnTo>
                            <a:pt x="272" y="5"/>
                          </a:lnTo>
                          <a:lnTo>
                            <a:pt x="275" y="5"/>
                          </a:lnTo>
                          <a:lnTo>
                            <a:pt x="278" y="5"/>
                          </a:lnTo>
                          <a:lnTo>
                            <a:pt x="281" y="5"/>
                          </a:lnTo>
                          <a:lnTo>
                            <a:pt x="283" y="5"/>
                          </a:lnTo>
                          <a:lnTo>
                            <a:pt x="287" y="5"/>
                          </a:lnTo>
                          <a:lnTo>
                            <a:pt x="289" y="5"/>
                          </a:lnTo>
                          <a:lnTo>
                            <a:pt x="293" y="5"/>
                          </a:lnTo>
                          <a:lnTo>
                            <a:pt x="295" y="5"/>
                          </a:lnTo>
                          <a:lnTo>
                            <a:pt x="298" y="5"/>
                          </a:lnTo>
                          <a:lnTo>
                            <a:pt x="301" y="5"/>
                          </a:lnTo>
                          <a:lnTo>
                            <a:pt x="304" y="5"/>
                          </a:lnTo>
                          <a:lnTo>
                            <a:pt x="307" y="5"/>
                          </a:lnTo>
                          <a:lnTo>
                            <a:pt x="311" y="5"/>
                          </a:lnTo>
                          <a:lnTo>
                            <a:pt x="313" y="5"/>
                          </a:lnTo>
                          <a:lnTo>
                            <a:pt x="315" y="5"/>
                          </a:lnTo>
                          <a:lnTo>
                            <a:pt x="319" y="5"/>
                          </a:lnTo>
                          <a:lnTo>
                            <a:pt x="321" y="5"/>
                          </a:lnTo>
                          <a:lnTo>
                            <a:pt x="325" y="5"/>
                          </a:lnTo>
                          <a:lnTo>
                            <a:pt x="329" y="5"/>
                          </a:lnTo>
                          <a:lnTo>
                            <a:pt x="331" y="5"/>
                          </a:lnTo>
                          <a:lnTo>
                            <a:pt x="333" y="5"/>
                          </a:lnTo>
                          <a:lnTo>
                            <a:pt x="337" y="5"/>
                          </a:lnTo>
                          <a:lnTo>
                            <a:pt x="340" y="6"/>
                          </a:lnTo>
                          <a:lnTo>
                            <a:pt x="343" y="5"/>
                          </a:lnTo>
                          <a:lnTo>
                            <a:pt x="346" y="5"/>
                          </a:lnTo>
                          <a:lnTo>
                            <a:pt x="349" y="5"/>
                          </a:lnTo>
                          <a:lnTo>
                            <a:pt x="351" y="5"/>
                          </a:lnTo>
                          <a:lnTo>
                            <a:pt x="355" y="5"/>
                          </a:lnTo>
                          <a:lnTo>
                            <a:pt x="357" y="5"/>
                          </a:lnTo>
                          <a:lnTo>
                            <a:pt x="361" y="5"/>
                          </a:lnTo>
                          <a:lnTo>
                            <a:pt x="364" y="5"/>
                          </a:lnTo>
                          <a:lnTo>
                            <a:pt x="366" y="5"/>
                          </a:lnTo>
                          <a:lnTo>
                            <a:pt x="369" y="5"/>
                          </a:lnTo>
                          <a:lnTo>
                            <a:pt x="371" y="5"/>
                          </a:lnTo>
                          <a:lnTo>
                            <a:pt x="376" y="5"/>
                          </a:lnTo>
                          <a:lnTo>
                            <a:pt x="378" y="5"/>
                          </a:lnTo>
                          <a:lnTo>
                            <a:pt x="382" y="5"/>
                          </a:lnTo>
                          <a:lnTo>
                            <a:pt x="384" y="5"/>
                          </a:lnTo>
                          <a:lnTo>
                            <a:pt x="387" y="5"/>
                          </a:lnTo>
                          <a:lnTo>
                            <a:pt x="390" y="5"/>
                          </a:lnTo>
                          <a:lnTo>
                            <a:pt x="394" y="5"/>
                          </a:lnTo>
                          <a:lnTo>
                            <a:pt x="396" y="5"/>
                          </a:lnTo>
                          <a:lnTo>
                            <a:pt x="400" y="5"/>
                          </a:lnTo>
                          <a:lnTo>
                            <a:pt x="402" y="5"/>
                          </a:lnTo>
                          <a:lnTo>
                            <a:pt x="404" y="5"/>
                          </a:lnTo>
                          <a:lnTo>
                            <a:pt x="407" y="4"/>
                          </a:lnTo>
                          <a:lnTo>
                            <a:pt x="410" y="4"/>
                          </a:lnTo>
                          <a:lnTo>
                            <a:pt x="414" y="2"/>
                          </a:lnTo>
                          <a:lnTo>
                            <a:pt x="418" y="2"/>
                          </a:lnTo>
                          <a:lnTo>
                            <a:pt x="420" y="1"/>
                          </a:lnTo>
                          <a:lnTo>
                            <a:pt x="422" y="1"/>
                          </a:lnTo>
                          <a:lnTo>
                            <a:pt x="426" y="1"/>
                          </a:lnTo>
                          <a:lnTo>
                            <a:pt x="428" y="1"/>
                          </a:lnTo>
                          <a:lnTo>
                            <a:pt x="432" y="0"/>
                          </a:lnTo>
                          <a:lnTo>
                            <a:pt x="435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92" name="Freeform 27"/>
                    <p:cNvSpPr>
                      <a:spLocks/>
                    </p:cNvSpPr>
                    <p:nvPr/>
                  </p:nvSpPr>
                  <p:spPr bwMode="auto">
                    <a:xfrm>
                      <a:off x="5406" y="1602"/>
                      <a:ext cx="36" cy="166"/>
                    </a:xfrm>
                    <a:custGeom>
                      <a:avLst/>
                      <a:gdLst>
                        <a:gd name="T0" fmla="*/ 3 w 107"/>
                        <a:gd name="T1" fmla="*/ 0 h 499"/>
                        <a:gd name="T2" fmla="*/ 3 w 107"/>
                        <a:gd name="T3" fmla="*/ 1 h 499"/>
                        <a:gd name="T4" fmla="*/ 4 w 107"/>
                        <a:gd name="T5" fmla="*/ 1 h 499"/>
                        <a:gd name="T6" fmla="*/ 4 w 107"/>
                        <a:gd name="T7" fmla="*/ 2 h 499"/>
                        <a:gd name="T8" fmla="*/ 4 w 107"/>
                        <a:gd name="T9" fmla="*/ 2 h 499"/>
                        <a:gd name="T10" fmla="*/ 4 w 107"/>
                        <a:gd name="T11" fmla="*/ 3 h 499"/>
                        <a:gd name="T12" fmla="*/ 3 w 107"/>
                        <a:gd name="T13" fmla="*/ 4 h 499"/>
                        <a:gd name="T14" fmla="*/ 3 w 107"/>
                        <a:gd name="T15" fmla="*/ 4 h 499"/>
                        <a:gd name="T16" fmla="*/ 3 w 107"/>
                        <a:gd name="T17" fmla="*/ 5 h 499"/>
                        <a:gd name="T18" fmla="*/ 3 w 107"/>
                        <a:gd name="T19" fmla="*/ 6 h 499"/>
                        <a:gd name="T20" fmla="*/ 3 w 107"/>
                        <a:gd name="T21" fmla="*/ 6 h 499"/>
                        <a:gd name="T22" fmla="*/ 3 w 107"/>
                        <a:gd name="T23" fmla="*/ 7 h 499"/>
                        <a:gd name="T24" fmla="*/ 3 w 107"/>
                        <a:gd name="T25" fmla="*/ 8 h 499"/>
                        <a:gd name="T26" fmla="*/ 3 w 107"/>
                        <a:gd name="T27" fmla="*/ 8 h 499"/>
                        <a:gd name="T28" fmla="*/ 3 w 107"/>
                        <a:gd name="T29" fmla="*/ 9 h 499"/>
                        <a:gd name="T30" fmla="*/ 3 w 107"/>
                        <a:gd name="T31" fmla="*/ 10 h 499"/>
                        <a:gd name="T32" fmla="*/ 3 w 107"/>
                        <a:gd name="T33" fmla="*/ 11 h 499"/>
                        <a:gd name="T34" fmla="*/ 3 w 107"/>
                        <a:gd name="T35" fmla="*/ 12 h 499"/>
                        <a:gd name="T36" fmla="*/ 3 w 107"/>
                        <a:gd name="T37" fmla="*/ 12 h 499"/>
                        <a:gd name="T38" fmla="*/ 3 w 107"/>
                        <a:gd name="T39" fmla="*/ 13 h 499"/>
                        <a:gd name="T40" fmla="*/ 3 w 107"/>
                        <a:gd name="T41" fmla="*/ 14 h 499"/>
                        <a:gd name="T42" fmla="*/ 3 w 107"/>
                        <a:gd name="T43" fmla="*/ 15 h 499"/>
                        <a:gd name="T44" fmla="*/ 4 w 107"/>
                        <a:gd name="T45" fmla="*/ 16 h 499"/>
                        <a:gd name="T46" fmla="*/ 4 w 107"/>
                        <a:gd name="T47" fmla="*/ 16 h 499"/>
                        <a:gd name="T48" fmla="*/ 4 w 107"/>
                        <a:gd name="T49" fmla="*/ 17 h 499"/>
                        <a:gd name="T50" fmla="*/ 4 w 107"/>
                        <a:gd name="T51" fmla="*/ 18 h 499"/>
                        <a:gd name="T52" fmla="*/ 3 w 107"/>
                        <a:gd name="T53" fmla="*/ 18 h 499"/>
                        <a:gd name="T54" fmla="*/ 2 w 107"/>
                        <a:gd name="T55" fmla="*/ 18 h 499"/>
                        <a:gd name="T56" fmla="*/ 1 w 107"/>
                        <a:gd name="T57" fmla="*/ 17 h 499"/>
                        <a:gd name="T58" fmla="*/ 1 w 107"/>
                        <a:gd name="T59" fmla="*/ 17 h 499"/>
                        <a:gd name="T60" fmla="*/ 0 w 107"/>
                        <a:gd name="T61" fmla="*/ 16 h 499"/>
                        <a:gd name="T62" fmla="*/ 0 w 107"/>
                        <a:gd name="T63" fmla="*/ 15 h 499"/>
                        <a:gd name="T64" fmla="*/ 0 w 107"/>
                        <a:gd name="T65" fmla="*/ 14 h 499"/>
                        <a:gd name="T66" fmla="*/ 0 w 107"/>
                        <a:gd name="T67" fmla="*/ 13 h 499"/>
                        <a:gd name="T68" fmla="*/ 0 w 107"/>
                        <a:gd name="T69" fmla="*/ 12 h 499"/>
                        <a:gd name="T70" fmla="*/ 0 w 107"/>
                        <a:gd name="T71" fmla="*/ 11 h 499"/>
                        <a:gd name="T72" fmla="*/ 0 w 107"/>
                        <a:gd name="T73" fmla="*/ 10 h 499"/>
                        <a:gd name="T74" fmla="*/ 0 w 107"/>
                        <a:gd name="T75" fmla="*/ 9 h 499"/>
                        <a:gd name="T76" fmla="*/ 0 w 107"/>
                        <a:gd name="T77" fmla="*/ 8 h 499"/>
                        <a:gd name="T78" fmla="*/ 0 w 107"/>
                        <a:gd name="T79" fmla="*/ 7 h 499"/>
                        <a:gd name="T80" fmla="*/ 0 w 107"/>
                        <a:gd name="T81" fmla="*/ 7 h 499"/>
                        <a:gd name="T82" fmla="*/ 0 w 107"/>
                        <a:gd name="T83" fmla="*/ 6 h 499"/>
                        <a:gd name="T84" fmla="*/ 0 w 107"/>
                        <a:gd name="T85" fmla="*/ 5 h 499"/>
                        <a:gd name="T86" fmla="*/ 0 w 107"/>
                        <a:gd name="T87" fmla="*/ 5 h 499"/>
                        <a:gd name="T88" fmla="*/ 0 w 107"/>
                        <a:gd name="T89" fmla="*/ 4 h 499"/>
                        <a:gd name="T90" fmla="*/ 0 w 107"/>
                        <a:gd name="T91" fmla="*/ 4 h 499"/>
                        <a:gd name="T92" fmla="*/ 0 w 107"/>
                        <a:gd name="T93" fmla="*/ 3 h 499"/>
                        <a:gd name="T94" fmla="*/ 0 w 107"/>
                        <a:gd name="T95" fmla="*/ 2 h 499"/>
                        <a:gd name="T96" fmla="*/ 1 w 107"/>
                        <a:gd name="T97" fmla="*/ 2 h 499"/>
                        <a:gd name="T98" fmla="*/ 1 w 107"/>
                        <a:gd name="T99" fmla="*/ 1 h 499"/>
                        <a:gd name="T100" fmla="*/ 1 w 107"/>
                        <a:gd name="T101" fmla="*/ 1 h 499"/>
                        <a:gd name="T102" fmla="*/ 2 w 107"/>
                        <a:gd name="T103" fmla="*/ 0 h 499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w 107"/>
                        <a:gd name="T157" fmla="*/ 0 h 499"/>
                        <a:gd name="T158" fmla="*/ 107 w 107"/>
                        <a:gd name="T159" fmla="*/ 499 h 499"/>
                      </a:gdLst>
                      <a:ahLst/>
                      <a:cxnLst>
                        <a:cxn ang="T104">
                          <a:pos x="T0" y="T1"/>
                        </a:cxn>
                        <a:cxn ang="T105">
                          <a:pos x="T2" y="T3"/>
                        </a:cxn>
                        <a:cxn ang="T106">
                          <a:pos x="T4" y="T5"/>
                        </a:cxn>
                        <a:cxn ang="T107">
                          <a:pos x="T6" y="T7"/>
                        </a:cxn>
                        <a:cxn ang="T108">
                          <a:pos x="T8" y="T9"/>
                        </a:cxn>
                        <a:cxn ang="T109">
                          <a:pos x="T10" y="T11"/>
                        </a:cxn>
                        <a:cxn ang="T110">
                          <a:pos x="T12" y="T13"/>
                        </a:cxn>
                        <a:cxn ang="T111">
                          <a:pos x="T14" y="T15"/>
                        </a:cxn>
                        <a:cxn ang="T112">
                          <a:pos x="T16" y="T17"/>
                        </a:cxn>
                        <a:cxn ang="T113">
                          <a:pos x="T18" y="T19"/>
                        </a:cxn>
                        <a:cxn ang="T114">
                          <a:pos x="T20" y="T21"/>
                        </a:cxn>
                        <a:cxn ang="T115">
                          <a:pos x="T22" y="T23"/>
                        </a:cxn>
                        <a:cxn ang="T116">
                          <a:pos x="T24" y="T25"/>
                        </a:cxn>
                        <a:cxn ang="T117">
                          <a:pos x="T26" y="T27"/>
                        </a:cxn>
                        <a:cxn ang="T118">
                          <a:pos x="T28" y="T29"/>
                        </a:cxn>
                        <a:cxn ang="T119">
                          <a:pos x="T30" y="T31"/>
                        </a:cxn>
                        <a:cxn ang="T120">
                          <a:pos x="T32" y="T33"/>
                        </a:cxn>
                        <a:cxn ang="T121">
                          <a:pos x="T34" y="T35"/>
                        </a:cxn>
                        <a:cxn ang="T122">
                          <a:pos x="T36" y="T37"/>
                        </a:cxn>
                        <a:cxn ang="T123">
                          <a:pos x="T38" y="T39"/>
                        </a:cxn>
                        <a:cxn ang="T124">
                          <a:pos x="T40" y="T41"/>
                        </a:cxn>
                        <a:cxn ang="T125">
                          <a:pos x="T42" y="T43"/>
                        </a:cxn>
                        <a:cxn ang="T126">
                          <a:pos x="T44" y="T45"/>
                        </a:cxn>
                        <a:cxn ang="T127">
                          <a:pos x="T46" y="T47"/>
                        </a:cxn>
                        <a:cxn ang="T128">
                          <a:pos x="T48" y="T49"/>
                        </a:cxn>
                        <a:cxn ang="T129">
                          <a:pos x="T50" y="T51"/>
                        </a:cxn>
                        <a:cxn ang="T130">
                          <a:pos x="T52" y="T53"/>
                        </a:cxn>
                        <a:cxn ang="T131">
                          <a:pos x="T54" y="T55"/>
                        </a:cxn>
                        <a:cxn ang="T132">
                          <a:pos x="T56" y="T57"/>
                        </a:cxn>
                        <a:cxn ang="T133">
                          <a:pos x="T58" y="T59"/>
                        </a:cxn>
                        <a:cxn ang="T134">
                          <a:pos x="T60" y="T61"/>
                        </a:cxn>
                        <a:cxn ang="T135">
                          <a:pos x="T62" y="T63"/>
                        </a:cxn>
                        <a:cxn ang="T136">
                          <a:pos x="T64" y="T65"/>
                        </a:cxn>
                        <a:cxn ang="T137">
                          <a:pos x="T66" y="T67"/>
                        </a:cxn>
                        <a:cxn ang="T138">
                          <a:pos x="T68" y="T69"/>
                        </a:cxn>
                        <a:cxn ang="T139">
                          <a:pos x="T70" y="T71"/>
                        </a:cxn>
                        <a:cxn ang="T140">
                          <a:pos x="T72" y="T73"/>
                        </a:cxn>
                        <a:cxn ang="T141">
                          <a:pos x="T74" y="T75"/>
                        </a:cxn>
                        <a:cxn ang="T142">
                          <a:pos x="T76" y="T77"/>
                        </a:cxn>
                        <a:cxn ang="T143">
                          <a:pos x="T78" y="T79"/>
                        </a:cxn>
                        <a:cxn ang="T144">
                          <a:pos x="T80" y="T81"/>
                        </a:cxn>
                        <a:cxn ang="T145">
                          <a:pos x="T82" y="T83"/>
                        </a:cxn>
                        <a:cxn ang="T146">
                          <a:pos x="T84" y="T85"/>
                        </a:cxn>
                        <a:cxn ang="T147">
                          <a:pos x="T86" y="T87"/>
                        </a:cxn>
                        <a:cxn ang="T148">
                          <a:pos x="T88" y="T89"/>
                        </a:cxn>
                        <a:cxn ang="T149">
                          <a:pos x="T90" y="T91"/>
                        </a:cxn>
                        <a:cxn ang="T150">
                          <a:pos x="T92" y="T93"/>
                        </a:cxn>
                        <a:cxn ang="T151">
                          <a:pos x="T94" y="T95"/>
                        </a:cxn>
                        <a:cxn ang="T152">
                          <a:pos x="T96" y="T97"/>
                        </a:cxn>
                        <a:cxn ang="T153">
                          <a:pos x="T98" y="T99"/>
                        </a:cxn>
                        <a:cxn ang="T154">
                          <a:pos x="T100" y="T101"/>
                        </a:cxn>
                        <a:cxn ang="T155">
                          <a:pos x="T102" y="T103"/>
                        </a:cxn>
                      </a:cxnLst>
                      <a:rect l="T156" t="T157" r="T158" b="T159"/>
                      <a:pathLst>
                        <a:path w="107" h="499">
                          <a:moveTo>
                            <a:pt x="54" y="0"/>
                          </a:moveTo>
                          <a:lnTo>
                            <a:pt x="57" y="2"/>
                          </a:lnTo>
                          <a:lnTo>
                            <a:pt x="61" y="4"/>
                          </a:lnTo>
                          <a:lnTo>
                            <a:pt x="64" y="5"/>
                          </a:lnTo>
                          <a:lnTo>
                            <a:pt x="69" y="7"/>
                          </a:lnTo>
                          <a:lnTo>
                            <a:pt x="71" y="8"/>
                          </a:lnTo>
                          <a:lnTo>
                            <a:pt x="74" y="11"/>
                          </a:lnTo>
                          <a:lnTo>
                            <a:pt x="76" y="12"/>
                          </a:lnTo>
                          <a:lnTo>
                            <a:pt x="80" y="15"/>
                          </a:lnTo>
                          <a:lnTo>
                            <a:pt x="85" y="19"/>
                          </a:lnTo>
                          <a:lnTo>
                            <a:pt x="88" y="24"/>
                          </a:lnTo>
                          <a:lnTo>
                            <a:pt x="89" y="26"/>
                          </a:lnTo>
                          <a:lnTo>
                            <a:pt x="92" y="30"/>
                          </a:lnTo>
                          <a:lnTo>
                            <a:pt x="92" y="32"/>
                          </a:lnTo>
                          <a:lnTo>
                            <a:pt x="94" y="36"/>
                          </a:lnTo>
                          <a:lnTo>
                            <a:pt x="94" y="38"/>
                          </a:lnTo>
                          <a:lnTo>
                            <a:pt x="95" y="40"/>
                          </a:lnTo>
                          <a:lnTo>
                            <a:pt x="95" y="44"/>
                          </a:lnTo>
                          <a:lnTo>
                            <a:pt x="96" y="46"/>
                          </a:lnTo>
                          <a:lnTo>
                            <a:pt x="96" y="50"/>
                          </a:lnTo>
                          <a:lnTo>
                            <a:pt x="96" y="53"/>
                          </a:lnTo>
                          <a:lnTo>
                            <a:pt x="96" y="56"/>
                          </a:lnTo>
                          <a:lnTo>
                            <a:pt x="98" y="59"/>
                          </a:lnTo>
                          <a:lnTo>
                            <a:pt x="96" y="63"/>
                          </a:lnTo>
                          <a:lnTo>
                            <a:pt x="96" y="65"/>
                          </a:lnTo>
                          <a:lnTo>
                            <a:pt x="96" y="69"/>
                          </a:lnTo>
                          <a:lnTo>
                            <a:pt x="96" y="74"/>
                          </a:lnTo>
                          <a:lnTo>
                            <a:pt x="95" y="76"/>
                          </a:lnTo>
                          <a:lnTo>
                            <a:pt x="95" y="81"/>
                          </a:lnTo>
                          <a:lnTo>
                            <a:pt x="94" y="83"/>
                          </a:lnTo>
                          <a:lnTo>
                            <a:pt x="94" y="88"/>
                          </a:lnTo>
                          <a:lnTo>
                            <a:pt x="93" y="90"/>
                          </a:lnTo>
                          <a:lnTo>
                            <a:pt x="92" y="94"/>
                          </a:lnTo>
                          <a:lnTo>
                            <a:pt x="92" y="97"/>
                          </a:lnTo>
                          <a:lnTo>
                            <a:pt x="90" y="101"/>
                          </a:lnTo>
                          <a:lnTo>
                            <a:pt x="89" y="105"/>
                          </a:lnTo>
                          <a:lnTo>
                            <a:pt x="89" y="108"/>
                          </a:lnTo>
                          <a:lnTo>
                            <a:pt x="87" y="112"/>
                          </a:lnTo>
                          <a:lnTo>
                            <a:pt x="87" y="116"/>
                          </a:lnTo>
                          <a:lnTo>
                            <a:pt x="86" y="119"/>
                          </a:lnTo>
                          <a:lnTo>
                            <a:pt x="85" y="122"/>
                          </a:lnTo>
                          <a:lnTo>
                            <a:pt x="85" y="126"/>
                          </a:lnTo>
                          <a:lnTo>
                            <a:pt x="83" y="129"/>
                          </a:lnTo>
                          <a:lnTo>
                            <a:pt x="82" y="133"/>
                          </a:lnTo>
                          <a:lnTo>
                            <a:pt x="82" y="137"/>
                          </a:lnTo>
                          <a:lnTo>
                            <a:pt x="80" y="140"/>
                          </a:lnTo>
                          <a:lnTo>
                            <a:pt x="80" y="144"/>
                          </a:lnTo>
                          <a:lnTo>
                            <a:pt x="79" y="147"/>
                          </a:lnTo>
                          <a:lnTo>
                            <a:pt x="77" y="151"/>
                          </a:lnTo>
                          <a:lnTo>
                            <a:pt x="76" y="154"/>
                          </a:lnTo>
                          <a:lnTo>
                            <a:pt x="76" y="158"/>
                          </a:lnTo>
                          <a:lnTo>
                            <a:pt x="76" y="162"/>
                          </a:lnTo>
                          <a:lnTo>
                            <a:pt x="76" y="165"/>
                          </a:lnTo>
                          <a:lnTo>
                            <a:pt x="75" y="169"/>
                          </a:lnTo>
                          <a:lnTo>
                            <a:pt x="75" y="172"/>
                          </a:lnTo>
                          <a:lnTo>
                            <a:pt x="74" y="175"/>
                          </a:lnTo>
                          <a:lnTo>
                            <a:pt x="74" y="178"/>
                          </a:lnTo>
                          <a:lnTo>
                            <a:pt x="74" y="182"/>
                          </a:lnTo>
                          <a:lnTo>
                            <a:pt x="75" y="184"/>
                          </a:lnTo>
                          <a:lnTo>
                            <a:pt x="75" y="188"/>
                          </a:lnTo>
                          <a:lnTo>
                            <a:pt x="76" y="191"/>
                          </a:lnTo>
                          <a:lnTo>
                            <a:pt x="76" y="195"/>
                          </a:lnTo>
                          <a:lnTo>
                            <a:pt x="77" y="197"/>
                          </a:lnTo>
                          <a:lnTo>
                            <a:pt x="76" y="202"/>
                          </a:lnTo>
                          <a:lnTo>
                            <a:pt x="76" y="207"/>
                          </a:lnTo>
                          <a:lnTo>
                            <a:pt x="76" y="210"/>
                          </a:lnTo>
                          <a:lnTo>
                            <a:pt x="76" y="215"/>
                          </a:lnTo>
                          <a:lnTo>
                            <a:pt x="75" y="220"/>
                          </a:lnTo>
                          <a:lnTo>
                            <a:pt x="74" y="224"/>
                          </a:lnTo>
                          <a:lnTo>
                            <a:pt x="74" y="228"/>
                          </a:lnTo>
                          <a:lnTo>
                            <a:pt x="74" y="233"/>
                          </a:lnTo>
                          <a:lnTo>
                            <a:pt x="74" y="237"/>
                          </a:lnTo>
                          <a:lnTo>
                            <a:pt x="74" y="241"/>
                          </a:lnTo>
                          <a:lnTo>
                            <a:pt x="74" y="246"/>
                          </a:lnTo>
                          <a:lnTo>
                            <a:pt x="74" y="251"/>
                          </a:lnTo>
                          <a:lnTo>
                            <a:pt x="74" y="255"/>
                          </a:lnTo>
                          <a:lnTo>
                            <a:pt x="74" y="259"/>
                          </a:lnTo>
                          <a:lnTo>
                            <a:pt x="74" y="264"/>
                          </a:lnTo>
                          <a:lnTo>
                            <a:pt x="74" y="268"/>
                          </a:lnTo>
                          <a:lnTo>
                            <a:pt x="74" y="272"/>
                          </a:lnTo>
                          <a:lnTo>
                            <a:pt x="74" y="277"/>
                          </a:lnTo>
                          <a:lnTo>
                            <a:pt x="74" y="281"/>
                          </a:lnTo>
                          <a:lnTo>
                            <a:pt x="74" y="285"/>
                          </a:lnTo>
                          <a:lnTo>
                            <a:pt x="74" y="290"/>
                          </a:lnTo>
                          <a:lnTo>
                            <a:pt x="75" y="293"/>
                          </a:lnTo>
                          <a:lnTo>
                            <a:pt x="76" y="298"/>
                          </a:lnTo>
                          <a:lnTo>
                            <a:pt x="76" y="303"/>
                          </a:lnTo>
                          <a:lnTo>
                            <a:pt x="76" y="306"/>
                          </a:lnTo>
                          <a:lnTo>
                            <a:pt x="76" y="311"/>
                          </a:lnTo>
                          <a:lnTo>
                            <a:pt x="76" y="316"/>
                          </a:lnTo>
                          <a:lnTo>
                            <a:pt x="76" y="319"/>
                          </a:lnTo>
                          <a:lnTo>
                            <a:pt x="77" y="324"/>
                          </a:lnTo>
                          <a:lnTo>
                            <a:pt x="77" y="329"/>
                          </a:lnTo>
                          <a:lnTo>
                            <a:pt x="79" y="332"/>
                          </a:lnTo>
                          <a:lnTo>
                            <a:pt x="79" y="336"/>
                          </a:lnTo>
                          <a:lnTo>
                            <a:pt x="79" y="341"/>
                          </a:lnTo>
                          <a:lnTo>
                            <a:pt x="80" y="346"/>
                          </a:lnTo>
                          <a:lnTo>
                            <a:pt x="80" y="349"/>
                          </a:lnTo>
                          <a:lnTo>
                            <a:pt x="81" y="354"/>
                          </a:lnTo>
                          <a:lnTo>
                            <a:pt x="82" y="357"/>
                          </a:lnTo>
                          <a:lnTo>
                            <a:pt x="82" y="362"/>
                          </a:lnTo>
                          <a:lnTo>
                            <a:pt x="82" y="366"/>
                          </a:lnTo>
                          <a:lnTo>
                            <a:pt x="85" y="369"/>
                          </a:lnTo>
                          <a:lnTo>
                            <a:pt x="85" y="374"/>
                          </a:lnTo>
                          <a:lnTo>
                            <a:pt x="85" y="378"/>
                          </a:lnTo>
                          <a:lnTo>
                            <a:pt x="86" y="382"/>
                          </a:lnTo>
                          <a:lnTo>
                            <a:pt x="87" y="387"/>
                          </a:lnTo>
                          <a:lnTo>
                            <a:pt x="87" y="391"/>
                          </a:lnTo>
                          <a:lnTo>
                            <a:pt x="89" y="395"/>
                          </a:lnTo>
                          <a:lnTo>
                            <a:pt x="89" y="400"/>
                          </a:lnTo>
                          <a:lnTo>
                            <a:pt x="90" y="404"/>
                          </a:lnTo>
                          <a:lnTo>
                            <a:pt x="92" y="407"/>
                          </a:lnTo>
                          <a:lnTo>
                            <a:pt x="92" y="412"/>
                          </a:lnTo>
                          <a:lnTo>
                            <a:pt x="93" y="416"/>
                          </a:lnTo>
                          <a:lnTo>
                            <a:pt x="94" y="420"/>
                          </a:lnTo>
                          <a:lnTo>
                            <a:pt x="94" y="424"/>
                          </a:lnTo>
                          <a:lnTo>
                            <a:pt x="95" y="429"/>
                          </a:lnTo>
                          <a:lnTo>
                            <a:pt x="96" y="433"/>
                          </a:lnTo>
                          <a:lnTo>
                            <a:pt x="98" y="437"/>
                          </a:lnTo>
                          <a:lnTo>
                            <a:pt x="99" y="440"/>
                          </a:lnTo>
                          <a:lnTo>
                            <a:pt x="100" y="445"/>
                          </a:lnTo>
                          <a:lnTo>
                            <a:pt x="101" y="449"/>
                          </a:lnTo>
                          <a:lnTo>
                            <a:pt x="102" y="454"/>
                          </a:lnTo>
                          <a:lnTo>
                            <a:pt x="103" y="458"/>
                          </a:lnTo>
                          <a:lnTo>
                            <a:pt x="105" y="462"/>
                          </a:lnTo>
                          <a:lnTo>
                            <a:pt x="106" y="467"/>
                          </a:lnTo>
                          <a:lnTo>
                            <a:pt x="107" y="471"/>
                          </a:lnTo>
                          <a:lnTo>
                            <a:pt x="103" y="474"/>
                          </a:lnTo>
                          <a:lnTo>
                            <a:pt x="99" y="477"/>
                          </a:lnTo>
                          <a:lnTo>
                            <a:pt x="94" y="481"/>
                          </a:lnTo>
                          <a:lnTo>
                            <a:pt x="90" y="484"/>
                          </a:lnTo>
                          <a:lnTo>
                            <a:pt x="87" y="488"/>
                          </a:lnTo>
                          <a:lnTo>
                            <a:pt x="82" y="492"/>
                          </a:lnTo>
                          <a:lnTo>
                            <a:pt x="77" y="494"/>
                          </a:lnTo>
                          <a:lnTo>
                            <a:pt x="74" y="499"/>
                          </a:lnTo>
                          <a:lnTo>
                            <a:pt x="68" y="495"/>
                          </a:lnTo>
                          <a:lnTo>
                            <a:pt x="64" y="493"/>
                          </a:lnTo>
                          <a:lnTo>
                            <a:pt x="58" y="489"/>
                          </a:lnTo>
                          <a:lnTo>
                            <a:pt x="55" y="487"/>
                          </a:lnTo>
                          <a:lnTo>
                            <a:pt x="51" y="483"/>
                          </a:lnTo>
                          <a:lnTo>
                            <a:pt x="48" y="481"/>
                          </a:lnTo>
                          <a:lnTo>
                            <a:pt x="44" y="477"/>
                          </a:lnTo>
                          <a:lnTo>
                            <a:pt x="41" y="475"/>
                          </a:lnTo>
                          <a:lnTo>
                            <a:pt x="37" y="471"/>
                          </a:lnTo>
                          <a:lnTo>
                            <a:pt x="33" y="467"/>
                          </a:lnTo>
                          <a:lnTo>
                            <a:pt x="31" y="463"/>
                          </a:lnTo>
                          <a:lnTo>
                            <a:pt x="29" y="459"/>
                          </a:lnTo>
                          <a:lnTo>
                            <a:pt x="26" y="456"/>
                          </a:lnTo>
                          <a:lnTo>
                            <a:pt x="23" y="451"/>
                          </a:lnTo>
                          <a:lnTo>
                            <a:pt x="20" y="448"/>
                          </a:lnTo>
                          <a:lnTo>
                            <a:pt x="19" y="444"/>
                          </a:lnTo>
                          <a:lnTo>
                            <a:pt x="17" y="439"/>
                          </a:lnTo>
                          <a:lnTo>
                            <a:pt x="16" y="435"/>
                          </a:lnTo>
                          <a:lnTo>
                            <a:pt x="13" y="430"/>
                          </a:lnTo>
                          <a:lnTo>
                            <a:pt x="12" y="426"/>
                          </a:lnTo>
                          <a:lnTo>
                            <a:pt x="11" y="421"/>
                          </a:lnTo>
                          <a:lnTo>
                            <a:pt x="9" y="417"/>
                          </a:lnTo>
                          <a:lnTo>
                            <a:pt x="9" y="412"/>
                          </a:lnTo>
                          <a:lnTo>
                            <a:pt x="7" y="407"/>
                          </a:lnTo>
                          <a:lnTo>
                            <a:pt x="6" y="402"/>
                          </a:lnTo>
                          <a:lnTo>
                            <a:pt x="5" y="398"/>
                          </a:lnTo>
                          <a:lnTo>
                            <a:pt x="4" y="392"/>
                          </a:lnTo>
                          <a:lnTo>
                            <a:pt x="4" y="387"/>
                          </a:lnTo>
                          <a:lnTo>
                            <a:pt x="3" y="382"/>
                          </a:lnTo>
                          <a:lnTo>
                            <a:pt x="3" y="378"/>
                          </a:lnTo>
                          <a:lnTo>
                            <a:pt x="1" y="372"/>
                          </a:lnTo>
                          <a:lnTo>
                            <a:pt x="1" y="367"/>
                          </a:lnTo>
                          <a:lnTo>
                            <a:pt x="1" y="362"/>
                          </a:lnTo>
                          <a:lnTo>
                            <a:pt x="0" y="357"/>
                          </a:lnTo>
                          <a:lnTo>
                            <a:pt x="0" y="351"/>
                          </a:lnTo>
                          <a:lnTo>
                            <a:pt x="0" y="347"/>
                          </a:lnTo>
                          <a:lnTo>
                            <a:pt x="0" y="341"/>
                          </a:lnTo>
                          <a:lnTo>
                            <a:pt x="0" y="336"/>
                          </a:lnTo>
                          <a:lnTo>
                            <a:pt x="0" y="330"/>
                          </a:lnTo>
                          <a:lnTo>
                            <a:pt x="0" y="325"/>
                          </a:lnTo>
                          <a:lnTo>
                            <a:pt x="0" y="319"/>
                          </a:lnTo>
                          <a:lnTo>
                            <a:pt x="0" y="313"/>
                          </a:lnTo>
                          <a:lnTo>
                            <a:pt x="0" y="309"/>
                          </a:lnTo>
                          <a:lnTo>
                            <a:pt x="0" y="304"/>
                          </a:lnTo>
                          <a:lnTo>
                            <a:pt x="0" y="298"/>
                          </a:lnTo>
                          <a:lnTo>
                            <a:pt x="0" y="292"/>
                          </a:lnTo>
                          <a:lnTo>
                            <a:pt x="0" y="287"/>
                          </a:lnTo>
                          <a:lnTo>
                            <a:pt x="1" y="281"/>
                          </a:lnTo>
                          <a:lnTo>
                            <a:pt x="1" y="275"/>
                          </a:lnTo>
                          <a:lnTo>
                            <a:pt x="1" y="271"/>
                          </a:lnTo>
                          <a:lnTo>
                            <a:pt x="1" y="266"/>
                          </a:lnTo>
                          <a:lnTo>
                            <a:pt x="1" y="260"/>
                          </a:lnTo>
                          <a:lnTo>
                            <a:pt x="1" y="255"/>
                          </a:lnTo>
                          <a:lnTo>
                            <a:pt x="1" y="251"/>
                          </a:lnTo>
                          <a:lnTo>
                            <a:pt x="1" y="245"/>
                          </a:lnTo>
                          <a:lnTo>
                            <a:pt x="1" y="240"/>
                          </a:lnTo>
                          <a:lnTo>
                            <a:pt x="1" y="235"/>
                          </a:lnTo>
                          <a:lnTo>
                            <a:pt x="1" y="230"/>
                          </a:lnTo>
                          <a:lnTo>
                            <a:pt x="1" y="224"/>
                          </a:lnTo>
                          <a:lnTo>
                            <a:pt x="1" y="220"/>
                          </a:lnTo>
                          <a:lnTo>
                            <a:pt x="0" y="215"/>
                          </a:lnTo>
                          <a:lnTo>
                            <a:pt x="0" y="210"/>
                          </a:lnTo>
                          <a:lnTo>
                            <a:pt x="0" y="205"/>
                          </a:lnTo>
                          <a:lnTo>
                            <a:pt x="0" y="201"/>
                          </a:lnTo>
                          <a:lnTo>
                            <a:pt x="0" y="197"/>
                          </a:lnTo>
                          <a:lnTo>
                            <a:pt x="0" y="194"/>
                          </a:lnTo>
                          <a:lnTo>
                            <a:pt x="0" y="190"/>
                          </a:lnTo>
                          <a:lnTo>
                            <a:pt x="0" y="188"/>
                          </a:lnTo>
                          <a:lnTo>
                            <a:pt x="0" y="183"/>
                          </a:lnTo>
                          <a:lnTo>
                            <a:pt x="1" y="181"/>
                          </a:lnTo>
                          <a:lnTo>
                            <a:pt x="1" y="177"/>
                          </a:lnTo>
                          <a:lnTo>
                            <a:pt x="1" y="173"/>
                          </a:lnTo>
                          <a:lnTo>
                            <a:pt x="1" y="170"/>
                          </a:lnTo>
                          <a:lnTo>
                            <a:pt x="1" y="166"/>
                          </a:lnTo>
                          <a:lnTo>
                            <a:pt x="1" y="163"/>
                          </a:lnTo>
                          <a:lnTo>
                            <a:pt x="3" y="159"/>
                          </a:lnTo>
                          <a:lnTo>
                            <a:pt x="3" y="156"/>
                          </a:lnTo>
                          <a:lnTo>
                            <a:pt x="3" y="153"/>
                          </a:lnTo>
                          <a:lnTo>
                            <a:pt x="3" y="150"/>
                          </a:lnTo>
                          <a:lnTo>
                            <a:pt x="3" y="146"/>
                          </a:lnTo>
                          <a:lnTo>
                            <a:pt x="3" y="143"/>
                          </a:lnTo>
                          <a:lnTo>
                            <a:pt x="3" y="139"/>
                          </a:lnTo>
                          <a:lnTo>
                            <a:pt x="3" y="135"/>
                          </a:lnTo>
                          <a:lnTo>
                            <a:pt x="4" y="132"/>
                          </a:lnTo>
                          <a:lnTo>
                            <a:pt x="4" y="129"/>
                          </a:lnTo>
                          <a:lnTo>
                            <a:pt x="4" y="126"/>
                          </a:lnTo>
                          <a:lnTo>
                            <a:pt x="4" y="121"/>
                          </a:lnTo>
                          <a:lnTo>
                            <a:pt x="5" y="119"/>
                          </a:lnTo>
                          <a:lnTo>
                            <a:pt x="5" y="115"/>
                          </a:lnTo>
                          <a:lnTo>
                            <a:pt x="5" y="112"/>
                          </a:lnTo>
                          <a:lnTo>
                            <a:pt x="6" y="108"/>
                          </a:lnTo>
                          <a:lnTo>
                            <a:pt x="6" y="106"/>
                          </a:lnTo>
                          <a:lnTo>
                            <a:pt x="6" y="101"/>
                          </a:lnTo>
                          <a:lnTo>
                            <a:pt x="6" y="99"/>
                          </a:lnTo>
                          <a:lnTo>
                            <a:pt x="7" y="95"/>
                          </a:lnTo>
                          <a:lnTo>
                            <a:pt x="9" y="91"/>
                          </a:lnTo>
                          <a:lnTo>
                            <a:pt x="9" y="88"/>
                          </a:lnTo>
                          <a:lnTo>
                            <a:pt x="9" y="86"/>
                          </a:lnTo>
                          <a:lnTo>
                            <a:pt x="9" y="81"/>
                          </a:lnTo>
                          <a:lnTo>
                            <a:pt x="10" y="78"/>
                          </a:lnTo>
                          <a:lnTo>
                            <a:pt x="11" y="75"/>
                          </a:lnTo>
                          <a:lnTo>
                            <a:pt x="11" y="71"/>
                          </a:lnTo>
                          <a:lnTo>
                            <a:pt x="12" y="68"/>
                          </a:lnTo>
                          <a:lnTo>
                            <a:pt x="13" y="65"/>
                          </a:lnTo>
                          <a:lnTo>
                            <a:pt x="13" y="62"/>
                          </a:lnTo>
                          <a:lnTo>
                            <a:pt x="14" y="59"/>
                          </a:lnTo>
                          <a:lnTo>
                            <a:pt x="16" y="56"/>
                          </a:lnTo>
                          <a:lnTo>
                            <a:pt x="17" y="53"/>
                          </a:lnTo>
                          <a:lnTo>
                            <a:pt x="18" y="50"/>
                          </a:lnTo>
                          <a:lnTo>
                            <a:pt x="19" y="48"/>
                          </a:lnTo>
                          <a:lnTo>
                            <a:pt x="20" y="44"/>
                          </a:lnTo>
                          <a:lnTo>
                            <a:pt x="22" y="42"/>
                          </a:lnTo>
                          <a:lnTo>
                            <a:pt x="23" y="38"/>
                          </a:lnTo>
                          <a:lnTo>
                            <a:pt x="24" y="36"/>
                          </a:lnTo>
                          <a:lnTo>
                            <a:pt x="26" y="32"/>
                          </a:lnTo>
                          <a:lnTo>
                            <a:pt x="28" y="30"/>
                          </a:lnTo>
                          <a:lnTo>
                            <a:pt x="29" y="27"/>
                          </a:lnTo>
                          <a:lnTo>
                            <a:pt x="31" y="24"/>
                          </a:lnTo>
                          <a:lnTo>
                            <a:pt x="32" y="21"/>
                          </a:lnTo>
                          <a:lnTo>
                            <a:pt x="35" y="19"/>
                          </a:lnTo>
                          <a:lnTo>
                            <a:pt x="38" y="14"/>
                          </a:lnTo>
                          <a:lnTo>
                            <a:pt x="44" y="10"/>
                          </a:lnTo>
                          <a:lnTo>
                            <a:pt x="45" y="7"/>
                          </a:lnTo>
                          <a:lnTo>
                            <a:pt x="48" y="5"/>
                          </a:lnTo>
                          <a:lnTo>
                            <a:pt x="51" y="2"/>
                          </a:lnTo>
                          <a:lnTo>
                            <a:pt x="5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93" name="Freeform 28"/>
                    <p:cNvSpPr>
                      <a:spLocks/>
                    </p:cNvSpPr>
                    <p:nvPr/>
                  </p:nvSpPr>
                  <p:spPr bwMode="auto">
                    <a:xfrm>
                      <a:off x="5636" y="1551"/>
                      <a:ext cx="53" cy="264"/>
                    </a:xfrm>
                    <a:custGeom>
                      <a:avLst/>
                      <a:gdLst>
                        <a:gd name="T0" fmla="*/ 2 w 159"/>
                        <a:gd name="T1" fmla="*/ 1 h 792"/>
                        <a:gd name="T2" fmla="*/ 2 w 159"/>
                        <a:gd name="T3" fmla="*/ 2 h 792"/>
                        <a:gd name="T4" fmla="*/ 2 w 159"/>
                        <a:gd name="T5" fmla="*/ 4 h 792"/>
                        <a:gd name="T6" fmla="*/ 3 w 159"/>
                        <a:gd name="T7" fmla="*/ 6 h 792"/>
                        <a:gd name="T8" fmla="*/ 3 w 159"/>
                        <a:gd name="T9" fmla="*/ 7 h 792"/>
                        <a:gd name="T10" fmla="*/ 3 w 159"/>
                        <a:gd name="T11" fmla="*/ 9 h 792"/>
                        <a:gd name="T12" fmla="*/ 3 w 159"/>
                        <a:gd name="T13" fmla="*/ 10 h 792"/>
                        <a:gd name="T14" fmla="*/ 3 w 159"/>
                        <a:gd name="T15" fmla="*/ 11 h 792"/>
                        <a:gd name="T16" fmla="*/ 3 w 159"/>
                        <a:gd name="T17" fmla="*/ 13 h 792"/>
                        <a:gd name="T18" fmla="*/ 3 w 159"/>
                        <a:gd name="T19" fmla="*/ 14 h 792"/>
                        <a:gd name="T20" fmla="*/ 3 w 159"/>
                        <a:gd name="T21" fmla="*/ 16 h 792"/>
                        <a:gd name="T22" fmla="*/ 2 w 159"/>
                        <a:gd name="T23" fmla="*/ 17 h 792"/>
                        <a:gd name="T24" fmla="*/ 2 w 159"/>
                        <a:gd name="T25" fmla="*/ 18 h 792"/>
                        <a:gd name="T26" fmla="*/ 2 w 159"/>
                        <a:gd name="T27" fmla="*/ 19 h 792"/>
                        <a:gd name="T28" fmla="*/ 2 w 159"/>
                        <a:gd name="T29" fmla="*/ 21 h 792"/>
                        <a:gd name="T30" fmla="*/ 2 w 159"/>
                        <a:gd name="T31" fmla="*/ 22 h 792"/>
                        <a:gd name="T32" fmla="*/ 2 w 159"/>
                        <a:gd name="T33" fmla="*/ 23 h 792"/>
                        <a:gd name="T34" fmla="*/ 1 w 159"/>
                        <a:gd name="T35" fmla="*/ 24 h 792"/>
                        <a:gd name="T36" fmla="*/ 1 w 159"/>
                        <a:gd name="T37" fmla="*/ 25 h 792"/>
                        <a:gd name="T38" fmla="*/ 1 w 159"/>
                        <a:gd name="T39" fmla="*/ 26 h 792"/>
                        <a:gd name="T40" fmla="*/ 0 w 159"/>
                        <a:gd name="T41" fmla="*/ 27 h 792"/>
                        <a:gd name="T42" fmla="*/ 0 w 159"/>
                        <a:gd name="T43" fmla="*/ 28 h 792"/>
                        <a:gd name="T44" fmla="*/ 3 w 159"/>
                        <a:gd name="T45" fmla="*/ 29 h 792"/>
                        <a:gd name="T46" fmla="*/ 4 w 159"/>
                        <a:gd name="T47" fmla="*/ 28 h 792"/>
                        <a:gd name="T48" fmla="*/ 4 w 159"/>
                        <a:gd name="T49" fmla="*/ 26 h 792"/>
                        <a:gd name="T50" fmla="*/ 4 w 159"/>
                        <a:gd name="T51" fmla="*/ 25 h 792"/>
                        <a:gd name="T52" fmla="*/ 5 w 159"/>
                        <a:gd name="T53" fmla="*/ 24 h 792"/>
                        <a:gd name="T54" fmla="*/ 5 w 159"/>
                        <a:gd name="T55" fmla="*/ 23 h 792"/>
                        <a:gd name="T56" fmla="*/ 5 w 159"/>
                        <a:gd name="T57" fmla="*/ 22 h 792"/>
                        <a:gd name="T58" fmla="*/ 5 w 159"/>
                        <a:gd name="T59" fmla="*/ 20 h 792"/>
                        <a:gd name="T60" fmla="*/ 5 w 159"/>
                        <a:gd name="T61" fmla="*/ 19 h 792"/>
                        <a:gd name="T62" fmla="*/ 6 w 159"/>
                        <a:gd name="T63" fmla="*/ 18 h 792"/>
                        <a:gd name="T64" fmla="*/ 6 w 159"/>
                        <a:gd name="T65" fmla="*/ 16 h 792"/>
                        <a:gd name="T66" fmla="*/ 6 w 159"/>
                        <a:gd name="T67" fmla="*/ 15 h 792"/>
                        <a:gd name="T68" fmla="*/ 6 w 159"/>
                        <a:gd name="T69" fmla="*/ 14 h 792"/>
                        <a:gd name="T70" fmla="*/ 6 w 159"/>
                        <a:gd name="T71" fmla="*/ 12 h 792"/>
                        <a:gd name="T72" fmla="*/ 6 w 159"/>
                        <a:gd name="T73" fmla="*/ 11 h 792"/>
                        <a:gd name="T74" fmla="*/ 6 w 159"/>
                        <a:gd name="T75" fmla="*/ 9 h 792"/>
                        <a:gd name="T76" fmla="*/ 6 w 159"/>
                        <a:gd name="T77" fmla="*/ 8 h 792"/>
                        <a:gd name="T78" fmla="*/ 6 w 159"/>
                        <a:gd name="T79" fmla="*/ 6 h 792"/>
                        <a:gd name="T80" fmla="*/ 6 w 159"/>
                        <a:gd name="T81" fmla="*/ 4 h 792"/>
                        <a:gd name="T82" fmla="*/ 6 w 159"/>
                        <a:gd name="T83" fmla="*/ 3 h 792"/>
                        <a:gd name="T84" fmla="*/ 5 w 159"/>
                        <a:gd name="T85" fmla="*/ 1 h 792"/>
                        <a:gd name="T86" fmla="*/ 5 w 159"/>
                        <a:gd name="T87" fmla="*/ 0 h 792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159"/>
                        <a:gd name="T133" fmla="*/ 0 h 792"/>
                        <a:gd name="T134" fmla="*/ 159 w 159"/>
                        <a:gd name="T135" fmla="*/ 792 h 792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159" h="792">
                          <a:moveTo>
                            <a:pt x="144" y="0"/>
                          </a:moveTo>
                          <a:lnTo>
                            <a:pt x="58" y="8"/>
                          </a:lnTo>
                          <a:lnTo>
                            <a:pt x="60" y="23"/>
                          </a:lnTo>
                          <a:lnTo>
                            <a:pt x="60" y="38"/>
                          </a:lnTo>
                          <a:lnTo>
                            <a:pt x="63" y="52"/>
                          </a:lnTo>
                          <a:lnTo>
                            <a:pt x="64" y="67"/>
                          </a:lnTo>
                          <a:lnTo>
                            <a:pt x="65" y="81"/>
                          </a:lnTo>
                          <a:lnTo>
                            <a:pt x="65" y="95"/>
                          </a:lnTo>
                          <a:lnTo>
                            <a:pt x="66" y="109"/>
                          </a:lnTo>
                          <a:lnTo>
                            <a:pt x="67" y="124"/>
                          </a:lnTo>
                          <a:lnTo>
                            <a:pt x="68" y="137"/>
                          </a:lnTo>
                          <a:lnTo>
                            <a:pt x="70" y="151"/>
                          </a:lnTo>
                          <a:lnTo>
                            <a:pt x="70" y="165"/>
                          </a:lnTo>
                          <a:lnTo>
                            <a:pt x="71" y="179"/>
                          </a:lnTo>
                          <a:lnTo>
                            <a:pt x="71" y="192"/>
                          </a:lnTo>
                          <a:lnTo>
                            <a:pt x="72" y="205"/>
                          </a:lnTo>
                          <a:lnTo>
                            <a:pt x="72" y="219"/>
                          </a:lnTo>
                          <a:lnTo>
                            <a:pt x="73" y="233"/>
                          </a:lnTo>
                          <a:lnTo>
                            <a:pt x="73" y="246"/>
                          </a:lnTo>
                          <a:lnTo>
                            <a:pt x="73" y="258"/>
                          </a:lnTo>
                          <a:lnTo>
                            <a:pt x="73" y="271"/>
                          </a:lnTo>
                          <a:lnTo>
                            <a:pt x="73" y="284"/>
                          </a:lnTo>
                          <a:lnTo>
                            <a:pt x="73" y="297"/>
                          </a:lnTo>
                          <a:lnTo>
                            <a:pt x="73" y="310"/>
                          </a:lnTo>
                          <a:lnTo>
                            <a:pt x="73" y="322"/>
                          </a:lnTo>
                          <a:lnTo>
                            <a:pt x="73" y="335"/>
                          </a:lnTo>
                          <a:lnTo>
                            <a:pt x="72" y="347"/>
                          </a:lnTo>
                          <a:lnTo>
                            <a:pt x="72" y="360"/>
                          </a:lnTo>
                          <a:lnTo>
                            <a:pt x="71" y="372"/>
                          </a:lnTo>
                          <a:lnTo>
                            <a:pt x="71" y="385"/>
                          </a:lnTo>
                          <a:lnTo>
                            <a:pt x="70" y="395"/>
                          </a:lnTo>
                          <a:lnTo>
                            <a:pt x="70" y="407"/>
                          </a:lnTo>
                          <a:lnTo>
                            <a:pt x="68" y="420"/>
                          </a:lnTo>
                          <a:lnTo>
                            <a:pt x="68" y="432"/>
                          </a:lnTo>
                          <a:lnTo>
                            <a:pt x="67" y="443"/>
                          </a:lnTo>
                          <a:lnTo>
                            <a:pt x="66" y="455"/>
                          </a:lnTo>
                          <a:lnTo>
                            <a:pt x="65" y="467"/>
                          </a:lnTo>
                          <a:lnTo>
                            <a:pt x="64" y="479"/>
                          </a:lnTo>
                          <a:lnTo>
                            <a:pt x="63" y="488"/>
                          </a:lnTo>
                          <a:lnTo>
                            <a:pt x="61" y="500"/>
                          </a:lnTo>
                          <a:lnTo>
                            <a:pt x="60" y="512"/>
                          </a:lnTo>
                          <a:lnTo>
                            <a:pt x="58" y="522"/>
                          </a:lnTo>
                          <a:lnTo>
                            <a:pt x="57" y="533"/>
                          </a:lnTo>
                          <a:lnTo>
                            <a:pt x="54" y="544"/>
                          </a:lnTo>
                          <a:lnTo>
                            <a:pt x="53" y="554"/>
                          </a:lnTo>
                          <a:lnTo>
                            <a:pt x="52" y="565"/>
                          </a:lnTo>
                          <a:lnTo>
                            <a:pt x="49" y="576"/>
                          </a:lnTo>
                          <a:lnTo>
                            <a:pt x="47" y="587"/>
                          </a:lnTo>
                          <a:lnTo>
                            <a:pt x="46" y="597"/>
                          </a:lnTo>
                          <a:lnTo>
                            <a:pt x="45" y="608"/>
                          </a:lnTo>
                          <a:lnTo>
                            <a:pt x="42" y="617"/>
                          </a:lnTo>
                          <a:lnTo>
                            <a:pt x="40" y="628"/>
                          </a:lnTo>
                          <a:lnTo>
                            <a:pt x="38" y="638"/>
                          </a:lnTo>
                          <a:lnTo>
                            <a:pt x="34" y="648"/>
                          </a:lnTo>
                          <a:lnTo>
                            <a:pt x="32" y="658"/>
                          </a:lnTo>
                          <a:lnTo>
                            <a:pt x="29" y="667"/>
                          </a:lnTo>
                          <a:lnTo>
                            <a:pt x="27" y="677"/>
                          </a:lnTo>
                          <a:lnTo>
                            <a:pt x="25" y="686"/>
                          </a:lnTo>
                          <a:lnTo>
                            <a:pt x="21" y="696"/>
                          </a:lnTo>
                          <a:lnTo>
                            <a:pt x="19" y="706"/>
                          </a:lnTo>
                          <a:lnTo>
                            <a:pt x="15" y="715"/>
                          </a:lnTo>
                          <a:lnTo>
                            <a:pt x="11" y="724"/>
                          </a:lnTo>
                          <a:lnTo>
                            <a:pt x="9" y="734"/>
                          </a:lnTo>
                          <a:lnTo>
                            <a:pt x="6" y="743"/>
                          </a:lnTo>
                          <a:lnTo>
                            <a:pt x="2" y="752"/>
                          </a:lnTo>
                          <a:lnTo>
                            <a:pt x="0" y="762"/>
                          </a:lnTo>
                          <a:lnTo>
                            <a:pt x="80" y="792"/>
                          </a:lnTo>
                          <a:lnTo>
                            <a:pt x="83" y="782"/>
                          </a:lnTo>
                          <a:lnTo>
                            <a:pt x="86" y="773"/>
                          </a:lnTo>
                          <a:lnTo>
                            <a:pt x="90" y="763"/>
                          </a:lnTo>
                          <a:lnTo>
                            <a:pt x="93" y="754"/>
                          </a:lnTo>
                          <a:lnTo>
                            <a:pt x="96" y="743"/>
                          </a:lnTo>
                          <a:lnTo>
                            <a:pt x="99" y="734"/>
                          </a:lnTo>
                          <a:lnTo>
                            <a:pt x="103" y="723"/>
                          </a:lnTo>
                          <a:lnTo>
                            <a:pt x="105" y="714"/>
                          </a:lnTo>
                          <a:lnTo>
                            <a:pt x="108" y="703"/>
                          </a:lnTo>
                          <a:lnTo>
                            <a:pt x="111" y="692"/>
                          </a:lnTo>
                          <a:lnTo>
                            <a:pt x="115" y="682"/>
                          </a:lnTo>
                          <a:lnTo>
                            <a:pt x="117" y="671"/>
                          </a:lnTo>
                          <a:lnTo>
                            <a:pt x="119" y="661"/>
                          </a:lnTo>
                          <a:lnTo>
                            <a:pt x="122" y="651"/>
                          </a:lnTo>
                          <a:lnTo>
                            <a:pt x="124" y="640"/>
                          </a:lnTo>
                          <a:lnTo>
                            <a:pt x="128" y="629"/>
                          </a:lnTo>
                          <a:lnTo>
                            <a:pt x="129" y="617"/>
                          </a:lnTo>
                          <a:lnTo>
                            <a:pt x="131" y="607"/>
                          </a:lnTo>
                          <a:lnTo>
                            <a:pt x="134" y="595"/>
                          </a:lnTo>
                          <a:lnTo>
                            <a:pt x="136" y="584"/>
                          </a:lnTo>
                          <a:lnTo>
                            <a:pt x="137" y="572"/>
                          </a:lnTo>
                          <a:lnTo>
                            <a:pt x="138" y="562"/>
                          </a:lnTo>
                          <a:lnTo>
                            <a:pt x="141" y="550"/>
                          </a:lnTo>
                          <a:lnTo>
                            <a:pt x="143" y="539"/>
                          </a:lnTo>
                          <a:lnTo>
                            <a:pt x="144" y="526"/>
                          </a:lnTo>
                          <a:lnTo>
                            <a:pt x="146" y="515"/>
                          </a:lnTo>
                          <a:lnTo>
                            <a:pt x="147" y="503"/>
                          </a:lnTo>
                          <a:lnTo>
                            <a:pt x="149" y="492"/>
                          </a:lnTo>
                          <a:lnTo>
                            <a:pt x="150" y="480"/>
                          </a:lnTo>
                          <a:lnTo>
                            <a:pt x="151" y="468"/>
                          </a:lnTo>
                          <a:lnTo>
                            <a:pt x="153" y="456"/>
                          </a:lnTo>
                          <a:lnTo>
                            <a:pt x="154" y="443"/>
                          </a:lnTo>
                          <a:lnTo>
                            <a:pt x="154" y="430"/>
                          </a:lnTo>
                          <a:lnTo>
                            <a:pt x="156" y="418"/>
                          </a:lnTo>
                          <a:lnTo>
                            <a:pt x="156" y="405"/>
                          </a:lnTo>
                          <a:lnTo>
                            <a:pt x="156" y="393"/>
                          </a:lnTo>
                          <a:lnTo>
                            <a:pt x="157" y="380"/>
                          </a:lnTo>
                          <a:lnTo>
                            <a:pt x="157" y="367"/>
                          </a:lnTo>
                          <a:lnTo>
                            <a:pt x="159" y="354"/>
                          </a:lnTo>
                          <a:lnTo>
                            <a:pt x="159" y="342"/>
                          </a:lnTo>
                          <a:lnTo>
                            <a:pt x="159" y="328"/>
                          </a:lnTo>
                          <a:lnTo>
                            <a:pt x="159" y="315"/>
                          </a:lnTo>
                          <a:lnTo>
                            <a:pt x="159" y="302"/>
                          </a:lnTo>
                          <a:lnTo>
                            <a:pt x="159" y="289"/>
                          </a:lnTo>
                          <a:lnTo>
                            <a:pt x="159" y="274"/>
                          </a:lnTo>
                          <a:lnTo>
                            <a:pt x="159" y="260"/>
                          </a:lnTo>
                          <a:lnTo>
                            <a:pt x="159" y="248"/>
                          </a:lnTo>
                          <a:lnTo>
                            <a:pt x="159" y="234"/>
                          </a:lnTo>
                          <a:lnTo>
                            <a:pt x="159" y="220"/>
                          </a:lnTo>
                          <a:lnTo>
                            <a:pt x="159" y="205"/>
                          </a:lnTo>
                          <a:lnTo>
                            <a:pt x="157" y="191"/>
                          </a:lnTo>
                          <a:lnTo>
                            <a:pt x="157" y="177"/>
                          </a:lnTo>
                          <a:lnTo>
                            <a:pt x="156" y="163"/>
                          </a:lnTo>
                          <a:lnTo>
                            <a:pt x="156" y="148"/>
                          </a:lnTo>
                          <a:lnTo>
                            <a:pt x="154" y="134"/>
                          </a:lnTo>
                          <a:lnTo>
                            <a:pt x="154" y="120"/>
                          </a:lnTo>
                          <a:lnTo>
                            <a:pt x="153" y="105"/>
                          </a:lnTo>
                          <a:lnTo>
                            <a:pt x="151" y="90"/>
                          </a:lnTo>
                          <a:lnTo>
                            <a:pt x="151" y="76"/>
                          </a:lnTo>
                          <a:lnTo>
                            <a:pt x="149" y="61"/>
                          </a:lnTo>
                          <a:lnTo>
                            <a:pt x="148" y="45"/>
                          </a:lnTo>
                          <a:lnTo>
                            <a:pt x="147" y="30"/>
                          </a:lnTo>
                          <a:lnTo>
                            <a:pt x="146" y="16"/>
                          </a:lnTo>
                          <a:lnTo>
                            <a:pt x="14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94" name="Freeform 29"/>
                    <p:cNvSpPr>
                      <a:spLocks/>
                    </p:cNvSpPr>
                    <p:nvPr/>
                  </p:nvSpPr>
                  <p:spPr bwMode="auto">
                    <a:xfrm>
                      <a:off x="5345" y="1557"/>
                      <a:ext cx="318" cy="269"/>
                    </a:xfrm>
                    <a:custGeom>
                      <a:avLst/>
                      <a:gdLst>
                        <a:gd name="T0" fmla="*/ 31 w 954"/>
                        <a:gd name="T1" fmla="*/ 26 h 808"/>
                        <a:gd name="T2" fmla="*/ 26 w 954"/>
                        <a:gd name="T3" fmla="*/ 27 h 808"/>
                        <a:gd name="T4" fmla="*/ 22 w 954"/>
                        <a:gd name="T5" fmla="*/ 27 h 808"/>
                        <a:gd name="T6" fmla="*/ 18 w 954"/>
                        <a:gd name="T7" fmla="*/ 27 h 808"/>
                        <a:gd name="T8" fmla="*/ 14 w 954"/>
                        <a:gd name="T9" fmla="*/ 27 h 808"/>
                        <a:gd name="T10" fmla="*/ 11 w 954"/>
                        <a:gd name="T11" fmla="*/ 27 h 808"/>
                        <a:gd name="T12" fmla="*/ 8 w 954"/>
                        <a:gd name="T13" fmla="*/ 26 h 808"/>
                        <a:gd name="T14" fmla="*/ 6 w 954"/>
                        <a:gd name="T15" fmla="*/ 26 h 808"/>
                        <a:gd name="T16" fmla="*/ 4 w 954"/>
                        <a:gd name="T17" fmla="*/ 26 h 808"/>
                        <a:gd name="T18" fmla="*/ 4 w 954"/>
                        <a:gd name="T19" fmla="*/ 25 h 808"/>
                        <a:gd name="T20" fmla="*/ 4 w 954"/>
                        <a:gd name="T21" fmla="*/ 24 h 808"/>
                        <a:gd name="T22" fmla="*/ 3 w 954"/>
                        <a:gd name="T23" fmla="*/ 21 h 808"/>
                        <a:gd name="T24" fmla="*/ 3 w 954"/>
                        <a:gd name="T25" fmla="*/ 19 h 808"/>
                        <a:gd name="T26" fmla="*/ 3 w 954"/>
                        <a:gd name="T27" fmla="*/ 16 h 808"/>
                        <a:gd name="T28" fmla="*/ 3 w 954"/>
                        <a:gd name="T29" fmla="*/ 12 h 808"/>
                        <a:gd name="T30" fmla="*/ 3 w 954"/>
                        <a:gd name="T31" fmla="*/ 9 h 808"/>
                        <a:gd name="T32" fmla="*/ 3 w 954"/>
                        <a:gd name="T33" fmla="*/ 5 h 808"/>
                        <a:gd name="T34" fmla="*/ 3 w 954"/>
                        <a:gd name="T35" fmla="*/ 2 h 808"/>
                        <a:gd name="T36" fmla="*/ 3 w 954"/>
                        <a:gd name="T37" fmla="*/ 0 h 808"/>
                        <a:gd name="T38" fmla="*/ 2 w 954"/>
                        <a:gd name="T39" fmla="*/ 0 h 808"/>
                        <a:gd name="T40" fmla="*/ 1 w 954"/>
                        <a:gd name="T41" fmla="*/ 0 h 808"/>
                        <a:gd name="T42" fmla="*/ 0 w 954"/>
                        <a:gd name="T43" fmla="*/ 0 h 808"/>
                        <a:gd name="T44" fmla="*/ 0 w 954"/>
                        <a:gd name="T45" fmla="*/ 1 h 808"/>
                        <a:gd name="T46" fmla="*/ 0 w 954"/>
                        <a:gd name="T47" fmla="*/ 2 h 808"/>
                        <a:gd name="T48" fmla="*/ 0 w 954"/>
                        <a:gd name="T49" fmla="*/ 3 h 808"/>
                        <a:gd name="T50" fmla="*/ 0 w 954"/>
                        <a:gd name="T51" fmla="*/ 4 h 808"/>
                        <a:gd name="T52" fmla="*/ 0 w 954"/>
                        <a:gd name="T53" fmla="*/ 6 h 808"/>
                        <a:gd name="T54" fmla="*/ 0 w 954"/>
                        <a:gd name="T55" fmla="*/ 8 h 808"/>
                        <a:gd name="T56" fmla="*/ 0 w 954"/>
                        <a:gd name="T57" fmla="*/ 9 h 808"/>
                        <a:gd name="T58" fmla="*/ 0 w 954"/>
                        <a:gd name="T59" fmla="*/ 11 h 808"/>
                        <a:gd name="T60" fmla="*/ 0 w 954"/>
                        <a:gd name="T61" fmla="*/ 14 h 808"/>
                        <a:gd name="T62" fmla="*/ 0 w 954"/>
                        <a:gd name="T63" fmla="*/ 18 h 808"/>
                        <a:gd name="T64" fmla="*/ 0 w 954"/>
                        <a:gd name="T65" fmla="*/ 21 h 808"/>
                        <a:gd name="T66" fmla="*/ 0 w 954"/>
                        <a:gd name="T67" fmla="*/ 23 h 808"/>
                        <a:gd name="T68" fmla="*/ 1 w 954"/>
                        <a:gd name="T69" fmla="*/ 25 h 808"/>
                        <a:gd name="T70" fmla="*/ 1 w 954"/>
                        <a:gd name="T71" fmla="*/ 26 h 808"/>
                        <a:gd name="T72" fmla="*/ 1 w 954"/>
                        <a:gd name="T73" fmla="*/ 27 h 808"/>
                        <a:gd name="T74" fmla="*/ 1 w 954"/>
                        <a:gd name="T75" fmla="*/ 27 h 808"/>
                        <a:gd name="T76" fmla="*/ 2 w 954"/>
                        <a:gd name="T77" fmla="*/ 28 h 808"/>
                        <a:gd name="T78" fmla="*/ 3 w 954"/>
                        <a:gd name="T79" fmla="*/ 29 h 808"/>
                        <a:gd name="T80" fmla="*/ 4 w 954"/>
                        <a:gd name="T81" fmla="*/ 29 h 808"/>
                        <a:gd name="T82" fmla="*/ 6 w 954"/>
                        <a:gd name="T83" fmla="*/ 29 h 808"/>
                        <a:gd name="T84" fmla="*/ 8 w 954"/>
                        <a:gd name="T85" fmla="*/ 30 h 808"/>
                        <a:gd name="T86" fmla="*/ 11 w 954"/>
                        <a:gd name="T87" fmla="*/ 30 h 808"/>
                        <a:gd name="T88" fmla="*/ 14 w 954"/>
                        <a:gd name="T89" fmla="*/ 30 h 808"/>
                        <a:gd name="T90" fmla="*/ 19 w 954"/>
                        <a:gd name="T91" fmla="*/ 30 h 808"/>
                        <a:gd name="T92" fmla="*/ 22 w 954"/>
                        <a:gd name="T93" fmla="*/ 30 h 808"/>
                        <a:gd name="T94" fmla="*/ 24 w 954"/>
                        <a:gd name="T95" fmla="*/ 30 h 808"/>
                        <a:gd name="T96" fmla="*/ 26 w 954"/>
                        <a:gd name="T97" fmla="*/ 30 h 808"/>
                        <a:gd name="T98" fmla="*/ 29 w 954"/>
                        <a:gd name="T99" fmla="*/ 30 h 808"/>
                        <a:gd name="T100" fmla="*/ 31 w 954"/>
                        <a:gd name="T101" fmla="*/ 30 h 808"/>
                        <a:gd name="T102" fmla="*/ 32 w 954"/>
                        <a:gd name="T103" fmla="*/ 29 h 808"/>
                        <a:gd name="T104" fmla="*/ 34 w 954"/>
                        <a:gd name="T105" fmla="*/ 29 h 808"/>
                        <a:gd name="T106" fmla="*/ 35 w 954"/>
                        <a:gd name="T107" fmla="*/ 29 h 808"/>
                        <a:gd name="T108" fmla="*/ 35 w 954"/>
                        <a:gd name="T109" fmla="*/ 29 h 808"/>
                        <a:gd name="T110" fmla="*/ 35 w 954"/>
                        <a:gd name="T111" fmla="*/ 28 h 808"/>
                        <a:gd name="T112" fmla="*/ 35 w 954"/>
                        <a:gd name="T113" fmla="*/ 27 h 808"/>
                        <a:gd name="T114" fmla="*/ 35 w 954"/>
                        <a:gd name="T115" fmla="*/ 27 h 808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w 954"/>
                        <a:gd name="T175" fmla="*/ 0 h 808"/>
                        <a:gd name="T176" fmla="*/ 954 w 954"/>
                        <a:gd name="T177" fmla="*/ 808 h 808"/>
                      </a:gdLst>
                      <a:ahLst/>
                      <a:cxnLst>
                        <a:cxn ang="T116">
                          <a:pos x="T0" y="T1"/>
                        </a:cxn>
                        <a:cxn ang="T117">
                          <a:pos x="T2" y="T3"/>
                        </a:cxn>
                        <a:cxn ang="T118">
                          <a:pos x="T4" y="T5"/>
                        </a:cxn>
                        <a:cxn ang="T119">
                          <a:pos x="T6" y="T7"/>
                        </a:cxn>
                        <a:cxn ang="T120">
                          <a:pos x="T8" y="T9"/>
                        </a:cxn>
                        <a:cxn ang="T121">
                          <a:pos x="T10" y="T11"/>
                        </a:cxn>
                        <a:cxn ang="T122">
                          <a:pos x="T12" y="T13"/>
                        </a:cxn>
                        <a:cxn ang="T123">
                          <a:pos x="T14" y="T15"/>
                        </a:cxn>
                        <a:cxn ang="T124">
                          <a:pos x="T16" y="T17"/>
                        </a:cxn>
                        <a:cxn ang="T125">
                          <a:pos x="T18" y="T19"/>
                        </a:cxn>
                        <a:cxn ang="T126">
                          <a:pos x="T20" y="T21"/>
                        </a:cxn>
                        <a:cxn ang="T127">
                          <a:pos x="T22" y="T23"/>
                        </a:cxn>
                        <a:cxn ang="T128">
                          <a:pos x="T24" y="T25"/>
                        </a:cxn>
                        <a:cxn ang="T129">
                          <a:pos x="T26" y="T27"/>
                        </a:cxn>
                        <a:cxn ang="T130">
                          <a:pos x="T28" y="T29"/>
                        </a:cxn>
                        <a:cxn ang="T131">
                          <a:pos x="T30" y="T31"/>
                        </a:cxn>
                        <a:cxn ang="T132">
                          <a:pos x="T32" y="T33"/>
                        </a:cxn>
                        <a:cxn ang="T133">
                          <a:pos x="T34" y="T35"/>
                        </a:cxn>
                        <a:cxn ang="T134">
                          <a:pos x="T36" y="T37"/>
                        </a:cxn>
                        <a:cxn ang="T135">
                          <a:pos x="T38" y="T39"/>
                        </a:cxn>
                        <a:cxn ang="T136">
                          <a:pos x="T40" y="T41"/>
                        </a:cxn>
                        <a:cxn ang="T137">
                          <a:pos x="T42" y="T43"/>
                        </a:cxn>
                        <a:cxn ang="T138">
                          <a:pos x="T44" y="T45"/>
                        </a:cxn>
                        <a:cxn ang="T139">
                          <a:pos x="T46" y="T47"/>
                        </a:cxn>
                        <a:cxn ang="T140">
                          <a:pos x="T48" y="T49"/>
                        </a:cxn>
                        <a:cxn ang="T141">
                          <a:pos x="T50" y="T51"/>
                        </a:cxn>
                        <a:cxn ang="T142">
                          <a:pos x="T52" y="T53"/>
                        </a:cxn>
                        <a:cxn ang="T143">
                          <a:pos x="T54" y="T55"/>
                        </a:cxn>
                        <a:cxn ang="T144">
                          <a:pos x="T56" y="T57"/>
                        </a:cxn>
                        <a:cxn ang="T145">
                          <a:pos x="T58" y="T59"/>
                        </a:cxn>
                        <a:cxn ang="T146">
                          <a:pos x="T60" y="T61"/>
                        </a:cxn>
                        <a:cxn ang="T147">
                          <a:pos x="T62" y="T63"/>
                        </a:cxn>
                        <a:cxn ang="T148">
                          <a:pos x="T64" y="T65"/>
                        </a:cxn>
                        <a:cxn ang="T149">
                          <a:pos x="T66" y="T67"/>
                        </a:cxn>
                        <a:cxn ang="T150">
                          <a:pos x="T68" y="T69"/>
                        </a:cxn>
                        <a:cxn ang="T151">
                          <a:pos x="T70" y="T71"/>
                        </a:cxn>
                        <a:cxn ang="T152">
                          <a:pos x="T72" y="T73"/>
                        </a:cxn>
                        <a:cxn ang="T153">
                          <a:pos x="T74" y="T75"/>
                        </a:cxn>
                        <a:cxn ang="T154">
                          <a:pos x="T76" y="T77"/>
                        </a:cxn>
                        <a:cxn ang="T155">
                          <a:pos x="T78" y="T79"/>
                        </a:cxn>
                        <a:cxn ang="T156">
                          <a:pos x="T80" y="T81"/>
                        </a:cxn>
                        <a:cxn ang="T157">
                          <a:pos x="T82" y="T83"/>
                        </a:cxn>
                        <a:cxn ang="T158">
                          <a:pos x="T84" y="T85"/>
                        </a:cxn>
                        <a:cxn ang="T159">
                          <a:pos x="T86" y="T87"/>
                        </a:cxn>
                        <a:cxn ang="T160">
                          <a:pos x="T88" y="T89"/>
                        </a:cxn>
                        <a:cxn ang="T161">
                          <a:pos x="T90" y="T91"/>
                        </a:cxn>
                        <a:cxn ang="T162">
                          <a:pos x="T92" y="T93"/>
                        </a:cxn>
                        <a:cxn ang="T163">
                          <a:pos x="T94" y="T95"/>
                        </a:cxn>
                        <a:cxn ang="T164">
                          <a:pos x="T96" y="T97"/>
                        </a:cxn>
                        <a:cxn ang="T165">
                          <a:pos x="T98" y="T99"/>
                        </a:cxn>
                        <a:cxn ang="T166">
                          <a:pos x="T100" y="T101"/>
                        </a:cxn>
                        <a:cxn ang="T167">
                          <a:pos x="T102" y="T103"/>
                        </a:cxn>
                        <a:cxn ang="T168">
                          <a:pos x="T104" y="T105"/>
                        </a:cxn>
                        <a:cxn ang="T169">
                          <a:pos x="T106" y="T107"/>
                        </a:cxn>
                        <a:cxn ang="T170">
                          <a:pos x="T108" y="T109"/>
                        </a:cxn>
                        <a:cxn ang="T171">
                          <a:pos x="T110" y="T111"/>
                        </a:cxn>
                        <a:cxn ang="T172">
                          <a:pos x="T112" y="T113"/>
                        </a:cxn>
                        <a:cxn ang="T173">
                          <a:pos x="T114" y="T115"/>
                        </a:cxn>
                      </a:cxnLst>
                      <a:rect l="T174" t="T175" r="T176" b="T177"/>
                      <a:pathLst>
                        <a:path w="954" h="808">
                          <a:moveTo>
                            <a:pt x="932" y="710"/>
                          </a:moveTo>
                          <a:lnTo>
                            <a:pt x="916" y="711"/>
                          </a:lnTo>
                          <a:lnTo>
                            <a:pt x="899" y="711"/>
                          </a:lnTo>
                          <a:lnTo>
                            <a:pt x="882" y="712"/>
                          </a:lnTo>
                          <a:lnTo>
                            <a:pt x="865" y="712"/>
                          </a:lnTo>
                          <a:lnTo>
                            <a:pt x="849" y="713"/>
                          </a:lnTo>
                          <a:lnTo>
                            <a:pt x="832" y="714"/>
                          </a:lnTo>
                          <a:lnTo>
                            <a:pt x="814" y="714"/>
                          </a:lnTo>
                          <a:lnTo>
                            <a:pt x="799" y="716"/>
                          </a:lnTo>
                          <a:lnTo>
                            <a:pt x="782" y="716"/>
                          </a:lnTo>
                          <a:lnTo>
                            <a:pt x="764" y="717"/>
                          </a:lnTo>
                          <a:lnTo>
                            <a:pt x="748" y="717"/>
                          </a:lnTo>
                          <a:lnTo>
                            <a:pt x="731" y="717"/>
                          </a:lnTo>
                          <a:lnTo>
                            <a:pt x="715" y="717"/>
                          </a:lnTo>
                          <a:lnTo>
                            <a:pt x="698" y="718"/>
                          </a:lnTo>
                          <a:lnTo>
                            <a:pt x="681" y="718"/>
                          </a:lnTo>
                          <a:lnTo>
                            <a:pt x="666" y="719"/>
                          </a:lnTo>
                          <a:lnTo>
                            <a:pt x="648" y="719"/>
                          </a:lnTo>
                          <a:lnTo>
                            <a:pt x="633" y="720"/>
                          </a:lnTo>
                          <a:lnTo>
                            <a:pt x="615" y="720"/>
                          </a:lnTo>
                          <a:lnTo>
                            <a:pt x="600" y="720"/>
                          </a:lnTo>
                          <a:lnTo>
                            <a:pt x="583" y="720"/>
                          </a:lnTo>
                          <a:lnTo>
                            <a:pt x="566" y="720"/>
                          </a:lnTo>
                          <a:lnTo>
                            <a:pt x="552" y="720"/>
                          </a:lnTo>
                          <a:lnTo>
                            <a:pt x="535" y="721"/>
                          </a:lnTo>
                          <a:lnTo>
                            <a:pt x="520" y="721"/>
                          </a:lnTo>
                          <a:lnTo>
                            <a:pt x="503" y="721"/>
                          </a:lnTo>
                          <a:lnTo>
                            <a:pt x="488" y="721"/>
                          </a:lnTo>
                          <a:lnTo>
                            <a:pt x="474" y="721"/>
                          </a:lnTo>
                          <a:lnTo>
                            <a:pt x="458" y="721"/>
                          </a:lnTo>
                          <a:lnTo>
                            <a:pt x="444" y="721"/>
                          </a:lnTo>
                          <a:lnTo>
                            <a:pt x="430" y="721"/>
                          </a:lnTo>
                          <a:lnTo>
                            <a:pt x="414" y="721"/>
                          </a:lnTo>
                          <a:lnTo>
                            <a:pt x="400" y="721"/>
                          </a:lnTo>
                          <a:lnTo>
                            <a:pt x="387" y="720"/>
                          </a:lnTo>
                          <a:lnTo>
                            <a:pt x="372" y="720"/>
                          </a:lnTo>
                          <a:lnTo>
                            <a:pt x="359" y="720"/>
                          </a:lnTo>
                          <a:lnTo>
                            <a:pt x="346" y="720"/>
                          </a:lnTo>
                          <a:lnTo>
                            <a:pt x="333" y="719"/>
                          </a:lnTo>
                          <a:lnTo>
                            <a:pt x="320" y="719"/>
                          </a:lnTo>
                          <a:lnTo>
                            <a:pt x="308" y="719"/>
                          </a:lnTo>
                          <a:lnTo>
                            <a:pt x="295" y="718"/>
                          </a:lnTo>
                          <a:lnTo>
                            <a:pt x="283" y="717"/>
                          </a:lnTo>
                          <a:lnTo>
                            <a:pt x="271" y="717"/>
                          </a:lnTo>
                          <a:lnTo>
                            <a:pt x="260" y="717"/>
                          </a:lnTo>
                          <a:lnTo>
                            <a:pt x="248" y="716"/>
                          </a:lnTo>
                          <a:lnTo>
                            <a:pt x="238" y="714"/>
                          </a:lnTo>
                          <a:lnTo>
                            <a:pt x="228" y="714"/>
                          </a:lnTo>
                          <a:lnTo>
                            <a:pt x="219" y="714"/>
                          </a:lnTo>
                          <a:lnTo>
                            <a:pt x="208" y="713"/>
                          </a:lnTo>
                          <a:lnTo>
                            <a:pt x="200" y="712"/>
                          </a:lnTo>
                          <a:lnTo>
                            <a:pt x="190" y="711"/>
                          </a:lnTo>
                          <a:lnTo>
                            <a:pt x="182" y="711"/>
                          </a:lnTo>
                          <a:lnTo>
                            <a:pt x="174" y="710"/>
                          </a:lnTo>
                          <a:lnTo>
                            <a:pt x="166" y="708"/>
                          </a:lnTo>
                          <a:lnTo>
                            <a:pt x="159" y="707"/>
                          </a:lnTo>
                          <a:lnTo>
                            <a:pt x="152" y="707"/>
                          </a:lnTo>
                          <a:lnTo>
                            <a:pt x="145" y="705"/>
                          </a:lnTo>
                          <a:lnTo>
                            <a:pt x="139" y="705"/>
                          </a:lnTo>
                          <a:lnTo>
                            <a:pt x="134" y="702"/>
                          </a:lnTo>
                          <a:lnTo>
                            <a:pt x="128" y="702"/>
                          </a:lnTo>
                          <a:lnTo>
                            <a:pt x="125" y="700"/>
                          </a:lnTo>
                          <a:lnTo>
                            <a:pt x="120" y="699"/>
                          </a:lnTo>
                          <a:lnTo>
                            <a:pt x="117" y="698"/>
                          </a:lnTo>
                          <a:lnTo>
                            <a:pt x="114" y="697"/>
                          </a:lnTo>
                          <a:lnTo>
                            <a:pt x="113" y="693"/>
                          </a:lnTo>
                          <a:lnTo>
                            <a:pt x="111" y="689"/>
                          </a:lnTo>
                          <a:lnTo>
                            <a:pt x="110" y="687"/>
                          </a:lnTo>
                          <a:lnTo>
                            <a:pt x="108" y="682"/>
                          </a:lnTo>
                          <a:lnTo>
                            <a:pt x="107" y="678"/>
                          </a:lnTo>
                          <a:lnTo>
                            <a:pt x="106" y="674"/>
                          </a:lnTo>
                          <a:lnTo>
                            <a:pt x="105" y="668"/>
                          </a:lnTo>
                          <a:lnTo>
                            <a:pt x="104" y="663"/>
                          </a:lnTo>
                          <a:lnTo>
                            <a:pt x="102" y="656"/>
                          </a:lnTo>
                          <a:lnTo>
                            <a:pt x="101" y="650"/>
                          </a:lnTo>
                          <a:lnTo>
                            <a:pt x="101" y="644"/>
                          </a:lnTo>
                          <a:lnTo>
                            <a:pt x="100" y="636"/>
                          </a:lnTo>
                          <a:lnTo>
                            <a:pt x="99" y="629"/>
                          </a:lnTo>
                          <a:lnTo>
                            <a:pt x="99" y="622"/>
                          </a:lnTo>
                          <a:lnTo>
                            <a:pt x="98" y="613"/>
                          </a:lnTo>
                          <a:lnTo>
                            <a:pt x="96" y="606"/>
                          </a:lnTo>
                          <a:lnTo>
                            <a:pt x="95" y="597"/>
                          </a:lnTo>
                          <a:lnTo>
                            <a:pt x="95" y="589"/>
                          </a:lnTo>
                          <a:lnTo>
                            <a:pt x="94" y="578"/>
                          </a:lnTo>
                          <a:lnTo>
                            <a:pt x="93" y="570"/>
                          </a:lnTo>
                          <a:lnTo>
                            <a:pt x="93" y="559"/>
                          </a:lnTo>
                          <a:lnTo>
                            <a:pt x="92" y="549"/>
                          </a:lnTo>
                          <a:lnTo>
                            <a:pt x="91" y="540"/>
                          </a:lnTo>
                          <a:lnTo>
                            <a:pt x="91" y="529"/>
                          </a:lnTo>
                          <a:lnTo>
                            <a:pt x="91" y="517"/>
                          </a:lnTo>
                          <a:lnTo>
                            <a:pt x="89" y="507"/>
                          </a:lnTo>
                          <a:lnTo>
                            <a:pt x="89" y="496"/>
                          </a:lnTo>
                          <a:lnTo>
                            <a:pt x="89" y="484"/>
                          </a:lnTo>
                          <a:lnTo>
                            <a:pt x="88" y="473"/>
                          </a:lnTo>
                          <a:lnTo>
                            <a:pt x="88" y="462"/>
                          </a:lnTo>
                          <a:lnTo>
                            <a:pt x="88" y="450"/>
                          </a:lnTo>
                          <a:lnTo>
                            <a:pt x="88" y="438"/>
                          </a:lnTo>
                          <a:lnTo>
                            <a:pt x="87" y="425"/>
                          </a:lnTo>
                          <a:lnTo>
                            <a:pt x="87" y="413"/>
                          </a:lnTo>
                          <a:lnTo>
                            <a:pt x="86" y="400"/>
                          </a:lnTo>
                          <a:lnTo>
                            <a:pt x="86" y="388"/>
                          </a:lnTo>
                          <a:lnTo>
                            <a:pt x="86" y="374"/>
                          </a:lnTo>
                          <a:lnTo>
                            <a:pt x="86" y="361"/>
                          </a:lnTo>
                          <a:lnTo>
                            <a:pt x="86" y="348"/>
                          </a:lnTo>
                          <a:lnTo>
                            <a:pt x="86" y="334"/>
                          </a:lnTo>
                          <a:lnTo>
                            <a:pt x="85" y="320"/>
                          </a:lnTo>
                          <a:lnTo>
                            <a:pt x="85" y="307"/>
                          </a:lnTo>
                          <a:lnTo>
                            <a:pt x="85" y="294"/>
                          </a:lnTo>
                          <a:lnTo>
                            <a:pt x="85" y="280"/>
                          </a:lnTo>
                          <a:lnTo>
                            <a:pt x="85" y="267"/>
                          </a:lnTo>
                          <a:lnTo>
                            <a:pt x="85" y="253"/>
                          </a:lnTo>
                          <a:lnTo>
                            <a:pt x="85" y="238"/>
                          </a:lnTo>
                          <a:lnTo>
                            <a:pt x="86" y="226"/>
                          </a:lnTo>
                          <a:lnTo>
                            <a:pt x="86" y="211"/>
                          </a:lnTo>
                          <a:lnTo>
                            <a:pt x="86" y="198"/>
                          </a:lnTo>
                          <a:lnTo>
                            <a:pt x="86" y="184"/>
                          </a:lnTo>
                          <a:lnTo>
                            <a:pt x="86" y="169"/>
                          </a:lnTo>
                          <a:lnTo>
                            <a:pt x="86" y="155"/>
                          </a:lnTo>
                          <a:lnTo>
                            <a:pt x="86" y="141"/>
                          </a:lnTo>
                          <a:lnTo>
                            <a:pt x="86" y="127"/>
                          </a:lnTo>
                          <a:lnTo>
                            <a:pt x="87" y="114"/>
                          </a:lnTo>
                          <a:lnTo>
                            <a:pt x="87" y="99"/>
                          </a:lnTo>
                          <a:lnTo>
                            <a:pt x="87" y="85"/>
                          </a:lnTo>
                          <a:lnTo>
                            <a:pt x="87" y="71"/>
                          </a:lnTo>
                          <a:lnTo>
                            <a:pt x="88" y="58"/>
                          </a:lnTo>
                          <a:lnTo>
                            <a:pt x="88" y="44"/>
                          </a:lnTo>
                          <a:lnTo>
                            <a:pt x="88" y="31"/>
                          </a:lnTo>
                          <a:lnTo>
                            <a:pt x="89" y="18"/>
                          </a:lnTo>
                          <a:lnTo>
                            <a:pt x="91" y="4"/>
                          </a:lnTo>
                          <a:lnTo>
                            <a:pt x="88" y="2"/>
                          </a:lnTo>
                          <a:lnTo>
                            <a:pt x="86" y="1"/>
                          </a:lnTo>
                          <a:lnTo>
                            <a:pt x="83" y="1"/>
                          </a:lnTo>
                          <a:lnTo>
                            <a:pt x="81" y="1"/>
                          </a:lnTo>
                          <a:lnTo>
                            <a:pt x="79" y="1"/>
                          </a:lnTo>
                          <a:lnTo>
                            <a:pt x="76" y="1"/>
                          </a:lnTo>
                          <a:lnTo>
                            <a:pt x="73" y="0"/>
                          </a:lnTo>
                          <a:lnTo>
                            <a:pt x="69" y="0"/>
                          </a:lnTo>
                          <a:lnTo>
                            <a:pt x="66" y="0"/>
                          </a:lnTo>
                          <a:lnTo>
                            <a:pt x="63" y="0"/>
                          </a:lnTo>
                          <a:lnTo>
                            <a:pt x="58" y="0"/>
                          </a:lnTo>
                          <a:lnTo>
                            <a:pt x="55" y="1"/>
                          </a:lnTo>
                          <a:lnTo>
                            <a:pt x="50" y="1"/>
                          </a:lnTo>
                          <a:lnTo>
                            <a:pt x="48" y="1"/>
                          </a:lnTo>
                          <a:lnTo>
                            <a:pt x="43" y="1"/>
                          </a:lnTo>
                          <a:lnTo>
                            <a:pt x="38" y="1"/>
                          </a:lnTo>
                          <a:lnTo>
                            <a:pt x="35" y="2"/>
                          </a:lnTo>
                          <a:lnTo>
                            <a:pt x="30" y="2"/>
                          </a:lnTo>
                          <a:lnTo>
                            <a:pt x="28" y="2"/>
                          </a:lnTo>
                          <a:lnTo>
                            <a:pt x="24" y="3"/>
                          </a:lnTo>
                          <a:lnTo>
                            <a:pt x="21" y="3"/>
                          </a:lnTo>
                          <a:lnTo>
                            <a:pt x="17" y="4"/>
                          </a:lnTo>
                          <a:lnTo>
                            <a:pt x="15" y="4"/>
                          </a:lnTo>
                          <a:lnTo>
                            <a:pt x="12" y="6"/>
                          </a:lnTo>
                          <a:lnTo>
                            <a:pt x="9" y="6"/>
                          </a:lnTo>
                          <a:lnTo>
                            <a:pt x="7" y="6"/>
                          </a:lnTo>
                          <a:lnTo>
                            <a:pt x="5" y="7"/>
                          </a:lnTo>
                          <a:lnTo>
                            <a:pt x="4" y="8"/>
                          </a:lnTo>
                          <a:lnTo>
                            <a:pt x="4" y="10"/>
                          </a:lnTo>
                          <a:lnTo>
                            <a:pt x="4" y="13"/>
                          </a:lnTo>
                          <a:lnTo>
                            <a:pt x="4" y="16"/>
                          </a:lnTo>
                          <a:lnTo>
                            <a:pt x="3" y="20"/>
                          </a:lnTo>
                          <a:lnTo>
                            <a:pt x="3" y="26"/>
                          </a:lnTo>
                          <a:lnTo>
                            <a:pt x="3" y="28"/>
                          </a:lnTo>
                          <a:lnTo>
                            <a:pt x="3" y="31"/>
                          </a:lnTo>
                          <a:lnTo>
                            <a:pt x="3" y="34"/>
                          </a:lnTo>
                          <a:lnTo>
                            <a:pt x="3" y="39"/>
                          </a:lnTo>
                          <a:lnTo>
                            <a:pt x="3" y="41"/>
                          </a:lnTo>
                          <a:lnTo>
                            <a:pt x="3" y="46"/>
                          </a:lnTo>
                          <a:lnTo>
                            <a:pt x="3" y="50"/>
                          </a:lnTo>
                          <a:lnTo>
                            <a:pt x="3" y="53"/>
                          </a:lnTo>
                          <a:lnTo>
                            <a:pt x="3" y="58"/>
                          </a:lnTo>
                          <a:lnTo>
                            <a:pt x="3" y="61"/>
                          </a:lnTo>
                          <a:lnTo>
                            <a:pt x="3" y="66"/>
                          </a:lnTo>
                          <a:lnTo>
                            <a:pt x="3" y="72"/>
                          </a:lnTo>
                          <a:lnTo>
                            <a:pt x="2" y="77"/>
                          </a:lnTo>
                          <a:lnTo>
                            <a:pt x="2" y="82"/>
                          </a:lnTo>
                          <a:lnTo>
                            <a:pt x="2" y="86"/>
                          </a:lnTo>
                          <a:lnTo>
                            <a:pt x="2" y="92"/>
                          </a:lnTo>
                          <a:lnTo>
                            <a:pt x="2" y="98"/>
                          </a:lnTo>
                          <a:lnTo>
                            <a:pt x="2" y="104"/>
                          </a:lnTo>
                          <a:lnTo>
                            <a:pt x="2" y="110"/>
                          </a:lnTo>
                          <a:lnTo>
                            <a:pt x="2" y="117"/>
                          </a:lnTo>
                          <a:lnTo>
                            <a:pt x="0" y="122"/>
                          </a:lnTo>
                          <a:lnTo>
                            <a:pt x="0" y="128"/>
                          </a:lnTo>
                          <a:lnTo>
                            <a:pt x="0" y="134"/>
                          </a:lnTo>
                          <a:lnTo>
                            <a:pt x="0" y="141"/>
                          </a:lnTo>
                          <a:lnTo>
                            <a:pt x="0" y="147"/>
                          </a:lnTo>
                          <a:lnTo>
                            <a:pt x="0" y="154"/>
                          </a:lnTo>
                          <a:lnTo>
                            <a:pt x="0" y="160"/>
                          </a:lnTo>
                          <a:lnTo>
                            <a:pt x="0" y="167"/>
                          </a:lnTo>
                          <a:lnTo>
                            <a:pt x="0" y="174"/>
                          </a:lnTo>
                          <a:lnTo>
                            <a:pt x="0" y="181"/>
                          </a:lnTo>
                          <a:lnTo>
                            <a:pt x="0" y="188"/>
                          </a:lnTo>
                          <a:lnTo>
                            <a:pt x="0" y="196"/>
                          </a:lnTo>
                          <a:lnTo>
                            <a:pt x="0" y="203"/>
                          </a:lnTo>
                          <a:lnTo>
                            <a:pt x="0" y="210"/>
                          </a:lnTo>
                          <a:lnTo>
                            <a:pt x="0" y="218"/>
                          </a:lnTo>
                          <a:lnTo>
                            <a:pt x="0" y="225"/>
                          </a:lnTo>
                          <a:lnTo>
                            <a:pt x="0" y="232"/>
                          </a:lnTo>
                          <a:lnTo>
                            <a:pt x="0" y="240"/>
                          </a:lnTo>
                          <a:lnTo>
                            <a:pt x="0" y="247"/>
                          </a:lnTo>
                          <a:lnTo>
                            <a:pt x="0" y="255"/>
                          </a:lnTo>
                          <a:lnTo>
                            <a:pt x="0" y="262"/>
                          </a:lnTo>
                          <a:lnTo>
                            <a:pt x="0" y="269"/>
                          </a:lnTo>
                          <a:lnTo>
                            <a:pt x="0" y="278"/>
                          </a:lnTo>
                          <a:lnTo>
                            <a:pt x="0" y="286"/>
                          </a:lnTo>
                          <a:lnTo>
                            <a:pt x="0" y="293"/>
                          </a:lnTo>
                          <a:lnTo>
                            <a:pt x="0" y="301"/>
                          </a:lnTo>
                          <a:lnTo>
                            <a:pt x="0" y="308"/>
                          </a:lnTo>
                          <a:lnTo>
                            <a:pt x="0" y="317"/>
                          </a:lnTo>
                          <a:lnTo>
                            <a:pt x="0" y="325"/>
                          </a:lnTo>
                          <a:lnTo>
                            <a:pt x="0" y="332"/>
                          </a:lnTo>
                          <a:lnTo>
                            <a:pt x="0" y="340"/>
                          </a:lnTo>
                          <a:lnTo>
                            <a:pt x="0" y="349"/>
                          </a:lnTo>
                          <a:lnTo>
                            <a:pt x="0" y="364"/>
                          </a:lnTo>
                          <a:lnTo>
                            <a:pt x="0" y="381"/>
                          </a:lnTo>
                          <a:lnTo>
                            <a:pt x="0" y="395"/>
                          </a:lnTo>
                          <a:lnTo>
                            <a:pt x="0" y="410"/>
                          </a:lnTo>
                          <a:lnTo>
                            <a:pt x="0" y="424"/>
                          </a:lnTo>
                          <a:lnTo>
                            <a:pt x="2" y="439"/>
                          </a:lnTo>
                          <a:lnTo>
                            <a:pt x="2" y="452"/>
                          </a:lnTo>
                          <a:lnTo>
                            <a:pt x="3" y="465"/>
                          </a:lnTo>
                          <a:lnTo>
                            <a:pt x="3" y="478"/>
                          </a:lnTo>
                          <a:lnTo>
                            <a:pt x="3" y="490"/>
                          </a:lnTo>
                          <a:lnTo>
                            <a:pt x="3" y="502"/>
                          </a:lnTo>
                          <a:lnTo>
                            <a:pt x="4" y="514"/>
                          </a:lnTo>
                          <a:lnTo>
                            <a:pt x="4" y="524"/>
                          </a:lnTo>
                          <a:lnTo>
                            <a:pt x="5" y="535"/>
                          </a:lnTo>
                          <a:lnTo>
                            <a:pt x="5" y="546"/>
                          </a:lnTo>
                          <a:lnTo>
                            <a:pt x="6" y="556"/>
                          </a:lnTo>
                          <a:lnTo>
                            <a:pt x="6" y="565"/>
                          </a:lnTo>
                          <a:lnTo>
                            <a:pt x="7" y="575"/>
                          </a:lnTo>
                          <a:lnTo>
                            <a:pt x="7" y="584"/>
                          </a:lnTo>
                          <a:lnTo>
                            <a:pt x="9" y="593"/>
                          </a:lnTo>
                          <a:lnTo>
                            <a:pt x="10" y="600"/>
                          </a:lnTo>
                          <a:lnTo>
                            <a:pt x="10" y="609"/>
                          </a:lnTo>
                          <a:lnTo>
                            <a:pt x="11" y="617"/>
                          </a:lnTo>
                          <a:lnTo>
                            <a:pt x="12" y="625"/>
                          </a:lnTo>
                          <a:lnTo>
                            <a:pt x="12" y="631"/>
                          </a:lnTo>
                          <a:lnTo>
                            <a:pt x="13" y="638"/>
                          </a:lnTo>
                          <a:lnTo>
                            <a:pt x="15" y="646"/>
                          </a:lnTo>
                          <a:lnTo>
                            <a:pt x="15" y="651"/>
                          </a:lnTo>
                          <a:lnTo>
                            <a:pt x="16" y="657"/>
                          </a:lnTo>
                          <a:lnTo>
                            <a:pt x="17" y="663"/>
                          </a:lnTo>
                          <a:lnTo>
                            <a:pt x="17" y="669"/>
                          </a:lnTo>
                          <a:lnTo>
                            <a:pt x="19" y="674"/>
                          </a:lnTo>
                          <a:lnTo>
                            <a:pt x="21" y="679"/>
                          </a:lnTo>
                          <a:lnTo>
                            <a:pt x="21" y="685"/>
                          </a:lnTo>
                          <a:lnTo>
                            <a:pt x="22" y="689"/>
                          </a:lnTo>
                          <a:lnTo>
                            <a:pt x="23" y="693"/>
                          </a:lnTo>
                          <a:lnTo>
                            <a:pt x="23" y="697"/>
                          </a:lnTo>
                          <a:lnTo>
                            <a:pt x="25" y="701"/>
                          </a:lnTo>
                          <a:lnTo>
                            <a:pt x="25" y="705"/>
                          </a:lnTo>
                          <a:lnTo>
                            <a:pt x="26" y="708"/>
                          </a:lnTo>
                          <a:lnTo>
                            <a:pt x="28" y="712"/>
                          </a:lnTo>
                          <a:lnTo>
                            <a:pt x="28" y="714"/>
                          </a:lnTo>
                          <a:lnTo>
                            <a:pt x="29" y="718"/>
                          </a:lnTo>
                          <a:lnTo>
                            <a:pt x="30" y="720"/>
                          </a:lnTo>
                          <a:lnTo>
                            <a:pt x="30" y="723"/>
                          </a:lnTo>
                          <a:lnTo>
                            <a:pt x="32" y="726"/>
                          </a:lnTo>
                          <a:lnTo>
                            <a:pt x="32" y="729"/>
                          </a:lnTo>
                          <a:lnTo>
                            <a:pt x="34" y="731"/>
                          </a:lnTo>
                          <a:lnTo>
                            <a:pt x="35" y="735"/>
                          </a:lnTo>
                          <a:lnTo>
                            <a:pt x="37" y="738"/>
                          </a:lnTo>
                          <a:lnTo>
                            <a:pt x="38" y="740"/>
                          </a:lnTo>
                          <a:lnTo>
                            <a:pt x="41" y="744"/>
                          </a:lnTo>
                          <a:lnTo>
                            <a:pt x="43" y="749"/>
                          </a:lnTo>
                          <a:lnTo>
                            <a:pt x="48" y="752"/>
                          </a:lnTo>
                          <a:lnTo>
                            <a:pt x="50" y="757"/>
                          </a:lnTo>
                          <a:lnTo>
                            <a:pt x="55" y="762"/>
                          </a:lnTo>
                          <a:lnTo>
                            <a:pt x="56" y="763"/>
                          </a:lnTo>
                          <a:lnTo>
                            <a:pt x="61" y="765"/>
                          </a:lnTo>
                          <a:lnTo>
                            <a:pt x="63" y="768"/>
                          </a:lnTo>
                          <a:lnTo>
                            <a:pt x="68" y="771"/>
                          </a:lnTo>
                          <a:lnTo>
                            <a:pt x="70" y="773"/>
                          </a:lnTo>
                          <a:lnTo>
                            <a:pt x="73" y="774"/>
                          </a:lnTo>
                          <a:lnTo>
                            <a:pt x="75" y="775"/>
                          </a:lnTo>
                          <a:lnTo>
                            <a:pt x="79" y="775"/>
                          </a:lnTo>
                          <a:lnTo>
                            <a:pt x="81" y="777"/>
                          </a:lnTo>
                          <a:lnTo>
                            <a:pt x="85" y="778"/>
                          </a:lnTo>
                          <a:lnTo>
                            <a:pt x="88" y="780"/>
                          </a:lnTo>
                          <a:lnTo>
                            <a:pt x="92" y="781"/>
                          </a:lnTo>
                          <a:lnTo>
                            <a:pt x="96" y="782"/>
                          </a:lnTo>
                          <a:lnTo>
                            <a:pt x="100" y="783"/>
                          </a:lnTo>
                          <a:lnTo>
                            <a:pt x="105" y="784"/>
                          </a:lnTo>
                          <a:lnTo>
                            <a:pt x="110" y="786"/>
                          </a:lnTo>
                          <a:lnTo>
                            <a:pt x="114" y="786"/>
                          </a:lnTo>
                          <a:lnTo>
                            <a:pt x="119" y="788"/>
                          </a:lnTo>
                          <a:lnTo>
                            <a:pt x="125" y="788"/>
                          </a:lnTo>
                          <a:lnTo>
                            <a:pt x="131" y="790"/>
                          </a:lnTo>
                          <a:lnTo>
                            <a:pt x="137" y="790"/>
                          </a:lnTo>
                          <a:lnTo>
                            <a:pt x="144" y="793"/>
                          </a:lnTo>
                          <a:lnTo>
                            <a:pt x="150" y="793"/>
                          </a:lnTo>
                          <a:lnTo>
                            <a:pt x="157" y="794"/>
                          </a:lnTo>
                          <a:lnTo>
                            <a:pt x="164" y="795"/>
                          </a:lnTo>
                          <a:lnTo>
                            <a:pt x="172" y="796"/>
                          </a:lnTo>
                          <a:lnTo>
                            <a:pt x="181" y="796"/>
                          </a:lnTo>
                          <a:lnTo>
                            <a:pt x="190" y="799"/>
                          </a:lnTo>
                          <a:lnTo>
                            <a:pt x="198" y="799"/>
                          </a:lnTo>
                          <a:lnTo>
                            <a:pt x="208" y="800"/>
                          </a:lnTo>
                          <a:lnTo>
                            <a:pt x="217" y="800"/>
                          </a:lnTo>
                          <a:lnTo>
                            <a:pt x="228" y="801"/>
                          </a:lnTo>
                          <a:lnTo>
                            <a:pt x="238" y="801"/>
                          </a:lnTo>
                          <a:lnTo>
                            <a:pt x="250" y="802"/>
                          </a:lnTo>
                          <a:lnTo>
                            <a:pt x="260" y="803"/>
                          </a:lnTo>
                          <a:lnTo>
                            <a:pt x="273" y="803"/>
                          </a:lnTo>
                          <a:lnTo>
                            <a:pt x="284" y="803"/>
                          </a:lnTo>
                          <a:lnTo>
                            <a:pt x="297" y="805"/>
                          </a:lnTo>
                          <a:lnTo>
                            <a:pt x="310" y="806"/>
                          </a:lnTo>
                          <a:lnTo>
                            <a:pt x="324" y="806"/>
                          </a:lnTo>
                          <a:lnTo>
                            <a:pt x="339" y="806"/>
                          </a:lnTo>
                          <a:lnTo>
                            <a:pt x="352" y="806"/>
                          </a:lnTo>
                          <a:lnTo>
                            <a:pt x="367" y="807"/>
                          </a:lnTo>
                          <a:lnTo>
                            <a:pt x="384" y="808"/>
                          </a:lnTo>
                          <a:lnTo>
                            <a:pt x="399" y="808"/>
                          </a:lnTo>
                          <a:lnTo>
                            <a:pt x="416" y="808"/>
                          </a:lnTo>
                          <a:lnTo>
                            <a:pt x="432" y="808"/>
                          </a:lnTo>
                          <a:lnTo>
                            <a:pt x="451" y="808"/>
                          </a:lnTo>
                          <a:lnTo>
                            <a:pt x="470" y="808"/>
                          </a:lnTo>
                          <a:lnTo>
                            <a:pt x="488" y="808"/>
                          </a:lnTo>
                          <a:lnTo>
                            <a:pt x="508" y="808"/>
                          </a:lnTo>
                          <a:lnTo>
                            <a:pt x="528" y="808"/>
                          </a:lnTo>
                          <a:lnTo>
                            <a:pt x="538" y="808"/>
                          </a:lnTo>
                          <a:lnTo>
                            <a:pt x="546" y="808"/>
                          </a:lnTo>
                          <a:lnTo>
                            <a:pt x="557" y="807"/>
                          </a:lnTo>
                          <a:lnTo>
                            <a:pt x="566" y="807"/>
                          </a:lnTo>
                          <a:lnTo>
                            <a:pt x="575" y="806"/>
                          </a:lnTo>
                          <a:lnTo>
                            <a:pt x="585" y="806"/>
                          </a:lnTo>
                          <a:lnTo>
                            <a:pt x="595" y="806"/>
                          </a:lnTo>
                          <a:lnTo>
                            <a:pt x="604" y="806"/>
                          </a:lnTo>
                          <a:lnTo>
                            <a:pt x="614" y="806"/>
                          </a:lnTo>
                          <a:lnTo>
                            <a:pt x="622" y="806"/>
                          </a:lnTo>
                          <a:lnTo>
                            <a:pt x="632" y="806"/>
                          </a:lnTo>
                          <a:lnTo>
                            <a:pt x="641" y="806"/>
                          </a:lnTo>
                          <a:lnTo>
                            <a:pt x="651" y="806"/>
                          </a:lnTo>
                          <a:lnTo>
                            <a:pt x="660" y="806"/>
                          </a:lnTo>
                          <a:lnTo>
                            <a:pt x="668" y="806"/>
                          </a:lnTo>
                          <a:lnTo>
                            <a:pt x="678" y="806"/>
                          </a:lnTo>
                          <a:lnTo>
                            <a:pt x="686" y="805"/>
                          </a:lnTo>
                          <a:lnTo>
                            <a:pt x="696" y="803"/>
                          </a:lnTo>
                          <a:lnTo>
                            <a:pt x="704" y="803"/>
                          </a:lnTo>
                          <a:lnTo>
                            <a:pt x="713" y="803"/>
                          </a:lnTo>
                          <a:lnTo>
                            <a:pt x="722" y="803"/>
                          </a:lnTo>
                          <a:lnTo>
                            <a:pt x="730" y="803"/>
                          </a:lnTo>
                          <a:lnTo>
                            <a:pt x="738" y="803"/>
                          </a:lnTo>
                          <a:lnTo>
                            <a:pt x="747" y="803"/>
                          </a:lnTo>
                          <a:lnTo>
                            <a:pt x="755" y="802"/>
                          </a:lnTo>
                          <a:lnTo>
                            <a:pt x="763" y="801"/>
                          </a:lnTo>
                          <a:lnTo>
                            <a:pt x="772" y="801"/>
                          </a:lnTo>
                          <a:lnTo>
                            <a:pt x="780" y="801"/>
                          </a:lnTo>
                          <a:lnTo>
                            <a:pt x="787" y="801"/>
                          </a:lnTo>
                          <a:lnTo>
                            <a:pt x="794" y="801"/>
                          </a:lnTo>
                          <a:lnTo>
                            <a:pt x="802" y="801"/>
                          </a:lnTo>
                          <a:lnTo>
                            <a:pt x="810" y="801"/>
                          </a:lnTo>
                          <a:lnTo>
                            <a:pt x="817" y="801"/>
                          </a:lnTo>
                          <a:lnTo>
                            <a:pt x="824" y="800"/>
                          </a:lnTo>
                          <a:lnTo>
                            <a:pt x="830" y="800"/>
                          </a:lnTo>
                          <a:lnTo>
                            <a:pt x="838" y="800"/>
                          </a:lnTo>
                          <a:lnTo>
                            <a:pt x="844" y="799"/>
                          </a:lnTo>
                          <a:lnTo>
                            <a:pt x="850" y="799"/>
                          </a:lnTo>
                          <a:lnTo>
                            <a:pt x="856" y="799"/>
                          </a:lnTo>
                          <a:lnTo>
                            <a:pt x="863" y="799"/>
                          </a:lnTo>
                          <a:lnTo>
                            <a:pt x="868" y="797"/>
                          </a:lnTo>
                          <a:lnTo>
                            <a:pt x="875" y="797"/>
                          </a:lnTo>
                          <a:lnTo>
                            <a:pt x="881" y="797"/>
                          </a:lnTo>
                          <a:lnTo>
                            <a:pt x="885" y="797"/>
                          </a:lnTo>
                          <a:lnTo>
                            <a:pt x="890" y="796"/>
                          </a:lnTo>
                          <a:lnTo>
                            <a:pt x="896" y="796"/>
                          </a:lnTo>
                          <a:lnTo>
                            <a:pt x="901" y="796"/>
                          </a:lnTo>
                          <a:lnTo>
                            <a:pt x="906" y="796"/>
                          </a:lnTo>
                          <a:lnTo>
                            <a:pt x="909" y="796"/>
                          </a:lnTo>
                          <a:lnTo>
                            <a:pt x="914" y="795"/>
                          </a:lnTo>
                          <a:lnTo>
                            <a:pt x="919" y="795"/>
                          </a:lnTo>
                          <a:lnTo>
                            <a:pt x="921" y="795"/>
                          </a:lnTo>
                          <a:lnTo>
                            <a:pt x="925" y="794"/>
                          </a:lnTo>
                          <a:lnTo>
                            <a:pt x="928" y="794"/>
                          </a:lnTo>
                          <a:lnTo>
                            <a:pt x="932" y="794"/>
                          </a:lnTo>
                          <a:lnTo>
                            <a:pt x="935" y="794"/>
                          </a:lnTo>
                          <a:lnTo>
                            <a:pt x="940" y="794"/>
                          </a:lnTo>
                          <a:lnTo>
                            <a:pt x="944" y="794"/>
                          </a:lnTo>
                          <a:lnTo>
                            <a:pt x="947" y="794"/>
                          </a:lnTo>
                          <a:lnTo>
                            <a:pt x="950" y="794"/>
                          </a:lnTo>
                          <a:lnTo>
                            <a:pt x="952" y="793"/>
                          </a:lnTo>
                          <a:lnTo>
                            <a:pt x="954" y="790"/>
                          </a:lnTo>
                          <a:lnTo>
                            <a:pt x="954" y="788"/>
                          </a:lnTo>
                          <a:lnTo>
                            <a:pt x="954" y="786"/>
                          </a:lnTo>
                          <a:lnTo>
                            <a:pt x="954" y="783"/>
                          </a:lnTo>
                          <a:lnTo>
                            <a:pt x="954" y="781"/>
                          </a:lnTo>
                          <a:lnTo>
                            <a:pt x="954" y="777"/>
                          </a:lnTo>
                          <a:lnTo>
                            <a:pt x="953" y="774"/>
                          </a:lnTo>
                          <a:lnTo>
                            <a:pt x="952" y="770"/>
                          </a:lnTo>
                          <a:lnTo>
                            <a:pt x="952" y="767"/>
                          </a:lnTo>
                          <a:lnTo>
                            <a:pt x="951" y="763"/>
                          </a:lnTo>
                          <a:lnTo>
                            <a:pt x="950" y="759"/>
                          </a:lnTo>
                          <a:lnTo>
                            <a:pt x="950" y="755"/>
                          </a:lnTo>
                          <a:lnTo>
                            <a:pt x="948" y="751"/>
                          </a:lnTo>
                          <a:lnTo>
                            <a:pt x="946" y="748"/>
                          </a:lnTo>
                          <a:lnTo>
                            <a:pt x="945" y="743"/>
                          </a:lnTo>
                          <a:lnTo>
                            <a:pt x="944" y="739"/>
                          </a:lnTo>
                          <a:lnTo>
                            <a:pt x="942" y="736"/>
                          </a:lnTo>
                          <a:lnTo>
                            <a:pt x="941" y="732"/>
                          </a:lnTo>
                          <a:lnTo>
                            <a:pt x="939" y="729"/>
                          </a:lnTo>
                          <a:lnTo>
                            <a:pt x="939" y="725"/>
                          </a:lnTo>
                          <a:lnTo>
                            <a:pt x="938" y="723"/>
                          </a:lnTo>
                          <a:lnTo>
                            <a:pt x="937" y="720"/>
                          </a:lnTo>
                          <a:lnTo>
                            <a:pt x="934" y="717"/>
                          </a:lnTo>
                          <a:lnTo>
                            <a:pt x="934" y="714"/>
                          </a:lnTo>
                          <a:lnTo>
                            <a:pt x="934" y="713"/>
                          </a:lnTo>
                          <a:lnTo>
                            <a:pt x="932" y="711"/>
                          </a:lnTo>
                          <a:lnTo>
                            <a:pt x="932" y="71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95" name="Freeform 30"/>
                    <p:cNvSpPr>
                      <a:spLocks/>
                    </p:cNvSpPr>
                    <p:nvPr/>
                  </p:nvSpPr>
                  <p:spPr bwMode="auto">
                    <a:xfrm>
                      <a:off x="5409" y="1590"/>
                      <a:ext cx="202" cy="39"/>
                    </a:xfrm>
                    <a:custGeom>
                      <a:avLst/>
                      <a:gdLst>
                        <a:gd name="T0" fmla="*/ 1 w 605"/>
                        <a:gd name="T1" fmla="*/ 4 h 119"/>
                        <a:gd name="T2" fmla="*/ 2 w 605"/>
                        <a:gd name="T3" fmla="*/ 4 h 119"/>
                        <a:gd name="T4" fmla="*/ 3 w 605"/>
                        <a:gd name="T5" fmla="*/ 4 h 119"/>
                        <a:gd name="T6" fmla="*/ 4 w 605"/>
                        <a:gd name="T7" fmla="*/ 4 h 119"/>
                        <a:gd name="T8" fmla="*/ 5 w 605"/>
                        <a:gd name="T9" fmla="*/ 3 h 119"/>
                        <a:gd name="T10" fmla="*/ 6 w 605"/>
                        <a:gd name="T11" fmla="*/ 3 h 119"/>
                        <a:gd name="T12" fmla="*/ 7 w 605"/>
                        <a:gd name="T13" fmla="*/ 3 h 119"/>
                        <a:gd name="T14" fmla="*/ 8 w 605"/>
                        <a:gd name="T15" fmla="*/ 3 h 119"/>
                        <a:gd name="T16" fmla="*/ 9 w 605"/>
                        <a:gd name="T17" fmla="*/ 3 h 119"/>
                        <a:gd name="T18" fmla="*/ 10 w 605"/>
                        <a:gd name="T19" fmla="*/ 3 h 119"/>
                        <a:gd name="T20" fmla="*/ 11 w 605"/>
                        <a:gd name="T21" fmla="*/ 3 h 119"/>
                        <a:gd name="T22" fmla="*/ 12 w 605"/>
                        <a:gd name="T23" fmla="*/ 3 h 119"/>
                        <a:gd name="T24" fmla="*/ 13 w 605"/>
                        <a:gd name="T25" fmla="*/ 3 h 119"/>
                        <a:gd name="T26" fmla="*/ 14 w 605"/>
                        <a:gd name="T27" fmla="*/ 3 h 119"/>
                        <a:gd name="T28" fmla="*/ 15 w 605"/>
                        <a:gd name="T29" fmla="*/ 3 h 119"/>
                        <a:gd name="T30" fmla="*/ 16 w 605"/>
                        <a:gd name="T31" fmla="*/ 3 h 119"/>
                        <a:gd name="T32" fmla="*/ 17 w 605"/>
                        <a:gd name="T33" fmla="*/ 3 h 119"/>
                        <a:gd name="T34" fmla="*/ 18 w 605"/>
                        <a:gd name="T35" fmla="*/ 3 h 119"/>
                        <a:gd name="T36" fmla="*/ 19 w 605"/>
                        <a:gd name="T37" fmla="*/ 3 h 119"/>
                        <a:gd name="T38" fmla="*/ 20 w 605"/>
                        <a:gd name="T39" fmla="*/ 4 h 119"/>
                        <a:gd name="T40" fmla="*/ 21 w 605"/>
                        <a:gd name="T41" fmla="*/ 4 h 119"/>
                        <a:gd name="T42" fmla="*/ 22 w 605"/>
                        <a:gd name="T43" fmla="*/ 4 h 119"/>
                        <a:gd name="T44" fmla="*/ 22 w 605"/>
                        <a:gd name="T45" fmla="*/ 1 h 119"/>
                        <a:gd name="T46" fmla="*/ 21 w 605"/>
                        <a:gd name="T47" fmla="*/ 1 h 119"/>
                        <a:gd name="T48" fmla="*/ 20 w 605"/>
                        <a:gd name="T49" fmla="*/ 1 h 119"/>
                        <a:gd name="T50" fmla="*/ 19 w 605"/>
                        <a:gd name="T51" fmla="*/ 0 h 119"/>
                        <a:gd name="T52" fmla="*/ 18 w 605"/>
                        <a:gd name="T53" fmla="*/ 0 h 119"/>
                        <a:gd name="T54" fmla="*/ 17 w 605"/>
                        <a:gd name="T55" fmla="*/ 0 h 119"/>
                        <a:gd name="T56" fmla="*/ 16 w 605"/>
                        <a:gd name="T57" fmla="*/ 0 h 119"/>
                        <a:gd name="T58" fmla="*/ 15 w 605"/>
                        <a:gd name="T59" fmla="*/ 0 h 119"/>
                        <a:gd name="T60" fmla="*/ 14 w 605"/>
                        <a:gd name="T61" fmla="*/ 0 h 119"/>
                        <a:gd name="T62" fmla="*/ 13 w 605"/>
                        <a:gd name="T63" fmla="*/ 0 h 119"/>
                        <a:gd name="T64" fmla="*/ 12 w 605"/>
                        <a:gd name="T65" fmla="*/ 0 h 119"/>
                        <a:gd name="T66" fmla="*/ 10 w 605"/>
                        <a:gd name="T67" fmla="*/ 0 h 119"/>
                        <a:gd name="T68" fmla="*/ 9 w 605"/>
                        <a:gd name="T69" fmla="*/ 0 h 119"/>
                        <a:gd name="T70" fmla="*/ 8 w 605"/>
                        <a:gd name="T71" fmla="*/ 0 h 119"/>
                        <a:gd name="T72" fmla="*/ 7 w 605"/>
                        <a:gd name="T73" fmla="*/ 0 h 119"/>
                        <a:gd name="T74" fmla="*/ 6 w 605"/>
                        <a:gd name="T75" fmla="*/ 0 h 119"/>
                        <a:gd name="T76" fmla="*/ 5 w 605"/>
                        <a:gd name="T77" fmla="*/ 0 h 119"/>
                        <a:gd name="T78" fmla="*/ 4 w 605"/>
                        <a:gd name="T79" fmla="*/ 1 h 119"/>
                        <a:gd name="T80" fmla="*/ 3 w 605"/>
                        <a:gd name="T81" fmla="*/ 1 h 119"/>
                        <a:gd name="T82" fmla="*/ 2 w 605"/>
                        <a:gd name="T83" fmla="*/ 1 h 119"/>
                        <a:gd name="T84" fmla="*/ 1 w 605"/>
                        <a:gd name="T85" fmla="*/ 1 h 119"/>
                        <a:gd name="T86" fmla="*/ 0 w 605"/>
                        <a:gd name="T87" fmla="*/ 1 h 119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605"/>
                        <a:gd name="T133" fmla="*/ 0 h 119"/>
                        <a:gd name="T134" fmla="*/ 605 w 605"/>
                        <a:gd name="T135" fmla="*/ 119 h 119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605" h="119">
                          <a:moveTo>
                            <a:pt x="0" y="34"/>
                          </a:moveTo>
                          <a:lnTo>
                            <a:pt x="14" y="119"/>
                          </a:lnTo>
                          <a:lnTo>
                            <a:pt x="23" y="117"/>
                          </a:lnTo>
                          <a:lnTo>
                            <a:pt x="34" y="114"/>
                          </a:lnTo>
                          <a:lnTo>
                            <a:pt x="42" y="112"/>
                          </a:lnTo>
                          <a:lnTo>
                            <a:pt x="52" y="111"/>
                          </a:lnTo>
                          <a:lnTo>
                            <a:pt x="62" y="110"/>
                          </a:lnTo>
                          <a:lnTo>
                            <a:pt x="72" y="108"/>
                          </a:lnTo>
                          <a:lnTo>
                            <a:pt x="80" y="106"/>
                          </a:lnTo>
                          <a:lnTo>
                            <a:pt x="91" y="105"/>
                          </a:lnTo>
                          <a:lnTo>
                            <a:pt x="100" y="104"/>
                          </a:lnTo>
                          <a:lnTo>
                            <a:pt x="110" y="101"/>
                          </a:lnTo>
                          <a:lnTo>
                            <a:pt x="119" y="101"/>
                          </a:lnTo>
                          <a:lnTo>
                            <a:pt x="129" y="99"/>
                          </a:lnTo>
                          <a:lnTo>
                            <a:pt x="138" y="98"/>
                          </a:lnTo>
                          <a:lnTo>
                            <a:pt x="148" y="97"/>
                          </a:lnTo>
                          <a:lnTo>
                            <a:pt x="156" y="97"/>
                          </a:lnTo>
                          <a:lnTo>
                            <a:pt x="166" y="95"/>
                          </a:lnTo>
                          <a:lnTo>
                            <a:pt x="176" y="94"/>
                          </a:lnTo>
                          <a:lnTo>
                            <a:pt x="185" y="94"/>
                          </a:lnTo>
                          <a:lnTo>
                            <a:pt x="194" y="93"/>
                          </a:lnTo>
                          <a:lnTo>
                            <a:pt x="204" y="92"/>
                          </a:lnTo>
                          <a:lnTo>
                            <a:pt x="212" y="92"/>
                          </a:lnTo>
                          <a:lnTo>
                            <a:pt x="221" y="91"/>
                          </a:lnTo>
                          <a:lnTo>
                            <a:pt x="231" y="89"/>
                          </a:lnTo>
                          <a:lnTo>
                            <a:pt x="239" y="89"/>
                          </a:lnTo>
                          <a:lnTo>
                            <a:pt x="249" y="89"/>
                          </a:lnTo>
                          <a:lnTo>
                            <a:pt x="257" y="88"/>
                          </a:lnTo>
                          <a:lnTo>
                            <a:pt x="268" y="88"/>
                          </a:lnTo>
                          <a:lnTo>
                            <a:pt x="276" y="88"/>
                          </a:lnTo>
                          <a:lnTo>
                            <a:pt x="286" y="87"/>
                          </a:lnTo>
                          <a:lnTo>
                            <a:pt x="294" y="87"/>
                          </a:lnTo>
                          <a:lnTo>
                            <a:pt x="303" y="87"/>
                          </a:lnTo>
                          <a:lnTo>
                            <a:pt x="313" y="87"/>
                          </a:lnTo>
                          <a:lnTo>
                            <a:pt x="321" y="86"/>
                          </a:lnTo>
                          <a:lnTo>
                            <a:pt x="329" y="86"/>
                          </a:lnTo>
                          <a:lnTo>
                            <a:pt x="339" y="86"/>
                          </a:lnTo>
                          <a:lnTo>
                            <a:pt x="347" y="86"/>
                          </a:lnTo>
                          <a:lnTo>
                            <a:pt x="356" y="86"/>
                          </a:lnTo>
                          <a:lnTo>
                            <a:pt x="365" y="86"/>
                          </a:lnTo>
                          <a:lnTo>
                            <a:pt x="373" y="86"/>
                          </a:lnTo>
                          <a:lnTo>
                            <a:pt x="383" y="87"/>
                          </a:lnTo>
                          <a:lnTo>
                            <a:pt x="391" y="87"/>
                          </a:lnTo>
                          <a:lnTo>
                            <a:pt x="399" y="88"/>
                          </a:lnTo>
                          <a:lnTo>
                            <a:pt x="409" y="88"/>
                          </a:lnTo>
                          <a:lnTo>
                            <a:pt x="417" y="89"/>
                          </a:lnTo>
                          <a:lnTo>
                            <a:pt x="427" y="89"/>
                          </a:lnTo>
                          <a:lnTo>
                            <a:pt x="435" y="91"/>
                          </a:lnTo>
                          <a:lnTo>
                            <a:pt x="443" y="91"/>
                          </a:lnTo>
                          <a:lnTo>
                            <a:pt x="453" y="92"/>
                          </a:lnTo>
                          <a:lnTo>
                            <a:pt x="461" y="92"/>
                          </a:lnTo>
                          <a:lnTo>
                            <a:pt x="469" y="93"/>
                          </a:lnTo>
                          <a:lnTo>
                            <a:pt x="478" y="94"/>
                          </a:lnTo>
                          <a:lnTo>
                            <a:pt x="487" y="95"/>
                          </a:lnTo>
                          <a:lnTo>
                            <a:pt x="496" y="97"/>
                          </a:lnTo>
                          <a:lnTo>
                            <a:pt x="503" y="97"/>
                          </a:lnTo>
                          <a:lnTo>
                            <a:pt x="512" y="98"/>
                          </a:lnTo>
                          <a:lnTo>
                            <a:pt x="520" y="99"/>
                          </a:lnTo>
                          <a:lnTo>
                            <a:pt x="529" y="100"/>
                          </a:lnTo>
                          <a:lnTo>
                            <a:pt x="537" y="101"/>
                          </a:lnTo>
                          <a:lnTo>
                            <a:pt x="545" y="104"/>
                          </a:lnTo>
                          <a:lnTo>
                            <a:pt x="555" y="104"/>
                          </a:lnTo>
                          <a:lnTo>
                            <a:pt x="563" y="106"/>
                          </a:lnTo>
                          <a:lnTo>
                            <a:pt x="571" y="107"/>
                          </a:lnTo>
                          <a:lnTo>
                            <a:pt x="580" y="110"/>
                          </a:lnTo>
                          <a:lnTo>
                            <a:pt x="589" y="111"/>
                          </a:lnTo>
                          <a:lnTo>
                            <a:pt x="605" y="25"/>
                          </a:lnTo>
                          <a:lnTo>
                            <a:pt x="594" y="23"/>
                          </a:lnTo>
                          <a:lnTo>
                            <a:pt x="586" y="22"/>
                          </a:lnTo>
                          <a:lnTo>
                            <a:pt x="576" y="21"/>
                          </a:lnTo>
                          <a:lnTo>
                            <a:pt x="568" y="18"/>
                          </a:lnTo>
                          <a:lnTo>
                            <a:pt x="558" y="18"/>
                          </a:lnTo>
                          <a:lnTo>
                            <a:pt x="550" y="16"/>
                          </a:lnTo>
                          <a:lnTo>
                            <a:pt x="541" y="15"/>
                          </a:lnTo>
                          <a:lnTo>
                            <a:pt x="532" y="14"/>
                          </a:lnTo>
                          <a:lnTo>
                            <a:pt x="523" y="12"/>
                          </a:lnTo>
                          <a:lnTo>
                            <a:pt x="513" y="11"/>
                          </a:lnTo>
                          <a:lnTo>
                            <a:pt x="505" y="10"/>
                          </a:lnTo>
                          <a:lnTo>
                            <a:pt x="496" y="9"/>
                          </a:lnTo>
                          <a:lnTo>
                            <a:pt x="487" y="8"/>
                          </a:lnTo>
                          <a:lnTo>
                            <a:pt x="478" y="8"/>
                          </a:lnTo>
                          <a:lnTo>
                            <a:pt x="468" y="6"/>
                          </a:lnTo>
                          <a:lnTo>
                            <a:pt x="460" y="5"/>
                          </a:lnTo>
                          <a:lnTo>
                            <a:pt x="450" y="4"/>
                          </a:lnTo>
                          <a:lnTo>
                            <a:pt x="441" y="4"/>
                          </a:lnTo>
                          <a:lnTo>
                            <a:pt x="431" y="3"/>
                          </a:lnTo>
                          <a:lnTo>
                            <a:pt x="423" y="3"/>
                          </a:lnTo>
                          <a:lnTo>
                            <a:pt x="414" y="2"/>
                          </a:lnTo>
                          <a:lnTo>
                            <a:pt x="404" y="2"/>
                          </a:lnTo>
                          <a:lnTo>
                            <a:pt x="395" y="0"/>
                          </a:lnTo>
                          <a:lnTo>
                            <a:pt x="386" y="0"/>
                          </a:lnTo>
                          <a:lnTo>
                            <a:pt x="377" y="0"/>
                          </a:lnTo>
                          <a:lnTo>
                            <a:pt x="369" y="0"/>
                          </a:lnTo>
                          <a:lnTo>
                            <a:pt x="359" y="0"/>
                          </a:lnTo>
                          <a:lnTo>
                            <a:pt x="350" y="0"/>
                          </a:lnTo>
                          <a:lnTo>
                            <a:pt x="340" y="0"/>
                          </a:lnTo>
                          <a:lnTo>
                            <a:pt x="331" y="0"/>
                          </a:lnTo>
                          <a:lnTo>
                            <a:pt x="321" y="0"/>
                          </a:lnTo>
                          <a:lnTo>
                            <a:pt x="312" y="0"/>
                          </a:lnTo>
                          <a:lnTo>
                            <a:pt x="302" y="0"/>
                          </a:lnTo>
                          <a:lnTo>
                            <a:pt x="293" y="0"/>
                          </a:lnTo>
                          <a:lnTo>
                            <a:pt x="283" y="0"/>
                          </a:lnTo>
                          <a:lnTo>
                            <a:pt x="274" y="0"/>
                          </a:lnTo>
                          <a:lnTo>
                            <a:pt x="264" y="0"/>
                          </a:lnTo>
                          <a:lnTo>
                            <a:pt x="255" y="2"/>
                          </a:lnTo>
                          <a:lnTo>
                            <a:pt x="245" y="2"/>
                          </a:lnTo>
                          <a:lnTo>
                            <a:pt x="236" y="3"/>
                          </a:lnTo>
                          <a:lnTo>
                            <a:pt x="226" y="3"/>
                          </a:lnTo>
                          <a:lnTo>
                            <a:pt x="217" y="4"/>
                          </a:lnTo>
                          <a:lnTo>
                            <a:pt x="207" y="5"/>
                          </a:lnTo>
                          <a:lnTo>
                            <a:pt x="197" y="5"/>
                          </a:lnTo>
                          <a:lnTo>
                            <a:pt x="187" y="6"/>
                          </a:lnTo>
                          <a:lnTo>
                            <a:pt x="178" y="8"/>
                          </a:lnTo>
                          <a:lnTo>
                            <a:pt x="168" y="8"/>
                          </a:lnTo>
                          <a:lnTo>
                            <a:pt x="159" y="10"/>
                          </a:lnTo>
                          <a:lnTo>
                            <a:pt x="149" y="10"/>
                          </a:lnTo>
                          <a:lnTo>
                            <a:pt x="138" y="11"/>
                          </a:lnTo>
                          <a:lnTo>
                            <a:pt x="128" y="14"/>
                          </a:lnTo>
                          <a:lnTo>
                            <a:pt x="118" y="14"/>
                          </a:lnTo>
                          <a:lnTo>
                            <a:pt x="109" y="16"/>
                          </a:lnTo>
                          <a:lnTo>
                            <a:pt x="99" y="17"/>
                          </a:lnTo>
                          <a:lnTo>
                            <a:pt x="89" y="18"/>
                          </a:lnTo>
                          <a:lnTo>
                            <a:pt x="80" y="19"/>
                          </a:lnTo>
                          <a:lnTo>
                            <a:pt x="70" y="21"/>
                          </a:lnTo>
                          <a:lnTo>
                            <a:pt x="60" y="23"/>
                          </a:lnTo>
                          <a:lnTo>
                            <a:pt x="49" y="24"/>
                          </a:lnTo>
                          <a:lnTo>
                            <a:pt x="40" y="25"/>
                          </a:lnTo>
                          <a:lnTo>
                            <a:pt x="29" y="28"/>
                          </a:lnTo>
                          <a:lnTo>
                            <a:pt x="20" y="29"/>
                          </a:lnTo>
                          <a:lnTo>
                            <a:pt x="9" y="31"/>
                          </a:lnTo>
                          <a:lnTo>
                            <a:pt x="0" y="3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96" name="Freeform 31"/>
                    <p:cNvSpPr>
                      <a:spLocks/>
                    </p:cNvSpPr>
                    <p:nvPr/>
                  </p:nvSpPr>
                  <p:spPr bwMode="auto">
                    <a:xfrm>
                      <a:off x="5338" y="1833"/>
                      <a:ext cx="380" cy="33"/>
                    </a:xfrm>
                    <a:custGeom>
                      <a:avLst/>
                      <a:gdLst>
                        <a:gd name="T0" fmla="*/ 1 w 1140"/>
                        <a:gd name="T1" fmla="*/ 4 h 99"/>
                        <a:gd name="T2" fmla="*/ 3 w 1140"/>
                        <a:gd name="T3" fmla="*/ 4 h 99"/>
                        <a:gd name="T4" fmla="*/ 4 w 1140"/>
                        <a:gd name="T5" fmla="*/ 3 h 99"/>
                        <a:gd name="T6" fmla="*/ 6 w 1140"/>
                        <a:gd name="T7" fmla="*/ 3 h 99"/>
                        <a:gd name="T8" fmla="*/ 8 w 1140"/>
                        <a:gd name="T9" fmla="*/ 3 h 99"/>
                        <a:gd name="T10" fmla="*/ 10 w 1140"/>
                        <a:gd name="T11" fmla="*/ 3 h 99"/>
                        <a:gd name="T12" fmla="*/ 12 w 1140"/>
                        <a:gd name="T13" fmla="*/ 3 h 99"/>
                        <a:gd name="T14" fmla="*/ 14 w 1140"/>
                        <a:gd name="T15" fmla="*/ 3 h 99"/>
                        <a:gd name="T16" fmla="*/ 16 w 1140"/>
                        <a:gd name="T17" fmla="*/ 3 h 99"/>
                        <a:gd name="T18" fmla="*/ 18 w 1140"/>
                        <a:gd name="T19" fmla="*/ 3 h 99"/>
                        <a:gd name="T20" fmla="*/ 20 w 1140"/>
                        <a:gd name="T21" fmla="*/ 3 h 99"/>
                        <a:gd name="T22" fmla="*/ 22 w 1140"/>
                        <a:gd name="T23" fmla="*/ 3 h 99"/>
                        <a:gd name="T24" fmla="*/ 24 w 1140"/>
                        <a:gd name="T25" fmla="*/ 3 h 99"/>
                        <a:gd name="T26" fmla="*/ 26 w 1140"/>
                        <a:gd name="T27" fmla="*/ 3 h 99"/>
                        <a:gd name="T28" fmla="*/ 28 w 1140"/>
                        <a:gd name="T29" fmla="*/ 3 h 99"/>
                        <a:gd name="T30" fmla="*/ 30 w 1140"/>
                        <a:gd name="T31" fmla="*/ 3 h 99"/>
                        <a:gd name="T32" fmla="*/ 32 w 1140"/>
                        <a:gd name="T33" fmla="*/ 3 h 99"/>
                        <a:gd name="T34" fmla="*/ 34 w 1140"/>
                        <a:gd name="T35" fmla="*/ 3 h 99"/>
                        <a:gd name="T36" fmla="*/ 36 w 1140"/>
                        <a:gd name="T37" fmla="*/ 3 h 99"/>
                        <a:gd name="T38" fmla="*/ 38 w 1140"/>
                        <a:gd name="T39" fmla="*/ 3 h 99"/>
                        <a:gd name="T40" fmla="*/ 40 w 1140"/>
                        <a:gd name="T41" fmla="*/ 4 h 99"/>
                        <a:gd name="T42" fmla="*/ 42 w 1140"/>
                        <a:gd name="T43" fmla="*/ 4 h 99"/>
                        <a:gd name="T44" fmla="*/ 41 w 1140"/>
                        <a:gd name="T45" fmla="*/ 0 h 99"/>
                        <a:gd name="T46" fmla="*/ 39 w 1140"/>
                        <a:gd name="T47" fmla="*/ 0 h 99"/>
                        <a:gd name="T48" fmla="*/ 37 w 1140"/>
                        <a:gd name="T49" fmla="*/ 0 h 99"/>
                        <a:gd name="T50" fmla="*/ 35 w 1140"/>
                        <a:gd name="T51" fmla="*/ 0 h 99"/>
                        <a:gd name="T52" fmla="*/ 33 w 1140"/>
                        <a:gd name="T53" fmla="*/ 0 h 99"/>
                        <a:gd name="T54" fmla="*/ 31 w 1140"/>
                        <a:gd name="T55" fmla="*/ 0 h 99"/>
                        <a:gd name="T56" fmla="*/ 29 w 1140"/>
                        <a:gd name="T57" fmla="*/ 0 h 99"/>
                        <a:gd name="T58" fmla="*/ 27 w 1140"/>
                        <a:gd name="T59" fmla="*/ 0 h 99"/>
                        <a:gd name="T60" fmla="*/ 25 w 1140"/>
                        <a:gd name="T61" fmla="*/ 0 h 99"/>
                        <a:gd name="T62" fmla="*/ 23 w 1140"/>
                        <a:gd name="T63" fmla="*/ 0 h 99"/>
                        <a:gd name="T64" fmla="*/ 21 w 1140"/>
                        <a:gd name="T65" fmla="*/ 0 h 99"/>
                        <a:gd name="T66" fmla="*/ 19 w 1140"/>
                        <a:gd name="T67" fmla="*/ 0 h 99"/>
                        <a:gd name="T68" fmla="*/ 17 w 1140"/>
                        <a:gd name="T69" fmla="*/ 0 h 99"/>
                        <a:gd name="T70" fmla="*/ 15 w 1140"/>
                        <a:gd name="T71" fmla="*/ 0 h 99"/>
                        <a:gd name="T72" fmla="*/ 13 w 1140"/>
                        <a:gd name="T73" fmla="*/ 0 h 99"/>
                        <a:gd name="T74" fmla="*/ 11 w 1140"/>
                        <a:gd name="T75" fmla="*/ 0 h 99"/>
                        <a:gd name="T76" fmla="*/ 9 w 1140"/>
                        <a:gd name="T77" fmla="*/ 0 h 99"/>
                        <a:gd name="T78" fmla="*/ 7 w 1140"/>
                        <a:gd name="T79" fmla="*/ 0 h 99"/>
                        <a:gd name="T80" fmla="*/ 5 w 1140"/>
                        <a:gd name="T81" fmla="*/ 0 h 99"/>
                        <a:gd name="T82" fmla="*/ 3 w 1140"/>
                        <a:gd name="T83" fmla="*/ 0 h 99"/>
                        <a:gd name="T84" fmla="*/ 1 w 1140"/>
                        <a:gd name="T85" fmla="*/ 0 h 99"/>
                        <a:gd name="T86" fmla="*/ 0 w 1140"/>
                        <a:gd name="T87" fmla="*/ 0 h 99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1140"/>
                        <a:gd name="T133" fmla="*/ 0 h 99"/>
                        <a:gd name="T134" fmla="*/ 1140 w 1140"/>
                        <a:gd name="T135" fmla="*/ 99 h 99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1140" h="99">
                          <a:moveTo>
                            <a:pt x="0" y="13"/>
                          </a:moveTo>
                          <a:lnTo>
                            <a:pt x="3" y="99"/>
                          </a:lnTo>
                          <a:lnTo>
                            <a:pt x="19" y="97"/>
                          </a:lnTo>
                          <a:lnTo>
                            <a:pt x="35" y="97"/>
                          </a:lnTo>
                          <a:lnTo>
                            <a:pt x="52" y="97"/>
                          </a:lnTo>
                          <a:lnTo>
                            <a:pt x="69" y="96"/>
                          </a:lnTo>
                          <a:lnTo>
                            <a:pt x="86" y="94"/>
                          </a:lnTo>
                          <a:lnTo>
                            <a:pt x="102" y="94"/>
                          </a:lnTo>
                          <a:lnTo>
                            <a:pt x="120" y="94"/>
                          </a:lnTo>
                          <a:lnTo>
                            <a:pt x="137" y="94"/>
                          </a:lnTo>
                          <a:lnTo>
                            <a:pt x="154" y="93"/>
                          </a:lnTo>
                          <a:lnTo>
                            <a:pt x="171" y="92"/>
                          </a:lnTo>
                          <a:lnTo>
                            <a:pt x="188" y="92"/>
                          </a:lnTo>
                          <a:lnTo>
                            <a:pt x="204" y="92"/>
                          </a:lnTo>
                          <a:lnTo>
                            <a:pt x="222" y="92"/>
                          </a:lnTo>
                          <a:lnTo>
                            <a:pt x="240" y="91"/>
                          </a:lnTo>
                          <a:lnTo>
                            <a:pt x="256" y="91"/>
                          </a:lnTo>
                          <a:lnTo>
                            <a:pt x="274" y="91"/>
                          </a:lnTo>
                          <a:lnTo>
                            <a:pt x="291" y="90"/>
                          </a:lnTo>
                          <a:lnTo>
                            <a:pt x="309" y="90"/>
                          </a:lnTo>
                          <a:lnTo>
                            <a:pt x="326" y="90"/>
                          </a:lnTo>
                          <a:lnTo>
                            <a:pt x="343" y="90"/>
                          </a:lnTo>
                          <a:lnTo>
                            <a:pt x="361" y="89"/>
                          </a:lnTo>
                          <a:lnTo>
                            <a:pt x="379" y="89"/>
                          </a:lnTo>
                          <a:lnTo>
                            <a:pt x="395" y="87"/>
                          </a:lnTo>
                          <a:lnTo>
                            <a:pt x="413" y="87"/>
                          </a:lnTo>
                          <a:lnTo>
                            <a:pt x="430" y="87"/>
                          </a:lnTo>
                          <a:lnTo>
                            <a:pt x="447" y="87"/>
                          </a:lnTo>
                          <a:lnTo>
                            <a:pt x="465" y="87"/>
                          </a:lnTo>
                          <a:lnTo>
                            <a:pt x="483" y="87"/>
                          </a:lnTo>
                          <a:lnTo>
                            <a:pt x="501" y="87"/>
                          </a:lnTo>
                          <a:lnTo>
                            <a:pt x="519" y="87"/>
                          </a:lnTo>
                          <a:lnTo>
                            <a:pt x="536" y="87"/>
                          </a:lnTo>
                          <a:lnTo>
                            <a:pt x="554" y="87"/>
                          </a:lnTo>
                          <a:lnTo>
                            <a:pt x="572" y="86"/>
                          </a:lnTo>
                          <a:lnTo>
                            <a:pt x="590" y="86"/>
                          </a:lnTo>
                          <a:lnTo>
                            <a:pt x="606" y="86"/>
                          </a:lnTo>
                          <a:lnTo>
                            <a:pt x="625" y="86"/>
                          </a:lnTo>
                          <a:lnTo>
                            <a:pt x="643" y="86"/>
                          </a:lnTo>
                          <a:lnTo>
                            <a:pt x="661" y="86"/>
                          </a:lnTo>
                          <a:lnTo>
                            <a:pt x="679" y="86"/>
                          </a:lnTo>
                          <a:lnTo>
                            <a:pt x="698" y="87"/>
                          </a:lnTo>
                          <a:lnTo>
                            <a:pt x="714" y="87"/>
                          </a:lnTo>
                          <a:lnTo>
                            <a:pt x="733" y="87"/>
                          </a:lnTo>
                          <a:lnTo>
                            <a:pt x="751" y="87"/>
                          </a:lnTo>
                          <a:lnTo>
                            <a:pt x="769" y="87"/>
                          </a:lnTo>
                          <a:lnTo>
                            <a:pt x="787" y="87"/>
                          </a:lnTo>
                          <a:lnTo>
                            <a:pt x="805" y="87"/>
                          </a:lnTo>
                          <a:lnTo>
                            <a:pt x="824" y="87"/>
                          </a:lnTo>
                          <a:lnTo>
                            <a:pt x="843" y="89"/>
                          </a:lnTo>
                          <a:lnTo>
                            <a:pt x="860" y="89"/>
                          </a:lnTo>
                          <a:lnTo>
                            <a:pt x="878" y="89"/>
                          </a:lnTo>
                          <a:lnTo>
                            <a:pt x="896" y="90"/>
                          </a:lnTo>
                          <a:lnTo>
                            <a:pt x="915" y="90"/>
                          </a:lnTo>
                          <a:lnTo>
                            <a:pt x="934" y="90"/>
                          </a:lnTo>
                          <a:lnTo>
                            <a:pt x="952" y="91"/>
                          </a:lnTo>
                          <a:lnTo>
                            <a:pt x="970" y="91"/>
                          </a:lnTo>
                          <a:lnTo>
                            <a:pt x="989" y="92"/>
                          </a:lnTo>
                          <a:lnTo>
                            <a:pt x="1006" y="92"/>
                          </a:lnTo>
                          <a:lnTo>
                            <a:pt x="1024" y="93"/>
                          </a:lnTo>
                          <a:lnTo>
                            <a:pt x="1043" y="94"/>
                          </a:lnTo>
                          <a:lnTo>
                            <a:pt x="1062" y="94"/>
                          </a:lnTo>
                          <a:lnTo>
                            <a:pt x="1080" y="96"/>
                          </a:lnTo>
                          <a:lnTo>
                            <a:pt x="1099" y="97"/>
                          </a:lnTo>
                          <a:lnTo>
                            <a:pt x="1118" y="97"/>
                          </a:lnTo>
                          <a:lnTo>
                            <a:pt x="1136" y="99"/>
                          </a:lnTo>
                          <a:lnTo>
                            <a:pt x="1140" y="13"/>
                          </a:lnTo>
                          <a:lnTo>
                            <a:pt x="1121" y="11"/>
                          </a:lnTo>
                          <a:lnTo>
                            <a:pt x="1102" y="10"/>
                          </a:lnTo>
                          <a:lnTo>
                            <a:pt x="1083" y="9"/>
                          </a:lnTo>
                          <a:lnTo>
                            <a:pt x="1066" y="9"/>
                          </a:lnTo>
                          <a:lnTo>
                            <a:pt x="1047" y="8"/>
                          </a:lnTo>
                          <a:lnTo>
                            <a:pt x="1028" y="7"/>
                          </a:lnTo>
                          <a:lnTo>
                            <a:pt x="1010" y="7"/>
                          </a:lnTo>
                          <a:lnTo>
                            <a:pt x="991" y="7"/>
                          </a:lnTo>
                          <a:lnTo>
                            <a:pt x="972" y="4"/>
                          </a:lnTo>
                          <a:lnTo>
                            <a:pt x="954" y="4"/>
                          </a:lnTo>
                          <a:lnTo>
                            <a:pt x="936" y="4"/>
                          </a:lnTo>
                          <a:lnTo>
                            <a:pt x="917" y="4"/>
                          </a:lnTo>
                          <a:lnTo>
                            <a:pt x="898" y="3"/>
                          </a:lnTo>
                          <a:lnTo>
                            <a:pt x="881" y="2"/>
                          </a:lnTo>
                          <a:lnTo>
                            <a:pt x="863" y="2"/>
                          </a:lnTo>
                          <a:lnTo>
                            <a:pt x="844" y="2"/>
                          </a:lnTo>
                          <a:lnTo>
                            <a:pt x="825" y="1"/>
                          </a:lnTo>
                          <a:lnTo>
                            <a:pt x="807" y="1"/>
                          </a:lnTo>
                          <a:lnTo>
                            <a:pt x="789" y="1"/>
                          </a:lnTo>
                          <a:lnTo>
                            <a:pt x="771" y="1"/>
                          </a:lnTo>
                          <a:lnTo>
                            <a:pt x="752" y="1"/>
                          </a:lnTo>
                          <a:lnTo>
                            <a:pt x="733" y="1"/>
                          </a:lnTo>
                          <a:lnTo>
                            <a:pt x="716" y="1"/>
                          </a:lnTo>
                          <a:lnTo>
                            <a:pt x="698" y="1"/>
                          </a:lnTo>
                          <a:lnTo>
                            <a:pt x="680" y="0"/>
                          </a:lnTo>
                          <a:lnTo>
                            <a:pt x="662" y="0"/>
                          </a:lnTo>
                          <a:lnTo>
                            <a:pt x="643" y="0"/>
                          </a:lnTo>
                          <a:lnTo>
                            <a:pt x="625" y="0"/>
                          </a:lnTo>
                          <a:lnTo>
                            <a:pt x="608" y="0"/>
                          </a:lnTo>
                          <a:lnTo>
                            <a:pt x="590" y="0"/>
                          </a:lnTo>
                          <a:lnTo>
                            <a:pt x="572" y="0"/>
                          </a:lnTo>
                          <a:lnTo>
                            <a:pt x="554" y="1"/>
                          </a:lnTo>
                          <a:lnTo>
                            <a:pt x="536" y="1"/>
                          </a:lnTo>
                          <a:lnTo>
                            <a:pt x="519" y="1"/>
                          </a:lnTo>
                          <a:lnTo>
                            <a:pt x="501" y="1"/>
                          </a:lnTo>
                          <a:lnTo>
                            <a:pt x="483" y="1"/>
                          </a:lnTo>
                          <a:lnTo>
                            <a:pt x="465" y="1"/>
                          </a:lnTo>
                          <a:lnTo>
                            <a:pt x="447" y="1"/>
                          </a:lnTo>
                          <a:lnTo>
                            <a:pt x="430" y="1"/>
                          </a:lnTo>
                          <a:lnTo>
                            <a:pt x="412" y="1"/>
                          </a:lnTo>
                          <a:lnTo>
                            <a:pt x="394" y="1"/>
                          </a:lnTo>
                          <a:lnTo>
                            <a:pt x="376" y="2"/>
                          </a:lnTo>
                          <a:lnTo>
                            <a:pt x="359" y="2"/>
                          </a:lnTo>
                          <a:lnTo>
                            <a:pt x="342" y="3"/>
                          </a:lnTo>
                          <a:lnTo>
                            <a:pt x="324" y="3"/>
                          </a:lnTo>
                          <a:lnTo>
                            <a:pt x="307" y="4"/>
                          </a:lnTo>
                          <a:lnTo>
                            <a:pt x="291" y="4"/>
                          </a:lnTo>
                          <a:lnTo>
                            <a:pt x="273" y="4"/>
                          </a:lnTo>
                          <a:lnTo>
                            <a:pt x="255" y="4"/>
                          </a:lnTo>
                          <a:lnTo>
                            <a:pt x="237" y="4"/>
                          </a:lnTo>
                          <a:lnTo>
                            <a:pt x="221" y="5"/>
                          </a:lnTo>
                          <a:lnTo>
                            <a:pt x="203" y="7"/>
                          </a:lnTo>
                          <a:lnTo>
                            <a:pt x="186" y="7"/>
                          </a:lnTo>
                          <a:lnTo>
                            <a:pt x="169" y="7"/>
                          </a:lnTo>
                          <a:lnTo>
                            <a:pt x="151" y="7"/>
                          </a:lnTo>
                          <a:lnTo>
                            <a:pt x="135" y="8"/>
                          </a:lnTo>
                          <a:lnTo>
                            <a:pt x="118" y="8"/>
                          </a:lnTo>
                          <a:lnTo>
                            <a:pt x="101" y="9"/>
                          </a:lnTo>
                          <a:lnTo>
                            <a:pt x="83" y="9"/>
                          </a:lnTo>
                          <a:lnTo>
                            <a:pt x="68" y="9"/>
                          </a:lnTo>
                          <a:lnTo>
                            <a:pt x="50" y="10"/>
                          </a:lnTo>
                          <a:lnTo>
                            <a:pt x="33" y="11"/>
                          </a:lnTo>
                          <a:lnTo>
                            <a:pt x="17" y="11"/>
                          </a:lnTo>
                          <a:lnTo>
                            <a:pt x="0" y="13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97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5285" y="1836"/>
                      <a:ext cx="67" cy="128"/>
                    </a:xfrm>
                    <a:custGeom>
                      <a:avLst/>
                      <a:gdLst>
                        <a:gd name="T0" fmla="*/ 4 w 202"/>
                        <a:gd name="T1" fmla="*/ 1 h 383"/>
                        <a:gd name="T2" fmla="*/ 3 w 202"/>
                        <a:gd name="T3" fmla="*/ 2 h 383"/>
                        <a:gd name="T4" fmla="*/ 3 w 202"/>
                        <a:gd name="T5" fmla="*/ 2 h 383"/>
                        <a:gd name="T6" fmla="*/ 3 w 202"/>
                        <a:gd name="T7" fmla="*/ 3 h 383"/>
                        <a:gd name="T8" fmla="*/ 3 w 202"/>
                        <a:gd name="T9" fmla="*/ 4 h 383"/>
                        <a:gd name="T10" fmla="*/ 2 w 202"/>
                        <a:gd name="T11" fmla="*/ 4 h 383"/>
                        <a:gd name="T12" fmla="*/ 2 w 202"/>
                        <a:gd name="T13" fmla="*/ 5 h 383"/>
                        <a:gd name="T14" fmla="*/ 2 w 202"/>
                        <a:gd name="T15" fmla="*/ 6 h 383"/>
                        <a:gd name="T16" fmla="*/ 2 w 202"/>
                        <a:gd name="T17" fmla="*/ 6 h 383"/>
                        <a:gd name="T18" fmla="*/ 1 w 202"/>
                        <a:gd name="T19" fmla="*/ 7 h 383"/>
                        <a:gd name="T20" fmla="*/ 1 w 202"/>
                        <a:gd name="T21" fmla="*/ 8 h 383"/>
                        <a:gd name="T22" fmla="*/ 1 w 202"/>
                        <a:gd name="T23" fmla="*/ 8 h 383"/>
                        <a:gd name="T24" fmla="*/ 1 w 202"/>
                        <a:gd name="T25" fmla="*/ 9 h 383"/>
                        <a:gd name="T26" fmla="*/ 1 w 202"/>
                        <a:gd name="T27" fmla="*/ 10 h 383"/>
                        <a:gd name="T28" fmla="*/ 1 w 202"/>
                        <a:gd name="T29" fmla="*/ 10 h 383"/>
                        <a:gd name="T30" fmla="*/ 1 w 202"/>
                        <a:gd name="T31" fmla="*/ 11 h 383"/>
                        <a:gd name="T32" fmla="*/ 0 w 202"/>
                        <a:gd name="T33" fmla="*/ 11 h 383"/>
                        <a:gd name="T34" fmla="*/ 0 w 202"/>
                        <a:gd name="T35" fmla="*/ 12 h 383"/>
                        <a:gd name="T36" fmla="*/ 0 w 202"/>
                        <a:gd name="T37" fmla="*/ 13 h 383"/>
                        <a:gd name="T38" fmla="*/ 0 w 202"/>
                        <a:gd name="T39" fmla="*/ 13 h 383"/>
                        <a:gd name="T40" fmla="*/ 0 w 202"/>
                        <a:gd name="T41" fmla="*/ 14 h 383"/>
                        <a:gd name="T42" fmla="*/ 3 w 202"/>
                        <a:gd name="T43" fmla="*/ 14 h 383"/>
                        <a:gd name="T44" fmla="*/ 3 w 202"/>
                        <a:gd name="T45" fmla="*/ 14 h 383"/>
                        <a:gd name="T46" fmla="*/ 4 w 202"/>
                        <a:gd name="T47" fmla="*/ 13 h 383"/>
                        <a:gd name="T48" fmla="*/ 4 w 202"/>
                        <a:gd name="T49" fmla="*/ 12 h 383"/>
                        <a:gd name="T50" fmla="*/ 4 w 202"/>
                        <a:gd name="T51" fmla="*/ 12 h 383"/>
                        <a:gd name="T52" fmla="*/ 4 w 202"/>
                        <a:gd name="T53" fmla="*/ 11 h 383"/>
                        <a:gd name="T54" fmla="*/ 4 w 202"/>
                        <a:gd name="T55" fmla="*/ 11 h 383"/>
                        <a:gd name="T56" fmla="*/ 4 w 202"/>
                        <a:gd name="T57" fmla="*/ 10 h 383"/>
                        <a:gd name="T58" fmla="*/ 4 w 202"/>
                        <a:gd name="T59" fmla="*/ 9 h 383"/>
                        <a:gd name="T60" fmla="*/ 5 w 202"/>
                        <a:gd name="T61" fmla="*/ 9 h 383"/>
                        <a:gd name="T62" fmla="*/ 5 w 202"/>
                        <a:gd name="T63" fmla="*/ 8 h 383"/>
                        <a:gd name="T64" fmla="*/ 5 w 202"/>
                        <a:gd name="T65" fmla="*/ 8 h 383"/>
                        <a:gd name="T66" fmla="*/ 5 w 202"/>
                        <a:gd name="T67" fmla="*/ 7 h 383"/>
                        <a:gd name="T68" fmla="*/ 5 w 202"/>
                        <a:gd name="T69" fmla="*/ 6 h 383"/>
                        <a:gd name="T70" fmla="*/ 6 w 202"/>
                        <a:gd name="T71" fmla="*/ 5 h 383"/>
                        <a:gd name="T72" fmla="*/ 6 w 202"/>
                        <a:gd name="T73" fmla="*/ 5 h 383"/>
                        <a:gd name="T74" fmla="*/ 6 w 202"/>
                        <a:gd name="T75" fmla="*/ 4 h 383"/>
                        <a:gd name="T76" fmla="*/ 6 w 202"/>
                        <a:gd name="T77" fmla="*/ 3 h 383"/>
                        <a:gd name="T78" fmla="*/ 7 w 202"/>
                        <a:gd name="T79" fmla="*/ 3 h 383"/>
                        <a:gd name="T80" fmla="*/ 7 w 202"/>
                        <a:gd name="T81" fmla="*/ 2 h 383"/>
                        <a:gd name="T82" fmla="*/ 7 w 202"/>
                        <a:gd name="T83" fmla="*/ 1 h 383"/>
                        <a:gd name="T84" fmla="*/ 7 w 202"/>
                        <a:gd name="T85" fmla="*/ 0 h 383"/>
                        <a:gd name="T86" fmla="*/ 4 w 202"/>
                        <a:gd name="T87" fmla="*/ 0 h 383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202"/>
                        <a:gd name="T133" fmla="*/ 0 h 383"/>
                        <a:gd name="T134" fmla="*/ 202 w 202"/>
                        <a:gd name="T135" fmla="*/ 383 h 383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202" h="383">
                          <a:moveTo>
                            <a:pt x="109" y="6"/>
                          </a:moveTo>
                          <a:lnTo>
                            <a:pt x="104" y="13"/>
                          </a:lnTo>
                          <a:lnTo>
                            <a:pt x="101" y="20"/>
                          </a:lnTo>
                          <a:lnTo>
                            <a:pt x="98" y="27"/>
                          </a:lnTo>
                          <a:lnTo>
                            <a:pt x="96" y="34"/>
                          </a:lnTo>
                          <a:lnTo>
                            <a:pt x="94" y="42"/>
                          </a:lnTo>
                          <a:lnTo>
                            <a:pt x="90" y="49"/>
                          </a:lnTo>
                          <a:lnTo>
                            <a:pt x="88" y="56"/>
                          </a:lnTo>
                          <a:lnTo>
                            <a:pt x="85" y="63"/>
                          </a:lnTo>
                          <a:lnTo>
                            <a:pt x="82" y="69"/>
                          </a:lnTo>
                          <a:lnTo>
                            <a:pt x="79" y="76"/>
                          </a:lnTo>
                          <a:lnTo>
                            <a:pt x="77" y="82"/>
                          </a:lnTo>
                          <a:lnTo>
                            <a:pt x="75" y="88"/>
                          </a:lnTo>
                          <a:lnTo>
                            <a:pt x="72" y="95"/>
                          </a:lnTo>
                          <a:lnTo>
                            <a:pt x="70" y="101"/>
                          </a:lnTo>
                          <a:lnTo>
                            <a:pt x="68" y="108"/>
                          </a:lnTo>
                          <a:lnTo>
                            <a:pt x="65" y="114"/>
                          </a:lnTo>
                          <a:lnTo>
                            <a:pt x="63" y="121"/>
                          </a:lnTo>
                          <a:lnTo>
                            <a:pt x="61" y="126"/>
                          </a:lnTo>
                          <a:lnTo>
                            <a:pt x="58" y="133"/>
                          </a:lnTo>
                          <a:lnTo>
                            <a:pt x="56" y="139"/>
                          </a:lnTo>
                          <a:lnTo>
                            <a:pt x="53" y="145"/>
                          </a:lnTo>
                          <a:lnTo>
                            <a:pt x="52" y="152"/>
                          </a:lnTo>
                          <a:lnTo>
                            <a:pt x="50" y="157"/>
                          </a:lnTo>
                          <a:lnTo>
                            <a:pt x="49" y="164"/>
                          </a:lnTo>
                          <a:lnTo>
                            <a:pt x="46" y="170"/>
                          </a:lnTo>
                          <a:lnTo>
                            <a:pt x="45" y="175"/>
                          </a:lnTo>
                          <a:lnTo>
                            <a:pt x="43" y="180"/>
                          </a:lnTo>
                          <a:lnTo>
                            <a:pt x="42" y="186"/>
                          </a:lnTo>
                          <a:lnTo>
                            <a:pt x="39" y="192"/>
                          </a:lnTo>
                          <a:lnTo>
                            <a:pt x="38" y="198"/>
                          </a:lnTo>
                          <a:lnTo>
                            <a:pt x="37" y="204"/>
                          </a:lnTo>
                          <a:lnTo>
                            <a:pt x="36" y="210"/>
                          </a:lnTo>
                          <a:lnTo>
                            <a:pt x="33" y="215"/>
                          </a:lnTo>
                          <a:lnTo>
                            <a:pt x="32" y="221"/>
                          </a:lnTo>
                          <a:lnTo>
                            <a:pt x="31" y="226"/>
                          </a:lnTo>
                          <a:lnTo>
                            <a:pt x="28" y="232"/>
                          </a:lnTo>
                          <a:lnTo>
                            <a:pt x="28" y="237"/>
                          </a:lnTo>
                          <a:lnTo>
                            <a:pt x="26" y="243"/>
                          </a:lnTo>
                          <a:lnTo>
                            <a:pt x="25" y="248"/>
                          </a:lnTo>
                          <a:lnTo>
                            <a:pt x="23" y="253"/>
                          </a:lnTo>
                          <a:lnTo>
                            <a:pt x="21" y="259"/>
                          </a:lnTo>
                          <a:lnTo>
                            <a:pt x="20" y="264"/>
                          </a:lnTo>
                          <a:lnTo>
                            <a:pt x="20" y="269"/>
                          </a:lnTo>
                          <a:lnTo>
                            <a:pt x="18" y="275"/>
                          </a:lnTo>
                          <a:lnTo>
                            <a:pt x="18" y="281"/>
                          </a:lnTo>
                          <a:lnTo>
                            <a:pt x="15" y="286"/>
                          </a:lnTo>
                          <a:lnTo>
                            <a:pt x="15" y="291"/>
                          </a:lnTo>
                          <a:lnTo>
                            <a:pt x="14" y="297"/>
                          </a:lnTo>
                          <a:lnTo>
                            <a:pt x="13" y="302"/>
                          </a:lnTo>
                          <a:lnTo>
                            <a:pt x="12" y="307"/>
                          </a:lnTo>
                          <a:lnTo>
                            <a:pt x="11" y="312"/>
                          </a:lnTo>
                          <a:lnTo>
                            <a:pt x="11" y="319"/>
                          </a:lnTo>
                          <a:lnTo>
                            <a:pt x="8" y="324"/>
                          </a:lnTo>
                          <a:lnTo>
                            <a:pt x="7" y="329"/>
                          </a:lnTo>
                          <a:lnTo>
                            <a:pt x="7" y="334"/>
                          </a:lnTo>
                          <a:lnTo>
                            <a:pt x="7" y="340"/>
                          </a:lnTo>
                          <a:lnTo>
                            <a:pt x="5" y="345"/>
                          </a:lnTo>
                          <a:lnTo>
                            <a:pt x="5" y="350"/>
                          </a:lnTo>
                          <a:lnTo>
                            <a:pt x="5" y="356"/>
                          </a:lnTo>
                          <a:lnTo>
                            <a:pt x="4" y="362"/>
                          </a:lnTo>
                          <a:lnTo>
                            <a:pt x="2" y="367"/>
                          </a:lnTo>
                          <a:lnTo>
                            <a:pt x="2" y="372"/>
                          </a:lnTo>
                          <a:lnTo>
                            <a:pt x="1" y="378"/>
                          </a:lnTo>
                          <a:lnTo>
                            <a:pt x="0" y="383"/>
                          </a:lnTo>
                          <a:lnTo>
                            <a:pt x="93" y="383"/>
                          </a:lnTo>
                          <a:lnTo>
                            <a:pt x="93" y="378"/>
                          </a:lnTo>
                          <a:lnTo>
                            <a:pt x="94" y="372"/>
                          </a:lnTo>
                          <a:lnTo>
                            <a:pt x="94" y="367"/>
                          </a:lnTo>
                          <a:lnTo>
                            <a:pt x="95" y="362"/>
                          </a:lnTo>
                          <a:lnTo>
                            <a:pt x="96" y="357"/>
                          </a:lnTo>
                          <a:lnTo>
                            <a:pt x="96" y="351"/>
                          </a:lnTo>
                          <a:lnTo>
                            <a:pt x="98" y="347"/>
                          </a:lnTo>
                          <a:lnTo>
                            <a:pt x="98" y="342"/>
                          </a:lnTo>
                          <a:lnTo>
                            <a:pt x="100" y="336"/>
                          </a:lnTo>
                          <a:lnTo>
                            <a:pt x="101" y="331"/>
                          </a:lnTo>
                          <a:lnTo>
                            <a:pt x="101" y="325"/>
                          </a:lnTo>
                          <a:lnTo>
                            <a:pt x="103" y="321"/>
                          </a:lnTo>
                          <a:lnTo>
                            <a:pt x="104" y="315"/>
                          </a:lnTo>
                          <a:lnTo>
                            <a:pt x="107" y="310"/>
                          </a:lnTo>
                          <a:lnTo>
                            <a:pt x="107" y="304"/>
                          </a:lnTo>
                          <a:lnTo>
                            <a:pt x="109" y="299"/>
                          </a:lnTo>
                          <a:lnTo>
                            <a:pt x="109" y="293"/>
                          </a:lnTo>
                          <a:lnTo>
                            <a:pt x="112" y="288"/>
                          </a:lnTo>
                          <a:lnTo>
                            <a:pt x="113" y="284"/>
                          </a:lnTo>
                          <a:lnTo>
                            <a:pt x="114" y="278"/>
                          </a:lnTo>
                          <a:lnTo>
                            <a:pt x="116" y="272"/>
                          </a:lnTo>
                          <a:lnTo>
                            <a:pt x="117" y="266"/>
                          </a:lnTo>
                          <a:lnTo>
                            <a:pt x="119" y="261"/>
                          </a:lnTo>
                          <a:lnTo>
                            <a:pt x="121" y="255"/>
                          </a:lnTo>
                          <a:lnTo>
                            <a:pt x="122" y="249"/>
                          </a:lnTo>
                          <a:lnTo>
                            <a:pt x="125" y="243"/>
                          </a:lnTo>
                          <a:lnTo>
                            <a:pt x="126" y="237"/>
                          </a:lnTo>
                          <a:lnTo>
                            <a:pt x="127" y="233"/>
                          </a:lnTo>
                          <a:lnTo>
                            <a:pt x="129" y="227"/>
                          </a:lnTo>
                          <a:lnTo>
                            <a:pt x="132" y="221"/>
                          </a:lnTo>
                          <a:lnTo>
                            <a:pt x="133" y="215"/>
                          </a:lnTo>
                          <a:lnTo>
                            <a:pt x="134" y="209"/>
                          </a:lnTo>
                          <a:lnTo>
                            <a:pt x="136" y="203"/>
                          </a:lnTo>
                          <a:lnTo>
                            <a:pt x="138" y="197"/>
                          </a:lnTo>
                          <a:lnTo>
                            <a:pt x="140" y="190"/>
                          </a:lnTo>
                          <a:lnTo>
                            <a:pt x="142" y="185"/>
                          </a:lnTo>
                          <a:lnTo>
                            <a:pt x="144" y="178"/>
                          </a:lnTo>
                          <a:lnTo>
                            <a:pt x="145" y="172"/>
                          </a:lnTo>
                          <a:lnTo>
                            <a:pt x="147" y="166"/>
                          </a:lnTo>
                          <a:lnTo>
                            <a:pt x="150" y="160"/>
                          </a:lnTo>
                          <a:lnTo>
                            <a:pt x="152" y="154"/>
                          </a:lnTo>
                          <a:lnTo>
                            <a:pt x="153" y="147"/>
                          </a:lnTo>
                          <a:lnTo>
                            <a:pt x="155" y="141"/>
                          </a:lnTo>
                          <a:lnTo>
                            <a:pt x="158" y="134"/>
                          </a:lnTo>
                          <a:lnTo>
                            <a:pt x="159" y="128"/>
                          </a:lnTo>
                          <a:lnTo>
                            <a:pt x="163" y="121"/>
                          </a:lnTo>
                          <a:lnTo>
                            <a:pt x="164" y="116"/>
                          </a:lnTo>
                          <a:lnTo>
                            <a:pt x="166" y="109"/>
                          </a:lnTo>
                          <a:lnTo>
                            <a:pt x="168" y="103"/>
                          </a:lnTo>
                          <a:lnTo>
                            <a:pt x="171" y="96"/>
                          </a:lnTo>
                          <a:lnTo>
                            <a:pt x="172" y="89"/>
                          </a:lnTo>
                          <a:lnTo>
                            <a:pt x="174" y="83"/>
                          </a:lnTo>
                          <a:lnTo>
                            <a:pt x="177" y="76"/>
                          </a:lnTo>
                          <a:lnTo>
                            <a:pt x="179" y="70"/>
                          </a:lnTo>
                          <a:lnTo>
                            <a:pt x="182" y="63"/>
                          </a:lnTo>
                          <a:lnTo>
                            <a:pt x="184" y="56"/>
                          </a:lnTo>
                          <a:lnTo>
                            <a:pt x="185" y="49"/>
                          </a:lnTo>
                          <a:lnTo>
                            <a:pt x="187" y="43"/>
                          </a:lnTo>
                          <a:lnTo>
                            <a:pt x="190" y="36"/>
                          </a:lnTo>
                          <a:lnTo>
                            <a:pt x="192" y="29"/>
                          </a:lnTo>
                          <a:lnTo>
                            <a:pt x="195" y="21"/>
                          </a:lnTo>
                          <a:lnTo>
                            <a:pt x="197" y="15"/>
                          </a:lnTo>
                          <a:lnTo>
                            <a:pt x="198" y="7"/>
                          </a:lnTo>
                          <a:lnTo>
                            <a:pt x="202" y="0"/>
                          </a:lnTo>
                          <a:lnTo>
                            <a:pt x="109" y="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98" name="Freeform 33"/>
                    <p:cNvSpPr>
                      <a:spLocks/>
                    </p:cNvSpPr>
                    <p:nvPr/>
                  </p:nvSpPr>
                  <p:spPr bwMode="auto">
                    <a:xfrm>
                      <a:off x="5695" y="1837"/>
                      <a:ext cx="64" cy="124"/>
                    </a:xfrm>
                    <a:custGeom>
                      <a:avLst/>
                      <a:gdLst>
                        <a:gd name="T0" fmla="*/ 0 w 193"/>
                        <a:gd name="T1" fmla="*/ 2 h 372"/>
                        <a:gd name="T2" fmla="*/ 0 w 193"/>
                        <a:gd name="T3" fmla="*/ 3 h 372"/>
                        <a:gd name="T4" fmla="*/ 1 w 193"/>
                        <a:gd name="T5" fmla="*/ 3 h 372"/>
                        <a:gd name="T6" fmla="*/ 1 w 193"/>
                        <a:gd name="T7" fmla="*/ 4 h 372"/>
                        <a:gd name="T8" fmla="*/ 1 w 193"/>
                        <a:gd name="T9" fmla="*/ 4 h 372"/>
                        <a:gd name="T10" fmla="*/ 2 w 193"/>
                        <a:gd name="T11" fmla="*/ 5 h 372"/>
                        <a:gd name="T12" fmla="*/ 2 w 193"/>
                        <a:gd name="T13" fmla="*/ 6 h 372"/>
                        <a:gd name="T14" fmla="*/ 2 w 193"/>
                        <a:gd name="T15" fmla="*/ 6 h 372"/>
                        <a:gd name="T16" fmla="*/ 2 w 193"/>
                        <a:gd name="T17" fmla="*/ 7 h 372"/>
                        <a:gd name="T18" fmla="*/ 3 w 193"/>
                        <a:gd name="T19" fmla="*/ 7 h 372"/>
                        <a:gd name="T20" fmla="*/ 3 w 193"/>
                        <a:gd name="T21" fmla="*/ 8 h 372"/>
                        <a:gd name="T22" fmla="*/ 3 w 193"/>
                        <a:gd name="T23" fmla="*/ 9 h 372"/>
                        <a:gd name="T24" fmla="*/ 3 w 193"/>
                        <a:gd name="T25" fmla="*/ 9 h 372"/>
                        <a:gd name="T26" fmla="*/ 3 w 193"/>
                        <a:gd name="T27" fmla="*/ 10 h 372"/>
                        <a:gd name="T28" fmla="*/ 3 w 193"/>
                        <a:gd name="T29" fmla="*/ 10 h 372"/>
                        <a:gd name="T30" fmla="*/ 3 w 193"/>
                        <a:gd name="T31" fmla="*/ 11 h 372"/>
                        <a:gd name="T32" fmla="*/ 4 w 193"/>
                        <a:gd name="T33" fmla="*/ 11 h 372"/>
                        <a:gd name="T34" fmla="*/ 4 w 193"/>
                        <a:gd name="T35" fmla="*/ 12 h 372"/>
                        <a:gd name="T36" fmla="*/ 4 w 193"/>
                        <a:gd name="T37" fmla="*/ 12 h 372"/>
                        <a:gd name="T38" fmla="*/ 4 w 193"/>
                        <a:gd name="T39" fmla="*/ 13 h 372"/>
                        <a:gd name="T40" fmla="*/ 4 w 193"/>
                        <a:gd name="T41" fmla="*/ 13 h 372"/>
                        <a:gd name="T42" fmla="*/ 4 w 193"/>
                        <a:gd name="T43" fmla="*/ 14 h 372"/>
                        <a:gd name="T44" fmla="*/ 7 w 193"/>
                        <a:gd name="T45" fmla="*/ 13 h 372"/>
                        <a:gd name="T46" fmla="*/ 7 w 193"/>
                        <a:gd name="T47" fmla="*/ 13 h 372"/>
                        <a:gd name="T48" fmla="*/ 7 w 193"/>
                        <a:gd name="T49" fmla="*/ 12 h 372"/>
                        <a:gd name="T50" fmla="*/ 7 w 193"/>
                        <a:gd name="T51" fmla="*/ 11 h 372"/>
                        <a:gd name="T52" fmla="*/ 7 w 193"/>
                        <a:gd name="T53" fmla="*/ 11 h 372"/>
                        <a:gd name="T54" fmla="*/ 7 w 193"/>
                        <a:gd name="T55" fmla="*/ 10 h 372"/>
                        <a:gd name="T56" fmla="*/ 7 w 193"/>
                        <a:gd name="T57" fmla="*/ 10 h 372"/>
                        <a:gd name="T58" fmla="*/ 6 w 193"/>
                        <a:gd name="T59" fmla="*/ 9 h 372"/>
                        <a:gd name="T60" fmla="*/ 6 w 193"/>
                        <a:gd name="T61" fmla="*/ 8 h 372"/>
                        <a:gd name="T62" fmla="*/ 6 w 193"/>
                        <a:gd name="T63" fmla="*/ 8 h 372"/>
                        <a:gd name="T64" fmla="*/ 6 w 193"/>
                        <a:gd name="T65" fmla="*/ 7 h 372"/>
                        <a:gd name="T66" fmla="*/ 6 w 193"/>
                        <a:gd name="T67" fmla="*/ 6 h 372"/>
                        <a:gd name="T68" fmla="*/ 5 w 193"/>
                        <a:gd name="T69" fmla="*/ 6 h 372"/>
                        <a:gd name="T70" fmla="*/ 5 w 193"/>
                        <a:gd name="T71" fmla="*/ 5 h 372"/>
                        <a:gd name="T72" fmla="*/ 5 w 193"/>
                        <a:gd name="T73" fmla="*/ 4 h 372"/>
                        <a:gd name="T74" fmla="*/ 5 w 193"/>
                        <a:gd name="T75" fmla="*/ 4 h 372"/>
                        <a:gd name="T76" fmla="*/ 4 w 193"/>
                        <a:gd name="T77" fmla="*/ 3 h 372"/>
                        <a:gd name="T78" fmla="*/ 4 w 193"/>
                        <a:gd name="T79" fmla="*/ 3 h 372"/>
                        <a:gd name="T80" fmla="*/ 4 w 193"/>
                        <a:gd name="T81" fmla="*/ 2 h 372"/>
                        <a:gd name="T82" fmla="*/ 3 w 193"/>
                        <a:gd name="T83" fmla="*/ 1 h 372"/>
                        <a:gd name="T84" fmla="*/ 3 w 193"/>
                        <a:gd name="T85" fmla="*/ 0 h 372"/>
                        <a:gd name="T86" fmla="*/ 3 w 193"/>
                        <a:gd name="T87" fmla="*/ 0 h 372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193"/>
                        <a:gd name="T133" fmla="*/ 0 h 372"/>
                        <a:gd name="T134" fmla="*/ 193 w 193"/>
                        <a:gd name="T135" fmla="*/ 372 h 372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193" h="372">
                          <a:moveTo>
                            <a:pt x="74" y="0"/>
                          </a:moveTo>
                          <a:lnTo>
                            <a:pt x="0" y="49"/>
                          </a:lnTo>
                          <a:lnTo>
                            <a:pt x="3" y="54"/>
                          </a:lnTo>
                          <a:lnTo>
                            <a:pt x="5" y="60"/>
                          </a:lnTo>
                          <a:lnTo>
                            <a:pt x="9" y="66"/>
                          </a:lnTo>
                          <a:lnTo>
                            <a:pt x="11" y="72"/>
                          </a:lnTo>
                          <a:lnTo>
                            <a:pt x="15" y="76"/>
                          </a:lnTo>
                          <a:lnTo>
                            <a:pt x="17" y="82"/>
                          </a:lnTo>
                          <a:lnTo>
                            <a:pt x="21" y="88"/>
                          </a:lnTo>
                          <a:lnTo>
                            <a:pt x="23" y="94"/>
                          </a:lnTo>
                          <a:lnTo>
                            <a:pt x="25" y="99"/>
                          </a:lnTo>
                          <a:lnTo>
                            <a:pt x="28" y="104"/>
                          </a:lnTo>
                          <a:lnTo>
                            <a:pt x="30" y="110"/>
                          </a:lnTo>
                          <a:lnTo>
                            <a:pt x="34" y="114"/>
                          </a:lnTo>
                          <a:lnTo>
                            <a:pt x="36" y="120"/>
                          </a:lnTo>
                          <a:lnTo>
                            <a:pt x="38" y="126"/>
                          </a:lnTo>
                          <a:lnTo>
                            <a:pt x="41" y="131"/>
                          </a:lnTo>
                          <a:lnTo>
                            <a:pt x="43" y="137"/>
                          </a:lnTo>
                          <a:lnTo>
                            <a:pt x="45" y="142"/>
                          </a:lnTo>
                          <a:lnTo>
                            <a:pt x="48" y="148"/>
                          </a:lnTo>
                          <a:lnTo>
                            <a:pt x="50" y="152"/>
                          </a:lnTo>
                          <a:lnTo>
                            <a:pt x="53" y="157"/>
                          </a:lnTo>
                          <a:lnTo>
                            <a:pt x="54" y="162"/>
                          </a:lnTo>
                          <a:lnTo>
                            <a:pt x="56" y="168"/>
                          </a:lnTo>
                          <a:lnTo>
                            <a:pt x="59" y="173"/>
                          </a:lnTo>
                          <a:lnTo>
                            <a:pt x="61" y="178"/>
                          </a:lnTo>
                          <a:lnTo>
                            <a:pt x="63" y="183"/>
                          </a:lnTo>
                          <a:lnTo>
                            <a:pt x="64" y="188"/>
                          </a:lnTo>
                          <a:lnTo>
                            <a:pt x="66" y="194"/>
                          </a:lnTo>
                          <a:lnTo>
                            <a:pt x="68" y="199"/>
                          </a:lnTo>
                          <a:lnTo>
                            <a:pt x="70" y="203"/>
                          </a:lnTo>
                          <a:lnTo>
                            <a:pt x="72" y="209"/>
                          </a:lnTo>
                          <a:lnTo>
                            <a:pt x="74" y="214"/>
                          </a:lnTo>
                          <a:lnTo>
                            <a:pt x="76" y="220"/>
                          </a:lnTo>
                          <a:lnTo>
                            <a:pt x="78" y="225"/>
                          </a:lnTo>
                          <a:lnTo>
                            <a:pt x="79" y="230"/>
                          </a:lnTo>
                          <a:lnTo>
                            <a:pt x="80" y="234"/>
                          </a:lnTo>
                          <a:lnTo>
                            <a:pt x="81" y="239"/>
                          </a:lnTo>
                          <a:lnTo>
                            <a:pt x="83" y="244"/>
                          </a:lnTo>
                          <a:lnTo>
                            <a:pt x="85" y="248"/>
                          </a:lnTo>
                          <a:lnTo>
                            <a:pt x="86" y="253"/>
                          </a:lnTo>
                          <a:lnTo>
                            <a:pt x="87" y="259"/>
                          </a:lnTo>
                          <a:lnTo>
                            <a:pt x="89" y="264"/>
                          </a:lnTo>
                          <a:lnTo>
                            <a:pt x="89" y="269"/>
                          </a:lnTo>
                          <a:lnTo>
                            <a:pt x="92" y="273"/>
                          </a:lnTo>
                          <a:lnTo>
                            <a:pt x="92" y="278"/>
                          </a:lnTo>
                          <a:lnTo>
                            <a:pt x="93" y="283"/>
                          </a:lnTo>
                          <a:lnTo>
                            <a:pt x="94" y="288"/>
                          </a:lnTo>
                          <a:lnTo>
                            <a:pt x="95" y="292"/>
                          </a:lnTo>
                          <a:lnTo>
                            <a:pt x="97" y="297"/>
                          </a:lnTo>
                          <a:lnTo>
                            <a:pt x="97" y="302"/>
                          </a:lnTo>
                          <a:lnTo>
                            <a:pt x="98" y="307"/>
                          </a:lnTo>
                          <a:lnTo>
                            <a:pt x="99" y="311"/>
                          </a:lnTo>
                          <a:lnTo>
                            <a:pt x="99" y="316"/>
                          </a:lnTo>
                          <a:lnTo>
                            <a:pt x="100" y="320"/>
                          </a:lnTo>
                          <a:lnTo>
                            <a:pt x="101" y="324"/>
                          </a:lnTo>
                          <a:lnTo>
                            <a:pt x="101" y="329"/>
                          </a:lnTo>
                          <a:lnTo>
                            <a:pt x="102" y="335"/>
                          </a:lnTo>
                          <a:lnTo>
                            <a:pt x="102" y="339"/>
                          </a:lnTo>
                          <a:lnTo>
                            <a:pt x="104" y="343"/>
                          </a:lnTo>
                          <a:lnTo>
                            <a:pt x="104" y="348"/>
                          </a:lnTo>
                          <a:lnTo>
                            <a:pt x="104" y="353"/>
                          </a:lnTo>
                          <a:lnTo>
                            <a:pt x="105" y="358"/>
                          </a:lnTo>
                          <a:lnTo>
                            <a:pt x="105" y="362"/>
                          </a:lnTo>
                          <a:lnTo>
                            <a:pt x="106" y="367"/>
                          </a:lnTo>
                          <a:lnTo>
                            <a:pt x="106" y="372"/>
                          </a:lnTo>
                          <a:lnTo>
                            <a:pt x="193" y="366"/>
                          </a:lnTo>
                          <a:lnTo>
                            <a:pt x="191" y="360"/>
                          </a:lnTo>
                          <a:lnTo>
                            <a:pt x="191" y="355"/>
                          </a:lnTo>
                          <a:lnTo>
                            <a:pt x="190" y="349"/>
                          </a:lnTo>
                          <a:lnTo>
                            <a:pt x="190" y="345"/>
                          </a:lnTo>
                          <a:lnTo>
                            <a:pt x="190" y="340"/>
                          </a:lnTo>
                          <a:lnTo>
                            <a:pt x="189" y="334"/>
                          </a:lnTo>
                          <a:lnTo>
                            <a:pt x="188" y="329"/>
                          </a:lnTo>
                          <a:lnTo>
                            <a:pt x="188" y="323"/>
                          </a:lnTo>
                          <a:lnTo>
                            <a:pt x="188" y="317"/>
                          </a:lnTo>
                          <a:lnTo>
                            <a:pt x="186" y="313"/>
                          </a:lnTo>
                          <a:lnTo>
                            <a:pt x="186" y="307"/>
                          </a:lnTo>
                          <a:lnTo>
                            <a:pt x="186" y="302"/>
                          </a:lnTo>
                          <a:lnTo>
                            <a:pt x="183" y="297"/>
                          </a:lnTo>
                          <a:lnTo>
                            <a:pt x="182" y="291"/>
                          </a:lnTo>
                          <a:lnTo>
                            <a:pt x="182" y="286"/>
                          </a:lnTo>
                          <a:lnTo>
                            <a:pt x="182" y="282"/>
                          </a:lnTo>
                          <a:lnTo>
                            <a:pt x="180" y="276"/>
                          </a:lnTo>
                          <a:lnTo>
                            <a:pt x="180" y="269"/>
                          </a:lnTo>
                          <a:lnTo>
                            <a:pt x="177" y="264"/>
                          </a:lnTo>
                          <a:lnTo>
                            <a:pt x="177" y="259"/>
                          </a:lnTo>
                          <a:lnTo>
                            <a:pt x="175" y="253"/>
                          </a:lnTo>
                          <a:lnTo>
                            <a:pt x="174" y="247"/>
                          </a:lnTo>
                          <a:lnTo>
                            <a:pt x="172" y="241"/>
                          </a:lnTo>
                          <a:lnTo>
                            <a:pt x="171" y="235"/>
                          </a:lnTo>
                          <a:lnTo>
                            <a:pt x="170" y="231"/>
                          </a:lnTo>
                          <a:lnTo>
                            <a:pt x="168" y="225"/>
                          </a:lnTo>
                          <a:lnTo>
                            <a:pt x="167" y="219"/>
                          </a:lnTo>
                          <a:lnTo>
                            <a:pt x="165" y="214"/>
                          </a:lnTo>
                          <a:lnTo>
                            <a:pt x="163" y="208"/>
                          </a:lnTo>
                          <a:lnTo>
                            <a:pt x="162" y="203"/>
                          </a:lnTo>
                          <a:lnTo>
                            <a:pt x="159" y="197"/>
                          </a:lnTo>
                          <a:lnTo>
                            <a:pt x="158" y="192"/>
                          </a:lnTo>
                          <a:lnTo>
                            <a:pt x="156" y="186"/>
                          </a:lnTo>
                          <a:lnTo>
                            <a:pt x="155" y="180"/>
                          </a:lnTo>
                          <a:lnTo>
                            <a:pt x="152" y="175"/>
                          </a:lnTo>
                          <a:lnTo>
                            <a:pt x="150" y="169"/>
                          </a:lnTo>
                          <a:lnTo>
                            <a:pt x="148" y="163"/>
                          </a:lnTo>
                          <a:lnTo>
                            <a:pt x="146" y="157"/>
                          </a:lnTo>
                          <a:lnTo>
                            <a:pt x="144" y="152"/>
                          </a:lnTo>
                          <a:lnTo>
                            <a:pt x="142" y="145"/>
                          </a:lnTo>
                          <a:lnTo>
                            <a:pt x="139" y="139"/>
                          </a:lnTo>
                          <a:lnTo>
                            <a:pt x="137" y="135"/>
                          </a:lnTo>
                          <a:lnTo>
                            <a:pt x="134" y="127"/>
                          </a:lnTo>
                          <a:lnTo>
                            <a:pt x="132" y="121"/>
                          </a:lnTo>
                          <a:lnTo>
                            <a:pt x="130" y="116"/>
                          </a:lnTo>
                          <a:lnTo>
                            <a:pt x="127" y="110"/>
                          </a:lnTo>
                          <a:lnTo>
                            <a:pt x="125" y="104"/>
                          </a:lnTo>
                          <a:lnTo>
                            <a:pt x="123" y="99"/>
                          </a:lnTo>
                          <a:lnTo>
                            <a:pt x="119" y="92"/>
                          </a:lnTo>
                          <a:lnTo>
                            <a:pt x="117" y="86"/>
                          </a:lnTo>
                          <a:lnTo>
                            <a:pt x="114" y="80"/>
                          </a:lnTo>
                          <a:lnTo>
                            <a:pt x="111" y="74"/>
                          </a:lnTo>
                          <a:lnTo>
                            <a:pt x="108" y="68"/>
                          </a:lnTo>
                          <a:lnTo>
                            <a:pt x="105" y="62"/>
                          </a:lnTo>
                          <a:lnTo>
                            <a:pt x="102" y="56"/>
                          </a:lnTo>
                          <a:lnTo>
                            <a:pt x="99" y="50"/>
                          </a:lnTo>
                          <a:lnTo>
                            <a:pt x="97" y="43"/>
                          </a:lnTo>
                          <a:lnTo>
                            <a:pt x="93" y="37"/>
                          </a:lnTo>
                          <a:lnTo>
                            <a:pt x="89" y="31"/>
                          </a:lnTo>
                          <a:lnTo>
                            <a:pt x="86" y="25"/>
                          </a:lnTo>
                          <a:lnTo>
                            <a:pt x="83" y="18"/>
                          </a:lnTo>
                          <a:lnTo>
                            <a:pt x="80" y="12"/>
                          </a:lnTo>
                          <a:lnTo>
                            <a:pt x="76" y="5"/>
                          </a:lnTo>
                          <a:lnTo>
                            <a:pt x="7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99" name="Freeform 34"/>
                    <p:cNvSpPr>
                      <a:spLocks/>
                    </p:cNvSpPr>
                    <p:nvPr/>
                  </p:nvSpPr>
                  <p:spPr bwMode="auto">
                    <a:xfrm>
                      <a:off x="5361" y="1875"/>
                      <a:ext cx="25" cy="26"/>
                    </a:xfrm>
                    <a:custGeom>
                      <a:avLst/>
                      <a:gdLst>
                        <a:gd name="T0" fmla="*/ 1 w 77"/>
                        <a:gd name="T1" fmla="*/ 3 h 79"/>
                        <a:gd name="T2" fmla="*/ 2 w 77"/>
                        <a:gd name="T3" fmla="*/ 3 h 79"/>
                        <a:gd name="T4" fmla="*/ 2 w 77"/>
                        <a:gd name="T5" fmla="*/ 3 h 79"/>
                        <a:gd name="T6" fmla="*/ 2 w 77"/>
                        <a:gd name="T7" fmla="*/ 3 h 79"/>
                        <a:gd name="T8" fmla="*/ 2 w 77"/>
                        <a:gd name="T9" fmla="*/ 2 h 79"/>
                        <a:gd name="T10" fmla="*/ 2 w 77"/>
                        <a:gd name="T11" fmla="*/ 2 h 79"/>
                        <a:gd name="T12" fmla="*/ 3 w 77"/>
                        <a:gd name="T13" fmla="*/ 2 h 79"/>
                        <a:gd name="T14" fmla="*/ 3 w 77"/>
                        <a:gd name="T15" fmla="*/ 2 h 79"/>
                        <a:gd name="T16" fmla="*/ 3 w 77"/>
                        <a:gd name="T17" fmla="*/ 1 h 79"/>
                        <a:gd name="T18" fmla="*/ 3 w 77"/>
                        <a:gd name="T19" fmla="*/ 1 h 79"/>
                        <a:gd name="T20" fmla="*/ 2 w 77"/>
                        <a:gd name="T21" fmla="*/ 1 h 79"/>
                        <a:gd name="T22" fmla="*/ 2 w 77"/>
                        <a:gd name="T23" fmla="*/ 1 h 79"/>
                        <a:gd name="T24" fmla="*/ 2 w 77"/>
                        <a:gd name="T25" fmla="*/ 0 h 79"/>
                        <a:gd name="T26" fmla="*/ 2 w 77"/>
                        <a:gd name="T27" fmla="*/ 0 h 79"/>
                        <a:gd name="T28" fmla="*/ 2 w 77"/>
                        <a:gd name="T29" fmla="*/ 0 h 79"/>
                        <a:gd name="T30" fmla="*/ 1 w 77"/>
                        <a:gd name="T31" fmla="*/ 0 h 79"/>
                        <a:gd name="T32" fmla="*/ 1 w 77"/>
                        <a:gd name="T33" fmla="*/ 0 h 79"/>
                        <a:gd name="T34" fmla="*/ 1 w 77"/>
                        <a:gd name="T35" fmla="*/ 0 h 79"/>
                        <a:gd name="T36" fmla="*/ 1 w 77"/>
                        <a:gd name="T37" fmla="*/ 0 h 79"/>
                        <a:gd name="T38" fmla="*/ 1 w 77"/>
                        <a:gd name="T39" fmla="*/ 0 h 79"/>
                        <a:gd name="T40" fmla="*/ 0 w 77"/>
                        <a:gd name="T41" fmla="*/ 1 h 79"/>
                        <a:gd name="T42" fmla="*/ 0 w 77"/>
                        <a:gd name="T43" fmla="*/ 1 h 79"/>
                        <a:gd name="T44" fmla="*/ 0 w 77"/>
                        <a:gd name="T45" fmla="*/ 1 h 79"/>
                        <a:gd name="T46" fmla="*/ 0 w 77"/>
                        <a:gd name="T47" fmla="*/ 1 h 79"/>
                        <a:gd name="T48" fmla="*/ 0 w 77"/>
                        <a:gd name="T49" fmla="*/ 2 h 79"/>
                        <a:gd name="T50" fmla="*/ 0 w 77"/>
                        <a:gd name="T51" fmla="*/ 2 h 79"/>
                        <a:gd name="T52" fmla="*/ 0 w 77"/>
                        <a:gd name="T53" fmla="*/ 2 h 79"/>
                        <a:gd name="T54" fmla="*/ 0 w 77"/>
                        <a:gd name="T55" fmla="*/ 2 h 79"/>
                        <a:gd name="T56" fmla="*/ 1 w 77"/>
                        <a:gd name="T57" fmla="*/ 3 h 79"/>
                        <a:gd name="T58" fmla="*/ 1 w 77"/>
                        <a:gd name="T59" fmla="*/ 3 h 79"/>
                        <a:gd name="T60" fmla="*/ 1 w 77"/>
                        <a:gd name="T61" fmla="*/ 3 h 79"/>
                        <a:gd name="T62" fmla="*/ 1 w 77"/>
                        <a:gd name="T63" fmla="*/ 3 h 79"/>
                        <a:gd name="T64" fmla="*/ 1 w 77"/>
                        <a:gd name="T65" fmla="*/ 3 h 79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7"/>
                        <a:gd name="T100" fmla="*/ 0 h 79"/>
                        <a:gd name="T101" fmla="*/ 77 w 77"/>
                        <a:gd name="T102" fmla="*/ 79 h 79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7" h="79">
                          <a:moveTo>
                            <a:pt x="38" y="79"/>
                          </a:moveTo>
                          <a:lnTo>
                            <a:pt x="41" y="78"/>
                          </a:lnTo>
                          <a:lnTo>
                            <a:pt x="45" y="78"/>
                          </a:lnTo>
                          <a:lnTo>
                            <a:pt x="49" y="76"/>
                          </a:lnTo>
                          <a:lnTo>
                            <a:pt x="53" y="75"/>
                          </a:lnTo>
                          <a:lnTo>
                            <a:pt x="57" y="73"/>
                          </a:lnTo>
                          <a:lnTo>
                            <a:pt x="59" y="72"/>
                          </a:lnTo>
                          <a:lnTo>
                            <a:pt x="63" y="69"/>
                          </a:lnTo>
                          <a:lnTo>
                            <a:pt x="65" y="67"/>
                          </a:lnTo>
                          <a:lnTo>
                            <a:pt x="67" y="63"/>
                          </a:lnTo>
                          <a:lnTo>
                            <a:pt x="70" y="61"/>
                          </a:lnTo>
                          <a:lnTo>
                            <a:pt x="72" y="57"/>
                          </a:lnTo>
                          <a:lnTo>
                            <a:pt x="74" y="55"/>
                          </a:lnTo>
                          <a:lnTo>
                            <a:pt x="74" y="51"/>
                          </a:lnTo>
                          <a:lnTo>
                            <a:pt x="77" y="47"/>
                          </a:lnTo>
                          <a:lnTo>
                            <a:pt x="77" y="43"/>
                          </a:lnTo>
                          <a:lnTo>
                            <a:pt x="77" y="40"/>
                          </a:lnTo>
                          <a:lnTo>
                            <a:pt x="77" y="36"/>
                          </a:lnTo>
                          <a:lnTo>
                            <a:pt x="77" y="31"/>
                          </a:lnTo>
                          <a:lnTo>
                            <a:pt x="74" y="28"/>
                          </a:lnTo>
                          <a:lnTo>
                            <a:pt x="74" y="24"/>
                          </a:lnTo>
                          <a:lnTo>
                            <a:pt x="72" y="21"/>
                          </a:lnTo>
                          <a:lnTo>
                            <a:pt x="70" y="18"/>
                          </a:lnTo>
                          <a:lnTo>
                            <a:pt x="67" y="15"/>
                          </a:lnTo>
                          <a:lnTo>
                            <a:pt x="65" y="12"/>
                          </a:lnTo>
                          <a:lnTo>
                            <a:pt x="63" y="10"/>
                          </a:lnTo>
                          <a:lnTo>
                            <a:pt x="59" y="7"/>
                          </a:lnTo>
                          <a:lnTo>
                            <a:pt x="57" y="5"/>
                          </a:lnTo>
                          <a:lnTo>
                            <a:pt x="53" y="3"/>
                          </a:lnTo>
                          <a:lnTo>
                            <a:pt x="49" y="3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29" y="0"/>
                          </a:lnTo>
                          <a:lnTo>
                            <a:pt x="26" y="3"/>
                          </a:lnTo>
                          <a:lnTo>
                            <a:pt x="22" y="3"/>
                          </a:lnTo>
                          <a:lnTo>
                            <a:pt x="19" y="5"/>
                          </a:lnTo>
                          <a:lnTo>
                            <a:pt x="16" y="7"/>
                          </a:lnTo>
                          <a:lnTo>
                            <a:pt x="14" y="10"/>
                          </a:lnTo>
                          <a:lnTo>
                            <a:pt x="11" y="12"/>
                          </a:lnTo>
                          <a:lnTo>
                            <a:pt x="8" y="15"/>
                          </a:lnTo>
                          <a:lnTo>
                            <a:pt x="6" y="18"/>
                          </a:lnTo>
                          <a:lnTo>
                            <a:pt x="3" y="21"/>
                          </a:lnTo>
                          <a:lnTo>
                            <a:pt x="3" y="24"/>
                          </a:lnTo>
                          <a:lnTo>
                            <a:pt x="1" y="28"/>
                          </a:lnTo>
                          <a:lnTo>
                            <a:pt x="1" y="31"/>
                          </a:lnTo>
                          <a:lnTo>
                            <a:pt x="0" y="36"/>
                          </a:lnTo>
                          <a:lnTo>
                            <a:pt x="0" y="40"/>
                          </a:lnTo>
                          <a:lnTo>
                            <a:pt x="0" y="43"/>
                          </a:lnTo>
                          <a:lnTo>
                            <a:pt x="1" y="47"/>
                          </a:lnTo>
                          <a:lnTo>
                            <a:pt x="1" y="51"/>
                          </a:lnTo>
                          <a:lnTo>
                            <a:pt x="3" y="55"/>
                          </a:lnTo>
                          <a:lnTo>
                            <a:pt x="3" y="57"/>
                          </a:lnTo>
                          <a:lnTo>
                            <a:pt x="6" y="61"/>
                          </a:lnTo>
                          <a:lnTo>
                            <a:pt x="8" y="63"/>
                          </a:lnTo>
                          <a:lnTo>
                            <a:pt x="11" y="67"/>
                          </a:lnTo>
                          <a:lnTo>
                            <a:pt x="14" y="69"/>
                          </a:lnTo>
                          <a:lnTo>
                            <a:pt x="16" y="72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6"/>
                          </a:lnTo>
                          <a:lnTo>
                            <a:pt x="29" y="78"/>
                          </a:lnTo>
                          <a:lnTo>
                            <a:pt x="34" y="78"/>
                          </a:lnTo>
                          <a:lnTo>
                            <a:pt x="38" y="7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900" name="Freeform 35"/>
                    <p:cNvSpPr>
                      <a:spLocks/>
                    </p:cNvSpPr>
                    <p:nvPr/>
                  </p:nvSpPr>
                  <p:spPr bwMode="auto">
                    <a:xfrm>
                      <a:off x="5412" y="1877"/>
                      <a:ext cx="26" cy="25"/>
                    </a:xfrm>
                    <a:custGeom>
                      <a:avLst/>
                      <a:gdLst>
                        <a:gd name="T0" fmla="*/ 2 w 77"/>
                        <a:gd name="T1" fmla="*/ 3 h 77"/>
                        <a:gd name="T2" fmla="*/ 2 w 77"/>
                        <a:gd name="T3" fmla="*/ 3 h 77"/>
                        <a:gd name="T4" fmla="*/ 2 w 77"/>
                        <a:gd name="T5" fmla="*/ 2 h 77"/>
                        <a:gd name="T6" fmla="*/ 2 w 77"/>
                        <a:gd name="T7" fmla="*/ 2 h 77"/>
                        <a:gd name="T8" fmla="*/ 3 w 77"/>
                        <a:gd name="T9" fmla="*/ 2 h 77"/>
                        <a:gd name="T10" fmla="*/ 3 w 77"/>
                        <a:gd name="T11" fmla="*/ 2 h 77"/>
                        <a:gd name="T12" fmla="*/ 3 w 77"/>
                        <a:gd name="T13" fmla="*/ 2 h 77"/>
                        <a:gd name="T14" fmla="*/ 3 w 77"/>
                        <a:gd name="T15" fmla="*/ 2 h 77"/>
                        <a:gd name="T16" fmla="*/ 3 w 77"/>
                        <a:gd name="T17" fmla="*/ 1 h 77"/>
                        <a:gd name="T18" fmla="*/ 3 w 77"/>
                        <a:gd name="T19" fmla="*/ 1 h 77"/>
                        <a:gd name="T20" fmla="*/ 3 w 77"/>
                        <a:gd name="T21" fmla="*/ 1 h 77"/>
                        <a:gd name="T22" fmla="*/ 3 w 77"/>
                        <a:gd name="T23" fmla="*/ 0 h 77"/>
                        <a:gd name="T24" fmla="*/ 2 w 77"/>
                        <a:gd name="T25" fmla="*/ 0 h 77"/>
                        <a:gd name="T26" fmla="*/ 2 w 77"/>
                        <a:gd name="T27" fmla="*/ 0 h 77"/>
                        <a:gd name="T28" fmla="*/ 2 w 77"/>
                        <a:gd name="T29" fmla="*/ 0 h 77"/>
                        <a:gd name="T30" fmla="*/ 2 w 77"/>
                        <a:gd name="T31" fmla="*/ 0 h 77"/>
                        <a:gd name="T32" fmla="*/ 1 w 77"/>
                        <a:gd name="T33" fmla="*/ 0 h 77"/>
                        <a:gd name="T34" fmla="*/ 1 w 77"/>
                        <a:gd name="T35" fmla="*/ 0 h 77"/>
                        <a:gd name="T36" fmla="*/ 1 w 77"/>
                        <a:gd name="T37" fmla="*/ 0 h 77"/>
                        <a:gd name="T38" fmla="*/ 0 w 77"/>
                        <a:gd name="T39" fmla="*/ 0 h 77"/>
                        <a:gd name="T40" fmla="*/ 0 w 77"/>
                        <a:gd name="T41" fmla="*/ 0 h 77"/>
                        <a:gd name="T42" fmla="*/ 0 w 77"/>
                        <a:gd name="T43" fmla="*/ 1 h 77"/>
                        <a:gd name="T44" fmla="*/ 0 w 77"/>
                        <a:gd name="T45" fmla="*/ 1 h 77"/>
                        <a:gd name="T46" fmla="*/ 0 w 77"/>
                        <a:gd name="T47" fmla="*/ 1 h 77"/>
                        <a:gd name="T48" fmla="*/ 0 w 77"/>
                        <a:gd name="T49" fmla="*/ 2 h 77"/>
                        <a:gd name="T50" fmla="*/ 0 w 77"/>
                        <a:gd name="T51" fmla="*/ 2 h 77"/>
                        <a:gd name="T52" fmla="*/ 0 w 77"/>
                        <a:gd name="T53" fmla="*/ 2 h 77"/>
                        <a:gd name="T54" fmla="*/ 0 w 77"/>
                        <a:gd name="T55" fmla="*/ 2 h 77"/>
                        <a:gd name="T56" fmla="*/ 0 w 77"/>
                        <a:gd name="T57" fmla="*/ 2 h 77"/>
                        <a:gd name="T58" fmla="*/ 1 w 77"/>
                        <a:gd name="T59" fmla="*/ 2 h 77"/>
                        <a:gd name="T60" fmla="*/ 1 w 77"/>
                        <a:gd name="T61" fmla="*/ 3 h 77"/>
                        <a:gd name="T62" fmla="*/ 1 w 77"/>
                        <a:gd name="T63" fmla="*/ 3 h 77"/>
                        <a:gd name="T64" fmla="*/ 1 w 77"/>
                        <a:gd name="T65" fmla="*/ 3 h 77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7"/>
                        <a:gd name="T100" fmla="*/ 0 h 77"/>
                        <a:gd name="T101" fmla="*/ 77 w 77"/>
                        <a:gd name="T102" fmla="*/ 77 h 77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7" h="77">
                          <a:moveTo>
                            <a:pt x="38" y="77"/>
                          </a:moveTo>
                          <a:lnTo>
                            <a:pt x="43" y="76"/>
                          </a:lnTo>
                          <a:lnTo>
                            <a:pt x="46" y="76"/>
                          </a:lnTo>
                          <a:lnTo>
                            <a:pt x="50" y="75"/>
                          </a:lnTo>
                          <a:lnTo>
                            <a:pt x="53" y="74"/>
                          </a:lnTo>
                          <a:lnTo>
                            <a:pt x="56" y="71"/>
                          </a:lnTo>
                          <a:lnTo>
                            <a:pt x="59" y="70"/>
                          </a:lnTo>
                          <a:lnTo>
                            <a:pt x="63" y="68"/>
                          </a:lnTo>
                          <a:lnTo>
                            <a:pt x="67" y="65"/>
                          </a:lnTo>
                          <a:lnTo>
                            <a:pt x="69" y="62"/>
                          </a:lnTo>
                          <a:lnTo>
                            <a:pt x="71" y="59"/>
                          </a:lnTo>
                          <a:lnTo>
                            <a:pt x="72" y="56"/>
                          </a:lnTo>
                          <a:lnTo>
                            <a:pt x="74" y="54"/>
                          </a:lnTo>
                          <a:lnTo>
                            <a:pt x="75" y="49"/>
                          </a:lnTo>
                          <a:lnTo>
                            <a:pt x="76" y="46"/>
                          </a:lnTo>
                          <a:lnTo>
                            <a:pt x="77" y="42"/>
                          </a:lnTo>
                          <a:lnTo>
                            <a:pt x="77" y="38"/>
                          </a:lnTo>
                          <a:lnTo>
                            <a:pt x="77" y="33"/>
                          </a:lnTo>
                          <a:lnTo>
                            <a:pt x="76" y="31"/>
                          </a:lnTo>
                          <a:lnTo>
                            <a:pt x="75" y="26"/>
                          </a:lnTo>
                          <a:lnTo>
                            <a:pt x="74" y="23"/>
                          </a:lnTo>
                          <a:lnTo>
                            <a:pt x="72" y="19"/>
                          </a:lnTo>
                          <a:lnTo>
                            <a:pt x="71" y="16"/>
                          </a:lnTo>
                          <a:lnTo>
                            <a:pt x="69" y="13"/>
                          </a:lnTo>
                          <a:lnTo>
                            <a:pt x="67" y="11"/>
                          </a:lnTo>
                          <a:lnTo>
                            <a:pt x="63" y="8"/>
                          </a:lnTo>
                          <a:lnTo>
                            <a:pt x="59" y="6"/>
                          </a:lnTo>
                          <a:lnTo>
                            <a:pt x="56" y="5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6" y="0"/>
                          </a:lnTo>
                          <a:lnTo>
                            <a:pt x="43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3" y="2"/>
                          </a:lnTo>
                          <a:lnTo>
                            <a:pt x="20" y="5"/>
                          </a:lnTo>
                          <a:lnTo>
                            <a:pt x="17" y="6"/>
                          </a:lnTo>
                          <a:lnTo>
                            <a:pt x="13" y="8"/>
                          </a:lnTo>
                          <a:lnTo>
                            <a:pt x="11" y="11"/>
                          </a:lnTo>
                          <a:lnTo>
                            <a:pt x="8" y="13"/>
                          </a:lnTo>
                          <a:lnTo>
                            <a:pt x="6" y="16"/>
                          </a:lnTo>
                          <a:lnTo>
                            <a:pt x="5" y="19"/>
                          </a:lnTo>
                          <a:lnTo>
                            <a:pt x="2" y="23"/>
                          </a:lnTo>
                          <a:lnTo>
                            <a:pt x="1" y="26"/>
                          </a:lnTo>
                          <a:lnTo>
                            <a:pt x="0" y="31"/>
                          </a:lnTo>
                          <a:lnTo>
                            <a:pt x="0" y="33"/>
                          </a:lnTo>
                          <a:lnTo>
                            <a:pt x="0" y="38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1" y="49"/>
                          </a:lnTo>
                          <a:lnTo>
                            <a:pt x="2" y="54"/>
                          </a:lnTo>
                          <a:lnTo>
                            <a:pt x="5" y="56"/>
                          </a:lnTo>
                          <a:lnTo>
                            <a:pt x="6" y="59"/>
                          </a:lnTo>
                          <a:lnTo>
                            <a:pt x="8" y="62"/>
                          </a:lnTo>
                          <a:lnTo>
                            <a:pt x="11" y="65"/>
                          </a:lnTo>
                          <a:lnTo>
                            <a:pt x="13" y="68"/>
                          </a:lnTo>
                          <a:lnTo>
                            <a:pt x="17" y="70"/>
                          </a:lnTo>
                          <a:lnTo>
                            <a:pt x="20" y="71"/>
                          </a:lnTo>
                          <a:lnTo>
                            <a:pt x="23" y="74"/>
                          </a:lnTo>
                          <a:lnTo>
                            <a:pt x="26" y="75"/>
                          </a:lnTo>
                          <a:lnTo>
                            <a:pt x="31" y="76"/>
                          </a:lnTo>
                          <a:lnTo>
                            <a:pt x="34" y="76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901" name="Freeform 36"/>
                    <p:cNvSpPr>
                      <a:spLocks/>
                    </p:cNvSpPr>
                    <p:nvPr/>
                  </p:nvSpPr>
                  <p:spPr bwMode="auto">
                    <a:xfrm>
                      <a:off x="5461" y="1876"/>
                      <a:ext cx="26" cy="26"/>
                    </a:xfrm>
                    <a:custGeom>
                      <a:avLst/>
                      <a:gdLst>
                        <a:gd name="T0" fmla="*/ 2 w 78"/>
                        <a:gd name="T1" fmla="*/ 3 h 77"/>
                        <a:gd name="T2" fmla="*/ 2 w 78"/>
                        <a:gd name="T3" fmla="*/ 3 h 77"/>
                        <a:gd name="T4" fmla="*/ 2 w 78"/>
                        <a:gd name="T5" fmla="*/ 3 h 77"/>
                        <a:gd name="T6" fmla="*/ 2 w 78"/>
                        <a:gd name="T7" fmla="*/ 3 h 77"/>
                        <a:gd name="T8" fmla="*/ 3 w 78"/>
                        <a:gd name="T9" fmla="*/ 2 h 77"/>
                        <a:gd name="T10" fmla="*/ 3 w 78"/>
                        <a:gd name="T11" fmla="*/ 2 h 77"/>
                        <a:gd name="T12" fmla="*/ 3 w 78"/>
                        <a:gd name="T13" fmla="*/ 2 h 77"/>
                        <a:gd name="T14" fmla="*/ 3 w 78"/>
                        <a:gd name="T15" fmla="*/ 2 h 77"/>
                        <a:gd name="T16" fmla="*/ 3 w 78"/>
                        <a:gd name="T17" fmla="*/ 1 h 77"/>
                        <a:gd name="T18" fmla="*/ 3 w 78"/>
                        <a:gd name="T19" fmla="*/ 1 h 77"/>
                        <a:gd name="T20" fmla="*/ 3 w 78"/>
                        <a:gd name="T21" fmla="*/ 1 h 77"/>
                        <a:gd name="T22" fmla="*/ 3 w 78"/>
                        <a:gd name="T23" fmla="*/ 0 h 77"/>
                        <a:gd name="T24" fmla="*/ 2 w 78"/>
                        <a:gd name="T25" fmla="*/ 0 h 77"/>
                        <a:gd name="T26" fmla="*/ 2 w 78"/>
                        <a:gd name="T27" fmla="*/ 0 h 77"/>
                        <a:gd name="T28" fmla="*/ 2 w 78"/>
                        <a:gd name="T29" fmla="*/ 0 h 77"/>
                        <a:gd name="T30" fmla="*/ 2 w 78"/>
                        <a:gd name="T31" fmla="*/ 0 h 77"/>
                        <a:gd name="T32" fmla="*/ 1 w 78"/>
                        <a:gd name="T33" fmla="*/ 0 h 77"/>
                        <a:gd name="T34" fmla="*/ 1 w 78"/>
                        <a:gd name="T35" fmla="*/ 0 h 77"/>
                        <a:gd name="T36" fmla="*/ 1 w 78"/>
                        <a:gd name="T37" fmla="*/ 0 h 77"/>
                        <a:gd name="T38" fmla="*/ 1 w 78"/>
                        <a:gd name="T39" fmla="*/ 0 h 77"/>
                        <a:gd name="T40" fmla="*/ 0 w 78"/>
                        <a:gd name="T41" fmla="*/ 0 h 77"/>
                        <a:gd name="T42" fmla="*/ 0 w 78"/>
                        <a:gd name="T43" fmla="*/ 1 h 77"/>
                        <a:gd name="T44" fmla="*/ 0 w 78"/>
                        <a:gd name="T45" fmla="*/ 1 h 77"/>
                        <a:gd name="T46" fmla="*/ 0 w 78"/>
                        <a:gd name="T47" fmla="*/ 1 h 77"/>
                        <a:gd name="T48" fmla="*/ 0 w 78"/>
                        <a:gd name="T49" fmla="*/ 2 h 77"/>
                        <a:gd name="T50" fmla="*/ 0 w 78"/>
                        <a:gd name="T51" fmla="*/ 2 h 77"/>
                        <a:gd name="T52" fmla="*/ 0 w 78"/>
                        <a:gd name="T53" fmla="*/ 2 h 77"/>
                        <a:gd name="T54" fmla="*/ 0 w 78"/>
                        <a:gd name="T55" fmla="*/ 2 h 77"/>
                        <a:gd name="T56" fmla="*/ 1 w 78"/>
                        <a:gd name="T57" fmla="*/ 3 h 77"/>
                        <a:gd name="T58" fmla="*/ 1 w 78"/>
                        <a:gd name="T59" fmla="*/ 3 h 77"/>
                        <a:gd name="T60" fmla="*/ 1 w 78"/>
                        <a:gd name="T61" fmla="*/ 3 h 77"/>
                        <a:gd name="T62" fmla="*/ 1 w 78"/>
                        <a:gd name="T63" fmla="*/ 3 h 77"/>
                        <a:gd name="T64" fmla="*/ 2 w 78"/>
                        <a:gd name="T65" fmla="*/ 3 h 77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8"/>
                        <a:gd name="T100" fmla="*/ 0 h 77"/>
                        <a:gd name="T101" fmla="*/ 78 w 78"/>
                        <a:gd name="T102" fmla="*/ 77 h 77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8" h="77">
                          <a:moveTo>
                            <a:pt x="41" y="77"/>
                          </a:moveTo>
                          <a:lnTo>
                            <a:pt x="43" y="76"/>
                          </a:lnTo>
                          <a:lnTo>
                            <a:pt x="48" y="76"/>
                          </a:lnTo>
                          <a:lnTo>
                            <a:pt x="51" y="75"/>
                          </a:lnTo>
                          <a:lnTo>
                            <a:pt x="55" y="73"/>
                          </a:lnTo>
                          <a:lnTo>
                            <a:pt x="57" y="71"/>
                          </a:lnTo>
                          <a:lnTo>
                            <a:pt x="61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9" y="61"/>
                          </a:lnTo>
                          <a:lnTo>
                            <a:pt x="71" y="59"/>
                          </a:lnTo>
                          <a:lnTo>
                            <a:pt x="74" y="56"/>
                          </a:lnTo>
                          <a:lnTo>
                            <a:pt x="75" y="53"/>
                          </a:lnTo>
                          <a:lnTo>
                            <a:pt x="76" y="48"/>
                          </a:lnTo>
                          <a:lnTo>
                            <a:pt x="77" y="45"/>
                          </a:lnTo>
                          <a:lnTo>
                            <a:pt x="78" y="41"/>
                          </a:lnTo>
                          <a:lnTo>
                            <a:pt x="78" y="38"/>
                          </a:lnTo>
                          <a:lnTo>
                            <a:pt x="78" y="34"/>
                          </a:lnTo>
                          <a:lnTo>
                            <a:pt x="77" y="31"/>
                          </a:lnTo>
                          <a:lnTo>
                            <a:pt x="76" y="26"/>
                          </a:lnTo>
                          <a:lnTo>
                            <a:pt x="75" y="22"/>
                          </a:lnTo>
                          <a:lnTo>
                            <a:pt x="74" y="19"/>
                          </a:lnTo>
                          <a:lnTo>
                            <a:pt x="71" y="15"/>
                          </a:lnTo>
                          <a:lnTo>
                            <a:pt x="69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1" y="4"/>
                          </a:lnTo>
                          <a:lnTo>
                            <a:pt x="57" y="3"/>
                          </a:lnTo>
                          <a:lnTo>
                            <a:pt x="55" y="2"/>
                          </a:lnTo>
                          <a:lnTo>
                            <a:pt x="51" y="0"/>
                          </a:lnTo>
                          <a:lnTo>
                            <a:pt x="48" y="0"/>
                          </a:lnTo>
                          <a:lnTo>
                            <a:pt x="43" y="0"/>
                          </a:lnTo>
                          <a:lnTo>
                            <a:pt x="41" y="0"/>
                          </a:lnTo>
                          <a:lnTo>
                            <a:pt x="36" y="0"/>
                          </a:lnTo>
                          <a:lnTo>
                            <a:pt x="31" y="0"/>
                          </a:lnTo>
                          <a:lnTo>
                            <a:pt x="27" y="0"/>
                          </a:lnTo>
                          <a:lnTo>
                            <a:pt x="25" y="2"/>
                          </a:lnTo>
                          <a:lnTo>
                            <a:pt x="20" y="3"/>
                          </a:lnTo>
                          <a:lnTo>
                            <a:pt x="18" y="4"/>
                          </a:lnTo>
                          <a:lnTo>
                            <a:pt x="16" y="7"/>
                          </a:lnTo>
                          <a:lnTo>
                            <a:pt x="13" y="10"/>
                          </a:lnTo>
                          <a:lnTo>
                            <a:pt x="10" y="13"/>
                          </a:lnTo>
                          <a:lnTo>
                            <a:pt x="7" y="15"/>
                          </a:lnTo>
                          <a:lnTo>
                            <a:pt x="5" y="19"/>
                          </a:lnTo>
                          <a:lnTo>
                            <a:pt x="4" y="22"/>
                          </a:lnTo>
                          <a:lnTo>
                            <a:pt x="3" y="26"/>
                          </a:lnTo>
                          <a:lnTo>
                            <a:pt x="1" y="31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1" y="45"/>
                          </a:lnTo>
                          <a:lnTo>
                            <a:pt x="3" y="48"/>
                          </a:lnTo>
                          <a:lnTo>
                            <a:pt x="4" y="53"/>
                          </a:lnTo>
                          <a:lnTo>
                            <a:pt x="5" y="56"/>
                          </a:lnTo>
                          <a:lnTo>
                            <a:pt x="7" y="59"/>
                          </a:lnTo>
                          <a:lnTo>
                            <a:pt x="10" y="61"/>
                          </a:lnTo>
                          <a:lnTo>
                            <a:pt x="13" y="65"/>
                          </a:lnTo>
                          <a:lnTo>
                            <a:pt x="16" y="67"/>
                          </a:lnTo>
                          <a:lnTo>
                            <a:pt x="18" y="70"/>
                          </a:lnTo>
                          <a:lnTo>
                            <a:pt x="20" y="71"/>
                          </a:lnTo>
                          <a:lnTo>
                            <a:pt x="25" y="73"/>
                          </a:lnTo>
                          <a:lnTo>
                            <a:pt x="27" y="75"/>
                          </a:lnTo>
                          <a:lnTo>
                            <a:pt x="31" y="76"/>
                          </a:lnTo>
                          <a:lnTo>
                            <a:pt x="36" y="76"/>
                          </a:lnTo>
                          <a:lnTo>
                            <a:pt x="41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902" name="Freeform 37"/>
                    <p:cNvSpPr>
                      <a:spLocks/>
                    </p:cNvSpPr>
                    <p:nvPr/>
                  </p:nvSpPr>
                  <p:spPr bwMode="auto">
                    <a:xfrm>
                      <a:off x="5511" y="1877"/>
                      <a:ext cx="26" cy="26"/>
                    </a:xfrm>
                    <a:custGeom>
                      <a:avLst/>
                      <a:gdLst>
                        <a:gd name="T0" fmla="*/ 2 w 76"/>
                        <a:gd name="T1" fmla="*/ 3 h 78"/>
                        <a:gd name="T2" fmla="*/ 2 w 76"/>
                        <a:gd name="T3" fmla="*/ 3 h 78"/>
                        <a:gd name="T4" fmla="*/ 2 w 76"/>
                        <a:gd name="T5" fmla="*/ 3 h 78"/>
                        <a:gd name="T6" fmla="*/ 3 w 76"/>
                        <a:gd name="T7" fmla="*/ 3 h 78"/>
                        <a:gd name="T8" fmla="*/ 3 w 76"/>
                        <a:gd name="T9" fmla="*/ 2 h 78"/>
                        <a:gd name="T10" fmla="*/ 3 w 76"/>
                        <a:gd name="T11" fmla="*/ 2 h 78"/>
                        <a:gd name="T12" fmla="*/ 3 w 76"/>
                        <a:gd name="T13" fmla="*/ 2 h 78"/>
                        <a:gd name="T14" fmla="*/ 3 w 76"/>
                        <a:gd name="T15" fmla="*/ 2 h 78"/>
                        <a:gd name="T16" fmla="*/ 3 w 76"/>
                        <a:gd name="T17" fmla="*/ 1 h 78"/>
                        <a:gd name="T18" fmla="*/ 3 w 76"/>
                        <a:gd name="T19" fmla="*/ 1 h 78"/>
                        <a:gd name="T20" fmla="*/ 3 w 76"/>
                        <a:gd name="T21" fmla="*/ 1 h 78"/>
                        <a:gd name="T22" fmla="*/ 3 w 76"/>
                        <a:gd name="T23" fmla="*/ 1 h 78"/>
                        <a:gd name="T24" fmla="*/ 3 w 76"/>
                        <a:gd name="T25" fmla="*/ 0 h 78"/>
                        <a:gd name="T26" fmla="*/ 2 w 76"/>
                        <a:gd name="T27" fmla="*/ 0 h 78"/>
                        <a:gd name="T28" fmla="*/ 2 w 76"/>
                        <a:gd name="T29" fmla="*/ 0 h 78"/>
                        <a:gd name="T30" fmla="*/ 2 w 76"/>
                        <a:gd name="T31" fmla="*/ 0 h 78"/>
                        <a:gd name="T32" fmla="*/ 1 w 76"/>
                        <a:gd name="T33" fmla="*/ 0 h 78"/>
                        <a:gd name="T34" fmla="*/ 1 w 76"/>
                        <a:gd name="T35" fmla="*/ 0 h 78"/>
                        <a:gd name="T36" fmla="*/ 1 w 76"/>
                        <a:gd name="T37" fmla="*/ 0 h 78"/>
                        <a:gd name="T38" fmla="*/ 0 w 76"/>
                        <a:gd name="T39" fmla="*/ 0 h 78"/>
                        <a:gd name="T40" fmla="*/ 0 w 76"/>
                        <a:gd name="T41" fmla="*/ 1 h 78"/>
                        <a:gd name="T42" fmla="*/ 0 w 76"/>
                        <a:gd name="T43" fmla="*/ 1 h 78"/>
                        <a:gd name="T44" fmla="*/ 0 w 76"/>
                        <a:gd name="T45" fmla="*/ 1 h 78"/>
                        <a:gd name="T46" fmla="*/ 0 w 76"/>
                        <a:gd name="T47" fmla="*/ 1 h 78"/>
                        <a:gd name="T48" fmla="*/ 0 w 76"/>
                        <a:gd name="T49" fmla="*/ 2 h 78"/>
                        <a:gd name="T50" fmla="*/ 0 w 76"/>
                        <a:gd name="T51" fmla="*/ 2 h 78"/>
                        <a:gd name="T52" fmla="*/ 0 w 76"/>
                        <a:gd name="T53" fmla="*/ 2 h 78"/>
                        <a:gd name="T54" fmla="*/ 0 w 76"/>
                        <a:gd name="T55" fmla="*/ 2 h 78"/>
                        <a:gd name="T56" fmla="*/ 0 w 76"/>
                        <a:gd name="T57" fmla="*/ 3 h 78"/>
                        <a:gd name="T58" fmla="*/ 1 w 76"/>
                        <a:gd name="T59" fmla="*/ 3 h 78"/>
                        <a:gd name="T60" fmla="*/ 1 w 76"/>
                        <a:gd name="T61" fmla="*/ 3 h 78"/>
                        <a:gd name="T62" fmla="*/ 1 w 76"/>
                        <a:gd name="T63" fmla="*/ 3 h 78"/>
                        <a:gd name="T64" fmla="*/ 1 w 76"/>
                        <a:gd name="T65" fmla="*/ 3 h 78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6"/>
                        <a:gd name="T100" fmla="*/ 0 h 78"/>
                        <a:gd name="T101" fmla="*/ 76 w 76"/>
                        <a:gd name="T102" fmla="*/ 78 h 78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6" h="78">
                          <a:moveTo>
                            <a:pt x="38" y="78"/>
                          </a:moveTo>
                          <a:lnTo>
                            <a:pt x="41" y="77"/>
                          </a:lnTo>
                          <a:lnTo>
                            <a:pt x="45" y="77"/>
                          </a:lnTo>
                          <a:lnTo>
                            <a:pt x="50" y="76"/>
                          </a:lnTo>
                          <a:lnTo>
                            <a:pt x="53" y="75"/>
                          </a:lnTo>
                          <a:lnTo>
                            <a:pt x="55" y="73"/>
                          </a:lnTo>
                          <a:lnTo>
                            <a:pt x="59" y="71"/>
                          </a:lnTo>
                          <a:lnTo>
                            <a:pt x="63" y="69"/>
                          </a:lnTo>
                          <a:lnTo>
                            <a:pt x="65" y="67"/>
                          </a:lnTo>
                          <a:lnTo>
                            <a:pt x="67" y="64"/>
                          </a:lnTo>
                          <a:lnTo>
                            <a:pt x="70" y="61"/>
                          </a:lnTo>
                          <a:lnTo>
                            <a:pt x="71" y="57"/>
                          </a:lnTo>
                          <a:lnTo>
                            <a:pt x="73" y="55"/>
                          </a:lnTo>
                          <a:lnTo>
                            <a:pt x="74" y="51"/>
                          </a:lnTo>
                          <a:lnTo>
                            <a:pt x="76" y="46"/>
                          </a:lnTo>
                          <a:lnTo>
                            <a:pt x="76" y="43"/>
                          </a:lnTo>
                          <a:lnTo>
                            <a:pt x="76" y="39"/>
                          </a:lnTo>
                          <a:lnTo>
                            <a:pt x="76" y="36"/>
                          </a:lnTo>
                          <a:lnTo>
                            <a:pt x="76" y="31"/>
                          </a:lnTo>
                          <a:lnTo>
                            <a:pt x="74" y="27"/>
                          </a:lnTo>
                          <a:lnTo>
                            <a:pt x="73" y="24"/>
                          </a:lnTo>
                          <a:lnTo>
                            <a:pt x="71" y="20"/>
                          </a:lnTo>
                          <a:lnTo>
                            <a:pt x="70" y="17"/>
                          </a:lnTo>
                          <a:lnTo>
                            <a:pt x="67" y="14"/>
                          </a:lnTo>
                          <a:lnTo>
                            <a:pt x="65" y="12"/>
                          </a:lnTo>
                          <a:lnTo>
                            <a:pt x="63" y="8"/>
                          </a:lnTo>
                          <a:lnTo>
                            <a:pt x="59" y="7"/>
                          </a:lnTo>
                          <a:lnTo>
                            <a:pt x="55" y="5"/>
                          </a:lnTo>
                          <a:lnTo>
                            <a:pt x="53" y="2"/>
                          </a:lnTo>
                          <a:lnTo>
                            <a:pt x="50" y="2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29" y="0"/>
                          </a:lnTo>
                          <a:lnTo>
                            <a:pt x="26" y="2"/>
                          </a:lnTo>
                          <a:lnTo>
                            <a:pt x="22" y="2"/>
                          </a:lnTo>
                          <a:lnTo>
                            <a:pt x="19" y="5"/>
                          </a:lnTo>
                          <a:lnTo>
                            <a:pt x="15" y="7"/>
                          </a:lnTo>
                          <a:lnTo>
                            <a:pt x="13" y="8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6" y="17"/>
                          </a:lnTo>
                          <a:lnTo>
                            <a:pt x="3" y="20"/>
                          </a:lnTo>
                          <a:lnTo>
                            <a:pt x="2" y="24"/>
                          </a:lnTo>
                          <a:lnTo>
                            <a:pt x="1" y="27"/>
                          </a:lnTo>
                          <a:lnTo>
                            <a:pt x="0" y="31"/>
                          </a:lnTo>
                          <a:lnTo>
                            <a:pt x="0" y="36"/>
                          </a:lnTo>
                          <a:lnTo>
                            <a:pt x="0" y="39"/>
                          </a:lnTo>
                          <a:lnTo>
                            <a:pt x="0" y="43"/>
                          </a:lnTo>
                          <a:lnTo>
                            <a:pt x="0" y="46"/>
                          </a:lnTo>
                          <a:lnTo>
                            <a:pt x="1" y="51"/>
                          </a:lnTo>
                          <a:lnTo>
                            <a:pt x="2" y="55"/>
                          </a:lnTo>
                          <a:lnTo>
                            <a:pt x="3" y="57"/>
                          </a:lnTo>
                          <a:lnTo>
                            <a:pt x="6" y="61"/>
                          </a:lnTo>
                          <a:lnTo>
                            <a:pt x="7" y="64"/>
                          </a:lnTo>
                          <a:lnTo>
                            <a:pt x="10" y="67"/>
                          </a:lnTo>
                          <a:lnTo>
                            <a:pt x="13" y="69"/>
                          </a:lnTo>
                          <a:lnTo>
                            <a:pt x="15" y="71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6"/>
                          </a:lnTo>
                          <a:lnTo>
                            <a:pt x="29" y="77"/>
                          </a:lnTo>
                          <a:lnTo>
                            <a:pt x="34" y="77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903" name="Freeform 38"/>
                    <p:cNvSpPr>
                      <a:spLocks/>
                    </p:cNvSpPr>
                    <p:nvPr/>
                  </p:nvSpPr>
                  <p:spPr bwMode="auto">
                    <a:xfrm>
                      <a:off x="5560" y="1876"/>
                      <a:ext cx="26" cy="26"/>
                    </a:xfrm>
                    <a:custGeom>
                      <a:avLst/>
                      <a:gdLst>
                        <a:gd name="T0" fmla="*/ 2 w 77"/>
                        <a:gd name="T1" fmla="*/ 3 h 77"/>
                        <a:gd name="T2" fmla="*/ 2 w 77"/>
                        <a:gd name="T3" fmla="*/ 3 h 77"/>
                        <a:gd name="T4" fmla="*/ 2 w 77"/>
                        <a:gd name="T5" fmla="*/ 3 h 77"/>
                        <a:gd name="T6" fmla="*/ 2 w 77"/>
                        <a:gd name="T7" fmla="*/ 3 h 77"/>
                        <a:gd name="T8" fmla="*/ 3 w 77"/>
                        <a:gd name="T9" fmla="*/ 2 h 77"/>
                        <a:gd name="T10" fmla="*/ 3 w 77"/>
                        <a:gd name="T11" fmla="*/ 2 h 77"/>
                        <a:gd name="T12" fmla="*/ 3 w 77"/>
                        <a:gd name="T13" fmla="*/ 2 h 77"/>
                        <a:gd name="T14" fmla="*/ 3 w 77"/>
                        <a:gd name="T15" fmla="*/ 2 h 77"/>
                        <a:gd name="T16" fmla="*/ 3 w 77"/>
                        <a:gd name="T17" fmla="*/ 1 h 77"/>
                        <a:gd name="T18" fmla="*/ 3 w 77"/>
                        <a:gd name="T19" fmla="*/ 1 h 77"/>
                        <a:gd name="T20" fmla="*/ 3 w 77"/>
                        <a:gd name="T21" fmla="*/ 1 h 77"/>
                        <a:gd name="T22" fmla="*/ 3 w 77"/>
                        <a:gd name="T23" fmla="*/ 0 h 77"/>
                        <a:gd name="T24" fmla="*/ 2 w 77"/>
                        <a:gd name="T25" fmla="*/ 0 h 77"/>
                        <a:gd name="T26" fmla="*/ 2 w 77"/>
                        <a:gd name="T27" fmla="*/ 0 h 77"/>
                        <a:gd name="T28" fmla="*/ 2 w 77"/>
                        <a:gd name="T29" fmla="*/ 0 h 77"/>
                        <a:gd name="T30" fmla="*/ 2 w 77"/>
                        <a:gd name="T31" fmla="*/ 0 h 77"/>
                        <a:gd name="T32" fmla="*/ 1 w 77"/>
                        <a:gd name="T33" fmla="*/ 0 h 77"/>
                        <a:gd name="T34" fmla="*/ 1 w 77"/>
                        <a:gd name="T35" fmla="*/ 0 h 77"/>
                        <a:gd name="T36" fmla="*/ 1 w 77"/>
                        <a:gd name="T37" fmla="*/ 0 h 77"/>
                        <a:gd name="T38" fmla="*/ 0 w 77"/>
                        <a:gd name="T39" fmla="*/ 0 h 77"/>
                        <a:gd name="T40" fmla="*/ 0 w 77"/>
                        <a:gd name="T41" fmla="*/ 0 h 77"/>
                        <a:gd name="T42" fmla="*/ 0 w 77"/>
                        <a:gd name="T43" fmla="*/ 1 h 77"/>
                        <a:gd name="T44" fmla="*/ 0 w 77"/>
                        <a:gd name="T45" fmla="*/ 1 h 77"/>
                        <a:gd name="T46" fmla="*/ 0 w 77"/>
                        <a:gd name="T47" fmla="*/ 1 h 77"/>
                        <a:gd name="T48" fmla="*/ 0 w 77"/>
                        <a:gd name="T49" fmla="*/ 2 h 77"/>
                        <a:gd name="T50" fmla="*/ 0 w 77"/>
                        <a:gd name="T51" fmla="*/ 2 h 77"/>
                        <a:gd name="T52" fmla="*/ 0 w 77"/>
                        <a:gd name="T53" fmla="*/ 2 h 77"/>
                        <a:gd name="T54" fmla="*/ 0 w 77"/>
                        <a:gd name="T55" fmla="*/ 2 h 77"/>
                        <a:gd name="T56" fmla="*/ 0 w 77"/>
                        <a:gd name="T57" fmla="*/ 3 h 77"/>
                        <a:gd name="T58" fmla="*/ 1 w 77"/>
                        <a:gd name="T59" fmla="*/ 3 h 77"/>
                        <a:gd name="T60" fmla="*/ 1 w 77"/>
                        <a:gd name="T61" fmla="*/ 3 h 77"/>
                        <a:gd name="T62" fmla="*/ 1 w 77"/>
                        <a:gd name="T63" fmla="*/ 3 h 77"/>
                        <a:gd name="T64" fmla="*/ 1 w 77"/>
                        <a:gd name="T65" fmla="*/ 3 h 77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7"/>
                        <a:gd name="T100" fmla="*/ 0 h 77"/>
                        <a:gd name="T101" fmla="*/ 77 w 77"/>
                        <a:gd name="T102" fmla="*/ 77 h 77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7" h="77">
                          <a:moveTo>
                            <a:pt x="39" y="77"/>
                          </a:moveTo>
                          <a:lnTo>
                            <a:pt x="42" y="76"/>
                          </a:lnTo>
                          <a:lnTo>
                            <a:pt x="46" y="76"/>
                          </a:lnTo>
                          <a:lnTo>
                            <a:pt x="49" y="75"/>
                          </a:lnTo>
                          <a:lnTo>
                            <a:pt x="53" y="73"/>
                          </a:lnTo>
                          <a:lnTo>
                            <a:pt x="55" y="71"/>
                          </a:lnTo>
                          <a:lnTo>
                            <a:pt x="59" y="70"/>
                          </a:lnTo>
                          <a:lnTo>
                            <a:pt x="63" y="67"/>
                          </a:lnTo>
                          <a:lnTo>
                            <a:pt x="66" y="65"/>
                          </a:lnTo>
                          <a:lnTo>
                            <a:pt x="67" y="61"/>
                          </a:lnTo>
                          <a:lnTo>
                            <a:pt x="70" y="59"/>
                          </a:lnTo>
                          <a:lnTo>
                            <a:pt x="72" y="56"/>
                          </a:lnTo>
                          <a:lnTo>
                            <a:pt x="73" y="53"/>
                          </a:lnTo>
                          <a:lnTo>
                            <a:pt x="74" y="48"/>
                          </a:lnTo>
                          <a:lnTo>
                            <a:pt x="77" y="45"/>
                          </a:lnTo>
                          <a:lnTo>
                            <a:pt x="77" y="41"/>
                          </a:lnTo>
                          <a:lnTo>
                            <a:pt x="77" y="38"/>
                          </a:lnTo>
                          <a:lnTo>
                            <a:pt x="77" y="34"/>
                          </a:lnTo>
                          <a:lnTo>
                            <a:pt x="77" y="31"/>
                          </a:lnTo>
                          <a:lnTo>
                            <a:pt x="74" y="26"/>
                          </a:lnTo>
                          <a:lnTo>
                            <a:pt x="73" y="22"/>
                          </a:lnTo>
                          <a:lnTo>
                            <a:pt x="72" y="19"/>
                          </a:lnTo>
                          <a:lnTo>
                            <a:pt x="70" y="15"/>
                          </a:lnTo>
                          <a:lnTo>
                            <a:pt x="67" y="13"/>
                          </a:lnTo>
                          <a:lnTo>
                            <a:pt x="66" y="10"/>
                          </a:lnTo>
                          <a:lnTo>
                            <a:pt x="63" y="7"/>
                          </a:lnTo>
                          <a:lnTo>
                            <a:pt x="59" y="4"/>
                          </a:lnTo>
                          <a:lnTo>
                            <a:pt x="55" y="3"/>
                          </a:lnTo>
                          <a:lnTo>
                            <a:pt x="53" y="2"/>
                          </a:lnTo>
                          <a:lnTo>
                            <a:pt x="49" y="0"/>
                          </a:lnTo>
                          <a:lnTo>
                            <a:pt x="46" y="0"/>
                          </a:lnTo>
                          <a:lnTo>
                            <a:pt x="42" y="0"/>
                          </a:lnTo>
                          <a:lnTo>
                            <a:pt x="39" y="0"/>
                          </a:lnTo>
                          <a:lnTo>
                            <a:pt x="35" y="0"/>
                          </a:lnTo>
                          <a:lnTo>
                            <a:pt x="30" y="0"/>
                          </a:lnTo>
                          <a:lnTo>
                            <a:pt x="27" y="0"/>
                          </a:lnTo>
                          <a:lnTo>
                            <a:pt x="23" y="2"/>
                          </a:lnTo>
                          <a:lnTo>
                            <a:pt x="20" y="3"/>
                          </a:lnTo>
                          <a:lnTo>
                            <a:pt x="16" y="4"/>
                          </a:lnTo>
                          <a:lnTo>
                            <a:pt x="13" y="7"/>
                          </a:lnTo>
                          <a:lnTo>
                            <a:pt x="11" y="10"/>
                          </a:lnTo>
                          <a:lnTo>
                            <a:pt x="8" y="13"/>
                          </a:lnTo>
                          <a:lnTo>
                            <a:pt x="6" y="15"/>
                          </a:lnTo>
                          <a:lnTo>
                            <a:pt x="4" y="19"/>
                          </a:lnTo>
                          <a:lnTo>
                            <a:pt x="3" y="22"/>
                          </a:lnTo>
                          <a:lnTo>
                            <a:pt x="1" y="26"/>
                          </a:lnTo>
                          <a:lnTo>
                            <a:pt x="1" y="31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1" y="45"/>
                          </a:lnTo>
                          <a:lnTo>
                            <a:pt x="1" y="48"/>
                          </a:lnTo>
                          <a:lnTo>
                            <a:pt x="3" y="53"/>
                          </a:lnTo>
                          <a:lnTo>
                            <a:pt x="4" y="56"/>
                          </a:lnTo>
                          <a:lnTo>
                            <a:pt x="6" y="59"/>
                          </a:lnTo>
                          <a:lnTo>
                            <a:pt x="8" y="61"/>
                          </a:lnTo>
                          <a:lnTo>
                            <a:pt x="11" y="65"/>
                          </a:lnTo>
                          <a:lnTo>
                            <a:pt x="13" y="67"/>
                          </a:lnTo>
                          <a:lnTo>
                            <a:pt x="16" y="70"/>
                          </a:lnTo>
                          <a:lnTo>
                            <a:pt x="20" y="71"/>
                          </a:lnTo>
                          <a:lnTo>
                            <a:pt x="23" y="73"/>
                          </a:lnTo>
                          <a:lnTo>
                            <a:pt x="27" y="75"/>
                          </a:lnTo>
                          <a:lnTo>
                            <a:pt x="30" y="76"/>
                          </a:lnTo>
                          <a:lnTo>
                            <a:pt x="35" y="76"/>
                          </a:lnTo>
                          <a:lnTo>
                            <a:pt x="39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904" name="Freeform 39"/>
                    <p:cNvSpPr>
                      <a:spLocks/>
                    </p:cNvSpPr>
                    <p:nvPr/>
                  </p:nvSpPr>
                  <p:spPr bwMode="auto">
                    <a:xfrm>
                      <a:off x="5612" y="1877"/>
                      <a:ext cx="26" cy="26"/>
                    </a:xfrm>
                    <a:custGeom>
                      <a:avLst/>
                      <a:gdLst>
                        <a:gd name="T0" fmla="*/ 2 w 78"/>
                        <a:gd name="T1" fmla="*/ 3 h 78"/>
                        <a:gd name="T2" fmla="*/ 2 w 78"/>
                        <a:gd name="T3" fmla="*/ 3 h 78"/>
                        <a:gd name="T4" fmla="*/ 2 w 78"/>
                        <a:gd name="T5" fmla="*/ 3 h 78"/>
                        <a:gd name="T6" fmla="*/ 2 w 78"/>
                        <a:gd name="T7" fmla="*/ 3 h 78"/>
                        <a:gd name="T8" fmla="*/ 3 w 78"/>
                        <a:gd name="T9" fmla="*/ 2 h 78"/>
                        <a:gd name="T10" fmla="*/ 3 w 78"/>
                        <a:gd name="T11" fmla="*/ 2 h 78"/>
                        <a:gd name="T12" fmla="*/ 3 w 78"/>
                        <a:gd name="T13" fmla="*/ 2 h 78"/>
                        <a:gd name="T14" fmla="*/ 3 w 78"/>
                        <a:gd name="T15" fmla="*/ 2 h 78"/>
                        <a:gd name="T16" fmla="*/ 3 w 78"/>
                        <a:gd name="T17" fmla="*/ 1 h 78"/>
                        <a:gd name="T18" fmla="*/ 3 w 78"/>
                        <a:gd name="T19" fmla="*/ 1 h 78"/>
                        <a:gd name="T20" fmla="*/ 3 w 78"/>
                        <a:gd name="T21" fmla="*/ 1 h 78"/>
                        <a:gd name="T22" fmla="*/ 3 w 78"/>
                        <a:gd name="T23" fmla="*/ 1 h 78"/>
                        <a:gd name="T24" fmla="*/ 2 w 78"/>
                        <a:gd name="T25" fmla="*/ 0 h 78"/>
                        <a:gd name="T26" fmla="*/ 2 w 78"/>
                        <a:gd name="T27" fmla="*/ 0 h 78"/>
                        <a:gd name="T28" fmla="*/ 2 w 78"/>
                        <a:gd name="T29" fmla="*/ 0 h 78"/>
                        <a:gd name="T30" fmla="*/ 2 w 78"/>
                        <a:gd name="T31" fmla="*/ 0 h 78"/>
                        <a:gd name="T32" fmla="*/ 1 w 78"/>
                        <a:gd name="T33" fmla="*/ 0 h 78"/>
                        <a:gd name="T34" fmla="*/ 1 w 78"/>
                        <a:gd name="T35" fmla="*/ 0 h 78"/>
                        <a:gd name="T36" fmla="*/ 1 w 78"/>
                        <a:gd name="T37" fmla="*/ 0 h 78"/>
                        <a:gd name="T38" fmla="*/ 1 w 78"/>
                        <a:gd name="T39" fmla="*/ 0 h 78"/>
                        <a:gd name="T40" fmla="*/ 0 w 78"/>
                        <a:gd name="T41" fmla="*/ 1 h 78"/>
                        <a:gd name="T42" fmla="*/ 0 w 78"/>
                        <a:gd name="T43" fmla="*/ 1 h 78"/>
                        <a:gd name="T44" fmla="*/ 0 w 78"/>
                        <a:gd name="T45" fmla="*/ 1 h 78"/>
                        <a:gd name="T46" fmla="*/ 0 w 78"/>
                        <a:gd name="T47" fmla="*/ 1 h 78"/>
                        <a:gd name="T48" fmla="*/ 0 w 78"/>
                        <a:gd name="T49" fmla="*/ 2 h 78"/>
                        <a:gd name="T50" fmla="*/ 0 w 78"/>
                        <a:gd name="T51" fmla="*/ 2 h 78"/>
                        <a:gd name="T52" fmla="*/ 0 w 78"/>
                        <a:gd name="T53" fmla="*/ 2 h 78"/>
                        <a:gd name="T54" fmla="*/ 0 w 78"/>
                        <a:gd name="T55" fmla="*/ 2 h 78"/>
                        <a:gd name="T56" fmla="*/ 1 w 78"/>
                        <a:gd name="T57" fmla="*/ 3 h 78"/>
                        <a:gd name="T58" fmla="*/ 1 w 78"/>
                        <a:gd name="T59" fmla="*/ 3 h 78"/>
                        <a:gd name="T60" fmla="*/ 1 w 78"/>
                        <a:gd name="T61" fmla="*/ 3 h 78"/>
                        <a:gd name="T62" fmla="*/ 1 w 78"/>
                        <a:gd name="T63" fmla="*/ 3 h 78"/>
                        <a:gd name="T64" fmla="*/ 1 w 78"/>
                        <a:gd name="T65" fmla="*/ 3 h 78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8"/>
                        <a:gd name="T100" fmla="*/ 0 h 78"/>
                        <a:gd name="T101" fmla="*/ 78 w 78"/>
                        <a:gd name="T102" fmla="*/ 78 h 78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8" h="78">
                          <a:moveTo>
                            <a:pt x="39" y="78"/>
                          </a:moveTo>
                          <a:lnTo>
                            <a:pt x="43" y="77"/>
                          </a:lnTo>
                          <a:lnTo>
                            <a:pt x="46" y="77"/>
                          </a:lnTo>
                          <a:lnTo>
                            <a:pt x="50" y="76"/>
                          </a:lnTo>
                          <a:lnTo>
                            <a:pt x="55" y="75"/>
                          </a:lnTo>
                          <a:lnTo>
                            <a:pt x="57" y="73"/>
                          </a:lnTo>
                          <a:lnTo>
                            <a:pt x="61" y="71"/>
                          </a:lnTo>
                          <a:lnTo>
                            <a:pt x="63" y="69"/>
                          </a:lnTo>
                          <a:lnTo>
                            <a:pt x="67" y="67"/>
                          </a:lnTo>
                          <a:lnTo>
                            <a:pt x="68" y="64"/>
                          </a:lnTo>
                          <a:lnTo>
                            <a:pt x="70" y="61"/>
                          </a:lnTo>
                          <a:lnTo>
                            <a:pt x="74" y="57"/>
                          </a:lnTo>
                          <a:lnTo>
                            <a:pt x="75" y="55"/>
                          </a:lnTo>
                          <a:lnTo>
                            <a:pt x="76" y="51"/>
                          </a:lnTo>
                          <a:lnTo>
                            <a:pt x="77" y="46"/>
                          </a:lnTo>
                          <a:lnTo>
                            <a:pt x="78" y="43"/>
                          </a:lnTo>
                          <a:lnTo>
                            <a:pt x="78" y="39"/>
                          </a:lnTo>
                          <a:lnTo>
                            <a:pt x="78" y="36"/>
                          </a:lnTo>
                          <a:lnTo>
                            <a:pt x="77" y="31"/>
                          </a:lnTo>
                          <a:lnTo>
                            <a:pt x="76" y="27"/>
                          </a:lnTo>
                          <a:lnTo>
                            <a:pt x="75" y="24"/>
                          </a:lnTo>
                          <a:lnTo>
                            <a:pt x="74" y="20"/>
                          </a:lnTo>
                          <a:lnTo>
                            <a:pt x="70" y="17"/>
                          </a:lnTo>
                          <a:lnTo>
                            <a:pt x="68" y="14"/>
                          </a:lnTo>
                          <a:lnTo>
                            <a:pt x="67" y="12"/>
                          </a:lnTo>
                          <a:lnTo>
                            <a:pt x="63" y="8"/>
                          </a:lnTo>
                          <a:lnTo>
                            <a:pt x="61" y="7"/>
                          </a:lnTo>
                          <a:lnTo>
                            <a:pt x="57" y="5"/>
                          </a:lnTo>
                          <a:lnTo>
                            <a:pt x="55" y="2"/>
                          </a:lnTo>
                          <a:lnTo>
                            <a:pt x="50" y="2"/>
                          </a:lnTo>
                          <a:lnTo>
                            <a:pt x="46" y="0"/>
                          </a:lnTo>
                          <a:lnTo>
                            <a:pt x="43" y="0"/>
                          </a:lnTo>
                          <a:lnTo>
                            <a:pt x="39" y="0"/>
                          </a:lnTo>
                          <a:lnTo>
                            <a:pt x="36" y="0"/>
                          </a:lnTo>
                          <a:lnTo>
                            <a:pt x="31" y="0"/>
                          </a:lnTo>
                          <a:lnTo>
                            <a:pt x="27" y="2"/>
                          </a:lnTo>
                          <a:lnTo>
                            <a:pt x="24" y="2"/>
                          </a:lnTo>
                          <a:lnTo>
                            <a:pt x="20" y="5"/>
                          </a:lnTo>
                          <a:lnTo>
                            <a:pt x="18" y="7"/>
                          </a:lnTo>
                          <a:lnTo>
                            <a:pt x="14" y="8"/>
                          </a:lnTo>
                          <a:lnTo>
                            <a:pt x="12" y="12"/>
                          </a:lnTo>
                          <a:lnTo>
                            <a:pt x="8" y="14"/>
                          </a:lnTo>
                          <a:lnTo>
                            <a:pt x="7" y="17"/>
                          </a:lnTo>
                          <a:lnTo>
                            <a:pt x="5" y="20"/>
                          </a:lnTo>
                          <a:lnTo>
                            <a:pt x="4" y="24"/>
                          </a:lnTo>
                          <a:lnTo>
                            <a:pt x="2" y="27"/>
                          </a:lnTo>
                          <a:lnTo>
                            <a:pt x="1" y="31"/>
                          </a:lnTo>
                          <a:lnTo>
                            <a:pt x="0" y="36"/>
                          </a:lnTo>
                          <a:lnTo>
                            <a:pt x="0" y="39"/>
                          </a:lnTo>
                          <a:lnTo>
                            <a:pt x="0" y="43"/>
                          </a:lnTo>
                          <a:lnTo>
                            <a:pt x="1" y="46"/>
                          </a:lnTo>
                          <a:lnTo>
                            <a:pt x="2" y="51"/>
                          </a:lnTo>
                          <a:lnTo>
                            <a:pt x="4" y="55"/>
                          </a:lnTo>
                          <a:lnTo>
                            <a:pt x="5" y="57"/>
                          </a:lnTo>
                          <a:lnTo>
                            <a:pt x="7" y="61"/>
                          </a:lnTo>
                          <a:lnTo>
                            <a:pt x="8" y="64"/>
                          </a:lnTo>
                          <a:lnTo>
                            <a:pt x="12" y="67"/>
                          </a:lnTo>
                          <a:lnTo>
                            <a:pt x="14" y="69"/>
                          </a:lnTo>
                          <a:lnTo>
                            <a:pt x="18" y="71"/>
                          </a:lnTo>
                          <a:lnTo>
                            <a:pt x="20" y="73"/>
                          </a:lnTo>
                          <a:lnTo>
                            <a:pt x="24" y="75"/>
                          </a:lnTo>
                          <a:lnTo>
                            <a:pt x="27" y="76"/>
                          </a:lnTo>
                          <a:lnTo>
                            <a:pt x="31" y="77"/>
                          </a:lnTo>
                          <a:lnTo>
                            <a:pt x="36" y="77"/>
                          </a:lnTo>
                          <a:lnTo>
                            <a:pt x="39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905" name="Freeform 40"/>
                    <p:cNvSpPr>
                      <a:spLocks/>
                    </p:cNvSpPr>
                    <p:nvPr/>
                  </p:nvSpPr>
                  <p:spPr bwMode="auto">
                    <a:xfrm>
                      <a:off x="5662" y="1876"/>
                      <a:ext cx="25" cy="26"/>
                    </a:xfrm>
                    <a:custGeom>
                      <a:avLst/>
                      <a:gdLst>
                        <a:gd name="T0" fmla="*/ 2 w 75"/>
                        <a:gd name="T1" fmla="*/ 3 h 78"/>
                        <a:gd name="T2" fmla="*/ 2 w 75"/>
                        <a:gd name="T3" fmla="*/ 3 h 78"/>
                        <a:gd name="T4" fmla="*/ 2 w 75"/>
                        <a:gd name="T5" fmla="*/ 3 h 78"/>
                        <a:gd name="T6" fmla="*/ 2 w 75"/>
                        <a:gd name="T7" fmla="*/ 3 h 78"/>
                        <a:gd name="T8" fmla="*/ 2 w 75"/>
                        <a:gd name="T9" fmla="*/ 2 h 78"/>
                        <a:gd name="T10" fmla="*/ 3 w 75"/>
                        <a:gd name="T11" fmla="*/ 2 h 78"/>
                        <a:gd name="T12" fmla="*/ 3 w 75"/>
                        <a:gd name="T13" fmla="*/ 2 h 78"/>
                        <a:gd name="T14" fmla="*/ 3 w 75"/>
                        <a:gd name="T15" fmla="*/ 2 h 78"/>
                        <a:gd name="T16" fmla="*/ 3 w 75"/>
                        <a:gd name="T17" fmla="*/ 1 h 78"/>
                        <a:gd name="T18" fmla="*/ 3 w 75"/>
                        <a:gd name="T19" fmla="*/ 1 h 78"/>
                        <a:gd name="T20" fmla="*/ 3 w 75"/>
                        <a:gd name="T21" fmla="*/ 1 h 78"/>
                        <a:gd name="T22" fmla="*/ 2 w 75"/>
                        <a:gd name="T23" fmla="*/ 1 h 78"/>
                        <a:gd name="T24" fmla="*/ 2 w 75"/>
                        <a:gd name="T25" fmla="*/ 0 h 78"/>
                        <a:gd name="T26" fmla="*/ 2 w 75"/>
                        <a:gd name="T27" fmla="*/ 0 h 78"/>
                        <a:gd name="T28" fmla="*/ 2 w 75"/>
                        <a:gd name="T29" fmla="*/ 0 h 78"/>
                        <a:gd name="T30" fmla="*/ 2 w 75"/>
                        <a:gd name="T31" fmla="*/ 0 h 78"/>
                        <a:gd name="T32" fmla="*/ 1 w 75"/>
                        <a:gd name="T33" fmla="*/ 0 h 78"/>
                        <a:gd name="T34" fmla="*/ 1 w 75"/>
                        <a:gd name="T35" fmla="*/ 0 h 78"/>
                        <a:gd name="T36" fmla="*/ 1 w 75"/>
                        <a:gd name="T37" fmla="*/ 0 h 78"/>
                        <a:gd name="T38" fmla="*/ 0 w 75"/>
                        <a:gd name="T39" fmla="*/ 0 h 78"/>
                        <a:gd name="T40" fmla="*/ 0 w 75"/>
                        <a:gd name="T41" fmla="*/ 1 h 78"/>
                        <a:gd name="T42" fmla="*/ 0 w 75"/>
                        <a:gd name="T43" fmla="*/ 1 h 78"/>
                        <a:gd name="T44" fmla="*/ 0 w 75"/>
                        <a:gd name="T45" fmla="*/ 1 h 78"/>
                        <a:gd name="T46" fmla="*/ 0 w 75"/>
                        <a:gd name="T47" fmla="*/ 1 h 78"/>
                        <a:gd name="T48" fmla="*/ 0 w 75"/>
                        <a:gd name="T49" fmla="*/ 2 h 78"/>
                        <a:gd name="T50" fmla="*/ 0 w 75"/>
                        <a:gd name="T51" fmla="*/ 2 h 78"/>
                        <a:gd name="T52" fmla="*/ 0 w 75"/>
                        <a:gd name="T53" fmla="*/ 2 h 78"/>
                        <a:gd name="T54" fmla="*/ 0 w 75"/>
                        <a:gd name="T55" fmla="*/ 2 h 78"/>
                        <a:gd name="T56" fmla="*/ 0 w 75"/>
                        <a:gd name="T57" fmla="*/ 3 h 78"/>
                        <a:gd name="T58" fmla="*/ 1 w 75"/>
                        <a:gd name="T59" fmla="*/ 3 h 78"/>
                        <a:gd name="T60" fmla="*/ 1 w 75"/>
                        <a:gd name="T61" fmla="*/ 3 h 78"/>
                        <a:gd name="T62" fmla="*/ 1 w 75"/>
                        <a:gd name="T63" fmla="*/ 3 h 78"/>
                        <a:gd name="T64" fmla="*/ 1 w 75"/>
                        <a:gd name="T65" fmla="*/ 3 h 78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5"/>
                        <a:gd name="T100" fmla="*/ 0 h 78"/>
                        <a:gd name="T101" fmla="*/ 75 w 75"/>
                        <a:gd name="T102" fmla="*/ 78 h 78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5" h="78">
                          <a:moveTo>
                            <a:pt x="38" y="78"/>
                          </a:moveTo>
                          <a:lnTo>
                            <a:pt x="41" y="78"/>
                          </a:lnTo>
                          <a:lnTo>
                            <a:pt x="45" y="77"/>
                          </a:lnTo>
                          <a:lnTo>
                            <a:pt x="48" y="76"/>
                          </a:lnTo>
                          <a:lnTo>
                            <a:pt x="52" y="75"/>
                          </a:lnTo>
                          <a:lnTo>
                            <a:pt x="54" y="72"/>
                          </a:lnTo>
                          <a:lnTo>
                            <a:pt x="58" y="71"/>
                          </a:lnTo>
                          <a:lnTo>
                            <a:pt x="61" y="69"/>
                          </a:lnTo>
                          <a:lnTo>
                            <a:pt x="65" y="66"/>
                          </a:lnTo>
                          <a:lnTo>
                            <a:pt x="66" y="63"/>
                          </a:lnTo>
                          <a:lnTo>
                            <a:pt x="68" y="60"/>
                          </a:lnTo>
                          <a:lnTo>
                            <a:pt x="70" y="57"/>
                          </a:lnTo>
                          <a:lnTo>
                            <a:pt x="72" y="53"/>
                          </a:lnTo>
                          <a:lnTo>
                            <a:pt x="73" y="51"/>
                          </a:lnTo>
                          <a:lnTo>
                            <a:pt x="75" y="46"/>
                          </a:lnTo>
                          <a:lnTo>
                            <a:pt x="75" y="42"/>
                          </a:lnTo>
                          <a:lnTo>
                            <a:pt x="75" y="39"/>
                          </a:lnTo>
                          <a:lnTo>
                            <a:pt x="75" y="35"/>
                          </a:lnTo>
                          <a:lnTo>
                            <a:pt x="75" y="31"/>
                          </a:lnTo>
                          <a:lnTo>
                            <a:pt x="73" y="26"/>
                          </a:lnTo>
                          <a:lnTo>
                            <a:pt x="72" y="23"/>
                          </a:lnTo>
                          <a:lnTo>
                            <a:pt x="70" y="20"/>
                          </a:lnTo>
                          <a:lnTo>
                            <a:pt x="68" y="18"/>
                          </a:lnTo>
                          <a:lnTo>
                            <a:pt x="66" y="14"/>
                          </a:lnTo>
                          <a:lnTo>
                            <a:pt x="65" y="12"/>
                          </a:lnTo>
                          <a:lnTo>
                            <a:pt x="61" y="9"/>
                          </a:lnTo>
                          <a:lnTo>
                            <a:pt x="58" y="7"/>
                          </a:lnTo>
                          <a:lnTo>
                            <a:pt x="54" y="4"/>
                          </a:lnTo>
                          <a:lnTo>
                            <a:pt x="52" y="2"/>
                          </a:lnTo>
                          <a:lnTo>
                            <a:pt x="48" y="2"/>
                          </a:lnTo>
                          <a:lnTo>
                            <a:pt x="45" y="1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3" y="0"/>
                          </a:lnTo>
                          <a:lnTo>
                            <a:pt x="29" y="1"/>
                          </a:lnTo>
                          <a:lnTo>
                            <a:pt x="24" y="2"/>
                          </a:lnTo>
                          <a:lnTo>
                            <a:pt x="22" y="2"/>
                          </a:lnTo>
                          <a:lnTo>
                            <a:pt x="19" y="4"/>
                          </a:lnTo>
                          <a:lnTo>
                            <a:pt x="15" y="7"/>
                          </a:lnTo>
                          <a:lnTo>
                            <a:pt x="13" y="9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4" y="18"/>
                          </a:lnTo>
                          <a:lnTo>
                            <a:pt x="3" y="20"/>
                          </a:lnTo>
                          <a:lnTo>
                            <a:pt x="2" y="23"/>
                          </a:lnTo>
                          <a:lnTo>
                            <a:pt x="0" y="26"/>
                          </a:lnTo>
                          <a:lnTo>
                            <a:pt x="0" y="31"/>
                          </a:lnTo>
                          <a:lnTo>
                            <a:pt x="0" y="35"/>
                          </a:lnTo>
                          <a:lnTo>
                            <a:pt x="0" y="39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0" y="51"/>
                          </a:lnTo>
                          <a:lnTo>
                            <a:pt x="2" y="53"/>
                          </a:lnTo>
                          <a:lnTo>
                            <a:pt x="3" y="57"/>
                          </a:lnTo>
                          <a:lnTo>
                            <a:pt x="4" y="60"/>
                          </a:lnTo>
                          <a:lnTo>
                            <a:pt x="7" y="63"/>
                          </a:lnTo>
                          <a:lnTo>
                            <a:pt x="10" y="66"/>
                          </a:lnTo>
                          <a:lnTo>
                            <a:pt x="13" y="69"/>
                          </a:lnTo>
                          <a:lnTo>
                            <a:pt x="15" y="71"/>
                          </a:lnTo>
                          <a:lnTo>
                            <a:pt x="19" y="72"/>
                          </a:lnTo>
                          <a:lnTo>
                            <a:pt x="22" y="75"/>
                          </a:lnTo>
                          <a:lnTo>
                            <a:pt x="24" y="76"/>
                          </a:lnTo>
                          <a:lnTo>
                            <a:pt x="29" y="77"/>
                          </a:lnTo>
                          <a:lnTo>
                            <a:pt x="33" y="78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906" name="Freeform 41"/>
                    <p:cNvSpPr>
                      <a:spLocks/>
                    </p:cNvSpPr>
                    <p:nvPr/>
                  </p:nvSpPr>
                  <p:spPr bwMode="auto">
                    <a:xfrm>
                      <a:off x="5386" y="1906"/>
                      <a:ext cx="26" cy="26"/>
                    </a:xfrm>
                    <a:custGeom>
                      <a:avLst/>
                      <a:gdLst>
                        <a:gd name="T0" fmla="*/ 2 w 77"/>
                        <a:gd name="T1" fmla="*/ 3 h 78"/>
                        <a:gd name="T2" fmla="*/ 2 w 77"/>
                        <a:gd name="T3" fmla="*/ 3 h 78"/>
                        <a:gd name="T4" fmla="*/ 2 w 77"/>
                        <a:gd name="T5" fmla="*/ 3 h 78"/>
                        <a:gd name="T6" fmla="*/ 2 w 77"/>
                        <a:gd name="T7" fmla="*/ 2 h 78"/>
                        <a:gd name="T8" fmla="*/ 3 w 77"/>
                        <a:gd name="T9" fmla="*/ 2 h 78"/>
                        <a:gd name="T10" fmla="*/ 3 w 77"/>
                        <a:gd name="T11" fmla="*/ 2 h 78"/>
                        <a:gd name="T12" fmla="*/ 3 w 77"/>
                        <a:gd name="T13" fmla="*/ 2 h 78"/>
                        <a:gd name="T14" fmla="*/ 3 w 77"/>
                        <a:gd name="T15" fmla="*/ 2 h 78"/>
                        <a:gd name="T16" fmla="*/ 3 w 77"/>
                        <a:gd name="T17" fmla="*/ 1 h 78"/>
                        <a:gd name="T18" fmla="*/ 3 w 77"/>
                        <a:gd name="T19" fmla="*/ 1 h 78"/>
                        <a:gd name="T20" fmla="*/ 3 w 77"/>
                        <a:gd name="T21" fmla="*/ 1 h 78"/>
                        <a:gd name="T22" fmla="*/ 3 w 77"/>
                        <a:gd name="T23" fmla="*/ 1 h 78"/>
                        <a:gd name="T24" fmla="*/ 2 w 77"/>
                        <a:gd name="T25" fmla="*/ 0 h 78"/>
                        <a:gd name="T26" fmla="*/ 2 w 77"/>
                        <a:gd name="T27" fmla="*/ 0 h 78"/>
                        <a:gd name="T28" fmla="*/ 2 w 77"/>
                        <a:gd name="T29" fmla="*/ 0 h 78"/>
                        <a:gd name="T30" fmla="*/ 2 w 77"/>
                        <a:gd name="T31" fmla="*/ 0 h 78"/>
                        <a:gd name="T32" fmla="*/ 1 w 77"/>
                        <a:gd name="T33" fmla="*/ 0 h 78"/>
                        <a:gd name="T34" fmla="*/ 1 w 77"/>
                        <a:gd name="T35" fmla="*/ 0 h 78"/>
                        <a:gd name="T36" fmla="*/ 1 w 77"/>
                        <a:gd name="T37" fmla="*/ 0 h 78"/>
                        <a:gd name="T38" fmla="*/ 0 w 77"/>
                        <a:gd name="T39" fmla="*/ 0 h 78"/>
                        <a:gd name="T40" fmla="*/ 0 w 77"/>
                        <a:gd name="T41" fmla="*/ 1 h 78"/>
                        <a:gd name="T42" fmla="*/ 0 w 77"/>
                        <a:gd name="T43" fmla="*/ 1 h 78"/>
                        <a:gd name="T44" fmla="*/ 0 w 77"/>
                        <a:gd name="T45" fmla="*/ 1 h 78"/>
                        <a:gd name="T46" fmla="*/ 0 w 77"/>
                        <a:gd name="T47" fmla="*/ 1 h 78"/>
                        <a:gd name="T48" fmla="*/ 0 w 77"/>
                        <a:gd name="T49" fmla="*/ 2 h 78"/>
                        <a:gd name="T50" fmla="*/ 0 w 77"/>
                        <a:gd name="T51" fmla="*/ 2 h 78"/>
                        <a:gd name="T52" fmla="*/ 0 w 77"/>
                        <a:gd name="T53" fmla="*/ 2 h 78"/>
                        <a:gd name="T54" fmla="*/ 0 w 77"/>
                        <a:gd name="T55" fmla="*/ 2 h 78"/>
                        <a:gd name="T56" fmla="*/ 0 w 77"/>
                        <a:gd name="T57" fmla="*/ 2 h 78"/>
                        <a:gd name="T58" fmla="*/ 1 w 77"/>
                        <a:gd name="T59" fmla="*/ 3 h 78"/>
                        <a:gd name="T60" fmla="*/ 1 w 77"/>
                        <a:gd name="T61" fmla="*/ 3 h 78"/>
                        <a:gd name="T62" fmla="*/ 1 w 77"/>
                        <a:gd name="T63" fmla="*/ 3 h 78"/>
                        <a:gd name="T64" fmla="*/ 1 w 77"/>
                        <a:gd name="T65" fmla="*/ 3 h 78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7"/>
                        <a:gd name="T100" fmla="*/ 0 h 78"/>
                        <a:gd name="T101" fmla="*/ 77 w 77"/>
                        <a:gd name="T102" fmla="*/ 78 h 78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7" h="78">
                          <a:moveTo>
                            <a:pt x="38" y="78"/>
                          </a:moveTo>
                          <a:lnTo>
                            <a:pt x="41" y="77"/>
                          </a:lnTo>
                          <a:lnTo>
                            <a:pt x="45" y="76"/>
                          </a:lnTo>
                          <a:lnTo>
                            <a:pt x="50" y="76"/>
                          </a:lnTo>
                          <a:lnTo>
                            <a:pt x="53" y="73"/>
                          </a:lnTo>
                          <a:lnTo>
                            <a:pt x="56" y="72"/>
                          </a:lnTo>
                          <a:lnTo>
                            <a:pt x="59" y="70"/>
                          </a:lnTo>
                          <a:lnTo>
                            <a:pt x="63" y="67"/>
                          </a:lnTo>
                          <a:lnTo>
                            <a:pt x="65" y="65"/>
                          </a:lnTo>
                          <a:lnTo>
                            <a:pt x="67" y="63"/>
                          </a:lnTo>
                          <a:lnTo>
                            <a:pt x="70" y="60"/>
                          </a:lnTo>
                          <a:lnTo>
                            <a:pt x="71" y="56"/>
                          </a:lnTo>
                          <a:lnTo>
                            <a:pt x="73" y="53"/>
                          </a:lnTo>
                          <a:lnTo>
                            <a:pt x="74" y="50"/>
                          </a:lnTo>
                          <a:lnTo>
                            <a:pt x="76" y="46"/>
                          </a:lnTo>
                          <a:lnTo>
                            <a:pt x="76" y="42"/>
                          </a:lnTo>
                          <a:lnTo>
                            <a:pt x="77" y="39"/>
                          </a:lnTo>
                          <a:lnTo>
                            <a:pt x="76" y="35"/>
                          </a:lnTo>
                          <a:lnTo>
                            <a:pt x="76" y="29"/>
                          </a:lnTo>
                          <a:lnTo>
                            <a:pt x="74" y="27"/>
                          </a:lnTo>
                          <a:lnTo>
                            <a:pt x="73" y="24"/>
                          </a:lnTo>
                          <a:lnTo>
                            <a:pt x="71" y="20"/>
                          </a:lnTo>
                          <a:lnTo>
                            <a:pt x="70" y="16"/>
                          </a:lnTo>
                          <a:lnTo>
                            <a:pt x="67" y="14"/>
                          </a:lnTo>
                          <a:lnTo>
                            <a:pt x="65" y="12"/>
                          </a:lnTo>
                          <a:lnTo>
                            <a:pt x="63" y="8"/>
                          </a:lnTo>
                          <a:lnTo>
                            <a:pt x="59" y="6"/>
                          </a:lnTo>
                          <a:lnTo>
                            <a:pt x="56" y="5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2" y="2"/>
                          </a:lnTo>
                          <a:lnTo>
                            <a:pt x="20" y="5"/>
                          </a:lnTo>
                          <a:lnTo>
                            <a:pt x="16" y="6"/>
                          </a:lnTo>
                          <a:lnTo>
                            <a:pt x="13" y="8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4" y="16"/>
                          </a:lnTo>
                          <a:lnTo>
                            <a:pt x="3" y="20"/>
                          </a:lnTo>
                          <a:lnTo>
                            <a:pt x="2" y="24"/>
                          </a:lnTo>
                          <a:lnTo>
                            <a:pt x="1" y="27"/>
                          </a:lnTo>
                          <a:lnTo>
                            <a:pt x="0" y="29"/>
                          </a:lnTo>
                          <a:lnTo>
                            <a:pt x="0" y="35"/>
                          </a:lnTo>
                          <a:lnTo>
                            <a:pt x="0" y="39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1" y="50"/>
                          </a:lnTo>
                          <a:lnTo>
                            <a:pt x="2" y="53"/>
                          </a:lnTo>
                          <a:lnTo>
                            <a:pt x="3" y="56"/>
                          </a:lnTo>
                          <a:lnTo>
                            <a:pt x="4" y="60"/>
                          </a:lnTo>
                          <a:lnTo>
                            <a:pt x="7" y="63"/>
                          </a:lnTo>
                          <a:lnTo>
                            <a:pt x="10" y="65"/>
                          </a:lnTo>
                          <a:lnTo>
                            <a:pt x="13" y="67"/>
                          </a:lnTo>
                          <a:lnTo>
                            <a:pt x="16" y="70"/>
                          </a:lnTo>
                          <a:lnTo>
                            <a:pt x="20" y="72"/>
                          </a:lnTo>
                          <a:lnTo>
                            <a:pt x="22" y="73"/>
                          </a:lnTo>
                          <a:lnTo>
                            <a:pt x="26" y="76"/>
                          </a:lnTo>
                          <a:lnTo>
                            <a:pt x="31" y="76"/>
                          </a:lnTo>
                          <a:lnTo>
                            <a:pt x="34" y="77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907" name="Freeform 42"/>
                    <p:cNvSpPr>
                      <a:spLocks/>
                    </p:cNvSpPr>
                    <p:nvPr/>
                  </p:nvSpPr>
                  <p:spPr bwMode="auto">
                    <a:xfrm>
                      <a:off x="5438" y="1906"/>
                      <a:ext cx="27" cy="25"/>
                    </a:xfrm>
                    <a:custGeom>
                      <a:avLst/>
                      <a:gdLst>
                        <a:gd name="T0" fmla="*/ 2 w 79"/>
                        <a:gd name="T1" fmla="*/ 3 h 76"/>
                        <a:gd name="T2" fmla="*/ 2 w 79"/>
                        <a:gd name="T3" fmla="*/ 3 h 76"/>
                        <a:gd name="T4" fmla="*/ 2 w 79"/>
                        <a:gd name="T5" fmla="*/ 3 h 76"/>
                        <a:gd name="T6" fmla="*/ 3 w 79"/>
                        <a:gd name="T7" fmla="*/ 2 h 76"/>
                        <a:gd name="T8" fmla="*/ 3 w 79"/>
                        <a:gd name="T9" fmla="*/ 2 h 76"/>
                        <a:gd name="T10" fmla="*/ 3 w 79"/>
                        <a:gd name="T11" fmla="*/ 2 h 76"/>
                        <a:gd name="T12" fmla="*/ 3 w 79"/>
                        <a:gd name="T13" fmla="*/ 2 h 76"/>
                        <a:gd name="T14" fmla="*/ 3 w 79"/>
                        <a:gd name="T15" fmla="*/ 1 h 76"/>
                        <a:gd name="T16" fmla="*/ 3 w 79"/>
                        <a:gd name="T17" fmla="*/ 1 h 76"/>
                        <a:gd name="T18" fmla="*/ 3 w 79"/>
                        <a:gd name="T19" fmla="*/ 1 h 76"/>
                        <a:gd name="T20" fmla="*/ 3 w 79"/>
                        <a:gd name="T21" fmla="*/ 1 h 76"/>
                        <a:gd name="T22" fmla="*/ 3 w 79"/>
                        <a:gd name="T23" fmla="*/ 0 h 76"/>
                        <a:gd name="T24" fmla="*/ 3 w 79"/>
                        <a:gd name="T25" fmla="*/ 0 h 76"/>
                        <a:gd name="T26" fmla="*/ 2 w 79"/>
                        <a:gd name="T27" fmla="*/ 0 h 76"/>
                        <a:gd name="T28" fmla="*/ 2 w 79"/>
                        <a:gd name="T29" fmla="*/ 0 h 76"/>
                        <a:gd name="T30" fmla="*/ 2 w 79"/>
                        <a:gd name="T31" fmla="*/ 0 h 76"/>
                        <a:gd name="T32" fmla="*/ 1 w 79"/>
                        <a:gd name="T33" fmla="*/ 0 h 76"/>
                        <a:gd name="T34" fmla="*/ 1 w 79"/>
                        <a:gd name="T35" fmla="*/ 0 h 76"/>
                        <a:gd name="T36" fmla="*/ 1 w 79"/>
                        <a:gd name="T37" fmla="*/ 0 h 76"/>
                        <a:gd name="T38" fmla="*/ 1 w 79"/>
                        <a:gd name="T39" fmla="*/ 0 h 76"/>
                        <a:gd name="T40" fmla="*/ 0 w 79"/>
                        <a:gd name="T41" fmla="*/ 0 h 76"/>
                        <a:gd name="T42" fmla="*/ 0 w 79"/>
                        <a:gd name="T43" fmla="*/ 1 h 76"/>
                        <a:gd name="T44" fmla="*/ 0 w 79"/>
                        <a:gd name="T45" fmla="*/ 1 h 76"/>
                        <a:gd name="T46" fmla="*/ 0 w 79"/>
                        <a:gd name="T47" fmla="*/ 1 h 76"/>
                        <a:gd name="T48" fmla="*/ 0 w 79"/>
                        <a:gd name="T49" fmla="*/ 1 h 76"/>
                        <a:gd name="T50" fmla="*/ 0 w 79"/>
                        <a:gd name="T51" fmla="*/ 2 h 76"/>
                        <a:gd name="T52" fmla="*/ 0 w 79"/>
                        <a:gd name="T53" fmla="*/ 2 h 76"/>
                        <a:gd name="T54" fmla="*/ 0 w 79"/>
                        <a:gd name="T55" fmla="*/ 2 h 76"/>
                        <a:gd name="T56" fmla="*/ 1 w 79"/>
                        <a:gd name="T57" fmla="*/ 2 h 76"/>
                        <a:gd name="T58" fmla="*/ 1 w 79"/>
                        <a:gd name="T59" fmla="*/ 3 h 76"/>
                        <a:gd name="T60" fmla="*/ 1 w 79"/>
                        <a:gd name="T61" fmla="*/ 3 h 76"/>
                        <a:gd name="T62" fmla="*/ 1 w 79"/>
                        <a:gd name="T63" fmla="*/ 3 h 76"/>
                        <a:gd name="T64" fmla="*/ 2 w 79"/>
                        <a:gd name="T65" fmla="*/ 3 h 7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9"/>
                        <a:gd name="T100" fmla="*/ 0 h 76"/>
                        <a:gd name="T101" fmla="*/ 79 w 79"/>
                        <a:gd name="T102" fmla="*/ 76 h 76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9" h="76">
                          <a:moveTo>
                            <a:pt x="40" y="76"/>
                          </a:moveTo>
                          <a:lnTo>
                            <a:pt x="43" y="76"/>
                          </a:lnTo>
                          <a:lnTo>
                            <a:pt x="47" y="76"/>
                          </a:lnTo>
                          <a:lnTo>
                            <a:pt x="50" y="73"/>
                          </a:lnTo>
                          <a:lnTo>
                            <a:pt x="54" y="73"/>
                          </a:lnTo>
                          <a:lnTo>
                            <a:pt x="56" y="71"/>
                          </a:lnTo>
                          <a:lnTo>
                            <a:pt x="61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9" y="61"/>
                          </a:lnTo>
                          <a:lnTo>
                            <a:pt x="72" y="58"/>
                          </a:lnTo>
                          <a:lnTo>
                            <a:pt x="73" y="56"/>
                          </a:lnTo>
                          <a:lnTo>
                            <a:pt x="74" y="53"/>
                          </a:lnTo>
                          <a:lnTo>
                            <a:pt x="76" y="48"/>
                          </a:lnTo>
                          <a:lnTo>
                            <a:pt x="76" y="45"/>
                          </a:lnTo>
                          <a:lnTo>
                            <a:pt x="77" y="40"/>
                          </a:lnTo>
                          <a:lnTo>
                            <a:pt x="79" y="38"/>
                          </a:lnTo>
                          <a:lnTo>
                            <a:pt x="77" y="33"/>
                          </a:lnTo>
                          <a:lnTo>
                            <a:pt x="76" y="29"/>
                          </a:lnTo>
                          <a:lnTo>
                            <a:pt x="76" y="25"/>
                          </a:lnTo>
                          <a:lnTo>
                            <a:pt x="74" y="22"/>
                          </a:lnTo>
                          <a:lnTo>
                            <a:pt x="73" y="19"/>
                          </a:lnTo>
                          <a:lnTo>
                            <a:pt x="72" y="15"/>
                          </a:lnTo>
                          <a:lnTo>
                            <a:pt x="69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1" y="5"/>
                          </a:lnTo>
                          <a:lnTo>
                            <a:pt x="56" y="3"/>
                          </a:lnTo>
                          <a:lnTo>
                            <a:pt x="54" y="2"/>
                          </a:lnTo>
                          <a:lnTo>
                            <a:pt x="50" y="0"/>
                          </a:lnTo>
                          <a:lnTo>
                            <a:pt x="47" y="0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5" y="0"/>
                          </a:lnTo>
                          <a:lnTo>
                            <a:pt x="31" y="0"/>
                          </a:lnTo>
                          <a:lnTo>
                            <a:pt x="28" y="0"/>
                          </a:lnTo>
                          <a:lnTo>
                            <a:pt x="24" y="2"/>
                          </a:lnTo>
                          <a:lnTo>
                            <a:pt x="21" y="3"/>
                          </a:lnTo>
                          <a:lnTo>
                            <a:pt x="17" y="5"/>
                          </a:lnTo>
                          <a:lnTo>
                            <a:pt x="15" y="7"/>
                          </a:lnTo>
                          <a:lnTo>
                            <a:pt x="12" y="10"/>
                          </a:lnTo>
                          <a:lnTo>
                            <a:pt x="9" y="13"/>
                          </a:lnTo>
                          <a:lnTo>
                            <a:pt x="6" y="15"/>
                          </a:lnTo>
                          <a:lnTo>
                            <a:pt x="5" y="19"/>
                          </a:lnTo>
                          <a:lnTo>
                            <a:pt x="3" y="22"/>
                          </a:lnTo>
                          <a:lnTo>
                            <a:pt x="2" y="25"/>
                          </a:lnTo>
                          <a:lnTo>
                            <a:pt x="0" y="29"/>
                          </a:lnTo>
                          <a:lnTo>
                            <a:pt x="0" y="33"/>
                          </a:lnTo>
                          <a:lnTo>
                            <a:pt x="0" y="38"/>
                          </a:lnTo>
                          <a:lnTo>
                            <a:pt x="0" y="40"/>
                          </a:lnTo>
                          <a:lnTo>
                            <a:pt x="0" y="45"/>
                          </a:lnTo>
                          <a:lnTo>
                            <a:pt x="2" y="48"/>
                          </a:lnTo>
                          <a:lnTo>
                            <a:pt x="3" y="53"/>
                          </a:lnTo>
                          <a:lnTo>
                            <a:pt x="5" y="56"/>
                          </a:lnTo>
                          <a:lnTo>
                            <a:pt x="6" y="58"/>
                          </a:lnTo>
                          <a:lnTo>
                            <a:pt x="9" y="61"/>
                          </a:lnTo>
                          <a:lnTo>
                            <a:pt x="12" y="65"/>
                          </a:lnTo>
                          <a:lnTo>
                            <a:pt x="15" y="67"/>
                          </a:lnTo>
                          <a:lnTo>
                            <a:pt x="17" y="70"/>
                          </a:lnTo>
                          <a:lnTo>
                            <a:pt x="21" y="71"/>
                          </a:lnTo>
                          <a:lnTo>
                            <a:pt x="24" y="73"/>
                          </a:lnTo>
                          <a:lnTo>
                            <a:pt x="28" y="73"/>
                          </a:lnTo>
                          <a:lnTo>
                            <a:pt x="31" y="76"/>
                          </a:lnTo>
                          <a:lnTo>
                            <a:pt x="35" y="76"/>
                          </a:lnTo>
                          <a:lnTo>
                            <a:pt x="40" y="7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908" name="Freeform 43"/>
                    <p:cNvSpPr>
                      <a:spLocks/>
                    </p:cNvSpPr>
                    <p:nvPr/>
                  </p:nvSpPr>
                  <p:spPr bwMode="auto">
                    <a:xfrm>
                      <a:off x="5487" y="1905"/>
                      <a:ext cx="27" cy="26"/>
                    </a:xfrm>
                    <a:custGeom>
                      <a:avLst/>
                      <a:gdLst>
                        <a:gd name="T0" fmla="*/ 2 w 79"/>
                        <a:gd name="T1" fmla="*/ 3 h 79"/>
                        <a:gd name="T2" fmla="*/ 2 w 79"/>
                        <a:gd name="T3" fmla="*/ 3 h 79"/>
                        <a:gd name="T4" fmla="*/ 2 w 79"/>
                        <a:gd name="T5" fmla="*/ 3 h 79"/>
                        <a:gd name="T6" fmla="*/ 3 w 79"/>
                        <a:gd name="T7" fmla="*/ 2 h 79"/>
                        <a:gd name="T8" fmla="*/ 3 w 79"/>
                        <a:gd name="T9" fmla="*/ 2 h 79"/>
                        <a:gd name="T10" fmla="*/ 3 w 79"/>
                        <a:gd name="T11" fmla="*/ 2 h 79"/>
                        <a:gd name="T12" fmla="*/ 3 w 79"/>
                        <a:gd name="T13" fmla="*/ 2 h 79"/>
                        <a:gd name="T14" fmla="*/ 3 w 79"/>
                        <a:gd name="T15" fmla="*/ 2 h 79"/>
                        <a:gd name="T16" fmla="*/ 3 w 79"/>
                        <a:gd name="T17" fmla="*/ 1 h 79"/>
                        <a:gd name="T18" fmla="*/ 3 w 79"/>
                        <a:gd name="T19" fmla="*/ 1 h 79"/>
                        <a:gd name="T20" fmla="*/ 3 w 79"/>
                        <a:gd name="T21" fmla="*/ 1 h 79"/>
                        <a:gd name="T22" fmla="*/ 3 w 79"/>
                        <a:gd name="T23" fmla="*/ 1 h 79"/>
                        <a:gd name="T24" fmla="*/ 3 w 79"/>
                        <a:gd name="T25" fmla="*/ 0 h 79"/>
                        <a:gd name="T26" fmla="*/ 2 w 79"/>
                        <a:gd name="T27" fmla="*/ 0 h 79"/>
                        <a:gd name="T28" fmla="*/ 2 w 79"/>
                        <a:gd name="T29" fmla="*/ 0 h 79"/>
                        <a:gd name="T30" fmla="*/ 2 w 79"/>
                        <a:gd name="T31" fmla="*/ 0 h 79"/>
                        <a:gd name="T32" fmla="*/ 1 w 79"/>
                        <a:gd name="T33" fmla="*/ 0 h 79"/>
                        <a:gd name="T34" fmla="*/ 1 w 79"/>
                        <a:gd name="T35" fmla="*/ 0 h 79"/>
                        <a:gd name="T36" fmla="*/ 1 w 79"/>
                        <a:gd name="T37" fmla="*/ 0 h 79"/>
                        <a:gd name="T38" fmla="*/ 1 w 79"/>
                        <a:gd name="T39" fmla="*/ 0 h 79"/>
                        <a:gd name="T40" fmla="*/ 0 w 79"/>
                        <a:gd name="T41" fmla="*/ 1 h 79"/>
                        <a:gd name="T42" fmla="*/ 0 w 79"/>
                        <a:gd name="T43" fmla="*/ 1 h 79"/>
                        <a:gd name="T44" fmla="*/ 0 w 79"/>
                        <a:gd name="T45" fmla="*/ 1 h 79"/>
                        <a:gd name="T46" fmla="*/ 0 w 79"/>
                        <a:gd name="T47" fmla="*/ 1 h 79"/>
                        <a:gd name="T48" fmla="*/ 0 w 79"/>
                        <a:gd name="T49" fmla="*/ 2 h 79"/>
                        <a:gd name="T50" fmla="*/ 0 w 79"/>
                        <a:gd name="T51" fmla="*/ 2 h 79"/>
                        <a:gd name="T52" fmla="*/ 0 w 79"/>
                        <a:gd name="T53" fmla="*/ 2 h 79"/>
                        <a:gd name="T54" fmla="*/ 0 w 79"/>
                        <a:gd name="T55" fmla="*/ 2 h 79"/>
                        <a:gd name="T56" fmla="*/ 1 w 79"/>
                        <a:gd name="T57" fmla="*/ 2 h 79"/>
                        <a:gd name="T58" fmla="*/ 1 w 79"/>
                        <a:gd name="T59" fmla="*/ 3 h 79"/>
                        <a:gd name="T60" fmla="*/ 1 w 79"/>
                        <a:gd name="T61" fmla="*/ 3 h 79"/>
                        <a:gd name="T62" fmla="*/ 1 w 79"/>
                        <a:gd name="T63" fmla="*/ 3 h 79"/>
                        <a:gd name="T64" fmla="*/ 2 w 79"/>
                        <a:gd name="T65" fmla="*/ 3 h 79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9"/>
                        <a:gd name="T100" fmla="*/ 0 h 79"/>
                        <a:gd name="T101" fmla="*/ 79 w 79"/>
                        <a:gd name="T102" fmla="*/ 79 h 79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9" h="79">
                          <a:moveTo>
                            <a:pt x="40" y="79"/>
                          </a:moveTo>
                          <a:lnTo>
                            <a:pt x="43" y="79"/>
                          </a:lnTo>
                          <a:lnTo>
                            <a:pt x="47" y="78"/>
                          </a:lnTo>
                          <a:lnTo>
                            <a:pt x="52" y="76"/>
                          </a:lnTo>
                          <a:lnTo>
                            <a:pt x="54" y="75"/>
                          </a:lnTo>
                          <a:lnTo>
                            <a:pt x="57" y="73"/>
                          </a:lnTo>
                          <a:lnTo>
                            <a:pt x="61" y="70"/>
                          </a:lnTo>
                          <a:lnTo>
                            <a:pt x="63" y="68"/>
                          </a:lnTo>
                          <a:lnTo>
                            <a:pt x="67" y="67"/>
                          </a:lnTo>
                          <a:lnTo>
                            <a:pt x="69" y="63"/>
                          </a:lnTo>
                          <a:lnTo>
                            <a:pt x="72" y="61"/>
                          </a:lnTo>
                          <a:lnTo>
                            <a:pt x="73" y="59"/>
                          </a:lnTo>
                          <a:lnTo>
                            <a:pt x="75" y="55"/>
                          </a:lnTo>
                          <a:lnTo>
                            <a:pt x="76" y="50"/>
                          </a:lnTo>
                          <a:lnTo>
                            <a:pt x="78" y="48"/>
                          </a:lnTo>
                          <a:lnTo>
                            <a:pt x="78" y="43"/>
                          </a:lnTo>
                          <a:lnTo>
                            <a:pt x="79" y="41"/>
                          </a:lnTo>
                          <a:lnTo>
                            <a:pt x="78" y="35"/>
                          </a:lnTo>
                          <a:lnTo>
                            <a:pt x="78" y="31"/>
                          </a:lnTo>
                          <a:lnTo>
                            <a:pt x="76" y="28"/>
                          </a:lnTo>
                          <a:lnTo>
                            <a:pt x="75" y="25"/>
                          </a:lnTo>
                          <a:lnTo>
                            <a:pt x="73" y="21"/>
                          </a:lnTo>
                          <a:lnTo>
                            <a:pt x="72" y="18"/>
                          </a:lnTo>
                          <a:lnTo>
                            <a:pt x="69" y="15"/>
                          </a:lnTo>
                          <a:lnTo>
                            <a:pt x="67" y="12"/>
                          </a:lnTo>
                          <a:lnTo>
                            <a:pt x="63" y="10"/>
                          </a:lnTo>
                          <a:lnTo>
                            <a:pt x="61" y="8"/>
                          </a:lnTo>
                          <a:lnTo>
                            <a:pt x="57" y="5"/>
                          </a:lnTo>
                          <a:lnTo>
                            <a:pt x="54" y="4"/>
                          </a:lnTo>
                          <a:lnTo>
                            <a:pt x="52" y="3"/>
                          </a:lnTo>
                          <a:lnTo>
                            <a:pt x="47" y="2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6" y="0"/>
                          </a:lnTo>
                          <a:lnTo>
                            <a:pt x="31" y="2"/>
                          </a:lnTo>
                          <a:lnTo>
                            <a:pt x="28" y="3"/>
                          </a:lnTo>
                          <a:lnTo>
                            <a:pt x="24" y="4"/>
                          </a:lnTo>
                          <a:lnTo>
                            <a:pt x="21" y="5"/>
                          </a:lnTo>
                          <a:lnTo>
                            <a:pt x="18" y="8"/>
                          </a:lnTo>
                          <a:lnTo>
                            <a:pt x="15" y="10"/>
                          </a:lnTo>
                          <a:lnTo>
                            <a:pt x="12" y="12"/>
                          </a:lnTo>
                          <a:lnTo>
                            <a:pt x="10" y="15"/>
                          </a:lnTo>
                          <a:lnTo>
                            <a:pt x="8" y="18"/>
                          </a:lnTo>
                          <a:lnTo>
                            <a:pt x="5" y="21"/>
                          </a:lnTo>
                          <a:lnTo>
                            <a:pt x="4" y="25"/>
                          </a:lnTo>
                          <a:lnTo>
                            <a:pt x="3" y="28"/>
                          </a:lnTo>
                          <a:lnTo>
                            <a:pt x="2" y="31"/>
                          </a:lnTo>
                          <a:lnTo>
                            <a:pt x="0" y="35"/>
                          </a:lnTo>
                          <a:lnTo>
                            <a:pt x="0" y="41"/>
                          </a:lnTo>
                          <a:lnTo>
                            <a:pt x="0" y="43"/>
                          </a:lnTo>
                          <a:lnTo>
                            <a:pt x="2" y="48"/>
                          </a:lnTo>
                          <a:lnTo>
                            <a:pt x="3" y="50"/>
                          </a:lnTo>
                          <a:lnTo>
                            <a:pt x="4" y="55"/>
                          </a:lnTo>
                          <a:lnTo>
                            <a:pt x="5" y="59"/>
                          </a:lnTo>
                          <a:lnTo>
                            <a:pt x="8" y="61"/>
                          </a:lnTo>
                          <a:lnTo>
                            <a:pt x="10" y="63"/>
                          </a:lnTo>
                          <a:lnTo>
                            <a:pt x="12" y="67"/>
                          </a:lnTo>
                          <a:lnTo>
                            <a:pt x="15" y="68"/>
                          </a:lnTo>
                          <a:lnTo>
                            <a:pt x="18" y="70"/>
                          </a:lnTo>
                          <a:lnTo>
                            <a:pt x="21" y="73"/>
                          </a:lnTo>
                          <a:lnTo>
                            <a:pt x="24" y="75"/>
                          </a:lnTo>
                          <a:lnTo>
                            <a:pt x="28" y="76"/>
                          </a:lnTo>
                          <a:lnTo>
                            <a:pt x="31" y="78"/>
                          </a:lnTo>
                          <a:lnTo>
                            <a:pt x="36" y="79"/>
                          </a:lnTo>
                          <a:lnTo>
                            <a:pt x="40" y="7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909" name="Freeform 44"/>
                    <p:cNvSpPr>
                      <a:spLocks/>
                    </p:cNvSpPr>
                    <p:nvPr/>
                  </p:nvSpPr>
                  <p:spPr bwMode="auto">
                    <a:xfrm>
                      <a:off x="5536" y="1906"/>
                      <a:ext cx="26" cy="25"/>
                    </a:xfrm>
                    <a:custGeom>
                      <a:avLst/>
                      <a:gdLst>
                        <a:gd name="T0" fmla="*/ 2 w 78"/>
                        <a:gd name="T1" fmla="*/ 3 h 76"/>
                        <a:gd name="T2" fmla="*/ 2 w 78"/>
                        <a:gd name="T3" fmla="*/ 3 h 76"/>
                        <a:gd name="T4" fmla="*/ 2 w 78"/>
                        <a:gd name="T5" fmla="*/ 3 h 76"/>
                        <a:gd name="T6" fmla="*/ 2 w 78"/>
                        <a:gd name="T7" fmla="*/ 2 h 76"/>
                        <a:gd name="T8" fmla="*/ 3 w 78"/>
                        <a:gd name="T9" fmla="*/ 2 h 76"/>
                        <a:gd name="T10" fmla="*/ 3 w 78"/>
                        <a:gd name="T11" fmla="*/ 2 h 76"/>
                        <a:gd name="T12" fmla="*/ 3 w 78"/>
                        <a:gd name="T13" fmla="*/ 2 h 76"/>
                        <a:gd name="T14" fmla="*/ 3 w 78"/>
                        <a:gd name="T15" fmla="*/ 1 h 76"/>
                        <a:gd name="T16" fmla="*/ 3 w 78"/>
                        <a:gd name="T17" fmla="*/ 1 h 76"/>
                        <a:gd name="T18" fmla="*/ 3 w 78"/>
                        <a:gd name="T19" fmla="*/ 1 h 76"/>
                        <a:gd name="T20" fmla="*/ 3 w 78"/>
                        <a:gd name="T21" fmla="*/ 1 h 76"/>
                        <a:gd name="T22" fmla="*/ 3 w 78"/>
                        <a:gd name="T23" fmla="*/ 0 h 76"/>
                        <a:gd name="T24" fmla="*/ 2 w 78"/>
                        <a:gd name="T25" fmla="*/ 0 h 76"/>
                        <a:gd name="T26" fmla="*/ 2 w 78"/>
                        <a:gd name="T27" fmla="*/ 0 h 76"/>
                        <a:gd name="T28" fmla="*/ 2 w 78"/>
                        <a:gd name="T29" fmla="*/ 0 h 76"/>
                        <a:gd name="T30" fmla="*/ 2 w 78"/>
                        <a:gd name="T31" fmla="*/ 0 h 76"/>
                        <a:gd name="T32" fmla="*/ 1 w 78"/>
                        <a:gd name="T33" fmla="*/ 0 h 76"/>
                        <a:gd name="T34" fmla="*/ 1 w 78"/>
                        <a:gd name="T35" fmla="*/ 0 h 76"/>
                        <a:gd name="T36" fmla="*/ 1 w 78"/>
                        <a:gd name="T37" fmla="*/ 0 h 76"/>
                        <a:gd name="T38" fmla="*/ 0 w 78"/>
                        <a:gd name="T39" fmla="*/ 0 h 76"/>
                        <a:gd name="T40" fmla="*/ 0 w 78"/>
                        <a:gd name="T41" fmla="*/ 0 h 76"/>
                        <a:gd name="T42" fmla="*/ 0 w 78"/>
                        <a:gd name="T43" fmla="*/ 1 h 76"/>
                        <a:gd name="T44" fmla="*/ 0 w 78"/>
                        <a:gd name="T45" fmla="*/ 1 h 76"/>
                        <a:gd name="T46" fmla="*/ 0 w 78"/>
                        <a:gd name="T47" fmla="*/ 1 h 76"/>
                        <a:gd name="T48" fmla="*/ 0 w 78"/>
                        <a:gd name="T49" fmla="*/ 1 h 76"/>
                        <a:gd name="T50" fmla="*/ 0 w 78"/>
                        <a:gd name="T51" fmla="*/ 2 h 76"/>
                        <a:gd name="T52" fmla="*/ 0 w 78"/>
                        <a:gd name="T53" fmla="*/ 2 h 76"/>
                        <a:gd name="T54" fmla="*/ 0 w 78"/>
                        <a:gd name="T55" fmla="*/ 2 h 76"/>
                        <a:gd name="T56" fmla="*/ 0 w 78"/>
                        <a:gd name="T57" fmla="*/ 2 h 76"/>
                        <a:gd name="T58" fmla="*/ 1 w 78"/>
                        <a:gd name="T59" fmla="*/ 3 h 76"/>
                        <a:gd name="T60" fmla="*/ 1 w 78"/>
                        <a:gd name="T61" fmla="*/ 3 h 76"/>
                        <a:gd name="T62" fmla="*/ 1 w 78"/>
                        <a:gd name="T63" fmla="*/ 3 h 76"/>
                        <a:gd name="T64" fmla="*/ 1 w 78"/>
                        <a:gd name="T65" fmla="*/ 3 h 7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8"/>
                        <a:gd name="T100" fmla="*/ 0 h 76"/>
                        <a:gd name="T101" fmla="*/ 78 w 78"/>
                        <a:gd name="T102" fmla="*/ 76 h 76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8" h="76">
                          <a:moveTo>
                            <a:pt x="40" y="76"/>
                          </a:moveTo>
                          <a:lnTo>
                            <a:pt x="43" y="76"/>
                          </a:lnTo>
                          <a:lnTo>
                            <a:pt x="47" y="76"/>
                          </a:lnTo>
                          <a:lnTo>
                            <a:pt x="50" y="73"/>
                          </a:lnTo>
                          <a:lnTo>
                            <a:pt x="54" y="73"/>
                          </a:lnTo>
                          <a:lnTo>
                            <a:pt x="57" y="71"/>
                          </a:lnTo>
                          <a:lnTo>
                            <a:pt x="60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8" y="63"/>
                          </a:lnTo>
                          <a:lnTo>
                            <a:pt x="70" y="59"/>
                          </a:lnTo>
                          <a:lnTo>
                            <a:pt x="73" y="56"/>
                          </a:lnTo>
                          <a:lnTo>
                            <a:pt x="75" y="53"/>
                          </a:lnTo>
                          <a:lnTo>
                            <a:pt x="75" y="50"/>
                          </a:lnTo>
                          <a:lnTo>
                            <a:pt x="78" y="45"/>
                          </a:lnTo>
                          <a:lnTo>
                            <a:pt x="78" y="41"/>
                          </a:lnTo>
                          <a:lnTo>
                            <a:pt x="78" y="38"/>
                          </a:lnTo>
                          <a:lnTo>
                            <a:pt x="78" y="34"/>
                          </a:lnTo>
                          <a:lnTo>
                            <a:pt x="78" y="29"/>
                          </a:lnTo>
                          <a:lnTo>
                            <a:pt x="75" y="26"/>
                          </a:lnTo>
                          <a:lnTo>
                            <a:pt x="75" y="22"/>
                          </a:lnTo>
                          <a:lnTo>
                            <a:pt x="73" y="19"/>
                          </a:lnTo>
                          <a:lnTo>
                            <a:pt x="70" y="15"/>
                          </a:lnTo>
                          <a:lnTo>
                            <a:pt x="68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0" y="6"/>
                          </a:lnTo>
                          <a:lnTo>
                            <a:pt x="57" y="3"/>
                          </a:lnTo>
                          <a:lnTo>
                            <a:pt x="54" y="2"/>
                          </a:lnTo>
                          <a:lnTo>
                            <a:pt x="50" y="1"/>
                          </a:lnTo>
                          <a:lnTo>
                            <a:pt x="47" y="0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5" y="0"/>
                          </a:lnTo>
                          <a:lnTo>
                            <a:pt x="31" y="0"/>
                          </a:lnTo>
                          <a:lnTo>
                            <a:pt x="27" y="1"/>
                          </a:lnTo>
                          <a:lnTo>
                            <a:pt x="24" y="2"/>
                          </a:lnTo>
                          <a:lnTo>
                            <a:pt x="21" y="3"/>
                          </a:lnTo>
                          <a:lnTo>
                            <a:pt x="17" y="6"/>
                          </a:lnTo>
                          <a:lnTo>
                            <a:pt x="13" y="7"/>
                          </a:lnTo>
                          <a:lnTo>
                            <a:pt x="11" y="10"/>
                          </a:lnTo>
                          <a:lnTo>
                            <a:pt x="9" y="13"/>
                          </a:lnTo>
                          <a:lnTo>
                            <a:pt x="6" y="15"/>
                          </a:lnTo>
                          <a:lnTo>
                            <a:pt x="4" y="19"/>
                          </a:lnTo>
                          <a:lnTo>
                            <a:pt x="4" y="22"/>
                          </a:lnTo>
                          <a:lnTo>
                            <a:pt x="2" y="26"/>
                          </a:lnTo>
                          <a:lnTo>
                            <a:pt x="2" y="29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2" y="45"/>
                          </a:lnTo>
                          <a:lnTo>
                            <a:pt x="2" y="50"/>
                          </a:lnTo>
                          <a:lnTo>
                            <a:pt x="4" y="53"/>
                          </a:lnTo>
                          <a:lnTo>
                            <a:pt x="4" y="56"/>
                          </a:lnTo>
                          <a:lnTo>
                            <a:pt x="6" y="59"/>
                          </a:lnTo>
                          <a:lnTo>
                            <a:pt x="9" y="63"/>
                          </a:lnTo>
                          <a:lnTo>
                            <a:pt x="11" y="65"/>
                          </a:lnTo>
                          <a:lnTo>
                            <a:pt x="13" y="67"/>
                          </a:lnTo>
                          <a:lnTo>
                            <a:pt x="17" y="70"/>
                          </a:lnTo>
                          <a:lnTo>
                            <a:pt x="21" y="71"/>
                          </a:lnTo>
                          <a:lnTo>
                            <a:pt x="24" y="73"/>
                          </a:lnTo>
                          <a:lnTo>
                            <a:pt x="27" y="73"/>
                          </a:lnTo>
                          <a:lnTo>
                            <a:pt x="31" y="76"/>
                          </a:lnTo>
                          <a:lnTo>
                            <a:pt x="35" y="76"/>
                          </a:lnTo>
                          <a:lnTo>
                            <a:pt x="40" y="7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910" name="Freeform 45"/>
                    <p:cNvSpPr>
                      <a:spLocks/>
                    </p:cNvSpPr>
                    <p:nvPr/>
                  </p:nvSpPr>
                  <p:spPr bwMode="auto">
                    <a:xfrm>
                      <a:off x="5588" y="1906"/>
                      <a:ext cx="26" cy="26"/>
                    </a:xfrm>
                    <a:custGeom>
                      <a:avLst/>
                      <a:gdLst>
                        <a:gd name="T0" fmla="*/ 2 w 78"/>
                        <a:gd name="T1" fmla="*/ 3 h 77"/>
                        <a:gd name="T2" fmla="*/ 2 w 78"/>
                        <a:gd name="T3" fmla="*/ 3 h 77"/>
                        <a:gd name="T4" fmla="*/ 2 w 78"/>
                        <a:gd name="T5" fmla="*/ 3 h 77"/>
                        <a:gd name="T6" fmla="*/ 2 w 78"/>
                        <a:gd name="T7" fmla="*/ 2 h 77"/>
                        <a:gd name="T8" fmla="*/ 2 w 78"/>
                        <a:gd name="T9" fmla="*/ 2 h 77"/>
                        <a:gd name="T10" fmla="*/ 3 w 78"/>
                        <a:gd name="T11" fmla="*/ 2 h 77"/>
                        <a:gd name="T12" fmla="*/ 3 w 78"/>
                        <a:gd name="T13" fmla="*/ 2 h 77"/>
                        <a:gd name="T14" fmla="*/ 3 w 78"/>
                        <a:gd name="T15" fmla="*/ 2 h 77"/>
                        <a:gd name="T16" fmla="*/ 3 w 78"/>
                        <a:gd name="T17" fmla="*/ 1 h 77"/>
                        <a:gd name="T18" fmla="*/ 3 w 78"/>
                        <a:gd name="T19" fmla="*/ 1 h 77"/>
                        <a:gd name="T20" fmla="*/ 3 w 78"/>
                        <a:gd name="T21" fmla="*/ 1 h 77"/>
                        <a:gd name="T22" fmla="*/ 2 w 78"/>
                        <a:gd name="T23" fmla="*/ 0 h 77"/>
                        <a:gd name="T24" fmla="*/ 2 w 78"/>
                        <a:gd name="T25" fmla="*/ 0 h 77"/>
                        <a:gd name="T26" fmla="*/ 2 w 78"/>
                        <a:gd name="T27" fmla="*/ 0 h 77"/>
                        <a:gd name="T28" fmla="*/ 2 w 78"/>
                        <a:gd name="T29" fmla="*/ 0 h 77"/>
                        <a:gd name="T30" fmla="*/ 2 w 78"/>
                        <a:gd name="T31" fmla="*/ 0 h 77"/>
                        <a:gd name="T32" fmla="*/ 1 w 78"/>
                        <a:gd name="T33" fmla="*/ 0 h 77"/>
                        <a:gd name="T34" fmla="*/ 1 w 78"/>
                        <a:gd name="T35" fmla="*/ 0 h 77"/>
                        <a:gd name="T36" fmla="*/ 1 w 78"/>
                        <a:gd name="T37" fmla="*/ 0 h 77"/>
                        <a:gd name="T38" fmla="*/ 0 w 78"/>
                        <a:gd name="T39" fmla="*/ 0 h 77"/>
                        <a:gd name="T40" fmla="*/ 0 w 78"/>
                        <a:gd name="T41" fmla="*/ 0 h 77"/>
                        <a:gd name="T42" fmla="*/ 0 w 78"/>
                        <a:gd name="T43" fmla="*/ 1 h 77"/>
                        <a:gd name="T44" fmla="*/ 0 w 78"/>
                        <a:gd name="T45" fmla="*/ 1 h 77"/>
                        <a:gd name="T46" fmla="*/ 0 w 78"/>
                        <a:gd name="T47" fmla="*/ 1 h 77"/>
                        <a:gd name="T48" fmla="*/ 0 w 78"/>
                        <a:gd name="T49" fmla="*/ 2 h 77"/>
                        <a:gd name="T50" fmla="*/ 0 w 78"/>
                        <a:gd name="T51" fmla="*/ 2 h 77"/>
                        <a:gd name="T52" fmla="*/ 0 w 78"/>
                        <a:gd name="T53" fmla="*/ 2 h 77"/>
                        <a:gd name="T54" fmla="*/ 0 w 78"/>
                        <a:gd name="T55" fmla="*/ 2 h 77"/>
                        <a:gd name="T56" fmla="*/ 0 w 78"/>
                        <a:gd name="T57" fmla="*/ 2 h 77"/>
                        <a:gd name="T58" fmla="*/ 1 w 78"/>
                        <a:gd name="T59" fmla="*/ 3 h 77"/>
                        <a:gd name="T60" fmla="*/ 1 w 78"/>
                        <a:gd name="T61" fmla="*/ 3 h 77"/>
                        <a:gd name="T62" fmla="*/ 1 w 78"/>
                        <a:gd name="T63" fmla="*/ 3 h 77"/>
                        <a:gd name="T64" fmla="*/ 1 w 78"/>
                        <a:gd name="T65" fmla="*/ 3 h 77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8"/>
                        <a:gd name="T100" fmla="*/ 0 h 77"/>
                        <a:gd name="T101" fmla="*/ 78 w 78"/>
                        <a:gd name="T102" fmla="*/ 77 h 77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8" h="77">
                          <a:moveTo>
                            <a:pt x="38" y="77"/>
                          </a:moveTo>
                          <a:lnTo>
                            <a:pt x="41" y="76"/>
                          </a:lnTo>
                          <a:lnTo>
                            <a:pt x="45" y="75"/>
                          </a:lnTo>
                          <a:lnTo>
                            <a:pt x="50" y="75"/>
                          </a:lnTo>
                          <a:lnTo>
                            <a:pt x="53" y="72"/>
                          </a:lnTo>
                          <a:lnTo>
                            <a:pt x="56" y="71"/>
                          </a:lnTo>
                          <a:lnTo>
                            <a:pt x="60" y="69"/>
                          </a:lnTo>
                          <a:lnTo>
                            <a:pt x="63" y="66"/>
                          </a:lnTo>
                          <a:lnTo>
                            <a:pt x="65" y="64"/>
                          </a:lnTo>
                          <a:lnTo>
                            <a:pt x="67" y="62"/>
                          </a:lnTo>
                          <a:lnTo>
                            <a:pt x="70" y="59"/>
                          </a:lnTo>
                          <a:lnTo>
                            <a:pt x="71" y="56"/>
                          </a:lnTo>
                          <a:lnTo>
                            <a:pt x="73" y="53"/>
                          </a:lnTo>
                          <a:lnTo>
                            <a:pt x="76" y="49"/>
                          </a:lnTo>
                          <a:lnTo>
                            <a:pt x="76" y="45"/>
                          </a:lnTo>
                          <a:lnTo>
                            <a:pt x="77" y="41"/>
                          </a:lnTo>
                          <a:lnTo>
                            <a:pt x="78" y="38"/>
                          </a:lnTo>
                          <a:lnTo>
                            <a:pt x="77" y="34"/>
                          </a:lnTo>
                          <a:lnTo>
                            <a:pt x="76" y="28"/>
                          </a:lnTo>
                          <a:lnTo>
                            <a:pt x="76" y="26"/>
                          </a:lnTo>
                          <a:lnTo>
                            <a:pt x="73" y="23"/>
                          </a:lnTo>
                          <a:lnTo>
                            <a:pt x="71" y="19"/>
                          </a:lnTo>
                          <a:lnTo>
                            <a:pt x="70" y="17"/>
                          </a:lnTo>
                          <a:lnTo>
                            <a:pt x="67" y="13"/>
                          </a:lnTo>
                          <a:lnTo>
                            <a:pt x="65" y="11"/>
                          </a:lnTo>
                          <a:lnTo>
                            <a:pt x="63" y="8"/>
                          </a:lnTo>
                          <a:lnTo>
                            <a:pt x="60" y="6"/>
                          </a:lnTo>
                          <a:lnTo>
                            <a:pt x="56" y="4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2" y="2"/>
                          </a:lnTo>
                          <a:lnTo>
                            <a:pt x="20" y="4"/>
                          </a:lnTo>
                          <a:lnTo>
                            <a:pt x="16" y="6"/>
                          </a:lnTo>
                          <a:lnTo>
                            <a:pt x="13" y="8"/>
                          </a:lnTo>
                          <a:lnTo>
                            <a:pt x="11" y="11"/>
                          </a:lnTo>
                          <a:lnTo>
                            <a:pt x="8" y="13"/>
                          </a:lnTo>
                          <a:lnTo>
                            <a:pt x="6" y="17"/>
                          </a:lnTo>
                          <a:lnTo>
                            <a:pt x="5" y="19"/>
                          </a:lnTo>
                          <a:lnTo>
                            <a:pt x="2" y="23"/>
                          </a:lnTo>
                          <a:lnTo>
                            <a:pt x="1" y="26"/>
                          </a:lnTo>
                          <a:lnTo>
                            <a:pt x="0" y="28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0" y="45"/>
                          </a:lnTo>
                          <a:lnTo>
                            <a:pt x="1" y="49"/>
                          </a:lnTo>
                          <a:lnTo>
                            <a:pt x="2" y="53"/>
                          </a:lnTo>
                          <a:lnTo>
                            <a:pt x="5" y="56"/>
                          </a:lnTo>
                          <a:lnTo>
                            <a:pt x="6" y="59"/>
                          </a:lnTo>
                          <a:lnTo>
                            <a:pt x="8" y="62"/>
                          </a:lnTo>
                          <a:lnTo>
                            <a:pt x="11" y="64"/>
                          </a:lnTo>
                          <a:lnTo>
                            <a:pt x="13" y="66"/>
                          </a:lnTo>
                          <a:lnTo>
                            <a:pt x="16" y="69"/>
                          </a:lnTo>
                          <a:lnTo>
                            <a:pt x="20" y="71"/>
                          </a:lnTo>
                          <a:lnTo>
                            <a:pt x="22" y="72"/>
                          </a:lnTo>
                          <a:lnTo>
                            <a:pt x="26" y="75"/>
                          </a:lnTo>
                          <a:lnTo>
                            <a:pt x="31" y="75"/>
                          </a:lnTo>
                          <a:lnTo>
                            <a:pt x="34" y="76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911" name="Freeform 46"/>
                    <p:cNvSpPr>
                      <a:spLocks/>
                    </p:cNvSpPr>
                    <p:nvPr/>
                  </p:nvSpPr>
                  <p:spPr bwMode="auto">
                    <a:xfrm>
                      <a:off x="5639" y="1907"/>
                      <a:ext cx="25" cy="25"/>
                    </a:xfrm>
                    <a:custGeom>
                      <a:avLst/>
                      <a:gdLst>
                        <a:gd name="T0" fmla="*/ 1 w 77"/>
                        <a:gd name="T1" fmla="*/ 3 h 77"/>
                        <a:gd name="T2" fmla="*/ 2 w 77"/>
                        <a:gd name="T3" fmla="*/ 3 h 77"/>
                        <a:gd name="T4" fmla="*/ 2 w 77"/>
                        <a:gd name="T5" fmla="*/ 3 h 77"/>
                        <a:gd name="T6" fmla="*/ 2 w 77"/>
                        <a:gd name="T7" fmla="*/ 2 h 77"/>
                        <a:gd name="T8" fmla="*/ 2 w 77"/>
                        <a:gd name="T9" fmla="*/ 2 h 77"/>
                        <a:gd name="T10" fmla="*/ 2 w 77"/>
                        <a:gd name="T11" fmla="*/ 2 h 77"/>
                        <a:gd name="T12" fmla="*/ 3 w 77"/>
                        <a:gd name="T13" fmla="*/ 2 h 77"/>
                        <a:gd name="T14" fmla="*/ 3 w 77"/>
                        <a:gd name="T15" fmla="*/ 2 h 77"/>
                        <a:gd name="T16" fmla="*/ 3 w 77"/>
                        <a:gd name="T17" fmla="*/ 1 h 77"/>
                        <a:gd name="T18" fmla="*/ 3 w 77"/>
                        <a:gd name="T19" fmla="*/ 1 h 77"/>
                        <a:gd name="T20" fmla="*/ 2 w 77"/>
                        <a:gd name="T21" fmla="*/ 1 h 77"/>
                        <a:gd name="T22" fmla="*/ 2 w 77"/>
                        <a:gd name="T23" fmla="*/ 0 h 77"/>
                        <a:gd name="T24" fmla="*/ 2 w 77"/>
                        <a:gd name="T25" fmla="*/ 0 h 77"/>
                        <a:gd name="T26" fmla="*/ 2 w 77"/>
                        <a:gd name="T27" fmla="*/ 0 h 77"/>
                        <a:gd name="T28" fmla="*/ 2 w 77"/>
                        <a:gd name="T29" fmla="*/ 0 h 77"/>
                        <a:gd name="T30" fmla="*/ 1 w 77"/>
                        <a:gd name="T31" fmla="*/ 0 h 77"/>
                        <a:gd name="T32" fmla="*/ 1 w 77"/>
                        <a:gd name="T33" fmla="*/ 0 h 77"/>
                        <a:gd name="T34" fmla="*/ 1 w 77"/>
                        <a:gd name="T35" fmla="*/ 0 h 77"/>
                        <a:gd name="T36" fmla="*/ 1 w 77"/>
                        <a:gd name="T37" fmla="*/ 0 h 77"/>
                        <a:gd name="T38" fmla="*/ 0 w 77"/>
                        <a:gd name="T39" fmla="*/ 0 h 77"/>
                        <a:gd name="T40" fmla="*/ 0 w 77"/>
                        <a:gd name="T41" fmla="*/ 0 h 77"/>
                        <a:gd name="T42" fmla="*/ 0 w 77"/>
                        <a:gd name="T43" fmla="*/ 1 h 77"/>
                        <a:gd name="T44" fmla="*/ 0 w 77"/>
                        <a:gd name="T45" fmla="*/ 1 h 77"/>
                        <a:gd name="T46" fmla="*/ 0 w 77"/>
                        <a:gd name="T47" fmla="*/ 1 h 77"/>
                        <a:gd name="T48" fmla="*/ 0 w 77"/>
                        <a:gd name="T49" fmla="*/ 2 h 77"/>
                        <a:gd name="T50" fmla="*/ 0 w 77"/>
                        <a:gd name="T51" fmla="*/ 2 h 77"/>
                        <a:gd name="T52" fmla="*/ 0 w 77"/>
                        <a:gd name="T53" fmla="*/ 2 h 77"/>
                        <a:gd name="T54" fmla="*/ 0 w 77"/>
                        <a:gd name="T55" fmla="*/ 2 h 77"/>
                        <a:gd name="T56" fmla="*/ 0 w 77"/>
                        <a:gd name="T57" fmla="*/ 2 h 77"/>
                        <a:gd name="T58" fmla="*/ 1 w 77"/>
                        <a:gd name="T59" fmla="*/ 3 h 77"/>
                        <a:gd name="T60" fmla="*/ 1 w 77"/>
                        <a:gd name="T61" fmla="*/ 3 h 77"/>
                        <a:gd name="T62" fmla="*/ 1 w 77"/>
                        <a:gd name="T63" fmla="*/ 3 h 77"/>
                        <a:gd name="T64" fmla="*/ 1 w 77"/>
                        <a:gd name="T65" fmla="*/ 3 h 77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7"/>
                        <a:gd name="T100" fmla="*/ 0 h 77"/>
                        <a:gd name="T101" fmla="*/ 77 w 77"/>
                        <a:gd name="T102" fmla="*/ 77 h 77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7" h="77">
                          <a:moveTo>
                            <a:pt x="38" y="77"/>
                          </a:moveTo>
                          <a:lnTo>
                            <a:pt x="41" y="77"/>
                          </a:lnTo>
                          <a:lnTo>
                            <a:pt x="45" y="76"/>
                          </a:lnTo>
                          <a:lnTo>
                            <a:pt x="48" y="75"/>
                          </a:lnTo>
                          <a:lnTo>
                            <a:pt x="53" y="75"/>
                          </a:lnTo>
                          <a:lnTo>
                            <a:pt x="56" y="73"/>
                          </a:lnTo>
                          <a:lnTo>
                            <a:pt x="59" y="70"/>
                          </a:lnTo>
                          <a:lnTo>
                            <a:pt x="61" y="67"/>
                          </a:lnTo>
                          <a:lnTo>
                            <a:pt x="65" y="66"/>
                          </a:lnTo>
                          <a:lnTo>
                            <a:pt x="67" y="62"/>
                          </a:lnTo>
                          <a:lnTo>
                            <a:pt x="70" y="60"/>
                          </a:lnTo>
                          <a:lnTo>
                            <a:pt x="71" y="57"/>
                          </a:lnTo>
                          <a:lnTo>
                            <a:pt x="73" y="53"/>
                          </a:lnTo>
                          <a:lnTo>
                            <a:pt x="74" y="50"/>
                          </a:lnTo>
                          <a:lnTo>
                            <a:pt x="76" y="45"/>
                          </a:lnTo>
                          <a:lnTo>
                            <a:pt x="76" y="42"/>
                          </a:lnTo>
                          <a:lnTo>
                            <a:pt x="77" y="38"/>
                          </a:lnTo>
                          <a:lnTo>
                            <a:pt x="76" y="35"/>
                          </a:lnTo>
                          <a:lnTo>
                            <a:pt x="76" y="30"/>
                          </a:lnTo>
                          <a:lnTo>
                            <a:pt x="74" y="26"/>
                          </a:lnTo>
                          <a:lnTo>
                            <a:pt x="73" y="23"/>
                          </a:lnTo>
                          <a:lnTo>
                            <a:pt x="71" y="19"/>
                          </a:lnTo>
                          <a:lnTo>
                            <a:pt x="70" y="17"/>
                          </a:lnTo>
                          <a:lnTo>
                            <a:pt x="67" y="13"/>
                          </a:lnTo>
                          <a:lnTo>
                            <a:pt x="65" y="11"/>
                          </a:lnTo>
                          <a:lnTo>
                            <a:pt x="61" y="9"/>
                          </a:lnTo>
                          <a:lnTo>
                            <a:pt x="59" y="6"/>
                          </a:lnTo>
                          <a:lnTo>
                            <a:pt x="56" y="4"/>
                          </a:lnTo>
                          <a:lnTo>
                            <a:pt x="53" y="3"/>
                          </a:lnTo>
                          <a:lnTo>
                            <a:pt x="48" y="2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3" y="0"/>
                          </a:lnTo>
                          <a:lnTo>
                            <a:pt x="31" y="0"/>
                          </a:lnTo>
                          <a:lnTo>
                            <a:pt x="26" y="2"/>
                          </a:lnTo>
                          <a:lnTo>
                            <a:pt x="22" y="3"/>
                          </a:lnTo>
                          <a:lnTo>
                            <a:pt x="19" y="4"/>
                          </a:lnTo>
                          <a:lnTo>
                            <a:pt x="15" y="6"/>
                          </a:lnTo>
                          <a:lnTo>
                            <a:pt x="13" y="9"/>
                          </a:lnTo>
                          <a:lnTo>
                            <a:pt x="10" y="11"/>
                          </a:lnTo>
                          <a:lnTo>
                            <a:pt x="7" y="13"/>
                          </a:lnTo>
                          <a:lnTo>
                            <a:pt x="4" y="17"/>
                          </a:lnTo>
                          <a:lnTo>
                            <a:pt x="3" y="19"/>
                          </a:lnTo>
                          <a:lnTo>
                            <a:pt x="2" y="23"/>
                          </a:lnTo>
                          <a:lnTo>
                            <a:pt x="0" y="26"/>
                          </a:lnTo>
                          <a:lnTo>
                            <a:pt x="0" y="30"/>
                          </a:lnTo>
                          <a:lnTo>
                            <a:pt x="0" y="35"/>
                          </a:lnTo>
                          <a:lnTo>
                            <a:pt x="0" y="38"/>
                          </a:lnTo>
                          <a:lnTo>
                            <a:pt x="0" y="42"/>
                          </a:lnTo>
                          <a:lnTo>
                            <a:pt x="0" y="45"/>
                          </a:lnTo>
                          <a:lnTo>
                            <a:pt x="0" y="50"/>
                          </a:lnTo>
                          <a:lnTo>
                            <a:pt x="2" y="53"/>
                          </a:lnTo>
                          <a:lnTo>
                            <a:pt x="3" y="57"/>
                          </a:lnTo>
                          <a:lnTo>
                            <a:pt x="4" y="60"/>
                          </a:lnTo>
                          <a:lnTo>
                            <a:pt x="7" y="62"/>
                          </a:lnTo>
                          <a:lnTo>
                            <a:pt x="10" y="66"/>
                          </a:lnTo>
                          <a:lnTo>
                            <a:pt x="13" y="67"/>
                          </a:lnTo>
                          <a:lnTo>
                            <a:pt x="15" y="70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5"/>
                          </a:lnTo>
                          <a:lnTo>
                            <a:pt x="31" y="76"/>
                          </a:lnTo>
                          <a:lnTo>
                            <a:pt x="33" y="77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912" name="Freeform 47"/>
                    <p:cNvSpPr>
                      <a:spLocks/>
                    </p:cNvSpPr>
                    <p:nvPr/>
                  </p:nvSpPr>
                  <p:spPr bwMode="auto">
                    <a:xfrm>
                      <a:off x="5491" y="1538"/>
                      <a:ext cx="19" cy="9"/>
                    </a:xfrm>
                    <a:custGeom>
                      <a:avLst/>
                      <a:gdLst>
                        <a:gd name="T0" fmla="*/ 2 w 56"/>
                        <a:gd name="T1" fmla="*/ 0 h 27"/>
                        <a:gd name="T2" fmla="*/ 2 w 56"/>
                        <a:gd name="T3" fmla="*/ 0 h 27"/>
                        <a:gd name="T4" fmla="*/ 2 w 56"/>
                        <a:gd name="T5" fmla="*/ 0 h 27"/>
                        <a:gd name="T6" fmla="*/ 2 w 56"/>
                        <a:gd name="T7" fmla="*/ 0 h 27"/>
                        <a:gd name="T8" fmla="*/ 2 w 56"/>
                        <a:gd name="T9" fmla="*/ 1 h 27"/>
                        <a:gd name="T10" fmla="*/ 2 w 56"/>
                        <a:gd name="T11" fmla="*/ 1 h 27"/>
                        <a:gd name="T12" fmla="*/ 2 w 56"/>
                        <a:gd name="T13" fmla="*/ 1 h 27"/>
                        <a:gd name="T14" fmla="*/ 2 w 56"/>
                        <a:gd name="T15" fmla="*/ 1 h 27"/>
                        <a:gd name="T16" fmla="*/ 2 w 56"/>
                        <a:gd name="T17" fmla="*/ 1 h 27"/>
                        <a:gd name="T18" fmla="*/ 2 w 56"/>
                        <a:gd name="T19" fmla="*/ 1 h 27"/>
                        <a:gd name="T20" fmla="*/ 2 w 56"/>
                        <a:gd name="T21" fmla="*/ 1 h 27"/>
                        <a:gd name="T22" fmla="*/ 2 w 56"/>
                        <a:gd name="T23" fmla="*/ 1 h 27"/>
                        <a:gd name="T24" fmla="*/ 2 w 56"/>
                        <a:gd name="T25" fmla="*/ 1 h 27"/>
                        <a:gd name="T26" fmla="*/ 1 w 56"/>
                        <a:gd name="T27" fmla="*/ 1 h 27"/>
                        <a:gd name="T28" fmla="*/ 1 w 56"/>
                        <a:gd name="T29" fmla="*/ 1 h 27"/>
                        <a:gd name="T30" fmla="*/ 1 w 56"/>
                        <a:gd name="T31" fmla="*/ 1 h 27"/>
                        <a:gd name="T32" fmla="*/ 1 w 56"/>
                        <a:gd name="T33" fmla="*/ 1 h 27"/>
                        <a:gd name="T34" fmla="*/ 1 w 56"/>
                        <a:gd name="T35" fmla="*/ 1 h 27"/>
                        <a:gd name="T36" fmla="*/ 1 w 56"/>
                        <a:gd name="T37" fmla="*/ 1 h 27"/>
                        <a:gd name="T38" fmla="*/ 1 w 56"/>
                        <a:gd name="T39" fmla="*/ 1 h 27"/>
                        <a:gd name="T40" fmla="*/ 0 w 56"/>
                        <a:gd name="T41" fmla="*/ 0 h 27"/>
                        <a:gd name="T42" fmla="*/ 0 w 56"/>
                        <a:gd name="T43" fmla="*/ 0 h 27"/>
                        <a:gd name="T44" fmla="*/ 0 w 56"/>
                        <a:gd name="T45" fmla="*/ 0 h 27"/>
                        <a:gd name="T46" fmla="*/ 0 w 56"/>
                        <a:gd name="T47" fmla="*/ 0 h 27"/>
                        <a:gd name="T48" fmla="*/ 0 w 56"/>
                        <a:gd name="T49" fmla="*/ 0 h 27"/>
                        <a:gd name="T50" fmla="*/ 0 w 56"/>
                        <a:gd name="T51" fmla="*/ 0 h 27"/>
                        <a:gd name="T52" fmla="*/ 0 w 56"/>
                        <a:gd name="T53" fmla="*/ 0 h 27"/>
                        <a:gd name="T54" fmla="*/ 0 w 56"/>
                        <a:gd name="T55" fmla="*/ 0 h 27"/>
                        <a:gd name="T56" fmla="*/ 0 w 56"/>
                        <a:gd name="T57" fmla="*/ 0 h 27"/>
                        <a:gd name="T58" fmla="*/ 1 w 56"/>
                        <a:gd name="T59" fmla="*/ 0 h 27"/>
                        <a:gd name="T60" fmla="*/ 1 w 56"/>
                        <a:gd name="T61" fmla="*/ 0 h 27"/>
                        <a:gd name="T62" fmla="*/ 1 w 56"/>
                        <a:gd name="T63" fmla="*/ 0 h 27"/>
                        <a:gd name="T64" fmla="*/ 1 w 56"/>
                        <a:gd name="T65" fmla="*/ 0 h 27"/>
                        <a:gd name="T66" fmla="*/ 1 w 56"/>
                        <a:gd name="T67" fmla="*/ 0 h 27"/>
                        <a:gd name="T68" fmla="*/ 1 w 56"/>
                        <a:gd name="T69" fmla="*/ 0 h 27"/>
                        <a:gd name="T70" fmla="*/ 1 w 56"/>
                        <a:gd name="T71" fmla="*/ 0 h 27"/>
                        <a:gd name="T72" fmla="*/ 2 w 56"/>
                        <a:gd name="T73" fmla="*/ 0 h 27"/>
                        <a:gd name="T74" fmla="*/ 2 w 56"/>
                        <a:gd name="T75" fmla="*/ 0 h 27"/>
                        <a:gd name="T76" fmla="*/ 2 w 56"/>
                        <a:gd name="T77" fmla="*/ 0 h 27"/>
                        <a:gd name="T78" fmla="*/ 2 w 56"/>
                        <a:gd name="T79" fmla="*/ 0 h 27"/>
                        <a:gd name="T80" fmla="*/ 2 w 56"/>
                        <a:gd name="T81" fmla="*/ 0 h 27"/>
                        <a:gd name="T82" fmla="*/ 2 w 56"/>
                        <a:gd name="T83" fmla="*/ 0 h 27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w 56"/>
                        <a:gd name="T127" fmla="*/ 0 h 27"/>
                        <a:gd name="T128" fmla="*/ 56 w 56"/>
                        <a:gd name="T129" fmla="*/ 27 h 27"/>
                      </a:gdLst>
                      <a:ahLst/>
                      <a:cxnLst>
                        <a:cxn ang="T84">
                          <a:pos x="T0" y="T1"/>
                        </a:cxn>
                        <a:cxn ang="T85">
                          <a:pos x="T2" y="T3"/>
                        </a:cxn>
                        <a:cxn ang="T86">
                          <a:pos x="T4" y="T5"/>
                        </a:cxn>
                        <a:cxn ang="T87">
                          <a:pos x="T6" y="T7"/>
                        </a:cxn>
                        <a:cxn ang="T88">
                          <a:pos x="T8" y="T9"/>
                        </a:cxn>
                        <a:cxn ang="T89">
                          <a:pos x="T10" y="T11"/>
                        </a:cxn>
                        <a:cxn ang="T90">
                          <a:pos x="T12" y="T13"/>
                        </a:cxn>
                        <a:cxn ang="T91">
                          <a:pos x="T14" y="T15"/>
                        </a:cxn>
                        <a:cxn ang="T92">
                          <a:pos x="T16" y="T17"/>
                        </a:cxn>
                        <a:cxn ang="T93">
                          <a:pos x="T18" y="T19"/>
                        </a:cxn>
                        <a:cxn ang="T94">
                          <a:pos x="T20" y="T21"/>
                        </a:cxn>
                        <a:cxn ang="T95">
                          <a:pos x="T22" y="T23"/>
                        </a:cxn>
                        <a:cxn ang="T96">
                          <a:pos x="T24" y="T25"/>
                        </a:cxn>
                        <a:cxn ang="T97">
                          <a:pos x="T26" y="T27"/>
                        </a:cxn>
                        <a:cxn ang="T98">
                          <a:pos x="T28" y="T29"/>
                        </a:cxn>
                        <a:cxn ang="T99">
                          <a:pos x="T30" y="T31"/>
                        </a:cxn>
                        <a:cxn ang="T100">
                          <a:pos x="T32" y="T33"/>
                        </a:cxn>
                        <a:cxn ang="T101">
                          <a:pos x="T34" y="T35"/>
                        </a:cxn>
                        <a:cxn ang="T102">
                          <a:pos x="T36" y="T37"/>
                        </a:cxn>
                        <a:cxn ang="T103">
                          <a:pos x="T38" y="T39"/>
                        </a:cxn>
                        <a:cxn ang="T104">
                          <a:pos x="T40" y="T41"/>
                        </a:cxn>
                        <a:cxn ang="T105">
                          <a:pos x="T42" y="T43"/>
                        </a:cxn>
                        <a:cxn ang="T106">
                          <a:pos x="T44" y="T45"/>
                        </a:cxn>
                        <a:cxn ang="T107">
                          <a:pos x="T46" y="T47"/>
                        </a:cxn>
                        <a:cxn ang="T108">
                          <a:pos x="T48" y="T49"/>
                        </a:cxn>
                        <a:cxn ang="T109">
                          <a:pos x="T50" y="T51"/>
                        </a:cxn>
                        <a:cxn ang="T110">
                          <a:pos x="T52" y="T53"/>
                        </a:cxn>
                        <a:cxn ang="T111">
                          <a:pos x="T54" y="T55"/>
                        </a:cxn>
                        <a:cxn ang="T112">
                          <a:pos x="T56" y="T57"/>
                        </a:cxn>
                        <a:cxn ang="T113">
                          <a:pos x="T58" y="T59"/>
                        </a:cxn>
                        <a:cxn ang="T114">
                          <a:pos x="T60" y="T61"/>
                        </a:cxn>
                        <a:cxn ang="T115">
                          <a:pos x="T62" y="T63"/>
                        </a:cxn>
                        <a:cxn ang="T116">
                          <a:pos x="T64" y="T65"/>
                        </a:cxn>
                        <a:cxn ang="T117">
                          <a:pos x="T66" y="T67"/>
                        </a:cxn>
                        <a:cxn ang="T118">
                          <a:pos x="T68" y="T69"/>
                        </a:cxn>
                        <a:cxn ang="T119">
                          <a:pos x="T70" y="T71"/>
                        </a:cxn>
                        <a:cxn ang="T120">
                          <a:pos x="T72" y="T73"/>
                        </a:cxn>
                        <a:cxn ang="T121">
                          <a:pos x="T74" y="T75"/>
                        </a:cxn>
                        <a:cxn ang="T122">
                          <a:pos x="T76" y="T77"/>
                        </a:cxn>
                        <a:cxn ang="T123">
                          <a:pos x="T78" y="T79"/>
                        </a:cxn>
                        <a:cxn ang="T124">
                          <a:pos x="T80" y="T81"/>
                        </a:cxn>
                        <a:cxn ang="T125">
                          <a:pos x="T82" y="T83"/>
                        </a:cxn>
                      </a:cxnLst>
                      <a:rect l="T126" t="T127" r="T128" b="T129"/>
                      <a:pathLst>
                        <a:path w="56" h="27">
                          <a:moveTo>
                            <a:pt x="51" y="0"/>
                          </a:moveTo>
                          <a:lnTo>
                            <a:pt x="51" y="4"/>
                          </a:lnTo>
                          <a:lnTo>
                            <a:pt x="51" y="8"/>
                          </a:lnTo>
                          <a:lnTo>
                            <a:pt x="51" y="12"/>
                          </a:lnTo>
                          <a:lnTo>
                            <a:pt x="53" y="15"/>
                          </a:lnTo>
                          <a:lnTo>
                            <a:pt x="53" y="19"/>
                          </a:lnTo>
                          <a:lnTo>
                            <a:pt x="54" y="22"/>
                          </a:lnTo>
                          <a:lnTo>
                            <a:pt x="55" y="25"/>
                          </a:lnTo>
                          <a:lnTo>
                            <a:pt x="56" y="27"/>
                          </a:lnTo>
                          <a:lnTo>
                            <a:pt x="51" y="27"/>
                          </a:lnTo>
                          <a:lnTo>
                            <a:pt x="48" y="27"/>
                          </a:lnTo>
                          <a:lnTo>
                            <a:pt x="44" y="27"/>
                          </a:lnTo>
                          <a:lnTo>
                            <a:pt x="41" y="27"/>
                          </a:lnTo>
                          <a:lnTo>
                            <a:pt x="37" y="26"/>
                          </a:lnTo>
                          <a:lnTo>
                            <a:pt x="34" y="25"/>
                          </a:lnTo>
                          <a:lnTo>
                            <a:pt x="29" y="23"/>
                          </a:lnTo>
                          <a:lnTo>
                            <a:pt x="26" y="22"/>
                          </a:lnTo>
                          <a:lnTo>
                            <a:pt x="23" y="20"/>
                          </a:lnTo>
                          <a:lnTo>
                            <a:pt x="19" y="18"/>
                          </a:lnTo>
                          <a:lnTo>
                            <a:pt x="16" y="14"/>
                          </a:lnTo>
                          <a:lnTo>
                            <a:pt x="13" y="12"/>
                          </a:lnTo>
                          <a:lnTo>
                            <a:pt x="9" y="9"/>
                          </a:lnTo>
                          <a:lnTo>
                            <a:pt x="6" y="7"/>
                          </a:lnTo>
                          <a:lnTo>
                            <a:pt x="3" y="4"/>
                          </a:lnTo>
                          <a:lnTo>
                            <a:pt x="0" y="2"/>
                          </a:lnTo>
                          <a:lnTo>
                            <a:pt x="3" y="1"/>
                          </a:lnTo>
                          <a:lnTo>
                            <a:pt x="6" y="1"/>
                          </a:lnTo>
                          <a:lnTo>
                            <a:pt x="9" y="1"/>
                          </a:lnTo>
                          <a:lnTo>
                            <a:pt x="13" y="1"/>
                          </a:lnTo>
                          <a:lnTo>
                            <a:pt x="16" y="1"/>
                          </a:lnTo>
                          <a:lnTo>
                            <a:pt x="19" y="1"/>
                          </a:lnTo>
                          <a:lnTo>
                            <a:pt x="23" y="1"/>
                          </a:lnTo>
                          <a:lnTo>
                            <a:pt x="26" y="1"/>
                          </a:lnTo>
                          <a:lnTo>
                            <a:pt x="29" y="0"/>
                          </a:lnTo>
                          <a:lnTo>
                            <a:pt x="31" y="0"/>
                          </a:lnTo>
                          <a:lnTo>
                            <a:pt x="35" y="0"/>
                          </a:lnTo>
                          <a:lnTo>
                            <a:pt x="40" y="0"/>
                          </a:lnTo>
                          <a:lnTo>
                            <a:pt x="42" y="0"/>
                          </a:lnTo>
                          <a:lnTo>
                            <a:pt x="44" y="0"/>
                          </a:lnTo>
                          <a:lnTo>
                            <a:pt x="48" y="0"/>
                          </a:lnTo>
                          <a:lnTo>
                            <a:pt x="51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913" name="Freeform 48"/>
                    <p:cNvSpPr>
                      <a:spLocks/>
                    </p:cNvSpPr>
                    <p:nvPr/>
                  </p:nvSpPr>
                  <p:spPr bwMode="auto">
                    <a:xfrm>
                      <a:off x="5354" y="1538"/>
                      <a:ext cx="326" cy="47"/>
                    </a:xfrm>
                    <a:custGeom>
                      <a:avLst/>
                      <a:gdLst>
                        <a:gd name="T0" fmla="*/ 31 w 976"/>
                        <a:gd name="T1" fmla="*/ 1 h 139"/>
                        <a:gd name="T2" fmla="*/ 30 w 976"/>
                        <a:gd name="T3" fmla="*/ 1 h 139"/>
                        <a:gd name="T4" fmla="*/ 28 w 976"/>
                        <a:gd name="T5" fmla="*/ 1 h 139"/>
                        <a:gd name="T6" fmla="*/ 27 w 976"/>
                        <a:gd name="T7" fmla="*/ 1 h 139"/>
                        <a:gd name="T8" fmla="*/ 26 w 976"/>
                        <a:gd name="T9" fmla="*/ 2 h 139"/>
                        <a:gd name="T10" fmla="*/ 25 w 976"/>
                        <a:gd name="T11" fmla="*/ 1 h 139"/>
                        <a:gd name="T12" fmla="*/ 24 w 976"/>
                        <a:gd name="T13" fmla="*/ 1 h 139"/>
                        <a:gd name="T14" fmla="*/ 24 w 976"/>
                        <a:gd name="T15" fmla="*/ 3 h 139"/>
                        <a:gd name="T16" fmla="*/ 25 w 976"/>
                        <a:gd name="T17" fmla="*/ 3 h 139"/>
                        <a:gd name="T18" fmla="*/ 26 w 976"/>
                        <a:gd name="T19" fmla="*/ 2 h 139"/>
                        <a:gd name="T20" fmla="*/ 28 w 976"/>
                        <a:gd name="T21" fmla="*/ 2 h 139"/>
                        <a:gd name="T22" fmla="*/ 29 w 976"/>
                        <a:gd name="T23" fmla="*/ 2 h 139"/>
                        <a:gd name="T24" fmla="*/ 30 w 976"/>
                        <a:gd name="T25" fmla="*/ 3 h 139"/>
                        <a:gd name="T26" fmla="*/ 31 w 976"/>
                        <a:gd name="T27" fmla="*/ 3 h 139"/>
                        <a:gd name="T28" fmla="*/ 33 w 976"/>
                        <a:gd name="T29" fmla="*/ 2 h 139"/>
                        <a:gd name="T30" fmla="*/ 32 w 976"/>
                        <a:gd name="T31" fmla="*/ 2 h 139"/>
                        <a:gd name="T32" fmla="*/ 31 w 976"/>
                        <a:gd name="T33" fmla="*/ 2 h 139"/>
                        <a:gd name="T34" fmla="*/ 31 w 976"/>
                        <a:gd name="T35" fmla="*/ 1 h 139"/>
                        <a:gd name="T36" fmla="*/ 32 w 976"/>
                        <a:gd name="T37" fmla="*/ 0 h 139"/>
                        <a:gd name="T38" fmla="*/ 33 w 976"/>
                        <a:gd name="T39" fmla="*/ 1 h 139"/>
                        <a:gd name="T40" fmla="*/ 35 w 976"/>
                        <a:gd name="T41" fmla="*/ 1 h 139"/>
                        <a:gd name="T42" fmla="*/ 36 w 976"/>
                        <a:gd name="T43" fmla="*/ 1 h 139"/>
                        <a:gd name="T44" fmla="*/ 28 w 976"/>
                        <a:gd name="T45" fmla="*/ 4 h 139"/>
                        <a:gd name="T46" fmla="*/ 23 w 976"/>
                        <a:gd name="T47" fmla="*/ 3 h 139"/>
                        <a:gd name="T48" fmla="*/ 18 w 976"/>
                        <a:gd name="T49" fmla="*/ 3 h 139"/>
                        <a:gd name="T50" fmla="*/ 14 w 976"/>
                        <a:gd name="T51" fmla="*/ 3 h 139"/>
                        <a:gd name="T52" fmla="*/ 9 w 976"/>
                        <a:gd name="T53" fmla="*/ 4 h 139"/>
                        <a:gd name="T54" fmla="*/ 5 w 976"/>
                        <a:gd name="T55" fmla="*/ 4 h 139"/>
                        <a:gd name="T56" fmla="*/ 0 w 976"/>
                        <a:gd name="T57" fmla="*/ 2 h 139"/>
                        <a:gd name="T58" fmla="*/ 1 w 976"/>
                        <a:gd name="T59" fmla="*/ 2 h 139"/>
                        <a:gd name="T60" fmla="*/ 2 w 976"/>
                        <a:gd name="T61" fmla="*/ 1 h 139"/>
                        <a:gd name="T62" fmla="*/ 3 w 976"/>
                        <a:gd name="T63" fmla="*/ 1 h 139"/>
                        <a:gd name="T64" fmla="*/ 4 w 976"/>
                        <a:gd name="T65" fmla="*/ 1 h 139"/>
                        <a:gd name="T66" fmla="*/ 5 w 976"/>
                        <a:gd name="T67" fmla="*/ 1 h 139"/>
                        <a:gd name="T68" fmla="*/ 6 w 976"/>
                        <a:gd name="T69" fmla="*/ 1 h 139"/>
                        <a:gd name="T70" fmla="*/ 7 w 976"/>
                        <a:gd name="T71" fmla="*/ 2 h 139"/>
                        <a:gd name="T72" fmla="*/ 8 w 976"/>
                        <a:gd name="T73" fmla="*/ 1 h 139"/>
                        <a:gd name="T74" fmla="*/ 9 w 976"/>
                        <a:gd name="T75" fmla="*/ 1 h 139"/>
                        <a:gd name="T76" fmla="*/ 10 w 976"/>
                        <a:gd name="T77" fmla="*/ 2 h 139"/>
                        <a:gd name="T78" fmla="*/ 12 w 976"/>
                        <a:gd name="T79" fmla="*/ 3 h 139"/>
                        <a:gd name="T80" fmla="*/ 12 w 976"/>
                        <a:gd name="T81" fmla="*/ 2 h 139"/>
                        <a:gd name="T82" fmla="*/ 11 w 976"/>
                        <a:gd name="T83" fmla="*/ 0 h 139"/>
                        <a:gd name="T84" fmla="*/ 12 w 976"/>
                        <a:gd name="T85" fmla="*/ 0 h 139"/>
                        <a:gd name="T86" fmla="*/ 13 w 976"/>
                        <a:gd name="T87" fmla="*/ 0 h 139"/>
                        <a:gd name="T88" fmla="*/ 14 w 976"/>
                        <a:gd name="T89" fmla="*/ 1 h 139"/>
                        <a:gd name="T90" fmla="*/ 15 w 976"/>
                        <a:gd name="T91" fmla="*/ 2 h 139"/>
                        <a:gd name="T92" fmla="*/ 16 w 976"/>
                        <a:gd name="T93" fmla="*/ 2 h 139"/>
                        <a:gd name="T94" fmla="*/ 17 w 976"/>
                        <a:gd name="T95" fmla="*/ 2 h 139"/>
                        <a:gd name="T96" fmla="*/ 19 w 976"/>
                        <a:gd name="T97" fmla="*/ 1 h 139"/>
                        <a:gd name="T98" fmla="*/ 20 w 976"/>
                        <a:gd name="T99" fmla="*/ 0 h 139"/>
                        <a:gd name="T100" fmla="*/ 19 w 976"/>
                        <a:gd name="T101" fmla="*/ 1 h 139"/>
                        <a:gd name="T102" fmla="*/ 20 w 976"/>
                        <a:gd name="T103" fmla="*/ 2 h 139"/>
                        <a:gd name="T104" fmla="*/ 21 w 976"/>
                        <a:gd name="T105" fmla="*/ 3 h 139"/>
                        <a:gd name="T106" fmla="*/ 22 w 976"/>
                        <a:gd name="T107" fmla="*/ 2 h 139"/>
                        <a:gd name="T108" fmla="*/ 22 w 976"/>
                        <a:gd name="T109" fmla="*/ 1 h 139"/>
                        <a:gd name="T110" fmla="*/ 21 w 976"/>
                        <a:gd name="T111" fmla="*/ 0 h 139"/>
                        <a:gd name="T112" fmla="*/ 21 w 976"/>
                        <a:gd name="T113" fmla="*/ 0 h 139"/>
                        <a:gd name="T114" fmla="*/ 23 w 976"/>
                        <a:gd name="T115" fmla="*/ 0 h 139"/>
                        <a:gd name="T116" fmla="*/ 24 w 976"/>
                        <a:gd name="T117" fmla="*/ 0 h 139"/>
                        <a:gd name="T118" fmla="*/ 26 w 976"/>
                        <a:gd name="T119" fmla="*/ 0 h 139"/>
                        <a:gd name="T120" fmla="*/ 28 w 976"/>
                        <a:gd name="T121" fmla="*/ 0 h 139"/>
                        <a:gd name="T122" fmla="*/ 29 w 976"/>
                        <a:gd name="T123" fmla="*/ 0 h 139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60000 65536"/>
                        <a:gd name="T184" fmla="*/ 0 60000 65536"/>
                        <a:gd name="T185" fmla="*/ 0 60000 65536"/>
                        <a:gd name="T186" fmla="*/ 0 w 976"/>
                        <a:gd name="T187" fmla="*/ 0 h 139"/>
                        <a:gd name="T188" fmla="*/ 976 w 976"/>
                        <a:gd name="T189" fmla="*/ 139 h 139"/>
                      </a:gdLst>
                      <a:ahLst/>
                      <a:cxnLst>
                        <a:cxn ang="T124">
                          <a:pos x="T0" y="T1"/>
                        </a:cxn>
                        <a:cxn ang="T125">
                          <a:pos x="T2" y="T3"/>
                        </a:cxn>
                        <a:cxn ang="T126">
                          <a:pos x="T4" y="T5"/>
                        </a:cxn>
                        <a:cxn ang="T127">
                          <a:pos x="T6" y="T7"/>
                        </a:cxn>
                        <a:cxn ang="T128">
                          <a:pos x="T8" y="T9"/>
                        </a:cxn>
                        <a:cxn ang="T129">
                          <a:pos x="T10" y="T11"/>
                        </a:cxn>
                        <a:cxn ang="T130">
                          <a:pos x="T12" y="T13"/>
                        </a:cxn>
                        <a:cxn ang="T131">
                          <a:pos x="T14" y="T15"/>
                        </a:cxn>
                        <a:cxn ang="T132">
                          <a:pos x="T16" y="T17"/>
                        </a:cxn>
                        <a:cxn ang="T133">
                          <a:pos x="T18" y="T19"/>
                        </a:cxn>
                        <a:cxn ang="T134">
                          <a:pos x="T20" y="T21"/>
                        </a:cxn>
                        <a:cxn ang="T135">
                          <a:pos x="T22" y="T23"/>
                        </a:cxn>
                        <a:cxn ang="T136">
                          <a:pos x="T24" y="T25"/>
                        </a:cxn>
                        <a:cxn ang="T137">
                          <a:pos x="T26" y="T27"/>
                        </a:cxn>
                        <a:cxn ang="T138">
                          <a:pos x="T28" y="T29"/>
                        </a:cxn>
                        <a:cxn ang="T139">
                          <a:pos x="T30" y="T31"/>
                        </a:cxn>
                        <a:cxn ang="T140">
                          <a:pos x="T32" y="T33"/>
                        </a:cxn>
                        <a:cxn ang="T141">
                          <a:pos x="T34" y="T35"/>
                        </a:cxn>
                        <a:cxn ang="T142">
                          <a:pos x="T36" y="T37"/>
                        </a:cxn>
                        <a:cxn ang="T143">
                          <a:pos x="T38" y="T39"/>
                        </a:cxn>
                        <a:cxn ang="T144">
                          <a:pos x="T40" y="T41"/>
                        </a:cxn>
                        <a:cxn ang="T145">
                          <a:pos x="T42" y="T43"/>
                        </a:cxn>
                        <a:cxn ang="T146">
                          <a:pos x="T44" y="T45"/>
                        </a:cxn>
                        <a:cxn ang="T147">
                          <a:pos x="T46" y="T47"/>
                        </a:cxn>
                        <a:cxn ang="T148">
                          <a:pos x="T48" y="T49"/>
                        </a:cxn>
                        <a:cxn ang="T149">
                          <a:pos x="T50" y="T51"/>
                        </a:cxn>
                        <a:cxn ang="T150">
                          <a:pos x="T52" y="T53"/>
                        </a:cxn>
                        <a:cxn ang="T151">
                          <a:pos x="T54" y="T55"/>
                        </a:cxn>
                        <a:cxn ang="T152">
                          <a:pos x="T56" y="T57"/>
                        </a:cxn>
                        <a:cxn ang="T153">
                          <a:pos x="T58" y="T59"/>
                        </a:cxn>
                        <a:cxn ang="T154">
                          <a:pos x="T60" y="T61"/>
                        </a:cxn>
                        <a:cxn ang="T155">
                          <a:pos x="T62" y="T63"/>
                        </a:cxn>
                        <a:cxn ang="T156">
                          <a:pos x="T64" y="T65"/>
                        </a:cxn>
                        <a:cxn ang="T157">
                          <a:pos x="T66" y="T67"/>
                        </a:cxn>
                        <a:cxn ang="T158">
                          <a:pos x="T68" y="T69"/>
                        </a:cxn>
                        <a:cxn ang="T159">
                          <a:pos x="T70" y="T71"/>
                        </a:cxn>
                        <a:cxn ang="T160">
                          <a:pos x="T72" y="T73"/>
                        </a:cxn>
                        <a:cxn ang="T161">
                          <a:pos x="T74" y="T75"/>
                        </a:cxn>
                        <a:cxn ang="T162">
                          <a:pos x="T76" y="T77"/>
                        </a:cxn>
                        <a:cxn ang="T163">
                          <a:pos x="T78" y="T79"/>
                        </a:cxn>
                        <a:cxn ang="T164">
                          <a:pos x="T80" y="T81"/>
                        </a:cxn>
                        <a:cxn ang="T165">
                          <a:pos x="T82" y="T83"/>
                        </a:cxn>
                        <a:cxn ang="T166">
                          <a:pos x="T84" y="T85"/>
                        </a:cxn>
                        <a:cxn ang="T167">
                          <a:pos x="T86" y="T87"/>
                        </a:cxn>
                        <a:cxn ang="T168">
                          <a:pos x="T88" y="T89"/>
                        </a:cxn>
                        <a:cxn ang="T169">
                          <a:pos x="T90" y="T91"/>
                        </a:cxn>
                        <a:cxn ang="T170">
                          <a:pos x="T92" y="T93"/>
                        </a:cxn>
                        <a:cxn ang="T171">
                          <a:pos x="T94" y="T95"/>
                        </a:cxn>
                        <a:cxn ang="T172">
                          <a:pos x="T96" y="T97"/>
                        </a:cxn>
                        <a:cxn ang="T173">
                          <a:pos x="T98" y="T99"/>
                        </a:cxn>
                        <a:cxn ang="T174">
                          <a:pos x="T100" y="T101"/>
                        </a:cxn>
                        <a:cxn ang="T175">
                          <a:pos x="T102" y="T103"/>
                        </a:cxn>
                        <a:cxn ang="T176">
                          <a:pos x="T104" y="T105"/>
                        </a:cxn>
                        <a:cxn ang="T177">
                          <a:pos x="T106" y="T107"/>
                        </a:cxn>
                        <a:cxn ang="T178">
                          <a:pos x="T108" y="T109"/>
                        </a:cxn>
                        <a:cxn ang="T179">
                          <a:pos x="T110" y="T111"/>
                        </a:cxn>
                        <a:cxn ang="T180">
                          <a:pos x="T112" y="T113"/>
                        </a:cxn>
                        <a:cxn ang="T181">
                          <a:pos x="T114" y="T115"/>
                        </a:cxn>
                        <a:cxn ang="T182">
                          <a:pos x="T116" y="T117"/>
                        </a:cxn>
                        <a:cxn ang="T183">
                          <a:pos x="T118" y="T119"/>
                        </a:cxn>
                        <a:cxn ang="T184">
                          <a:pos x="T120" y="T121"/>
                        </a:cxn>
                        <a:cxn ang="T185">
                          <a:pos x="T122" y="T123"/>
                        </a:cxn>
                      </a:cxnLst>
                      <a:rect l="T186" t="T187" r="T188" b="T189"/>
                      <a:pathLst>
                        <a:path w="976" h="139">
                          <a:moveTo>
                            <a:pt x="811" y="11"/>
                          </a:moveTo>
                          <a:lnTo>
                            <a:pt x="812" y="11"/>
                          </a:lnTo>
                          <a:lnTo>
                            <a:pt x="816" y="11"/>
                          </a:lnTo>
                          <a:lnTo>
                            <a:pt x="818" y="11"/>
                          </a:lnTo>
                          <a:lnTo>
                            <a:pt x="822" y="12"/>
                          </a:lnTo>
                          <a:lnTo>
                            <a:pt x="824" y="12"/>
                          </a:lnTo>
                          <a:lnTo>
                            <a:pt x="829" y="12"/>
                          </a:lnTo>
                          <a:lnTo>
                            <a:pt x="827" y="13"/>
                          </a:lnTo>
                          <a:lnTo>
                            <a:pt x="824" y="14"/>
                          </a:lnTo>
                          <a:lnTo>
                            <a:pt x="821" y="16"/>
                          </a:lnTo>
                          <a:lnTo>
                            <a:pt x="818" y="18"/>
                          </a:lnTo>
                          <a:lnTo>
                            <a:pt x="816" y="18"/>
                          </a:lnTo>
                          <a:lnTo>
                            <a:pt x="812" y="20"/>
                          </a:lnTo>
                          <a:lnTo>
                            <a:pt x="810" y="21"/>
                          </a:lnTo>
                          <a:lnTo>
                            <a:pt x="808" y="23"/>
                          </a:lnTo>
                          <a:lnTo>
                            <a:pt x="804" y="24"/>
                          </a:lnTo>
                          <a:lnTo>
                            <a:pt x="802" y="25"/>
                          </a:lnTo>
                          <a:lnTo>
                            <a:pt x="798" y="26"/>
                          </a:lnTo>
                          <a:lnTo>
                            <a:pt x="795" y="27"/>
                          </a:lnTo>
                          <a:lnTo>
                            <a:pt x="792" y="29"/>
                          </a:lnTo>
                          <a:lnTo>
                            <a:pt x="790" y="30"/>
                          </a:lnTo>
                          <a:lnTo>
                            <a:pt x="785" y="31"/>
                          </a:lnTo>
                          <a:lnTo>
                            <a:pt x="783" y="32"/>
                          </a:lnTo>
                          <a:lnTo>
                            <a:pt x="779" y="33"/>
                          </a:lnTo>
                          <a:lnTo>
                            <a:pt x="777" y="33"/>
                          </a:lnTo>
                          <a:lnTo>
                            <a:pt x="772" y="35"/>
                          </a:lnTo>
                          <a:lnTo>
                            <a:pt x="770" y="36"/>
                          </a:lnTo>
                          <a:lnTo>
                            <a:pt x="766" y="36"/>
                          </a:lnTo>
                          <a:lnTo>
                            <a:pt x="764" y="36"/>
                          </a:lnTo>
                          <a:lnTo>
                            <a:pt x="761" y="36"/>
                          </a:lnTo>
                          <a:lnTo>
                            <a:pt x="758" y="36"/>
                          </a:lnTo>
                          <a:lnTo>
                            <a:pt x="755" y="35"/>
                          </a:lnTo>
                          <a:lnTo>
                            <a:pt x="752" y="33"/>
                          </a:lnTo>
                          <a:lnTo>
                            <a:pt x="750" y="32"/>
                          </a:lnTo>
                          <a:lnTo>
                            <a:pt x="748" y="31"/>
                          </a:lnTo>
                          <a:lnTo>
                            <a:pt x="746" y="29"/>
                          </a:lnTo>
                          <a:lnTo>
                            <a:pt x="744" y="26"/>
                          </a:lnTo>
                          <a:lnTo>
                            <a:pt x="741" y="24"/>
                          </a:lnTo>
                          <a:lnTo>
                            <a:pt x="740" y="21"/>
                          </a:lnTo>
                          <a:lnTo>
                            <a:pt x="735" y="24"/>
                          </a:lnTo>
                          <a:lnTo>
                            <a:pt x="732" y="25"/>
                          </a:lnTo>
                          <a:lnTo>
                            <a:pt x="727" y="27"/>
                          </a:lnTo>
                          <a:lnTo>
                            <a:pt x="723" y="30"/>
                          </a:lnTo>
                          <a:lnTo>
                            <a:pt x="721" y="32"/>
                          </a:lnTo>
                          <a:lnTo>
                            <a:pt x="719" y="33"/>
                          </a:lnTo>
                          <a:lnTo>
                            <a:pt x="716" y="36"/>
                          </a:lnTo>
                          <a:lnTo>
                            <a:pt x="715" y="38"/>
                          </a:lnTo>
                          <a:lnTo>
                            <a:pt x="712" y="40"/>
                          </a:lnTo>
                          <a:lnTo>
                            <a:pt x="710" y="43"/>
                          </a:lnTo>
                          <a:lnTo>
                            <a:pt x="708" y="45"/>
                          </a:lnTo>
                          <a:lnTo>
                            <a:pt x="707" y="46"/>
                          </a:lnTo>
                          <a:lnTo>
                            <a:pt x="704" y="46"/>
                          </a:lnTo>
                          <a:lnTo>
                            <a:pt x="702" y="46"/>
                          </a:lnTo>
                          <a:lnTo>
                            <a:pt x="698" y="44"/>
                          </a:lnTo>
                          <a:lnTo>
                            <a:pt x="695" y="42"/>
                          </a:lnTo>
                          <a:lnTo>
                            <a:pt x="691" y="39"/>
                          </a:lnTo>
                          <a:lnTo>
                            <a:pt x="688" y="38"/>
                          </a:lnTo>
                          <a:lnTo>
                            <a:pt x="684" y="36"/>
                          </a:lnTo>
                          <a:lnTo>
                            <a:pt x="681" y="32"/>
                          </a:lnTo>
                          <a:lnTo>
                            <a:pt x="678" y="31"/>
                          </a:lnTo>
                          <a:lnTo>
                            <a:pt x="676" y="30"/>
                          </a:lnTo>
                          <a:lnTo>
                            <a:pt x="672" y="27"/>
                          </a:lnTo>
                          <a:lnTo>
                            <a:pt x="670" y="26"/>
                          </a:lnTo>
                          <a:lnTo>
                            <a:pt x="666" y="24"/>
                          </a:lnTo>
                          <a:lnTo>
                            <a:pt x="664" y="23"/>
                          </a:lnTo>
                          <a:lnTo>
                            <a:pt x="661" y="20"/>
                          </a:lnTo>
                          <a:lnTo>
                            <a:pt x="658" y="18"/>
                          </a:lnTo>
                          <a:lnTo>
                            <a:pt x="656" y="23"/>
                          </a:lnTo>
                          <a:lnTo>
                            <a:pt x="653" y="29"/>
                          </a:lnTo>
                          <a:lnTo>
                            <a:pt x="652" y="32"/>
                          </a:lnTo>
                          <a:lnTo>
                            <a:pt x="650" y="38"/>
                          </a:lnTo>
                          <a:lnTo>
                            <a:pt x="650" y="42"/>
                          </a:lnTo>
                          <a:lnTo>
                            <a:pt x="649" y="45"/>
                          </a:lnTo>
                          <a:lnTo>
                            <a:pt x="647" y="49"/>
                          </a:lnTo>
                          <a:lnTo>
                            <a:pt x="647" y="52"/>
                          </a:lnTo>
                          <a:lnTo>
                            <a:pt x="647" y="55"/>
                          </a:lnTo>
                          <a:lnTo>
                            <a:pt x="647" y="58"/>
                          </a:lnTo>
                          <a:lnTo>
                            <a:pt x="647" y="61"/>
                          </a:lnTo>
                          <a:lnTo>
                            <a:pt x="650" y="63"/>
                          </a:lnTo>
                          <a:lnTo>
                            <a:pt x="650" y="67"/>
                          </a:lnTo>
                          <a:lnTo>
                            <a:pt x="653" y="70"/>
                          </a:lnTo>
                          <a:lnTo>
                            <a:pt x="657" y="71"/>
                          </a:lnTo>
                          <a:lnTo>
                            <a:pt x="661" y="74"/>
                          </a:lnTo>
                          <a:lnTo>
                            <a:pt x="664" y="74"/>
                          </a:lnTo>
                          <a:lnTo>
                            <a:pt x="669" y="74"/>
                          </a:lnTo>
                          <a:lnTo>
                            <a:pt x="671" y="74"/>
                          </a:lnTo>
                          <a:lnTo>
                            <a:pt x="674" y="74"/>
                          </a:lnTo>
                          <a:lnTo>
                            <a:pt x="677" y="74"/>
                          </a:lnTo>
                          <a:lnTo>
                            <a:pt x="681" y="74"/>
                          </a:lnTo>
                          <a:lnTo>
                            <a:pt x="683" y="73"/>
                          </a:lnTo>
                          <a:lnTo>
                            <a:pt x="685" y="73"/>
                          </a:lnTo>
                          <a:lnTo>
                            <a:pt x="688" y="71"/>
                          </a:lnTo>
                          <a:lnTo>
                            <a:pt x="691" y="71"/>
                          </a:lnTo>
                          <a:lnTo>
                            <a:pt x="695" y="70"/>
                          </a:lnTo>
                          <a:lnTo>
                            <a:pt x="697" y="69"/>
                          </a:lnTo>
                          <a:lnTo>
                            <a:pt x="701" y="68"/>
                          </a:lnTo>
                          <a:lnTo>
                            <a:pt x="704" y="67"/>
                          </a:lnTo>
                          <a:lnTo>
                            <a:pt x="707" y="65"/>
                          </a:lnTo>
                          <a:lnTo>
                            <a:pt x="710" y="65"/>
                          </a:lnTo>
                          <a:lnTo>
                            <a:pt x="714" y="64"/>
                          </a:lnTo>
                          <a:lnTo>
                            <a:pt x="717" y="63"/>
                          </a:lnTo>
                          <a:lnTo>
                            <a:pt x="720" y="62"/>
                          </a:lnTo>
                          <a:lnTo>
                            <a:pt x="723" y="61"/>
                          </a:lnTo>
                          <a:lnTo>
                            <a:pt x="726" y="59"/>
                          </a:lnTo>
                          <a:lnTo>
                            <a:pt x="729" y="58"/>
                          </a:lnTo>
                          <a:lnTo>
                            <a:pt x="733" y="58"/>
                          </a:lnTo>
                          <a:lnTo>
                            <a:pt x="736" y="57"/>
                          </a:lnTo>
                          <a:lnTo>
                            <a:pt x="739" y="56"/>
                          </a:lnTo>
                          <a:lnTo>
                            <a:pt x="741" y="56"/>
                          </a:lnTo>
                          <a:lnTo>
                            <a:pt x="744" y="55"/>
                          </a:lnTo>
                          <a:lnTo>
                            <a:pt x="747" y="55"/>
                          </a:lnTo>
                          <a:lnTo>
                            <a:pt x="751" y="54"/>
                          </a:lnTo>
                          <a:lnTo>
                            <a:pt x="753" y="54"/>
                          </a:lnTo>
                          <a:lnTo>
                            <a:pt x="758" y="52"/>
                          </a:lnTo>
                          <a:lnTo>
                            <a:pt x="763" y="54"/>
                          </a:lnTo>
                          <a:lnTo>
                            <a:pt x="766" y="54"/>
                          </a:lnTo>
                          <a:lnTo>
                            <a:pt x="770" y="55"/>
                          </a:lnTo>
                          <a:lnTo>
                            <a:pt x="772" y="56"/>
                          </a:lnTo>
                          <a:lnTo>
                            <a:pt x="774" y="59"/>
                          </a:lnTo>
                          <a:lnTo>
                            <a:pt x="774" y="63"/>
                          </a:lnTo>
                          <a:lnTo>
                            <a:pt x="777" y="65"/>
                          </a:lnTo>
                          <a:lnTo>
                            <a:pt x="777" y="68"/>
                          </a:lnTo>
                          <a:lnTo>
                            <a:pt x="779" y="71"/>
                          </a:lnTo>
                          <a:lnTo>
                            <a:pt x="780" y="74"/>
                          </a:lnTo>
                          <a:lnTo>
                            <a:pt x="782" y="77"/>
                          </a:lnTo>
                          <a:lnTo>
                            <a:pt x="784" y="80"/>
                          </a:lnTo>
                          <a:lnTo>
                            <a:pt x="786" y="82"/>
                          </a:lnTo>
                          <a:lnTo>
                            <a:pt x="790" y="83"/>
                          </a:lnTo>
                          <a:lnTo>
                            <a:pt x="792" y="86"/>
                          </a:lnTo>
                          <a:lnTo>
                            <a:pt x="795" y="87"/>
                          </a:lnTo>
                          <a:lnTo>
                            <a:pt x="798" y="88"/>
                          </a:lnTo>
                          <a:lnTo>
                            <a:pt x="801" y="88"/>
                          </a:lnTo>
                          <a:lnTo>
                            <a:pt x="804" y="90"/>
                          </a:lnTo>
                          <a:lnTo>
                            <a:pt x="808" y="90"/>
                          </a:lnTo>
                          <a:lnTo>
                            <a:pt x="812" y="92"/>
                          </a:lnTo>
                          <a:lnTo>
                            <a:pt x="816" y="92"/>
                          </a:lnTo>
                          <a:lnTo>
                            <a:pt x="820" y="92"/>
                          </a:lnTo>
                          <a:lnTo>
                            <a:pt x="823" y="90"/>
                          </a:lnTo>
                          <a:lnTo>
                            <a:pt x="828" y="89"/>
                          </a:lnTo>
                          <a:lnTo>
                            <a:pt x="831" y="88"/>
                          </a:lnTo>
                          <a:lnTo>
                            <a:pt x="836" y="86"/>
                          </a:lnTo>
                          <a:lnTo>
                            <a:pt x="840" y="83"/>
                          </a:lnTo>
                          <a:lnTo>
                            <a:pt x="846" y="82"/>
                          </a:lnTo>
                          <a:lnTo>
                            <a:pt x="849" y="78"/>
                          </a:lnTo>
                          <a:lnTo>
                            <a:pt x="853" y="76"/>
                          </a:lnTo>
                          <a:lnTo>
                            <a:pt x="857" y="71"/>
                          </a:lnTo>
                          <a:lnTo>
                            <a:pt x="862" y="68"/>
                          </a:lnTo>
                          <a:lnTo>
                            <a:pt x="867" y="63"/>
                          </a:lnTo>
                          <a:lnTo>
                            <a:pt x="871" y="58"/>
                          </a:lnTo>
                          <a:lnTo>
                            <a:pt x="873" y="56"/>
                          </a:lnTo>
                          <a:lnTo>
                            <a:pt x="875" y="54"/>
                          </a:lnTo>
                          <a:lnTo>
                            <a:pt x="878" y="50"/>
                          </a:lnTo>
                          <a:lnTo>
                            <a:pt x="880" y="48"/>
                          </a:lnTo>
                          <a:lnTo>
                            <a:pt x="878" y="45"/>
                          </a:lnTo>
                          <a:lnTo>
                            <a:pt x="875" y="44"/>
                          </a:lnTo>
                          <a:lnTo>
                            <a:pt x="873" y="43"/>
                          </a:lnTo>
                          <a:lnTo>
                            <a:pt x="868" y="43"/>
                          </a:lnTo>
                          <a:lnTo>
                            <a:pt x="865" y="43"/>
                          </a:lnTo>
                          <a:lnTo>
                            <a:pt x="860" y="43"/>
                          </a:lnTo>
                          <a:lnTo>
                            <a:pt x="855" y="43"/>
                          </a:lnTo>
                          <a:lnTo>
                            <a:pt x="850" y="43"/>
                          </a:lnTo>
                          <a:lnTo>
                            <a:pt x="847" y="43"/>
                          </a:lnTo>
                          <a:lnTo>
                            <a:pt x="844" y="43"/>
                          </a:lnTo>
                          <a:lnTo>
                            <a:pt x="842" y="43"/>
                          </a:lnTo>
                          <a:lnTo>
                            <a:pt x="840" y="44"/>
                          </a:lnTo>
                          <a:lnTo>
                            <a:pt x="835" y="44"/>
                          </a:lnTo>
                          <a:lnTo>
                            <a:pt x="830" y="44"/>
                          </a:lnTo>
                          <a:lnTo>
                            <a:pt x="825" y="43"/>
                          </a:lnTo>
                          <a:lnTo>
                            <a:pt x="823" y="43"/>
                          </a:lnTo>
                          <a:lnTo>
                            <a:pt x="820" y="40"/>
                          </a:lnTo>
                          <a:lnTo>
                            <a:pt x="820" y="39"/>
                          </a:lnTo>
                          <a:lnTo>
                            <a:pt x="821" y="37"/>
                          </a:lnTo>
                          <a:lnTo>
                            <a:pt x="822" y="33"/>
                          </a:lnTo>
                          <a:lnTo>
                            <a:pt x="824" y="31"/>
                          </a:lnTo>
                          <a:lnTo>
                            <a:pt x="827" y="30"/>
                          </a:lnTo>
                          <a:lnTo>
                            <a:pt x="829" y="25"/>
                          </a:lnTo>
                          <a:lnTo>
                            <a:pt x="833" y="23"/>
                          </a:lnTo>
                          <a:lnTo>
                            <a:pt x="834" y="19"/>
                          </a:lnTo>
                          <a:lnTo>
                            <a:pt x="836" y="17"/>
                          </a:lnTo>
                          <a:lnTo>
                            <a:pt x="837" y="14"/>
                          </a:lnTo>
                          <a:lnTo>
                            <a:pt x="839" y="12"/>
                          </a:lnTo>
                          <a:lnTo>
                            <a:pt x="842" y="12"/>
                          </a:lnTo>
                          <a:lnTo>
                            <a:pt x="847" y="12"/>
                          </a:lnTo>
                          <a:lnTo>
                            <a:pt x="852" y="12"/>
                          </a:lnTo>
                          <a:lnTo>
                            <a:pt x="857" y="13"/>
                          </a:lnTo>
                          <a:lnTo>
                            <a:pt x="860" y="13"/>
                          </a:lnTo>
                          <a:lnTo>
                            <a:pt x="862" y="13"/>
                          </a:lnTo>
                          <a:lnTo>
                            <a:pt x="865" y="13"/>
                          </a:lnTo>
                          <a:lnTo>
                            <a:pt x="868" y="13"/>
                          </a:lnTo>
                          <a:lnTo>
                            <a:pt x="871" y="13"/>
                          </a:lnTo>
                          <a:lnTo>
                            <a:pt x="873" y="14"/>
                          </a:lnTo>
                          <a:lnTo>
                            <a:pt x="875" y="14"/>
                          </a:lnTo>
                          <a:lnTo>
                            <a:pt x="879" y="16"/>
                          </a:lnTo>
                          <a:lnTo>
                            <a:pt x="881" y="16"/>
                          </a:lnTo>
                          <a:lnTo>
                            <a:pt x="885" y="16"/>
                          </a:lnTo>
                          <a:lnTo>
                            <a:pt x="888" y="16"/>
                          </a:lnTo>
                          <a:lnTo>
                            <a:pt x="891" y="16"/>
                          </a:lnTo>
                          <a:lnTo>
                            <a:pt x="893" y="16"/>
                          </a:lnTo>
                          <a:lnTo>
                            <a:pt x="895" y="16"/>
                          </a:lnTo>
                          <a:lnTo>
                            <a:pt x="899" y="16"/>
                          </a:lnTo>
                          <a:lnTo>
                            <a:pt x="901" y="16"/>
                          </a:lnTo>
                          <a:lnTo>
                            <a:pt x="904" y="16"/>
                          </a:lnTo>
                          <a:lnTo>
                            <a:pt x="907" y="16"/>
                          </a:lnTo>
                          <a:lnTo>
                            <a:pt x="910" y="16"/>
                          </a:lnTo>
                          <a:lnTo>
                            <a:pt x="913" y="16"/>
                          </a:lnTo>
                          <a:lnTo>
                            <a:pt x="916" y="16"/>
                          </a:lnTo>
                          <a:lnTo>
                            <a:pt x="918" y="17"/>
                          </a:lnTo>
                          <a:lnTo>
                            <a:pt x="922" y="17"/>
                          </a:lnTo>
                          <a:lnTo>
                            <a:pt x="924" y="18"/>
                          </a:lnTo>
                          <a:lnTo>
                            <a:pt x="929" y="18"/>
                          </a:lnTo>
                          <a:lnTo>
                            <a:pt x="935" y="18"/>
                          </a:lnTo>
                          <a:lnTo>
                            <a:pt x="939" y="18"/>
                          </a:lnTo>
                          <a:lnTo>
                            <a:pt x="944" y="18"/>
                          </a:lnTo>
                          <a:lnTo>
                            <a:pt x="949" y="18"/>
                          </a:lnTo>
                          <a:lnTo>
                            <a:pt x="954" y="18"/>
                          </a:lnTo>
                          <a:lnTo>
                            <a:pt x="956" y="18"/>
                          </a:lnTo>
                          <a:lnTo>
                            <a:pt x="961" y="19"/>
                          </a:lnTo>
                          <a:lnTo>
                            <a:pt x="964" y="19"/>
                          </a:lnTo>
                          <a:lnTo>
                            <a:pt x="967" y="19"/>
                          </a:lnTo>
                          <a:lnTo>
                            <a:pt x="969" y="19"/>
                          </a:lnTo>
                          <a:lnTo>
                            <a:pt x="971" y="20"/>
                          </a:lnTo>
                          <a:lnTo>
                            <a:pt x="974" y="20"/>
                          </a:lnTo>
                          <a:lnTo>
                            <a:pt x="976" y="20"/>
                          </a:lnTo>
                          <a:lnTo>
                            <a:pt x="973" y="106"/>
                          </a:lnTo>
                          <a:lnTo>
                            <a:pt x="806" y="97"/>
                          </a:lnTo>
                          <a:lnTo>
                            <a:pt x="793" y="96"/>
                          </a:lnTo>
                          <a:lnTo>
                            <a:pt x="782" y="96"/>
                          </a:lnTo>
                          <a:lnTo>
                            <a:pt x="770" y="95"/>
                          </a:lnTo>
                          <a:lnTo>
                            <a:pt x="757" y="95"/>
                          </a:lnTo>
                          <a:lnTo>
                            <a:pt x="744" y="94"/>
                          </a:lnTo>
                          <a:lnTo>
                            <a:pt x="732" y="94"/>
                          </a:lnTo>
                          <a:lnTo>
                            <a:pt x="719" y="93"/>
                          </a:lnTo>
                          <a:lnTo>
                            <a:pt x="706" y="92"/>
                          </a:lnTo>
                          <a:lnTo>
                            <a:pt x="694" y="92"/>
                          </a:lnTo>
                          <a:lnTo>
                            <a:pt x="681" y="90"/>
                          </a:lnTo>
                          <a:lnTo>
                            <a:pt x="668" y="89"/>
                          </a:lnTo>
                          <a:lnTo>
                            <a:pt x="656" y="88"/>
                          </a:lnTo>
                          <a:lnTo>
                            <a:pt x="643" y="88"/>
                          </a:lnTo>
                          <a:lnTo>
                            <a:pt x="630" y="88"/>
                          </a:lnTo>
                          <a:lnTo>
                            <a:pt x="618" y="87"/>
                          </a:lnTo>
                          <a:lnTo>
                            <a:pt x="606" y="87"/>
                          </a:lnTo>
                          <a:lnTo>
                            <a:pt x="593" y="86"/>
                          </a:lnTo>
                          <a:lnTo>
                            <a:pt x="580" y="86"/>
                          </a:lnTo>
                          <a:lnTo>
                            <a:pt x="568" y="86"/>
                          </a:lnTo>
                          <a:lnTo>
                            <a:pt x="555" y="86"/>
                          </a:lnTo>
                          <a:lnTo>
                            <a:pt x="543" y="84"/>
                          </a:lnTo>
                          <a:lnTo>
                            <a:pt x="530" y="84"/>
                          </a:lnTo>
                          <a:lnTo>
                            <a:pt x="518" y="84"/>
                          </a:lnTo>
                          <a:lnTo>
                            <a:pt x="505" y="84"/>
                          </a:lnTo>
                          <a:lnTo>
                            <a:pt x="492" y="84"/>
                          </a:lnTo>
                          <a:lnTo>
                            <a:pt x="480" y="84"/>
                          </a:lnTo>
                          <a:lnTo>
                            <a:pt x="468" y="84"/>
                          </a:lnTo>
                          <a:lnTo>
                            <a:pt x="455" y="84"/>
                          </a:lnTo>
                          <a:lnTo>
                            <a:pt x="442" y="84"/>
                          </a:lnTo>
                          <a:lnTo>
                            <a:pt x="430" y="84"/>
                          </a:lnTo>
                          <a:lnTo>
                            <a:pt x="418" y="86"/>
                          </a:lnTo>
                          <a:lnTo>
                            <a:pt x="407" y="86"/>
                          </a:lnTo>
                          <a:lnTo>
                            <a:pt x="394" y="86"/>
                          </a:lnTo>
                          <a:lnTo>
                            <a:pt x="382" y="86"/>
                          </a:lnTo>
                          <a:lnTo>
                            <a:pt x="369" y="86"/>
                          </a:lnTo>
                          <a:lnTo>
                            <a:pt x="357" y="87"/>
                          </a:lnTo>
                          <a:lnTo>
                            <a:pt x="344" y="87"/>
                          </a:lnTo>
                          <a:lnTo>
                            <a:pt x="332" y="88"/>
                          </a:lnTo>
                          <a:lnTo>
                            <a:pt x="320" y="88"/>
                          </a:lnTo>
                          <a:lnTo>
                            <a:pt x="308" y="90"/>
                          </a:lnTo>
                          <a:lnTo>
                            <a:pt x="295" y="90"/>
                          </a:lnTo>
                          <a:lnTo>
                            <a:pt x="283" y="92"/>
                          </a:lnTo>
                          <a:lnTo>
                            <a:pt x="270" y="93"/>
                          </a:lnTo>
                          <a:lnTo>
                            <a:pt x="258" y="94"/>
                          </a:lnTo>
                          <a:lnTo>
                            <a:pt x="245" y="95"/>
                          </a:lnTo>
                          <a:lnTo>
                            <a:pt x="235" y="96"/>
                          </a:lnTo>
                          <a:lnTo>
                            <a:pt x="223" y="99"/>
                          </a:lnTo>
                          <a:lnTo>
                            <a:pt x="210" y="100"/>
                          </a:lnTo>
                          <a:lnTo>
                            <a:pt x="198" y="101"/>
                          </a:lnTo>
                          <a:lnTo>
                            <a:pt x="186" y="103"/>
                          </a:lnTo>
                          <a:lnTo>
                            <a:pt x="174" y="105"/>
                          </a:lnTo>
                          <a:lnTo>
                            <a:pt x="162" y="106"/>
                          </a:lnTo>
                          <a:lnTo>
                            <a:pt x="150" y="108"/>
                          </a:lnTo>
                          <a:lnTo>
                            <a:pt x="138" y="111"/>
                          </a:lnTo>
                          <a:lnTo>
                            <a:pt x="127" y="113"/>
                          </a:lnTo>
                          <a:lnTo>
                            <a:pt x="116" y="115"/>
                          </a:lnTo>
                          <a:lnTo>
                            <a:pt x="103" y="118"/>
                          </a:lnTo>
                          <a:lnTo>
                            <a:pt x="92" y="120"/>
                          </a:lnTo>
                          <a:lnTo>
                            <a:pt x="80" y="124"/>
                          </a:lnTo>
                          <a:lnTo>
                            <a:pt x="70" y="126"/>
                          </a:lnTo>
                          <a:lnTo>
                            <a:pt x="58" y="130"/>
                          </a:lnTo>
                          <a:lnTo>
                            <a:pt x="46" y="132"/>
                          </a:lnTo>
                          <a:lnTo>
                            <a:pt x="35" y="134"/>
                          </a:lnTo>
                          <a:lnTo>
                            <a:pt x="23" y="139"/>
                          </a:lnTo>
                          <a:lnTo>
                            <a:pt x="0" y="56"/>
                          </a:lnTo>
                          <a:lnTo>
                            <a:pt x="4" y="54"/>
                          </a:lnTo>
                          <a:lnTo>
                            <a:pt x="10" y="52"/>
                          </a:lnTo>
                          <a:lnTo>
                            <a:pt x="13" y="51"/>
                          </a:lnTo>
                          <a:lnTo>
                            <a:pt x="15" y="50"/>
                          </a:lnTo>
                          <a:lnTo>
                            <a:pt x="17" y="50"/>
                          </a:lnTo>
                          <a:lnTo>
                            <a:pt x="21" y="49"/>
                          </a:lnTo>
                          <a:lnTo>
                            <a:pt x="26" y="48"/>
                          </a:lnTo>
                          <a:lnTo>
                            <a:pt x="30" y="46"/>
                          </a:lnTo>
                          <a:lnTo>
                            <a:pt x="33" y="45"/>
                          </a:lnTo>
                          <a:lnTo>
                            <a:pt x="36" y="45"/>
                          </a:lnTo>
                          <a:lnTo>
                            <a:pt x="39" y="44"/>
                          </a:lnTo>
                          <a:lnTo>
                            <a:pt x="42" y="44"/>
                          </a:lnTo>
                          <a:lnTo>
                            <a:pt x="45" y="43"/>
                          </a:lnTo>
                          <a:lnTo>
                            <a:pt x="47" y="43"/>
                          </a:lnTo>
                          <a:lnTo>
                            <a:pt x="49" y="42"/>
                          </a:lnTo>
                          <a:lnTo>
                            <a:pt x="53" y="40"/>
                          </a:lnTo>
                          <a:lnTo>
                            <a:pt x="55" y="40"/>
                          </a:lnTo>
                          <a:lnTo>
                            <a:pt x="58" y="39"/>
                          </a:lnTo>
                          <a:lnTo>
                            <a:pt x="60" y="38"/>
                          </a:lnTo>
                          <a:lnTo>
                            <a:pt x="64" y="38"/>
                          </a:lnTo>
                          <a:lnTo>
                            <a:pt x="66" y="37"/>
                          </a:lnTo>
                          <a:lnTo>
                            <a:pt x="68" y="37"/>
                          </a:lnTo>
                          <a:lnTo>
                            <a:pt x="71" y="36"/>
                          </a:lnTo>
                          <a:lnTo>
                            <a:pt x="74" y="36"/>
                          </a:lnTo>
                          <a:lnTo>
                            <a:pt x="77" y="35"/>
                          </a:lnTo>
                          <a:lnTo>
                            <a:pt x="80" y="35"/>
                          </a:lnTo>
                          <a:lnTo>
                            <a:pt x="83" y="33"/>
                          </a:lnTo>
                          <a:lnTo>
                            <a:pt x="86" y="33"/>
                          </a:lnTo>
                          <a:lnTo>
                            <a:pt x="89" y="32"/>
                          </a:lnTo>
                          <a:lnTo>
                            <a:pt x="91" y="32"/>
                          </a:lnTo>
                          <a:lnTo>
                            <a:pt x="93" y="31"/>
                          </a:lnTo>
                          <a:lnTo>
                            <a:pt x="96" y="31"/>
                          </a:lnTo>
                          <a:lnTo>
                            <a:pt x="98" y="30"/>
                          </a:lnTo>
                          <a:lnTo>
                            <a:pt x="100" y="30"/>
                          </a:lnTo>
                          <a:lnTo>
                            <a:pt x="104" y="29"/>
                          </a:lnTo>
                          <a:lnTo>
                            <a:pt x="108" y="29"/>
                          </a:lnTo>
                          <a:lnTo>
                            <a:pt x="110" y="27"/>
                          </a:lnTo>
                          <a:lnTo>
                            <a:pt x="112" y="27"/>
                          </a:lnTo>
                          <a:lnTo>
                            <a:pt x="115" y="27"/>
                          </a:lnTo>
                          <a:lnTo>
                            <a:pt x="118" y="26"/>
                          </a:lnTo>
                          <a:lnTo>
                            <a:pt x="121" y="26"/>
                          </a:lnTo>
                          <a:lnTo>
                            <a:pt x="123" y="25"/>
                          </a:lnTo>
                          <a:lnTo>
                            <a:pt x="127" y="25"/>
                          </a:lnTo>
                          <a:lnTo>
                            <a:pt x="129" y="25"/>
                          </a:lnTo>
                          <a:lnTo>
                            <a:pt x="131" y="24"/>
                          </a:lnTo>
                          <a:lnTo>
                            <a:pt x="134" y="24"/>
                          </a:lnTo>
                          <a:lnTo>
                            <a:pt x="136" y="23"/>
                          </a:lnTo>
                          <a:lnTo>
                            <a:pt x="140" y="23"/>
                          </a:lnTo>
                          <a:lnTo>
                            <a:pt x="142" y="21"/>
                          </a:lnTo>
                          <a:lnTo>
                            <a:pt x="144" y="21"/>
                          </a:lnTo>
                          <a:lnTo>
                            <a:pt x="148" y="20"/>
                          </a:lnTo>
                          <a:lnTo>
                            <a:pt x="150" y="20"/>
                          </a:lnTo>
                          <a:lnTo>
                            <a:pt x="153" y="20"/>
                          </a:lnTo>
                          <a:lnTo>
                            <a:pt x="156" y="20"/>
                          </a:lnTo>
                          <a:lnTo>
                            <a:pt x="159" y="20"/>
                          </a:lnTo>
                          <a:lnTo>
                            <a:pt x="162" y="20"/>
                          </a:lnTo>
                          <a:lnTo>
                            <a:pt x="165" y="19"/>
                          </a:lnTo>
                          <a:lnTo>
                            <a:pt x="167" y="18"/>
                          </a:lnTo>
                          <a:lnTo>
                            <a:pt x="170" y="18"/>
                          </a:lnTo>
                          <a:lnTo>
                            <a:pt x="173" y="18"/>
                          </a:lnTo>
                          <a:lnTo>
                            <a:pt x="173" y="20"/>
                          </a:lnTo>
                          <a:lnTo>
                            <a:pt x="174" y="24"/>
                          </a:lnTo>
                          <a:lnTo>
                            <a:pt x="175" y="26"/>
                          </a:lnTo>
                          <a:lnTo>
                            <a:pt x="176" y="30"/>
                          </a:lnTo>
                          <a:lnTo>
                            <a:pt x="176" y="32"/>
                          </a:lnTo>
                          <a:lnTo>
                            <a:pt x="178" y="36"/>
                          </a:lnTo>
                          <a:lnTo>
                            <a:pt x="179" y="38"/>
                          </a:lnTo>
                          <a:lnTo>
                            <a:pt x="179" y="43"/>
                          </a:lnTo>
                          <a:lnTo>
                            <a:pt x="184" y="43"/>
                          </a:lnTo>
                          <a:lnTo>
                            <a:pt x="187" y="43"/>
                          </a:lnTo>
                          <a:lnTo>
                            <a:pt x="192" y="43"/>
                          </a:lnTo>
                          <a:lnTo>
                            <a:pt x="197" y="43"/>
                          </a:lnTo>
                          <a:lnTo>
                            <a:pt x="200" y="43"/>
                          </a:lnTo>
                          <a:lnTo>
                            <a:pt x="205" y="43"/>
                          </a:lnTo>
                          <a:lnTo>
                            <a:pt x="210" y="43"/>
                          </a:lnTo>
                          <a:lnTo>
                            <a:pt x="214" y="43"/>
                          </a:lnTo>
                          <a:lnTo>
                            <a:pt x="214" y="39"/>
                          </a:lnTo>
                          <a:lnTo>
                            <a:pt x="217" y="36"/>
                          </a:lnTo>
                          <a:lnTo>
                            <a:pt x="219" y="33"/>
                          </a:lnTo>
                          <a:lnTo>
                            <a:pt x="220" y="32"/>
                          </a:lnTo>
                          <a:lnTo>
                            <a:pt x="224" y="27"/>
                          </a:lnTo>
                          <a:lnTo>
                            <a:pt x="227" y="25"/>
                          </a:lnTo>
                          <a:lnTo>
                            <a:pt x="230" y="24"/>
                          </a:lnTo>
                          <a:lnTo>
                            <a:pt x="233" y="23"/>
                          </a:lnTo>
                          <a:lnTo>
                            <a:pt x="237" y="23"/>
                          </a:lnTo>
                          <a:lnTo>
                            <a:pt x="241" y="23"/>
                          </a:lnTo>
                          <a:lnTo>
                            <a:pt x="243" y="23"/>
                          </a:lnTo>
                          <a:lnTo>
                            <a:pt x="245" y="25"/>
                          </a:lnTo>
                          <a:lnTo>
                            <a:pt x="248" y="26"/>
                          </a:lnTo>
                          <a:lnTo>
                            <a:pt x="250" y="30"/>
                          </a:lnTo>
                          <a:lnTo>
                            <a:pt x="252" y="32"/>
                          </a:lnTo>
                          <a:lnTo>
                            <a:pt x="256" y="36"/>
                          </a:lnTo>
                          <a:lnTo>
                            <a:pt x="258" y="38"/>
                          </a:lnTo>
                          <a:lnTo>
                            <a:pt x="262" y="43"/>
                          </a:lnTo>
                          <a:lnTo>
                            <a:pt x="264" y="46"/>
                          </a:lnTo>
                          <a:lnTo>
                            <a:pt x="267" y="50"/>
                          </a:lnTo>
                          <a:lnTo>
                            <a:pt x="269" y="54"/>
                          </a:lnTo>
                          <a:lnTo>
                            <a:pt x="273" y="58"/>
                          </a:lnTo>
                          <a:lnTo>
                            <a:pt x="275" y="62"/>
                          </a:lnTo>
                          <a:lnTo>
                            <a:pt x="277" y="65"/>
                          </a:lnTo>
                          <a:lnTo>
                            <a:pt x="281" y="69"/>
                          </a:lnTo>
                          <a:lnTo>
                            <a:pt x="284" y="73"/>
                          </a:lnTo>
                          <a:lnTo>
                            <a:pt x="287" y="75"/>
                          </a:lnTo>
                          <a:lnTo>
                            <a:pt x="290" y="78"/>
                          </a:lnTo>
                          <a:lnTo>
                            <a:pt x="293" y="81"/>
                          </a:lnTo>
                          <a:lnTo>
                            <a:pt x="297" y="82"/>
                          </a:lnTo>
                          <a:lnTo>
                            <a:pt x="301" y="83"/>
                          </a:lnTo>
                          <a:lnTo>
                            <a:pt x="305" y="83"/>
                          </a:lnTo>
                          <a:lnTo>
                            <a:pt x="308" y="83"/>
                          </a:lnTo>
                          <a:lnTo>
                            <a:pt x="314" y="83"/>
                          </a:lnTo>
                          <a:lnTo>
                            <a:pt x="315" y="81"/>
                          </a:lnTo>
                          <a:lnTo>
                            <a:pt x="316" y="77"/>
                          </a:lnTo>
                          <a:lnTo>
                            <a:pt x="319" y="75"/>
                          </a:lnTo>
                          <a:lnTo>
                            <a:pt x="320" y="73"/>
                          </a:lnTo>
                          <a:lnTo>
                            <a:pt x="321" y="70"/>
                          </a:lnTo>
                          <a:lnTo>
                            <a:pt x="321" y="67"/>
                          </a:lnTo>
                          <a:lnTo>
                            <a:pt x="322" y="64"/>
                          </a:lnTo>
                          <a:lnTo>
                            <a:pt x="324" y="62"/>
                          </a:lnTo>
                          <a:lnTo>
                            <a:pt x="324" y="59"/>
                          </a:lnTo>
                          <a:lnTo>
                            <a:pt x="324" y="57"/>
                          </a:lnTo>
                          <a:lnTo>
                            <a:pt x="324" y="54"/>
                          </a:lnTo>
                          <a:lnTo>
                            <a:pt x="324" y="51"/>
                          </a:lnTo>
                          <a:lnTo>
                            <a:pt x="324" y="46"/>
                          </a:lnTo>
                          <a:lnTo>
                            <a:pt x="324" y="42"/>
                          </a:lnTo>
                          <a:lnTo>
                            <a:pt x="321" y="36"/>
                          </a:lnTo>
                          <a:lnTo>
                            <a:pt x="320" y="31"/>
                          </a:lnTo>
                          <a:lnTo>
                            <a:pt x="318" y="26"/>
                          </a:lnTo>
                          <a:lnTo>
                            <a:pt x="315" y="21"/>
                          </a:lnTo>
                          <a:lnTo>
                            <a:pt x="311" y="18"/>
                          </a:lnTo>
                          <a:lnTo>
                            <a:pt x="308" y="12"/>
                          </a:lnTo>
                          <a:lnTo>
                            <a:pt x="303" y="8"/>
                          </a:lnTo>
                          <a:lnTo>
                            <a:pt x="300" y="5"/>
                          </a:lnTo>
                          <a:lnTo>
                            <a:pt x="303" y="5"/>
                          </a:lnTo>
                          <a:lnTo>
                            <a:pt x="307" y="4"/>
                          </a:lnTo>
                          <a:lnTo>
                            <a:pt x="309" y="2"/>
                          </a:lnTo>
                          <a:lnTo>
                            <a:pt x="314" y="2"/>
                          </a:lnTo>
                          <a:lnTo>
                            <a:pt x="316" y="2"/>
                          </a:lnTo>
                          <a:lnTo>
                            <a:pt x="320" y="2"/>
                          </a:lnTo>
                          <a:lnTo>
                            <a:pt x="324" y="2"/>
                          </a:lnTo>
                          <a:lnTo>
                            <a:pt x="327" y="2"/>
                          </a:lnTo>
                          <a:lnTo>
                            <a:pt x="331" y="2"/>
                          </a:lnTo>
                          <a:lnTo>
                            <a:pt x="334" y="2"/>
                          </a:lnTo>
                          <a:lnTo>
                            <a:pt x="337" y="1"/>
                          </a:lnTo>
                          <a:lnTo>
                            <a:pt x="341" y="1"/>
                          </a:lnTo>
                          <a:lnTo>
                            <a:pt x="344" y="1"/>
                          </a:lnTo>
                          <a:lnTo>
                            <a:pt x="347" y="1"/>
                          </a:lnTo>
                          <a:lnTo>
                            <a:pt x="351" y="1"/>
                          </a:lnTo>
                          <a:lnTo>
                            <a:pt x="354" y="1"/>
                          </a:lnTo>
                          <a:lnTo>
                            <a:pt x="353" y="4"/>
                          </a:lnTo>
                          <a:lnTo>
                            <a:pt x="352" y="6"/>
                          </a:lnTo>
                          <a:lnTo>
                            <a:pt x="350" y="10"/>
                          </a:lnTo>
                          <a:lnTo>
                            <a:pt x="348" y="13"/>
                          </a:lnTo>
                          <a:lnTo>
                            <a:pt x="353" y="16"/>
                          </a:lnTo>
                          <a:lnTo>
                            <a:pt x="357" y="18"/>
                          </a:lnTo>
                          <a:lnTo>
                            <a:pt x="360" y="19"/>
                          </a:lnTo>
                          <a:lnTo>
                            <a:pt x="364" y="21"/>
                          </a:lnTo>
                          <a:lnTo>
                            <a:pt x="366" y="23"/>
                          </a:lnTo>
                          <a:lnTo>
                            <a:pt x="370" y="26"/>
                          </a:lnTo>
                          <a:lnTo>
                            <a:pt x="373" y="27"/>
                          </a:lnTo>
                          <a:lnTo>
                            <a:pt x="378" y="31"/>
                          </a:lnTo>
                          <a:lnTo>
                            <a:pt x="379" y="33"/>
                          </a:lnTo>
                          <a:lnTo>
                            <a:pt x="382" y="37"/>
                          </a:lnTo>
                          <a:lnTo>
                            <a:pt x="384" y="39"/>
                          </a:lnTo>
                          <a:lnTo>
                            <a:pt x="386" y="43"/>
                          </a:lnTo>
                          <a:lnTo>
                            <a:pt x="391" y="48"/>
                          </a:lnTo>
                          <a:lnTo>
                            <a:pt x="396" y="52"/>
                          </a:lnTo>
                          <a:lnTo>
                            <a:pt x="401" y="56"/>
                          </a:lnTo>
                          <a:lnTo>
                            <a:pt x="407" y="58"/>
                          </a:lnTo>
                          <a:lnTo>
                            <a:pt x="409" y="59"/>
                          </a:lnTo>
                          <a:lnTo>
                            <a:pt x="411" y="61"/>
                          </a:lnTo>
                          <a:lnTo>
                            <a:pt x="415" y="62"/>
                          </a:lnTo>
                          <a:lnTo>
                            <a:pt x="417" y="63"/>
                          </a:lnTo>
                          <a:lnTo>
                            <a:pt x="420" y="63"/>
                          </a:lnTo>
                          <a:lnTo>
                            <a:pt x="422" y="64"/>
                          </a:lnTo>
                          <a:lnTo>
                            <a:pt x="424" y="64"/>
                          </a:lnTo>
                          <a:lnTo>
                            <a:pt x="428" y="64"/>
                          </a:lnTo>
                          <a:lnTo>
                            <a:pt x="430" y="64"/>
                          </a:lnTo>
                          <a:lnTo>
                            <a:pt x="434" y="64"/>
                          </a:lnTo>
                          <a:lnTo>
                            <a:pt x="436" y="64"/>
                          </a:lnTo>
                          <a:lnTo>
                            <a:pt x="440" y="65"/>
                          </a:lnTo>
                          <a:lnTo>
                            <a:pt x="442" y="64"/>
                          </a:lnTo>
                          <a:lnTo>
                            <a:pt x="445" y="64"/>
                          </a:lnTo>
                          <a:lnTo>
                            <a:pt x="448" y="63"/>
                          </a:lnTo>
                          <a:lnTo>
                            <a:pt x="451" y="63"/>
                          </a:lnTo>
                          <a:lnTo>
                            <a:pt x="453" y="62"/>
                          </a:lnTo>
                          <a:lnTo>
                            <a:pt x="455" y="62"/>
                          </a:lnTo>
                          <a:lnTo>
                            <a:pt x="458" y="61"/>
                          </a:lnTo>
                          <a:lnTo>
                            <a:pt x="461" y="61"/>
                          </a:lnTo>
                          <a:lnTo>
                            <a:pt x="466" y="57"/>
                          </a:lnTo>
                          <a:lnTo>
                            <a:pt x="471" y="55"/>
                          </a:lnTo>
                          <a:lnTo>
                            <a:pt x="475" y="52"/>
                          </a:lnTo>
                          <a:lnTo>
                            <a:pt x="480" y="49"/>
                          </a:lnTo>
                          <a:lnTo>
                            <a:pt x="485" y="45"/>
                          </a:lnTo>
                          <a:lnTo>
                            <a:pt x="488" y="42"/>
                          </a:lnTo>
                          <a:lnTo>
                            <a:pt x="493" y="38"/>
                          </a:lnTo>
                          <a:lnTo>
                            <a:pt x="497" y="35"/>
                          </a:lnTo>
                          <a:lnTo>
                            <a:pt x="499" y="30"/>
                          </a:lnTo>
                          <a:lnTo>
                            <a:pt x="503" y="25"/>
                          </a:lnTo>
                          <a:lnTo>
                            <a:pt x="505" y="21"/>
                          </a:lnTo>
                          <a:lnTo>
                            <a:pt x="507" y="18"/>
                          </a:lnTo>
                          <a:lnTo>
                            <a:pt x="509" y="12"/>
                          </a:lnTo>
                          <a:lnTo>
                            <a:pt x="510" y="7"/>
                          </a:lnTo>
                          <a:lnTo>
                            <a:pt x="511" y="4"/>
                          </a:lnTo>
                          <a:lnTo>
                            <a:pt x="511" y="0"/>
                          </a:lnTo>
                          <a:lnTo>
                            <a:pt x="515" y="0"/>
                          </a:lnTo>
                          <a:lnTo>
                            <a:pt x="518" y="0"/>
                          </a:lnTo>
                          <a:lnTo>
                            <a:pt x="523" y="0"/>
                          </a:lnTo>
                          <a:lnTo>
                            <a:pt x="528" y="0"/>
                          </a:lnTo>
                          <a:lnTo>
                            <a:pt x="531" y="0"/>
                          </a:lnTo>
                          <a:lnTo>
                            <a:pt x="535" y="0"/>
                          </a:lnTo>
                          <a:lnTo>
                            <a:pt x="538" y="0"/>
                          </a:lnTo>
                          <a:lnTo>
                            <a:pt x="544" y="0"/>
                          </a:lnTo>
                          <a:lnTo>
                            <a:pt x="538" y="2"/>
                          </a:lnTo>
                          <a:lnTo>
                            <a:pt x="536" y="5"/>
                          </a:lnTo>
                          <a:lnTo>
                            <a:pt x="534" y="7"/>
                          </a:lnTo>
                          <a:lnTo>
                            <a:pt x="531" y="10"/>
                          </a:lnTo>
                          <a:lnTo>
                            <a:pt x="526" y="16"/>
                          </a:lnTo>
                          <a:lnTo>
                            <a:pt x="522" y="20"/>
                          </a:lnTo>
                          <a:lnTo>
                            <a:pt x="518" y="24"/>
                          </a:lnTo>
                          <a:lnTo>
                            <a:pt x="517" y="29"/>
                          </a:lnTo>
                          <a:lnTo>
                            <a:pt x="516" y="33"/>
                          </a:lnTo>
                          <a:lnTo>
                            <a:pt x="516" y="38"/>
                          </a:lnTo>
                          <a:lnTo>
                            <a:pt x="516" y="40"/>
                          </a:lnTo>
                          <a:lnTo>
                            <a:pt x="516" y="45"/>
                          </a:lnTo>
                          <a:lnTo>
                            <a:pt x="518" y="48"/>
                          </a:lnTo>
                          <a:lnTo>
                            <a:pt x="521" y="51"/>
                          </a:lnTo>
                          <a:lnTo>
                            <a:pt x="523" y="54"/>
                          </a:lnTo>
                          <a:lnTo>
                            <a:pt x="525" y="57"/>
                          </a:lnTo>
                          <a:lnTo>
                            <a:pt x="529" y="59"/>
                          </a:lnTo>
                          <a:lnTo>
                            <a:pt x="534" y="62"/>
                          </a:lnTo>
                          <a:lnTo>
                            <a:pt x="536" y="63"/>
                          </a:lnTo>
                          <a:lnTo>
                            <a:pt x="541" y="65"/>
                          </a:lnTo>
                          <a:lnTo>
                            <a:pt x="545" y="67"/>
                          </a:lnTo>
                          <a:lnTo>
                            <a:pt x="549" y="68"/>
                          </a:lnTo>
                          <a:lnTo>
                            <a:pt x="554" y="69"/>
                          </a:lnTo>
                          <a:lnTo>
                            <a:pt x="558" y="70"/>
                          </a:lnTo>
                          <a:lnTo>
                            <a:pt x="564" y="70"/>
                          </a:lnTo>
                          <a:lnTo>
                            <a:pt x="569" y="71"/>
                          </a:lnTo>
                          <a:lnTo>
                            <a:pt x="573" y="71"/>
                          </a:lnTo>
                          <a:lnTo>
                            <a:pt x="577" y="71"/>
                          </a:lnTo>
                          <a:lnTo>
                            <a:pt x="582" y="71"/>
                          </a:lnTo>
                          <a:lnTo>
                            <a:pt x="586" y="71"/>
                          </a:lnTo>
                          <a:lnTo>
                            <a:pt x="589" y="70"/>
                          </a:lnTo>
                          <a:lnTo>
                            <a:pt x="593" y="70"/>
                          </a:lnTo>
                          <a:lnTo>
                            <a:pt x="595" y="69"/>
                          </a:lnTo>
                          <a:lnTo>
                            <a:pt x="599" y="68"/>
                          </a:lnTo>
                          <a:lnTo>
                            <a:pt x="598" y="64"/>
                          </a:lnTo>
                          <a:lnTo>
                            <a:pt x="596" y="61"/>
                          </a:lnTo>
                          <a:lnTo>
                            <a:pt x="596" y="58"/>
                          </a:lnTo>
                          <a:lnTo>
                            <a:pt x="596" y="56"/>
                          </a:lnTo>
                          <a:lnTo>
                            <a:pt x="595" y="52"/>
                          </a:lnTo>
                          <a:lnTo>
                            <a:pt x="595" y="50"/>
                          </a:lnTo>
                          <a:lnTo>
                            <a:pt x="594" y="48"/>
                          </a:lnTo>
                          <a:lnTo>
                            <a:pt x="594" y="45"/>
                          </a:lnTo>
                          <a:lnTo>
                            <a:pt x="593" y="40"/>
                          </a:lnTo>
                          <a:lnTo>
                            <a:pt x="592" y="37"/>
                          </a:lnTo>
                          <a:lnTo>
                            <a:pt x="591" y="33"/>
                          </a:lnTo>
                          <a:lnTo>
                            <a:pt x="591" y="31"/>
                          </a:lnTo>
                          <a:lnTo>
                            <a:pt x="589" y="27"/>
                          </a:lnTo>
                          <a:lnTo>
                            <a:pt x="588" y="26"/>
                          </a:lnTo>
                          <a:lnTo>
                            <a:pt x="587" y="24"/>
                          </a:lnTo>
                          <a:lnTo>
                            <a:pt x="586" y="23"/>
                          </a:lnTo>
                          <a:lnTo>
                            <a:pt x="583" y="20"/>
                          </a:lnTo>
                          <a:lnTo>
                            <a:pt x="582" y="19"/>
                          </a:lnTo>
                          <a:lnTo>
                            <a:pt x="577" y="18"/>
                          </a:lnTo>
                          <a:lnTo>
                            <a:pt x="575" y="17"/>
                          </a:lnTo>
                          <a:lnTo>
                            <a:pt x="572" y="16"/>
                          </a:lnTo>
                          <a:lnTo>
                            <a:pt x="569" y="14"/>
                          </a:lnTo>
                          <a:lnTo>
                            <a:pt x="564" y="12"/>
                          </a:lnTo>
                          <a:lnTo>
                            <a:pt x="562" y="8"/>
                          </a:lnTo>
                          <a:lnTo>
                            <a:pt x="558" y="6"/>
                          </a:lnTo>
                          <a:lnTo>
                            <a:pt x="556" y="5"/>
                          </a:lnTo>
                          <a:lnTo>
                            <a:pt x="554" y="2"/>
                          </a:lnTo>
                          <a:lnTo>
                            <a:pt x="551" y="0"/>
                          </a:lnTo>
                          <a:lnTo>
                            <a:pt x="556" y="0"/>
                          </a:lnTo>
                          <a:lnTo>
                            <a:pt x="560" y="0"/>
                          </a:lnTo>
                          <a:lnTo>
                            <a:pt x="564" y="0"/>
                          </a:lnTo>
                          <a:lnTo>
                            <a:pt x="568" y="0"/>
                          </a:lnTo>
                          <a:lnTo>
                            <a:pt x="572" y="0"/>
                          </a:lnTo>
                          <a:lnTo>
                            <a:pt x="576" y="0"/>
                          </a:lnTo>
                          <a:lnTo>
                            <a:pt x="580" y="0"/>
                          </a:lnTo>
                          <a:lnTo>
                            <a:pt x="585" y="0"/>
                          </a:lnTo>
                          <a:lnTo>
                            <a:pt x="588" y="0"/>
                          </a:lnTo>
                          <a:lnTo>
                            <a:pt x="592" y="0"/>
                          </a:lnTo>
                          <a:lnTo>
                            <a:pt x="596" y="0"/>
                          </a:lnTo>
                          <a:lnTo>
                            <a:pt x="600" y="0"/>
                          </a:lnTo>
                          <a:lnTo>
                            <a:pt x="605" y="0"/>
                          </a:lnTo>
                          <a:lnTo>
                            <a:pt x="608" y="0"/>
                          </a:lnTo>
                          <a:lnTo>
                            <a:pt x="612" y="0"/>
                          </a:lnTo>
                          <a:lnTo>
                            <a:pt x="617" y="1"/>
                          </a:lnTo>
                          <a:lnTo>
                            <a:pt x="620" y="1"/>
                          </a:lnTo>
                          <a:lnTo>
                            <a:pt x="625" y="1"/>
                          </a:lnTo>
                          <a:lnTo>
                            <a:pt x="628" y="1"/>
                          </a:lnTo>
                          <a:lnTo>
                            <a:pt x="632" y="2"/>
                          </a:lnTo>
                          <a:lnTo>
                            <a:pt x="637" y="2"/>
                          </a:lnTo>
                          <a:lnTo>
                            <a:pt x="640" y="2"/>
                          </a:lnTo>
                          <a:lnTo>
                            <a:pt x="645" y="2"/>
                          </a:lnTo>
                          <a:lnTo>
                            <a:pt x="650" y="2"/>
                          </a:lnTo>
                          <a:lnTo>
                            <a:pt x="652" y="2"/>
                          </a:lnTo>
                          <a:lnTo>
                            <a:pt x="657" y="2"/>
                          </a:lnTo>
                          <a:lnTo>
                            <a:pt x="661" y="2"/>
                          </a:lnTo>
                          <a:lnTo>
                            <a:pt x="665" y="2"/>
                          </a:lnTo>
                          <a:lnTo>
                            <a:pt x="669" y="2"/>
                          </a:lnTo>
                          <a:lnTo>
                            <a:pt x="672" y="4"/>
                          </a:lnTo>
                          <a:lnTo>
                            <a:pt x="678" y="4"/>
                          </a:lnTo>
                          <a:lnTo>
                            <a:pt x="682" y="5"/>
                          </a:lnTo>
                          <a:lnTo>
                            <a:pt x="685" y="5"/>
                          </a:lnTo>
                          <a:lnTo>
                            <a:pt x="689" y="5"/>
                          </a:lnTo>
                          <a:lnTo>
                            <a:pt x="694" y="5"/>
                          </a:lnTo>
                          <a:lnTo>
                            <a:pt x="697" y="5"/>
                          </a:lnTo>
                          <a:lnTo>
                            <a:pt x="701" y="5"/>
                          </a:lnTo>
                          <a:lnTo>
                            <a:pt x="706" y="5"/>
                          </a:lnTo>
                          <a:lnTo>
                            <a:pt x="709" y="5"/>
                          </a:lnTo>
                          <a:lnTo>
                            <a:pt x="714" y="5"/>
                          </a:lnTo>
                          <a:lnTo>
                            <a:pt x="717" y="5"/>
                          </a:lnTo>
                          <a:lnTo>
                            <a:pt x="721" y="5"/>
                          </a:lnTo>
                          <a:lnTo>
                            <a:pt x="726" y="6"/>
                          </a:lnTo>
                          <a:lnTo>
                            <a:pt x="731" y="6"/>
                          </a:lnTo>
                          <a:lnTo>
                            <a:pt x="734" y="6"/>
                          </a:lnTo>
                          <a:lnTo>
                            <a:pt x="738" y="6"/>
                          </a:lnTo>
                          <a:lnTo>
                            <a:pt x="741" y="7"/>
                          </a:lnTo>
                          <a:lnTo>
                            <a:pt x="746" y="7"/>
                          </a:lnTo>
                          <a:lnTo>
                            <a:pt x="751" y="7"/>
                          </a:lnTo>
                          <a:lnTo>
                            <a:pt x="754" y="7"/>
                          </a:lnTo>
                          <a:lnTo>
                            <a:pt x="759" y="7"/>
                          </a:lnTo>
                          <a:lnTo>
                            <a:pt x="763" y="7"/>
                          </a:lnTo>
                          <a:lnTo>
                            <a:pt x="766" y="7"/>
                          </a:lnTo>
                          <a:lnTo>
                            <a:pt x="770" y="8"/>
                          </a:lnTo>
                          <a:lnTo>
                            <a:pt x="774" y="8"/>
                          </a:lnTo>
                          <a:lnTo>
                            <a:pt x="779" y="10"/>
                          </a:lnTo>
                          <a:lnTo>
                            <a:pt x="783" y="10"/>
                          </a:lnTo>
                          <a:lnTo>
                            <a:pt x="786" y="10"/>
                          </a:lnTo>
                          <a:lnTo>
                            <a:pt x="791" y="10"/>
                          </a:lnTo>
                          <a:lnTo>
                            <a:pt x="795" y="10"/>
                          </a:lnTo>
                          <a:lnTo>
                            <a:pt x="799" y="10"/>
                          </a:lnTo>
                          <a:lnTo>
                            <a:pt x="803" y="10"/>
                          </a:lnTo>
                          <a:lnTo>
                            <a:pt x="808" y="11"/>
                          </a:lnTo>
                          <a:lnTo>
                            <a:pt x="811" y="11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914" name="Freeform 49"/>
                    <p:cNvSpPr>
                      <a:spLocks/>
                    </p:cNvSpPr>
                    <p:nvPr/>
                  </p:nvSpPr>
                  <p:spPr bwMode="auto">
                    <a:xfrm>
                      <a:off x="5620" y="1690"/>
                      <a:ext cx="4" cy="4"/>
                    </a:xfrm>
                    <a:custGeom>
                      <a:avLst/>
                      <a:gdLst>
                        <a:gd name="T0" fmla="*/ 0 w 13"/>
                        <a:gd name="T1" fmla="*/ 0 h 14"/>
                        <a:gd name="T2" fmla="*/ 0 w 13"/>
                        <a:gd name="T3" fmla="*/ 0 h 14"/>
                        <a:gd name="T4" fmla="*/ 0 w 13"/>
                        <a:gd name="T5" fmla="*/ 0 h 14"/>
                        <a:gd name="T6" fmla="*/ 0 w 13"/>
                        <a:gd name="T7" fmla="*/ 0 h 14"/>
                        <a:gd name="T8" fmla="*/ 0 w 13"/>
                        <a:gd name="T9" fmla="*/ 0 h 14"/>
                        <a:gd name="T10" fmla="*/ 0 w 13"/>
                        <a:gd name="T11" fmla="*/ 0 h 14"/>
                        <a:gd name="T12" fmla="*/ 0 w 13"/>
                        <a:gd name="T13" fmla="*/ 0 h 14"/>
                        <a:gd name="T14" fmla="*/ 0 w 13"/>
                        <a:gd name="T15" fmla="*/ 0 h 14"/>
                        <a:gd name="T16" fmla="*/ 0 w 13"/>
                        <a:gd name="T17" fmla="*/ 0 h 14"/>
                        <a:gd name="T18" fmla="*/ 0 w 13"/>
                        <a:gd name="T19" fmla="*/ 0 h 14"/>
                        <a:gd name="T20" fmla="*/ 0 w 13"/>
                        <a:gd name="T21" fmla="*/ 0 h 14"/>
                        <a:gd name="T22" fmla="*/ 0 w 13"/>
                        <a:gd name="T23" fmla="*/ 0 h 14"/>
                        <a:gd name="T24" fmla="*/ 0 w 13"/>
                        <a:gd name="T25" fmla="*/ 0 h 14"/>
                        <a:gd name="T26" fmla="*/ 0 w 13"/>
                        <a:gd name="T27" fmla="*/ 0 h 14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w 13"/>
                        <a:gd name="T43" fmla="*/ 0 h 14"/>
                        <a:gd name="T44" fmla="*/ 13 w 13"/>
                        <a:gd name="T45" fmla="*/ 14 h 14"/>
                      </a:gdLst>
                      <a:ahLst/>
                      <a:cxnLst>
                        <a:cxn ang="T28">
                          <a:pos x="T0" y="T1"/>
                        </a:cxn>
                        <a:cxn ang="T29">
                          <a:pos x="T2" y="T3"/>
                        </a:cxn>
                        <a:cxn ang="T30">
                          <a:pos x="T4" y="T5"/>
                        </a:cxn>
                        <a:cxn ang="T31">
                          <a:pos x="T6" y="T7"/>
                        </a:cxn>
                        <a:cxn ang="T32">
                          <a:pos x="T8" y="T9"/>
                        </a:cxn>
                        <a:cxn ang="T33">
                          <a:pos x="T10" y="T11"/>
                        </a:cxn>
                        <a:cxn ang="T34">
                          <a:pos x="T12" y="T13"/>
                        </a:cxn>
                        <a:cxn ang="T35">
                          <a:pos x="T14" y="T15"/>
                        </a:cxn>
                        <a:cxn ang="T36">
                          <a:pos x="T16" y="T17"/>
                        </a:cxn>
                        <a:cxn ang="T37">
                          <a:pos x="T18" y="T19"/>
                        </a:cxn>
                        <a:cxn ang="T38">
                          <a:pos x="T20" y="T21"/>
                        </a:cxn>
                        <a:cxn ang="T39">
                          <a:pos x="T22" y="T23"/>
                        </a:cxn>
                        <a:cxn ang="T40">
                          <a:pos x="T24" y="T25"/>
                        </a:cxn>
                        <a:cxn ang="T41">
                          <a:pos x="T26" y="T27"/>
                        </a:cxn>
                      </a:cxnLst>
                      <a:rect l="T42" t="T43" r="T44" b="T45"/>
                      <a:pathLst>
                        <a:path w="13" h="14">
                          <a:moveTo>
                            <a:pt x="13" y="14"/>
                          </a:moveTo>
                          <a:lnTo>
                            <a:pt x="8" y="11"/>
                          </a:lnTo>
                          <a:lnTo>
                            <a:pt x="5" y="8"/>
                          </a:lnTo>
                          <a:lnTo>
                            <a:pt x="1" y="4"/>
                          </a:lnTo>
                          <a:lnTo>
                            <a:pt x="0" y="3"/>
                          </a:lnTo>
                          <a:lnTo>
                            <a:pt x="2" y="2"/>
                          </a:lnTo>
                          <a:lnTo>
                            <a:pt x="6" y="1"/>
                          </a:lnTo>
                          <a:lnTo>
                            <a:pt x="9" y="0"/>
                          </a:lnTo>
                          <a:lnTo>
                            <a:pt x="13" y="0"/>
                          </a:lnTo>
                          <a:lnTo>
                            <a:pt x="13" y="2"/>
                          </a:lnTo>
                          <a:lnTo>
                            <a:pt x="13" y="7"/>
                          </a:lnTo>
                          <a:lnTo>
                            <a:pt x="13" y="10"/>
                          </a:lnTo>
                          <a:lnTo>
                            <a:pt x="13" y="1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915" name="Freeform 50"/>
                    <p:cNvSpPr>
                      <a:spLocks/>
                    </p:cNvSpPr>
                    <p:nvPr/>
                  </p:nvSpPr>
                  <p:spPr bwMode="auto">
                    <a:xfrm>
                      <a:off x="5285" y="1942"/>
                      <a:ext cx="475" cy="36"/>
                    </a:xfrm>
                    <a:custGeom>
                      <a:avLst/>
                      <a:gdLst>
                        <a:gd name="T0" fmla="*/ 2 w 1425"/>
                        <a:gd name="T1" fmla="*/ 0 h 109"/>
                        <a:gd name="T2" fmla="*/ 5 w 1425"/>
                        <a:gd name="T3" fmla="*/ 1 h 109"/>
                        <a:gd name="T4" fmla="*/ 9 w 1425"/>
                        <a:gd name="T5" fmla="*/ 1 h 109"/>
                        <a:gd name="T6" fmla="*/ 11 w 1425"/>
                        <a:gd name="T7" fmla="*/ 1 h 109"/>
                        <a:gd name="T8" fmla="*/ 13 w 1425"/>
                        <a:gd name="T9" fmla="*/ 1 h 109"/>
                        <a:gd name="T10" fmla="*/ 15 w 1425"/>
                        <a:gd name="T11" fmla="*/ 1 h 109"/>
                        <a:gd name="T12" fmla="*/ 18 w 1425"/>
                        <a:gd name="T13" fmla="*/ 1 h 109"/>
                        <a:gd name="T14" fmla="*/ 18 w 1425"/>
                        <a:gd name="T15" fmla="*/ 1 h 109"/>
                        <a:gd name="T16" fmla="*/ 17 w 1425"/>
                        <a:gd name="T17" fmla="*/ 3 h 109"/>
                        <a:gd name="T18" fmla="*/ 19 w 1425"/>
                        <a:gd name="T19" fmla="*/ 2 h 109"/>
                        <a:gd name="T20" fmla="*/ 22 w 1425"/>
                        <a:gd name="T21" fmla="*/ 1 h 109"/>
                        <a:gd name="T22" fmla="*/ 23 w 1425"/>
                        <a:gd name="T23" fmla="*/ 0 h 109"/>
                        <a:gd name="T24" fmla="*/ 26 w 1425"/>
                        <a:gd name="T25" fmla="*/ 0 h 109"/>
                        <a:gd name="T26" fmla="*/ 28 w 1425"/>
                        <a:gd name="T27" fmla="*/ 1 h 109"/>
                        <a:gd name="T28" fmla="*/ 30 w 1425"/>
                        <a:gd name="T29" fmla="*/ 1 h 109"/>
                        <a:gd name="T30" fmla="*/ 31 w 1425"/>
                        <a:gd name="T31" fmla="*/ 2 h 109"/>
                        <a:gd name="T32" fmla="*/ 34 w 1425"/>
                        <a:gd name="T33" fmla="*/ 3 h 109"/>
                        <a:gd name="T34" fmla="*/ 33 w 1425"/>
                        <a:gd name="T35" fmla="*/ 1 h 109"/>
                        <a:gd name="T36" fmla="*/ 33 w 1425"/>
                        <a:gd name="T37" fmla="*/ 1 h 109"/>
                        <a:gd name="T38" fmla="*/ 36 w 1425"/>
                        <a:gd name="T39" fmla="*/ 1 h 109"/>
                        <a:gd name="T40" fmla="*/ 38 w 1425"/>
                        <a:gd name="T41" fmla="*/ 1 h 109"/>
                        <a:gd name="T42" fmla="*/ 41 w 1425"/>
                        <a:gd name="T43" fmla="*/ 1 h 109"/>
                        <a:gd name="T44" fmla="*/ 41 w 1425"/>
                        <a:gd name="T45" fmla="*/ 2 h 109"/>
                        <a:gd name="T46" fmla="*/ 44 w 1425"/>
                        <a:gd name="T47" fmla="*/ 3 h 109"/>
                        <a:gd name="T48" fmla="*/ 46 w 1425"/>
                        <a:gd name="T49" fmla="*/ 2 h 109"/>
                        <a:gd name="T50" fmla="*/ 44 w 1425"/>
                        <a:gd name="T51" fmla="*/ 1 h 109"/>
                        <a:gd name="T52" fmla="*/ 46 w 1425"/>
                        <a:gd name="T53" fmla="*/ 0 h 109"/>
                        <a:gd name="T54" fmla="*/ 49 w 1425"/>
                        <a:gd name="T55" fmla="*/ 0 h 109"/>
                        <a:gd name="T56" fmla="*/ 51 w 1425"/>
                        <a:gd name="T57" fmla="*/ 0 h 109"/>
                        <a:gd name="T58" fmla="*/ 53 w 1425"/>
                        <a:gd name="T59" fmla="*/ 3 h 109"/>
                        <a:gd name="T60" fmla="*/ 51 w 1425"/>
                        <a:gd name="T61" fmla="*/ 3 h 109"/>
                        <a:gd name="T62" fmla="*/ 48 w 1425"/>
                        <a:gd name="T63" fmla="*/ 4 h 109"/>
                        <a:gd name="T64" fmla="*/ 43 w 1425"/>
                        <a:gd name="T65" fmla="*/ 4 h 109"/>
                        <a:gd name="T66" fmla="*/ 40 w 1425"/>
                        <a:gd name="T67" fmla="*/ 3 h 109"/>
                        <a:gd name="T68" fmla="*/ 38 w 1425"/>
                        <a:gd name="T69" fmla="*/ 2 h 109"/>
                        <a:gd name="T70" fmla="*/ 36 w 1425"/>
                        <a:gd name="T71" fmla="*/ 2 h 109"/>
                        <a:gd name="T72" fmla="*/ 36 w 1425"/>
                        <a:gd name="T73" fmla="*/ 3 h 109"/>
                        <a:gd name="T74" fmla="*/ 38 w 1425"/>
                        <a:gd name="T75" fmla="*/ 4 h 109"/>
                        <a:gd name="T76" fmla="*/ 36 w 1425"/>
                        <a:gd name="T77" fmla="*/ 4 h 109"/>
                        <a:gd name="T78" fmla="*/ 34 w 1425"/>
                        <a:gd name="T79" fmla="*/ 4 h 109"/>
                        <a:gd name="T80" fmla="*/ 33 w 1425"/>
                        <a:gd name="T81" fmla="*/ 4 h 109"/>
                        <a:gd name="T82" fmla="*/ 31 w 1425"/>
                        <a:gd name="T83" fmla="*/ 4 h 109"/>
                        <a:gd name="T84" fmla="*/ 30 w 1425"/>
                        <a:gd name="T85" fmla="*/ 3 h 109"/>
                        <a:gd name="T86" fmla="*/ 28 w 1425"/>
                        <a:gd name="T87" fmla="*/ 1 h 109"/>
                        <a:gd name="T88" fmla="*/ 27 w 1425"/>
                        <a:gd name="T89" fmla="*/ 3 h 109"/>
                        <a:gd name="T90" fmla="*/ 26 w 1425"/>
                        <a:gd name="T91" fmla="*/ 4 h 109"/>
                        <a:gd name="T92" fmla="*/ 25 w 1425"/>
                        <a:gd name="T93" fmla="*/ 4 h 109"/>
                        <a:gd name="T94" fmla="*/ 25 w 1425"/>
                        <a:gd name="T95" fmla="*/ 2 h 109"/>
                        <a:gd name="T96" fmla="*/ 24 w 1425"/>
                        <a:gd name="T97" fmla="*/ 2 h 109"/>
                        <a:gd name="T98" fmla="*/ 22 w 1425"/>
                        <a:gd name="T99" fmla="*/ 2 h 109"/>
                        <a:gd name="T100" fmla="*/ 21 w 1425"/>
                        <a:gd name="T101" fmla="*/ 4 h 109"/>
                        <a:gd name="T102" fmla="*/ 20 w 1425"/>
                        <a:gd name="T103" fmla="*/ 4 h 109"/>
                        <a:gd name="T104" fmla="*/ 18 w 1425"/>
                        <a:gd name="T105" fmla="*/ 4 h 109"/>
                        <a:gd name="T106" fmla="*/ 16 w 1425"/>
                        <a:gd name="T107" fmla="*/ 4 h 109"/>
                        <a:gd name="T108" fmla="*/ 15 w 1425"/>
                        <a:gd name="T109" fmla="*/ 3 h 109"/>
                        <a:gd name="T110" fmla="*/ 14 w 1425"/>
                        <a:gd name="T111" fmla="*/ 3 h 109"/>
                        <a:gd name="T112" fmla="*/ 13 w 1425"/>
                        <a:gd name="T113" fmla="*/ 4 h 109"/>
                        <a:gd name="T114" fmla="*/ 11 w 1425"/>
                        <a:gd name="T115" fmla="*/ 4 h 109"/>
                        <a:gd name="T116" fmla="*/ 9 w 1425"/>
                        <a:gd name="T117" fmla="*/ 4 h 109"/>
                        <a:gd name="T118" fmla="*/ 5 w 1425"/>
                        <a:gd name="T119" fmla="*/ 4 h 109"/>
                        <a:gd name="T120" fmla="*/ 3 w 1425"/>
                        <a:gd name="T121" fmla="*/ 4 h 109"/>
                        <a:gd name="T122" fmla="*/ 1 w 1425"/>
                        <a:gd name="T123" fmla="*/ 3 h 109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60000 65536"/>
                        <a:gd name="T184" fmla="*/ 0 60000 65536"/>
                        <a:gd name="T185" fmla="*/ 0 60000 65536"/>
                        <a:gd name="T186" fmla="*/ 0 w 1425"/>
                        <a:gd name="T187" fmla="*/ 0 h 109"/>
                        <a:gd name="T188" fmla="*/ 1425 w 1425"/>
                        <a:gd name="T189" fmla="*/ 109 h 109"/>
                      </a:gdLst>
                      <a:ahLst/>
                      <a:cxnLst>
                        <a:cxn ang="T124">
                          <a:pos x="T0" y="T1"/>
                        </a:cxn>
                        <a:cxn ang="T125">
                          <a:pos x="T2" y="T3"/>
                        </a:cxn>
                        <a:cxn ang="T126">
                          <a:pos x="T4" y="T5"/>
                        </a:cxn>
                        <a:cxn ang="T127">
                          <a:pos x="T6" y="T7"/>
                        </a:cxn>
                        <a:cxn ang="T128">
                          <a:pos x="T8" y="T9"/>
                        </a:cxn>
                        <a:cxn ang="T129">
                          <a:pos x="T10" y="T11"/>
                        </a:cxn>
                        <a:cxn ang="T130">
                          <a:pos x="T12" y="T13"/>
                        </a:cxn>
                        <a:cxn ang="T131">
                          <a:pos x="T14" y="T15"/>
                        </a:cxn>
                        <a:cxn ang="T132">
                          <a:pos x="T16" y="T17"/>
                        </a:cxn>
                        <a:cxn ang="T133">
                          <a:pos x="T18" y="T19"/>
                        </a:cxn>
                        <a:cxn ang="T134">
                          <a:pos x="T20" y="T21"/>
                        </a:cxn>
                        <a:cxn ang="T135">
                          <a:pos x="T22" y="T23"/>
                        </a:cxn>
                        <a:cxn ang="T136">
                          <a:pos x="T24" y="T25"/>
                        </a:cxn>
                        <a:cxn ang="T137">
                          <a:pos x="T26" y="T27"/>
                        </a:cxn>
                        <a:cxn ang="T138">
                          <a:pos x="T28" y="T29"/>
                        </a:cxn>
                        <a:cxn ang="T139">
                          <a:pos x="T30" y="T31"/>
                        </a:cxn>
                        <a:cxn ang="T140">
                          <a:pos x="T32" y="T33"/>
                        </a:cxn>
                        <a:cxn ang="T141">
                          <a:pos x="T34" y="T35"/>
                        </a:cxn>
                        <a:cxn ang="T142">
                          <a:pos x="T36" y="T37"/>
                        </a:cxn>
                        <a:cxn ang="T143">
                          <a:pos x="T38" y="T39"/>
                        </a:cxn>
                        <a:cxn ang="T144">
                          <a:pos x="T40" y="T41"/>
                        </a:cxn>
                        <a:cxn ang="T145">
                          <a:pos x="T42" y="T43"/>
                        </a:cxn>
                        <a:cxn ang="T146">
                          <a:pos x="T44" y="T45"/>
                        </a:cxn>
                        <a:cxn ang="T147">
                          <a:pos x="T46" y="T47"/>
                        </a:cxn>
                        <a:cxn ang="T148">
                          <a:pos x="T48" y="T49"/>
                        </a:cxn>
                        <a:cxn ang="T149">
                          <a:pos x="T50" y="T51"/>
                        </a:cxn>
                        <a:cxn ang="T150">
                          <a:pos x="T52" y="T53"/>
                        </a:cxn>
                        <a:cxn ang="T151">
                          <a:pos x="T54" y="T55"/>
                        </a:cxn>
                        <a:cxn ang="T152">
                          <a:pos x="T56" y="T57"/>
                        </a:cxn>
                        <a:cxn ang="T153">
                          <a:pos x="T58" y="T59"/>
                        </a:cxn>
                        <a:cxn ang="T154">
                          <a:pos x="T60" y="T61"/>
                        </a:cxn>
                        <a:cxn ang="T155">
                          <a:pos x="T62" y="T63"/>
                        </a:cxn>
                        <a:cxn ang="T156">
                          <a:pos x="T64" y="T65"/>
                        </a:cxn>
                        <a:cxn ang="T157">
                          <a:pos x="T66" y="T67"/>
                        </a:cxn>
                        <a:cxn ang="T158">
                          <a:pos x="T68" y="T69"/>
                        </a:cxn>
                        <a:cxn ang="T159">
                          <a:pos x="T70" y="T71"/>
                        </a:cxn>
                        <a:cxn ang="T160">
                          <a:pos x="T72" y="T73"/>
                        </a:cxn>
                        <a:cxn ang="T161">
                          <a:pos x="T74" y="T75"/>
                        </a:cxn>
                        <a:cxn ang="T162">
                          <a:pos x="T76" y="T77"/>
                        </a:cxn>
                        <a:cxn ang="T163">
                          <a:pos x="T78" y="T79"/>
                        </a:cxn>
                        <a:cxn ang="T164">
                          <a:pos x="T80" y="T81"/>
                        </a:cxn>
                        <a:cxn ang="T165">
                          <a:pos x="T82" y="T83"/>
                        </a:cxn>
                        <a:cxn ang="T166">
                          <a:pos x="T84" y="T85"/>
                        </a:cxn>
                        <a:cxn ang="T167">
                          <a:pos x="T86" y="T87"/>
                        </a:cxn>
                        <a:cxn ang="T168">
                          <a:pos x="T88" y="T89"/>
                        </a:cxn>
                        <a:cxn ang="T169">
                          <a:pos x="T90" y="T91"/>
                        </a:cxn>
                        <a:cxn ang="T170">
                          <a:pos x="T92" y="T93"/>
                        </a:cxn>
                        <a:cxn ang="T171">
                          <a:pos x="T94" y="T95"/>
                        </a:cxn>
                        <a:cxn ang="T172">
                          <a:pos x="T96" y="T97"/>
                        </a:cxn>
                        <a:cxn ang="T173">
                          <a:pos x="T98" y="T99"/>
                        </a:cxn>
                        <a:cxn ang="T174">
                          <a:pos x="T100" y="T101"/>
                        </a:cxn>
                        <a:cxn ang="T175">
                          <a:pos x="T102" y="T103"/>
                        </a:cxn>
                        <a:cxn ang="T176">
                          <a:pos x="T104" y="T105"/>
                        </a:cxn>
                        <a:cxn ang="T177">
                          <a:pos x="T106" y="T107"/>
                        </a:cxn>
                        <a:cxn ang="T178">
                          <a:pos x="T108" y="T109"/>
                        </a:cxn>
                        <a:cxn ang="T179">
                          <a:pos x="T110" y="T111"/>
                        </a:cxn>
                        <a:cxn ang="T180">
                          <a:pos x="T112" y="T113"/>
                        </a:cxn>
                        <a:cxn ang="T181">
                          <a:pos x="T114" y="T115"/>
                        </a:cxn>
                        <a:cxn ang="T182">
                          <a:pos x="T116" y="T117"/>
                        </a:cxn>
                        <a:cxn ang="T183">
                          <a:pos x="T118" y="T119"/>
                        </a:cxn>
                        <a:cxn ang="T184">
                          <a:pos x="T120" y="T121"/>
                        </a:cxn>
                        <a:cxn ang="T185">
                          <a:pos x="T122" y="T123"/>
                        </a:cxn>
                      </a:cxnLst>
                      <a:rect l="T186" t="T187" r="T188" b="T189"/>
                      <a:pathLst>
                        <a:path w="1425" h="109">
                          <a:moveTo>
                            <a:pt x="13" y="6"/>
                          </a:moveTo>
                          <a:lnTo>
                            <a:pt x="14" y="6"/>
                          </a:lnTo>
                          <a:lnTo>
                            <a:pt x="17" y="6"/>
                          </a:lnTo>
                          <a:lnTo>
                            <a:pt x="20" y="6"/>
                          </a:lnTo>
                          <a:lnTo>
                            <a:pt x="24" y="6"/>
                          </a:lnTo>
                          <a:lnTo>
                            <a:pt x="28" y="7"/>
                          </a:lnTo>
                          <a:lnTo>
                            <a:pt x="31" y="7"/>
                          </a:lnTo>
                          <a:lnTo>
                            <a:pt x="34" y="8"/>
                          </a:lnTo>
                          <a:lnTo>
                            <a:pt x="37" y="8"/>
                          </a:lnTo>
                          <a:lnTo>
                            <a:pt x="40" y="8"/>
                          </a:lnTo>
                          <a:lnTo>
                            <a:pt x="44" y="8"/>
                          </a:lnTo>
                          <a:lnTo>
                            <a:pt x="47" y="9"/>
                          </a:lnTo>
                          <a:lnTo>
                            <a:pt x="51" y="9"/>
                          </a:lnTo>
                          <a:lnTo>
                            <a:pt x="55" y="10"/>
                          </a:lnTo>
                          <a:lnTo>
                            <a:pt x="58" y="10"/>
                          </a:lnTo>
                          <a:lnTo>
                            <a:pt x="63" y="10"/>
                          </a:lnTo>
                          <a:lnTo>
                            <a:pt x="68" y="10"/>
                          </a:lnTo>
                          <a:lnTo>
                            <a:pt x="71" y="12"/>
                          </a:lnTo>
                          <a:lnTo>
                            <a:pt x="76" y="12"/>
                          </a:lnTo>
                          <a:lnTo>
                            <a:pt x="81" y="13"/>
                          </a:lnTo>
                          <a:lnTo>
                            <a:pt x="85" y="13"/>
                          </a:lnTo>
                          <a:lnTo>
                            <a:pt x="90" y="13"/>
                          </a:lnTo>
                          <a:lnTo>
                            <a:pt x="95" y="14"/>
                          </a:lnTo>
                          <a:lnTo>
                            <a:pt x="101" y="14"/>
                          </a:lnTo>
                          <a:lnTo>
                            <a:pt x="104" y="15"/>
                          </a:lnTo>
                          <a:lnTo>
                            <a:pt x="112" y="15"/>
                          </a:lnTo>
                          <a:lnTo>
                            <a:pt x="116" y="15"/>
                          </a:lnTo>
                          <a:lnTo>
                            <a:pt x="121" y="16"/>
                          </a:lnTo>
                          <a:lnTo>
                            <a:pt x="126" y="16"/>
                          </a:lnTo>
                          <a:lnTo>
                            <a:pt x="132" y="18"/>
                          </a:lnTo>
                          <a:lnTo>
                            <a:pt x="136" y="18"/>
                          </a:lnTo>
                          <a:lnTo>
                            <a:pt x="142" y="18"/>
                          </a:lnTo>
                          <a:lnTo>
                            <a:pt x="147" y="18"/>
                          </a:lnTo>
                          <a:lnTo>
                            <a:pt x="153" y="19"/>
                          </a:lnTo>
                          <a:lnTo>
                            <a:pt x="159" y="19"/>
                          </a:lnTo>
                          <a:lnTo>
                            <a:pt x="165" y="19"/>
                          </a:lnTo>
                          <a:lnTo>
                            <a:pt x="170" y="20"/>
                          </a:lnTo>
                          <a:lnTo>
                            <a:pt x="176" y="20"/>
                          </a:lnTo>
                          <a:lnTo>
                            <a:pt x="182" y="20"/>
                          </a:lnTo>
                          <a:lnTo>
                            <a:pt x="187" y="21"/>
                          </a:lnTo>
                          <a:lnTo>
                            <a:pt x="193" y="21"/>
                          </a:lnTo>
                          <a:lnTo>
                            <a:pt x="199" y="21"/>
                          </a:lnTo>
                          <a:lnTo>
                            <a:pt x="204" y="21"/>
                          </a:lnTo>
                          <a:lnTo>
                            <a:pt x="210" y="21"/>
                          </a:lnTo>
                          <a:lnTo>
                            <a:pt x="215" y="21"/>
                          </a:lnTo>
                          <a:lnTo>
                            <a:pt x="221" y="22"/>
                          </a:lnTo>
                          <a:lnTo>
                            <a:pt x="225" y="22"/>
                          </a:lnTo>
                          <a:lnTo>
                            <a:pt x="231" y="22"/>
                          </a:lnTo>
                          <a:lnTo>
                            <a:pt x="237" y="22"/>
                          </a:lnTo>
                          <a:lnTo>
                            <a:pt x="243" y="22"/>
                          </a:lnTo>
                          <a:lnTo>
                            <a:pt x="248" y="22"/>
                          </a:lnTo>
                          <a:lnTo>
                            <a:pt x="253" y="22"/>
                          </a:lnTo>
                          <a:lnTo>
                            <a:pt x="259" y="22"/>
                          </a:lnTo>
                          <a:lnTo>
                            <a:pt x="263" y="22"/>
                          </a:lnTo>
                          <a:lnTo>
                            <a:pt x="268" y="22"/>
                          </a:lnTo>
                          <a:lnTo>
                            <a:pt x="274" y="22"/>
                          </a:lnTo>
                          <a:lnTo>
                            <a:pt x="279" y="22"/>
                          </a:lnTo>
                          <a:lnTo>
                            <a:pt x="284" y="22"/>
                          </a:lnTo>
                          <a:lnTo>
                            <a:pt x="288" y="21"/>
                          </a:lnTo>
                          <a:lnTo>
                            <a:pt x="292" y="21"/>
                          </a:lnTo>
                          <a:lnTo>
                            <a:pt x="294" y="21"/>
                          </a:lnTo>
                          <a:lnTo>
                            <a:pt x="297" y="21"/>
                          </a:lnTo>
                          <a:lnTo>
                            <a:pt x="299" y="21"/>
                          </a:lnTo>
                          <a:lnTo>
                            <a:pt x="303" y="21"/>
                          </a:lnTo>
                          <a:lnTo>
                            <a:pt x="305" y="20"/>
                          </a:lnTo>
                          <a:lnTo>
                            <a:pt x="306" y="20"/>
                          </a:lnTo>
                          <a:lnTo>
                            <a:pt x="310" y="20"/>
                          </a:lnTo>
                          <a:lnTo>
                            <a:pt x="313" y="20"/>
                          </a:lnTo>
                          <a:lnTo>
                            <a:pt x="316" y="20"/>
                          </a:lnTo>
                          <a:lnTo>
                            <a:pt x="319" y="20"/>
                          </a:lnTo>
                          <a:lnTo>
                            <a:pt x="322" y="20"/>
                          </a:lnTo>
                          <a:lnTo>
                            <a:pt x="324" y="20"/>
                          </a:lnTo>
                          <a:lnTo>
                            <a:pt x="327" y="19"/>
                          </a:lnTo>
                          <a:lnTo>
                            <a:pt x="330" y="19"/>
                          </a:lnTo>
                          <a:lnTo>
                            <a:pt x="335" y="19"/>
                          </a:lnTo>
                          <a:lnTo>
                            <a:pt x="337" y="19"/>
                          </a:lnTo>
                          <a:lnTo>
                            <a:pt x="339" y="19"/>
                          </a:lnTo>
                          <a:lnTo>
                            <a:pt x="344" y="19"/>
                          </a:lnTo>
                          <a:lnTo>
                            <a:pt x="346" y="19"/>
                          </a:lnTo>
                          <a:lnTo>
                            <a:pt x="351" y="19"/>
                          </a:lnTo>
                          <a:lnTo>
                            <a:pt x="355" y="18"/>
                          </a:lnTo>
                          <a:lnTo>
                            <a:pt x="357" y="18"/>
                          </a:lnTo>
                          <a:lnTo>
                            <a:pt x="361" y="18"/>
                          </a:lnTo>
                          <a:lnTo>
                            <a:pt x="364" y="18"/>
                          </a:lnTo>
                          <a:lnTo>
                            <a:pt x="369" y="18"/>
                          </a:lnTo>
                          <a:lnTo>
                            <a:pt x="373" y="18"/>
                          </a:lnTo>
                          <a:lnTo>
                            <a:pt x="376" y="18"/>
                          </a:lnTo>
                          <a:lnTo>
                            <a:pt x="381" y="18"/>
                          </a:lnTo>
                          <a:lnTo>
                            <a:pt x="384" y="18"/>
                          </a:lnTo>
                          <a:lnTo>
                            <a:pt x="388" y="18"/>
                          </a:lnTo>
                          <a:lnTo>
                            <a:pt x="392" y="18"/>
                          </a:lnTo>
                          <a:lnTo>
                            <a:pt x="396" y="18"/>
                          </a:lnTo>
                          <a:lnTo>
                            <a:pt x="400" y="16"/>
                          </a:lnTo>
                          <a:lnTo>
                            <a:pt x="403" y="16"/>
                          </a:lnTo>
                          <a:lnTo>
                            <a:pt x="408" y="16"/>
                          </a:lnTo>
                          <a:lnTo>
                            <a:pt x="412" y="16"/>
                          </a:lnTo>
                          <a:lnTo>
                            <a:pt x="415" y="16"/>
                          </a:lnTo>
                          <a:lnTo>
                            <a:pt x="420" y="16"/>
                          </a:lnTo>
                          <a:lnTo>
                            <a:pt x="425" y="16"/>
                          </a:lnTo>
                          <a:lnTo>
                            <a:pt x="428" y="16"/>
                          </a:lnTo>
                          <a:lnTo>
                            <a:pt x="433" y="16"/>
                          </a:lnTo>
                          <a:lnTo>
                            <a:pt x="438" y="16"/>
                          </a:lnTo>
                          <a:lnTo>
                            <a:pt x="441" y="16"/>
                          </a:lnTo>
                          <a:lnTo>
                            <a:pt x="446" y="16"/>
                          </a:lnTo>
                          <a:lnTo>
                            <a:pt x="451" y="15"/>
                          </a:lnTo>
                          <a:lnTo>
                            <a:pt x="456" y="15"/>
                          </a:lnTo>
                          <a:lnTo>
                            <a:pt x="459" y="15"/>
                          </a:lnTo>
                          <a:lnTo>
                            <a:pt x="463" y="15"/>
                          </a:lnTo>
                          <a:lnTo>
                            <a:pt x="469" y="15"/>
                          </a:lnTo>
                          <a:lnTo>
                            <a:pt x="472" y="15"/>
                          </a:lnTo>
                          <a:lnTo>
                            <a:pt x="477" y="15"/>
                          </a:lnTo>
                          <a:lnTo>
                            <a:pt x="482" y="15"/>
                          </a:lnTo>
                          <a:lnTo>
                            <a:pt x="486" y="15"/>
                          </a:lnTo>
                          <a:lnTo>
                            <a:pt x="490" y="15"/>
                          </a:lnTo>
                          <a:lnTo>
                            <a:pt x="495" y="15"/>
                          </a:lnTo>
                          <a:lnTo>
                            <a:pt x="500" y="15"/>
                          </a:lnTo>
                          <a:lnTo>
                            <a:pt x="504" y="15"/>
                          </a:lnTo>
                          <a:lnTo>
                            <a:pt x="509" y="15"/>
                          </a:lnTo>
                          <a:lnTo>
                            <a:pt x="514" y="15"/>
                          </a:lnTo>
                          <a:lnTo>
                            <a:pt x="519" y="15"/>
                          </a:lnTo>
                          <a:lnTo>
                            <a:pt x="516" y="16"/>
                          </a:lnTo>
                          <a:lnTo>
                            <a:pt x="513" y="18"/>
                          </a:lnTo>
                          <a:lnTo>
                            <a:pt x="510" y="18"/>
                          </a:lnTo>
                          <a:lnTo>
                            <a:pt x="507" y="20"/>
                          </a:lnTo>
                          <a:lnTo>
                            <a:pt x="504" y="21"/>
                          </a:lnTo>
                          <a:lnTo>
                            <a:pt x="501" y="21"/>
                          </a:lnTo>
                          <a:lnTo>
                            <a:pt x="498" y="24"/>
                          </a:lnTo>
                          <a:lnTo>
                            <a:pt x="497" y="25"/>
                          </a:lnTo>
                          <a:lnTo>
                            <a:pt x="491" y="27"/>
                          </a:lnTo>
                          <a:lnTo>
                            <a:pt x="488" y="29"/>
                          </a:lnTo>
                          <a:lnTo>
                            <a:pt x="483" y="33"/>
                          </a:lnTo>
                          <a:lnTo>
                            <a:pt x="479" y="37"/>
                          </a:lnTo>
                          <a:lnTo>
                            <a:pt x="476" y="40"/>
                          </a:lnTo>
                          <a:lnTo>
                            <a:pt x="473" y="45"/>
                          </a:lnTo>
                          <a:lnTo>
                            <a:pt x="471" y="46"/>
                          </a:lnTo>
                          <a:lnTo>
                            <a:pt x="471" y="48"/>
                          </a:lnTo>
                          <a:lnTo>
                            <a:pt x="470" y="51"/>
                          </a:lnTo>
                          <a:lnTo>
                            <a:pt x="469" y="54"/>
                          </a:lnTo>
                          <a:lnTo>
                            <a:pt x="469" y="56"/>
                          </a:lnTo>
                          <a:lnTo>
                            <a:pt x="469" y="59"/>
                          </a:lnTo>
                          <a:lnTo>
                            <a:pt x="467" y="62"/>
                          </a:lnTo>
                          <a:lnTo>
                            <a:pt x="467" y="65"/>
                          </a:lnTo>
                          <a:lnTo>
                            <a:pt x="467" y="69"/>
                          </a:lnTo>
                          <a:lnTo>
                            <a:pt x="467" y="71"/>
                          </a:lnTo>
                          <a:lnTo>
                            <a:pt x="469" y="75"/>
                          </a:lnTo>
                          <a:lnTo>
                            <a:pt x="469" y="79"/>
                          </a:lnTo>
                          <a:lnTo>
                            <a:pt x="471" y="78"/>
                          </a:lnTo>
                          <a:lnTo>
                            <a:pt x="473" y="78"/>
                          </a:lnTo>
                          <a:lnTo>
                            <a:pt x="476" y="77"/>
                          </a:lnTo>
                          <a:lnTo>
                            <a:pt x="479" y="77"/>
                          </a:lnTo>
                          <a:lnTo>
                            <a:pt x="482" y="76"/>
                          </a:lnTo>
                          <a:lnTo>
                            <a:pt x="484" y="76"/>
                          </a:lnTo>
                          <a:lnTo>
                            <a:pt x="486" y="76"/>
                          </a:lnTo>
                          <a:lnTo>
                            <a:pt x="490" y="75"/>
                          </a:lnTo>
                          <a:lnTo>
                            <a:pt x="495" y="73"/>
                          </a:lnTo>
                          <a:lnTo>
                            <a:pt x="500" y="71"/>
                          </a:lnTo>
                          <a:lnTo>
                            <a:pt x="504" y="71"/>
                          </a:lnTo>
                          <a:lnTo>
                            <a:pt x="510" y="70"/>
                          </a:lnTo>
                          <a:lnTo>
                            <a:pt x="515" y="67"/>
                          </a:lnTo>
                          <a:lnTo>
                            <a:pt x="519" y="66"/>
                          </a:lnTo>
                          <a:lnTo>
                            <a:pt x="524" y="64"/>
                          </a:lnTo>
                          <a:lnTo>
                            <a:pt x="529" y="63"/>
                          </a:lnTo>
                          <a:lnTo>
                            <a:pt x="534" y="60"/>
                          </a:lnTo>
                          <a:lnTo>
                            <a:pt x="539" y="59"/>
                          </a:lnTo>
                          <a:lnTo>
                            <a:pt x="543" y="56"/>
                          </a:lnTo>
                          <a:lnTo>
                            <a:pt x="548" y="54"/>
                          </a:lnTo>
                          <a:lnTo>
                            <a:pt x="552" y="52"/>
                          </a:lnTo>
                          <a:lnTo>
                            <a:pt x="556" y="51"/>
                          </a:lnTo>
                          <a:lnTo>
                            <a:pt x="562" y="48"/>
                          </a:lnTo>
                          <a:lnTo>
                            <a:pt x="567" y="46"/>
                          </a:lnTo>
                          <a:lnTo>
                            <a:pt x="571" y="44"/>
                          </a:lnTo>
                          <a:lnTo>
                            <a:pt x="577" y="41"/>
                          </a:lnTo>
                          <a:lnTo>
                            <a:pt x="581" y="39"/>
                          </a:lnTo>
                          <a:lnTo>
                            <a:pt x="586" y="38"/>
                          </a:lnTo>
                          <a:lnTo>
                            <a:pt x="591" y="35"/>
                          </a:lnTo>
                          <a:lnTo>
                            <a:pt x="596" y="34"/>
                          </a:lnTo>
                          <a:lnTo>
                            <a:pt x="600" y="33"/>
                          </a:lnTo>
                          <a:lnTo>
                            <a:pt x="606" y="31"/>
                          </a:lnTo>
                          <a:lnTo>
                            <a:pt x="611" y="29"/>
                          </a:lnTo>
                          <a:lnTo>
                            <a:pt x="616" y="28"/>
                          </a:lnTo>
                          <a:lnTo>
                            <a:pt x="619" y="27"/>
                          </a:lnTo>
                          <a:lnTo>
                            <a:pt x="622" y="27"/>
                          </a:lnTo>
                          <a:lnTo>
                            <a:pt x="625" y="26"/>
                          </a:lnTo>
                          <a:lnTo>
                            <a:pt x="628" y="26"/>
                          </a:lnTo>
                          <a:lnTo>
                            <a:pt x="625" y="24"/>
                          </a:lnTo>
                          <a:lnTo>
                            <a:pt x="624" y="21"/>
                          </a:lnTo>
                          <a:lnTo>
                            <a:pt x="621" y="18"/>
                          </a:lnTo>
                          <a:lnTo>
                            <a:pt x="618" y="14"/>
                          </a:lnTo>
                          <a:lnTo>
                            <a:pt x="621" y="13"/>
                          </a:lnTo>
                          <a:lnTo>
                            <a:pt x="625" y="13"/>
                          </a:lnTo>
                          <a:lnTo>
                            <a:pt x="628" y="13"/>
                          </a:lnTo>
                          <a:lnTo>
                            <a:pt x="632" y="13"/>
                          </a:lnTo>
                          <a:lnTo>
                            <a:pt x="637" y="13"/>
                          </a:lnTo>
                          <a:lnTo>
                            <a:pt x="641" y="13"/>
                          </a:lnTo>
                          <a:lnTo>
                            <a:pt x="644" y="13"/>
                          </a:lnTo>
                          <a:lnTo>
                            <a:pt x="648" y="13"/>
                          </a:lnTo>
                          <a:lnTo>
                            <a:pt x="651" y="13"/>
                          </a:lnTo>
                          <a:lnTo>
                            <a:pt x="656" y="13"/>
                          </a:lnTo>
                          <a:lnTo>
                            <a:pt x="660" y="13"/>
                          </a:lnTo>
                          <a:lnTo>
                            <a:pt x="663" y="13"/>
                          </a:lnTo>
                          <a:lnTo>
                            <a:pt x="667" y="13"/>
                          </a:lnTo>
                          <a:lnTo>
                            <a:pt x="670" y="13"/>
                          </a:lnTo>
                          <a:lnTo>
                            <a:pt x="674" y="13"/>
                          </a:lnTo>
                          <a:lnTo>
                            <a:pt x="679" y="13"/>
                          </a:lnTo>
                          <a:lnTo>
                            <a:pt x="682" y="13"/>
                          </a:lnTo>
                          <a:lnTo>
                            <a:pt x="686" y="13"/>
                          </a:lnTo>
                          <a:lnTo>
                            <a:pt x="689" y="13"/>
                          </a:lnTo>
                          <a:lnTo>
                            <a:pt x="693" y="13"/>
                          </a:lnTo>
                          <a:lnTo>
                            <a:pt x="696" y="13"/>
                          </a:lnTo>
                          <a:lnTo>
                            <a:pt x="700" y="13"/>
                          </a:lnTo>
                          <a:lnTo>
                            <a:pt x="704" y="13"/>
                          </a:lnTo>
                          <a:lnTo>
                            <a:pt x="707" y="13"/>
                          </a:lnTo>
                          <a:lnTo>
                            <a:pt x="711" y="13"/>
                          </a:lnTo>
                          <a:lnTo>
                            <a:pt x="714" y="13"/>
                          </a:lnTo>
                          <a:lnTo>
                            <a:pt x="718" y="13"/>
                          </a:lnTo>
                          <a:lnTo>
                            <a:pt x="721" y="13"/>
                          </a:lnTo>
                          <a:lnTo>
                            <a:pt x="724" y="13"/>
                          </a:lnTo>
                          <a:lnTo>
                            <a:pt x="729" y="13"/>
                          </a:lnTo>
                          <a:lnTo>
                            <a:pt x="731" y="13"/>
                          </a:lnTo>
                          <a:lnTo>
                            <a:pt x="734" y="14"/>
                          </a:lnTo>
                          <a:lnTo>
                            <a:pt x="738" y="14"/>
                          </a:lnTo>
                          <a:lnTo>
                            <a:pt x="742" y="14"/>
                          </a:lnTo>
                          <a:lnTo>
                            <a:pt x="744" y="14"/>
                          </a:lnTo>
                          <a:lnTo>
                            <a:pt x="746" y="14"/>
                          </a:lnTo>
                          <a:lnTo>
                            <a:pt x="750" y="14"/>
                          </a:lnTo>
                          <a:lnTo>
                            <a:pt x="753" y="14"/>
                          </a:lnTo>
                          <a:lnTo>
                            <a:pt x="756" y="14"/>
                          </a:lnTo>
                          <a:lnTo>
                            <a:pt x="759" y="14"/>
                          </a:lnTo>
                          <a:lnTo>
                            <a:pt x="762" y="14"/>
                          </a:lnTo>
                          <a:lnTo>
                            <a:pt x="764" y="14"/>
                          </a:lnTo>
                          <a:lnTo>
                            <a:pt x="766" y="14"/>
                          </a:lnTo>
                          <a:lnTo>
                            <a:pt x="770" y="15"/>
                          </a:lnTo>
                          <a:lnTo>
                            <a:pt x="772" y="15"/>
                          </a:lnTo>
                          <a:lnTo>
                            <a:pt x="775" y="15"/>
                          </a:lnTo>
                          <a:lnTo>
                            <a:pt x="778" y="15"/>
                          </a:lnTo>
                          <a:lnTo>
                            <a:pt x="781" y="15"/>
                          </a:lnTo>
                          <a:lnTo>
                            <a:pt x="785" y="15"/>
                          </a:lnTo>
                          <a:lnTo>
                            <a:pt x="790" y="15"/>
                          </a:lnTo>
                          <a:lnTo>
                            <a:pt x="795" y="15"/>
                          </a:lnTo>
                          <a:lnTo>
                            <a:pt x="800" y="16"/>
                          </a:lnTo>
                          <a:lnTo>
                            <a:pt x="804" y="16"/>
                          </a:lnTo>
                          <a:lnTo>
                            <a:pt x="808" y="16"/>
                          </a:lnTo>
                          <a:lnTo>
                            <a:pt x="813" y="18"/>
                          </a:lnTo>
                          <a:lnTo>
                            <a:pt x="816" y="18"/>
                          </a:lnTo>
                          <a:lnTo>
                            <a:pt x="815" y="21"/>
                          </a:lnTo>
                          <a:lnTo>
                            <a:pt x="816" y="25"/>
                          </a:lnTo>
                          <a:lnTo>
                            <a:pt x="816" y="28"/>
                          </a:lnTo>
                          <a:lnTo>
                            <a:pt x="818" y="33"/>
                          </a:lnTo>
                          <a:lnTo>
                            <a:pt x="820" y="37"/>
                          </a:lnTo>
                          <a:lnTo>
                            <a:pt x="821" y="41"/>
                          </a:lnTo>
                          <a:lnTo>
                            <a:pt x="823" y="45"/>
                          </a:lnTo>
                          <a:lnTo>
                            <a:pt x="827" y="48"/>
                          </a:lnTo>
                          <a:lnTo>
                            <a:pt x="829" y="52"/>
                          </a:lnTo>
                          <a:lnTo>
                            <a:pt x="833" y="56"/>
                          </a:lnTo>
                          <a:lnTo>
                            <a:pt x="835" y="59"/>
                          </a:lnTo>
                          <a:lnTo>
                            <a:pt x="840" y="64"/>
                          </a:lnTo>
                          <a:lnTo>
                            <a:pt x="842" y="66"/>
                          </a:lnTo>
                          <a:lnTo>
                            <a:pt x="847" y="70"/>
                          </a:lnTo>
                          <a:lnTo>
                            <a:pt x="852" y="73"/>
                          </a:lnTo>
                          <a:lnTo>
                            <a:pt x="855" y="76"/>
                          </a:lnTo>
                          <a:lnTo>
                            <a:pt x="860" y="79"/>
                          </a:lnTo>
                          <a:lnTo>
                            <a:pt x="865" y="82"/>
                          </a:lnTo>
                          <a:lnTo>
                            <a:pt x="870" y="83"/>
                          </a:lnTo>
                          <a:lnTo>
                            <a:pt x="874" y="85"/>
                          </a:lnTo>
                          <a:lnTo>
                            <a:pt x="878" y="86"/>
                          </a:lnTo>
                          <a:lnTo>
                            <a:pt x="884" y="89"/>
                          </a:lnTo>
                          <a:lnTo>
                            <a:pt x="889" y="89"/>
                          </a:lnTo>
                          <a:lnTo>
                            <a:pt x="893" y="91"/>
                          </a:lnTo>
                          <a:lnTo>
                            <a:pt x="898" y="91"/>
                          </a:lnTo>
                          <a:lnTo>
                            <a:pt x="902" y="91"/>
                          </a:lnTo>
                          <a:lnTo>
                            <a:pt x="906" y="91"/>
                          </a:lnTo>
                          <a:lnTo>
                            <a:pt x="911" y="91"/>
                          </a:lnTo>
                          <a:lnTo>
                            <a:pt x="915" y="89"/>
                          </a:lnTo>
                          <a:lnTo>
                            <a:pt x="920" y="89"/>
                          </a:lnTo>
                          <a:lnTo>
                            <a:pt x="923" y="86"/>
                          </a:lnTo>
                          <a:lnTo>
                            <a:pt x="927" y="85"/>
                          </a:lnTo>
                          <a:lnTo>
                            <a:pt x="925" y="83"/>
                          </a:lnTo>
                          <a:lnTo>
                            <a:pt x="924" y="79"/>
                          </a:lnTo>
                          <a:lnTo>
                            <a:pt x="923" y="77"/>
                          </a:lnTo>
                          <a:lnTo>
                            <a:pt x="922" y="75"/>
                          </a:lnTo>
                          <a:lnTo>
                            <a:pt x="920" y="70"/>
                          </a:lnTo>
                          <a:lnTo>
                            <a:pt x="917" y="65"/>
                          </a:lnTo>
                          <a:lnTo>
                            <a:pt x="915" y="62"/>
                          </a:lnTo>
                          <a:lnTo>
                            <a:pt x="911" y="56"/>
                          </a:lnTo>
                          <a:lnTo>
                            <a:pt x="909" y="52"/>
                          </a:lnTo>
                          <a:lnTo>
                            <a:pt x="906" y="48"/>
                          </a:lnTo>
                          <a:lnTo>
                            <a:pt x="902" y="44"/>
                          </a:lnTo>
                          <a:lnTo>
                            <a:pt x="898" y="40"/>
                          </a:lnTo>
                          <a:lnTo>
                            <a:pt x="895" y="37"/>
                          </a:lnTo>
                          <a:lnTo>
                            <a:pt x="891" y="33"/>
                          </a:lnTo>
                          <a:lnTo>
                            <a:pt x="889" y="31"/>
                          </a:lnTo>
                          <a:lnTo>
                            <a:pt x="884" y="27"/>
                          </a:lnTo>
                          <a:lnTo>
                            <a:pt x="879" y="25"/>
                          </a:lnTo>
                          <a:lnTo>
                            <a:pt x="876" y="22"/>
                          </a:lnTo>
                          <a:lnTo>
                            <a:pt x="878" y="22"/>
                          </a:lnTo>
                          <a:lnTo>
                            <a:pt x="880" y="22"/>
                          </a:lnTo>
                          <a:lnTo>
                            <a:pt x="884" y="22"/>
                          </a:lnTo>
                          <a:lnTo>
                            <a:pt x="886" y="22"/>
                          </a:lnTo>
                          <a:lnTo>
                            <a:pt x="890" y="22"/>
                          </a:lnTo>
                          <a:lnTo>
                            <a:pt x="892" y="22"/>
                          </a:lnTo>
                          <a:lnTo>
                            <a:pt x="896" y="22"/>
                          </a:lnTo>
                          <a:lnTo>
                            <a:pt x="898" y="22"/>
                          </a:lnTo>
                          <a:lnTo>
                            <a:pt x="902" y="22"/>
                          </a:lnTo>
                          <a:lnTo>
                            <a:pt x="904" y="22"/>
                          </a:lnTo>
                          <a:lnTo>
                            <a:pt x="908" y="22"/>
                          </a:lnTo>
                          <a:lnTo>
                            <a:pt x="911" y="22"/>
                          </a:lnTo>
                          <a:lnTo>
                            <a:pt x="915" y="22"/>
                          </a:lnTo>
                          <a:lnTo>
                            <a:pt x="918" y="22"/>
                          </a:lnTo>
                          <a:lnTo>
                            <a:pt x="922" y="22"/>
                          </a:lnTo>
                          <a:lnTo>
                            <a:pt x="925" y="22"/>
                          </a:lnTo>
                          <a:lnTo>
                            <a:pt x="928" y="21"/>
                          </a:lnTo>
                          <a:lnTo>
                            <a:pt x="931" y="21"/>
                          </a:lnTo>
                          <a:lnTo>
                            <a:pt x="935" y="21"/>
                          </a:lnTo>
                          <a:lnTo>
                            <a:pt x="940" y="21"/>
                          </a:lnTo>
                          <a:lnTo>
                            <a:pt x="942" y="21"/>
                          </a:lnTo>
                          <a:lnTo>
                            <a:pt x="947" y="21"/>
                          </a:lnTo>
                          <a:lnTo>
                            <a:pt x="949" y="21"/>
                          </a:lnTo>
                          <a:lnTo>
                            <a:pt x="954" y="21"/>
                          </a:lnTo>
                          <a:lnTo>
                            <a:pt x="956" y="21"/>
                          </a:lnTo>
                          <a:lnTo>
                            <a:pt x="961" y="21"/>
                          </a:lnTo>
                          <a:lnTo>
                            <a:pt x="965" y="21"/>
                          </a:lnTo>
                          <a:lnTo>
                            <a:pt x="969" y="21"/>
                          </a:lnTo>
                          <a:lnTo>
                            <a:pt x="972" y="21"/>
                          </a:lnTo>
                          <a:lnTo>
                            <a:pt x="976" y="21"/>
                          </a:lnTo>
                          <a:lnTo>
                            <a:pt x="980" y="21"/>
                          </a:lnTo>
                          <a:lnTo>
                            <a:pt x="985" y="21"/>
                          </a:lnTo>
                          <a:lnTo>
                            <a:pt x="988" y="21"/>
                          </a:lnTo>
                          <a:lnTo>
                            <a:pt x="992" y="21"/>
                          </a:lnTo>
                          <a:lnTo>
                            <a:pt x="995" y="21"/>
                          </a:lnTo>
                          <a:lnTo>
                            <a:pt x="1000" y="21"/>
                          </a:lnTo>
                          <a:lnTo>
                            <a:pt x="1004" y="20"/>
                          </a:lnTo>
                          <a:lnTo>
                            <a:pt x="1007" y="20"/>
                          </a:lnTo>
                          <a:lnTo>
                            <a:pt x="1012" y="20"/>
                          </a:lnTo>
                          <a:lnTo>
                            <a:pt x="1017" y="20"/>
                          </a:lnTo>
                          <a:lnTo>
                            <a:pt x="1020" y="20"/>
                          </a:lnTo>
                          <a:lnTo>
                            <a:pt x="1025" y="20"/>
                          </a:lnTo>
                          <a:lnTo>
                            <a:pt x="1029" y="20"/>
                          </a:lnTo>
                          <a:lnTo>
                            <a:pt x="1033" y="20"/>
                          </a:lnTo>
                          <a:lnTo>
                            <a:pt x="1038" y="20"/>
                          </a:lnTo>
                          <a:lnTo>
                            <a:pt x="1042" y="20"/>
                          </a:lnTo>
                          <a:lnTo>
                            <a:pt x="1047" y="20"/>
                          </a:lnTo>
                          <a:lnTo>
                            <a:pt x="1050" y="20"/>
                          </a:lnTo>
                          <a:lnTo>
                            <a:pt x="1055" y="19"/>
                          </a:lnTo>
                          <a:lnTo>
                            <a:pt x="1060" y="19"/>
                          </a:lnTo>
                          <a:lnTo>
                            <a:pt x="1063" y="19"/>
                          </a:lnTo>
                          <a:lnTo>
                            <a:pt x="1068" y="19"/>
                          </a:lnTo>
                          <a:lnTo>
                            <a:pt x="1073" y="19"/>
                          </a:lnTo>
                          <a:lnTo>
                            <a:pt x="1076" y="19"/>
                          </a:lnTo>
                          <a:lnTo>
                            <a:pt x="1081" y="19"/>
                          </a:lnTo>
                          <a:lnTo>
                            <a:pt x="1084" y="19"/>
                          </a:lnTo>
                          <a:lnTo>
                            <a:pt x="1089" y="18"/>
                          </a:lnTo>
                          <a:lnTo>
                            <a:pt x="1094" y="18"/>
                          </a:lnTo>
                          <a:lnTo>
                            <a:pt x="1099" y="18"/>
                          </a:lnTo>
                          <a:lnTo>
                            <a:pt x="1102" y="18"/>
                          </a:lnTo>
                          <a:lnTo>
                            <a:pt x="1107" y="18"/>
                          </a:lnTo>
                          <a:lnTo>
                            <a:pt x="1112" y="18"/>
                          </a:lnTo>
                          <a:lnTo>
                            <a:pt x="1115" y="18"/>
                          </a:lnTo>
                          <a:lnTo>
                            <a:pt x="1120" y="18"/>
                          </a:lnTo>
                          <a:lnTo>
                            <a:pt x="1118" y="21"/>
                          </a:lnTo>
                          <a:lnTo>
                            <a:pt x="1115" y="24"/>
                          </a:lnTo>
                          <a:lnTo>
                            <a:pt x="1113" y="27"/>
                          </a:lnTo>
                          <a:lnTo>
                            <a:pt x="1112" y="31"/>
                          </a:lnTo>
                          <a:lnTo>
                            <a:pt x="1108" y="34"/>
                          </a:lnTo>
                          <a:lnTo>
                            <a:pt x="1106" y="38"/>
                          </a:lnTo>
                          <a:lnTo>
                            <a:pt x="1103" y="41"/>
                          </a:lnTo>
                          <a:lnTo>
                            <a:pt x="1103" y="44"/>
                          </a:lnTo>
                          <a:lnTo>
                            <a:pt x="1107" y="44"/>
                          </a:lnTo>
                          <a:lnTo>
                            <a:pt x="1113" y="45"/>
                          </a:lnTo>
                          <a:lnTo>
                            <a:pt x="1117" y="46"/>
                          </a:lnTo>
                          <a:lnTo>
                            <a:pt x="1122" y="47"/>
                          </a:lnTo>
                          <a:lnTo>
                            <a:pt x="1127" y="48"/>
                          </a:lnTo>
                          <a:lnTo>
                            <a:pt x="1132" y="50"/>
                          </a:lnTo>
                          <a:lnTo>
                            <a:pt x="1137" y="52"/>
                          </a:lnTo>
                          <a:lnTo>
                            <a:pt x="1141" y="54"/>
                          </a:lnTo>
                          <a:lnTo>
                            <a:pt x="1146" y="56"/>
                          </a:lnTo>
                          <a:lnTo>
                            <a:pt x="1151" y="59"/>
                          </a:lnTo>
                          <a:lnTo>
                            <a:pt x="1156" y="60"/>
                          </a:lnTo>
                          <a:lnTo>
                            <a:pt x="1160" y="64"/>
                          </a:lnTo>
                          <a:lnTo>
                            <a:pt x="1164" y="66"/>
                          </a:lnTo>
                          <a:lnTo>
                            <a:pt x="1170" y="69"/>
                          </a:lnTo>
                          <a:lnTo>
                            <a:pt x="1175" y="71"/>
                          </a:lnTo>
                          <a:lnTo>
                            <a:pt x="1179" y="73"/>
                          </a:lnTo>
                          <a:lnTo>
                            <a:pt x="1184" y="75"/>
                          </a:lnTo>
                          <a:lnTo>
                            <a:pt x="1189" y="76"/>
                          </a:lnTo>
                          <a:lnTo>
                            <a:pt x="1194" y="78"/>
                          </a:lnTo>
                          <a:lnTo>
                            <a:pt x="1198" y="81"/>
                          </a:lnTo>
                          <a:lnTo>
                            <a:pt x="1202" y="82"/>
                          </a:lnTo>
                          <a:lnTo>
                            <a:pt x="1208" y="82"/>
                          </a:lnTo>
                          <a:lnTo>
                            <a:pt x="1213" y="83"/>
                          </a:lnTo>
                          <a:lnTo>
                            <a:pt x="1217" y="83"/>
                          </a:lnTo>
                          <a:lnTo>
                            <a:pt x="1221" y="83"/>
                          </a:lnTo>
                          <a:lnTo>
                            <a:pt x="1227" y="82"/>
                          </a:lnTo>
                          <a:lnTo>
                            <a:pt x="1230" y="81"/>
                          </a:lnTo>
                          <a:lnTo>
                            <a:pt x="1236" y="79"/>
                          </a:lnTo>
                          <a:lnTo>
                            <a:pt x="1241" y="76"/>
                          </a:lnTo>
                          <a:lnTo>
                            <a:pt x="1246" y="73"/>
                          </a:lnTo>
                          <a:lnTo>
                            <a:pt x="1251" y="71"/>
                          </a:lnTo>
                          <a:lnTo>
                            <a:pt x="1257" y="67"/>
                          </a:lnTo>
                          <a:lnTo>
                            <a:pt x="1251" y="64"/>
                          </a:lnTo>
                          <a:lnTo>
                            <a:pt x="1246" y="59"/>
                          </a:lnTo>
                          <a:lnTo>
                            <a:pt x="1241" y="56"/>
                          </a:lnTo>
                          <a:lnTo>
                            <a:pt x="1236" y="52"/>
                          </a:lnTo>
                          <a:lnTo>
                            <a:pt x="1232" y="48"/>
                          </a:lnTo>
                          <a:lnTo>
                            <a:pt x="1227" y="45"/>
                          </a:lnTo>
                          <a:lnTo>
                            <a:pt x="1222" y="41"/>
                          </a:lnTo>
                          <a:lnTo>
                            <a:pt x="1217" y="38"/>
                          </a:lnTo>
                          <a:lnTo>
                            <a:pt x="1213" y="34"/>
                          </a:lnTo>
                          <a:lnTo>
                            <a:pt x="1208" y="31"/>
                          </a:lnTo>
                          <a:lnTo>
                            <a:pt x="1202" y="28"/>
                          </a:lnTo>
                          <a:lnTo>
                            <a:pt x="1197" y="26"/>
                          </a:lnTo>
                          <a:lnTo>
                            <a:pt x="1192" y="22"/>
                          </a:lnTo>
                          <a:lnTo>
                            <a:pt x="1188" y="20"/>
                          </a:lnTo>
                          <a:lnTo>
                            <a:pt x="1182" y="18"/>
                          </a:lnTo>
                          <a:lnTo>
                            <a:pt x="1177" y="15"/>
                          </a:lnTo>
                          <a:lnTo>
                            <a:pt x="1182" y="15"/>
                          </a:lnTo>
                          <a:lnTo>
                            <a:pt x="1187" y="15"/>
                          </a:lnTo>
                          <a:lnTo>
                            <a:pt x="1190" y="14"/>
                          </a:lnTo>
                          <a:lnTo>
                            <a:pt x="1195" y="14"/>
                          </a:lnTo>
                          <a:lnTo>
                            <a:pt x="1200" y="14"/>
                          </a:lnTo>
                          <a:lnTo>
                            <a:pt x="1203" y="14"/>
                          </a:lnTo>
                          <a:lnTo>
                            <a:pt x="1208" y="13"/>
                          </a:lnTo>
                          <a:lnTo>
                            <a:pt x="1213" y="13"/>
                          </a:lnTo>
                          <a:lnTo>
                            <a:pt x="1217" y="13"/>
                          </a:lnTo>
                          <a:lnTo>
                            <a:pt x="1221" y="13"/>
                          </a:lnTo>
                          <a:lnTo>
                            <a:pt x="1226" y="13"/>
                          </a:lnTo>
                          <a:lnTo>
                            <a:pt x="1230" y="13"/>
                          </a:lnTo>
                          <a:lnTo>
                            <a:pt x="1234" y="12"/>
                          </a:lnTo>
                          <a:lnTo>
                            <a:pt x="1239" y="12"/>
                          </a:lnTo>
                          <a:lnTo>
                            <a:pt x="1243" y="12"/>
                          </a:lnTo>
                          <a:lnTo>
                            <a:pt x="1247" y="12"/>
                          </a:lnTo>
                          <a:lnTo>
                            <a:pt x="1251" y="12"/>
                          </a:lnTo>
                          <a:lnTo>
                            <a:pt x="1255" y="10"/>
                          </a:lnTo>
                          <a:lnTo>
                            <a:pt x="1260" y="10"/>
                          </a:lnTo>
                          <a:lnTo>
                            <a:pt x="1264" y="10"/>
                          </a:lnTo>
                          <a:lnTo>
                            <a:pt x="1268" y="10"/>
                          </a:lnTo>
                          <a:lnTo>
                            <a:pt x="1272" y="10"/>
                          </a:lnTo>
                          <a:lnTo>
                            <a:pt x="1275" y="9"/>
                          </a:lnTo>
                          <a:lnTo>
                            <a:pt x="1280" y="9"/>
                          </a:lnTo>
                          <a:lnTo>
                            <a:pt x="1284" y="9"/>
                          </a:lnTo>
                          <a:lnTo>
                            <a:pt x="1289" y="9"/>
                          </a:lnTo>
                          <a:lnTo>
                            <a:pt x="1291" y="8"/>
                          </a:lnTo>
                          <a:lnTo>
                            <a:pt x="1296" y="8"/>
                          </a:lnTo>
                          <a:lnTo>
                            <a:pt x="1300" y="8"/>
                          </a:lnTo>
                          <a:lnTo>
                            <a:pt x="1304" y="8"/>
                          </a:lnTo>
                          <a:lnTo>
                            <a:pt x="1309" y="8"/>
                          </a:lnTo>
                          <a:lnTo>
                            <a:pt x="1312" y="8"/>
                          </a:lnTo>
                          <a:lnTo>
                            <a:pt x="1316" y="8"/>
                          </a:lnTo>
                          <a:lnTo>
                            <a:pt x="1319" y="7"/>
                          </a:lnTo>
                          <a:lnTo>
                            <a:pt x="1323" y="7"/>
                          </a:lnTo>
                          <a:lnTo>
                            <a:pt x="1327" y="7"/>
                          </a:lnTo>
                          <a:lnTo>
                            <a:pt x="1330" y="6"/>
                          </a:lnTo>
                          <a:lnTo>
                            <a:pt x="1334" y="6"/>
                          </a:lnTo>
                          <a:lnTo>
                            <a:pt x="1338" y="6"/>
                          </a:lnTo>
                          <a:lnTo>
                            <a:pt x="1342" y="6"/>
                          </a:lnTo>
                          <a:lnTo>
                            <a:pt x="1346" y="6"/>
                          </a:lnTo>
                          <a:lnTo>
                            <a:pt x="1349" y="5"/>
                          </a:lnTo>
                          <a:lnTo>
                            <a:pt x="1351" y="5"/>
                          </a:lnTo>
                          <a:lnTo>
                            <a:pt x="1356" y="5"/>
                          </a:lnTo>
                          <a:lnTo>
                            <a:pt x="1359" y="5"/>
                          </a:lnTo>
                          <a:lnTo>
                            <a:pt x="1362" y="3"/>
                          </a:lnTo>
                          <a:lnTo>
                            <a:pt x="1366" y="3"/>
                          </a:lnTo>
                          <a:lnTo>
                            <a:pt x="1369" y="3"/>
                          </a:lnTo>
                          <a:lnTo>
                            <a:pt x="1372" y="3"/>
                          </a:lnTo>
                          <a:lnTo>
                            <a:pt x="1375" y="3"/>
                          </a:lnTo>
                          <a:lnTo>
                            <a:pt x="1379" y="3"/>
                          </a:lnTo>
                          <a:lnTo>
                            <a:pt x="1382" y="3"/>
                          </a:lnTo>
                          <a:lnTo>
                            <a:pt x="1385" y="2"/>
                          </a:lnTo>
                          <a:lnTo>
                            <a:pt x="1387" y="2"/>
                          </a:lnTo>
                          <a:lnTo>
                            <a:pt x="1389" y="1"/>
                          </a:lnTo>
                          <a:lnTo>
                            <a:pt x="1393" y="1"/>
                          </a:lnTo>
                          <a:lnTo>
                            <a:pt x="1395" y="1"/>
                          </a:lnTo>
                          <a:lnTo>
                            <a:pt x="1398" y="0"/>
                          </a:lnTo>
                          <a:lnTo>
                            <a:pt x="1401" y="0"/>
                          </a:lnTo>
                          <a:lnTo>
                            <a:pt x="1405" y="0"/>
                          </a:lnTo>
                          <a:lnTo>
                            <a:pt x="1407" y="0"/>
                          </a:lnTo>
                          <a:lnTo>
                            <a:pt x="1410" y="0"/>
                          </a:lnTo>
                          <a:lnTo>
                            <a:pt x="1412" y="0"/>
                          </a:lnTo>
                          <a:lnTo>
                            <a:pt x="1416" y="0"/>
                          </a:lnTo>
                          <a:lnTo>
                            <a:pt x="1425" y="84"/>
                          </a:lnTo>
                          <a:lnTo>
                            <a:pt x="1424" y="84"/>
                          </a:lnTo>
                          <a:lnTo>
                            <a:pt x="1421" y="84"/>
                          </a:lnTo>
                          <a:lnTo>
                            <a:pt x="1420" y="84"/>
                          </a:lnTo>
                          <a:lnTo>
                            <a:pt x="1416" y="84"/>
                          </a:lnTo>
                          <a:lnTo>
                            <a:pt x="1412" y="85"/>
                          </a:lnTo>
                          <a:lnTo>
                            <a:pt x="1407" y="85"/>
                          </a:lnTo>
                          <a:lnTo>
                            <a:pt x="1402" y="86"/>
                          </a:lnTo>
                          <a:lnTo>
                            <a:pt x="1400" y="86"/>
                          </a:lnTo>
                          <a:lnTo>
                            <a:pt x="1397" y="86"/>
                          </a:lnTo>
                          <a:lnTo>
                            <a:pt x="1393" y="86"/>
                          </a:lnTo>
                          <a:lnTo>
                            <a:pt x="1389" y="88"/>
                          </a:lnTo>
                          <a:lnTo>
                            <a:pt x="1387" y="88"/>
                          </a:lnTo>
                          <a:lnTo>
                            <a:pt x="1383" y="89"/>
                          </a:lnTo>
                          <a:lnTo>
                            <a:pt x="1380" y="89"/>
                          </a:lnTo>
                          <a:lnTo>
                            <a:pt x="1376" y="89"/>
                          </a:lnTo>
                          <a:lnTo>
                            <a:pt x="1372" y="89"/>
                          </a:lnTo>
                          <a:lnTo>
                            <a:pt x="1368" y="90"/>
                          </a:lnTo>
                          <a:lnTo>
                            <a:pt x="1363" y="90"/>
                          </a:lnTo>
                          <a:lnTo>
                            <a:pt x="1360" y="91"/>
                          </a:lnTo>
                          <a:lnTo>
                            <a:pt x="1354" y="91"/>
                          </a:lnTo>
                          <a:lnTo>
                            <a:pt x="1350" y="91"/>
                          </a:lnTo>
                          <a:lnTo>
                            <a:pt x="1346" y="92"/>
                          </a:lnTo>
                          <a:lnTo>
                            <a:pt x="1341" y="94"/>
                          </a:lnTo>
                          <a:lnTo>
                            <a:pt x="1335" y="94"/>
                          </a:lnTo>
                          <a:lnTo>
                            <a:pt x="1329" y="94"/>
                          </a:lnTo>
                          <a:lnTo>
                            <a:pt x="1324" y="94"/>
                          </a:lnTo>
                          <a:lnTo>
                            <a:pt x="1319" y="95"/>
                          </a:lnTo>
                          <a:lnTo>
                            <a:pt x="1312" y="96"/>
                          </a:lnTo>
                          <a:lnTo>
                            <a:pt x="1306" y="96"/>
                          </a:lnTo>
                          <a:lnTo>
                            <a:pt x="1302" y="97"/>
                          </a:lnTo>
                          <a:lnTo>
                            <a:pt x="1296" y="97"/>
                          </a:lnTo>
                          <a:lnTo>
                            <a:pt x="1289" y="97"/>
                          </a:lnTo>
                          <a:lnTo>
                            <a:pt x="1283" y="97"/>
                          </a:lnTo>
                          <a:lnTo>
                            <a:pt x="1275" y="98"/>
                          </a:lnTo>
                          <a:lnTo>
                            <a:pt x="1270" y="100"/>
                          </a:lnTo>
                          <a:lnTo>
                            <a:pt x="1262" y="100"/>
                          </a:lnTo>
                          <a:lnTo>
                            <a:pt x="1255" y="100"/>
                          </a:lnTo>
                          <a:lnTo>
                            <a:pt x="1249" y="100"/>
                          </a:lnTo>
                          <a:lnTo>
                            <a:pt x="1242" y="102"/>
                          </a:lnTo>
                          <a:lnTo>
                            <a:pt x="1235" y="102"/>
                          </a:lnTo>
                          <a:lnTo>
                            <a:pt x="1228" y="102"/>
                          </a:lnTo>
                          <a:lnTo>
                            <a:pt x="1220" y="102"/>
                          </a:lnTo>
                          <a:lnTo>
                            <a:pt x="1213" y="102"/>
                          </a:lnTo>
                          <a:lnTo>
                            <a:pt x="1205" y="103"/>
                          </a:lnTo>
                          <a:lnTo>
                            <a:pt x="1197" y="104"/>
                          </a:lnTo>
                          <a:lnTo>
                            <a:pt x="1190" y="104"/>
                          </a:lnTo>
                          <a:lnTo>
                            <a:pt x="1182" y="104"/>
                          </a:lnTo>
                          <a:lnTo>
                            <a:pt x="1173" y="104"/>
                          </a:lnTo>
                          <a:lnTo>
                            <a:pt x="1165" y="104"/>
                          </a:lnTo>
                          <a:lnTo>
                            <a:pt x="1157" y="105"/>
                          </a:lnTo>
                          <a:lnTo>
                            <a:pt x="1149" y="107"/>
                          </a:lnTo>
                          <a:lnTo>
                            <a:pt x="1140" y="107"/>
                          </a:lnTo>
                          <a:lnTo>
                            <a:pt x="1132" y="107"/>
                          </a:lnTo>
                          <a:lnTo>
                            <a:pt x="1122" y="107"/>
                          </a:lnTo>
                          <a:lnTo>
                            <a:pt x="1114" y="107"/>
                          </a:lnTo>
                          <a:lnTo>
                            <a:pt x="1112" y="103"/>
                          </a:lnTo>
                          <a:lnTo>
                            <a:pt x="1108" y="100"/>
                          </a:lnTo>
                          <a:lnTo>
                            <a:pt x="1106" y="95"/>
                          </a:lnTo>
                          <a:lnTo>
                            <a:pt x="1102" y="91"/>
                          </a:lnTo>
                          <a:lnTo>
                            <a:pt x="1099" y="89"/>
                          </a:lnTo>
                          <a:lnTo>
                            <a:pt x="1096" y="85"/>
                          </a:lnTo>
                          <a:lnTo>
                            <a:pt x="1094" y="82"/>
                          </a:lnTo>
                          <a:lnTo>
                            <a:pt x="1090" y="79"/>
                          </a:lnTo>
                          <a:lnTo>
                            <a:pt x="1086" y="76"/>
                          </a:lnTo>
                          <a:lnTo>
                            <a:pt x="1083" y="73"/>
                          </a:lnTo>
                          <a:lnTo>
                            <a:pt x="1080" y="71"/>
                          </a:lnTo>
                          <a:lnTo>
                            <a:pt x="1076" y="70"/>
                          </a:lnTo>
                          <a:lnTo>
                            <a:pt x="1074" y="67"/>
                          </a:lnTo>
                          <a:lnTo>
                            <a:pt x="1070" y="65"/>
                          </a:lnTo>
                          <a:lnTo>
                            <a:pt x="1065" y="64"/>
                          </a:lnTo>
                          <a:lnTo>
                            <a:pt x="1063" y="62"/>
                          </a:lnTo>
                          <a:lnTo>
                            <a:pt x="1060" y="60"/>
                          </a:lnTo>
                          <a:lnTo>
                            <a:pt x="1056" y="58"/>
                          </a:lnTo>
                          <a:lnTo>
                            <a:pt x="1051" y="56"/>
                          </a:lnTo>
                          <a:lnTo>
                            <a:pt x="1048" y="56"/>
                          </a:lnTo>
                          <a:lnTo>
                            <a:pt x="1044" y="53"/>
                          </a:lnTo>
                          <a:lnTo>
                            <a:pt x="1041" y="52"/>
                          </a:lnTo>
                          <a:lnTo>
                            <a:pt x="1037" y="51"/>
                          </a:lnTo>
                          <a:lnTo>
                            <a:pt x="1033" y="50"/>
                          </a:lnTo>
                          <a:lnTo>
                            <a:pt x="1030" y="48"/>
                          </a:lnTo>
                          <a:lnTo>
                            <a:pt x="1026" y="46"/>
                          </a:lnTo>
                          <a:lnTo>
                            <a:pt x="1022" y="45"/>
                          </a:lnTo>
                          <a:lnTo>
                            <a:pt x="1018" y="44"/>
                          </a:lnTo>
                          <a:lnTo>
                            <a:pt x="1014" y="43"/>
                          </a:lnTo>
                          <a:lnTo>
                            <a:pt x="1011" y="41"/>
                          </a:lnTo>
                          <a:lnTo>
                            <a:pt x="1007" y="39"/>
                          </a:lnTo>
                          <a:lnTo>
                            <a:pt x="1004" y="38"/>
                          </a:lnTo>
                          <a:lnTo>
                            <a:pt x="1001" y="38"/>
                          </a:lnTo>
                          <a:lnTo>
                            <a:pt x="1000" y="39"/>
                          </a:lnTo>
                          <a:lnTo>
                            <a:pt x="998" y="40"/>
                          </a:lnTo>
                          <a:lnTo>
                            <a:pt x="994" y="41"/>
                          </a:lnTo>
                          <a:lnTo>
                            <a:pt x="990" y="43"/>
                          </a:lnTo>
                          <a:lnTo>
                            <a:pt x="987" y="45"/>
                          </a:lnTo>
                          <a:lnTo>
                            <a:pt x="982" y="47"/>
                          </a:lnTo>
                          <a:lnTo>
                            <a:pt x="980" y="51"/>
                          </a:lnTo>
                          <a:lnTo>
                            <a:pt x="974" y="53"/>
                          </a:lnTo>
                          <a:lnTo>
                            <a:pt x="971" y="56"/>
                          </a:lnTo>
                          <a:lnTo>
                            <a:pt x="967" y="58"/>
                          </a:lnTo>
                          <a:lnTo>
                            <a:pt x="962" y="60"/>
                          </a:lnTo>
                          <a:lnTo>
                            <a:pt x="959" y="62"/>
                          </a:lnTo>
                          <a:lnTo>
                            <a:pt x="956" y="64"/>
                          </a:lnTo>
                          <a:lnTo>
                            <a:pt x="952" y="65"/>
                          </a:lnTo>
                          <a:lnTo>
                            <a:pt x="950" y="67"/>
                          </a:lnTo>
                          <a:lnTo>
                            <a:pt x="952" y="69"/>
                          </a:lnTo>
                          <a:lnTo>
                            <a:pt x="955" y="71"/>
                          </a:lnTo>
                          <a:lnTo>
                            <a:pt x="959" y="76"/>
                          </a:lnTo>
                          <a:lnTo>
                            <a:pt x="962" y="79"/>
                          </a:lnTo>
                          <a:lnTo>
                            <a:pt x="965" y="82"/>
                          </a:lnTo>
                          <a:lnTo>
                            <a:pt x="969" y="85"/>
                          </a:lnTo>
                          <a:lnTo>
                            <a:pt x="972" y="88"/>
                          </a:lnTo>
                          <a:lnTo>
                            <a:pt x="974" y="91"/>
                          </a:lnTo>
                          <a:lnTo>
                            <a:pt x="976" y="89"/>
                          </a:lnTo>
                          <a:lnTo>
                            <a:pt x="980" y="86"/>
                          </a:lnTo>
                          <a:lnTo>
                            <a:pt x="982" y="85"/>
                          </a:lnTo>
                          <a:lnTo>
                            <a:pt x="985" y="84"/>
                          </a:lnTo>
                          <a:lnTo>
                            <a:pt x="987" y="83"/>
                          </a:lnTo>
                          <a:lnTo>
                            <a:pt x="990" y="83"/>
                          </a:lnTo>
                          <a:lnTo>
                            <a:pt x="992" y="82"/>
                          </a:lnTo>
                          <a:lnTo>
                            <a:pt x="995" y="82"/>
                          </a:lnTo>
                          <a:lnTo>
                            <a:pt x="1000" y="82"/>
                          </a:lnTo>
                          <a:lnTo>
                            <a:pt x="1005" y="83"/>
                          </a:lnTo>
                          <a:lnTo>
                            <a:pt x="1010" y="84"/>
                          </a:lnTo>
                          <a:lnTo>
                            <a:pt x="1014" y="85"/>
                          </a:lnTo>
                          <a:lnTo>
                            <a:pt x="1018" y="86"/>
                          </a:lnTo>
                          <a:lnTo>
                            <a:pt x="1023" y="89"/>
                          </a:lnTo>
                          <a:lnTo>
                            <a:pt x="1026" y="91"/>
                          </a:lnTo>
                          <a:lnTo>
                            <a:pt x="1031" y="96"/>
                          </a:lnTo>
                          <a:lnTo>
                            <a:pt x="1035" y="98"/>
                          </a:lnTo>
                          <a:lnTo>
                            <a:pt x="1038" y="102"/>
                          </a:lnTo>
                          <a:lnTo>
                            <a:pt x="1043" y="104"/>
                          </a:lnTo>
                          <a:lnTo>
                            <a:pt x="1047" y="109"/>
                          </a:lnTo>
                          <a:lnTo>
                            <a:pt x="1042" y="109"/>
                          </a:lnTo>
                          <a:lnTo>
                            <a:pt x="1037" y="109"/>
                          </a:lnTo>
                          <a:lnTo>
                            <a:pt x="1032" y="109"/>
                          </a:lnTo>
                          <a:lnTo>
                            <a:pt x="1028" y="109"/>
                          </a:lnTo>
                          <a:lnTo>
                            <a:pt x="1022" y="109"/>
                          </a:lnTo>
                          <a:lnTo>
                            <a:pt x="1018" y="109"/>
                          </a:lnTo>
                          <a:lnTo>
                            <a:pt x="1012" y="109"/>
                          </a:lnTo>
                          <a:lnTo>
                            <a:pt x="1007" y="109"/>
                          </a:lnTo>
                          <a:lnTo>
                            <a:pt x="1003" y="108"/>
                          </a:lnTo>
                          <a:lnTo>
                            <a:pt x="998" y="108"/>
                          </a:lnTo>
                          <a:lnTo>
                            <a:pt x="992" y="108"/>
                          </a:lnTo>
                          <a:lnTo>
                            <a:pt x="987" y="108"/>
                          </a:lnTo>
                          <a:lnTo>
                            <a:pt x="982" y="108"/>
                          </a:lnTo>
                          <a:lnTo>
                            <a:pt x="978" y="108"/>
                          </a:lnTo>
                          <a:lnTo>
                            <a:pt x="973" y="108"/>
                          </a:lnTo>
                          <a:lnTo>
                            <a:pt x="968" y="108"/>
                          </a:lnTo>
                          <a:lnTo>
                            <a:pt x="965" y="107"/>
                          </a:lnTo>
                          <a:lnTo>
                            <a:pt x="962" y="107"/>
                          </a:lnTo>
                          <a:lnTo>
                            <a:pt x="960" y="107"/>
                          </a:lnTo>
                          <a:lnTo>
                            <a:pt x="958" y="107"/>
                          </a:lnTo>
                          <a:lnTo>
                            <a:pt x="954" y="107"/>
                          </a:lnTo>
                          <a:lnTo>
                            <a:pt x="952" y="107"/>
                          </a:lnTo>
                          <a:lnTo>
                            <a:pt x="949" y="107"/>
                          </a:lnTo>
                          <a:lnTo>
                            <a:pt x="947" y="107"/>
                          </a:lnTo>
                          <a:lnTo>
                            <a:pt x="944" y="107"/>
                          </a:lnTo>
                          <a:lnTo>
                            <a:pt x="942" y="107"/>
                          </a:lnTo>
                          <a:lnTo>
                            <a:pt x="940" y="107"/>
                          </a:lnTo>
                          <a:lnTo>
                            <a:pt x="936" y="107"/>
                          </a:lnTo>
                          <a:lnTo>
                            <a:pt x="931" y="107"/>
                          </a:lnTo>
                          <a:lnTo>
                            <a:pt x="927" y="107"/>
                          </a:lnTo>
                          <a:lnTo>
                            <a:pt x="924" y="107"/>
                          </a:lnTo>
                          <a:lnTo>
                            <a:pt x="921" y="107"/>
                          </a:lnTo>
                          <a:lnTo>
                            <a:pt x="918" y="107"/>
                          </a:lnTo>
                          <a:lnTo>
                            <a:pt x="916" y="107"/>
                          </a:lnTo>
                          <a:lnTo>
                            <a:pt x="914" y="107"/>
                          </a:lnTo>
                          <a:lnTo>
                            <a:pt x="910" y="107"/>
                          </a:lnTo>
                          <a:lnTo>
                            <a:pt x="908" y="107"/>
                          </a:lnTo>
                          <a:lnTo>
                            <a:pt x="905" y="107"/>
                          </a:lnTo>
                          <a:lnTo>
                            <a:pt x="903" y="105"/>
                          </a:lnTo>
                          <a:lnTo>
                            <a:pt x="899" y="105"/>
                          </a:lnTo>
                          <a:lnTo>
                            <a:pt x="897" y="105"/>
                          </a:lnTo>
                          <a:lnTo>
                            <a:pt x="895" y="105"/>
                          </a:lnTo>
                          <a:lnTo>
                            <a:pt x="892" y="105"/>
                          </a:lnTo>
                          <a:lnTo>
                            <a:pt x="889" y="105"/>
                          </a:lnTo>
                          <a:lnTo>
                            <a:pt x="886" y="105"/>
                          </a:lnTo>
                          <a:lnTo>
                            <a:pt x="884" y="105"/>
                          </a:lnTo>
                          <a:lnTo>
                            <a:pt x="880" y="104"/>
                          </a:lnTo>
                          <a:lnTo>
                            <a:pt x="877" y="104"/>
                          </a:lnTo>
                          <a:lnTo>
                            <a:pt x="873" y="104"/>
                          </a:lnTo>
                          <a:lnTo>
                            <a:pt x="870" y="104"/>
                          </a:lnTo>
                          <a:lnTo>
                            <a:pt x="866" y="104"/>
                          </a:lnTo>
                          <a:lnTo>
                            <a:pt x="863" y="104"/>
                          </a:lnTo>
                          <a:lnTo>
                            <a:pt x="858" y="104"/>
                          </a:lnTo>
                          <a:lnTo>
                            <a:pt x="855" y="104"/>
                          </a:lnTo>
                          <a:lnTo>
                            <a:pt x="852" y="104"/>
                          </a:lnTo>
                          <a:lnTo>
                            <a:pt x="848" y="104"/>
                          </a:lnTo>
                          <a:lnTo>
                            <a:pt x="845" y="104"/>
                          </a:lnTo>
                          <a:lnTo>
                            <a:pt x="840" y="104"/>
                          </a:lnTo>
                          <a:lnTo>
                            <a:pt x="838" y="104"/>
                          </a:lnTo>
                          <a:lnTo>
                            <a:pt x="834" y="104"/>
                          </a:lnTo>
                          <a:lnTo>
                            <a:pt x="831" y="104"/>
                          </a:lnTo>
                          <a:lnTo>
                            <a:pt x="827" y="104"/>
                          </a:lnTo>
                          <a:lnTo>
                            <a:pt x="826" y="100"/>
                          </a:lnTo>
                          <a:lnTo>
                            <a:pt x="826" y="96"/>
                          </a:lnTo>
                          <a:lnTo>
                            <a:pt x="825" y="91"/>
                          </a:lnTo>
                          <a:lnTo>
                            <a:pt x="823" y="89"/>
                          </a:lnTo>
                          <a:lnTo>
                            <a:pt x="822" y="84"/>
                          </a:lnTo>
                          <a:lnTo>
                            <a:pt x="822" y="81"/>
                          </a:lnTo>
                          <a:lnTo>
                            <a:pt x="821" y="76"/>
                          </a:lnTo>
                          <a:lnTo>
                            <a:pt x="821" y="73"/>
                          </a:lnTo>
                          <a:lnTo>
                            <a:pt x="818" y="73"/>
                          </a:lnTo>
                          <a:lnTo>
                            <a:pt x="814" y="76"/>
                          </a:lnTo>
                          <a:lnTo>
                            <a:pt x="810" y="76"/>
                          </a:lnTo>
                          <a:lnTo>
                            <a:pt x="807" y="78"/>
                          </a:lnTo>
                          <a:lnTo>
                            <a:pt x="803" y="78"/>
                          </a:lnTo>
                          <a:lnTo>
                            <a:pt x="800" y="78"/>
                          </a:lnTo>
                          <a:lnTo>
                            <a:pt x="797" y="76"/>
                          </a:lnTo>
                          <a:lnTo>
                            <a:pt x="795" y="76"/>
                          </a:lnTo>
                          <a:lnTo>
                            <a:pt x="793" y="75"/>
                          </a:lnTo>
                          <a:lnTo>
                            <a:pt x="790" y="73"/>
                          </a:lnTo>
                          <a:lnTo>
                            <a:pt x="787" y="71"/>
                          </a:lnTo>
                          <a:lnTo>
                            <a:pt x="784" y="70"/>
                          </a:lnTo>
                          <a:lnTo>
                            <a:pt x="780" y="66"/>
                          </a:lnTo>
                          <a:lnTo>
                            <a:pt x="775" y="62"/>
                          </a:lnTo>
                          <a:lnTo>
                            <a:pt x="772" y="59"/>
                          </a:lnTo>
                          <a:lnTo>
                            <a:pt x="770" y="56"/>
                          </a:lnTo>
                          <a:lnTo>
                            <a:pt x="766" y="53"/>
                          </a:lnTo>
                          <a:lnTo>
                            <a:pt x="765" y="51"/>
                          </a:lnTo>
                          <a:lnTo>
                            <a:pt x="761" y="46"/>
                          </a:lnTo>
                          <a:lnTo>
                            <a:pt x="756" y="41"/>
                          </a:lnTo>
                          <a:lnTo>
                            <a:pt x="753" y="39"/>
                          </a:lnTo>
                          <a:lnTo>
                            <a:pt x="751" y="38"/>
                          </a:lnTo>
                          <a:lnTo>
                            <a:pt x="748" y="35"/>
                          </a:lnTo>
                          <a:lnTo>
                            <a:pt x="745" y="34"/>
                          </a:lnTo>
                          <a:lnTo>
                            <a:pt x="742" y="33"/>
                          </a:lnTo>
                          <a:lnTo>
                            <a:pt x="739" y="33"/>
                          </a:lnTo>
                          <a:lnTo>
                            <a:pt x="737" y="32"/>
                          </a:lnTo>
                          <a:lnTo>
                            <a:pt x="733" y="32"/>
                          </a:lnTo>
                          <a:lnTo>
                            <a:pt x="729" y="37"/>
                          </a:lnTo>
                          <a:lnTo>
                            <a:pt x="726" y="41"/>
                          </a:lnTo>
                          <a:lnTo>
                            <a:pt x="724" y="46"/>
                          </a:lnTo>
                          <a:lnTo>
                            <a:pt x="721" y="52"/>
                          </a:lnTo>
                          <a:lnTo>
                            <a:pt x="720" y="56"/>
                          </a:lnTo>
                          <a:lnTo>
                            <a:pt x="720" y="62"/>
                          </a:lnTo>
                          <a:lnTo>
                            <a:pt x="721" y="66"/>
                          </a:lnTo>
                          <a:lnTo>
                            <a:pt x="723" y="71"/>
                          </a:lnTo>
                          <a:lnTo>
                            <a:pt x="724" y="73"/>
                          </a:lnTo>
                          <a:lnTo>
                            <a:pt x="726" y="79"/>
                          </a:lnTo>
                          <a:lnTo>
                            <a:pt x="729" y="83"/>
                          </a:lnTo>
                          <a:lnTo>
                            <a:pt x="732" y="86"/>
                          </a:lnTo>
                          <a:lnTo>
                            <a:pt x="734" y="91"/>
                          </a:lnTo>
                          <a:lnTo>
                            <a:pt x="739" y="94"/>
                          </a:lnTo>
                          <a:lnTo>
                            <a:pt x="744" y="97"/>
                          </a:lnTo>
                          <a:lnTo>
                            <a:pt x="749" y="102"/>
                          </a:lnTo>
                          <a:lnTo>
                            <a:pt x="744" y="102"/>
                          </a:lnTo>
                          <a:lnTo>
                            <a:pt x="742" y="102"/>
                          </a:lnTo>
                          <a:lnTo>
                            <a:pt x="739" y="102"/>
                          </a:lnTo>
                          <a:lnTo>
                            <a:pt x="737" y="102"/>
                          </a:lnTo>
                          <a:lnTo>
                            <a:pt x="733" y="101"/>
                          </a:lnTo>
                          <a:lnTo>
                            <a:pt x="730" y="101"/>
                          </a:lnTo>
                          <a:lnTo>
                            <a:pt x="726" y="101"/>
                          </a:lnTo>
                          <a:lnTo>
                            <a:pt x="724" y="101"/>
                          </a:lnTo>
                          <a:lnTo>
                            <a:pt x="721" y="101"/>
                          </a:lnTo>
                          <a:lnTo>
                            <a:pt x="719" y="101"/>
                          </a:lnTo>
                          <a:lnTo>
                            <a:pt x="715" y="101"/>
                          </a:lnTo>
                          <a:lnTo>
                            <a:pt x="713" y="101"/>
                          </a:lnTo>
                          <a:lnTo>
                            <a:pt x="710" y="101"/>
                          </a:lnTo>
                          <a:lnTo>
                            <a:pt x="707" y="101"/>
                          </a:lnTo>
                          <a:lnTo>
                            <a:pt x="704" y="101"/>
                          </a:lnTo>
                          <a:lnTo>
                            <a:pt x="701" y="101"/>
                          </a:lnTo>
                          <a:lnTo>
                            <a:pt x="699" y="100"/>
                          </a:lnTo>
                          <a:lnTo>
                            <a:pt x="695" y="100"/>
                          </a:lnTo>
                          <a:lnTo>
                            <a:pt x="693" y="100"/>
                          </a:lnTo>
                          <a:lnTo>
                            <a:pt x="689" y="100"/>
                          </a:lnTo>
                          <a:lnTo>
                            <a:pt x="687" y="100"/>
                          </a:lnTo>
                          <a:lnTo>
                            <a:pt x="683" y="100"/>
                          </a:lnTo>
                          <a:lnTo>
                            <a:pt x="681" y="100"/>
                          </a:lnTo>
                          <a:lnTo>
                            <a:pt x="679" y="100"/>
                          </a:lnTo>
                          <a:lnTo>
                            <a:pt x="676" y="100"/>
                          </a:lnTo>
                          <a:lnTo>
                            <a:pt x="673" y="100"/>
                          </a:lnTo>
                          <a:lnTo>
                            <a:pt x="669" y="100"/>
                          </a:lnTo>
                          <a:lnTo>
                            <a:pt x="667" y="100"/>
                          </a:lnTo>
                          <a:lnTo>
                            <a:pt x="664" y="100"/>
                          </a:lnTo>
                          <a:lnTo>
                            <a:pt x="662" y="100"/>
                          </a:lnTo>
                          <a:lnTo>
                            <a:pt x="659" y="100"/>
                          </a:lnTo>
                          <a:lnTo>
                            <a:pt x="656" y="100"/>
                          </a:lnTo>
                          <a:lnTo>
                            <a:pt x="661" y="96"/>
                          </a:lnTo>
                          <a:lnTo>
                            <a:pt x="666" y="91"/>
                          </a:lnTo>
                          <a:lnTo>
                            <a:pt x="670" y="86"/>
                          </a:lnTo>
                          <a:lnTo>
                            <a:pt x="675" y="82"/>
                          </a:lnTo>
                          <a:lnTo>
                            <a:pt x="676" y="79"/>
                          </a:lnTo>
                          <a:lnTo>
                            <a:pt x="679" y="76"/>
                          </a:lnTo>
                          <a:lnTo>
                            <a:pt x="679" y="72"/>
                          </a:lnTo>
                          <a:lnTo>
                            <a:pt x="681" y="70"/>
                          </a:lnTo>
                          <a:lnTo>
                            <a:pt x="682" y="66"/>
                          </a:lnTo>
                          <a:lnTo>
                            <a:pt x="683" y="63"/>
                          </a:lnTo>
                          <a:lnTo>
                            <a:pt x="685" y="59"/>
                          </a:lnTo>
                          <a:lnTo>
                            <a:pt x="686" y="56"/>
                          </a:lnTo>
                          <a:lnTo>
                            <a:pt x="683" y="53"/>
                          </a:lnTo>
                          <a:lnTo>
                            <a:pt x="680" y="52"/>
                          </a:lnTo>
                          <a:lnTo>
                            <a:pt x="677" y="51"/>
                          </a:lnTo>
                          <a:lnTo>
                            <a:pt x="674" y="51"/>
                          </a:lnTo>
                          <a:lnTo>
                            <a:pt x="670" y="50"/>
                          </a:lnTo>
                          <a:lnTo>
                            <a:pt x="668" y="50"/>
                          </a:lnTo>
                          <a:lnTo>
                            <a:pt x="664" y="50"/>
                          </a:lnTo>
                          <a:lnTo>
                            <a:pt x="662" y="50"/>
                          </a:lnTo>
                          <a:lnTo>
                            <a:pt x="659" y="48"/>
                          </a:lnTo>
                          <a:lnTo>
                            <a:pt x="656" y="48"/>
                          </a:lnTo>
                          <a:lnTo>
                            <a:pt x="651" y="50"/>
                          </a:lnTo>
                          <a:lnTo>
                            <a:pt x="649" y="50"/>
                          </a:lnTo>
                          <a:lnTo>
                            <a:pt x="645" y="50"/>
                          </a:lnTo>
                          <a:lnTo>
                            <a:pt x="643" y="51"/>
                          </a:lnTo>
                          <a:lnTo>
                            <a:pt x="640" y="51"/>
                          </a:lnTo>
                          <a:lnTo>
                            <a:pt x="636" y="52"/>
                          </a:lnTo>
                          <a:lnTo>
                            <a:pt x="632" y="52"/>
                          </a:lnTo>
                          <a:lnTo>
                            <a:pt x="630" y="52"/>
                          </a:lnTo>
                          <a:lnTo>
                            <a:pt x="625" y="52"/>
                          </a:lnTo>
                          <a:lnTo>
                            <a:pt x="623" y="53"/>
                          </a:lnTo>
                          <a:lnTo>
                            <a:pt x="619" y="53"/>
                          </a:lnTo>
                          <a:lnTo>
                            <a:pt x="616" y="53"/>
                          </a:lnTo>
                          <a:lnTo>
                            <a:pt x="612" y="53"/>
                          </a:lnTo>
                          <a:lnTo>
                            <a:pt x="610" y="53"/>
                          </a:lnTo>
                          <a:lnTo>
                            <a:pt x="607" y="52"/>
                          </a:lnTo>
                          <a:lnTo>
                            <a:pt x="604" y="52"/>
                          </a:lnTo>
                          <a:lnTo>
                            <a:pt x="600" y="51"/>
                          </a:lnTo>
                          <a:lnTo>
                            <a:pt x="598" y="51"/>
                          </a:lnTo>
                          <a:lnTo>
                            <a:pt x="594" y="48"/>
                          </a:lnTo>
                          <a:lnTo>
                            <a:pt x="592" y="47"/>
                          </a:lnTo>
                          <a:lnTo>
                            <a:pt x="589" y="46"/>
                          </a:lnTo>
                          <a:lnTo>
                            <a:pt x="586" y="44"/>
                          </a:lnTo>
                          <a:lnTo>
                            <a:pt x="585" y="46"/>
                          </a:lnTo>
                          <a:lnTo>
                            <a:pt x="585" y="48"/>
                          </a:lnTo>
                          <a:lnTo>
                            <a:pt x="584" y="51"/>
                          </a:lnTo>
                          <a:lnTo>
                            <a:pt x="583" y="53"/>
                          </a:lnTo>
                          <a:lnTo>
                            <a:pt x="583" y="56"/>
                          </a:lnTo>
                          <a:lnTo>
                            <a:pt x="581" y="60"/>
                          </a:lnTo>
                          <a:lnTo>
                            <a:pt x="580" y="64"/>
                          </a:lnTo>
                          <a:lnTo>
                            <a:pt x="580" y="69"/>
                          </a:lnTo>
                          <a:lnTo>
                            <a:pt x="579" y="72"/>
                          </a:lnTo>
                          <a:lnTo>
                            <a:pt x="579" y="76"/>
                          </a:lnTo>
                          <a:lnTo>
                            <a:pt x="578" y="81"/>
                          </a:lnTo>
                          <a:lnTo>
                            <a:pt x="577" y="85"/>
                          </a:lnTo>
                          <a:lnTo>
                            <a:pt x="577" y="89"/>
                          </a:lnTo>
                          <a:lnTo>
                            <a:pt x="577" y="92"/>
                          </a:lnTo>
                          <a:lnTo>
                            <a:pt x="575" y="97"/>
                          </a:lnTo>
                          <a:lnTo>
                            <a:pt x="575" y="101"/>
                          </a:lnTo>
                          <a:lnTo>
                            <a:pt x="572" y="101"/>
                          </a:lnTo>
                          <a:lnTo>
                            <a:pt x="570" y="101"/>
                          </a:lnTo>
                          <a:lnTo>
                            <a:pt x="567" y="101"/>
                          </a:lnTo>
                          <a:lnTo>
                            <a:pt x="564" y="101"/>
                          </a:lnTo>
                          <a:lnTo>
                            <a:pt x="560" y="101"/>
                          </a:lnTo>
                          <a:lnTo>
                            <a:pt x="556" y="101"/>
                          </a:lnTo>
                          <a:lnTo>
                            <a:pt x="554" y="101"/>
                          </a:lnTo>
                          <a:lnTo>
                            <a:pt x="552" y="101"/>
                          </a:lnTo>
                          <a:lnTo>
                            <a:pt x="549" y="101"/>
                          </a:lnTo>
                          <a:lnTo>
                            <a:pt x="546" y="101"/>
                          </a:lnTo>
                          <a:lnTo>
                            <a:pt x="542" y="101"/>
                          </a:lnTo>
                          <a:lnTo>
                            <a:pt x="540" y="101"/>
                          </a:lnTo>
                          <a:lnTo>
                            <a:pt x="536" y="101"/>
                          </a:lnTo>
                          <a:lnTo>
                            <a:pt x="534" y="101"/>
                          </a:lnTo>
                          <a:lnTo>
                            <a:pt x="532" y="101"/>
                          </a:lnTo>
                          <a:lnTo>
                            <a:pt x="529" y="101"/>
                          </a:lnTo>
                          <a:lnTo>
                            <a:pt x="526" y="101"/>
                          </a:lnTo>
                          <a:lnTo>
                            <a:pt x="523" y="101"/>
                          </a:lnTo>
                          <a:lnTo>
                            <a:pt x="520" y="101"/>
                          </a:lnTo>
                          <a:lnTo>
                            <a:pt x="516" y="101"/>
                          </a:lnTo>
                          <a:lnTo>
                            <a:pt x="514" y="101"/>
                          </a:lnTo>
                          <a:lnTo>
                            <a:pt x="511" y="101"/>
                          </a:lnTo>
                          <a:lnTo>
                            <a:pt x="509" y="101"/>
                          </a:lnTo>
                          <a:lnTo>
                            <a:pt x="507" y="101"/>
                          </a:lnTo>
                          <a:lnTo>
                            <a:pt x="503" y="101"/>
                          </a:lnTo>
                          <a:lnTo>
                            <a:pt x="501" y="101"/>
                          </a:lnTo>
                          <a:lnTo>
                            <a:pt x="497" y="101"/>
                          </a:lnTo>
                          <a:lnTo>
                            <a:pt x="495" y="101"/>
                          </a:lnTo>
                          <a:lnTo>
                            <a:pt x="492" y="101"/>
                          </a:lnTo>
                          <a:lnTo>
                            <a:pt x="490" y="101"/>
                          </a:lnTo>
                          <a:lnTo>
                            <a:pt x="486" y="101"/>
                          </a:lnTo>
                          <a:lnTo>
                            <a:pt x="484" y="102"/>
                          </a:lnTo>
                          <a:lnTo>
                            <a:pt x="482" y="102"/>
                          </a:lnTo>
                          <a:lnTo>
                            <a:pt x="478" y="102"/>
                          </a:lnTo>
                          <a:lnTo>
                            <a:pt x="476" y="102"/>
                          </a:lnTo>
                          <a:lnTo>
                            <a:pt x="473" y="102"/>
                          </a:lnTo>
                          <a:lnTo>
                            <a:pt x="471" y="102"/>
                          </a:lnTo>
                          <a:lnTo>
                            <a:pt x="469" y="102"/>
                          </a:lnTo>
                          <a:lnTo>
                            <a:pt x="466" y="102"/>
                          </a:lnTo>
                          <a:lnTo>
                            <a:pt x="463" y="102"/>
                          </a:lnTo>
                          <a:lnTo>
                            <a:pt x="460" y="102"/>
                          </a:lnTo>
                          <a:lnTo>
                            <a:pt x="457" y="102"/>
                          </a:lnTo>
                          <a:lnTo>
                            <a:pt x="456" y="102"/>
                          </a:lnTo>
                          <a:lnTo>
                            <a:pt x="453" y="102"/>
                          </a:lnTo>
                          <a:lnTo>
                            <a:pt x="447" y="102"/>
                          </a:lnTo>
                          <a:lnTo>
                            <a:pt x="443" y="102"/>
                          </a:lnTo>
                          <a:lnTo>
                            <a:pt x="440" y="102"/>
                          </a:lnTo>
                          <a:lnTo>
                            <a:pt x="437" y="102"/>
                          </a:lnTo>
                          <a:lnTo>
                            <a:pt x="434" y="102"/>
                          </a:lnTo>
                          <a:lnTo>
                            <a:pt x="432" y="102"/>
                          </a:lnTo>
                          <a:lnTo>
                            <a:pt x="427" y="102"/>
                          </a:lnTo>
                          <a:lnTo>
                            <a:pt x="422" y="102"/>
                          </a:lnTo>
                          <a:lnTo>
                            <a:pt x="416" y="102"/>
                          </a:lnTo>
                          <a:lnTo>
                            <a:pt x="413" y="103"/>
                          </a:lnTo>
                          <a:lnTo>
                            <a:pt x="407" y="103"/>
                          </a:lnTo>
                          <a:lnTo>
                            <a:pt x="402" y="104"/>
                          </a:lnTo>
                          <a:lnTo>
                            <a:pt x="405" y="100"/>
                          </a:lnTo>
                          <a:lnTo>
                            <a:pt x="405" y="97"/>
                          </a:lnTo>
                          <a:lnTo>
                            <a:pt x="407" y="94"/>
                          </a:lnTo>
                          <a:lnTo>
                            <a:pt x="408" y="91"/>
                          </a:lnTo>
                          <a:lnTo>
                            <a:pt x="408" y="86"/>
                          </a:lnTo>
                          <a:lnTo>
                            <a:pt x="409" y="84"/>
                          </a:lnTo>
                          <a:lnTo>
                            <a:pt x="408" y="82"/>
                          </a:lnTo>
                          <a:lnTo>
                            <a:pt x="408" y="78"/>
                          </a:lnTo>
                          <a:lnTo>
                            <a:pt x="407" y="76"/>
                          </a:lnTo>
                          <a:lnTo>
                            <a:pt x="405" y="73"/>
                          </a:lnTo>
                          <a:lnTo>
                            <a:pt x="403" y="71"/>
                          </a:lnTo>
                          <a:lnTo>
                            <a:pt x="402" y="69"/>
                          </a:lnTo>
                          <a:lnTo>
                            <a:pt x="399" y="67"/>
                          </a:lnTo>
                          <a:lnTo>
                            <a:pt x="395" y="66"/>
                          </a:lnTo>
                          <a:lnTo>
                            <a:pt x="392" y="66"/>
                          </a:lnTo>
                          <a:lnTo>
                            <a:pt x="387" y="67"/>
                          </a:lnTo>
                          <a:lnTo>
                            <a:pt x="383" y="71"/>
                          </a:lnTo>
                          <a:lnTo>
                            <a:pt x="381" y="73"/>
                          </a:lnTo>
                          <a:lnTo>
                            <a:pt x="378" y="76"/>
                          </a:lnTo>
                          <a:lnTo>
                            <a:pt x="375" y="79"/>
                          </a:lnTo>
                          <a:lnTo>
                            <a:pt x="375" y="83"/>
                          </a:lnTo>
                          <a:lnTo>
                            <a:pt x="375" y="86"/>
                          </a:lnTo>
                          <a:lnTo>
                            <a:pt x="375" y="89"/>
                          </a:lnTo>
                          <a:lnTo>
                            <a:pt x="375" y="94"/>
                          </a:lnTo>
                          <a:lnTo>
                            <a:pt x="375" y="96"/>
                          </a:lnTo>
                          <a:lnTo>
                            <a:pt x="375" y="100"/>
                          </a:lnTo>
                          <a:lnTo>
                            <a:pt x="375" y="102"/>
                          </a:lnTo>
                          <a:lnTo>
                            <a:pt x="376" y="104"/>
                          </a:lnTo>
                          <a:lnTo>
                            <a:pt x="373" y="104"/>
                          </a:lnTo>
                          <a:lnTo>
                            <a:pt x="369" y="104"/>
                          </a:lnTo>
                          <a:lnTo>
                            <a:pt x="365" y="104"/>
                          </a:lnTo>
                          <a:lnTo>
                            <a:pt x="363" y="104"/>
                          </a:lnTo>
                          <a:lnTo>
                            <a:pt x="360" y="104"/>
                          </a:lnTo>
                          <a:lnTo>
                            <a:pt x="357" y="104"/>
                          </a:lnTo>
                          <a:lnTo>
                            <a:pt x="355" y="104"/>
                          </a:lnTo>
                          <a:lnTo>
                            <a:pt x="351" y="104"/>
                          </a:lnTo>
                          <a:lnTo>
                            <a:pt x="348" y="104"/>
                          </a:lnTo>
                          <a:lnTo>
                            <a:pt x="344" y="104"/>
                          </a:lnTo>
                          <a:lnTo>
                            <a:pt x="342" y="104"/>
                          </a:lnTo>
                          <a:lnTo>
                            <a:pt x="339" y="104"/>
                          </a:lnTo>
                          <a:lnTo>
                            <a:pt x="337" y="104"/>
                          </a:lnTo>
                          <a:lnTo>
                            <a:pt x="333" y="104"/>
                          </a:lnTo>
                          <a:lnTo>
                            <a:pt x="330" y="104"/>
                          </a:lnTo>
                          <a:lnTo>
                            <a:pt x="327" y="104"/>
                          </a:lnTo>
                          <a:lnTo>
                            <a:pt x="324" y="104"/>
                          </a:lnTo>
                          <a:lnTo>
                            <a:pt x="322" y="104"/>
                          </a:lnTo>
                          <a:lnTo>
                            <a:pt x="319" y="104"/>
                          </a:lnTo>
                          <a:lnTo>
                            <a:pt x="317" y="104"/>
                          </a:lnTo>
                          <a:lnTo>
                            <a:pt x="313" y="104"/>
                          </a:lnTo>
                          <a:lnTo>
                            <a:pt x="311" y="104"/>
                          </a:lnTo>
                          <a:lnTo>
                            <a:pt x="307" y="104"/>
                          </a:lnTo>
                          <a:lnTo>
                            <a:pt x="305" y="104"/>
                          </a:lnTo>
                          <a:lnTo>
                            <a:pt x="303" y="104"/>
                          </a:lnTo>
                          <a:lnTo>
                            <a:pt x="299" y="104"/>
                          </a:lnTo>
                          <a:lnTo>
                            <a:pt x="297" y="104"/>
                          </a:lnTo>
                          <a:lnTo>
                            <a:pt x="294" y="104"/>
                          </a:lnTo>
                          <a:lnTo>
                            <a:pt x="288" y="104"/>
                          </a:lnTo>
                          <a:lnTo>
                            <a:pt x="284" y="105"/>
                          </a:lnTo>
                          <a:lnTo>
                            <a:pt x="281" y="105"/>
                          </a:lnTo>
                          <a:lnTo>
                            <a:pt x="279" y="105"/>
                          </a:lnTo>
                          <a:lnTo>
                            <a:pt x="276" y="105"/>
                          </a:lnTo>
                          <a:lnTo>
                            <a:pt x="273" y="105"/>
                          </a:lnTo>
                          <a:lnTo>
                            <a:pt x="268" y="105"/>
                          </a:lnTo>
                          <a:lnTo>
                            <a:pt x="263" y="105"/>
                          </a:lnTo>
                          <a:lnTo>
                            <a:pt x="259" y="105"/>
                          </a:lnTo>
                          <a:lnTo>
                            <a:pt x="253" y="105"/>
                          </a:lnTo>
                          <a:lnTo>
                            <a:pt x="249" y="105"/>
                          </a:lnTo>
                          <a:lnTo>
                            <a:pt x="246" y="105"/>
                          </a:lnTo>
                          <a:lnTo>
                            <a:pt x="241" y="105"/>
                          </a:lnTo>
                          <a:lnTo>
                            <a:pt x="235" y="105"/>
                          </a:lnTo>
                          <a:lnTo>
                            <a:pt x="230" y="105"/>
                          </a:lnTo>
                          <a:lnTo>
                            <a:pt x="227" y="105"/>
                          </a:lnTo>
                          <a:lnTo>
                            <a:pt x="223" y="105"/>
                          </a:lnTo>
                          <a:lnTo>
                            <a:pt x="218" y="105"/>
                          </a:lnTo>
                          <a:lnTo>
                            <a:pt x="215" y="105"/>
                          </a:lnTo>
                          <a:lnTo>
                            <a:pt x="210" y="105"/>
                          </a:lnTo>
                          <a:lnTo>
                            <a:pt x="204" y="104"/>
                          </a:lnTo>
                          <a:lnTo>
                            <a:pt x="198" y="104"/>
                          </a:lnTo>
                          <a:lnTo>
                            <a:pt x="192" y="104"/>
                          </a:lnTo>
                          <a:lnTo>
                            <a:pt x="187" y="104"/>
                          </a:lnTo>
                          <a:lnTo>
                            <a:pt x="182" y="104"/>
                          </a:lnTo>
                          <a:lnTo>
                            <a:pt x="176" y="104"/>
                          </a:lnTo>
                          <a:lnTo>
                            <a:pt x="170" y="104"/>
                          </a:lnTo>
                          <a:lnTo>
                            <a:pt x="165" y="104"/>
                          </a:lnTo>
                          <a:lnTo>
                            <a:pt x="159" y="103"/>
                          </a:lnTo>
                          <a:lnTo>
                            <a:pt x="153" y="102"/>
                          </a:lnTo>
                          <a:lnTo>
                            <a:pt x="148" y="102"/>
                          </a:lnTo>
                          <a:lnTo>
                            <a:pt x="144" y="102"/>
                          </a:lnTo>
                          <a:lnTo>
                            <a:pt x="138" y="102"/>
                          </a:lnTo>
                          <a:lnTo>
                            <a:pt x="134" y="102"/>
                          </a:lnTo>
                          <a:lnTo>
                            <a:pt x="128" y="102"/>
                          </a:lnTo>
                          <a:lnTo>
                            <a:pt x="125" y="102"/>
                          </a:lnTo>
                          <a:lnTo>
                            <a:pt x="119" y="102"/>
                          </a:lnTo>
                          <a:lnTo>
                            <a:pt x="114" y="101"/>
                          </a:lnTo>
                          <a:lnTo>
                            <a:pt x="109" y="100"/>
                          </a:lnTo>
                          <a:lnTo>
                            <a:pt x="104" y="100"/>
                          </a:lnTo>
                          <a:lnTo>
                            <a:pt x="100" y="100"/>
                          </a:lnTo>
                          <a:lnTo>
                            <a:pt x="96" y="100"/>
                          </a:lnTo>
                          <a:lnTo>
                            <a:pt x="91" y="100"/>
                          </a:lnTo>
                          <a:lnTo>
                            <a:pt x="88" y="100"/>
                          </a:lnTo>
                          <a:lnTo>
                            <a:pt x="83" y="100"/>
                          </a:lnTo>
                          <a:lnTo>
                            <a:pt x="78" y="98"/>
                          </a:lnTo>
                          <a:lnTo>
                            <a:pt x="75" y="97"/>
                          </a:lnTo>
                          <a:lnTo>
                            <a:pt x="71" y="97"/>
                          </a:lnTo>
                          <a:lnTo>
                            <a:pt x="68" y="97"/>
                          </a:lnTo>
                          <a:lnTo>
                            <a:pt x="64" y="97"/>
                          </a:lnTo>
                          <a:lnTo>
                            <a:pt x="61" y="97"/>
                          </a:lnTo>
                          <a:lnTo>
                            <a:pt x="57" y="97"/>
                          </a:lnTo>
                          <a:lnTo>
                            <a:pt x="53" y="97"/>
                          </a:lnTo>
                          <a:lnTo>
                            <a:pt x="50" y="96"/>
                          </a:lnTo>
                          <a:lnTo>
                            <a:pt x="46" y="96"/>
                          </a:lnTo>
                          <a:lnTo>
                            <a:pt x="44" y="96"/>
                          </a:lnTo>
                          <a:lnTo>
                            <a:pt x="40" y="95"/>
                          </a:lnTo>
                          <a:lnTo>
                            <a:pt x="38" y="94"/>
                          </a:lnTo>
                          <a:lnTo>
                            <a:pt x="34" y="94"/>
                          </a:lnTo>
                          <a:lnTo>
                            <a:pt x="33" y="94"/>
                          </a:lnTo>
                          <a:lnTo>
                            <a:pt x="30" y="94"/>
                          </a:lnTo>
                          <a:lnTo>
                            <a:pt x="26" y="94"/>
                          </a:lnTo>
                          <a:lnTo>
                            <a:pt x="24" y="94"/>
                          </a:lnTo>
                          <a:lnTo>
                            <a:pt x="23" y="94"/>
                          </a:lnTo>
                          <a:lnTo>
                            <a:pt x="18" y="91"/>
                          </a:lnTo>
                          <a:lnTo>
                            <a:pt x="14" y="91"/>
                          </a:lnTo>
                          <a:lnTo>
                            <a:pt x="11" y="91"/>
                          </a:lnTo>
                          <a:lnTo>
                            <a:pt x="7" y="91"/>
                          </a:lnTo>
                          <a:lnTo>
                            <a:pt x="5" y="91"/>
                          </a:lnTo>
                          <a:lnTo>
                            <a:pt x="2" y="91"/>
                          </a:lnTo>
                          <a:lnTo>
                            <a:pt x="0" y="91"/>
                          </a:lnTo>
                          <a:lnTo>
                            <a:pt x="13" y="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916" name="Freeform 51"/>
                    <p:cNvSpPr>
                      <a:spLocks/>
                    </p:cNvSpPr>
                    <p:nvPr/>
                  </p:nvSpPr>
                  <p:spPr bwMode="auto">
                    <a:xfrm>
                      <a:off x="5420" y="1680"/>
                      <a:ext cx="12" cy="31"/>
                    </a:xfrm>
                    <a:custGeom>
                      <a:avLst/>
                      <a:gdLst>
                        <a:gd name="T0" fmla="*/ 1 w 36"/>
                        <a:gd name="T1" fmla="*/ 4 h 91"/>
                        <a:gd name="T2" fmla="*/ 1 w 36"/>
                        <a:gd name="T3" fmla="*/ 3 h 91"/>
                        <a:gd name="T4" fmla="*/ 1 w 36"/>
                        <a:gd name="T5" fmla="*/ 3 h 91"/>
                        <a:gd name="T6" fmla="*/ 0 w 36"/>
                        <a:gd name="T7" fmla="*/ 3 h 91"/>
                        <a:gd name="T8" fmla="*/ 0 w 36"/>
                        <a:gd name="T9" fmla="*/ 3 h 91"/>
                        <a:gd name="T10" fmla="*/ 0 w 36"/>
                        <a:gd name="T11" fmla="*/ 3 h 91"/>
                        <a:gd name="T12" fmla="*/ 0 w 36"/>
                        <a:gd name="T13" fmla="*/ 3 h 91"/>
                        <a:gd name="T14" fmla="*/ 0 w 36"/>
                        <a:gd name="T15" fmla="*/ 2 h 91"/>
                        <a:gd name="T16" fmla="*/ 0 w 36"/>
                        <a:gd name="T17" fmla="*/ 2 h 91"/>
                        <a:gd name="T18" fmla="*/ 0 w 36"/>
                        <a:gd name="T19" fmla="*/ 2 h 91"/>
                        <a:gd name="T20" fmla="*/ 0 w 36"/>
                        <a:gd name="T21" fmla="*/ 2 h 91"/>
                        <a:gd name="T22" fmla="*/ 1 w 36"/>
                        <a:gd name="T23" fmla="*/ 1 h 91"/>
                        <a:gd name="T24" fmla="*/ 1 w 36"/>
                        <a:gd name="T25" fmla="*/ 1 h 91"/>
                        <a:gd name="T26" fmla="*/ 1 w 36"/>
                        <a:gd name="T27" fmla="*/ 1 h 91"/>
                        <a:gd name="T28" fmla="*/ 1 w 36"/>
                        <a:gd name="T29" fmla="*/ 0 h 91"/>
                        <a:gd name="T30" fmla="*/ 1 w 36"/>
                        <a:gd name="T31" fmla="*/ 0 h 91"/>
                        <a:gd name="T32" fmla="*/ 1 w 36"/>
                        <a:gd name="T33" fmla="*/ 0 h 91"/>
                        <a:gd name="T34" fmla="*/ 1 w 36"/>
                        <a:gd name="T35" fmla="*/ 0 h 91"/>
                        <a:gd name="T36" fmla="*/ 1 w 36"/>
                        <a:gd name="T37" fmla="*/ 1 h 91"/>
                        <a:gd name="T38" fmla="*/ 1 w 36"/>
                        <a:gd name="T39" fmla="*/ 1 h 91"/>
                        <a:gd name="T40" fmla="*/ 1 w 36"/>
                        <a:gd name="T41" fmla="*/ 1 h 91"/>
                        <a:gd name="T42" fmla="*/ 1 w 36"/>
                        <a:gd name="T43" fmla="*/ 1 h 91"/>
                        <a:gd name="T44" fmla="*/ 1 w 36"/>
                        <a:gd name="T45" fmla="*/ 1 h 91"/>
                        <a:gd name="T46" fmla="*/ 1 w 36"/>
                        <a:gd name="T47" fmla="*/ 2 h 91"/>
                        <a:gd name="T48" fmla="*/ 1 w 36"/>
                        <a:gd name="T49" fmla="*/ 2 h 91"/>
                        <a:gd name="T50" fmla="*/ 1 w 36"/>
                        <a:gd name="T51" fmla="*/ 2 h 91"/>
                        <a:gd name="T52" fmla="*/ 1 w 36"/>
                        <a:gd name="T53" fmla="*/ 2 h 91"/>
                        <a:gd name="T54" fmla="*/ 1 w 36"/>
                        <a:gd name="T55" fmla="*/ 3 h 91"/>
                        <a:gd name="T56" fmla="*/ 1 w 36"/>
                        <a:gd name="T57" fmla="*/ 3 h 91"/>
                        <a:gd name="T58" fmla="*/ 1 w 36"/>
                        <a:gd name="T59" fmla="*/ 3 h 91"/>
                        <a:gd name="T60" fmla="*/ 1 w 36"/>
                        <a:gd name="T61" fmla="*/ 3 h 91"/>
                        <a:gd name="T62" fmla="*/ 1 w 36"/>
                        <a:gd name="T63" fmla="*/ 3 h 91"/>
                        <a:gd name="T64" fmla="*/ 1 w 36"/>
                        <a:gd name="T65" fmla="*/ 4 h 91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36"/>
                        <a:gd name="T100" fmla="*/ 0 h 91"/>
                        <a:gd name="T101" fmla="*/ 36 w 36"/>
                        <a:gd name="T102" fmla="*/ 91 h 91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36" h="91">
                          <a:moveTo>
                            <a:pt x="36" y="91"/>
                          </a:moveTo>
                          <a:lnTo>
                            <a:pt x="33" y="91"/>
                          </a:lnTo>
                          <a:lnTo>
                            <a:pt x="29" y="91"/>
                          </a:lnTo>
                          <a:lnTo>
                            <a:pt x="27" y="89"/>
                          </a:lnTo>
                          <a:lnTo>
                            <a:pt x="23" y="89"/>
                          </a:lnTo>
                          <a:lnTo>
                            <a:pt x="17" y="88"/>
                          </a:lnTo>
                          <a:lnTo>
                            <a:pt x="15" y="87"/>
                          </a:lnTo>
                          <a:lnTo>
                            <a:pt x="10" y="85"/>
                          </a:lnTo>
                          <a:lnTo>
                            <a:pt x="8" y="83"/>
                          </a:lnTo>
                          <a:lnTo>
                            <a:pt x="4" y="81"/>
                          </a:lnTo>
                          <a:lnTo>
                            <a:pt x="3" y="80"/>
                          </a:lnTo>
                          <a:lnTo>
                            <a:pt x="0" y="75"/>
                          </a:lnTo>
                          <a:lnTo>
                            <a:pt x="0" y="70"/>
                          </a:lnTo>
                          <a:lnTo>
                            <a:pt x="0" y="67"/>
                          </a:lnTo>
                          <a:lnTo>
                            <a:pt x="0" y="64"/>
                          </a:lnTo>
                          <a:lnTo>
                            <a:pt x="1" y="61"/>
                          </a:lnTo>
                          <a:lnTo>
                            <a:pt x="3" y="58"/>
                          </a:lnTo>
                          <a:lnTo>
                            <a:pt x="3" y="55"/>
                          </a:lnTo>
                          <a:lnTo>
                            <a:pt x="6" y="51"/>
                          </a:lnTo>
                          <a:lnTo>
                            <a:pt x="7" y="48"/>
                          </a:lnTo>
                          <a:lnTo>
                            <a:pt x="9" y="45"/>
                          </a:lnTo>
                          <a:lnTo>
                            <a:pt x="11" y="41"/>
                          </a:lnTo>
                          <a:lnTo>
                            <a:pt x="13" y="37"/>
                          </a:lnTo>
                          <a:lnTo>
                            <a:pt x="15" y="34"/>
                          </a:lnTo>
                          <a:lnTo>
                            <a:pt x="19" y="30"/>
                          </a:lnTo>
                          <a:lnTo>
                            <a:pt x="20" y="26"/>
                          </a:lnTo>
                          <a:lnTo>
                            <a:pt x="23" y="23"/>
                          </a:lnTo>
                          <a:lnTo>
                            <a:pt x="26" y="19"/>
                          </a:lnTo>
                          <a:lnTo>
                            <a:pt x="28" y="15"/>
                          </a:lnTo>
                          <a:lnTo>
                            <a:pt x="30" y="12"/>
                          </a:lnTo>
                          <a:lnTo>
                            <a:pt x="32" y="7"/>
                          </a:lnTo>
                          <a:lnTo>
                            <a:pt x="33" y="4"/>
                          </a:lnTo>
                          <a:lnTo>
                            <a:pt x="35" y="0"/>
                          </a:lnTo>
                          <a:lnTo>
                            <a:pt x="35" y="4"/>
                          </a:lnTo>
                          <a:lnTo>
                            <a:pt x="35" y="6"/>
                          </a:lnTo>
                          <a:lnTo>
                            <a:pt x="35" y="10"/>
                          </a:lnTo>
                          <a:lnTo>
                            <a:pt x="35" y="12"/>
                          </a:lnTo>
                          <a:lnTo>
                            <a:pt x="35" y="15"/>
                          </a:lnTo>
                          <a:lnTo>
                            <a:pt x="35" y="17"/>
                          </a:lnTo>
                          <a:lnTo>
                            <a:pt x="35" y="20"/>
                          </a:lnTo>
                          <a:lnTo>
                            <a:pt x="35" y="23"/>
                          </a:lnTo>
                          <a:lnTo>
                            <a:pt x="35" y="26"/>
                          </a:lnTo>
                          <a:lnTo>
                            <a:pt x="35" y="30"/>
                          </a:lnTo>
                          <a:lnTo>
                            <a:pt x="35" y="32"/>
                          </a:lnTo>
                          <a:lnTo>
                            <a:pt x="35" y="35"/>
                          </a:lnTo>
                          <a:lnTo>
                            <a:pt x="35" y="37"/>
                          </a:lnTo>
                          <a:lnTo>
                            <a:pt x="35" y="41"/>
                          </a:lnTo>
                          <a:lnTo>
                            <a:pt x="35" y="43"/>
                          </a:lnTo>
                          <a:lnTo>
                            <a:pt x="35" y="47"/>
                          </a:lnTo>
                          <a:lnTo>
                            <a:pt x="35" y="49"/>
                          </a:lnTo>
                          <a:lnTo>
                            <a:pt x="35" y="53"/>
                          </a:lnTo>
                          <a:lnTo>
                            <a:pt x="35" y="55"/>
                          </a:lnTo>
                          <a:lnTo>
                            <a:pt x="35" y="57"/>
                          </a:lnTo>
                          <a:lnTo>
                            <a:pt x="35" y="61"/>
                          </a:lnTo>
                          <a:lnTo>
                            <a:pt x="35" y="63"/>
                          </a:lnTo>
                          <a:lnTo>
                            <a:pt x="35" y="67"/>
                          </a:lnTo>
                          <a:lnTo>
                            <a:pt x="35" y="69"/>
                          </a:lnTo>
                          <a:lnTo>
                            <a:pt x="35" y="72"/>
                          </a:lnTo>
                          <a:lnTo>
                            <a:pt x="35" y="75"/>
                          </a:lnTo>
                          <a:lnTo>
                            <a:pt x="35" y="77"/>
                          </a:lnTo>
                          <a:lnTo>
                            <a:pt x="35" y="80"/>
                          </a:lnTo>
                          <a:lnTo>
                            <a:pt x="35" y="82"/>
                          </a:lnTo>
                          <a:lnTo>
                            <a:pt x="35" y="86"/>
                          </a:lnTo>
                          <a:lnTo>
                            <a:pt x="35" y="88"/>
                          </a:lnTo>
                          <a:lnTo>
                            <a:pt x="36" y="91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917" name="Freeform 52"/>
                    <p:cNvSpPr>
                      <a:spLocks/>
                    </p:cNvSpPr>
                    <p:nvPr/>
                  </p:nvSpPr>
                  <p:spPr bwMode="auto">
                    <a:xfrm>
                      <a:off x="5402" y="1599"/>
                      <a:ext cx="223" cy="177"/>
                    </a:xfrm>
                    <a:custGeom>
                      <a:avLst/>
                      <a:gdLst>
                        <a:gd name="T0" fmla="*/ 4 w 667"/>
                        <a:gd name="T1" fmla="*/ 2 h 531"/>
                        <a:gd name="T2" fmla="*/ 4 w 667"/>
                        <a:gd name="T3" fmla="*/ 3 h 531"/>
                        <a:gd name="T4" fmla="*/ 3 w 667"/>
                        <a:gd name="T5" fmla="*/ 5 h 531"/>
                        <a:gd name="T6" fmla="*/ 3 w 667"/>
                        <a:gd name="T7" fmla="*/ 7 h 531"/>
                        <a:gd name="T8" fmla="*/ 2 w 667"/>
                        <a:gd name="T9" fmla="*/ 7 h 531"/>
                        <a:gd name="T10" fmla="*/ 2 w 667"/>
                        <a:gd name="T11" fmla="*/ 9 h 531"/>
                        <a:gd name="T12" fmla="*/ 1 w 667"/>
                        <a:gd name="T13" fmla="*/ 10 h 531"/>
                        <a:gd name="T14" fmla="*/ 1 w 667"/>
                        <a:gd name="T15" fmla="*/ 12 h 531"/>
                        <a:gd name="T16" fmla="*/ 1 w 667"/>
                        <a:gd name="T17" fmla="*/ 13 h 531"/>
                        <a:gd name="T18" fmla="*/ 3 w 667"/>
                        <a:gd name="T19" fmla="*/ 14 h 531"/>
                        <a:gd name="T20" fmla="*/ 3 w 667"/>
                        <a:gd name="T21" fmla="*/ 14 h 531"/>
                        <a:gd name="T22" fmla="*/ 4 w 667"/>
                        <a:gd name="T23" fmla="*/ 15 h 531"/>
                        <a:gd name="T24" fmla="*/ 1 w 667"/>
                        <a:gd name="T25" fmla="*/ 16 h 531"/>
                        <a:gd name="T26" fmla="*/ 3 w 667"/>
                        <a:gd name="T27" fmla="*/ 17 h 531"/>
                        <a:gd name="T28" fmla="*/ 4 w 667"/>
                        <a:gd name="T29" fmla="*/ 17 h 531"/>
                        <a:gd name="T30" fmla="*/ 6 w 667"/>
                        <a:gd name="T31" fmla="*/ 17 h 531"/>
                        <a:gd name="T32" fmla="*/ 9 w 667"/>
                        <a:gd name="T33" fmla="*/ 17 h 531"/>
                        <a:gd name="T34" fmla="*/ 14 w 667"/>
                        <a:gd name="T35" fmla="*/ 16 h 531"/>
                        <a:gd name="T36" fmla="*/ 18 w 667"/>
                        <a:gd name="T37" fmla="*/ 16 h 531"/>
                        <a:gd name="T38" fmla="*/ 20 w 667"/>
                        <a:gd name="T39" fmla="*/ 16 h 531"/>
                        <a:gd name="T40" fmla="*/ 22 w 667"/>
                        <a:gd name="T41" fmla="*/ 16 h 531"/>
                        <a:gd name="T42" fmla="*/ 22 w 667"/>
                        <a:gd name="T43" fmla="*/ 14 h 531"/>
                        <a:gd name="T44" fmla="*/ 22 w 667"/>
                        <a:gd name="T45" fmla="*/ 13 h 531"/>
                        <a:gd name="T46" fmla="*/ 22 w 667"/>
                        <a:gd name="T47" fmla="*/ 10 h 531"/>
                        <a:gd name="T48" fmla="*/ 22 w 667"/>
                        <a:gd name="T49" fmla="*/ 8 h 531"/>
                        <a:gd name="T50" fmla="*/ 21 w 667"/>
                        <a:gd name="T51" fmla="*/ 6 h 531"/>
                        <a:gd name="T52" fmla="*/ 21 w 667"/>
                        <a:gd name="T53" fmla="*/ 4 h 531"/>
                        <a:gd name="T54" fmla="*/ 21 w 667"/>
                        <a:gd name="T55" fmla="*/ 2 h 531"/>
                        <a:gd name="T56" fmla="*/ 24 w 667"/>
                        <a:gd name="T57" fmla="*/ 1 h 531"/>
                        <a:gd name="T58" fmla="*/ 25 w 667"/>
                        <a:gd name="T59" fmla="*/ 3 h 531"/>
                        <a:gd name="T60" fmla="*/ 25 w 667"/>
                        <a:gd name="T61" fmla="*/ 5 h 531"/>
                        <a:gd name="T62" fmla="*/ 25 w 667"/>
                        <a:gd name="T63" fmla="*/ 7 h 531"/>
                        <a:gd name="T64" fmla="*/ 25 w 667"/>
                        <a:gd name="T65" fmla="*/ 9 h 531"/>
                        <a:gd name="T66" fmla="*/ 25 w 667"/>
                        <a:gd name="T67" fmla="*/ 11 h 531"/>
                        <a:gd name="T68" fmla="*/ 25 w 667"/>
                        <a:gd name="T69" fmla="*/ 13 h 531"/>
                        <a:gd name="T70" fmla="*/ 25 w 667"/>
                        <a:gd name="T71" fmla="*/ 16 h 531"/>
                        <a:gd name="T72" fmla="*/ 25 w 667"/>
                        <a:gd name="T73" fmla="*/ 18 h 531"/>
                        <a:gd name="T74" fmla="*/ 24 w 667"/>
                        <a:gd name="T75" fmla="*/ 19 h 531"/>
                        <a:gd name="T76" fmla="*/ 22 w 667"/>
                        <a:gd name="T77" fmla="*/ 19 h 531"/>
                        <a:gd name="T78" fmla="*/ 20 w 667"/>
                        <a:gd name="T79" fmla="*/ 19 h 531"/>
                        <a:gd name="T80" fmla="*/ 18 w 667"/>
                        <a:gd name="T81" fmla="*/ 20 h 531"/>
                        <a:gd name="T82" fmla="*/ 16 w 667"/>
                        <a:gd name="T83" fmla="*/ 20 h 531"/>
                        <a:gd name="T84" fmla="*/ 11 w 667"/>
                        <a:gd name="T85" fmla="*/ 20 h 531"/>
                        <a:gd name="T86" fmla="*/ 7 w 667"/>
                        <a:gd name="T87" fmla="*/ 19 h 531"/>
                        <a:gd name="T88" fmla="*/ 4 w 667"/>
                        <a:gd name="T89" fmla="*/ 19 h 531"/>
                        <a:gd name="T90" fmla="*/ 3 w 667"/>
                        <a:gd name="T91" fmla="*/ 19 h 531"/>
                        <a:gd name="T92" fmla="*/ 1 w 667"/>
                        <a:gd name="T93" fmla="*/ 18 h 531"/>
                        <a:gd name="T94" fmla="*/ 1 w 667"/>
                        <a:gd name="T95" fmla="*/ 16 h 531"/>
                        <a:gd name="T96" fmla="*/ 0 w 667"/>
                        <a:gd name="T97" fmla="*/ 14 h 531"/>
                        <a:gd name="T98" fmla="*/ 0 w 667"/>
                        <a:gd name="T99" fmla="*/ 12 h 531"/>
                        <a:gd name="T100" fmla="*/ 0 w 667"/>
                        <a:gd name="T101" fmla="*/ 10 h 531"/>
                        <a:gd name="T102" fmla="*/ 1 w 667"/>
                        <a:gd name="T103" fmla="*/ 9 h 531"/>
                        <a:gd name="T104" fmla="*/ 0 w 667"/>
                        <a:gd name="T105" fmla="*/ 9 h 531"/>
                        <a:gd name="T106" fmla="*/ 0 w 667"/>
                        <a:gd name="T107" fmla="*/ 8 h 531"/>
                        <a:gd name="T108" fmla="*/ 0 w 667"/>
                        <a:gd name="T109" fmla="*/ 6 h 531"/>
                        <a:gd name="T110" fmla="*/ 1 w 667"/>
                        <a:gd name="T111" fmla="*/ 6 h 531"/>
                        <a:gd name="T112" fmla="*/ 2 w 667"/>
                        <a:gd name="T113" fmla="*/ 4 h 531"/>
                        <a:gd name="T114" fmla="*/ 1 w 667"/>
                        <a:gd name="T115" fmla="*/ 4 h 531"/>
                        <a:gd name="T116" fmla="*/ 0 w 667"/>
                        <a:gd name="T117" fmla="*/ 5 h 531"/>
                        <a:gd name="T118" fmla="*/ 0 w 667"/>
                        <a:gd name="T119" fmla="*/ 4 h 531"/>
                        <a:gd name="T120" fmla="*/ 1 w 667"/>
                        <a:gd name="T121" fmla="*/ 2 h 531"/>
                        <a:gd name="T122" fmla="*/ 1 w 667"/>
                        <a:gd name="T123" fmla="*/ 1 h 531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60000 65536"/>
                        <a:gd name="T184" fmla="*/ 0 60000 65536"/>
                        <a:gd name="T185" fmla="*/ 0 60000 65536"/>
                        <a:gd name="T186" fmla="*/ 0 w 667"/>
                        <a:gd name="T187" fmla="*/ 0 h 531"/>
                        <a:gd name="T188" fmla="*/ 667 w 667"/>
                        <a:gd name="T189" fmla="*/ 531 h 531"/>
                      </a:gdLst>
                      <a:ahLst/>
                      <a:cxnLst>
                        <a:cxn ang="T124">
                          <a:pos x="T0" y="T1"/>
                        </a:cxn>
                        <a:cxn ang="T125">
                          <a:pos x="T2" y="T3"/>
                        </a:cxn>
                        <a:cxn ang="T126">
                          <a:pos x="T4" y="T5"/>
                        </a:cxn>
                        <a:cxn ang="T127">
                          <a:pos x="T6" y="T7"/>
                        </a:cxn>
                        <a:cxn ang="T128">
                          <a:pos x="T8" y="T9"/>
                        </a:cxn>
                        <a:cxn ang="T129">
                          <a:pos x="T10" y="T11"/>
                        </a:cxn>
                        <a:cxn ang="T130">
                          <a:pos x="T12" y="T13"/>
                        </a:cxn>
                        <a:cxn ang="T131">
                          <a:pos x="T14" y="T15"/>
                        </a:cxn>
                        <a:cxn ang="T132">
                          <a:pos x="T16" y="T17"/>
                        </a:cxn>
                        <a:cxn ang="T133">
                          <a:pos x="T18" y="T19"/>
                        </a:cxn>
                        <a:cxn ang="T134">
                          <a:pos x="T20" y="T21"/>
                        </a:cxn>
                        <a:cxn ang="T135">
                          <a:pos x="T22" y="T23"/>
                        </a:cxn>
                        <a:cxn ang="T136">
                          <a:pos x="T24" y="T25"/>
                        </a:cxn>
                        <a:cxn ang="T137">
                          <a:pos x="T26" y="T27"/>
                        </a:cxn>
                        <a:cxn ang="T138">
                          <a:pos x="T28" y="T29"/>
                        </a:cxn>
                        <a:cxn ang="T139">
                          <a:pos x="T30" y="T31"/>
                        </a:cxn>
                        <a:cxn ang="T140">
                          <a:pos x="T32" y="T33"/>
                        </a:cxn>
                        <a:cxn ang="T141">
                          <a:pos x="T34" y="T35"/>
                        </a:cxn>
                        <a:cxn ang="T142">
                          <a:pos x="T36" y="T37"/>
                        </a:cxn>
                        <a:cxn ang="T143">
                          <a:pos x="T38" y="T39"/>
                        </a:cxn>
                        <a:cxn ang="T144">
                          <a:pos x="T40" y="T41"/>
                        </a:cxn>
                        <a:cxn ang="T145">
                          <a:pos x="T42" y="T43"/>
                        </a:cxn>
                        <a:cxn ang="T146">
                          <a:pos x="T44" y="T45"/>
                        </a:cxn>
                        <a:cxn ang="T147">
                          <a:pos x="T46" y="T47"/>
                        </a:cxn>
                        <a:cxn ang="T148">
                          <a:pos x="T48" y="T49"/>
                        </a:cxn>
                        <a:cxn ang="T149">
                          <a:pos x="T50" y="T51"/>
                        </a:cxn>
                        <a:cxn ang="T150">
                          <a:pos x="T52" y="T53"/>
                        </a:cxn>
                        <a:cxn ang="T151">
                          <a:pos x="T54" y="T55"/>
                        </a:cxn>
                        <a:cxn ang="T152">
                          <a:pos x="T56" y="T57"/>
                        </a:cxn>
                        <a:cxn ang="T153">
                          <a:pos x="T58" y="T59"/>
                        </a:cxn>
                        <a:cxn ang="T154">
                          <a:pos x="T60" y="T61"/>
                        </a:cxn>
                        <a:cxn ang="T155">
                          <a:pos x="T62" y="T63"/>
                        </a:cxn>
                        <a:cxn ang="T156">
                          <a:pos x="T64" y="T65"/>
                        </a:cxn>
                        <a:cxn ang="T157">
                          <a:pos x="T66" y="T67"/>
                        </a:cxn>
                        <a:cxn ang="T158">
                          <a:pos x="T68" y="T69"/>
                        </a:cxn>
                        <a:cxn ang="T159">
                          <a:pos x="T70" y="T71"/>
                        </a:cxn>
                        <a:cxn ang="T160">
                          <a:pos x="T72" y="T73"/>
                        </a:cxn>
                        <a:cxn ang="T161">
                          <a:pos x="T74" y="T75"/>
                        </a:cxn>
                        <a:cxn ang="T162">
                          <a:pos x="T76" y="T77"/>
                        </a:cxn>
                        <a:cxn ang="T163">
                          <a:pos x="T78" y="T79"/>
                        </a:cxn>
                        <a:cxn ang="T164">
                          <a:pos x="T80" y="T81"/>
                        </a:cxn>
                        <a:cxn ang="T165">
                          <a:pos x="T82" y="T83"/>
                        </a:cxn>
                        <a:cxn ang="T166">
                          <a:pos x="T84" y="T85"/>
                        </a:cxn>
                        <a:cxn ang="T167">
                          <a:pos x="T86" y="T87"/>
                        </a:cxn>
                        <a:cxn ang="T168">
                          <a:pos x="T88" y="T89"/>
                        </a:cxn>
                        <a:cxn ang="T169">
                          <a:pos x="T90" y="T91"/>
                        </a:cxn>
                        <a:cxn ang="T170">
                          <a:pos x="T92" y="T93"/>
                        </a:cxn>
                        <a:cxn ang="T171">
                          <a:pos x="T94" y="T95"/>
                        </a:cxn>
                        <a:cxn ang="T172">
                          <a:pos x="T96" y="T97"/>
                        </a:cxn>
                        <a:cxn ang="T173">
                          <a:pos x="T98" y="T99"/>
                        </a:cxn>
                        <a:cxn ang="T174">
                          <a:pos x="T100" y="T101"/>
                        </a:cxn>
                        <a:cxn ang="T175">
                          <a:pos x="T102" y="T103"/>
                        </a:cxn>
                        <a:cxn ang="T176">
                          <a:pos x="T104" y="T105"/>
                        </a:cxn>
                        <a:cxn ang="T177">
                          <a:pos x="T106" y="T107"/>
                        </a:cxn>
                        <a:cxn ang="T178">
                          <a:pos x="T108" y="T109"/>
                        </a:cxn>
                        <a:cxn ang="T179">
                          <a:pos x="T110" y="T111"/>
                        </a:cxn>
                        <a:cxn ang="T180">
                          <a:pos x="T112" y="T113"/>
                        </a:cxn>
                        <a:cxn ang="T181">
                          <a:pos x="T114" y="T115"/>
                        </a:cxn>
                        <a:cxn ang="T182">
                          <a:pos x="T116" y="T117"/>
                        </a:cxn>
                        <a:cxn ang="T183">
                          <a:pos x="T118" y="T119"/>
                        </a:cxn>
                        <a:cxn ang="T184">
                          <a:pos x="T120" y="T121"/>
                        </a:cxn>
                        <a:cxn ang="T185">
                          <a:pos x="T122" y="T123"/>
                        </a:cxn>
                      </a:cxnLst>
                      <a:rect l="T186" t="T187" r="T188" b="T189"/>
                      <a:pathLst>
                        <a:path w="667" h="531">
                          <a:moveTo>
                            <a:pt x="22" y="4"/>
                          </a:moveTo>
                          <a:lnTo>
                            <a:pt x="105" y="26"/>
                          </a:lnTo>
                          <a:lnTo>
                            <a:pt x="105" y="27"/>
                          </a:lnTo>
                          <a:lnTo>
                            <a:pt x="105" y="29"/>
                          </a:lnTo>
                          <a:lnTo>
                            <a:pt x="104" y="30"/>
                          </a:lnTo>
                          <a:lnTo>
                            <a:pt x="104" y="33"/>
                          </a:lnTo>
                          <a:lnTo>
                            <a:pt x="104" y="35"/>
                          </a:lnTo>
                          <a:lnTo>
                            <a:pt x="104" y="38"/>
                          </a:lnTo>
                          <a:lnTo>
                            <a:pt x="104" y="41"/>
                          </a:lnTo>
                          <a:lnTo>
                            <a:pt x="104" y="45"/>
                          </a:lnTo>
                          <a:lnTo>
                            <a:pt x="102" y="48"/>
                          </a:lnTo>
                          <a:lnTo>
                            <a:pt x="101" y="53"/>
                          </a:lnTo>
                          <a:lnTo>
                            <a:pt x="101" y="54"/>
                          </a:lnTo>
                          <a:lnTo>
                            <a:pt x="101" y="57"/>
                          </a:lnTo>
                          <a:lnTo>
                            <a:pt x="101" y="59"/>
                          </a:lnTo>
                          <a:lnTo>
                            <a:pt x="101" y="62"/>
                          </a:lnTo>
                          <a:lnTo>
                            <a:pt x="101" y="65"/>
                          </a:lnTo>
                          <a:lnTo>
                            <a:pt x="101" y="67"/>
                          </a:lnTo>
                          <a:lnTo>
                            <a:pt x="101" y="71"/>
                          </a:lnTo>
                          <a:lnTo>
                            <a:pt x="101" y="73"/>
                          </a:lnTo>
                          <a:lnTo>
                            <a:pt x="100" y="76"/>
                          </a:lnTo>
                          <a:lnTo>
                            <a:pt x="99" y="79"/>
                          </a:lnTo>
                          <a:lnTo>
                            <a:pt x="99" y="81"/>
                          </a:lnTo>
                          <a:lnTo>
                            <a:pt x="99" y="85"/>
                          </a:lnTo>
                          <a:lnTo>
                            <a:pt x="99" y="87"/>
                          </a:lnTo>
                          <a:lnTo>
                            <a:pt x="99" y="90"/>
                          </a:lnTo>
                          <a:lnTo>
                            <a:pt x="99" y="95"/>
                          </a:lnTo>
                          <a:lnTo>
                            <a:pt x="99" y="97"/>
                          </a:lnTo>
                          <a:lnTo>
                            <a:pt x="98" y="100"/>
                          </a:lnTo>
                          <a:lnTo>
                            <a:pt x="97" y="105"/>
                          </a:lnTo>
                          <a:lnTo>
                            <a:pt x="97" y="108"/>
                          </a:lnTo>
                          <a:lnTo>
                            <a:pt x="97" y="112"/>
                          </a:lnTo>
                          <a:lnTo>
                            <a:pt x="97" y="115"/>
                          </a:lnTo>
                          <a:lnTo>
                            <a:pt x="97" y="119"/>
                          </a:lnTo>
                          <a:lnTo>
                            <a:pt x="97" y="123"/>
                          </a:lnTo>
                          <a:lnTo>
                            <a:pt x="97" y="128"/>
                          </a:lnTo>
                          <a:lnTo>
                            <a:pt x="95" y="131"/>
                          </a:lnTo>
                          <a:lnTo>
                            <a:pt x="94" y="135"/>
                          </a:lnTo>
                          <a:lnTo>
                            <a:pt x="94" y="138"/>
                          </a:lnTo>
                          <a:lnTo>
                            <a:pt x="94" y="143"/>
                          </a:lnTo>
                          <a:lnTo>
                            <a:pt x="94" y="148"/>
                          </a:lnTo>
                          <a:lnTo>
                            <a:pt x="94" y="152"/>
                          </a:lnTo>
                          <a:lnTo>
                            <a:pt x="93" y="156"/>
                          </a:lnTo>
                          <a:lnTo>
                            <a:pt x="93" y="161"/>
                          </a:lnTo>
                          <a:lnTo>
                            <a:pt x="92" y="165"/>
                          </a:lnTo>
                          <a:lnTo>
                            <a:pt x="92" y="169"/>
                          </a:lnTo>
                          <a:lnTo>
                            <a:pt x="91" y="173"/>
                          </a:lnTo>
                          <a:lnTo>
                            <a:pt x="91" y="179"/>
                          </a:lnTo>
                          <a:lnTo>
                            <a:pt x="91" y="182"/>
                          </a:lnTo>
                          <a:lnTo>
                            <a:pt x="91" y="187"/>
                          </a:lnTo>
                          <a:lnTo>
                            <a:pt x="91" y="192"/>
                          </a:lnTo>
                          <a:lnTo>
                            <a:pt x="91" y="198"/>
                          </a:lnTo>
                          <a:lnTo>
                            <a:pt x="89" y="201"/>
                          </a:lnTo>
                          <a:lnTo>
                            <a:pt x="89" y="207"/>
                          </a:lnTo>
                          <a:lnTo>
                            <a:pt x="89" y="211"/>
                          </a:lnTo>
                          <a:lnTo>
                            <a:pt x="89" y="217"/>
                          </a:lnTo>
                          <a:lnTo>
                            <a:pt x="88" y="214"/>
                          </a:lnTo>
                          <a:lnTo>
                            <a:pt x="86" y="211"/>
                          </a:lnTo>
                          <a:lnTo>
                            <a:pt x="83" y="207"/>
                          </a:lnTo>
                          <a:lnTo>
                            <a:pt x="80" y="205"/>
                          </a:lnTo>
                          <a:lnTo>
                            <a:pt x="76" y="201"/>
                          </a:lnTo>
                          <a:lnTo>
                            <a:pt x="70" y="199"/>
                          </a:lnTo>
                          <a:lnTo>
                            <a:pt x="68" y="198"/>
                          </a:lnTo>
                          <a:lnTo>
                            <a:pt x="66" y="197"/>
                          </a:lnTo>
                          <a:lnTo>
                            <a:pt x="63" y="197"/>
                          </a:lnTo>
                          <a:lnTo>
                            <a:pt x="61" y="195"/>
                          </a:lnTo>
                          <a:lnTo>
                            <a:pt x="60" y="197"/>
                          </a:lnTo>
                          <a:lnTo>
                            <a:pt x="59" y="199"/>
                          </a:lnTo>
                          <a:lnTo>
                            <a:pt x="59" y="201"/>
                          </a:lnTo>
                          <a:lnTo>
                            <a:pt x="57" y="206"/>
                          </a:lnTo>
                          <a:lnTo>
                            <a:pt x="56" y="208"/>
                          </a:lnTo>
                          <a:lnTo>
                            <a:pt x="55" y="213"/>
                          </a:lnTo>
                          <a:lnTo>
                            <a:pt x="54" y="218"/>
                          </a:lnTo>
                          <a:lnTo>
                            <a:pt x="54" y="222"/>
                          </a:lnTo>
                          <a:lnTo>
                            <a:pt x="53" y="226"/>
                          </a:lnTo>
                          <a:lnTo>
                            <a:pt x="53" y="231"/>
                          </a:lnTo>
                          <a:lnTo>
                            <a:pt x="53" y="235"/>
                          </a:lnTo>
                          <a:lnTo>
                            <a:pt x="53" y="239"/>
                          </a:lnTo>
                          <a:lnTo>
                            <a:pt x="53" y="243"/>
                          </a:lnTo>
                          <a:lnTo>
                            <a:pt x="53" y="246"/>
                          </a:lnTo>
                          <a:lnTo>
                            <a:pt x="54" y="250"/>
                          </a:lnTo>
                          <a:lnTo>
                            <a:pt x="56" y="254"/>
                          </a:lnTo>
                          <a:lnTo>
                            <a:pt x="51" y="255"/>
                          </a:lnTo>
                          <a:lnTo>
                            <a:pt x="48" y="257"/>
                          </a:lnTo>
                          <a:lnTo>
                            <a:pt x="44" y="257"/>
                          </a:lnTo>
                          <a:lnTo>
                            <a:pt x="41" y="260"/>
                          </a:lnTo>
                          <a:lnTo>
                            <a:pt x="38" y="262"/>
                          </a:lnTo>
                          <a:lnTo>
                            <a:pt x="35" y="263"/>
                          </a:lnTo>
                          <a:lnTo>
                            <a:pt x="32" y="264"/>
                          </a:lnTo>
                          <a:lnTo>
                            <a:pt x="30" y="267"/>
                          </a:lnTo>
                          <a:lnTo>
                            <a:pt x="25" y="271"/>
                          </a:lnTo>
                          <a:lnTo>
                            <a:pt x="22" y="275"/>
                          </a:lnTo>
                          <a:lnTo>
                            <a:pt x="19" y="280"/>
                          </a:lnTo>
                          <a:lnTo>
                            <a:pt x="17" y="284"/>
                          </a:lnTo>
                          <a:lnTo>
                            <a:pt x="15" y="289"/>
                          </a:lnTo>
                          <a:lnTo>
                            <a:pt x="13" y="294"/>
                          </a:lnTo>
                          <a:lnTo>
                            <a:pt x="12" y="299"/>
                          </a:lnTo>
                          <a:lnTo>
                            <a:pt x="12" y="303"/>
                          </a:lnTo>
                          <a:lnTo>
                            <a:pt x="12" y="306"/>
                          </a:lnTo>
                          <a:lnTo>
                            <a:pt x="12" y="308"/>
                          </a:lnTo>
                          <a:lnTo>
                            <a:pt x="12" y="312"/>
                          </a:lnTo>
                          <a:lnTo>
                            <a:pt x="13" y="314"/>
                          </a:lnTo>
                          <a:lnTo>
                            <a:pt x="13" y="317"/>
                          </a:lnTo>
                          <a:lnTo>
                            <a:pt x="15" y="319"/>
                          </a:lnTo>
                          <a:lnTo>
                            <a:pt x="15" y="322"/>
                          </a:lnTo>
                          <a:lnTo>
                            <a:pt x="17" y="325"/>
                          </a:lnTo>
                          <a:lnTo>
                            <a:pt x="18" y="330"/>
                          </a:lnTo>
                          <a:lnTo>
                            <a:pt x="21" y="336"/>
                          </a:lnTo>
                          <a:lnTo>
                            <a:pt x="21" y="338"/>
                          </a:lnTo>
                          <a:lnTo>
                            <a:pt x="23" y="340"/>
                          </a:lnTo>
                          <a:lnTo>
                            <a:pt x="24" y="343"/>
                          </a:lnTo>
                          <a:lnTo>
                            <a:pt x="25" y="345"/>
                          </a:lnTo>
                          <a:lnTo>
                            <a:pt x="28" y="351"/>
                          </a:lnTo>
                          <a:lnTo>
                            <a:pt x="31" y="356"/>
                          </a:lnTo>
                          <a:lnTo>
                            <a:pt x="32" y="358"/>
                          </a:lnTo>
                          <a:lnTo>
                            <a:pt x="35" y="360"/>
                          </a:lnTo>
                          <a:lnTo>
                            <a:pt x="36" y="364"/>
                          </a:lnTo>
                          <a:lnTo>
                            <a:pt x="38" y="368"/>
                          </a:lnTo>
                          <a:lnTo>
                            <a:pt x="42" y="372"/>
                          </a:lnTo>
                          <a:lnTo>
                            <a:pt x="45" y="376"/>
                          </a:lnTo>
                          <a:lnTo>
                            <a:pt x="49" y="381"/>
                          </a:lnTo>
                          <a:lnTo>
                            <a:pt x="53" y="387"/>
                          </a:lnTo>
                          <a:lnTo>
                            <a:pt x="56" y="391"/>
                          </a:lnTo>
                          <a:lnTo>
                            <a:pt x="60" y="396"/>
                          </a:lnTo>
                          <a:lnTo>
                            <a:pt x="63" y="400"/>
                          </a:lnTo>
                          <a:lnTo>
                            <a:pt x="67" y="404"/>
                          </a:lnTo>
                          <a:lnTo>
                            <a:pt x="68" y="401"/>
                          </a:lnTo>
                          <a:lnTo>
                            <a:pt x="70" y="396"/>
                          </a:lnTo>
                          <a:lnTo>
                            <a:pt x="73" y="394"/>
                          </a:lnTo>
                          <a:lnTo>
                            <a:pt x="74" y="391"/>
                          </a:lnTo>
                          <a:lnTo>
                            <a:pt x="76" y="388"/>
                          </a:lnTo>
                          <a:lnTo>
                            <a:pt x="78" y="384"/>
                          </a:lnTo>
                          <a:lnTo>
                            <a:pt x="79" y="381"/>
                          </a:lnTo>
                          <a:lnTo>
                            <a:pt x="81" y="378"/>
                          </a:lnTo>
                          <a:lnTo>
                            <a:pt x="81" y="374"/>
                          </a:lnTo>
                          <a:lnTo>
                            <a:pt x="83" y="371"/>
                          </a:lnTo>
                          <a:lnTo>
                            <a:pt x="86" y="366"/>
                          </a:lnTo>
                          <a:lnTo>
                            <a:pt x="87" y="363"/>
                          </a:lnTo>
                          <a:lnTo>
                            <a:pt x="88" y="358"/>
                          </a:lnTo>
                          <a:lnTo>
                            <a:pt x="91" y="356"/>
                          </a:lnTo>
                          <a:lnTo>
                            <a:pt x="91" y="359"/>
                          </a:lnTo>
                          <a:lnTo>
                            <a:pt x="91" y="363"/>
                          </a:lnTo>
                          <a:lnTo>
                            <a:pt x="91" y="366"/>
                          </a:lnTo>
                          <a:lnTo>
                            <a:pt x="91" y="370"/>
                          </a:lnTo>
                          <a:lnTo>
                            <a:pt x="91" y="374"/>
                          </a:lnTo>
                          <a:lnTo>
                            <a:pt x="91" y="376"/>
                          </a:lnTo>
                          <a:lnTo>
                            <a:pt x="92" y="379"/>
                          </a:lnTo>
                          <a:lnTo>
                            <a:pt x="92" y="383"/>
                          </a:lnTo>
                          <a:lnTo>
                            <a:pt x="92" y="387"/>
                          </a:lnTo>
                          <a:lnTo>
                            <a:pt x="93" y="389"/>
                          </a:lnTo>
                          <a:lnTo>
                            <a:pt x="94" y="391"/>
                          </a:lnTo>
                          <a:lnTo>
                            <a:pt x="94" y="396"/>
                          </a:lnTo>
                          <a:lnTo>
                            <a:pt x="94" y="398"/>
                          </a:lnTo>
                          <a:lnTo>
                            <a:pt x="94" y="401"/>
                          </a:lnTo>
                          <a:lnTo>
                            <a:pt x="94" y="404"/>
                          </a:lnTo>
                          <a:lnTo>
                            <a:pt x="95" y="407"/>
                          </a:lnTo>
                          <a:lnTo>
                            <a:pt x="92" y="408"/>
                          </a:lnTo>
                          <a:lnTo>
                            <a:pt x="88" y="409"/>
                          </a:lnTo>
                          <a:lnTo>
                            <a:pt x="83" y="411"/>
                          </a:lnTo>
                          <a:lnTo>
                            <a:pt x="81" y="414"/>
                          </a:lnTo>
                          <a:lnTo>
                            <a:pt x="76" y="416"/>
                          </a:lnTo>
                          <a:lnTo>
                            <a:pt x="70" y="419"/>
                          </a:lnTo>
                          <a:lnTo>
                            <a:pt x="66" y="421"/>
                          </a:lnTo>
                          <a:lnTo>
                            <a:pt x="62" y="425"/>
                          </a:lnTo>
                          <a:lnTo>
                            <a:pt x="57" y="427"/>
                          </a:lnTo>
                          <a:lnTo>
                            <a:pt x="53" y="429"/>
                          </a:lnTo>
                          <a:lnTo>
                            <a:pt x="48" y="432"/>
                          </a:lnTo>
                          <a:lnTo>
                            <a:pt x="44" y="435"/>
                          </a:lnTo>
                          <a:lnTo>
                            <a:pt x="40" y="438"/>
                          </a:lnTo>
                          <a:lnTo>
                            <a:pt x="37" y="440"/>
                          </a:lnTo>
                          <a:lnTo>
                            <a:pt x="34" y="442"/>
                          </a:lnTo>
                          <a:lnTo>
                            <a:pt x="32" y="445"/>
                          </a:lnTo>
                          <a:lnTo>
                            <a:pt x="36" y="445"/>
                          </a:lnTo>
                          <a:lnTo>
                            <a:pt x="41" y="445"/>
                          </a:lnTo>
                          <a:lnTo>
                            <a:pt x="44" y="445"/>
                          </a:lnTo>
                          <a:lnTo>
                            <a:pt x="48" y="445"/>
                          </a:lnTo>
                          <a:lnTo>
                            <a:pt x="53" y="445"/>
                          </a:lnTo>
                          <a:lnTo>
                            <a:pt x="56" y="445"/>
                          </a:lnTo>
                          <a:lnTo>
                            <a:pt x="61" y="445"/>
                          </a:lnTo>
                          <a:lnTo>
                            <a:pt x="66" y="445"/>
                          </a:lnTo>
                          <a:lnTo>
                            <a:pt x="66" y="447"/>
                          </a:lnTo>
                          <a:lnTo>
                            <a:pt x="68" y="449"/>
                          </a:lnTo>
                          <a:lnTo>
                            <a:pt x="69" y="452"/>
                          </a:lnTo>
                          <a:lnTo>
                            <a:pt x="70" y="454"/>
                          </a:lnTo>
                          <a:lnTo>
                            <a:pt x="74" y="457"/>
                          </a:lnTo>
                          <a:lnTo>
                            <a:pt x="78" y="460"/>
                          </a:lnTo>
                          <a:lnTo>
                            <a:pt x="81" y="461"/>
                          </a:lnTo>
                          <a:lnTo>
                            <a:pt x="85" y="463"/>
                          </a:lnTo>
                          <a:lnTo>
                            <a:pt x="88" y="463"/>
                          </a:lnTo>
                          <a:lnTo>
                            <a:pt x="92" y="463"/>
                          </a:lnTo>
                          <a:lnTo>
                            <a:pt x="94" y="461"/>
                          </a:lnTo>
                          <a:lnTo>
                            <a:pt x="99" y="459"/>
                          </a:lnTo>
                          <a:lnTo>
                            <a:pt x="101" y="458"/>
                          </a:lnTo>
                          <a:lnTo>
                            <a:pt x="104" y="455"/>
                          </a:lnTo>
                          <a:lnTo>
                            <a:pt x="107" y="452"/>
                          </a:lnTo>
                          <a:lnTo>
                            <a:pt x="110" y="449"/>
                          </a:lnTo>
                          <a:lnTo>
                            <a:pt x="112" y="446"/>
                          </a:lnTo>
                          <a:lnTo>
                            <a:pt x="114" y="442"/>
                          </a:lnTo>
                          <a:lnTo>
                            <a:pt x="117" y="442"/>
                          </a:lnTo>
                          <a:lnTo>
                            <a:pt x="121" y="444"/>
                          </a:lnTo>
                          <a:lnTo>
                            <a:pt x="125" y="445"/>
                          </a:lnTo>
                          <a:lnTo>
                            <a:pt x="130" y="446"/>
                          </a:lnTo>
                          <a:lnTo>
                            <a:pt x="133" y="446"/>
                          </a:lnTo>
                          <a:lnTo>
                            <a:pt x="138" y="446"/>
                          </a:lnTo>
                          <a:lnTo>
                            <a:pt x="142" y="446"/>
                          </a:lnTo>
                          <a:lnTo>
                            <a:pt x="146" y="447"/>
                          </a:lnTo>
                          <a:lnTo>
                            <a:pt x="149" y="446"/>
                          </a:lnTo>
                          <a:lnTo>
                            <a:pt x="152" y="446"/>
                          </a:lnTo>
                          <a:lnTo>
                            <a:pt x="156" y="446"/>
                          </a:lnTo>
                          <a:lnTo>
                            <a:pt x="158" y="446"/>
                          </a:lnTo>
                          <a:lnTo>
                            <a:pt x="162" y="446"/>
                          </a:lnTo>
                          <a:lnTo>
                            <a:pt x="164" y="446"/>
                          </a:lnTo>
                          <a:lnTo>
                            <a:pt x="175" y="446"/>
                          </a:lnTo>
                          <a:lnTo>
                            <a:pt x="184" y="447"/>
                          </a:lnTo>
                          <a:lnTo>
                            <a:pt x="195" y="447"/>
                          </a:lnTo>
                          <a:lnTo>
                            <a:pt x="204" y="447"/>
                          </a:lnTo>
                          <a:lnTo>
                            <a:pt x="215" y="447"/>
                          </a:lnTo>
                          <a:lnTo>
                            <a:pt x="225" y="447"/>
                          </a:lnTo>
                          <a:lnTo>
                            <a:pt x="235" y="447"/>
                          </a:lnTo>
                          <a:lnTo>
                            <a:pt x="246" y="447"/>
                          </a:lnTo>
                          <a:lnTo>
                            <a:pt x="255" y="447"/>
                          </a:lnTo>
                          <a:lnTo>
                            <a:pt x="265" y="447"/>
                          </a:lnTo>
                          <a:lnTo>
                            <a:pt x="274" y="447"/>
                          </a:lnTo>
                          <a:lnTo>
                            <a:pt x="285" y="447"/>
                          </a:lnTo>
                          <a:lnTo>
                            <a:pt x="293" y="447"/>
                          </a:lnTo>
                          <a:lnTo>
                            <a:pt x="304" y="447"/>
                          </a:lnTo>
                          <a:lnTo>
                            <a:pt x="314" y="447"/>
                          </a:lnTo>
                          <a:lnTo>
                            <a:pt x="323" y="447"/>
                          </a:lnTo>
                          <a:lnTo>
                            <a:pt x="331" y="447"/>
                          </a:lnTo>
                          <a:lnTo>
                            <a:pt x="341" y="446"/>
                          </a:lnTo>
                          <a:lnTo>
                            <a:pt x="349" y="446"/>
                          </a:lnTo>
                          <a:lnTo>
                            <a:pt x="359" y="446"/>
                          </a:lnTo>
                          <a:lnTo>
                            <a:pt x="367" y="445"/>
                          </a:lnTo>
                          <a:lnTo>
                            <a:pt x="377" y="445"/>
                          </a:lnTo>
                          <a:lnTo>
                            <a:pt x="385" y="445"/>
                          </a:lnTo>
                          <a:lnTo>
                            <a:pt x="393" y="445"/>
                          </a:lnTo>
                          <a:lnTo>
                            <a:pt x="401" y="445"/>
                          </a:lnTo>
                          <a:lnTo>
                            <a:pt x="410" y="444"/>
                          </a:lnTo>
                          <a:lnTo>
                            <a:pt x="417" y="444"/>
                          </a:lnTo>
                          <a:lnTo>
                            <a:pt x="425" y="444"/>
                          </a:lnTo>
                          <a:lnTo>
                            <a:pt x="432" y="442"/>
                          </a:lnTo>
                          <a:lnTo>
                            <a:pt x="441" y="442"/>
                          </a:lnTo>
                          <a:lnTo>
                            <a:pt x="448" y="442"/>
                          </a:lnTo>
                          <a:lnTo>
                            <a:pt x="455" y="442"/>
                          </a:lnTo>
                          <a:lnTo>
                            <a:pt x="462" y="441"/>
                          </a:lnTo>
                          <a:lnTo>
                            <a:pt x="468" y="441"/>
                          </a:lnTo>
                          <a:lnTo>
                            <a:pt x="475" y="440"/>
                          </a:lnTo>
                          <a:lnTo>
                            <a:pt x="482" y="440"/>
                          </a:lnTo>
                          <a:lnTo>
                            <a:pt x="488" y="439"/>
                          </a:lnTo>
                          <a:lnTo>
                            <a:pt x="494" y="439"/>
                          </a:lnTo>
                          <a:lnTo>
                            <a:pt x="500" y="439"/>
                          </a:lnTo>
                          <a:lnTo>
                            <a:pt x="506" y="439"/>
                          </a:lnTo>
                          <a:lnTo>
                            <a:pt x="512" y="438"/>
                          </a:lnTo>
                          <a:lnTo>
                            <a:pt x="517" y="438"/>
                          </a:lnTo>
                          <a:lnTo>
                            <a:pt x="521" y="436"/>
                          </a:lnTo>
                          <a:lnTo>
                            <a:pt x="526" y="436"/>
                          </a:lnTo>
                          <a:lnTo>
                            <a:pt x="532" y="436"/>
                          </a:lnTo>
                          <a:lnTo>
                            <a:pt x="537" y="436"/>
                          </a:lnTo>
                          <a:lnTo>
                            <a:pt x="540" y="435"/>
                          </a:lnTo>
                          <a:lnTo>
                            <a:pt x="545" y="435"/>
                          </a:lnTo>
                          <a:lnTo>
                            <a:pt x="549" y="435"/>
                          </a:lnTo>
                          <a:lnTo>
                            <a:pt x="552" y="434"/>
                          </a:lnTo>
                          <a:lnTo>
                            <a:pt x="556" y="434"/>
                          </a:lnTo>
                          <a:lnTo>
                            <a:pt x="559" y="434"/>
                          </a:lnTo>
                          <a:lnTo>
                            <a:pt x="562" y="434"/>
                          </a:lnTo>
                          <a:lnTo>
                            <a:pt x="564" y="433"/>
                          </a:lnTo>
                          <a:lnTo>
                            <a:pt x="566" y="433"/>
                          </a:lnTo>
                          <a:lnTo>
                            <a:pt x="570" y="433"/>
                          </a:lnTo>
                          <a:lnTo>
                            <a:pt x="572" y="433"/>
                          </a:lnTo>
                          <a:lnTo>
                            <a:pt x="576" y="433"/>
                          </a:lnTo>
                          <a:lnTo>
                            <a:pt x="577" y="433"/>
                          </a:lnTo>
                          <a:lnTo>
                            <a:pt x="578" y="433"/>
                          </a:lnTo>
                          <a:lnTo>
                            <a:pt x="578" y="432"/>
                          </a:lnTo>
                          <a:lnTo>
                            <a:pt x="578" y="428"/>
                          </a:lnTo>
                          <a:lnTo>
                            <a:pt x="578" y="425"/>
                          </a:lnTo>
                          <a:lnTo>
                            <a:pt x="578" y="422"/>
                          </a:lnTo>
                          <a:lnTo>
                            <a:pt x="578" y="419"/>
                          </a:lnTo>
                          <a:lnTo>
                            <a:pt x="578" y="415"/>
                          </a:lnTo>
                          <a:lnTo>
                            <a:pt x="578" y="410"/>
                          </a:lnTo>
                          <a:lnTo>
                            <a:pt x="578" y="406"/>
                          </a:lnTo>
                          <a:lnTo>
                            <a:pt x="578" y="402"/>
                          </a:lnTo>
                          <a:lnTo>
                            <a:pt x="578" y="400"/>
                          </a:lnTo>
                          <a:lnTo>
                            <a:pt x="578" y="397"/>
                          </a:lnTo>
                          <a:lnTo>
                            <a:pt x="578" y="395"/>
                          </a:lnTo>
                          <a:lnTo>
                            <a:pt x="578" y="391"/>
                          </a:lnTo>
                          <a:lnTo>
                            <a:pt x="578" y="389"/>
                          </a:lnTo>
                          <a:lnTo>
                            <a:pt x="578" y="385"/>
                          </a:lnTo>
                          <a:lnTo>
                            <a:pt x="578" y="383"/>
                          </a:lnTo>
                          <a:lnTo>
                            <a:pt x="578" y="378"/>
                          </a:lnTo>
                          <a:lnTo>
                            <a:pt x="578" y="376"/>
                          </a:lnTo>
                          <a:lnTo>
                            <a:pt x="578" y="372"/>
                          </a:lnTo>
                          <a:lnTo>
                            <a:pt x="579" y="369"/>
                          </a:lnTo>
                          <a:lnTo>
                            <a:pt x="578" y="364"/>
                          </a:lnTo>
                          <a:lnTo>
                            <a:pt x="578" y="360"/>
                          </a:lnTo>
                          <a:lnTo>
                            <a:pt x="578" y="357"/>
                          </a:lnTo>
                          <a:lnTo>
                            <a:pt x="578" y="353"/>
                          </a:lnTo>
                          <a:lnTo>
                            <a:pt x="578" y="349"/>
                          </a:lnTo>
                          <a:lnTo>
                            <a:pt x="578" y="344"/>
                          </a:lnTo>
                          <a:lnTo>
                            <a:pt x="578" y="340"/>
                          </a:lnTo>
                          <a:lnTo>
                            <a:pt x="578" y="336"/>
                          </a:lnTo>
                          <a:lnTo>
                            <a:pt x="578" y="331"/>
                          </a:lnTo>
                          <a:lnTo>
                            <a:pt x="578" y="327"/>
                          </a:lnTo>
                          <a:lnTo>
                            <a:pt x="578" y="322"/>
                          </a:lnTo>
                          <a:lnTo>
                            <a:pt x="578" y="318"/>
                          </a:lnTo>
                          <a:lnTo>
                            <a:pt x="578" y="313"/>
                          </a:lnTo>
                          <a:lnTo>
                            <a:pt x="578" y="308"/>
                          </a:lnTo>
                          <a:lnTo>
                            <a:pt x="578" y="303"/>
                          </a:lnTo>
                          <a:lnTo>
                            <a:pt x="578" y="300"/>
                          </a:lnTo>
                          <a:lnTo>
                            <a:pt x="578" y="294"/>
                          </a:lnTo>
                          <a:lnTo>
                            <a:pt x="578" y="290"/>
                          </a:lnTo>
                          <a:lnTo>
                            <a:pt x="578" y="284"/>
                          </a:lnTo>
                          <a:lnTo>
                            <a:pt x="578" y="280"/>
                          </a:lnTo>
                          <a:lnTo>
                            <a:pt x="578" y="275"/>
                          </a:lnTo>
                          <a:lnTo>
                            <a:pt x="578" y="269"/>
                          </a:lnTo>
                          <a:lnTo>
                            <a:pt x="578" y="264"/>
                          </a:lnTo>
                          <a:lnTo>
                            <a:pt x="578" y="260"/>
                          </a:lnTo>
                          <a:lnTo>
                            <a:pt x="578" y="254"/>
                          </a:lnTo>
                          <a:lnTo>
                            <a:pt x="578" y="249"/>
                          </a:lnTo>
                          <a:lnTo>
                            <a:pt x="578" y="243"/>
                          </a:lnTo>
                          <a:lnTo>
                            <a:pt x="578" y="237"/>
                          </a:lnTo>
                          <a:lnTo>
                            <a:pt x="578" y="232"/>
                          </a:lnTo>
                          <a:lnTo>
                            <a:pt x="578" y="226"/>
                          </a:lnTo>
                          <a:lnTo>
                            <a:pt x="578" y="222"/>
                          </a:lnTo>
                          <a:lnTo>
                            <a:pt x="578" y="217"/>
                          </a:lnTo>
                          <a:lnTo>
                            <a:pt x="578" y="211"/>
                          </a:lnTo>
                          <a:lnTo>
                            <a:pt x="578" y="205"/>
                          </a:lnTo>
                          <a:lnTo>
                            <a:pt x="577" y="200"/>
                          </a:lnTo>
                          <a:lnTo>
                            <a:pt x="577" y="195"/>
                          </a:lnTo>
                          <a:lnTo>
                            <a:pt x="577" y="190"/>
                          </a:lnTo>
                          <a:lnTo>
                            <a:pt x="577" y="185"/>
                          </a:lnTo>
                          <a:lnTo>
                            <a:pt x="577" y="180"/>
                          </a:lnTo>
                          <a:lnTo>
                            <a:pt x="577" y="176"/>
                          </a:lnTo>
                          <a:lnTo>
                            <a:pt x="576" y="171"/>
                          </a:lnTo>
                          <a:lnTo>
                            <a:pt x="576" y="166"/>
                          </a:lnTo>
                          <a:lnTo>
                            <a:pt x="575" y="162"/>
                          </a:lnTo>
                          <a:lnTo>
                            <a:pt x="575" y="159"/>
                          </a:lnTo>
                          <a:lnTo>
                            <a:pt x="575" y="154"/>
                          </a:lnTo>
                          <a:lnTo>
                            <a:pt x="575" y="150"/>
                          </a:lnTo>
                          <a:lnTo>
                            <a:pt x="575" y="146"/>
                          </a:lnTo>
                          <a:lnTo>
                            <a:pt x="575" y="143"/>
                          </a:lnTo>
                          <a:lnTo>
                            <a:pt x="573" y="138"/>
                          </a:lnTo>
                          <a:lnTo>
                            <a:pt x="573" y="135"/>
                          </a:lnTo>
                          <a:lnTo>
                            <a:pt x="572" y="131"/>
                          </a:lnTo>
                          <a:lnTo>
                            <a:pt x="572" y="128"/>
                          </a:lnTo>
                          <a:lnTo>
                            <a:pt x="571" y="125"/>
                          </a:lnTo>
                          <a:lnTo>
                            <a:pt x="571" y="122"/>
                          </a:lnTo>
                          <a:lnTo>
                            <a:pt x="570" y="118"/>
                          </a:lnTo>
                          <a:lnTo>
                            <a:pt x="570" y="116"/>
                          </a:lnTo>
                          <a:lnTo>
                            <a:pt x="570" y="112"/>
                          </a:lnTo>
                          <a:lnTo>
                            <a:pt x="570" y="110"/>
                          </a:lnTo>
                          <a:lnTo>
                            <a:pt x="569" y="108"/>
                          </a:lnTo>
                          <a:lnTo>
                            <a:pt x="569" y="105"/>
                          </a:lnTo>
                          <a:lnTo>
                            <a:pt x="568" y="100"/>
                          </a:lnTo>
                          <a:lnTo>
                            <a:pt x="566" y="95"/>
                          </a:lnTo>
                          <a:lnTo>
                            <a:pt x="565" y="90"/>
                          </a:lnTo>
                          <a:lnTo>
                            <a:pt x="565" y="87"/>
                          </a:lnTo>
                          <a:lnTo>
                            <a:pt x="564" y="83"/>
                          </a:lnTo>
                          <a:lnTo>
                            <a:pt x="563" y="79"/>
                          </a:lnTo>
                          <a:lnTo>
                            <a:pt x="562" y="77"/>
                          </a:lnTo>
                          <a:lnTo>
                            <a:pt x="562" y="74"/>
                          </a:lnTo>
                          <a:lnTo>
                            <a:pt x="560" y="71"/>
                          </a:lnTo>
                          <a:lnTo>
                            <a:pt x="560" y="70"/>
                          </a:lnTo>
                          <a:lnTo>
                            <a:pt x="559" y="66"/>
                          </a:lnTo>
                          <a:lnTo>
                            <a:pt x="558" y="64"/>
                          </a:lnTo>
                          <a:lnTo>
                            <a:pt x="557" y="62"/>
                          </a:lnTo>
                          <a:lnTo>
                            <a:pt x="626" y="0"/>
                          </a:lnTo>
                          <a:lnTo>
                            <a:pt x="628" y="3"/>
                          </a:lnTo>
                          <a:lnTo>
                            <a:pt x="633" y="8"/>
                          </a:lnTo>
                          <a:lnTo>
                            <a:pt x="634" y="10"/>
                          </a:lnTo>
                          <a:lnTo>
                            <a:pt x="635" y="13"/>
                          </a:lnTo>
                          <a:lnTo>
                            <a:pt x="638" y="16"/>
                          </a:lnTo>
                          <a:lnTo>
                            <a:pt x="640" y="19"/>
                          </a:lnTo>
                          <a:lnTo>
                            <a:pt x="640" y="21"/>
                          </a:lnTo>
                          <a:lnTo>
                            <a:pt x="642" y="24"/>
                          </a:lnTo>
                          <a:lnTo>
                            <a:pt x="643" y="28"/>
                          </a:lnTo>
                          <a:lnTo>
                            <a:pt x="646" y="32"/>
                          </a:lnTo>
                          <a:lnTo>
                            <a:pt x="646" y="34"/>
                          </a:lnTo>
                          <a:lnTo>
                            <a:pt x="648" y="39"/>
                          </a:lnTo>
                          <a:lnTo>
                            <a:pt x="648" y="41"/>
                          </a:lnTo>
                          <a:lnTo>
                            <a:pt x="651" y="46"/>
                          </a:lnTo>
                          <a:lnTo>
                            <a:pt x="651" y="49"/>
                          </a:lnTo>
                          <a:lnTo>
                            <a:pt x="652" y="53"/>
                          </a:lnTo>
                          <a:lnTo>
                            <a:pt x="653" y="58"/>
                          </a:lnTo>
                          <a:lnTo>
                            <a:pt x="653" y="62"/>
                          </a:lnTo>
                          <a:lnTo>
                            <a:pt x="654" y="66"/>
                          </a:lnTo>
                          <a:lnTo>
                            <a:pt x="655" y="71"/>
                          </a:lnTo>
                          <a:lnTo>
                            <a:pt x="655" y="74"/>
                          </a:lnTo>
                          <a:lnTo>
                            <a:pt x="657" y="79"/>
                          </a:lnTo>
                          <a:lnTo>
                            <a:pt x="658" y="83"/>
                          </a:lnTo>
                          <a:lnTo>
                            <a:pt x="658" y="87"/>
                          </a:lnTo>
                          <a:lnTo>
                            <a:pt x="658" y="92"/>
                          </a:lnTo>
                          <a:lnTo>
                            <a:pt x="659" y="97"/>
                          </a:lnTo>
                          <a:lnTo>
                            <a:pt x="660" y="100"/>
                          </a:lnTo>
                          <a:lnTo>
                            <a:pt x="660" y="105"/>
                          </a:lnTo>
                          <a:lnTo>
                            <a:pt x="660" y="110"/>
                          </a:lnTo>
                          <a:lnTo>
                            <a:pt x="661" y="115"/>
                          </a:lnTo>
                          <a:lnTo>
                            <a:pt x="661" y="121"/>
                          </a:lnTo>
                          <a:lnTo>
                            <a:pt x="662" y="124"/>
                          </a:lnTo>
                          <a:lnTo>
                            <a:pt x="662" y="129"/>
                          </a:lnTo>
                          <a:lnTo>
                            <a:pt x="662" y="134"/>
                          </a:lnTo>
                          <a:lnTo>
                            <a:pt x="662" y="138"/>
                          </a:lnTo>
                          <a:lnTo>
                            <a:pt x="664" y="142"/>
                          </a:lnTo>
                          <a:lnTo>
                            <a:pt x="664" y="147"/>
                          </a:lnTo>
                          <a:lnTo>
                            <a:pt x="664" y="152"/>
                          </a:lnTo>
                          <a:lnTo>
                            <a:pt x="664" y="156"/>
                          </a:lnTo>
                          <a:lnTo>
                            <a:pt x="664" y="161"/>
                          </a:lnTo>
                          <a:lnTo>
                            <a:pt x="664" y="165"/>
                          </a:lnTo>
                          <a:lnTo>
                            <a:pt x="664" y="169"/>
                          </a:lnTo>
                          <a:lnTo>
                            <a:pt x="664" y="173"/>
                          </a:lnTo>
                          <a:lnTo>
                            <a:pt x="664" y="178"/>
                          </a:lnTo>
                          <a:lnTo>
                            <a:pt x="664" y="182"/>
                          </a:lnTo>
                          <a:lnTo>
                            <a:pt x="665" y="186"/>
                          </a:lnTo>
                          <a:lnTo>
                            <a:pt x="665" y="191"/>
                          </a:lnTo>
                          <a:lnTo>
                            <a:pt x="665" y="193"/>
                          </a:lnTo>
                          <a:lnTo>
                            <a:pt x="665" y="198"/>
                          </a:lnTo>
                          <a:lnTo>
                            <a:pt x="665" y="201"/>
                          </a:lnTo>
                          <a:lnTo>
                            <a:pt x="665" y="205"/>
                          </a:lnTo>
                          <a:lnTo>
                            <a:pt x="665" y="208"/>
                          </a:lnTo>
                          <a:lnTo>
                            <a:pt x="665" y="212"/>
                          </a:lnTo>
                          <a:lnTo>
                            <a:pt x="665" y="217"/>
                          </a:lnTo>
                          <a:lnTo>
                            <a:pt x="665" y="219"/>
                          </a:lnTo>
                          <a:lnTo>
                            <a:pt x="665" y="222"/>
                          </a:lnTo>
                          <a:lnTo>
                            <a:pt x="665" y="224"/>
                          </a:lnTo>
                          <a:lnTo>
                            <a:pt x="666" y="229"/>
                          </a:lnTo>
                          <a:lnTo>
                            <a:pt x="666" y="231"/>
                          </a:lnTo>
                          <a:lnTo>
                            <a:pt x="666" y="233"/>
                          </a:lnTo>
                          <a:lnTo>
                            <a:pt x="666" y="236"/>
                          </a:lnTo>
                          <a:lnTo>
                            <a:pt x="666" y="239"/>
                          </a:lnTo>
                          <a:lnTo>
                            <a:pt x="666" y="241"/>
                          </a:lnTo>
                          <a:lnTo>
                            <a:pt x="666" y="243"/>
                          </a:lnTo>
                          <a:lnTo>
                            <a:pt x="666" y="246"/>
                          </a:lnTo>
                          <a:lnTo>
                            <a:pt x="666" y="249"/>
                          </a:lnTo>
                          <a:lnTo>
                            <a:pt x="666" y="252"/>
                          </a:lnTo>
                          <a:lnTo>
                            <a:pt x="666" y="256"/>
                          </a:lnTo>
                          <a:lnTo>
                            <a:pt x="666" y="260"/>
                          </a:lnTo>
                          <a:lnTo>
                            <a:pt x="666" y="264"/>
                          </a:lnTo>
                          <a:lnTo>
                            <a:pt x="666" y="267"/>
                          </a:lnTo>
                          <a:lnTo>
                            <a:pt x="666" y="273"/>
                          </a:lnTo>
                          <a:lnTo>
                            <a:pt x="666" y="276"/>
                          </a:lnTo>
                          <a:lnTo>
                            <a:pt x="666" y="281"/>
                          </a:lnTo>
                          <a:lnTo>
                            <a:pt x="666" y="284"/>
                          </a:lnTo>
                          <a:lnTo>
                            <a:pt x="666" y="290"/>
                          </a:lnTo>
                          <a:lnTo>
                            <a:pt x="666" y="295"/>
                          </a:lnTo>
                          <a:lnTo>
                            <a:pt x="667" y="301"/>
                          </a:lnTo>
                          <a:lnTo>
                            <a:pt x="666" y="306"/>
                          </a:lnTo>
                          <a:lnTo>
                            <a:pt x="666" y="311"/>
                          </a:lnTo>
                          <a:lnTo>
                            <a:pt x="666" y="317"/>
                          </a:lnTo>
                          <a:lnTo>
                            <a:pt x="666" y="322"/>
                          </a:lnTo>
                          <a:lnTo>
                            <a:pt x="666" y="328"/>
                          </a:lnTo>
                          <a:lnTo>
                            <a:pt x="666" y="334"/>
                          </a:lnTo>
                          <a:lnTo>
                            <a:pt x="666" y="340"/>
                          </a:lnTo>
                          <a:lnTo>
                            <a:pt x="666" y="345"/>
                          </a:lnTo>
                          <a:lnTo>
                            <a:pt x="666" y="351"/>
                          </a:lnTo>
                          <a:lnTo>
                            <a:pt x="666" y="357"/>
                          </a:lnTo>
                          <a:lnTo>
                            <a:pt x="666" y="363"/>
                          </a:lnTo>
                          <a:lnTo>
                            <a:pt x="666" y="370"/>
                          </a:lnTo>
                          <a:lnTo>
                            <a:pt x="666" y="376"/>
                          </a:lnTo>
                          <a:lnTo>
                            <a:pt x="666" y="381"/>
                          </a:lnTo>
                          <a:lnTo>
                            <a:pt x="666" y="387"/>
                          </a:lnTo>
                          <a:lnTo>
                            <a:pt x="666" y="394"/>
                          </a:lnTo>
                          <a:lnTo>
                            <a:pt x="665" y="398"/>
                          </a:lnTo>
                          <a:lnTo>
                            <a:pt x="665" y="404"/>
                          </a:lnTo>
                          <a:lnTo>
                            <a:pt x="665" y="411"/>
                          </a:lnTo>
                          <a:lnTo>
                            <a:pt x="665" y="416"/>
                          </a:lnTo>
                          <a:lnTo>
                            <a:pt x="665" y="421"/>
                          </a:lnTo>
                          <a:lnTo>
                            <a:pt x="665" y="427"/>
                          </a:lnTo>
                          <a:lnTo>
                            <a:pt x="665" y="433"/>
                          </a:lnTo>
                          <a:lnTo>
                            <a:pt x="665" y="439"/>
                          </a:lnTo>
                          <a:lnTo>
                            <a:pt x="664" y="444"/>
                          </a:lnTo>
                          <a:lnTo>
                            <a:pt x="664" y="448"/>
                          </a:lnTo>
                          <a:lnTo>
                            <a:pt x="664" y="453"/>
                          </a:lnTo>
                          <a:lnTo>
                            <a:pt x="664" y="459"/>
                          </a:lnTo>
                          <a:lnTo>
                            <a:pt x="664" y="464"/>
                          </a:lnTo>
                          <a:lnTo>
                            <a:pt x="664" y="468"/>
                          </a:lnTo>
                          <a:lnTo>
                            <a:pt x="664" y="472"/>
                          </a:lnTo>
                          <a:lnTo>
                            <a:pt x="664" y="477"/>
                          </a:lnTo>
                          <a:lnTo>
                            <a:pt x="664" y="482"/>
                          </a:lnTo>
                          <a:lnTo>
                            <a:pt x="664" y="485"/>
                          </a:lnTo>
                          <a:lnTo>
                            <a:pt x="664" y="489"/>
                          </a:lnTo>
                          <a:lnTo>
                            <a:pt x="664" y="492"/>
                          </a:lnTo>
                          <a:lnTo>
                            <a:pt x="664" y="495"/>
                          </a:lnTo>
                          <a:lnTo>
                            <a:pt x="664" y="498"/>
                          </a:lnTo>
                          <a:lnTo>
                            <a:pt x="664" y="501"/>
                          </a:lnTo>
                          <a:lnTo>
                            <a:pt x="664" y="504"/>
                          </a:lnTo>
                          <a:lnTo>
                            <a:pt x="664" y="508"/>
                          </a:lnTo>
                          <a:lnTo>
                            <a:pt x="664" y="510"/>
                          </a:lnTo>
                          <a:lnTo>
                            <a:pt x="664" y="512"/>
                          </a:lnTo>
                          <a:lnTo>
                            <a:pt x="664" y="514"/>
                          </a:lnTo>
                          <a:lnTo>
                            <a:pt x="659" y="515"/>
                          </a:lnTo>
                          <a:lnTo>
                            <a:pt x="655" y="515"/>
                          </a:lnTo>
                          <a:lnTo>
                            <a:pt x="652" y="515"/>
                          </a:lnTo>
                          <a:lnTo>
                            <a:pt x="649" y="516"/>
                          </a:lnTo>
                          <a:lnTo>
                            <a:pt x="647" y="517"/>
                          </a:lnTo>
                          <a:lnTo>
                            <a:pt x="645" y="518"/>
                          </a:lnTo>
                          <a:lnTo>
                            <a:pt x="641" y="518"/>
                          </a:lnTo>
                          <a:lnTo>
                            <a:pt x="638" y="518"/>
                          </a:lnTo>
                          <a:lnTo>
                            <a:pt x="635" y="518"/>
                          </a:lnTo>
                          <a:lnTo>
                            <a:pt x="632" y="520"/>
                          </a:lnTo>
                          <a:lnTo>
                            <a:pt x="628" y="520"/>
                          </a:lnTo>
                          <a:lnTo>
                            <a:pt x="624" y="521"/>
                          </a:lnTo>
                          <a:lnTo>
                            <a:pt x="620" y="521"/>
                          </a:lnTo>
                          <a:lnTo>
                            <a:pt x="617" y="521"/>
                          </a:lnTo>
                          <a:lnTo>
                            <a:pt x="613" y="521"/>
                          </a:lnTo>
                          <a:lnTo>
                            <a:pt x="608" y="522"/>
                          </a:lnTo>
                          <a:lnTo>
                            <a:pt x="604" y="522"/>
                          </a:lnTo>
                          <a:lnTo>
                            <a:pt x="600" y="523"/>
                          </a:lnTo>
                          <a:lnTo>
                            <a:pt x="596" y="523"/>
                          </a:lnTo>
                          <a:lnTo>
                            <a:pt x="591" y="523"/>
                          </a:lnTo>
                          <a:lnTo>
                            <a:pt x="588" y="523"/>
                          </a:lnTo>
                          <a:lnTo>
                            <a:pt x="583" y="524"/>
                          </a:lnTo>
                          <a:lnTo>
                            <a:pt x="578" y="524"/>
                          </a:lnTo>
                          <a:lnTo>
                            <a:pt x="575" y="524"/>
                          </a:lnTo>
                          <a:lnTo>
                            <a:pt x="570" y="524"/>
                          </a:lnTo>
                          <a:lnTo>
                            <a:pt x="565" y="525"/>
                          </a:lnTo>
                          <a:lnTo>
                            <a:pt x="560" y="525"/>
                          </a:lnTo>
                          <a:lnTo>
                            <a:pt x="556" y="525"/>
                          </a:lnTo>
                          <a:lnTo>
                            <a:pt x="552" y="525"/>
                          </a:lnTo>
                          <a:lnTo>
                            <a:pt x="547" y="525"/>
                          </a:lnTo>
                          <a:lnTo>
                            <a:pt x="543" y="525"/>
                          </a:lnTo>
                          <a:lnTo>
                            <a:pt x="538" y="525"/>
                          </a:lnTo>
                          <a:lnTo>
                            <a:pt x="534" y="525"/>
                          </a:lnTo>
                          <a:lnTo>
                            <a:pt x="528" y="527"/>
                          </a:lnTo>
                          <a:lnTo>
                            <a:pt x="525" y="527"/>
                          </a:lnTo>
                          <a:lnTo>
                            <a:pt x="521" y="527"/>
                          </a:lnTo>
                          <a:lnTo>
                            <a:pt x="517" y="527"/>
                          </a:lnTo>
                          <a:lnTo>
                            <a:pt x="513" y="528"/>
                          </a:lnTo>
                          <a:lnTo>
                            <a:pt x="508" y="528"/>
                          </a:lnTo>
                          <a:lnTo>
                            <a:pt x="503" y="528"/>
                          </a:lnTo>
                          <a:lnTo>
                            <a:pt x="501" y="528"/>
                          </a:lnTo>
                          <a:lnTo>
                            <a:pt x="498" y="528"/>
                          </a:lnTo>
                          <a:lnTo>
                            <a:pt x="494" y="528"/>
                          </a:lnTo>
                          <a:lnTo>
                            <a:pt x="490" y="528"/>
                          </a:lnTo>
                          <a:lnTo>
                            <a:pt x="486" y="528"/>
                          </a:lnTo>
                          <a:lnTo>
                            <a:pt x="483" y="528"/>
                          </a:lnTo>
                          <a:lnTo>
                            <a:pt x="481" y="528"/>
                          </a:lnTo>
                          <a:lnTo>
                            <a:pt x="477" y="528"/>
                          </a:lnTo>
                          <a:lnTo>
                            <a:pt x="475" y="528"/>
                          </a:lnTo>
                          <a:lnTo>
                            <a:pt x="473" y="529"/>
                          </a:lnTo>
                          <a:lnTo>
                            <a:pt x="468" y="529"/>
                          </a:lnTo>
                          <a:lnTo>
                            <a:pt x="463" y="530"/>
                          </a:lnTo>
                          <a:lnTo>
                            <a:pt x="461" y="530"/>
                          </a:lnTo>
                          <a:lnTo>
                            <a:pt x="458" y="530"/>
                          </a:lnTo>
                          <a:lnTo>
                            <a:pt x="456" y="530"/>
                          </a:lnTo>
                          <a:lnTo>
                            <a:pt x="445" y="530"/>
                          </a:lnTo>
                          <a:lnTo>
                            <a:pt x="436" y="530"/>
                          </a:lnTo>
                          <a:lnTo>
                            <a:pt x="425" y="530"/>
                          </a:lnTo>
                          <a:lnTo>
                            <a:pt x="414" y="530"/>
                          </a:lnTo>
                          <a:lnTo>
                            <a:pt x="405" y="530"/>
                          </a:lnTo>
                          <a:lnTo>
                            <a:pt x="394" y="530"/>
                          </a:lnTo>
                          <a:lnTo>
                            <a:pt x="385" y="530"/>
                          </a:lnTo>
                          <a:lnTo>
                            <a:pt x="374" y="531"/>
                          </a:lnTo>
                          <a:lnTo>
                            <a:pt x="365" y="530"/>
                          </a:lnTo>
                          <a:lnTo>
                            <a:pt x="354" y="530"/>
                          </a:lnTo>
                          <a:lnTo>
                            <a:pt x="344" y="530"/>
                          </a:lnTo>
                          <a:lnTo>
                            <a:pt x="336" y="530"/>
                          </a:lnTo>
                          <a:lnTo>
                            <a:pt x="327" y="530"/>
                          </a:lnTo>
                          <a:lnTo>
                            <a:pt x="317" y="530"/>
                          </a:lnTo>
                          <a:lnTo>
                            <a:pt x="309" y="530"/>
                          </a:lnTo>
                          <a:lnTo>
                            <a:pt x="299" y="530"/>
                          </a:lnTo>
                          <a:lnTo>
                            <a:pt x="291" y="530"/>
                          </a:lnTo>
                          <a:lnTo>
                            <a:pt x="280" y="530"/>
                          </a:lnTo>
                          <a:lnTo>
                            <a:pt x="273" y="529"/>
                          </a:lnTo>
                          <a:lnTo>
                            <a:pt x="264" y="529"/>
                          </a:lnTo>
                          <a:lnTo>
                            <a:pt x="255" y="528"/>
                          </a:lnTo>
                          <a:lnTo>
                            <a:pt x="247" y="528"/>
                          </a:lnTo>
                          <a:lnTo>
                            <a:pt x="239" y="528"/>
                          </a:lnTo>
                          <a:lnTo>
                            <a:pt x="232" y="528"/>
                          </a:lnTo>
                          <a:lnTo>
                            <a:pt x="223" y="527"/>
                          </a:lnTo>
                          <a:lnTo>
                            <a:pt x="215" y="527"/>
                          </a:lnTo>
                          <a:lnTo>
                            <a:pt x="208" y="525"/>
                          </a:lnTo>
                          <a:lnTo>
                            <a:pt x="201" y="525"/>
                          </a:lnTo>
                          <a:lnTo>
                            <a:pt x="194" y="525"/>
                          </a:lnTo>
                          <a:lnTo>
                            <a:pt x="187" y="525"/>
                          </a:lnTo>
                          <a:lnTo>
                            <a:pt x="180" y="524"/>
                          </a:lnTo>
                          <a:lnTo>
                            <a:pt x="174" y="524"/>
                          </a:lnTo>
                          <a:lnTo>
                            <a:pt x="167" y="523"/>
                          </a:lnTo>
                          <a:lnTo>
                            <a:pt x="161" y="523"/>
                          </a:lnTo>
                          <a:lnTo>
                            <a:pt x="155" y="522"/>
                          </a:lnTo>
                          <a:lnTo>
                            <a:pt x="149" y="522"/>
                          </a:lnTo>
                          <a:lnTo>
                            <a:pt x="142" y="521"/>
                          </a:lnTo>
                          <a:lnTo>
                            <a:pt x="137" y="521"/>
                          </a:lnTo>
                          <a:lnTo>
                            <a:pt x="131" y="520"/>
                          </a:lnTo>
                          <a:lnTo>
                            <a:pt x="126" y="520"/>
                          </a:lnTo>
                          <a:lnTo>
                            <a:pt x="120" y="518"/>
                          </a:lnTo>
                          <a:lnTo>
                            <a:pt x="115" y="518"/>
                          </a:lnTo>
                          <a:lnTo>
                            <a:pt x="110" y="518"/>
                          </a:lnTo>
                          <a:lnTo>
                            <a:pt x="106" y="518"/>
                          </a:lnTo>
                          <a:lnTo>
                            <a:pt x="101" y="517"/>
                          </a:lnTo>
                          <a:lnTo>
                            <a:pt x="97" y="517"/>
                          </a:lnTo>
                          <a:lnTo>
                            <a:pt x="94" y="516"/>
                          </a:lnTo>
                          <a:lnTo>
                            <a:pt x="89" y="516"/>
                          </a:lnTo>
                          <a:lnTo>
                            <a:pt x="86" y="515"/>
                          </a:lnTo>
                          <a:lnTo>
                            <a:pt x="82" y="515"/>
                          </a:lnTo>
                          <a:lnTo>
                            <a:pt x="80" y="515"/>
                          </a:lnTo>
                          <a:lnTo>
                            <a:pt x="76" y="515"/>
                          </a:lnTo>
                          <a:lnTo>
                            <a:pt x="73" y="514"/>
                          </a:lnTo>
                          <a:lnTo>
                            <a:pt x="70" y="512"/>
                          </a:lnTo>
                          <a:lnTo>
                            <a:pt x="68" y="512"/>
                          </a:lnTo>
                          <a:lnTo>
                            <a:pt x="63" y="512"/>
                          </a:lnTo>
                          <a:lnTo>
                            <a:pt x="61" y="512"/>
                          </a:lnTo>
                          <a:lnTo>
                            <a:pt x="60" y="512"/>
                          </a:lnTo>
                          <a:lnTo>
                            <a:pt x="56" y="509"/>
                          </a:lnTo>
                          <a:lnTo>
                            <a:pt x="51" y="506"/>
                          </a:lnTo>
                          <a:lnTo>
                            <a:pt x="48" y="503"/>
                          </a:lnTo>
                          <a:lnTo>
                            <a:pt x="44" y="499"/>
                          </a:lnTo>
                          <a:lnTo>
                            <a:pt x="41" y="495"/>
                          </a:lnTo>
                          <a:lnTo>
                            <a:pt x="37" y="490"/>
                          </a:lnTo>
                          <a:lnTo>
                            <a:pt x="34" y="485"/>
                          </a:lnTo>
                          <a:lnTo>
                            <a:pt x="31" y="480"/>
                          </a:lnTo>
                          <a:lnTo>
                            <a:pt x="30" y="477"/>
                          </a:lnTo>
                          <a:lnTo>
                            <a:pt x="28" y="473"/>
                          </a:lnTo>
                          <a:lnTo>
                            <a:pt x="26" y="470"/>
                          </a:lnTo>
                          <a:lnTo>
                            <a:pt x="25" y="467"/>
                          </a:lnTo>
                          <a:lnTo>
                            <a:pt x="24" y="464"/>
                          </a:lnTo>
                          <a:lnTo>
                            <a:pt x="23" y="460"/>
                          </a:lnTo>
                          <a:lnTo>
                            <a:pt x="22" y="457"/>
                          </a:lnTo>
                          <a:lnTo>
                            <a:pt x="21" y="454"/>
                          </a:lnTo>
                          <a:lnTo>
                            <a:pt x="19" y="451"/>
                          </a:lnTo>
                          <a:lnTo>
                            <a:pt x="18" y="447"/>
                          </a:lnTo>
                          <a:lnTo>
                            <a:pt x="17" y="444"/>
                          </a:lnTo>
                          <a:lnTo>
                            <a:pt x="16" y="440"/>
                          </a:lnTo>
                          <a:lnTo>
                            <a:pt x="15" y="436"/>
                          </a:lnTo>
                          <a:lnTo>
                            <a:pt x="15" y="433"/>
                          </a:lnTo>
                          <a:lnTo>
                            <a:pt x="13" y="429"/>
                          </a:lnTo>
                          <a:lnTo>
                            <a:pt x="12" y="426"/>
                          </a:lnTo>
                          <a:lnTo>
                            <a:pt x="11" y="421"/>
                          </a:lnTo>
                          <a:lnTo>
                            <a:pt x="11" y="417"/>
                          </a:lnTo>
                          <a:lnTo>
                            <a:pt x="10" y="414"/>
                          </a:lnTo>
                          <a:lnTo>
                            <a:pt x="9" y="409"/>
                          </a:lnTo>
                          <a:lnTo>
                            <a:pt x="8" y="404"/>
                          </a:lnTo>
                          <a:lnTo>
                            <a:pt x="8" y="401"/>
                          </a:lnTo>
                          <a:lnTo>
                            <a:pt x="6" y="397"/>
                          </a:lnTo>
                          <a:lnTo>
                            <a:pt x="6" y="394"/>
                          </a:lnTo>
                          <a:lnTo>
                            <a:pt x="5" y="389"/>
                          </a:lnTo>
                          <a:lnTo>
                            <a:pt x="5" y="384"/>
                          </a:lnTo>
                          <a:lnTo>
                            <a:pt x="5" y="381"/>
                          </a:lnTo>
                          <a:lnTo>
                            <a:pt x="5" y="376"/>
                          </a:lnTo>
                          <a:lnTo>
                            <a:pt x="4" y="372"/>
                          </a:lnTo>
                          <a:lnTo>
                            <a:pt x="3" y="369"/>
                          </a:lnTo>
                          <a:lnTo>
                            <a:pt x="3" y="363"/>
                          </a:lnTo>
                          <a:lnTo>
                            <a:pt x="3" y="360"/>
                          </a:lnTo>
                          <a:lnTo>
                            <a:pt x="3" y="356"/>
                          </a:lnTo>
                          <a:lnTo>
                            <a:pt x="2" y="351"/>
                          </a:lnTo>
                          <a:lnTo>
                            <a:pt x="0" y="347"/>
                          </a:lnTo>
                          <a:lnTo>
                            <a:pt x="0" y="343"/>
                          </a:lnTo>
                          <a:lnTo>
                            <a:pt x="0" y="338"/>
                          </a:lnTo>
                          <a:lnTo>
                            <a:pt x="0" y="334"/>
                          </a:lnTo>
                          <a:lnTo>
                            <a:pt x="0" y="330"/>
                          </a:lnTo>
                          <a:lnTo>
                            <a:pt x="0" y="325"/>
                          </a:lnTo>
                          <a:lnTo>
                            <a:pt x="0" y="321"/>
                          </a:lnTo>
                          <a:lnTo>
                            <a:pt x="0" y="317"/>
                          </a:lnTo>
                          <a:lnTo>
                            <a:pt x="0" y="313"/>
                          </a:lnTo>
                          <a:lnTo>
                            <a:pt x="0" y="308"/>
                          </a:lnTo>
                          <a:lnTo>
                            <a:pt x="0" y="303"/>
                          </a:lnTo>
                          <a:lnTo>
                            <a:pt x="0" y="300"/>
                          </a:lnTo>
                          <a:lnTo>
                            <a:pt x="0" y="295"/>
                          </a:lnTo>
                          <a:lnTo>
                            <a:pt x="0" y="292"/>
                          </a:lnTo>
                          <a:lnTo>
                            <a:pt x="0" y="287"/>
                          </a:lnTo>
                          <a:lnTo>
                            <a:pt x="0" y="282"/>
                          </a:lnTo>
                          <a:lnTo>
                            <a:pt x="3" y="281"/>
                          </a:lnTo>
                          <a:lnTo>
                            <a:pt x="6" y="280"/>
                          </a:lnTo>
                          <a:lnTo>
                            <a:pt x="10" y="277"/>
                          </a:lnTo>
                          <a:lnTo>
                            <a:pt x="15" y="275"/>
                          </a:lnTo>
                          <a:lnTo>
                            <a:pt x="18" y="271"/>
                          </a:lnTo>
                          <a:lnTo>
                            <a:pt x="22" y="268"/>
                          </a:lnTo>
                          <a:lnTo>
                            <a:pt x="24" y="264"/>
                          </a:lnTo>
                          <a:lnTo>
                            <a:pt x="28" y="260"/>
                          </a:lnTo>
                          <a:lnTo>
                            <a:pt x="30" y="255"/>
                          </a:lnTo>
                          <a:lnTo>
                            <a:pt x="31" y="250"/>
                          </a:lnTo>
                          <a:lnTo>
                            <a:pt x="32" y="246"/>
                          </a:lnTo>
                          <a:lnTo>
                            <a:pt x="32" y="242"/>
                          </a:lnTo>
                          <a:lnTo>
                            <a:pt x="31" y="238"/>
                          </a:lnTo>
                          <a:lnTo>
                            <a:pt x="29" y="235"/>
                          </a:lnTo>
                          <a:lnTo>
                            <a:pt x="26" y="233"/>
                          </a:lnTo>
                          <a:lnTo>
                            <a:pt x="25" y="231"/>
                          </a:lnTo>
                          <a:lnTo>
                            <a:pt x="23" y="231"/>
                          </a:lnTo>
                          <a:lnTo>
                            <a:pt x="21" y="230"/>
                          </a:lnTo>
                          <a:lnTo>
                            <a:pt x="16" y="235"/>
                          </a:lnTo>
                          <a:lnTo>
                            <a:pt x="11" y="239"/>
                          </a:lnTo>
                          <a:lnTo>
                            <a:pt x="8" y="242"/>
                          </a:lnTo>
                          <a:lnTo>
                            <a:pt x="5" y="244"/>
                          </a:lnTo>
                          <a:lnTo>
                            <a:pt x="3" y="246"/>
                          </a:lnTo>
                          <a:lnTo>
                            <a:pt x="0" y="249"/>
                          </a:lnTo>
                          <a:lnTo>
                            <a:pt x="0" y="246"/>
                          </a:lnTo>
                          <a:lnTo>
                            <a:pt x="0" y="244"/>
                          </a:lnTo>
                          <a:lnTo>
                            <a:pt x="0" y="242"/>
                          </a:lnTo>
                          <a:lnTo>
                            <a:pt x="0" y="239"/>
                          </a:lnTo>
                          <a:lnTo>
                            <a:pt x="0" y="236"/>
                          </a:lnTo>
                          <a:lnTo>
                            <a:pt x="0" y="233"/>
                          </a:lnTo>
                          <a:lnTo>
                            <a:pt x="0" y="231"/>
                          </a:lnTo>
                          <a:lnTo>
                            <a:pt x="2" y="229"/>
                          </a:lnTo>
                          <a:lnTo>
                            <a:pt x="2" y="225"/>
                          </a:lnTo>
                          <a:lnTo>
                            <a:pt x="2" y="223"/>
                          </a:lnTo>
                          <a:lnTo>
                            <a:pt x="2" y="219"/>
                          </a:lnTo>
                          <a:lnTo>
                            <a:pt x="3" y="217"/>
                          </a:lnTo>
                          <a:lnTo>
                            <a:pt x="3" y="214"/>
                          </a:lnTo>
                          <a:lnTo>
                            <a:pt x="3" y="211"/>
                          </a:lnTo>
                          <a:lnTo>
                            <a:pt x="3" y="208"/>
                          </a:lnTo>
                          <a:lnTo>
                            <a:pt x="3" y="206"/>
                          </a:lnTo>
                          <a:lnTo>
                            <a:pt x="3" y="204"/>
                          </a:lnTo>
                          <a:lnTo>
                            <a:pt x="3" y="201"/>
                          </a:lnTo>
                          <a:lnTo>
                            <a:pt x="3" y="198"/>
                          </a:lnTo>
                          <a:lnTo>
                            <a:pt x="3" y="195"/>
                          </a:lnTo>
                          <a:lnTo>
                            <a:pt x="3" y="192"/>
                          </a:lnTo>
                          <a:lnTo>
                            <a:pt x="4" y="190"/>
                          </a:lnTo>
                          <a:lnTo>
                            <a:pt x="5" y="186"/>
                          </a:lnTo>
                          <a:lnTo>
                            <a:pt x="5" y="184"/>
                          </a:lnTo>
                          <a:lnTo>
                            <a:pt x="5" y="181"/>
                          </a:lnTo>
                          <a:lnTo>
                            <a:pt x="5" y="178"/>
                          </a:lnTo>
                          <a:lnTo>
                            <a:pt x="5" y="175"/>
                          </a:lnTo>
                          <a:lnTo>
                            <a:pt x="5" y="172"/>
                          </a:lnTo>
                          <a:lnTo>
                            <a:pt x="5" y="169"/>
                          </a:lnTo>
                          <a:lnTo>
                            <a:pt x="5" y="166"/>
                          </a:lnTo>
                          <a:lnTo>
                            <a:pt x="6" y="163"/>
                          </a:lnTo>
                          <a:lnTo>
                            <a:pt x="6" y="161"/>
                          </a:lnTo>
                          <a:lnTo>
                            <a:pt x="8" y="165"/>
                          </a:lnTo>
                          <a:lnTo>
                            <a:pt x="11" y="167"/>
                          </a:lnTo>
                          <a:lnTo>
                            <a:pt x="13" y="167"/>
                          </a:lnTo>
                          <a:lnTo>
                            <a:pt x="16" y="168"/>
                          </a:lnTo>
                          <a:lnTo>
                            <a:pt x="19" y="168"/>
                          </a:lnTo>
                          <a:lnTo>
                            <a:pt x="23" y="168"/>
                          </a:lnTo>
                          <a:lnTo>
                            <a:pt x="25" y="166"/>
                          </a:lnTo>
                          <a:lnTo>
                            <a:pt x="29" y="166"/>
                          </a:lnTo>
                          <a:lnTo>
                            <a:pt x="32" y="163"/>
                          </a:lnTo>
                          <a:lnTo>
                            <a:pt x="36" y="162"/>
                          </a:lnTo>
                          <a:lnTo>
                            <a:pt x="40" y="160"/>
                          </a:lnTo>
                          <a:lnTo>
                            <a:pt x="43" y="159"/>
                          </a:lnTo>
                          <a:lnTo>
                            <a:pt x="47" y="155"/>
                          </a:lnTo>
                          <a:lnTo>
                            <a:pt x="50" y="153"/>
                          </a:lnTo>
                          <a:lnTo>
                            <a:pt x="53" y="150"/>
                          </a:lnTo>
                          <a:lnTo>
                            <a:pt x="56" y="147"/>
                          </a:lnTo>
                          <a:lnTo>
                            <a:pt x="59" y="143"/>
                          </a:lnTo>
                          <a:lnTo>
                            <a:pt x="61" y="141"/>
                          </a:lnTo>
                          <a:lnTo>
                            <a:pt x="62" y="136"/>
                          </a:lnTo>
                          <a:lnTo>
                            <a:pt x="64" y="133"/>
                          </a:lnTo>
                          <a:lnTo>
                            <a:pt x="66" y="129"/>
                          </a:lnTo>
                          <a:lnTo>
                            <a:pt x="66" y="125"/>
                          </a:lnTo>
                          <a:lnTo>
                            <a:pt x="66" y="122"/>
                          </a:lnTo>
                          <a:lnTo>
                            <a:pt x="66" y="117"/>
                          </a:lnTo>
                          <a:lnTo>
                            <a:pt x="63" y="114"/>
                          </a:lnTo>
                          <a:lnTo>
                            <a:pt x="62" y="110"/>
                          </a:lnTo>
                          <a:lnTo>
                            <a:pt x="59" y="105"/>
                          </a:lnTo>
                          <a:lnTo>
                            <a:pt x="56" y="102"/>
                          </a:lnTo>
                          <a:lnTo>
                            <a:pt x="51" y="97"/>
                          </a:lnTo>
                          <a:lnTo>
                            <a:pt x="47" y="95"/>
                          </a:lnTo>
                          <a:lnTo>
                            <a:pt x="44" y="97"/>
                          </a:lnTo>
                          <a:lnTo>
                            <a:pt x="42" y="99"/>
                          </a:lnTo>
                          <a:lnTo>
                            <a:pt x="40" y="103"/>
                          </a:lnTo>
                          <a:lnTo>
                            <a:pt x="38" y="105"/>
                          </a:lnTo>
                          <a:lnTo>
                            <a:pt x="35" y="110"/>
                          </a:lnTo>
                          <a:lnTo>
                            <a:pt x="32" y="112"/>
                          </a:lnTo>
                          <a:lnTo>
                            <a:pt x="30" y="115"/>
                          </a:lnTo>
                          <a:lnTo>
                            <a:pt x="29" y="117"/>
                          </a:lnTo>
                          <a:lnTo>
                            <a:pt x="25" y="121"/>
                          </a:lnTo>
                          <a:lnTo>
                            <a:pt x="24" y="123"/>
                          </a:lnTo>
                          <a:lnTo>
                            <a:pt x="22" y="125"/>
                          </a:lnTo>
                          <a:lnTo>
                            <a:pt x="19" y="129"/>
                          </a:lnTo>
                          <a:lnTo>
                            <a:pt x="16" y="134"/>
                          </a:lnTo>
                          <a:lnTo>
                            <a:pt x="13" y="138"/>
                          </a:lnTo>
                          <a:lnTo>
                            <a:pt x="10" y="142"/>
                          </a:lnTo>
                          <a:lnTo>
                            <a:pt x="9" y="147"/>
                          </a:lnTo>
                          <a:lnTo>
                            <a:pt x="8" y="150"/>
                          </a:lnTo>
                          <a:lnTo>
                            <a:pt x="8" y="154"/>
                          </a:lnTo>
                          <a:lnTo>
                            <a:pt x="8" y="150"/>
                          </a:lnTo>
                          <a:lnTo>
                            <a:pt x="8" y="147"/>
                          </a:lnTo>
                          <a:lnTo>
                            <a:pt x="8" y="143"/>
                          </a:lnTo>
                          <a:lnTo>
                            <a:pt x="8" y="140"/>
                          </a:lnTo>
                          <a:lnTo>
                            <a:pt x="8" y="135"/>
                          </a:lnTo>
                          <a:lnTo>
                            <a:pt x="9" y="133"/>
                          </a:lnTo>
                          <a:lnTo>
                            <a:pt x="9" y="128"/>
                          </a:lnTo>
                          <a:lnTo>
                            <a:pt x="10" y="125"/>
                          </a:lnTo>
                          <a:lnTo>
                            <a:pt x="10" y="121"/>
                          </a:lnTo>
                          <a:lnTo>
                            <a:pt x="10" y="117"/>
                          </a:lnTo>
                          <a:lnTo>
                            <a:pt x="10" y="115"/>
                          </a:lnTo>
                          <a:lnTo>
                            <a:pt x="10" y="110"/>
                          </a:lnTo>
                          <a:lnTo>
                            <a:pt x="10" y="108"/>
                          </a:lnTo>
                          <a:lnTo>
                            <a:pt x="11" y="104"/>
                          </a:lnTo>
                          <a:lnTo>
                            <a:pt x="11" y="100"/>
                          </a:lnTo>
                          <a:lnTo>
                            <a:pt x="12" y="97"/>
                          </a:lnTo>
                          <a:lnTo>
                            <a:pt x="12" y="95"/>
                          </a:lnTo>
                          <a:lnTo>
                            <a:pt x="12" y="91"/>
                          </a:lnTo>
                          <a:lnTo>
                            <a:pt x="12" y="87"/>
                          </a:lnTo>
                          <a:lnTo>
                            <a:pt x="12" y="85"/>
                          </a:lnTo>
                          <a:lnTo>
                            <a:pt x="12" y="81"/>
                          </a:lnTo>
                          <a:lnTo>
                            <a:pt x="13" y="78"/>
                          </a:lnTo>
                          <a:lnTo>
                            <a:pt x="13" y="74"/>
                          </a:lnTo>
                          <a:lnTo>
                            <a:pt x="15" y="72"/>
                          </a:lnTo>
                          <a:lnTo>
                            <a:pt x="15" y="70"/>
                          </a:lnTo>
                          <a:lnTo>
                            <a:pt x="15" y="67"/>
                          </a:lnTo>
                          <a:lnTo>
                            <a:pt x="15" y="64"/>
                          </a:lnTo>
                          <a:lnTo>
                            <a:pt x="15" y="61"/>
                          </a:lnTo>
                          <a:lnTo>
                            <a:pt x="15" y="58"/>
                          </a:lnTo>
                          <a:lnTo>
                            <a:pt x="16" y="55"/>
                          </a:lnTo>
                          <a:lnTo>
                            <a:pt x="16" y="53"/>
                          </a:lnTo>
                          <a:lnTo>
                            <a:pt x="17" y="51"/>
                          </a:lnTo>
                          <a:lnTo>
                            <a:pt x="17" y="47"/>
                          </a:lnTo>
                          <a:lnTo>
                            <a:pt x="17" y="45"/>
                          </a:lnTo>
                          <a:lnTo>
                            <a:pt x="17" y="41"/>
                          </a:lnTo>
                          <a:lnTo>
                            <a:pt x="17" y="40"/>
                          </a:lnTo>
                          <a:lnTo>
                            <a:pt x="18" y="35"/>
                          </a:lnTo>
                          <a:lnTo>
                            <a:pt x="18" y="32"/>
                          </a:lnTo>
                          <a:lnTo>
                            <a:pt x="18" y="27"/>
                          </a:lnTo>
                          <a:lnTo>
                            <a:pt x="19" y="23"/>
                          </a:lnTo>
                          <a:lnTo>
                            <a:pt x="19" y="20"/>
                          </a:lnTo>
                          <a:lnTo>
                            <a:pt x="21" y="16"/>
                          </a:lnTo>
                          <a:lnTo>
                            <a:pt x="21" y="14"/>
                          </a:lnTo>
                          <a:lnTo>
                            <a:pt x="21" y="11"/>
                          </a:lnTo>
                          <a:lnTo>
                            <a:pt x="21" y="9"/>
                          </a:lnTo>
                          <a:lnTo>
                            <a:pt x="21" y="8"/>
                          </a:lnTo>
                          <a:lnTo>
                            <a:pt x="21" y="5"/>
                          </a:lnTo>
                          <a:lnTo>
                            <a:pt x="22" y="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918" name="Freeform 53"/>
                    <p:cNvSpPr>
                      <a:spLocks/>
                    </p:cNvSpPr>
                    <p:nvPr/>
                  </p:nvSpPr>
                  <p:spPr bwMode="auto">
                    <a:xfrm>
                      <a:off x="5458" y="1947"/>
                      <a:ext cx="14" cy="10"/>
                    </a:xfrm>
                    <a:custGeom>
                      <a:avLst/>
                      <a:gdLst>
                        <a:gd name="T0" fmla="*/ 0 w 43"/>
                        <a:gd name="T1" fmla="*/ 0 h 31"/>
                        <a:gd name="T2" fmla="*/ 2 w 43"/>
                        <a:gd name="T3" fmla="*/ 0 h 31"/>
                        <a:gd name="T4" fmla="*/ 2 w 43"/>
                        <a:gd name="T5" fmla="*/ 0 h 31"/>
                        <a:gd name="T6" fmla="*/ 2 w 43"/>
                        <a:gd name="T7" fmla="*/ 0 h 31"/>
                        <a:gd name="T8" fmla="*/ 1 w 43"/>
                        <a:gd name="T9" fmla="*/ 0 h 31"/>
                        <a:gd name="T10" fmla="*/ 1 w 43"/>
                        <a:gd name="T11" fmla="*/ 0 h 31"/>
                        <a:gd name="T12" fmla="*/ 1 w 43"/>
                        <a:gd name="T13" fmla="*/ 0 h 31"/>
                        <a:gd name="T14" fmla="*/ 1 w 43"/>
                        <a:gd name="T15" fmla="*/ 1 h 31"/>
                        <a:gd name="T16" fmla="*/ 1 w 43"/>
                        <a:gd name="T17" fmla="*/ 1 h 31"/>
                        <a:gd name="T18" fmla="*/ 1 w 43"/>
                        <a:gd name="T19" fmla="*/ 1 h 31"/>
                        <a:gd name="T20" fmla="*/ 1 w 43"/>
                        <a:gd name="T21" fmla="*/ 1 h 31"/>
                        <a:gd name="T22" fmla="*/ 1 w 43"/>
                        <a:gd name="T23" fmla="*/ 1 h 31"/>
                        <a:gd name="T24" fmla="*/ 1 w 43"/>
                        <a:gd name="T25" fmla="*/ 1 h 31"/>
                        <a:gd name="T26" fmla="*/ 1 w 43"/>
                        <a:gd name="T27" fmla="*/ 1 h 31"/>
                        <a:gd name="T28" fmla="*/ 1 w 43"/>
                        <a:gd name="T29" fmla="*/ 1 h 31"/>
                        <a:gd name="T30" fmla="*/ 0 w 43"/>
                        <a:gd name="T31" fmla="*/ 1 h 31"/>
                        <a:gd name="T32" fmla="*/ 0 w 43"/>
                        <a:gd name="T33" fmla="*/ 1 h 31"/>
                        <a:gd name="T34" fmla="*/ 0 w 43"/>
                        <a:gd name="T35" fmla="*/ 1 h 31"/>
                        <a:gd name="T36" fmla="*/ 0 w 43"/>
                        <a:gd name="T37" fmla="*/ 1 h 31"/>
                        <a:gd name="T38" fmla="*/ 0 w 43"/>
                        <a:gd name="T39" fmla="*/ 0 h 31"/>
                        <a:gd name="T40" fmla="*/ 1 w 43"/>
                        <a:gd name="T41" fmla="*/ 0 h 31"/>
                        <a:gd name="T42" fmla="*/ 1 w 43"/>
                        <a:gd name="T43" fmla="*/ 0 h 31"/>
                        <a:gd name="T44" fmla="*/ 0 w 43"/>
                        <a:gd name="T45" fmla="*/ 0 h 31"/>
                        <a:gd name="T46" fmla="*/ 0 w 43"/>
                        <a:gd name="T47" fmla="*/ 0 h 31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43"/>
                        <a:gd name="T73" fmla="*/ 0 h 31"/>
                        <a:gd name="T74" fmla="*/ 43 w 43"/>
                        <a:gd name="T75" fmla="*/ 31 h 31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43" h="31">
                          <a:moveTo>
                            <a:pt x="0" y="0"/>
                          </a:moveTo>
                          <a:lnTo>
                            <a:pt x="43" y="3"/>
                          </a:lnTo>
                          <a:lnTo>
                            <a:pt x="42" y="6"/>
                          </a:lnTo>
                          <a:lnTo>
                            <a:pt x="41" y="9"/>
                          </a:lnTo>
                          <a:lnTo>
                            <a:pt x="40" y="11"/>
                          </a:lnTo>
                          <a:lnTo>
                            <a:pt x="37" y="13"/>
                          </a:lnTo>
                          <a:lnTo>
                            <a:pt x="37" y="16"/>
                          </a:lnTo>
                          <a:lnTo>
                            <a:pt x="35" y="18"/>
                          </a:lnTo>
                          <a:lnTo>
                            <a:pt x="33" y="20"/>
                          </a:lnTo>
                          <a:lnTo>
                            <a:pt x="32" y="23"/>
                          </a:lnTo>
                          <a:lnTo>
                            <a:pt x="30" y="26"/>
                          </a:lnTo>
                          <a:lnTo>
                            <a:pt x="26" y="29"/>
                          </a:lnTo>
                          <a:lnTo>
                            <a:pt x="20" y="31"/>
                          </a:lnTo>
                          <a:lnTo>
                            <a:pt x="16" y="30"/>
                          </a:lnTo>
                          <a:lnTo>
                            <a:pt x="13" y="28"/>
                          </a:lnTo>
                          <a:lnTo>
                            <a:pt x="13" y="24"/>
                          </a:lnTo>
                          <a:lnTo>
                            <a:pt x="13" y="20"/>
                          </a:lnTo>
                          <a:lnTo>
                            <a:pt x="13" y="17"/>
                          </a:lnTo>
                          <a:lnTo>
                            <a:pt x="13" y="13"/>
                          </a:lnTo>
                          <a:lnTo>
                            <a:pt x="14" y="11"/>
                          </a:lnTo>
                          <a:lnTo>
                            <a:pt x="15" y="1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919" name="Freeform 54"/>
                    <p:cNvSpPr>
                      <a:spLocks/>
                    </p:cNvSpPr>
                    <p:nvPr/>
                  </p:nvSpPr>
                  <p:spPr bwMode="auto">
                    <a:xfrm>
                      <a:off x="5487" y="1968"/>
                      <a:ext cx="19" cy="7"/>
                    </a:xfrm>
                    <a:custGeom>
                      <a:avLst/>
                      <a:gdLst>
                        <a:gd name="T0" fmla="*/ 2 w 57"/>
                        <a:gd name="T1" fmla="*/ 1 h 22"/>
                        <a:gd name="T2" fmla="*/ 0 w 57"/>
                        <a:gd name="T3" fmla="*/ 1 h 22"/>
                        <a:gd name="T4" fmla="*/ 1 w 57"/>
                        <a:gd name="T5" fmla="*/ 0 h 22"/>
                        <a:gd name="T6" fmla="*/ 1 w 57"/>
                        <a:gd name="T7" fmla="*/ 0 h 22"/>
                        <a:gd name="T8" fmla="*/ 1 w 57"/>
                        <a:gd name="T9" fmla="*/ 0 h 22"/>
                        <a:gd name="T10" fmla="*/ 1 w 57"/>
                        <a:gd name="T11" fmla="*/ 0 h 22"/>
                        <a:gd name="T12" fmla="*/ 1 w 57"/>
                        <a:gd name="T13" fmla="*/ 0 h 22"/>
                        <a:gd name="T14" fmla="*/ 1 w 57"/>
                        <a:gd name="T15" fmla="*/ 0 h 22"/>
                        <a:gd name="T16" fmla="*/ 1 w 57"/>
                        <a:gd name="T17" fmla="*/ 0 h 22"/>
                        <a:gd name="T18" fmla="*/ 2 w 57"/>
                        <a:gd name="T19" fmla="*/ 0 h 22"/>
                        <a:gd name="T20" fmla="*/ 2 w 57"/>
                        <a:gd name="T21" fmla="*/ 0 h 22"/>
                        <a:gd name="T22" fmla="*/ 2 w 57"/>
                        <a:gd name="T23" fmla="*/ 0 h 22"/>
                        <a:gd name="T24" fmla="*/ 2 w 57"/>
                        <a:gd name="T25" fmla="*/ 1 h 22"/>
                        <a:gd name="T26" fmla="*/ 2 w 57"/>
                        <a:gd name="T27" fmla="*/ 1 h 22"/>
                        <a:gd name="T28" fmla="*/ 2 w 57"/>
                        <a:gd name="T29" fmla="*/ 1 h 22"/>
                        <a:gd name="T30" fmla="*/ 2 w 57"/>
                        <a:gd name="T31" fmla="*/ 1 h 22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7"/>
                        <a:gd name="T49" fmla="*/ 0 h 22"/>
                        <a:gd name="T50" fmla="*/ 57 w 57"/>
                        <a:gd name="T51" fmla="*/ 22 h 22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7" h="22">
                          <a:moveTo>
                            <a:pt x="57" y="19"/>
                          </a:moveTo>
                          <a:lnTo>
                            <a:pt x="0" y="22"/>
                          </a:lnTo>
                          <a:lnTo>
                            <a:pt x="20" y="0"/>
                          </a:lnTo>
                          <a:lnTo>
                            <a:pt x="23" y="0"/>
                          </a:lnTo>
                          <a:lnTo>
                            <a:pt x="26" y="3"/>
                          </a:lnTo>
                          <a:lnTo>
                            <a:pt x="29" y="4"/>
                          </a:lnTo>
                          <a:lnTo>
                            <a:pt x="32" y="6"/>
                          </a:lnTo>
                          <a:lnTo>
                            <a:pt x="36" y="7"/>
                          </a:lnTo>
                          <a:lnTo>
                            <a:pt x="39" y="8"/>
                          </a:lnTo>
                          <a:lnTo>
                            <a:pt x="43" y="11"/>
                          </a:lnTo>
                          <a:lnTo>
                            <a:pt x="45" y="13"/>
                          </a:lnTo>
                          <a:lnTo>
                            <a:pt x="49" y="13"/>
                          </a:lnTo>
                          <a:lnTo>
                            <a:pt x="51" y="16"/>
                          </a:lnTo>
                          <a:lnTo>
                            <a:pt x="56" y="18"/>
                          </a:lnTo>
                          <a:lnTo>
                            <a:pt x="57" y="1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26670" name="Group 55"/>
              <p:cNvGrpSpPr>
                <a:grpSpLocks/>
              </p:cNvGrpSpPr>
              <p:nvPr/>
            </p:nvGrpSpPr>
            <p:grpSpPr bwMode="auto">
              <a:xfrm>
                <a:off x="1701" y="2493"/>
                <a:ext cx="363" cy="369"/>
                <a:chOff x="1884" y="1812"/>
                <a:chExt cx="363" cy="369"/>
              </a:xfrm>
            </p:grpSpPr>
            <p:sp>
              <p:nvSpPr>
                <p:cNvPr id="26881" name="AutoShape 56"/>
                <p:cNvSpPr>
                  <a:spLocks noChangeArrowheads="1"/>
                </p:cNvSpPr>
                <p:nvPr/>
              </p:nvSpPr>
              <p:spPr bwMode="auto">
                <a:xfrm>
                  <a:off x="1884" y="1812"/>
                  <a:ext cx="363" cy="369"/>
                </a:xfrm>
                <a:prstGeom prst="can">
                  <a:avLst>
                    <a:gd name="adj" fmla="val 50826"/>
                  </a:avLst>
                </a:prstGeom>
                <a:gradFill rotWithShape="0">
                  <a:gsLst>
                    <a:gs pos="0">
                      <a:srgbClr val="764801"/>
                    </a:gs>
                    <a:gs pos="100000">
                      <a:srgbClr val="FE9B03"/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26882" name="Group 57"/>
                <p:cNvGrpSpPr>
                  <a:grpSpLocks/>
                </p:cNvGrpSpPr>
                <p:nvPr/>
              </p:nvGrpSpPr>
              <p:grpSpPr bwMode="auto">
                <a:xfrm>
                  <a:off x="1932" y="1863"/>
                  <a:ext cx="279" cy="81"/>
                  <a:chOff x="1470" y="1821"/>
                  <a:chExt cx="279" cy="93"/>
                </a:xfrm>
              </p:grpSpPr>
              <p:sp>
                <p:nvSpPr>
                  <p:cNvPr id="26883" name="Freeform 58"/>
                  <p:cNvSpPr>
                    <a:spLocks/>
                  </p:cNvSpPr>
                  <p:nvPr/>
                </p:nvSpPr>
                <p:spPr bwMode="auto">
                  <a:xfrm>
                    <a:off x="1476" y="1821"/>
                    <a:ext cx="273" cy="90"/>
                  </a:xfrm>
                  <a:custGeom>
                    <a:avLst/>
                    <a:gdLst>
                      <a:gd name="T0" fmla="*/ 0 w 273"/>
                      <a:gd name="T1" fmla="*/ 0 h 90"/>
                      <a:gd name="T2" fmla="*/ 60 w 273"/>
                      <a:gd name="T3" fmla="*/ 0 h 90"/>
                      <a:gd name="T4" fmla="*/ 198 w 273"/>
                      <a:gd name="T5" fmla="*/ 90 h 90"/>
                      <a:gd name="T6" fmla="*/ 273 w 273"/>
                      <a:gd name="T7" fmla="*/ 90 h 9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73"/>
                      <a:gd name="T13" fmla="*/ 0 h 90"/>
                      <a:gd name="T14" fmla="*/ 273 w 273"/>
                      <a:gd name="T15" fmla="*/ 90 h 9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73" h="90">
                        <a:moveTo>
                          <a:pt x="0" y="0"/>
                        </a:moveTo>
                        <a:lnTo>
                          <a:pt x="60" y="0"/>
                        </a:lnTo>
                        <a:lnTo>
                          <a:pt x="198" y="90"/>
                        </a:lnTo>
                        <a:lnTo>
                          <a:pt x="273" y="90"/>
                        </a:lnTo>
                      </a:path>
                    </a:pathLst>
                  </a:custGeom>
                  <a:gradFill rotWithShape="0">
                    <a:gsLst>
                      <a:gs pos="0">
                        <a:srgbClr val="764801"/>
                      </a:gs>
                      <a:gs pos="100000">
                        <a:srgbClr val="FE9B03"/>
                      </a:gs>
                    </a:gsLst>
                    <a:lin ang="5400000" scaled="1"/>
                  </a:gradFill>
                  <a:ln w="9525">
                    <a:solidFill>
                      <a:schemeClr val="bg1"/>
                    </a:solidFill>
                    <a:round/>
                    <a:headEnd type="triangle" w="med" len="med"/>
                    <a:tailEnd type="triangle" w="med" len="med"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6884" name="Freeform 59"/>
                  <p:cNvSpPr>
                    <a:spLocks/>
                  </p:cNvSpPr>
                  <p:nvPr/>
                </p:nvSpPr>
                <p:spPr bwMode="auto">
                  <a:xfrm flipV="1">
                    <a:off x="1470" y="1824"/>
                    <a:ext cx="273" cy="90"/>
                  </a:xfrm>
                  <a:custGeom>
                    <a:avLst/>
                    <a:gdLst>
                      <a:gd name="T0" fmla="*/ 0 w 273"/>
                      <a:gd name="T1" fmla="*/ 0 h 90"/>
                      <a:gd name="T2" fmla="*/ 60 w 273"/>
                      <a:gd name="T3" fmla="*/ 0 h 90"/>
                      <a:gd name="T4" fmla="*/ 198 w 273"/>
                      <a:gd name="T5" fmla="*/ 90 h 90"/>
                      <a:gd name="T6" fmla="*/ 273 w 273"/>
                      <a:gd name="T7" fmla="*/ 90 h 9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73"/>
                      <a:gd name="T13" fmla="*/ 0 h 90"/>
                      <a:gd name="T14" fmla="*/ 273 w 273"/>
                      <a:gd name="T15" fmla="*/ 90 h 9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73" h="90">
                        <a:moveTo>
                          <a:pt x="0" y="0"/>
                        </a:moveTo>
                        <a:lnTo>
                          <a:pt x="60" y="0"/>
                        </a:lnTo>
                        <a:lnTo>
                          <a:pt x="198" y="90"/>
                        </a:lnTo>
                        <a:lnTo>
                          <a:pt x="273" y="90"/>
                        </a:lnTo>
                      </a:path>
                    </a:pathLst>
                  </a:custGeom>
                  <a:gradFill rotWithShape="0">
                    <a:gsLst>
                      <a:gs pos="0">
                        <a:srgbClr val="764801"/>
                      </a:gs>
                      <a:gs pos="100000">
                        <a:srgbClr val="FE9B03"/>
                      </a:gs>
                    </a:gsLst>
                    <a:lin ang="5400000" scaled="1"/>
                  </a:gradFill>
                  <a:ln w="9525">
                    <a:solidFill>
                      <a:schemeClr val="bg1"/>
                    </a:solidFill>
                    <a:round/>
                    <a:headEnd type="triangle" w="med" len="med"/>
                    <a:tailEnd type="triangle" w="med" len="med"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6671" name="Group 60"/>
              <p:cNvGrpSpPr>
                <a:grpSpLocks/>
              </p:cNvGrpSpPr>
              <p:nvPr/>
            </p:nvGrpSpPr>
            <p:grpSpPr bwMode="auto">
              <a:xfrm>
                <a:off x="1584" y="1584"/>
                <a:ext cx="363" cy="369"/>
                <a:chOff x="1884" y="1812"/>
                <a:chExt cx="363" cy="369"/>
              </a:xfrm>
            </p:grpSpPr>
            <p:sp>
              <p:nvSpPr>
                <p:cNvPr id="26877" name="AutoShape 61"/>
                <p:cNvSpPr>
                  <a:spLocks noChangeArrowheads="1"/>
                </p:cNvSpPr>
                <p:nvPr/>
              </p:nvSpPr>
              <p:spPr bwMode="auto">
                <a:xfrm>
                  <a:off x="1884" y="1812"/>
                  <a:ext cx="363" cy="369"/>
                </a:xfrm>
                <a:prstGeom prst="can">
                  <a:avLst>
                    <a:gd name="adj" fmla="val 50826"/>
                  </a:avLst>
                </a:prstGeom>
                <a:gradFill rotWithShape="0">
                  <a:gsLst>
                    <a:gs pos="0">
                      <a:srgbClr val="764801"/>
                    </a:gs>
                    <a:gs pos="100000">
                      <a:srgbClr val="FE9B03"/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26878" name="Group 62"/>
                <p:cNvGrpSpPr>
                  <a:grpSpLocks/>
                </p:cNvGrpSpPr>
                <p:nvPr/>
              </p:nvGrpSpPr>
              <p:grpSpPr bwMode="auto">
                <a:xfrm>
                  <a:off x="1932" y="1863"/>
                  <a:ext cx="279" cy="81"/>
                  <a:chOff x="1470" y="1821"/>
                  <a:chExt cx="279" cy="93"/>
                </a:xfrm>
              </p:grpSpPr>
              <p:sp>
                <p:nvSpPr>
                  <p:cNvPr id="26879" name="Freeform 63"/>
                  <p:cNvSpPr>
                    <a:spLocks/>
                  </p:cNvSpPr>
                  <p:nvPr/>
                </p:nvSpPr>
                <p:spPr bwMode="auto">
                  <a:xfrm>
                    <a:off x="1476" y="1821"/>
                    <a:ext cx="273" cy="90"/>
                  </a:xfrm>
                  <a:custGeom>
                    <a:avLst/>
                    <a:gdLst>
                      <a:gd name="T0" fmla="*/ 0 w 273"/>
                      <a:gd name="T1" fmla="*/ 0 h 90"/>
                      <a:gd name="T2" fmla="*/ 60 w 273"/>
                      <a:gd name="T3" fmla="*/ 0 h 90"/>
                      <a:gd name="T4" fmla="*/ 198 w 273"/>
                      <a:gd name="T5" fmla="*/ 90 h 90"/>
                      <a:gd name="T6" fmla="*/ 273 w 273"/>
                      <a:gd name="T7" fmla="*/ 90 h 9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73"/>
                      <a:gd name="T13" fmla="*/ 0 h 90"/>
                      <a:gd name="T14" fmla="*/ 273 w 273"/>
                      <a:gd name="T15" fmla="*/ 90 h 9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73" h="90">
                        <a:moveTo>
                          <a:pt x="0" y="0"/>
                        </a:moveTo>
                        <a:lnTo>
                          <a:pt x="60" y="0"/>
                        </a:lnTo>
                        <a:lnTo>
                          <a:pt x="198" y="90"/>
                        </a:lnTo>
                        <a:lnTo>
                          <a:pt x="273" y="90"/>
                        </a:lnTo>
                      </a:path>
                    </a:pathLst>
                  </a:custGeom>
                  <a:gradFill rotWithShape="0">
                    <a:gsLst>
                      <a:gs pos="0">
                        <a:srgbClr val="764801"/>
                      </a:gs>
                      <a:gs pos="100000">
                        <a:srgbClr val="FE9B03"/>
                      </a:gs>
                    </a:gsLst>
                    <a:lin ang="5400000" scaled="1"/>
                  </a:gradFill>
                  <a:ln w="9525">
                    <a:solidFill>
                      <a:schemeClr val="bg1"/>
                    </a:solidFill>
                    <a:round/>
                    <a:headEnd type="triangle" w="med" len="med"/>
                    <a:tailEnd type="triangle" w="med" len="med"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6880" name="Freeform 64"/>
                  <p:cNvSpPr>
                    <a:spLocks/>
                  </p:cNvSpPr>
                  <p:nvPr/>
                </p:nvSpPr>
                <p:spPr bwMode="auto">
                  <a:xfrm flipV="1">
                    <a:off x="1470" y="1824"/>
                    <a:ext cx="273" cy="90"/>
                  </a:xfrm>
                  <a:custGeom>
                    <a:avLst/>
                    <a:gdLst>
                      <a:gd name="T0" fmla="*/ 0 w 273"/>
                      <a:gd name="T1" fmla="*/ 0 h 90"/>
                      <a:gd name="T2" fmla="*/ 60 w 273"/>
                      <a:gd name="T3" fmla="*/ 0 h 90"/>
                      <a:gd name="T4" fmla="*/ 198 w 273"/>
                      <a:gd name="T5" fmla="*/ 90 h 90"/>
                      <a:gd name="T6" fmla="*/ 273 w 273"/>
                      <a:gd name="T7" fmla="*/ 90 h 9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73"/>
                      <a:gd name="T13" fmla="*/ 0 h 90"/>
                      <a:gd name="T14" fmla="*/ 273 w 273"/>
                      <a:gd name="T15" fmla="*/ 90 h 9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73" h="90">
                        <a:moveTo>
                          <a:pt x="0" y="0"/>
                        </a:moveTo>
                        <a:lnTo>
                          <a:pt x="60" y="0"/>
                        </a:lnTo>
                        <a:lnTo>
                          <a:pt x="198" y="90"/>
                        </a:lnTo>
                        <a:lnTo>
                          <a:pt x="273" y="90"/>
                        </a:lnTo>
                      </a:path>
                    </a:pathLst>
                  </a:custGeom>
                  <a:gradFill rotWithShape="0">
                    <a:gsLst>
                      <a:gs pos="0">
                        <a:srgbClr val="764801"/>
                      </a:gs>
                      <a:gs pos="100000">
                        <a:srgbClr val="FE9B03"/>
                      </a:gs>
                    </a:gsLst>
                    <a:lin ang="5400000" scaled="1"/>
                  </a:gradFill>
                  <a:ln w="9525">
                    <a:solidFill>
                      <a:schemeClr val="bg1"/>
                    </a:solidFill>
                    <a:round/>
                    <a:headEnd type="triangle" w="med" len="med"/>
                    <a:tailEnd type="triangle" w="med" len="med"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6672" name="Group 65"/>
              <p:cNvGrpSpPr>
                <a:grpSpLocks/>
              </p:cNvGrpSpPr>
              <p:nvPr/>
            </p:nvGrpSpPr>
            <p:grpSpPr bwMode="auto">
              <a:xfrm>
                <a:off x="3648" y="1725"/>
                <a:ext cx="363" cy="369"/>
                <a:chOff x="1884" y="1812"/>
                <a:chExt cx="363" cy="369"/>
              </a:xfrm>
            </p:grpSpPr>
            <p:sp>
              <p:nvSpPr>
                <p:cNvPr id="26873" name="AutoShape 66"/>
                <p:cNvSpPr>
                  <a:spLocks noChangeArrowheads="1"/>
                </p:cNvSpPr>
                <p:nvPr/>
              </p:nvSpPr>
              <p:spPr bwMode="auto">
                <a:xfrm>
                  <a:off x="1884" y="1812"/>
                  <a:ext cx="363" cy="369"/>
                </a:xfrm>
                <a:prstGeom prst="can">
                  <a:avLst>
                    <a:gd name="adj" fmla="val 50826"/>
                  </a:avLst>
                </a:prstGeom>
                <a:gradFill rotWithShape="0">
                  <a:gsLst>
                    <a:gs pos="0">
                      <a:srgbClr val="764801"/>
                    </a:gs>
                    <a:gs pos="100000">
                      <a:srgbClr val="FE9B03"/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26874" name="Group 67"/>
                <p:cNvGrpSpPr>
                  <a:grpSpLocks/>
                </p:cNvGrpSpPr>
                <p:nvPr/>
              </p:nvGrpSpPr>
              <p:grpSpPr bwMode="auto">
                <a:xfrm>
                  <a:off x="1932" y="1863"/>
                  <a:ext cx="279" cy="81"/>
                  <a:chOff x="1470" y="1821"/>
                  <a:chExt cx="279" cy="93"/>
                </a:xfrm>
              </p:grpSpPr>
              <p:sp>
                <p:nvSpPr>
                  <p:cNvPr id="26875" name="Freeform 68"/>
                  <p:cNvSpPr>
                    <a:spLocks/>
                  </p:cNvSpPr>
                  <p:nvPr/>
                </p:nvSpPr>
                <p:spPr bwMode="auto">
                  <a:xfrm>
                    <a:off x="1476" y="1821"/>
                    <a:ext cx="273" cy="90"/>
                  </a:xfrm>
                  <a:custGeom>
                    <a:avLst/>
                    <a:gdLst>
                      <a:gd name="T0" fmla="*/ 0 w 273"/>
                      <a:gd name="T1" fmla="*/ 0 h 90"/>
                      <a:gd name="T2" fmla="*/ 60 w 273"/>
                      <a:gd name="T3" fmla="*/ 0 h 90"/>
                      <a:gd name="T4" fmla="*/ 198 w 273"/>
                      <a:gd name="T5" fmla="*/ 90 h 90"/>
                      <a:gd name="T6" fmla="*/ 273 w 273"/>
                      <a:gd name="T7" fmla="*/ 90 h 9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73"/>
                      <a:gd name="T13" fmla="*/ 0 h 90"/>
                      <a:gd name="T14" fmla="*/ 273 w 273"/>
                      <a:gd name="T15" fmla="*/ 90 h 9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73" h="90">
                        <a:moveTo>
                          <a:pt x="0" y="0"/>
                        </a:moveTo>
                        <a:lnTo>
                          <a:pt x="60" y="0"/>
                        </a:lnTo>
                        <a:lnTo>
                          <a:pt x="198" y="90"/>
                        </a:lnTo>
                        <a:lnTo>
                          <a:pt x="273" y="90"/>
                        </a:lnTo>
                      </a:path>
                    </a:pathLst>
                  </a:custGeom>
                  <a:gradFill rotWithShape="0">
                    <a:gsLst>
                      <a:gs pos="0">
                        <a:srgbClr val="764801"/>
                      </a:gs>
                      <a:gs pos="100000">
                        <a:srgbClr val="FE9B03"/>
                      </a:gs>
                    </a:gsLst>
                    <a:lin ang="5400000" scaled="1"/>
                  </a:gradFill>
                  <a:ln w="9525">
                    <a:solidFill>
                      <a:schemeClr val="bg1"/>
                    </a:solidFill>
                    <a:round/>
                    <a:headEnd type="triangle" w="med" len="med"/>
                    <a:tailEnd type="triangle" w="med" len="med"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6876" name="Freeform 69"/>
                  <p:cNvSpPr>
                    <a:spLocks/>
                  </p:cNvSpPr>
                  <p:nvPr/>
                </p:nvSpPr>
                <p:spPr bwMode="auto">
                  <a:xfrm flipV="1">
                    <a:off x="1470" y="1824"/>
                    <a:ext cx="273" cy="90"/>
                  </a:xfrm>
                  <a:custGeom>
                    <a:avLst/>
                    <a:gdLst>
                      <a:gd name="T0" fmla="*/ 0 w 273"/>
                      <a:gd name="T1" fmla="*/ 0 h 90"/>
                      <a:gd name="T2" fmla="*/ 60 w 273"/>
                      <a:gd name="T3" fmla="*/ 0 h 90"/>
                      <a:gd name="T4" fmla="*/ 198 w 273"/>
                      <a:gd name="T5" fmla="*/ 90 h 90"/>
                      <a:gd name="T6" fmla="*/ 273 w 273"/>
                      <a:gd name="T7" fmla="*/ 90 h 9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73"/>
                      <a:gd name="T13" fmla="*/ 0 h 90"/>
                      <a:gd name="T14" fmla="*/ 273 w 273"/>
                      <a:gd name="T15" fmla="*/ 90 h 9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73" h="90">
                        <a:moveTo>
                          <a:pt x="0" y="0"/>
                        </a:moveTo>
                        <a:lnTo>
                          <a:pt x="60" y="0"/>
                        </a:lnTo>
                        <a:lnTo>
                          <a:pt x="198" y="90"/>
                        </a:lnTo>
                        <a:lnTo>
                          <a:pt x="273" y="90"/>
                        </a:lnTo>
                      </a:path>
                    </a:pathLst>
                  </a:custGeom>
                  <a:gradFill rotWithShape="0">
                    <a:gsLst>
                      <a:gs pos="0">
                        <a:srgbClr val="764801"/>
                      </a:gs>
                      <a:gs pos="100000">
                        <a:srgbClr val="FE9B03"/>
                      </a:gs>
                    </a:gsLst>
                    <a:lin ang="5400000" scaled="1"/>
                  </a:gradFill>
                  <a:ln w="9525">
                    <a:solidFill>
                      <a:schemeClr val="bg1"/>
                    </a:solidFill>
                    <a:round/>
                    <a:headEnd type="triangle" w="med" len="med"/>
                    <a:tailEnd type="triangle" w="med" len="med"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6673" name="Group 70"/>
              <p:cNvGrpSpPr>
                <a:grpSpLocks/>
              </p:cNvGrpSpPr>
              <p:nvPr/>
            </p:nvGrpSpPr>
            <p:grpSpPr bwMode="auto">
              <a:xfrm>
                <a:off x="3648" y="2733"/>
                <a:ext cx="363" cy="369"/>
                <a:chOff x="1884" y="1812"/>
                <a:chExt cx="363" cy="369"/>
              </a:xfrm>
            </p:grpSpPr>
            <p:sp>
              <p:nvSpPr>
                <p:cNvPr id="26869" name="AutoShape 71"/>
                <p:cNvSpPr>
                  <a:spLocks noChangeArrowheads="1"/>
                </p:cNvSpPr>
                <p:nvPr/>
              </p:nvSpPr>
              <p:spPr bwMode="auto">
                <a:xfrm>
                  <a:off x="1884" y="1812"/>
                  <a:ext cx="363" cy="369"/>
                </a:xfrm>
                <a:prstGeom prst="can">
                  <a:avLst>
                    <a:gd name="adj" fmla="val 50826"/>
                  </a:avLst>
                </a:prstGeom>
                <a:gradFill rotWithShape="0">
                  <a:gsLst>
                    <a:gs pos="0">
                      <a:srgbClr val="764801"/>
                    </a:gs>
                    <a:gs pos="100000">
                      <a:srgbClr val="FE9B03"/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26870" name="Group 72"/>
                <p:cNvGrpSpPr>
                  <a:grpSpLocks/>
                </p:cNvGrpSpPr>
                <p:nvPr/>
              </p:nvGrpSpPr>
              <p:grpSpPr bwMode="auto">
                <a:xfrm>
                  <a:off x="1932" y="1863"/>
                  <a:ext cx="279" cy="81"/>
                  <a:chOff x="1470" y="1821"/>
                  <a:chExt cx="279" cy="93"/>
                </a:xfrm>
              </p:grpSpPr>
              <p:sp>
                <p:nvSpPr>
                  <p:cNvPr id="26871" name="Freeform 73"/>
                  <p:cNvSpPr>
                    <a:spLocks/>
                  </p:cNvSpPr>
                  <p:nvPr/>
                </p:nvSpPr>
                <p:spPr bwMode="auto">
                  <a:xfrm>
                    <a:off x="1476" y="1821"/>
                    <a:ext cx="273" cy="90"/>
                  </a:xfrm>
                  <a:custGeom>
                    <a:avLst/>
                    <a:gdLst>
                      <a:gd name="T0" fmla="*/ 0 w 273"/>
                      <a:gd name="T1" fmla="*/ 0 h 90"/>
                      <a:gd name="T2" fmla="*/ 60 w 273"/>
                      <a:gd name="T3" fmla="*/ 0 h 90"/>
                      <a:gd name="T4" fmla="*/ 198 w 273"/>
                      <a:gd name="T5" fmla="*/ 90 h 90"/>
                      <a:gd name="T6" fmla="*/ 273 w 273"/>
                      <a:gd name="T7" fmla="*/ 90 h 9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73"/>
                      <a:gd name="T13" fmla="*/ 0 h 90"/>
                      <a:gd name="T14" fmla="*/ 273 w 273"/>
                      <a:gd name="T15" fmla="*/ 90 h 9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73" h="90">
                        <a:moveTo>
                          <a:pt x="0" y="0"/>
                        </a:moveTo>
                        <a:lnTo>
                          <a:pt x="60" y="0"/>
                        </a:lnTo>
                        <a:lnTo>
                          <a:pt x="198" y="90"/>
                        </a:lnTo>
                        <a:lnTo>
                          <a:pt x="273" y="90"/>
                        </a:lnTo>
                      </a:path>
                    </a:pathLst>
                  </a:custGeom>
                  <a:gradFill rotWithShape="0">
                    <a:gsLst>
                      <a:gs pos="0">
                        <a:srgbClr val="764801"/>
                      </a:gs>
                      <a:gs pos="100000">
                        <a:srgbClr val="FE9B03"/>
                      </a:gs>
                    </a:gsLst>
                    <a:lin ang="5400000" scaled="1"/>
                  </a:gradFill>
                  <a:ln w="9525">
                    <a:solidFill>
                      <a:schemeClr val="bg1"/>
                    </a:solidFill>
                    <a:round/>
                    <a:headEnd type="triangle" w="med" len="med"/>
                    <a:tailEnd type="triangle" w="med" len="med"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6872" name="Freeform 74"/>
                  <p:cNvSpPr>
                    <a:spLocks/>
                  </p:cNvSpPr>
                  <p:nvPr/>
                </p:nvSpPr>
                <p:spPr bwMode="auto">
                  <a:xfrm flipV="1">
                    <a:off x="1470" y="1824"/>
                    <a:ext cx="273" cy="90"/>
                  </a:xfrm>
                  <a:custGeom>
                    <a:avLst/>
                    <a:gdLst>
                      <a:gd name="T0" fmla="*/ 0 w 273"/>
                      <a:gd name="T1" fmla="*/ 0 h 90"/>
                      <a:gd name="T2" fmla="*/ 60 w 273"/>
                      <a:gd name="T3" fmla="*/ 0 h 90"/>
                      <a:gd name="T4" fmla="*/ 198 w 273"/>
                      <a:gd name="T5" fmla="*/ 90 h 90"/>
                      <a:gd name="T6" fmla="*/ 273 w 273"/>
                      <a:gd name="T7" fmla="*/ 90 h 9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73"/>
                      <a:gd name="T13" fmla="*/ 0 h 90"/>
                      <a:gd name="T14" fmla="*/ 273 w 273"/>
                      <a:gd name="T15" fmla="*/ 90 h 9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73" h="90">
                        <a:moveTo>
                          <a:pt x="0" y="0"/>
                        </a:moveTo>
                        <a:lnTo>
                          <a:pt x="60" y="0"/>
                        </a:lnTo>
                        <a:lnTo>
                          <a:pt x="198" y="90"/>
                        </a:lnTo>
                        <a:lnTo>
                          <a:pt x="273" y="90"/>
                        </a:lnTo>
                      </a:path>
                    </a:pathLst>
                  </a:custGeom>
                  <a:gradFill rotWithShape="0">
                    <a:gsLst>
                      <a:gs pos="0">
                        <a:srgbClr val="764801"/>
                      </a:gs>
                      <a:gs pos="100000">
                        <a:srgbClr val="FE9B03"/>
                      </a:gs>
                    </a:gsLst>
                    <a:lin ang="5400000" scaled="1"/>
                  </a:gradFill>
                  <a:ln w="9525">
                    <a:solidFill>
                      <a:schemeClr val="bg1"/>
                    </a:solidFill>
                    <a:round/>
                    <a:headEnd type="triangle" w="med" len="med"/>
                    <a:tailEnd type="triangle" w="med" len="med"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6674" name="Group 75"/>
              <p:cNvGrpSpPr>
                <a:grpSpLocks/>
              </p:cNvGrpSpPr>
              <p:nvPr/>
            </p:nvGrpSpPr>
            <p:grpSpPr bwMode="auto">
              <a:xfrm>
                <a:off x="287" y="2253"/>
                <a:ext cx="475" cy="442"/>
                <a:chOff x="192" y="1632"/>
                <a:chExt cx="475" cy="442"/>
              </a:xfrm>
            </p:grpSpPr>
            <p:sp>
              <p:nvSpPr>
                <p:cNvPr id="26834" name="Rectangle 76"/>
                <p:cNvSpPr>
                  <a:spLocks noChangeArrowheads="1"/>
                </p:cNvSpPr>
                <p:nvPr/>
              </p:nvSpPr>
              <p:spPr bwMode="auto">
                <a:xfrm>
                  <a:off x="278" y="1654"/>
                  <a:ext cx="288" cy="240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835" name="Rectangle 77"/>
                <p:cNvSpPr>
                  <a:spLocks noChangeArrowheads="1"/>
                </p:cNvSpPr>
                <p:nvPr/>
              </p:nvSpPr>
              <p:spPr bwMode="auto">
                <a:xfrm>
                  <a:off x="220" y="1956"/>
                  <a:ext cx="418" cy="96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26836" name="Group 78"/>
                <p:cNvGrpSpPr>
                  <a:grpSpLocks/>
                </p:cNvGrpSpPr>
                <p:nvPr/>
              </p:nvGrpSpPr>
              <p:grpSpPr bwMode="auto">
                <a:xfrm>
                  <a:off x="192" y="1632"/>
                  <a:ext cx="475" cy="442"/>
                  <a:chOff x="5285" y="1536"/>
                  <a:chExt cx="475" cy="442"/>
                </a:xfrm>
              </p:grpSpPr>
              <p:sp>
                <p:nvSpPr>
                  <p:cNvPr id="26837" name="Rectangle 79"/>
                  <p:cNvSpPr>
                    <a:spLocks noChangeArrowheads="1"/>
                  </p:cNvSpPr>
                  <p:nvPr/>
                </p:nvSpPr>
                <p:spPr bwMode="auto">
                  <a:xfrm>
                    <a:off x="5424" y="1612"/>
                    <a:ext cx="192" cy="144"/>
                  </a:xfrm>
                  <a:prstGeom prst="rect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grpSp>
                <p:nvGrpSpPr>
                  <p:cNvPr id="26838" name="Group 80"/>
                  <p:cNvGrpSpPr>
                    <a:grpSpLocks/>
                  </p:cNvGrpSpPr>
                  <p:nvPr/>
                </p:nvGrpSpPr>
                <p:grpSpPr bwMode="auto">
                  <a:xfrm>
                    <a:off x="5285" y="1536"/>
                    <a:ext cx="475" cy="442"/>
                    <a:chOff x="5285" y="1536"/>
                    <a:chExt cx="475" cy="442"/>
                  </a:xfrm>
                </p:grpSpPr>
                <p:sp>
                  <p:nvSpPr>
                    <p:cNvPr id="26839" name="Freeform 81"/>
                    <p:cNvSpPr>
                      <a:spLocks/>
                    </p:cNvSpPr>
                    <p:nvPr/>
                  </p:nvSpPr>
                  <p:spPr bwMode="auto">
                    <a:xfrm>
                      <a:off x="5365" y="1943"/>
                      <a:ext cx="369" cy="35"/>
                    </a:xfrm>
                    <a:custGeom>
                      <a:avLst/>
                      <a:gdLst>
                        <a:gd name="T0" fmla="*/ 33 w 1105"/>
                        <a:gd name="T1" fmla="*/ 0 h 104"/>
                        <a:gd name="T2" fmla="*/ 34 w 1105"/>
                        <a:gd name="T3" fmla="*/ 0 h 104"/>
                        <a:gd name="T4" fmla="*/ 34 w 1105"/>
                        <a:gd name="T5" fmla="*/ 0 h 104"/>
                        <a:gd name="T6" fmla="*/ 35 w 1105"/>
                        <a:gd name="T7" fmla="*/ 0 h 104"/>
                        <a:gd name="T8" fmla="*/ 36 w 1105"/>
                        <a:gd name="T9" fmla="*/ 0 h 104"/>
                        <a:gd name="T10" fmla="*/ 36 w 1105"/>
                        <a:gd name="T11" fmla="*/ 0 h 104"/>
                        <a:gd name="T12" fmla="*/ 37 w 1105"/>
                        <a:gd name="T13" fmla="*/ 0 h 104"/>
                        <a:gd name="T14" fmla="*/ 37 w 1105"/>
                        <a:gd name="T15" fmla="*/ 0 h 104"/>
                        <a:gd name="T16" fmla="*/ 38 w 1105"/>
                        <a:gd name="T17" fmla="*/ 0 h 104"/>
                        <a:gd name="T18" fmla="*/ 39 w 1105"/>
                        <a:gd name="T19" fmla="*/ 0 h 104"/>
                        <a:gd name="T20" fmla="*/ 39 w 1105"/>
                        <a:gd name="T21" fmla="*/ 0 h 104"/>
                        <a:gd name="T22" fmla="*/ 40 w 1105"/>
                        <a:gd name="T23" fmla="*/ 0 h 104"/>
                        <a:gd name="T24" fmla="*/ 41 w 1105"/>
                        <a:gd name="T25" fmla="*/ 0 h 104"/>
                        <a:gd name="T26" fmla="*/ 41 w 1105"/>
                        <a:gd name="T27" fmla="*/ 1 h 104"/>
                        <a:gd name="T28" fmla="*/ 41 w 1105"/>
                        <a:gd name="T29" fmla="*/ 1 h 104"/>
                        <a:gd name="T30" fmla="*/ 41 w 1105"/>
                        <a:gd name="T31" fmla="*/ 2 h 104"/>
                        <a:gd name="T32" fmla="*/ 40 w 1105"/>
                        <a:gd name="T33" fmla="*/ 2 h 104"/>
                        <a:gd name="T34" fmla="*/ 38 w 1105"/>
                        <a:gd name="T35" fmla="*/ 3 h 104"/>
                        <a:gd name="T36" fmla="*/ 35 w 1105"/>
                        <a:gd name="T37" fmla="*/ 3 h 104"/>
                        <a:gd name="T38" fmla="*/ 32 w 1105"/>
                        <a:gd name="T39" fmla="*/ 4 h 104"/>
                        <a:gd name="T40" fmla="*/ 29 w 1105"/>
                        <a:gd name="T41" fmla="*/ 4 h 104"/>
                        <a:gd name="T42" fmla="*/ 25 w 1105"/>
                        <a:gd name="T43" fmla="*/ 4 h 104"/>
                        <a:gd name="T44" fmla="*/ 21 w 1105"/>
                        <a:gd name="T45" fmla="*/ 4 h 104"/>
                        <a:gd name="T46" fmla="*/ 17 w 1105"/>
                        <a:gd name="T47" fmla="*/ 4 h 104"/>
                        <a:gd name="T48" fmla="*/ 13 w 1105"/>
                        <a:gd name="T49" fmla="*/ 4 h 104"/>
                        <a:gd name="T50" fmla="*/ 9 w 1105"/>
                        <a:gd name="T51" fmla="*/ 4 h 104"/>
                        <a:gd name="T52" fmla="*/ 6 w 1105"/>
                        <a:gd name="T53" fmla="*/ 4 h 104"/>
                        <a:gd name="T54" fmla="*/ 3 w 1105"/>
                        <a:gd name="T55" fmla="*/ 4 h 104"/>
                        <a:gd name="T56" fmla="*/ 1 w 1105"/>
                        <a:gd name="T57" fmla="*/ 4 h 104"/>
                        <a:gd name="T58" fmla="*/ 0 w 1105"/>
                        <a:gd name="T59" fmla="*/ 3 h 104"/>
                        <a:gd name="T60" fmla="*/ 0 w 1105"/>
                        <a:gd name="T61" fmla="*/ 3 h 104"/>
                        <a:gd name="T62" fmla="*/ 0 w 1105"/>
                        <a:gd name="T63" fmla="*/ 2 h 104"/>
                        <a:gd name="T64" fmla="*/ 1 w 1105"/>
                        <a:gd name="T65" fmla="*/ 2 h 104"/>
                        <a:gd name="T66" fmla="*/ 1 w 1105"/>
                        <a:gd name="T67" fmla="*/ 1 h 104"/>
                        <a:gd name="T68" fmla="*/ 2 w 1105"/>
                        <a:gd name="T69" fmla="*/ 1 h 104"/>
                        <a:gd name="T70" fmla="*/ 3 w 1105"/>
                        <a:gd name="T71" fmla="*/ 1 h 104"/>
                        <a:gd name="T72" fmla="*/ 4 w 1105"/>
                        <a:gd name="T73" fmla="*/ 1 h 104"/>
                        <a:gd name="T74" fmla="*/ 5 w 1105"/>
                        <a:gd name="T75" fmla="*/ 1 h 104"/>
                        <a:gd name="T76" fmla="*/ 5 w 1105"/>
                        <a:gd name="T77" fmla="*/ 1 h 104"/>
                        <a:gd name="T78" fmla="*/ 6 w 1105"/>
                        <a:gd name="T79" fmla="*/ 1 h 104"/>
                        <a:gd name="T80" fmla="*/ 7 w 1105"/>
                        <a:gd name="T81" fmla="*/ 1 h 104"/>
                        <a:gd name="T82" fmla="*/ 8 w 1105"/>
                        <a:gd name="T83" fmla="*/ 1 h 104"/>
                        <a:gd name="T84" fmla="*/ 9 w 1105"/>
                        <a:gd name="T85" fmla="*/ 1 h 104"/>
                        <a:gd name="T86" fmla="*/ 10 w 1105"/>
                        <a:gd name="T87" fmla="*/ 1 h 104"/>
                        <a:gd name="T88" fmla="*/ 11 w 1105"/>
                        <a:gd name="T89" fmla="*/ 1 h 104"/>
                        <a:gd name="T90" fmla="*/ 13 w 1105"/>
                        <a:gd name="T91" fmla="*/ 1 h 104"/>
                        <a:gd name="T92" fmla="*/ 14 w 1105"/>
                        <a:gd name="T93" fmla="*/ 1 h 104"/>
                        <a:gd name="T94" fmla="*/ 16 w 1105"/>
                        <a:gd name="T95" fmla="*/ 1 h 104"/>
                        <a:gd name="T96" fmla="*/ 18 w 1105"/>
                        <a:gd name="T97" fmla="*/ 1 h 104"/>
                        <a:gd name="T98" fmla="*/ 19 w 1105"/>
                        <a:gd name="T99" fmla="*/ 1 h 104"/>
                        <a:gd name="T100" fmla="*/ 21 w 1105"/>
                        <a:gd name="T101" fmla="*/ 1 h 104"/>
                        <a:gd name="T102" fmla="*/ 23 w 1105"/>
                        <a:gd name="T103" fmla="*/ 1 h 104"/>
                        <a:gd name="T104" fmla="*/ 25 w 1105"/>
                        <a:gd name="T105" fmla="*/ 1 h 104"/>
                        <a:gd name="T106" fmla="*/ 27 w 1105"/>
                        <a:gd name="T107" fmla="*/ 1 h 104"/>
                        <a:gd name="T108" fmla="*/ 28 w 1105"/>
                        <a:gd name="T109" fmla="*/ 1 h 104"/>
                        <a:gd name="T110" fmla="*/ 30 w 1105"/>
                        <a:gd name="T111" fmla="*/ 1 h 104"/>
                        <a:gd name="T112" fmla="*/ 32 w 1105"/>
                        <a:gd name="T113" fmla="*/ 0 h 104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w 1105"/>
                        <a:gd name="T172" fmla="*/ 0 h 104"/>
                        <a:gd name="T173" fmla="*/ 1105 w 1105"/>
                        <a:gd name="T174" fmla="*/ 104 h 104"/>
                      </a:gdLst>
                      <a:ahLst/>
                      <a:cxnLst>
                        <a:cxn ang="T114">
                          <a:pos x="T0" y="T1"/>
                        </a:cxn>
                        <a:cxn ang="T115">
                          <a:pos x="T2" y="T3"/>
                        </a:cxn>
                        <a:cxn ang="T116">
                          <a:pos x="T4" y="T5"/>
                        </a:cxn>
                        <a:cxn ang="T117">
                          <a:pos x="T6" y="T7"/>
                        </a:cxn>
                        <a:cxn ang="T118">
                          <a:pos x="T8" y="T9"/>
                        </a:cxn>
                        <a:cxn ang="T119">
                          <a:pos x="T10" y="T11"/>
                        </a:cxn>
                        <a:cxn ang="T120">
                          <a:pos x="T12" y="T13"/>
                        </a:cxn>
                        <a:cxn ang="T121">
                          <a:pos x="T14" y="T15"/>
                        </a:cxn>
                        <a:cxn ang="T122">
                          <a:pos x="T16" y="T17"/>
                        </a:cxn>
                        <a:cxn ang="T123">
                          <a:pos x="T18" y="T19"/>
                        </a:cxn>
                        <a:cxn ang="T124">
                          <a:pos x="T20" y="T21"/>
                        </a:cxn>
                        <a:cxn ang="T125">
                          <a:pos x="T22" y="T23"/>
                        </a:cxn>
                        <a:cxn ang="T126">
                          <a:pos x="T24" y="T25"/>
                        </a:cxn>
                        <a:cxn ang="T127">
                          <a:pos x="T26" y="T27"/>
                        </a:cxn>
                        <a:cxn ang="T128">
                          <a:pos x="T28" y="T29"/>
                        </a:cxn>
                        <a:cxn ang="T129">
                          <a:pos x="T30" y="T31"/>
                        </a:cxn>
                        <a:cxn ang="T130">
                          <a:pos x="T32" y="T33"/>
                        </a:cxn>
                        <a:cxn ang="T131">
                          <a:pos x="T34" y="T35"/>
                        </a:cxn>
                        <a:cxn ang="T132">
                          <a:pos x="T36" y="T37"/>
                        </a:cxn>
                        <a:cxn ang="T133">
                          <a:pos x="T38" y="T39"/>
                        </a:cxn>
                        <a:cxn ang="T134">
                          <a:pos x="T40" y="T41"/>
                        </a:cxn>
                        <a:cxn ang="T135">
                          <a:pos x="T42" y="T43"/>
                        </a:cxn>
                        <a:cxn ang="T136">
                          <a:pos x="T44" y="T45"/>
                        </a:cxn>
                        <a:cxn ang="T137">
                          <a:pos x="T46" y="T47"/>
                        </a:cxn>
                        <a:cxn ang="T138">
                          <a:pos x="T48" y="T49"/>
                        </a:cxn>
                        <a:cxn ang="T139">
                          <a:pos x="T50" y="T51"/>
                        </a:cxn>
                        <a:cxn ang="T140">
                          <a:pos x="T52" y="T53"/>
                        </a:cxn>
                        <a:cxn ang="T141">
                          <a:pos x="T54" y="T55"/>
                        </a:cxn>
                        <a:cxn ang="T142">
                          <a:pos x="T56" y="T57"/>
                        </a:cxn>
                        <a:cxn ang="T143">
                          <a:pos x="T58" y="T59"/>
                        </a:cxn>
                        <a:cxn ang="T144">
                          <a:pos x="T60" y="T61"/>
                        </a:cxn>
                        <a:cxn ang="T145">
                          <a:pos x="T62" y="T63"/>
                        </a:cxn>
                        <a:cxn ang="T146">
                          <a:pos x="T64" y="T65"/>
                        </a:cxn>
                        <a:cxn ang="T147">
                          <a:pos x="T66" y="T67"/>
                        </a:cxn>
                        <a:cxn ang="T148">
                          <a:pos x="T68" y="T69"/>
                        </a:cxn>
                        <a:cxn ang="T149">
                          <a:pos x="T70" y="T71"/>
                        </a:cxn>
                        <a:cxn ang="T150">
                          <a:pos x="T72" y="T73"/>
                        </a:cxn>
                        <a:cxn ang="T151">
                          <a:pos x="T74" y="T75"/>
                        </a:cxn>
                        <a:cxn ang="T152">
                          <a:pos x="T76" y="T77"/>
                        </a:cxn>
                        <a:cxn ang="T153">
                          <a:pos x="T78" y="T79"/>
                        </a:cxn>
                        <a:cxn ang="T154">
                          <a:pos x="T80" y="T81"/>
                        </a:cxn>
                        <a:cxn ang="T155">
                          <a:pos x="T82" y="T83"/>
                        </a:cxn>
                        <a:cxn ang="T156">
                          <a:pos x="T84" y="T85"/>
                        </a:cxn>
                        <a:cxn ang="T157">
                          <a:pos x="T86" y="T87"/>
                        </a:cxn>
                        <a:cxn ang="T158">
                          <a:pos x="T88" y="T89"/>
                        </a:cxn>
                        <a:cxn ang="T159">
                          <a:pos x="T90" y="T91"/>
                        </a:cxn>
                        <a:cxn ang="T160">
                          <a:pos x="T92" y="T93"/>
                        </a:cxn>
                        <a:cxn ang="T161">
                          <a:pos x="T94" y="T95"/>
                        </a:cxn>
                        <a:cxn ang="T162">
                          <a:pos x="T96" y="T97"/>
                        </a:cxn>
                        <a:cxn ang="T163">
                          <a:pos x="T98" y="T99"/>
                        </a:cxn>
                        <a:cxn ang="T164">
                          <a:pos x="T100" y="T101"/>
                        </a:cxn>
                        <a:cxn ang="T165">
                          <a:pos x="T102" y="T103"/>
                        </a:cxn>
                        <a:cxn ang="T166">
                          <a:pos x="T104" y="T105"/>
                        </a:cxn>
                        <a:cxn ang="T167">
                          <a:pos x="T106" y="T107"/>
                        </a:cxn>
                        <a:cxn ang="T168">
                          <a:pos x="T108" y="T109"/>
                        </a:cxn>
                        <a:cxn ang="T169">
                          <a:pos x="T110" y="T111"/>
                        </a:cxn>
                        <a:cxn ang="T170">
                          <a:pos x="T112" y="T113"/>
                        </a:cxn>
                      </a:cxnLst>
                      <a:rect l="T171" t="T172" r="T173" b="T174"/>
                      <a:pathLst>
                        <a:path w="1105" h="104">
                          <a:moveTo>
                            <a:pt x="872" y="13"/>
                          </a:moveTo>
                          <a:lnTo>
                            <a:pt x="876" y="13"/>
                          </a:lnTo>
                          <a:lnTo>
                            <a:pt x="879" y="13"/>
                          </a:lnTo>
                          <a:lnTo>
                            <a:pt x="883" y="13"/>
                          </a:lnTo>
                          <a:lnTo>
                            <a:pt x="886" y="13"/>
                          </a:lnTo>
                          <a:lnTo>
                            <a:pt x="890" y="13"/>
                          </a:lnTo>
                          <a:lnTo>
                            <a:pt x="893" y="13"/>
                          </a:lnTo>
                          <a:lnTo>
                            <a:pt x="897" y="13"/>
                          </a:lnTo>
                          <a:lnTo>
                            <a:pt x="900" y="13"/>
                          </a:lnTo>
                          <a:lnTo>
                            <a:pt x="904" y="13"/>
                          </a:lnTo>
                          <a:lnTo>
                            <a:pt x="909" y="13"/>
                          </a:lnTo>
                          <a:lnTo>
                            <a:pt x="911" y="13"/>
                          </a:lnTo>
                          <a:lnTo>
                            <a:pt x="916" y="13"/>
                          </a:lnTo>
                          <a:lnTo>
                            <a:pt x="918" y="11"/>
                          </a:lnTo>
                          <a:lnTo>
                            <a:pt x="923" y="11"/>
                          </a:lnTo>
                          <a:lnTo>
                            <a:pt x="927" y="11"/>
                          </a:lnTo>
                          <a:lnTo>
                            <a:pt x="930" y="11"/>
                          </a:lnTo>
                          <a:lnTo>
                            <a:pt x="932" y="10"/>
                          </a:lnTo>
                          <a:lnTo>
                            <a:pt x="936" y="10"/>
                          </a:lnTo>
                          <a:lnTo>
                            <a:pt x="940" y="10"/>
                          </a:lnTo>
                          <a:lnTo>
                            <a:pt x="943" y="10"/>
                          </a:lnTo>
                          <a:lnTo>
                            <a:pt x="947" y="9"/>
                          </a:lnTo>
                          <a:lnTo>
                            <a:pt x="950" y="9"/>
                          </a:lnTo>
                          <a:lnTo>
                            <a:pt x="954" y="8"/>
                          </a:lnTo>
                          <a:lnTo>
                            <a:pt x="957" y="8"/>
                          </a:lnTo>
                          <a:lnTo>
                            <a:pt x="960" y="8"/>
                          </a:lnTo>
                          <a:lnTo>
                            <a:pt x="964" y="8"/>
                          </a:lnTo>
                          <a:lnTo>
                            <a:pt x="967" y="7"/>
                          </a:lnTo>
                          <a:lnTo>
                            <a:pt x="972" y="7"/>
                          </a:lnTo>
                          <a:lnTo>
                            <a:pt x="974" y="5"/>
                          </a:lnTo>
                          <a:lnTo>
                            <a:pt x="978" y="5"/>
                          </a:lnTo>
                          <a:lnTo>
                            <a:pt x="981" y="5"/>
                          </a:lnTo>
                          <a:lnTo>
                            <a:pt x="985" y="5"/>
                          </a:lnTo>
                          <a:lnTo>
                            <a:pt x="988" y="4"/>
                          </a:lnTo>
                          <a:lnTo>
                            <a:pt x="992" y="3"/>
                          </a:lnTo>
                          <a:lnTo>
                            <a:pt x="994" y="3"/>
                          </a:lnTo>
                          <a:lnTo>
                            <a:pt x="998" y="3"/>
                          </a:lnTo>
                          <a:lnTo>
                            <a:pt x="1001" y="3"/>
                          </a:lnTo>
                          <a:lnTo>
                            <a:pt x="1005" y="2"/>
                          </a:lnTo>
                          <a:lnTo>
                            <a:pt x="1007" y="2"/>
                          </a:lnTo>
                          <a:lnTo>
                            <a:pt x="1012" y="2"/>
                          </a:lnTo>
                          <a:lnTo>
                            <a:pt x="1014" y="1"/>
                          </a:lnTo>
                          <a:lnTo>
                            <a:pt x="1018" y="1"/>
                          </a:lnTo>
                          <a:lnTo>
                            <a:pt x="1021" y="1"/>
                          </a:lnTo>
                          <a:lnTo>
                            <a:pt x="1025" y="1"/>
                          </a:lnTo>
                          <a:lnTo>
                            <a:pt x="1029" y="1"/>
                          </a:lnTo>
                          <a:lnTo>
                            <a:pt x="1032" y="1"/>
                          </a:lnTo>
                          <a:lnTo>
                            <a:pt x="1034" y="1"/>
                          </a:lnTo>
                          <a:lnTo>
                            <a:pt x="1039" y="1"/>
                          </a:lnTo>
                          <a:lnTo>
                            <a:pt x="1042" y="0"/>
                          </a:lnTo>
                          <a:lnTo>
                            <a:pt x="1045" y="0"/>
                          </a:lnTo>
                          <a:lnTo>
                            <a:pt x="1048" y="0"/>
                          </a:lnTo>
                          <a:lnTo>
                            <a:pt x="1052" y="0"/>
                          </a:lnTo>
                          <a:lnTo>
                            <a:pt x="1055" y="0"/>
                          </a:lnTo>
                          <a:lnTo>
                            <a:pt x="1058" y="1"/>
                          </a:lnTo>
                          <a:lnTo>
                            <a:pt x="1062" y="1"/>
                          </a:lnTo>
                          <a:lnTo>
                            <a:pt x="1065" y="1"/>
                          </a:lnTo>
                          <a:lnTo>
                            <a:pt x="1068" y="1"/>
                          </a:lnTo>
                          <a:lnTo>
                            <a:pt x="1072" y="2"/>
                          </a:lnTo>
                          <a:lnTo>
                            <a:pt x="1075" y="2"/>
                          </a:lnTo>
                          <a:lnTo>
                            <a:pt x="1078" y="3"/>
                          </a:lnTo>
                          <a:lnTo>
                            <a:pt x="1082" y="3"/>
                          </a:lnTo>
                          <a:lnTo>
                            <a:pt x="1086" y="4"/>
                          </a:lnTo>
                          <a:lnTo>
                            <a:pt x="1089" y="5"/>
                          </a:lnTo>
                          <a:lnTo>
                            <a:pt x="1093" y="7"/>
                          </a:lnTo>
                          <a:lnTo>
                            <a:pt x="1093" y="9"/>
                          </a:lnTo>
                          <a:lnTo>
                            <a:pt x="1094" y="11"/>
                          </a:lnTo>
                          <a:lnTo>
                            <a:pt x="1095" y="14"/>
                          </a:lnTo>
                          <a:lnTo>
                            <a:pt x="1095" y="17"/>
                          </a:lnTo>
                          <a:lnTo>
                            <a:pt x="1096" y="20"/>
                          </a:lnTo>
                          <a:lnTo>
                            <a:pt x="1097" y="22"/>
                          </a:lnTo>
                          <a:lnTo>
                            <a:pt x="1097" y="24"/>
                          </a:lnTo>
                          <a:lnTo>
                            <a:pt x="1099" y="28"/>
                          </a:lnTo>
                          <a:lnTo>
                            <a:pt x="1099" y="30"/>
                          </a:lnTo>
                          <a:lnTo>
                            <a:pt x="1100" y="33"/>
                          </a:lnTo>
                          <a:lnTo>
                            <a:pt x="1101" y="35"/>
                          </a:lnTo>
                          <a:lnTo>
                            <a:pt x="1101" y="39"/>
                          </a:lnTo>
                          <a:lnTo>
                            <a:pt x="1102" y="41"/>
                          </a:lnTo>
                          <a:lnTo>
                            <a:pt x="1103" y="43"/>
                          </a:lnTo>
                          <a:lnTo>
                            <a:pt x="1103" y="46"/>
                          </a:lnTo>
                          <a:lnTo>
                            <a:pt x="1105" y="49"/>
                          </a:lnTo>
                          <a:lnTo>
                            <a:pt x="1099" y="53"/>
                          </a:lnTo>
                          <a:lnTo>
                            <a:pt x="1093" y="57"/>
                          </a:lnTo>
                          <a:lnTo>
                            <a:pt x="1086" y="60"/>
                          </a:lnTo>
                          <a:lnTo>
                            <a:pt x="1077" y="64"/>
                          </a:lnTo>
                          <a:lnTo>
                            <a:pt x="1068" y="66"/>
                          </a:lnTo>
                          <a:lnTo>
                            <a:pt x="1057" y="68"/>
                          </a:lnTo>
                          <a:lnTo>
                            <a:pt x="1048" y="72"/>
                          </a:lnTo>
                          <a:lnTo>
                            <a:pt x="1036" y="76"/>
                          </a:lnTo>
                          <a:lnTo>
                            <a:pt x="1024" y="78"/>
                          </a:lnTo>
                          <a:lnTo>
                            <a:pt x="1011" y="80"/>
                          </a:lnTo>
                          <a:lnTo>
                            <a:pt x="997" y="81"/>
                          </a:lnTo>
                          <a:lnTo>
                            <a:pt x="982" y="84"/>
                          </a:lnTo>
                          <a:lnTo>
                            <a:pt x="968" y="86"/>
                          </a:lnTo>
                          <a:lnTo>
                            <a:pt x="953" y="89"/>
                          </a:lnTo>
                          <a:lnTo>
                            <a:pt x="936" y="90"/>
                          </a:lnTo>
                          <a:lnTo>
                            <a:pt x="921" y="92"/>
                          </a:lnTo>
                          <a:lnTo>
                            <a:pt x="903" y="92"/>
                          </a:lnTo>
                          <a:lnTo>
                            <a:pt x="885" y="95"/>
                          </a:lnTo>
                          <a:lnTo>
                            <a:pt x="866" y="96"/>
                          </a:lnTo>
                          <a:lnTo>
                            <a:pt x="847" y="97"/>
                          </a:lnTo>
                          <a:lnTo>
                            <a:pt x="829" y="98"/>
                          </a:lnTo>
                          <a:lnTo>
                            <a:pt x="809" y="99"/>
                          </a:lnTo>
                          <a:lnTo>
                            <a:pt x="790" y="99"/>
                          </a:lnTo>
                          <a:lnTo>
                            <a:pt x="770" y="102"/>
                          </a:lnTo>
                          <a:lnTo>
                            <a:pt x="750" y="102"/>
                          </a:lnTo>
                          <a:lnTo>
                            <a:pt x="728" y="102"/>
                          </a:lnTo>
                          <a:lnTo>
                            <a:pt x="708" y="102"/>
                          </a:lnTo>
                          <a:lnTo>
                            <a:pt x="688" y="104"/>
                          </a:lnTo>
                          <a:lnTo>
                            <a:pt x="665" y="104"/>
                          </a:lnTo>
                          <a:lnTo>
                            <a:pt x="645" y="104"/>
                          </a:lnTo>
                          <a:lnTo>
                            <a:pt x="623" y="104"/>
                          </a:lnTo>
                          <a:lnTo>
                            <a:pt x="601" y="104"/>
                          </a:lnTo>
                          <a:lnTo>
                            <a:pt x="580" y="104"/>
                          </a:lnTo>
                          <a:lnTo>
                            <a:pt x="558" y="104"/>
                          </a:lnTo>
                          <a:lnTo>
                            <a:pt x="536" y="104"/>
                          </a:lnTo>
                          <a:lnTo>
                            <a:pt x="514" y="104"/>
                          </a:lnTo>
                          <a:lnTo>
                            <a:pt x="492" y="104"/>
                          </a:lnTo>
                          <a:lnTo>
                            <a:pt x="471" y="104"/>
                          </a:lnTo>
                          <a:lnTo>
                            <a:pt x="450" y="104"/>
                          </a:lnTo>
                          <a:lnTo>
                            <a:pt x="427" y="104"/>
                          </a:lnTo>
                          <a:lnTo>
                            <a:pt x="407" y="104"/>
                          </a:lnTo>
                          <a:lnTo>
                            <a:pt x="384" y="104"/>
                          </a:lnTo>
                          <a:lnTo>
                            <a:pt x="363" y="103"/>
                          </a:lnTo>
                          <a:lnTo>
                            <a:pt x="343" y="103"/>
                          </a:lnTo>
                          <a:lnTo>
                            <a:pt x="321" y="102"/>
                          </a:lnTo>
                          <a:lnTo>
                            <a:pt x="301" y="102"/>
                          </a:lnTo>
                          <a:lnTo>
                            <a:pt x="282" y="102"/>
                          </a:lnTo>
                          <a:lnTo>
                            <a:pt x="263" y="102"/>
                          </a:lnTo>
                          <a:lnTo>
                            <a:pt x="243" y="102"/>
                          </a:lnTo>
                          <a:lnTo>
                            <a:pt x="224" y="102"/>
                          </a:lnTo>
                          <a:lnTo>
                            <a:pt x="205" y="100"/>
                          </a:lnTo>
                          <a:lnTo>
                            <a:pt x="187" y="100"/>
                          </a:lnTo>
                          <a:lnTo>
                            <a:pt x="170" y="99"/>
                          </a:lnTo>
                          <a:lnTo>
                            <a:pt x="153" y="99"/>
                          </a:lnTo>
                          <a:lnTo>
                            <a:pt x="136" y="99"/>
                          </a:lnTo>
                          <a:lnTo>
                            <a:pt x="120" y="99"/>
                          </a:lnTo>
                          <a:lnTo>
                            <a:pt x="104" y="99"/>
                          </a:lnTo>
                          <a:lnTo>
                            <a:pt x="89" y="99"/>
                          </a:lnTo>
                          <a:lnTo>
                            <a:pt x="76" y="99"/>
                          </a:lnTo>
                          <a:lnTo>
                            <a:pt x="63" y="99"/>
                          </a:lnTo>
                          <a:lnTo>
                            <a:pt x="49" y="99"/>
                          </a:lnTo>
                          <a:lnTo>
                            <a:pt x="37" y="99"/>
                          </a:lnTo>
                          <a:lnTo>
                            <a:pt x="25" y="99"/>
                          </a:lnTo>
                          <a:lnTo>
                            <a:pt x="15" y="99"/>
                          </a:lnTo>
                          <a:lnTo>
                            <a:pt x="14" y="97"/>
                          </a:lnTo>
                          <a:lnTo>
                            <a:pt x="12" y="93"/>
                          </a:lnTo>
                          <a:lnTo>
                            <a:pt x="11" y="91"/>
                          </a:lnTo>
                          <a:lnTo>
                            <a:pt x="9" y="89"/>
                          </a:lnTo>
                          <a:lnTo>
                            <a:pt x="7" y="83"/>
                          </a:lnTo>
                          <a:lnTo>
                            <a:pt x="6" y="78"/>
                          </a:lnTo>
                          <a:lnTo>
                            <a:pt x="5" y="76"/>
                          </a:lnTo>
                          <a:lnTo>
                            <a:pt x="5" y="73"/>
                          </a:lnTo>
                          <a:lnTo>
                            <a:pt x="3" y="70"/>
                          </a:lnTo>
                          <a:lnTo>
                            <a:pt x="2" y="67"/>
                          </a:lnTo>
                          <a:lnTo>
                            <a:pt x="2" y="65"/>
                          </a:lnTo>
                          <a:lnTo>
                            <a:pt x="2" y="62"/>
                          </a:lnTo>
                          <a:lnTo>
                            <a:pt x="0" y="59"/>
                          </a:lnTo>
                          <a:lnTo>
                            <a:pt x="0" y="57"/>
                          </a:lnTo>
                          <a:lnTo>
                            <a:pt x="2" y="54"/>
                          </a:lnTo>
                          <a:lnTo>
                            <a:pt x="7" y="51"/>
                          </a:lnTo>
                          <a:lnTo>
                            <a:pt x="9" y="48"/>
                          </a:lnTo>
                          <a:lnTo>
                            <a:pt x="14" y="46"/>
                          </a:lnTo>
                          <a:lnTo>
                            <a:pt x="18" y="42"/>
                          </a:lnTo>
                          <a:lnTo>
                            <a:pt x="21" y="41"/>
                          </a:lnTo>
                          <a:lnTo>
                            <a:pt x="25" y="39"/>
                          </a:lnTo>
                          <a:lnTo>
                            <a:pt x="28" y="36"/>
                          </a:lnTo>
                          <a:lnTo>
                            <a:pt x="32" y="35"/>
                          </a:lnTo>
                          <a:lnTo>
                            <a:pt x="35" y="33"/>
                          </a:lnTo>
                          <a:lnTo>
                            <a:pt x="40" y="32"/>
                          </a:lnTo>
                          <a:lnTo>
                            <a:pt x="44" y="30"/>
                          </a:lnTo>
                          <a:lnTo>
                            <a:pt x="47" y="29"/>
                          </a:lnTo>
                          <a:lnTo>
                            <a:pt x="52" y="28"/>
                          </a:lnTo>
                          <a:lnTo>
                            <a:pt x="57" y="27"/>
                          </a:lnTo>
                          <a:lnTo>
                            <a:pt x="60" y="26"/>
                          </a:lnTo>
                          <a:lnTo>
                            <a:pt x="65" y="24"/>
                          </a:lnTo>
                          <a:lnTo>
                            <a:pt x="69" y="23"/>
                          </a:lnTo>
                          <a:lnTo>
                            <a:pt x="73" y="23"/>
                          </a:lnTo>
                          <a:lnTo>
                            <a:pt x="78" y="23"/>
                          </a:lnTo>
                          <a:lnTo>
                            <a:pt x="82" y="22"/>
                          </a:lnTo>
                          <a:lnTo>
                            <a:pt x="85" y="21"/>
                          </a:lnTo>
                          <a:lnTo>
                            <a:pt x="91" y="21"/>
                          </a:lnTo>
                          <a:lnTo>
                            <a:pt x="95" y="21"/>
                          </a:lnTo>
                          <a:lnTo>
                            <a:pt x="98" y="21"/>
                          </a:lnTo>
                          <a:lnTo>
                            <a:pt x="103" y="21"/>
                          </a:lnTo>
                          <a:lnTo>
                            <a:pt x="108" y="21"/>
                          </a:lnTo>
                          <a:lnTo>
                            <a:pt x="113" y="21"/>
                          </a:lnTo>
                          <a:lnTo>
                            <a:pt x="116" y="21"/>
                          </a:lnTo>
                          <a:lnTo>
                            <a:pt x="121" y="21"/>
                          </a:lnTo>
                          <a:lnTo>
                            <a:pt x="126" y="21"/>
                          </a:lnTo>
                          <a:lnTo>
                            <a:pt x="130" y="21"/>
                          </a:lnTo>
                          <a:lnTo>
                            <a:pt x="135" y="21"/>
                          </a:lnTo>
                          <a:lnTo>
                            <a:pt x="139" y="21"/>
                          </a:lnTo>
                          <a:lnTo>
                            <a:pt x="143" y="21"/>
                          </a:lnTo>
                          <a:lnTo>
                            <a:pt x="148" y="21"/>
                          </a:lnTo>
                          <a:lnTo>
                            <a:pt x="153" y="21"/>
                          </a:lnTo>
                          <a:lnTo>
                            <a:pt x="158" y="22"/>
                          </a:lnTo>
                          <a:lnTo>
                            <a:pt x="161" y="22"/>
                          </a:lnTo>
                          <a:lnTo>
                            <a:pt x="167" y="23"/>
                          </a:lnTo>
                          <a:lnTo>
                            <a:pt x="171" y="23"/>
                          </a:lnTo>
                          <a:lnTo>
                            <a:pt x="175" y="23"/>
                          </a:lnTo>
                          <a:lnTo>
                            <a:pt x="179" y="23"/>
                          </a:lnTo>
                          <a:lnTo>
                            <a:pt x="184" y="23"/>
                          </a:lnTo>
                          <a:lnTo>
                            <a:pt x="190" y="23"/>
                          </a:lnTo>
                          <a:lnTo>
                            <a:pt x="194" y="23"/>
                          </a:lnTo>
                          <a:lnTo>
                            <a:pt x="199" y="23"/>
                          </a:lnTo>
                          <a:lnTo>
                            <a:pt x="203" y="24"/>
                          </a:lnTo>
                          <a:lnTo>
                            <a:pt x="208" y="23"/>
                          </a:lnTo>
                          <a:lnTo>
                            <a:pt x="212" y="23"/>
                          </a:lnTo>
                          <a:lnTo>
                            <a:pt x="216" y="23"/>
                          </a:lnTo>
                          <a:lnTo>
                            <a:pt x="221" y="23"/>
                          </a:lnTo>
                          <a:lnTo>
                            <a:pt x="225" y="23"/>
                          </a:lnTo>
                          <a:lnTo>
                            <a:pt x="230" y="23"/>
                          </a:lnTo>
                          <a:lnTo>
                            <a:pt x="234" y="23"/>
                          </a:lnTo>
                          <a:lnTo>
                            <a:pt x="238" y="23"/>
                          </a:lnTo>
                          <a:lnTo>
                            <a:pt x="243" y="22"/>
                          </a:lnTo>
                          <a:lnTo>
                            <a:pt x="248" y="22"/>
                          </a:lnTo>
                          <a:lnTo>
                            <a:pt x="251" y="21"/>
                          </a:lnTo>
                          <a:lnTo>
                            <a:pt x="256" y="21"/>
                          </a:lnTo>
                          <a:lnTo>
                            <a:pt x="260" y="21"/>
                          </a:lnTo>
                          <a:lnTo>
                            <a:pt x="264" y="20"/>
                          </a:lnTo>
                          <a:lnTo>
                            <a:pt x="269" y="19"/>
                          </a:lnTo>
                          <a:lnTo>
                            <a:pt x="273" y="19"/>
                          </a:lnTo>
                          <a:lnTo>
                            <a:pt x="282" y="17"/>
                          </a:lnTo>
                          <a:lnTo>
                            <a:pt x="291" y="17"/>
                          </a:lnTo>
                          <a:lnTo>
                            <a:pt x="300" y="17"/>
                          </a:lnTo>
                          <a:lnTo>
                            <a:pt x="310" y="17"/>
                          </a:lnTo>
                          <a:lnTo>
                            <a:pt x="319" y="16"/>
                          </a:lnTo>
                          <a:lnTo>
                            <a:pt x="329" y="16"/>
                          </a:lnTo>
                          <a:lnTo>
                            <a:pt x="337" y="16"/>
                          </a:lnTo>
                          <a:lnTo>
                            <a:pt x="346" y="16"/>
                          </a:lnTo>
                          <a:lnTo>
                            <a:pt x="356" y="16"/>
                          </a:lnTo>
                          <a:lnTo>
                            <a:pt x="365" y="16"/>
                          </a:lnTo>
                          <a:lnTo>
                            <a:pt x="374" y="16"/>
                          </a:lnTo>
                          <a:lnTo>
                            <a:pt x="384" y="16"/>
                          </a:lnTo>
                          <a:lnTo>
                            <a:pt x="394" y="16"/>
                          </a:lnTo>
                          <a:lnTo>
                            <a:pt x="402" y="16"/>
                          </a:lnTo>
                          <a:lnTo>
                            <a:pt x="412" y="16"/>
                          </a:lnTo>
                          <a:lnTo>
                            <a:pt x="422" y="17"/>
                          </a:lnTo>
                          <a:lnTo>
                            <a:pt x="431" y="17"/>
                          </a:lnTo>
                          <a:lnTo>
                            <a:pt x="440" y="17"/>
                          </a:lnTo>
                          <a:lnTo>
                            <a:pt x="450" y="17"/>
                          </a:lnTo>
                          <a:lnTo>
                            <a:pt x="459" y="17"/>
                          </a:lnTo>
                          <a:lnTo>
                            <a:pt x="469" y="17"/>
                          </a:lnTo>
                          <a:lnTo>
                            <a:pt x="478" y="17"/>
                          </a:lnTo>
                          <a:lnTo>
                            <a:pt x="488" y="17"/>
                          </a:lnTo>
                          <a:lnTo>
                            <a:pt x="498" y="17"/>
                          </a:lnTo>
                          <a:lnTo>
                            <a:pt x="507" y="17"/>
                          </a:lnTo>
                          <a:lnTo>
                            <a:pt x="516" y="17"/>
                          </a:lnTo>
                          <a:lnTo>
                            <a:pt x="525" y="17"/>
                          </a:lnTo>
                          <a:lnTo>
                            <a:pt x="536" y="17"/>
                          </a:lnTo>
                          <a:lnTo>
                            <a:pt x="544" y="17"/>
                          </a:lnTo>
                          <a:lnTo>
                            <a:pt x="554" y="17"/>
                          </a:lnTo>
                          <a:lnTo>
                            <a:pt x="563" y="17"/>
                          </a:lnTo>
                          <a:lnTo>
                            <a:pt x="574" y="19"/>
                          </a:lnTo>
                          <a:lnTo>
                            <a:pt x="582" y="17"/>
                          </a:lnTo>
                          <a:lnTo>
                            <a:pt x="592" y="17"/>
                          </a:lnTo>
                          <a:lnTo>
                            <a:pt x="601" y="17"/>
                          </a:lnTo>
                          <a:lnTo>
                            <a:pt x="611" y="17"/>
                          </a:lnTo>
                          <a:lnTo>
                            <a:pt x="619" y="17"/>
                          </a:lnTo>
                          <a:lnTo>
                            <a:pt x="630" y="17"/>
                          </a:lnTo>
                          <a:lnTo>
                            <a:pt x="639" y="17"/>
                          </a:lnTo>
                          <a:lnTo>
                            <a:pt x="649" y="17"/>
                          </a:lnTo>
                          <a:lnTo>
                            <a:pt x="657" y="17"/>
                          </a:lnTo>
                          <a:lnTo>
                            <a:pt x="668" y="17"/>
                          </a:lnTo>
                          <a:lnTo>
                            <a:pt x="677" y="17"/>
                          </a:lnTo>
                          <a:lnTo>
                            <a:pt x="687" y="17"/>
                          </a:lnTo>
                          <a:lnTo>
                            <a:pt x="695" y="17"/>
                          </a:lnTo>
                          <a:lnTo>
                            <a:pt x="706" y="17"/>
                          </a:lnTo>
                          <a:lnTo>
                            <a:pt x="715" y="17"/>
                          </a:lnTo>
                          <a:lnTo>
                            <a:pt x="724" y="17"/>
                          </a:lnTo>
                          <a:lnTo>
                            <a:pt x="733" y="16"/>
                          </a:lnTo>
                          <a:lnTo>
                            <a:pt x="743" y="16"/>
                          </a:lnTo>
                          <a:lnTo>
                            <a:pt x="751" y="16"/>
                          </a:lnTo>
                          <a:lnTo>
                            <a:pt x="762" y="16"/>
                          </a:lnTo>
                          <a:lnTo>
                            <a:pt x="770" y="16"/>
                          </a:lnTo>
                          <a:lnTo>
                            <a:pt x="779" y="16"/>
                          </a:lnTo>
                          <a:lnTo>
                            <a:pt x="789" y="15"/>
                          </a:lnTo>
                          <a:lnTo>
                            <a:pt x="798" y="15"/>
                          </a:lnTo>
                          <a:lnTo>
                            <a:pt x="807" y="15"/>
                          </a:lnTo>
                          <a:lnTo>
                            <a:pt x="817" y="14"/>
                          </a:lnTo>
                          <a:lnTo>
                            <a:pt x="824" y="14"/>
                          </a:lnTo>
                          <a:lnTo>
                            <a:pt x="835" y="14"/>
                          </a:lnTo>
                          <a:lnTo>
                            <a:pt x="843" y="13"/>
                          </a:lnTo>
                          <a:lnTo>
                            <a:pt x="853" y="13"/>
                          </a:lnTo>
                          <a:lnTo>
                            <a:pt x="862" y="13"/>
                          </a:lnTo>
                          <a:lnTo>
                            <a:pt x="872" y="13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40" name="Freeform 82"/>
                    <p:cNvSpPr>
                      <a:spLocks/>
                    </p:cNvSpPr>
                    <p:nvPr/>
                  </p:nvSpPr>
                  <p:spPr bwMode="auto">
                    <a:xfrm>
                      <a:off x="5365" y="1536"/>
                      <a:ext cx="315" cy="39"/>
                    </a:xfrm>
                    <a:custGeom>
                      <a:avLst/>
                      <a:gdLst>
                        <a:gd name="T0" fmla="*/ 18 w 943"/>
                        <a:gd name="T1" fmla="*/ 0 h 116"/>
                        <a:gd name="T2" fmla="*/ 20 w 943"/>
                        <a:gd name="T3" fmla="*/ 0 h 116"/>
                        <a:gd name="T4" fmla="*/ 22 w 943"/>
                        <a:gd name="T5" fmla="*/ 0 h 116"/>
                        <a:gd name="T6" fmla="*/ 24 w 943"/>
                        <a:gd name="T7" fmla="*/ 0 h 116"/>
                        <a:gd name="T8" fmla="*/ 26 w 943"/>
                        <a:gd name="T9" fmla="*/ 0 h 116"/>
                        <a:gd name="T10" fmla="*/ 28 w 943"/>
                        <a:gd name="T11" fmla="*/ 0 h 116"/>
                        <a:gd name="T12" fmla="*/ 30 w 943"/>
                        <a:gd name="T13" fmla="*/ 1 h 116"/>
                        <a:gd name="T14" fmla="*/ 32 w 943"/>
                        <a:gd name="T15" fmla="*/ 1 h 116"/>
                        <a:gd name="T16" fmla="*/ 33 w 943"/>
                        <a:gd name="T17" fmla="*/ 1 h 116"/>
                        <a:gd name="T18" fmla="*/ 35 w 943"/>
                        <a:gd name="T19" fmla="*/ 2 h 116"/>
                        <a:gd name="T20" fmla="*/ 35 w 943"/>
                        <a:gd name="T21" fmla="*/ 3 h 116"/>
                        <a:gd name="T22" fmla="*/ 34 w 943"/>
                        <a:gd name="T23" fmla="*/ 4 h 116"/>
                        <a:gd name="T24" fmla="*/ 33 w 943"/>
                        <a:gd name="T25" fmla="*/ 4 h 116"/>
                        <a:gd name="T26" fmla="*/ 32 w 943"/>
                        <a:gd name="T27" fmla="*/ 4 h 116"/>
                        <a:gd name="T28" fmla="*/ 31 w 943"/>
                        <a:gd name="T29" fmla="*/ 4 h 116"/>
                        <a:gd name="T30" fmla="*/ 30 w 943"/>
                        <a:gd name="T31" fmla="*/ 4 h 116"/>
                        <a:gd name="T32" fmla="*/ 28 w 943"/>
                        <a:gd name="T33" fmla="*/ 4 h 116"/>
                        <a:gd name="T34" fmla="*/ 27 w 943"/>
                        <a:gd name="T35" fmla="*/ 3 h 116"/>
                        <a:gd name="T36" fmla="*/ 26 w 943"/>
                        <a:gd name="T37" fmla="*/ 3 h 116"/>
                        <a:gd name="T38" fmla="*/ 25 w 943"/>
                        <a:gd name="T39" fmla="*/ 3 h 116"/>
                        <a:gd name="T40" fmla="*/ 24 w 943"/>
                        <a:gd name="T41" fmla="*/ 3 h 116"/>
                        <a:gd name="T42" fmla="*/ 23 w 943"/>
                        <a:gd name="T43" fmla="*/ 3 h 116"/>
                        <a:gd name="T44" fmla="*/ 22 w 943"/>
                        <a:gd name="T45" fmla="*/ 3 h 116"/>
                        <a:gd name="T46" fmla="*/ 20 w 943"/>
                        <a:gd name="T47" fmla="*/ 3 h 116"/>
                        <a:gd name="T48" fmla="*/ 19 w 943"/>
                        <a:gd name="T49" fmla="*/ 3 h 116"/>
                        <a:gd name="T50" fmla="*/ 18 w 943"/>
                        <a:gd name="T51" fmla="*/ 3 h 116"/>
                        <a:gd name="T52" fmla="*/ 16 w 943"/>
                        <a:gd name="T53" fmla="*/ 3 h 116"/>
                        <a:gd name="T54" fmla="*/ 14 w 943"/>
                        <a:gd name="T55" fmla="*/ 3 h 116"/>
                        <a:gd name="T56" fmla="*/ 12 w 943"/>
                        <a:gd name="T57" fmla="*/ 3 h 116"/>
                        <a:gd name="T58" fmla="*/ 10 w 943"/>
                        <a:gd name="T59" fmla="*/ 3 h 116"/>
                        <a:gd name="T60" fmla="*/ 8 w 943"/>
                        <a:gd name="T61" fmla="*/ 3 h 116"/>
                        <a:gd name="T62" fmla="*/ 7 w 943"/>
                        <a:gd name="T63" fmla="*/ 4 h 116"/>
                        <a:gd name="T64" fmla="*/ 5 w 943"/>
                        <a:gd name="T65" fmla="*/ 4 h 116"/>
                        <a:gd name="T66" fmla="*/ 3 w 943"/>
                        <a:gd name="T67" fmla="*/ 4 h 116"/>
                        <a:gd name="T68" fmla="*/ 2 w 943"/>
                        <a:gd name="T69" fmla="*/ 4 h 116"/>
                        <a:gd name="T70" fmla="*/ 1 w 943"/>
                        <a:gd name="T71" fmla="*/ 4 h 116"/>
                        <a:gd name="T72" fmla="*/ 1 w 943"/>
                        <a:gd name="T73" fmla="*/ 4 h 116"/>
                        <a:gd name="T74" fmla="*/ 0 w 943"/>
                        <a:gd name="T75" fmla="*/ 3 h 116"/>
                        <a:gd name="T76" fmla="*/ 1 w 943"/>
                        <a:gd name="T77" fmla="*/ 2 h 116"/>
                        <a:gd name="T78" fmla="*/ 2 w 943"/>
                        <a:gd name="T79" fmla="*/ 1 h 116"/>
                        <a:gd name="T80" fmla="*/ 2 w 943"/>
                        <a:gd name="T81" fmla="*/ 1 h 116"/>
                        <a:gd name="T82" fmla="*/ 4 w 943"/>
                        <a:gd name="T83" fmla="*/ 1 h 116"/>
                        <a:gd name="T84" fmla="*/ 5 w 943"/>
                        <a:gd name="T85" fmla="*/ 1 h 116"/>
                        <a:gd name="T86" fmla="*/ 6 w 943"/>
                        <a:gd name="T87" fmla="*/ 1 h 116"/>
                        <a:gd name="T88" fmla="*/ 7 w 943"/>
                        <a:gd name="T89" fmla="*/ 1 h 116"/>
                        <a:gd name="T90" fmla="*/ 8 w 943"/>
                        <a:gd name="T91" fmla="*/ 1 h 116"/>
                        <a:gd name="T92" fmla="*/ 9 w 943"/>
                        <a:gd name="T93" fmla="*/ 0 h 116"/>
                        <a:gd name="T94" fmla="*/ 10 w 943"/>
                        <a:gd name="T95" fmla="*/ 0 h 116"/>
                        <a:gd name="T96" fmla="*/ 10 w 943"/>
                        <a:gd name="T97" fmla="*/ 0 h 116"/>
                        <a:gd name="T98" fmla="*/ 11 w 943"/>
                        <a:gd name="T99" fmla="*/ 0 h 116"/>
                        <a:gd name="T100" fmla="*/ 12 w 943"/>
                        <a:gd name="T101" fmla="*/ 0 h 116"/>
                        <a:gd name="T102" fmla="*/ 13 w 943"/>
                        <a:gd name="T103" fmla="*/ 0 h 116"/>
                        <a:gd name="T104" fmla="*/ 14 w 943"/>
                        <a:gd name="T105" fmla="*/ 0 h 116"/>
                        <a:gd name="T106" fmla="*/ 14 w 943"/>
                        <a:gd name="T107" fmla="*/ 0 h 116"/>
                        <a:gd name="T108" fmla="*/ 15 w 943"/>
                        <a:gd name="T109" fmla="*/ 0 h 116"/>
                        <a:gd name="T110" fmla="*/ 16 w 943"/>
                        <a:gd name="T111" fmla="*/ 0 h 11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w 943"/>
                        <a:gd name="T169" fmla="*/ 0 h 116"/>
                        <a:gd name="T170" fmla="*/ 943 w 943"/>
                        <a:gd name="T171" fmla="*/ 116 h 116"/>
                      </a:gdLst>
                      <a:ahLst/>
                      <a:cxnLst>
                        <a:cxn ang="T112">
                          <a:pos x="T0" y="T1"/>
                        </a:cxn>
                        <a:cxn ang="T113">
                          <a:pos x="T2" y="T3"/>
                        </a:cxn>
                        <a:cxn ang="T114">
                          <a:pos x="T4" y="T5"/>
                        </a:cxn>
                        <a:cxn ang="T115">
                          <a:pos x="T6" y="T7"/>
                        </a:cxn>
                        <a:cxn ang="T116">
                          <a:pos x="T8" y="T9"/>
                        </a:cxn>
                        <a:cxn ang="T117">
                          <a:pos x="T10" y="T11"/>
                        </a:cxn>
                        <a:cxn ang="T118">
                          <a:pos x="T12" y="T13"/>
                        </a:cxn>
                        <a:cxn ang="T119">
                          <a:pos x="T14" y="T15"/>
                        </a:cxn>
                        <a:cxn ang="T120">
                          <a:pos x="T16" y="T17"/>
                        </a:cxn>
                        <a:cxn ang="T121">
                          <a:pos x="T18" y="T19"/>
                        </a:cxn>
                        <a:cxn ang="T122">
                          <a:pos x="T20" y="T21"/>
                        </a:cxn>
                        <a:cxn ang="T123">
                          <a:pos x="T22" y="T23"/>
                        </a:cxn>
                        <a:cxn ang="T124">
                          <a:pos x="T24" y="T25"/>
                        </a:cxn>
                        <a:cxn ang="T125">
                          <a:pos x="T26" y="T27"/>
                        </a:cxn>
                        <a:cxn ang="T126">
                          <a:pos x="T28" y="T29"/>
                        </a:cxn>
                        <a:cxn ang="T127">
                          <a:pos x="T30" y="T31"/>
                        </a:cxn>
                        <a:cxn ang="T128">
                          <a:pos x="T32" y="T33"/>
                        </a:cxn>
                        <a:cxn ang="T129">
                          <a:pos x="T34" y="T35"/>
                        </a:cxn>
                        <a:cxn ang="T130">
                          <a:pos x="T36" y="T37"/>
                        </a:cxn>
                        <a:cxn ang="T131">
                          <a:pos x="T38" y="T39"/>
                        </a:cxn>
                        <a:cxn ang="T132">
                          <a:pos x="T40" y="T41"/>
                        </a:cxn>
                        <a:cxn ang="T133">
                          <a:pos x="T42" y="T43"/>
                        </a:cxn>
                        <a:cxn ang="T134">
                          <a:pos x="T44" y="T45"/>
                        </a:cxn>
                        <a:cxn ang="T135">
                          <a:pos x="T46" y="T47"/>
                        </a:cxn>
                        <a:cxn ang="T136">
                          <a:pos x="T48" y="T49"/>
                        </a:cxn>
                        <a:cxn ang="T137">
                          <a:pos x="T50" y="T51"/>
                        </a:cxn>
                        <a:cxn ang="T138">
                          <a:pos x="T52" y="T53"/>
                        </a:cxn>
                        <a:cxn ang="T139">
                          <a:pos x="T54" y="T55"/>
                        </a:cxn>
                        <a:cxn ang="T140">
                          <a:pos x="T56" y="T57"/>
                        </a:cxn>
                        <a:cxn ang="T141">
                          <a:pos x="T58" y="T59"/>
                        </a:cxn>
                        <a:cxn ang="T142">
                          <a:pos x="T60" y="T61"/>
                        </a:cxn>
                        <a:cxn ang="T143">
                          <a:pos x="T62" y="T63"/>
                        </a:cxn>
                        <a:cxn ang="T144">
                          <a:pos x="T64" y="T65"/>
                        </a:cxn>
                        <a:cxn ang="T145">
                          <a:pos x="T66" y="T67"/>
                        </a:cxn>
                        <a:cxn ang="T146">
                          <a:pos x="T68" y="T69"/>
                        </a:cxn>
                        <a:cxn ang="T147">
                          <a:pos x="T70" y="T71"/>
                        </a:cxn>
                        <a:cxn ang="T148">
                          <a:pos x="T72" y="T73"/>
                        </a:cxn>
                        <a:cxn ang="T149">
                          <a:pos x="T74" y="T75"/>
                        </a:cxn>
                        <a:cxn ang="T150">
                          <a:pos x="T76" y="T77"/>
                        </a:cxn>
                        <a:cxn ang="T151">
                          <a:pos x="T78" y="T79"/>
                        </a:cxn>
                        <a:cxn ang="T152">
                          <a:pos x="T80" y="T81"/>
                        </a:cxn>
                        <a:cxn ang="T153">
                          <a:pos x="T82" y="T83"/>
                        </a:cxn>
                        <a:cxn ang="T154">
                          <a:pos x="T84" y="T85"/>
                        </a:cxn>
                        <a:cxn ang="T155">
                          <a:pos x="T86" y="T87"/>
                        </a:cxn>
                        <a:cxn ang="T156">
                          <a:pos x="T88" y="T89"/>
                        </a:cxn>
                        <a:cxn ang="T157">
                          <a:pos x="T90" y="T91"/>
                        </a:cxn>
                        <a:cxn ang="T158">
                          <a:pos x="T92" y="T93"/>
                        </a:cxn>
                        <a:cxn ang="T159">
                          <a:pos x="T94" y="T95"/>
                        </a:cxn>
                        <a:cxn ang="T160">
                          <a:pos x="T96" y="T97"/>
                        </a:cxn>
                        <a:cxn ang="T161">
                          <a:pos x="T98" y="T99"/>
                        </a:cxn>
                        <a:cxn ang="T162">
                          <a:pos x="T100" y="T101"/>
                        </a:cxn>
                        <a:cxn ang="T163">
                          <a:pos x="T102" y="T103"/>
                        </a:cxn>
                        <a:cxn ang="T164">
                          <a:pos x="T104" y="T105"/>
                        </a:cxn>
                        <a:cxn ang="T165">
                          <a:pos x="T106" y="T107"/>
                        </a:cxn>
                        <a:cxn ang="T166">
                          <a:pos x="T108" y="T109"/>
                        </a:cxn>
                        <a:cxn ang="T167">
                          <a:pos x="T110" y="T111"/>
                        </a:cxn>
                      </a:cxnLst>
                      <a:rect l="T168" t="T169" r="T170" b="T171"/>
                      <a:pathLst>
                        <a:path w="943" h="116">
                          <a:moveTo>
                            <a:pt x="435" y="0"/>
                          </a:moveTo>
                          <a:lnTo>
                            <a:pt x="442" y="0"/>
                          </a:lnTo>
                          <a:lnTo>
                            <a:pt x="450" y="1"/>
                          </a:lnTo>
                          <a:lnTo>
                            <a:pt x="458" y="1"/>
                          </a:lnTo>
                          <a:lnTo>
                            <a:pt x="465" y="1"/>
                          </a:lnTo>
                          <a:lnTo>
                            <a:pt x="472" y="1"/>
                          </a:lnTo>
                          <a:lnTo>
                            <a:pt x="480" y="1"/>
                          </a:lnTo>
                          <a:lnTo>
                            <a:pt x="488" y="1"/>
                          </a:lnTo>
                          <a:lnTo>
                            <a:pt x="496" y="2"/>
                          </a:lnTo>
                          <a:lnTo>
                            <a:pt x="503" y="2"/>
                          </a:lnTo>
                          <a:lnTo>
                            <a:pt x="510" y="2"/>
                          </a:lnTo>
                          <a:lnTo>
                            <a:pt x="518" y="2"/>
                          </a:lnTo>
                          <a:lnTo>
                            <a:pt x="525" y="4"/>
                          </a:lnTo>
                          <a:lnTo>
                            <a:pt x="533" y="4"/>
                          </a:lnTo>
                          <a:lnTo>
                            <a:pt x="540" y="5"/>
                          </a:lnTo>
                          <a:lnTo>
                            <a:pt x="548" y="5"/>
                          </a:lnTo>
                          <a:lnTo>
                            <a:pt x="555" y="5"/>
                          </a:lnTo>
                          <a:lnTo>
                            <a:pt x="562" y="5"/>
                          </a:lnTo>
                          <a:lnTo>
                            <a:pt x="571" y="5"/>
                          </a:lnTo>
                          <a:lnTo>
                            <a:pt x="578" y="5"/>
                          </a:lnTo>
                          <a:lnTo>
                            <a:pt x="586" y="5"/>
                          </a:lnTo>
                          <a:lnTo>
                            <a:pt x="593" y="5"/>
                          </a:lnTo>
                          <a:lnTo>
                            <a:pt x="600" y="6"/>
                          </a:lnTo>
                          <a:lnTo>
                            <a:pt x="609" y="6"/>
                          </a:lnTo>
                          <a:lnTo>
                            <a:pt x="616" y="7"/>
                          </a:lnTo>
                          <a:lnTo>
                            <a:pt x="623" y="7"/>
                          </a:lnTo>
                          <a:lnTo>
                            <a:pt x="630" y="7"/>
                          </a:lnTo>
                          <a:lnTo>
                            <a:pt x="638" y="7"/>
                          </a:lnTo>
                          <a:lnTo>
                            <a:pt x="645" y="7"/>
                          </a:lnTo>
                          <a:lnTo>
                            <a:pt x="652" y="7"/>
                          </a:lnTo>
                          <a:lnTo>
                            <a:pt x="661" y="8"/>
                          </a:lnTo>
                          <a:lnTo>
                            <a:pt x="668" y="9"/>
                          </a:lnTo>
                          <a:lnTo>
                            <a:pt x="676" y="9"/>
                          </a:lnTo>
                          <a:lnTo>
                            <a:pt x="683" y="9"/>
                          </a:lnTo>
                          <a:lnTo>
                            <a:pt x="690" y="9"/>
                          </a:lnTo>
                          <a:lnTo>
                            <a:pt x="699" y="9"/>
                          </a:lnTo>
                          <a:lnTo>
                            <a:pt x="706" y="11"/>
                          </a:lnTo>
                          <a:lnTo>
                            <a:pt x="713" y="11"/>
                          </a:lnTo>
                          <a:lnTo>
                            <a:pt x="720" y="12"/>
                          </a:lnTo>
                          <a:lnTo>
                            <a:pt x="728" y="12"/>
                          </a:lnTo>
                          <a:lnTo>
                            <a:pt x="735" y="12"/>
                          </a:lnTo>
                          <a:lnTo>
                            <a:pt x="743" y="12"/>
                          </a:lnTo>
                          <a:lnTo>
                            <a:pt x="750" y="13"/>
                          </a:lnTo>
                          <a:lnTo>
                            <a:pt x="757" y="14"/>
                          </a:lnTo>
                          <a:lnTo>
                            <a:pt x="765" y="14"/>
                          </a:lnTo>
                          <a:lnTo>
                            <a:pt x="772" y="15"/>
                          </a:lnTo>
                          <a:lnTo>
                            <a:pt x="779" y="17"/>
                          </a:lnTo>
                          <a:lnTo>
                            <a:pt x="787" y="17"/>
                          </a:lnTo>
                          <a:lnTo>
                            <a:pt x="795" y="18"/>
                          </a:lnTo>
                          <a:lnTo>
                            <a:pt x="802" y="18"/>
                          </a:lnTo>
                          <a:lnTo>
                            <a:pt x="809" y="19"/>
                          </a:lnTo>
                          <a:lnTo>
                            <a:pt x="816" y="19"/>
                          </a:lnTo>
                          <a:lnTo>
                            <a:pt x="824" y="20"/>
                          </a:lnTo>
                          <a:lnTo>
                            <a:pt x="832" y="23"/>
                          </a:lnTo>
                          <a:lnTo>
                            <a:pt x="839" y="23"/>
                          </a:lnTo>
                          <a:lnTo>
                            <a:pt x="846" y="24"/>
                          </a:lnTo>
                          <a:lnTo>
                            <a:pt x="853" y="25"/>
                          </a:lnTo>
                          <a:lnTo>
                            <a:pt x="860" y="26"/>
                          </a:lnTo>
                          <a:lnTo>
                            <a:pt x="867" y="27"/>
                          </a:lnTo>
                          <a:lnTo>
                            <a:pt x="876" y="28"/>
                          </a:lnTo>
                          <a:lnTo>
                            <a:pt x="883" y="30"/>
                          </a:lnTo>
                          <a:lnTo>
                            <a:pt x="890" y="31"/>
                          </a:lnTo>
                          <a:lnTo>
                            <a:pt x="897" y="32"/>
                          </a:lnTo>
                          <a:lnTo>
                            <a:pt x="904" y="34"/>
                          </a:lnTo>
                          <a:lnTo>
                            <a:pt x="912" y="36"/>
                          </a:lnTo>
                          <a:lnTo>
                            <a:pt x="916" y="39"/>
                          </a:lnTo>
                          <a:lnTo>
                            <a:pt x="919" y="44"/>
                          </a:lnTo>
                          <a:lnTo>
                            <a:pt x="923" y="49"/>
                          </a:lnTo>
                          <a:lnTo>
                            <a:pt x="928" y="52"/>
                          </a:lnTo>
                          <a:lnTo>
                            <a:pt x="931" y="57"/>
                          </a:lnTo>
                          <a:lnTo>
                            <a:pt x="934" y="62"/>
                          </a:lnTo>
                          <a:lnTo>
                            <a:pt x="938" y="65"/>
                          </a:lnTo>
                          <a:lnTo>
                            <a:pt x="943" y="70"/>
                          </a:lnTo>
                          <a:lnTo>
                            <a:pt x="940" y="75"/>
                          </a:lnTo>
                          <a:lnTo>
                            <a:pt x="936" y="78"/>
                          </a:lnTo>
                          <a:lnTo>
                            <a:pt x="934" y="83"/>
                          </a:lnTo>
                          <a:lnTo>
                            <a:pt x="931" y="88"/>
                          </a:lnTo>
                          <a:lnTo>
                            <a:pt x="929" y="91"/>
                          </a:lnTo>
                          <a:lnTo>
                            <a:pt x="927" y="95"/>
                          </a:lnTo>
                          <a:lnTo>
                            <a:pt x="925" y="101"/>
                          </a:lnTo>
                          <a:lnTo>
                            <a:pt x="923" y="106"/>
                          </a:lnTo>
                          <a:lnTo>
                            <a:pt x="918" y="106"/>
                          </a:lnTo>
                          <a:lnTo>
                            <a:pt x="915" y="106"/>
                          </a:lnTo>
                          <a:lnTo>
                            <a:pt x="911" y="106"/>
                          </a:lnTo>
                          <a:lnTo>
                            <a:pt x="906" y="106"/>
                          </a:lnTo>
                          <a:lnTo>
                            <a:pt x="902" y="106"/>
                          </a:lnTo>
                          <a:lnTo>
                            <a:pt x="898" y="106"/>
                          </a:lnTo>
                          <a:lnTo>
                            <a:pt x="893" y="106"/>
                          </a:lnTo>
                          <a:lnTo>
                            <a:pt x="889" y="106"/>
                          </a:lnTo>
                          <a:lnTo>
                            <a:pt x="885" y="106"/>
                          </a:lnTo>
                          <a:lnTo>
                            <a:pt x="880" y="106"/>
                          </a:lnTo>
                          <a:lnTo>
                            <a:pt x="876" y="106"/>
                          </a:lnTo>
                          <a:lnTo>
                            <a:pt x="872" y="106"/>
                          </a:lnTo>
                          <a:lnTo>
                            <a:pt x="867" y="106"/>
                          </a:lnTo>
                          <a:lnTo>
                            <a:pt x="864" y="106"/>
                          </a:lnTo>
                          <a:lnTo>
                            <a:pt x="859" y="106"/>
                          </a:lnTo>
                          <a:lnTo>
                            <a:pt x="855" y="106"/>
                          </a:lnTo>
                          <a:lnTo>
                            <a:pt x="851" y="104"/>
                          </a:lnTo>
                          <a:lnTo>
                            <a:pt x="847" y="104"/>
                          </a:lnTo>
                          <a:lnTo>
                            <a:pt x="842" y="103"/>
                          </a:lnTo>
                          <a:lnTo>
                            <a:pt x="838" y="103"/>
                          </a:lnTo>
                          <a:lnTo>
                            <a:pt x="834" y="103"/>
                          </a:lnTo>
                          <a:lnTo>
                            <a:pt x="829" y="102"/>
                          </a:lnTo>
                          <a:lnTo>
                            <a:pt x="826" y="102"/>
                          </a:lnTo>
                          <a:lnTo>
                            <a:pt x="822" y="102"/>
                          </a:lnTo>
                          <a:lnTo>
                            <a:pt x="817" y="101"/>
                          </a:lnTo>
                          <a:lnTo>
                            <a:pt x="814" y="101"/>
                          </a:lnTo>
                          <a:lnTo>
                            <a:pt x="809" y="100"/>
                          </a:lnTo>
                          <a:lnTo>
                            <a:pt x="806" y="100"/>
                          </a:lnTo>
                          <a:lnTo>
                            <a:pt x="801" y="100"/>
                          </a:lnTo>
                          <a:lnTo>
                            <a:pt x="797" y="99"/>
                          </a:lnTo>
                          <a:lnTo>
                            <a:pt x="792" y="99"/>
                          </a:lnTo>
                          <a:lnTo>
                            <a:pt x="789" y="99"/>
                          </a:lnTo>
                          <a:lnTo>
                            <a:pt x="784" y="97"/>
                          </a:lnTo>
                          <a:lnTo>
                            <a:pt x="781" y="97"/>
                          </a:lnTo>
                          <a:lnTo>
                            <a:pt x="776" y="96"/>
                          </a:lnTo>
                          <a:lnTo>
                            <a:pt x="772" y="95"/>
                          </a:lnTo>
                          <a:lnTo>
                            <a:pt x="768" y="95"/>
                          </a:lnTo>
                          <a:lnTo>
                            <a:pt x="764" y="95"/>
                          </a:lnTo>
                          <a:lnTo>
                            <a:pt x="759" y="94"/>
                          </a:lnTo>
                          <a:lnTo>
                            <a:pt x="756" y="94"/>
                          </a:lnTo>
                          <a:lnTo>
                            <a:pt x="751" y="93"/>
                          </a:lnTo>
                          <a:lnTo>
                            <a:pt x="746" y="93"/>
                          </a:lnTo>
                          <a:lnTo>
                            <a:pt x="743" y="93"/>
                          </a:lnTo>
                          <a:lnTo>
                            <a:pt x="739" y="93"/>
                          </a:lnTo>
                          <a:lnTo>
                            <a:pt x="734" y="91"/>
                          </a:lnTo>
                          <a:lnTo>
                            <a:pt x="731" y="91"/>
                          </a:lnTo>
                          <a:lnTo>
                            <a:pt x="726" y="91"/>
                          </a:lnTo>
                          <a:lnTo>
                            <a:pt x="722" y="91"/>
                          </a:lnTo>
                          <a:lnTo>
                            <a:pt x="719" y="90"/>
                          </a:lnTo>
                          <a:lnTo>
                            <a:pt x="713" y="90"/>
                          </a:lnTo>
                          <a:lnTo>
                            <a:pt x="709" y="90"/>
                          </a:lnTo>
                          <a:lnTo>
                            <a:pt x="706" y="90"/>
                          </a:lnTo>
                          <a:lnTo>
                            <a:pt x="701" y="89"/>
                          </a:lnTo>
                          <a:lnTo>
                            <a:pt x="696" y="89"/>
                          </a:lnTo>
                          <a:lnTo>
                            <a:pt x="693" y="89"/>
                          </a:lnTo>
                          <a:lnTo>
                            <a:pt x="688" y="89"/>
                          </a:lnTo>
                          <a:lnTo>
                            <a:pt x="684" y="89"/>
                          </a:lnTo>
                          <a:lnTo>
                            <a:pt x="680" y="89"/>
                          </a:lnTo>
                          <a:lnTo>
                            <a:pt x="675" y="89"/>
                          </a:lnTo>
                          <a:lnTo>
                            <a:pt x="671" y="89"/>
                          </a:lnTo>
                          <a:lnTo>
                            <a:pt x="667" y="89"/>
                          </a:lnTo>
                          <a:lnTo>
                            <a:pt x="663" y="89"/>
                          </a:lnTo>
                          <a:lnTo>
                            <a:pt x="658" y="89"/>
                          </a:lnTo>
                          <a:lnTo>
                            <a:pt x="655" y="90"/>
                          </a:lnTo>
                          <a:lnTo>
                            <a:pt x="650" y="89"/>
                          </a:lnTo>
                          <a:lnTo>
                            <a:pt x="645" y="88"/>
                          </a:lnTo>
                          <a:lnTo>
                            <a:pt x="641" y="88"/>
                          </a:lnTo>
                          <a:lnTo>
                            <a:pt x="636" y="88"/>
                          </a:lnTo>
                          <a:lnTo>
                            <a:pt x="632" y="87"/>
                          </a:lnTo>
                          <a:lnTo>
                            <a:pt x="628" y="87"/>
                          </a:lnTo>
                          <a:lnTo>
                            <a:pt x="623" y="85"/>
                          </a:lnTo>
                          <a:lnTo>
                            <a:pt x="619" y="85"/>
                          </a:lnTo>
                          <a:lnTo>
                            <a:pt x="614" y="85"/>
                          </a:lnTo>
                          <a:lnTo>
                            <a:pt x="610" y="84"/>
                          </a:lnTo>
                          <a:lnTo>
                            <a:pt x="605" y="84"/>
                          </a:lnTo>
                          <a:lnTo>
                            <a:pt x="600" y="84"/>
                          </a:lnTo>
                          <a:lnTo>
                            <a:pt x="595" y="83"/>
                          </a:lnTo>
                          <a:lnTo>
                            <a:pt x="592" y="83"/>
                          </a:lnTo>
                          <a:lnTo>
                            <a:pt x="587" y="83"/>
                          </a:lnTo>
                          <a:lnTo>
                            <a:pt x="582" y="83"/>
                          </a:lnTo>
                          <a:lnTo>
                            <a:pt x="578" y="82"/>
                          </a:lnTo>
                          <a:lnTo>
                            <a:pt x="573" y="82"/>
                          </a:lnTo>
                          <a:lnTo>
                            <a:pt x="568" y="81"/>
                          </a:lnTo>
                          <a:lnTo>
                            <a:pt x="563" y="81"/>
                          </a:lnTo>
                          <a:lnTo>
                            <a:pt x="559" y="81"/>
                          </a:lnTo>
                          <a:lnTo>
                            <a:pt x="554" y="81"/>
                          </a:lnTo>
                          <a:lnTo>
                            <a:pt x="549" y="81"/>
                          </a:lnTo>
                          <a:lnTo>
                            <a:pt x="544" y="81"/>
                          </a:lnTo>
                          <a:lnTo>
                            <a:pt x="540" y="81"/>
                          </a:lnTo>
                          <a:lnTo>
                            <a:pt x="536" y="81"/>
                          </a:lnTo>
                          <a:lnTo>
                            <a:pt x="531" y="81"/>
                          </a:lnTo>
                          <a:lnTo>
                            <a:pt x="525" y="81"/>
                          </a:lnTo>
                          <a:lnTo>
                            <a:pt x="521" y="81"/>
                          </a:lnTo>
                          <a:lnTo>
                            <a:pt x="516" y="81"/>
                          </a:lnTo>
                          <a:lnTo>
                            <a:pt x="512" y="81"/>
                          </a:lnTo>
                          <a:lnTo>
                            <a:pt x="508" y="82"/>
                          </a:lnTo>
                          <a:lnTo>
                            <a:pt x="501" y="81"/>
                          </a:lnTo>
                          <a:lnTo>
                            <a:pt x="493" y="81"/>
                          </a:lnTo>
                          <a:lnTo>
                            <a:pt x="485" y="81"/>
                          </a:lnTo>
                          <a:lnTo>
                            <a:pt x="479" y="81"/>
                          </a:lnTo>
                          <a:lnTo>
                            <a:pt x="472" y="80"/>
                          </a:lnTo>
                          <a:lnTo>
                            <a:pt x="465" y="80"/>
                          </a:lnTo>
                          <a:lnTo>
                            <a:pt x="458" y="80"/>
                          </a:lnTo>
                          <a:lnTo>
                            <a:pt x="451" y="80"/>
                          </a:lnTo>
                          <a:lnTo>
                            <a:pt x="444" y="78"/>
                          </a:lnTo>
                          <a:lnTo>
                            <a:pt x="438" y="78"/>
                          </a:lnTo>
                          <a:lnTo>
                            <a:pt x="429" y="78"/>
                          </a:lnTo>
                          <a:lnTo>
                            <a:pt x="422" y="78"/>
                          </a:lnTo>
                          <a:lnTo>
                            <a:pt x="415" y="78"/>
                          </a:lnTo>
                          <a:lnTo>
                            <a:pt x="409" y="78"/>
                          </a:lnTo>
                          <a:lnTo>
                            <a:pt x="402" y="78"/>
                          </a:lnTo>
                          <a:lnTo>
                            <a:pt x="395" y="78"/>
                          </a:lnTo>
                          <a:lnTo>
                            <a:pt x="387" y="78"/>
                          </a:lnTo>
                          <a:lnTo>
                            <a:pt x="381" y="78"/>
                          </a:lnTo>
                          <a:lnTo>
                            <a:pt x="374" y="78"/>
                          </a:lnTo>
                          <a:lnTo>
                            <a:pt x="366" y="78"/>
                          </a:lnTo>
                          <a:lnTo>
                            <a:pt x="359" y="78"/>
                          </a:lnTo>
                          <a:lnTo>
                            <a:pt x="352" y="78"/>
                          </a:lnTo>
                          <a:lnTo>
                            <a:pt x="345" y="80"/>
                          </a:lnTo>
                          <a:lnTo>
                            <a:pt x="339" y="80"/>
                          </a:lnTo>
                          <a:lnTo>
                            <a:pt x="331" y="80"/>
                          </a:lnTo>
                          <a:lnTo>
                            <a:pt x="325" y="80"/>
                          </a:lnTo>
                          <a:lnTo>
                            <a:pt x="318" y="81"/>
                          </a:lnTo>
                          <a:lnTo>
                            <a:pt x="311" y="81"/>
                          </a:lnTo>
                          <a:lnTo>
                            <a:pt x="304" y="81"/>
                          </a:lnTo>
                          <a:lnTo>
                            <a:pt x="298" y="82"/>
                          </a:lnTo>
                          <a:lnTo>
                            <a:pt x="291" y="82"/>
                          </a:lnTo>
                          <a:lnTo>
                            <a:pt x="283" y="83"/>
                          </a:lnTo>
                          <a:lnTo>
                            <a:pt x="276" y="83"/>
                          </a:lnTo>
                          <a:lnTo>
                            <a:pt x="269" y="83"/>
                          </a:lnTo>
                          <a:lnTo>
                            <a:pt x="263" y="84"/>
                          </a:lnTo>
                          <a:lnTo>
                            <a:pt x="256" y="84"/>
                          </a:lnTo>
                          <a:lnTo>
                            <a:pt x="249" y="85"/>
                          </a:lnTo>
                          <a:lnTo>
                            <a:pt x="242" y="85"/>
                          </a:lnTo>
                          <a:lnTo>
                            <a:pt x="235" y="87"/>
                          </a:lnTo>
                          <a:lnTo>
                            <a:pt x="229" y="88"/>
                          </a:lnTo>
                          <a:lnTo>
                            <a:pt x="222" y="88"/>
                          </a:lnTo>
                          <a:lnTo>
                            <a:pt x="215" y="89"/>
                          </a:lnTo>
                          <a:lnTo>
                            <a:pt x="208" y="90"/>
                          </a:lnTo>
                          <a:lnTo>
                            <a:pt x="202" y="90"/>
                          </a:lnTo>
                          <a:lnTo>
                            <a:pt x="194" y="91"/>
                          </a:lnTo>
                          <a:lnTo>
                            <a:pt x="187" y="93"/>
                          </a:lnTo>
                          <a:lnTo>
                            <a:pt x="181" y="94"/>
                          </a:lnTo>
                          <a:lnTo>
                            <a:pt x="174" y="95"/>
                          </a:lnTo>
                          <a:lnTo>
                            <a:pt x="167" y="95"/>
                          </a:lnTo>
                          <a:lnTo>
                            <a:pt x="161" y="96"/>
                          </a:lnTo>
                          <a:lnTo>
                            <a:pt x="154" y="97"/>
                          </a:lnTo>
                          <a:lnTo>
                            <a:pt x="147" y="99"/>
                          </a:lnTo>
                          <a:lnTo>
                            <a:pt x="141" y="100"/>
                          </a:lnTo>
                          <a:lnTo>
                            <a:pt x="134" y="101"/>
                          </a:lnTo>
                          <a:lnTo>
                            <a:pt x="127" y="103"/>
                          </a:lnTo>
                          <a:lnTo>
                            <a:pt x="121" y="104"/>
                          </a:lnTo>
                          <a:lnTo>
                            <a:pt x="114" y="106"/>
                          </a:lnTo>
                          <a:lnTo>
                            <a:pt x="108" y="107"/>
                          </a:lnTo>
                          <a:lnTo>
                            <a:pt x="101" y="108"/>
                          </a:lnTo>
                          <a:lnTo>
                            <a:pt x="95" y="110"/>
                          </a:lnTo>
                          <a:lnTo>
                            <a:pt x="88" y="112"/>
                          </a:lnTo>
                          <a:lnTo>
                            <a:pt x="82" y="113"/>
                          </a:lnTo>
                          <a:lnTo>
                            <a:pt x="76" y="115"/>
                          </a:lnTo>
                          <a:lnTo>
                            <a:pt x="69" y="116"/>
                          </a:lnTo>
                          <a:lnTo>
                            <a:pt x="65" y="115"/>
                          </a:lnTo>
                          <a:lnTo>
                            <a:pt x="62" y="115"/>
                          </a:lnTo>
                          <a:lnTo>
                            <a:pt x="58" y="114"/>
                          </a:lnTo>
                          <a:lnTo>
                            <a:pt x="56" y="114"/>
                          </a:lnTo>
                          <a:lnTo>
                            <a:pt x="52" y="113"/>
                          </a:lnTo>
                          <a:lnTo>
                            <a:pt x="49" y="113"/>
                          </a:lnTo>
                          <a:lnTo>
                            <a:pt x="45" y="113"/>
                          </a:lnTo>
                          <a:lnTo>
                            <a:pt x="43" y="113"/>
                          </a:lnTo>
                          <a:lnTo>
                            <a:pt x="39" y="113"/>
                          </a:lnTo>
                          <a:lnTo>
                            <a:pt x="37" y="113"/>
                          </a:lnTo>
                          <a:lnTo>
                            <a:pt x="33" y="113"/>
                          </a:lnTo>
                          <a:lnTo>
                            <a:pt x="31" y="113"/>
                          </a:lnTo>
                          <a:lnTo>
                            <a:pt x="27" y="113"/>
                          </a:lnTo>
                          <a:lnTo>
                            <a:pt x="25" y="113"/>
                          </a:lnTo>
                          <a:lnTo>
                            <a:pt x="22" y="113"/>
                          </a:lnTo>
                          <a:lnTo>
                            <a:pt x="19" y="113"/>
                          </a:lnTo>
                          <a:lnTo>
                            <a:pt x="18" y="109"/>
                          </a:lnTo>
                          <a:lnTo>
                            <a:pt x="16" y="107"/>
                          </a:lnTo>
                          <a:lnTo>
                            <a:pt x="15" y="103"/>
                          </a:lnTo>
                          <a:lnTo>
                            <a:pt x="14" y="101"/>
                          </a:lnTo>
                          <a:lnTo>
                            <a:pt x="12" y="95"/>
                          </a:lnTo>
                          <a:lnTo>
                            <a:pt x="9" y="91"/>
                          </a:lnTo>
                          <a:lnTo>
                            <a:pt x="7" y="87"/>
                          </a:lnTo>
                          <a:lnTo>
                            <a:pt x="5" y="83"/>
                          </a:lnTo>
                          <a:lnTo>
                            <a:pt x="2" y="78"/>
                          </a:lnTo>
                          <a:lnTo>
                            <a:pt x="0" y="75"/>
                          </a:lnTo>
                          <a:lnTo>
                            <a:pt x="2" y="70"/>
                          </a:lnTo>
                          <a:lnTo>
                            <a:pt x="6" y="68"/>
                          </a:lnTo>
                          <a:lnTo>
                            <a:pt x="8" y="64"/>
                          </a:lnTo>
                          <a:lnTo>
                            <a:pt x="12" y="61"/>
                          </a:lnTo>
                          <a:lnTo>
                            <a:pt x="14" y="58"/>
                          </a:lnTo>
                          <a:lnTo>
                            <a:pt x="18" y="55"/>
                          </a:lnTo>
                          <a:lnTo>
                            <a:pt x="21" y="52"/>
                          </a:lnTo>
                          <a:lnTo>
                            <a:pt x="25" y="51"/>
                          </a:lnTo>
                          <a:lnTo>
                            <a:pt x="27" y="49"/>
                          </a:lnTo>
                          <a:lnTo>
                            <a:pt x="31" y="46"/>
                          </a:lnTo>
                          <a:lnTo>
                            <a:pt x="34" y="44"/>
                          </a:lnTo>
                          <a:lnTo>
                            <a:pt x="38" y="43"/>
                          </a:lnTo>
                          <a:lnTo>
                            <a:pt x="41" y="40"/>
                          </a:lnTo>
                          <a:lnTo>
                            <a:pt x="45" y="39"/>
                          </a:lnTo>
                          <a:lnTo>
                            <a:pt x="49" y="38"/>
                          </a:lnTo>
                          <a:lnTo>
                            <a:pt x="53" y="37"/>
                          </a:lnTo>
                          <a:lnTo>
                            <a:pt x="56" y="34"/>
                          </a:lnTo>
                          <a:lnTo>
                            <a:pt x="60" y="33"/>
                          </a:lnTo>
                          <a:lnTo>
                            <a:pt x="64" y="32"/>
                          </a:lnTo>
                          <a:lnTo>
                            <a:pt x="67" y="31"/>
                          </a:lnTo>
                          <a:lnTo>
                            <a:pt x="71" y="30"/>
                          </a:lnTo>
                          <a:lnTo>
                            <a:pt x="76" y="30"/>
                          </a:lnTo>
                          <a:lnTo>
                            <a:pt x="79" y="28"/>
                          </a:lnTo>
                          <a:lnTo>
                            <a:pt x="83" y="27"/>
                          </a:lnTo>
                          <a:lnTo>
                            <a:pt x="88" y="27"/>
                          </a:lnTo>
                          <a:lnTo>
                            <a:pt x="91" y="26"/>
                          </a:lnTo>
                          <a:lnTo>
                            <a:pt x="95" y="25"/>
                          </a:lnTo>
                          <a:lnTo>
                            <a:pt x="98" y="25"/>
                          </a:lnTo>
                          <a:lnTo>
                            <a:pt x="103" y="25"/>
                          </a:lnTo>
                          <a:lnTo>
                            <a:pt x="107" y="25"/>
                          </a:lnTo>
                          <a:lnTo>
                            <a:pt x="111" y="24"/>
                          </a:lnTo>
                          <a:lnTo>
                            <a:pt x="116" y="24"/>
                          </a:lnTo>
                          <a:lnTo>
                            <a:pt x="120" y="23"/>
                          </a:lnTo>
                          <a:lnTo>
                            <a:pt x="123" y="23"/>
                          </a:lnTo>
                          <a:lnTo>
                            <a:pt x="127" y="23"/>
                          </a:lnTo>
                          <a:lnTo>
                            <a:pt x="132" y="23"/>
                          </a:lnTo>
                          <a:lnTo>
                            <a:pt x="135" y="23"/>
                          </a:lnTo>
                          <a:lnTo>
                            <a:pt x="140" y="21"/>
                          </a:lnTo>
                          <a:lnTo>
                            <a:pt x="143" y="21"/>
                          </a:lnTo>
                          <a:lnTo>
                            <a:pt x="148" y="21"/>
                          </a:lnTo>
                          <a:lnTo>
                            <a:pt x="152" y="20"/>
                          </a:lnTo>
                          <a:lnTo>
                            <a:pt x="156" y="20"/>
                          </a:lnTo>
                          <a:lnTo>
                            <a:pt x="161" y="20"/>
                          </a:lnTo>
                          <a:lnTo>
                            <a:pt x="165" y="20"/>
                          </a:lnTo>
                          <a:lnTo>
                            <a:pt x="170" y="19"/>
                          </a:lnTo>
                          <a:lnTo>
                            <a:pt x="173" y="19"/>
                          </a:lnTo>
                          <a:lnTo>
                            <a:pt x="177" y="19"/>
                          </a:lnTo>
                          <a:lnTo>
                            <a:pt x="181" y="19"/>
                          </a:lnTo>
                          <a:lnTo>
                            <a:pt x="186" y="19"/>
                          </a:lnTo>
                          <a:lnTo>
                            <a:pt x="190" y="19"/>
                          </a:lnTo>
                          <a:lnTo>
                            <a:pt x="194" y="18"/>
                          </a:lnTo>
                          <a:lnTo>
                            <a:pt x="198" y="18"/>
                          </a:lnTo>
                          <a:lnTo>
                            <a:pt x="202" y="17"/>
                          </a:lnTo>
                          <a:lnTo>
                            <a:pt x="206" y="17"/>
                          </a:lnTo>
                          <a:lnTo>
                            <a:pt x="210" y="15"/>
                          </a:lnTo>
                          <a:lnTo>
                            <a:pt x="215" y="15"/>
                          </a:lnTo>
                          <a:lnTo>
                            <a:pt x="218" y="14"/>
                          </a:lnTo>
                          <a:lnTo>
                            <a:pt x="222" y="14"/>
                          </a:lnTo>
                          <a:lnTo>
                            <a:pt x="225" y="13"/>
                          </a:lnTo>
                          <a:lnTo>
                            <a:pt x="230" y="12"/>
                          </a:lnTo>
                          <a:lnTo>
                            <a:pt x="234" y="12"/>
                          </a:lnTo>
                          <a:lnTo>
                            <a:pt x="237" y="11"/>
                          </a:lnTo>
                          <a:lnTo>
                            <a:pt x="242" y="9"/>
                          </a:lnTo>
                          <a:lnTo>
                            <a:pt x="245" y="9"/>
                          </a:lnTo>
                          <a:lnTo>
                            <a:pt x="249" y="7"/>
                          </a:lnTo>
                          <a:lnTo>
                            <a:pt x="251" y="7"/>
                          </a:lnTo>
                          <a:lnTo>
                            <a:pt x="255" y="7"/>
                          </a:lnTo>
                          <a:lnTo>
                            <a:pt x="257" y="7"/>
                          </a:lnTo>
                          <a:lnTo>
                            <a:pt x="260" y="7"/>
                          </a:lnTo>
                          <a:lnTo>
                            <a:pt x="263" y="6"/>
                          </a:lnTo>
                          <a:lnTo>
                            <a:pt x="266" y="6"/>
                          </a:lnTo>
                          <a:lnTo>
                            <a:pt x="269" y="6"/>
                          </a:lnTo>
                          <a:lnTo>
                            <a:pt x="272" y="5"/>
                          </a:lnTo>
                          <a:lnTo>
                            <a:pt x="275" y="5"/>
                          </a:lnTo>
                          <a:lnTo>
                            <a:pt x="278" y="5"/>
                          </a:lnTo>
                          <a:lnTo>
                            <a:pt x="281" y="5"/>
                          </a:lnTo>
                          <a:lnTo>
                            <a:pt x="283" y="5"/>
                          </a:lnTo>
                          <a:lnTo>
                            <a:pt x="287" y="5"/>
                          </a:lnTo>
                          <a:lnTo>
                            <a:pt x="289" y="5"/>
                          </a:lnTo>
                          <a:lnTo>
                            <a:pt x="293" y="5"/>
                          </a:lnTo>
                          <a:lnTo>
                            <a:pt x="295" y="5"/>
                          </a:lnTo>
                          <a:lnTo>
                            <a:pt x="298" y="5"/>
                          </a:lnTo>
                          <a:lnTo>
                            <a:pt x="301" y="5"/>
                          </a:lnTo>
                          <a:lnTo>
                            <a:pt x="304" y="5"/>
                          </a:lnTo>
                          <a:lnTo>
                            <a:pt x="307" y="5"/>
                          </a:lnTo>
                          <a:lnTo>
                            <a:pt x="311" y="5"/>
                          </a:lnTo>
                          <a:lnTo>
                            <a:pt x="313" y="5"/>
                          </a:lnTo>
                          <a:lnTo>
                            <a:pt x="315" y="5"/>
                          </a:lnTo>
                          <a:lnTo>
                            <a:pt x="319" y="5"/>
                          </a:lnTo>
                          <a:lnTo>
                            <a:pt x="321" y="5"/>
                          </a:lnTo>
                          <a:lnTo>
                            <a:pt x="325" y="5"/>
                          </a:lnTo>
                          <a:lnTo>
                            <a:pt x="329" y="5"/>
                          </a:lnTo>
                          <a:lnTo>
                            <a:pt x="331" y="5"/>
                          </a:lnTo>
                          <a:lnTo>
                            <a:pt x="333" y="5"/>
                          </a:lnTo>
                          <a:lnTo>
                            <a:pt x="337" y="5"/>
                          </a:lnTo>
                          <a:lnTo>
                            <a:pt x="340" y="6"/>
                          </a:lnTo>
                          <a:lnTo>
                            <a:pt x="343" y="5"/>
                          </a:lnTo>
                          <a:lnTo>
                            <a:pt x="346" y="5"/>
                          </a:lnTo>
                          <a:lnTo>
                            <a:pt x="349" y="5"/>
                          </a:lnTo>
                          <a:lnTo>
                            <a:pt x="351" y="5"/>
                          </a:lnTo>
                          <a:lnTo>
                            <a:pt x="355" y="5"/>
                          </a:lnTo>
                          <a:lnTo>
                            <a:pt x="357" y="5"/>
                          </a:lnTo>
                          <a:lnTo>
                            <a:pt x="361" y="5"/>
                          </a:lnTo>
                          <a:lnTo>
                            <a:pt x="364" y="5"/>
                          </a:lnTo>
                          <a:lnTo>
                            <a:pt x="366" y="5"/>
                          </a:lnTo>
                          <a:lnTo>
                            <a:pt x="369" y="5"/>
                          </a:lnTo>
                          <a:lnTo>
                            <a:pt x="371" y="5"/>
                          </a:lnTo>
                          <a:lnTo>
                            <a:pt x="376" y="5"/>
                          </a:lnTo>
                          <a:lnTo>
                            <a:pt x="378" y="5"/>
                          </a:lnTo>
                          <a:lnTo>
                            <a:pt x="382" y="5"/>
                          </a:lnTo>
                          <a:lnTo>
                            <a:pt x="384" y="5"/>
                          </a:lnTo>
                          <a:lnTo>
                            <a:pt x="387" y="5"/>
                          </a:lnTo>
                          <a:lnTo>
                            <a:pt x="390" y="5"/>
                          </a:lnTo>
                          <a:lnTo>
                            <a:pt x="394" y="5"/>
                          </a:lnTo>
                          <a:lnTo>
                            <a:pt x="396" y="5"/>
                          </a:lnTo>
                          <a:lnTo>
                            <a:pt x="400" y="5"/>
                          </a:lnTo>
                          <a:lnTo>
                            <a:pt x="402" y="5"/>
                          </a:lnTo>
                          <a:lnTo>
                            <a:pt x="404" y="5"/>
                          </a:lnTo>
                          <a:lnTo>
                            <a:pt x="407" y="4"/>
                          </a:lnTo>
                          <a:lnTo>
                            <a:pt x="410" y="4"/>
                          </a:lnTo>
                          <a:lnTo>
                            <a:pt x="414" y="2"/>
                          </a:lnTo>
                          <a:lnTo>
                            <a:pt x="418" y="2"/>
                          </a:lnTo>
                          <a:lnTo>
                            <a:pt x="420" y="1"/>
                          </a:lnTo>
                          <a:lnTo>
                            <a:pt x="422" y="1"/>
                          </a:lnTo>
                          <a:lnTo>
                            <a:pt x="426" y="1"/>
                          </a:lnTo>
                          <a:lnTo>
                            <a:pt x="428" y="1"/>
                          </a:lnTo>
                          <a:lnTo>
                            <a:pt x="432" y="0"/>
                          </a:lnTo>
                          <a:lnTo>
                            <a:pt x="435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41" name="Freeform 83"/>
                    <p:cNvSpPr>
                      <a:spLocks/>
                    </p:cNvSpPr>
                    <p:nvPr/>
                  </p:nvSpPr>
                  <p:spPr bwMode="auto">
                    <a:xfrm>
                      <a:off x="5406" y="1602"/>
                      <a:ext cx="36" cy="166"/>
                    </a:xfrm>
                    <a:custGeom>
                      <a:avLst/>
                      <a:gdLst>
                        <a:gd name="T0" fmla="*/ 3 w 107"/>
                        <a:gd name="T1" fmla="*/ 0 h 499"/>
                        <a:gd name="T2" fmla="*/ 3 w 107"/>
                        <a:gd name="T3" fmla="*/ 1 h 499"/>
                        <a:gd name="T4" fmla="*/ 4 w 107"/>
                        <a:gd name="T5" fmla="*/ 1 h 499"/>
                        <a:gd name="T6" fmla="*/ 4 w 107"/>
                        <a:gd name="T7" fmla="*/ 2 h 499"/>
                        <a:gd name="T8" fmla="*/ 4 w 107"/>
                        <a:gd name="T9" fmla="*/ 2 h 499"/>
                        <a:gd name="T10" fmla="*/ 4 w 107"/>
                        <a:gd name="T11" fmla="*/ 3 h 499"/>
                        <a:gd name="T12" fmla="*/ 3 w 107"/>
                        <a:gd name="T13" fmla="*/ 4 h 499"/>
                        <a:gd name="T14" fmla="*/ 3 w 107"/>
                        <a:gd name="T15" fmla="*/ 4 h 499"/>
                        <a:gd name="T16" fmla="*/ 3 w 107"/>
                        <a:gd name="T17" fmla="*/ 5 h 499"/>
                        <a:gd name="T18" fmla="*/ 3 w 107"/>
                        <a:gd name="T19" fmla="*/ 6 h 499"/>
                        <a:gd name="T20" fmla="*/ 3 w 107"/>
                        <a:gd name="T21" fmla="*/ 6 h 499"/>
                        <a:gd name="T22" fmla="*/ 3 w 107"/>
                        <a:gd name="T23" fmla="*/ 7 h 499"/>
                        <a:gd name="T24" fmla="*/ 3 w 107"/>
                        <a:gd name="T25" fmla="*/ 8 h 499"/>
                        <a:gd name="T26" fmla="*/ 3 w 107"/>
                        <a:gd name="T27" fmla="*/ 8 h 499"/>
                        <a:gd name="T28" fmla="*/ 3 w 107"/>
                        <a:gd name="T29" fmla="*/ 9 h 499"/>
                        <a:gd name="T30" fmla="*/ 3 w 107"/>
                        <a:gd name="T31" fmla="*/ 10 h 499"/>
                        <a:gd name="T32" fmla="*/ 3 w 107"/>
                        <a:gd name="T33" fmla="*/ 11 h 499"/>
                        <a:gd name="T34" fmla="*/ 3 w 107"/>
                        <a:gd name="T35" fmla="*/ 12 h 499"/>
                        <a:gd name="T36" fmla="*/ 3 w 107"/>
                        <a:gd name="T37" fmla="*/ 12 h 499"/>
                        <a:gd name="T38" fmla="*/ 3 w 107"/>
                        <a:gd name="T39" fmla="*/ 13 h 499"/>
                        <a:gd name="T40" fmla="*/ 3 w 107"/>
                        <a:gd name="T41" fmla="*/ 14 h 499"/>
                        <a:gd name="T42" fmla="*/ 3 w 107"/>
                        <a:gd name="T43" fmla="*/ 15 h 499"/>
                        <a:gd name="T44" fmla="*/ 4 w 107"/>
                        <a:gd name="T45" fmla="*/ 16 h 499"/>
                        <a:gd name="T46" fmla="*/ 4 w 107"/>
                        <a:gd name="T47" fmla="*/ 16 h 499"/>
                        <a:gd name="T48" fmla="*/ 4 w 107"/>
                        <a:gd name="T49" fmla="*/ 17 h 499"/>
                        <a:gd name="T50" fmla="*/ 4 w 107"/>
                        <a:gd name="T51" fmla="*/ 18 h 499"/>
                        <a:gd name="T52" fmla="*/ 3 w 107"/>
                        <a:gd name="T53" fmla="*/ 18 h 499"/>
                        <a:gd name="T54" fmla="*/ 2 w 107"/>
                        <a:gd name="T55" fmla="*/ 18 h 499"/>
                        <a:gd name="T56" fmla="*/ 1 w 107"/>
                        <a:gd name="T57" fmla="*/ 17 h 499"/>
                        <a:gd name="T58" fmla="*/ 1 w 107"/>
                        <a:gd name="T59" fmla="*/ 17 h 499"/>
                        <a:gd name="T60" fmla="*/ 0 w 107"/>
                        <a:gd name="T61" fmla="*/ 16 h 499"/>
                        <a:gd name="T62" fmla="*/ 0 w 107"/>
                        <a:gd name="T63" fmla="*/ 15 h 499"/>
                        <a:gd name="T64" fmla="*/ 0 w 107"/>
                        <a:gd name="T65" fmla="*/ 14 h 499"/>
                        <a:gd name="T66" fmla="*/ 0 w 107"/>
                        <a:gd name="T67" fmla="*/ 13 h 499"/>
                        <a:gd name="T68" fmla="*/ 0 w 107"/>
                        <a:gd name="T69" fmla="*/ 12 h 499"/>
                        <a:gd name="T70" fmla="*/ 0 w 107"/>
                        <a:gd name="T71" fmla="*/ 11 h 499"/>
                        <a:gd name="T72" fmla="*/ 0 w 107"/>
                        <a:gd name="T73" fmla="*/ 10 h 499"/>
                        <a:gd name="T74" fmla="*/ 0 w 107"/>
                        <a:gd name="T75" fmla="*/ 9 h 499"/>
                        <a:gd name="T76" fmla="*/ 0 w 107"/>
                        <a:gd name="T77" fmla="*/ 8 h 499"/>
                        <a:gd name="T78" fmla="*/ 0 w 107"/>
                        <a:gd name="T79" fmla="*/ 7 h 499"/>
                        <a:gd name="T80" fmla="*/ 0 w 107"/>
                        <a:gd name="T81" fmla="*/ 7 h 499"/>
                        <a:gd name="T82" fmla="*/ 0 w 107"/>
                        <a:gd name="T83" fmla="*/ 6 h 499"/>
                        <a:gd name="T84" fmla="*/ 0 w 107"/>
                        <a:gd name="T85" fmla="*/ 5 h 499"/>
                        <a:gd name="T86" fmla="*/ 0 w 107"/>
                        <a:gd name="T87" fmla="*/ 5 h 499"/>
                        <a:gd name="T88" fmla="*/ 0 w 107"/>
                        <a:gd name="T89" fmla="*/ 4 h 499"/>
                        <a:gd name="T90" fmla="*/ 0 w 107"/>
                        <a:gd name="T91" fmla="*/ 4 h 499"/>
                        <a:gd name="T92" fmla="*/ 0 w 107"/>
                        <a:gd name="T93" fmla="*/ 3 h 499"/>
                        <a:gd name="T94" fmla="*/ 0 w 107"/>
                        <a:gd name="T95" fmla="*/ 2 h 499"/>
                        <a:gd name="T96" fmla="*/ 1 w 107"/>
                        <a:gd name="T97" fmla="*/ 2 h 499"/>
                        <a:gd name="T98" fmla="*/ 1 w 107"/>
                        <a:gd name="T99" fmla="*/ 1 h 499"/>
                        <a:gd name="T100" fmla="*/ 1 w 107"/>
                        <a:gd name="T101" fmla="*/ 1 h 499"/>
                        <a:gd name="T102" fmla="*/ 2 w 107"/>
                        <a:gd name="T103" fmla="*/ 0 h 499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w 107"/>
                        <a:gd name="T157" fmla="*/ 0 h 499"/>
                        <a:gd name="T158" fmla="*/ 107 w 107"/>
                        <a:gd name="T159" fmla="*/ 499 h 499"/>
                      </a:gdLst>
                      <a:ahLst/>
                      <a:cxnLst>
                        <a:cxn ang="T104">
                          <a:pos x="T0" y="T1"/>
                        </a:cxn>
                        <a:cxn ang="T105">
                          <a:pos x="T2" y="T3"/>
                        </a:cxn>
                        <a:cxn ang="T106">
                          <a:pos x="T4" y="T5"/>
                        </a:cxn>
                        <a:cxn ang="T107">
                          <a:pos x="T6" y="T7"/>
                        </a:cxn>
                        <a:cxn ang="T108">
                          <a:pos x="T8" y="T9"/>
                        </a:cxn>
                        <a:cxn ang="T109">
                          <a:pos x="T10" y="T11"/>
                        </a:cxn>
                        <a:cxn ang="T110">
                          <a:pos x="T12" y="T13"/>
                        </a:cxn>
                        <a:cxn ang="T111">
                          <a:pos x="T14" y="T15"/>
                        </a:cxn>
                        <a:cxn ang="T112">
                          <a:pos x="T16" y="T17"/>
                        </a:cxn>
                        <a:cxn ang="T113">
                          <a:pos x="T18" y="T19"/>
                        </a:cxn>
                        <a:cxn ang="T114">
                          <a:pos x="T20" y="T21"/>
                        </a:cxn>
                        <a:cxn ang="T115">
                          <a:pos x="T22" y="T23"/>
                        </a:cxn>
                        <a:cxn ang="T116">
                          <a:pos x="T24" y="T25"/>
                        </a:cxn>
                        <a:cxn ang="T117">
                          <a:pos x="T26" y="T27"/>
                        </a:cxn>
                        <a:cxn ang="T118">
                          <a:pos x="T28" y="T29"/>
                        </a:cxn>
                        <a:cxn ang="T119">
                          <a:pos x="T30" y="T31"/>
                        </a:cxn>
                        <a:cxn ang="T120">
                          <a:pos x="T32" y="T33"/>
                        </a:cxn>
                        <a:cxn ang="T121">
                          <a:pos x="T34" y="T35"/>
                        </a:cxn>
                        <a:cxn ang="T122">
                          <a:pos x="T36" y="T37"/>
                        </a:cxn>
                        <a:cxn ang="T123">
                          <a:pos x="T38" y="T39"/>
                        </a:cxn>
                        <a:cxn ang="T124">
                          <a:pos x="T40" y="T41"/>
                        </a:cxn>
                        <a:cxn ang="T125">
                          <a:pos x="T42" y="T43"/>
                        </a:cxn>
                        <a:cxn ang="T126">
                          <a:pos x="T44" y="T45"/>
                        </a:cxn>
                        <a:cxn ang="T127">
                          <a:pos x="T46" y="T47"/>
                        </a:cxn>
                        <a:cxn ang="T128">
                          <a:pos x="T48" y="T49"/>
                        </a:cxn>
                        <a:cxn ang="T129">
                          <a:pos x="T50" y="T51"/>
                        </a:cxn>
                        <a:cxn ang="T130">
                          <a:pos x="T52" y="T53"/>
                        </a:cxn>
                        <a:cxn ang="T131">
                          <a:pos x="T54" y="T55"/>
                        </a:cxn>
                        <a:cxn ang="T132">
                          <a:pos x="T56" y="T57"/>
                        </a:cxn>
                        <a:cxn ang="T133">
                          <a:pos x="T58" y="T59"/>
                        </a:cxn>
                        <a:cxn ang="T134">
                          <a:pos x="T60" y="T61"/>
                        </a:cxn>
                        <a:cxn ang="T135">
                          <a:pos x="T62" y="T63"/>
                        </a:cxn>
                        <a:cxn ang="T136">
                          <a:pos x="T64" y="T65"/>
                        </a:cxn>
                        <a:cxn ang="T137">
                          <a:pos x="T66" y="T67"/>
                        </a:cxn>
                        <a:cxn ang="T138">
                          <a:pos x="T68" y="T69"/>
                        </a:cxn>
                        <a:cxn ang="T139">
                          <a:pos x="T70" y="T71"/>
                        </a:cxn>
                        <a:cxn ang="T140">
                          <a:pos x="T72" y="T73"/>
                        </a:cxn>
                        <a:cxn ang="T141">
                          <a:pos x="T74" y="T75"/>
                        </a:cxn>
                        <a:cxn ang="T142">
                          <a:pos x="T76" y="T77"/>
                        </a:cxn>
                        <a:cxn ang="T143">
                          <a:pos x="T78" y="T79"/>
                        </a:cxn>
                        <a:cxn ang="T144">
                          <a:pos x="T80" y="T81"/>
                        </a:cxn>
                        <a:cxn ang="T145">
                          <a:pos x="T82" y="T83"/>
                        </a:cxn>
                        <a:cxn ang="T146">
                          <a:pos x="T84" y="T85"/>
                        </a:cxn>
                        <a:cxn ang="T147">
                          <a:pos x="T86" y="T87"/>
                        </a:cxn>
                        <a:cxn ang="T148">
                          <a:pos x="T88" y="T89"/>
                        </a:cxn>
                        <a:cxn ang="T149">
                          <a:pos x="T90" y="T91"/>
                        </a:cxn>
                        <a:cxn ang="T150">
                          <a:pos x="T92" y="T93"/>
                        </a:cxn>
                        <a:cxn ang="T151">
                          <a:pos x="T94" y="T95"/>
                        </a:cxn>
                        <a:cxn ang="T152">
                          <a:pos x="T96" y="T97"/>
                        </a:cxn>
                        <a:cxn ang="T153">
                          <a:pos x="T98" y="T99"/>
                        </a:cxn>
                        <a:cxn ang="T154">
                          <a:pos x="T100" y="T101"/>
                        </a:cxn>
                        <a:cxn ang="T155">
                          <a:pos x="T102" y="T103"/>
                        </a:cxn>
                      </a:cxnLst>
                      <a:rect l="T156" t="T157" r="T158" b="T159"/>
                      <a:pathLst>
                        <a:path w="107" h="499">
                          <a:moveTo>
                            <a:pt x="54" y="0"/>
                          </a:moveTo>
                          <a:lnTo>
                            <a:pt x="57" y="2"/>
                          </a:lnTo>
                          <a:lnTo>
                            <a:pt x="61" y="4"/>
                          </a:lnTo>
                          <a:lnTo>
                            <a:pt x="64" y="5"/>
                          </a:lnTo>
                          <a:lnTo>
                            <a:pt x="69" y="7"/>
                          </a:lnTo>
                          <a:lnTo>
                            <a:pt x="71" y="8"/>
                          </a:lnTo>
                          <a:lnTo>
                            <a:pt x="74" y="11"/>
                          </a:lnTo>
                          <a:lnTo>
                            <a:pt x="76" y="12"/>
                          </a:lnTo>
                          <a:lnTo>
                            <a:pt x="80" y="15"/>
                          </a:lnTo>
                          <a:lnTo>
                            <a:pt x="85" y="19"/>
                          </a:lnTo>
                          <a:lnTo>
                            <a:pt x="88" y="24"/>
                          </a:lnTo>
                          <a:lnTo>
                            <a:pt x="89" y="26"/>
                          </a:lnTo>
                          <a:lnTo>
                            <a:pt x="92" y="30"/>
                          </a:lnTo>
                          <a:lnTo>
                            <a:pt x="92" y="32"/>
                          </a:lnTo>
                          <a:lnTo>
                            <a:pt x="94" y="36"/>
                          </a:lnTo>
                          <a:lnTo>
                            <a:pt x="94" y="38"/>
                          </a:lnTo>
                          <a:lnTo>
                            <a:pt x="95" y="40"/>
                          </a:lnTo>
                          <a:lnTo>
                            <a:pt x="95" y="44"/>
                          </a:lnTo>
                          <a:lnTo>
                            <a:pt x="96" y="46"/>
                          </a:lnTo>
                          <a:lnTo>
                            <a:pt x="96" y="50"/>
                          </a:lnTo>
                          <a:lnTo>
                            <a:pt x="96" y="53"/>
                          </a:lnTo>
                          <a:lnTo>
                            <a:pt x="96" y="56"/>
                          </a:lnTo>
                          <a:lnTo>
                            <a:pt x="98" y="59"/>
                          </a:lnTo>
                          <a:lnTo>
                            <a:pt x="96" y="63"/>
                          </a:lnTo>
                          <a:lnTo>
                            <a:pt x="96" y="65"/>
                          </a:lnTo>
                          <a:lnTo>
                            <a:pt x="96" y="69"/>
                          </a:lnTo>
                          <a:lnTo>
                            <a:pt x="96" y="74"/>
                          </a:lnTo>
                          <a:lnTo>
                            <a:pt x="95" y="76"/>
                          </a:lnTo>
                          <a:lnTo>
                            <a:pt x="95" y="81"/>
                          </a:lnTo>
                          <a:lnTo>
                            <a:pt x="94" y="83"/>
                          </a:lnTo>
                          <a:lnTo>
                            <a:pt x="94" y="88"/>
                          </a:lnTo>
                          <a:lnTo>
                            <a:pt x="93" y="90"/>
                          </a:lnTo>
                          <a:lnTo>
                            <a:pt x="92" y="94"/>
                          </a:lnTo>
                          <a:lnTo>
                            <a:pt x="92" y="97"/>
                          </a:lnTo>
                          <a:lnTo>
                            <a:pt x="90" y="101"/>
                          </a:lnTo>
                          <a:lnTo>
                            <a:pt x="89" y="105"/>
                          </a:lnTo>
                          <a:lnTo>
                            <a:pt x="89" y="108"/>
                          </a:lnTo>
                          <a:lnTo>
                            <a:pt x="87" y="112"/>
                          </a:lnTo>
                          <a:lnTo>
                            <a:pt x="87" y="116"/>
                          </a:lnTo>
                          <a:lnTo>
                            <a:pt x="86" y="119"/>
                          </a:lnTo>
                          <a:lnTo>
                            <a:pt x="85" y="122"/>
                          </a:lnTo>
                          <a:lnTo>
                            <a:pt x="85" y="126"/>
                          </a:lnTo>
                          <a:lnTo>
                            <a:pt x="83" y="129"/>
                          </a:lnTo>
                          <a:lnTo>
                            <a:pt x="82" y="133"/>
                          </a:lnTo>
                          <a:lnTo>
                            <a:pt x="82" y="137"/>
                          </a:lnTo>
                          <a:lnTo>
                            <a:pt x="80" y="140"/>
                          </a:lnTo>
                          <a:lnTo>
                            <a:pt x="80" y="144"/>
                          </a:lnTo>
                          <a:lnTo>
                            <a:pt x="79" y="147"/>
                          </a:lnTo>
                          <a:lnTo>
                            <a:pt x="77" y="151"/>
                          </a:lnTo>
                          <a:lnTo>
                            <a:pt x="76" y="154"/>
                          </a:lnTo>
                          <a:lnTo>
                            <a:pt x="76" y="158"/>
                          </a:lnTo>
                          <a:lnTo>
                            <a:pt x="76" y="162"/>
                          </a:lnTo>
                          <a:lnTo>
                            <a:pt x="76" y="165"/>
                          </a:lnTo>
                          <a:lnTo>
                            <a:pt x="75" y="169"/>
                          </a:lnTo>
                          <a:lnTo>
                            <a:pt x="75" y="172"/>
                          </a:lnTo>
                          <a:lnTo>
                            <a:pt x="74" y="175"/>
                          </a:lnTo>
                          <a:lnTo>
                            <a:pt x="74" y="178"/>
                          </a:lnTo>
                          <a:lnTo>
                            <a:pt x="74" y="182"/>
                          </a:lnTo>
                          <a:lnTo>
                            <a:pt x="75" y="184"/>
                          </a:lnTo>
                          <a:lnTo>
                            <a:pt x="75" y="188"/>
                          </a:lnTo>
                          <a:lnTo>
                            <a:pt x="76" y="191"/>
                          </a:lnTo>
                          <a:lnTo>
                            <a:pt x="76" y="195"/>
                          </a:lnTo>
                          <a:lnTo>
                            <a:pt x="77" y="197"/>
                          </a:lnTo>
                          <a:lnTo>
                            <a:pt x="76" y="202"/>
                          </a:lnTo>
                          <a:lnTo>
                            <a:pt x="76" y="207"/>
                          </a:lnTo>
                          <a:lnTo>
                            <a:pt x="76" y="210"/>
                          </a:lnTo>
                          <a:lnTo>
                            <a:pt x="76" y="215"/>
                          </a:lnTo>
                          <a:lnTo>
                            <a:pt x="75" y="220"/>
                          </a:lnTo>
                          <a:lnTo>
                            <a:pt x="74" y="224"/>
                          </a:lnTo>
                          <a:lnTo>
                            <a:pt x="74" y="228"/>
                          </a:lnTo>
                          <a:lnTo>
                            <a:pt x="74" y="233"/>
                          </a:lnTo>
                          <a:lnTo>
                            <a:pt x="74" y="237"/>
                          </a:lnTo>
                          <a:lnTo>
                            <a:pt x="74" y="241"/>
                          </a:lnTo>
                          <a:lnTo>
                            <a:pt x="74" y="246"/>
                          </a:lnTo>
                          <a:lnTo>
                            <a:pt x="74" y="251"/>
                          </a:lnTo>
                          <a:lnTo>
                            <a:pt x="74" y="255"/>
                          </a:lnTo>
                          <a:lnTo>
                            <a:pt x="74" y="259"/>
                          </a:lnTo>
                          <a:lnTo>
                            <a:pt x="74" y="264"/>
                          </a:lnTo>
                          <a:lnTo>
                            <a:pt x="74" y="268"/>
                          </a:lnTo>
                          <a:lnTo>
                            <a:pt x="74" y="272"/>
                          </a:lnTo>
                          <a:lnTo>
                            <a:pt x="74" y="277"/>
                          </a:lnTo>
                          <a:lnTo>
                            <a:pt x="74" y="281"/>
                          </a:lnTo>
                          <a:lnTo>
                            <a:pt x="74" y="285"/>
                          </a:lnTo>
                          <a:lnTo>
                            <a:pt x="74" y="290"/>
                          </a:lnTo>
                          <a:lnTo>
                            <a:pt x="75" y="293"/>
                          </a:lnTo>
                          <a:lnTo>
                            <a:pt x="76" y="298"/>
                          </a:lnTo>
                          <a:lnTo>
                            <a:pt x="76" y="303"/>
                          </a:lnTo>
                          <a:lnTo>
                            <a:pt x="76" y="306"/>
                          </a:lnTo>
                          <a:lnTo>
                            <a:pt x="76" y="311"/>
                          </a:lnTo>
                          <a:lnTo>
                            <a:pt x="76" y="316"/>
                          </a:lnTo>
                          <a:lnTo>
                            <a:pt x="76" y="319"/>
                          </a:lnTo>
                          <a:lnTo>
                            <a:pt x="77" y="324"/>
                          </a:lnTo>
                          <a:lnTo>
                            <a:pt x="77" y="329"/>
                          </a:lnTo>
                          <a:lnTo>
                            <a:pt x="79" y="332"/>
                          </a:lnTo>
                          <a:lnTo>
                            <a:pt x="79" y="336"/>
                          </a:lnTo>
                          <a:lnTo>
                            <a:pt x="79" y="341"/>
                          </a:lnTo>
                          <a:lnTo>
                            <a:pt x="80" y="346"/>
                          </a:lnTo>
                          <a:lnTo>
                            <a:pt x="80" y="349"/>
                          </a:lnTo>
                          <a:lnTo>
                            <a:pt x="81" y="354"/>
                          </a:lnTo>
                          <a:lnTo>
                            <a:pt x="82" y="357"/>
                          </a:lnTo>
                          <a:lnTo>
                            <a:pt x="82" y="362"/>
                          </a:lnTo>
                          <a:lnTo>
                            <a:pt x="82" y="366"/>
                          </a:lnTo>
                          <a:lnTo>
                            <a:pt x="85" y="369"/>
                          </a:lnTo>
                          <a:lnTo>
                            <a:pt x="85" y="374"/>
                          </a:lnTo>
                          <a:lnTo>
                            <a:pt x="85" y="378"/>
                          </a:lnTo>
                          <a:lnTo>
                            <a:pt x="86" y="382"/>
                          </a:lnTo>
                          <a:lnTo>
                            <a:pt x="87" y="387"/>
                          </a:lnTo>
                          <a:lnTo>
                            <a:pt x="87" y="391"/>
                          </a:lnTo>
                          <a:lnTo>
                            <a:pt x="89" y="395"/>
                          </a:lnTo>
                          <a:lnTo>
                            <a:pt x="89" y="400"/>
                          </a:lnTo>
                          <a:lnTo>
                            <a:pt x="90" y="404"/>
                          </a:lnTo>
                          <a:lnTo>
                            <a:pt x="92" y="407"/>
                          </a:lnTo>
                          <a:lnTo>
                            <a:pt x="92" y="412"/>
                          </a:lnTo>
                          <a:lnTo>
                            <a:pt x="93" y="416"/>
                          </a:lnTo>
                          <a:lnTo>
                            <a:pt x="94" y="420"/>
                          </a:lnTo>
                          <a:lnTo>
                            <a:pt x="94" y="424"/>
                          </a:lnTo>
                          <a:lnTo>
                            <a:pt x="95" y="429"/>
                          </a:lnTo>
                          <a:lnTo>
                            <a:pt x="96" y="433"/>
                          </a:lnTo>
                          <a:lnTo>
                            <a:pt x="98" y="437"/>
                          </a:lnTo>
                          <a:lnTo>
                            <a:pt x="99" y="440"/>
                          </a:lnTo>
                          <a:lnTo>
                            <a:pt x="100" y="445"/>
                          </a:lnTo>
                          <a:lnTo>
                            <a:pt x="101" y="449"/>
                          </a:lnTo>
                          <a:lnTo>
                            <a:pt x="102" y="454"/>
                          </a:lnTo>
                          <a:lnTo>
                            <a:pt x="103" y="458"/>
                          </a:lnTo>
                          <a:lnTo>
                            <a:pt x="105" y="462"/>
                          </a:lnTo>
                          <a:lnTo>
                            <a:pt x="106" y="467"/>
                          </a:lnTo>
                          <a:lnTo>
                            <a:pt x="107" y="471"/>
                          </a:lnTo>
                          <a:lnTo>
                            <a:pt x="103" y="474"/>
                          </a:lnTo>
                          <a:lnTo>
                            <a:pt x="99" y="477"/>
                          </a:lnTo>
                          <a:lnTo>
                            <a:pt x="94" y="481"/>
                          </a:lnTo>
                          <a:lnTo>
                            <a:pt x="90" y="484"/>
                          </a:lnTo>
                          <a:lnTo>
                            <a:pt x="87" y="488"/>
                          </a:lnTo>
                          <a:lnTo>
                            <a:pt x="82" y="492"/>
                          </a:lnTo>
                          <a:lnTo>
                            <a:pt x="77" y="494"/>
                          </a:lnTo>
                          <a:lnTo>
                            <a:pt x="74" y="499"/>
                          </a:lnTo>
                          <a:lnTo>
                            <a:pt x="68" y="495"/>
                          </a:lnTo>
                          <a:lnTo>
                            <a:pt x="64" y="493"/>
                          </a:lnTo>
                          <a:lnTo>
                            <a:pt x="58" y="489"/>
                          </a:lnTo>
                          <a:lnTo>
                            <a:pt x="55" y="487"/>
                          </a:lnTo>
                          <a:lnTo>
                            <a:pt x="51" y="483"/>
                          </a:lnTo>
                          <a:lnTo>
                            <a:pt x="48" y="481"/>
                          </a:lnTo>
                          <a:lnTo>
                            <a:pt x="44" y="477"/>
                          </a:lnTo>
                          <a:lnTo>
                            <a:pt x="41" y="475"/>
                          </a:lnTo>
                          <a:lnTo>
                            <a:pt x="37" y="471"/>
                          </a:lnTo>
                          <a:lnTo>
                            <a:pt x="33" y="467"/>
                          </a:lnTo>
                          <a:lnTo>
                            <a:pt x="31" y="463"/>
                          </a:lnTo>
                          <a:lnTo>
                            <a:pt x="29" y="459"/>
                          </a:lnTo>
                          <a:lnTo>
                            <a:pt x="26" y="456"/>
                          </a:lnTo>
                          <a:lnTo>
                            <a:pt x="23" y="451"/>
                          </a:lnTo>
                          <a:lnTo>
                            <a:pt x="20" y="448"/>
                          </a:lnTo>
                          <a:lnTo>
                            <a:pt x="19" y="444"/>
                          </a:lnTo>
                          <a:lnTo>
                            <a:pt x="17" y="439"/>
                          </a:lnTo>
                          <a:lnTo>
                            <a:pt x="16" y="435"/>
                          </a:lnTo>
                          <a:lnTo>
                            <a:pt x="13" y="430"/>
                          </a:lnTo>
                          <a:lnTo>
                            <a:pt x="12" y="426"/>
                          </a:lnTo>
                          <a:lnTo>
                            <a:pt x="11" y="421"/>
                          </a:lnTo>
                          <a:lnTo>
                            <a:pt x="9" y="417"/>
                          </a:lnTo>
                          <a:lnTo>
                            <a:pt x="9" y="412"/>
                          </a:lnTo>
                          <a:lnTo>
                            <a:pt x="7" y="407"/>
                          </a:lnTo>
                          <a:lnTo>
                            <a:pt x="6" y="402"/>
                          </a:lnTo>
                          <a:lnTo>
                            <a:pt x="5" y="398"/>
                          </a:lnTo>
                          <a:lnTo>
                            <a:pt x="4" y="392"/>
                          </a:lnTo>
                          <a:lnTo>
                            <a:pt x="4" y="387"/>
                          </a:lnTo>
                          <a:lnTo>
                            <a:pt x="3" y="382"/>
                          </a:lnTo>
                          <a:lnTo>
                            <a:pt x="3" y="378"/>
                          </a:lnTo>
                          <a:lnTo>
                            <a:pt x="1" y="372"/>
                          </a:lnTo>
                          <a:lnTo>
                            <a:pt x="1" y="367"/>
                          </a:lnTo>
                          <a:lnTo>
                            <a:pt x="1" y="362"/>
                          </a:lnTo>
                          <a:lnTo>
                            <a:pt x="0" y="357"/>
                          </a:lnTo>
                          <a:lnTo>
                            <a:pt x="0" y="351"/>
                          </a:lnTo>
                          <a:lnTo>
                            <a:pt x="0" y="347"/>
                          </a:lnTo>
                          <a:lnTo>
                            <a:pt x="0" y="341"/>
                          </a:lnTo>
                          <a:lnTo>
                            <a:pt x="0" y="336"/>
                          </a:lnTo>
                          <a:lnTo>
                            <a:pt x="0" y="330"/>
                          </a:lnTo>
                          <a:lnTo>
                            <a:pt x="0" y="325"/>
                          </a:lnTo>
                          <a:lnTo>
                            <a:pt x="0" y="319"/>
                          </a:lnTo>
                          <a:lnTo>
                            <a:pt x="0" y="313"/>
                          </a:lnTo>
                          <a:lnTo>
                            <a:pt x="0" y="309"/>
                          </a:lnTo>
                          <a:lnTo>
                            <a:pt x="0" y="304"/>
                          </a:lnTo>
                          <a:lnTo>
                            <a:pt x="0" y="298"/>
                          </a:lnTo>
                          <a:lnTo>
                            <a:pt x="0" y="292"/>
                          </a:lnTo>
                          <a:lnTo>
                            <a:pt x="0" y="287"/>
                          </a:lnTo>
                          <a:lnTo>
                            <a:pt x="1" y="281"/>
                          </a:lnTo>
                          <a:lnTo>
                            <a:pt x="1" y="275"/>
                          </a:lnTo>
                          <a:lnTo>
                            <a:pt x="1" y="271"/>
                          </a:lnTo>
                          <a:lnTo>
                            <a:pt x="1" y="266"/>
                          </a:lnTo>
                          <a:lnTo>
                            <a:pt x="1" y="260"/>
                          </a:lnTo>
                          <a:lnTo>
                            <a:pt x="1" y="255"/>
                          </a:lnTo>
                          <a:lnTo>
                            <a:pt x="1" y="251"/>
                          </a:lnTo>
                          <a:lnTo>
                            <a:pt x="1" y="245"/>
                          </a:lnTo>
                          <a:lnTo>
                            <a:pt x="1" y="240"/>
                          </a:lnTo>
                          <a:lnTo>
                            <a:pt x="1" y="235"/>
                          </a:lnTo>
                          <a:lnTo>
                            <a:pt x="1" y="230"/>
                          </a:lnTo>
                          <a:lnTo>
                            <a:pt x="1" y="224"/>
                          </a:lnTo>
                          <a:lnTo>
                            <a:pt x="1" y="220"/>
                          </a:lnTo>
                          <a:lnTo>
                            <a:pt x="0" y="215"/>
                          </a:lnTo>
                          <a:lnTo>
                            <a:pt x="0" y="210"/>
                          </a:lnTo>
                          <a:lnTo>
                            <a:pt x="0" y="205"/>
                          </a:lnTo>
                          <a:lnTo>
                            <a:pt x="0" y="201"/>
                          </a:lnTo>
                          <a:lnTo>
                            <a:pt x="0" y="197"/>
                          </a:lnTo>
                          <a:lnTo>
                            <a:pt x="0" y="194"/>
                          </a:lnTo>
                          <a:lnTo>
                            <a:pt x="0" y="190"/>
                          </a:lnTo>
                          <a:lnTo>
                            <a:pt x="0" y="188"/>
                          </a:lnTo>
                          <a:lnTo>
                            <a:pt x="0" y="183"/>
                          </a:lnTo>
                          <a:lnTo>
                            <a:pt x="1" y="181"/>
                          </a:lnTo>
                          <a:lnTo>
                            <a:pt x="1" y="177"/>
                          </a:lnTo>
                          <a:lnTo>
                            <a:pt x="1" y="173"/>
                          </a:lnTo>
                          <a:lnTo>
                            <a:pt x="1" y="170"/>
                          </a:lnTo>
                          <a:lnTo>
                            <a:pt x="1" y="166"/>
                          </a:lnTo>
                          <a:lnTo>
                            <a:pt x="1" y="163"/>
                          </a:lnTo>
                          <a:lnTo>
                            <a:pt x="3" y="159"/>
                          </a:lnTo>
                          <a:lnTo>
                            <a:pt x="3" y="156"/>
                          </a:lnTo>
                          <a:lnTo>
                            <a:pt x="3" y="153"/>
                          </a:lnTo>
                          <a:lnTo>
                            <a:pt x="3" y="150"/>
                          </a:lnTo>
                          <a:lnTo>
                            <a:pt x="3" y="146"/>
                          </a:lnTo>
                          <a:lnTo>
                            <a:pt x="3" y="143"/>
                          </a:lnTo>
                          <a:lnTo>
                            <a:pt x="3" y="139"/>
                          </a:lnTo>
                          <a:lnTo>
                            <a:pt x="3" y="135"/>
                          </a:lnTo>
                          <a:lnTo>
                            <a:pt x="4" y="132"/>
                          </a:lnTo>
                          <a:lnTo>
                            <a:pt x="4" y="129"/>
                          </a:lnTo>
                          <a:lnTo>
                            <a:pt x="4" y="126"/>
                          </a:lnTo>
                          <a:lnTo>
                            <a:pt x="4" y="121"/>
                          </a:lnTo>
                          <a:lnTo>
                            <a:pt x="5" y="119"/>
                          </a:lnTo>
                          <a:lnTo>
                            <a:pt x="5" y="115"/>
                          </a:lnTo>
                          <a:lnTo>
                            <a:pt x="5" y="112"/>
                          </a:lnTo>
                          <a:lnTo>
                            <a:pt x="6" y="108"/>
                          </a:lnTo>
                          <a:lnTo>
                            <a:pt x="6" y="106"/>
                          </a:lnTo>
                          <a:lnTo>
                            <a:pt x="6" y="101"/>
                          </a:lnTo>
                          <a:lnTo>
                            <a:pt x="6" y="99"/>
                          </a:lnTo>
                          <a:lnTo>
                            <a:pt x="7" y="95"/>
                          </a:lnTo>
                          <a:lnTo>
                            <a:pt x="9" y="91"/>
                          </a:lnTo>
                          <a:lnTo>
                            <a:pt x="9" y="88"/>
                          </a:lnTo>
                          <a:lnTo>
                            <a:pt x="9" y="86"/>
                          </a:lnTo>
                          <a:lnTo>
                            <a:pt x="9" y="81"/>
                          </a:lnTo>
                          <a:lnTo>
                            <a:pt x="10" y="78"/>
                          </a:lnTo>
                          <a:lnTo>
                            <a:pt x="11" y="75"/>
                          </a:lnTo>
                          <a:lnTo>
                            <a:pt x="11" y="71"/>
                          </a:lnTo>
                          <a:lnTo>
                            <a:pt x="12" y="68"/>
                          </a:lnTo>
                          <a:lnTo>
                            <a:pt x="13" y="65"/>
                          </a:lnTo>
                          <a:lnTo>
                            <a:pt x="13" y="62"/>
                          </a:lnTo>
                          <a:lnTo>
                            <a:pt x="14" y="59"/>
                          </a:lnTo>
                          <a:lnTo>
                            <a:pt x="16" y="56"/>
                          </a:lnTo>
                          <a:lnTo>
                            <a:pt x="17" y="53"/>
                          </a:lnTo>
                          <a:lnTo>
                            <a:pt x="18" y="50"/>
                          </a:lnTo>
                          <a:lnTo>
                            <a:pt x="19" y="48"/>
                          </a:lnTo>
                          <a:lnTo>
                            <a:pt x="20" y="44"/>
                          </a:lnTo>
                          <a:lnTo>
                            <a:pt x="22" y="42"/>
                          </a:lnTo>
                          <a:lnTo>
                            <a:pt x="23" y="38"/>
                          </a:lnTo>
                          <a:lnTo>
                            <a:pt x="24" y="36"/>
                          </a:lnTo>
                          <a:lnTo>
                            <a:pt x="26" y="32"/>
                          </a:lnTo>
                          <a:lnTo>
                            <a:pt x="28" y="30"/>
                          </a:lnTo>
                          <a:lnTo>
                            <a:pt x="29" y="27"/>
                          </a:lnTo>
                          <a:lnTo>
                            <a:pt x="31" y="24"/>
                          </a:lnTo>
                          <a:lnTo>
                            <a:pt x="32" y="21"/>
                          </a:lnTo>
                          <a:lnTo>
                            <a:pt x="35" y="19"/>
                          </a:lnTo>
                          <a:lnTo>
                            <a:pt x="38" y="14"/>
                          </a:lnTo>
                          <a:lnTo>
                            <a:pt x="44" y="10"/>
                          </a:lnTo>
                          <a:lnTo>
                            <a:pt x="45" y="7"/>
                          </a:lnTo>
                          <a:lnTo>
                            <a:pt x="48" y="5"/>
                          </a:lnTo>
                          <a:lnTo>
                            <a:pt x="51" y="2"/>
                          </a:lnTo>
                          <a:lnTo>
                            <a:pt x="5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42" name="Freeform 84"/>
                    <p:cNvSpPr>
                      <a:spLocks/>
                    </p:cNvSpPr>
                    <p:nvPr/>
                  </p:nvSpPr>
                  <p:spPr bwMode="auto">
                    <a:xfrm>
                      <a:off x="5636" y="1551"/>
                      <a:ext cx="53" cy="264"/>
                    </a:xfrm>
                    <a:custGeom>
                      <a:avLst/>
                      <a:gdLst>
                        <a:gd name="T0" fmla="*/ 2 w 159"/>
                        <a:gd name="T1" fmla="*/ 1 h 792"/>
                        <a:gd name="T2" fmla="*/ 2 w 159"/>
                        <a:gd name="T3" fmla="*/ 2 h 792"/>
                        <a:gd name="T4" fmla="*/ 2 w 159"/>
                        <a:gd name="T5" fmla="*/ 4 h 792"/>
                        <a:gd name="T6" fmla="*/ 3 w 159"/>
                        <a:gd name="T7" fmla="*/ 6 h 792"/>
                        <a:gd name="T8" fmla="*/ 3 w 159"/>
                        <a:gd name="T9" fmla="*/ 7 h 792"/>
                        <a:gd name="T10" fmla="*/ 3 w 159"/>
                        <a:gd name="T11" fmla="*/ 9 h 792"/>
                        <a:gd name="T12" fmla="*/ 3 w 159"/>
                        <a:gd name="T13" fmla="*/ 10 h 792"/>
                        <a:gd name="T14" fmla="*/ 3 w 159"/>
                        <a:gd name="T15" fmla="*/ 11 h 792"/>
                        <a:gd name="T16" fmla="*/ 3 w 159"/>
                        <a:gd name="T17" fmla="*/ 13 h 792"/>
                        <a:gd name="T18" fmla="*/ 3 w 159"/>
                        <a:gd name="T19" fmla="*/ 14 h 792"/>
                        <a:gd name="T20" fmla="*/ 3 w 159"/>
                        <a:gd name="T21" fmla="*/ 16 h 792"/>
                        <a:gd name="T22" fmla="*/ 2 w 159"/>
                        <a:gd name="T23" fmla="*/ 17 h 792"/>
                        <a:gd name="T24" fmla="*/ 2 w 159"/>
                        <a:gd name="T25" fmla="*/ 18 h 792"/>
                        <a:gd name="T26" fmla="*/ 2 w 159"/>
                        <a:gd name="T27" fmla="*/ 19 h 792"/>
                        <a:gd name="T28" fmla="*/ 2 w 159"/>
                        <a:gd name="T29" fmla="*/ 21 h 792"/>
                        <a:gd name="T30" fmla="*/ 2 w 159"/>
                        <a:gd name="T31" fmla="*/ 22 h 792"/>
                        <a:gd name="T32" fmla="*/ 2 w 159"/>
                        <a:gd name="T33" fmla="*/ 23 h 792"/>
                        <a:gd name="T34" fmla="*/ 1 w 159"/>
                        <a:gd name="T35" fmla="*/ 24 h 792"/>
                        <a:gd name="T36" fmla="*/ 1 w 159"/>
                        <a:gd name="T37" fmla="*/ 25 h 792"/>
                        <a:gd name="T38" fmla="*/ 1 w 159"/>
                        <a:gd name="T39" fmla="*/ 26 h 792"/>
                        <a:gd name="T40" fmla="*/ 0 w 159"/>
                        <a:gd name="T41" fmla="*/ 27 h 792"/>
                        <a:gd name="T42" fmla="*/ 0 w 159"/>
                        <a:gd name="T43" fmla="*/ 28 h 792"/>
                        <a:gd name="T44" fmla="*/ 3 w 159"/>
                        <a:gd name="T45" fmla="*/ 29 h 792"/>
                        <a:gd name="T46" fmla="*/ 4 w 159"/>
                        <a:gd name="T47" fmla="*/ 28 h 792"/>
                        <a:gd name="T48" fmla="*/ 4 w 159"/>
                        <a:gd name="T49" fmla="*/ 26 h 792"/>
                        <a:gd name="T50" fmla="*/ 4 w 159"/>
                        <a:gd name="T51" fmla="*/ 25 h 792"/>
                        <a:gd name="T52" fmla="*/ 5 w 159"/>
                        <a:gd name="T53" fmla="*/ 24 h 792"/>
                        <a:gd name="T54" fmla="*/ 5 w 159"/>
                        <a:gd name="T55" fmla="*/ 23 h 792"/>
                        <a:gd name="T56" fmla="*/ 5 w 159"/>
                        <a:gd name="T57" fmla="*/ 22 h 792"/>
                        <a:gd name="T58" fmla="*/ 5 w 159"/>
                        <a:gd name="T59" fmla="*/ 20 h 792"/>
                        <a:gd name="T60" fmla="*/ 5 w 159"/>
                        <a:gd name="T61" fmla="*/ 19 h 792"/>
                        <a:gd name="T62" fmla="*/ 6 w 159"/>
                        <a:gd name="T63" fmla="*/ 18 h 792"/>
                        <a:gd name="T64" fmla="*/ 6 w 159"/>
                        <a:gd name="T65" fmla="*/ 16 h 792"/>
                        <a:gd name="T66" fmla="*/ 6 w 159"/>
                        <a:gd name="T67" fmla="*/ 15 h 792"/>
                        <a:gd name="T68" fmla="*/ 6 w 159"/>
                        <a:gd name="T69" fmla="*/ 14 h 792"/>
                        <a:gd name="T70" fmla="*/ 6 w 159"/>
                        <a:gd name="T71" fmla="*/ 12 h 792"/>
                        <a:gd name="T72" fmla="*/ 6 w 159"/>
                        <a:gd name="T73" fmla="*/ 11 h 792"/>
                        <a:gd name="T74" fmla="*/ 6 w 159"/>
                        <a:gd name="T75" fmla="*/ 9 h 792"/>
                        <a:gd name="T76" fmla="*/ 6 w 159"/>
                        <a:gd name="T77" fmla="*/ 8 h 792"/>
                        <a:gd name="T78" fmla="*/ 6 w 159"/>
                        <a:gd name="T79" fmla="*/ 6 h 792"/>
                        <a:gd name="T80" fmla="*/ 6 w 159"/>
                        <a:gd name="T81" fmla="*/ 4 h 792"/>
                        <a:gd name="T82" fmla="*/ 6 w 159"/>
                        <a:gd name="T83" fmla="*/ 3 h 792"/>
                        <a:gd name="T84" fmla="*/ 5 w 159"/>
                        <a:gd name="T85" fmla="*/ 1 h 792"/>
                        <a:gd name="T86" fmla="*/ 5 w 159"/>
                        <a:gd name="T87" fmla="*/ 0 h 792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159"/>
                        <a:gd name="T133" fmla="*/ 0 h 792"/>
                        <a:gd name="T134" fmla="*/ 159 w 159"/>
                        <a:gd name="T135" fmla="*/ 792 h 792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159" h="792">
                          <a:moveTo>
                            <a:pt x="144" y="0"/>
                          </a:moveTo>
                          <a:lnTo>
                            <a:pt x="58" y="8"/>
                          </a:lnTo>
                          <a:lnTo>
                            <a:pt x="60" y="23"/>
                          </a:lnTo>
                          <a:lnTo>
                            <a:pt x="60" y="38"/>
                          </a:lnTo>
                          <a:lnTo>
                            <a:pt x="63" y="52"/>
                          </a:lnTo>
                          <a:lnTo>
                            <a:pt x="64" y="67"/>
                          </a:lnTo>
                          <a:lnTo>
                            <a:pt x="65" y="81"/>
                          </a:lnTo>
                          <a:lnTo>
                            <a:pt x="65" y="95"/>
                          </a:lnTo>
                          <a:lnTo>
                            <a:pt x="66" y="109"/>
                          </a:lnTo>
                          <a:lnTo>
                            <a:pt x="67" y="124"/>
                          </a:lnTo>
                          <a:lnTo>
                            <a:pt x="68" y="137"/>
                          </a:lnTo>
                          <a:lnTo>
                            <a:pt x="70" y="151"/>
                          </a:lnTo>
                          <a:lnTo>
                            <a:pt x="70" y="165"/>
                          </a:lnTo>
                          <a:lnTo>
                            <a:pt x="71" y="179"/>
                          </a:lnTo>
                          <a:lnTo>
                            <a:pt x="71" y="192"/>
                          </a:lnTo>
                          <a:lnTo>
                            <a:pt x="72" y="205"/>
                          </a:lnTo>
                          <a:lnTo>
                            <a:pt x="72" y="219"/>
                          </a:lnTo>
                          <a:lnTo>
                            <a:pt x="73" y="233"/>
                          </a:lnTo>
                          <a:lnTo>
                            <a:pt x="73" y="246"/>
                          </a:lnTo>
                          <a:lnTo>
                            <a:pt x="73" y="258"/>
                          </a:lnTo>
                          <a:lnTo>
                            <a:pt x="73" y="271"/>
                          </a:lnTo>
                          <a:lnTo>
                            <a:pt x="73" y="284"/>
                          </a:lnTo>
                          <a:lnTo>
                            <a:pt x="73" y="297"/>
                          </a:lnTo>
                          <a:lnTo>
                            <a:pt x="73" y="310"/>
                          </a:lnTo>
                          <a:lnTo>
                            <a:pt x="73" y="322"/>
                          </a:lnTo>
                          <a:lnTo>
                            <a:pt x="73" y="335"/>
                          </a:lnTo>
                          <a:lnTo>
                            <a:pt x="72" y="347"/>
                          </a:lnTo>
                          <a:lnTo>
                            <a:pt x="72" y="360"/>
                          </a:lnTo>
                          <a:lnTo>
                            <a:pt x="71" y="372"/>
                          </a:lnTo>
                          <a:lnTo>
                            <a:pt x="71" y="385"/>
                          </a:lnTo>
                          <a:lnTo>
                            <a:pt x="70" y="395"/>
                          </a:lnTo>
                          <a:lnTo>
                            <a:pt x="70" y="407"/>
                          </a:lnTo>
                          <a:lnTo>
                            <a:pt x="68" y="420"/>
                          </a:lnTo>
                          <a:lnTo>
                            <a:pt x="68" y="432"/>
                          </a:lnTo>
                          <a:lnTo>
                            <a:pt x="67" y="443"/>
                          </a:lnTo>
                          <a:lnTo>
                            <a:pt x="66" y="455"/>
                          </a:lnTo>
                          <a:lnTo>
                            <a:pt x="65" y="467"/>
                          </a:lnTo>
                          <a:lnTo>
                            <a:pt x="64" y="479"/>
                          </a:lnTo>
                          <a:lnTo>
                            <a:pt x="63" y="488"/>
                          </a:lnTo>
                          <a:lnTo>
                            <a:pt x="61" y="500"/>
                          </a:lnTo>
                          <a:lnTo>
                            <a:pt x="60" y="512"/>
                          </a:lnTo>
                          <a:lnTo>
                            <a:pt x="58" y="522"/>
                          </a:lnTo>
                          <a:lnTo>
                            <a:pt x="57" y="533"/>
                          </a:lnTo>
                          <a:lnTo>
                            <a:pt x="54" y="544"/>
                          </a:lnTo>
                          <a:lnTo>
                            <a:pt x="53" y="554"/>
                          </a:lnTo>
                          <a:lnTo>
                            <a:pt x="52" y="565"/>
                          </a:lnTo>
                          <a:lnTo>
                            <a:pt x="49" y="576"/>
                          </a:lnTo>
                          <a:lnTo>
                            <a:pt x="47" y="587"/>
                          </a:lnTo>
                          <a:lnTo>
                            <a:pt x="46" y="597"/>
                          </a:lnTo>
                          <a:lnTo>
                            <a:pt x="45" y="608"/>
                          </a:lnTo>
                          <a:lnTo>
                            <a:pt x="42" y="617"/>
                          </a:lnTo>
                          <a:lnTo>
                            <a:pt x="40" y="628"/>
                          </a:lnTo>
                          <a:lnTo>
                            <a:pt x="38" y="638"/>
                          </a:lnTo>
                          <a:lnTo>
                            <a:pt x="34" y="648"/>
                          </a:lnTo>
                          <a:lnTo>
                            <a:pt x="32" y="658"/>
                          </a:lnTo>
                          <a:lnTo>
                            <a:pt x="29" y="667"/>
                          </a:lnTo>
                          <a:lnTo>
                            <a:pt x="27" y="677"/>
                          </a:lnTo>
                          <a:lnTo>
                            <a:pt x="25" y="686"/>
                          </a:lnTo>
                          <a:lnTo>
                            <a:pt x="21" y="696"/>
                          </a:lnTo>
                          <a:lnTo>
                            <a:pt x="19" y="706"/>
                          </a:lnTo>
                          <a:lnTo>
                            <a:pt x="15" y="715"/>
                          </a:lnTo>
                          <a:lnTo>
                            <a:pt x="11" y="724"/>
                          </a:lnTo>
                          <a:lnTo>
                            <a:pt x="9" y="734"/>
                          </a:lnTo>
                          <a:lnTo>
                            <a:pt x="6" y="743"/>
                          </a:lnTo>
                          <a:lnTo>
                            <a:pt x="2" y="752"/>
                          </a:lnTo>
                          <a:lnTo>
                            <a:pt x="0" y="762"/>
                          </a:lnTo>
                          <a:lnTo>
                            <a:pt x="80" y="792"/>
                          </a:lnTo>
                          <a:lnTo>
                            <a:pt x="83" y="782"/>
                          </a:lnTo>
                          <a:lnTo>
                            <a:pt x="86" y="773"/>
                          </a:lnTo>
                          <a:lnTo>
                            <a:pt x="90" y="763"/>
                          </a:lnTo>
                          <a:lnTo>
                            <a:pt x="93" y="754"/>
                          </a:lnTo>
                          <a:lnTo>
                            <a:pt x="96" y="743"/>
                          </a:lnTo>
                          <a:lnTo>
                            <a:pt x="99" y="734"/>
                          </a:lnTo>
                          <a:lnTo>
                            <a:pt x="103" y="723"/>
                          </a:lnTo>
                          <a:lnTo>
                            <a:pt x="105" y="714"/>
                          </a:lnTo>
                          <a:lnTo>
                            <a:pt x="108" y="703"/>
                          </a:lnTo>
                          <a:lnTo>
                            <a:pt x="111" y="692"/>
                          </a:lnTo>
                          <a:lnTo>
                            <a:pt x="115" y="682"/>
                          </a:lnTo>
                          <a:lnTo>
                            <a:pt x="117" y="671"/>
                          </a:lnTo>
                          <a:lnTo>
                            <a:pt x="119" y="661"/>
                          </a:lnTo>
                          <a:lnTo>
                            <a:pt x="122" y="651"/>
                          </a:lnTo>
                          <a:lnTo>
                            <a:pt x="124" y="640"/>
                          </a:lnTo>
                          <a:lnTo>
                            <a:pt x="128" y="629"/>
                          </a:lnTo>
                          <a:lnTo>
                            <a:pt x="129" y="617"/>
                          </a:lnTo>
                          <a:lnTo>
                            <a:pt x="131" y="607"/>
                          </a:lnTo>
                          <a:lnTo>
                            <a:pt x="134" y="595"/>
                          </a:lnTo>
                          <a:lnTo>
                            <a:pt x="136" y="584"/>
                          </a:lnTo>
                          <a:lnTo>
                            <a:pt x="137" y="572"/>
                          </a:lnTo>
                          <a:lnTo>
                            <a:pt x="138" y="562"/>
                          </a:lnTo>
                          <a:lnTo>
                            <a:pt x="141" y="550"/>
                          </a:lnTo>
                          <a:lnTo>
                            <a:pt x="143" y="539"/>
                          </a:lnTo>
                          <a:lnTo>
                            <a:pt x="144" y="526"/>
                          </a:lnTo>
                          <a:lnTo>
                            <a:pt x="146" y="515"/>
                          </a:lnTo>
                          <a:lnTo>
                            <a:pt x="147" y="503"/>
                          </a:lnTo>
                          <a:lnTo>
                            <a:pt x="149" y="492"/>
                          </a:lnTo>
                          <a:lnTo>
                            <a:pt x="150" y="480"/>
                          </a:lnTo>
                          <a:lnTo>
                            <a:pt x="151" y="468"/>
                          </a:lnTo>
                          <a:lnTo>
                            <a:pt x="153" y="456"/>
                          </a:lnTo>
                          <a:lnTo>
                            <a:pt x="154" y="443"/>
                          </a:lnTo>
                          <a:lnTo>
                            <a:pt x="154" y="430"/>
                          </a:lnTo>
                          <a:lnTo>
                            <a:pt x="156" y="418"/>
                          </a:lnTo>
                          <a:lnTo>
                            <a:pt x="156" y="405"/>
                          </a:lnTo>
                          <a:lnTo>
                            <a:pt x="156" y="393"/>
                          </a:lnTo>
                          <a:lnTo>
                            <a:pt x="157" y="380"/>
                          </a:lnTo>
                          <a:lnTo>
                            <a:pt x="157" y="367"/>
                          </a:lnTo>
                          <a:lnTo>
                            <a:pt x="159" y="354"/>
                          </a:lnTo>
                          <a:lnTo>
                            <a:pt x="159" y="342"/>
                          </a:lnTo>
                          <a:lnTo>
                            <a:pt x="159" y="328"/>
                          </a:lnTo>
                          <a:lnTo>
                            <a:pt x="159" y="315"/>
                          </a:lnTo>
                          <a:lnTo>
                            <a:pt x="159" y="302"/>
                          </a:lnTo>
                          <a:lnTo>
                            <a:pt x="159" y="289"/>
                          </a:lnTo>
                          <a:lnTo>
                            <a:pt x="159" y="274"/>
                          </a:lnTo>
                          <a:lnTo>
                            <a:pt x="159" y="260"/>
                          </a:lnTo>
                          <a:lnTo>
                            <a:pt x="159" y="248"/>
                          </a:lnTo>
                          <a:lnTo>
                            <a:pt x="159" y="234"/>
                          </a:lnTo>
                          <a:lnTo>
                            <a:pt x="159" y="220"/>
                          </a:lnTo>
                          <a:lnTo>
                            <a:pt x="159" y="205"/>
                          </a:lnTo>
                          <a:lnTo>
                            <a:pt x="157" y="191"/>
                          </a:lnTo>
                          <a:lnTo>
                            <a:pt x="157" y="177"/>
                          </a:lnTo>
                          <a:lnTo>
                            <a:pt x="156" y="163"/>
                          </a:lnTo>
                          <a:lnTo>
                            <a:pt x="156" y="148"/>
                          </a:lnTo>
                          <a:lnTo>
                            <a:pt x="154" y="134"/>
                          </a:lnTo>
                          <a:lnTo>
                            <a:pt x="154" y="120"/>
                          </a:lnTo>
                          <a:lnTo>
                            <a:pt x="153" y="105"/>
                          </a:lnTo>
                          <a:lnTo>
                            <a:pt x="151" y="90"/>
                          </a:lnTo>
                          <a:lnTo>
                            <a:pt x="151" y="76"/>
                          </a:lnTo>
                          <a:lnTo>
                            <a:pt x="149" y="61"/>
                          </a:lnTo>
                          <a:lnTo>
                            <a:pt x="148" y="45"/>
                          </a:lnTo>
                          <a:lnTo>
                            <a:pt x="147" y="30"/>
                          </a:lnTo>
                          <a:lnTo>
                            <a:pt x="146" y="16"/>
                          </a:lnTo>
                          <a:lnTo>
                            <a:pt x="14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43" name="Freeform 85"/>
                    <p:cNvSpPr>
                      <a:spLocks/>
                    </p:cNvSpPr>
                    <p:nvPr/>
                  </p:nvSpPr>
                  <p:spPr bwMode="auto">
                    <a:xfrm>
                      <a:off x="5345" y="1557"/>
                      <a:ext cx="318" cy="269"/>
                    </a:xfrm>
                    <a:custGeom>
                      <a:avLst/>
                      <a:gdLst>
                        <a:gd name="T0" fmla="*/ 31 w 954"/>
                        <a:gd name="T1" fmla="*/ 26 h 808"/>
                        <a:gd name="T2" fmla="*/ 26 w 954"/>
                        <a:gd name="T3" fmla="*/ 27 h 808"/>
                        <a:gd name="T4" fmla="*/ 22 w 954"/>
                        <a:gd name="T5" fmla="*/ 27 h 808"/>
                        <a:gd name="T6" fmla="*/ 18 w 954"/>
                        <a:gd name="T7" fmla="*/ 27 h 808"/>
                        <a:gd name="T8" fmla="*/ 14 w 954"/>
                        <a:gd name="T9" fmla="*/ 27 h 808"/>
                        <a:gd name="T10" fmla="*/ 11 w 954"/>
                        <a:gd name="T11" fmla="*/ 27 h 808"/>
                        <a:gd name="T12" fmla="*/ 8 w 954"/>
                        <a:gd name="T13" fmla="*/ 26 h 808"/>
                        <a:gd name="T14" fmla="*/ 6 w 954"/>
                        <a:gd name="T15" fmla="*/ 26 h 808"/>
                        <a:gd name="T16" fmla="*/ 4 w 954"/>
                        <a:gd name="T17" fmla="*/ 26 h 808"/>
                        <a:gd name="T18" fmla="*/ 4 w 954"/>
                        <a:gd name="T19" fmla="*/ 25 h 808"/>
                        <a:gd name="T20" fmla="*/ 4 w 954"/>
                        <a:gd name="T21" fmla="*/ 24 h 808"/>
                        <a:gd name="T22" fmla="*/ 3 w 954"/>
                        <a:gd name="T23" fmla="*/ 21 h 808"/>
                        <a:gd name="T24" fmla="*/ 3 w 954"/>
                        <a:gd name="T25" fmla="*/ 19 h 808"/>
                        <a:gd name="T26" fmla="*/ 3 w 954"/>
                        <a:gd name="T27" fmla="*/ 16 h 808"/>
                        <a:gd name="T28" fmla="*/ 3 w 954"/>
                        <a:gd name="T29" fmla="*/ 12 h 808"/>
                        <a:gd name="T30" fmla="*/ 3 w 954"/>
                        <a:gd name="T31" fmla="*/ 9 h 808"/>
                        <a:gd name="T32" fmla="*/ 3 w 954"/>
                        <a:gd name="T33" fmla="*/ 5 h 808"/>
                        <a:gd name="T34" fmla="*/ 3 w 954"/>
                        <a:gd name="T35" fmla="*/ 2 h 808"/>
                        <a:gd name="T36" fmla="*/ 3 w 954"/>
                        <a:gd name="T37" fmla="*/ 0 h 808"/>
                        <a:gd name="T38" fmla="*/ 2 w 954"/>
                        <a:gd name="T39" fmla="*/ 0 h 808"/>
                        <a:gd name="T40" fmla="*/ 1 w 954"/>
                        <a:gd name="T41" fmla="*/ 0 h 808"/>
                        <a:gd name="T42" fmla="*/ 0 w 954"/>
                        <a:gd name="T43" fmla="*/ 0 h 808"/>
                        <a:gd name="T44" fmla="*/ 0 w 954"/>
                        <a:gd name="T45" fmla="*/ 1 h 808"/>
                        <a:gd name="T46" fmla="*/ 0 w 954"/>
                        <a:gd name="T47" fmla="*/ 2 h 808"/>
                        <a:gd name="T48" fmla="*/ 0 w 954"/>
                        <a:gd name="T49" fmla="*/ 3 h 808"/>
                        <a:gd name="T50" fmla="*/ 0 w 954"/>
                        <a:gd name="T51" fmla="*/ 4 h 808"/>
                        <a:gd name="T52" fmla="*/ 0 w 954"/>
                        <a:gd name="T53" fmla="*/ 6 h 808"/>
                        <a:gd name="T54" fmla="*/ 0 w 954"/>
                        <a:gd name="T55" fmla="*/ 8 h 808"/>
                        <a:gd name="T56" fmla="*/ 0 w 954"/>
                        <a:gd name="T57" fmla="*/ 9 h 808"/>
                        <a:gd name="T58" fmla="*/ 0 w 954"/>
                        <a:gd name="T59" fmla="*/ 11 h 808"/>
                        <a:gd name="T60" fmla="*/ 0 w 954"/>
                        <a:gd name="T61" fmla="*/ 14 h 808"/>
                        <a:gd name="T62" fmla="*/ 0 w 954"/>
                        <a:gd name="T63" fmla="*/ 18 h 808"/>
                        <a:gd name="T64" fmla="*/ 0 w 954"/>
                        <a:gd name="T65" fmla="*/ 21 h 808"/>
                        <a:gd name="T66" fmla="*/ 0 w 954"/>
                        <a:gd name="T67" fmla="*/ 23 h 808"/>
                        <a:gd name="T68" fmla="*/ 1 w 954"/>
                        <a:gd name="T69" fmla="*/ 25 h 808"/>
                        <a:gd name="T70" fmla="*/ 1 w 954"/>
                        <a:gd name="T71" fmla="*/ 26 h 808"/>
                        <a:gd name="T72" fmla="*/ 1 w 954"/>
                        <a:gd name="T73" fmla="*/ 27 h 808"/>
                        <a:gd name="T74" fmla="*/ 1 w 954"/>
                        <a:gd name="T75" fmla="*/ 27 h 808"/>
                        <a:gd name="T76" fmla="*/ 2 w 954"/>
                        <a:gd name="T77" fmla="*/ 28 h 808"/>
                        <a:gd name="T78" fmla="*/ 3 w 954"/>
                        <a:gd name="T79" fmla="*/ 29 h 808"/>
                        <a:gd name="T80" fmla="*/ 4 w 954"/>
                        <a:gd name="T81" fmla="*/ 29 h 808"/>
                        <a:gd name="T82" fmla="*/ 6 w 954"/>
                        <a:gd name="T83" fmla="*/ 29 h 808"/>
                        <a:gd name="T84" fmla="*/ 8 w 954"/>
                        <a:gd name="T85" fmla="*/ 30 h 808"/>
                        <a:gd name="T86" fmla="*/ 11 w 954"/>
                        <a:gd name="T87" fmla="*/ 30 h 808"/>
                        <a:gd name="T88" fmla="*/ 14 w 954"/>
                        <a:gd name="T89" fmla="*/ 30 h 808"/>
                        <a:gd name="T90" fmla="*/ 19 w 954"/>
                        <a:gd name="T91" fmla="*/ 30 h 808"/>
                        <a:gd name="T92" fmla="*/ 22 w 954"/>
                        <a:gd name="T93" fmla="*/ 30 h 808"/>
                        <a:gd name="T94" fmla="*/ 24 w 954"/>
                        <a:gd name="T95" fmla="*/ 30 h 808"/>
                        <a:gd name="T96" fmla="*/ 26 w 954"/>
                        <a:gd name="T97" fmla="*/ 30 h 808"/>
                        <a:gd name="T98" fmla="*/ 29 w 954"/>
                        <a:gd name="T99" fmla="*/ 30 h 808"/>
                        <a:gd name="T100" fmla="*/ 31 w 954"/>
                        <a:gd name="T101" fmla="*/ 30 h 808"/>
                        <a:gd name="T102" fmla="*/ 32 w 954"/>
                        <a:gd name="T103" fmla="*/ 29 h 808"/>
                        <a:gd name="T104" fmla="*/ 34 w 954"/>
                        <a:gd name="T105" fmla="*/ 29 h 808"/>
                        <a:gd name="T106" fmla="*/ 35 w 954"/>
                        <a:gd name="T107" fmla="*/ 29 h 808"/>
                        <a:gd name="T108" fmla="*/ 35 w 954"/>
                        <a:gd name="T109" fmla="*/ 29 h 808"/>
                        <a:gd name="T110" fmla="*/ 35 w 954"/>
                        <a:gd name="T111" fmla="*/ 28 h 808"/>
                        <a:gd name="T112" fmla="*/ 35 w 954"/>
                        <a:gd name="T113" fmla="*/ 27 h 808"/>
                        <a:gd name="T114" fmla="*/ 35 w 954"/>
                        <a:gd name="T115" fmla="*/ 27 h 808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w 954"/>
                        <a:gd name="T175" fmla="*/ 0 h 808"/>
                        <a:gd name="T176" fmla="*/ 954 w 954"/>
                        <a:gd name="T177" fmla="*/ 808 h 808"/>
                      </a:gdLst>
                      <a:ahLst/>
                      <a:cxnLst>
                        <a:cxn ang="T116">
                          <a:pos x="T0" y="T1"/>
                        </a:cxn>
                        <a:cxn ang="T117">
                          <a:pos x="T2" y="T3"/>
                        </a:cxn>
                        <a:cxn ang="T118">
                          <a:pos x="T4" y="T5"/>
                        </a:cxn>
                        <a:cxn ang="T119">
                          <a:pos x="T6" y="T7"/>
                        </a:cxn>
                        <a:cxn ang="T120">
                          <a:pos x="T8" y="T9"/>
                        </a:cxn>
                        <a:cxn ang="T121">
                          <a:pos x="T10" y="T11"/>
                        </a:cxn>
                        <a:cxn ang="T122">
                          <a:pos x="T12" y="T13"/>
                        </a:cxn>
                        <a:cxn ang="T123">
                          <a:pos x="T14" y="T15"/>
                        </a:cxn>
                        <a:cxn ang="T124">
                          <a:pos x="T16" y="T17"/>
                        </a:cxn>
                        <a:cxn ang="T125">
                          <a:pos x="T18" y="T19"/>
                        </a:cxn>
                        <a:cxn ang="T126">
                          <a:pos x="T20" y="T21"/>
                        </a:cxn>
                        <a:cxn ang="T127">
                          <a:pos x="T22" y="T23"/>
                        </a:cxn>
                        <a:cxn ang="T128">
                          <a:pos x="T24" y="T25"/>
                        </a:cxn>
                        <a:cxn ang="T129">
                          <a:pos x="T26" y="T27"/>
                        </a:cxn>
                        <a:cxn ang="T130">
                          <a:pos x="T28" y="T29"/>
                        </a:cxn>
                        <a:cxn ang="T131">
                          <a:pos x="T30" y="T31"/>
                        </a:cxn>
                        <a:cxn ang="T132">
                          <a:pos x="T32" y="T33"/>
                        </a:cxn>
                        <a:cxn ang="T133">
                          <a:pos x="T34" y="T35"/>
                        </a:cxn>
                        <a:cxn ang="T134">
                          <a:pos x="T36" y="T37"/>
                        </a:cxn>
                        <a:cxn ang="T135">
                          <a:pos x="T38" y="T39"/>
                        </a:cxn>
                        <a:cxn ang="T136">
                          <a:pos x="T40" y="T41"/>
                        </a:cxn>
                        <a:cxn ang="T137">
                          <a:pos x="T42" y="T43"/>
                        </a:cxn>
                        <a:cxn ang="T138">
                          <a:pos x="T44" y="T45"/>
                        </a:cxn>
                        <a:cxn ang="T139">
                          <a:pos x="T46" y="T47"/>
                        </a:cxn>
                        <a:cxn ang="T140">
                          <a:pos x="T48" y="T49"/>
                        </a:cxn>
                        <a:cxn ang="T141">
                          <a:pos x="T50" y="T51"/>
                        </a:cxn>
                        <a:cxn ang="T142">
                          <a:pos x="T52" y="T53"/>
                        </a:cxn>
                        <a:cxn ang="T143">
                          <a:pos x="T54" y="T55"/>
                        </a:cxn>
                        <a:cxn ang="T144">
                          <a:pos x="T56" y="T57"/>
                        </a:cxn>
                        <a:cxn ang="T145">
                          <a:pos x="T58" y="T59"/>
                        </a:cxn>
                        <a:cxn ang="T146">
                          <a:pos x="T60" y="T61"/>
                        </a:cxn>
                        <a:cxn ang="T147">
                          <a:pos x="T62" y="T63"/>
                        </a:cxn>
                        <a:cxn ang="T148">
                          <a:pos x="T64" y="T65"/>
                        </a:cxn>
                        <a:cxn ang="T149">
                          <a:pos x="T66" y="T67"/>
                        </a:cxn>
                        <a:cxn ang="T150">
                          <a:pos x="T68" y="T69"/>
                        </a:cxn>
                        <a:cxn ang="T151">
                          <a:pos x="T70" y="T71"/>
                        </a:cxn>
                        <a:cxn ang="T152">
                          <a:pos x="T72" y="T73"/>
                        </a:cxn>
                        <a:cxn ang="T153">
                          <a:pos x="T74" y="T75"/>
                        </a:cxn>
                        <a:cxn ang="T154">
                          <a:pos x="T76" y="T77"/>
                        </a:cxn>
                        <a:cxn ang="T155">
                          <a:pos x="T78" y="T79"/>
                        </a:cxn>
                        <a:cxn ang="T156">
                          <a:pos x="T80" y="T81"/>
                        </a:cxn>
                        <a:cxn ang="T157">
                          <a:pos x="T82" y="T83"/>
                        </a:cxn>
                        <a:cxn ang="T158">
                          <a:pos x="T84" y="T85"/>
                        </a:cxn>
                        <a:cxn ang="T159">
                          <a:pos x="T86" y="T87"/>
                        </a:cxn>
                        <a:cxn ang="T160">
                          <a:pos x="T88" y="T89"/>
                        </a:cxn>
                        <a:cxn ang="T161">
                          <a:pos x="T90" y="T91"/>
                        </a:cxn>
                        <a:cxn ang="T162">
                          <a:pos x="T92" y="T93"/>
                        </a:cxn>
                        <a:cxn ang="T163">
                          <a:pos x="T94" y="T95"/>
                        </a:cxn>
                        <a:cxn ang="T164">
                          <a:pos x="T96" y="T97"/>
                        </a:cxn>
                        <a:cxn ang="T165">
                          <a:pos x="T98" y="T99"/>
                        </a:cxn>
                        <a:cxn ang="T166">
                          <a:pos x="T100" y="T101"/>
                        </a:cxn>
                        <a:cxn ang="T167">
                          <a:pos x="T102" y="T103"/>
                        </a:cxn>
                        <a:cxn ang="T168">
                          <a:pos x="T104" y="T105"/>
                        </a:cxn>
                        <a:cxn ang="T169">
                          <a:pos x="T106" y="T107"/>
                        </a:cxn>
                        <a:cxn ang="T170">
                          <a:pos x="T108" y="T109"/>
                        </a:cxn>
                        <a:cxn ang="T171">
                          <a:pos x="T110" y="T111"/>
                        </a:cxn>
                        <a:cxn ang="T172">
                          <a:pos x="T112" y="T113"/>
                        </a:cxn>
                        <a:cxn ang="T173">
                          <a:pos x="T114" y="T115"/>
                        </a:cxn>
                      </a:cxnLst>
                      <a:rect l="T174" t="T175" r="T176" b="T177"/>
                      <a:pathLst>
                        <a:path w="954" h="808">
                          <a:moveTo>
                            <a:pt x="932" y="710"/>
                          </a:moveTo>
                          <a:lnTo>
                            <a:pt x="916" y="711"/>
                          </a:lnTo>
                          <a:lnTo>
                            <a:pt x="899" y="711"/>
                          </a:lnTo>
                          <a:lnTo>
                            <a:pt x="882" y="712"/>
                          </a:lnTo>
                          <a:lnTo>
                            <a:pt x="865" y="712"/>
                          </a:lnTo>
                          <a:lnTo>
                            <a:pt x="849" y="713"/>
                          </a:lnTo>
                          <a:lnTo>
                            <a:pt x="832" y="714"/>
                          </a:lnTo>
                          <a:lnTo>
                            <a:pt x="814" y="714"/>
                          </a:lnTo>
                          <a:lnTo>
                            <a:pt x="799" y="716"/>
                          </a:lnTo>
                          <a:lnTo>
                            <a:pt x="782" y="716"/>
                          </a:lnTo>
                          <a:lnTo>
                            <a:pt x="764" y="717"/>
                          </a:lnTo>
                          <a:lnTo>
                            <a:pt x="748" y="717"/>
                          </a:lnTo>
                          <a:lnTo>
                            <a:pt x="731" y="717"/>
                          </a:lnTo>
                          <a:lnTo>
                            <a:pt x="715" y="717"/>
                          </a:lnTo>
                          <a:lnTo>
                            <a:pt x="698" y="718"/>
                          </a:lnTo>
                          <a:lnTo>
                            <a:pt x="681" y="718"/>
                          </a:lnTo>
                          <a:lnTo>
                            <a:pt x="666" y="719"/>
                          </a:lnTo>
                          <a:lnTo>
                            <a:pt x="648" y="719"/>
                          </a:lnTo>
                          <a:lnTo>
                            <a:pt x="633" y="720"/>
                          </a:lnTo>
                          <a:lnTo>
                            <a:pt x="615" y="720"/>
                          </a:lnTo>
                          <a:lnTo>
                            <a:pt x="600" y="720"/>
                          </a:lnTo>
                          <a:lnTo>
                            <a:pt x="583" y="720"/>
                          </a:lnTo>
                          <a:lnTo>
                            <a:pt x="566" y="720"/>
                          </a:lnTo>
                          <a:lnTo>
                            <a:pt x="552" y="720"/>
                          </a:lnTo>
                          <a:lnTo>
                            <a:pt x="535" y="721"/>
                          </a:lnTo>
                          <a:lnTo>
                            <a:pt x="520" y="721"/>
                          </a:lnTo>
                          <a:lnTo>
                            <a:pt x="503" y="721"/>
                          </a:lnTo>
                          <a:lnTo>
                            <a:pt x="488" y="721"/>
                          </a:lnTo>
                          <a:lnTo>
                            <a:pt x="474" y="721"/>
                          </a:lnTo>
                          <a:lnTo>
                            <a:pt x="458" y="721"/>
                          </a:lnTo>
                          <a:lnTo>
                            <a:pt x="444" y="721"/>
                          </a:lnTo>
                          <a:lnTo>
                            <a:pt x="430" y="721"/>
                          </a:lnTo>
                          <a:lnTo>
                            <a:pt x="414" y="721"/>
                          </a:lnTo>
                          <a:lnTo>
                            <a:pt x="400" y="721"/>
                          </a:lnTo>
                          <a:lnTo>
                            <a:pt x="387" y="720"/>
                          </a:lnTo>
                          <a:lnTo>
                            <a:pt x="372" y="720"/>
                          </a:lnTo>
                          <a:lnTo>
                            <a:pt x="359" y="720"/>
                          </a:lnTo>
                          <a:lnTo>
                            <a:pt x="346" y="720"/>
                          </a:lnTo>
                          <a:lnTo>
                            <a:pt x="333" y="719"/>
                          </a:lnTo>
                          <a:lnTo>
                            <a:pt x="320" y="719"/>
                          </a:lnTo>
                          <a:lnTo>
                            <a:pt x="308" y="719"/>
                          </a:lnTo>
                          <a:lnTo>
                            <a:pt x="295" y="718"/>
                          </a:lnTo>
                          <a:lnTo>
                            <a:pt x="283" y="717"/>
                          </a:lnTo>
                          <a:lnTo>
                            <a:pt x="271" y="717"/>
                          </a:lnTo>
                          <a:lnTo>
                            <a:pt x="260" y="717"/>
                          </a:lnTo>
                          <a:lnTo>
                            <a:pt x="248" y="716"/>
                          </a:lnTo>
                          <a:lnTo>
                            <a:pt x="238" y="714"/>
                          </a:lnTo>
                          <a:lnTo>
                            <a:pt x="228" y="714"/>
                          </a:lnTo>
                          <a:lnTo>
                            <a:pt x="219" y="714"/>
                          </a:lnTo>
                          <a:lnTo>
                            <a:pt x="208" y="713"/>
                          </a:lnTo>
                          <a:lnTo>
                            <a:pt x="200" y="712"/>
                          </a:lnTo>
                          <a:lnTo>
                            <a:pt x="190" y="711"/>
                          </a:lnTo>
                          <a:lnTo>
                            <a:pt x="182" y="711"/>
                          </a:lnTo>
                          <a:lnTo>
                            <a:pt x="174" y="710"/>
                          </a:lnTo>
                          <a:lnTo>
                            <a:pt x="166" y="708"/>
                          </a:lnTo>
                          <a:lnTo>
                            <a:pt x="159" y="707"/>
                          </a:lnTo>
                          <a:lnTo>
                            <a:pt x="152" y="707"/>
                          </a:lnTo>
                          <a:lnTo>
                            <a:pt x="145" y="705"/>
                          </a:lnTo>
                          <a:lnTo>
                            <a:pt x="139" y="705"/>
                          </a:lnTo>
                          <a:lnTo>
                            <a:pt x="134" y="702"/>
                          </a:lnTo>
                          <a:lnTo>
                            <a:pt x="128" y="702"/>
                          </a:lnTo>
                          <a:lnTo>
                            <a:pt x="125" y="700"/>
                          </a:lnTo>
                          <a:lnTo>
                            <a:pt x="120" y="699"/>
                          </a:lnTo>
                          <a:lnTo>
                            <a:pt x="117" y="698"/>
                          </a:lnTo>
                          <a:lnTo>
                            <a:pt x="114" y="697"/>
                          </a:lnTo>
                          <a:lnTo>
                            <a:pt x="113" y="693"/>
                          </a:lnTo>
                          <a:lnTo>
                            <a:pt x="111" y="689"/>
                          </a:lnTo>
                          <a:lnTo>
                            <a:pt x="110" y="687"/>
                          </a:lnTo>
                          <a:lnTo>
                            <a:pt x="108" y="682"/>
                          </a:lnTo>
                          <a:lnTo>
                            <a:pt x="107" y="678"/>
                          </a:lnTo>
                          <a:lnTo>
                            <a:pt x="106" y="674"/>
                          </a:lnTo>
                          <a:lnTo>
                            <a:pt x="105" y="668"/>
                          </a:lnTo>
                          <a:lnTo>
                            <a:pt x="104" y="663"/>
                          </a:lnTo>
                          <a:lnTo>
                            <a:pt x="102" y="656"/>
                          </a:lnTo>
                          <a:lnTo>
                            <a:pt x="101" y="650"/>
                          </a:lnTo>
                          <a:lnTo>
                            <a:pt x="101" y="644"/>
                          </a:lnTo>
                          <a:lnTo>
                            <a:pt x="100" y="636"/>
                          </a:lnTo>
                          <a:lnTo>
                            <a:pt x="99" y="629"/>
                          </a:lnTo>
                          <a:lnTo>
                            <a:pt x="99" y="622"/>
                          </a:lnTo>
                          <a:lnTo>
                            <a:pt x="98" y="613"/>
                          </a:lnTo>
                          <a:lnTo>
                            <a:pt x="96" y="606"/>
                          </a:lnTo>
                          <a:lnTo>
                            <a:pt x="95" y="597"/>
                          </a:lnTo>
                          <a:lnTo>
                            <a:pt x="95" y="589"/>
                          </a:lnTo>
                          <a:lnTo>
                            <a:pt x="94" y="578"/>
                          </a:lnTo>
                          <a:lnTo>
                            <a:pt x="93" y="570"/>
                          </a:lnTo>
                          <a:lnTo>
                            <a:pt x="93" y="559"/>
                          </a:lnTo>
                          <a:lnTo>
                            <a:pt x="92" y="549"/>
                          </a:lnTo>
                          <a:lnTo>
                            <a:pt x="91" y="540"/>
                          </a:lnTo>
                          <a:lnTo>
                            <a:pt x="91" y="529"/>
                          </a:lnTo>
                          <a:lnTo>
                            <a:pt x="91" y="517"/>
                          </a:lnTo>
                          <a:lnTo>
                            <a:pt x="89" y="507"/>
                          </a:lnTo>
                          <a:lnTo>
                            <a:pt x="89" y="496"/>
                          </a:lnTo>
                          <a:lnTo>
                            <a:pt x="89" y="484"/>
                          </a:lnTo>
                          <a:lnTo>
                            <a:pt x="88" y="473"/>
                          </a:lnTo>
                          <a:lnTo>
                            <a:pt x="88" y="462"/>
                          </a:lnTo>
                          <a:lnTo>
                            <a:pt x="88" y="450"/>
                          </a:lnTo>
                          <a:lnTo>
                            <a:pt x="88" y="438"/>
                          </a:lnTo>
                          <a:lnTo>
                            <a:pt x="87" y="425"/>
                          </a:lnTo>
                          <a:lnTo>
                            <a:pt x="87" y="413"/>
                          </a:lnTo>
                          <a:lnTo>
                            <a:pt x="86" y="400"/>
                          </a:lnTo>
                          <a:lnTo>
                            <a:pt x="86" y="388"/>
                          </a:lnTo>
                          <a:lnTo>
                            <a:pt x="86" y="374"/>
                          </a:lnTo>
                          <a:lnTo>
                            <a:pt x="86" y="361"/>
                          </a:lnTo>
                          <a:lnTo>
                            <a:pt x="86" y="348"/>
                          </a:lnTo>
                          <a:lnTo>
                            <a:pt x="86" y="334"/>
                          </a:lnTo>
                          <a:lnTo>
                            <a:pt x="85" y="320"/>
                          </a:lnTo>
                          <a:lnTo>
                            <a:pt x="85" y="307"/>
                          </a:lnTo>
                          <a:lnTo>
                            <a:pt x="85" y="294"/>
                          </a:lnTo>
                          <a:lnTo>
                            <a:pt x="85" y="280"/>
                          </a:lnTo>
                          <a:lnTo>
                            <a:pt x="85" y="267"/>
                          </a:lnTo>
                          <a:lnTo>
                            <a:pt x="85" y="253"/>
                          </a:lnTo>
                          <a:lnTo>
                            <a:pt x="85" y="238"/>
                          </a:lnTo>
                          <a:lnTo>
                            <a:pt x="86" y="226"/>
                          </a:lnTo>
                          <a:lnTo>
                            <a:pt x="86" y="211"/>
                          </a:lnTo>
                          <a:lnTo>
                            <a:pt x="86" y="198"/>
                          </a:lnTo>
                          <a:lnTo>
                            <a:pt x="86" y="184"/>
                          </a:lnTo>
                          <a:lnTo>
                            <a:pt x="86" y="169"/>
                          </a:lnTo>
                          <a:lnTo>
                            <a:pt x="86" y="155"/>
                          </a:lnTo>
                          <a:lnTo>
                            <a:pt x="86" y="141"/>
                          </a:lnTo>
                          <a:lnTo>
                            <a:pt x="86" y="127"/>
                          </a:lnTo>
                          <a:lnTo>
                            <a:pt x="87" y="114"/>
                          </a:lnTo>
                          <a:lnTo>
                            <a:pt x="87" y="99"/>
                          </a:lnTo>
                          <a:lnTo>
                            <a:pt x="87" y="85"/>
                          </a:lnTo>
                          <a:lnTo>
                            <a:pt x="87" y="71"/>
                          </a:lnTo>
                          <a:lnTo>
                            <a:pt x="88" y="58"/>
                          </a:lnTo>
                          <a:lnTo>
                            <a:pt x="88" y="44"/>
                          </a:lnTo>
                          <a:lnTo>
                            <a:pt x="88" y="31"/>
                          </a:lnTo>
                          <a:lnTo>
                            <a:pt x="89" y="18"/>
                          </a:lnTo>
                          <a:lnTo>
                            <a:pt x="91" y="4"/>
                          </a:lnTo>
                          <a:lnTo>
                            <a:pt x="88" y="2"/>
                          </a:lnTo>
                          <a:lnTo>
                            <a:pt x="86" y="1"/>
                          </a:lnTo>
                          <a:lnTo>
                            <a:pt x="83" y="1"/>
                          </a:lnTo>
                          <a:lnTo>
                            <a:pt x="81" y="1"/>
                          </a:lnTo>
                          <a:lnTo>
                            <a:pt x="79" y="1"/>
                          </a:lnTo>
                          <a:lnTo>
                            <a:pt x="76" y="1"/>
                          </a:lnTo>
                          <a:lnTo>
                            <a:pt x="73" y="0"/>
                          </a:lnTo>
                          <a:lnTo>
                            <a:pt x="69" y="0"/>
                          </a:lnTo>
                          <a:lnTo>
                            <a:pt x="66" y="0"/>
                          </a:lnTo>
                          <a:lnTo>
                            <a:pt x="63" y="0"/>
                          </a:lnTo>
                          <a:lnTo>
                            <a:pt x="58" y="0"/>
                          </a:lnTo>
                          <a:lnTo>
                            <a:pt x="55" y="1"/>
                          </a:lnTo>
                          <a:lnTo>
                            <a:pt x="50" y="1"/>
                          </a:lnTo>
                          <a:lnTo>
                            <a:pt x="48" y="1"/>
                          </a:lnTo>
                          <a:lnTo>
                            <a:pt x="43" y="1"/>
                          </a:lnTo>
                          <a:lnTo>
                            <a:pt x="38" y="1"/>
                          </a:lnTo>
                          <a:lnTo>
                            <a:pt x="35" y="2"/>
                          </a:lnTo>
                          <a:lnTo>
                            <a:pt x="30" y="2"/>
                          </a:lnTo>
                          <a:lnTo>
                            <a:pt x="28" y="2"/>
                          </a:lnTo>
                          <a:lnTo>
                            <a:pt x="24" y="3"/>
                          </a:lnTo>
                          <a:lnTo>
                            <a:pt x="21" y="3"/>
                          </a:lnTo>
                          <a:lnTo>
                            <a:pt x="17" y="4"/>
                          </a:lnTo>
                          <a:lnTo>
                            <a:pt x="15" y="4"/>
                          </a:lnTo>
                          <a:lnTo>
                            <a:pt x="12" y="6"/>
                          </a:lnTo>
                          <a:lnTo>
                            <a:pt x="9" y="6"/>
                          </a:lnTo>
                          <a:lnTo>
                            <a:pt x="7" y="6"/>
                          </a:lnTo>
                          <a:lnTo>
                            <a:pt x="5" y="7"/>
                          </a:lnTo>
                          <a:lnTo>
                            <a:pt x="4" y="8"/>
                          </a:lnTo>
                          <a:lnTo>
                            <a:pt x="4" y="10"/>
                          </a:lnTo>
                          <a:lnTo>
                            <a:pt x="4" y="13"/>
                          </a:lnTo>
                          <a:lnTo>
                            <a:pt x="4" y="16"/>
                          </a:lnTo>
                          <a:lnTo>
                            <a:pt x="3" y="20"/>
                          </a:lnTo>
                          <a:lnTo>
                            <a:pt x="3" y="26"/>
                          </a:lnTo>
                          <a:lnTo>
                            <a:pt x="3" y="28"/>
                          </a:lnTo>
                          <a:lnTo>
                            <a:pt x="3" y="31"/>
                          </a:lnTo>
                          <a:lnTo>
                            <a:pt x="3" y="34"/>
                          </a:lnTo>
                          <a:lnTo>
                            <a:pt x="3" y="39"/>
                          </a:lnTo>
                          <a:lnTo>
                            <a:pt x="3" y="41"/>
                          </a:lnTo>
                          <a:lnTo>
                            <a:pt x="3" y="46"/>
                          </a:lnTo>
                          <a:lnTo>
                            <a:pt x="3" y="50"/>
                          </a:lnTo>
                          <a:lnTo>
                            <a:pt x="3" y="53"/>
                          </a:lnTo>
                          <a:lnTo>
                            <a:pt x="3" y="58"/>
                          </a:lnTo>
                          <a:lnTo>
                            <a:pt x="3" y="61"/>
                          </a:lnTo>
                          <a:lnTo>
                            <a:pt x="3" y="66"/>
                          </a:lnTo>
                          <a:lnTo>
                            <a:pt x="3" y="72"/>
                          </a:lnTo>
                          <a:lnTo>
                            <a:pt x="2" y="77"/>
                          </a:lnTo>
                          <a:lnTo>
                            <a:pt x="2" y="82"/>
                          </a:lnTo>
                          <a:lnTo>
                            <a:pt x="2" y="86"/>
                          </a:lnTo>
                          <a:lnTo>
                            <a:pt x="2" y="92"/>
                          </a:lnTo>
                          <a:lnTo>
                            <a:pt x="2" y="98"/>
                          </a:lnTo>
                          <a:lnTo>
                            <a:pt x="2" y="104"/>
                          </a:lnTo>
                          <a:lnTo>
                            <a:pt x="2" y="110"/>
                          </a:lnTo>
                          <a:lnTo>
                            <a:pt x="2" y="117"/>
                          </a:lnTo>
                          <a:lnTo>
                            <a:pt x="0" y="122"/>
                          </a:lnTo>
                          <a:lnTo>
                            <a:pt x="0" y="128"/>
                          </a:lnTo>
                          <a:lnTo>
                            <a:pt x="0" y="134"/>
                          </a:lnTo>
                          <a:lnTo>
                            <a:pt x="0" y="141"/>
                          </a:lnTo>
                          <a:lnTo>
                            <a:pt x="0" y="147"/>
                          </a:lnTo>
                          <a:lnTo>
                            <a:pt x="0" y="154"/>
                          </a:lnTo>
                          <a:lnTo>
                            <a:pt x="0" y="160"/>
                          </a:lnTo>
                          <a:lnTo>
                            <a:pt x="0" y="167"/>
                          </a:lnTo>
                          <a:lnTo>
                            <a:pt x="0" y="174"/>
                          </a:lnTo>
                          <a:lnTo>
                            <a:pt x="0" y="181"/>
                          </a:lnTo>
                          <a:lnTo>
                            <a:pt x="0" y="188"/>
                          </a:lnTo>
                          <a:lnTo>
                            <a:pt x="0" y="196"/>
                          </a:lnTo>
                          <a:lnTo>
                            <a:pt x="0" y="203"/>
                          </a:lnTo>
                          <a:lnTo>
                            <a:pt x="0" y="210"/>
                          </a:lnTo>
                          <a:lnTo>
                            <a:pt x="0" y="218"/>
                          </a:lnTo>
                          <a:lnTo>
                            <a:pt x="0" y="225"/>
                          </a:lnTo>
                          <a:lnTo>
                            <a:pt x="0" y="232"/>
                          </a:lnTo>
                          <a:lnTo>
                            <a:pt x="0" y="240"/>
                          </a:lnTo>
                          <a:lnTo>
                            <a:pt x="0" y="247"/>
                          </a:lnTo>
                          <a:lnTo>
                            <a:pt x="0" y="255"/>
                          </a:lnTo>
                          <a:lnTo>
                            <a:pt x="0" y="262"/>
                          </a:lnTo>
                          <a:lnTo>
                            <a:pt x="0" y="269"/>
                          </a:lnTo>
                          <a:lnTo>
                            <a:pt x="0" y="278"/>
                          </a:lnTo>
                          <a:lnTo>
                            <a:pt x="0" y="286"/>
                          </a:lnTo>
                          <a:lnTo>
                            <a:pt x="0" y="293"/>
                          </a:lnTo>
                          <a:lnTo>
                            <a:pt x="0" y="301"/>
                          </a:lnTo>
                          <a:lnTo>
                            <a:pt x="0" y="308"/>
                          </a:lnTo>
                          <a:lnTo>
                            <a:pt x="0" y="317"/>
                          </a:lnTo>
                          <a:lnTo>
                            <a:pt x="0" y="325"/>
                          </a:lnTo>
                          <a:lnTo>
                            <a:pt x="0" y="332"/>
                          </a:lnTo>
                          <a:lnTo>
                            <a:pt x="0" y="340"/>
                          </a:lnTo>
                          <a:lnTo>
                            <a:pt x="0" y="349"/>
                          </a:lnTo>
                          <a:lnTo>
                            <a:pt x="0" y="364"/>
                          </a:lnTo>
                          <a:lnTo>
                            <a:pt x="0" y="381"/>
                          </a:lnTo>
                          <a:lnTo>
                            <a:pt x="0" y="395"/>
                          </a:lnTo>
                          <a:lnTo>
                            <a:pt x="0" y="410"/>
                          </a:lnTo>
                          <a:lnTo>
                            <a:pt x="0" y="424"/>
                          </a:lnTo>
                          <a:lnTo>
                            <a:pt x="2" y="439"/>
                          </a:lnTo>
                          <a:lnTo>
                            <a:pt x="2" y="452"/>
                          </a:lnTo>
                          <a:lnTo>
                            <a:pt x="3" y="465"/>
                          </a:lnTo>
                          <a:lnTo>
                            <a:pt x="3" y="478"/>
                          </a:lnTo>
                          <a:lnTo>
                            <a:pt x="3" y="490"/>
                          </a:lnTo>
                          <a:lnTo>
                            <a:pt x="3" y="502"/>
                          </a:lnTo>
                          <a:lnTo>
                            <a:pt x="4" y="514"/>
                          </a:lnTo>
                          <a:lnTo>
                            <a:pt x="4" y="524"/>
                          </a:lnTo>
                          <a:lnTo>
                            <a:pt x="5" y="535"/>
                          </a:lnTo>
                          <a:lnTo>
                            <a:pt x="5" y="546"/>
                          </a:lnTo>
                          <a:lnTo>
                            <a:pt x="6" y="556"/>
                          </a:lnTo>
                          <a:lnTo>
                            <a:pt x="6" y="565"/>
                          </a:lnTo>
                          <a:lnTo>
                            <a:pt x="7" y="575"/>
                          </a:lnTo>
                          <a:lnTo>
                            <a:pt x="7" y="584"/>
                          </a:lnTo>
                          <a:lnTo>
                            <a:pt x="9" y="593"/>
                          </a:lnTo>
                          <a:lnTo>
                            <a:pt x="10" y="600"/>
                          </a:lnTo>
                          <a:lnTo>
                            <a:pt x="10" y="609"/>
                          </a:lnTo>
                          <a:lnTo>
                            <a:pt x="11" y="617"/>
                          </a:lnTo>
                          <a:lnTo>
                            <a:pt x="12" y="625"/>
                          </a:lnTo>
                          <a:lnTo>
                            <a:pt x="12" y="631"/>
                          </a:lnTo>
                          <a:lnTo>
                            <a:pt x="13" y="638"/>
                          </a:lnTo>
                          <a:lnTo>
                            <a:pt x="15" y="646"/>
                          </a:lnTo>
                          <a:lnTo>
                            <a:pt x="15" y="651"/>
                          </a:lnTo>
                          <a:lnTo>
                            <a:pt x="16" y="657"/>
                          </a:lnTo>
                          <a:lnTo>
                            <a:pt x="17" y="663"/>
                          </a:lnTo>
                          <a:lnTo>
                            <a:pt x="17" y="669"/>
                          </a:lnTo>
                          <a:lnTo>
                            <a:pt x="19" y="674"/>
                          </a:lnTo>
                          <a:lnTo>
                            <a:pt x="21" y="679"/>
                          </a:lnTo>
                          <a:lnTo>
                            <a:pt x="21" y="685"/>
                          </a:lnTo>
                          <a:lnTo>
                            <a:pt x="22" y="689"/>
                          </a:lnTo>
                          <a:lnTo>
                            <a:pt x="23" y="693"/>
                          </a:lnTo>
                          <a:lnTo>
                            <a:pt x="23" y="697"/>
                          </a:lnTo>
                          <a:lnTo>
                            <a:pt x="25" y="701"/>
                          </a:lnTo>
                          <a:lnTo>
                            <a:pt x="25" y="705"/>
                          </a:lnTo>
                          <a:lnTo>
                            <a:pt x="26" y="708"/>
                          </a:lnTo>
                          <a:lnTo>
                            <a:pt x="28" y="712"/>
                          </a:lnTo>
                          <a:lnTo>
                            <a:pt x="28" y="714"/>
                          </a:lnTo>
                          <a:lnTo>
                            <a:pt x="29" y="718"/>
                          </a:lnTo>
                          <a:lnTo>
                            <a:pt x="30" y="720"/>
                          </a:lnTo>
                          <a:lnTo>
                            <a:pt x="30" y="723"/>
                          </a:lnTo>
                          <a:lnTo>
                            <a:pt x="32" y="726"/>
                          </a:lnTo>
                          <a:lnTo>
                            <a:pt x="32" y="729"/>
                          </a:lnTo>
                          <a:lnTo>
                            <a:pt x="34" y="731"/>
                          </a:lnTo>
                          <a:lnTo>
                            <a:pt x="35" y="735"/>
                          </a:lnTo>
                          <a:lnTo>
                            <a:pt x="37" y="738"/>
                          </a:lnTo>
                          <a:lnTo>
                            <a:pt x="38" y="740"/>
                          </a:lnTo>
                          <a:lnTo>
                            <a:pt x="41" y="744"/>
                          </a:lnTo>
                          <a:lnTo>
                            <a:pt x="43" y="749"/>
                          </a:lnTo>
                          <a:lnTo>
                            <a:pt x="48" y="752"/>
                          </a:lnTo>
                          <a:lnTo>
                            <a:pt x="50" y="757"/>
                          </a:lnTo>
                          <a:lnTo>
                            <a:pt x="55" y="762"/>
                          </a:lnTo>
                          <a:lnTo>
                            <a:pt x="56" y="763"/>
                          </a:lnTo>
                          <a:lnTo>
                            <a:pt x="61" y="765"/>
                          </a:lnTo>
                          <a:lnTo>
                            <a:pt x="63" y="768"/>
                          </a:lnTo>
                          <a:lnTo>
                            <a:pt x="68" y="771"/>
                          </a:lnTo>
                          <a:lnTo>
                            <a:pt x="70" y="773"/>
                          </a:lnTo>
                          <a:lnTo>
                            <a:pt x="73" y="774"/>
                          </a:lnTo>
                          <a:lnTo>
                            <a:pt x="75" y="775"/>
                          </a:lnTo>
                          <a:lnTo>
                            <a:pt x="79" y="775"/>
                          </a:lnTo>
                          <a:lnTo>
                            <a:pt x="81" y="777"/>
                          </a:lnTo>
                          <a:lnTo>
                            <a:pt x="85" y="778"/>
                          </a:lnTo>
                          <a:lnTo>
                            <a:pt x="88" y="780"/>
                          </a:lnTo>
                          <a:lnTo>
                            <a:pt x="92" y="781"/>
                          </a:lnTo>
                          <a:lnTo>
                            <a:pt x="96" y="782"/>
                          </a:lnTo>
                          <a:lnTo>
                            <a:pt x="100" y="783"/>
                          </a:lnTo>
                          <a:lnTo>
                            <a:pt x="105" y="784"/>
                          </a:lnTo>
                          <a:lnTo>
                            <a:pt x="110" y="786"/>
                          </a:lnTo>
                          <a:lnTo>
                            <a:pt x="114" y="786"/>
                          </a:lnTo>
                          <a:lnTo>
                            <a:pt x="119" y="788"/>
                          </a:lnTo>
                          <a:lnTo>
                            <a:pt x="125" y="788"/>
                          </a:lnTo>
                          <a:lnTo>
                            <a:pt x="131" y="790"/>
                          </a:lnTo>
                          <a:lnTo>
                            <a:pt x="137" y="790"/>
                          </a:lnTo>
                          <a:lnTo>
                            <a:pt x="144" y="793"/>
                          </a:lnTo>
                          <a:lnTo>
                            <a:pt x="150" y="793"/>
                          </a:lnTo>
                          <a:lnTo>
                            <a:pt x="157" y="794"/>
                          </a:lnTo>
                          <a:lnTo>
                            <a:pt x="164" y="795"/>
                          </a:lnTo>
                          <a:lnTo>
                            <a:pt x="172" y="796"/>
                          </a:lnTo>
                          <a:lnTo>
                            <a:pt x="181" y="796"/>
                          </a:lnTo>
                          <a:lnTo>
                            <a:pt x="190" y="799"/>
                          </a:lnTo>
                          <a:lnTo>
                            <a:pt x="198" y="799"/>
                          </a:lnTo>
                          <a:lnTo>
                            <a:pt x="208" y="800"/>
                          </a:lnTo>
                          <a:lnTo>
                            <a:pt x="217" y="800"/>
                          </a:lnTo>
                          <a:lnTo>
                            <a:pt x="228" y="801"/>
                          </a:lnTo>
                          <a:lnTo>
                            <a:pt x="238" y="801"/>
                          </a:lnTo>
                          <a:lnTo>
                            <a:pt x="250" y="802"/>
                          </a:lnTo>
                          <a:lnTo>
                            <a:pt x="260" y="803"/>
                          </a:lnTo>
                          <a:lnTo>
                            <a:pt x="273" y="803"/>
                          </a:lnTo>
                          <a:lnTo>
                            <a:pt x="284" y="803"/>
                          </a:lnTo>
                          <a:lnTo>
                            <a:pt x="297" y="805"/>
                          </a:lnTo>
                          <a:lnTo>
                            <a:pt x="310" y="806"/>
                          </a:lnTo>
                          <a:lnTo>
                            <a:pt x="324" y="806"/>
                          </a:lnTo>
                          <a:lnTo>
                            <a:pt x="339" y="806"/>
                          </a:lnTo>
                          <a:lnTo>
                            <a:pt x="352" y="806"/>
                          </a:lnTo>
                          <a:lnTo>
                            <a:pt x="367" y="807"/>
                          </a:lnTo>
                          <a:lnTo>
                            <a:pt x="384" y="808"/>
                          </a:lnTo>
                          <a:lnTo>
                            <a:pt x="399" y="808"/>
                          </a:lnTo>
                          <a:lnTo>
                            <a:pt x="416" y="808"/>
                          </a:lnTo>
                          <a:lnTo>
                            <a:pt x="432" y="808"/>
                          </a:lnTo>
                          <a:lnTo>
                            <a:pt x="451" y="808"/>
                          </a:lnTo>
                          <a:lnTo>
                            <a:pt x="470" y="808"/>
                          </a:lnTo>
                          <a:lnTo>
                            <a:pt x="488" y="808"/>
                          </a:lnTo>
                          <a:lnTo>
                            <a:pt x="508" y="808"/>
                          </a:lnTo>
                          <a:lnTo>
                            <a:pt x="528" y="808"/>
                          </a:lnTo>
                          <a:lnTo>
                            <a:pt x="538" y="808"/>
                          </a:lnTo>
                          <a:lnTo>
                            <a:pt x="546" y="808"/>
                          </a:lnTo>
                          <a:lnTo>
                            <a:pt x="557" y="807"/>
                          </a:lnTo>
                          <a:lnTo>
                            <a:pt x="566" y="807"/>
                          </a:lnTo>
                          <a:lnTo>
                            <a:pt x="575" y="806"/>
                          </a:lnTo>
                          <a:lnTo>
                            <a:pt x="585" y="806"/>
                          </a:lnTo>
                          <a:lnTo>
                            <a:pt x="595" y="806"/>
                          </a:lnTo>
                          <a:lnTo>
                            <a:pt x="604" y="806"/>
                          </a:lnTo>
                          <a:lnTo>
                            <a:pt x="614" y="806"/>
                          </a:lnTo>
                          <a:lnTo>
                            <a:pt x="622" y="806"/>
                          </a:lnTo>
                          <a:lnTo>
                            <a:pt x="632" y="806"/>
                          </a:lnTo>
                          <a:lnTo>
                            <a:pt x="641" y="806"/>
                          </a:lnTo>
                          <a:lnTo>
                            <a:pt x="651" y="806"/>
                          </a:lnTo>
                          <a:lnTo>
                            <a:pt x="660" y="806"/>
                          </a:lnTo>
                          <a:lnTo>
                            <a:pt x="668" y="806"/>
                          </a:lnTo>
                          <a:lnTo>
                            <a:pt x="678" y="806"/>
                          </a:lnTo>
                          <a:lnTo>
                            <a:pt x="686" y="805"/>
                          </a:lnTo>
                          <a:lnTo>
                            <a:pt x="696" y="803"/>
                          </a:lnTo>
                          <a:lnTo>
                            <a:pt x="704" y="803"/>
                          </a:lnTo>
                          <a:lnTo>
                            <a:pt x="713" y="803"/>
                          </a:lnTo>
                          <a:lnTo>
                            <a:pt x="722" y="803"/>
                          </a:lnTo>
                          <a:lnTo>
                            <a:pt x="730" y="803"/>
                          </a:lnTo>
                          <a:lnTo>
                            <a:pt x="738" y="803"/>
                          </a:lnTo>
                          <a:lnTo>
                            <a:pt x="747" y="803"/>
                          </a:lnTo>
                          <a:lnTo>
                            <a:pt x="755" y="802"/>
                          </a:lnTo>
                          <a:lnTo>
                            <a:pt x="763" y="801"/>
                          </a:lnTo>
                          <a:lnTo>
                            <a:pt x="772" y="801"/>
                          </a:lnTo>
                          <a:lnTo>
                            <a:pt x="780" y="801"/>
                          </a:lnTo>
                          <a:lnTo>
                            <a:pt x="787" y="801"/>
                          </a:lnTo>
                          <a:lnTo>
                            <a:pt x="794" y="801"/>
                          </a:lnTo>
                          <a:lnTo>
                            <a:pt x="802" y="801"/>
                          </a:lnTo>
                          <a:lnTo>
                            <a:pt x="810" y="801"/>
                          </a:lnTo>
                          <a:lnTo>
                            <a:pt x="817" y="801"/>
                          </a:lnTo>
                          <a:lnTo>
                            <a:pt x="824" y="800"/>
                          </a:lnTo>
                          <a:lnTo>
                            <a:pt x="830" y="800"/>
                          </a:lnTo>
                          <a:lnTo>
                            <a:pt x="838" y="800"/>
                          </a:lnTo>
                          <a:lnTo>
                            <a:pt x="844" y="799"/>
                          </a:lnTo>
                          <a:lnTo>
                            <a:pt x="850" y="799"/>
                          </a:lnTo>
                          <a:lnTo>
                            <a:pt x="856" y="799"/>
                          </a:lnTo>
                          <a:lnTo>
                            <a:pt x="863" y="799"/>
                          </a:lnTo>
                          <a:lnTo>
                            <a:pt x="868" y="797"/>
                          </a:lnTo>
                          <a:lnTo>
                            <a:pt x="875" y="797"/>
                          </a:lnTo>
                          <a:lnTo>
                            <a:pt x="881" y="797"/>
                          </a:lnTo>
                          <a:lnTo>
                            <a:pt x="885" y="797"/>
                          </a:lnTo>
                          <a:lnTo>
                            <a:pt x="890" y="796"/>
                          </a:lnTo>
                          <a:lnTo>
                            <a:pt x="896" y="796"/>
                          </a:lnTo>
                          <a:lnTo>
                            <a:pt x="901" y="796"/>
                          </a:lnTo>
                          <a:lnTo>
                            <a:pt x="906" y="796"/>
                          </a:lnTo>
                          <a:lnTo>
                            <a:pt x="909" y="796"/>
                          </a:lnTo>
                          <a:lnTo>
                            <a:pt x="914" y="795"/>
                          </a:lnTo>
                          <a:lnTo>
                            <a:pt x="919" y="795"/>
                          </a:lnTo>
                          <a:lnTo>
                            <a:pt x="921" y="795"/>
                          </a:lnTo>
                          <a:lnTo>
                            <a:pt x="925" y="794"/>
                          </a:lnTo>
                          <a:lnTo>
                            <a:pt x="928" y="794"/>
                          </a:lnTo>
                          <a:lnTo>
                            <a:pt x="932" y="794"/>
                          </a:lnTo>
                          <a:lnTo>
                            <a:pt x="935" y="794"/>
                          </a:lnTo>
                          <a:lnTo>
                            <a:pt x="940" y="794"/>
                          </a:lnTo>
                          <a:lnTo>
                            <a:pt x="944" y="794"/>
                          </a:lnTo>
                          <a:lnTo>
                            <a:pt x="947" y="794"/>
                          </a:lnTo>
                          <a:lnTo>
                            <a:pt x="950" y="794"/>
                          </a:lnTo>
                          <a:lnTo>
                            <a:pt x="952" y="793"/>
                          </a:lnTo>
                          <a:lnTo>
                            <a:pt x="954" y="790"/>
                          </a:lnTo>
                          <a:lnTo>
                            <a:pt x="954" y="788"/>
                          </a:lnTo>
                          <a:lnTo>
                            <a:pt x="954" y="786"/>
                          </a:lnTo>
                          <a:lnTo>
                            <a:pt x="954" y="783"/>
                          </a:lnTo>
                          <a:lnTo>
                            <a:pt x="954" y="781"/>
                          </a:lnTo>
                          <a:lnTo>
                            <a:pt x="954" y="777"/>
                          </a:lnTo>
                          <a:lnTo>
                            <a:pt x="953" y="774"/>
                          </a:lnTo>
                          <a:lnTo>
                            <a:pt x="952" y="770"/>
                          </a:lnTo>
                          <a:lnTo>
                            <a:pt x="952" y="767"/>
                          </a:lnTo>
                          <a:lnTo>
                            <a:pt x="951" y="763"/>
                          </a:lnTo>
                          <a:lnTo>
                            <a:pt x="950" y="759"/>
                          </a:lnTo>
                          <a:lnTo>
                            <a:pt x="950" y="755"/>
                          </a:lnTo>
                          <a:lnTo>
                            <a:pt x="948" y="751"/>
                          </a:lnTo>
                          <a:lnTo>
                            <a:pt x="946" y="748"/>
                          </a:lnTo>
                          <a:lnTo>
                            <a:pt x="945" y="743"/>
                          </a:lnTo>
                          <a:lnTo>
                            <a:pt x="944" y="739"/>
                          </a:lnTo>
                          <a:lnTo>
                            <a:pt x="942" y="736"/>
                          </a:lnTo>
                          <a:lnTo>
                            <a:pt x="941" y="732"/>
                          </a:lnTo>
                          <a:lnTo>
                            <a:pt x="939" y="729"/>
                          </a:lnTo>
                          <a:lnTo>
                            <a:pt x="939" y="725"/>
                          </a:lnTo>
                          <a:lnTo>
                            <a:pt x="938" y="723"/>
                          </a:lnTo>
                          <a:lnTo>
                            <a:pt x="937" y="720"/>
                          </a:lnTo>
                          <a:lnTo>
                            <a:pt x="934" y="717"/>
                          </a:lnTo>
                          <a:lnTo>
                            <a:pt x="934" y="714"/>
                          </a:lnTo>
                          <a:lnTo>
                            <a:pt x="934" y="713"/>
                          </a:lnTo>
                          <a:lnTo>
                            <a:pt x="932" y="711"/>
                          </a:lnTo>
                          <a:lnTo>
                            <a:pt x="932" y="71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44" name="Freeform 86"/>
                    <p:cNvSpPr>
                      <a:spLocks/>
                    </p:cNvSpPr>
                    <p:nvPr/>
                  </p:nvSpPr>
                  <p:spPr bwMode="auto">
                    <a:xfrm>
                      <a:off x="5409" y="1590"/>
                      <a:ext cx="202" cy="39"/>
                    </a:xfrm>
                    <a:custGeom>
                      <a:avLst/>
                      <a:gdLst>
                        <a:gd name="T0" fmla="*/ 1 w 605"/>
                        <a:gd name="T1" fmla="*/ 4 h 119"/>
                        <a:gd name="T2" fmla="*/ 2 w 605"/>
                        <a:gd name="T3" fmla="*/ 4 h 119"/>
                        <a:gd name="T4" fmla="*/ 3 w 605"/>
                        <a:gd name="T5" fmla="*/ 4 h 119"/>
                        <a:gd name="T6" fmla="*/ 4 w 605"/>
                        <a:gd name="T7" fmla="*/ 4 h 119"/>
                        <a:gd name="T8" fmla="*/ 5 w 605"/>
                        <a:gd name="T9" fmla="*/ 3 h 119"/>
                        <a:gd name="T10" fmla="*/ 6 w 605"/>
                        <a:gd name="T11" fmla="*/ 3 h 119"/>
                        <a:gd name="T12" fmla="*/ 7 w 605"/>
                        <a:gd name="T13" fmla="*/ 3 h 119"/>
                        <a:gd name="T14" fmla="*/ 8 w 605"/>
                        <a:gd name="T15" fmla="*/ 3 h 119"/>
                        <a:gd name="T16" fmla="*/ 9 w 605"/>
                        <a:gd name="T17" fmla="*/ 3 h 119"/>
                        <a:gd name="T18" fmla="*/ 10 w 605"/>
                        <a:gd name="T19" fmla="*/ 3 h 119"/>
                        <a:gd name="T20" fmla="*/ 11 w 605"/>
                        <a:gd name="T21" fmla="*/ 3 h 119"/>
                        <a:gd name="T22" fmla="*/ 12 w 605"/>
                        <a:gd name="T23" fmla="*/ 3 h 119"/>
                        <a:gd name="T24" fmla="*/ 13 w 605"/>
                        <a:gd name="T25" fmla="*/ 3 h 119"/>
                        <a:gd name="T26" fmla="*/ 14 w 605"/>
                        <a:gd name="T27" fmla="*/ 3 h 119"/>
                        <a:gd name="T28" fmla="*/ 15 w 605"/>
                        <a:gd name="T29" fmla="*/ 3 h 119"/>
                        <a:gd name="T30" fmla="*/ 16 w 605"/>
                        <a:gd name="T31" fmla="*/ 3 h 119"/>
                        <a:gd name="T32" fmla="*/ 17 w 605"/>
                        <a:gd name="T33" fmla="*/ 3 h 119"/>
                        <a:gd name="T34" fmla="*/ 18 w 605"/>
                        <a:gd name="T35" fmla="*/ 3 h 119"/>
                        <a:gd name="T36" fmla="*/ 19 w 605"/>
                        <a:gd name="T37" fmla="*/ 3 h 119"/>
                        <a:gd name="T38" fmla="*/ 20 w 605"/>
                        <a:gd name="T39" fmla="*/ 4 h 119"/>
                        <a:gd name="T40" fmla="*/ 21 w 605"/>
                        <a:gd name="T41" fmla="*/ 4 h 119"/>
                        <a:gd name="T42" fmla="*/ 22 w 605"/>
                        <a:gd name="T43" fmla="*/ 4 h 119"/>
                        <a:gd name="T44" fmla="*/ 22 w 605"/>
                        <a:gd name="T45" fmla="*/ 1 h 119"/>
                        <a:gd name="T46" fmla="*/ 21 w 605"/>
                        <a:gd name="T47" fmla="*/ 1 h 119"/>
                        <a:gd name="T48" fmla="*/ 20 w 605"/>
                        <a:gd name="T49" fmla="*/ 1 h 119"/>
                        <a:gd name="T50" fmla="*/ 19 w 605"/>
                        <a:gd name="T51" fmla="*/ 0 h 119"/>
                        <a:gd name="T52" fmla="*/ 18 w 605"/>
                        <a:gd name="T53" fmla="*/ 0 h 119"/>
                        <a:gd name="T54" fmla="*/ 17 w 605"/>
                        <a:gd name="T55" fmla="*/ 0 h 119"/>
                        <a:gd name="T56" fmla="*/ 16 w 605"/>
                        <a:gd name="T57" fmla="*/ 0 h 119"/>
                        <a:gd name="T58" fmla="*/ 15 w 605"/>
                        <a:gd name="T59" fmla="*/ 0 h 119"/>
                        <a:gd name="T60" fmla="*/ 14 w 605"/>
                        <a:gd name="T61" fmla="*/ 0 h 119"/>
                        <a:gd name="T62" fmla="*/ 13 w 605"/>
                        <a:gd name="T63" fmla="*/ 0 h 119"/>
                        <a:gd name="T64" fmla="*/ 12 w 605"/>
                        <a:gd name="T65" fmla="*/ 0 h 119"/>
                        <a:gd name="T66" fmla="*/ 10 w 605"/>
                        <a:gd name="T67" fmla="*/ 0 h 119"/>
                        <a:gd name="T68" fmla="*/ 9 w 605"/>
                        <a:gd name="T69" fmla="*/ 0 h 119"/>
                        <a:gd name="T70" fmla="*/ 8 w 605"/>
                        <a:gd name="T71" fmla="*/ 0 h 119"/>
                        <a:gd name="T72" fmla="*/ 7 w 605"/>
                        <a:gd name="T73" fmla="*/ 0 h 119"/>
                        <a:gd name="T74" fmla="*/ 6 w 605"/>
                        <a:gd name="T75" fmla="*/ 0 h 119"/>
                        <a:gd name="T76" fmla="*/ 5 w 605"/>
                        <a:gd name="T77" fmla="*/ 0 h 119"/>
                        <a:gd name="T78" fmla="*/ 4 w 605"/>
                        <a:gd name="T79" fmla="*/ 1 h 119"/>
                        <a:gd name="T80" fmla="*/ 3 w 605"/>
                        <a:gd name="T81" fmla="*/ 1 h 119"/>
                        <a:gd name="T82" fmla="*/ 2 w 605"/>
                        <a:gd name="T83" fmla="*/ 1 h 119"/>
                        <a:gd name="T84" fmla="*/ 1 w 605"/>
                        <a:gd name="T85" fmla="*/ 1 h 119"/>
                        <a:gd name="T86" fmla="*/ 0 w 605"/>
                        <a:gd name="T87" fmla="*/ 1 h 119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605"/>
                        <a:gd name="T133" fmla="*/ 0 h 119"/>
                        <a:gd name="T134" fmla="*/ 605 w 605"/>
                        <a:gd name="T135" fmla="*/ 119 h 119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605" h="119">
                          <a:moveTo>
                            <a:pt x="0" y="34"/>
                          </a:moveTo>
                          <a:lnTo>
                            <a:pt x="14" y="119"/>
                          </a:lnTo>
                          <a:lnTo>
                            <a:pt x="23" y="117"/>
                          </a:lnTo>
                          <a:lnTo>
                            <a:pt x="34" y="114"/>
                          </a:lnTo>
                          <a:lnTo>
                            <a:pt x="42" y="112"/>
                          </a:lnTo>
                          <a:lnTo>
                            <a:pt x="52" y="111"/>
                          </a:lnTo>
                          <a:lnTo>
                            <a:pt x="62" y="110"/>
                          </a:lnTo>
                          <a:lnTo>
                            <a:pt x="72" y="108"/>
                          </a:lnTo>
                          <a:lnTo>
                            <a:pt x="80" y="106"/>
                          </a:lnTo>
                          <a:lnTo>
                            <a:pt x="91" y="105"/>
                          </a:lnTo>
                          <a:lnTo>
                            <a:pt x="100" y="104"/>
                          </a:lnTo>
                          <a:lnTo>
                            <a:pt x="110" y="101"/>
                          </a:lnTo>
                          <a:lnTo>
                            <a:pt x="119" y="101"/>
                          </a:lnTo>
                          <a:lnTo>
                            <a:pt x="129" y="99"/>
                          </a:lnTo>
                          <a:lnTo>
                            <a:pt x="138" y="98"/>
                          </a:lnTo>
                          <a:lnTo>
                            <a:pt x="148" y="97"/>
                          </a:lnTo>
                          <a:lnTo>
                            <a:pt x="156" y="97"/>
                          </a:lnTo>
                          <a:lnTo>
                            <a:pt x="166" y="95"/>
                          </a:lnTo>
                          <a:lnTo>
                            <a:pt x="176" y="94"/>
                          </a:lnTo>
                          <a:lnTo>
                            <a:pt x="185" y="94"/>
                          </a:lnTo>
                          <a:lnTo>
                            <a:pt x="194" y="93"/>
                          </a:lnTo>
                          <a:lnTo>
                            <a:pt x="204" y="92"/>
                          </a:lnTo>
                          <a:lnTo>
                            <a:pt x="212" y="92"/>
                          </a:lnTo>
                          <a:lnTo>
                            <a:pt x="221" y="91"/>
                          </a:lnTo>
                          <a:lnTo>
                            <a:pt x="231" y="89"/>
                          </a:lnTo>
                          <a:lnTo>
                            <a:pt x="239" y="89"/>
                          </a:lnTo>
                          <a:lnTo>
                            <a:pt x="249" y="89"/>
                          </a:lnTo>
                          <a:lnTo>
                            <a:pt x="257" y="88"/>
                          </a:lnTo>
                          <a:lnTo>
                            <a:pt x="268" y="88"/>
                          </a:lnTo>
                          <a:lnTo>
                            <a:pt x="276" y="88"/>
                          </a:lnTo>
                          <a:lnTo>
                            <a:pt x="286" y="87"/>
                          </a:lnTo>
                          <a:lnTo>
                            <a:pt x="294" y="87"/>
                          </a:lnTo>
                          <a:lnTo>
                            <a:pt x="303" y="87"/>
                          </a:lnTo>
                          <a:lnTo>
                            <a:pt x="313" y="87"/>
                          </a:lnTo>
                          <a:lnTo>
                            <a:pt x="321" y="86"/>
                          </a:lnTo>
                          <a:lnTo>
                            <a:pt x="329" y="86"/>
                          </a:lnTo>
                          <a:lnTo>
                            <a:pt x="339" y="86"/>
                          </a:lnTo>
                          <a:lnTo>
                            <a:pt x="347" y="86"/>
                          </a:lnTo>
                          <a:lnTo>
                            <a:pt x="356" y="86"/>
                          </a:lnTo>
                          <a:lnTo>
                            <a:pt x="365" y="86"/>
                          </a:lnTo>
                          <a:lnTo>
                            <a:pt x="373" y="86"/>
                          </a:lnTo>
                          <a:lnTo>
                            <a:pt x="383" y="87"/>
                          </a:lnTo>
                          <a:lnTo>
                            <a:pt x="391" y="87"/>
                          </a:lnTo>
                          <a:lnTo>
                            <a:pt x="399" y="88"/>
                          </a:lnTo>
                          <a:lnTo>
                            <a:pt x="409" y="88"/>
                          </a:lnTo>
                          <a:lnTo>
                            <a:pt x="417" y="89"/>
                          </a:lnTo>
                          <a:lnTo>
                            <a:pt x="427" y="89"/>
                          </a:lnTo>
                          <a:lnTo>
                            <a:pt x="435" y="91"/>
                          </a:lnTo>
                          <a:lnTo>
                            <a:pt x="443" y="91"/>
                          </a:lnTo>
                          <a:lnTo>
                            <a:pt x="453" y="92"/>
                          </a:lnTo>
                          <a:lnTo>
                            <a:pt x="461" y="92"/>
                          </a:lnTo>
                          <a:lnTo>
                            <a:pt x="469" y="93"/>
                          </a:lnTo>
                          <a:lnTo>
                            <a:pt x="478" y="94"/>
                          </a:lnTo>
                          <a:lnTo>
                            <a:pt x="487" y="95"/>
                          </a:lnTo>
                          <a:lnTo>
                            <a:pt x="496" y="97"/>
                          </a:lnTo>
                          <a:lnTo>
                            <a:pt x="503" y="97"/>
                          </a:lnTo>
                          <a:lnTo>
                            <a:pt x="512" y="98"/>
                          </a:lnTo>
                          <a:lnTo>
                            <a:pt x="520" y="99"/>
                          </a:lnTo>
                          <a:lnTo>
                            <a:pt x="529" y="100"/>
                          </a:lnTo>
                          <a:lnTo>
                            <a:pt x="537" y="101"/>
                          </a:lnTo>
                          <a:lnTo>
                            <a:pt x="545" y="104"/>
                          </a:lnTo>
                          <a:lnTo>
                            <a:pt x="555" y="104"/>
                          </a:lnTo>
                          <a:lnTo>
                            <a:pt x="563" y="106"/>
                          </a:lnTo>
                          <a:lnTo>
                            <a:pt x="571" y="107"/>
                          </a:lnTo>
                          <a:lnTo>
                            <a:pt x="580" y="110"/>
                          </a:lnTo>
                          <a:lnTo>
                            <a:pt x="589" y="111"/>
                          </a:lnTo>
                          <a:lnTo>
                            <a:pt x="605" y="25"/>
                          </a:lnTo>
                          <a:lnTo>
                            <a:pt x="594" y="23"/>
                          </a:lnTo>
                          <a:lnTo>
                            <a:pt x="586" y="22"/>
                          </a:lnTo>
                          <a:lnTo>
                            <a:pt x="576" y="21"/>
                          </a:lnTo>
                          <a:lnTo>
                            <a:pt x="568" y="18"/>
                          </a:lnTo>
                          <a:lnTo>
                            <a:pt x="558" y="18"/>
                          </a:lnTo>
                          <a:lnTo>
                            <a:pt x="550" y="16"/>
                          </a:lnTo>
                          <a:lnTo>
                            <a:pt x="541" y="15"/>
                          </a:lnTo>
                          <a:lnTo>
                            <a:pt x="532" y="14"/>
                          </a:lnTo>
                          <a:lnTo>
                            <a:pt x="523" y="12"/>
                          </a:lnTo>
                          <a:lnTo>
                            <a:pt x="513" y="11"/>
                          </a:lnTo>
                          <a:lnTo>
                            <a:pt x="505" y="10"/>
                          </a:lnTo>
                          <a:lnTo>
                            <a:pt x="496" y="9"/>
                          </a:lnTo>
                          <a:lnTo>
                            <a:pt x="487" y="8"/>
                          </a:lnTo>
                          <a:lnTo>
                            <a:pt x="478" y="8"/>
                          </a:lnTo>
                          <a:lnTo>
                            <a:pt x="468" y="6"/>
                          </a:lnTo>
                          <a:lnTo>
                            <a:pt x="460" y="5"/>
                          </a:lnTo>
                          <a:lnTo>
                            <a:pt x="450" y="4"/>
                          </a:lnTo>
                          <a:lnTo>
                            <a:pt x="441" y="4"/>
                          </a:lnTo>
                          <a:lnTo>
                            <a:pt x="431" y="3"/>
                          </a:lnTo>
                          <a:lnTo>
                            <a:pt x="423" y="3"/>
                          </a:lnTo>
                          <a:lnTo>
                            <a:pt x="414" y="2"/>
                          </a:lnTo>
                          <a:lnTo>
                            <a:pt x="404" y="2"/>
                          </a:lnTo>
                          <a:lnTo>
                            <a:pt x="395" y="0"/>
                          </a:lnTo>
                          <a:lnTo>
                            <a:pt x="386" y="0"/>
                          </a:lnTo>
                          <a:lnTo>
                            <a:pt x="377" y="0"/>
                          </a:lnTo>
                          <a:lnTo>
                            <a:pt x="369" y="0"/>
                          </a:lnTo>
                          <a:lnTo>
                            <a:pt x="359" y="0"/>
                          </a:lnTo>
                          <a:lnTo>
                            <a:pt x="350" y="0"/>
                          </a:lnTo>
                          <a:lnTo>
                            <a:pt x="340" y="0"/>
                          </a:lnTo>
                          <a:lnTo>
                            <a:pt x="331" y="0"/>
                          </a:lnTo>
                          <a:lnTo>
                            <a:pt x="321" y="0"/>
                          </a:lnTo>
                          <a:lnTo>
                            <a:pt x="312" y="0"/>
                          </a:lnTo>
                          <a:lnTo>
                            <a:pt x="302" y="0"/>
                          </a:lnTo>
                          <a:lnTo>
                            <a:pt x="293" y="0"/>
                          </a:lnTo>
                          <a:lnTo>
                            <a:pt x="283" y="0"/>
                          </a:lnTo>
                          <a:lnTo>
                            <a:pt x="274" y="0"/>
                          </a:lnTo>
                          <a:lnTo>
                            <a:pt x="264" y="0"/>
                          </a:lnTo>
                          <a:lnTo>
                            <a:pt x="255" y="2"/>
                          </a:lnTo>
                          <a:lnTo>
                            <a:pt x="245" y="2"/>
                          </a:lnTo>
                          <a:lnTo>
                            <a:pt x="236" y="3"/>
                          </a:lnTo>
                          <a:lnTo>
                            <a:pt x="226" y="3"/>
                          </a:lnTo>
                          <a:lnTo>
                            <a:pt x="217" y="4"/>
                          </a:lnTo>
                          <a:lnTo>
                            <a:pt x="207" y="5"/>
                          </a:lnTo>
                          <a:lnTo>
                            <a:pt x="197" y="5"/>
                          </a:lnTo>
                          <a:lnTo>
                            <a:pt x="187" y="6"/>
                          </a:lnTo>
                          <a:lnTo>
                            <a:pt x="178" y="8"/>
                          </a:lnTo>
                          <a:lnTo>
                            <a:pt x="168" y="8"/>
                          </a:lnTo>
                          <a:lnTo>
                            <a:pt x="159" y="10"/>
                          </a:lnTo>
                          <a:lnTo>
                            <a:pt x="149" y="10"/>
                          </a:lnTo>
                          <a:lnTo>
                            <a:pt x="138" y="11"/>
                          </a:lnTo>
                          <a:lnTo>
                            <a:pt x="128" y="14"/>
                          </a:lnTo>
                          <a:lnTo>
                            <a:pt x="118" y="14"/>
                          </a:lnTo>
                          <a:lnTo>
                            <a:pt x="109" y="16"/>
                          </a:lnTo>
                          <a:lnTo>
                            <a:pt x="99" y="17"/>
                          </a:lnTo>
                          <a:lnTo>
                            <a:pt x="89" y="18"/>
                          </a:lnTo>
                          <a:lnTo>
                            <a:pt x="80" y="19"/>
                          </a:lnTo>
                          <a:lnTo>
                            <a:pt x="70" y="21"/>
                          </a:lnTo>
                          <a:lnTo>
                            <a:pt x="60" y="23"/>
                          </a:lnTo>
                          <a:lnTo>
                            <a:pt x="49" y="24"/>
                          </a:lnTo>
                          <a:lnTo>
                            <a:pt x="40" y="25"/>
                          </a:lnTo>
                          <a:lnTo>
                            <a:pt x="29" y="28"/>
                          </a:lnTo>
                          <a:lnTo>
                            <a:pt x="20" y="29"/>
                          </a:lnTo>
                          <a:lnTo>
                            <a:pt x="9" y="31"/>
                          </a:lnTo>
                          <a:lnTo>
                            <a:pt x="0" y="3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45" name="Freeform 87"/>
                    <p:cNvSpPr>
                      <a:spLocks/>
                    </p:cNvSpPr>
                    <p:nvPr/>
                  </p:nvSpPr>
                  <p:spPr bwMode="auto">
                    <a:xfrm>
                      <a:off x="5338" y="1833"/>
                      <a:ext cx="380" cy="33"/>
                    </a:xfrm>
                    <a:custGeom>
                      <a:avLst/>
                      <a:gdLst>
                        <a:gd name="T0" fmla="*/ 1 w 1140"/>
                        <a:gd name="T1" fmla="*/ 4 h 99"/>
                        <a:gd name="T2" fmla="*/ 3 w 1140"/>
                        <a:gd name="T3" fmla="*/ 4 h 99"/>
                        <a:gd name="T4" fmla="*/ 4 w 1140"/>
                        <a:gd name="T5" fmla="*/ 3 h 99"/>
                        <a:gd name="T6" fmla="*/ 6 w 1140"/>
                        <a:gd name="T7" fmla="*/ 3 h 99"/>
                        <a:gd name="T8" fmla="*/ 8 w 1140"/>
                        <a:gd name="T9" fmla="*/ 3 h 99"/>
                        <a:gd name="T10" fmla="*/ 10 w 1140"/>
                        <a:gd name="T11" fmla="*/ 3 h 99"/>
                        <a:gd name="T12" fmla="*/ 12 w 1140"/>
                        <a:gd name="T13" fmla="*/ 3 h 99"/>
                        <a:gd name="T14" fmla="*/ 14 w 1140"/>
                        <a:gd name="T15" fmla="*/ 3 h 99"/>
                        <a:gd name="T16" fmla="*/ 16 w 1140"/>
                        <a:gd name="T17" fmla="*/ 3 h 99"/>
                        <a:gd name="T18" fmla="*/ 18 w 1140"/>
                        <a:gd name="T19" fmla="*/ 3 h 99"/>
                        <a:gd name="T20" fmla="*/ 20 w 1140"/>
                        <a:gd name="T21" fmla="*/ 3 h 99"/>
                        <a:gd name="T22" fmla="*/ 22 w 1140"/>
                        <a:gd name="T23" fmla="*/ 3 h 99"/>
                        <a:gd name="T24" fmla="*/ 24 w 1140"/>
                        <a:gd name="T25" fmla="*/ 3 h 99"/>
                        <a:gd name="T26" fmla="*/ 26 w 1140"/>
                        <a:gd name="T27" fmla="*/ 3 h 99"/>
                        <a:gd name="T28" fmla="*/ 28 w 1140"/>
                        <a:gd name="T29" fmla="*/ 3 h 99"/>
                        <a:gd name="T30" fmla="*/ 30 w 1140"/>
                        <a:gd name="T31" fmla="*/ 3 h 99"/>
                        <a:gd name="T32" fmla="*/ 32 w 1140"/>
                        <a:gd name="T33" fmla="*/ 3 h 99"/>
                        <a:gd name="T34" fmla="*/ 34 w 1140"/>
                        <a:gd name="T35" fmla="*/ 3 h 99"/>
                        <a:gd name="T36" fmla="*/ 36 w 1140"/>
                        <a:gd name="T37" fmla="*/ 3 h 99"/>
                        <a:gd name="T38" fmla="*/ 38 w 1140"/>
                        <a:gd name="T39" fmla="*/ 3 h 99"/>
                        <a:gd name="T40" fmla="*/ 40 w 1140"/>
                        <a:gd name="T41" fmla="*/ 4 h 99"/>
                        <a:gd name="T42" fmla="*/ 42 w 1140"/>
                        <a:gd name="T43" fmla="*/ 4 h 99"/>
                        <a:gd name="T44" fmla="*/ 41 w 1140"/>
                        <a:gd name="T45" fmla="*/ 0 h 99"/>
                        <a:gd name="T46" fmla="*/ 39 w 1140"/>
                        <a:gd name="T47" fmla="*/ 0 h 99"/>
                        <a:gd name="T48" fmla="*/ 37 w 1140"/>
                        <a:gd name="T49" fmla="*/ 0 h 99"/>
                        <a:gd name="T50" fmla="*/ 35 w 1140"/>
                        <a:gd name="T51" fmla="*/ 0 h 99"/>
                        <a:gd name="T52" fmla="*/ 33 w 1140"/>
                        <a:gd name="T53" fmla="*/ 0 h 99"/>
                        <a:gd name="T54" fmla="*/ 31 w 1140"/>
                        <a:gd name="T55" fmla="*/ 0 h 99"/>
                        <a:gd name="T56" fmla="*/ 29 w 1140"/>
                        <a:gd name="T57" fmla="*/ 0 h 99"/>
                        <a:gd name="T58" fmla="*/ 27 w 1140"/>
                        <a:gd name="T59" fmla="*/ 0 h 99"/>
                        <a:gd name="T60" fmla="*/ 25 w 1140"/>
                        <a:gd name="T61" fmla="*/ 0 h 99"/>
                        <a:gd name="T62" fmla="*/ 23 w 1140"/>
                        <a:gd name="T63" fmla="*/ 0 h 99"/>
                        <a:gd name="T64" fmla="*/ 21 w 1140"/>
                        <a:gd name="T65" fmla="*/ 0 h 99"/>
                        <a:gd name="T66" fmla="*/ 19 w 1140"/>
                        <a:gd name="T67" fmla="*/ 0 h 99"/>
                        <a:gd name="T68" fmla="*/ 17 w 1140"/>
                        <a:gd name="T69" fmla="*/ 0 h 99"/>
                        <a:gd name="T70" fmla="*/ 15 w 1140"/>
                        <a:gd name="T71" fmla="*/ 0 h 99"/>
                        <a:gd name="T72" fmla="*/ 13 w 1140"/>
                        <a:gd name="T73" fmla="*/ 0 h 99"/>
                        <a:gd name="T74" fmla="*/ 11 w 1140"/>
                        <a:gd name="T75" fmla="*/ 0 h 99"/>
                        <a:gd name="T76" fmla="*/ 9 w 1140"/>
                        <a:gd name="T77" fmla="*/ 0 h 99"/>
                        <a:gd name="T78" fmla="*/ 7 w 1140"/>
                        <a:gd name="T79" fmla="*/ 0 h 99"/>
                        <a:gd name="T80" fmla="*/ 5 w 1140"/>
                        <a:gd name="T81" fmla="*/ 0 h 99"/>
                        <a:gd name="T82" fmla="*/ 3 w 1140"/>
                        <a:gd name="T83" fmla="*/ 0 h 99"/>
                        <a:gd name="T84" fmla="*/ 1 w 1140"/>
                        <a:gd name="T85" fmla="*/ 0 h 99"/>
                        <a:gd name="T86" fmla="*/ 0 w 1140"/>
                        <a:gd name="T87" fmla="*/ 0 h 99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1140"/>
                        <a:gd name="T133" fmla="*/ 0 h 99"/>
                        <a:gd name="T134" fmla="*/ 1140 w 1140"/>
                        <a:gd name="T135" fmla="*/ 99 h 99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1140" h="99">
                          <a:moveTo>
                            <a:pt x="0" y="13"/>
                          </a:moveTo>
                          <a:lnTo>
                            <a:pt x="3" y="99"/>
                          </a:lnTo>
                          <a:lnTo>
                            <a:pt x="19" y="97"/>
                          </a:lnTo>
                          <a:lnTo>
                            <a:pt x="35" y="97"/>
                          </a:lnTo>
                          <a:lnTo>
                            <a:pt x="52" y="97"/>
                          </a:lnTo>
                          <a:lnTo>
                            <a:pt x="69" y="96"/>
                          </a:lnTo>
                          <a:lnTo>
                            <a:pt x="86" y="94"/>
                          </a:lnTo>
                          <a:lnTo>
                            <a:pt x="102" y="94"/>
                          </a:lnTo>
                          <a:lnTo>
                            <a:pt x="120" y="94"/>
                          </a:lnTo>
                          <a:lnTo>
                            <a:pt x="137" y="94"/>
                          </a:lnTo>
                          <a:lnTo>
                            <a:pt x="154" y="93"/>
                          </a:lnTo>
                          <a:lnTo>
                            <a:pt x="171" y="92"/>
                          </a:lnTo>
                          <a:lnTo>
                            <a:pt x="188" y="92"/>
                          </a:lnTo>
                          <a:lnTo>
                            <a:pt x="204" y="92"/>
                          </a:lnTo>
                          <a:lnTo>
                            <a:pt x="222" y="92"/>
                          </a:lnTo>
                          <a:lnTo>
                            <a:pt x="240" y="91"/>
                          </a:lnTo>
                          <a:lnTo>
                            <a:pt x="256" y="91"/>
                          </a:lnTo>
                          <a:lnTo>
                            <a:pt x="274" y="91"/>
                          </a:lnTo>
                          <a:lnTo>
                            <a:pt x="291" y="90"/>
                          </a:lnTo>
                          <a:lnTo>
                            <a:pt x="309" y="90"/>
                          </a:lnTo>
                          <a:lnTo>
                            <a:pt x="326" y="90"/>
                          </a:lnTo>
                          <a:lnTo>
                            <a:pt x="343" y="90"/>
                          </a:lnTo>
                          <a:lnTo>
                            <a:pt x="361" y="89"/>
                          </a:lnTo>
                          <a:lnTo>
                            <a:pt x="379" y="89"/>
                          </a:lnTo>
                          <a:lnTo>
                            <a:pt x="395" y="87"/>
                          </a:lnTo>
                          <a:lnTo>
                            <a:pt x="413" y="87"/>
                          </a:lnTo>
                          <a:lnTo>
                            <a:pt x="430" y="87"/>
                          </a:lnTo>
                          <a:lnTo>
                            <a:pt x="447" y="87"/>
                          </a:lnTo>
                          <a:lnTo>
                            <a:pt x="465" y="87"/>
                          </a:lnTo>
                          <a:lnTo>
                            <a:pt x="483" y="87"/>
                          </a:lnTo>
                          <a:lnTo>
                            <a:pt x="501" y="87"/>
                          </a:lnTo>
                          <a:lnTo>
                            <a:pt x="519" y="87"/>
                          </a:lnTo>
                          <a:lnTo>
                            <a:pt x="536" y="87"/>
                          </a:lnTo>
                          <a:lnTo>
                            <a:pt x="554" y="87"/>
                          </a:lnTo>
                          <a:lnTo>
                            <a:pt x="572" y="86"/>
                          </a:lnTo>
                          <a:lnTo>
                            <a:pt x="590" y="86"/>
                          </a:lnTo>
                          <a:lnTo>
                            <a:pt x="606" y="86"/>
                          </a:lnTo>
                          <a:lnTo>
                            <a:pt x="625" y="86"/>
                          </a:lnTo>
                          <a:lnTo>
                            <a:pt x="643" y="86"/>
                          </a:lnTo>
                          <a:lnTo>
                            <a:pt x="661" y="86"/>
                          </a:lnTo>
                          <a:lnTo>
                            <a:pt x="679" y="86"/>
                          </a:lnTo>
                          <a:lnTo>
                            <a:pt x="698" y="87"/>
                          </a:lnTo>
                          <a:lnTo>
                            <a:pt x="714" y="87"/>
                          </a:lnTo>
                          <a:lnTo>
                            <a:pt x="733" y="87"/>
                          </a:lnTo>
                          <a:lnTo>
                            <a:pt x="751" y="87"/>
                          </a:lnTo>
                          <a:lnTo>
                            <a:pt x="769" y="87"/>
                          </a:lnTo>
                          <a:lnTo>
                            <a:pt x="787" y="87"/>
                          </a:lnTo>
                          <a:lnTo>
                            <a:pt x="805" y="87"/>
                          </a:lnTo>
                          <a:lnTo>
                            <a:pt x="824" y="87"/>
                          </a:lnTo>
                          <a:lnTo>
                            <a:pt x="843" y="89"/>
                          </a:lnTo>
                          <a:lnTo>
                            <a:pt x="860" y="89"/>
                          </a:lnTo>
                          <a:lnTo>
                            <a:pt x="878" y="89"/>
                          </a:lnTo>
                          <a:lnTo>
                            <a:pt x="896" y="90"/>
                          </a:lnTo>
                          <a:lnTo>
                            <a:pt x="915" y="90"/>
                          </a:lnTo>
                          <a:lnTo>
                            <a:pt x="934" y="90"/>
                          </a:lnTo>
                          <a:lnTo>
                            <a:pt x="952" y="91"/>
                          </a:lnTo>
                          <a:lnTo>
                            <a:pt x="970" y="91"/>
                          </a:lnTo>
                          <a:lnTo>
                            <a:pt x="989" y="92"/>
                          </a:lnTo>
                          <a:lnTo>
                            <a:pt x="1006" y="92"/>
                          </a:lnTo>
                          <a:lnTo>
                            <a:pt x="1024" y="93"/>
                          </a:lnTo>
                          <a:lnTo>
                            <a:pt x="1043" y="94"/>
                          </a:lnTo>
                          <a:lnTo>
                            <a:pt x="1062" y="94"/>
                          </a:lnTo>
                          <a:lnTo>
                            <a:pt x="1080" y="96"/>
                          </a:lnTo>
                          <a:lnTo>
                            <a:pt x="1099" y="97"/>
                          </a:lnTo>
                          <a:lnTo>
                            <a:pt x="1118" y="97"/>
                          </a:lnTo>
                          <a:lnTo>
                            <a:pt x="1136" y="99"/>
                          </a:lnTo>
                          <a:lnTo>
                            <a:pt x="1140" y="13"/>
                          </a:lnTo>
                          <a:lnTo>
                            <a:pt x="1121" y="11"/>
                          </a:lnTo>
                          <a:lnTo>
                            <a:pt x="1102" y="10"/>
                          </a:lnTo>
                          <a:lnTo>
                            <a:pt x="1083" y="9"/>
                          </a:lnTo>
                          <a:lnTo>
                            <a:pt x="1066" y="9"/>
                          </a:lnTo>
                          <a:lnTo>
                            <a:pt x="1047" y="8"/>
                          </a:lnTo>
                          <a:lnTo>
                            <a:pt x="1028" y="7"/>
                          </a:lnTo>
                          <a:lnTo>
                            <a:pt x="1010" y="7"/>
                          </a:lnTo>
                          <a:lnTo>
                            <a:pt x="991" y="7"/>
                          </a:lnTo>
                          <a:lnTo>
                            <a:pt x="972" y="4"/>
                          </a:lnTo>
                          <a:lnTo>
                            <a:pt x="954" y="4"/>
                          </a:lnTo>
                          <a:lnTo>
                            <a:pt x="936" y="4"/>
                          </a:lnTo>
                          <a:lnTo>
                            <a:pt x="917" y="4"/>
                          </a:lnTo>
                          <a:lnTo>
                            <a:pt x="898" y="3"/>
                          </a:lnTo>
                          <a:lnTo>
                            <a:pt x="881" y="2"/>
                          </a:lnTo>
                          <a:lnTo>
                            <a:pt x="863" y="2"/>
                          </a:lnTo>
                          <a:lnTo>
                            <a:pt x="844" y="2"/>
                          </a:lnTo>
                          <a:lnTo>
                            <a:pt x="825" y="1"/>
                          </a:lnTo>
                          <a:lnTo>
                            <a:pt x="807" y="1"/>
                          </a:lnTo>
                          <a:lnTo>
                            <a:pt x="789" y="1"/>
                          </a:lnTo>
                          <a:lnTo>
                            <a:pt x="771" y="1"/>
                          </a:lnTo>
                          <a:lnTo>
                            <a:pt x="752" y="1"/>
                          </a:lnTo>
                          <a:lnTo>
                            <a:pt x="733" y="1"/>
                          </a:lnTo>
                          <a:lnTo>
                            <a:pt x="716" y="1"/>
                          </a:lnTo>
                          <a:lnTo>
                            <a:pt x="698" y="1"/>
                          </a:lnTo>
                          <a:lnTo>
                            <a:pt x="680" y="0"/>
                          </a:lnTo>
                          <a:lnTo>
                            <a:pt x="662" y="0"/>
                          </a:lnTo>
                          <a:lnTo>
                            <a:pt x="643" y="0"/>
                          </a:lnTo>
                          <a:lnTo>
                            <a:pt x="625" y="0"/>
                          </a:lnTo>
                          <a:lnTo>
                            <a:pt x="608" y="0"/>
                          </a:lnTo>
                          <a:lnTo>
                            <a:pt x="590" y="0"/>
                          </a:lnTo>
                          <a:lnTo>
                            <a:pt x="572" y="0"/>
                          </a:lnTo>
                          <a:lnTo>
                            <a:pt x="554" y="1"/>
                          </a:lnTo>
                          <a:lnTo>
                            <a:pt x="536" y="1"/>
                          </a:lnTo>
                          <a:lnTo>
                            <a:pt x="519" y="1"/>
                          </a:lnTo>
                          <a:lnTo>
                            <a:pt x="501" y="1"/>
                          </a:lnTo>
                          <a:lnTo>
                            <a:pt x="483" y="1"/>
                          </a:lnTo>
                          <a:lnTo>
                            <a:pt x="465" y="1"/>
                          </a:lnTo>
                          <a:lnTo>
                            <a:pt x="447" y="1"/>
                          </a:lnTo>
                          <a:lnTo>
                            <a:pt x="430" y="1"/>
                          </a:lnTo>
                          <a:lnTo>
                            <a:pt x="412" y="1"/>
                          </a:lnTo>
                          <a:lnTo>
                            <a:pt x="394" y="1"/>
                          </a:lnTo>
                          <a:lnTo>
                            <a:pt x="376" y="2"/>
                          </a:lnTo>
                          <a:lnTo>
                            <a:pt x="359" y="2"/>
                          </a:lnTo>
                          <a:lnTo>
                            <a:pt x="342" y="3"/>
                          </a:lnTo>
                          <a:lnTo>
                            <a:pt x="324" y="3"/>
                          </a:lnTo>
                          <a:lnTo>
                            <a:pt x="307" y="4"/>
                          </a:lnTo>
                          <a:lnTo>
                            <a:pt x="291" y="4"/>
                          </a:lnTo>
                          <a:lnTo>
                            <a:pt x="273" y="4"/>
                          </a:lnTo>
                          <a:lnTo>
                            <a:pt x="255" y="4"/>
                          </a:lnTo>
                          <a:lnTo>
                            <a:pt x="237" y="4"/>
                          </a:lnTo>
                          <a:lnTo>
                            <a:pt x="221" y="5"/>
                          </a:lnTo>
                          <a:lnTo>
                            <a:pt x="203" y="7"/>
                          </a:lnTo>
                          <a:lnTo>
                            <a:pt x="186" y="7"/>
                          </a:lnTo>
                          <a:lnTo>
                            <a:pt x="169" y="7"/>
                          </a:lnTo>
                          <a:lnTo>
                            <a:pt x="151" y="7"/>
                          </a:lnTo>
                          <a:lnTo>
                            <a:pt x="135" y="8"/>
                          </a:lnTo>
                          <a:lnTo>
                            <a:pt x="118" y="8"/>
                          </a:lnTo>
                          <a:lnTo>
                            <a:pt x="101" y="9"/>
                          </a:lnTo>
                          <a:lnTo>
                            <a:pt x="83" y="9"/>
                          </a:lnTo>
                          <a:lnTo>
                            <a:pt x="68" y="9"/>
                          </a:lnTo>
                          <a:lnTo>
                            <a:pt x="50" y="10"/>
                          </a:lnTo>
                          <a:lnTo>
                            <a:pt x="33" y="11"/>
                          </a:lnTo>
                          <a:lnTo>
                            <a:pt x="17" y="11"/>
                          </a:lnTo>
                          <a:lnTo>
                            <a:pt x="0" y="13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46" name="Freeform 88"/>
                    <p:cNvSpPr>
                      <a:spLocks/>
                    </p:cNvSpPr>
                    <p:nvPr/>
                  </p:nvSpPr>
                  <p:spPr bwMode="auto">
                    <a:xfrm>
                      <a:off x="5285" y="1836"/>
                      <a:ext cx="67" cy="128"/>
                    </a:xfrm>
                    <a:custGeom>
                      <a:avLst/>
                      <a:gdLst>
                        <a:gd name="T0" fmla="*/ 4 w 202"/>
                        <a:gd name="T1" fmla="*/ 1 h 383"/>
                        <a:gd name="T2" fmla="*/ 3 w 202"/>
                        <a:gd name="T3" fmla="*/ 2 h 383"/>
                        <a:gd name="T4" fmla="*/ 3 w 202"/>
                        <a:gd name="T5" fmla="*/ 2 h 383"/>
                        <a:gd name="T6" fmla="*/ 3 w 202"/>
                        <a:gd name="T7" fmla="*/ 3 h 383"/>
                        <a:gd name="T8" fmla="*/ 3 w 202"/>
                        <a:gd name="T9" fmla="*/ 4 h 383"/>
                        <a:gd name="T10" fmla="*/ 2 w 202"/>
                        <a:gd name="T11" fmla="*/ 4 h 383"/>
                        <a:gd name="T12" fmla="*/ 2 w 202"/>
                        <a:gd name="T13" fmla="*/ 5 h 383"/>
                        <a:gd name="T14" fmla="*/ 2 w 202"/>
                        <a:gd name="T15" fmla="*/ 6 h 383"/>
                        <a:gd name="T16" fmla="*/ 2 w 202"/>
                        <a:gd name="T17" fmla="*/ 6 h 383"/>
                        <a:gd name="T18" fmla="*/ 1 w 202"/>
                        <a:gd name="T19" fmla="*/ 7 h 383"/>
                        <a:gd name="T20" fmla="*/ 1 w 202"/>
                        <a:gd name="T21" fmla="*/ 8 h 383"/>
                        <a:gd name="T22" fmla="*/ 1 w 202"/>
                        <a:gd name="T23" fmla="*/ 8 h 383"/>
                        <a:gd name="T24" fmla="*/ 1 w 202"/>
                        <a:gd name="T25" fmla="*/ 9 h 383"/>
                        <a:gd name="T26" fmla="*/ 1 w 202"/>
                        <a:gd name="T27" fmla="*/ 10 h 383"/>
                        <a:gd name="T28" fmla="*/ 1 w 202"/>
                        <a:gd name="T29" fmla="*/ 10 h 383"/>
                        <a:gd name="T30" fmla="*/ 1 w 202"/>
                        <a:gd name="T31" fmla="*/ 11 h 383"/>
                        <a:gd name="T32" fmla="*/ 0 w 202"/>
                        <a:gd name="T33" fmla="*/ 11 h 383"/>
                        <a:gd name="T34" fmla="*/ 0 w 202"/>
                        <a:gd name="T35" fmla="*/ 12 h 383"/>
                        <a:gd name="T36" fmla="*/ 0 w 202"/>
                        <a:gd name="T37" fmla="*/ 13 h 383"/>
                        <a:gd name="T38" fmla="*/ 0 w 202"/>
                        <a:gd name="T39" fmla="*/ 13 h 383"/>
                        <a:gd name="T40" fmla="*/ 0 w 202"/>
                        <a:gd name="T41" fmla="*/ 14 h 383"/>
                        <a:gd name="T42" fmla="*/ 3 w 202"/>
                        <a:gd name="T43" fmla="*/ 14 h 383"/>
                        <a:gd name="T44" fmla="*/ 3 w 202"/>
                        <a:gd name="T45" fmla="*/ 14 h 383"/>
                        <a:gd name="T46" fmla="*/ 4 w 202"/>
                        <a:gd name="T47" fmla="*/ 13 h 383"/>
                        <a:gd name="T48" fmla="*/ 4 w 202"/>
                        <a:gd name="T49" fmla="*/ 12 h 383"/>
                        <a:gd name="T50" fmla="*/ 4 w 202"/>
                        <a:gd name="T51" fmla="*/ 12 h 383"/>
                        <a:gd name="T52" fmla="*/ 4 w 202"/>
                        <a:gd name="T53" fmla="*/ 11 h 383"/>
                        <a:gd name="T54" fmla="*/ 4 w 202"/>
                        <a:gd name="T55" fmla="*/ 11 h 383"/>
                        <a:gd name="T56" fmla="*/ 4 w 202"/>
                        <a:gd name="T57" fmla="*/ 10 h 383"/>
                        <a:gd name="T58" fmla="*/ 4 w 202"/>
                        <a:gd name="T59" fmla="*/ 9 h 383"/>
                        <a:gd name="T60" fmla="*/ 5 w 202"/>
                        <a:gd name="T61" fmla="*/ 9 h 383"/>
                        <a:gd name="T62" fmla="*/ 5 w 202"/>
                        <a:gd name="T63" fmla="*/ 8 h 383"/>
                        <a:gd name="T64" fmla="*/ 5 w 202"/>
                        <a:gd name="T65" fmla="*/ 8 h 383"/>
                        <a:gd name="T66" fmla="*/ 5 w 202"/>
                        <a:gd name="T67" fmla="*/ 7 h 383"/>
                        <a:gd name="T68" fmla="*/ 5 w 202"/>
                        <a:gd name="T69" fmla="*/ 6 h 383"/>
                        <a:gd name="T70" fmla="*/ 6 w 202"/>
                        <a:gd name="T71" fmla="*/ 5 h 383"/>
                        <a:gd name="T72" fmla="*/ 6 w 202"/>
                        <a:gd name="T73" fmla="*/ 5 h 383"/>
                        <a:gd name="T74" fmla="*/ 6 w 202"/>
                        <a:gd name="T75" fmla="*/ 4 h 383"/>
                        <a:gd name="T76" fmla="*/ 6 w 202"/>
                        <a:gd name="T77" fmla="*/ 3 h 383"/>
                        <a:gd name="T78" fmla="*/ 7 w 202"/>
                        <a:gd name="T79" fmla="*/ 3 h 383"/>
                        <a:gd name="T80" fmla="*/ 7 w 202"/>
                        <a:gd name="T81" fmla="*/ 2 h 383"/>
                        <a:gd name="T82" fmla="*/ 7 w 202"/>
                        <a:gd name="T83" fmla="*/ 1 h 383"/>
                        <a:gd name="T84" fmla="*/ 7 w 202"/>
                        <a:gd name="T85" fmla="*/ 0 h 383"/>
                        <a:gd name="T86" fmla="*/ 4 w 202"/>
                        <a:gd name="T87" fmla="*/ 0 h 383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202"/>
                        <a:gd name="T133" fmla="*/ 0 h 383"/>
                        <a:gd name="T134" fmla="*/ 202 w 202"/>
                        <a:gd name="T135" fmla="*/ 383 h 383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202" h="383">
                          <a:moveTo>
                            <a:pt x="109" y="6"/>
                          </a:moveTo>
                          <a:lnTo>
                            <a:pt x="104" y="13"/>
                          </a:lnTo>
                          <a:lnTo>
                            <a:pt x="101" y="20"/>
                          </a:lnTo>
                          <a:lnTo>
                            <a:pt x="98" y="27"/>
                          </a:lnTo>
                          <a:lnTo>
                            <a:pt x="96" y="34"/>
                          </a:lnTo>
                          <a:lnTo>
                            <a:pt x="94" y="42"/>
                          </a:lnTo>
                          <a:lnTo>
                            <a:pt x="90" y="49"/>
                          </a:lnTo>
                          <a:lnTo>
                            <a:pt x="88" y="56"/>
                          </a:lnTo>
                          <a:lnTo>
                            <a:pt x="85" y="63"/>
                          </a:lnTo>
                          <a:lnTo>
                            <a:pt x="82" y="69"/>
                          </a:lnTo>
                          <a:lnTo>
                            <a:pt x="79" y="76"/>
                          </a:lnTo>
                          <a:lnTo>
                            <a:pt x="77" y="82"/>
                          </a:lnTo>
                          <a:lnTo>
                            <a:pt x="75" y="88"/>
                          </a:lnTo>
                          <a:lnTo>
                            <a:pt x="72" y="95"/>
                          </a:lnTo>
                          <a:lnTo>
                            <a:pt x="70" y="101"/>
                          </a:lnTo>
                          <a:lnTo>
                            <a:pt x="68" y="108"/>
                          </a:lnTo>
                          <a:lnTo>
                            <a:pt x="65" y="114"/>
                          </a:lnTo>
                          <a:lnTo>
                            <a:pt x="63" y="121"/>
                          </a:lnTo>
                          <a:lnTo>
                            <a:pt x="61" y="126"/>
                          </a:lnTo>
                          <a:lnTo>
                            <a:pt x="58" y="133"/>
                          </a:lnTo>
                          <a:lnTo>
                            <a:pt x="56" y="139"/>
                          </a:lnTo>
                          <a:lnTo>
                            <a:pt x="53" y="145"/>
                          </a:lnTo>
                          <a:lnTo>
                            <a:pt x="52" y="152"/>
                          </a:lnTo>
                          <a:lnTo>
                            <a:pt x="50" y="157"/>
                          </a:lnTo>
                          <a:lnTo>
                            <a:pt x="49" y="164"/>
                          </a:lnTo>
                          <a:lnTo>
                            <a:pt x="46" y="170"/>
                          </a:lnTo>
                          <a:lnTo>
                            <a:pt x="45" y="175"/>
                          </a:lnTo>
                          <a:lnTo>
                            <a:pt x="43" y="180"/>
                          </a:lnTo>
                          <a:lnTo>
                            <a:pt x="42" y="186"/>
                          </a:lnTo>
                          <a:lnTo>
                            <a:pt x="39" y="192"/>
                          </a:lnTo>
                          <a:lnTo>
                            <a:pt x="38" y="198"/>
                          </a:lnTo>
                          <a:lnTo>
                            <a:pt x="37" y="204"/>
                          </a:lnTo>
                          <a:lnTo>
                            <a:pt x="36" y="210"/>
                          </a:lnTo>
                          <a:lnTo>
                            <a:pt x="33" y="215"/>
                          </a:lnTo>
                          <a:lnTo>
                            <a:pt x="32" y="221"/>
                          </a:lnTo>
                          <a:lnTo>
                            <a:pt x="31" y="226"/>
                          </a:lnTo>
                          <a:lnTo>
                            <a:pt x="28" y="232"/>
                          </a:lnTo>
                          <a:lnTo>
                            <a:pt x="28" y="237"/>
                          </a:lnTo>
                          <a:lnTo>
                            <a:pt x="26" y="243"/>
                          </a:lnTo>
                          <a:lnTo>
                            <a:pt x="25" y="248"/>
                          </a:lnTo>
                          <a:lnTo>
                            <a:pt x="23" y="253"/>
                          </a:lnTo>
                          <a:lnTo>
                            <a:pt x="21" y="259"/>
                          </a:lnTo>
                          <a:lnTo>
                            <a:pt x="20" y="264"/>
                          </a:lnTo>
                          <a:lnTo>
                            <a:pt x="20" y="269"/>
                          </a:lnTo>
                          <a:lnTo>
                            <a:pt x="18" y="275"/>
                          </a:lnTo>
                          <a:lnTo>
                            <a:pt x="18" y="281"/>
                          </a:lnTo>
                          <a:lnTo>
                            <a:pt x="15" y="286"/>
                          </a:lnTo>
                          <a:lnTo>
                            <a:pt x="15" y="291"/>
                          </a:lnTo>
                          <a:lnTo>
                            <a:pt x="14" y="297"/>
                          </a:lnTo>
                          <a:lnTo>
                            <a:pt x="13" y="302"/>
                          </a:lnTo>
                          <a:lnTo>
                            <a:pt x="12" y="307"/>
                          </a:lnTo>
                          <a:lnTo>
                            <a:pt x="11" y="312"/>
                          </a:lnTo>
                          <a:lnTo>
                            <a:pt x="11" y="319"/>
                          </a:lnTo>
                          <a:lnTo>
                            <a:pt x="8" y="324"/>
                          </a:lnTo>
                          <a:lnTo>
                            <a:pt x="7" y="329"/>
                          </a:lnTo>
                          <a:lnTo>
                            <a:pt x="7" y="334"/>
                          </a:lnTo>
                          <a:lnTo>
                            <a:pt x="7" y="340"/>
                          </a:lnTo>
                          <a:lnTo>
                            <a:pt x="5" y="345"/>
                          </a:lnTo>
                          <a:lnTo>
                            <a:pt x="5" y="350"/>
                          </a:lnTo>
                          <a:lnTo>
                            <a:pt x="5" y="356"/>
                          </a:lnTo>
                          <a:lnTo>
                            <a:pt x="4" y="362"/>
                          </a:lnTo>
                          <a:lnTo>
                            <a:pt x="2" y="367"/>
                          </a:lnTo>
                          <a:lnTo>
                            <a:pt x="2" y="372"/>
                          </a:lnTo>
                          <a:lnTo>
                            <a:pt x="1" y="378"/>
                          </a:lnTo>
                          <a:lnTo>
                            <a:pt x="0" y="383"/>
                          </a:lnTo>
                          <a:lnTo>
                            <a:pt x="93" y="383"/>
                          </a:lnTo>
                          <a:lnTo>
                            <a:pt x="93" y="378"/>
                          </a:lnTo>
                          <a:lnTo>
                            <a:pt x="94" y="372"/>
                          </a:lnTo>
                          <a:lnTo>
                            <a:pt x="94" y="367"/>
                          </a:lnTo>
                          <a:lnTo>
                            <a:pt x="95" y="362"/>
                          </a:lnTo>
                          <a:lnTo>
                            <a:pt x="96" y="357"/>
                          </a:lnTo>
                          <a:lnTo>
                            <a:pt x="96" y="351"/>
                          </a:lnTo>
                          <a:lnTo>
                            <a:pt x="98" y="347"/>
                          </a:lnTo>
                          <a:lnTo>
                            <a:pt x="98" y="342"/>
                          </a:lnTo>
                          <a:lnTo>
                            <a:pt x="100" y="336"/>
                          </a:lnTo>
                          <a:lnTo>
                            <a:pt x="101" y="331"/>
                          </a:lnTo>
                          <a:lnTo>
                            <a:pt x="101" y="325"/>
                          </a:lnTo>
                          <a:lnTo>
                            <a:pt x="103" y="321"/>
                          </a:lnTo>
                          <a:lnTo>
                            <a:pt x="104" y="315"/>
                          </a:lnTo>
                          <a:lnTo>
                            <a:pt x="107" y="310"/>
                          </a:lnTo>
                          <a:lnTo>
                            <a:pt x="107" y="304"/>
                          </a:lnTo>
                          <a:lnTo>
                            <a:pt x="109" y="299"/>
                          </a:lnTo>
                          <a:lnTo>
                            <a:pt x="109" y="293"/>
                          </a:lnTo>
                          <a:lnTo>
                            <a:pt x="112" y="288"/>
                          </a:lnTo>
                          <a:lnTo>
                            <a:pt x="113" y="284"/>
                          </a:lnTo>
                          <a:lnTo>
                            <a:pt x="114" y="278"/>
                          </a:lnTo>
                          <a:lnTo>
                            <a:pt x="116" y="272"/>
                          </a:lnTo>
                          <a:lnTo>
                            <a:pt x="117" y="266"/>
                          </a:lnTo>
                          <a:lnTo>
                            <a:pt x="119" y="261"/>
                          </a:lnTo>
                          <a:lnTo>
                            <a:pt x="121" y="255"/>
                          </a:lnTo>
                          <a:lnTo>
                            <a:pt x="122" y="249"/>
                          </a:lnTo>
                          <a:lnTo>
                            <a:pt x="125" y="243"/>
                          </a:lnTo>
                          <a:lnTo>
                            <a:pt x="126" y="237"/>
                          </a:lnTo>
                          <a:lnTo>
                            <a:pt x="127" y="233"/>
                          </a:lnTo>
                          <a:lnTo>
                            <a:pt x="129" y="227"/>
                          </a:lnTo>
                          <a:lnTo>
                            <a:pt x="132" y="221"/>
                          </a:lnTo>
                          <a:lnTo>
                            <a:pt x="133" y="215"/>
                          </a:lnTo>
                          <a:lnTo>
                            <a:pt x="134" y="209"/>
                          </a:lnTo>
                          <a:lnTo>
                            <a:pt x="136" y="203"/>
                          </a:lnTo>
                          <a:lnTo>
                            <a:pt x="138" y="197"/>
                          </a:lnTo>
                          <a:lnTo>
                            <a:pt x="140" y="190"/>
                          </a:lnTo>
                          <a:lnTo>
                            <a:pt x="142" y="185"/>
                          </a:lnTo>
                          <a:lnTo>
                            <a:pt x="144" y="178"/>
                          </a:lnTo>
                          <a:lnTo>
                            <a:pt x="145" y="172"/>
                          </a:lnTo>
                          <a:lnTo>
                            <a:pt x="147" y="166"/>
                          </a:lnTo>
                          <a:lnTo>
                            <a:pt x="150" y="160"/>
                          </a:lnTo>
                          <a:lnTo>
                            <a:pt x="152" y="154"/>
                          </a:lnTo>
                          <a:lnTo>
                            <a:pt x="153" y="147"/>
                          </a:lnTo>
                          <a:lnTo>
                            <a:pt x="155" y="141"/>
                          </a:lnTo>
                          <a:lnTo>
                            <a:pt x="158" y="134"/>
                          </a:lnTo>
                          <a:lnTo>
                            <a:pt x="159" y="128"/>
                          </a:lnTo>
                          <a:lnTo>
                            <a:pt x="163" y="121"/>
                          </a:lnTo>
                          <a:lnTo>
                            <a:pt x="164" y="116"/>
                          </a:lnTo>
                          <a:lnTo>
                            <a:pt x="166" y="109"/>
                          </a:lnTo>
                          <a:lnTo>
                            <a:pt x="168" y="103"/>
                          </a:lnTo>
                          <a:lnTo>
                            <a:pt x="171" y="96"/>
                          </a:lnTo>
                          <a:lnTo>
                            <a:pt x="172" y="89"/>
                          </a:lnTo>
                          <a:lnTo>
                            <a:pt x="174" y="83"/>
                          </a:lnTo>
                          <a:lnTo>
                            <a:pt x="177" y="76"/>
                          </a:lnTo>
                          <a:lnTo>
                            <a:pt x="179" y="70"/>
                          </a:lnTo>
                          <a:lnTo>
                            <a:pt x="182" y="63"/>
                          </a:lnTo>
                          <a:lnTo>
                            <a:pt x="184" y="56"/>
                          </a:lnTo>
                          <a:lnTo>
                            <a:pt x="185" y="49"/>
                          </a:lnTo>
                          <a:lnTo>
                            <a:pt x="187" y="43"/>
                          </a:lnTo>
                          <a:lnTo>
                            <a:pt x="190" y="36"/>
                          </a:lnTo>
                          <a:lnTo>
                            <a:pt x="192" y="29"/>
                          </a:lnTo>
                          <a:lnTo>
                            <a:pt x="195" y="21"/>
                          </a:lnTo>
                          <a:lnTo>
                            <a:pt x="197" y="15"/>
                          </a:lnTo>
                          <a:lnTo>
                            <a:pt x="198" y="7"/>
                          </a:lnTo>
                          <a:lnTo>
                            <a:pt x="202" y="0"/>
                          </a:lnTo>
                          <a:lnTo>
                            <a:pt x="109" y="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47" name="Freeform 89"/>
                    <p:cNvSpPr>
                      <a:spLocks/>
                    </p:cNvSpPr>
                    <p:nvPr/>
                  </p:nvSpPr>
                  <p:spPr bwMode="auto">
                    <a:xfrm>
                      <a:off x="5695" y="1837"/>
                      <a:ext cx="64" cy="124"/>
                    </a:xfrm>
                    <a:custGeom>
                      <a:avLst/>
                      <a:gdLst>
                        <a:gd name="T0" fmla="*/ 0 w 193"/>
                        <a:gd name="T1" fmla="*/ 2 h 372"/>
                        <a:gd name="T2" fmla="*/ 0 w 193"/>
                        <a:gd name="T3" fmla="*/ 3 h 372"/>
                        <a:gd name="T4" fmla="*/ 1 w 193"/>
                        <a:gd name="T5" fmla="*/ 3 h 372"/>
                        <a:gd name="T6" fmla="*/ 1 w 193"/>
                        <a:gd name="T7" fmla="*/ 4 h 372"/>
                        <a:gd name="T8" fmla="*/ 1 w 193"/>
                        <a:gd name="T9" fmla="*/ 4 h 372"/>
                        <a:gd name="T10" fmla="*/ 2 w 193"/>
                        <a:gd name="T11" fmla="*/ 5 h 372"/>
                        <a:gd name="T12" fmla="*/ 2 w 193"/>
                        <a:gd name="T13" fmla="*/ 6 h 372"/>
                        <a:gd name="T14" fmla="*/ 2 w 193"/>
                        <a:gd name="T15" fmla="*/ 6 h 372"/>
                        <a:gd name="T16" fmla="*/ 2 w 193"/>
                        <a:gd name="T17" fmla="*/ 7 h 372"/>
                        <a:gd name="T18" fmla="*/ 3 w 193"/>
                        <a:gd name="T19" fmla="*/ 7 h 372"/>
                        <a:gd name="T20" fmla="*/ 3 w 193"/>
                        <a:gd name="T21" fmla="*/ 8 h 372"/>
                        <a:gd name="T22" fmla="*/ 3 w 193"/>
                        <a:gd name="T23" fmla="*/ 9 h 372"/>
                        <a:gd name="T24" fmla="*/ 3 w 193"/>
                        <a:gd name="T25" fmla="*/ 9 h 372"/>
                        <a:gd name="T26" fmla="*/ 3 w 193"/>
                        <a:gd name="T27" fmla="*/ 10 h 372"/>
                        <a:gd name="T28" fmla="*/ 3 w 193"/>
                        <a:gd name="T29" fmla="*/ 10 h 372"/>
                        <a:gd name="T30" fmla="*/ 3 w 193"/>
                        <a:gd name="T31" fmla="*/ 11 h 372"/>
                        <a:gd name="T32" fmla="*/ 4 w 193"/>
                        <a:gd name="T33" fmla="*/ 11 h 372"/>
                        <a:gd name="T34" fmla="*/ 4 w 193"/>
                        <a:gd name="T35" fmla="*/ 12 h 372"/>
                        <a:gd name="T36" fmla="*/ 4 w 193"/>
                        <a:gd name="T37" fmla="*/ 12 h 372"/>
                        <a:gd name="T38" fmla="*/ 4 w 193"/>
                        <a:gd name="T39" fmla="*/ 13 h 372"/>
                        <a:gd name="T40" fmla="*/ 4 w 193"/>
                        <a:gd name="T41" fmla="*/ 13 h 372"/>
                        <a:gd name="T42" fmla="*/ 4 w 193"/>
                        <a:gd name="T43" fmla="*/ 14 h 372"/>
                        <a:gd name="T44" fmla="*/ 7 w 193"/>
                        <a:gd name="T45" fmla="*/ 13 h 372"/>
                        <a:gd name="T46" fmla="*/ 7 w 193"/>
                        <a:gd name="T47" fmla="*/ 13 h 372"/>
                        <a:gd name="T48" fmla="*/ 7 w 193"/>
                        <a:gd name="T49" fmla="*/ 12 h 372"/>
                        <a:gd name="T50" fmla="*/ 7 w 193"/>
                        <a:gd name="T51" fmla="*/ 11 h 372"/>
                        <a:gd name="T52" fmla="*/ 7 w 193"/>
                        <a:gd name="T53" fmla="*/ 11 h 372"/>
                        <a:gd name="T54" fmla="*/ 7 w 193"/>
                        <a:gd name="T55" fmla="*/ 10 h 372"/>
                        <a:gd name="T56" fmla="*/ 7 w 193"/>
                        <a:gd name="T57" fmla="*/ 10 h 372"/>
                        <a:gd name="T58" fmla="*/ 6 w 193"/>
                        <a:gd name="T59" fmla="*/ 9 h 372"/>
                        <a:gd name="T60" fmla="*/ 6 w 193"/>
                        <a:gd name="T61" fmla="*/ 8 h 372"/>
                        <a:gd name="T62" fmla="*/ 6 w 193"/>
                        <a:gd name="T63" fmla="*/ 8 h 372"/>
                        <a:gd name="T64" fmla="*/ 6 w 193"/>
                        <a:gd name="T65" fmla="*/ 7 h 372"/>
                        <a:gd name="T66" fmla="*/ 6 w 193"/>
                        <a:gd name="T67" fmla="*/ 6 h 372"/>
                        <a:gd name="T68" fmla="*/ 5 w 193"/>
                        <a:gd name="T69" fmla="*/ 6 h 372"/>
                        <a:gd name="T70" fmla="*/ 5 w 193"/>
                        <a:gd name="T71" fmla="*/ 5 h 372"/>
                        <a:gd name="T72" fmla="*/ 5 w 193"/>
                        <a:gd name="T73" fmla="*/ 4 h 372"/>
                        <a:gd name="T74" fmla="*/ 5 w 193"/>
                        <a:gd name="T75" fmla="*/ 4 h 372"/>
                        <a:gd name="T76" fmla="*/ 4 w 193"/>
                        <a:gd name="T77" fmla="*/ 3 h 372"/>
                        <a:gd name="T78" fmla="*/ 4 w 193"/>
                        <a:gd name="T79" fmla="*/ 3 h 372"/>
                        <a:gd name="T80" fmla="*/ 4 w 193"/>
                        <a:gd name="T81" fmla="*/ 2 h 372"/>
                        <a:gd name="T82" fmla="*/ 3 w 193"/>
                        <a:gd name="T83" fmla="*/ 1 h 372"/>
                        <a:gd name="T84" fmla="*/ 3 w 193"/>
                        <a:gd name="T85" fmla="*/ 0 h 372"/>
                        <a:gd name="T86" fmla="*/ 3 w 193"/>
                        <a:gd name="T87" fmla="*/ 0 h 372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193"/>
                        <a:gd name="T133" fmla="*/ 0 h 372"/>
                        <a:gd name="T134" fmla="*/ 193 w 193"/>
                        <a:gd name="T135" fmla="*/ 372 h 372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193" h="372">
                          <a:moveTo>
                            <a:pt x="74" y="0"/>
                          </a:moveTo>
                          <a:lnTo>
                            <a:pt x="0" y="49"/>
                          </a:lnTo>
                          <a:lnTo>
                            <a:pt x="3" y="54"/>
                          </a:lnTo>
                          <a:lnTo>
                            <a:pt x="5" y="60"/>
                          </a:lnTo>
                          <a:lnTo>
                            <a:pt x="9" y="66"/>
                          </a:lnTo>
                          <a:lnTo>
                            <a:pt x="11" y="72"/>
                          </a:lnTo>
                          <a:lnTo>
                            <a:pt x="15" y="76"/>
                          </a:lnTo>
                          <a:lnTo>
                            <a:pt x="17" y="82"/>
                          </a:lnTo>
                          <a:lnTo>
                            <a:pt x="21" y="88"/>
                          </a:lnTo>
                          <a:lnTo>
                            <a:pt x="23" y="94"/>
                          </a:lnTo>
                          <a:lnTo>
                            <a:pt x="25" y="99"/>
                          </a:lnTo>
                          <a:lnTo>
                            <a:pt x="28" y="104"/>
                          </a:lnTo>
                          <a:lnTo>
                            <a:pt x="30" y="110"/>
                          </a:lnTo>
                          <a:lnTo>
                            <a:pt x="34" y="114"/>
                          </a:lnTo>
                          <a:lnTo>
                            <a:pt x="36" y="120"/>
                          </a:lnTo>
                          <a:lnTo>
                            <a:pt x="38" y="126"/>
                          </a:lnTo>
                          <a:lnTo>
                            <a:pt x="41" y="131"/>
                          </a:lnTo>
                          <a:lnTo>
                            <a:pt x="43" y="137"/>
                          </a:lnTo>
                          <a:lnTo>
                            <a:pt x="45" y="142"/>
                          </a:lnTo>
                          <a:lnTo>
                            <a:pt x="48" y="148"/>
                          </a:lnTo>
                          <a:lnTo>
                            <a:pt x="50" y="152"/>
                          </a:lnTo>
                          <a:lnTo>
                            <a:pt x="53" y="157"/>
                          </a:lnTo>
                          <a:lnTo>
                            <a:pt x="54" y="162"/>
                          </a:lnTo>
                          <a:lnTo>
                            <a:pt x="56" y="168"/>
                          </a:lnTo>
                          <a:lnTo>
                            <a:pt x="59" y="173"/>
                          </a:lnTo>
                          <a:lnTo>
                            <a:pt x="61" y="178"/>
                          </a:lnTo>
                          <a:lnTo>
                            <a:pt x="63" y="183"/>
                          </a:lnTo>
                          <a:lnTo>
                            <a:pt x="64" y="188"/>
                          </a:lnTo>
                          <a:lnTo>
                            <a:pt x="66" y="194"/>
                          </a:lnTo>
                          <a:lnTo>
                            <a:pt x="68" y="199"/>
                          </a:lnTo>
                          <a:lnTo>
                            <a:pt x="70" y="203"/>
                          </a:lnTo>
                          <a:lnTo>
                            <a:pt x="72" y="209"/>
                          </a:lnTo>
                          <a:lnTo>
                            <a:pt x="74" y="214"/>
                          </a:lnTo>
                          <a:lnTo>
                            <a:pt x="76" y="220"/>
                          </a:lnTo>
                          <a:lnTo>
                            <a:pt x="78" y="225"/>
                          </a:lnTo>
                          <a:lnTo>
                            <a:pt x="79" y="230"/>
                          </a:lnTo>
                          <a:lnTo>
                            <a:pt x="80" y="234"/>
                          </a:lnTo>
                          <a:lnTo>
                            <a:pt x="81" y="239"/>
                          </a:lnTo>
                          <a:lnTo>
                            <a:pt x="83" y="244"/>
                          </a:lnTo>
                          <a:lnTo>
                            <a:pt x="85" y="248"/>
                          </a:lnTo>
                          <a:lnTo>
                            <a:pt x="86" y="253"/>
                          </a:lnTo>
                          <a:lnTo>
                            <a:pt x="87" y="259"/>
                          </a:lnTo>
                          <a:lnTo>
                            <a:pt x="89" y="264"/>
                          </a:lnTo>
                          <a:lnTo>
                            <a:pt x="89" y="269"/>
                          </a:lnTo>
                          <a:lnTo>
                            <a:pt x="92" y="273"/>
                          </a:lnTo>
                          <a:lnTo>
                            <a:pt x="92" y="278"/>
                          </a:lnTo>
                          <a:lnTo>
                            <a:pt x="93" y="283"/>
                          </a:lnTo>
                          <a:lnTo>
                            <a:pt x="94" y="288"/>
                          </a:lnTo>
                          <a:lnTo>
                            <a:pt x="95" y="292"/>
                          </a:lnTo>
                          <a:lnTo>
                            <a:pt x="97" y="297"/>
                          </a:lnTo>
                          <a:lnTo>
                            <a:pt x="97" y="302"/>
                          </a:lnTo>
                          <a:lnTo>
                            <a:pt x="98" y="307"/>
                          </a:lnTo>
                          <a:lnTo>
                            <a:pt x="99" y="311"/>
                          </a:lnTo>
                          <a:lnTo>
                            <a:pt x="99" y="316"/>
                          </a:lnTo>
                          <a:lnTo>
                            <a:pt x="100" y="320"/>
                          </a:lnTo>
                          <a:lnTo>
                            <a:pt x="101" y="324"/>
                          </a:lnTo>
                          <a:lnTo>
                            <a:pt x="101" y="329"/>
                          </a:lnTo>
                          <a:lnTo>
                            <a:pt x="102" y="335"/>
                          </a:lnTo>
                          <a:lnTo>
                            <a:pt x="102" y="339"/>
                          </a:lnTo>
                          <a:lnTo>
                            <a:pt x="104" y="343"/>
                          </a:lnTo>
                          <a:lnTo>
                            <a:pt x="104" y="348"/>
                          </a:lnTo>
                          <a:lnTo>
                            <a:pt x="104" y="353"/>
                          </a:lnTo>
                          <a:lnTo>
                            <a:pt x="105" y="358"/>
                          </a:lnTo>
                          <a:lnTo>
                            <a:pt x="105" y="362"/>
                          </a:lnTo>
                          <a:lnTo>
                            <a:pt x="106" y="367"/>
                          </a:lnTo>
                          <a:lnTo>
                            <a:pt x="106" y="372"/>
                          </a:lnTo>
                          <a:lnTo>
                            <a:pt x="193" y="366"/>
                          </a:lnTo>
                          <a:lnTo>
                            <a:pt x="191" y="360"/>
                          </a:lnTo>
                          <a:lnTo>
                            <a:pt x="191" y="355"/>
                          </a:lnTo>
                          <a:lnTo>
                            <a:pt x="190" y="349"/>
                          </a:lnTo>
                          <a:lnTo>
                            <a:pt x="190" y="345"/>
                          </a:lnTo>
                          <a:lnTo>
                            <a:pt x="190" y="340"/>
                          </a:lnTo>
                          <a:lnTo>
                            <a:pt x="189" y="334"/>
                          </a:lnTo>
                          <a:lnTo>
                            <a:pt x="188" y="329"/>
                          </a:lnTo>
                          <a:lnTo>
                            <a:pt x="188" y="323"/>
                          </a:lnTo>
                          <a:lnTo>
                            <a:pt x="188" y="317"/>
                          </a:lnTo>
                          <a:lnTo>
                            <a:pt x="186" y="313"/>
                          </a:lnTo>
                          <a:lnTo>
                            <a:pt x="186" y="307"/>
                          </a:lnTo>
                          <a:lnTo>
                            <a:pt x="186" y="302"/>
                          </a:lnTo>
                          <a:lnTo>
                            <a:pt x="183" y="297"/>
                          </a:lnTo>
                          <a:lnTo>
                            <a:pt x="182" y="291"/>
                          </a:lnTo>
                          <a:lnTo>
                            <a:pt x="182" y="286"/>
                          </a:lnTo>
                          <a:lnTo>
                            <a:pt x="182" y="282"/>
                          </a:lnTo>
                          <a:lnTo>
                            <a:pt x="180" y="276"/>
                          </a:lnTo>
                          <a:lnTo>
                            <a:pt x="180" y="269"/>
                          </a:lnTo>
                          <a:lnTo>
                            <a:pt x="177" y="264"/>
                          </a:lnTo>
                          <a:lnTo>
                            <a:pt x="177" y="259"/>
                          </a:lnTo>
                          <a:lnTo>
                            <a:pt x="175" y="253"/>
                          </a:lnTo>
                          <a:lnTo>
                            <a:pt x="174" y="247"/>
                          </a:lnTo>
                          <a:lnTo>
                            <a:pt x="172" y="241"/>
                          </a:lnTo>
                          <a:lnTo>
                            <a:pt x="171" y="235"/>
                          </a:lnTo>
                          <a:lnTo>
                            <a:pt x="170" y="231"/>
                          </a:lnTo>
                          <a:lnTo>
                            <a:pt x="168" y="225"/>
                          </a:lnTo>
                          <a:lnTo>
                            <a:pt x="167" y="219"/>
                          </a:lnTo>
                          <a:lnTo>
                            <a:pt x="165" y="214"/>
                          </a:lnTo>
                          <a:lnTo>
                            <a:pt x="163" y="208"/>
                          </a:lnTo>
                          <a:lnTo>
                            <a:pt x="162" y="203"/>
                          </a:lnTo>
                          <a:lnTo>
                            <a:pt x="159" y="197"/>
                          </a:lnTo>
                          <a:lnTo>
                            <a:pt x="158" y="192"/>
                          </a:lnTo>
                          <a:lnTo>
                            <a:pt x="156" y="186"/>
                          </a:lnTo>
                          <a:lnTo>
                            <a:pt x="155" y="180"/>
                          </a:lnTo>
                          <a:lnTo>
                            <a:pt x="152" y="175"/>
                          </a:lnTo>
                          <a:lnTo>
                            <a:pt x="150" y="169"/>
                          </a:lnTo>
                          <a:lnTo>
                            <a:pt x="148" y="163"/>
                          </a:lnTo>
                          <a:lnTo>
                            <a:pt x="146" y="157"/>
                          </a:lnTo>
                          <a:lnTo>
                            <a:pt x="144" y="152"/>
                          </a:lnTo>
                          <a:lnTo>
                            <a:pt x="142" y="145"/>
                          </a:lnTo>
                          <a:lnTo>
                            <a:pt x="139" y="139"/>
                          </a:lnTo>
                          <a:lnTo>
                            <a:pt x="137" y="135"/>
                          </a:lnTo>
                          <a:lnTo>
                            <a:pt x="134" y="127"/>
                          </a:lnTo>
                          <a:lnTo>
                            <a:pt x="132" y="121"/>
                          </a:lnTo>
                          <a:lnTo>
                            <a:pt x="130" y="116"/>
                          </a:lnTo>
                          <a:lnTo>
                            <a:pt x="127" y="110"/>
                          </a:lnTo>
                          <a:lnTo>
                            <a:pt x="125" y="104"/>
                          </a:lnTo>
                          <a:lnTo>
                            <a:pt x="123" y="99"/>
                          </a:lnTo>
                          <a:lnTo>
                            <a:pt x="119" y="92"/>
                          </a:lnTo>
                          <a:lnTo>
                            <a:pt x="117" y="86"/>
                          </a:lnTo>
                          <a:lnTo>
                            <a:pt x="114" y="80"/>
                          </a:lnTo>
                          <a:lnTo>
                            <a:pt x="111" y="74"/>
                          </a:lnTo>
                          <a:lnTo>
                            <a:pt x="108" y="68"/>
                          </a:lnTo>
                          <a:lnTo>
                            <a:pt x="105" y="62"/>
                          </a:lnTo>
                          <a:lnTo>
                            <a:pt x="102" y="56"/>
                          </a:lnTo>
                          <a:lnTo>
                            <a:pt x="99" y="50"/>
                          </a:lnTo>
                          <a:lnTo>
                            <a:pt x="97" y="43"/>
                          </a:lnTo>
                          <a:lnTo>
                            <a:pt x="93" y="37"/>
                          </a:lnTo>
                          <a:lnTo>
                            <a:pt x="89" y="31"/>
                          </a:lnTo>
                          <a:lnTo>
                            <a:pt x="86" y="25"/>
                          </a:lnTo>
                          <a:lnTo>
                            <a:pt x="83" y="18"/>
                          </a:lnTo>
                          <a:lnTo>
                            <a:pt x="80" y="12"/>
                          </a:lnTo>
                          <a:lnTo>
                            <a:pt x="76" y="5"/>
                          </a:lnTo>
                          <a:lnTo>
                            <a:pt x="7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48" name="Freeform 90"/>
                    <p:cNvSpPr>
                      <a:spLocks/>
                    </p:cNvSpPr>
                    <p:nvPr/>
                  </p:nvSpPr>
                  <p:spPr bwMode="auto">
                    <a:xfrm>
                      <a:off x="5361" y="1875"/>
                      <a:ext cx="25" cy="26"/>
                    </a:xfrm>
                    <a:custGeom>
                      <a:avLst/>
                      <a:gdLst>
                        <a:gd name="T0" fmla="*/ 1 w 77"/>
                        <a:gd name="T1" fmla="*/ 3 h 79"/>
                        <a:gd name="T2" fmla="*/ 2 w 77"/>
                        <a:gd name="T3" fmla="*/ 3 h 79"/>
                        <a:gd name="T4" fmla="*/ 2 w 77"/>
                        <a:gd name="T5" fmla="*/ 3 h 79"/>
                        <a:gd name="T6" fmla="*/ 2 w 77"/>
                        <a:gd name="T7" fmla="*/ 3 h 79"/>
                        <a:gd name="T8" fmla="*/ 2 w 77"/>
                        <a:gd name="T9" fmla="*/ 2 h 79"/>
                        <a:gd name="T10" fmla="*/ 2 w 77"/>
                        <a:gd name="T11" fmla="*/ 2 h 79"/>
                        <a:gd name="T12" fmla="*/ 3 w 77"/>
                        <a:gd name="T13" fmla="*/ 2 h 79"/>
                        <a:gd name="T14" fmla="*/ 3 w 77"/>
                        <a:gd name="T15" fmla="*/ 2 h 79"/>
                        <a:gd name="T16" fmla="*/ 3 w 77"/>
                        <a:gd name="T17" fmla="*/ 1 h 79"/>
                        <a:gd name="T18" fmla="*/ 3 w 77"/>
                        <a:gd name="T19" fmla="*/ 1 h 79"/>
                        <a:gd name="T20" fmla="*/ 2 w 77"/>
                        <a:gd name="T21" fmla="*/ 1 h 79"/>
                        <a:gd name="T22" fmla="*/ 2 w 77"/>
                        <a:gd name="T23" fmla="*/ 1 h 79"/>
                        <a:gd name="T24" fmla="*/ 2 w 77"/>
                        <a:gd name="T25" fmla="*/ 0 h 79"/>
                        <a:gd name="T26" fmla="*/ 2 w 77"/>
                        <a:gd name="T27" fmla="*/ 0 h 79"/>
                        <a:gd name="T28" fmla="*/ 2 w 77"/>
                        <a:gd name="T29" fmla="*/ 0 h 79"/>
                        <a:gd name="T30" fmla="*/ 1 w 77"/>
                        <a:gd name="T31" fmla="*/ 0 h 79"/>
                        <a:gd name="T32" fmla="*/ 1 w 77"/>
                        <a:gd name="T33" fmla="*/ 0 h 79"/>
                        <a:gd name="T34" fmla="*/ 1 w 77"/>
                        <a:gd name="T35" fmla="*/ 0 h 79"/>
                        <a:gd name="T36" fmla="*/ 1 w 77"/>
                        <a:gd name="T37" fmla="*/ 0 h 79"/>
                        <a:gd name="T38" fmla="*/ 1 w 77"/>
                        <a:gd name="T39" fmla="*/ 0 h 79"/>
                        <a:gd name="T40" fmla="*/ 0 w 77"/>
                        <a:gd name="T41" fmla="*/ 1 h 79"/>
                        <a:gd name="T42" fmla="*/ 0 w 77"/>
                        <a:gd name="T43" fmla="*/ 1 h 79"/>
                        <a:gd name="T44" fmla="*/ 0 w 77"/>
                        <a:gd name="T45" fmla="*/ 1 h 79"/>
                        <a:gd name="T46" fmla="*/ 0 w 77"/>
                        <a:gd name="T47" fmla="*/ 1 h 79"/>
                        <a:gd name="T48" fmla="*/ 0 w 77"/>
                        <a:gd name="T49" fmla="*/ 2 h 79"/>
                        <a:gd name="T50" fmla="*/ 0 w 77"/>
                        <a:gd name="T51" fmla="*/ 2 h 79"/>
                        <a:gd name="T52" fmla="*/ 0 w 77"/>
                        <a:gd name="T53" fmla="*/ 2 h 79"/>
                        <a:gd name="T54" fmla="*/ 0 w 77"/>
                        <a:gd name="T55" fmla="*/ 2 h 79"/>
                        <a:gd name="T56" fmla="*/ 1 w 77"/>
                        <a:gd name="T57" fmla="*/ 3 h 79"/>
                        <a:gd name="T58" fmla="*/ 1 w 77"/>
                        <a:gd name="T59" fmla="*/ 3 h 79"/>
                        <a:gd name="T60" fmla="*/ 1 w 77"/>
                        <a:gd name="T61" fmla="*/ 3 h 79"/>
                        <a:gd name="T62" fmla="*/ 1 w 77"/>
                        <a:gd name="T63" fmla="*/ 3 h 79"/>
                        <a:gd name="T64" fmla="*/ 1 w 77"/>
                        <a:gd name="T65" fmla="*/ 3 h 79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7"/>
                        <a:gd name="T100" fmla="*/ 0 h 79"/>
                        <a:gd name="T101" fmla="*/ 77 w 77"/>
                        <a:gd name="T102" fmla="*/ 79 h 79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7" h="79">
                          <a:moveTo>
                            <a:pt x="38" y="79"/>
                          </a:moveTo>
                          <a:lnTo>
                            <a:pt x="41" y="78"/>
                          </a:lnTo>
                          <a:lnTo>
                            <a:pt x="45" y="78"/>
                          </a:lnTo>
                          <a:lnTo>
                            <a:pt x="49" y="76"/>
                          </a:lnTo>
                          <a:lnTo>
                            <a:pt x="53" y="75"/>
                          </a:lnTo>
                          <a:lnTo>
                            <a:pt x="57" y="73"/>
                          </a:lnTo>
                          <a:lnTo>
                            <a:pt x="59" y="72"/>
                          </a:lnTo>
                          <a:lnTo>
                            <a:pt x="63" y="69"/>
                          </a:lnTo>
                          <a:lnTo>
                            <a:pt x="65" y="67"/>
                          </a:lnTo>
                          <a:lnTo>
                            <a:pt x="67" y="63"/>
                          </a:lnTo>
                          <a:lnTo>
                            <a:pt x="70" y="61"/>
                          </a:lnTo>
                          <a:lnTo>
                            <a:pt x="72" y="57"/>
                          </a:lnTo>
                          <a:lnTo>
                            <a:pt x="74" y="55"/>
                          </a:lnTo>
                          <a:lnTo>
                            <a:pt x="74" y="51"/>
                          </a:lnTo>
                          <a:lnTo>
                            <a:pt x="77" y="47"/>
                          </a:lnTo>
                          <a:lnTo>
                            <a:pt x="77" y="43"/>
                          </a:lnTo>
                          <a:lnTo>
                            <a:pt x="77" y="40"/>
                          </a:lnTo>
                          <a:lnTo>
                            <a:pt x="77" y="36"/>
                          </a:lnTo>
                          <a:lnTo>
                            <a:pt x="77" y="31"/>
                          </a:lnTo>
                          <a:lnTo>
                            <a:pt x="74" y="28"/>
                          </a:lnTo>
                          <a:lnTo>
                            <a:pt x="74" y="24"/>
                          </a:lnTo>
                          <a:lnTo>
                            <a:pt x="72" y="21"/>
                          </a:lnTo>
                          <a:lnTo>
                            <a:pt x="70" y="18"/>
                          </a:lnTo>
                          <a:lnTo>
                            <a:pt x="67" y="15"/>
                          </a:lnTo>
                          <a:lnTo>
                            <a:pt x="65" y="12"/>
                          </a:lnTo>
                          <a:lnTo>
                            <a:pt x="63" y="10"/>
                          </a:lnTo>
                          <a:lnTo>
                            <a:pt x="59" y="7"/>
                          </a:lnTo>
                          <a:lnTo>
                            <a:pt x="57" y="5"/>
                          </a:lnTo>
                          <a:lnTo>
                            <a:pt x="53" y="3"/>
                          </a:lnTo>
                          <a:lnTo>
                            <a:pt x="49" y="3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29" y="0"/>
                          </a:lnTo>
                          <a:lnTo>
                            <a:pt x="26" y="3"/>
                          </a:lnTo>
                          <a:lnTo>
                            <a:pt x="22" y="3"/>
                          </a:lnTo>
                          <a:lnTo>
                            <a:pt x="19" y="5"/>
                          </a:lnTo>
                          <a:lnTo>
                            <a:pt x="16" y="7"/>
                          </a:lnTo>
                          <a:lnTo>
                            <a:pt x="14" y="10"/>
                          </a:lnTo>
                          <a:lnTo>
                            <a:pt x="11" y="12"/>
                          </a:lnTo>
                          <a:lnTo>
                            <a:pt x="8" y="15"/>
                          </a:lnTo>
                          <a:lnTo>
                            <a:pt x="6" y="18"/>
                          </a:lnTo>
                          <a:lnTo>
                            <a:pt x="3" y="21"/>
                          </a:lnTo>
                          <a:lnTo>
                            <a:pt x="3" y="24"/>
                          </a:lnTo>
                          <a:lnTo>
                            <a:pt x="1" y="28"/>
                          </a:lnTo>
                          <a:lnTo>
                            <a:pt x="1" y="31"/>
                          </a:lnTo>
                          <a:lnTo>
                            <a:pt x="0" y="36"/>
                          </a:lnTo>
                          <a:lnTo>
                            <a:pt x="0" y="40"/>
                          </a:lnTo>
                          <a:lnTo>
                            <a:pt x="0" y="43"/>
                          </a:lnTo>
                          <a:lnTo>
                            <a:pt x="1" y="47"/>
                          </a:lnTo>
                          <a:lnTo>
                            <a:pt x="1" y="51"/>
                          </a:lnTo>
                          <a:lnTo>
                            <a:pt x="3" y="55"/>
                          </a:lnTo>
                          <a:lnTo>
                            <a:pt x="3" y="57"/>
                          </a:lnTo>
                          <a:lnTo>
                            <a:pt x="6" y="61"/>
                          </a:lnTo>
                          <a:lnTo>
                            <a:pt x="8" y="63"/>
                          </a:lnTo>
                          <a:lnTo>
                            <a:pt x="11" y="67"/>
                          </a:lnTo>
                          <a:lnTo>
                            <a:pt x="14" y="69"/>
                          </a:lnTo>
                          <a:lnTo>
                            <a:pt x="16" y="72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6"/>
                          </a:lnTo>
                          <a:lnTo>
                            <a:pt x="29" y="78"/>
                          </a:lnTo>
                          <a:lnTo>
                            <a:pt x="34" y="78"/>
                          </a:lnTo>
                          <a:lnTo>
                            <a:pt x="38" y="7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49" name="Freeform 91"/>
                    <p:cNvSpPr>
                      <a:spLocks/>
                    </p:cNvSpPr>
                    <p:nvPr/>
                  </p:nvSpPr>
                  <p:spPr bwMode="auto">
                    <a:xfrm>
                      <a:off x="5412" y="1877"/>
                      <a:ext cx="26" cy="25"/>
                    </a:xfrm>
                    <a:custGeom>
                      <a:avLst/>
                      <a:gdLst>
                        <a:gd name="T0" fmla="*/ 2 w 77"/>
                        <a:gd name="T1" fmla="*/ 3 h 77"/>
                        <a:gd name="T2" fmla="*/ 2 w 77"/>
                        <a:gd name="T3" fmla="*/ 3 h 77"/>
                        <a:gd name="T4" fmla="*/ 2 w 77"/>
                        <a:gd name="T5" fmla="*/ 2 h 77"/>
                        <a:gd name="T6" fmla="*/ 2 w 77"/>
                        <a:gd name="T7" fmla="*/ 2 h 77"/>
                        <a:gd name="T8" fmla="*/ 3 w 77"/>
                        <a:gd name="T9" fmla="*/ 2 h 77"/>
                        <a:gd name="T10" fmla="*/ 3 w 77"/>
                        <a:gd name="T11" fmla="*/ 2 h 77"/>
                        <a:gd name="T12" fmla="*/ 3 w 77"/>
                        <a:gd name="T13" fmla="*/ 2 h 77"/>
                        <a:gd name="T14" fmla="*/ 3 w 77"/>
                        <a:gd name="T15" fmla="*/ 2 h 77"/>
                        <a:gd name="T16" fmla="*/ 3 w 77"/>
                        <a:gd name="T17" fmla="*/ 1 h 77"/>
                        <a:gd name="T18" fmla="*/ 3 w 77"/>
                        <a:gd name="T19" fmla="*/ 1 h 77"/>
                        <a:gd name="T20" fmla="*/ 3 w 77"/>
                        <a:gd name="T21" fmla="*/ 1 h 77"/>
                        <a:gd name="T22" fmla="*/ 3 w 77"/>
                        <a:gd name="T23" fmla="*/ 0 h 77"/>
                        <a:gd name="T24" fmla="*/ 2 w 77"/>
                        <a:gd name="T25" fmla="*/ 0 h 77"/>
                        <a:gd name="T26" fmla="*/ 2 w 77"/>
                        <a:gd name="T27" fmla="*/ 0 h 77"/>
                        <a:gd name="T28" fmla="*/ 2 w 77"/>
                        <a:gd name="T29" fmla="*/ 0 h 77"/>
                        <a:gd name="T30" fmla="*/ 2 w 77"/>
                        <a:gd name="T31" fmla="*/ 0 h 77"/>
                        <a:gd name="T32" fmla="*/ 1 w 77"/>
                        <a:gd name="T33" fmla="*/ 0 h 77"/>
                        <a:gd name="T34" fmla="*/ 1 w 77"/>
                        <a:gd name="T35" fmla="*/ 0 h 77"/>
                        <a:gd name="T36" fmla="*/ 1 w 77"/>
                        <a:gd name="T37" fmla="*/ 0 h 77"/>
                        <a:gd name="T38" fmla="*/ 0 w 77"/>
                        <a:gd name="T39" fmla="*/ 0 h 77"/>
                        <a:gd name="T40" fmla="*/ 0 w 77"/>
                        <a:gd name="T41" fmla="*/ 0 h 77"/>
                        <a:gd name="T42" fmla="*/ 0 w 77"/>
                        <a:gd name="T43" fmla="*/ 1 h 77"/>
                        <a:gd name="T44" fmla="*/ 0 w 77"/>
                        <a:gd name="T45" fmla="*/ 1 h 77"/>
                        <a:gd name="T46" fmla="*/ 0 w 77"/>
                        <a:gd name="T47" fmla="*/ 1 h 77"/>
                        <a:gd name="T48" fmla="*/ 0 w 77"/>
                        <a:gd name="T49" fmla="*/ 2 h 77"/>
                        <a:gd name="T50" fmla="*/ 0 w 77"/>
                        <a:gd name="T51" fmla="*/ 2 h 77"/>
                        <a:gd name="T52" fmla="*/ 0 w 77"/>
                        <a:gd name="T53" fmla="*/ 2 h 77"/>
                        <a:gd name="T54" fmla="*/ 0 w 77"/>
                        <a:gd name="T55" fmla="*/ 2 h 77"/>
                        <a:gd name="T56" fmla="*/ 0 w 77"/>
                        <a:gd name="T57" fmla="*/ 2 h 77"/>
                        <a:gd name="T58" fmla="*/ 1 w 77"/>
                        <a:gd name="T59" fmla="*/ 2 h 77"/>
                        <a:gd name="T60" fmla="*/ 1 w 77"/>
                        <a:gd name="T61" fmla="*/ 3 h 77"/>
                        <a:gd name="T62" fmla="*/ 1 w 77"/>
                        <a:gd name="T63" fmla="*/ 3 h 77"/>
                        <a:gd name="T64" fmla="*/ 1 w 77"/>
                        <a:gd name="T65" fmla="*/ 3 h 77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7"/>
                        <a:gd name="T100" fmla="*/ 0 h 77"/>
                        <a:gd name="T101" fmla="*/ 77 w 77"/>
                        <a:gd name="T102" fmla="*/ 77 h 77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7" h="77">
                          <a:moveTo>
                            <a:pt x="38" y="77"/>
                          </a:moveTo>
                          <a:lnTo>
                            <a:pt x="43" y="76"/>
                          </a:lnTo>
                          <a:lnTo>
                            <a:pt x="46" y="76"/>
                          </a:lnTo>
                          <a:lnTo>
                            <a:pt x="50" y="75"/>
                          </a:lnTo>
                          <a:lnTo>
                            <a:pt x="53" y="74"/>
                          </a:lnTo>
                          <a:lnTo>
                            <a:pt x="56" y="71"/>
                          </a:lnTo>
                          <a:lnTo>
                            <a:pt x="59" y="70"/>
                          </a:lnTo>
                          <a:lnTo>
                            <a:pt x="63" y="68"/>
                          </a:lnTo>
                          <a:lnTo>
                            <a:pt x="67" y="65"/>
                          </a:lnTo>
                          <a:lnTo>
                            <a:pt x="69" y="62"/>
                          </a:lnTo>
                          <a:lnTo>
                            <a:pt x="71" y="59"/>
                          </a:lnTo>
                          <a:lnTo>
                            <a:pt x="72" y="56"/>
                          </a:lnTo>
                          <a:lnTo>
                            <a:pt x="74" y="54"/>
                          </a:lnTo>
                          <a:lnTo>
                            <a:pt x="75" y="49"/>
                          </a:lnTo>
                          <a:lnTo>
                            <a:pt x="76" y="46"/>
                          </a:lnTo>
                          <a:lnTo>
                            <a:pt x="77" y="42"/>
                          </a:lnTo>
                          <a:lnTo>
                            <a:pt x="77" y="38"/>
                          </a:lnTo>
                          <a:lnTo>
                            <a:pt x="77" y="33"/>
                          </a:lnTo>
                          <a:lnTo>
                            <a:pt x="76" y="31"/>
                          </a:lnTo>
                          <a:lnTo>
                            <a:pt x="75" y="26"/>
                          </a:lnTo>
                          <a:lnTo>
                            <a:pt x="74" y="23"/>
                          </a:lnTo>
                          <a:lnTo>
                            <a:pt x="72" y="19"/>
                          </a:lnTo>
                          <a:lnTo>
                            <a:pt x="71" y="16"/>
                          </a:lnTo>
                          <a:lnTo>
                            <a:pt x="69" y="13"/>
                          </a:lnTo>
                          <a:lnTo>
                            <a:pt x="67" y="11"/>
                          </a:lnTo>
                          <a:lnTo>
                            <a:pt x="63" y="8"/>
                          </a:lnTo>
                          <a:lnTo>
                            <a:pt x="59" y="6"/>
                          </a:lnTo>
                          <a:lnTo>
                            <a:pt x="56" y="5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6" y="0"/>
                          </a:lnTo>
                          <a:lnTo>
                            <a:pt x="43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3" y="2"/>
                          </a:lnTo>
                          <a:lnTo>
                            <a:pt x="20" y="5"/>
                          </a:lnTo>
                          <a:lnTo>
                            <a:pt x="17" y="6"/>
                          </a:lnTo>
                          <a:lnTo>
                            <a:pt x="13" y="8"/>
                          </a:lnTo>
                          <a:lnTo>
                            <a:pt x="11" y="11"/>
                          </a:lnTo>
                          <a:lnTo>
                            <a:pt x="8" y="13"/>
                          </a:lnTo>
                          <a:lnTo>
                            <a:pt x="6" y="16"/>
                          </a:lnTo>
                          <a:lnTo>
                            <a:pt x="5" y="19"/>
                          </a:lnTo>
                          <a:lnTo>
                            <a:pt x="2" y="23"/>
                          </a:lnTo>
                          <a:lnTo>
                            <a:pt x="1" y="26"/>
                          </a:lnTo>
                          <a:lnTo>
                            <a:pt x="0" y="31"/>
                          </a:lnTo>
                          <a:lnTo>
                            <a:pt x="0" y="33"/>
                          </a:lnTo>
                          <a:lnTo>
                            <a:pt x="0" y="38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1" y="49"/>
                          </a:lnTo>
                          <a:lnTo>
                            <a:pt x="2" y="54"/>
                          </a:lnTo>
                          <a:lnTo>
                            <a:pt x="5" y="56"/>
                          </a:lnTo>
                          <a:lnTo>
                            <a:pt x="6" y="59"/>
                          </a:lnTo>
                          <a:lnTo>
                            <a:pt x="8" y="62"/>
                          </a:lnTo>
                          <a:lnTo>
                            <a:pt x="11" y="65"/>
                          </a:lnTo>
                          <a:lnTo>
                            <a:pt x="13" y="68"/>
                          </a:lnTo>
                          <a:lnTo>
                            <a:pt x="17" y="70"/>
                          </a:lnTo>
                          <a:lnTo>
                            <a:pt x="20" y="71"/>
                          </a:lnTo>
                          <a:lnTo>
                            <a:pt x="23" y="74"/>
                          </a:lnTo>
                          <a:lnTo>
                            <a:pt x="26" y="75"/>
                          </a:lnTo>
                          <a:lnTo>
                            <a:pt x="31" y="76"/>
                          </a:lnTo>
                          <a:lnTo>
                            <a:pt x="34" y="76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50" name="Freeform 92"/>
                    <p:cNvSpPr>
                      <a:spLocks/>
                    </p:cNvSpPr>
                    <p:nvPr/>
                  </p:nvSpPr>
                  <p:spPr bwMode="auto">
                    <a:xfrm>
                      <a:off x="5461" y="1876"/>
                      <a:ext cx="26" cy="26"/>
                    </a:xfrm>
                    <a:custGeom>
                      <a:avLst/>
                      <a:gdLst>
                        <a:gd name="T0" fmla="*/ 2 w 78"/>
                        <a:gd name="T1" fmla="*/ 3 h 77"/>
                        <a:gd name="T2" fmla="*/ 2 w 78"/>
                        <a:gd name="T3" fmla="*/ 3 h 77"/>
                        <a:gd name="T4" fmla="*/ 2 w 78"/>
                        <a:gd name="T5" fmla="*/ 3 h 77"/>
                        <a:gd name="T6" fmla="*/ 2 w 78"/>
                        <a:gd name="T7" fmla="*/ 3 h 77"/>
                        <a:gd name="T8" fmla="*/ 3 w 78"/>
                        <a:gd name="T9" fmla="*/ 2 h 77"/>
                        <a:gd name="T10" fmla="*/ 3 w 78"/>
                        <a:gd name="T11" fmla="*/ 2 h 77"/>
                        <a:gd name="T12" fmla="*/ 3 w 78"/>
                        <a:gd name="T13" fmla="*/ 2 h 77"/>
                        <a:gd name="T14" fmla="*/ 3 w 78"/>
                        <a:gd name="T15" fmla="*/ 2 h 77"/>
                        <a:gd name="T16" fmla="*/ 3 w 78"/>
                        <a:gd name="T17" fmla="*/ 1 h 77"/>
                        <a:gd name="T18" fmla="*/ 3 w 78"/>
                        <a:gd name="T19" fmla="*/ 1 h 77"/>
                        <a:gd name="T20" fmla="*/ 3 w 78"/>
                        <a:gd name="T21" fmla="*/ 1 h 77"/>
                        <a:gd name="T22" fmla="*/ 3 w 78"/>
                        <a:gd name="T23" fmla="*/ 0 h 77"/>
                        <a:gd name="T24" fmla="*/ 2 w 78"/>
                        <a:gd name="T25" fmla="*/ 0 h 77"/>
                        <a:gd name="T26" fmla="*/ 2 w 78"/>
                        <a:gd name="T27" fmla="*/ 0 h 77"/>
                        <a:gd name="T28" fmla="*/ 2 w 78"/>
                        <a:gd name="T29" fmla="*/ 0 h 77"/>
                        <a:gd name="T30" fmla="*/ 2 w 78"/>
                        <a:gd name="T31" fmla="*/ 0 h 77"/>
                        <a:gd name="T32" fmla="*/ 1 w 78"/>
                        <a:gd name="T33" fmla="*/ 0 h 77"/>
                        <a:gd name="T34" fmla="*/ 1 w 78"/>
                        <a:gd name="T35" fmla="*/ 0 h 77"/>
                        <a:gd name="T36" fmla="*/ 1 w 78"/>
                        <a:gd name="T37" fmla="*/ 0 h 77"/>
                        <a:gd name="T38" fmla="*/ 1 w 78"/>
                        <a:gd name="T39" fmla="*/ 0 h 77"/>
                        <a:gd name="T40" fmla="*/ 0 w 78"/>
                        <a:gd name="T41" fmla="*/ 0 h 77"/>
                        <a:gd name="T42" fmla="*/ 0 w 78"/>
                        <a:gd name="T43" fmla="*/ 1 h 77"/>
                        <a:gd name="T44" fmla="*/ 0 w 78"/>
                        <a:gd name="T45" fmla="*/ 1 h 77"/>
                        <a:gd name="T46" fmla="*/ 0 w 78"/>
                        <a:gd name="T47" fmla="*/ 1 h 77"/>
                        <a:gd name="T48" fmla="*/ 0 w 78"/>
                        <a:gd name="T49" fmla="*/ 2 h 77"/>
                        <a:gd name="T50" fmla="*/ 0 w 78"/>
                        <a:gd name="T51" fmla="*/ 2 h 77"/>
                        <a:gd name="T52" fmla="*/ 0 w 78"/>
                        <a:gd name="T53" fmla="*/ 2 h 77"/>
                        <a:gd name="T54" fmla="*/ 0 w 78"/>
                        <a:gd name="T55" fmla="*/ 2 h 77"/>
                        <a:gd name="T56" fmla="*/ 1 w 78"/>
                        <a:gd name="T57" fmla="*/ 3 h 77"/>
                        <a:gd name="T58" fmla="*/ 1 w 78"/>
                        <a:gd name="T59" fmla="*/ 3 h 77"/>
                        <a:gd name="T60" fmla="*/ 1 w 78"/>
                        <a:gd name="T61" fmla="*/ 3 h 77"/>
                        <a:gd name="T62" fmla="*/ 1 w 78"/>
                        <a:gd name="T63" fmla="*/ 3 h 77"/>
                        <a:gd name="T64" fmla="*/ 2 w 78"/>
                        <a:gd name="T65" fmla="*/ 3 h 77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8"/>
                        <a:gd name="T100" fmla="*/ 0 h 77"/>
                        <a:gd name="T101" fmla="*/ 78 w 78"/>
                        <a:gd name="T102" fmla="*/ 77 h 77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8" h="77">
                          <a:moveTo>
                            <a:pt x="41" y="77"/>
                          </a:moveTo>
                          <a:lnTo>
                            <a:pt x="43" y="76"/>
                          </a:lnTo>
                          <a:lnTo>
                            <a:pt x="48" y="76"/>
                          </a:lnTo>
                          <a:lnTo>
                            <a:pt x="51" y="75"/>
                          </a:lnTo>
                          <a:lnTo>
                            <a:pt x="55" y="73"/>
                          </a:lnTo>
                          <a:lnTo>
                            <a:pt x="57" y="71"/>
                          </a:lnTo>
                          <a:lnTo>
                            <a:pt x="61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9" y="61"/>
                          </a:lnTo>
                          <a:lnTo>
                            <a:pt x="71" y="59"/>
                          </a:lnTo>
                          <a:lnTo>
                            <a:pt x="74" y="56"/>
                          </a:lnTo>
                          <a:lnTo>
                            <a:pt x="75" y="53"/>
                          </a:lnTo>
                          <a:lnTo>
                            <a:pt x="76" y="48"/>
                          </a:lnTo>
                          <a:lnTo>
                            <a:pt x="77" y="45"/>
                          </a:lnTo>
                          <a:lnTo>
                            <a:pt x="78" y="41"/>
                          </a:lnTo>
                          <a:lnTo>
                            <a:pt x="78" y="38"/>
                          </a:lnTo>
                          <a:lnTo>
                            <a:pt x="78" y="34"/>
                          </a:lnTo>
                          <a:lnTo>
                            <a:pt x="77" y="31"/>
                          </a:lnTo>
                          <a:lnTo>
                            <a:pt x="76" y="26"/>
                          </a:lnTo>
                          <a:lnTo>
                            <a:pt x="75" y="22"/>
                          </a:lnTo>
                          <a:lnTo>
                            <a:pt x="74" y="19"/>
                          </a:lnTo>
                          <a:lnTo>
                            <a:pt x="71" y="15"/>
                          </a:lnTo>
                          <a:lnTo>
                            <a:pt x="69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1" y="4"/>
                          </a:lnTo>
                          <a:lnTo>
                            <a:pt x="57" y="3"/>
                          </a:lnTo>
                          <a:lnTo>
                            <a:pt x="55" y="2"/>
                          </a:lnTo>
                          <a:lnTo>
                            <a:pt x="51" y="0"/>
                          </a:lnTo>
                          <a:lnTo>
                            <a:pt x="48" y="0"/>
                          </a:lnTo>
                          <a:lnTo>
                            <a:pt x="43" y="0"/>
                          </a:lnTo>
                          <a:lnTo>
                            <a:pt x="41" y="0"/>
                          </a:lnTo>
                          <a:lnTo>
                            <a:pt x="36" y="0"/>
                          </a:lnTo>
                          <a:lnTo>
                            <a:pt x="31" y="0"/>
                          </a:lnTo>
                          <a:lnTo>
                            <a:pt x="27" y="0"/>
                          </a:lnTo>
                          <a:lnTo>
                            <a:pt x="25" y="2"/>
                          </a:lnTo>
                          <a:lnTo>
                            <a:pt x="20" y="3"/>
                          </a:lnTo>
                          <a:lnTo>
                            <a:pt x="18" y="4"/>
                          </a:lnTo>
                          <a:lnTo>
                            <a:pt x="16" y="7"/>
                          </a:lnTo>
                          <a:lnTo>
                            <a:pt x="13" y="10"/>
                          </a:lnTo>
                          <a:lnTo>
                            <a:pt x="10" y="13"/>
                          </a:lnTo>
                          <a:lnTo>
                            <a:pt x="7" y="15"/>
                          </a:lnTo>
                          <a:lnTo>
                            <a:pt x="5" y="19"/>
                          </a:lnTo>
                          <a:lnTo>
                            <a:pt x="4" y="22"/>
                          </a:lnTo>
                          <a:lnTo>
                            <a:pt x="3" y="26"/>
                          </a:lnTo>
                          <a:lnTo>
                            <a:pt x="1" y="31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1" y="45"/>
                          </a:lnTo>
                          <a:lnTo>
                            <a:pt x="3" y="48"/>
                          </a:lnTo>
                          <a:lnTo>
                            <a:pt x="4" y="53"/>
                          </a:lnTo>
                          <a:lnTo>
                            <a:pt x="5" y="56"/>
                          </a:lnTo>
                          <a:lnTo>
                            <a:pt x="7" y="59"/>
                          </a:lnTo>
                          <a:lnTo>
                            <a:pt x="10" y="61"/>
                          </a:lnTo>
                          <a:lnTo>
                            <a:pt x="13" y="65"/>
                          </a:lnTo>
                          <a:lnTo>
                            <a:pt x="16" y="67"/>
                          </a:lnTo>
                          <a:lnTo>
                            <a:pt x="18" y="70"/>
                          </a:lnTo>
                          <a:lnTo>
                            <a:pt x="20" y="71"/>
                          </a:lnTo>
                          <a:lnTo>
                            <a:pt x="25" y="73"/>
                          </a:lnTo>
                          <a:lnTo>
                            <a:pt x="27" y="75"/>
                          </a:lnTo>
                          <a:lnTo>
                            <a:pt x="31" y="76"/>
                          </a:lnTo>
                          <a:lnTo>
                            <a:pt x="36" y="76"/>
                          </a:lnTo>
                          <a:lnTo>
                            <a:pt x="41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51" name="Freeform 93"/>
                    <p:cNvSpPr>
                      <a:spLocks/>
                    </p:cNvSpPr>
                    <p:nvPr/>
                  </p:nvSpPr>
                  <p:spPr bwMode="auto">
                    <a:xfrm>
                      <a:off x="5511" y="1877"/>
                      <a:ext cx="26" cy="26"/>
                    </a:xfrm>
                    <a:custGeom>
                      <a:avLst/>
                      <a:gdLst>
                        <a:gd name="T0" fmla="*/ 2 w 76"/>
                        <a:gd name="T1" fmla="*/ 3 h 78"/>
                        <a:gd name="T2" fmla="*/ 2 w 76"/>
                        <a:gd name="T3" fmla="*/ 3 h 78"/>
                        <a:gd name="T4" fmla="*/ 2 w 76"/>
                        <a:gd name="T5" fmla="*/ 3 h 78"/>
                        <a:gd name="T6" fmla="*/ 3 w 76"/>
                        <a:gd name="T7" fmla="*/ 3 h 78"/>
                        <a:gd name="T8" fmla="*/ 3 w 76"/>
                        <a:gd name="T9" fmla="*/ 2 h 78"/>
                        <a:gd name="T10" fmla="*/ 3 w 76"/>
                        <a:gd name="T11" fmla="*/ 2 h 78"/>
                        <a:gd name="T12" fmla="*/ 3 w 76"/>
                        <a:gd name="T13" fmla="*/ 2 h 78"/>
                        <a:gd name="T14" fmla="*/ 3 w 76"/>
                        <a:gd name="T15" fmla="*/ 2 h 78"/>
                        <a:gd name="T16" fmla="*/ 3 w 76"/>
                        <a:gd name="T17" fmla="*/ 1 h 78"/>
                        <a:gd name="T18" fmla="*/ 3 w 76"/>
                        <a:gd name="T19" fmla="*/ 1 h 78"/>
                        <a:gd name="T20" fmla="*/ 3 w 76"/>
                        <a:gd name="T21" fmla="*/ 1 h 78"/>
                        <a:gd name="T22" fmla="*/ 3 w 76"/>
                        <a:gd name="T23" fmla="*/ 1 h 78"/>
                        <a:gd name="T24" fmla="*/ 3 w 76"/>
                        <a:gd name="T25" fmla="*/ 0 h 78"/>
                        <a:gd name="T26" fmla="*/ 2 w 76"/>
                        <a:gd name="T27" fmla="*/ 0 h 78"/>
                        <a:gd name="T28" fmla="*/ 2 w 76"/>
                        <a:gd name="T29" fmla="*/ 0 h 78"/>
                        <a:gd name="T30" fmla="*/ 2 w 76"/>
                        <a:gd name="T31" fmla="*/ 0 h 78"/>
                        <a:gd name="T32" fmla="*/ 1 w 76"/>
                        <a:gd name="T33" fmla="*/ 0 h 78"/>
                        <a:gd name="T34" fmla="*/ 1 w 76"/>
                        <a:gd name="T35" fmla="*/ 0 h 78"/>
                        <a:gd name="T36" fmla="*/ 1 w 76"/>
                        <a:gd name="T37" fmla="*/ 0 h 78"/>
                        <a:gd name="T38" fmla="*/ 0 w 76"/>
                        <a:gd name="T39" fmla="*/ 0 h 78"/>
                        <a:gd name="T40" fmla="*/ 0 w 76"/>
                        <a:gd name="T41" fmla="*/ 1 h 78"/>
                        <a:gd name="T42" fmla="*/ 0 w 76"/>
                        <a:gd name="T43" fmla="*/ 1 h 78"/>
                        <a:gd name="T44" fmla="*/ 0 w 76"/>
                        <a:gd name="T45" fmla="*/ 1 h 78"/>
                        <a:gd name="T46" fmla="*/ 0 w 76"/>
                        <a:gd name="T47" fmla="*/ 1 h 78"/>
                        <a:gd name="T48" fmla="*/ 0 w 76"/>
                        <a:gd name="T49" fmla="*/ 2 h 78"/>
                        <a:gd name="T50" fmla="*/ 0 w 76"/>
                        <a:gd name="T51" fmla="*/ 2 h 78"/>
                        <a:gd name="T52" fmla="*/ 0 w 76"/>
                        <a:gd name="T53" fmla="*/ 2 h 78"/>
                        <a:gd name="T54" fmla="*/ 0 w 76"/>
                        <a:gd name="T55" fmla="*/ 2 h 78"/>
                        <a:gd name="T56" fmla="*/ 0 w 76"/>
                        <a:gd name="T57" fmla="*/ 3 h 78"/>
                        <a:gd name="T58" fmla="*/ 1 w 76"/>
                        <a:gd name="T59" fmla="*/ 3 h 78"/>
                        <a:gd name="T60" fmla="*/ 1 w 76"/>
                        <a:gd name="T61" fmla="*/ 3 h 78"/>
                        <a:gd name="T62" fmla="*/ 1 w 76"/>
                        <a:gd name="T63" fmla="*/ 3 h 78"/>
                        <a:gd name="T64" fmla="*/ 1 w 76"/>
                        <a:gd name="T65" fmla="*/ 3 h 78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6"/>
                        <a:gd name="T100" fmla="*/ 0 h 78"/>
                        <a:gd name="T101" fmla="*/ 76 w 76"/>
                        <a:gd name="T102" fmla="*/ 78 h 78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6" h="78">
                          <a:moveTo>
                            <a:pt x="38" y="78"/>
                          </a:moveTo>
                          <a:lnTo>
                            <a:pt x="41" y="77"/>
                          </a:lnTo>
                          <a:lnTo>
                            <a:pt x="45" y="77"/>
                          </a:lnTo>
                          <a:lnTo>
                            <a:pt x="50" y="76"/>
                          </a:lnTo>
                          <a:lnTo>
                            <a:pt x="53" y="75"/>
                          </a:lnTo>
                          <a:lnTo>
                            <a:pt x="55" y="73"/>
                          </a:lnTo>
                          <a:lnTo>
                            <a:pt x="59" y="71"/>
                          </a:lnTo>
                          <a:lnTo>
                            <a:pt x="63" y="69"/>
                          </a:lnTo>
                          <a:lnTo>
                            <a:pt x="65" y="67"/>
                          </a:lnTo>
                          <a:lnTo>
                            <a:pt x="67" y="64"/>
                          </a:lnTo>
                          <a:lnTo>
                            <a:pt x="70" y="61"/>
                          </a:lnTo>
                          <a:lnTo>
                            <a:pt x="71" y="57"/>
                          </a:lnTo>
                          <a:lnTo>
                            <a:pt x="73" y="55"/>
                          </a:lnTo>
                          <a:lnTo>
                            <a:pt x="74" y="51"/>
                          </a:lnTo>
                          <a:lnTo>
                            <a:pt x="76" y="46"/>
                          </a:lnTo>
                          <a:lnTo>
                            <a:pt x="76" y="43"/>
                          </a:lnTo>
                          <a:lnTo>
                            <a:pt x="76" y="39"/>
                          </a:lnTo>
                          <a:lnTo>
                            <a:pt x="76" y="36"/>
                          </a:lnTo>
                          <a:lnTo>
                            <a:pt x="76" y="31"/>
                          </a:lnTo>
                          <a:lnTo>
                            <a:pt x="74" y="27"/>
                          </a:lnTo>
                          <a:lnTo>
                            <a:pt x="73" y="24"/>
                          </a:lnTo>
                          <a:lnTo>
                            <a:pt x="71" y="20"/>
                          </a:lnTo>
                          <a:lnTo>
                            <a:pt x="70" y="17"/>
                          </a:lnTo>
                          <a:lnTo>
                            <a:pt x="67" y="14"/>
                          </a:lnTo>
                          <a:lnTo>
                            <a:pt x="65" y="12"/>
                          </a:lnTo>
                          <a:lnTo>
                            <a:pt x="63" y="8"/>
                          </a:lnTo>
                          <a:lnTo>
                            <a:pt x="59" y="7"/>
                          </a:lnTo>
                          <a:lnTo>
                            <a:pt x="55" y="5"/>
                          </a:lnTo>
                          <a:lnTo>
                            <a:pt x="53" y="2"/>
                          </a:lnTo>
                          <a:lnTo>
                            <a:pt x="50" y="2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29" y="0"/>
                          </a:lnTo>
                          <a:lnTo>
                            <a:pt x="26" y="2"/>
                          </a:lnTo>
                          <a:lnTo>
                            <a:pt x="22" y="2"/>
                          </a:lnTo>
                          <a:lnTo>
                            <a:pt x="19" y="5"/>
                          </a:lnTo>
                          <a:lnTo>
                            <a:pt x="15" y="7"/>
                          </a:lnTo>
                          <a:lnTo>
                            <a:pt x="13" y="8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6" y="17"/>
                          </a:lnTo>
                          <a:lnTo>
                            <a:pt x="3" y="20"/>
                          </a:lnTo>
                          <a:lnTo>
                            <a:pt x="2" y="24"/>
                          </a:lnTo>
                          <a:lnTo>
                            <a:pt x="1" y="27"/>
                          </a:lnTo>
                          <a:lnTo>
                            <a:pt x="0" y="31"/>
                          </a:lnTo>
                          <a:lnTo>
                            <a:pt x="0" y="36"/>
                          </a:lnTo>
                          <a:lnTo>
                            <a:pt x="0" y="39"/>
                          </a:lnTo>
                          <a:lnTo>
                            <a:pt x="0" y="43"/>
                          </a:lnTo>
                          <a:lnTo>
                            <a:pt x="0" y="46"/>
                          </a:lnTo>
                          <a:lnTo>
                            <a:pt x="1" y="51"/>
                          </a:lnTo>
                          <a:lnTo>
                            <a:pt x="2" y="55"/>
                          </a:lnTo>
                          <a:lnTo>
                            <a:pt x="3" y="57"/>
                          </a:lnTo>
                          <a:lnTo>
                            <a:pt x="6" y="61"/>
                          </a:lnTo>
                          <a:lnTo>
                            <a:pt x="7" y="64"/>
                          </a:lnTo>
                          <a:lnTo>
                            <a:pt x="10" y="67"/>
                          </a:lnTo>
                          <a:lnTo>
                            <a:pt x="13" y="69"/>
                          </a:lnTo>
                          <a:lnTo>
                            <a:pt x="15" y="71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6"/>
                          </a:lnTo>
                          <a:lnTo>
                            <a:pt x="29" y="77"/>
                          </a:lnTo>
                          <a:lnTo>
                            <a:pt x="34" y="77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52" name="Freeform 94"/>
                    <p:cNvSpPr>
                      <a:spLocks/>
                    </p:cNvSpPr>
                    <p:nvPr/>
                  </p:nvSpPr>
                  <p:spPr bwMode="auto">
                    <a:xfrm>
                      <a:off x="5560" y="1876"/>
                      <a:ext cx="26" cy="26"/>
                    </a:xfrm>
                    <a:custGeom>
                      <a:avLst/>
                      <a:gdLst>
                        <a:gd name="T0" fmla="*/ 2 w 77"/>
                        <a:gd name="T1" fmla="*/ 3 h 77"/>
                        <a:gd name="T2" fmla="*/ 2 w 77"/>
                        <a:gd name="T3" fmla="*/ 3 h 77"/>
                        <a:gd name="T4" fmla="*/ 2 w 77"/>
                        <a:gd name="T5" fmla="*/ 3 h 77"/>
                        <a:gd name="T6" fmla="*/ 2 w 77"/>
                        <a:gd name="T7" fmla="*/ 3 h 77"/>
                        <a:gd name="T8" fmla="*/ 3 w 77"/>
                        <a:gd name="T9" fmla="*/ 2 h 77"/>
                        <a:gd name="T10" fmla="*/ 3 w 77"/>
                        <a:gd name="T11" fmla="*/ 2 h 77"/>
                        <a:gd name="T12" fmla="*/ 3 w 77"/>
                        <a:gd name="T13" fmla="*/ 2 h 77"/>
                        <a:gd name="T14" fmla="*/ 3 w 77"/>
                        <a:gd name="T15" fmla="*/ 2 h 77"/>
                        <a:gd name="T16" fmla="*/ 3 w 77"/>
                        <a:gd name="T17" fmla="*/ 1 h 77"/>
                        <a:gd name="T18" fmla="*/ 3 w 77"/>
                        <a:gd name="T19" fmla="*/ 1 h 77"/>
                        <a:gd name="T20" fmla="*/ 3 w 77"/>
                        <a:gd name="T21" fmla="*/ 1 h 77"/>
                        <a:gd name="T22" fmla="*/ 3 w 77"/>
                        <a:gd name="T23" fmla="*/ 0 h 77"/>
                        <a:gd name="T24" fmla="*/ 2 w 77"/>
                        <a:gd name="T25" fmla="*/ 0 h 77"/>
                        <a:gd name="T26" fmla="*/ 2 w 77"/>
                        <a:gd name="T27" fmla="*/ 0 h 77"/>
                        <a:gd name="T28" fmla="*/ 2 w 77"/>
                        <a:gd name="T29" fmla="*/ 0 h 77"/>
                        <a:gd name="T30" fmla="*/ 2 w 77"/>
                        <a:gd name="T31" fmla="*/ 0 h 77"/>
                        <a:gd name="T32" fmla="*/ 1 w 77"/>
                        <a:gd name="T33" fmla="*/ 0 h 77"/>
                        <a:gd name="T34" fmla="*/ 1 w 77"/>
                        <a:gd name="T35" fmla="*/ 0 h 77"/>
                        <a:gd name="T36" fmla="*/ 1 w 77"/>
                        <a:gd name="T37" fmla="*/ 0 h 77"/>
                        <a:gd name="T38" fmla="*/ 0 w 77"/>
                        <a:gd name="T39" fmla="*/ 0 h 77"/>
                        <a:gd name="T40" fmla="*/ 0 w 77"/>
                        <a:gd name="T41" fmla="*/ 0 h 77"/>
                        <a:gd name="T42" fmla="*/ 0 w 77"/>
                        <a:gd name="T43" fmla="*/ 1 h 77"/>
                        <a:gd name="T44" fmla="*/ 0 w 77"/>
                        <a:gd name="T45" fmla="*/ 1 h 77"/>
                        <a:gd name="T46" fmla="*/ 0 w 77"/>
                        <a:gd name="T47" fmla="*/ 1 h 77"/>
                        <a:gd name="T48" fmla="*/ 0 w 77"/>
                        <a:gd name="T49" fmla="*/ 2 h 77"/>
                        <a:gd name="T50" fmla="*/ 0 w 77"/>
                        <a:gd name="T51" fmla="*/ 2 h 77"/>
                        <a:gd name="T52" fmla="*/ 0 w 77"/>
                        <a:gd name="T53" fmla="*/ 2 h 77"/>
                        <a:gd name="T54" fmla="*/ 0 w 77"/>
                        <a:gd name="T55" fmla="*/ 2 h 77"/>
                        <a:gd name="T56" fmla="*/ 0 w 77"/>
                        <a:gd name="T57" fmla="*/ 3 h 77"/>
                        <a:gd name="T58" fmla="*/ 1 w 77"/>
                        <a:gd name="T59" fmla="*/ 3 h 77"/>
                        <a:gd name="T60" fmla="*/ 1 w 77"/>
                        <a:gd name="T61" fmla="*/ 3 h 77"/>
                        <a:gd name="T62" fmla="*/ 1 w 77"/>
                        <a:gd name="T63" fmla="*/ 3 h 77"/>
                        <a:gd name="T64" fmla="*/ 1 w 77"/>
                        <a:gd name="T65" fmla="*/ 3 h 77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7"/>
                        <a:gd name="T100" fmla="*/ 0 h 77"/>
                        <a:gd name="T101" fmla="*/ 77 w 77"/>
                        <a:gd name="T102" fmla="*/ 77 h 77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7" h="77">
                          <a:moveTo>
                            <a:pt x="39" y="77"/>
                          </a:moveTo>
                          <a:lnTo>
                            <a:pt x="42" y="76"/>
                          </a:lnTo>
                          <a:lnTo>
                            <a:pt x="46" y="76"/>
                          </a:lnTo>
                          <a:lnTo>
                            <a:pt x="49" y="75"/>
                          </a:lnTo>
                          <a:lnTo>
                            <a:pt x="53" y="73"/>
                          </a:lnTo>
                          <a:lnTo>
                            <a:pt x="55" y="71"/>
                          </a:lnTo>
                          <a:lnTo>
                            <a:pt x="59" y="70"/>
                          </a:lnTo>
                          <a:lnTo>
                            <a:pt x="63" y="67"/>
                          </a:lnTo>
                          <a:lnTo>
                            <a:pt x="66" y="65"/>
                          </a:lnTo>
                          <a:lnTo>
                            <a:pt x="67" y="61"/>
                          </a:lnTo>
                          <a:lnTo>
                            <a:pt x="70" y="59"/>
                          </a:lnTo>
                          <a:lnTo>
                            <a:pt x="72" y="56"/>
                          </a:lnTo>
                          <a:lnTo>
                            <a:pt x="73" y="53"/>
                          </a:lnTo>
                          <a:lnTo>
                            <a:pt x="74" y="48"/>
                          </a:lnTo>
                          <a:lnTo>
                            <a:pt x="77" y="45"/>
                          </a:lnTo>
                          <a:lnTo>
                            <a:pt x="77" y="41"/>
                          </a:lnTo>
                          <a:lnTo>
                            <a:pt x="77" y="38"/>
                          </a:lnTo>
                          <a:lnTo>
                            <a:pt x="77" y="34"/>
                          </a:lnTo>
                          <a:lnTo>
                            <a:pt x="77" y="31"/>
                          </a:lnTo>
                          <a:lnTo>
                            <a:pt x="74" y="26"/>
                          </a:lnTo>
                          <a:lnTo>
                            <a:pt x="73" y="22"/>
                          </a:lnTo>
                          <a:lnTo>
                            <a:pt x="72" y="19"/>
                          </a:lnTo>
                          <a:lnTo>
                            <a:pt x="70" y="15"/>
                          </a:lnTo>
                          <a:lnTo>
                            <a:pt x="67" y="13"/>
                          </a:lnTo>
                          <a:lnTo>
                            <a:pt x="66" y="10"/>
                          </a:lnTo>
                          <a:lnTo>
                            <a:pt x="63" y="7"/>
                          </a:lnTo>
                          <a:lnTo>
                            <a:pt x="59" y="4"/>
                          </a:lnTo>
                          <a:lnTo>
                            <a:pt x="55" y="3"/>
                          </a:lnTo>
                          <a:lnTo>
                            <a:pt x="53" y="2"/>
                          </a:lnTo>
                          <a:lnTo>
                            <a:pt x="49" y="0"/>
                          </a:lnTo>
                          <a:lnTo>
                            <a:pt x="46" y="0"/>
                          </a:lnTo>
                          <a:lnTo>
                            <a:pt x="42" y="0"/>
                          </a:lnTo>
                          <a:lnTo>
                            <a:pt x="39" y="0"/>
                          </a:lnTo>
                          <a:lnTo>
                            <a:pt x="35" y="0"/>
                          </a:lnTo>
                          <a:lnTo>
                            <a:pt x="30" y="0"/>
                          </a:lnTo>
                          <a:lnTo>
                            <a:pt x="27" y="0"/>
                          </a:lnTo>
                          <a:lnTo>
                            <a:pt x="23" y="2"/>
                          </a:lnTo>
                          <a:lnTo>
                            <a:pt x="20" y="3"/>
                          </a:lnTo>
                          <a:lnTo>
                            <a:pt x="16" y="4"/>
                          </a:lnTo>
                          <a:lnTo>
                            <a:pt x="13" y="7"/>
                          </a:lnTo>
                          <a:lnTo>
                            <a:pt x="11" y="10"/>
                          </a:lnTo>
                          <a:lnTo>
                            <a:pt x="8" y="13"/>
                          </a:lnTo>
                          <a:lnTo>
                            <a:pt x="6" y="15"/>
                          </a:lnTo>
                          <a:lnTo>
                            <a:pt x="4" y="19"/>
                          </a:lnTo>
                          <a:lnTo>
                            <a:pt x="3" y="22"/>
                          </a:lnTo>
                          <a:lnTo>
                            <a:pt x="1" y="26"/>
                          </a:lnTo>
                          <a:lnTo>
                            <a:pt x="1" y="31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1" y="45"/>
                          </a:lnTo>
                          <a:lnTo>
                            <a:pt x="1" y="48"/>
                          </a:lnTo>
                          <a:lnTo>
                            <a:pt x="3" y="53"/>
                          </a:lnTo>
                          <a:lnTo>
                            <a:pt x="4" y="56"/>
                          </a:lnTo>
                          <a:lnTo>
                            <a:pt x="6" y="59"/>
                          </a:lnTo>
                          <a:lnTo>
                            <a:pt x="8" y="61"/>
                          </a:lnTo>
                          <a:lnTo>
                            <a:pt x="11" y="65"/>
                          </a:lnTo>
                          <a:lnTo>
                            <a:pt x="13" y="67"/>
                          </a:lnTo>
                          <a:lnTo>
                            <a:pt x="16" y="70"/>
                          </a:lnTo>
                          <a:lnTo>
                            <a:pt x="20" y="71"/>
                          </a:lnTo>
                          <a:lnTo>
                            <a:pt x="23" y="73"/>
                          </a:lnTo>
                          <a:lnTo>
                            <a:pt x="27" y="75"/>
                          </a:lnTo>
                          <a:lnTo>
                            <a:pt x="30" y="76"/>
                          </a:lnTo>
                          <a:lnTo>
                            <a:pt x="35" y="76"/>
                          </a:lnTo>
                          <a:lnTo>
                            <a:pt x="39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53" name="Freeform 95"/>
                    <p:cNvSpPr>
                      <a:spLocks/>
                    </p:cNvSpPr>
                    <p:nvPr/>
                  </p:nvSpPr>
                  <p:spPr bwMode="auto">
                    <a:xfrm>
                      <a:off x="5612" y="1877"/>
                      <a:ext cx="26" cy="26"/>
                    </a:xfrm>
                    <a:custGeom>
                      <a:avLst/>
                      <a:gdLst>
                        <a:gd name="T0" fmla="*/ 2 w 78"/>
                        <a:gd name="T1" fmla="*/ 3 h 78"/>
                        <a:gd name="T2" fmla="*/ 2 w 78"/>
                        <a:gd name="T3" fmla="*/ 3 h 78"/>
                        <a:gd name="T4" fmla="*/ 2 w 78"/>
                        <a:gd name="T5" fmla="*/ 3 h 78"/>
                        <a:gd name="T6" fmla="*/ 2 w 78"/>
                        <a:gd name="T7" fmla="*/ 3 h 78"/>
                        <a:gd name="T8" fmla="*/ 3 w 78"/>
                        <a:gd name="T9" fmla="*/ 2 h 78"/>
                        <a:gd name="T10" fmla="*/ 3 w 78"/>
                        <a:gd name="T11" fmla="*/ 2 h 78"/>
                        <a:gd name="T12" fmla="*/ 3 w 78"/>
                        <a:gd name="T13" fmla="*/ 2 h 78"/>
                        <a:gd name="T14" fmla="*/ 3 w 78"/>
                        <a:gd name="T15" fmla="*/ 2 h 78"/>
                        <a:gd name="T16" fmla="*/ 3 w 78"/>
                        <a:gd name="T17" fmla="*/ 1 h 78"/>
                        <a:gd name="T18" fmla="*/ 3 w 78"/>
                        <a:gd name="T19" fmla="*/ 1 h 78"/>
                        <a:gd name="T20" fmla="*/ 3 w 78"/>
                        <a:gd name="T21" fmla="*/ 1 h 78"/>
                        <a:gd name="T22" fmla="*/ 3 w 78"/>
                        <a:gd name="T23" fmla="*/ 1 h 78"/>
                        <a:gd name="T24" fmla="*/ 2 w 78"/>
                        <a:gd name="T25" fmla="*/ 0 h 78"/>
                        <a:gd name="T26" fmla="*/ 2 w 78"/>
                        <a:gd name="T27" fmla="*/ 0 h 78"/>
                        <a:gd name="T28" fmla="*/ 2 w 78"/>
                        <a:gd name="T29" fmla="*/ 0 h 78"/>
                        <a:gd name="T30" fmla="*/ 2 w 78"/>
                        <a:gd name="T31" fmla="*/ 0 h 78"/>
                        <a:gd name="T32" fmla="*/ 1 w 78"/>
                        <a:gd name="T33" fmla="*/ 0 h 78"/>
                        <a:gd name="T34" fmla="*/ 1 w 78"/>
                        <a:gd name="T35" fmla="*/ 0 h 78"/>
                        <a:gd name="T36" fmla="*/ 1 w 78"/>
                        <a:gd name="T37" fmla="*/ 0 h 78"/>
                        <a:gd name="T38" fmla="*/ 1 w 78"/>
                        <a:gd name="T39" fmla="*/ 0 h 78"/>
                        <a:gd name="T40" fmla="*/ 0 w 78"/>
                        <a:gd name="T41" fmla="*/ 1 h 78"/>
                        <a:gd name="T42" fmla="*/ 0 w 78"/>
                        <a:gd name="T43" fmla="*/ 1 h 78"/>
                        <a:gd name="T44" fmla="*/ 0 w 78"/>
                        <a:gd name="T45" fmla="*/ 1 h 78"/>
                        <a:gd name="T46" fmla="*/ 0 w 78"/>
                        <a:gd name="T47" fmla="*/ 1 h 78"/>
                        <a:gd name="T48" fmla="*/ 0 w 78"/>
                        <a:gd name="T49" fmla="*/ 2 h 78"/>
                        <a:gd name="T50" fmla="*/ 0 w 78"/>
                        <a:gd name="T51" fmla="*/ 2 h 78"/>
                        <a:gd name="T52" fmla="*/ 0 w 78"/>
                        <a:gd name="T53" fmla="*/ 2 h 78"/>
                        <a:gd name="T54" fmla="*/ 0 w 78"/>
                        <a:gd name="T55" fmla="*/ 2 h 78"/>
                        <a:gd name="T56" fmla="*/ 1 w 78"/>
                        <a:gd name="T57" fmla="*/ 3 h 78"/>
                        <a:gd name="T58" fmla="*/ 1 w 78"/>
                        <a:gd name="T59" fmla="*/ 3 h 78"/>
                        <a:gd name="T60" fmla="*/ 1 w 78"/>
                        <a:gd name="T61" fmla="*/ 3 h 78"/>
                        <a:gd name="T62" fmla="*/ 1 w 78"/>
                        <a:gd name="T63" fmla="*/ 3 h 78"/>
                        <a:gd name="T64" fmla="*/ 1 w 78"/>
                        <a:gd name="T65" fmla="*/ 3 h 78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8"/>
                        <a:gd name="T100" fmla="*/ 0 h 78"/>
                        <a:gd name="T101" fmla="*/ 78 w 78"/>
                        <a:gd name="T102" fmla="*/ 78 h 78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8" h="78">
                          <a:moveTo>
                            <a:pt x="39" y="78"/>
                          </a:moveTo>
                          <a:lnTo>
                            <a:pt x="43" y="77"/>
                          </a:lnTo>
                          <a:lnTo>
                            <a:pt x="46" y="77"/>
                          </a:lnTo>
                          <a:lnTo>
                            <a:pt x="50" y="76"/>
                          </a:lnTo>
                          <a:lnTo>
                            <a:pt x="55" y="75"/>
                          </a:lnTo>
                          <a:lnTo>
                            <a:pt x="57" y="73"/>
                          </a:lnTo>
                          <a:lnTo>
                            <a:pt x="61" y="71"/>
                          </a:lnTo>
                          <a:lnTo>
                            <a:pt x="63" y="69"/>
                          </a:lnTo>
                          <a:lnTo>
                            <a:pt x="67" y="67"/>
                          </a:lnTo>
                          <a:lnTo>
                            <a:pt x="68" y="64"/>
                          </a:lnTo>
                          <a:lnTo>
                            <a:pt x="70" y="61"/>
                          </a:lnTo>
                          <a:lnTo>
                            <a:pt x="74" y="57"/>
                          </a:lnTo>
                          <a:lnTo>
                            <a:pt x="75" y="55"/>
                          </a:lnTo>
                          <a:lnTo>
                            <a:pt x="76" y="51"/>
                          </a:lnTo>
                          <a:lnTo>
                            <a:pt x="77" y="46"/>
                          </a:lnTo>
                          <a:lnTo>
                            <a:pt x="78" y="43"/>
                          </a:lnTo>
                          <a:lnTo>
                            <a:pt x="78" y="39"/>
                          </a:lnTo>
                          <a:lnTo>
                            <a:pt x="78" y="36"/>
                          </a:lnTo>
                          <a:lnTo>
                            <a:pt x="77" y="31"/>
                          </a:lnTo>
                          <a:lnTo>
                            <a:pt x="76" y="27"/>
                          </a:lnTo>
                          <a:lnTo>
                            <a:pt x="75" y="24"/>
                          </a:lnTo>
                          <a:lnTo>
                            <a:pt x="74" y="20"/>
                          </a:lnTo>
                          <a:lnTo>
                            <a:pt x="70" y="17"/>
                          </a:lnTo>
                          <a:lnTo>
                            <a:pt x="68" y="14"/>
                          </a:lnTo>
                          <a:lnTo>
                            <a:pt x="67" y="12"/>
                          </a:lnTo>
                          <a:lnTo>
                            <a:pt x="63" y="8"/>
                          </a:lnTo>
                          <a:lnTo>
                            <a:pt x="61" y="7"/>
                          </a:lnTo>
                          <a:lnTo>
                            <a:pt x="57" y="5"/>
                          </a:lnTo>
                          <a:lnTo>
                            <a:pt x="55" y="2"/>
                          </a:lnTo>
                          <a:lnTo>
                            <a:pt x="50" y="2"/>
                          </a:lnTo>
                          <a:lnTo>
                            <a:pt x="46" y="0"/>
                          </a:lnTo>
                          <a:lnTo>
                            <a:pt x="43" y="0"/>
                          </a:lnTo>
                          <a:lnTo>
                            <a:pt x="39" y="0"/>
                          </a:lnTo>
                          <a:lnTo>
                            <a:pt x="36" y="0"/>
                          </a:lnTo>
                          <a:lnTo>
                            <a:pt x="31" y="0"/>
                          </a:lnTo>
                          <a:lnTo>
                            <a:pt x="27" y="2"/>
                          </a:lnTo>
                          <a:lnTo>
                            <a:pt x="24" y="2"/>
                          </a:lnTo>
                          <a:lnTo>
                            <a:pt x="20" y="5"/>
                          </a:lnTo>
                          <a:lnTo>
                            <a:pt x="18" y="7"/>
                          </a:lnTo>
                          <a:lnTo>
                            <a:pt x="14" y="8"/>
                          </a:lnTo>
                          <a:lnTo>
                            <a:pt x="12" y="12"/>
                          </a:lnTo>
                          <a:lnTo>
                            <a:pt x="8" y="14"/>
                          </a:lnTo>
                          <a:lnTo>
                            <a:pt x="7" y="17"/>
                          </a:lnTo>
                          <a:lnTo>
                            <a:pt x="5" y="20"/>
                          </a:lnTo>
                          <a:lnTo>
                            <a:pt x="4" y="24"/>
                          </a:lnTo>
                          <a:lnTo>
                            <a:pt x="2" y="27"/>
                          </a:lnTo>
                          <a:lnTo>
                            <a:pt x="1" y="31"/>
                          </a:lnTo>
                          <a:lnTo>
                            <a:pt x="0" y="36"/>
                          </a:lnTo>
                          <a:lnTo>
                            <a:pt x="0" y="39"/>
                          </a:lnTo>
                          <a:lnTo>
                            <a:pt x="0" y="43"/>
                          </a:lnTo>
                          <a:lnTo>
                            <a:pt x="1" y="46"/>
                          </a:lnTo>
                          <a:lnTo>
                            <a:pt x="2" y="51"/>
                          </a:lnTo>
                          <a:lnTo>
                            <a:pt x="4" y="55"/>
                          </a:lnTo>
                          <a:lnTo>
                            <a:pt x="5" y="57"/>
                          </a:lnTo>
                          <a:lnTo>
                            <a:pt x="7" y="61"/>
                          </a:lnTo>
                          <a:lnTo>
                            <a:pt x="8" y="64"/>
                          </a:lnTo>
                          <a:lnTo>
                            <a:pt x="12" y="67"/>
                          </a:lnTo>
                          <a:lnTo>
                            <a:pt x="14" y="69"/>
                          </a:lnTo>
                          <a:lnTo>
                            <a:pt x="18" y="71"/>
                          </a:lnTo>
                          <a:lnTo>
                            <a:pt x="20" y="73"/>
                          </a:lnTo>
                          <a:lnTo>
                            <a:pt x="24" y="75"/>
                          </a:lnTo>
                          <a:lnTo>
                            <a:pt x="27" y="76"/>
                          </a:lnTo>
                          <a:lnTo>
                            <a:pt x="31" y="77"/>
                          </a:lnTo>
                          <a:lnTo>
                            <a:pt x="36" y="77"/>
                          </a:lnTo>
                          <a:lnTo>
                            <a:pt x="39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54" name="Freeform 96"/>
                    <p:cNvSpPr>
                      <a:spLocks/>
                    </p:cNvSpPr>
                    <p:nvPr/>
                  </p:nvSpPr>
                  <p:spPr bwMode="auto">
                    <a:xfrm>
                      <a:off x="5662" y="1876"/>
                      <a:ext cx="25" cy="26"/>
                    </a:xfrm>
                    <a:custGeom>
                      <a:avLst/>
                      <a:gdLst>
                        <a:gd name="T0" fmla="*/ 2 w 75"/>
                        <a:gd name="T1" fmla="*/ 3 h 78"/>
                        <a:gd name="T2" fmla="*/ 2 w 75"/>
                        <a:gd name="T3" fmla="*/ 3 h 78"/>
                        <a:gd name="T4" fmla="*/ 2 w 75"/>
                        <a:gd name="T5" fmla="*/ 3 h 78"/>
                        <a:gd name="T6" fmla="*/ 2 w 75"/>
                        <a:gd name="T7" fmla="*/ 3 h 78"/>
                        <a:gd name="T8" fmla="*/ 2 w 75"/>
                        <a:gd name="T9" fmla="*/ 2 h 78"/>
                        <a:gd name="T10" fmla="*/ 3 w 75"/>
                        <a:gd name="T11" fmla="*/ 2 h 78"/>
                        <a:gd name="T12" fmla="*/ 3 w 75"/>
                        <a:gd name="T13" fmla="*/ 2 h 78"/>
                        <a:gd name="T14" fmla="*/ 3 w 75"/>
                        <a:gd name="T15" fmla="*/ 2 h 78"/>
                        <a:gd name="T16" fmla="*/ 3 w 75"/>
                        <a:gd name="T17" fmla="*/ 1 h 78"/>
                        <a:gd name="T18" fmla="*/ 3 w 75"/>
                        <a:gd name="T19" fmla="*/ 1 h 78"/>
                        <a:gd name="T20" fmla="*/ 3 w 75"/>
                        <a:gd name="T21" fmla="*/ 1 h 78"/>
                        <a:gd name="T22" fmla="*/ 2 w 75"/>
                        <a:gd name="T23" fmla="*/ 1 h 78"/>
                        <a:gd name="T24" fmla="*/ 2 w 75"/>
                        <a:gd name="T25" fmla="*/ 0 h 78"/>
                        <a:gd name="T26" fmla="*/ 2 w 75"/>
                        <a:gd name="T27" fmla="*/ 0 h 78"/>
                        <a:gd name="T28" fmla="*/ 2 w 75"/>
                        <a:gd name="T29" fmla="*/ 0 h 78"/>
                        <a:gd name="T30" fmla="*/ 2 w 75"/>
                        <a:gd name="T31" fmla="*/ 0 h 78"/>
                        <a:gd name="T32" fmla="*/ 1 w 75"/>
                        <a:gd name="T33" fmla="*/ 0 h 78"/>
                        <a:gd name="T34" fmla="*/ 1 w 75"/>
                        <a:gd name="T35" fmla="*/ 0 h 78"/>
                        <a:gd name="T36" fmla="*/ 1 w 75"/>
                        <a:gd name="T37" fmla="*/ 0 h 78"/>
                        <a:gd name="T38" fmla="*/ 0 w 75"/>
                        <a:gd name="T39" fmla="*/ 0 h 78"/>
                        <a:gd name="T40" fmla="*/ 0 w 75"/>
                        <a:gd name="T41" fmla="*/ 1 h 78"/>
                        <a:gd name="T42" fmla="*/ 0 w 75"/>
                        <a:gd name="T43" fmla="*/ 1 h 78"/>
                        <a:gd name="T44" fmla="*/ 0 w 75"/>
                        <a:gd name="T45" fmla="*/ 1 h 78"/>
                        <a:gd name="T46" fmla="*/ 0 w 75"/>
                        <a:gd name="T47" fmla="*/ 1 h 78"/>
                        <a:gd name="T48" fmla="*/ 0 w 75"/>
                        <a:gd name="T49" fmla="*/ 2 h 78"/>
                        <a:gd name="T50" fmla="*/ 0 w 75"/>
                        <a:gd name="T51" fmla="*/ 2 h 78"/>
                        <a:gd name="T52" fmla="*/ 0 w 75"/>
                        <a:gd name="T53" fmla="*/ 2 h 78"/>
                        <a:gd name="T54" fmla="*/ 0 w 75"/>
                        <a:gd name="T55" fmla="*/ 2 h 78"/>
                        <a:gd name="T56" fmla="*/ 0 w 75"/>
                        <a:gd name="T57" fmla="*/ 3 h 78"/>
                        <a:gd name="T58" fmla="*/ 1 w 75"/>
                        <a:gd name="T59" fmla="*/ 3 h 78"/>
                        <a:gd name="T60" fmla="*/ 1 w 75"/>
                        <a:gd name="T61" fmla="*/ 3 h 78"/>
                        <a:gd name="T62" fmla="*/ 1 w 75"/>
                        <a:gd name="T63" fmla="*/ 3 h 78"/>
                        <a:gd name="T64" fmla="*/ 1 w 75"/>
                        <a:gd name="T65" fmla="*/ 3 h 78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5"/>
                        <a:gd name="T100" fmla="*/ 0 h 78"/>
                        <a:gd name="T101" fmla="*/ 75 w 75"/>
                        <a:gd name="T102" fmla="*/ 78 h 78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5" h="78">
                          <a:moveTo>
                            <a:pt x="38" y="78"/>
                          </a:moveTo>
                          <a:lnTo>
                            <a:pt x="41" y="78"/>
                          </a:lnTo>
                          <a:lnTo>
                            <a:pt x="45" y="77"/>
                          </a:lnTo>
                          <a:lnTo>
                            <a:pt x="48" y="76"/>
                          </a:lnTo>
                          <a:lnTo>
                            <a:pt x="52" y="75"/>
                          </a:lnTo>
                          <a:lnTo>
                            <a:pt x="54" y="72"/>
                          </a:lnTo>
                          <a:lnTo>
                            <a:pt x="58" y="71"/>
                          </a:lnTo>
                          <a:lnTo>
                            <a:pt x="61" y="69"/>
                          </a:lnTo>
                          <a:lnTo>
                            <a:pt x="65" y="66"/>
                          </a:lnTo>
                          <a:lnTo>
                            <a:pt x="66" y="63"/>
                          </a:lnTo>
                          <a:lnTo>
                            <a:pt x="68" y="60"/>
                          </a:lnTo>
                          <a:lnTo>
                            <a:pt x="70" y="57"/>
                          </a:lnTo>
                          <a:lnTo>
                            <a:pt x="72" y="53"/>
                          </a:lnTo>
                          <a:lnTo>
                            <a:pt x="73" y="51"/>
                          </a:lnTo>
                          <a:lnTo>
                            <a:pt x="75" y="46"/>
                          </a:lnTo>
                          <a:lnTo>
                            <a:pt x="75" y="42"/>
                          </a:lnTo>
                          <a:lnTo>
                            <a:pt x="75" y="39"/>
                          </a:lnTo>
                          <a:lnTo>
                            <a:pt x="75" y="35"/>
                          </a:lnTo>
                          <a:lnTo>
                            <a:pt x="75" y="31"/>
                          </a:lnTo>
                          <a:lnTo>
                            <a:pt x="73" y="26"/>
                          </a:lnTo>
                          <a:lnTo>
                            <a:pt x="72" y="23"/>
                          </a:lnTo>
                          <a:lnTo>
                            <a:pt x="70" y="20"/>
                          </a:lnTo>
                          <a:lnTo>
                            <a:pt x="68" y="18"/>
                          </a:lnTo>
                          <a:lnTo>
                            <a:pt x="66" y="14"/>
                          </a:lnTo>
                          <a:lnTo>
                            <a:pt x="65" y="12"/>
                          </a:lnTo>
                          <a:lnTo>
                            <a:pt x="61" y="9"/>
                          </a:lnTo>
                          <a:lnTo>
                            <a:pt x="58" y="7"/>
                          </a:lnTo>
                          <a:lnTo>
                            <a:pt x="54" y="4"/>
                          </a:lnTo>
                          <a:lnTo>
                            <a:pt x="52" y="2"/>
                          </a:lnTo>
                          <a:lnTo>
                            <a:pt x="48" y="2"/>
                          </a:lnTo>
                          <a:lnTo>
                            <a:pt x="45" y="1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3" y="0"/>
                          </a:lnTo>
                          <a:lnTo>
                            <a:pt x="29" y="1"/>
                          </a:lnTo>
                          <a:lnTo>
                            <a:pt x="24" y="2"/>
                          </a:lnTo>
                          <a:lnTo>
                            <a:pt x="22" y="2"/>
                          </a:lnTo>
                          <a:lnTo>
                            <a:pt x="19" y="4"/>
                          </a:lnTo>
                          <a:lnTo>
                            <a:pt x="15" y="7"/>
                          </a:lnTo>
                          <a:lnTo>
                            <a:pt x="13" y="9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4" y="18"/>
                          </a:lnTo>
                          <a:lnTo>
                            <a:pt x="3" y="20"/>
                          </a:lnTo>
                          <a:lnTo>
                            <a:pt x="2" y="23"/>
                          </a:lnTo>
                          <a:lnTo>
                            <a:pt x="0" y="26"/>
                          </a:lnTo>
                          <a:lnTo>
                            <a:pt x="0" y="31"/>
                          </a:lnTo>
                          <a:lnTo>
                            <a:pt x="0" y="35"/>
                          </a:lnTo>
                          <a:lnTo>
                            <a:pt x="0" y="39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0" y="51"/>
                          </a:lnTo>
                          <a:lnTo>
                            <a:pt x="2" y="53"/>
                          </a:lnTo>
                          <a:lnTo>
                            <a:pt x="3" y="57"/>
                          </a:lnTo>
                          <a:lnTo>
                            <a:pt x="4" y="60"/>
                          </a:lnTo>
                          <a:lnTo>
                            <a:pt x="7" y="63"/>
                          </a:lnTo>
                          <a:lnTo>
                            <a:pt x="10" y="66"/>
                          </a:lnTo>
                          <a:lnTo>
                            <a:pt x="13" y="69"/>
                          </a:lnTo>
                          <a:lnTo>
                            <a:pt x="15" y="71"/>
                          </a:lnTo>
                          <a:lnTo>
                            <a:pt x="19" y="72"/>
                          </a:lnTo>
                          <a:lnTo>
                            <a:pt x="22" y="75"/>
                          </a:lnTo>
                          <a:lnTo>
                            <a:pt x="24" y="76"/>
                          </a:lnTo>
                          <a:lnTo>
                            <a:pt x="29" y="77"/>
                          </a:lnTo>
                          <a:lnTo>
                            <a:pt x="33" y="78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55" name="Freeform 97"/>
                    <p:cNvSpPr>
                      <a:spLocks/>
                    </p:cNvSpPr>
                    <p:nvPr/>
                  </p:nvSpPr>
                  <p:spPr bwMode="auto">
                    <a:xfrm>
                      <a:off x="5386" y="1906"/>
                      <a:ext cx="26" cy="26"/>
                    </a:xfrm>
                    <a:custGeom>
                      <a:avLst/>
                      <a:gdLst>
                        <a:gd name="T0" fmla="*/ 2 w 77"/>
                        <a:gd name="T1" fmla="*/ 3 h 78"/>
                        <a:gd name="T2" fmla="*/ 2 w 77"/>
                        <a:gd name="T3" fmla="*/ 3 h 78"/>
                        <a:gd name="T4" fmla="*/ 2 w 77"/>
                        <a:gd name="T5" fmla="*/ 3 h 78"/>
                        <a:gd name="T6" fmla="*/ 2 w 77"/>
                        <a:gd name="T7" fmla="*/ 2 h 78"/>
                        <a:gd name="T8" fmla="*/ 3 w 77"/>
                        <a:gd name="T9" fmla="*/ 2 h 78"/>
                        <a:gd name="T10" fmla="*/ 3 w 77"/>
                        <a:gd name="T11" fmla="*/ 2 h 78"/>
                        <a:gd name="T12" fmla="*/ 3 w 77"/>
                        <a:gd name="T13" fmla="*/ 2 h 78"/>
                        <a:gd name="T14" fmla="*/ 3 w 77"/>
                        <a:gd name="T15" fmla="*/ 2 h 78"/>
                        <a:gd name="T16" fmla="*/ 3 w 77"/>
                        <a:gd name="T17" fmla="*/ 1 h 78"/>
                        <a:gd name="T18" fmla="*/ 3 w 77"/>
                        <a:gd name="T19" fmla="*/ 1 h 78"/>
                        <a:gd name="T20" fmla="*/ 3 w 77"/>
                        <a:gd name="T21" fmla="*/ 1 h 78"/>
                        <a:gd name="T22" fmla="*/ 3 w 77"/>
                        <a:gd name="T23" fmla="*/ 1 h 78"/>
                        <a:gd name="T24" fmla="*/ 2 w 77"/>
                        <a:gd name="T25" fmla="*/ 0 h 78"/>
                        <a:gd name="T26" fmla="*/ 2 w 77"/>
                        <a:gd name="T27" fmla="*/ 0 h 78"/>
                        <a:gd name="T28" fmla="*/ 2 w 77"/>
                        <a:gd name="T29" fmla="*/ 0 h 78"/>
                        <a:gd name="T30" fmla="*/ 2 w 77"/>
                        <a:gd name="T31" fmla="*/ 0 h 78"/>
                        <a:gd name="T32" fmla="*/ 1 w 77"/>
                        <a:gd name="T33" fmla="*/ 0 h 78"/>
                        <a:gd name="T34" fmla="*/ 1 w 77"/>
                        <a:gd name="T35" fmla="*/ 0 h 78"/>
                        <a:gd name="T36" fmla="*/ 1 w 77"/>
                        <a:gd name="T37" fmla="*/ 0 h 78"/>
                        <a:gd name="T38" fmla="*/ 0 w 77"/>
                        <a:gd name="T39" fmla="*/ 0 h 78"/>
                        <a:gd name="T40" fmla="*/ 0 w 77"/>
                        <a:gd name="T41" fmla="*/ 1 h 78"/>
                        <a:gd name="T42" fmla="*/ 0 w 77"/>
                        <a:gd name="T43" fmla="*/ 1 h 78"/>
                        <a:gd name="T44" fmla="*/ 0 w 77"/>
                        <a:gd name="T45" fmla="*/ 1 h 78"/>
                        <a:gd name="T46" fmla="*/ 0 w 77"/>
                        <a:gd name="T47" fmla="*/ 1 h 78"/>
                        <a:gd name="T48" fmla="*/ 0 w 77"/>
                        <a:gd name="T49" fmla="*/ 2 h 78"/>
                        <a:gd name="T50" fmla="*/ 0 w 77"/>
                        <a:gd name="T51" fmla="*/ 2 h 78"/>
                        <a:gd name="T52" fmla="*/ 0 w 77"/>
                        <a:gd name="T53" fmla="*/ 2 h 78"/>
                        <a:gd name="T54" fmla="*/ 0 w 77"/>
                        <a:gd name="T55" fmla="*/ 2 h 78"/>
                        <a:gd name="T56" fmla="*/ 0 w 77"/>
                        <a:gd name="T57" fmla="*/ 2 h 78"/>
                        <a:gd name="T58" fmla="*/ 1 w 77"/>
                        <a:gd name="T59" fmla="*/ 3 h 78"/>
                        <a:gd name="T60" fmla="*/ 1 w 77"/>
                        <a:gd name="T61" fmla="*/ 3 h 78"/>
                        <a:gd name="T62" fmla="*/ 1 w 77"/>
                        <a:gd name="T63" fmla="*/ 3 h 78"/>
                        <a:gd name="T64" fmla="*/ 1 w 77"/>
                        <a:gd name="T65" fmla="*/ 3 h 78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7"/>
                        <a:gd name="T100" fmla="*/ 0 h 78"/>
                        <a:gd name="T101" fmla="*/ 77 w 77"/>
                        <a:gd name="T102" fmla="*/ 78 h 78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7" h="78">
                          <a:moveTo>
                            <a:pt x="38" y="78"/>
                          </a:moveTo>
                          <a:lnTo>
                            <a:pt x="41" y="77"/>
                          </a:lnTo>
                          <a:lnTo>
                            <a:pt x="45" y="76"/>
                          </a:lnTo>
                          <a:lnTo>
                            <a:pt x="50" y="76"/>
                          </a:lnTo>
                          <a:lnTo>
                            <a:pt x="53" y="73"/>
                          </a:lnTo>
                          <a:lnTo>
                            <a:pt x="56" y="72"/>
                          </a:lnTo>
                          <a:lnTo>
                            <a:pt x="59" y="70"/>
                          </a:lnTo>
                          <a:lnTo>
                            <a:pt x="63" y="67"/>
                          </a:lnTo>
                          <a:lnTo>
                            <a:pt x="65" y="65"/>
                          </a:lnTo>
                          <a:lnTo>
                            <a:pt x="67" y="63"/>
                          </a:lnTo>
                          <a:lnTo>
                            <a:pt x="70" y="60"/>
                          </a:lnTo>
                          <a:lnTo>
                            <a:pt x="71" y="56"/>
                          </a:lnTo>
                          <a:lnTo>
                            <a:pt x="73" y="53"/>
                          </a:lnTo>
                          <a:lnTo>
                            <a:pt x="74" y="50"/>
                          </a:lnTo>
                          <a:lnTo>
                            <a:pt x="76" y="46"/>
                          </a:lnTo>
                          <a:lnTo>
                            <a:pt x="76" y="42"/>
                          </a:lnTo>
                          <a:lnTo>
                            <a:pt x="77" y="39"/>
                          </a:lnTo>
                          <a:lnTo>
                            <a:pt x="76" y="35"/>
                          </a:lnTo>
                          <a:lnTo>
                            <a:pt x="76" y="29"/>
                          </a:lnTo>
                          <a:lnTo>
                            <a:pt x="74" y="27"/>
                          </a:lnTo>
                          <a:lnTo>
                            <a:pt x="73" y="24"/>
                          </a:lnTo>
                          <a:lnTo>
                            <a:pt x="71" y="20"/>
                          </a:lnTo>
                          <a:lnTo>
                            <a:pt x="70" y="16"/>
                          </a:lnTo>
                          <a:lnTo>
                            <a:pt x="67" y="14"/>
                          </a:lnTo>
                          <a:lnTo>
                            <a:pt x="65" y="12"/>
                          </a:lnTo>
                          <a:lnTo>
                            <a:pt x="63" y="8"/>
                          </a:lnTo>
                          <a:lnTo>
                            <a:pt x="59" y="6"/>
                          </a:lnTo>
                          <a:lnTo>
                            <a:pt x="56" y="5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2" y="2"/>
                          </a:lnTo>
                          <a:lnTo>
                            <a:pt x="20" y="5"/>
                          </a:lnTo>
                          <a:lnTo>
                            <a:pt x="16" y="6"/>
                          </a:lnTo>
                          <a:lnTo>
                            <a:pt x="13" y="8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4" y="16"/>
                          </a:lnTo>
                          <a:lnTo>
                            <a:pt x="3" y="20"/>
                          </a:lnTo>
                          <a:lnTo>
                            <a:pt x="2" y="24"/>
                          </a:lnTo>
                          <a:lnTo>
                            <a:pt x="1" y="27"/>
                          </a:lnTo>
                          <a:lnTo>
                            <a:pt x="0" y="29"/>
                          </a:lnTo>
                          <a:lnTo>
                            <a:pt x="0" y="35"/>
                          </a:lnTo>
                          <a:lnTo>
                            <a:pt x="0" y="39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1" y="50"/>
                          </a:lnTo>
                          <a:lnTo>
                            <a:pt x="2" y="53"/>
                          </a:lnTo>
                          <a:lnTo>
                            <a:pt x="3" y="56"/>
                          </a:lnTo>
                          <a:lnTo>
                            <a:pt x="4" y="60"/>
                          </a:lnTo>
                          <a:lnTo>
                            <a:pt x="7" y="63"/>
                          </a:lnTo>
                          <a:lnTo>
                            <a:pt x="10" y="65"/>
                          </a:lnTo>
                          <a:lnTo>
                            <a:pt x="13" y="67"/>
                          </a:lnTo>
                          <a:lnTo>
                            <a:pt x="16" y="70"/>
                          </a:lnTo>
                          <a:lnTo>
                            <a:pt x="20" y="72"/>
                          </a:lnTo>
                          <a:lnTo>
                            <a:pt x="22" y="73"/>
                          </a:lnTo>
                          <a:lnTo>
                            <a:pt x="26" y="76"/>
                          </a:lnTo>
                          <a:lnTo>
                            <a:pt x="31" y="76"/>
                          </a:lnTo>
                          <a:lnTo>
                            <a:pt x="34" y="77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56" name="Freeform 98"/>
                    <p:cNvSpPr>
                      <a:spLocks/>
                    </p:cNvSpPr>
                    <p:nvPr/>
                  </p:nvSpPr>
                  <p:spPr bwMode="auto">
                    <a:xfrm>
                      <a:off x="5438" y="1906"/>
                      <a:ext cx="27" cy="25"/>
                    </a:xfrm>
                    <a:custGeom>
                      <a:avLst/>
                      <a:gdLst>
                        <a:gd name="T0" fmla="*/ 2 w 79"/>
                        <a:gd name="T1" fmla="*/ 3 h 76"/>
                        <a:gd name="T2" fmla="*/ 2 w 79"/>
                        <a:gd name="T3" fmla="*/ 3 h 76"/>
                        <a:gd name="T4" fmla="*/ 2 w 79"/>
                        <a:gd name="T5" fmla="*/ 3 h 76"/>
                        <a:gd name="T6" fmla="*/ 3 w 79"/>
                        <a:gd name="T7" fmla="*/ 2 h 76"/>
                        <a:gd name="T8" fmla="*/ 3 w 79"/>
                        <a:gd name="T9" fmla="*/ 2 h 76"/>
                        <a:gd name="T10" fmla="*/ 3 w 79"/>
                        <a:gd name="T11" fmla="*/ 2 h 76"/>
                        <a:gd name="T12" fmla="*/ 3 w 79"/>
                        <a:gd name="T13" fmla="*/ 2 h 76"/>
                        <a:gd name="T14" fmla="*/ 3 w 79"/>
                        <a:gd name="T15" fmla="*/ 1 h 76"/>
                        <a:gd name="T16" fmla="*/ 3 w 79"/>
                        <a:gd name="T17" fmla="*/ 1 h 76"/>
                        <a:gd name="T18" fmla="*/ 3 w 79"/>
                        <a:gd name="T19" fmla="*/ 1 h 76"/>
                        <a:gd name="T20" fmla="*/ 3 w 79"/>
                        <a:gd name="T21" fmla="*/ 1 h 76"/>
                        <a:gd name="T22" fmla="*/ 3 w 79"/>
                        <a:gd name="T23" fmla="*/ 0 h 76"/>
                        <a:gd name="T24" fmla="*/ 3 w 79"/>
                        <a:gd name="T25" fmla="*/ 0 h 76"/>
                        <a:gd name="T26" fmla="*/ 2 w 79"/>
                        <a:gd name="T27" fmla="*/ 0 h 76"/>
                        <a:gd name="T28" fmla="*/ 2 w 79"/>
                        <a:gd name="T29" fmla="*/ 0 h 76"/>
                        <a:gd name="T30" fmla="*/ 2 w 79"/>
                        <a:gd name="T31" fmla="*/ 0 h 76"/>
                        <a:gd name="T32" fmla="*/ 1 w 79"/>
                        <a:gd name="T33" fmla="*/ 0 h 76"/>
                        <a:gd name="T34" fmla="*/ 1 w 79"/>
                        <a:gd name="T35" fmla="*/ 0 h 76"/>
                        <a:gd name="T36" fmla="*/ 1 w 79"/>
                        <a:gd name="T37" fmla="*/ 0 h 76"/>
                        <a:gd name="T38" fmla="*/ 1 w 79"/>
                        <a:gd name="T39" fmla="*/ 0 h 76"/>
                        <a:gd name="T40" fmla="*/ 0 w 79"/>
                        <a:gd name="T41" fmla="*/ 0 h 76"/>
                        <a:gd name="T42" fmla="*/ 0 w 79"/>
                        <a:gd name="T43" fmla="*/ 1 h 76"/>
                        <a:gd name="T44" fmla="*/ 0 w 79"/>
                        <a:gd name="T45" fmla="*/ 1 h 76"/>
                        <a:gd name="T46" fmla="*/ 0 w 79"/>
                        <a:gd name="T47" fmla="*/ 1 h 76"/>
                        <a:gd name="T48" fmla="*/ 0 w 79"/>
                        <a:gd name="T49" fmla="*/ 1 h 76"/>
                        <a:gd name="T50" fmla="*/ 0 w 79"/>
                        <a:gd name="T51" fmla="*/ 2 h 76"/>
                        <a:gd name="T52" fmla="*/ 0 w 79"/>
                        <a:gd name="T53" fmla="*/ 2 h 76"/>
                        <a:gd name="T54" fmla="*/ 0 w 79"/>
                        <a:gd name="T55" fmla="*/ 2 h 76"/>
                        <a:gd name="T56" fmla="*/ 1 w 79"/>
                        <a:gd name="T57" fmla="*/ 2 h 76"/>
                        <a:gd name="T58" fmla="*/ 1 w 79"/>
                        <a:gd name="T59" fmla="*/ 3 h 76"/>
                        <a:gd name="T60" fmla="*/ 1 w 79"/>
                        <a:gd name="T61" fmla="*/ 3 h 76"/>
                        <a:gd name="T62" fmla="*/ 1 w 79"/>
                        <a:gd name="T63" fmla="*/ 3 h 76"/>
                        <a:gd name="T64" fmla="*/ 2 w 79"/>
                        <a:gd name="T65" fmla="*/ 3 h 7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9"/>
                        <a:gd name="T100" fmla="*/ 0 h 76"/>
                        <a:gd name="T101" fmla="*/ 79 w 79"/>
                        <a:gd name="T102" fmla="*/ 76 h 76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9" h="76">
                          <a:moveTo>
                            <a:pt x="40" y="76"/>
                          </a:moveTo>
                          <a:lnTo>
                            <a:pt x="43" y="76"/>
                          </a:lnTo>
                          <a:lnTo>
                            <a:pt x="47" y="76"/>
                          </a:lnTo>
                          <a:lnTo>
                            <a:pt x="50" y="73"/>
                          </a:lnTo>
                          <a:lnTo>
                            <a:pt x="54" y="73"/>
                          </a:lnTo>
                          <a:lnTo>
                            <a:pt x="56" y="71"/>
                          </a:lnTo>
                          <a:lnTo>
                            <a:pt x="61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9" y="61"/>
                          </a:lnTo>
                          <a:lnTo>
                            <a:pt x="72" y="58"/>
                          </a:lnTo>
                          <a:lnTo>
                            <a:pt x="73" y="56"/>
                          </a:lnTo>
                          <a:lnTo>
                            <a:pt x="74" y="53"/>
                          </a:lnTo>
                          <a:lnTo>
                            <a:pt x="76" y="48"/>
                          </a:lnTo>
                          <a:lnTo>
                            <a:pt x="76" y="45"/>
                          </a:lnTo>
                          <a:lnTo>
                            <a:pt x="77" y="40"/>
                          </a:lnTo>
                          <a:lnTo>
                            <a:pt x="79" y="38"/>
                          </a:lnTo>
                          <a:lnTo>
                            <a:pt x="77" y="33"/>
                          </a:lnTo>
                          <a:lnTo>
                            <a:pt x="76" y="29"/>
                          </a:lnTo>
                          <a:lnTo>
                            <a:pt x="76" y="25"/>
                          </a:lnTo>
                          <a:lnTo>
                            <a:pt x="74" y="22"/>
                          </a:lnTo>
                          <a:lnTo>
                            <a:pt x="73" y="19"/>
                          </a:lnTo>
                          <a:lnTo>
                            <a:pt x="72" y="15"/>
                          </a:lnTo>
                          <a:lnTo>
                            <a:pt x="69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1" y="5"/>
                          </a:lnTo>
                          <a:lnTo>
                            <a:pt x="56" y="3"/>
                          </a:lnTo>
                          <a:lnTo>
                            <a:pt x="54" y="2"/>
                          </a:lnTo>
                          <a:lnTo>
                            <a:pt x="50" y="0"/>
                          </a:lnTo>
                          <a:lnTo>
                            <a:pt x="47" y="0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5" y="0"/>
                          </a:lnTo>
                          <a:lnTo>
                            <a:pt x="31" y="0"/>
                          </a:lnTo>
                          <a:lnTo>
                            <a:pt x="28" y="0"/>
                          </a:lnTo>
                          <a:lnTo>
                            <a:pt x="24" y="2"/>
                          </a:lnTo>
                          <a:lnTo>
                            <a:pt x="21" y="3"/>
                          </a:lnTo>
                          <a:lnTo>
                            <a:pt x="17" y="5"/>
                          </a:lnTo>
                          <a:lnTo>
                            <a:pt x="15" y="7"/>
                          </a:lnTo>
                          <a:lnTo>
                            <a:pt x="12" y="10"/>
                          </a:lnTo>
                          <a:lnTo>
                            <a:pt x="9" y="13"/>
                          </a:lnTo>
                          <a:lnTo>
                            <a:pt x="6" y="15"/>
                          </a:lnTo>
                          <a:lnTo>
                            <a:pt x="5" y="19"/>
                          </a:lnTo>
                          <a:lnTo>
                            <a:pt x="3" y="22"/>
                          </a:lnTo>
                          <a:lnTo>
                            <a:pt x="2" y="25"/>
                          </a:lnTo>
                          <a:lnTo>
                            <a:pt x="0" y="29"/>
                          </a:lnTo>
                          <a:lnTo>
                            <a:pt x="0" y="33"/>
                          </a:lnTo>
                          <a:lnTo>
                            <a:pt x="0" y="38"/>
                          </a:lnTo>
                          <a:lnTo>
                            <a:pt x="0" y="40"/>
                          </a:lnTo>
                          <a:lnTo>
                            <a:pt x="0" y="45"/>
                          </a:lnTo>
                          <a:lnTo>
                            <a:pt x="2" y="48"/>
                          </a:lnTo>
                          <a:lnTo>
                            <a:pt x="3" y="53"/>
                          </a:lnTo>
                          <a:lnTo>
                            <a:pt x="5" y="56"/>
                          </a:lnTo>
                          <a:lnTo>
                            <a:pt x="6" y="58"/>
                          </a:lnTo>
                          <a:lnTo>
                            <a:pt x="9" y="61"/>
                          </a:lnTo>
                          <a:lnTo>
                            <a:pt x="12" y="65"/>
                          </a:lnTo>
                          <a:lnTo>
                            <a:pt x="15" y="67"/>
                          </a:lnTo>
                          <a:lnTo>
                            <a:pt x="17" y="70"/>
                          </a:lnTo>
                          <a:lnTo>
                            <a:pt x="21" y="71"/>
                          </a:lnTo>
                          <a:lnTo>
                            <a:pt x="24" y="73"/>
                          </a:lnTo>
                          <a:lnTo>
                            <a:pt x="28" y="73"/>
                          </a:lnTo>
                          <a:lnTo>
                            <a:pt x="31" y="76"/>
                          </a:lnTo>
                          <a:lnTo>
                            <a:pt x="35" y="76"/>
                          </a:lnTo>
                          <a:lnTo>
                            <a:pt x="40" y="7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57" name="Freeform 99"/>
                    <p:cNvSpPr>
                      <a:spLocks/>
                    </p:cNvSpPr>
                    <p:nvPr/>
                  </p:nvSpPr>
                  <p:spPr bwMode="auto">
                    <a:xfrm>
                      <a:off x="5487" y="1905"/>
                      <a:ext cx="27" cy="26"/>
                    </a:xfrm>
                    <a:custGeom>
                      <a:avLst/>
                      <a:gdLst>
                        <a:gd name="T0" fmla="*/ 2 w 79"/>
                        <a:gd name="T1" fmla="*/ 3 h 79"/>
                        <a:gd name="T2" fmla="*/ 2 w 79"/>
                        <a:gd name="T3" fmla="*/ 3 h 79"/>
                        <a:gd name="T4" fmla="*/ 2 w 79"/>
                        <a:gd name="T5" fmla="*/ 3 h 79"/>
                        <a:gd name="T6" fmla="*/ 3 w 79"/>
                        <a:gd name="T7" fmla="*/ 2 h 79"/>
                        <a:gd name="T8" fmla="*/ 3 w 79"/>
                        <a:gd name="T9" fmla="*/ 2 h 79"/>
                        <a:gd name="T10" fmla="*/ 3 w 79"/>
                        <a:gd name="T11" fmla="*/ 2 h 79"/>
                        <a:gd name="T12" fmla="*/ 3 w 79"/>
                        <a:gd name="T13" fmla="*/ 2 h 79"/>
                        <a:gd name="T14" fmla="*/ 3 w 79"/>
                        <a:gd name="T15" fmla="*/ 2 h 79"/>
                        <a:gd name="T16" fmla="*/ 3 w 79"/>
                        <a:gd name="T17" fmla="*/ 1 h 79"/>
                        <a:gd name="T18" fmla="*/ 3 w 79"/>
                        <a:gd name="T19" fmla="*/ 1 h 79"/>
                        <a:gd name="T20" fmla="*/ 3 w 79"/>
                        <a:gd name="T21" fmla="*/ 1 h 79"/>
                        <a:gd name="T22" fmla="*/ 3 w 79"/>
                        <a:gd name="T23" fmla="*/ 1 h 79"/>
                        <a:gd name="T24" fmla="*/ 3 w 79"/>
                        <a:gd name="T25" fmla="*/ 0 h 79"/>
                        <a:gd name="T26" fmla="*/ 2 w 79"/>
                        <a:gd name="T27" fmla="*/ 0 h 79"/>
                        <a:gd name="T28" fmla="*/ 2 w 79"/>
                        <a:gd name="T29" fmla="*/ 0 h 79"/>
                        <a:gd name="T30" fmla="*/ 2 w 79"/>
                        <a:gd name="T31" fmla="*/ 0 h 79"/>
                        <a:gd name="T32" fmla="*/ 1 w 79"/>
                        <a:gd name="T33" fmla="*/ 0 h 79"/>
                        <a:gd name="T34" fmla="*/ 1 w 79"/>
                        <a:gd name="T35" fmla="*/ 0 h 79"/>
                        <a:gd name="T36" fmla="*/ 1 w 79"/>
                        <a:gd name="T37" fmla="*/ 0 h 79"/>
                        <a:gd name="T38" fmla="*/ 1 w 79"/>
                        <a:gd name="T39" fmla="*/ 0 h 79"/>
                        <a:gd name="T40" fmla="*/ 0 w 79"/>
                        <a:gd name="T41" fmla="*/ 1 h 79"/>
                        <a:gd name="T42" fmla="*/ 0 w 79"/>
                        <a:gd name="T43" fmla="*/ 1 h 79"/>
                        <a:gd name="T44" fmla="*/ 0 w 79"/>
                        <a:gd name="T45" fmla="*/ 1 h 79"/>
                        <a:gd name="T46" fmla="*/ 0 w 79"/>
                        <a:gd name="T47" fmla="*/ 1 h 79"/>
                        <a:gd name="T48" fmla="*/ 0 w 79"/>
                        <a:gd name="T49" fmla="*/ 2 h 79"/>
                        <a:gd name="T50" fmla="*/ 0 w 79"/>
                        <a:gd name="T51" fmla="*/ 2 h 79"/>
                        <a:gd name="T52" fmla="*/ 0 w 79"/>
                        <a:gd name="T53" fmla="*/ 2 h 79"/>
                        <a:gd name="T54" fmla="*/ 0 w 79"/>
                        <a:gd name="T55" fmla="*/ 2 h 79"/>
                        <a:gd name="T56" fmla="*/ 1 w 79"/>
                        <a:gd name="T57" fmla="*/ 2 h 79"/>
                        <a:gd name="T58" fmla="*/ 1 w 79"/>
                        <a:gd name="T59" fmla="*/ 3 h 79"/>
                        <a:gd name="T60" fmla="*/ 1 w 79"/>
                        <a:gd name="T61" fmla="*/ 3 h 79"/>
                        <a:gd name="T62" fmla="*/ 1 w 79"/>
                        <a:gd name="T63" fmla="*/ 3 h 79"/>
                        <a:gd name="T64" fmla="*/ 2 w 79"/>
                        <a:gd name="T65" fmla="*/ 3 h 79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9"/>
                        <a:gd name="T100" fmla="*/ 0 h 79"/>
                        <a:gd name="T101" fmla="*/ 79 w 79"/>
                        <a:gd name="T102" fmla="*/ 79 h 79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9" h="79">
                          <a:moveTo>
                            <a:pt x="40" y="79"/>
                          </a:moveTo>
                          <a:lnTo>
                            <a:pt x="43" y="79"/>
                          </a:lnTo>
                          <a:lnTo>
                            <a:pt x="47" y="78"/>
                          </a:lnTo>
                          <a:lnTo>
                            <a:pt x="52" y="76"/>
                          </a:lnTo>
                          <a:lnTo>
                            <a:pt x="54" y="75"/>
                          </a:lnTo>
                          <a:lnTo>
                            <a:pt x="57" y="73"/>
                          </a:lnTo>
                          <a:lnTo>
                            <a:pt x="61" y="70"/>
                          </a:lnTo>
                          <a:lnTo>
                            <a:pt x="63" y="68"/>
                          </a:lnTo>
                          <a:lnTo>
                            <a:pt x="67" y="67"/>
                          </a:lnTo>
                          <a:lnTo>
                            <a:pt x="69" y="63"/>
                          </a:lnTo>
                          <a:lnTo>
                            <a:pt x="72" y="61"/>
                          </a:lnTo>
                          <a:lnTo>
                            <a:pt x="73" y="59"/>
                          </a:lnTo>
                          <a:lnTo>
                            <a:pt x="75" y="55"/>
                          </a:lnTo>
                          <a:lnTo>
                            <a:pt x="76" y="50"/>
                          </a:lnTo>
                          <a:lnTo>
                            <a:pt x="78" y="48"/>
                          </a:lnTo>
                          <a:lnTo>
                            <a:pt x="78" y="43"/>
                          </a:lnTo>
                          <a:lnTo>
                            <a:pt x="79" y="41"/>
                          </a:lnTo>
                          <a:lnTo>
                            <a:pt x="78" y="35"/>
                          </a:lnTo>
                          <a:lnTo>
                            <a:pt x="78" y="31"/>
                          </a:lnTo>
                          <a:lnTo>
                            <a:pt x="76" y="28"/>
                          </a:lnTo>
                          <a:lnTo>
                            <a:pt x="75" y="25"/>
                          </a:lnTo>
                          <a:lnTo>
                            <a:pt x="73" y="21"/>
                          </a:lnTo>
                          <a:lnTo>
                            <a:pt x="72" y="18"/>
                          </a:lnTo>
                          <a:lnTo>
                            <a:pt x="69" y="15"/>
                          </a:lnTo>
                          <a:lnTo>
                            <a:pt x="67" y="12"/>
                          </a:lnTo>
                          <a:lnTo>
                            <a:pt x="63" y="10"/>
                          </a:lnTo>
                          <a:lnTo>
                            <a:pt x="61" y="8"/>
                          </a:lnTo>
                          <a:lnTo>
                            <a:pt x="57" y="5"/>
                          </a:lnTo>
                          <a:lnTo>
                            <a:pt x="54" y="4"/>
                          </a:lnTo>
                          <a:lnTo>
                            <a:pt x="52" y="3"/>
                          </a:lnTo>
                          <a:lnTo>
                            <a:pt x="47" y="2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6" y="0"/>
                          </a:lnTo>
                          <a:lnTo>
                            <a:pt x="31" y="2"/>
                          </a:lnTo>
                          <a:lnTo>
                            <a:pt x="28" y="3"/>
                          </a:lnTo>
                          <a:lnTo>
                            <a:pt x="24" y="4"/>
                          </a:lnTo>
                          <a:lnTo>
                            <a:pt x="21" y="5"/>
                          </a:lnTo>
                          <a:lnTo>
                            <a:pt x="18" y="8"/>
                          </a:lnTo>
                          <a:lnTo>
                            <a:pt x="15" y="10"/>
                          </a:lnTo>
                          <a:lnTo>
                            <a:pt x="12" y="12"/>
                          </a:lnTo>
                          <a:lnTo>
                            <a:pt x="10" y="15"/>
                          </a:lnTo>
                          <a:lnTo>
                            <a:pt x="8" y="18"/>
                          </a:lnTo>
                          <a:lnTo>
                            <a:pt x="5" y="21"/>
                          </a:lnTo>
                          <a:lnTo>
                            <a:pt x="4" y="25"/>
                          </a:lnTo>
                          <a:lnTo>
                            <a:pt x="3" y="28"/>
                          </a:lnTo>
                          <a:lnTo>
                            <a:pt x="2" y="31"/>
                          </a:lnTo>
                          <a:lnTo>
                            <a:pt x="0" y="35"/>
                          </a:lnTo>
                          <a:lnTo>
                            <a:pt x="0" y="41"/>
                          </a:lnTo>
                          <a:lnTo>
                            <a:pt x="0" y="43"/>
                          </a:lnTo>
                          <a:lnTo>
                            <a:pt x="2" y="48"/>
                          </a:lnTo>
                          <a:lnTo>
                            <a:pt x="3" y="50"/>
                          </a:lnTo>
                          <a:lnTo>
                            <a:pt x="4" y="55"/>
                          </a:lnTo>
                          <a:lnTo>
                            <a:pt x="5" y="59"/>
                          </a:lnTo>
                          <a:lnTo>
                            <a:pt x="8" y="61"/>
                          </a:lnTo>
                          <a:lnTo>
                            <a:pt x="10" y="63"/>
                          </a:lnTo>
                          <a:lnTo>
                            <a:pt x="12" y="67"/>
                          </a:lnTo>
                          <a:lnTo>
                            <a:pt x="15" y="68"/>
                          </a:lnTo>
                          <a:lnTo>
                            <a:pt x="18" y="70"/>
                          </a:lnTo>
                          <a:lnTo>
                            <a:pt x="21" y="73"/>
                          </a:lnTo>
                          <a:lnTo>
                            <a:pt x="24" y="75"/>
                          </a:lnTo>
                          <a:lnTo>
                            <a:pt x="28" y="76"/>
                          </a:lnTo>
                          <a:lnTo>
                            <a:pt x="31" y="78"/>
                          </a:lnTo>
                          <a:lnTo>
                            <a:pt x="36" y="79"/>
                          </a:lnTo>
                          <a:lnTo>
                            <a:pt x="40" y="7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58" name="Freeform 100"/>
                    <p:cNvSpPr>
                      <a:spLocks/>
                    </p:cNvSpPr>
                    <p:nvPr/>
                  </p:nvSpPr>
                  <p:spPr bwMode="auto">
                    <a:xfrm>
                      <a:off x="5536" y="1906"/>
                      <a:ext cx="26" cy="25"/>
                    </a:xfrm>
                    <a:custGeom>
                      <a:avLst/>
                      <a:gdLst>
                        <a:gd name="T0" fmla="*/ 2 w 78"/>
                        <a:gd name="T1" fmla="*/ 3 h 76"/>
                        <a:gd name="T2" fmla="*/ 2 w 78"/>
                        <a:gd name="T3" fmla="*/ 3 h 76"/>
                        <a:gd name="T4" fmla="*/ 2 w 78"/>
                        <a:gd name="T5" fmla="*/ 3 h 76"/>
                        <a:gd name="T6" fmla="*/ 2 w 78"/>
                        <a:gd name="T7" fmla="*/ 2 h 76"/>
                        <a:gd name="T8" fmla="*/ 3 w 78"/>
                        <a:gd name="T9" fmla="*/ 2 h 76"/>
                        <a:gd name="T10" fmla="*/ 3 w 78"/>
                        <a:gd name="T11" fmla="*/ 2 h 76"/>
                        <a:gd name="T12" fmla="*/ 3 w 78"/>
                        <a:gd name="T13" fmla="*/ 2 h 76"/>
                        <a:gd name="T14" fmla="*/ 3 w 78"/>
                        <a:gd name="T15" fmla="*/ 1 h 76"/>
                        <a:gd name="T16" fmla="*/ 3 w 78"/>
                        <a:gd name="T17" fmla="*/ 1 h 76"/>
                        <a:gd name="T18" fmla="*/ 3 w 78"/>
                        <a:gd name="T19" fmla="*/ 1 h 76"/>
                        <a:gd name="T20" fmla="*/ 3 w 78"/>
                        <a:gd name="T21" fmla="*/ 1 h 76"/>
                        <a:gd name="T22" fmla="*/ 3 w 78"/>
                        <a:gd name="T23" fmla="*/ 0 h 76"/>
                        <a:gd name="T24" fmla="*/ 2 w 78"/>
                        <a:gd name="T25" fmla="*/ 0 h 76"/>
                        <a:gd name="T26" fmla="*/ 2 w 78"/>
                        <a:gd name="T27" fmla="*/ 0 h 76"/>
                        <a:gd name="T28" fmla="*/ 2 w 78"/>
                        <a:gd name="T29" fmla="*/ 0 h 76"/>
                        <a:gd name="T30" fmla="*/ 2 w 78"/>
                        <a:gd name="T31" fmla="*/ 0 h 76"/>
                        <a:gd name="T32" fmla="*/ 1 w 78"/>
                        <a:gd name="T33" fmla="*/ 0 h 76"/>
                        <a:gd name="T34" fmla="*/ 1 w 78"/>
                        <a:gd name="T35" fmla="*/ 0 h 76"/>
                        <a:gd name="T36" fmla="*/ 1 w 78"/>
                        <a:gd name="T37" fmla="*/ 0 h 76"/>
                        <a:gd name="T38" fmla="*/ 0 w 78"/>
                        <a:gd name="T39" fmla="*/ 0 h 76"/>
                        <a:gd name="T40" fmla="*/ 0 w 78"/>
                        <a:gd name="T41" fmla="*/ 0 h 76"/>
                        <a:gd name="T42" fmla="*/ 0 w 78"/>
                        <a:gd name="T43" fmla="*/ 1 h 76"/>
                        <a:gd name="T44" fmla="*/ 0 w 78"/>
                        <a:gd name="T45" fmla="*/ 1 h 76"/>
                        <a:gd name="T46" fmla="*/ 0 w 78"/>
                        <a:gd name="T47" fmla="*/ 1 h 76"/>
                        <a:gd name="T48" fmla="*/ 0 w 78"/>
                        <a:gd name="T49" fmla="*/ 1 h 76"/>
                        <a:gd name="T50" fmla="*/ 0 w 78"/>
                        <a:gd name="T51" fmla="*/ 2 h 76"/>
                        <a:gd name="T52" fmla="*/ 0 w 78"/>
                        <a:gd name="T53" fmla="*/ 2 h 76"/>
                        <a:gd name="T54" fmla="*/ 0 w 78"/>
                        <a:gd name="T55" fmla="*/ 2 h 76"/>
                        <a:gd name="T56" fmla="*/ 0 w 78"/>
                        <a:gd name="T57" fmla="*/ 2 h 76"/>
                        <a:gd name="T58" fmla="*/ 1 w 78"/>
                        <a:gd name="T59" fmla="*/ 3 h 76"/>
                        <a:gd name="T60" fmla="*/ 1 w 78"/>
                        <a:gd name="T61" fmla="*/ 3 h 76"/>
                        <a:gd name="T62" fmla="*/ 1 w 78"/>
                        <a:gd name="T63" fmla="*/ 3 h 76"/>
                        <a:gd name="T64" fmla="*/ 1 w 78"/>
                        <a:gd name="T65" fmla="*/ 3 h 7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8"/>
                        <a:gd name="T100" fmla="*/ 0 h 76"/>
                        <a:gd name="T101" fmla="*/ 78 w 78"/>
                        <a:gd name="T102" fmla="*/ 76 h 76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8" h="76">
                          <a:moveTo>
                            <a:pt x="40" y="76"/>
                          </a:moveTo>
                          <a:lnTo>
                            <a:pt x="43" y="76"/>
                          </a:lnTo>
                          <a:lnTo>
                            <a:pt x="47" y="76"/>
                          </a:lnTo>
                          <a:lnTo>
                            <a:pt x="50" y="73"/>
                          </a:lnTo>
                          <a:lnTo>
                            <a:pt x="54" y="73"/>
                          </a:lnTo>
                          <a:lnTo>
                            <a:pt x="57" y="71"/>
                          </a:lnTo>
                          <a:lnTo>
                            <a:pt x="60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8" y="63"/>
                          </a:lnTo>
                          <a:lnTo>
                            <a:pt x="70" y="59"/>
                          </a:lnTo>
                          <a:lnTo>
                            <a:pt x="73" y="56"/>
                          </a:lnTo>
                          <a:lnTo>
                            <a:pt x="75" y="53"/>
                          </a:lnTo>
                          <a:lnTo>
                            <a:pt x="75" y="50"/>
                          </a:lnTo>
                          <a:lnTo>
                            <a:pt x="78" y="45"/>
                          </a:lnTo>
                          <a:lnTo>
                            <a:pt x="78" y="41"/>
                          </a:lnTo>
                          <a:lnTo>
                            <a:pt x="78" y="38"/>
                          </a:lnTo>
                          <a:lnTo>
                            <a:pt x="78" y="34"/>
                          </a:lnTo>
                          <a:lnTo>
                            <a:pt x="78" y="29"/>
                          </a:lnTo>
                          <a:lnTo>
                            <a:pt x="75" y="26"/>
                          </a:lnTo>
                          <a:lnTo>
                            <a:pt x="75" y="22"/>
                          </a:lnTo>
                          <a:lnTo>
                            <a:pt x="73" y="19"/>
                          </a:lnTo>
                          <a:lnTo>
                            <a:pt x="70" y="15"/>
                          </a:lnTo>
                          <a:lnTo>
                            <a:pt x="68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0" y="6"/>
                          </a:lnTo>
                          <a:lnTo>
                            <a:pt x="57" y="3"/>
                          </a:lnTo>
                          <a:lnTo>
                            <a:pt x="54" y="2"/>
                          </a:lnTo>
                          <a:lnTo>
                            <a:pt x="50" y="1"/>
                          </a:lnTo>
                          <a:lnTo>
                            <a:pt x="47" y="0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5" y="0"/>
                          </a:lnTo>
                          <a:lnTo>
                            <a:pt x="31" y="0"/>
                          </a:lnTo>
                          <a:lnTo>
                            <a:pt x="27" y="1"/>
                          </a:lnTo>
                          <a:lnTo>
                            <a:pt x="24" y="2"/>
                          </a:lnTo>
                          <a:lnTo>
                            <a:pt x="21" y="3"/>
                          </a:lnTo>
                          <a:lnTo>
                            <a:pt x="17" y="6"/>
                          </a:lnTo>
                          <a:lnTo>
                            <a:pt x="13" y="7"/>
                          </a:lnTo>
                          <a:lnTo>
                            <a:pt x="11" y="10"/>
                          </a:lnTo>
                          <a:lnTo>
                            <a:pt x="9" y="13"/>
                          </a:lnTo>
                          <a:lnTo>
                            <a:pt x="6" y="15"/>
                          </a:lnTo>
                          <a:lnTo>
                            <a:pt x="4" y="19"/>
                          </a:lnTo>
                          <a:lnTo>
                            <a:pt x="4" y="22"/>
                          </a:lnTo>
                          <a:lnTo>
                            <a:pt x="2" y="26"/>
                          </a:lnTo>
                          <a:lnTo>
                            <a:pt x="2" y="29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2" y="45"/>
                          </a:lnTo>
                          <a:lnTo>
                            <a:pt x="2" y="50"/>
                          </a:lnTo>
                          <a:lnTo>
                            <a:pt x="4" y="53"/>
                          </a:lnTo>
                          <a:lnTo>
                            <a:pt x="4" y="56"/>
                          </a:lnTo>
                          <a:lnTo>
                            <a:pt x="6" y="59"/>
                          </a:lnTo>
                          <a:lnTo>
                            <a:pt x="9" y="63"/>
                          </a:lnTo>
                          <a:lnTo>
                            <a:pt x="11" y="65"/>
                          </a:lnTo>
                          <a:lnTo>
                            <a:pt x="13" y="67"/>
                          </a:lnTo>
                          <a:lnTo>
                            <a:pt x="17" y="70"/>
                          </a:lnTo>
                          <a:lnTo>
                            <a:pt x="21" y="71"/>
                          </a:lnTo>
                          <a:lnTo>
                            <a:pt x="24" y="73"/>
                          </a:lnTo>
                          <a:lnTo>
                            <a:pt x="27" y="73"/>
                          </a:lnTo>
                          <a:lnTo>
                            <a:pt x="31" y="76"/>
                          </a:lnTo>
                          <a:lnTo>
                            <a:pt x="35" y="76"/>
                          </a:lnTo>
                          <a:lnTo>
                            <a:pt x="40" y="7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59" name="Freeform 101"/>
                    <p:cNvSpPr>
                      <a:spLocks/>
                    </p:cNvSpPr>
                    <p:nvPr/>
                  </p:nvSpPr>
                  <p:spPr bwMode="auto">
                    <a:xfrm>
                      <a:off x="5588" y="1906"/>
                      <a:ext cx="26" cy="26"/>
                    </a:xfrm>
                    <a:custGeom>
                      <a:avLst/>
                      <a:gdLst>
                        <a:gd name="T0" fmla="*/ 2 w 78"/>
                        <a:gd name="T1" fmla="*/ 3 h 77"/>
                        <a:gd name="T2" fmla="*/ 2 w 78"/>
                        <a:gd name="T3" fmla="*/ 3 h 77"/>
                        <a:gd name="T4" fmla="*/ 2 w 78"/>
                        <a:gd name="T5" fmla="*/ 3 h 77"/>
                        <a:gd name="T6" fmla="*/ 2 w 78"/>
                        <a:gd name="T7" fmla="*/ 2 h 77"/>
                        <a:gd name="T8" fmla="*/ 2 w 78"/>
                        <a:gd name="T9" fmla="*/ 2 h 77"/>
                        <a:gd name="T10" fmla="*/ 3 w 78"/>
                        <a:gd name="T11" fmla="*/ 2 h 77"/>
                        <a:gd name="T12" fmla="*/ 3 w 78"/>
                        <a:gd name="T13" fmla="*/ 2 h 77"/>
                        <a:gd name="T14" fmla="*/ 3 w 78"/>
                        <a:gd name="T15" fmla="*/ 2 h 77"/>
                        <a:gd name="T16" fmla="*/ 3 w 78"/>
                        <a:gd name="T17" fmla="*/ 1 h 77"/>
                        <a:gd name="T18" fmla="*/ 3 w 78"/>
                        <a:gd name="T19" fmla="*/ 1 h 77"/>
                        <a:gd name="T20" fmla="*/ 3 w 78"/>
                        <a:gd name="T21" fmla="*/ 1 h 77"/>
                        <a:gd name="T22" fmla="*/ 2 w 78"/>
                        <a:gd name="T23" fmla="*/ 0 h 77"/>
                        <a:gd name="T24" fmla="*/ 2 w 78"/>
                        <a:gd name="T25" fmla="*/ 0 h 77"/>
                        <a:gd name="T26" fmla="*/ 2 w 78"/>
                        <a:gd name="T27" fmla="*/ 0 h 77"/>
                        <a:gd name="T28" fmla="*/ 2 w 78"/>
                        <a:gd name="T29" fmla="*/ 0 h 77"/>
                        <a:gd name="T30" fmla="*/ 2 w 78"/>
                        <a:gd name="T31" fmla="*/ 0 h 77"/>
                        <a:gd name="T32" fmla="*/ 1 w 78"/>
                        <a:gd name="T33" fmla="*/ 0 h 77"/>
                        <a:gd name="T34" fmla="*/ 1 w 78"/>
                        <a:gd name="T35" fmla="*/ 0 h 77"/>
                        <a:gd name="T36" fmla="*/ 1 w 78"/>
                        <a:gd name="T37" fmla="*/ 0 h 77"/>
                        <a:gd name="T38" fmla="*/ 0 w 78"/>
                        <a:gd name="T39" fmla="*/ 0 h 77"/>
                        <a:gd name="T40" fmla="*/ 0 w 78"/>
                        <a:gd name="T41" fmla="*/ 0 h 77"/>
                        <a:gd name="T42" fmla="*/ 0 w 78"/>
                        <a:gd name="T43" fmla="*/ 1 h 77"/>
                        <a:gd name="T44" fmla="*/ 0 w 78"/>
                        <a:gd name="T45" fmla="*/ 1 h 77"/>
                        <a:gd name="T46" fmla="*/ 0 w 78"/>
                        <a:gd name="T47" fmla="*/ 1 h 77"/>
                        <a:gd name="T48" fmla="*/ 0 w 78"/>
                        <a:gd name="T49" fmla="*/ 2 h 77"/>
                        <a:gd name="T50" fmla="*/ 0 w 78"/>
                        <a:gd name="T51" fmla="*/ 2 h 77"/>
                        <a:gd name="T52" fmla="*/ 0 w 78"/>
                        <a:gd name="T53" fmla="*/ 2 h 77"/>
                        <a:gd name="T54" fmla="*/ 0 w 78"/>
                        <a:gd name="T55" fmla="*/ 2 h 77"/>
                        <a:gd name="T56" fmla="*/ 0 w 78"/>
                        <a:gd name="T57" fmla="*/ 2 h 77"/>
                        <a:gd name="T58" fmla="*/ 1 w 78"/>
                        <a:gd name="T59" fmla="*/ 3 h 77"/>
                        <a:gd name="T60" fmla="*/ 1 w 78"/>
                        <a:gd name="T61" fmla="*/ 3 h 77"/>
                        <a:gd name="T62" fmla="*/ 1 w 78"/>
                        <a:gd name="T63" fmla="*/ 3 h 77"/>
                        <a:gd name="T64" fmla="*/ 1 w 78"/>
                        <a:gd name="T65" fmla="*/ 3 h 77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8"/>
                        <a:gd name="T100" fmla="*/ 0 h 77"/>
                        <a:gd name="T101" fmla="*/ 78 w 78"/>
                        <a:gd name="T102" fmla="*/ 77 h 77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8" h="77">
                          <a:moveTo>
                            <a:pt x="38" y="77"/>
                          </a:moveTo>
                          <a:lnTo>
                            <a:pt x="41" y="76"/>
                          </a:lnTo>
                          <a:lnTo>
                            <a:pt x="45" y="75"/>
                          </a:lnTo>
                          <a:lnTo>
                            <a:pt x="50" y="75"/>
                          </a:lnTo>
                          <a:lnTo>
                            <a:pt x="53" y="72"/>
                          </a:lnTo>
                          <a:lnTo>
                            <a:pt x="56" y="71"/>
                          </a:lnTo>
                          <a:lnTo>
                            <a:pt x="60" y="69"/>
                          </a:lnTo>
                          <a:lnTo>
                            <a:pt x="63" y="66"/>
                          </a:lnTo>
                          <a:lnTo>
                            <a:pt x="65" y="64"/>
                          </a:lnTo>
                          <a:lnTo>
                            <a:pt x="67" y="62"/>
                          </a:lnTo>
                          <a:lnTo>
                            <a:pt x="70" y="59"/>
                          </a:lnTo>
                          <a:lnTo>
                            <a:pt x="71" y="56"/>
                          </a:lnTo>
                          <a:lnTo>
                            <a:pt x="73" y="53"/>
                          </a:lnTo>
                          <a:lnTo>
                            <a:pt x="76" y="49"/>
                          </a:lnTo>
                          <a:lnTo>
                            <a:pt x="76" y="45"/>
                          </a:lnTo>
                          <a:lnTo>
                            <a:pt x="77" y="41"/>
                          </a:lnTo>
                          <a:lnTo>
                            <a:pt x="78" y="38"/>
                          </a:lnTo>
                          <a:lnTo>
                            <a:pt x="77" y="34"/>
                          </a:lnTo>
                          <a:lnTo>
                            <a:pt x="76" y="28"/>
                          </a:lnTo>
                          <a:lnTo>
                            <a:pt x="76" y="26"/>
                          </a:lnTo>
                          <a:lnTo>
                            <a:pt x="73" y="23"/>
                          </a:lnTo>
                          <a:lnTo>
                            <a:pt x="71" y="19"/>
                          </a:lnTo>
                          <a:lnTo>
                            <a:pt x="70" y="17"/>
                          </a:lnTo>
                          <a:lnTo>
                            <a:pt x="67" y="13"/>
                          </a:lnTo>
                          <a:lnTo>
                            <a:pt x="65" y="11"/>
                          </a:lnTo>
                          <a:lnTo>
                            <a:pt x="63" y="8"/>
                          </a:lnTo>
                          <a:lnTo>
                            <a:pt x="60" y="6"/>
                          </a:lnTo>
                          <a:lnTo>
                            <a:pt x="56" y="4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2" y="2"/>
                          </a:lnTo>
                          <a:lnTo>
                            <a:pt x="20" y="4"/>
                          </a:lnTo>
                          <a:lnTo>
                            <a:pt x="16" y="6"/>
                          </a:lnTo>
                          <a:lnTo>
                            <a:pt x="13" y="8"/>
                          </a:lnTo>
                          <a:lnTo>
                            <a:pt x="11" y="11"/>
                          </a:lnTo>
                          <a:lnTo>
                            <a:pt x="8" y="13"/>
                          </a:lnTo>
                          <a:lnTo>
                            <a:pt x="6" y="17"/>
                          </a:lnTo>
                          <a:lnTo>
                            <a:pt x="5" y="19"/>
                          </a:lnTo>
                          <a:lnTo>
                            <a:pt x="2" y="23"/>
                          </a:lnTo>
                          <a:lnTo>
                            <a:pt x="1" y="26"/>
                          </a:lnTo>
                          <a:lnTo>
                            <a:pt x="0" y="28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0" y="45"/>
                          </a:lnTo>
                          <a:lnTo>
                            <a:pt x="1" y="49"/>
                          </a:lnTo>
                          <a:lnTo>
                            <a:pt x="2" y="53"/>
                          </a:lnTo>
                          <a:lnTo>
                            <a:pt x="5" y="56"/>
                          </a:lnTo>
                          <a:lnTo>
                            <a:pt x="6" y="59"/>
                          </a:lnTo>
                          <a:lnTo>
                            <a:pt x="8" y="62"/>
                          </a:lnTo>
                          <a:lnTo>
                            <a:pt x="11" y="64"/>
                          </a:lnTo>
                          <a:lnTo>
                            <a:pt x="13" y="66"/>
                          </a:lnTo>
                          <a:lnTo>
                            <a:pt x="16" y="69"/>
                          </a:lnTo>
                          <a:lnTo>
                            <a:pt x="20" y="71"/>
                          </a:lnTo>
                          <a:lnTo>
                            <a:pt x="22" y="72"/>
                          </a:lnTo>
                          <a:lnTo>
                            <a:pt x="26" y="75"/>
                          </a:lnTo>
                          <a:lnTo>
                            <a:pt x="31" y="75"/>
                          </a:lnTo>
                          <a:lnTo>
                            <a:pt x="34" y="76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60" name="Freeform 102"/>
                    <p:cNvSpPr>
                      <a:spLocks/>
                    </p:cNvSpPr>
                    <p:nvPr/>
                  </p:nvSpPr>
                  <p:spPr bwMode="auto">
                    <a:xfrm>
                      <a:off x="5639" y="1907"/>
                      <a:ext cx="25" cy="25"/>
                    </a:xfrm>
                    <a:custGeom>
                      <a:avLst/>
                      <a:gdLst>
                        <a:gd name="T0" fmla="*/ 1 w 77"/>
                        <a:gd name="T1" fmla="*/ 3 h 77"/>
                        <a:gd name="T2" fmla="*/ 2 w 77"/>
                        <a:gd name="T3" fmla="*/ 3 h 77"/>
                        <a:gd name="T4" fmla="*/ 2 w 77"/>
                        <a:gd name="T5" fmla="*/ 3 h 77"/>
                        <a:gd name="T6" fmla="*/ 2 w 77"/>
                        <a:gd name="T7" fmla="*/ 2 h 77"/>
                        <a:gd name="T8" fmla="*/ 2 w 77"/>
                        <a:gd name="T9" fmla="*/ 2 h 77"/>
                        <a:gd name="T10" fmla="*/ 2 w 77"/>
                        <a:gd name="T11" fmla="*/ 2 h 77"/>
                        <a:gd name="T12" fmla="*/ 3 w 77"/>
                        <a:gd name="T13" fmla="*/ 2 h 77"/>
                        <a:gd name="T14" fmla="*/ 3 w 77"/>
                        <a:gd name="T15" fmla="*/ 2 h 77"/>
                        <a:gd name="T16" fmla="*/ 3 w 77"/>
                        <a:gd name="T17" fmla="*/ 1 h 77"/>
                        <a:gd name="T18" fmla="*/ 3 w 77"/>
                        <a:gd name="T19" fmla="*/ 1 h 77"/>
                        <a:gd name="T20" fmla="*/ 2 w 77"/>
                        <a:gd name="T21" fmla="*/ 1 h 77"/>
                        <a:gd name="T22" fmla="*/ 2 w 77"/>
                        <a:gd name="T23" fmla="*/ 0 h 77"/>
                        <a:gd name="T24" fmla="*/ 2 w 77"/>
                        <a:gd name="T25" fmla="*/ 0 h 77"/>
                        <a:gd name="T26" fmla="*/ 2 w 77"/>
                        <a:gd name="T27" fmla="*/ 0 h 77"/>
                        <a:gd name="T28" fmla="*/ 2 w 77"/>
                        <a:gd name="T29" fmla="*/ 0 h 77"/>
                        <a:gd name="T30" fmla="*/ 1 w 77"/>
                        <a:gd name="T31" fmla="*/ 0 h 77"/>
                        <a:gd name="T32" fmla="*/ 1 w 77"/>
                        <a:gd name="T33" fmla="*/ 0 h 77"/>
                        <a:gd name="T34" fmla="*/ 1 w 77"/>
                        <a:gd name="T35" fmla="*/ 0 h 77"/>
                        <a:gd name="T36" fmla="*/ 1 w 77"/>
                        <a:gd name="T37" fmla="*/ 0 h 77"/>
                        <a:gd name="T38" fmla="*/ 0 w 77"/>
                        <a:gd name="T39" fmla="*/ 0 h 77"/>
                        <a:gd name="T40" fmla="*/ 0 w 77"/>
                        <a:gd name="T41" fmla="*/ 0 h 77"/>
                        <a:gd name="T42" fmla="*/ 0 w 77"/>
                        <a:gd name="T43" fmla="*/ 1 h 77"/>
                        <a:gd name="T44" fmla="*/ 0 w 77"/>
                        <a:gd name="T45" fmla="*/ 1 h 77"/>
                        <a:gd name="T46" fmla="*/ 0 w 77"/>
                        <a:gd name="T47" fmla="*/ 1 h 77"/>
                        <a:gd name="T48" fmla="*/ 0 w 77"/>
                        <a:gd name="T49" fmla="*/ 2 h 77"/>
                        <a:gd name="T50" fmla="*/ 0 w 77"/>
                        <a:gd name="T51" fmla="*/ 2 h 77"/>
                        <a:gd name="T52" fmla="*/ 0 w 77"/>
                        <a:gd name="T53" fmla="*/ 2 h 77"/>
                        <a:gd name="T54" fmla="*/ 0 w 77"/>
                        <a:gd name="T55" fmla="*/ 2 h 77"/>
                        <a:gd name="T56" fmla="*/ 0 w 77"/>
                        <a:gd name="T57" fmla="*/ 2 h 77"/>
                        <a:gd name="T58" fmla="*/ 1 w 77"/>
                        <a:gd name="T59" fmla="*/ 3 h 77"/>
                        <a:gd name="T60" fmla="*/ 1 w 77"/>
                        <a:gd name="T61" fmla="*/ 3 h 77"/>
                        <a:gd name="T62" fmla="*/ 1 w 77"/>
                        <a:gd name="T63" fmla="*/ 3 h 77"/>
                        <a:gd name="T64" fmla="*/ 1 w 77"/>
                        <a:gd name="T65" fmla="*/ 3 h 77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7"/>
                        <a:gd name="T100" fmla="*/ 0 h 77"/>
                        <a:gd name="T101" fmla="*/ 77 w 77"/>
                        <a:gd name="T102" fmla="*/ 77 h 77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7" h="77">
                          <a:moveTo>
                            <a:pt x="38" y="77"/>
                          </a:moveTo>
                          <a:lnTo>
                            <a:pt x="41" y="77"/>
                          </a:lnTo>
                          <a:lnTo>
                            <a:pt x="45" y="76"/>
                          </a:lnTo>
                          <a:lnTo>
                            <a:pt x="48" y="75"/>
                          </a:lnTo>
                          <a:lnTo>
                            <a:pt x="53" y="75"/>
                          </a:lnTo>
                          <a:lnTo>
                            <a:pt x="56" y="73"/>
                          </a:lnTo>
                          <a:lnTo>
                            <a:pt x="59" y="70"/>
                          </a:lnTo>
                          <a:lnTo>
                            <a:pt x="61" y="67"/>
                          </a:lnTo>
                          <a:lnTo>
                            <a:pt x="65" y="66"/>
                          </a:lnTo>
                          <a:lnTo>
                            <a:pt x="67" y="62"/>
                          </a:lnTo>
                          <a:lnTo>
                            <a:pt x="70" y="60"/>
                          </a:lnTo>
                          <a:lnTo>
                            <a:pt x="71" y="57"/>
                          </a:lnTo>
                          <a:lnTo>
                            <a:pt x="73" y="53"/>
                          </a:lnTo>
                          <a:lnTo>
                            <a:pt x="74" y="50"/>
                          </a:lnTo>
                          <a:lnTo>
                            <a:pt x="76" y="45"/>
                          </a:lnTo>
                          <a:lnTo>
                            <a:pt x="76" y="42"/>
                          </a:lnTo>
                          <a:lnTo>
                            <a:pt x="77" y="38"/>
                          </a:lnTo>
                          <a:lnTo>
                            <a:pt x="76" y="35"/>
                          </a:lnTo>
                          <a:lnTo>
                            <a:pt x="76" y="30"/>
                          </a:lnTo>
                          <a:lnTo>
                            <a:pt x="74" y="26"/>
                          </a:lnTo>
                          <a:lnTo>
                            <a:pt x="73" y="23"/>
                          </a:lnTo>
                          <a:lnTo>
                            <a:pt x="71" y="19"/>
                          </a:lnTo>
                          <a:lnTo>
                            <a:pt x="70" y="17"/>
                          </a:lnTo>
                          <a:lnTo>
                            <a:pt x="67" y="13"/>
                          </a:lnTo>
                          <a:lnTo>
                            <a:pt x="65" y="11"/>
                          </a:lnTo>
                          <a:lnTo>
                            <a:pt x="61" y="9"/>
                          </a:lnTo>
                          <a:lnTo>
                            <a:pt x="59" y="6"/>
                          </a:lnTo>
                          <a:lnTo>
                            <a:pt x="56" y="4"/>
                          </a:lnTo>
                          <a:lnTo>
                            <a:pt x="53" y="3"/>
                          </a:lnTo>
                          <a:lnTo>
                            <a:pt x="48" y="2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3" y="0"/>
                          </a:lnTo>
                          <a:lnTo>
                            <a:pt x="31" y="0"/>
                          </a:lnTo>
                          <a:lnTo>
                            <a:pt x="26" y="2"/>
                          </a:lnTo>
                          <a:lnTo>
                            <a:pt x="22" y="3"/>
                          </a:lnTo>
                          <a:lnTo>
                            <a:pt x="19" y="4"/>
                          </a:lnTo>
                          <a:lnTo>
                            <a:pt x="15" y="6"/>
                          </a:lnTo>
                          <a:lnTo>
                            <a:pt x="13" y="9"/>
                          </a:lnTo>
                          <a:lnTo>
                            <a:pt x="10" y="11"/>
                          </a:lnTo>
                          <a:lnTo>
                            <a:pt x="7" y="13"/>
                          </a:lnTo>
                          <a:lnTo>
                            <a:pt x="4" y="17"/>
                          </a:lnTo>
                          <a:lnTo>
                            <a:pt x="3" y="19"/>
                          </a:lnTo>
                          <a:lnTo>
                            <a:pt x="2" y="23"/>
                          </a:lnTo>
                          <a:lnTo>
                            <a:pt x="0" y="26"/>
                          </a:lnTo>
                          <a:lnTo>
                            <a:pt x="0" y="30"/>
                          </a:lnTo>
                          <a:lnTo>
                            <a:pt x="0" y="35"/>
                          </a:lnTo>
                          <a:lnTo>
                            <a:pt x="0" y="38"/>
                          </a:lnTo>
                          <a:lnTo>
                            <a:pt x="0" y="42"/>
                          </a:lnTo>
                          <a:lnTo>
                            <a:pt x="0" y="45"/>
                          </a:lnTo>
                          <a:lnTo>
                            <a:pt x="0" y="50"/>
                          </a:lnTo>
                          <a:lnTo>
                            <a:pt x="2" y="53"/>
                          </a:lnTo>
                          <a:lnTo>
                            <a:pt x="3" y="57"/>
                          </a:lnTo>
                          <a:lnTo>
                            <a:pt x="4" y="60"/>
                          </a:lnTo>
                          <a:lnTo>
                            <a:pt x="7" y="62"/>
                          </a:lnTo>
                          <a:lnTo>
                            <a:pt x="10" y="66"/>
                          </a:lnTo>
                          <a:lnTo>
                            <a:pt x="13" y="67"/>
                          </a:lnTo>
                          <a:lnTo>
                            <a:pt x="15" y="70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5"/>
                          </a:lnTo>
                          <a:lnTo>
                            <a:pt x="31" y="76"/>
                          </a:lnTo>
                          <a:lnTo>
                            <a:pt x="33" y="77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61" name="Freeform 103"/>
                    <p:cNvSpPr>
                      <a:spLocks/>
                    </p:cNvSpPr>
                    <p:nvPr/>
                  </p:nvSpPr>
                  <p:spPr bwMode="auto">
                    <a:xfrm>
                      <a:off x="5491" y="1538"/>
                      <a:ext cx="19" cy="9"/>
                    </a:xfrm>
                    <a:custGeom>
                      <a:avLst/>
                      <a:gdLst>
                        <a:gd name="T0" fmla="*/ 2 w 56"/>
                        <a:gd name="T1" fmla="*/ 0 h 27"/>
                        <a:gd name="T2" fmla="*/ 2 w 56"/>
                        <a:gd name="T3" fmla="*/ 0 h 27"/>
                        <a:gd name="T4" fmla="*/ 2 w 56"/>
                        <a:gd name="T5" fmla="*/ 0 h 27"/>
                        <a:gd name="T6" fmla="*/ 2 w 56"/>
                        <a:gd name="T7" fmla="*/ 0 h 27"/>
                        <a:gd name="T8" fmla="*/ 2 w 56"/>
                        <a:gd name="T9" fmla="*/ 1 h 27"/>
                        <a:gd name="T10" fmla="*/ 2 w 56"/>
                        <a:gd name="T11" fmla="*/ 1 h 27"/>
                        <a:gd name="T12" fmla="*/ 2 w 56"/>
                        <a:gd name="T13" fmla="*/ 1 h 27"/>
                        <a:gd name="T14" fmla="*/ 2 w 56"/>
                        <a:gd name="T15" fmla="*/ 1 h 27"/>
                        <a:gd name="T16" fmla="*/ 2 w 56"/>
                        <a:gd name="T17" fmla="*/ 1 h 27"/>
                        <a:gd name="T18" fmla="*/ 2 w 56"/>
                        <a:gd name="T19" fmla="*/ 1 h 27"/>
                        <a:gd name="T20" fmla="*/ 2 w 56"/>
                        <a:gd name="T21" fmla="*/ 1 h 27"/>
                        <a:gd name="T22" fmla="*/ 2 w 56"/>
                        <a:gd name="T23" fmla="*/ 1 h 27"/>
                        <a:gd name="T24" fmla="*/ 2 w 56"/>
                        <a:gd name="T25" fmla="*/ 1 h 27"/>
                        <a:gd name="T26" fmla="*/ 1 w 56"/>
                        <a:gd name="T27" fmla="*/ 1 h 27"/>
                        <a:gd name="T28" fmla="*/ 1 w 56"/>
                        <a:gd name="T29" fmla="*/ 1 h 27"/>
                        <a:gd name="T30" fmla="*/ 1 w 56"/>
                        <a:gd name="T31" fmla="*/ 1 h 27"/>
                        <a:gd name="T32" fmla="*/ 1 w 56"/>
                        <a:gd name="T33" fmla="*/ 1 h 27"/>
                        <a:gd name="T34" fmla="*/ 1 w 56"/>
                        <a:gd name="T35" fmla="*/ 1 h 27"/>
                        <a:gd name="T36" fmla="*/ 1 w 56"/>
                        <a:gd name="T37" fmla="*/ 1 h 27"/>
                        <a:gd name="T38" fmla="*/ 1 w 56"/>
                        <a:gd name="T39" fmla="*/ 1 h 27"/>
                        <a:gd name="T40" fmla="*/ 0 w 56"/>
                        <a:gd name="T41" fmla="*/ 0 h 27"/>
                        <a:gd name="T42" fmla="*/ 0 w 56"/>
                        <a:gd name="T43" fmla="*/ 0 h 27"/>
                        <a:gd name="T44" fmla="*/ 0 w 56"/>
                        <a:gd name="T45" fmla="*/ 0 h 27"/>
                        <a:gd name="T46" fmla="*/ 0 w 56"/>
                        <a:gd name="T47" fmla="*/ 0 h 27"/>
                        <a:gd name="T48" fmla="*/ 0 w 56"/>
                        <a:gd name="T49" fmla="*/ 0 h 27"/>
                        <a:gd name="T50" fmla="*/ 0 w 56"/>
                        <a:gd name="T51" fmla="*/ 0 h 27"/>
                        <a:gd name="T52" fmla="*/ 0 w 56"/>
                        <a:gd name="T53" fmla="*/ 0 h 27"/>
                        <a:gd name="T54" fmla="*/ 0 w 56"/>
                        <a:gd name="T55" fmla="*/ 0 h 27"/>
                        <a:gd name="T56" fmla="*/ 0 w 56"/>
                        <a:gd name="T57" fmla="*/ 0 h 27"/>
                        <a:gd name="T58" fmla="*/ 1 w 56"/>
                        <a:gd name="T59" fmla="*/ 0 h 27"/>
                        <a:gd name="T60" fmla="*/ 1 w 56"/>
                        <a:gd name="T61" fmla="*/ 0 h 27"/>
                        <a:gd name="T62" fmla="*/ 1 w 56"/>
                        <a:gd name="T63" fmla="*/ 0 h 27"/>
                        <a:gd name="T64" fmla="*/ 1 w 56"/>
                        <a:gd name="T65" fmla="*/ 0 h 27"/>
                        <a:gd name="T66" fmla="*/ 1 w 56"/>
                        <a:gd name="T67" fmla="*/ 0 h 27"/>
                        <a:gd name="T68" fmla="*/ 1 w 56"/>
                        <a:gd name="T69" fmla="*/ 0 h 27"/>
                        <a:gd name="T70" fmla="*/ 1 w 56"/>
                        <a:gd name="T71" fmla="*/ 0 h 27"/>
                        <a:gd name="T72" fmla="*/ 2 w 56"/>
                        <a:gd name="T73" fmla="*/ 0 h 27"/>
                        <a:gd name="T74" fmla="*/ 2 w 56"/>
                        <a:gd name="T75" fmla="*/ 0 h 27"/>
                        <a:gd name="T76" fmla="*/ 2 w 56"/>
                        <a:gd name="T77" fmla="*/ 0 h 27"/>
                        <a:gd name="T78" fmla="*/ 2 w 56"/>
                        <a:gd name="T79" fmla="*/ 0 h 27"/>
                        <a:gd name="T80" fmla="*/ 2 w 56"/>
                        <a:gd name="T81" fmla="*/ 0 h 27"/>
                        <a:gd name="T82" fmla="*/ 2 w 56"/>
                        <a:gd name="T83" fmla="*/ 0 h 27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w 56"/>
                        <a:gd name="T127" fmla="*/ 0 h 27"/>
                        <a:gd name="T128" fmla="*/ 56 w 56"/>
                        <a:gd name="T129" fmla="*/ 27 h 27"/>
                      </a:gdLst>
                      <a:ahLst/>
                      <a:cxnLst>
                        <a:cxn ang="T84">
                          <a:pos x="T0" y="T1"/>
                        </a:cxn>
                        <a:cxn ang="T85">
                          <a:pos x="T2" y="T3"/>
                        </a:cxn>
                        <a:cxn ang="T86">
                          <a:pos x="T4" y="T5"/>
                        </a:cxn>
                        <a:cxn ang="T87">
                          <a:pos x="T6" y="T7"/>
                        </a:cxn>
                        <a:cxn ang="T88">
                          <a:pos x="T8" y="T9"/>
                        </a:cxn>
                        <a:cxn ang="T89">
                          <a:pos x="T10" y="T11"/>
                        </a:cxn>
                        <a:cxn ang="T90">
                          <a:pos x="T12" y="T13"/>
                        </a:cxn>
                        <a:cxn ang="T91">
                          <a:pos x="T14" y="T15"/>
                        </a:cxn>
                        <a:cxn ang="T92">
                          <a:pos x="T16" y="T17"/>
                        </a:cxn>
                        <a:cxn ang="T93">
                          <a:pos x="T18" y="T19"/>
                        </a:cxn>
                        <a:cxn ang="T94">
                          <a:pos x="T20" y="T21"/>
                        </a:cxn>
                        <a:cxn ang="T95">
                          <a:pos x="T22" y="T23"/>
                        </a:cxn>
                        <a:cxn ang="T96">
                          <a:pos x="T24" y="T25"/>
                        </a:cxn>
                        <a:cxn ang="T97">
                          <a:pos x="T26" y="T27"/>
                        </a:cxn>
                        <a:cxn ang="T98">
                          <a:pos x="T28" y="T29"/>
                        </a:cxn>
                        <a:cxn ang="T99">
                          <a:pos x="T30" y="T31"/>
                        </a:cxn>
                        <a:cxn ang="T100">
                          <a:pos x="T32" y="T33"/>
                        </a:cxn>
                        <a:cxn ang="T101">
                          <a:pos x="T34" y="T35"/>
                        </a:cxn>
                        <a:cxn ang="T102">
                          <a:pos x="T36" y="T37"/>
                        </a:cxn>
                        <a:cxn ang="T103">
                          <a:pos x="T38" y="T39"/>
                        </a:cxn>
                        <a:cxn ang="T104">
                          <a:pos x="T40" y="T41"/>
                        </a:cxn>
                        <a:cxn ang="T105">
                          <a:pos x="T42" y="T43"/>
                        </a:cxn>
                        <a:cxn ang="T106">
                          <a:pos x="T44" y="T45"/>
                        </a:cxn>
                        <a:cxn ang="T107">
                          <a:pos x="T46" y="T47"/>
                        </a:cxn>
                        <a:cxn ang="T108">
                          <a:pos x="T48" y="T49"/>
                        </a:cxn>
                        <a:cxn ang="T109">
                          <a:pos x="T50" y="T51"/>
                        </a:cxn>
                        <a:cxn ang="T110">
                          <a:pos x="T52" y="T53"/>
                        </a:cxn>
                        <a:cxn ang="T111">
                          <a:pos x="T54" y="T55"/>
                        </a:cxn>
                        <a:cxn ang="T112">
                          <a:pos x="T56" y="T57"/>
                        </a:cxn>
                        <a:cxn ang="T113">
                          <a:pos x="T58" y="T59"/>
                        </a:cxn>
                        <a:cxn ang="T114">
                          <a:pos x="T60" y="T61"/>
                        </a:cxn>
                        <a:cxn ang="T115">
                          <a:pos x="T62" y="T63"/>
                        </a:cxn>
                        <a:cxn ang="T116">
                          <a:pos x="T64" y="T65"/>
                        </a:cxn>
                        <a:cxn ang="T117">
                          <a:pos x="T66" y="T67"/>
                        </a:cxn>
                        <a:cxn ang="T118">
                          <a:pos x="T68" y="T69"/>
                        </a:cxn>
                        <a:cxn ang="T119">
                          <a:pos x="T70" y="T71"/>
                        </a:cxn>
                        <a:cxn ang="T120">
                          <a:pos x="T72" y="T73"/>
                        </a:cxn>
                        <a:cxn ang="T121">
                          <a:pos x="T74" y="T75"/>
                        </a:cxn>
                        <a:cxn ang="T122">
                          <a:pos x="T76" y="T77"/>
                        </a:cxn>
                        <a:cxn ang="T123">
                          <a:pos x="T78" y="T79"/>
                        </a:cxn>
                        <a:cxn ang="T124">
                          <a:pos x="T80" y="T81"/>
                        </a:cxn>
                        <a:cxn ang="T125">
                          <a:pos x="T82" y="T83"/>
                        </a:cxn>
                      </a:cxnLst>
                      <a:rect l="T126" t="T127" r="T128" b="T129"/>
                      <a:pathLst>
                        <a:path w="56" h="27">
                          <a:moveTo>
                            <a:pt x="51" y="0"/>
                          </a:moveTo>
                          <a:lnTo>
                            <a:pt x="51" y="4"/>
                          </a:lnTo>
                          <a:lnTo>
                            <a:pt x="51" y="8"/>
                          </a:lnTo>
                          <a:lnTo>
                            <a:pt x="51" y="12"/>
                          </a:lnTo>
                          <a:lnTo>
                            <a:pt x="53" y="15"/>
                          </a:lnTo>
                          <a:lnTo>
                            <a:pt x="53" y="19"/>
                          </a:lnTo>
                          <a:lnTo>
                            <a:pt x="54" y="22"/>
                          </a:lnTo>
                          <a:lnTo>
                            <a:pt x="55" y="25"/>
                          </a:lnTo>
                          <a:lnTo>
                            <a:pt x="56" y="27"/>
                          </a:lnTo>
                          <a:lnTo>
                            <a:pt x="51" y="27"/>
                          </a:lnTo>
                          <a:lnTo>
                            <a:pt x="48" y="27"/>
                          </a:lnTo>
                          <a:lnTo>
                            <a:pt x="44" y="27"/>
                          </a:lnTo>
                          <a:lnTo>
                            <a:pt x="41" y="27"/>
                          </a:lnTo>
                          <a:lnTo>
                            <a:pt x="37" y="26"/>
                          </a:lnTo>
                          <a:lnTo>
                            <a:pt x="34" y="25"/>
                          </a:lnTo>
                          <a:lnTo>
                            <a:pt x="29" y="23"/>
                          </a:lnTo>
                          <a:lnTo>
                            <a:pt x="26" y="22"/>
                          </a:lnTo>
                          <a:lnTo>
                            <a:pt x="23" y="20"/>
                          </a:lnTo>
                          <a:lnTo>
                            <a:pt x="19" y="18"/>
                          </a:lnTo>
                          <a:lnTo>
                            <a:pt x="16" y="14"/>
                          </a:lnTo>
                          <a:lnTo>
                            <a:pt x="13" y="12"/>
                          </a:lnTo>
                          <a:lnTo>
                            <a:pt x="9" y="9"/>
                          </a:lnTo>
                          <a:lnTo>
                            <a:pt x="6" y="7"/>
                          </a:lnTo>
                          <a:lnTo>
                            <a:pt x="3" y="4"/>
                          </a:lnTo>
                          <a:lnTo>
                            <a:pt x="0" y="2"/>
                          </a:lnTo>
                          <a:lnTo>
                            <a:pt x="3" y="1"/>
                          </a:lnTo>
                          <a:lnTo>
                            <a:pt x="6" y="1"/>
                          </a:lnTo>
                          <a:lnTo>
                            <a:pt x="9" y="1"/>
                          </a:lnTo>
                          <a:lnTo>
                            <a:pt x="13" y="1"/>
                          </a:lnTo>
                          <a:lnTo>
                            <a:pt x="16" y="1"/>
                          </a:lnTo>
                          <a:lnTo>
                            <a:pt x="19" y="1"/>
                          </a:lnTo>
                          <a:lnTo>
                            <a:pt x="23" y="1"/>
                          </a:lnTo>
                          <a:lnTo>
                            <a:pt x="26" y="1"/>
                          </a:lnTo>
                          <a:lnTo>
                            <a:pt x="29" y="0"/>
                          </a:lnTo>
                          <a:lnTo>
                            <a:pt x="31" y="0"/>
                          </a:lnTo>
                          <a:lnTo>
                            <a:pt x="35" y="0"/>
                          </a:lnTo>
                          <a:lnTo>
                            <a:pt x="40" y="0"/>
                          </a:lnTo>
                          <a:lnTo>
                            <a:pt x="42" y="0"/>
                          </a:lnTo>
                          <a:lnTo>
                            <a:pt x="44" y="0"/>
                          </a:lnTo>
                          <a:lnTo>
                            <a:pt x="48" y="0"/>
                          </a:lnTo>
                          <a:lnTo>
                            <a:pt x="51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62" name="Freeform 104"/>
                    <p:cNvSpPr>
                      <a:spLocks/>
                    </p:cNvSpPr>
                    <p:nvPr/>
                  </p:nvSpPr>
                  <p:spPr bwMode="auto">
                    <a:xfrm>
                      <a:off x="5354" y="1538"/>
                      <a:ext cx="326" cy="47"/>
                    </a:xfrm>
                    <a:custGeom>
                      <a:avLst/>
                      <a:gdLst>
                        <a:gd name="T0" fmla="*/ 31 w 976"/>
                        <a:gd name="T1" fmla="*/ 1 h 139"/>
                        <a:gd name="T2" fmla="*/ 30 w 976"/>
                        <a:gd name="T3" fmla="*/ 1 h 139"/>
                        <a:gd name="T4" fmla="*/ 28 w 976"/>
                        <a:gd name="T5" fmla="*/ 1 h 139"/>
                        <a:gd name="T6" fmla="*/ 27 w 976"/>
                        <a:gd name="T7" fmla="*/ 1 h 139"/>
                        <a:gd name="T8" fmla="*/ 26 w 976"/>
                        <a:gd name="T9" fmla="*/ 2 h 139"/>
                        <a:gd name="T10" fmla="*/ 25 w 976"/>
                        <a:gd name="T11" fmla="*/ 1 h 139"/>
                        <a:gd name="T12" fmla="*/ 24 w 976"/>
                        <a:gd name="T13" fmla="*/ 1 h 139"/>
                        <a:gd name="T14" fmla="*/ 24 w 976"/>
                        <a:gd name="T15" fmla="*/ 3 h 139"/>
                        <a:gd name="T16" fmla="*/ 25 w 976"/>
                        <a:gd name="T17" fmla="*/ 3 h 139"/>
                        <a:gd name="T18" fmla="*/ 26 w 976"/>
                        <a:gd name="T19" fmla="*/ 2 h 139"/>
                        <a:gd name="T20" fmla="*/ 28 w 976"/>
                        <a:gd name="T21" fmla="*/ 2 h 139"/>
                        <a:gd name="T22" fmla="*/ 29 w 976"/>
                        <a:gd name="T23" fmla="*/ 2 h 139"/>
                        <a:gd name="T24" fmla="*/ 30 w 976"/>
                        <a:gd name="T25" fmla="*/ 3 h 139"/>
                        <a:gd name="T26" fmla="*/ 31 w 976"/>
                        <a:gd name="T27" fmla="*/ 3 h 139"/>
                        <a:gd name="T28" fmla="*/ 33 w 976"/>
                        <a:gd name="T29" fmla="*/ 2 h 139"/>
                        <a:gd name="T30" fmla="*/ 32 w 976"/>
                        <a:gd name="T31" fmla="*/ 2 h 139"/>
                        <a:gd name="T32" fmla="*/ 31 w 976"/>
                        <a:gd name="T33" fmla="*/ 2 h 139"/>
                        <a:gd name="T34" fmla="*/ 31 w 976"/>
                        <a:gd name="T35" fmla="*/ 1 h 139"/>
                        <a:gd name="T36" fmla="*/ 32 w 976"/>
                        <a:gd name="T37" fmla="*/ 0 h 139"/>
                        <a:gd name="T38" fmla="*/ 33 w 976"/>
                        <a:gd name="T39" fmla="*/ 1 h 139"/>
                        <a:gd name="T40" fmla="*/ 35 w 976"/>
                        <a:gd name="T41" fmla="*/ 1 h 139"/>
                        <a:gd name="T42" fmla="*/ 36 w 976"/>
                        <a:gd name="T43" fmla="*/ 1 h 139"/>
                        <a:gd name="T44" fmla="*/ 28 w 976"/>
                        <a:gd name="T45" fmla="*/ 4 h 139"/>
                        <a:gd name="T46" fmla="*/ 23 w 976"/>
                        <a:gd name="T47" fmla="*/ 3 h 139"/>
                        <a:gd name="T48" fmla="*/ 18 w 976"/>
                        <a:gd name="T49" fmla="*/ 3 h 139"/>
                        <a:gd name="T50" fmla="*/ 14 w 976"/>
                        <a:gd name="T51" fmla="*/ 3 h 139"/>
                        <a:gd name="T52" fmla="*/ 9 w 976"/>
                        <a:gd name="T53" fmla="*/ 4 h 139"/>
                        <a:gd name="T54" fmla="*/ 5 w 976"/>
                        <a:gd name="T55" fmla="*/ 4 h 139"/>
                        <a:gd name="T56" fmla="*/ 0 w 976"/>
                        <a:gd name="T57" fmla="*/ 2 h 139"/>
                        <a:gd name="T58" fmla="*/ 1 w 976"/>
                        <a:gd name="T59" fmla="*/ 2 h 139"/>
                        <a:gd name="T60" fmla="*/ 2 w 976"/>
                        <a:gd name="T61" fmla="*/ 1 h 139"/>
                        <a:gd name="T62" fmla="*/ 3 w 976"/>
                        <a:gd name="T63" fmla="*/ 1 h 139"/>
                        <a:gd name="T64" fmla="*/ 4 w 976"/>
                        <a:gd name="T65" fmla="*/ 1 h 139"/>
                        <a:gd name="T66" fmla="*/ 5 w 976"/>
                        <a:gd name="T67" fmla="*/ 1 h 139"/>
                        <a:gd name="T68" fmla="*/ 6 w 976"/>
                        <a:gd name="T69" fmla="*/ 1 h 139"/>
                        <a:gd name="T70" fmla="*/ 7 w 976"/>
                        <a:gd name="T71" fmla="*/ 2 h 139"/>
                        <a:gd name="T72" fmla="*/ 8 w 976"/>
                        <a:gd name="T73" fmla="*/ 1 h 139"/>
                        <a:gd name="T74" fmla="*/ 9 w 976"/>
                        <a:gd name="T75" fmla="*/ 1 h 139"/>
                        <a:gd name="T76" fmla="*/ 10 w 976"/>
                        <a:gd name="T77" fmla="*/ 2 h 139"/>
                        <a:gd name="T78" fmla="*/ 12 w 976"/>
                        <a:gd name="T79" fmla="*/ 3 h 139"/>
                        <a:gd name="T80" fmla="*/ 12 w 976"/>
                        <a:gd name="T81" fmla="*/ 2 h 139"/>
                        <a:gd name="T82" fmla="*/ 11 w 976"/>
                        <a:gd name="T83" fmla="*/ 0 h 139"/>
                        <a:gd name="T84" fmla="*/ 12 w 976"/>
                        <a:gd name="T85" fmla="*/ 0 h 139"/>
                        <a:gd name="T86" fmla="*/ 13 w 976"/>
                        <a:gd name="T87" fmla="*/ 0 h 139"/>
                        <a:gd name="T88" fmla="*/ 14 w 976"/>
                        <a:gd name="T89" fmla="*/ 1 h 139"/>
                        <a:gd name="T90" fmla="*/ 15 w 976"/>
                        <a:gd name="T91" fmla="*/ 2 h 139"/>
                        <a:gd name="T92" fmla="*/ 16 w 976"/>
                        <a:gd name="T93" fmla="*/ 2 h 139"/>
                        <a:gd name="T94" fmla="*/ 17 w 976"/>
                        <a:gd name="T95" fmla="*/ 2 h 139"/>
                        <a:gd name="T96" fmla="*/ 19 w 976"/>
                        <a:gd name="T97" fmla="*/ 1 h 139"/>
                        <a:gd name="T98" fmla="*/ 20 w 976"/>
                        <a:gd name="T99" fmla="*/ 0 h 139"/>
                        <a:gd name="T100" fmla="*/ 19 w 976"/>
                        <a:gd name="T101" fmla="*/ 1 h 139"/>
                        <a:gd name="T102" fmla="*/ 20 w 976"/>
                        <a:gd name="T103" fmla="*/ 2 h 139"/>
                        <a:gd name="T104" fmla="*/ 21 w 976"/>
                        <a:gd name="T105" fmla="*/ 3 h 139"/>
                        <a:gd name="T106" fmla="*/ 22 w 976"/>
                        <a:gd name="T107" fmla="*/ 2 h 139"/>
                        <a:gd name="T108" fmla="*/ 22 w 976"/>
                        <a:gd name="T109" fmla="*/ 1 h 139"/>
                        <a:gd name="T110" fmla="*/ 21 w 976"/>
                        <a:gd name="T111" fmla="*/ 0 h 139"/>
                        <a:gd name="T112" fmla="*/ 21 w 976"/>
                        <a:gd name="T113" fmla="*/ 0 h 139"/>
                        <a:gd name="T114" fmla="*/ 23 w 976"/>
                        <a:gd name="T115" fmla="*/ 0 h 139"/>
                        <a:gd name="T116" fmla="*/ 24 w 976"/>
                        <a:gd name="T117" fmla="*/ 0 h 139"/>
                        <a:gd name="T118" fmla="*/ 26 w 976"/>
                        <a:gd name="T119" fmla="*/ 0 h 139"/>
                        <a:gd name="T120" fmla="*/ 28 w 976"/>
                        <a:gd name="T121" fmla="*/ 0 h 139"/>
                        <a:gd name="T122" fmla="*/ 29 w 976"/>
                        <a:gd name="T123" fmla="*/ 0 h 139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60000 65536"/>
                        <a:gd name="T184" fmla="*/ 0 60000 65536"/>
                        <a:gd name="T185" fmla="*/ 0 60000 65536"/>
                        <a:gd name="T186" fmla="*/ 0 w 976"/>
                        <a:gd name="T187" fmla="*/ 0 h 139"/>
                        <a:gd name="T188" fmla="*/ 976 w 976"/>
                        <a:gd name="T189" fmla="*/ 139 h 139"/>
                      </a:gdLst>
                      <a:ahLst/>
                      <a:cxnLst>
                        <a:cxn ang="T124">
                          <a:pos x="T0" y="T1"/>
                        </a:cxn>
                        <a:cxn ang="T125">
                          <a:pos x="T2" y="T3"/>
                        </a:cxn>
                        <a:cxn ang="T126">
                          <a:pos x="T4" y="T5"/>
                        </a:cxn>
                        <a:cxn ang="T127">
                          <a:pos x="T6" y="T7"/>
                        </a:cxn>
                        <a:cxn ang="T128">
                          <a:pos x="T8" y="T9"/>
                        </a:cxn>
                        <a:cxn ang="T129">
                          <a:pos x="T10" y="T11"/>
                        </a:cxn>
                        <a:cxn ang="T130">
                          <a:pos x="T12" y="T13"/>
                        </a:cxn>
                        <a:cxn ang="T131">
                          <a:pos x="T14" y="T15"/>
                        </a:cxn>
                        <a:cxn ang="T132">
                          <a:pos x="T16" y="T17"/>
                        </a:cxn>
                        <a:cxn ang="T133">
                          <a:pos x="T18" y="T19"/>
                        </a:cxn>
                        <a:cxn ang="T134">
                          <a:pos x="T20" y="T21"/>
                        </a:cxn>
                        <a:cxn ang="T135">
                          <a:pos x="T22" y="T23"/>
                        </a:cxn>
                        <a:cxn ang="T136">
                          <a:pos x="T24" y="T25"/>
                        </a:cxn>
                        <a:cxn ang="T137">
                          <a:pos x="T26" y="T27"/>
                        </a:cxn>
                        <a:cxn ang="T138">
                          <a:pos x="T28" y="T29"/>
                        </a:cxn>
                        <a:cxn ang="T139">
                          <a:pos x="T30" y="T31"/>
                        </a:cxn>
                        <a:cxn ang="T140">
                          <a:pos x="T32" y="T33"/>
                        </a:cxn>
                        <a:cxn ang="T141">
                          <a:pos x="T34" y="T35"/>
                        </a:cxn>
                        <a:cxn ang="T142">
                          <a:pos x="T36" y="T37"/>
                        </a:cxn>
                        <a:cxn ang="T143">
                          <a:pos x="T38" y="T39"/>
                        </a:cxn>
                        <a:cxn ang="T144">
                          <a:pos x="T40" y="T41"/>
                        </a:cxn>
                        <a:cxn ang="T145">
                          <a:pos x="T42" y="T43"/>
                        </a:cxn>
                        <a:cxn ang="T146">
                          <a:pos x="T44" y="T45"/>
                        </a:cxn>
                        <a:cxn ang="T147">
                          <a:pos x="T46" y="T47"/>
                        </a:cxn>
                        <a:cxn ang="T148">
                          <a:pos x="T48" y="T49"/>
                        </a:cxn>
                        <a:cxn ang="T149">
                          <a:pos x="T50" y="T51"/>
                        </a:cxn>
                        <a:cxn ang="T150">
                          <a:pos x="T52" y="T53"/>
                        </a:cxn>
                        <a:cxn ang="T151">
                          <a:pos x="T54" y="T55"/>
                        </a:cxn>
                        <a:cxn ang="T152">
                          <a:pos x="T56" y="T57"/>
                        </a:cxn>
                        <a:cxn ang="T153">
                          <a:pos x="T58" y="T59"/>
                        </a:cxn>
                        <a:cxn ang="T154">
                          <a:pos x="T60" y="T61"/>
                        </a:cxn>
                        <a:cxn ang="T155">
                          <a:pos x="T62" y="T63"/>
                        </a:cxn>
                        <a:cxn ang="T156">
                          <a:pos x="T64" y="T65"/>
                        </a:cxn>
                        <a:cxn ang="T157">
                          <a:pos x="T66" y="T67"/>
                        </a:cxn>
                        <a:cxn ang="T158">
                          <a:pos x="T68" y="T69"/>
                        </a:cxn>
                        <a:cxn ang="T159">
                          <a:pos x="T70" y="T71"/>
                        </a:cxn>
                        <a:cxn ang="T160">
                          <a:pos x="T72" y="T73"/>
                        </a:cxn>
                        <a:cxn ang="T161">
                          <a:pos x="T74" y="T75"/>
                        </a:cxn>
                        <a:cxn ang="T162">
                          <a:pos x="T76" y="T77"/>
                        </a:cxn>
                        <a:cxn ang="T163">
                          <a:pos x="T78" y="T79"/>
                        </a:cxn>
                        <a:cxn ang="T164">
                          <a:pos x="T80" y="T81"/>
                        </a:cxn>
                        <a:cxn ang="T165">
                          <a:pos x="T82" y="T83"/>
                        </a:cxn>
                        <a:cxn ang="T166">
                          <a:pos x="T84" y="T85"/>
                        </a:cxn>
                        <a:cxn ang="T167">
                          <a:pos x="T86" y="T87"/>
                        </a:cxn>
                        <a:cxn ang="T168">
                          <a:pos x="T88" y="T89"/>
                        </a:cxn>
                        <a:cxn ang="T169">
                          <a:pos x="T90" y="T91"/>
                        </a:cxn>
                        <a:cxn ang="T170">
                          <a:pos x="T92" y="T93"/>
                        </a:cxn>
                        <a:cxn ang="T171">
                          <a:pos x="T94" y="T95"/>
                        </a:cxn>
                        <a:cxn ang="T172">
                          <a:pos x="T96" y="T97"/>
                        </a:cxn>
                        <a:cxn ang="T173">
                          <a:pos x="T98" y="T99"/>
                        </a:cxn>
                        <a:cxn ang="T174">
                          <a:pos x="T100" y="T101"/>
                        </a:cxn>
                        <a:cxn ang="T175">
                          <a:pos x="T102" y="T103"/>
                        </a:cxn>
                        <a:cxn ang="T176">
                          <a:pos x="T104" y="T105"/>
                        </a:cxn>
                        <a:cxn ang="T177">
                          <a:pos x="T106" y="T107"/>
                        </a:cxn>
                        <a:cxn ang="T178">
                          <a:pos x="T108" y="T109"/>
                        </a:cxn>
                        <a:cxn ang="T179">
                          <a:pos x="T110" y="T111"/>
                        </a:cxn>
                        <a:cxn ang="T180">
                          <a:pos x="T112" y="T113"/>
                        </a:cxn>
                        <a:cxn ang="T181">
                          <a:pos x="T114" y="T115"/>
                        </a:cxn>
                        <a:cxn ang="T182">
                          <a:pos x="T116" y="T117"/>
                        </a:cxn>
                        <a:cxn ang="T183">
                          <a:pos x="T118" y="T119"/>
                        </a:cxn>
                        <a:cxn ang="T184">
                          <a:pos x="T120" y="T121"/>
                        </a:cxn>
                        <a:cxn ang="T185">
                          <a:pos x="T122" y="T123"/>
                        </a:cxn>
                      </a:cxnLst>
                      <a:rect l="T186" t="T187" r="T188" b="T189"/>
                      <a:pathLst>
                        <a:path w="976" h="139">
                          <a:moveTo>
                            <a:pt x="811" y="11"/>
                          </a:moveTo>
                          <a:lnTo>
                            <a:pt x="812" y="11"/>
                          </a:lnTo>
                          <a:lnTo>
                            <a:pt x="816" y="11"/>
                          </a:lnTo>
                          <a:lnTo>
                            <a:pt x="818" y="11"/>
                          </a:lnTo>
                          <a:lnTo>
                            <a:pt x="822" y="12"/>
                          </a:lnTo>
                          <a:lnTo>
                            <a:pt x="824" y="12"/>
                          </a:lnTo>
                          <a:lnTo>
                            <a:pt x="829" y="12"/>
                          </a:lnTo>
                          <a:lnTo>
                            <a:pt x="827" y="13"/>
                          </a:lnTo>
                          <a:lnTo>
                            <a:pt x="824" y="14"/>
                          </a:lnTo>
                          <a:lnTo>
                            <a:pt x="821" y="16"/>
                          </a:lnTo>
                          <a:lnTo>
                            <a:pt x="818" y="18"/>
                          </a:lnTo>
                          <a:lnTo>
                            <a:pt x="816" y="18"/>
                          </a:lnTo>
                          <a:lnTo>
                            <a:pt x="812" y="20"/>
                          </a:lnTo>
                          <a:lnTo>
                            <a:pt x="810" y="21"/>
                          </a:lnTo>
                          <a:lnTo>
                            <a:pt x="808" y="23"/>
                          </a:lnTo>
                          <a:lnTo>
                            <a:pt x="804" y="24"/>
                          </a:lnTo>
                          <a:lnTo>
                            <a:pt x="802" y="25"/>
                          </a:lnTo>
                          <a:lnTo>
                            <a:pt x="798" y="26"/>
                          </a:lnTo>
                          <a:lnTo>
                            <a:pt x="795" y="27"/>
                          </a:lnTo>
                          <a:lnTo>
                            <a:pt x="792" y="29"/>
                          </a:lnTo>
                          <a:lnTo>
                            <a:pt x="790" y="30"/>
                          </a:lnTo>
                          <a:lnTo>
                            <a:pt x="785" y="31"/>
                          </a:lnTo>
                          <a:lnTo>
                            <a:pt x="783" y="32"/>
                          </a:lnTo>
                          <a:lnTo>
                            <a:pt x="779" y="33"/>
                          </a:lnTo>
                          <a:lnTo>
                            <a:pt x="777" y="33"/>
                          </a:lnTo>
                          <a:lnTo>
                            <a:pt x="772" y="35"/>
                          </a:lnTo>
                          <a:lnTo>
                            <a:pt x="770" y="36"/>
                          </a:lnTo>
                          <a:lnTo>
                            <a:pt x="766" y="36"/>
                          </a:lnTo>
                          <a:lnTo>
                            <a:pt x="764" y="36"/>
                          </a:lnTo>
                          <a:lnTo>
                            <a:pt x="761" y="36"/>
                          </a:lnTo>
                          <a:lnTo>
                            <a:pt x="758" y="36"/>
                          </a:lnTo>
                          <a:lnTo>
                            <a:pt x="755" y="35"/>
                          </a:lnTo>
                          <a:lnTo>
                            <a:pt x="752" y="33"/>
                          </a:lnTo>
                          <a:lnTo>
                            <a:pt x="750" y="32"/>
                          </a:lnTo>
                          <a:lnTo>
                            <a:pt x="748" y="31"/>
                          </a:lnTo>
                          <a:lnTo>
                            <a:pt x="746" y="29"/>
                          </a:lnTo>
                          <a:lnTo>
                            <a:pt x="744" y="26"/>
                          </a:lnTo>
                          <a:lnTo>
                            <a:pt x="741" y="24"/>
                          </a:lnTo>
                          <a:lnTo>
                            <a:pt x="740" y="21"/>
                          </a:lnTo>
                          <a:lnTo>
                            <a:pt x="735" y="24"/>
                          </a:lnTo>
                          <a:lnTo>
                            <a:pt x="732" y="25"/>
                          </a:lnTo>
                          <a:lnTo>
                            <a:pt x="727" y="27"/>
                          </a:lnTo>
                          <a:lnTo>
                            <a:pt x="723" y="30"/>
                          </a:lnTo>
                          <a:lnTo>
                            <a:pt x="721" y="32"/>
                          </a:lnTo>
                          <a:lnTo>
                            <a:pt x="719" y="33"/>
                          </a:lnTo>
                          <a:lnTo>
                            <a:pt x="716" y="36"/>
                          </a:lnTo>
                          <a:lnTo>
                            <a:pt x="715" y="38"/>
                          </a:lnTo>
                          <a:lnTo>
                            <a:pt x="712" y="40"/>
                          </a:lnTo>
                          <a:lnTo>
                            <a:pt x="710" y="43"/>
                          </a:lnTo>
                          <a:lnTo>
                            <a:pt x="708" y="45"/>
                          </a:lnTo>
                          <a:lnTo>
                            <a:pt x="707" y="46"/>
                          </a:lnTo>
                          <a:lnTo>
                            <a:pt x="704" y="46"/>
                          </a:lnTo>
                          <a:lnTo>
                            <a:pt x="702" y="46"/>
                          </a:lnTo>
                          <a:lnTo>
                            <a:pt x="698" y="44"/>
                          </a:lnTo>
                          <a:lnTo>
                            <a:pt x="695" y="42"/>
                          </a:lnTo>
                          <a:lnTo>
                            <a:pt x="691" y="39"/>
                          </a:lnTo>
                          <a:lnTo>
                            <a:pt x="688" y="38"/>
                          </a:lnTo>
                          <a:lnTo>
                            <a:pt x="684" y="36"/>
                          </a:lnTo>
                          <a:lnTo>
                            <a:pt x="681" y="32"/>
                          </a:lnTo>
                          <a:lnTo>
                            <a:pt x="678" y="31"/>
                          </a:lnTo>
                          <a:lnTo>
                            <a:pt x="676" y="30"/>
                          </a:lnTo>
                          <a:lnTo>
                            <a:pt x="672" y="27"/>
                          </a:lnTo>
                          <a:lnTo>
                            <a:pt x="670" y="26"/>
                          </a:lnTo>
                          <a:lnTo>
                            <a:pt x="666" y="24"/>
                          </a:lnTo>
                          <a:lnTo>
                            <a:pt x="664" y="23"/>
                          </a:lnTo>
                          <a:lnTo>
                            <a:pt x="661" y="20"/>
                          </a:lnTo>
                          <a:lnTo>
                            <a:pt x="658" y="18"/>
                          </a:lnTo>
                          <a:lnTo>
                            <a:pt x="656" y="23"/>
                          </a:lnTo>
                          <a:lnTo>
                            <a:pt x="653" y="29"/>
                          </a:lnTo>
                          <a:lnTo>
                            <a:pt x="652" y="32"/>
                          </a:lnTo>
                          <a:lnTo>
                            <a:pt x="650" y="38"/>
                          </a:lnTo>
                          <a:lnTo>
                            <a:pt x="650" y="42"/>
                          </a:lnTo>
                          <a:lnTo>
                            <a:pt x="649" y="45"/>
                          </a:lnTo>
                          <a:lnTo>
                            <a:pt x="647" y="49"/>
                          </a:lnTo>
                          <a:lnTo>
                            <a:pt x="647" y="52"/>
                          </a:lnTo>
                          <a:lnTo>
                            <a:pt x="647" y="55"/>
                          </a:lnTo>
                          <a:lnTo>
                            <a:pt x="647" y="58"/>
                          </a:lnTo>
                          <a:lnTo>
                            <a:pt x="647" y="61"/>
                          </a:lnTo>
                          <a:lnTo>
                            <a:pt x="650" y="63"/>
                          </a:lnTo>
                          <a:lnTo>
                            <a:pt x="650" y="67"/>
                          </a:lnTo>
                          <a:lnTo>
                            <a:pt x="653" y="70"/>
                          </a:lnTo>
                          <a:lnTo>
                            <a:pt x="657" y="71"/>
                          </a:lnTo>
                          <a:lnTo>
                            <a:pt x="661" y="74"/>
                          </a:lnTo>
                          <a:lnTo>
                            <a:pt x="664" y="74"/>
                          </a:lnTo>
                          <a:lnTo>
                            <a:pt x="669" y="74"/>
                          </a:lnTo>
                          <a:lnTo>
                            <a:pt x="671" y="74"/>
                          </a:lnTo>
                          <a:lnTo>
                            <a:pt x="674" y="74"/>
                          </a:lnTo>
                          <a:lnTo>
                            <a:pt x="677" y="74"/>
                          </a:lnTo>
                          <a:lnTo>
                            <a:pt x="681" y="74"/>
                          </a:lnTo>
                          <a:lnTo>
                            <a:pt x="683" y="73"/>
                          </a:lnTo>
                          <a:lnTo>
                            <a:pt x="685" y="73"/>
                          </a:lnTo>
                          <a:lnTo>
                            <a:pt x="688" y="71"/>
                          </a:lnTo>
                          <a:lnTo>
                            <a:pt x="691" y="71"/>
                          </a:lnTo>
                          <a:lnTo>
                            <a:pt x="695" y="70"/>
                          </a:lnTo>
                          <a:lnTo>
                            <a:pt x="697" y="69"/>
                          </a:lnTo>
                          <a:lnTo>
                            <a:pt x="701" y="68"/>
                          </a:lnTo>
                          <a:lnTo>
                            <a:pt x="704" y="67"/>
                          </a:lnTo>
                          <a:lnTo>
                            <a:pt x="707" y="65"/>
                          </a:lnTo>
                          <a:lnTo>
                            <a:pt x="710" y="65"/>
                          </a:lnTo>
                          <a:lnTo>
                            <a:pt x="714" y="64"/>
                          </a:lnTo>
                          <a:lnTo>
                            <a:pt x="717" y="63"/>
                          </a:lnTo>
                          <a:lnTo>
                            <a:pt x="720" y="62"/>
                          </a:lnTo>
                          <a:lnTo>
                            <a:pt x="723" y="61"/>
                          </a:lnTo>
                          <a:lnTo>
                            <a:pt x="726" y="59"/>
                          </a:lnTo>
                          <a:lnTo>
                            <a:pt x="729" y="58"/>
                          </a:lnTo>
                          <a:lnTo>
                            <a:pt x="733" y="58"/>
                          </a:lnTo>
                          <a:lnTo>
                            <a:pt x="736" y="57"/>
                          </a:lnTo>
                          <a:lnTo>
                            <a:pt x="739" y="56"/>
                          </a:lnTo>
                          <a:lnTo>
                            <a:pt x="741" y="56"/>
                          </a:lnTo>
                          <a:lnTo>
                            <a:pt x="744" y="55"/>
                          </a:lnTo>
                          <a:lnTo>
                            <a:pt x="747" y="55"/>
                          </a:lnTo>
                          <a:lnTo>
                            <a:pt x="751" y="54"/>
                          </a:lnTo>
                          <a:lnTo>
                            <a:pt x="753" y="54"/>
                          </a:lnTo>
                          <a:lnTo>
                            <a:pt x="758" y="52"/>
                          </a:lnTo>
                          <a:lnTo>
                            <a:pt x="763" y="54"/>
                          </a:lnTo>
                          <a:lnTo>
                            <a:pt x="766" y="54"/>
                          </a:lnTo>
                          <a:lnTo>
                            <a:pt x="770" y="55"/>
                          </a:lnTo>
                          <a:lnTo>
                            <a:pt x="772" y="56"/>
                          </a:lnTo>
                          <a:lnTo>
                            <a:pt x="774" y="59"/>
                          </a:lnTo>
                          <a:lnTo>
                            <a:pt x="774" y="63"/>
                          </a:lnTo>
                          <a:lnTo>
                            <a:pt x="777" y="65"/>
                          </a:lnTo>
                          <a:lnTo>
                            <a:pt x="777" y="68"/>
                          </a:lnTo>
                          <a:lnTo>
                            <a:pt x="779" y="71"/>
                          </a:lnTo>
                          <a:lnTo>
                            <a:pt x="780" y="74"/>
                          </a:lnTo>
                          <a:lnTo>
                            <a:pt x="782" y="77"/>
                          </a:lnTo>
                          <a:lnTo>
                            <a:pt x="784" y="80"/>
                          </a:lnTo>
                          <a:lnTo>
                            <a:pt x="786" y="82"/>
                          </a:lnTo>
                          <a:lnTo>
                            <a:pt x="790" y="83"/>
                          </a:lnTo>
                          <a:lnTo>
                            <a:pt x="792" y="86"/>
                          </a:lnTo>
                          <a:lnTo>
                            <a:pt x="795" y="87"/>
                          </a:lnTo>
                          <a:lnTo>
                            <a:pt x="798" y="88"/>
                          </a:lnTo>
                          <a:lnTo>
                            <a:pt x="801" y="88"/>
                          </a:lnTo>
                          <a:lnTo>
                            <a:pt x="804" y="90"/>
                          </a:lnTo>
                          <a:lnTo>
                            <a:pt x="808" y="90"/>
                          </a:lnTo>
                          <a:lnTo>
                            <a:pt x="812" y="92"/>
                          </a:lnTo>
                          <a:lnTo>
                            <a:pt x="816" y="92"/>
                          </a:lnTo>
                          <a:lnTo>
                            <a:pt x="820" y="92"/>
                          </a:lnTo>
                          <a:lnTo>
                            <a:pt x="823" y="90"/>
                          </a:lnTo>
                          <a:lnTo>
                            <a:pt x="828" y="89"/>
                          </a:lnTo>
                          <a:lnTo>
                            <a:pt x="831" y="88"/>
                          </a:lnTo>
                          <a:lnTo>
                            <a:pt x="836" y="86"/>
                          </a:lnTo>
                          <a:lnTo>
                            <a:pt x="840" y="83"/>
                          </a:lnTo>
                          <a:lnTo>
                            <a:pt x="846" y="82"/>
                          </a:lnTo>
                          <a:lnTo>
                            <a:pt x="849" y="78"/>
                          </a:lnTo>
                          <a:lnTo>
                            <a:pt x="853" y="76"/>
                          </a:lnTo>
                          <a:lnTo>
                            <a:pt x="857" y="71"/>
                          </a:lnTo>
                          <a:lnTo>
                            <a:pt x="862" y="68"/>
                          </a:lnTo>
                          <a:lnTo>
                            <a:pt x="867" y="63"/>
                          </a:lnTo>
                          <a:lnTo>
                            <a:pt x="871" y="58"/>
                          </a:lnTo>
                          <a:lnTo>
                            <a:pt x="873" y="56"/>
                          </a:lnTo>
                          <a:lnTo>
                            <a:pt x="875" y="54"/>
                          </a:lnTo>
                          <a:lnTo>
                            <a:pt x="878" y="50"/>
                          </a:lnTo>
                          <a:lnTo>
                            <a:pt x="880" y="48"/>
                          </a:lnTo>
                          <a:lnTo>
                            <a:pt x="878" y="45"/>
                          </a:lnTo>
                          <a:lnTo>
                            <a:pt x="875" y="44"/>
                          </a:lnTo>
                          <a:lnTo>
                            <a:pt x="873" y="43"/>
                          </a:lnTo>
                          <a:lnTo>
                            <a:pt x="868" y="43"/>
                          </a:lnTo>
                          <a:lnTo>
                            <a:pt x="865" y="43"/>
                          </a:lnTo>
                          <a:lnTo>
                            <a:pt x="860" y="43"/>
                          </a:lnTo>
                          <a:lnTo>
                            <a:pt x="855" y="43"/>
                          </a:lnTo>
                          <a:lnTo>
                            <a:pt x="850" y="43"/>
                          </a:lnTo>
                          <a:lnTo>
                            <a:pt x="847" y="43"/>
                          </a:lnTo>
                          <a:lnTo>
                            <a:pt x="844" y="43"/>
                          </a:lnTo>
                          <a:lnTo>
                            <a:pt x="842" y="43"/>
                          </a:lnTo>
                          <a:lnTo>
                            <a:pt x="840" y="44"/>
                          </a:lnTo>
                          <a:lnTo>
                            <a:pt x="835" y="44"/>
                          </a:lnTo>
                          <a:lnTo>
                            <a:pt x="830" y="44"/>
                          </a:lnTo>
                          <a:lnTo>
                            <a:pt x="825" y="43"/>
                          </a:lnTo>
                          <a:lnTo>
                            <a:pt x="823" y="43"/>
                          </a:lnTo>
                          <a:lnTo>
                            <a:pt x="820" y="40"/>
                          </a:lnTo>
                          <a:lnTo>
                            <a:pt x="820" y="39"/>
                          </a:lnTo>
                          <a:lnTo>
                            <a:pt x="821" y="37"/>
                          </a:lnTo>
                          <a:lnTo>
                            <a:pt x="822" y="33"/>
                          </a:lnTo>
                          <a:lnTo>
                            <a:pt x="824" y="31"/>
                          </a:lnTo>
                          <a:lnTo>
                            <a:pt x="827" y="30"/>
                          </a:lnTo>
                          <a:lnTo>
                            <a:pt x="829" y="25"/>
                          </a:lnTo>
                          <a:lnTo>
                            <a:pt x="833" y="23"/>
                          </a:lnTo>
                          <a:lnTo>
                            <a:pt x="834" y="19"/>
                          </a:lnTo>
                          <a:lnTo>
                            <a:pt x="836" y="17"/>
                          </a:lnTo>
                          <a:lnTo>
                            <a:pt x="837" y="14"/>
                          </a:lnTo>
                          <a:lnTo>
                            <a:pt x="839" y="12"/>
                          </a:lnTo>
                          <a:lnTo>
                            <a:pt x="842" y="12"/>
                          </a:lnTo>
                          <a:lnTo>
                            <a:pt x="847" y="12"/>
                          </a:lnTo>
                          <a:lnTo>
                            <a:pt x="852" y="12"/>
                          </a:lnTo>
                          <a:lnTo>
                            <a:pt x="857" y="13"/>
                          </a:lnTo>
                          <a:lnTo>
                            <a:pt x="860" y="13"/>
                          </a:lnTo>
                          <a:lnTo>
                            <a:pt x="862" y="13"/>
                          </a:lnTo>
                          <a:lnTo>
                            <a:pt x="865" y="13"/>
                          </a:lnTo>
                          <a:lnTo>
                            <a:pt x="868" y="13"/>
                          </a:lnTo>
                          <a:lnTo>
                            <a:pt x="871" y="13"/>
                          </a:lnTo>
                          <a:lnTo>
                            <a:pt x="873" y="14"/>
                          </a:lnTo>
                          <a:lnTo>
                            <a:pt x="875" y="14"/>
                          </a:lnTo>
                          <a:lnTo>
                            <a:pt x="879" y="16"/>
                          </a:lnTo>
                          <a:lnTo>
                            <a:pt x="881" y="16"/>
                          </a:lnTo>
                          <a:lnTo>
                            <a:pt x="885" y="16"/>
                          </a:lnTo>
                          <a:lnTo>
                            <a:pt x="888" y="16"/>
                          </a:lnTo>
                          <a:lnTo>
                            <a:pt x="891" y="16"/>
                          </a:lnTo>
                          <a:lnTo>
                            <a:pt x="893" y="16"/>
                          </a:lnTo>
                          <a:lnTo>
                            <a:pt x="895" y="16"/>
                          </a:lnTo>
                          <a:lnTo>
                            <a:pt x="899" y="16"/>
                          </a:lnTo>
                          <a:lnTo>
                            <a:pt x="901" y="16"/>
                          </a:lnTo>
                          <a:lnTo>
                            <a:pt x="904" y="16"/>
                          </a:lnTo>
                          <a:lnTo>
                            <a:pt x="907" y="16"/>
                          </a:lnTo>
                          <a:lnTo>
                            <a:pt x="910" y="16"/>
                          </a:lnTo>
                          <a:lnTo>
                            <a:pt x="913" y="16"/>
                          </a:lnTo>
                          <a:lnTo>
                            <a:pt x="916" y="16"/>
                          </a:lnTo>
                          <a:lnTo>
                            <a:pt x="918" y="17"/>
                          </a:lnTo>
                          <a:lnTo>
                            <a:pt x="922" y="17"/>
                          </a:lnTo>
                          <a:lnTo>
                            <a:pt x="924" y="18"/>
                          </a:lnTo>
                          <a:lnTo>
                            <a:pt x="929" y="18"/>
                          </a:lnTo>
                          <a:lnTo>
                            <a:pt x="935" y="18"/>
                          </a:lnTo>
                          <a:lnTo>
                            <a:pt x="939" y="18"/>
                          </a:lnTo>
                          <a:lnTo>
                            <a:pt x="944" y="18"/>
                          </a:lnTo>
                          <a:lnTo>
                            <a:pt x="949" y="18"/>
                          </a:lnTo>
                          <a:lnTo>
                            <a:pt x="954" y="18"/>
                          </a:lnTo>
                          <a:lnTo>
                            <a:pt x="956" y="18"/>
                          </a:lnTo>
                          <a:lnTo>
                            <a:pt x="961" y="19"/>
                          </a:lnTo>
                          <a:lnTo>
                            <a:pt x="964" y="19"/>
                          </a:lnTo>
                          <a:lnTo>
                            <a:pt x="967" y="19"/>
                          </a:lnTo>
                          <a:lnTo>
                            <a:pt x="969" y="19"/>
                          </a:lnTo>
                          <a:lnTo>
                            <a:pt x="971" y="20"/>
                          </a:lnTo>
                          <a:lnTo>
                            <a:pt x="974" y="20"/>
                          </a:lnTo>
                          <a:lnTo>
                            <a:pt x="976" y="20"/>
                          </a:lnTo>
                          <a:lnTo>
                            <a:pt x="973" y="106"/>
                          </a:lnTo>
                          <a:lnTo>
                            <a:pt x="806" y="97"/>
                          </a:lnTo>
                          <a:lnTo>
                            <a:pt x="793" y="96"/>
                          </a:lnTo>
                          <a:lnTo>
                            <a:pt x="782" y="96"/>
                          </a:lnTo>
                          <a:lnTo>
                            <a:pt x="770" y="95"/>
                          </a:lnTo>
                          <a:lnTo>
                            <a:pt x="757" y="95"/>
                          </a:lnTo>
                          <a:lnTo>
                            <a:pt x="744" y="94"/>
                          </a:lnTo>
                          <a:lnTo>
                            <a:pt x="732" y="94"/>
                          </a:lnTo>
                          <a:lnTo>
                            <a:pt x="719" y="93"/>
                          </a:lnTo>
                          <a:lnTo>
                            <a:pt x="706" y="92"/>
                          </a:lnTo>
                          <a:lnTo>
                            <a:pt x="694" y="92"/>
                          </a:lnTo>
                          <a:lnTo>
                            <a:pt x="681" y="90"/>
                          </a:lnTo>
                          <a:lnTo>
                            <a:pt x="668" y="89"/>
                          </a:lnTo>
                          <a:lnTo>
                            <a:pt x="656" y="88"/>
                          </a:lnTo>
                          <a:lnTo>
                            <a:pt x="643" y="88"/>
                          </a:lnTo>
                          <a:lnTo>
                            <a:pt x="630" y="88"/>
                          </a:lnTo>
                          <a:lnTo>
                            <a:pt x="618" y="87"/>
                          </a:lnTo>
                          <a:lnTo>
                            <a:pt x="606" y="87"/>
                          </a:lnTo>
                          <a:lnTo>
                            <a:pt x="593" y="86"/>
                          </a:lnTo>
                          <a:lnTo>
                            <a:pt x="580" y="86"/>
                          </a:lnTo>
                          <a:lnTo>
                            <a:pt x="568" y="86"/>
                          </a:lnTo>
                          <a:lnTo>
                            <a:pt x="555" y="86"/>
                          </a:lnTo>
                          <a:lnTo>
                            <a:pt x="543" y="84"/>
                          </a:lnTo>
                          <a:lnTo>
                            <a:pt x="530" y="84"/>
                          </a:lnTo>
                          <a:lnTo>
                            <a:pt x="518" y="84"/>
                          </a:lnTo>
                          <a:lnTo>
                            <a:pt x="505" y="84"/>
                          </a:lnTo>
                          <a:lnTo>
                            <a:pt x="492" y="84"/>
                          </a:lnTo>
                          <a:lnTo>
                            <a:pt x="480" y="84"/>
                          </a:lnTo>
                          <a:lnTo>
                            <a:pt x="468" y="84"/>
                          </a:lnTo>
                          <a:lnTo>
                            <a:pt x="455" y="84"/>
                          </a:lnTo>
                          <a:lnTo>
                            <a:pt x="442" y="84"/>
                          </a:lnTo>
                          <a:lnTo>
                            <a:pt x="430" y="84"/>
                          </a:lnTo>
                          <a:lnTo>
                            <a:pt x="418" y="86"/>
                          </a:lnTo>
                          <a:lnTo>
                            <a:pt x="407" y="86"/>
                          </a:lnTo>
                          <a:lnTo>
                            <a:pt x="394" y="86"/>
                          </a:lnTo>
                          <a:lnTo>
                            <a:pt x="382" y="86"/>
                          </a:lnTo>
                          <a:lnTo>
                            <a:pt x="369" y="86"/>
                          </a:lnTo>
                          <a:lnTo>
                            <a:pt x="357" y="87"/>
                          </a:lnTo>
                          <a:lnTo>
                            <a:pt x="344" y="87"/>
                          </a:lnTo>
                          <a:lnTo>
                            <a:pt x="332" y="88"/>
                          </a:lnTo>
                          <a:lnTo>
                            <a:pt x="320" y="88"/>
                          </a:lnTo>
                          <a:lnTo>
                            <a:pt x="308" y="90"/>
                          </a:lnTo>
                          <a:lnTo>
                            <a:pt x="295" y="90"/>
                          </a:lnTo>
                          <a:lnTo>
                            <a:pt x="283" y="92"/>
                          </a:lnTo>
                          <a:lnTo>
                            <a:pt x="270" y="93"/>
                          </a:lnTo>
                          <a:lnTo>
                            <a:pt x="258" y="94"/>
                          </a:lnTo>
                          <a:lnTo>
                            <a:pt x="245" y="95"/>
                          </a:lnTo>
                          <a:lnTo>
                            <a:pt x="235" y="96"/>
                          </a:lnTo>
                          <a:lnTo>
                            <a:pt x="223" y="99"/>
                          </a:lnTo>
                          <a:lnTo>
                            <a:pt x="210" y="100"/>
                          </a:lnTo>
                          <a:lnTo>
                            <a:pt x="198" y="101"/>
                          </a:lnTo>
                          <a:lnTo>
                            <a:pt x="186" y="103"/>
                          </a:lnTo>
                          <a:lnTo>
                            <a:pt x="174" y="105"/>
                          </a:lnTo>
                          <a:lnTo>
                            <a:pt x="162" y="106"/>
                          </a:lnTo>
                          <a:lnTo>
                            <a:pt x="150" y="108"/>
                          </a:lnTo>
                          <a:lnTo>
                            <a:pt x="138" y="111"/>
                          </a:lnTo>
                          <a:lnTo>
                            <a:pt x="127" y="113"/>
                          </a:lnTo>
                          <a:lnTo>
                            <a:pt x="116" y="115"/>
                          </a:lnTo>
                          <a:lnTo>
                            <a:pt x="103" y="118"/>
                          </a:lnTo>
                          <a:lnTo>
                            <a:pt x="92" y="120"/>
                          </a:lnTo>
                          <a:lnTo>
                            <a:pt x="80" y="124"/>
                          </a:lnTo>
                          <a:lnTo>
                            <a:pt x="70" y="126"/>
                          </a:lnTo>
                          <a:lnTo>
                            <a:pt x="58" y="130"/>
                          </a:lnTo>
                          <a:lnTo>
                            <a:pt x="46" y="132"/>
                          </a:lnTo>
                          <a:lnTo>
                            <a:pt x="35" y="134"/>
                          </a:lnTo>
                          <a:lnTo>
                            <a:pt x="23" y="139"/>
                          </a:lnTo>
                          <a:lnTo>
                            <a:pt x="0" y="56"/>
                          </a:lnTo>
                          <a:lnTo>
                            <a:pt x="4" y="54"/>
                          </a:lnTo>
                          <a:lnTo>
                            <a:pt x="10" y="52"/>
                          </a:lnTo>
                          <a:lnTo>
                            <a:pt x="13" y="51"/>
                          </a:lnTo>
                          <a:lnTo>
                            <a:pt x="15" y="50"/>
                          </a:lnTo>
                          <a:lnTo>
                            <a:pt x="17" y="50"/>
                          </a:lnTo>
                          <a:lnTo>
                            <a:pt x="21" y="49"/>
                          </a:lnTo>
                          <a:lnTo>
                            <a:pt x="26" y="48"/>
                          </a:lnTo>
                          <a:lnTo>
                            <a:pt x="30" y="46"/>
                          </a:lnTo>
                          <a:lnTo>
                            <a:pt x="33" y="45"/>
                          </a:lnTo>
                          <a:lnTo>
                            <a:pt x="36" y="45"/>
                          </a:lnTo>
                          <a:lnTo>
                            <a:pt x="39" y="44"/>
                          </a:lnTo>
                          <a:lnTo>
                            <a:pt x="42" y="44"/>
                          </a:lnTo>
                          <a:lnTo>
                            <a:pt x="45" y="43"/>
                          </a:lnTo>
                          <a:lnTo>
                            <a:pt x="47" y="43"/>
                          </a:lnTo>
                          <a:lnTo>
                            <a:pt x="49" y="42"/>
                          </a:lnTo>
                          <a:lnTo>
                            <a:pt x="53" y="40"/>
                          </a:lnTo>
                          <a:lnTo>
                            <a:pt x="55" y="40"/>
                          </a:lnTo>
                          <a:lnTo>
                            <a:pt x="58" y="39"/>
                          </a:lnTo>
                          <a:lnTo>
                            <a:pt x="60" y="38"/>
                          </a:lnTo>
                          <a:lnTo>
                            <a:pt x="64" y="38"/>
                          </a:lnTo>
                          <a:lnTo>
                            <a:pt x="66" y="37"/>
                          </a:lnTo>
                          <a:lnTo>
                            <a:pt x="68" y="37"/>
                          </a:lnTo>
                          <a:lnTo>
                            <a:pt x="71" y="36"/>
                          </a:lnTo>
                          <a:lnTo>
                            <a:pt x="74" y="36"/>
                          </a:lnTo>
                          <a:lnTo>
                            <a:pt x="77" y="35"/>
                          </a:lnTo>
                          <a:lnTo>
                            <a:pt x="80" y="35"/>
                          </a:lnTo>
                          <a:lnTo>
                            <a:pt x="83" y="33"/>
                          </a:lnTo>
                          <a:lnTo>
                            <a:pt x="86" y="33"/>
                          </a:lnTo>
                          <a:lnTo>
                            <a:pt x="89" y="32"/>
                          </a:lnTo>
                          <a:lnTo>
                            <a:pt x="91" y="32"/>
                          </a:lnTo>
                          <a:lnTo>
                            <a:pt x="93" y="31"/>
                          </a:lnTo>
                          <a:lnTo>
                            <a:pt x="96" y="31"/>
                          </a:lnTo>
                          <a:lnTo>
                            <a:pt x="98" y="30"/>
                          </a:lnTo>
                          <a:lnTo>
                            <a:pt x="100" y="30"/>
                          </a:lnTo>
                          <a:lnTo>
                            <a:pt x="104" y="29"/>
                          </a:lnTo>
                          <a:lnTo>
                            <a:pt x="108" y="29"/>
                          </a:lnTo>
                          <a:lnTo>
                            <a:pt x="110" y="27"/>
                          </a:lnTo>
                          <a:lnTo>
                            <a:pt x="112" y="27"/>
                          </a:lnTo>
                          <a:lnTo>
                            <a:pt x="115" y="27"/>
                          </a:lnTo>
                          <a:lnTo>
                            <a:pt x="118" y="26"/>
                          </a:lnTo>
                          <a:lnTo>
                            <a:pt x="121" y="26"/>
                          </a:lnTo>
                          <a:lnTo>
                            <a:pt x="123" y="25"/>
                          </a:lnTo>
                          <a:lnTo>
                            <a:pt x="127" y="25"/>
                          </a:lnTo>
                          <a:lnTo>
                            <a:pt x="129" y="25"/>
                          </a:lnTo>
                          <a:lnTo>
                            <a:pt x="131" y="24"/>
                          </a:lnTo>
                          <a:lnTo>
                            <a:pt x="134" y="24"/>
                          </a:lnTo>
                          <a:lnTo>
                            <a:pt x="136" y="23"/>
                          </a:lnTo>
                          <a:lnTo>
                            <a:pt x="140" y="23"/>
                          </a:lnTo>
                          <a:lnTo>
                            <a:pt x="142" y="21"/>
                          </a:lnTo>
                          <a:lnTo>
                            <a:pt x="144" y="21"/>
                          </a:lnTo>
                          <a:lnTo>
                            <a:pt x="148" y="20"/>
                          </a:lnTo>
                          <a:lnTo>
                            <a:pt x="150" y="20"/>
                          </a:lnTo>
                          <a:lnTo>
                            <a:pt x="153" y="20"/>
                          </a:lnTo>
                          <a:lnTo>
                            <a:pt x="156" y="20"/>
                          </a:lnTo>
                          <a:lnTo>
                            <a:pt x="159" y="20"/>
                          </a:lnTo>
                          <a:lnTo>
                            <a:pt x="162" y="20"/>
                          </a:lnTo>
                          <a:lnTo>
                            <a:pt x="165" y="19"/>
                          </a:lnTo>
                          <a:lnTo>
                            <a:pt x="167" y="18"/>
                          </a:lnTo>
                          <a:lnTo>
                            <a:pt x="170" y="18"/>
                          </a:lnTo>
                          <a:lnTo>
                            <a:pt x="173" y="18"/>
                          </a:lnTo>
                          <a:lnTo>
                            <a:pt x="173" y="20"/>
                          </a:lnTo>
                          <a:lnTo>
                            <a:pt x="174" y="24"/>
                          </a:lnTo>
                          <a:lnTo>
                            <a:pt x="175" y="26"/>
                          </a:lnTo>
                          <a:lnTo>
                            <a:pt x="176" y="30"/>
                          </a:lnTo>
                          <a:lnTo>
                            <a:pt x="176" y="32"/>
                          </a:lnTo>
                          <a:lnTo>
                            <a:pt x="178" y="36"/>
                          </a:lnTo>
                          <a:lnTo>
                            <a:pt x="179" y="38"/>
                          </a:lnTo>
                          <a:lnTo>
                            <a:pt x="179" y="43"/>
                          </a:lnTo>
                          <a:lnTo>
                            <a:pt x="184" y="43"/>
                          </a:lnTo>
                          <a:lnTo>
                            <a:pt x="187" y="43"/>
                          </a:lnTo>
                          <a:lnTo>
                            <a:pt x="192" y="43"/>
                          </a:lnTo>
                          <a:lnTo>
                            <a:pt x="197" y="43"/>
                          </a:lnTo>
                          <a:lnTo>
                            <a:pt x="200" y="43"/>
                          </a:lnTo>
                          <a:lnTo>
                            <a:pt x="205" y="43"/>
                          </a:lnTo>
                          <a:lnTo>
                            <a:pt x="210" y="43"/>
                          </a:lnTo>
                          <a:lnTo>
                            <a:pt x="214" y="43"/>
                          </a:lnTo>
                          <a:lnTo>
                            <a:pt x="214" y="39"/>
                          </a:lnTo>
                          <a:lnTo>
                            <a:pt x="217" y="36"/>
                          </a:lnTo>
                          <a:lnTo>
                            <a:pt x="219" y="33"/>
                          </a:lnTo>
                          <a:lnTo>
                            <a:pt x="220" y="32"/>
                          </a:lnTo>
                          <a:lnTo>
                            <a:pt x="224" y="27"/>
                          </a:lnTo>
                          <a:lnTo>
                            <a:pt x="227" y="25"/>
                          </a:lnTo>
                          <a:lnTo>
                            <a:pt x="230" y="24"/>
                          </a:lnTo>
                          <a:lnTo>
                            <a:pt x="233" y="23"/>
                          </a:lnTo>
                          <a:lnTo>
                            <a:pt x="237" y="23"/>
                          </a:lnTo>
                          <a:lnTo>
                            <a:pt x="241" y="23"/>
                          </a:lnTo>
                          <a:lnTo>
                            <a:pt x="243" y="23"/>
                          </a:lnTo>
                          <a:lnTo>
                            <a:pt x="245" y="25"/>
                          </a:lnTo>
                          <a:lnTo>
                            <a:pt x="248" y="26"/>
                          </a:lnTo>
                          <a:lnTo>
                            <a:pt x="250" y="30"/>
                          </a:lnTo>
                          <a:lnTo>
                            <a:pt x="252" y="32"/>
                          </a:lnTo>
                          <a:lnTo>
                            <a:pt x="256" y="36"/>
                          </a:lnTo>
                          <a:lnTo>
                            <a:pt x="258" y="38"/>
                          </a:lnTo>
                          <a:lnTo>
                            <a:pt x="262" y="43"/>
                          </a:lnTo>
                          <a:lnTo>
                            <a:pt x="264" y="46"/>
                          </a:lnTo>
                          <a:lnTo>
                            <a:pt x="267" y="50"/>
                          </a:lnTo>
                          <a:lnTo>
                            <a:pt x="269" y="54"/>
                          </a:lnTo>
                          <a:lnTo>
                            <a:pt x="273" y="58"/>
                          </a:lnTo>
                          <a:lnTo>
                            <a:pt x="275" y="62"/>
                          </a:lnTo>
                          <a:lnTo>
                            <a:pt x="277" y="65"/>
                          </a:lnTo>
                          <a:lnTo>
                            <a:pt x="281" y="69"/>
                          </a:lnTo>
                          <a:lnTo>
                            <a:pt x="284" y="73"/>
                          </a:lnTo>
                          <a:lnTo>
                            <a:pt x="287" y="75"/>
                          </a:lnTo>
                          <a:lnTo>
                            <a:pt x="290" y="78"/>
                          </a:lnTo>
                          <a:lnTo>
                            <a:pt x="293" y="81"/>
                          </a:lnTo>
                          <a:lnTo>
                            <a:pt x="297" y="82"/>
                          </a:lnTo>
                          <a:lnTo>
                            <a:pt x="301" y="83"/>
                          </a:lnTo>
                          <a:lnTo>
                            <a:pt x="305" y="83"/>
                          </a:lnTo>
                          <a:lnTo>
                            <a:pt x="308" y="83"/>
                          </a:lnTo>
                          <a:lnTo>
                            <a:pt x="314" y="83"/>
                          </a:lnTo>
                          <a:lnTo>
                            <a:pt x="315" y="81"/>
                          </a:lnTo>
                          <a:lnTo>
                            <a:pt x="316" y="77"/>
                          </a:lnTo>
                          <a:lnTo>
                            <a:pt x="319" y="75"/>
                          </a:lnTo>
                          <a:lnTo>
                            <a:pt x="320" y="73"/>
                          </a:lnTo>
                          <a:lnTo>
                            <a:pt x="321" y="70"/>
                          </a:lnTo>
                          <a:lnTo>
                            <a:pt x="321" y="67"/>
                          </a:lnTo>
                          <a:lnTo>
                            <a:pt x="322" y="64"/>
                          </a:lnTo>
                          <a:lnTo>
                            <a:pt x="324" y="62"/>
                          </a:lnTo>
                          <a:lnTo>
                            <a:pt x="324" y="59"/>
                          </a:lnTo>
                          <a:lnTo>
                            <a:pt x="324" y="57"/>
                          </a:lnTo>
                          <a:lnTo>
                            <a:pt x="324" y="54"/>
                          </a:lnTo>
                          <a:lnTo>
                            <a:pt x="324" y="51"/>
                          </a:lnTo>
                          <a:lnTo>
                            <a:pt x="324" y="46"/>
                          </a:lnTo>
                          <a:lnTo>
                            <a:pt x="324" y="42"/>
                          </a:lnTo>
                          <a:lnTo>
                            <a:pt x="321" y="36"/>
                          </a:lnTo>
                          <a:lnTo>
                            <a:pt x="320" y="31"/>
                          </a:lnTo>
                          <a:lnTo>
                            <a:pt x="318" y="26"/>
                          </a:lnTo>
                          <a:lnTo>
                            <a:pt x="315" y="21"/>
                          </a:lnTo>
                          <a:lnTo>
                            <a:pt x="311" y="18"/>
                          </a:lnTo>
                          <a:lnTo>
                            <a:pt x="308" y="12"/>
                          </a:lnTo>
                          <a:lnTo>
                            <a:pt x="303" y="8"/>
                          </a:lnTo>
                          <a:lnTo>
                            <a:pt x="300" y="5"/>
                          </a:lnTo>
                          <a:lnTo>
                            <a:pt x="303" y="5"/>
                          </a:lnTo>
                          <a:lnTo>
                            <a:pt x="307" y="4"/>
                          </a:lnTo>
                          <a:lnTo>
                            <a:pt x="309" y="2"/>
                          </a:lnTo>
                          <a:lnTo>
                            <a:pt x="314" y="2"/>
                          </a:lnTo>
                          <a:lnTo>
                            <a:pt x="316" y="2"/>
                          </a:lnTo>
                          <a:lnTo>
                            <a:pt x="320" y="2"/>
                          </a:lnTo>
                          <a:lnTo>
                            <a:pt x="324" y="2"/>
                          </a:lnTo>
                          <a:lnTo>
                            <a:pt x="327" y="2"/>
                          </a:lnTo>
                          <a:lnTo>
                            <a:pt x="331" y="2"/>
                          </a:lnTo>
                          <a:lnTo>
                            <a:pt x="334" y="2"/>
                          </a:lnTo>
                          <a:lnTo>
                            <a:pt x="337" y="1"/>
                          </a:lnTo>
                          <a:lnTo>
                            <a:pt x="341" y="1"/>
                          </a:lnTo>
                          <a:lnTo>
                            <a:pt x="344" y="1"/>
                          </a:lnTo>
                          <a:lnTo>
                            <a:pt x="347" y="1"/>
                          </a:lnTo>
                          <a:lnTo>
                            <a:pt x="351" y="1"/>
                          </a:lnTo>
                          <a:lnTo>
                            <a:pt x="354" y="1"/>
                          </a:lnTo>
                          <a:lnTo>
                            <a:pt x="353" y="4"/>
                          </a:lnTo>
                          <a:lnTo>
                            <a:pt x="352" y="6"/>
                          </a:lnTo>
                          <a:lnTo>
                            <a:pt x="350" y="10"/>
                          </a:lnTo>
                          <a:lnTo>
                            <a:pt x="348" y="13"/>
                          </a:lnTo>
                          <a:lnTo>
                            <a:pt x="353" y="16"/>
                          </a:lnTo>
                          <a:lnTo>
                            <a:pt x="357" y="18"/>
                          </a:lnTo>
                          <a:lnTo>
                            <a:pt x="360" y="19"/>
                          </a:lnTo>
                          <a:lnTo>
                            <a:pt x="364" y="21"/>
                          </a:lnTo>
                          <a:lnTo>
                            <a:pt x="366" y="23"/>
                          </a:lnTo>
                          <a:lnTo>
                            <a:pt x="370" y="26"/>
                          </a:lnTo>
                          <a:lnTo>
                            <a:pt x="373" y="27"/>
                          </a:lnTo>
                          <a:lnTo>
                            <a:pt x="378" y="31"/>
                          </a:lnTo>
                          <a:lnTo>
                            <a:pt x="379" y="33"/>
                          </a:lnTo>
                          <a:lnTo>
                            <a:pt x="382" y="37"/>
                          </a:lnTo>
                          <a:lnTo>
                            <a:pt x="384" y="39"/>
                          </a:lnTo>
                          <a:lnTo>
                            <a:pt x="386" y="43"/>
                          </a:lnTo>
                          <a:lnTo>
                            <a:pt x="391" y="48"/>
                          </a:lnTo>
                          <a:lnTo>
                            <a:pt x="396" y="52"/>
                          </a:lnTo>
                          <a:lnTo>
                            <a:pt x="401" y="56"/>
                          </a:lnTo>
                          <a:lnTo>
                            <a:pt x="407" y="58"/>
                          </a:lnTo>
                          <a:lnTo>
                            <a:pt x="409" y="59"/>
                          </a:lnTo>
                          <a:lnTo>
                            <a:pt x="411" y="61"/>
                          </a:lnTo>
                          <a:lnTo>
                            <a:pt x="415" y="62"/>
                          </a:lnTo>
                          <a:lnTo>
                            <a:pt x="417" y="63"/>
                          </a:lnTo>
                          <a:lnTo>
                            <a:pt x="420" y="63"/>
                          </a:lnTo>
                          <a:lnTo>
                            <a:pt x="422" y="64"/>
                          </a:lnTo>
                          <a:lnTo>
                            <a:pt x="424" y="64"/>
                          </a:lnTo>
                          <a:lnTo>
                            <a:pt x="428" y="64"/>
                          </a:lnTo>
                          <a:lnTo>
                            <a:pt x="430" y="64"/>
                          </a:lnTo>
                          <a:lnTo>
                            <a:pt x="434" y="64"/>
                          </a:lnTo>
                          <a:lnTo>
                            <a:pt x="436" y="64"/>
                          </a:lnTo>
                          <a:lnTo>
                            <a:pt x="440" y="65"/>
                          </a:lnTo>
                          <a:lnTo>
                            <a:pt x="442" y="64"/>
                          </a:lnTo>
                          <a:lnTo>
                            <a:pt x="445" y="64"/>
                          </a:lnTo>
                          <a:lnTo>
                            <a:pt x="448" y="63"/>
                          </a:lnTo>
                          <a:lnTo>
                            <a:pt x="451" y="63"/>
                          </a:lnTo>
                          <a:lnTo>
                            <a:pt x="453" y="62"/>
                          </a:lnTo>
                          <a:lnTo>
                            <a:pt x="455" y="62"/>
                          </a:lnTo>
                          <a:lnTo>
                            <a:pt x="458" y="61"/>
                          </a:lnTo>
                          <a:lnTo>
                            <a:pt x="461" y="61"/>
                          </a:lnTo>
                          <a:lnTo>
                            <a:pt x="466" y="57"/>
                          </a:lnTo>
                          <a:lnTo>
                            <a:pt x="471" y="55"/>
                          </a:lnTo>
                          <a:lnTo>
                            <a:pt x="475" y="52"/>
                          </a:lnTo>
                          <a:lnTo>
                            <a:pt x="480" y="49"/>
                          </a:lnTo>
                          <a:lnTo>
                            <a:pt x="485" y="45"/>
                          </a:lnTo>
                          <a:lnTo>
                            <a:pt x="488" y="42"/>
                          </a:lnTo>
                          <a:lnTo>
                            <a:pt x="493" y="38"/>
                          </a:lnTo>
                          <a:lnTo>
                            <a:pt x="497" y="35"/>
                          </a:lnTo>
                          <a:lnTo>
                            <a:pt x="499" y="30"/>
                          </a:lnTo>
                          <a:lnTo>
                            <a:pt x="503" y="25"/>
                          </a:lnTo>
                          <a:lnTo>
                            <a:pt x="505" y="21"/>
                          </a:lnTo>
                          <a:lnTo>
                            <a:pt x="507" y="18"/>
                          </a:lnTo>
                          <a:lnTo>
                            <a:pt x="509" y="12"/>
                          </a:lnTo>
                          <a:lnTo>
                            <a:pt x="510" y="7"/>
                          </a:lnTo>
                          <a:lnTo>
                            <a:pt x="511" y="4"/>
                          </a:lnTo>
                          <a:lnTo>
                            <a:pt x="511" y="0"/>
                          </a:lnTo>
                          <a:lnTo>
                            <a:pt x="515" y="0"/>
                          </a:lnTo>
                          <a:lnTo>
                            <a:pt x="518" y="0"/>
                          </a:lnTo>
                          <a:lnTo>
                            <a:pt x="523" y="0"/>
                          </a:lnTo>
                          <a:lnTo>
                            <a:pt x="528" y="0"/>
                          </a:lnTo>
                          <a:lnTo>
                            <a:pt x="531" y="0"/>
                          </a:lnTo>
                          <a:lnTo>
                            <a:pt x="535" y="0"/>
                          </a:lnTo>
                          <a:lnTo>
                            <a:pt x="538" y="0"/>
                          </a:lnTo>
                          <a:lnTo>
                            <a:pt x="544" y="0"/>
                          </a:lnTo>
                          <a:lnTo>
                            <a:pt x="538" y="2"/>
                          </a:lnTo>
                          <a:lnTo>
                            <a:pt x="536" y="5"/>
                          </a:lnTo>
                          <a:lnTo>
                            <a:pt x="534" y="7"/>
                          </a:lnTo>
                          <a:lnTo>
                            <a:pt x="531" y="10"/>
                          </a:lnTo>
                          <a:lnTo>
                            <a:pt x="526" y="16"/>
                          </a:lnTo>
                          <a:lnTo>
                            <a:pt x="522" y="20"/>
                          </a:lnTo>
                          <a:lnTo>
                            <a:pt x="518" y="24"/>
                          </a:lnTo>
                          <a:lnTo>
                            <a:pt x="517" y="29"/>
                          </a:lnTo>
                          <a:lnTo>
                            <a:pt x="516" y="33"/>
                          </a:lnTo>
                          <a:lnTo>
                            <a:pt x="516" y="38"/>
                          </a:lnTo>
                          <a:lnTo>
                            <a:pt x="516" y="40"/>
                          </a:lnTo>
                          <a:lnTo>
                            <a:pt x="516" y="45"/>
                          </a:lnTo>
                          <a:lnTo>
                            <a:pt x="518" y="48"/>
                          </a:lnTo>
                          <a:lnTo>
                            <a:pt x="521" y="51"/>
                          </a:lnTo>
                          <a:lnTo>
                            <a:pt x="523" y="54"/>
                          </a:lnTo>
                          <a:lnTo>
                            <a:pt x="525" y="57"/>
                          </a:lnTo>
                          <a:lnTo>
                            <a:pt x="529" y="59"/>
                          </a:lnTo>
                          <a:lnTo>
                            <a:pt x="534" y="62"/>
                          </a:lnTo>
                          <a:lnTo>
                            <a:pt x="536" y="63"/>
                          </a:lnTo>
                          <a:lnTo>
                            <a:pt x="541" y="65"/>
                          </a:lnTo>
                          <a:lnTo>
                            <a:pt x="545" y="67"/>
                          </a:lnTo>
                          <a:lnTo>
                            <a:pt x="549" y="68"/>
                          </a:lnTo>
                          <a:lnTo>
                            <a:pt x="554" y="69"/>
                          </a:lnTo>
                          <a:lnTo>
                            <a:pt x="558" y="70"/>
                          </a:lnTo>
                          <a:lnTo>
                            <a:pt x="564" y="70"/>
                          </a:lnTo>
                          <a:lnTo>
                            <a:pt x="569" y="71"/>
                          </a:lnTo>
                          <a:lnTo>
                            <a:pt x="573" y="71"/>
                          </a:lnTo>
                          <a:lnTo>
                            <a:pt x="577" y="71"/>
                          </a:lnTo>
                          <a:lnTo>
                            <a:pt x="582" y="71"/>
                          </a:lnTo>
                          <a:lnTo>
                            <a:pt x="586" y="71"/>
                          </a:lnTo>
                          <a:lnTo>
                            <a:pt x="589" y="70"/>
                          </a:lnTo>
                          <a:lnTo>
                            <a:pt x="593" y="70"/>
                          </a:lnTo>
                          <a:lnTo>
                            <a:pt x="595" y="69"/>
                          </a:lnTo>
                          <a:lnTo>
                            <a:pt x="599" y="68"/>
                          </a:lnTo>
                          <a:lnTo>
                            <a:pt x="598" y="64"/>
                          </a:lnTo>
                          <a:lnTo>
                            <a:pt x="596" y="61"/>
                          </a:lnTo>
                          <a:lnTo>
                            <a:pt x="596" y="58"/>
                          </a:lnTo>
                          <a:lnTo>
                            <a:pt x="596" y="56"/>
                          </a:lnTo>
                          <a:lnTo>
                            <a:pt x="595" y="52"/>
                          </a:lnTo>
                          <a:lnTo>
                            <a:pt x="595" y="50"/>
                          </a:lnTo>
                          <a:lnTo>
                            <a:pt x="594" y="48"/>
                          </a:lnTo>
                          <a:lnTo>
                            <a:pt x="594" y="45"/>
                          </a:lnTo>
                          <a:lnTo>
                            <a:pt x="593" y="40"/>
                          </a:lnTo>
                          <a:lnTo>
                            <a:pt x="592" y="37"/>
                          </a:lnTo>
                          <a:lnTo>
                            <a:pt x="591" y="33"/>
                          </a:lnTo>
                          <a:lnTo>
                            <a:pt x="591" y="31"/>
                          </a:lnTo>
                          <a:lnTo>
                            <a:pt x="589" y="27"/>
                          </a:lnTo>
                          <a:lnTo>
                            <a:pt x="588" y="26"/>
                          </a:lnTo>
                          <a:lnTo>
                            <a:pt x="587" y="24"/>
                          </a:lnTo>
                          <a:lnTo>
                            <a:pt x="586" y="23"/>
                          </a:lnTo>
                          <a:lnTo>
                            <a:pt x="583" y="20"/>
                          </a:lnTo>
                          <a:lnTo>
                            <a:pt x="582" y="19"/>
                          </a:lnTo>
                          <a:lnTo>
                            <a:pt x="577" y="18"/>
                          </a:lnTo>
                          <a:lnTo>
                            <a:pt x="575" y="17"/>
                          </a:lnTo>
                          <a:lnTo>
                            <a:pt x="572" y="16"/>
                          </a:lnTo>
                          <a:lnTo>
                            <a:pt x="569" y="14"/>
                          </a:lnTo>
                          <a:lnTo>
                            <a:pt x="564" y="12"/>
                          </a:lnTo>
                          <a:lnTo>
                            <a:pt x="562" y="8"/>
                          </a:lnTo>
                          <a:lnTo>
                            <a:pt x="558" y="6"/>
                          </a:lnTo>
                          <a:lnTo>
                            <a:pt x="556" y="5"/>
                          </a:lnTo>
                          <a:lnTo>
                            <a:pt x="554" y="2"/>
                          </a:lnTo>
                          <a:lnTo>
                            <a:pt x="551" y="0"/>
                          </a:lnTo>
                          <a:lnTo>
                            <a:pt x="556" y="0"/>
                          </a:lnTo>
                          <a:lnTo>
                            <a:pt x="560" y="0"/>
                          </a:lnTo>
                          <a:lnTo>
                            <a:pt x="564" y="0"/>
                          </a:lnTo>
                          <a:lnTo>
                            <a:pt x="568" y="0"/>
                          </a:lnTo>
                          <a:lnTo>
                            <a:pt x="572" y="0"/>
                          </a:lnTo>
                          <a:lnTo>
                            <a:pt x="576" y="0"/>
                          </a:lnTo>
                          <a:lnTo>
                            <a:pt x="580" y="0"/>
                          </a:lnTo>
                          <a:lnTo>
                            <a:pt x="585" y="0"/>
                          </a:lnTo>
                          <a:lnTo>
                            <a:pt x="588" y="0"/>
                          </a:lnTo>
                          <a:lnTo>
                            <a:pt x="592" y="0"/>
                          </a:lnTo>
                          <a:lnTo>
                            <a:pt x="596" y="0"/>
                          </a:lnTo>
                          <a:lnTo>
                            <a:pt x="600" y="0"/>
                          </a:lnTo>
                          <a:lnTo>
                            <a:pt x="605" y="0"/>
                          </a:lnTo>
                          <a:lnTo>
                            <a:pt x="608" y="0"/>
                          </a:lnTo>
                          <a:lnTo>
                            <a:pt x="612" y="0"/>
                          </a:lnTo>
                          <a:lnTo>
                            <a:pt x="617" y="1"/>
                          </a:lnTo>
                          <a:lnTo>
                            <a:pt x="620" y="1"/>
                          </a:lnTo>
                          <a:lnTo>
                            <a:pt x="625" y="1"/>
                          </a:lnTo>
                          <a:lnTo>
                            <a:pt x="628" y="1"/>
                          </a:lnTo>
                          <a:lnTo>
                            <a:pt x="632" y="2"/>
                          </a:lnTo>
                          <a:lnTo>
                            <a:pt x="637" y="2"/>
                          </a:lnTo>
                          <a:lnTo>
                            <a:pt x="640" y="2"/>
                          </a:lnTo>
                          <a:lnTo>
                            <a:pt x="645" y="2"/>
                          </a:lnTo>
                          <a:lnTo>
                            <a:pt x="650" y="2"/>
                          </a:lnTo>
                          <a:lnTo>
                            <a:pt x="652" y="2"/>
                          </a:lnTo>
                          <a:lnTo>
                            <a:pt x="657" y="2"/>
                          </a:lnTo>
                          <a:lnTo>
                            <a:pt x="661" y="2"/>
                          </a:lnTo>
                          <a:lnTo>
                            <a:pt x="665" y="2"/>
                          </a:lnTo>
                          <a:lnTo>
                            <a:pt x="669" y="2"/>
                          </a:lnTo>
                          <a:lnTo>
                            <a:pt x="672" y="4"/>
                          </a:lnTo>
                          <a:lnTo>
                            <a:pt x="678" y="4"/>
                          </a:lnTo>
                          <a:lnTo>
                            <a:pt x="682" y="5"/>
                          </a:lnTo>
                          <a:lnTo>
                            <a:pt x="685" y="5"/>
                          </a:lnTo>
                          <a:lnTo>
                            <a:pt x="689" y="5"/>
                          </a:lnTo>
                          <a:lnTo>
                            <a:pt x="694" y="5"/>
                          </a:lnTo>
                          <a:lnTo>
                            <a:pt x="697" y="5"/>
                          </a:lnTo>
                          <a:lnTo>
                            <a:pt x="701" y="5"/>
                          </a:lnTo>
                          <a:lnTo>
                            <a:pt x="706" y="5"/>
                          </a:lnTo>
                          <a:lnTo>
                            <a:pt x="709" y="5"/>
                          </a:lnTo>
                          <a:lnTo>
                            <a:pt x="714" y="5"/>
                          </a:lnTo>
                          <a:lnTo>
                            <a:pt x="717" y="5"/>
                          </a:lnTo>
                          <a:lnTo>
                            <a:pt x="721" y="5"/>
                          </a:lnTo>
                          <a:lnTo>
                            <a:pt x="726" y="6"/>
                          </a:lnTo>
                          <a:lnTo>
                            <a:pt x="731" y="6"/>
                          </a:lnTo>
                          <a:lnTo>
                            <a:pt x="734" y="6"/>
                          </a:lnTo>
                          <a:lnTo>
                            <a:pt x="738" y="6"/>
                          </a:lnTo>
                          <a:lnTo>
                            <a:pt x="741" y="7"/>
                          </a:lnTo>
                          <a:lnTo>
                            <a:pt x="746" y="7"/>
                          </a:lnTo>
                          <a:lnTo>
                            <a:pt x="751" y="7"/>
                          </a:lnTo>
                          <a:lnTo>
                            <a:pt x="754" y="7"/>
                          </a:lnTo>
                          <a:lnTo>
                            <a:pt x="759" y="7"/>
                          </a:lnTo>
                          <a:lnTo>
                            <a:pt x="763" y="7"/>
                          </a:lnTo>
                          <a:lnTo>
                            <a:pt x="766" y="7"/>
                          </a:lnTo>
                          <a:lnTo>
                            <a:pt x="770" y="8"/>
                          </a:lnTo>
                          <a:lnTo>
                            <a:pt x="774" y="8"/>
                          </a:lnTo>
                          <a:lnTo>
                            <a:pt x="779" y="10"/>
                          </a:lnTo>
                          <a:lnTo>
                            <a:pt x="783" y="10"/>
                          </a:lnTo>
                          <a:lnTo>
                            <a:pt x="786" y="10"/>
                          </a:lnTo>
                          <a:lnTo>
                            <a:pt x="791" y="10"/>
                          </a:lnTo>
                          <a:lnTo>
                            <a:pt x="795" y="10"/>
                          </a:lnTo>
                          <a:lnTo>
                            <a:pt x="799" y="10"/>
                          </a:lnTo>
                          <a:lnTo>
                            <a:pt x="803" y="10"/>
                          </a:lnTo>
                          <a:lnTo>
                            <a:pt x="808" y="11"/>
                          </a:lnTo>
                          <a:lnTo>
                            <a:pt x="811" y="11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63" name="Freeform 105"/>
                    <p:cNvSpPr>
                      <a:spLocks/>
                    </p:cNvSpPr>
                    <p:nvPr/>
                  </p:nvSpPr>
                  <p:spPr bwMode="auto">
                    <a:xfrm>
                      <a:off x="5620" y="1690"/>
                      <a:ext cx="4" cy="4"/>
                    </a:xfrm>
                    <a:custGeom>
                      <a:avLst/>
                      <a:gdLst>
                        <a:gd name="T0" fmla="*/ 0 w 13"/>
                        <a:gd name="T1" fmla="*/ 0 h 14"/>
                        <a:gd name="T2" fmla="*/ 0 w 13"/>
                        <a:gd name="T3" fmla="*/ 0 h 14"/>
                        <a:gd name="T4" fmla="*/ 0 w 13"/>
                        <a:gd name="T5" fmla="*/ 0 h 14"/>
                        <a:gd name="T6" fmla="*/ 0 w 13"/>
                        <a:gd name="T7" fmla="*/ 0 h 14"/>
                        <a:gd name="T8" fmla="*/ 0 w 13"/>
                        <a:gd name="T9" fmla="*/ 0 h 14"/>
                        <a:gd name="T10" fmla="*/ 0 w 13"/>
                        <a:gd name="T11" fmla="*/ 0 h 14"/>
                        <a:gd name="T12" fmla="*/ 0 w 13"/>
                        <a:gd name="T13" fmla="*/ 0 h 14"/>
                        <a:gd name="T14" fmla="*/ 0 w 13"/>
                        <a:gd name="T15" fmla="*/ 0 h 14"/>
                        <a:gd name="T16" fmla="*/ 0 w 13"/>
                        <a:gd name="T17" fmla="*/ 0 h 14"/>
                        <a:gd name="T18" fmla="*/ 0 w 13"/>
                        <a:gd name="T19" fmla="*/ 0 h 14"/>
                        <a:gd name="T20" fmla="*/ 0 w 13"/>
                        <a:gd name="T21" fmla="*/ 0 h 14"/>
                        <a:gd name="T22" fmla="*/ 0 w 13"/>
                        <a:gd name="T23" fmla="*/ 0 h 14"/>
                        <a:gd name="T24" fmla="*/ 0 w 13"/>
                        <a:gd name="T25" fmla="*/ 0 h 14"/>
                        <a:gd name="T26" fmla="*/ 0 w 13"/>
                        <a:gd name="T27" fmla="*/ 0 h 14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w 13"/>
                        <a:gd name="T43" fmla="*/ 0 h 14"/>
                        <a:gd name="T44" fmla="*/ 13 w 13"/>
                        <a:gd name="T45" fmla="*/ 14 h 14"/>
                      </a:gdLst>
                      <a:ahLst/>
                      <a:cxnLst>
                        <a:cxn ang="T28">
                          <a:pos x="T0" y="T1"/>
                        </a:cxn>
                        <a:cxn ang="T29">
                          <a:pos x="T2" y="T3"/>
                        </a:cxn>
                        <a:cxn ang="T30">
                          <a:pos x="T4" y="T5"/>
                        </a:cxn>
                        <a:cxn ang="T31">
                          <a:pos x="T6" y="T7"/>
                        </a:cxn>
                        <a:cxn ang="T32">
                          <a:pos x="T8" y="T9"/>
                        </a:cxn>
                        <a:cxn ang="T33">
                          <a:pos x="T10" y="T11"/>
                        </a:cxn>
                        <a:cxn ang="T34">
                          <a:pos x="T12" y="T13"/>
                        </a:cxn>
                        <a:cxn ang="T35">
                          <a:pos x="T14" y="T15"/>
                        </a:cxn>
                        <a:cxn ang="T36">
                          <a:pos x="T16" y="T17"/>
                        </a:cxn>
                        <a:cxn ang="T37">
                          <a:pos x="T18" y="T19"/>
                        </a:cxn>
                        <a:cxn ang="T38">
                          <a:pos x="T20" y="T21"/>
                        </a:cxn>
                        <a:cxn ang="T39">
                          <a:pos x="T22" y="T23"/>
                        </a:cxn>
                        <a:cxn ang="T40">
                          <a:pos x="T24" y="T25"/>
                        </a:cxn>
                        <a:cxn ang="T41">
                          <a:pos x="T26" y="T27"/>
                        </a:cxn>
                      </a:cxnLst>
                      <a:rect l="T42" t="T43" r="T44" b="T45"/>
                      <a:pathLst>
                        <a:path w="13" h="14">
                          <a:moveTo>
                            <a:pt x="13" y="14"/>
                          </a:moveTo>
                          <a:lnTo>
                            <a:pt x="8" y="11"/>
                          </a:lnTo>
                          <a:lnTo>
                            <a:pt x="5" y="8"/>
                          </a:lnTo>
                          <a:lnTo>
                            <a:pt x="1" y="4"/>
                          </a:lnTo>
                          <a:lnTo>
                            <a:pt x="0" y="3"/>
                          </a:lnTo>
                          <a:lnTo>
                            <a:pt x="2" y="2"/>
                          </a:lnTo>
                          <a:lnTo>
                            <a:pt x="6" y="1"/>
                          </a:lnTo>
                          <a:lnTo>
                            <a:pt x="9" y="0"/>
                          </a:lnTo>
                          <a:lnTo>
                            <a:pt x="13" y="0"/>
                          </a:lnTo>
                          <a:lnTo>
                            <a:pt x="13" y="2"/>
                          </a:lnTo>
                          <a:lnTo>
                            <a:pt x="13" y="7"/>
                          </a:lnTo>
                          <a:lnTo>
                            <a:pt x="13" y="10"/>
                          </a:lnTo>
                          <a:lnTo>
                            <a:pt x="13" y="1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64" name="Freeform 106"/>
                    <p:cNvSpPr>
                      <a:spLocks/>
                    </p:cNvSpPr>
                    <p:nvPr/>
                  </p:nvSpPr>
                  <p:spPr bwMode="auto">
                    <a:xfrm>
                      <a:off x="5285" y="1942"/>
                      <a:ext cx="475" cy="36"/>
                    </a:xfrm>
                    <a:custGeom>
                      <a:avLst/>
                      <a:gdLst>
                        <a:gd name="T0" fmla="*/ 2 w 1425"/>
                        <a:gd name="T1" fmla="*/ 0 h 109"/>
                        <a:gd name="T2" fmla="*/ 5 w 1425"/>
                        <a:gd name="T3" fmla="*/ 1 h 109"/>
                        <a:gd name="T4" fmla="*/ 9 w 1425"/>
                        <a:gd name="T5" fmla="*/ 1 h 109"/>
                        <a:gd name="T6" fmla="*/ 11 w 1425"/>
                        <a:gd name="T7" fmla="*/ 1 h 109"/>
                        <a:gd name="T8" fmla="*/ 13 w 1425"/>
                        <a:gd name="T9" fmla="*/ 1 h 109"/>
                        <a:gd name="T10" fmla="*/ 15 w 1425"/>
                        <a:gd name="T11" fmla="*/ 1 h 109"/>
                        <a:gd name="T12" fmla="*/ 18 w 1425"/>
                        <a:gd name="T13" fmla="*/ 1 h 109"/>
                        <a:gd name="T14" fmla="*/ 18 w 1425"/>
                        <a:gd name="T15" fmla="*/ 1 h 109"/>
                        <a:gd name="T16" fmla="*/ 17 w 1425"/>
                        <a:gd name="T17" fmla="*/ 3 h 109"/>
                        <a:gd name="T18" fmla="*/ 19 w 1425"/>
                        <a:gd name="T19" fmla="*/ 2 h 109"/>
                        <a:gd name="T20" fmla="*/ 22 w 1425"/>
                        <a:gd name="T21" fmla="*/ 1 h 109"/>
                        <a:gd name="T22" fmla="*/ 23 w 1425"/>
                        <a:gd name="T23" fmla="*/ 0 h 109"/>
                        <a:gd name="T24" fmla="*/ 26 w 1425"/>
                        <a:gd name="T25" fmla="*/ 0 h 109"/>
                        <a:gd name="T26" fmla="*/ 28 w 1425"/>
                        <a:gd name="T27" fmla="*/ 1 h 109"/>
                        <a:gd name="T28" fmla="*/ 30 w 1425"/>
                        <a:gd name="T29" fmla="*/ 1 h 109"/>
                        <a:gd name="T30" fmla="*/ 31 w 1425"/>
                        <a:gd name="T31" fmla="*/ 2 h 109"/>
                        <a:gd name="T32" fmla="*/ 34 w 1425"/>
                        <a:gd name="T33" fmla="*/ 3 h 109"/>
                        <a:gd name="T34" fmla="*/ 33 w 1425"/>
                        <a:gd name="T35" fmla="*/ 1 h 109"/>
                        <a:gd name="T36" fmla="*/ 33 w 1425"/>
                        <a:gd name="T37" fmla="*/ 1 h 109"/>
                        <a:gd name="T38" fmla="*/ 36 w 1425"/>
                        <a:gd name="T39" fmla="*/ 1 h 109"/>
                        <a:gd name="T40" fmla="*/ 38 w 1425"/>
                        <a:gd name="T41" fmla="*/ 1 h 109"/>
                        <a:gd name="T42" fmla="*/ 41 w 1425"/>
                        <a:gd name="T43" fmla="*/ 1 h 109"/>
                        <a:gd name="T44" fmla="*/ 41 w 1425"/>
                        <a:gd name="T45" fmla="*/ 2 h 109"/>
                        <a:gd name="T46" fmla="*/ 44 w 1425"/>
                        <a:gd name="T47" fmla="*/ 3 h 109"/>
                        <a:gd name="T48" fmla="*/ 46 w 1425"/>
                        <a:gd name="T49" fmla="*/ 2 h 109"/>
                        <a:gd name="T50" fmla="*/ 44 w 1425"/>
                        <a:gd name="T51" fmla="*/ 1 h 109"/>
                        <a:gd name="T52" fmla="*/ 46 w 1425"/>
                        <a:gd name="T53" fmla="*/ 0 h 109"/>
                        <a:gd name="T54" fmla="*/ 49 w 1425"/>
                        <a:gd name="T55" fmla="*/ 0 h 109"/>
                        <a:gd name="T56" fmla="*/ 51 w 1425"/>
                        <a:gd name="T57" fmla="*/ 0 h 109"/>
                        <a:gd name="T58" fmla="*/ 53 w 1425"/>
                        <a:gd name="T59" fmla="*/ 3 h 109"/>
                        <a:gd name="T60" fmla="*/ 51 w 1425"/>
                        <a:gd name="T61" fmla="*/ 3 h 109"/>
                        <a:gd name="T62" fmla="*/ 48 w 1425"/>
                        <a:gd name="T63" fmla="*/ 4 h 109"/>
                        <a:gd name="T64" fmla="*/ 43 w 1425"/>
                        <a:gd name="T65" fmla="*/ 4 h 109"/>
                        <a:gd name="T66" fmla="*/ 40 w 1425"/>
                        <a:gd name="T67" fmla="*/ 3 h 109"/>
                        <a:gd name="T68" fmla="*/ 38 w 1425"/>
                        <a:gd name="T69" fmla="*/ 2 h 109"/>
                        <a:gd name="T70" fmla="*/ 36 w 1425"/>
                        <a:gd name="T71" fmla="*/ 2 h 109"/>
                        <a:gd name="T72" fmla="*/ 36 w 1425"/>
                        <a:gd name="T73" fmla="*/ 3 h 109"/>
                        <a:gd name="T74" fmla="*/ 38 w 1425"/>
                        <a:gd name="T75" fmla="*/ 4 h 109"/>
                        <a:gd name="T76" fmla="*/ 36 w 1425"/>
                        <a:gd name="T77" fmla="*/ 4 h 109"/>
                        <a:gd name="T78" fmla="*/ 34 w 1425"/>
                        <a:gd name="T79" fmla="*/ 4 h 109"/>
                        <a:gd name="T80" fmla="*/ 33 w 1425"/>
                        <a:gd name="T81" fmla="*/ 4 h 109"/>
                        <a:gd name="T82" fmla="*/ 31 w 1425"/>
                        <a:gd name="T83" fmla="*/ 4 h 109"/>
                        <a:gd name="T84" fmla="*/ 30 w 1425"/>
                        <a:gd name="T85" fmla="*/ 3 h 109"/>
                        <a:gd name="T86" fmla="*/ 28 w 1425"/>
                        <a:gd name="T87" fmla="*/ 1 h 109"/>
                        <a:gd name="T88" fmla="*/ 27 w 1425"/>
                        <a:gd name="T89" fmla="*/ 3 h 109"/>
                        <a:gd name="T90" fmla="*/ 26 w 1425"/>
                        <a:gd name="T91" fmla="*/ 4 h 109"/>
                        <a:gd name="T92" fmla="*/ 25 w 1425"/>
                        <a:gd name="T93" fmla="*/ 4 h 109"/>
                        <a:gd name="T94" fmla="*/ 25 w 1425"/>
                        <a:gd name="T95" fmla="*/ 2 h 109"/>
                        <a:gd name="T96" fmla="*/ 24 w 1425"/>
                        <a:gd name="T97" fmla="*/ 2 h 109"/>
                        <a:gd name="T98" fmla="*/ 22 w 1425"/>
                        <a:gd name="T99" fmla="*/ 2 h 109"/>
                        <a:gd name="T100" fmla="*/ 21 w 1425"/>
                        <a:gd name="T101" fmla="*/ 4 h 109"/>
                        <a:gd name="T102" fmla="*/ 20 w 1425"/>
                        <a:gd name="T103" fmla="*/ 4 h 109"/>
                        <a:gd name="T104" fmla="*/ 18 w 1425"/>
                        <a:gd name="T105" fmla="*/ 4 h 109"/>
                        <a:gd name="T106" fmla="*/ 16 w 1425"/>
                        <a:gd name="T107" fmla="*/ 4 h 109"/>
                        <a:gd name="T108" fmla="*/ 15 w 1425"/>
                        <a:gd name="T109" fmla="*/ 3 h 109"/>
                        <a:gd name="T110" fmla="*/ 14 w 1425"/>
                        <a:gd name="T111" fmla="*/ 3 h 109"/>
                        <a:gd name="T112" fmla="*/ 13 w 1425"/>
                        <a:gd name="T113" fmla="*/ 4 h 109"/>
                        <a:gd name="T114" fmla="*/ 11 w 1425"/>
                        <a:gd name="T115" fmla="*/ 4 h 109"/>
                        <a:gd name="T116" fmla="*/ 9 w 1425"/>
                        <a:gd name="T117" fmla="*/ 4 h 109"/>
                        <a:gd name="T118" fmla="*/ 5 w 1425"/>
                        <a:gd name="T119" fmla="*/ 4 h 109"/>
                        <a:gd name="T120" fmla="*/ 3 w 1425"/>
                        <a:gd name="T121" fmla="*/ 4 h 109"/>
                        <a:gd name="T122" fmla="*/ 1 w 1425"/>
                        <a:gd name="T123" fmla="*/ 3 h 109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60000 65536"/>
                        <a:gd name="T184" fmla="*/ 0 60000 65536"/>
                        <a:gd name="T185" fmla="*/ 0 60000 65536"/>
                        <a:gd name="T186" fmla="*/ 0 w 1425"/>
                        <a:gd name="T187" fmla="*/ 0 h 109"/>
                        <a:gd name="T188" fmla="*/ 1425 w 1425"/>
                        <a:gd name="T189" fmla="*/ 109 h 109"/>
                      </a:gdLst>
                      <a:ahLst/>
                      <a:cxnLst>
                        <a:cxn ang="T124">
                          <a:pos x="T0" y="T1"/>
                        </a:cxn>
                        <a:cxn ang="T125">
                          <a:pos x="T2" y="T3"/>
                        </a:cxn>
                        <a:cxn ang="T126">
                          <a:pos x="T4" y="T5"/>
                        </a:cxn>
                        <a:cxn ang="T127">
                          <a:pos x="T6" y="T7"/>
                        </a:cxn>
                        <a:cxn ang="T128">
                          <a:pos x="T8" y="T9"/>
                        </a:cxn>
                        <a:cxn ang="T129">
                          <a:pos x="T10" y="T11"/>
                        </a:cxn>
                        <a:cxn ang="T130">
                          <a:pos x="T12" y="T13"/>
                        </a:cxn>
                        <a:cxn ang="T131">
                          <a:pos x="T14" y="T15"/>
                        </a:cxn>
                        <a:cxn ang="T132">
                          <a:pos x="T16" y="T17"/>
                        </a:cxn>
                        <a:cxn ang="T133">
                          <a:pos x="T18" y="T19"/>
                        </a:cxn>
                        <a:cxn ang="T134">
                          <a:pos x="T20" y="T21"/>
                        </a:cxn>
                        <a:cxn ang="T135">
                          <a:pos x="T22" y="T23"/>
                        </a:cxn>
                        <a:cxn ang="T136">
                          <a:pos x="T24" y="T25"/>
                        </a:cxn>
                        <a:cxn ang="T137">
                          <a:pos x="T26" y="T27"/>
                        </a:cxn>
                        <a:cxn ang="T138">
                          <a:pos x="T28" y="T29"/>
                        </a:cxn>
                        <a:cxn ang="T139">
                          <a:pos x="T30" y="T31"/>
                        </a:cxn>
                        <a:cxn ang="T140">
                          <a:pos x="T32" y="T33"/>
                        </a:cxn>
                        <a:cxn ang="T141">
                          <a:pos x="T34" y="T35"/>
                        </a:cxn>
                        <a:cxn ang="T142">
                          <a:pos x="T36" y="T37"/>
                        </a:cxn>
                        <a:cxn ang="T143">
                          <a:pos x="T38" y="T39"/>
                        </a:cxn>
                        <a:cxn ang="T144">
                          <a:pos x="T40" y="T41"/>
                        </a:cxn>
                        <a:cxn ang="T145">
                          <a:pos x="T42" y="T43"/>
                        </a:cxn>
                        <a:cxn ang="T146">
                          <a:pos x="T44" y="T45"/>
                        </a:cxn>
                        <a:cxn ang="T147">
                          <a:pos x="T46" y="T47"/>
                        </a:cxn>
                        <a:cxn ang="T148">
                          <a:pos x="T48" y="T49"/>
                        </a:cxn>
                        <a:cxn ang="T149">
                          <a:pos x="T50" y="T51"/>
                        </a:cxn>
                        <a:cxn ang="T150">
                          <a:pos x="T52" y="T53"/>
                        </a:cxn>
                        <a:cxn ang="T151">
                          <a:pos x="T54" y="T55"/>
                        </a:cxn>
                        <a:cxn ang="T152">
                          <a:pos x="T56" y="T57"/>
                        </a:cxn>
                        <a:cxn ang="T153">
                          <a:pos x="T58" y="T59"/>
                        </a:cxn>
                        <a:cxn ang="T154">
                          <a:pos x="T60" y="T61"/>
                        </a:cxn>
                        <a:cxn ang="T155">
                          <a:pos x="T62" y="T63"/>
                        </a:cxn>
                        <a:cxn ang="T156">
                          <a:pos x="T64" y="T65"/>
                        </a:cxn>
                        <a:cxn ang="T157">
                          <a:pos x="T66" y="T67"/>
                        </a:cxn>
                        <a:cxn ang="T158">
                          <a:pos x="T68" y="T69"/>
                        </a:cxn>
                        <a:cxn ang="T159">
                          <a:pos x="T70" y="T71"/>
                        </a:cxn>
                        <a:cxn ang="T160">
                          <a:pos x="T72" y="T73"/>
                        </a:cxn>
                        <a:cxn ang="T161">
                          <a:pos x="T74" y="T75"/>
                        </a:cxn>
                        <a:cxn ang="T162">
                          <a:pos x="T76" y="T77"/>
                        </a:cxn>
                        <a:cxn ang="T163">
                          <a:pos x="T78" y="T79"/>
                        </a:cxn>
                        <a:cxn ang="T164">
                          <a:pos x="T80" y="T81"/>
                        </a:cxn>
                        <a:cxn ang="T165">
                          <a:pos x="T82" y="T83"/>
                        </a:cxn>
                        <a:cxn ang="T166">
                          <a:pos x="T84" y="T85"/>
                        </a:cxn>
                        <a:cxn ang="T167">
                          <a:pos x="T86" y="T87"/>
                        </a:cxn>
                        <a:cxn ang="T168">
                          <a:pos x="T88" y="T89"/>
                        </a:cxn>
                        <a:cxn ang="T169">
                          <a:pos x="T90" y="T91"/>
                        </a:cxn>
                        <a:cxn ang="T170">
                          <a:pos x="T92" y="T93"/>
                        </a:cxn>
                        <a:cxn ang="T171">
                          <a:pos x="T94" y="T95"/>
                        </a:cxn>
                        <a:cxn ang="T172">
                          <a:pos x="T96" y="T97"/>
                        </a:cxn>
                        <a:cxn ang="T173">
                          <a:pos x="T98" y="T99"/>
                        </a:cxn>
                        <a:cxn ang="T174">
                          <a:pos x="T100" y="T101"/>
                        </a:cxn>
                        <a:cxn ang="T175">
                          <a:pos x="T102" y="T103"/>
                        </a:cxn>
                        <a:cxn ang="T176">
                          <a:pos x="T104" y="T105"/>
                        </a:cxn>
                        <a:cxn ang="T177">
                          <a:pos x="T106" y="T107"/>
                        </a:cxn>
                        <a:cxn ang="T178">
                          <a:pos x="T108" y="T109"/>
                        </a:cxn>
                        <a:cxn ang="T179">
                          <a:pos x="T110" y="T111"/>
                        </a:cxn>
                        <a:cxn ang="T180">
                          <a:pos x="T112" y="T113"/>
                        </a:cxn>
                        <a:cxn ang="T181">
                          <a:pos x="T114" y="T115"/>
                        </a:cxn>
                        <a:cxn ang="T182">
                          <a:pos x="T116" y="T117"/>
                        </a:cxn>
                        <a:cxn ang="T183">
                          <a:pos x="T118" y="T119"/>
                        </a:cxn>
                        <a:cxn ang="T184">
                          <a:pos x="T120" y="T121"/>
                        </a:cxn>
                        <a:cxn ang="T185">
                          <a:pos x="T122" y="T123"/>
                        </a:cxn>
                      </a:cxnLst>
                      <a:rect l="T186" t="T187" r="T188" b="T189"/>
                      <a:pathLst>
                        <a:path w="1425" h="109">
                          <a:moveTo>
                            <a:pt x="13" y="6"/>
                          </a:moveTo>
                          <a:lnTo>
                            <a:pt x="14" y="6"/>
                          </a:lnTo>
                          <a:lnTo>
                            <a:pt x="17" y="6"/>
                          </a:lnTo>
                          <a:lnTo>
                            <a:pt x="20" y="6"/>
                          </a:lnTo>
                          <a:lnTo>
                            <a:pt x="24" y="6"/>
                          </a:lnTo>
                          <a:lnTo>
                            <a:pt x="28" y="7"/>
                          </a:lnTo>
                          <a:lnTo>
                            <a:pt x="31" y="7"/>
                          </a:lnTo>
                          <a:lnTo>
                            <a:pt x="34" y="8"/>
                          </a:lnTo>
                          <a:lnTo>
                            <a:pt x="37" y="8"/>
                          </a:lnTo>
                          <a:lnTo>
                            <a:pt x="40" y="8"/>
                          </a:lnTo>
                          <a:lnTo>
                            <a:pt x="44" y="8"/>
                          </a:lnTo>
                          <a:lnTo>
                            <a:pt x="47" y="9"/>
                          </a:lnTo>
                          <a:lnTo>
                            <a:pt x="51" y="9"/>
                          </a:lnTo>
                          <a:lnTo>
                            <a:pt x="55" y="10"/>
                          </a:lnTo>
                          <a:lnTo>
                            <a:pt x="58" y="10"/>
                          </a:lnTo>
                          <a:lnTo>
                            <a:pt x="63" y="10"/>
                          </a:lnTo>
                          <a:lnTo>
                            <a:pt x="68" y="10"/>
                          </a:lnTo>
                          <a:lnTo>
                            <a:pt x="71" y="12"/>
                          </a:lnTo>
                          <a:lnTo>
                            <a:pt x="76" y="12"/>
                          </a:lnTo>
                          <a:lnTo>
                            <a:pt x="81" y="13"/>
                          </a:lnTo>
                          <a:lnTo>
                            <a:pt x="85" y="13"/>
                          </a:lnTo>
                          <a:lnTo>
                            <a:pt x="90" y="13"/>
                          </a:lnTo>
                          <a:lnTo>
                            <a:pt x="95" y="14"/>
                          </a:lnTo>
                          <a:lnTo>
                            <a:pt x="101" y="14"/>
                          </a:lnTo>
                          <a:lnTo>
                            <a:pt x="104" y="15"/>
                          </a:lnTo>
                          <a:lnTo>
                            <a:pt x="112" y="15"/>
                          </a:lnTo>
                          <a:lnTo>
                            <a:pt x="116" y="15"/>
                          </a:lnTo>
                          <a:lnTo>
                            <a:pt x="121" y="16"/>
                          </a:lnTo>
                          <a:lnTo>
                            <a:pt x="126" y="16"/>
                          </a:lnTo>
                          <a:lnTo>
                            <a:pt x="132" y="18"/>
                          </a:lnTo>
                          <a:lnTo>
                            <a:pt x="136" y="18"/>
                          </a:lnTo>
                          <a:lnTo>
                            <a:pt x="142" y="18"/>
                          </a:lnTo>
                          <a:lnTo>
                            <a:pt x="147" y="18"/>
                          </a:lnTo>
                          <a:lnTo>
                            <a:pt x="153" y="19"/>
                          </a:lnTo>
                          <a:lnTo>
                            <a:pt x="159" y="19"/>
                          </a:lnTo>
                          <a:lnTo>
                            <a:pt x="165" y="19"/>
                          </a:lnTo>
                          <a:lnTo>
                            <a:pt x="170" y="20"/>
                          </a:lnTo>
                          <a:lnTo>
                            <a:pt x="176" y="20"/>
                          </a:lnTo>
                          <a:lnTo>
                            <a:pt x="182" y="20"/>
                          </a:lnTo>
                          <a:lnTo>
                            <a:pt x="187" y="21"/>
                          </a:lnTo>
                          <a:lnTo>
                            <a:pt x="193" y="21"/>
                          </a:lnTo>
                          <a:lnTo>
                            <a:pt x="199" y="21"/>
                          </a:lnTo>
                          <a:lnTo>
                            <a:pt x="204" y="21"/>
                          </a:lnTo>
                          <a:lnTo>
                            <a:pt x="210" y="21"/>
                          </a:lnTo>
                          <a:lnTo>
                            <a:pt x="215" y="21"/>
                          </a:lnTo>
                          <a:lnTo>
                            <a:pt x="221" y="22"/>
                          </a:lnTo>
                          <a:lnTo>
                            <a:pt x="225" y="22"/>
                          </a:lnTo>
                          <a:lnTo>
                            <a:pt x="231" y="22"/>
                          </a:lnTo>
                          <a:lnTo>
                            <a:pt x="237" y="22"/>
                          </a:lnTo>
                          <a:lnTo>
                            <a:pt x="243" y="22"/>
                          </a:lnTo>
                          <a:lnTo>
                            <a:pt x="248" y="22"/>
                          </a:lnTo>
                          <a:lnTo>
                            <a:pt x="253" y="22"/>
                          </a:lnTo>
                          <a:lnTo>
                            <a:pt x="259" y="22"/>
                          </a:lnTo>
                          <a:lnTo>
                            <a:pt x="263" y="22"/>
                          </a:lnTo>
                          <a:lnTo>
                            <a:pt x="268" y="22"/>
                          </a:lnTo>
                          <a:lnTo>
                            <a:pt x="274" y="22"/>
                          </a:lnTo>
                          <a:lnTo>
                            <a:pt x="279" y="22"/>
                          </a:lnTo>
                          <a:lnTo>
                            <a:pt x="284" y="22"/>
                          </a:lnTo>
                          <a:lnTo>
                            <a:pt x="288" y="21"/>
                          </a:lnTo>
                          <a:lnTo>
                            <a:pt x="292" y="21"/>
                          </a:lnTo>
                          <a:lnTo>
                            <a:pt x="294" y="21"/>
                          </a:lnTo>
                          <a:lnTo>
                            <a:pt x="297" y="21"/>
                          </a:lnTo>
                          <a:lnTo>
                            <a:pt x="299" y="21"/>
                          </a:lnTo>
                          <a:lnTo>
                            <a:pt x="303" y="21"/>
                          </a:lnTo>
                          <a:lnTo>
                            <a:pt x="305" y="20"/>
                          </a:lnTo>
                          <a:lnTo>
                            <a:pt x="306" y="20"/>
                          </a:lnTo>
                          <a:lnTo>
                            <a:pt x="310" y="20"/>
                          </a:lnTo>
                          <a:lnTo>
                            <a:pt x="313" y="20"/>
                          </a:lnTo>
                          <a:lnTo>
                            <a:pt x="316" y="20"/>
                          </a:lnTo>
                          <a:lnTo>
                            <a:pt x="319" y="20"/>
                          </a:lnTo>
                          <a:lnTo>
                            <a:pt x="322" y="20"/>
                          </a:lnTo>
                          <a:lnTo>
                            <a:pt x="324" y="20"/>
                          </a:lnTo>
                          <a:lnTo>
                            <a:pt x="327" y="19"/>
                          </a:lnTo>
                          <a:lnTo>
                            <a:pt x="330" y="19"/>
                          </a:lnTo>
                          <a:lnTo>
                            <a:pt x="335" y="19"/>
                          </a:lnTo>
                          <a:lnTo>
                            <a:pt x="337" y="19"/>
                          </a:lnTo>
                          <a:lnTo>
                            <a:pt x="339" y="19"/>
                          </a:lnTo>
                          <a:lnTo>
                            <a:pt x="344" y="19"/>
                          </a:lnTo>
                          <a:lnTo>
                            <a:pt x="346" y="19"/>
                          </a:lnTo>
                          <a:lnTo>
                            <a:pt x="351" y="19"/>
                          </a:lnTo>
                          <a:lnTo>
                            <a:pt x="355" y="18"/>
                          </a:lnTo>
                          <a:lnTo>
                            <a:pt x="357" y="18"/>
                          </a:lnTo>
                          <a:lnTo>
                            <a:pt x="361" y="18"/>
                          </a:lnTo>
                          <a:lnTo>
                            <a:pt x="364" y="18"/>
                          </a:lnTo>
                          <a:lnTo>
                            <a:pt x="369" y="18"/>
                          </a:lnTo>
                          <a:lnTo>
                            <a:pt x="373" y="18"/>
                          </a:lnTo>
                          <a:lnTo>
                            <a:pt x="376" y="18"/>
                          </a:lnTo>
                          <a:lnTo>
                            <a:pt x="381" y="18"/>
                          </a:lnTo>
                          <a:lnTo>
                            <a:pt x="384" y="18"/>
                          </a:lnTo>
                          <a:lnTo>
                            <a:pt x="388" y="18"/>
                          </a:lnTo>
                          <a:lnTo>
                            <a:pt x="392" y="18"/>
                          </a:lnTo>
                          <a:lnTo>
                            <a:pt x="396" y="18"/>
                          </a:lnTo>
                          <a:lnTo>
                            <a:pt x="400" y="16"/>
                          </a:lnTo>
                          <a:lnTo>
                            <a:pt x="403" y="16"/>
                          </a:lnTo>
                          <a:lnTo>
                            <a:pt x="408" y="16"/>
                          </a:lnTo>
                          <a:lnTo>
                            <a:pt x="412" y="16"/>
                          </a:lnTo>
                          <a:lnTo>
                            <a:pt x="415" y="16"/>
                          </a:lnTo>
                          <a:lnTo>
                            <a:pt x="420" y="16"/>
                          </a:lnTo>
                          <a:lnTo>
                            <a:pt x="425" y="16"/>
                          </a:lnTo>
                          <a:lnTo>
                            <a:pt x="428" y="16"/>
                          </a:lnTo>
                          <a:lnTo>
                            <a:pt x="433" y="16"/>
                          </a:lnTo>
                          <a:lnTo>
                            <a:pt x="438" y="16"/>
                          </a:lnTo>
                          <a:lnTo>
                            <a:pt x="441" y="16"/>
                          </a:lnTo>
                          <a:lnTo>
                            <a:pt x="446" y="16"/>
                          </a:lnTo>
                          <a:lnTo>
                            <a:pt x="451" y="15"/>
                          </a:lnTo>
                          <a:lnTo>
                            <a:pt x="456" y="15"/>
                          </a:lnTo>
                          <a:lnTo>
                            <a:pt x="459" y="15"/>
                          </a:lnTo>
                          <a:lnTo>
                            <a:pt x="463" y="15"/>
                          </a:lnTo>
                          <a:lnTo>
                            <a:pt x="469" y="15"/>
                          </a:lnTo>
                          <a:lnTo>
                            <a:pt x="472" y="15"/>
                          </a:lnTo>
                          <a:lnTo>
                            <a:pt x="477" y="15"/>
                          </a:lnTo>
                          <a:lnTo>
                            <a:pt x="482" y="15"/>
                          </a:lnTo>
                          <a:lnTo>
                            <a:pt x="486" y="15"/>
                          </a:lnTo>
                          <a:lnTo>
                            <a:pt x="490" y="15"/>
                          </a:lnTo>
                          <a:lnTo>
                            <a:pt x="495" y="15"/>
                          </a:lnTo>
                          <a:lnTo>
                            <a:pt x="500" y="15"/>
                          </a:lnTo>
                          <a:lnTo>
                            <a:pt x="504" y="15"/>
                          </a:lnTo>
                          <a:lnTo>
                            <a:pt x="509" y="15"/>
                          </a:lnTo>
                          <a:lnTo>
                            <a:pt x="514" y="15"/>
                          </a:lnTo>
                          <a:lnTo>
                            <a:pt x="519" y="15"/>
                          </a:lnTo>
                          <a:lnTo>
                            <a:pt x="516" y="16"/>
                          </a:lnTo>
                          <a:lnTo>
                            <a:pt x="513" y="18"/>
                          </a:lnTo>
                          <a:lnTo>
                            <a:pt x="510" y="18"/>
                          </a:lnTo>
                          <a:lnTo>
                            <a:pt x="507" y="20"/>
                          </a:lnTo>
                          <a:lnTo>
                            <a:pt x="504" y="21"/>
                          </a:lnTo>
                          <a:lnTo>
                            <a:pt x="501" y="21"/>
                          </a:lnTo>
                          <a:lnTo>
                            <a:pt x="498" y="24"/>
                          </a:lnTo>
                          <a:lnTo>
                            <a:pt x="497" y="25"/>
                          </a:lnTo>
                          <a:lnTo>
                            <a:pt x="491" y="27"/>
                          </a:lnTo>
                          <a:lnTo>
                            <a:pt x="488" y="29"/>
                          </a:lnTo>
                          <a:lnTo>
                            <a:pt x="483" y="33"/>
                          </a:lnTo>
                          <a:lnTo>
                            <a:pt x="479" y="37"/>
                          </a:lnTo>
                          <a:lnTo>
                            <a:pt x="476" y="40"/>
                          </a:lnTo>
                          <a:lnTo>
                            <a:pt x="473" y="45"/>
                          </a:lnTo>
                          <a:lnTo>
                            <a:pt x="471" y="46"/>
                          </a:lnTo>
                          <a:lnTo>
                            <a:pt x="471" y="48"/>
                          </a:lnTo>
                          <a:lnTo>
                            <a:pt x="470" y="51"/>
                          </a:lnTo>
                          <a:lnTo>
                            <a:pt x="469" y="54"/>
                          </a:lnTo>
                          <a:lnTo>
                            <a:pt x="469" y="56"/>
                          </a:lnTo>
                          <a:lnTo>
                            <a:pt x="469" y="59"/>
                          </a:lnTo>
                          <a:lnTo>
                            <a:pt x="467" y="62"/>
                          </a:lnTo>
                          <a:lnTo>
                            <a:pt x="467" y="65"/>
                          </a:lnTo>
                          <a:lnTo>
                            <a:pt x="467" y="69"/>
                          </a:lnTo>
                          <a:lnTo>
                            <a:pt x="467" y="71"/>
                          </a:lnTo>
                          <a:lnTo>
                            <a:pt x="469" y="75"/>
                          </a:lnTo>
                          <a:lnTo>
                            <a:pt x="469" y="79"/>
                          </a:lnTo>
                          <a:lnTo>
                            <a:pt x="471" y="78"/>
                          </a:lnTo>
                          <a:lnTo>
                            <a:pt x="473" y="78"/>
                          </a:lnTo>
                          <a:lnTo>
                            <a:pt x="476" y="77"/>
                          </a:lnTo>
                          <a:lnTo>
                            <a:pt x="479" y="77"/>
                          </a:lnTo>
                          <a:lnTo>
                            <a:pt x="482" y="76"/>
                          </a:lnTo>
                          <a:lnTo>
                            <a:pt x="484" y="76"/>
                          </a:lnTo>
                          <a:lnTo>
                            <a:pt x="486" y="76"/>
                          </a:lnTo>
                          <a:lnTo>
                            <a:pt x="490" y="75"/>
                          </a:lnTo>
                          <a:lnTo>
                            <a:pt x="495" y="73"/>
                          </a:lnTo>
                          <a:lnTo>
                            <a:pt x="500" y="71"/>
                          </a:lnTo>
                          <a:lnTo>
                            <a:pt x="504" y="71"/>
                          </a:lnTo>
                          <a:lnTo>
                            <a:pt x="510" y="70"/>
                          </a:lnTo>
                          <a:lnTo>
                            <a:pt x="515" y="67"/>
                          </a:lnTo>
                          <a:lnTo>
                            <a:pt x="519" y="66"/>
                          </a:lnTo>
                          <a:lnTo>
                            <a:pt x="524" y="64"/>
                          </a:lnTo>
                          <a:lnTo>
                            <a:pt x="529" y="63"/>
                          </a:lnTo>
                          <a:lnTo>
                            <a:pt x="534" y="60"/>
                          </a:lnTo>
                          <a:lnTo>
                            <a:pt x="539" y="59"/>
                          </a:lnTo>
                          <a:lnTo>
                            <a:pt x="543" y="56"/>
                          </a:lnTo>
                          <a:lnTo>
                            <a:pt x="548" y="54"/>
                          </a:lnTo>
                          <a:lnTo>
                            <a:pt x="552" y="52"/>
                          </a:lnTo>
                          <a:lnTo>
                            <a:pt x="556" y="51"/>
                          </a:lnTo>
                          <a:lnTo>
                            <a:pt x="562" y="48"/>
                          </a:lnTo>
                          <a:lnTo>
                            <a:pt x="567" y="46"/>
                          </a:lnTo>
                          <a:lnTo>
                            <a:pt x="571" y="44"/>
                          </a:lnTo>
                          <a:lnTo>
                            <a:pt x="577" y="41"/>
                          </a:lnTo>
                          <a:lnTo>
                            <a:pt x="581" y="39"/>
                          </a:lnTo>
                          <a:lnTo>
                            <a:pt x="586" y="38"/>
                          </a:lnTo>
                          <a:lnTo>
                            <a:pt x="591" y="35"/>
                          </a:lnTo>
                          <a:lnTo>
                            <a:pt x="596" y="34"/>
                          </a:lnTo>
                          <a:lnTo>
                            <a:pt x="600" y="33"/>
                          </a:lnTo>
                          <a:lnTo>
                            <a:pt x="606" y="31"/>
                          </a:lnTo>
                          <a:lnTo>
                            <a:pt x="611" y="29"/>
                          </a:lnTo>
                          <a:lnTo>
                            <a:pt x="616" y="28"/>
                          </a:lnTo>
                          <a:lnTo>
                            <a:pt x="619" y="27"/>
                          </a:lnTo>
                          <a:lnTo>
                            <a:pt x="622" y="27"/>
                          </a:lnTo>
                          <a:lnTo>
                            <a:pt x="625" y="26"/>
                          </a:lnTo>
                          <a:lnTo>
                            <a:pt x="628" y="26"/>
                          </a:lnTo>
                          <a:lnTo>
                            <a:pt x="625" y="24"/>
                          </a:lnTo>
                          <a:lnTo>
                            <a:pt x="624" y="21"/>
                          </a:lnTo>
                          <a:lnTo>
                            <a:pt x="621" y="18"/>
                          </a:lnTo>
                          <a:lnTo>
                            <a:pt x="618" y="14"/>
                          </a:lnTo>
                          <a:lnTo>
                            <a:pt x="621" y="13"/>
                          </a:lnTo>
                          <a:lnTo>
                            <a:pt x="625" y="13"/>
                          </a:lnTo>
                          <a:lnTo>
                            <a:pt x="628" y="13"/>
                          </a:lnTo>
                          <a:lnTo>
                            <a:pt x="632" y="13"/>
                          </a:lnTo>
                          <a:lnTo>
                            <a:pt x="637" y="13"/>
                          </a:lnTo>
                          <a:lnTo>
                            <a:pt x="641" y="13"/>
                          </a:lnTo>
                          <a:lnTo>
                            <a:pt x="644" y="13"/>
                          </a:lnTo>
                          <a:lnTo>
                            <a:pt x="648" y="13"/>
                          </a:lnTo>
                          <a:lnTo>
                            <a:pt x="651" y="13"/>
                          </a:lnTo>
                          <a:lnTo>
                            <a:pt x="656" y="13"/>
                          </a:lnTo>
                          <a:lnTo>
                            <a:pt x="660" y="13"/>
                          </a:lnTo>
                          <a:lnTo>
                            <a:pt x="663" y="13"/>
                          </a:lnTo>
                          <a:lnTo>
                            <a:pt x="667" y="13"/>
                          </a:lnTo>
                          <a:lnTo>
                            <a:pt x="670" y="13"/>
                          </a:lnTo>
                          <a:lnTo>
                            <a:pt x="674" y="13"/>
                          </a:lnTo>
                          <a:lnTo>
                            <a:pt x="679" y="13"/>
                          </a:lnTo>
                          <a:lnTo>
                            <a:pt x="682" y="13"/>
                          </a:lnTo>
                          <a:lnTo>
                            <a:pt x="686" y="13"/>
                          </a:lnTo>
                          <a:lnTo>
                            <a:pt x="689" y="13"/>
                          </a:lnTo>
                          <a:lnTo>
                            <a:pt x="693" y="13"/>
                          </a:lnTo>
                          <a:lnTo>
                            <a:pt x="696" y="13"/>
                          </a:lnTo>
                          <a:lnTo>
                            <a:pt x="700" y="13"/>
                          </a:lnTo>
                          <a:lnTo>
                            <a:pt x="704" y="13"/>
                          </a:lnTo>
                          <a:lnTo>
                            <a:pt x="707" y="13"/>
                          </a:lnTo>
                          <a:lnTo>
                            <a:pt x="711" y="13"/>
                          </a:lnTo>
                          <a:lnTo>
                            <a:pt x="714" y="13"/>
                          </a:lnTo>
                          <a:lnTo>
                            <a:pt x="718" y="13"/>
                          </a:lnTo>
                          <a:lnTo>
                            <a:pt x="721" y="13"/>
                          </a:lnTo>
                          <a:lnTo>
                            <a:pt x="724" y="13"/>
                          </a:lnTo>
                          <a:lnTo>
                            <a:pt x="729" y="13"/>
                          </a:lnTo>
                          <a:lnTo>
                            <a:pt x="731" y="13"/>
                          </a:lnTo>
                          <a:lnTo>
                            <a:pt x="734" y="14"/>
                          </a:lnTo>
                          <a:lnTo>
                            <a:pt x="738" y="14"/>
                          </a:lnTo>
                          <a:lnTo>
                            <a:pt x="742" y="14"/>
                          </a:lnTo>
                          <a:lnTo>
                            <a:pt x="744" y="14"/>
                          </a:lnTo>
                          <a:lnTo>
                            <a:pt x="746" y="14"/>
                          </a:lnTo>
                          <a:lnTo>
                            <a:pt x="750" y="14"/>
                          </a:lnTo>
                          <a:lnTo>
                            <a:pt x="753" y="14"/>
                          </a:lnTo>
                          <a:lnTo>
                            <a:pt x="756" y="14"/>
                          </a:lnTo>
                          <a:lnTo>
                            <a:pt x="759" y="14"/>
                          </a:lnTo>
                          <a:lnTo>
                            <a:pt x="762" y="14"/>
                          </a:lnTo>
                          <a:lnTo>
                            <a:pt x="764" y="14"/>
                          </a:lnTo>
                          <a:lnTo>
                            <a:pt x="766" y="14"/>
                          </a:lnTo>
                          <a:lnTo>
                            <a:pt x="770" y="15"/>
                          </a:lnTo>
                          <a:lnTo>
                            <a:pt x="772" y="15"/>
                          </a:lnTo>
                          <a:lnTo>
                            <a:pt x="775" y="15"/>
                          </a:lnTo>
                          <a:lnTo>
                            <a:pt x="778" y="15"/>
                          </a:lnTo>
                          <a:lnTo>
                            <a:pt x="781" y="15"/>
                          </a:lnTo>
                          <a:lnTo>
                            <a:pt x="785" y="15"/>
                          </a:lnTo>
                          <a:lnTo>
                            <a:pt x="790" y="15"/>
                          </a:lnTo>
                          <a:lnTo>
                            <a:pt x="795" y="15"/>
                          </a:lnTo>
                          <a:lnTo>
                            <a:pt x="800" y="16"/>
                          </a:lnTo>
                          <a:lnTo>
                            <a:pt x="804" y="16"/>
                          </a:lnTo>
                          <a:lnTo>
                            <a:pt x="808" y="16"/>
                          </a:lnTo>
                          <a:lnTo>
                            <a:pt x="813" y="18"/>
                          </a:lnTo>
                          <a:lnTo>
                            <a:pt x="816" y="18"/>
                          </a:lnTo>
                          <a:lnTo>
                            <a:pt x="815" y="21"/>
                          </a:lnTo>
                          <a:lnTo>
                            <a:pt x="816" y="25"/>
                          </a:lnTo>
                          <a:lnTo>
                            <a:pt x="816" y="28"/>
                          </a:lnTo>
                          <a:lnTo>
                            <a:pt x="818" y="33"/>
                          </a:lnTo>
                          <a:lnTo>
                            <a:pt x="820" y="37"/>
                          </a:lnTo>
                          <a:lnTo>
                            <a:pt x="821" y="41"/>
                          </a:lnTo>
                          <a:lnTo>
                            <a:pt x="823" y="45"/>
                          </a:lnTo>
                          <a:lnTo>
                            <a:pt x="827" y="48"/>
                          </a:lnTo>
                          <a:lnTo>
                            <a:pt x="829" y="52"/>
                          </a:lnTo>
                          <a:lnTo>
                            <a:pt x="833" y="56"/>
                          </a:lnTo>
                          <a:lnTo>
                            <a:pt x="835" y="59"/>
                          </a:lnTo>
                          <a:lnTo>
                            <a:pt x="840" y="64"/>
                          </a:lnTo>
                          <a:lnTo>
                            <a:pt x="842" y="66"/>
                          </a:lnTo>
                          <a:lnTo>
                            <a:pt x="847" y="70"/>
                          </a:lnTo>
                          <a:lnTo>
                            <a:pt x="852" y="73"/>
                          </a:lnTo>
                          <a:lnTo>
                            <a:pt x="855" y="76"/>
                          </a:lnTo>
                          <a:lnTo>
                            <a:pt x="860" y="79"/>
                          </a:lnTo>
                          <a:lnTo>
                            <a:pt x="865" y="82"/>
                          </a:lnTo>
                          <a:lnTo>
                            <a:pt x="870" y="83"/>
                          </a:lnTo>
                          <a:lnTo>
                            <a:pt x="874" y="85"/>
                          </a:lnTo>
                          <a:lnTo>
                            <a:pt x="878" y="86"/>
                          </a:lnTo>
                          <a:lnTo>
                            <a:pt x="884" y="89"/>
                          </a:lnTo>
                          <a:lnTo>
                            <a:pt x="889" y="89"/>
                          </a:lnTo>
                          <a:lnTo>
                            <a:pt x="893" y="91"/>
                          </a:lnTo>
                          <a:lnTo>
                            <a:pt x="898" y="91"/>
                          </a:lnTo>
                          <a:lnTo>
                            <a:pt x="902" y="91"/>
                          </a:lnTo>
                          <a:lnTo>
                            <a:pt x="906" y="91"/>
                          </a:lnTo>
                          <a:lnTo>
                            <a:pt x="911" y="91"/>
                          </a:lnTo>
                          <a:lnTo>
                            <a:pt x="915" y="89"/>
                          </a:lnTo>
                          <a:lnTo>
                            <a:pt x="920" y="89"/>
                          </a:lnTo>
                          <a:lnTo>
                            <a:pt x="923" y="86"/>
                          </a:lnTo>
                          <a:lnTo>
                            <a:pt x="927" y="85"/>
                          </a:lnTo>
                          <a:lnTo>
                            <a:pt x="925" y="83"/>
                          </a:lnTo>
                          <a:lnTo>
                            <a:pt x="924" y="79"/>
                          </a:lnTo>
                          <a:lnTo>
                            <a:pt x="923" y="77"/>
                          </a:lnTo>
                          <a:lnTo>
                            <a:pt x="922" y="75"/>
                          </a:lnTo>
                          <a:lnTo>
                            <a:pt x="920" y="70"/>
                          </a:lnTo>
                          <a:lnTo>
                            <a:pt x="917" y="65"/>
                          </a:lnTo>
                          <a:lnTo>
                            <a:pt x="915" y="62"/>
                          </a:lnTo>
                          <a:lnTo>
                            <a:pt x="911" y="56"/>
                          </a:lnTo>
                          <a:lnTo>
                            <a:pt x="909" y="52"/>
                          </a:lnTo>
                          <a:lnTo>
                            <a:pt x="906" y="48"/>
                          </a:lnTo>
                          <a:lnTo>
                            <a:pt x="902" y="44"/>
                          </a:lnTo>
                          <a:lnTo>
                            <a:pt x="898" y="40"/>
                          </a:lnTo>
                          <a:lnTo>
                            <a:pt x="895" y="37"/>
                          </a:lnTo>
                          <a:lnTo>
                            <a:pt x="891" y="33"/>
                          </a:lnTo>
                          <a:lnTo>
                            <a:pt x="889" y="31"/>
                          </a:lnTo>
                          <a:lnTo>
                            <a:pt x="884" y="27"/>
                          </a:lnTo>
                          <a:lnTo>
                            <a:pt x="879" y="25"/>
                          </a:lnTo>
                          <a:lnTo>
                            <a:pt x="876" y="22"/>
                          </a:lnTo>
                          <a:lnTo>
                            <a:pt x="878" y="22"/>
                          </a:lnTo>
                          <a:lnTo>
                            <a:pt x="880" y="22"/>
                          </a:lnTo>
                          <a:lnTo>
                            <a:pt x="884" y="22"/>
                          </a:lnTo>
                          <a:lnTo>
                            <a:pt x="886" y="22"/>
                          </a:lnTo>
                          <a:lnTo>
                            <a:pt x="890" y="22"/>
                          </a:lnTo>
                          <a:lnTo>
                            <a:pt x="892" y="22"/>
                          </a:lnTo>
                          <a:lnTo>
                            <a:pt x="896" y="22"/>
                          </a:lnTo>
                          <a:lnTo>
                            <a:pt x="898" y="22"/>
                          </a:lnTo>
                          <a:lnTo>
                            <a:pt x="902" y="22"/>
                          </a:lnTo>
                          <a:lnTo>
                            <a:pt x="904" y="22"/>
                          </a:lnTo>
                          <a:lnTo>
                            <a:pt x="908" y="22"/>
                          </a:lnTo>
                          <a:lnTo>
                            <a:pt x="911" y="22"/>
                          </a:lnTo>
                          <a:lnTo>
                            <a:pt x="915" y="22"/>
                          </a:lnTo>
                          <a:lnTo>
                            <a:pt x="918" y="22"/>
                          </a:lnTo>
                          <a:lnTo>
                            <a:pt x="922" y="22"/>
                          </a:lnTo>
                          <a:lnTo>
                            <a:pt x="925" y="22"/>
                          </a:lnTo>
                          <a:lnTo>
                            <a:pt x="928" y="21"/>
                          </a:lnTo>
                          <a:lnTo>
                            <a:pt x="931" y="21"/>
                          </a:lnTo>
                          <a:lnTo>
                            <a:pt x="935" y="21"/>
                          </a:lnTo>
                          <a:lnTo>
                            <a:pt x="940" y="21"/>
                          </a:lnTo>
                          <a:lnTo>
                            <a:pt x="942" y="21"/>
                          </a:lnTo>
                          <a:lnTo>
                            <a:pt x="947" y="21"/>
                          </a:lnTo>
                          <a:lnTo>
                            <a:pt x="949" y="21"/>
                          </a:lnTo>
                          <a:lnTo>
                            <a:pt x="954" y="21"/>
                          </a:lnTo>
                          <a:lnTo>
                            <a:pt x="956" y="21"/>
                          </a:lnTo>
                          <a:lnTo>
                            <a:pt x="961" y="21"/>
                          </a:lnTo>
                          <a:lnTo>
                            <a:pt x="965" y="21"/>
                          </a:lnTo>
                          <a:lnTo>
                            <a:pt x="969" y="21"/>
                          </a:lnTo>
                          <a:lnTo>
                            <a:pt x="972" y="21"/>
                          </a:lnTo>
                          <a:lnTo>
                            <a:pt x="976" y="21"/>
                          </a:lnTo>
                          <a:lnTo>
                            <a:pt x="980" y="21"/>
                          </a:lnTo>
                          <a:lnTo>
                            <a:pt x="985" y="21"/>
                          </a:lnTo>
                          <a:lnTo>
                            <a:pt x="988" y="21"/>
                          </a:lnTo>
                          <a:lnTo>
                            <a:pt x="992" y="21"/>
                          </a:lnTo>
                          <a:lnTo>
                            <a:pt x="995" y="21"/>
                          </a:lnTo>
                          <a:lnTo>
                            <a:pt x="1000" y="21"/>
                          </a:lnTo>
                          <a:lnTo>
                            <a:pt x="1004" y="20"/>
                          </a:lnTo>
                          <a:lnTo>
                            <a:pt x="1007" y="20"/>
                          </a:lnTo>
                          <a:lnTo>
                            <a:pt x="1012" y="20"/>
                          </a:lnTo>
                          <a:lnTo>
                            <a:pt x="1017" y="20"/>
                          </a:lnTo>
                          <a:lnTo>
                            <a:pt x="1020" y="20"/>
                          </a:lnTo>
                          <a:lnTo>
                            <a:pt x="1025" y="20"/>
                          </a:lnTo>
                          <a:lnTo>
                            <a:pt x="1029" y="20"/>
                          </a:lnTo>
                          <a:lnTo>
                            <a:pt x="1033" y="20"/>
                          </a:lnTo>
                          <a:lnTo>
                            <a:pt x="1038" y="20"/>
                          </a:lnTo>
                          <a:lnTo>
                            <a:pt x="1042" y="20"/>
                          </a:lnTo>
                          <a:lnTo>
                            <a:pt x="1047" y="20"/>
                          </a:lnTo>
                          <a:lnTo>
                            <a:pt x="1050" y="20"/>
                          </a:lnTo>
                          <a:lnTo>
                            <a:pt x="1055" y="19"/>
                          </a:lnTo>
                          <a:lnTo>
                            <a:pt x="1060" y="19"/>
                          </a:lnTo>
                          <a:lnTo>
                            <a:pt x="1063" y="19"/>
                          </a:lnTo>
                          <a:lnTo>
                            <a:pt x="1068" y="19"/>
                          </a:lnTo>
                          <a:lnTo>
                            <a:pt x="1073" y="19"/>
                          </a:lnTo>
                          <a:lnTo>
                            <a:pt x="1076" y="19"/>
                          </a:lnTo>
                          <a:lnTo>
                            <a:pt x="1081" y="19"/>
                          </a:lnTo>
                          <a:lnTo>
                            <a:pt x="1084" y="19"/>
                          </a:lnTo>
                          <a:lnTo>
                            <a:pt x="1089" y="18"/>
                          </a:lnTo>
                          <a:lnTo>
                            <a:pt x="1094" y="18"/>
                          </a:lnTo>
                          <a:lnTo>
                            <a:pt x="1099" y="18"/>
                          </a:lnTo>
                          <a:lnTo>
                            <a:pt x="1102" y="18"/>
                          </a:lnTo>
                          <a:lnTo>
                            <a:pt x="1107" y="18"/>
                          </a:lnTo>
                          <a:lnTo>
                            <a:pt x="1112" y="18"/>
                          </a:lnTo>
                          <a:lnTo>
                            <a:pt x="1115" y="18"/>
                          </a:lnTo>
                          <a:lnTo>
                            <a:pt x="1120" y="18"/>
                          </a:lnTo>
                          <a:lnTo>
                            <a:pt x="1118" y="21"/>
                          </a:lnTo>
                          <a:lnTo>
                            <a:pt x="1115" y="24"/>
                          </a:lnTo>
                          <a:lnTo>
                            <a:pt x="1113" y="27"/>
                          </a:lnTo>
                          <a:lnTo>
                            <a:pt x="1112" y="31"/>
                          </a:lnTo>
                          <a:lnTo>
                            <a:pt x="1108" y="34"/>
                          </a:lnTo>
                          <a:lnTo>
                            <a:pt x="1106" y="38"/>
                          </a:lnTo>
                          <a:lnTo>
                            <a:pt x="1103" y="41"/>
                          </a:lnTo>
                          <a:lnTo>
                            <a:pt x="1103" y="44"/>
                          </a:lnTo>
                          <a:lnTo>
                            <a:pt x="1107" y="44"/>
                          </a:lnTo>
                          <a:lnTo>
                            <a:pt x="1113" y="45"/>
                          </a:lnTo>
                          <a:lnTo>
                            <a:pt x="1117" y="46"/>
                          </a:lnTo>
                          <a:lnTo>
                            <a:pt x="1122" y="47"/>
                          </a:lnTo>
                          <a:lnTo>
                            <a:pt x="1127" y="48"/>
                          </a:lnTo>
                          <a:lnTo>
                            <a:pt x="1132" y="50"/>
                          </a:lnTo>
                          <a:lnTo>
                            <a:pt x="1137" y="52"/>
                          </a:lnTo>
                          <a:lnTo>
                            <a:pt x="1141" y="54"/>
                          </a:lnTo>
                          <a:lnTo>
                            <a:pt x="1146" y="56"/>
                          </a:lnTo>
                          <a:lnTo>
                            <a:pt x="1151" y="59"/>
                          </a:lnTo>
                          <a:lnTo>
                            <a:pt x="1156" y="60"/>
                          </a:lnTo>
                          <a:lnTo>
                            <a:pt x="1160" y="64"/>
                          </a:lnTo>
                          <a:lnTo>
                            <a:pt x="1164" y="66"/>
                          </a:lnTo>
                          <a:lnTo>
                            <a:pt x="1170" y="69"/>
                          </a:lnTo>
                          <a:lnTo>
                            <a:pt x="1175" y="71"/>
                          </a:lnTo>
                          <a:lnTo>
                            <a:pt x="1179" y="73"/>
                          </a:lnTo>
                          <a:lnTo>
                            <a:pt x="1184" y="75"/>
                          </a:lnTo>
                          <a:lnTo>
                            <a:pt x="1189" y="76"/>
                          </a:lnTo>
                          <a:lnTo>
                            <a:pt x="1194" y="78"/>
                          </a:lnTo>
                          <a:lnTo>
                            <a:pt x="1198" y="81"/>
                          </a:lnTo>
                          <a:lnTo>
                            <a:pt x="1202" y="82"/>
                          </a:lnTo>
                          <a:lnTo>
                            <a:pt x="1208" y="82"/>
                          </a:lnTo>
                          <a:lnTo>
                            <a:pt x="1213" y="83"/>
                          </a:lnTo>
                          <a:lnTo>
                            <a:pt x="1217" y="83"/>
                          </a:lnTo>
                          <a:lnTo>
                            <a:pt x="1221" y="83"/>
                          </a:lnTo>
                          <a:lnTo>
                            <a:pt x="1227" y="82"/>
                          </a:lnTo>
                          <a:lnTo>
                            <a:pt x="1230" y="81"/>
                          </a:lnTo>
                          <a:lnTo>
                            <a:pt x="1236" y="79"/>
                          </a:lnTo>
                          <a:lnTo>
                            <a:pt x="1241" y="76"/>
                          </a:lnTo>
                          <a:lnTo>
                            <a:pt x="1246" y="73"/>
                          </a:lnTo>
                          <a:lnTo>
                            <a:pt x="1251" y="71"/>
                          </a:lnTo>
                          <a:lnTo>
                            <a:pt x="1257" y="67"/>
                          </a:lnTo>
                          <a:lnTo>
                            <a:pt x="1251" y="64"/>
                          </a:lnTo>
                          <a:lnTo>
                            <a:pt x="1246" y="59"/>
                          </a:lnTo>
                          <a:lnTo>
                            <a:pt x="1241" y="56"/>
                          </a:lnTo>
                          <a:lnTo>
                            <a:pt x="1236" y="52"/>
                          </a:lnTo>
                          <a:lnTo>
                            <a:pt x="1232" y="48"/>
                          </a:lnTo>
                          <a:lnTo>
                            <a:pt x="1227" y="45"/>
                          </a:lnTo>
                          <a:lnTo>
                            <a:pt x="1222" y="41"/>
                          </a:lnTo>
                          <a:lnTo>
                            <a:pt x="1217" y="38"/>
                          </a:lnTo>
                          <a:lnTo>
                            <a:pt x="1213" y="34"/>
                          </a:lnTo>
                          <a:lnTo>
                            <a:pt x="1208" y="31"/>
                          </a:lnTo>
                          <a:lnTo>
                            <a:pt x="1202" y="28"/>
                          </a:lnTo>
                          <a:lnTo>
                            <a:pt x="1197" y="26"/>
                          </a:lnTo>
                          <a:lnTo>
                            <a:pt x="1192" y="22"/>
                          </a:lnTo>
                          <a:lnTo>
                            <a:pt x="1188" y="20"/>
                          </a:lnTo>
                          <a:lnTo>
                            <a:pt x="1182" y="18"/>
                          </a:lnTo>
                          <a:lnTo>
                            <a:pt x="1177" y="15"/>
                          </a:lnTo>
                          <a:lnTo>
                            <a:pt x="1182" y="15"/>
                          </a:lnTo>
                          <a:lnTo>
                            <a:pt x="1187" y="15"/>
                          </a:lnTo>
                          <a:lnTo>
                            <a:pt x="1190" y="14"/>
                          </a:lnTo>
                          <a:lnTo>
                            <a:pt x="1195" y="14"/>
                          </a:lnTo>
                          <a:lnTo>
                            <a:pt x="1200" y="14"/>
                          </a:lnTo>
                          <a:lnTo>
                            <a:pt x="1203" y="14"/>
                          </a:lnTo>
                          <a:lnTo>
                            <a:pt x="1208" y="13"/>
                          </a:lnTo>
                          <a:lnTo>
                            <a:pt x="1213" y="13"/>
                          </a:lnTo>
                          <a:lnTo>
                            <a:pt x="1217" y="13"/>
                          </a:lnTo>
                          <a:lnTo>
                            <a:pt x="1221" y="13"/>
                          </a:lnTo>
                          <a:lnTo>
                            <a:pt x="1226" y="13"/>
                          </a:lnTo>
                          <a:lnTo>
                            <a:pt x="1230" y="13"/>
                          </a:lnTo>
                          <a:lnTo>
                            <a:pt x="1234" y="12"/>
                          </a:lnTo>
                          <a:lnTo>
                            <a:pt x="1239" y="12"/>
                          </a:lnTo>
                          <a:lnTo>
                            <a:pt x="1243" y="12"/>
                          </a:lnTo>
                          <a:lnTo>
                            <a:pt x="1247" y="12"/>
                          </a:lnTo>
                          <a:lnTo>
                            <a:pt x="1251" y="12"/>
                          </a:lnTo>
                          <a:lnTo>
                            <a:pt x="1255" y="10"/>
                          </a:lnTo>
                          <a:lnTo>
                            <a:pt x="1260" y="10"/>
                          </a:lnTo>
                          <a:lnTo>
                            <a:pt x="1264" y="10"/>
                          </a:lnTo>
                          <a:lnTo>
                            <a:pt x="1268" y="10"/>
                          </a:lnTo>
                          <a:lnTo>
                            <a:pt x="1272" y="10"/>
                          </a:lnTo>
                          <a:lnTo>
                            <a:pt x="1275" y="9"/>
                          </a:lnTo>
                          <a:lnTo>
                            <a:pt x="1280" y="9"/>
                          </a:lnTo>
                          <a:lnTo>
                            <a:pt x="1284" y="9"/>
                          </a:lnTo>
                          <a:lnTo>
                            <a:pt x="1289" y="9"/>
                          </a:lnTo>
                          <a:lnTo>
                            <a:pt x="1291" y="8"/>
                          </a:lnTo>
                          <a:lnTo>
                            <a:pt x="1296" y="8"/>
                          </a:lnTo>
                          <a:lnTo>
                            <a:pt x="1300" y="8"/>
                          </a:lnTo>
                          <a:lnTo>
                            <a:pt x="1304" y="8"/>
                          </a:lnTo>
                          <a:lnTo>
                            <a:pt x="1309" y="8"/>
                          </a:lnTo>
                          <a:lnTo>
                            <a:pt x="1312" y="8"/>
                          </a:lnTo>
                          <a:lnTo>
                            <a:pt x="1316" y="8"/>
                          </a:lnTo>
                          <a:lnTo>
                            <a:pt x="1319" y="7"/>
                          </a:lnTo>
                          <a:lnTo>
                            <a:pt x="1323" y="7"/>
                          </a:lnTo>
                          <a:lnTo>
                            <a:pt x="1327" y="7"/>
                          </a:lnTo>
                          <a:lnTo>
                            <a:pt x="1330" y="6"/>
                          </a:lnTo>
                          <a:lnTo>
                            <a:pt x="1334" y="6"/>
                          </a:lnTo>
                          <a:lnTo>
                            <a:pt x="1338" y="6"/>
                          </a:lnTo>
                          <a:lnTo>
                            <a:pt x="1342" y="6"/>
                          </a:lnTo>
                          <a:lnTo>
                            <a:pt x="1346" y="6"/>
                          </a:lnTo>
                          <a:lnTo>
                            <a:pt x="1349" y="5"/>
                          </a:lnTo>
                          <a:lnTo>
                            <a:pt x="1351" y="5"/>
                          </a:lnTo>
                          <a:lnTo>
                            <a:pt x="1356" y="5"/>
                          </a:lnTo>
                          <a:lnTo>
                            <a:pt x="1359" y="5"/>
                          </a:lnTo>
                          <a:lnTo>
                            <a:pt x="1362" y="3"/>
                          </a:lnTo>
                          <a:lnTo>
                            <a:pt x="1366" y="3"/>
                          </a:lnTo>
                          <a:lnTo>
                            <a:pt x="1369" y="3"/>
                          </a:lnTo>
                          <a:lnTo>
                            <a:pt x="1372" y="3"/>
                          </a:lnTo>
                          <a:lnTo>
                            <a:pt x="1375" y="3"/>
                          </a:lnTo>
                          <a:lnTo>
                            <a:pt x="1379" y="3"/>
                          </a:lnTo>
                          <a:lnTo>
                            <a:pt x="1382" y="3"/>
                          </a:lnTo>
                          <a:lnTo>
                            <a:pt x="1385" y="2"/>
                          </a:lnTo>
                          <a:lnTo>
                            <a:pt x="1387" y="2"/>
                          </a:lnTo>
                          <a:lnTo>
                            <a:pt x="1389" y="1"/>
                          </a:lnTo>
                          <a:lnTo>
                            <a:pt x="1393" y="1"/>
                          </a:lnTo>
                          <a:lnTo>
                            <a:pt x="1395" y="1"/>
                          </a:lnTo>
                          <a:lnTo>
                            <a:pt x="1398" y="0"/>
                          </a:lnTo>
                          <a:lnTo>
                            <a:pt x="1401" y="0"/>
                          </a:lnTo>
                          <a:lnTo>
                            <a:pt x="1405" y="0"/>
                          </a:lnTo>
                          <a:lnTo>
                            <a:pt x="1407" y="0"/>
                          </a:lnTo>
                          <a:lnTo>
                            <a:pt x="1410" y="0"/>
                          </a:lnTo>
                          <a:lnTo>
                            <a:pt x="1412" y="0"/>
                          </a:lnTo>
                          <a:lnTo>
                            <a:pt x="1416" y="0"/>
                          </a:lnTo>
                          <a:lnTo>
                            <a:pt x="1425" y="84"/>
                          </a:lnTo>
                          <a:lnTo>
                            <a:pt x="1424" y="84"/>
                          </a:lnTo>
                          <a:lnTo>
                            <a:pt x="1421" y="84"/>
                          </a:lnTo>
                          <a:lnTo>
                            <a:pt x="1420" y="84"/>
                          </a:lnTo>
                          <a:lnTo>
                            <a:pt x="1416" y="84"/>
                          </a:lnTo>
                          <a:lnTo>
                            <a:pt x="1412" y="85"/>
                          </a:lnTo>
                          <a:lnTo>
                            <a:pt x="1407" y="85"/>
                          </a:lnTo>
                          <a:lnTo>
                            <a:pt x="1402" y="86"/>
                          </a:lnTo>
                          <a:lnTo>
                            <a:pt x="1400" y="86"/>
                          </a:lnTo>
                          <a:lnTo>
                            <a:pt x="1397" y="86"/>
                          </a:lnTo>
                          <a:lnTo>
                            <a:pt x="1393" y="86"/>
                          </a:lnTo>
                          <a:lnTo>
                            <a:pt x="1389" y="88"/>
                          </a:lnTo>
                          <a:lnTo>
                            <a:pt x="1387" y="88"/>
                          </a:lnTo>
                          <a:lnTo>
                            <a:pt x="1383" y="89"/>
                          </a:lnTo>
                          <a:lnTo>
                            <a:pt x="1380" y="89"/>
                          </a:lnTo>
                          <a:lnTo>
                            <a:pt x="1376" y="89"/>
                          </a:lnTo>
                          <a:lnTo>
                            <a:pt x="1372" y="89"/>
                          </a:lnTo>
                          <a:lnTo>
                            <a:pt x="1368" y="90"/>
                          </a:lnTo>
                          <a:lnTo>
                            <a:pt x="1363" y="90"/>
                          </a:lnTo>
                          <a:lnTo>
                            <a:pt x="1360" y="91"/>
                          </a:lnTo>
                          <a:lnTo>
                            <a:pt x="1354" y="91"/>
                          </a:lnTo>
                          <a:lnTo>
                            <a:pt x="1350" y="91"/>
                          </a:lnTo>
                          <a:lnTo>
                            <a:pt x="1346" y="92"/>
                          </a:lnTo>
                          <a:lnTo>
                            <a:pt x="1341" y="94"/>
                          </a:lnTo>
                          <a:lnTo>
                            <a:pt x="1335" y="94"/>
                          </a:lnTo>
                          <a:lnTo>
                            <a:pt x="1329" y="94"/>
                          </a:lnTo>
                          <a:lnTo>
                            <a:pt x="1324" y="94"/>
                          </a:lnTo>
                          <a:lnTo>
                            <a:pt x="1319" y="95"/>
                          </a:lnTo>
                          <a:lnTo>
                            <a:pt x="1312" y="96"/>
                          </a:lnTo>
                          <a:lnTo>
                            <a:pt x="1306" y="96"/>
                          </a:lnTo>
                          <a:lnTo>
                            <a:pt x="1302" y="97"/>
                          </a:lnTo>
                          <a:lnTo>
                            <a:pt x="1296" y="97"/>
                          </a:lnTo>
                          <a:lnTo>
                            <a:pt x="1289" y="97"/>
                          </a:lnTo>
                          <a:lnTo>
                            <a:pt x="1283" y="97"/>
                          </a:lnTo>
                          <a:lnTo>
                            <a:pt x="1275" y="98"/>
                          </a:lnTo>
                          <a:lnTo>
                            <a:pt x="1270" y="100"/>
                          </a:lnTo>
                          <a:lnTo>
                            <a:pt x="1262" y="100"/>
                          </a:lnTo>
                          <a:lnTo>
                            <a:pt x="1255" y="100"/>
                          </a:lnTo>
                          <a:lnTo>
                            <a:pt x="1249" y="100"/>
                          </a:lnTo>
                          <a:lnTo>
                            <a:pt x="1242" y="102"/>
                          </a:lnTo>
                          <a:lnTo>
                            <a:pt x="1235" y="102"/>
                          </a:lnTo>
                          <a:lnTo>
                            <a:pt x="1228" y="102"/>
                          </a:lnTo>
                          <a:lnTo>
                            <a:pt x="1220" y="102"/>
                          </a:lnTo>
                          <a:lnTo>
                            <a:pt x="1213" y="102"/>
                          </a:lnTo>
                          <a:lnTo>
                            <a:pt x="1205" y="103"/>
                          </a:lnTo>
                          <a:lnTo>
                            <a:pt x="1197" y="104"/>
                          </a:lnTo>
                          <a:lnTo>
                            <a:pt x="1190" y="104"/>
                          </a:lnTo>
                          <a:lnTo>
                            <a:pt x="1182" y="104"/>
                          </a:lnTo>
                          <a:lnTo>
                            <a:pt x="1173" y="104"/>
                          </a:lnTo>
                          <a:lnTo>
                            <a:pt x="1165" y="104"/>
                          </a:lnTo>
                          <a:lnTo>
                            <a:pt x="1157" y="105"/>
                          </a:lnTo>
                          <a:lnTo>
                            <a:pt x="1149" y="107"/>
                          </a:lnTo>
                          <a:lnTo>
                            <a:pt x="1140" y="107"/>
                          </a:lnTo>
                          <a:lnTo>
                            <a:pt x="1132" y="107"/>
                          </a:lnTo>
                          <a:lnTo>
                            <a:pt x="1122" y="107"/>
                          </a:lnTo>
                          <a:lnTo>
                            <a:pt x="1114" y="107"/>
                          </a:lnTo>
                          <a:lnTo>
                            <a:pt x="1112" y="103"/>
                          </a:lnTo>
                          <a:lnTo>
                            <a:pt x="1108" y="100"/>
                          </a:lnTo>
                          <a:lnTo>
                            <a:pt x="1106" y="95"/>
                          </a:lnTo>
                          <a:lnTo>
                            <a:pt x="1102" y="91"/>
                          </a:lnTo>
                          <a:lnTo>
                            <a:pt x="1099" y="89"/>
                          </a:lnTo>
                          <a:lnTo>
                            <a:pt x="1096" y="85"/>
                          </a:lnTo>
                          <a:lnTo>
                            <a:pt x="1094" y="82"/>
                          </a:lnTo>
                          <a:lnTo>
                            <a:pt x="1090" y="79"/>
                          </a:lnTo>
                          <a:lnTo>
                            <a:pt x="1086" y="76"/>
                          </a:lnTo>
                          <a:lnTo>
                            <a:pt x="1083" y="73"/>
                          </a:lnTo>
                          <a:lnTo>
                            <a:pt x="1080" y="71"/>
                          </a:lnTo>
                          <a:lnTo>
                            <a:pt x="1076" y="70"/>
                          </a:lnTo>
                          <a:lnTo>
                            <a:pt x="1074" y="67"/>
                          </a:lnTo>
                          <a:lnTo>
                            <a:pt x="1070" y="65"/>
                          </a:lnTo>
                          <a:lnTo>
                            <a:pt x="1065" y="64"/>
                          </a:lnTo>
                          <a:lnTo>
                            <a:pt x="1063" y="62"/>
                          </a:lnTo>
                          <a:lnTo>
                            <a:pt x="1060" y="60"/>
                          </a:lnTo>
                          <a:lnTo>
                            <a:pt x="1056" y="58"/>
                          </a:lnTo>
                          <a:lnTo>
                            <a:pt x="1051" y="56"/>
                          </a:lnTo>
                          <a:lnTo>
                            <a:pt x="1048" y="56"/>
                          </a:lnTo>
                          <a:lnTo>
                            <a:pt x="1044" y="53"/>
                          </a:lnTo>
                          <a:lnTo>
                            <a:pt x="1041" y="52"/>
                          </a:lnTo>
                          <a:lnTo>
                            <a:pt x="1037" y="51"/>
                          </a:lnTo>
                          <a:lnTo>
                            <a:pt x="1033" y="50"/>
                          </a:lnTo>
                          <a:lnTo>
                            <a:pt x="1030" y="48"/>
                          </a:lnTo>
                          <a:lnTo>
                            <a:pt x="1026" y="46"/>
                          </a:lnTo>
                          <a:lnTo>
                            <a:pt x="1022" y="45"/>
                          </a:lnTo>
                          <a:lnTo>
                            <a:pt x="1018" y="44"/>
                          </a:lnTo>
                          <a:lnTo>
                            <a:pt x="1014" y="43"/>
                          </a:lnTo>
                          <a:lnTo>
                            <a:pt x="1011" y="41"/>
                          </a:lnTo>
                          <a:lnTo>
                            <a:pt x="1007" y="39"/>
                          </a:lnTo>
                          <a:lnTo>
                            <a:pt x="1004" y="38"/>
                          </a:lnTo>
                          <a:lnTo>
                            <a:pt x="1001" y="38"/>
                          </a:lnTo>
                          <a:lnTo>
                            <a:pt x="1000" y="39"/>
                          </a:lnTo>
                          <a:lnTo>
                            <a:pt x="998" y="40"/>
                          </a:lnTo>
                          <a:lnTo>
                            <a:pt x="994" y="41"/>
                          </a:lnTo>
                          <a:lnTo>
                            <a:pt x="990" y="43"/>
                          </a:lnTo>
                          <a:lnTo>
                            <a:pt x="987" y="45"/>
                          </a:lnTo>
                          <a:lnTo>
                            <a:pt x="982" y="47"/>
                          </a:lnTo>
                          <a:lnTo>
                            <a:pt x="980" y="51"/>
                          </a:lnTo>
                          <a:lnTo>
                            <a:pt x="974" y="53"/>
                          </a:lnTo>
                          <a:lnTo>
                            <a:pt x="971" y="56"/>
                          </a:lnTo>
                          <a:lnTo>
                            <a:pt x="967" y="58"/>
                          </a:lnTo>
                          <a:lnTo>
                            <a:pt x="962" y="60"/>
                          </a:lnTo>
                          <a:lnTo>
                            <a:pt x="959" y="62"/>
                          </a:lnTo>
                          <a:lnTo>
                            <a:pt x="956" y="64"/>
                          </a:lnTo>
                          <a:lnTo>
                            <a:pt x="952" y="65"/>
                          </a:lnTo>
                          <a:lnTo>
                            <a:pt x="950" y="67"/>
                          </a:lnTo>
                          <a:lnTo>
                            <a:pt x="952" y="69"/>
                          </a:lnTo>
                          <a:lnTo>
                            <a:pt x="955" y="71"/>
                          </a:lnTo>
                          <a:lnTo>
                            <a:pt x="959" y="76"/>
                          </a:lnTo>
                          <a:lnTo>
                            <a:pt x="962" y="79"/>
                          </a:lnTo>
                          <a:lnTo>
                            <a:pt x="965" y="82"/>
                          </a:lnTo>
                          <a:lnTo>
                            <a:pt x="969" y="85"/>
                          </a:lnTo>
                          <a:lnTo>
                            <a:pt x="972" y="88"/>
                          </a:lnTo>
                          <a:lnTo>
                            <a:pt x="974" y="91"/>
                          </a:lnTo>
                          <a:lnTo>
                            <a:pt x="976" y="89"/>
                          </a:lnTo>
                          <a:lnTo>
                            <a:pt x="980" y="86"/>
                          </a:lnTo>
                          <a:lnTo>
                            <a:pt x="982" y="85"/>
                          </a:lnTo>
                          <a:lnTo>
                            <a:pt x="985" y="84"/>
                          </a:lnTo>
                          <a:lnTo>
                            <a:pt x="987" y="83"/>
                          </a:lnTo>
                          <a:lnTo>
                            <a:pt x="990" y="83"/>
                          </a:lnTo>
                          <a:lnTo>
                            <a:pt x="992" y="82"/>
                          </a:lnTo>
                          <a:lnTo>
                            <a:pt x="995" y="82"/>
                          </a:lnTo>
                          <a:lnTo>
                            <a:pt x="1000" y="82"/>
                          </a:lnTo>
                          <a:lnTo>
                            <a:pt x="1005" y="83"/>
                          </a:lnTo>
                          <a:lnTo>
                            <a:pt x="1010" y="84"/>
                          </a:lnTo>
                          <a:lnTo>
                            <a:pt x="1014" y="85"/>
                          </a:lnTo>
                          <a:lnTo>
                            <a:pt x="1018" y="86"/>
                          </a:lnTo>
                          <a:lnTo>
                            <a:pt x="1023" y="89"/>
                          </a:lnTo>
                          <a:lnTo>
                            <a:pt x="1026" y="91"/>
                          </a:lnTo>
                          <a:lnTo>
                            <a:pt x="1031" y="96"/>
                          </a:lnTo>
                          <a:lnTo>
                            <a:pt x="1035" y="98"/>
                          </a:lnTo>
                          <a:lnTo>
                            <a:pt x="1038" y="102"/>
                          </a:lnTo>
                          <a:lnTo>
                            <a:pt x="1043" y="104"/>
                          </a:lnTo>
                          <a:lnTo>
                            <a:pt x="1047" y="109"/>
                          </a:lnTo>
                          <a:lnTo>
                            <a:pt x="1042" y="109"/>
                          </a:lnTo>
                          <a:lnTo>
                            <a:pt x="1037" y="109"/>
                          </a:lnTo>
                          <a:lnTo>
                            <a:pt x="1032" y="109"/>
                          </a:lnTo>
                          <a:lnTo>
                            <a:pt x="1028" y="109"/>
                          </a:lnTo>
                          <a:lnTo>
                            <a:pt x="1022" y="109"/>
                          </a:lnTo>
                          <a:lnTo>
                            <a:pt x="1018" y="109"/>
                          </a:lnTo>
                          <a:lnTo>
                            <a:pt x="1012" y="109"/>
                          </a:lnTo>
                          <a:lnTo>
                            <a:pt x="1007" y="109"/>
                          </a:lnTo>
                          <a:lnTo>
                            <a:pt x="1003" y="108"/>
                          </a:lnTo>
                          <a:lnTo>
                            <a:pt x="998" y="108"/>
                          </a:lnTo>
                          <a:lnTo>
                            <a:pt x="992" y="108"/>
                          </a:lnTo>
                          <a:lnTo>
                            <a:pt x="987" y="108"/>
                          </a:lnTo>
                          <a:lnTo>
                            <a:pt x="982" y="108"/>
                          </a:lnTo>
                          <a:lnTo>
                            <a:pt x="978" y="108"/>
                          </a:lnTo>
                          <a:lnTo>
                            <a:pt x="973" y="108"/>
                          </a:lnTo>
                          <a:lnTo>
                            <a:pt x="968" y="108"/>
                          </a:lnTo>
                          <a:lnTo>
                            <a:pt x="965" y="107"/>
                          </a:lnTo>
                          <a:lnTo>
                            <a:pt x="962" y="107"/>
                          </a:lnTo>
                          <a:lnTo>
                            <a:pt x="960" y="107"/>
                          </a:lnTo>
                          <a:lnTo>
                            <a:pt x="958" y="107"/>
                          </a:lnTo>
                          <a:lnTo>
                            <a:pt x="954" y="107"/>
                          </a:lnTo>
                          <a:lnTo>
                            <a:pt x="952" y="107"/>
                          </a:lnTo>
                          <a:lnTo>
                            <a:pt x="949" y="107"/>
                          </a:lnTo>
                          <a:lnTo>
                            <a:pt x="947" y="107"/>
                          </a:lnTo>
                          <a:lnTo>
                            <a:pt x="944" y="107"/>
                          </a:lnTo>
                          <a:lnTo>
                            <a:pt x="942" y="107"/>
                          </a:lnTo>
                          <a:lnTo>
                            <a:pt x="940" y="107"/>
                          </a:lnTo>
                          <a:lnTo>
                            <a:pt x="936" y="107"/>
                          </a:lnTo>
                          <a:lnTo>
                            <a:pt x="931" y="107"/>
                          </a:lnTo>
                          <a:lnTo>
                            <a:pt x="927" y="107"/>
                          </a:lnTo>
                          <a:lnTo>
                            <a:pt x="924" y="107"/>
                          </a:lnTo>
                          <a:lnTo>
                            <a:pt x="921" y="107"/>
                          </a:lnTo>
                          <a:lnTo>
                            <a:pt x="918" y="107"/>
                          </a:lnTo>
                          <a:lnTo>
                            <a:pt x="916" y="107"/>
                          </a:lnTo>
                          <a:lnTo>
                            <a:pt x="914" y="107"/>
                          </a:lnTo>
                          <a:lnTo>
                            <a:pt x="910" y="107"/>
                          </a:lnTo>
                          <a:lnTo>
                            <a:pt x="908" y="107"/>
                          </a:lnTo>
                          <a:lnTo>
                            <a:pt x="905" y="107"/>
                          </a:lnTo>
                          <a:lnTo>
                            <a:pt x="903" y="105"/>
                          </a:lnTo>
                          <a:lnTo>
                            <a:pt x="899" y="105"/>
                          </a:lnTo>
                          <a:lnTo>
                            <a:pt x="897" y="105"/>
                          </a:lnTo>
                          <a:lnTo>
                            <a:pt x="895" y="105"/>
                          </a:lnTo>
                          <a:lnTo>
                            <a:pt x="892" y="105"/>
                          </a:lnTo>
                          <a:lnTo>
                            <a:pt x="889" y="105"/>
                          </a:lnTo>
                          <a:lnTo>
                            <a:pt x="886" y="105"/>
                          </a:lnTo>
                          <a:lnTo>
                            <a:pt x="884" y="105"/>
                          </a:lnTo>
                          <a:lnTo>
                            <a:pt x="880" y="104"/>
                          </a:lnTo>
                          <a:lnTo>
                            <a:pt x="877" y="104"/>
                          </a:lnTo>
                          <a:lnTo>
                            <a:pt x="873" y="104"/>
                          </a:lnTo>
                          <a:lnTo>
                            <a:pt x="870" y="104"/>
                          </a:lnTo>
                          <a:lnTo>
                            <a:pt x="866" y="104"/>
                          </a:lnTo>
                          <a:lnTo>
                            <a:pt x="863" y="104"/>
                          </a:lnTo>
                          <a:lnTo>
                            <a:pt x="858" y="104"/>
                          </a:lnTo>
                          <a:lnTo>
                            <a:pt x="855" y="104"/>
                          </a:lnTo>
                          <a:lnTo>
                            <a:pt x="852" y="104"/>
                          </a:lnTo>
                          <a:lnTo>
                            <a:pt x="848" y="104"/>
                          </a:lnTo>
                          <a:lnTo>
                            <a:pt x="845" y="104"/>
                          </a:lnTo>
                          <a:lnTo>
                            <a:pt x="840" y="104"/>
                          </a:lnTo>
                          <a:lnTo>
                            <a:pt x="838" y="104"/>
                          </a:lnTo>
                          <a:lnTo>
                            <a:pt x="834" y="104"/>
                          </a:lnTo>
                          <a:lnTo>
                            <a:pt x="831" y="104"/>
                          </a:lnTo>
                          <a:lnTo>
                            <a:pt x="827" y="104"/>
                          </a:lnTo>
                          <a:lnTo>
                            <a:pt x="826" y="100"/>
                          </a:lnTo>
                          <a:lnTo>
                            <a:pt x="826" y="96"/>
                          </a:lnTo>
                          <a:lnTo>
                            <a:pt x="825" y="91"/>
                          </a:lnTo>
                          <a:lnTo>
                            <a:pt x="823" y="89"/>
                          </a:lnTo>
                          <a:lnTo>
                            <a:pt x="822" y="84"/>
                          </a:lnTo>
                          <a:lnTo>
                            <a:pt x="822" y="81"/>
                          </a:lnTo>
                          <a:lnTo>
                            <a:pt x="821" y="76"/>
                          </a:lnTo>
                          <a:lnTo>
                            <a:pt x="821" y="73"/>
                          </a:lnTo>
                          <a:lnTo>
                            <a:pt x="818" y="73"/>
                          </a:lnTo>
                          <a:lnTo>
                            <a:pt x="814" y="76"/>
                          </a:lnTo>
                          <a:lnTo>
                            <a:pt x="810" y="76"/>
                          </a:lnTo>
                          <a:lnTo>
                            <a:pt x="807" y="78"/>
                          </a:lnTo>
                          <a:lnTo>
                            <a:pt x="803" y="78"/>
                          </a:lnTo>
                          <a:lnTo>
                            <a:pt x="800" y="78"/>
                          </a:lnTo>
                          <a:lnTo>
                            <a:pt x="797" y="76"/>
                          </a:lnTo>
                          <a:lnTo>
                            <a:pt x="795" y="76"/>
                          </a:lnTo>
                          <a:lnTo>
                            <a:pt x="793" y="75"/>
                          </a:lnTo>
                          <a:lnTo>
                            <a:pt x="790" y="73"/>
                          </a:lnTo>
                          <a:lnTo>
                            <a:pt x="787" y="71"/>
                          </a:lnTo>
                          <a:lnTo>
                            <a:pt x="784" y="70"/>
                          </a:lnTo>
                          <a:lnTo>
                            <a:pt x="780" y="66"/>
                          </a:lnTo>
                          <a:lnTo>
                            <a:pt x="775" y="62"/>
                          </a:lnTo>
                          <a:lnTo>
                            <a:pt x="772" y="59"/>
                          </a:lnTo>
                          <a:lnTo>
                            <a:pt x="770" y="56"/>
                          </a:lnTo>
                          <a:lnTo>
                            <a:pt x="766" y="53"/>
                          </a:lnTo>
                          <a:lnTo>
                            <a:pt x="765" y="51"/>
                          </a:lnTo>
                          <a:lnTo>
                            <a:pt x="761" y="46"/>
                          </a:lnTo>
                          <a:lnTo>
                            <a:pt x="756" y="41"/>
                          </a:lnTo>
                          <a:lnTo>
                            <a:pt x="753" y="39"/>
                          </a:lnTo>
                          <a:lnTo>
                            <a:pt x="751" y="38"/>
                          </a:lnTo>
                          <a:lnTo>
                            <a:pt x="748" y="35"/>
                          </a:lnTo>
                          <a:lnTo>
                            <a:pt x="745" y="34"/>
                          </a:lnTo>
                          <a:lnTo>
                            <a:pt x="742" y="33"/>
                          </a:lnTo>
                          <a:lnTo>
                            <a:pt x="739" y="33"/>
                          </a:lnTo>
                          <a:lnTo>
                            <a:pt x="737" y="32"/>
                          </a:lnTo>
                          <a:lnTo>
                            <a:pt x="733" y="32"/>
                          </a:lnTo>
                          <a:lnTo>
                            <a:pt x="729" y="37"/>
                          </a:lnTo>
                          <a:lnTo>
                            <a:pt x="726" y="41"/>
                          </a:lnTo>
                          <a:lnTo>
                            <a:pt x="724" y="46"/>
                          </a:lnTo>
                          <a:lnTo>
                            <a:pt x="721" y="52"/>
                          </a:lnTo>
                          <a:lnTo>
                            <a:pt x="720" y="56"/>
                          </a:lnTo>
                          <a:lnTo>
                            <a:pt x="720" y="62"/>
                          </a:lnTo>
                          <a:lnTo>
                            <a:pt x="721" y="66"/>
                          </a:lnTo>
                          <a:lnTo>
                            <a:pt x="723" y="71"/>
                          </a:lnTo>
                          <a:lnTo>
                            <a:pt x="724" y="73"/>
                          </a:lnTo>
                          <a:lnTo>
                            <a:pt x="726" y="79"/>
                          </a:lnTo>
                          <a:lnTo>
                            <a:pt x="729" y="83"/>
                          </a:lnTo>
                          <a:lnTo>
                            <a:pt x="732" y="86"/>
                          </a:lnTo>
                          <a:lnTo>
                            <a:pt x="734" y="91"/>
                          </a:lnTo>
                          <a:lnTo>
                            <a:pt x="739" y="94"/>
                          </a:lnTo>
                          <a:lnTo>
                            <a:pt x="744" y="97"/>
                          </a:lnTo>
                          <a:lnTo>
                            <a:pt x="749" y="102"/>
                          </a:lnTo>
                          <a:lnTo>
                            <a:pt x="744" y="102"/>
                          </a:lnTo>
                          <a:lnTo>
                            <a:pt x="742" y="102"/>
                          </a:lnTo>
                          <a:lnTo>
                            <a:pt x="739" y="102"/>
                          </a:lnTo>
                          <a:lnTo>
                            <a:pt x="737" y="102"/>
                          </a:lnTo>
                          <a:lnTo>
                            <a:pt x="733" y="101"/>
                          </a:lnTo>
                          <a:lnTo>
                            <a:pt x="730" y="101"/>
                          </a:lnTo>
                          <a:lnTo>
                            <a:pt x="726" y="101"/>
                          </a:lnTo>
                          <a:lnTo>
                            <a:pt x="724" y="101"/>
                          </a:lnTo>
                          <a:lnTo>
                            <a:pt x="721" y="101"/>
                          </a:lnTo>
                          <a:lnTo>
                            <a:pt x="719" y="101"/>
                          </a:lnTo>
                          <a:lnTo>
                            <a:pt x="715" y="101"/>
                          </a:lnTo>
                          <a:lnTo>
                            <a:pt x="713" y="101"/>
                          </a:lnTo>
                          <a:lnTo>
                            <a:pt x="710" y="101"/>
                          </a:lnTo>
                          <a:lnTo>
                            <a:pt x="707" y="101"/>
                          </a:lnTo>
                          <a:lnTo>
                            <a:pt x="704" y="101"/>
                          </a:lnTo>
                          <a:lnTo>
                            <a:pt x="701" y="101"/>
                          </a:lnTo>
                          <a:lnTo>
                            <a:pt x="699" y="100"/>
                          </a:lnTo>
                          <a:lnTo>
                            <a:pt x="695" y="100"/>
                          </a:lnTo>
                          <a:lnTo>
                            <a:pt x="693" y="100"/>
                          </a:lnTo>
                          <a:lnTo>
                            <a:pt x="689" y="100"/>
                          </a:lnTo>
                          <a:lnTo>
                            <a:pt x="687" y="100"/>
                          </a:lnTo>
                          <a:lnTo>
                            <a:pt x="683" y="100"/>
                          </a:lnTo>
                          <a:lnTo>
                            <a:pt x="681" y="100"/>
                          </a:lnTo>
                          <a:lnTo>
                            <a:pt x="679" y="100"/>
                          </a:lnTo>
                          <a:lnTo>
                            <a:pt x="676" y="100"/>
                          </a:lnTo>
                          <a:lnTo>
                            <a:pt x="673" y="100"/>
                          </a:lnTo>
                          <a:lnTo>
                            <a:pt x="669" y="100"/>
                          </a:lnTo>
                          <a:lnTo>
                            <a:pt x="667" y="100"/>
                          </a:lnTo>
                          <a:lnTo>
                            <a:pt x="664" y="100"/>
                          </a:lnTo>
                          <a:lnTo>
                            <a:pt x="662" y="100"/>
                          </a:lnTo>
                          <a:lnTo>
                            <a:pt x="659" y="100"/>
                          </a:lnTo>
                          <a:lnTo>
                            <a:pt x="656" y="100"/>
                          </a:lnTo>
                          <a:lnTo>
                            <a:pt x="661" y="96"/>
                          </a:lnTo>
                          <a:lnTo>
                            <a:pt x="666" y="91"/>
                          </a:lnTo>
                          <a:lnTo>
                            <a:pt x="670" y="86"/>
                          </a:lnTo>
                          <a:lnTo>
                            <a:pt x="675" y="82"/>
                          </a:lnTo>
                          <a:lnTo>
                            <a:pt x="676" y="79"/>
                          </a:lnTo>
                          <a:lnTo>
                            <a:pt x="679" y="76"/>
                          </a:lnTo>
                          <a:lnTo>
                            <a:pt x="679" y="72"/>
                          </a:lnTo>
                          <a:lnTo>
                            <a:pt x="681" y="70"/>
                          </a:lnTo>
                          <a:lnTo>
                            <a:pt x="682" y="66"/>
                          </a:lnTo>
                          <a:lnTo>
                            <a:pt x="683" y="63"/>
                          </a:lnTo>
                          <a:lnTo>
                            <a:pt x="685" y="59"/>
                          </a:lnTo>
                          <a:lnTo>
                            <a:pt x="686" y="56"/>
                          </a:lnTo>
                          <a:lnTo>
                            <a:pt x="683" y="53"/>
                          </a:lnTo>
                          <a:lnTo>
                            <a:pt x="680" y="52"/>
                          </a:lnTo>
                          <a:lnTo>
                            <a:pt x="677" y="51"/>
                          </a:lnTo>
                          <a:lnTo>
                            <a:pt x="674" y="51"/>
                          </a:lnTo>
                          <a:lnTo>
                            <a:pt x="670" y="50"/>
                          </a:lnTo>
                          <a:lnTo>
                            <a:pt x="668" y="50"/>
                          </a:lnTo>
                          <a:lnTo>
                            <a:pt x="664" y="50"/>
                          </a:lnTo>
                          <a:lnTo>
                            <a:pt x="662" y="50"/>
                          </a:lnTo>
                          <a:lnTo>
                            <a:pt x="659" y="48"/>
                          </a:lnTo>
                          <a:lnTo>
                            <a:pt x="656" y="48"/>
                          </a:lnTo>
                          <a:lnTo>
                            <a:pt x="651" y="50"/>
                          </a:lnTo>
                          <a:lnTo>
                            <a:pt x="649" y="50"/>
                          </a:lnTo>
                          <a:lnTo>
                            <a:pt x="645" y="50"/>
                          </a:lnTo>
                          <a:lnTo>
                            <a:pt x="643" y="51"/>
                          </a:lnTo>
                          <a:lnTo>
                            <a:pt x="640" y="51"/>
                          </a:lnTo>
                          <a:lnTo>
                            <a:pt x="636" y="52"/>
                          </a:lnTo>
                          <a:lnTo>
                            <a:pt x="632" y="52"/>
                          </a:lnTo>
                          <a:lnTo>
                            <a:pt x="630" y="52"/>
                          </a:lnTo>
                          <a:lnTo>
                            <a:pt x="625" y="52"/>
                          </a:lnTo>
                          <a:lnTo>
                            <a:pt x="623" y="53"/>
                          </a:lnTo>
                          <a:lnTo>
                            <a:pt x="619" y="53"/>
                          </a:lnTo>
                          <a:lnTo>
                            <a:pt x="616" y="53"/>
                          </a:lnTo>
                          <a:lnTo>
                            <a:pt x="612" y="53"/>
                          </a:lnTo>
                          <a:lnTo>
                            <a:pt x="610" y="53"/>
                          </a:lnTo>
                          <a:lnTo>
                            <a:pt x="607" y="52"/>
                          </a:lnTo>
                          <a:lnTo>
                            <a:pt x="604" y="52"/>
                          </a:lnTo>
                          <a:lnTo>
                            <a:pt x="600" y="51"/>
                          </a:lnTo>
                          <a:lnTo>
                            <a:pt x="598" y="51"/>
                          </a:lnTo>
                          <a:lnTo>
                            <a:pt x="594" y="48"/>
                          </a:lnTo>
                          <a:lnTo>
                            <a:pt x="592" y="47"/>
                          </a:lnTo>
                          <a:lnTo>
                            <a:pt x="589" y="46"/>
                          </a:lnTo>
                          <a:lnTo>
                            <a:pt x="586" y="44"/>
                          </a:lnTo>
                          <a:lnTo>
                            <a:pt x="585" y="46"/>
                          </a:lnTo>
                          <a:lnTo>
                            <a:pt x="585" y="48"/>
                          </a:lnTo>
                          <a:lnTo>
                            <a:pt x="584" y="51"/>
                          </a:lnTo>
                          <a:lnTo>
                            <a:pt x="583" y="53"/>
                          </a:lnTo>
                          <a:lnTo>
                            <a:pt x="583" y="56"/>
                          </a:lnTo>
                          <a:lnTo>
                            <a:pt x="581" y="60"/>
                          </a:lnTo>
                          <a:lnTo>
                            <a:pt x="580" y="64"/>
                          </a:lnTo>
                          <a:lnTo>
                            <a:pt x="580" y="69"/>
                          </a:lnTo>
                          <a:lnTo>
                            <a:pt x="579" y="72"/>
                          </a:lnTo>
                          <a:lnTo>
                            <a:pt x="579" y="76"/>
                          </a:lnTo>
                          <a:lnTo>
                            <a:pt x="578" y="81"/>
                          </a:lnTo>
                          <a:lnTo>
                            <a:pt x="577" y="85"/>
                          </a:lnTo>
                          <a:lnTo>
                            <a:pt x="577" y="89"/>
                          </a:lnTo>
                          <a:lnTo>
                            <a:pt x="577" y="92"/>
                          </a:lnTo>
                          <a:lnTo>
                            <a:pt x="575" y="97"/>
                          </a:lnTo>
                          <a:lnTo>
                            <a:pt x="575" y="101"/>
                          </a:lnTo>
                          <a:lnTo>
                            <a:pt x="572" y="101"/>
                          </a:lnTo>
                          <a:lnTo>
                            <a:pt x="570" y="101"/>
                          </a:lnTo>
                          <a:lnTo>
                            <a:pt x="567" y="101"/>
                          </a:lnTo>
                          <a:lnTo>
                            <a:pt x="564" y="101"/>
                          </a:lnTo>
                          <a:lnTo>
                            <a:pt x="560" y="101"/>
                          </a:lnTo>
                          <a:lnTo>
                            <a:pt x="556" y="101"/>
                          </a:lnTo>
                          <a:lnTo>
                            <a:pt x="554" y="101"/>
                          </a:lnTo>
                          <a:lnTo>
                            <a:pt x="552" y="101"/>
                          </a:lnTo>
                          <a:lnTo>
                            <a:pt x="549" y="101"/>
                          </a:lnTo>
                          <a:lnTo>
                            <a:pt x="546" y="101"/>
                          </a:lnTo>
                          <a:lnTo>
                            <a:pt x="542" y="101"/>
                          </a:lnTo>
                          <a:lnTo>
                            <a:pt x="540" y="101"/>
                          </a:lnTo>
                          <a:lnTo>
                            <a:pt x="536" y="101"/>
                          </a:lnTo>
                          <a:lnTo>
                            <a:pt x="534" y="101"/>
                          </a:lnTo>
                          <a:lnTo>
                            <a:pt x="532" y="101"/>
                          </a:lnTo>
                          <a:lnTo>
                            <a:pt x="529" y="101"/>
                          </a:lnTo>
                          <a:lnTo>
                            <a:pt x="526" y="101"/>
                          </a:lnTo>
                          <a:lnTo>
                            <a:pt x="523" y="101"/>
                          </a:lnTo>
                          <a:lnTo>
                            <a:pt x="520" y="101"/>
                          </a:lnTo>
                          <a:lnTo>
                            <a:pt x="516" y="101"/>
                          </a:lnTo>
                          <a:lnTo>
                            <a:pt x="514" y="101"/>
                          </a:lnTo>
                          <a:lnTo>
                            <a:pt x="511" y="101"/>
                          </a:lnTo>
                          <a:lnTo>
                            <a:pt x="509" y="101"/>
                          </a:lnTo>
                          <a:lnTo>
                            <a:pt x="507" y="101"/>
                          </a:lnTo>
                          <a:lnTo>
                            <a:pt x="503" y="101"/>
                          </a:lnTo>
                          <a:lnTo>
                            <a:pt x="501" y="101"/>
                          </a:lnTo>
                          <a:lnTo>
                            <a:pt x="497" y="101"/>
                          </a:lnTo>
                          <a:lnTo>
                            <a:pt x="495" y="101"/>
                          </a:lnTo>
                          <a:lnTo>
                            <a:pt x="492" y="101"/>
                          </a:lnTo>
                          <a:lnTo>
                            <a:pt x="490" y="101"/>
                          </a:lnTo>
                          <a:lnTo>
                            <a:pt x="486" y="101"/>
                          </a:lnTo>
                          <a:lnTo>
                            <a:pt x="484" y="102"/>
                          </a:lnTo>
                          <a:lnTo>
                            <a:pt x="482" y="102"/>
                          </a:lnTo>
                          <a:lnTo>
                            <a:pt x="478" y="102"/>
                          </a:lnTo>
                          <a:lnTo>
                            <a:pt x="476" y="102"/>
                          </a:lnTo>
                          <a:lnTo>
                            <a:pt x="473" y="102"/>
                          </a:lnTo>
                          <a:lnTo>
                            <a:pt x="471" y="102"/>
                          </a:lnTo>
                          <a:lnTo>
                            <a:pt x="469" y="102"/>
                          </a:lnTo>
                          <a:lnTo>
                            <a:pt x="466" y="102"/>
                          </a:lnTo>
                          <a:lnTo>
                            <a:pt x="463" y="102"/>
                          </a:lnTo>
                          <a:lnTo>
                            <a:pt x="460" y="102"/>
                          </a:lnTo>
                          <a:lnTo>
                            <a:pt x="457" y="102"/>
                          </a:lnTo>
                          <a:lnTo>
                            <a:pt x="456" y="102"/>
                          </a:lnTo>
                          <a:lnTo>
                            <a:pt x="453" y="102"/>
                          </a:lnTo>
                          <a:lnTo>
                            <a:pt x="447" y="102"/>
                          </a:lnTo>
                          <a:lnTo>
                            <a:pt x="443" y="102"/>
                          </a:lnTo>
                          <a:lnTo>
                            <a:pt x="440" y="102"/>
                          </a:lnTo>
                          <a:lnTo>
                            <a:pt x="437" y="102"/>
                          </a:lnTo>
                          <a:lnTo>
                            <a:pt x="434" y="102"/>
                          </a:lnTo>
                          <a:lnTo>
                            <a:pt x="432" y="102"/>
                          </a:lnTo>
                          <a:lnTo>
                            <a:pt x="427" y="102"/>
                          </a:lnTo>
                          <a:lnTo>
                            <a:pt x="422" y="102"/>
                          </a:lnTo>
                          <a:lnTo>
                            <a:pt x="416" y="102"/>
                          </a:lnTo>
                          <a:lnTo>
                            <a:pt x="413" y="103"/>
                          </a:lnTo>
                          <a:lnTo>
                            <a:pt x="407" y="103"/>
                          </a:lnTo>
                          <a:lnTo>
                            <a:pt x="402" y="104"/>
                          </a:lnTo>
                          <a:lnTo>
                            <a:pt x="405" y="100"/>
                          </a:lnTo>
                          <a:lnTo>
                            <a:pt x="405" y="97"/>
                          </a:lnTo>
                          <a:lnTo>
                            <a:pt x="407" y="94"/>
                          </a:lnTo>
                          <a:lnTo>
                            <a:pt x="408" y="91"/>
                          </a:lnTo>
                          <a:lnTo>
                            <a:pt x="408" y="86"/>
                          </a:lnTo>
                          <a:lnTo>
                            <a:pt x="409" y="84"/>
                          </a:lnTo>
                          <a:lnTo>
                            <a:pt x="408" y="82"/>
                          </a:lnTo>
                          <a:lnTo>
                            <a:pt x="408" y="78"/>
                          </a:lnTo>
                          <a:lnTo>
                            <a:pt x="407" y="76"/>
                          </a:lnTo>
                          <a:lnTo>
                            <a:pt x="405" y="73"/>
                          </a:lnTo>
                          <a:lnTo>
                            <a:pt x="403" y="71"/>
                          </a:lnTo>
                          <a:lnTo>
                            <a:pt x="402" y="69"/>
                          </a:lnTo>
                          <a:lnTo>
                            <a:pt x="399" y="67"/>
                          </a:lnTo>
                          <a:lnTo>
                            <a:pt x="395" y="66"/>
                          </a:lnTo>
                          <a:lnTo>
                            <a:pt x="392" y="66"/>
                          </a:lnTo>
                          <a:lnTo>
                            <a:pt x="387" y="67"/>
                          </a:lnTo>
                          <a:lnTo>
                            <a:pt x="383" y="71"/>
                          </a:lnTo>
                          <a:lnTo>
                            <a:pt x="381" y="73"/>
                          </a:lnTo>
                          <a:lnTo>
                            <a:pt x="378" y="76"/>
                          </a:lnTo>
                          <a:lnTo>
                            <a:pt x="375" y="79"/>
                          </a:lnTo>
                          <a:lnTo>
                            <a:pt x="375" y="83"/>
                          </a:lnTo>
                          <a:lnTo>
                            <a:pt x="375" y="86"/>
                          </a:lnTo>
                          <a:lnTo>
                            <a:pt x="375" y="89"/>
                          </a:lnTo>
                          <a:lnTo>
                            <a:pt x="375" y="94"/>
                          </a:lnTo>
                          <a:lnTo>
                            <a:pt x="375" y="96"/>
                          </a:lnTo>
                          <a:lnTo>
                            <a:pt x="375" y="100"/>
                          </a:lnTo>
                          <a:lnTo>
                            <a:pt x="375" y="102"/>
                          </a:lnTo>
                          <a:lnTo>
                            <a:pt x="376" y="104"/>
                          </a:lnTo>
                          <a:lnTo>
                            <a:pt x="373" y="104"/>
                          </a:lnTo>
                          <a:lnTo>
                            <a:pt x="369" y="104"/>
                          </a:lnTo>
                          <a:lnTo>
                            <a:pt x="365" y="104"/>
                          </a:lnTo>
                          <a:lnTo>
                            <a:pt x="363" y="104"/>
                          </a:lnTo>
                          <a:lnTo>
                            <a:pt x="360" y="104"/>
                          </a:lnTo>
                          <a:lnTo>
                            <a:pt x="357" y="104"/>
                          </a:lnTo>
                          <a:lnTo>
                            <a:pt x="355" y="104"/>
                          </a:lnTo>
                          <a:lnTo>
                            <a:pt x="351" y="104"/>
                          </a:lnTo>
                          <a:lnTo>
                            <a:pt x="348" y="104"/>
                          </a:lnTo>
                          <a:lnTo>
                            <a:pt x="344" y="104"/>
                          </a:lnTo>
                          <a:lnTo>
                            <a:pt x="342" y="104"/>
                          </a:lnTo>
                          <a:lnTo>
                            <a:pt x="339" y="104"/>
                          </a:lnTo>
                          <a:lnTo>
                            <a:pt x="337" y="104"/>
                          </a:lnTo>
                          <a:lnTo>
                            <a:pt x="333" y="104"/>
                          </a:lnTo>
                          <a:lnTo>
                            <a:pt x="330" y="104"/>
                          </a:lnTo>
                          <a:lnTo>
                            <a:pt x="327" y="104"/>
                          </a:lnTo>
                          <a:lnTo>
                            <a:pt x="324" y="104"/>
                          </a:lnTo>
                          <a:lnTo>
                            <a:pt x="322" y="104"/>
                          </a:lnTo>
                          <a:lnTo>
                            <a:pt x="319" y="104"/>
                          </a:lnTo>
                          <a:lnTo>
                            <a:pt x="317" y="104"/>
                          </a:lnTo>
                          <a:lnTo>
                            <a:pt x="313" y="104"/>
                          </a:lnTo>
                          <a:lnTo>
                            <a:pt x="311" y="104"/>
                          </a:lnTo>
                          <a:lnTo>
                            <a:pt x="307" y="104"/>
                          </a:lnTo>
                          <a:lnTo>
                            <a:pt x="305" y="104"/>
                          </a:lnTo>
                          <a:lnTo>
                            <a:pt x="303" y="104"/>
                          </a:lnTo>
                          <a:lnTo>
                            <a:pt x="299" y="104"/>
                          </a:lnTo>
                          <a:lnTo>
                            <a:pt x="297" y="104"/>
                          </a:lnTo>
                          <a:lnTo>
                            <a:pt x="294" y="104"/>
                          </a:lnTo>
                          <a:lnTo>
                            <a:pt x="288" y="104"/>
                          </a:lnTo>
                          <a:lnTo>
                            <a:pt x="284" y="105"/>
                          </a:lnTo>
                          <a:lnTo>
                            <a:pt x="281" y="105"/>
                          </a:lnTo>
                          <a:lnTo>
                            <a:pt x="279" y="105"/>
                          </a:lnTo>
                          <a:lnTo>
                            <a:pt x="276" y="105"/>
                          </a:lnTo>
                          <a:lnTo>
                            <a:pt x="273" y="105"/>
                          </a:lnTo>
                          <a:lnTo>
                            <a:pt x="268" y="105"/>
                          </a:lnTo>
                          <a:lnTo>
                            <a:pt x="263" y="105"/>
                          </a:lnTo>
                          <a:lnTo>
                            <a:pt x="259" y="105"/>
                          </a:lnTo>
                          <a:lnTo>
                            <a:pt x="253" y="105"/>
                          </a:lnTo>
                          <a:lnTo>
                            <a:pt x="249" y="105"/>
                          </a:lnTo>
                          <a:lnTo>
                            <a:pt x="246" y="105"/>
                          </a:lnTo>
                          <a:lnTo>
                            <a:pt x="241" y="105"/>
                          </a:lnTo>
                          <a:lnTo>
                            <a:pt x="235" y="105"/>
                          </a:lnTo>
                          <a:lnTo>
                            <a:pt x="230" y="105"/>
                          </a:lnTo>
                          <a:lnTo>
                            <a:pt x="227" y="105"/>
                          </a:lnTo>
                          <a:lnTo>
                            <a:pt x="223" y="105"/>
                          </a:lnTo>
                          <a:lnTo>
                            <a:pt x="218" y="105"/>
                          </a:lnTo>
                          <a:lnTo>
                            <a:pt x="215" y="105"/>
                          </a:lnTo>
                          <a:lnTo>
                            <a:pt x="210" y="105"/>
                          </a:lnTo>
                          <a:lnTo>
                            <a:pt x="204" y="104"/>
                          </a:lnTo>
                          <a:lnTo>
                            <a:pt x="198" y="104"/>
                          </a:lnTo>
                          <a:lnTo>
                            <a:pt x="192" y="104"/>
                          </a:lnTo>
                          <a:lnTo>
                            <a:pt x="187" y="104"/>
                          </a:lnTo>
                          <a:lnTo>
                            <a:pt x="182" y="104"/>
                          </a:lnTo>
                          <a:lnTo>
                            <a:pt x="176" y="104"/>
                          </a:lnTo>
                          <a:lnTo>
                            <a:pt x="170" y="104"/>
                          </a:lnTo>
                          <a:lnTo>
                            <a:pt x="165" y="104"/>
                          </a:lnTo>
                          <a:lnTo>
                            <a:pt x="159" y="103"/>
                          </a:lnTo>
                          <a:lnTo>
                            <a:pt x="153" y="102"/>
                          </a:lnTo>
                          <a:lnTo>
                            <a:pt x="148" y="102"/>
                          </a:lnTo>
                          <a:lnTo>
                            <a:pt x="144" y="102"/>
                          </a:lnTo>
                          <a:lnTo>
                            <a:pt x="138" y="102"/>
                          </a:lnTo>
                          <a:lnTo>
                            <a:pt x="134" y="102"/>
                          </a:lnTo>
                          <a:lnTo>
                            <a:pt x="128" y="102"/>
                          </a:lnTo>
                          <a:lnTo>
                            <a:pt x="125" y="102"/>
                          </a:lnTo>
                          <a:lnTo>
                            <a:pt x="119" y="102"/>
                          </a:lnTo>
                          <a:lnTo>
                            <a:pt x="114" y="101"/>
                          </a:lnTo>
                          <a:lnTo>
                            <a:pt x="109" y="100"/>
                          </a:lnTo>
                          <a:lnTo>
                            <a:pt x="104" y="100"/>
                          </a:lnTo>
                          <a:lnTo>
                            <a:pt x="100" y="100"/>
                          </a:lnTo>
                          <a:lnTo>
                            <a:pt x="96" y="100"/>
                          </a:lnTo>
                          <a:lnTo>
                            <a:pt x="91" y="100"/>
                          </a:lnTo>
                          <a:lnTo>
                            <a:pt x="88" y="100"/>
                          </a:lnTo>
                          <a:lnTo>
                            <a:pt x="83" y="100"/>
                          </a:lnTo>
                          <a:lnTo>
                            <a:pt x="78" y="98"/>
                          </a:lnTo>
                          <a:lnTo>
                            <a:pt x="75" y="97"/>
                          </a:lnTo>
                          <a:lnTo>
                            <a:pt x="71" y="97"/>
                          </a:lnTo>
                          <a:lnTo>
                            <a:pt x="68" y="97"/>
                          </a:lnTo>
                          <a:lnTo>
                            <a:pt x="64" y="97"/>
                          </a:lnTo>
                          <a:lnTo>
                            <a:pt x="61" y="97"/>
                          </a:lnTo>
                          <a:lnTo>
                            <a:pt x="57" y="97"/>
                          </a:lnTo>
                          <a:lnTo>
                            <a:pt x="53" y="97"/>
                          </a:lnTo>
                          <a:lnTo>
                            <a:pt x="50" y="96"/>
                          </a:lnTo>
                          <a:lnTo>
                            <a:pt x="46" y="96"/>
                          </a:lnTo>
                          <a:lnTo>
                            <a:pt x="44" y="96"/>
                          </a:lnTo>
                          <a:lnTo>
                            <a:pt x="40" y="95"/>
                          </a:lnTo>
                          <a:lnTo>
                            <a:pt x="38" y="94"/>
                          </a:lnTo>
                          <a:lnTo>
                            <a:pt x="34" y="94"/>
                          </a:lnTo>
                          <a:lnTo>
                            <a:pt x="33" y="94"/>
                          </a:lnTo>
                          <a:lnTo>
                            <a:pt x="30" y="94"/>
                          </a:lnTo>
                          <a:lnTo>
                            <a:pt x="26" y="94"/>
                          </a:lnTo>
                          <a:lnTo>
                            <a:pt x="24" y="94"/>
                          </a:lnTo>
                          <a:lnTo>
                            <a:pt x="23" y="94"/>
                          </a:lnTo>
                          <a:lnTo>
                            <a:pt x="18" y="91"/>
                          </a:lnTo>
                          <a:lnTo>
                            <a:pt x="14" y="91"/>
                          </a:lnTo>
                          <a:lnTo>
                            <a:pt x="11" y="91"/>
                          </a:lnTo>
                          <a:lnTo>
                            <a:pt x="7" y="91"/>
                          </a:lnTo>
                          <a:lnTo>
                            <a:pt x="5" y="91"/>
                          </a:lnTo>
                          <a:lnTo>
                            <a:pt x="2" y="91"/>
                          </a:lnTo>
                          <a:lnTo>
                            <a:pt x="0" y="91"/>
                          </a:lnTo>
                          <a:lnTo>
                            <a:pt x="13" y="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65" name="Freeform 107"/>
                    <p:cNvSpPr>
                      <a:spLocks/>
                    </p:cNvSpPr>
                    <p:nvPr/>
                  </p:nvSpPr>
                  <p:spPr bwMode="auto">
                    <a:xfrm>
                      <a:off x="5420" y="1680"/>
                      <a:ext cx="12" cy="31"/>
                    </a:xfrm>
                    <a:custGeom>
                      <a:avLst/>
                      <a:gdLst>
                        <a:gd name="T0" fmla="*/ 1 w 36"/>
                        <a:gd name="T1" fmla="*/ 4 h 91"/>
                        <a:gd name="T2" fmla="*/ 1 w 36"/>
                        <a:gd name="T3" fmla="*/ 3 h 91"/>
                        <a:gd name="T4" fmla="*/ 1 w 36"/>
                        <a:gd name="T5" fmla="*/ 3 h 91"/>
                        <a:gd name="T6" fmla="*/ 0 w 36"/>
                        <a:gd name="T7" fmla="*/ 3 h 91"/>
                        <a:gd name="T8" fmla="*/ 0 w 36"/>
                        <a:gd name="T9" fmla="*/ 3 h 91"/>
                        <a:gd name="T10" fmla="*/ 0 w 36"/>
                        <a:gd name="T11" fmla="*/ 3 h 91"/>
                        <a:gd name="T12" fmla="*/ 0 w 36"/>
                        <a:gd name="T13" fmla="*/ 3 h 91"/>
                        <a:gd name="T14" fmla="*/ 0 w 36"/>
                        <a:gd name="T15" fmla="*/ 2 h 91"/>
                        <a:gd name="T16" fmla="*/ 0 w 36"/>
                        <a:gd name="T17" fmla="*/ 2 h 91"/>
                        <a:gd name="T18" fmla="*/ 0 w 36"/>
                        <a:gd name="T19" fmla="*/ 2 h 91"/>
                        <a:gd name="T20" fmla="*/ 0 w 36"/>
                        <a:gd name="T21" fmla="*/ 2 h 91"/>
                        <a:gd name="T22" fmla="*/ 1 w 36"/>
                        <a:gd name="T23" fmla="*/ 1 h 91"/>
                        <a:gd name="T24" fmla="*/ 1 w 36"/>
                        <a:gd name="T25" fmla="*/ 1 h 91"/>
                        <a:gd name="T26" fmla="*/ 1 w 36"/>
                        <a:gd name="T27" fmla="*/ 1 h 91"/>
                        <a:gd name="T28" fmla="*/ 1 w 36"/>
                        <a:gd name="T29" fmla="*/ 0 h 91"/>
                        <a:gd name="T30" fmla="*/ 1 w 36"/>
                        <a:gd name="T31" fmla="*/ 0 h 91"/>
                        <a:gd name="T32" fmla="*/ 1 w 36"/>
                        <a:gd name="T33" fmla="*/ 0 h 91"/>
                        <a:gd name="T34" fmla="*/ 1 w 36"/>
                        <a:gd name="T35" fmla="*/ 0 h 91"/>
                        <a:gd name="T36" fmla="*/ 1 w 36"/>
                        <a:gd name="T37" fmla="*/ 1 h 91"/>
                        <a:gd name="T38" fmla="*/ 1 w 36"/>
                        <a:gd name="T39" fmla="*/ 1 h 91"/>
                        <a:gd name="T40" fmla="*/ 1 w 36"/>
                        <a:gd name="T41" fmla="*/ 1 h 91"/>
                        <a:gd name="T42" fmla="*/ 1 w 36"/>
                        <a:gd name="T43" fmla="*/ 1 h 91"/>
                        <a:gd name="T44" fmla="*/ 1 w 36"/>
                        <a:gd name="T45" fmla="*/ 1 h 91"/>
                        <a:gd name="T46" fmla="*/ 1 w 36"/>
                        <a:gd name="T47" fmla="*/ 2 h 91"/>
                        <a:gd name="T48" fmla="*/ 1 w 36"/>
                        <a:gd name="T49" fmla="*/ 2 h 91"/>
                        <a:gd name="T50" fmla="*/ 1 w 36"/>
                        <a:gd name="T51" fmla="*/ 2 h 91"/>
                        <a:gd name="T52" fmla="*/ 1 w 36"/>
                        <a:gd name="T53" fmla="*/ 2 h 91"/>
                        <a:gd name="T54" fmla="*/ 1 w 36"/>
                        <a:gd name="T55" fmla="*/ 3 h 91"/>
                        <a:gd name="T56" fmla="*/ 1 w 36"/>
                        <a:gd name="T57" fmla="*/ 3 h 91"/>
                        <a:gd name="T58" fmla="*/ 1 w 36"/>
                        <a:gd name="T59" fmla="*/ 3 h 91"/>
                        <a:gd name="T60" fmla="*/ 1 w 36"/>
                        <a:gd name="T61" fmla="*/ 3 h 91"/>
                        <a:gd name="T62" fmla="*/ 1 w 36"/>
                        <a:gd name="T63" fmla="*/ 3 h 91"/>
                        <a:gd name="T64" fmla="*/ 1 w 36"/>
                        <a:gd name="T65" fmla="*/ 4 h 91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36"/>
                        <a:gd name="T100" fmla="*/ 0 h 91"/>
                        <a:gd name="T101" fmla="*/ 36 w 36"/>
                        <a:gd name="T102" fmla="*/ 91 h 91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36" h="91">
                          <a:moveTo>
                            <a:pt x="36" y="91"/>
                          </a:moveTo>
                          <a:lnTo>
                            <a:pt x="33" y="91"/>
                          </a:lnTo>
                          <a:lnTo>
                            <a:pt x="29" y="91"/>
                          </a:lnTo>
                          <a:lnTo>
                            <a:pt x="27" y="89"/>
                          </a:lnTo>
                          <a:lnTo>
                            <a:pt x="23" y="89"/>
                          </a:lnTo>
                          <a:lnTo>
                            <a:pt x="17" y="88"/>
                          </a:lnTo>
                          <a:lnTo>
                            <a:pt x="15" y="87"/>
                          </a:lnTo>
                          <a:lnTo>
                            <a:pt x="10" y="85"/>
                          </a:lnTo>
                          <a:lnTo>
                            <a:pt x="8" y="83"/>
                          </a:lnTo>
                          <a:lnTo>
                            <a:pt x="4" y="81"/>
                          </a:lnTo>
                          <a:lnTo>
                            <a:pt x="3" y="80"/>
                          </a:lnTo>
                          <a:lnTo>
                            <a:pt x="0" y="75"/>
                          </a:lnTo>
                          <a:lnTo>
                            <a:pt x="0" y="70"/>
                          </a:lnTo>
                          <a:lnTo>
                            <a:pt x="0" y="67"/>
                          </a:lnTo>
                          <a:lnTo>
                            <a:pt x="0" y="64"/>
                          </a:lnTo>
                          <a:lnTo>
                            <a:pt x="1" y="61"/>
                          </a:lnTo>
                          <a:lnTo>
                            <a:pt x="3" y="58"/>
                          </a:lnTo>
                          <a:lnTo>
                            <a:pt x="3" y="55"/>
                          </a:lnTo>
                          <a:lnTo>
                            <a:pt x="6" y="51"/>
                          </a:lnTo>
                          <a:lnTo>
                            <a:pt x="7" y="48"/>
                          </a:lnTo>
                          <a:lnTo>
                            <a:pt x="9" y="45"/>
                          </a:lnTo>
                          <a:lnTo>
                            <a:pt x="11" y="41"/>
                          </a:lnTo>
                          <a:lnTo>
                            <a:pt x="13" y="37"/>
                          </a:lnTo>
                          <a:lnTo>
                            <a:pt x="15" y="34"/>
                          </a:lnTo>
                          <a:lnTo>
                            <a:pt x="19" y="30"/>
                          </a:lnTo>
                          <a:lnTo>
                            <a:pt x="20" y="26"/>
                          </a:lnTo>
                          <a:lnTo>
                            <a:pt x="23" y="23"/>
                          </a:lnTo>
                          <a:lnTo>
                            <a:pt x="26" y="19"/>
                          </a:lnTo>
                          <a:lnTo>
                            <a:pt x="28" y="15"/>
                          </a:lnTo>
                          <a:lnTo>
                            <a:pt x="30" y="12"/>
                          </a:lnTo>
                          <a:lnTo>
                            <a:pt x="32" y="7"/>
                          </a:lnTo>
                          <a:lnTo>
                            <a:pt x="33" y="4"/>
                          </a:lnTo>
                          <a:lnTo>
                            <a:pt x="35" y="0"/>
                          </a:lnTo>
                          <a:lnTo>
                            <a:pt x="35" y="4"/>
                          </a:lnTo>
                          <a:lnTo>
                            <a:pt x="35" y="6"/>
                          </a:lnTo>
                          <a:lnTo>
                            <a:pt x="35" y="10"/>
                          </a:lnTo>
                          <a:lnTo>
                            <a:pt x="35" y="12"/>
                          </a:lnTo>
                          <a:lnTo>
                            <a:pt x="35" y="15"/>
                          </a:lnTo>
                          <a:lnTo>
                            <a:pt x="35" y="17"/>
                          </a:lnTo>
                          <a:lnTo>
                            <a:pt x="35" y="20"/>
                          </a:lnTo>
                          <a:lnTo>
                            <a:pt x="35" y="23"/>
                          </a:lnTo>
                          <a:lnTo>
                            <a:pt x="35" y="26"/>
                          </a:lnTo>
                          <a:lnTo>
                            <a:pt x="35" y="30"/>
                          </a:lnTo>
                          <a:lnTo>
                            <a:pt x="35" y="32"/>
                          </a:lnTo>
                          <a:lnTo>
                            <a:pt x="35" y="35"/>
                          </a:lnTo>
                          <a:lnTo>
                            <a:pt x="35" y="37"/>
                          </a:lnTo>
                          <a:lnTo>
                            <a:pt x="35" y="41"/>
                          </a:lnTo>
                          <a:lnTo>
                            <a:pt x="35" y="43"/>
                          </a:lnTo>
                          <a:lnTo>
                            <a:pt x="35" y="47"/>
                          </a:lnTo>
                          <a:lnTo>
                            <a:pt x="35" y="49"/>
                          </a:lnTo>
                          <a:lnTo>
                            <a:pt x="35" y="53"/>
                          </a:lnTo>
                          <a:lnTo>
                            <a:pt x="35" y="55"/>
                          </a:lnTo>
                          <a:lnTo>
                            <a:pt x="35" y="57"/>
                          </a:lnTo>
                          <a:lnTo>
                            <a:pt x="35" y="61"/>
                          </a:lnTo>
                          <a:lnTo>
                            <a:pt x="35" y="63"/>
                          </a:lnTo>
                          <a:lnTo>
                            <a:pt x="35" y="67"/>
                          </a:lnTo>
                          <a:lnTo>
                            <a:pt x="35" y="69"/>
                          </a:lnTo>
                          <a:lnTo>
                            <a:pt x="35" y="72"/>
                          </a:lnTo>
                          <a:lnTo>
                            <a:pt x="35" y="75"/>
                          </a:lnTo>
                          <a:lnTo>
                            <a:pt x="35" y="77"/>
                          </a:lnTo>
                          <a:lnTo>
                            <a:pt x="35" y="80"/>
                          </a:lnTo>
                          <a:lnTo>
                            <a:pt x="35" y="82"/>
                          </a:lnTo>
                          <a:lnTo>
                            <a:pt x="35" y="86"/>
                          </a:lnTo>
                          <a:lnTo>
                            <a:pt x="35" y="88"/>
                          </a:lnTo>
                          <a:lnTo>
                            <a:pt x="36" y="91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66" name="Freeform 108"/>
                    <p:cNvSpPr>
                      <a:spLocks/>
                    </p:cNvSpPr>
                    <p:nvPr/>
                  </p:nvSpPr>
                  <p:spPr bwMode="auto">
                    <a:xfrm>
                      <a:off x="5402" y="1599"/>
                      <a:ext cx="223" cy="177"/>
                    </a:xfrm>
                    <a:custGeom>
                      <a:avLst/>
                      <a:gdLst>
                        <a:gd name="T0" fmla="*/ 4 w 667"/>
                        <a:gd name="T1" fmla="*/ 2 h 531"/>
                        <a:gd name="T2" fmla="*/ 4 w 667"/>
                        <a:gd name="T3" fmla="*/ 3 h 531"/>
                        <a:gd name="T4" fmla="*/ 3 w 667"/>
                        <a:gd name="T5" fmla="*/ 5 h 531"/>
                        <a:gd name="T6" fmla="*/ 3 w 667"/>
                        <a:gd name="T7" fmla="*/ 7 h 531"/>
                        <a:gd name="T8" fmla="*/ 2 w 667"/>
                        <a:gd name="T9" fmla="*/ 7 h 531"/>
                        <a:gd name="T10" fmla="*/ 2 w 667"/>
                        <a:gd name="T11" fmla="*/ 9 h 531"/>
                        <a:gd name="T12" fmla="*/ 1 w 667"/>
                        <a:gd name="T13" fmla="*/ 10 h 531"/>
                        <a:gd name="T14" fmla="*/ 1 w 667"/>
                        <a:gd name="T15" fmla="*/ 12 h 531"/>
                        <a:gd name="T16" fmla="*/ 1 w 667"/>
                        <a:gd name="T17" fmla="*/ 13 h 531"/>
                        <a:gd name="T18" fmla="*/ 3 w 667"/>
                        <a:gd name="T19" fmla="*/ 14 h 531"/>
                        <a:gd name="T20" fmla="*/ 3 w 667"/>
                        <a:gd name="T21" fmla="*/ 14 h 531"/>
                        <a:gd name="T22" fmla="*/ 4 w 667"/>
                        <a:gd name="T23" fmla="*/ 15 h 531"/>
                        <a:gd name="T24" fmla="*/ 1 w 667"/>
                        <a:gd name="T25" fmla="*/ 16 h 531"/>
                        <a:gd name="T26" fmla="*/ 3 w 667"/>
                        <a:gd name="T27" fmla="*/ 17 h 531"/>
                        <a:gd name="T28" fmla="*/ 4 w 667"/>
                        <a:gd name="T29" fmla="*/ 17 h 531"/>
                        <a:gd name="T30" fmla="*/ 6 w 667"/>
                        <a:gd name="T31" fmla="*/ 17 h 531"/>
                        <a:gd name="T32" fmla="*/ 9 w 667"/>
                        <a:gd name="T33" fmla="*/ 17 h 531"/>
                        <a:gd name="T34" fmla="*/ 14 w 667"/>
                        <a:gd name="T35" fmla="*/ 16 h 531"/>
                        <a:gd name="T36" fmla="*/ 18 w 667"/>
                        <a:gd name="T37" fmla="*/ 16 h 531"/>
                        <a:gd name="T38" fmla="*/ 20 w 667"/>
                        <a:gd name="T39" fmla="*/ 16 h 531"/>
                        <a:gd name="T40" fmla="*/ 22 w 667"/>
                        <a:gd name="T41" fmla="*/ 16 h 531"/>
                        <a:gd name="T42" fmla="*/ 22 w 667"/>
                        <a:gd name="T43" fmla="*/ 14 h 531"/>
                        <a:gd name="T44" fmla="*/ 22 w 667"/>
                        <a:gd name="T45" fmla="*/ 13 h 531"/>
                        <a:gd name="T46" fmla="*/ 22 w 667"/>
                        <a:gd name="T47" fmla="*/ 10 h 531"/>
                        <a:gd name="T48" fmla="*/ 22 w 667"/>
                        <a:gd name="T49" fmla="*/ 8 h 531"/>
                        <a:gd name="T50" fmla="*/ 21 w 667"/>
                        <a:gd name="T51" fmla="*/ 6 h 531"/>
                        <a:gd name="T52" fmla="*/ 21 w 667"/>
                        <a:gd name="T53" fmla="*/ 4 h 531"/>
                        <a:gd name="T54" fmla="*/ 21 w 667"/>
                        <a:gd name="T55" fmla="*/ 2 h 531"/>
                        <a:gd name="T56" fmla="*/ 24 w 667"/>
                        <a:gd name="T57" fmla="*/ 1 h 531"/>
                        <a:gd name="T58" fmla="*/ 25 w 667"/>
                        <a:gd name="T59" fmla="*/ 3 h 531"/>
                        <a:gd name="T60" fmla="*/ 25 w 667"/>
                        <a:gd name="T61" fmla="*/ 5 h 531"/>
                        <a:gd name="T62" fmla="*/ 25 w 667"/>
                        <a:gd name="T63" fmla="*/ 7 h 531"/>
                        <a:gd name="T64" fmla="*/ 25 w 667"/>
                        <a:gd name="T65" fmla="*/ 9 h 531"/>
                        <a:gd name="T66" fmla="*/ 25 w 667"/>
                        <a:gd name="T67" fmla="*/ 11 h 531"/>
                        <a:gd name="T68" fmla="*/ 25 w 667"/>
                        <a:gd name="T69" fmla="*/ 13 h 531"/>
                        <a:gd name="T70" fmla="*/ 25 w 667"/>
                        <a:gd name="T71" fmla="*/ 16 h 531"/>
                        <a:gd name="T72" fmla="*/ 25 w 667"/>
                        <a:gd name="T73" fmla="*/ 18 h 531"/>
                        <a:gd name="T74" fmla="*/ 24 w 667"/>
                        <a:gd name="T75" fmla="*/ 19 h 531"/>
                        <a:gd name="T76" fmla="*/ 22 w 667"/>
                        <a:gd name="T77" fmla="*/ 19 h 531"/>
                        <a:gd name="T78" fmla="*/ 20 w 667"/>
                        <a:gd name="T79" fmla="*/ 19 h 531"/>
                        <a:gd name="T80" fmla="*/ 18 w 667"/>
                        <a:gd name="T81" fmla="*/ 20 h 531"/>
                        <a:gd name="T82" fmla="*/ 16 w 667"/>
                        <a:gd name="T83" fmla="*/ 20 h 531"/>
                        <a:gd name="T84" fmla="*/ 11 w 667"/>
                        <a:gd name="T85" fmla="*/ 20 h 531"/>
                        <a:gd name="T86" fmla="*/ 7 w 667"/>
                        <a:gd name="T87" fmla="*/ 19 h 531"/>
                        <a:gd name="T88" fmla="*/ 4 w 667"/>
                        <a:gd name="T89" fmla="*/ 19 h 531"/>
                        <a:gd name="T90" fmla="*/ 3 w 667"/>
                        <a:gd name="T91" fmla="*/ 19 h 531"/>
                        <a:gd name="T92" fmla="*/ 1 w 667"/>
                        <a:gd name="T93" fmla="*/ 18 h 531"/>
                        <a:gd name="T94" fmla="*/ 1 w 667"/>
                        <a:gd name="T95" fmla="*/ 16 h 531"/>
                        <a:gd name="T96" fmla="*/ 0 w 667"/>
                        <a:gd name="T97" fmla="*/ 14 h 531"/>
                        <a:gd name="T98" fmla="*/ 0 w 667"/>
                        <a:gd name="T99" fmla="*/ 12 h 531"/>
                        <a:gd name="T100" fmla="*/ 0 w 667"/>
                        <a:gd name="T101" fmla="*/ 10 h 531"/>
                        <a:gd name="T102" fmla="*/ 1 w 667"/>
                        <a:gd name="T103" fmla="*/ 9 h 531"/>
                        <a:gd name="T104" fmla="*/ 0 w 667"/>
                        <a:gd name="T105" fmla="*/ 9 h 531"/>
                        <a:gd name="T106" fmla="*/ 0 w 667"/>
                        <a:gd name="T107" fmla="*/ 8 h 531"/>
                        <a:gd name="T108" fmla="*/ 0 w 667"/>
                        <a:gd name="T109" fmla="*/ 6 h 531"/>
                        <a:gd name="T110" fmla="*/ 1 w 667"/>
                        <a:gd name="T111" fmla="*/ 6 h 531"/>
                        <a:gd name="T112" fmla="*/ 2 w 667"/>
                        <a:gd name="T113" fmla="*/ 4 h 531"/>
                        <a:gd name="T114" fmla="*/ 1 w 667"/>
                        <a:gd name="T115" fmla="*/ 4 h 531"/>
                        <a:gd name="T116" fmla="*/ 0 w 667"/>
                        <a:gd name="T117" fmla="*/ 5 h 531"/>
                        <a:gd name="T118" fmla="*/ 0 w 667"/>
                        <a:gd name="T119" fmla="*/ 4 h 531"/>
                        <a:gd name="T120" fmla="*/ 1 w 667"/>
                        <a:gd name="T121" fmla="*/ 2 h 531"/>
                        <a:gd name="T122" fmla="*/ 1 w 667"/>
                        <a:gd name="T123" fmla="*/ 1 h 531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60000 65536"/>
                        <a:gd name="T184" fmla="*/ 0 60000 65536"/>
                        <a:gd name="T185" fmla="*/ 0 60000 65536"/>
                        <a:gd name="T186" fmla="*/ 0 w 667"/>
                        <a:gd name="T187" fmla="*/ 0 h 531"/>
                        <a:gd name="T188" fmla="*/ 667 w 667"/>
                        <a:gd name="T189" fmla="*/ 531 h 531"/>
                      </a:gdLst>
                      <a:ahLst/>
                      <a:cxnLst>
                        <a:cxn ang="T124">
                          <a:pos x="T0" y="T1"/>
                        </a:cxn>
                        <a:cxn ang="T125">
                          <a:pos x="T2" y="T3"/>
                        </a:cxn>
                        <a:cxn ang="T126">
                          <a:pos x="T4" y="T5"/>
                        </a:cxn>
                        <a:cxn ang="T127">
                          <a:pos x="T6" y="T7"/>
                        </a:cxn>
                        <a:cxn ang="T128">
                          <a:pos x="T8" y="T9"/>
                        </a:cxn>
                        <a:cxn ang="T129">
                          <a:pos x="T10" y="T11"/>
                        </a:cxn>
                        <a:cxn ang="T130">
                          <a:pos x="T12" y="T13"/>
                        </a:cxn>
                        <a:cxn ang="T131">
                          <a:pos x="T14" y="T15"/>
                        </a:cxn>
                        <a:cxn ang="T132">
                          <a:pos x="T16" y="T17"/>
                        </a:cxn>
                        <a:cxn ang="T133">
                          <a:pos x="T18" y="T19"/>
                        </a:cxn>
                        <a:cxn ang="T134">
                          <a:pos x="T20" y="T21"/>
                        </a:cxn>
                        <a:cxn ang="T135">
                          <a:pos x="T22" y="T23"/>
                        </a:cxn>
                        <a:cxn ang="T136">
                          <a:pos x="T24" y="T25"/>
                        </a:cxn>
                        <a:cxn ang="T137">
                          <a:pos x="T26" y="T27"/>
                        </a:cxn>
                        <a:cxn ang="T138">
                          <a:pos x="T28" y="T29"/>
                        </a:cxn>
                        <a:cxn ang="T139">
                          <a:pos x="T30" y="T31"/>
                        </a:cxn>
                        <a:cxn ang="T140">
                          <a:pos x="T32" y="T33"/>
                        </a:cxn>
                        <a:cxn ang="T141">
                          <a:pos x="T34" y="T35"/>
                        </a:cxn>
                        <a:cxn ang="T142">
                          <a:pos x="T36" y="T37"/>
                        </a:cxn>
                        <a:cxn ang="T143">
                          <a:pos x="T38" y="T39"/>
                        </a:cxn>
                        <a:cxn ang="T144">
                          <a:pos x="T40" y="T41"/>
                        </a:cxn>
                        <a:cxn ang="T145">
                          <a:pos x="T42" y="T43"/>
                        </a:cxn>
                        <a:cxn ang="T146">
                          <a:pos x="T44" y="T45"/>
                        </a:cxn>
                        <a:cxn ang="T147">
                          <a:pos x="T46" y="T47"/>
                        </a:cxn>
                        <a:cxn ang="T148">
                          <a:pos x="T48" y="T49"/>
                        </a:cxn>
                        <a:cxn ang="T149">
                          <a:pos x="T50" y="T51"/>
                        </a:cxn>
                        <a:cxn ang="T150">
                          <a:pos x="T52" y="T53"/>
                        </a:cxn>
                        <a:cxn ang="T151">
                          <a:pos x="T54" y="T55"/>
                        </a:cxn>
                        <a:cxn ang="T152">
                          <a:pos x="T56" y="T57"/>
                        </a:cxn>
                        <a:cxn ang="T153">
                          <a:pos x="T58" y="T59"/>
                        </a:cxn>
                        <a:cxn ang="T154">
                          <a:pos x="T60" y="T61"/>
                        </a:cxn>
                        <a:cxn ang="T155">
                          <a:pos x="T62" y="T63"/>
                        </a:cxn>
                        <a:cxn ang="T156">
                          <a:pos x="T64" y="T65"/>
                        </a:cxn>
                        <a:cxn ang="T157">
                          <a:pos x="T66" y="T67"/>
                        </a:cxn>
                        <a:cxn ang="T158">
                          <a:pos x="T68" y="T69"/>
                        </a:cxn>
                        <a:cxn ang="T159">
                          <a:pos x="T70" y="T71"/>
                        </a:cxn>
                        <a:cxn ang="T160">
                          <a:pos x="T72" y="T73"/>
                        </a:cxn>
                        <a:cxn ang="T161">
                          <a:pos x="T74" y="T75"/>
                        </a:cxn>
                        <a:cxn ang="T162">
                          <a:pos x="T76" y="T77"/>
                        </a:cxn>
                        <a:cxn ang="T163">
                          <a:pos x="T78" y="T79"/>
                        </a:cxn>
                        <a:cxn ang="T164">
                          <a:pos x="T80" y="T81"/>
                        </a:cxn>
                        <a:cxn ang="T165">
                          <a:pos x="T82" y="T83"/>
                        </a:cxn>
                        <a:cxn ang="T166">
                          <a:pos x="T84" y="T85"/>
                        </a:cxn>
                        <a:cxn ang="T167">
                          <a:pos x="T86" y="T87"/>
                        </a:cxn>
                        <a:cxn ang="T168">
                          <a:pos x="T88" y="T89"/>
                        </a:cxn>
                        <a:cxn ang="T169">
                          <a:pos x="T90" y="T91"/>
                        </a:cxn>
                        <a:cxn ang="T170">
                          <a:pos x="T92" y="T93"/>
                        </a:cxn>
                        <a:cxn ang="T171">
                          <a:pos x="T94" y="T95"/>
                        </a:cxn>
                        <a:cxn ang="T172">
                          <a:pos x="T96" y="T97"/>
                        </a:cxn>
                        <a:cxn ang="T173">
                          <a:pos x="T98" y="T99"/>
                        </a:cxn>
                        <a:cxn ang="T174">
                          <a:pos x="T100" y="T101"/>
                        </a:cxn>
                        <a:cxn ang="T175">
                          <a:pos x="T102" y="T103"/>
                        </a:cxn>
                        <a:cxn ang="T176">
                          <a:pos x="T104" y="T105"/>
                        </a:cxn>
                        <a:cxn ang="T177">
                          <a:pos x="T106" y="T107"/>
                        </a:cxn>
                        <a:cxn ang="T178">
                          <a:pos x="T108" y="T109"/>
                        </a:cxn>
                        <a:cxn ang="T179">
                          <a:pos x="T110" y="T111"/>
                        </a:cxn>
                        <a:cxn ang="T180">
                          <a:pos x="T112" y="T113"/>
                        </a:cxn>
                        <a:cxn ang="T181">
                          <a:pos x="T114" y="T115"/>
                        </a:cxn>
                        <a:cxn ang="T182">
                          <a:pos x="T116" y="T117"/>
                        </a:cxn>
                        <a:cxn ang="T183">
                          <a:pos x="T118" y="T119"/>
                        </a:cxn>
                        <a:cxn ang="T184">
                          <a:pos x="T120" y="T121"/>
                        </a:cxn>
                        <a:cxn ang="T185">
                          <a:pos x="T122" y="T123"/>
                        </a:cxn>
                      </a:cxnLst>
                      <a:rect l="T186" t="T187" r="T188" b="T189"/>
                      <a:pathLst>
                        <a:path w="667" h="531">
                          <a:moveTo>
                            <a:pt x="22" y="4"/>
                          </a:moveTo>
                          <a:lnTo>
                            <a:pt x="105" y="26"/>
                          </a:lnTo>
                          <a:lnTo>
                            <a:pt x="105" y="27"/>
                          </a:lnTo>
                          <a:lnTo>
                            <a:pt x="105" y="29"/>
                          </a:lnTo>
                          <a:lnTo>
                            <a:pt x="104" y="30"/>
                          </a:lnTo>
                          <a:lnTo>
                            <a:pt x="104" y="33"/>
                          </a:lnTo>
                          <a:lnTo>
                            <a:pt x="104" y="35"/>
                          </a:lnTo>
                          <a:lnTo>
                            <a:pt x="104" y="38"/>
                          </a:lnTo>
                          <a:lnTo>
                            <a:pt x="104" y="41"/>
                          </a:lnTo>
                          <a:lnTo>
                            <a:pt x="104" y="45"/>
                          </a:lnTo>
                          <a:lnTo>
                            <a:pt x="102" y="48"/>
                          </a:lnTo>
                          <a:lnTo>
                            <a:pt x="101" y="53"/>
                          </a:lnTo>
                          <a:lnTo>
                            <a:pt x="101" y="54"/>
                          </a:lnTo>
                          <a:lnTo>
                            <a:pt x="101" y="57"/>
                          </a:lnTo>
                          <a:lnTo>
                            <a:pt x="101" y="59"/>
                          </a:lnTo>
                          <a:lnTo>
                            <a:pt x="101" y="62"/>
                          </a:lnTo>
                          <a:lnTo>
                            <a:pt x="101" y="65"/>
                          </a:lnTo>
                          <a:lnTo>
                            <a:pt x="101" y="67"/>
                          </a:lnTo>
                          <a:lnTo>
                            <a:pt x="101" y="71"/>
                          </a:lnTo>
                          <a:lnTo>
                            <a:pt x="101" y="73"/>
                          </a:lnTo>
                          <a:lnTo>
                            <a:pt x="100" y="76"/>
                          </a:lnTo>
                          <a:lnTo>
                            <a:pt x="99" y="79"/>
                          </a:lnTo>
                          <a:lnTo>
                            <a:pt x="99" y="81"/>
                          </a:lnTo>
                          <a:lnTo>
                            <a:pt x="99" y="85"/>
                          </a:lnTo>
                          <a:lnTo>
                            <a:pt x="99" y="87"/>
                          </a:lnTo>
                          <a:lnTo>
                            <a:pt x="99" y="90"/>
                          </a:lnTo>
                          <a:lnTo>
                            <a:pt x="99" y="95"/>
                          </a:lnTo>
                          <a:lnTo>
                            <a:pt x="99" y="97"/>
                          </a:lnTo>
                          <a:lnTo>
                            <a:pt x="98" y="100"/>
                          </a:lnTo>
                          <a:lnTo>
                            <a:pt x="97" y="105"/>
                          </a:lnTo>
                          <a:lnTo>
                            <a:pt x="97" y="108"/>
                          </a:lnTo>
                          <a:lnTo>
                            <a:pt x="97" y="112"/>
                          </a:lnTo>
                          <a:lnTo>
                            <a:pt x="97" y="115"/>
                          </a:lnTo>
                          <a:lnTo>
                            <a:pt x="97" y="119"/>
                          </a:lnTo>
                          <a:lnTo>
                            <a:pt x="97" y="123"/>
                          </a:lnTo>
                          <a:lnTo>
                            <a:pt x="97" y="128"/>
                          </a:lnTo>
                          <a:lnTo>
                            <a:pt x="95" y="131"/>
                          </a:lnTo>
                          <a:lnTo>
                            <a:pt x="94" y="135"/>
                          </a:lnTo>
                          <a:lnTo>
                            <a:pt x="94" y="138"/>
                          </a:lnTo>
                          <a:lnTo>
                            <a:pt x="94" y="143"/>
                          </a:lnTo>
                          <a:lnTo>
                            <a:pt x="94" y="148"/>
                          </a:lnTo>
                          <a:lnTo>
                            <a:pt x="94" y="152"/>
                          </a:lnTo>
                          <a:lnTo>
                            <a:pt x="93" y="156"/>
                          </a:lnTo>
                          <a:lnTo>
                            <a:pt x="93" y="161"/>
                          </a:lnTo>
                          <a:lnTo>
                            <a:pt x="92" y="165"/>
                          </a:lnTo>
                          <a:lnTo>
                            <a:pt x="92" y="169"/>
                          </a:lnTo>
                          <a:lnTo>
                            <a:pt x="91" y="173"/>
                          </a:lnTo>
                          <a:lnTo>
                            <a:pt x="91" y="179"/>
                          </a:lnTo>
                          <a:lnTo>
                            <a:pt x="91" y="182"/>
                          </a:lnTo>
                          <a:lnTo>
                            <a:pt x="91" y="187"/>
                          </a:lnTo>
                          <a:lnTo>
                            <a:pt x="91" y="192"/>
                          </a:lnTo>
                          <a:lnTo>
                            <a:pt x="91" y="198"/>
                          </a:lnTo>
                          <a:lnTo>
                            <a:pt x="89" y="201"/>
                          </a:lnTo>
                          <a:lnTo>
                            <a:pt x="89" y="207"/>
                          </a:lnTo>
                          <a:lnTo>
                            <a:pt x="89" y="211"/>
                          </a:lnTo>
                          <a:lnTo>
                            <a:pt x="89" y="217"/>
                          </a:lnTo>
                          <a:lnTo>
                            <a:pt x="88" y="214"/>
                          </a:lnTo>
                          <a:lnTo>
                            <a:pt x="86" y="211"/>
                          </a:lnTo>
                          <a:lnTo>
                            <a:pt x="83" y="207"/>
                          </a:lnTo>
                          <a:lnTo>
                            <a:pt x="80" y="205"/>
                          </a:lnTo>
                          <a:lnTo>
                            <a:pt x="76" y="201"/>
                          </a:lnTo>
                          <a:lnTo>
                            <a:pt x="70" y="199"/>
                          </a:lnTo>
                          <a:lnTo>
                            <a:pt x="68" y="198"/>
                          </a:lnTo>
                          <a:lnTo>
                            <a:pt x="66" y="197"/>
                          </a:lnTo>
                          <a:lnTo>
                            <a:pt x="63" y="197"/>
                          </a:lnTo>
                          <a:lnTo>
                            <a:pt x="61" y="195"/>
                          </a:lnTo>
                          <a:lnTo>
                            <a:pt x="60" y="197"/>
                          </a:lnTo>
                          <a:lnTo>
                            <a:pt x="59" y="199"/>
                          </a:lnTo>
                          <a:lnTo>
                            <a:pt x="59" y="201"/>
                          </a:lnTo>
                          <a:lnTo>
                            <a:pt x="57" y="206"/>
                          </a:lnTo>
                          <a:lnTo>
                            <a:pt x="56" y="208"/>
                          </a:lnTo>
                          <a:lnTo>
                            <a:pt x="55" y="213"/>
                          </a:lnTo>
                          <a:lnTo>
                            <a:pt x="54" y="218"/>
                          </a:lnTo>
                          <a:lnTo>
                            <a:pt x="54" y="222"/>
                          </a:lnTo>
                          <a:lnTo>
                            <a:pt x="53" y="226"/>
                          </a:lnTo>
                          <a:lnTo>
                            <a:pt x="53" y="231"/>
                          </a:lnTo>
                          <a:lnTo>
                            <a:pt x="53" y="235"/>
                          </a:lnTo>
                          <a:lnTo>
                            <a:pt x="53" y="239"/>
                          </a:lnTo>
                          <a:lnTo>
                            <a:pt x="53" y="243"/>
                          </a:lnTo>
                          <a:lnTo>
                            <a:pt x="53" y="246"/>
                          </a:lnTo>
                          <a:lnTo>
                            <a:pt x="54" y="250"/>
                          </a:lnTo>
                          <a:lnTo>
                            <a:pt x="56" y="254"/>
                          </a:lnTo>
                          <a:lnTo>
                            <a:pt x="51" y="255"/>
                          </a:lnTo>
                          <a:lnTo>
                            <a:pt x="48" y="257"/>
                          </a:lnTo>
                          <a:lnTo>
                            <a:pt x="44" y="257"/>
                          </a:lnTo>
                          <a:lnTo>
                            <a:pt x="41" y="260"/>
                          </a:lnTo>
                          <a:lnTo>
                            <a:pt x="38" y="262"/>
                          </a:lnTo>
                          <a:lnTo>
                            <a:pt x="35" y="263"/>
                          </a:lnTo>
                          <a:lnTo>
                            <a:pt x="32" y="264"/>
                          </a:lnTo>
                          <a:lnTo>
                            <a:pt x="30" y="267"/>
                          </a:lnTo>
                          <a:lnTo>
                            <a:pt x="25" y="271"/>
                          </a:lnTo>
                          <a:lnTo>
                            <a:pt x="22" y="275"/>
                          </a:lnTo>
                          <a:lnTo>
                            <a:pt x="19" y="280"/>
                          </a:lnTo>
                          <a:lnTo>
                            <a:pt x="17" y="284"/>
                          </a:lnTo>
                          <a:lnTo>
                            <a:pt x="15" y="289"/>
                          </a:lnTo>
                          <a:lnTo>
                            <a:pt x="13" y="294"/>
                          </a:lnTo>
                          <a:lnTo>
                            <a:pt x="12" y="299"/>
                          </a:lnTo>
                          <a:lnTo>
                            <a:pt x="12" y="303"/>
                          </a:lnTo>
                          <a:lnTo>
                            <a:pt x="12" y="306"/>
                          </a:lnTo>
                          <a:lnTo>
                            <a:pt x="12" y="308"/>
                          </a:lnTo>
                          <a:lnTo>
                            <a:pt x="12" y="312"/>
                          </a:lnTo>
                          <a:lnTo>
                            <a:pt x="13" y="314"/>
                          </a:lnTo>
                          <a:lnTo>
                            <a:pt x="13" y="317"/>
                          </a:lnTo>
                          <a:lnTo>
                            <a:pt x="15" y="319"/>
                          </a:lnTo>
                          <a:lnTo>
                            <a:pt x="15" y="322"/>
                          </a:lnTo>
                          <a:lnTo>
                            <a:pt x="17" y="325"/>
                          </a:lnTo>
                          <a:lnTo>
                            <a:pt x="18" y="330"/>
                          </a:lnTo>
                          <a:lnTo>
                            <a:pt x="21" y="336"/>
                          </a:lnTo>
                          <a:lnTo>
                            <a:pt x="21" y="338"/>
                          </a:lnTo>
                          <a:lnTo>
                            <a:pt x="23" y="340"/>
                          </a:lnTo>
                          <a:lnTo>
                            <a:pt x="24" y="343"/>
                          </a:lnTo>
                          <a:lnTo>
                            <a:pt x="25" y="345"/>
                          </a:lnTo>
                          <a:lnTo>
                            <a:pt x="28" y="351"/>
                          </a:lnTo>
                          <a:lnTo>
                            <a:pt x="31" y="356"/>
                          </a:lnTo>
                          <a:lnTo>
                            <a:pt x="32" y="358"/>
                          </a:lnTo>
                          <a:lnTo>
                            <a:pt x="35" y="360"/>
                          </a:lnTo>
                          <a:lnTo>
                            <a:pt x="36" y="364"/>
                          </a:lnTo>
                          <a:lnTo>
                            <a:pt x="38" y="368"/>
                          </a:lnTo>
                          <a:lnTo>
                            <a:pt x="42" y="372"/>
                          </a:lnTo>
                          <a:lnTo>
                            <a:pt x="45" y="376"/>
                          </a:lnTo>
                          <a:lnTo>
                            <a:pt x="49" y="381"/>
                          </a:lnTo>
                          <a:lnTo>
                            <a:pt x="53" y="387"/>
                          </a:lnTo>
                          <a:lnTo>
                            <a:pt x="56" y="391"/>
                          </a:lnTo>
                          <a:lnTo>
                            <a:pt x="60" y="396"/>
                          </a:lnTo>
                          <a:lnTo>
                            <a:pt x="63" y="400"/>
                          </a:lnTo>
                          <a:lnTo>
                            <a:pt x="67" y="404"/>
                          </a:lnTo>
                          <a:lnTo>
                            <a:pt x="68" y="401"/>
                          </a:lnTo>
                          <a:lnTo>
                            <a:pt x="70" y="396"/>
                          </a:lnTo>
                          <a:lnTo>
                            <a:pt x="73" y="394"/>
                          </a:lnTo>
                          <a:lnTo>
                            <a:pt x="74" y="391"/>
                          </a:lnTo>
                          <a:lnTo>
                            <a:pt x="76" y="388"/>
                          </a:lnTo>
                          <a:lnTo>
                            <a:pt x="78" y="384"/>
                          </a:lnTo>
                          <a:lnTo>
                            <a:pt x="79" y="381"/>
                          </a:lnTo>
                          <a:lnTo>
                            <a:pt x="81" y="378"/>
                          </a:lnTo>
                          <a:lnTo>
                            <a:pt x="81" y="374"/>
                          </a:lnTo>
                          <a:lnTo>
                            <a:pt x="83" y="371"/>
                          </a:lnTo>
                          <a:lnTo>
                            <a:pt x="86" y="366"/>
                          </a:lnTo>
                          <a:lnTo>
                            <a:pt x="87" y="363"/>
                          </a:lnTo>
                          <a:lnTo>
                            <a:pt x="88" y="358"/>
                          </a:lnTo>
                          <a:lnTo>
                            <a:pt x="91" y="356"/>
                          </a:lnTo>
                          <a:lnTo>
                            <a:pt x="91" y="359"/>
                          </a:lnTo>
                          <a:lnTo>
                            <a:pt x="91" y="363"/>
                          </a:lnTo>
                          <a:lnTo>
                            <a:pt x="91" y="366"/>
                          </a:lnTo>
                          <a:lnTo>
                            <a:pt x="91" y="370"/>
                          </a:lnTo>
                          <a:lnTo>
                            <a:pt x="91" y="374"/>
                          </a:lnTo>
                          <a:lnTo>
                            <a:pt x="91" y="376"/>
                          </a:lnTo>
                          <a:lnTo>
                            <a:pt x="92" y="379"/>
                          </a:lnTo>
                          <a:lnTo>
                            <a:pt x="92" y="383"/>
                          </a:lnTo>
                          <a:lnTo>
                            <a:pt x="92" y="387"/>
                          </a:lnTo>
                          <a:lnTo>
                            <a:pt x="93" y="389"/>
                          </a:lnTo>
                          <a:lnTo>
                            <a:pt x="94" y="391"/>
                          </a:lnTo>
                          <a:lnTo>
                            <a:pt x="94" y="396"/>
                          </a:lnTo>
                          <a:lnTo>
                            <a:pt x="94" y="398"/>
                          </a:lnTo>
                          <a:lnTo>
                            <a:pt x="94" y="401"/>
                          </a:lnTo>
                          <a:lnTo>
                            <a:pt x="94" y="404"/>
                          </a:lnTo>
                          <a:lnTo>
                            <a:pt x="95" y="407"/>
                          </a:lnTo>
                          <a:lnTo>
                            <a:pt x="92" y="408"/>
                          </a:lnTo>
                          <a:lnTo>
                            <a:pt x="88" y="409"/>
                          </a:lnTo>
                          <a:lnTo>
                            <a:pt x="83" y="411"/>
                          </a:lnTo>
                          <a:lnTo>
                            <a:pt x="81" y="414"/>
                          </a:lnTo>
                          <a:lnTo>
                            <a:pt x="76" y="416"/>
                          </a:lnTo>
                          <a:lnTo>
                            <a:pt x="70" y="419"/>
                          </a:lnTo>
                          <a:lnTo>
                            <a:pt x="66" y="421"/>
                          </a:lnTo>
                          <a:lnTo>
                            <a:pt x="62" y="425"/>
                          </a:lnTo>
                          <a:lnTo>
                            <a:pt x="57" y="427"/>
                          </a:lnTo>
                          <a:lnTo>
                            <a:pt x="53" y="429"/>
                          </a:lnTo>
                          <a:lnTo>
                            <a:pt x="48" y="432"/>
                          </a:lnTo>
                          <a:lnTo>
                            <a:pt x="44" y="435"/>
                          </a:lnTo>
                          <a:lnTo>
                            <a:pt x="40" y="438"/>
                          </a:lnTo>
                          <a:lnTo>
                            <a:pt x="37" y="440"/>
                          </a:lnTo>
                          <a:lnTo>
                            <a:pt x="34" y="442"/>
                          </a:lnTo>
                          <a:lnTo>
                            <a:pt x="32" y="445"/>
                          </a:lnTo>
                          <a:lnTo>
                            <a:pt x="36" y="445"/>
                          </a:lnTo>
                          <a:lnTo>
                            <a:pt x="41" y="445"/>
                          </a:lnTo>
                          <a:lnTo>
                            <a:pt x="44" y="445"/>
                          </a:lnTo>
                          <a:lnTo>
                            <a:pt x="48" y="445"/>
                          </a:lnTo>
                          <a:lnTo>
                            <a:pt x="53" y="445"/>
                          </a:lnTo>
                          <a:lnTo>
                            <a:pt x="56" y="445"/>
                          </a:lnTo>
                          <a:lnTo>
                            <a:pt x="61" y="445"/>
                          </a:lnTo>
                          <a:lnTo>
                            <a:pt x="66" y="445"/>
                          </a:lnTo>
                          <a:lnTo>
                            <a:pt x="66" y="447"/>
                          </a:lnTo>
                          <a:lnTo>
                            <a:pt x="68" y="449"/>
                          </a:lnTo>
                          <a:lnTo>
                            <a:pt x="69" y="452"/>
                          </a:lnTo>
                          <a:lnTo>
                            <a:pt x="70" y="454"/>
                          </a:lnTo>
                          <a:lnTo>
                            <a:pt x="74" y="457"/>
                          </a:lnTo>
                          <a:lnTo>
                            <a:pt x="78" y="460"/>
                          </a:lnTo>
                          <a:lnTo>
                            <a:pt x="81" y="461"/>
                          </a:lnTo>
                          <a:lnTo>
                            <a:pt x="85" y="463"/>
                          </a:lnTo>
                          <a:lnTo>
                            <a:pt x="88" y="463"/>
                          </a:lnTo>
                          <a:lnTo>
                            <a:pt x="92" y="463"/>
                          </a:lnTo>
                          <a:lnTo>
                            <a:pt x="94" y="461"/>
                          </a:lnTo>
                          <a:lnTo>
                            <a:pt x="99" y="459"/>
                          </a:lnTo>
                          <a:lnTo>
                            <a:pt x="101" y="458"/>
                          </a:lnTo>
                          <a:lnTo>
                            <a:pt x="104" y="455"/>
                          </a:lnTo>
                          <a:lnTo>
                            <a:pt x="107" y="452"/>
                          </a:lnTo>
                          <a:lnTo>
                            <a:pt x="110" y="449"/>
                          </a:lnTo>
                          <a:lnTo>
                            <a:pt x="112" y="446"/>
                          </a:lnTo>
                          <a:lnTo>
                            <a:pt x="114" y="442"/>
                          </a:lnTo>
                          <a:lnTo>
                            <a:pt x="117" y="442"/>
                          </a:lnTo>
                          <a:lnTo>
                            <a:pt x="121" y="444"/>
                          </a:lnTo>
                          <a:lnTo>
                            <a:pt x="125" y="445"/>
                          </a:lnTo>
                          <a:lnTo>
                            <a:pt x="130" y="446"/>
                          </a:lnTo>
                          <a:lnTo>
                            <a:pt x="133" y="446"/>
                          </a:lnTo>
                          <a:lnTo>
                            <a:pt x="138" y="446"/>
                          </a:lnTo>
                          <a:lnTo>
                            <a:pt x="142" y="446"/>
                          </a:lnTo>
                          <a:lnTo>
                            <a:pt x="146" y="447"/>
                          </a:lnTo>
                          <a:lnTo>
                            <a:pt x="149" y="446"/>
                          </a:lnTo>
                          <a:lnTo>
                            <a:pt x="152" y="446"/>
                          </a:lnTo>
                          <a:lnTo>
                            <a:pt x="156" y="446"/>
                          </a:lnTo>
                          <a:lnTo>
                            <a:pt x="158" y="446"/>
                          </a:lnTo>
                          <a:lnTo>
                            <a:pt x="162" y="446"/>
                          </a:lnTo>
                          <a:lnTo>
                            <a:pt x="164" y="446"/>
                          </a:lnTo>
                          <a:lnTo>
                            <a:pt x="175" y="446"/>
                          </a:lnTo>
                          <a:lnTo>
                            <a:pt x="184" y="447"/>
                          </a:lnTo>
                          <a:lnTo>
                            <a:pt x="195" y="447"/>
                          </a:lnTo>
                          <a:lnTo>
                            <a:pt x="204" y="447"/>
                          </a:lnTo>
                          <a:lnTo>
                            <a:pt x="215" y="447"/>
                          </a:lnTo>
                          <a:lnTo>
                            <a:pt x="225" y="447"/>
                          </a:lnTo>
                          <a:lnTo>
                            <a:pt x="235" y="447"/>
                          </a:lnTo>
                          <a:lnTo>
                            <a:pt x="246" y="447"/>
                          </a:lnTo>
                          <a:lnTo>
                            <a:pt x="255" y="447"/>
                          </a:lnTo>
                          <a:lnTo>
                            <a:pt x="265" y="447"/>
                          </a:lnTo>
                          <a:lnTo>
                            <a:pt x="274" y="447"/>
                          </a:lnTo>
                          <a:lnTo>
                            <a:pt x="285" y="447"/>
                          </a:lnTo>
                          <a:lnTo>
                            <a:pt x="293" y="447"/>
                          </a:lnTo>
                          <a:lnTo>
                            <a:pt x="304" y="447"/>
                          </a:lnTo>
                          <a:lnTo>
                            <a:pt x="314" y="447"/>
                          </a:lnTo>
                          <a:lnTo>
                            <a:pt x="323" y="447"/>
                          </a:lnTo>
                          <a:lnTo>
                            <a:pt x="331" y="447"/>
                          </a:lnTo>
                          <a:lnTo>
                            <a:pt x="341" y="446"/>
                          </a:lnTo>
                          <a:lnTo>
                            <a:pt x="349" y="446"/>
                          </a:lnTo>
                          <a:lnTo>
                            <a:pt x="359" y="446"/>
                          </a:lnTo>
                          <a:lnTo>
                            <a:pt x="367" y="445"/>
                          </a:lnTo>
                          <a:lnTo>
                            <a:pt x="377" y="445"/>
                          </a:lnTo>
                          <a:lnTo>
                            <a:pt x="385" y="445"/>
                          </a:lnTo>
                          <a:lnTo>
                            <a:pt x="393" y="445"/>
                          </a:lnTo>
                          <a:lnTo>
                            <a:pt x="401" y="445"/>
                          </a:lnTo>
                          <a:lnTo>
                            <a:pt x="410" y="444"/>
                          </a:lnTo>
                          <a:lnTo>
                            <a:pt x="417" y="444"/>
                          </a:lnTo>
                          <a:lnTo>
                            <a:pt x="425" y="444"/>
                          </a:lnTo>
                          <a:lnTo>
                            <a:pt x="432" y="442"/>
                          </a:lnTo>
                          <a:lnTo>
                            <a:pt x="441" y="442"/>
                          </a:lnTo>
                          <a:lnTo>
                            <a:pt x="448" y="442"/>
                          </a:lnTo>
                          <a:lnTo>
                            <a:pt x="455" y="442"/>
                          </a:lnTo>
                          <a:lnTo>
                            <a:pt x="462" y="441"/>
                          </a:lnTo>
                          <a:lnTo>
                            <a:pt x="468" y="441"/>
                          </a:lnTo>
                          <a:lnTo>
                            <a:pt x="475" y="440"/>
                          </a:lnTo>
                          <a:lnTo>
                            <a:pt x="482" y="440"/>
                          </a:lnTo>
                          <a:lnTo>
                            <a:pt x="488" y="439"/>
                          </a:lnTo>
                          <a:lnTo>
                            <a:pt x="494" y="439"/>
                          </a:lnTo>
                          <a:lnTo>
                            <a:pt x="500" y="439"/>
                          </a:lnTo>
                          <a:lnTo>
                            <a:pt x="506" y="439"/>
                          </a:lnTo>
                          <a:lnTo>
                            <a:pt x="512" y="438"/>
                          </a:lnTo>
                          <a:lnTo>
                            <a:pt x="517" y="438"/>
                          </a:lnTo>
                          <a:lnTo>
                            <a:pt x="521" y="436"/>
                          </a:lnTo>
                          <a:lnTo>
                            <a:pt x="526" y="436"/>
                          </a:lnTo>
                          <a:lnTo>
                            <a:pt x="532" y="436"/>
                          </a:lnTo>
                          <a:lnTo>
                            <a:pt x="537" y="436"/>
                          </a:lnTo>
                          <a:lnTo>
                            <a:pt x="540" y="435"/>
                          </a:lnTo>
                          <a:lnTo>
                            <a:pt x="545" y="435"/>
                          </a:lnTo>
                          <a:lnTo>
                            <a:pt x="549" y="435"/>
                          </a:lnTo>
                          <a:lnTo>
                            <a:pt x="552" y="434"/>
                          </a:lnTo>
                          <a:lnTo>
                            <a:pt x="556" y="434"/>
                          </a:lnTo>
                          <a:lnTo>
                            <a:pt x="559" y="434"/>
                          </a:lnTo>
                          <a:lnTo>
                            <a:pt x="562" y="434"/>
                          </a:lnTo>
                          <a:lnTo>
                            <a:pt x="564" y="433"/>
                          </a:lnTo>
                          <a:lnTo>
                            <a:pt x="566" y="433"/>
                          </a:lnTo>
                          <a:lnTo>
                            <a:pt x="570" y="433"/>
                          </a:lnTo>
                          <a:lnTo>
                            <a:pt x="572" y="433"/>
                          </a:lnTo>
                          <a:lnTo>
                            <a:pt x="576" y="433"/>
                          </a:lnTo>
                          <a:lnTo>
                            <a:pt x="577" y="433"/>
                          </a:lnTo>
                          <a:lnTo>
                            <a:pt x="578" y="433"/>
                          </a:lnTo>
                          <a:lnTo>
                            <a:pt x="578" y="432"/>
                          </a:lnTo>
                          <a:lnTo>
                            <a:pt x="578" y="428"/>
                          </a:lnTo>
                          <a:lnTo>
                            <a:pt x="578" y="425"/>
                          </a:lnTo>
                          <a:lnTo>
                            <a:pt x="578" y="422"/>
                          </a:lnTo>
                          <a:lnTo>
                            <a:pt x="578" y="419"/>
                          </a:lnTo>
                          <a:lnTo>
                            <a:pt x="578" y="415"/>
                          </a:lnTo>
                          <a:lnTo>
                            <a:pt x="578" y="410"/>
                          </a:lnTo>
                          <a:lnTo>
                            <a:pt x="578" y="406"/>
                          </a:lnTo>
                          <a:lnTo>
                            <a:pt x="578" y="402"/>
                          </a:lnTo>
                          <a:lnTo>
                            <a:pt x="578" y="400"/>
                          </a:lnTo>
                          <a:lnTo>
                            <a:pt x="578" y="397"/>
                          </a:lnTo>
                          <a:lnTo>
                            <a:pt x="578" y="395"/>
                          </a:lnTo>
                          <a:lnTo>
                            <a:pt x="578" y="391"/>
                          </a:lnTo>
                          <a:lnTo>
                            <a:pt x="578" y="389"/>
                          </a:lnTo>
                          <a:lnTo>
                            <a:pt x="578" y="385"/>
                          </a:lnTo>
                          <a:lnTo>
                            <a:pt x="578" y="383"/>
                          </a:lnTo>
                          <a:lnTo>
                            <a:pt x="578" y="378"/>
                          </a:lnTo>
                          <a:lnTo>
                            <a:pt x="578" y="376"/>
                          </a:lnTo>
                          <a:lnTo>
                            <a:pt x="578" y="372"/>
                          </a:lnTo>
                          <a:lnTo>
                            <a:pt x="579" y="369"/>
                          </a:lnTo>
                          <a:lnTo>
                            <a:pt x="578" y="364"/>
                          </a:lnTo>
                          <a:lnTo>
                            <a:pt x="578" y="360"/>
                          </a:lnTo>
                          <a:lnTo>
                            <a:pt x="578" y="357"/>
                          </a:lnTo>
                          <a:lnTo>
                            <a:pt x="578" y="353"/>
                          </a:lnTo>
                          <a:lnTo>
                            <a:pt x="578" y="349"/>
                          </a:lnTo>
                          <a:lnTo>
                            <a:pt x="578" y="344"/>
                          </a:lnTo>
                          <a:lnTo>
                            <a:pt x="578" y="340"/>
                          </a:lnTo>
                          <a:lnTo>
                            <a:pt x="578" y="336"/>
                          </a:lnTo>
                          <a:lnTo>
                            <a:pt x="578" y="331"/>
                          </a:lnTo>
                          <a:lnTo>
                            <a:pt x="578" y="327"/>
                          </a:lnTo>
                          <a:lnTo>
                            <a:pt x="578" y="322"/>
                          </a:lnTo>
                          <a:lnTo>
                            <a:pt x="578" y="318"/>
                          </a:lnTo>
                          <a:lnTo>
                            <a:pt x="578" y="313"/>
                          </a:lnTo>
                          <a:lnTo>
                            <a:pt x="578" y="308"/>
                          </a:lnTo>
                          <a:lnTo>
                            <a:pt x="578" y="303"/>
                          </a:lnTo>
                          <a:lnTo>
                            <a:pt x="578" y="300"/>
                          </a:lnTo>
                          <a:lnTo>
                            <a:pt x="578" y="294"/>
                          </a:lnTo>
                          <a:lnTo>
                            <a:pt x="578" y="290"/>
                          </a:lnTo>
                          <a:lnTo>
                            <a:pt x="578" y="284"/>
                          </a:lnTo>
                          <a:lnTo>
                            <a:pt x="578" y="280"/>
                          </a:lnTo>
                          <a:lnTo>
                            <a:pt x="578" y="275"/>
                          </a:lnTo>
                          <a:lnTo>
                            <a:pt x="578" y="269"/>
                          </a:lnTo>
                          <a:lnTo>
                            <a:pt x="578" y="264"/>
                          </a:lnTo>
                          <a:lnTo>
                            <a:pt x="578" y="260"/>
                          </a:lnTo>
                          <a:lnTo>
                            <a:pt x="578" y="254"/>
                          </a:lnTo>
                          <a:lnTo>
                            <a:pt x="578" y="249"/>
                          </a:lnTo>
                          <a:lnTo>
                            <a:pt x="578" y="243"/>
                          </a:lnTo>
                          <a:lnTo>
                            <a:pt x="578" y="237"/>
                          </a:lnTo>
                          <a:lnTo>
                            <a:pt x="578" y="232"/>
                          </a:lnTo>
                          <a:lnTo>
                            <a:pt x="578" y="226"/>
                          </a:lnTo>
                          <a:lnTo>
                            <a:pt x="578" y="222"/>
                          </a:lnTo>
                          <a:lnTo>
                            <a:pt x="578" y="217"/>
                          </a:lnTo>
                          <a:lnTo>
                            <a:pt x="578" y="211"/>
                          </a:lnTo>
                          <a:lnTo>
                            <a:pt x="578" y="205"/>
                          </a:lnTo>
                          <a:lnTo>
                            <a:pt x="577" y="200"/>
                          </a:lnTo>
                          <a:lnTo>
                            <a:pt x="577" y="195"/>
                          </a:lnTo>
                          <a:lnTo>
                            <a:pt x="577" y="190"/>
                          </a:lnTo>
                          <a:lnTo>
                            <a:pt x="577" y="185"/>
                          </a:lnTo>
                          <a:lnTo>
                            <a:pt x="577" y="180"/>
                          </a:lnTo>
                          <a:lnTo>
                            <a:pt x="577" y="176"/>
                          </a:lnTo>
                          <a:lnTo>
                            <a:pt x="576" y="171"/>
                          </a:lnTo>
                          <a:lnTo>
                            <a:pt x="576" y="166"/>
                          </a:lnTo>
                          <a:lnTo>
                            <a:pt x="575" y="162"/>
                          </a:lnTo>
                          <a:lnTo>
                            <a:pt x="575" y="159"/>
                          </a:lnTo>
                          <a:lnTo>
                            <a:pt x="575" y="154"/>
                          </a:lnTo>
                          <a:lnTo>
                            <a:pt x="575" y="150"/>
                          </a:lnTo>
                          <a:lnTo>
                            <a:pt x="575" y="146"/>
                          </a:lnTo>
                          <a:lnTo>
                            <a:pt x="575" y="143"/>
                          </a:lnTo>
                          <a:lnTo>
                            <a:pt x="573" y="138"/>
                          </a:lnTo>
                          <a:lnTo>
                            <a:pt x="573" y="135"/>
                          </a:lnTo>
                          <a:lnTo>
                            <a:pt x="572" y="131"/>
                          </a:lnTo>
                          <a:lnTo>
                            <a:pt x="572" y="128"/>
                          </a:lnTo>
                          <a:lnTo>
                            <a:pt x="571" y="125"/>
                          </a:lnTo>
                          <a:lnTo>
                            <a:pt x="571" y="122"/>
                          </a:lnTo>
                          <a:lnTo>
                            <a:pt x="570" y="118"/>
                          </a:lnTo>
                          <a:lnTo>
                            <a:pt x="570" y="116"/>
                          </a:lnTo>
                          <a:lnTo>
                            <a:pt x="570" y="112"/>
                          </a:lnTo>
                          <a:lnTo>
                            <a:pt x="570" y="110"/>
                          </a:lnTo>
                          <a:lnTo>
                            <a:pt x="569" y="108"/>
                          </a:lnTo>
                          <a:lnTo>
                            <a:pt x="569" y="105"/>
                          </a:lnTo>
                          <a:lnTo>
                            <a:pt x="568" y="100"/>
                          </a:lnTo>
                          <a:lnTo>
                            <a:pt x="566" y="95"/>
                          </a:lnTo>
                          <a:lnTo>
                            <a:pt x="565" y="90"/>
                          </a:lnTo>
                          <a:lnTo>
                            <a:pt x="565" y="87"/>
                          </a:lnTo>
                          <a:lnTo>
                            <a:pt x="564" y="83"/>
                          </a:lnTo>
                          <a:lnTo>
                            <a:pt x="563" y="79"/>
                          </a:lnTo>
                          <a:lnTo>
                            <a:pt x="562" y="77"/>
                          </a:lnTo>
                          <a:lnTo>
                            <a:pt x="562" y="74"/>
                          </a:lnTo>
                          <a:lnTo>
                            <a:pt x="560" y="71"/>
                          </a:lnTo>
                          <a:lnTo>
                            <a:pt x="560" y="70"/>
                          </a:lnTo>
                          <a:lnTo>
                            <a:pt x="559" y="66"/>
                          </a:lnTo>
                          <a:lnTo>
                            <a:pt x="558" y="64"/>
                          </a:lnTo>
                          <a:lnTo>
                            <a:pt x="557" y="62"/>
                          </a:lnTo>
                          <a:lnTo>
                            <a:pt x="626" y="0"/>
                          </a:lnTo>
                          <a:lnTo>
                            <a:pt x="628" y="3"/>
                          </a:lnTo>
                          <a:lnTo>
                            <a:pt x="633" y="8"/>
                          </a:lnTo>
                          <a:lnTo>
                            <a:pt x="634" y="10"/>
                          </a:lnTo>
                          <a:lnTo>
                            <a:pt x="635" y="13"/>
                          </a:lnTo>
                          <a:lnTo>
                            <a:pt x="638" y="16"/>
                          </a:lnTo>
                          <a:lnTo>
                            <a:pt x="640" y="19"/>
                          </a:lnTo>
                          <a:lnTo>
                            <a:pt x="640" y="21"/>
                          </a:lnTo>
                          <a:lnTo>
                            <a:pt x="642" y="24"/>
                          </a:lnTo>
                          <a:lnTo>
                            <a:pt x="643" y="28"/>
                          </a:lnTo>
                          <a:lnTo>
                            <a:pt x="646" y="32"/>
                          </a:lnTo>
                          <a:lnTo>
                            <a:pt x="646" y="34"/>
                          </a:lnTo>
                          <a:lnTo>
                            <a:pt x="648" y="39"/>
                          </a:lnTo>
                          <a:lnTo>
                            <a:pt x="648" y="41"/>
                          </a:lnTo>
                          <a:lnTo>
                            <a:pt x="651" y="46"/>
                          </a:lnTo>
                          <a:lnTo>
                            <a:pt x="651" y="49"/>
                          </a:lnTo>
                          <a:lnTo>
                            <a:pt x="652" y="53"/>
                          </a:lnTo>
                          <a:lnTo>
                            <a:pt x="653" y="58"/>
                          </a:lnTo>
                          <a:lnTo>
                            <a:pt x="653" y="62"/>
                          </a:lnTo>
                          <a:lnTo>
                            <a:pt x="654" y="66"/>
                          </a:lnTo>
                          <a:lnTo>
                            <a:pt x="655" y="71"/>
                          </a:lnTo>
                          <a:lnTo>
                            <a:pt x="655" y="74"/>
                          </a:lnTo>
                          <a:lnTo>
                            <a:pt x="657" y="79"/>
                          </a:lnTo>
                          <a:lnTo>
                            <a:pt x="658" y="83"/>
                          </a:lnTo>
                          <a:lnTo>
                            <a:pt x="658" y="87"/>
                          </a:lnTo>
                          <a:lnTo>
                            <a:pt x="658" y="92"/>
                          </a:lnTo>
                          <a:lnTo>
                            <a:pt x="659" y="97"/>
                          </a:lnTo>
                          <a:lnTo>
                            <a:pt x="660" y="100"/>
                          </a:lnTo>
                          <a:lnTo>
                            <a:pt x="660" y="105"/>
                          </a:lnTo>
                          <a:lnTo>
                            <a:pt x="660" y="110"/>
                          </a:lnTo>
                          <a:lnTo>
                            <a:pt x="661" y="115"/>
                          </a:lnTo>
                          <a:lnTo>
                            <a:pt x="661" y="121"/>
                          </a:lnTo>
                          <a:lnTo>
                            <a:pt x="662" y="124"/>
                          </a:lnTo>
                          <a:lnTo>
                            <a:pt x="662" y="129"/>
                          </a:lnTo>
                          <a:lnTo>
                            <a:pt x="662" y="134"/>
                          </a:lnTo>
                          <a:lnTo>
                            <a:pt x="662" y="138"/>
                          </a:lnTo>
                          <a:lnTo>
                            <a:pt x="664" y="142"/>
                          </a:lnTo>
                          <a:lnTo>
                            <a:pt x="664" y="147"/>
                          </a:lnTo>
                          <a:lnTo>
                            <a:pt x="664" y="152"/>
                          </a:lnTo>
                          <a:lnTo>
                            <a:pt x="664" y="156"/>
                          </a:lnTo>
                          <a:lnTo>
                            <a:pt x="664" y="161"/>
                          </a:lnTo>
                          <a:lnTo>
                            <a:pt x="664" y="165"/>
                          </a:lnTo>
                          <a:lnTo>
                            <a:pt x="664" y="169"/>
                          </a:lnTo>
                          <a:lnTo>
                            <a:pt x="664" y="173"/>
                          </a:lnTo>
                          <a:lnTo>
                            <a:pt x="664" y="178"/>
                          </a:lnTo>
                          <a:lnTo>
                            <a:pt x="664" y="182"/>
                          </a:lnTo>
                          <a:lnTo>
                            <a:pt x="665" y="186"/>
                          </a:lnTo>
                          <a:lnTo>
                            <a:pt x="665" y="191"/>
                          </a:lnTo>
                          <a:lnTo>
                            <a:pt x="665" y="193"/>
                          </a:lnTo>
                          <a:lnTo>
                            <a:pt x="665" y="198"/>
                          </a:lnTo>
                          <a:lnTo>
                            <a:pt x="665" y="201"/>
                          </a:lnTo>
                          <a:lnTo>
                            <a:pt x="665" y="205"/>
                          </a:lnTo>
                          <a:lnTo>
                            <a:pt x="665" y="208"/>
                          </a:lnTo>
                          <a:lnTo>
                            <a:pt x="665" y="212"/>
                          </a:lnTo>
                          <a:lnTo>
                            <a:pt x="665" y="217"/>
                          </a:lnTo>
                          <a:lnTo>
                            <a:pt x="665" y="219"/>
                          </a:lnTo>
                          <a:lnTo>
                            <a:pt x="665" y="222"/>
                          </a:lnTo>
                          <a:lnTo>
                            <a:pt x="665" y="224"/>
                          </a:lnTo>
                          <a:lnTo>
                            <a:pt x="666" y="229"/>
                          </a:lnTo>
                          <a:lnTo>
                            <a:pt x="666" y="231"/>
                          </a:lnTo>
                          <a:lnTo>
                            <a:pt x="666" y="233"/>
                          </a:lnTo>
                          <a:lnTo>
                            <a:pt x="666" y="236"/>
                          </a:lnTo>
                          <a:lnTo>
                            <a:pt x="666" y="239"/>
                          </a:lnTo>
                          <a:lnTo>
                            <a:pt x="666" y="241"/>
                          </a:lnTo>
                          <a:lnTo>
                            <a:pt x="666" y="243"/>
                          </a:lnTo>
                          <a:lnTo>
                            <a:pt x="666" y="246"/>
                          </a:lnTo>
                          <a:lnTo>
                            <a:pt x="666" y="249"/>
                          </a:lnTo>
                          <a:lnTo>
                            <a:pt x="666" y="252"/>
                          </a:lnTo>
                          <a:lnTo>
                            <a:pt x="666" y="256"/>
                          </a:lnTo>
                          <a:lnTo>
                            <a:pt x="666" y="260"/>
                          </a:lnTo>
                          <a:lnTo>
                            <a:pt x="666" y="264"/>
                          </a:lnTo>
                          <a:lnTo>
                            <a:pt x="666" y="267"/>
                          </a:lnTo>
                          <a:lnTo>
                            <a:pt x="666" y="273"/>
                          </a:lnTo>
                          <a:lnTo>
                            <a:pt x="666" y="276"/>
                          </a:lnTo>
                          <a:lnTo>
                            <a:pt x="666" y="281"/>
                          </a:lnTo>
                          <a:lnTo>
                            <a:pt x="666" y="284"/>
                          </a:lnTo>
                          <a:lnTo>
                            <a:pt x="666" y="290"/>
                          </a:lnTo>
                          <a:lnTo>
                            <a:pt x="666" y="295"/>
                          </a:lnTo>
                          <a:lnTo>
                            <a:pt x="667" y="301"/>
                          </a:lnTo>
                          <a:lnTo>
                            <a:pt x="666" y="306"/>
                          </a:lnTo>
                          <a:lnTo>
                            <a:pt x="666" y="311"/>
                          </a:lnTo>
                          <a:lnTo>
                            <a:pt x="666" y="317"/>
                          </a:lnTo>
                          <a:lnTo>
                            <a:pt x="666" y="322"/>
                          </a:lnTo>
                          <a:lnTo>
                            <a:pt x="666" y="328"/>
                          </a:lnTo>
                          <a:lnTo>
                            <a:pt x="666" y="334"/>
                          </a:lnTo>
                          <a:lnTo>
                            <a:pt x="666" y="340"/>
                          </a:lnTo>
                          <a:lnTo>
                            <a:pt x="666" y="345"/>
                          </a:lnTo>
                          <a:lnTo>
                            <a:pt x="666" y="351"/>
                          </a:lnTo>
                          <a:lnTo>
                            <a:pt x="666" y="357"/>
                          </a:lnTo>
                          <a:lnTo>
                            <a:pt x="666" y="363"/>
                          </a:lnTo>
                          <a:lnTo>
                            <a:pt x="666" y="370"/>
                          </a:lnTo>
                          <a:lnTo>
                            <a:pt x="666" y="376"/>
                          </a:lnTo>
                          <a:lnTo>
                            <a:pt x="666" y="381"/>
                          </a:lnTo>
                          <a:lnTo>
                            <a:pt x="666" y="387"/>
                          </a:lnTo>
                          <a:lnTo>
                            <a:pt x="666" y="394"/>
                          </a:lnTo>
                          <a:lnTo>
                            <a:pt x="665" y="398"/>
                          </a:lnTo>
                          <a:lnTo>
                            <a:pt x="665" y="404"/>
                          </a:lnTo>
                          <a:lnTo>
                            <a:pt x="665" y="411"/>
                          </a:lnTo>
                          <a:lnTo>
                            <a:pt x="665" y="416"/>
                          </a:lnTo>
                          <a:lnTo>
                            <a:pt x="665" y="421"/>
                          </a:lnTo>
                          <a:lnTo>
                            <a:pt x="665" y="427"/>
                          </a:lnTo>
                          <a:lnTo>
                            <a:pt x="665" y="433"/>
                          </a:lnTo>
                          <a:lnTo>
                            <a:pt x="665" y="439"/>
                          </a:lnTo>
                          <a:lnTo>
                            <a:pt x="664" y="444"/>
                          </a:lnTo>
                          <a:lnTo>
                            <a:pt x="664" y="448"/>
                          </a:lnTo>
                          <a:lnTo>
                            <a:pt x="664" y="453"/>
                          </a:lnTo>
                          <a:lnTo>
                            <a:pt x="664" y="459"/>
                          </a:lnTo>
                          <a:lnTo>
                            <a:pt x="664" y="464"/>
                          </a:lnTo>
                          <a:lnTo>
                            <a:pt x="664" y="468"/>
                          </a:lnTo>
                          <a:lnTo>
                            <a:pt x="664" y="472"/>
                          </a:lnTo>
                          <a:lnTo>
                            <a:pt x="664" y="477"/>
                          </a:lnTo>
                          <a:lnTo>
                            <a:pt x="664" y="482"/>
                          </a:lnTo>
                          <a:lnTo>
                            <a:pt x="664" y="485"/>
                          </a:lnTo>
                          <a:lnTo>
                            <a:pt x="664" y="489"/>
                          </a:lnTo>
                          <a:lnTo>
                            <a:pt x="664" y="492"/>
                          </a:lnTo>
                          <a:lnTo>
                            <a:pt x="664" y="495"/>
                          </a:lnTo>
                          <a:lnTo>
                            <a:pt x="664" y="498"/>
                          </a:lnTo>
                          <a:lnTo>
                            <a:pt x="664" y="501"/>
                          </a:lnTo>
                          <a:lnTo>
                            <a:pt x="664" y="504"/>
                          </a:lnTo>
                          <a:lnTo>
                            <a:pt x="664" y="508"/>
                          </a:lnTo>
                          <a:lnTo>
                            <a:pt x="664" y="510"/>
                          </a:lnTo>
                          <a:lnTo>
                            <a:pt x="664" y="512"/>
                          </a:lnTo>
                          <a:lnTo>
                            <a:pt x="664" y="514"/>
                          </a:lnTo>
                          <a:lnTo>
                            <a:pt x="659" y="515"/>
                          </a:lnTo>
                          <a:lnTo>
                            <a:pt x="655" y="515"/>
                          </a:lnTo>
                          <a:lnTo>
                            <a:pt x="652" y="515"/>
                          </a:lnTo>
                          <a:lnTo>
                            <a:pt x="649" y="516"/>
                          </a:lnTo>
                          <a:lnTo>
                            <a:pt x="647" y="517"/>
                          </a:lnTo>
                          <a:lnTo>
                            <a:pt x="645" y="518"/>
                          </a:lnTo>
                          <a:lnTo>
                            <a:pt x="641" y="518"/>
                          </a:lnTo>
                          <a:lnTo>
                            <a:pt x="638" y="518"/>
                          </a:lnTo>
                          <a:lnTo>
                            <a:pt x="635" y="518"/>
                          </a:lnTo>
                          <a:lnTo>
                            <a:pt x="632" y="520"/>
                          </a:lnTo>
                          <a:lnTo>
                            <a:pt x="628" y="520"/>
                          </a:lnTo>
                          <a:lnTo>
                            <a:pt x="624" y="521"/>
                          </a:lnTo>
                          <a:lnTo>
                            <a:pt x="620" y="521"/>
                          </a:lnTo>
                          <a:lnTo>
                            <a:pt x="617" y="521"/>
                          </a:lnTo>
                          <a:lnTo>
                            <a:pt x="613" y="521"/>
                          </a:lnTo>
                          <a:lnTo>
                            <a:pt x="608" y="522"/>
                          </a:lnTo>
                          <a:lnTo>
                            <a:pt x="604" y="522"/>
                          </a:lnTo>
                          <a:lnTo>
                            <a:pt x="600" y="523"/>
                          </a:lnTo>
                          <a:lnTo>
                            <a:pt x="596" y="523"/>
                          </a:lnTo>
                          <a:lnTo>
                            <a:pt x="591" y="523"/>
                          </a:lnTo>
                          <a:lnTo>
                            <a:pt x="588" y="523"/>
                          </a:lnTo>
                          <a:lnTo>
                            <a:pt x="583" y="524"/>
                          </a:lnTo>
                          <a:lnTo>
                            <a:pt x="578" y="524"/>
                          </a:lnTo>
                          <a:lnTo>
                            <a:pt x="575" y="524"/>
                          </a:lnTo>
                          <a:lnTo>
                            <a:pt x="570" y="524"/>
                          </a:lnTo>
                          <a:lnTo>
                            <a:pt x="565" y="525"/>
                          </a:lnTo>
                          <a:lnTo>
                            <a:pt x="560" y="525"/>
                          </a:lnTo>
                          <a:lnTo>
                            <a:pt x="556" y="525"/>
                          </a:lnTo>
                          <a:lnTo>
                            <a:pt x="552" y="525"/>
                          </a:lnTo>
                          <a:lnTo>
                            <a:pt x="547" y="525"/>
                          </a:lnTo>
                          <a:lnTo>
                            <a:pt x="543" y="525"/>
                          </a:lnTo>
                          <a:lnTo>
                            <a:pt x="538" y="525"/>
                          </a:lnTo>
                          <a:lnTo>
                            <a:pt x="534" y="525"/>
                          </a:lnTo>
                          <a:lnTo>
                            <a:pt x="528" y="527"/>
                          </a:lnTo>
                          <a:lnTo>
                            <a:pt x="525" y="527"/>
                          </a:lnTo>
                          <a:lnTo>
                            <a:pt x="521" y="527"/>
                          </a:lnTo>
                          <a:lnTo>
                            <a:pt x="517" y="527"/>
                          </a:lnTo>
                          <a:lnTo>
                            <a:pt x="513" y="528"/>
                          </a:lnTo>
                          <a:lnTo>
                            <a:pt x="508" y="528"/>
                          </a:lnTo>
                          <a:lnTo>
                            <a:pt x="503" y="528"/>
                          </a:lnTo>
                          <a:lnTo>
                            <a:pt x="501" y="528"/>
                          </a:lnTo>
                          <a:lnTo>
                            <a:pt x="498" y="528"/>
                          </a:lnTo>
                          <a:lnTo>
                            <a:pt x="494" y="528"/>
                          </a:lnTo>
                          <a:lnTo>
                            <a:pt x="490" y="528"/>
                          </a:lnTo>
                          <a:lnTo>
                            <a:pt x="486" y="528"/>
                          </a:lnTo>
                          <a:lnTo>
                            <a:pt x="483" y="528"/>
                          </a:lnTo>
                          <a:lnTo>
                            <a:pt x="481" y="528"/>
                          </a:lnTo>
                          <a:lnTo>
                            <a:pt x="477" y="528"/>
                          </a:lnTo>
                          <a:lnTo>
                            <a:pt x="475" y="528"/>
                          </a:lnTo>
                          <a:lnTo>
                            <a:pt x="473" y="529"/>
                          </a:lnTo>
                          <a:lnTo>
                            <a:pt x="468" y="529"/>
                          </a:lnTo>
                          <a:lnTo>
                            <a:pt x="463" y="530"/>
                          </a:lnTo>
                          <a:lnTo>
                            <a:pt x="461" y="530"/>
                          </a:lnTo>
                          <a:lnTo>
                            <a:pt x="458" y="530"/>
                          </a:lnTo>
                          <a:lnTo>
                            <a:pt x="456" y="530"/>
                          </a:lnTo>
                          <a:lnTo>
                            <a:pt x="445" y="530"/>
                          </a:lnTo>
                          <a:lnTo>
                            <a:pt x="436" y="530"/>
                          </a:lnTo>
                          <a:lnTo>
                            <a:pt x="425" y="530"/>
                          </a:lnTo>
                          <a:lnTo>
                            <a:pt x="414" y="530"/>
                          </a:lnTo>
                          <a:lnTo>
                            <a:pt x="405" y="530"/>
                          </a:lnTo>
                          <a:lnTo>
                            <a:pt x="394" y="530"/>
                          </a:lnTo>
                          <a:lnTo>
                            <a:pt x="385" y="530"/>
                          </a:lnTo>
                          <a:lnTo>
                            <a:pt x="374" y="531"/>
                          </a:lnTo>
                          <a:lnTo>
                            <a:pt x="365" y="530"/>
                          </a:lnTo>
                          <a:lnTo>
                            <a:pt x="354" y="530"/>
                          </a:lnTo>
                          <a:lnTo>
                            <a:pt x="344" y="530"/>
                          </a:lnTo>
                          <a:lnTo>
                            <a:pt x="336" y="530"/>
                          </a:lnTo>
                          <a:lnTo>
                            <a:pt x="327" y="530"/>
                          </a:lnTo>
                          <a:lnTo>
                            <a:pt x="317" y="530"/>
                          </a:lnTo>
                          <a:lnTo>
                            <a:pt x="309" y="530"/>
                          </a:lnTo>
                          <a:lnTo>
                            <a:pt x="299" y="530"/>
                          </a:lnTo>
                          <a:lnTo>
                            <a:pt x="291" y="530"/>
                          </a:lnTo>
                          <a:lnTo>
                            <a:pt x="280" y="530"/>
                          </a:lnTo>
                          <a:lnTo>
                            <a:pt x="273" y="529"/>
                          </a:lnTo>
                          <a:lnTo>
                            <a:pt x="264" y="529"/>
                          </a:lnTo>
                          <a:lnTo>
                            <a:pt x="255" y="528"/>
                          </a:lnTo>
                          <a:lnTo>
                            <a:pt x="247" y="528"/>
                          </a:lnTo>
                          <a:lnTo>
                            <a:pt x="239" y="528"/>
                          </a:lnTo>
                          <a:lnTo>
                            <a:pt x="232" y="528"/>
                          </a:lnTo>
                          <a:lnTo>
                            <a:pt x="223" y="527"/>
                          </a:lnTo>
                          <a:lnTo>
                            <a:pt x="215" y="527"/>
                          </a:lnTo>
                          <a:lnTo>
                            <a:pt x="208" y="525"/>
                          </a:lnTo>
                          <a:lnTo>
                            <a:pt x="201" y="525"/>
                          </a:lnTo>
                          <a:lnTo>
                            <a:pt x="194" y="525"/>
                          </a:lnTo>
                          <a:lnTo>
                            <a:pt x="187" y="525"/>
                          </a:lnTo>
                          <a:lnTo>
                            <a:pt x="180" y="524"/>
                          </a:lnTo>
                          <a:lnTo>
                            <a:pt x="174" y="524"/>
                          </a:lnTo>
                          <a:lnTo>
                            <a:pt x="167" y="523"/>
                          </a:lnTo>
                          <a:lnTo>
                            <a:pt x="161" y="523"/>
                          </a:lnTo>
                          <a:lnTo>
                            <a:pt x="155" y="522"/>
                          </a:lnTo>
                          <a:lnTo>
                            <a:pt x="149" y="522"/>
                          </a:lnTo>
                          <a:lnTo>
                            <a:pt x="142" y="521"/>
                          </a:lnTo>
                          <a:lnTo>
                            <a:pt x="137" y="521"/>
                          </a:lnTo>
                          <a:lnTo>
                            <a:pt x="131" y="520"/>
                          </a:lnTo>
                          <a:lnTo>
                            <a:pt x="126" y="520"/>
                          </a:lnTo>
                          <a:lnTo>
                            <a:pt x="120" y="518"/>
                          </a:lnTo>
                          <a:lnTo>
                            <a:pt x="115" y="518"/>
                          </a:lnTo>
                          <a:lnTo>
                            <a:pt x="110" y="518"/>
                          </a:lnTo>
                          <a:lnTo>
                            <a:pt x="106" y="518"/>
                          </a:lnTo>
                          <a:lnTo>
                            <a:pt x="101" y="517"/>
                          </a:lnTo>
                          <a:lnTo>
                            <a:pt x="97" y="517"/>
                          </a:lnTo>
                          <a:lnTo>
                            <a:pt x="94" y="516"/>
                          </a:lnTo>
                          <a:lnTo>
                            <a:pt x="89" y="516"/>
                          </a:lnTo>
                          <a:lnTo>
                            <a:pt x="86" y="515"/>
                          </a:lnTo>
                          <a:lnTo>
                            <a:pt x="82" y="515"/>
                          </a:lnTo>
                          <a:lnTo>
                            <a:pt x="80" y="515"/>
                          </a:lnTo>
                          <a:lnTo>
                            <a:pt x="76" y="515"/>
                          </a:lnTo>
                          <a:lnTo>
                            <a:pt x="73" y="514"/>
                          </a:lnTo>
                          <a:lnTo>
                            <a:pt x="70" y="512"/>
                          </a:lnTo>
                          <a:lnTo>
                            <a:pt x="68" y="512"/>
                          </a:lnTo>
                          <a:lnTo>
                            <a:pt x="63" y="512"/>
                          </a:lnTo>
                          <a:lnTo>
                            <a:pt x="61" y="512"/>
                          </a:lnTo>
                          <a:lnTo>
                            <a:pt x="60" y="512"/>
                          </a:lnTo>
                          <a:lnTo>
                            <a:pt x="56" y="509"/>
                          </a:lnTo>
                          <a:lnTo>
                            <a:pt x="51" y="506"/>
                          </a:lnTo>
                          <a:lnTo>
                            <a:pt x="48" y="503"/>
                          </a:lnTo>
                          <a:lnTo>
                            <a:pt x="44" y="499"/>
                          </a:lnTo>
                          <a:lnTo>
                            <a:pt x="41" y="495"/>
                          </a:lnTo>
                          <a:lnTo>
                            <a:pt x="37" y="490"/>
                          </a:lnTo>
                          <a:lnTo>
                            <a:pt x="34" y="485"/>
                          </a:lnTo>
                          <a:lnTo>
                            <a:pt x="31" y="480"/>
                          </a:lnTo>
                          <a:lnTo>
                            <a:pt x="30" y="477"/>
                          </a:lnTo>
                          <a:lnTo>
                            <a:pt x="28" y="473"/>
                          </a:lnTo>
                          <a:lnTo>
                            <a:pt x="26" y="470"/>
                          </a:lnTo>
                          <a:lnTo>
                            <a:pt x="25" y="467"/>
                          </a:lnTo>
                          <a:lnTo>
                            <a:pt x="24" y="464"/>
                          </a:lnTo>
                          <a:lnTo>
                            <a:pt x="23" y="460"/>
                          </a:lnTo>
                          <a:lnTo>
                            <a:pt x="22" y="457"/>
                          </a:lnTo>
                          <a:lnTo>
                            <a:pt x="21" y="454"/>
                          </a:lnTo>
                          <a:lnTo>
                            <a:pt x="19" y="451"/>
                          </a:lnTo>
                          <a:lnTo>
                            <a:pt x="18" y="447"/>
                          </a:lnTo>
                          <a:lnTo>
                            <a:pt x="17" y="444"/>
                          </a:lnTo>
                          <a:lnTo>
                            <a:pt x="16" y="440"/>
                          </a:lnTo>
                          <a:lnTo>
                            <a:pt x="15" y="436"/>
                          </a:lnTo>
                          <a:lnTo>
                            <a:pt x="15" y="433"/>
                          </a:lnTo>
                          <a:lnTo>
                            <a:pt x="13" y="429"/>
                          </a:lnTo>
                          <a:lnTo>
                            <a:pt x="12" y="426"/>
                          </a:lnTo>
                          <a:lnTo>
                            <a:pt x="11" y="421"/>
                          </a:lnTo>
                          <a:lnTo>
                            <a:pt x="11" y="417"/>
                          </a:lnTo>
                          <a:lnTo>
                            <a:pt x="10" y="414"/>
                          </a:lnTo>
                          <a:lnTo>
                            <a:pt x="9" y="409"/>
                          </a:lnTo>
                          <a:lnTo>
                            <a:pt x="8" y="404"/>
                          </a:lnTo>
                          <a:lnTo>
                            <a:pt x="8" y="401"/>
                          </a:lnTo>
                          <a:lnTo>
                            <a:pt x="6" y="397"/>
                          </a:lnTo>
                          <a:lnTo>
                            <a:pt x="6" y="394"/>
                          </a:lnTo>
                          <a:lnTo>
                            <a:pt x="5" y="389"/>
                          </a:lnTo>
                          <a:lnTo>
                            <a:pt x="5" y="384"/>
                          </a:lnTo>
                          <a:lnTo>
                            <a:pt x="5" y="381"/>
                          </a:lnTo>
                          <a:lnTo>
                            <a:pt x="5" y="376"/>
                          </a:lnTo>
                          <a:lnTo>
                            <a:pt x="4" y="372"/>
                          </a:lnTo>
                          <a:lnTo>
                            <a:pt x="3" y="369"/>
                          </a:lnTo>
                          <a:lnTo>
                            <a:pt x="3" y="363"/>
                          </a:lnTo>
                          <a:lnTo>
                            <a:pt x="3" y="360"/>
                          </a:lnTo>
                          <a:lnTo>
                            <a:pt x="3" y="356"/>
                          </a:lnTo>
                          <a:lnTo>
                            <a:pt x="2" y="351"/>
                          </a:lnTo>
                          <a:lnTo>
                            <a:pt x="0" y="347"/>
                          </a:lnTo>
                          <a:lnTo>
                            <a:pt x="0" y="343"/>
                          </a:lnTo>
                          <a:lnTo>
                            <a:pt x="0" y="338"/>
                          </a:lnTo>
                          <a:lnTo>
                            <a:pt x="0" y="334"/>
                          </a:lnTo>
                          <a:lnTo>
                            <a:pt x="0" y="330"/>
                          </a:lnTo>
                          <a:lnTo>
                            <a:pt x="0" y="325"/>
                          </a:lnTo>
                          <a:lnTo>
                            <a:pt x="0" y="321"/>
                          </a:lnTo>
                          <a:lnTo>
                            <a:pt x="0" y="317"/>
                          </a:lnTo>
                          <a:lnTo>
                            <a:pt x="0" y="313"/>
                          </a:lnTo>
                          <a:lnTo>
                            <a:pt x="0" y="308"/>
                          </a:lnTo>
                          <a:lnTo>
                            <a:pt x="0" y="303"/>
                          </a:lnTo>
                          <a:lnTo>
                            <a:pt x="0" y="300"/>
                          </a:lnTo>
                          <a:lnTo>
                            <a:pt x="0" y="295"/>
                          </a:lnTo>
                          <a:lnTo>
                            <a:pt x="0" y="292"/>
                          </a:lnTo>
                          <a:lnTo>
                            <a:pt x="0" y="287"/>
                          </a:lnTo>
                          <a:lnTo>
                            <a:pt x="0" y="282"/>
                          </a:lnTo>
                          <a:lnTo>
                            <a:pt x="3" y="281"/>
                          </a:lnTo>
                          <a:lnTo>
                            <a:pt x="6" y="280"/>
                          </a:lnTo>
                          <a:lnTo>
                            <a:pt x="10" y="277"/>
                          </a:lnTo>
                          <a:lnTo>
                            <a:pt x="15" y="275"/>
                          </a:lnTo>
                          <a:lnTo>
                            <a:pt x="18" y="271"/>
                          </a:lnTo>
                          <a:lnTo>
                            <a:pt x="22" y="268"/>
                          </a:lnTo>
                          <a:lnTo>
                            <a:pt x="24" y="264"/>
                          </a:lnTo>
                          <a:lnTo>
                            <a:pt x="28" y="260"/>
                          </a:lnTo>
                          <a:lnTo>
                            <a:pt x="30" y="255"/>
                          </a:lnTo>
                          <a:lnTo>
                            <a:pt x="31" y="250"/>
                          </a:lnTo>
                          <a:lnTo>
                            <a:pt x="32" y="246"/>
                          </a:lnTo>
                          <a:lnTo>
                            <a:pt x="32" y="242"/>
                          </a:lnTo>
                          <a:lnTo>
                            <a:pt x="31" y="238"/>
                          </a:lnTo>
                          <a:lnTo>
                            <a:pt x="29" y="235"/>
                          </a:lnTo>
                          <a:lnTo>
                            <a:pt x="26" y="233"/>
                          </a:lnTo>
                          <a:lnTo>
                            <a:pt x="25" y="231"/>
                          </a:lnTo>
                          <a:lnTo>
                            <a:pt x="23" y="231"/>
                          </a:lnTo>
                          <a:lnTo>
                            <a:pt x="21" y="230"/>
                          </a:lnTo>
                          <a:lnTo>
                            <a:pt x="16" y="235"/>
                          </a:lnTo>
                          <a:lnTo>
                            <a:pt x="11" y="239"/>
                          </a:lnTo>
                          <a:lnTo>
                            <a:pt x="8" y="242"/>
                          </a:lnTo>
                          <a:lnTo>
                            <a:pt x="5" y="244"/>
                          </a:lnTo>
                          <a:lnTo>
                            <a:pt x="3" y="246"/>
                          </a:lnTo>
                          <a:lnTo>
                            <a:pt x="0" y="249"/>
                          </a:lnTo>
                          <a:lnTo>
                            <a:pt x="0" y="246"/>
                          </a:lnTo>
                          <a:lnTo>
                            <a:pt x="0" y="244"/>
                          </a:lnTo>
                          <a:lnTo>
                            <a:pt x="0" y="242"/>
                          </a:lnTo>
                          <a:lnTo>
                            <a:pt x="0" y="239"/>
                          </a:lnTo>
                          <a:lnTo>
                            <a:pt x="0" y="236"/>
                          </a:lnTo>
                          <a:lnTo>
                            <a:pt x="0" y="233"/>
                          </a:lnTo>
                          <a:lnTo>
                            <a:pt x="0" y="231"/>
                          </a:lnTo>
                          <a:lnTo>
                            <a:pt x="2" y="229"/>
                          </a:lnTo>
                          <a:lnTo>
                            <a:pt x="2" y="225"/>
                          </a:lnTo>
                          <a:lnTo>
                            <a:pt x="2" y="223"/>
                          </a:lnTo>
                          <a:lnTo>
                            <a:pt x="2" y="219"/>
                          </a:lnTo>
                          <a:lnTo>
                            <a:pt x="3" y="217"/>
                          </a:lnTo>
                          <a:lnTo>
                            <a:pt x="3" y="214"/>
                          </a:lnTo>
                          <a:lnTo>
                            <a:pt x="3" y="211"/>
                          </a:lnTo>
                          <a:lnTo>
                            <a:pt x="3" y="208"/>
                          </a:lnTo>
                          <a:lnTo>
                            <a:pt x="3" y="206"/>
                          </a:lnTo>
                          <a:lnTo>
                            <a:pt x="3" y="204"/>
                          </a:lnTo>
                          <a:lnTo>
                            <a:pt x="3" y="201"/>
                          </a:lnTo>
                          <a:lnTo>
                            <a:pt x="3" y="198"/>
                          </a:lnTo>
                          <a:lnTo>
                            <a:pt x="3" y="195"/>
                          </a:lnTo>
                          <a:lnTo>
                            <a:pt x="3" y="192"/>
                          </a:lnTo>
                          <a:lnTo>
                            <a:pt x="4" y="190"/>
                          </a:lnTo>
                          <a:lnTo>
                            <a:pt x="5" y="186"/>
                          </a:lnTo>
                          <a:lnTo>
                            <a:pt x="5" y="184"/>
                          </a:lnTo>
                          <a:lnTo>
                            <a:pt x="5" y="181"/>
                          </a:lnTo>
                          <a:lnTo>
                            <a:pt x="5" y="178"/>
                          </a:lnTo>
                          <a:lnTo>
                            <a:pt x="5" y="175"/>
                          </a:lnTo>
                          <a:lnTo>
                            <a:pt x="5" y="172"/>
                          </a:lnTo>
                          <a:lnTo>
                            <a:pt x="5" y="169"/>
                          </a:lnTo>
                          <a:lnTo>
                            <a:pt x="5" y="166"/>
                          </a:lnTo>
                          <a:lnTo>
                            <a:pt x="6" y="163"/>
                          </a:lnTo>
                          <a:lnTo>
                            <a:pt x="6" y="161"/>
                          </a:lnTo>
                          <a:lnTo>
                            <a:pt x="8" y="165"/>
                          </a:lnTo>
                          <a:lnTo>
                            <a:pt x="11" y="167"/>
                          </a:lnTo>
                          <a:lnTo>
                            <a:pt x="13" y="167"/>
                          </a:lnTo>
                          <a:lnTo>
                            <a:pt x="16" y="168"/>
                          </a:lnTo>
                          <a:lnTo>
                            <a:pt x="19" y="168"/>
                          </a:lnTo>
                          <a:lnTo>
                            <a:pt x="23" y="168"/>
                          </a:lnTo>
                          <a:lnTo>
                            <a:pt x="25" y="166"/>
                          </a:lnTo>
                          <a:lnTo>
                            <a:pt x="29" y="166"/>
                          </a:lnTo>
                          <a:lnTo>
                            <a:pt x="32" y="163"/>
                          </a:lnTo>
                          <a:lnTo>
                            <a:pt x="36" y="162"/>
                          </a:lnTo>
                          <a:lnTo>
                            <a:pt x="40" y="160"/>
                          </a:lnTo>
                          <a:lnTo>
                            <a:pt x="43" y="159"/>
                          </a:lnTo>
                          <a:lnTo>
                            <a:pt x="47" y="155"/>
                          </a:lnTo>
                          <a:lnTo>
                            <a:pt x="50" y="153"/>
                          </a:lnTo>
                          <a:lnTo>
                            <a:pt x="53" y="150"/>
                          </a:lnTo>
                          <a:lnTo>
                            <a:pt x="56" y="147"/>
                          </a:lnTo>
                          <a:lnTo>
                            <a:pt x="59" y="143"/>
                          </a:lnTo>
                          <a:lnTo>
                            <a:pt x="61" y="141"/>
                          </a:lnTo>
                          <a:lnTo>
                            <a:pt x="62" y="136"/>
                          </a:lnTo>
                          <a:lnTo>
                            <a:pt x="64" y="133"/>
                          </a:lnTo>
                          <a:lnTo>
                            <a:pt x="66" y="129"/>
                          </a:lnTo>
                          <a:lnTo>
                            <a:pt x="66" y="125"/>
                          </a:lnTo>
                          <a:lnTo>
                            <a:pt x="66" y="122"/>
                          </a:lnTo>
                          <a:lnTo>
                            <a:pt x="66" y="117"/>
                          </a:lnTo>
                          <a:lnTo>
                            <a:pt x="63" y="114"/>
                          </a:lnTo>
                          <a:lnTo>
                            <a:pt x="62" y="110"/>
                          </a:lnTo>
                          <a:lnTo>
                            <a:pt x="59" y="105"/>
                          </a:lnTo>
                          <a:lnTo>
                            <a:pt x="56" y="102"/>
                          </a:lnTo>
                          <a:lnTo>
                            <a:pt x="51" y="97"/>
                          </a:lnTo>
                          <a:lnTo>
                            <a:pt x="47" y="95"/>
                          </a:lnTo>
                          <a:lnTo>
                            <a:pt x="44" y="97"/>
                          </a:lnTo>
                          <a:lnTo>
                            <a:pt x="42" y="99"/>
                          </a:lnTo>
                          <a:lnTo>
                            <a:pt x="40" y="103"/>
                          </a:lnTo>
                          <a:lnTo>
                            <a:pt x="38" y="105"/>
                          </a:lnTo>
                          <a:lnTo>
                            <a:pt x="35" y="110"/>
                          </a:lnTo>
                          <a:lnTo>
                            <a:pt x="32" y="112"/>
                          </a:lnTo>
                          <a:lnTo>
                            <a:pt x="30" y="115"/>
                          </a:lnTo>
                          <a:lnTo>
                            <a:pt x="29" y="117"/>
                          </a:lnTo>
                          <a:lnTo>
                            <a:pt x="25" y="121"/>
                          </a:lnTo>
                          <a:lnTo>
                            <a:pt x="24" y="123"/>
                          </a:lnTo>
                          <a:lnTo>
                            <a:pt x="22" y="125"/>
                          </a:lnTo>
                          <a:lnTo>
                            <a:pt x="19" y="129"/>
                          </a:lnTo>
                          <a:lnTo>
                            <a:pt x="16" y="134"/>
                          </a:lnTo>
                          <a:lnTo>
                            <a:pt x="13" y="138"/>
                          </a:lnTo>
                          <a:lnTo>
                            <a:pt x="10" y="142"/>
                          </a:lnTo>
                          <a:lnTo>
                            <a:pt x="9" y="147"/>
                          </a:lnTo>
                          <a:lnTo>
                            <a:pt x="8" y="150"/>
                          </a:lnTo>
                          <a:lnTo>
                            <a:pt x="8" y="154"/>
                          </a:lnTo>
                          <a:lnTo>
                            <a:pt x="8" y="150"/>
                          </a:lnTo>
                          <a:lnTo>
                            <a:pt x="8" y="147"/>
                          </a:lnTo>
                          <a:lnTo>
                            <a:pt x="8" y="143"/>
                          </a:lnTo>
                          <a:lnTo>
                            <a:pt x="8" y="140"/>
                          </a:lnTo>
                          <a:lnTo>
                            <a:pt x="8" y="135"/>
                          </a:lnTo>
                          <a:lnTo>
                            <a:pt x="9" y="133"/>
                          </a:lnTo>
                          <a:lnTo>
                            <a:pt x="9" y="128"/>
                          </a:lnTo>
                          <a:lnTo>
                            <a:pt x="10" y="125"/>
                          </a:lnTo>
                          <a:lnTo>
                            <a:pt x="10" y="121"/>
                          </a:lnTo>
                          <a:lnTo>
                            <a:pt x="10" y="117"/>
                          </a:lnTo>
                          <a:lnTo>
                            <a:pt x="10" y="115"/>
                          </a:lnTo>
                          <a:lnTo>
                            <a:pt x="10" y="110"/>
                          </a:lnTo>
                          <a:lnTo>
                            <a:pt x="10" y="108"/>
                          </a:lnTo>
                          <a:lnTo>
                            <a:pt x="11" y="104"/>
                          </a:lnTo>
                          <a:lnTo>
                            <a:pt x="11" y="100"/>
                          </a:lnTo>
                          <a:lnTo>
                            <a:pt x="12" y="97"/>
                          </a:lnTo>
                          <a:lnTo>
                            <a:pt x="12" y="95"/>
                          </a:lnTo>
                          <a:lnTo>
                            <a:pt x="12" y="91"/>
                          </a:lnTo>
                          <a:lnTo>
                            <a:pt x="12" y="87"/>
                          </a:lnTo>
                          <a:lnTo>
                            <a:pt x="12" y="85"/>
                          </a:lnTo>
                          <a:lnTo>
                            <a:pt x="12" y="81"/>
                          </a:lnTo>
                          <a:lnTo>
                            <a:pt x="13" y="78"/>
                          </a:lnTo>
                          <a:lnTo>
                            <a:pt x="13" y="74"/>
                          </a:lnTo>
                          <a:lnTo>
                            <a:pt x="15" y="72"/>
                          </a:lnTo>
                          <a:lnTo>
                            <a:pt x="15" y="70"/>
                          </a:lnTo>
                          <a:lnTo>
                            <a:pt x="15" y="67"/>
                          </a:lnTo>
                          <a:lnTo>
                            <a:pt x="15" y="64"/>
                          </a:lnTo>
                          <a:lnTo>
                            <a:pt x="15" y="61"/>
                          </a:lnTo>
                          <a:lnTo>
                            <a:pt x="15" y="58"/>
                          </a:lnTo>
                          <a:lnTo>
                            <a:pt x="16" y="55"/>
                          </a:lnTo>
                          <a:lnTo>
                            <a:pt x="16" y="53"/>
                          </a:lnTo>
                          <a:lnTo>
                            <a:pt x="17" y="51"/>
                          </a:lnTo>
                          <a:lnTo>
                            <a:pt x="17" y="47"/>
                          </a:lnTo>
                          <a:lnTo>
                            <a:pt x="17" y="45"/>
                          </a:lnTo>
                          <a:lnTo>
                            <a:pt x="17" y="41"/>
                          </a:lnTo>
                          <a:lnTo>
                            <a:pt x="17" y="40"/>
                          </a:lnTo>
                          <a:lnTo>
                            <a:pt x="18" y="35"/>
                          </a:lnTo>
                          <a:lnTo>
                            <a:pt x="18" y="32"/>
                          </a:lnTo>
                          <a:lnTo>
                            <a:pt x="18" y="27"/>
                          </a:lnTo>
                          <a:lnTo>
                            <a:pt x="19" y="23"/>
                          </a:lnTo>
                          <a:lnTo>
                            <a:pt x="19" y="20"/>
                          </a:lnTo>
                          <a:lnTo>
                            <a:pt x="21" y="16"/>
                          </a:lnTo>
                          <a:lnTo>
                            <a:pt x="21" y="14"/>
                          </a:lnTo>
                          <a:lnTo>
                            <a:pt x="21" y="11"/>
                          </a:lnTo>
                          <a:lnTo>
                            <a:pt x="21" y="9"/>
                          </a:lnTo>
                          <a:lnTo>
                            <a:pt x="21" y="8"/>
                          </a:lnTo>
                          <a:lnTo>
                            <a:pt x="21" y="5"/>
                          </a:lnTo>
                          <a:lnTo>
                            <a:pt x="22" y="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67" name="Freeform 109"/>
                    <p:cNvSpPr>
                      <a:spLocks/>
                    </p:cNvSpPr>
                    <p:nvPr/>
                  </p:nvSpPr>
                  <p:spPr bwMode="auto">
                    <a:xfrm>
                      <a:off x="5458" y="1947"/>
                      <a:ext cx="14" cy="10"/>
                    </a:xfrm>
                    <a:custGeom>
                      <a:avLst/>
                      <a:gdLst>
                        <a:gd name="T0" fmla="*/ 0 w 43"/>
                        <a:gd name="T1" fmla="*/ 0 h 31"/>
                        <a:gd name="T2" fmla="*/ 2 w 43"/>
                        <a:gd name="T3" fmla="*/ 0 h 31"/>
                        <a:gd name="T4" fmla="*/ 2 w 43"/>
                        <a:gd name="T5" fmla="*/ 0 h 31"/>
                        <a:gd name="T6" fmla="*/ 2 w 43"/>
                        <a:gd name="T7" fmla="*/ 0 h 31"/>
                        <a:gd name="T8" fmla="*/ 1 w 43"/>
                        <a:gd name="T9" fmla="*/ 0 h 31"/>
                        <a:gd name="T10" fmla="*/ 1 w 43"/>
                        <a:gd name="T11" fmla="*/ 0 h 31"/>
                        <a:gd name="T12" fmla="*/ 1 w 43"/>
                        <a:gd name="T13" fmla="*/ 0 h 31"/>
                        <a:gd name="T14" fmla="*/ 1 w 43"/>
                        <a:gd name="T15" fmla="*/ 1 h 31"/>
                        <a:gd name="T16" fmla="*/ 1 w 43"/>
                        <a:gd name="T17" fmla="*/ 1 h 31"/>
                        <a:gd name="T18" fmla="*/ 1 w 43"/>
                        <a:gd name="T19" fmla="*/ 1 h 31"/>
                        <a:gd name="T20" fmla="*/ 1 w 43"/>
                        <a:gd name="T21" fmla="*/ 1 h 31"/>
                        <a:gd name="T22" fmla="*/ 1 w 43"/>
                        <a:gd name="T23" fmla="*/ 1 h 31"/>
                        <a:gd name="T24" fmla="*/ 1 w 43"/>
                        <a:gd name="T25" fmla="*/ 1 h 31"/>
                        <a:gd name="T26" fmla="*/ 1 w 43"/>
                        <a:gd name="T27" fmla="*/ 1 h 31"/>
                        <a:gd name="T28" fmla="*/ 1 w 43"/>
                        <a:gd name="T29" fmla="*/ 1 h 31"/>
                        <a:gd name="T30" fmla="*/ 0 w 43"/>
                        <a:gd name="T31" fmla="*/ 1 h 31"/>
                        <a:gd name="T32" fmla="*/ 0 w 43"/>
                        <a:gd name="T33" fmla="*/ 1 h 31"/>
                        <a:gd name="T34" fmla="*/ 0 w 43"/>
                        <a:gd name="T35" fmla="*/ 1 h 31"/>
                        <a:gd name="T36" fmla="*/ 0 w 43"/>
                        <a:gd name="T37" fmla="*/ 1 h 31"/>
                        <a:gd name="T38" fmla="*/ 0 w 43"/>
                        <a:gd name="T39" fmla="*/ 0 h 31"/>
                        <a:gd name="T40" fmla="*/ 1 w 43"/>
                        <a:gd name="T41" fmla="*/ 0 h 31"/>
                        <a:gd name="T42" fmla="*/ 1 w 43"/>
                        <a:gd name="T43" fmla="*/ 0 h 31"/>
                        <a:gd name="T44" fmla="*/ 0 w 43"/>
                        <a:gd name="T45" fmla="*/ 0 h 31"/>
                        <a:gd name="T46" fmla="*/ 0 w 43"/>
                        <a:gd name="T47" fmla="*/ 0 h 31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43"/>
                        <a:gd name="T73" fmla="*/ 0 h 31"/>
                        <a:gd name="T74" fmla="*/ 43 w 43"/>
                        <a:gd name="T75" fmla="*/ 31 h 31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43" h="31">
                          <a:moveTo>
                            <a:pt x="0" y="0"/>
                          </a:moveTo>
                          <a:lnTo>
                            <a:pt x="43" y="3"/>
                          </a:lnTo>
                          <a:lnTo>
                            <a:pt x="42" y="6"/>
                          </a:lnTo>
                          <a:lnTo>
                            <a:pt x="41" y="9"/>
                          </a:lnTo>
                          <a:lnTo>
                            <a:pt x="40" y="11"/>
                          </a:lnTo>
                          <a:lnTo>
                            <a:pt x="37" y="13"/>
                          </a:lnTo>
                          <a:lnTo>
                            <a:pt x="37" y="16"/>
                          </a:lnTo>
                          <a:lnTo>
                            <a:pt x="35" y="18"/>
                          </a:lnTo>
                          <a:lnTo>
                            <a:pt x="33" y="20"/>
                          </a:lnTo>
                          <a:lnTo>
                            <a:pt x="32" y="23"/>
                          </a:lnTo>
                          <a:lnTo>
                            <a:pt x="30" y="26"/>
                          </a:lnTo>
                          <a:lnTo>
                            <a:pt x="26" y="29"/>
                          </a:lnTo>
                          <a:lnTo>
                            <a:pt x="20" y="31"/>
                          </a:lnTo>
                          <a:lnTo>
                            <a:pt x="16" y="30"/>
                          </a:lnTo>
                          <a:lnTo>
                            <a:pt x="13" y="28"/>
                          </a:lnTo>
                          <a:lnTo>
                            <a:pt x="13" y="24"/>
                          </a:lnTo>
                          <a:lnTo>
                            <a:pt x="13" y="20"/>
                          </a:lnTo>
                          <a:lnTo>
                            <a:pt x="13" y="17"/>
                          </a:lnTo>
                          <a:lnTo>
                            <a:pt x="13" y="13"/>
                          </a:lnTo>
                          <a:lnTo>
                            <a:pt x="14" y="11"/>
                          </a:lnTo>
                          <a:lnTo>
                            <a:pt x="15" y="1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68" name="Freeform 110"/>
                    <p:cNvSpPr>
                      <a:spLocks/>
                    </p:cNvSpPr>
                    <p:nvPr/>
                  </p:nvSpPr>
                  <p:spPr bwMode="auto">
                    <a:xfrm>
                      <a:off x="5487" y="1968"/>
                      <a:ext cx="19" cy="7"/>
                    </a:xfrm>
                    <a:custGeom>
                      <a:avLst/>
                      <a:gdLst>
                        <a:gd name="T0" fmla="*/ 2 w 57"/>
                        <a:gd name="T1" fmla="*/ 1 h 22"/>
                        <a:gd name="T2" fmla="*/ 0 w 57"/>
                        <a:gd name="T3" fmla="*/ 1 h 22"/>
                        <a:gd name="T4" fmla="*/ 1 w 57"/>
                        <a:gd name="T5" fmla="*/ 0 h 22"/>
                        <a:gd name="T6" fmla="*/ 1 w 57"/>
                        <a:gd name="T7" fmla="*/ 0 h 22"/>
                        <a:gd name="T8" fmla="*/ 1 w 57"/>
                        <a:gd name="T9" fmla="*/ 0 h 22"/>
                        <a:gd name="T10" fmla="*/ 1 w 57"/>
                        <a:gd name="T11" fmla="*/ 0 h 22"/>
                        <a:gd name="T12" fmla="*/ 1 w 57"/>
                        <a:gd name="T13" fmla="*/ 0 h 22"/>
                        <a:gd name="T14" fmla="*/ 1 w 57"/>
                        <a:gd name="T15" fmla="*/ 0 h 22"/>
                        <a:gd name="T16" fmla="*/ 1 w 57"/>
                        <a:gd name="T17" fmla="*/ 0 h 22"/>
                        <a:gd name="T18" fmla="*/ 2 w 57"/>
                        <a:gd name="T19" fmla="*/ 0 h 22"/>
                        <a:gd name="T20" fmla="*/ 2 w 57"/>
                        <a:gd name="T21" fmla="*/ 0 h 22"/>
                        <a:gd name="T22" fmla="*/ 2 w 57"/>
                        <a:gd name="T23" fmla="*/ 0 h 22"/>
                        <a:gd name="T24" fmla="*/ 2 w 57"/>
                        <a:gd name="T25" fmla="*/ 1 h 22"/>
                        <a:gd name="T26" fmla="*/ 2 w 57"/>
                        <a:gd name="T27" fmla="*/ 1 h 22"/>
                        <a:gd name="T28" fmla="*/ 2 w 57"/>
                        <a:gd name="T29" fmla="*/ 1 h 22"/>
                        <a:gd name="T30" fmla="*/ 2 w 57"/>
                        <a:gd name="T31" fmla="*/ 1 h 22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7"/>
                        <a:gd name="T49" fmla="*/ 0 h 22"/>
                        <a:gd name="T50" fmla="*/ 57 w 57"/>
                        <a:gd name="T51" fmla="*/ 22 h 22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7" h="22">
                          <a:moveTo>
                            <a:pt x="57" y="19"/>
                          </a:moveTo>
                          <a:lnTo>
                            <a:pt x="0" y="22"/>
                          </a:lnTo>
                          <a:lnTo>
                            <a:pt x="20" y="0"/>
                          </a:lnTo>
                          <a:lnTo>
                            <a:pt x="23" y="0"/>
                          </a:lnTo>
                          <a:lnTo>
                            <a:pt x="26" y="3"/>
                          </a:lnTo>
                          <a:lnTo>
                            <a:pt x="29" y="4"/>
                          </a:lnTo>
                          <a:lnTo>
                            <a:pt x="32" y="6"/>
                          </a:lnTo>
                          <a:lnTo>
                            <a:pt x="36" y="7"/>
                          </a:lnTo>
                          <a:lnTo>
                            <a:pt x="39" y="8"/>
                          </a:lnTo>
                          <a:lnTo>
                            <a:pt x="43" y="11"/>
                          </a:lnTo>
                          <a:lnTo>
                            <a:pt x="45" y="13"/>
                          </a:lnTo>
                          <a:lnTo>
                            <a:pt x="49" y="13"/>
                          </a:lnTo>
                          <a:lnTo>
                            <a:pt x="51" y="16"/>
                          </a:lnTo>
                          <a:lnTo>
                            <a:pt x="56" y="18"/>
                          </a:lnTo>
                          <a:lnTo>
                            <a:pt x="57" y="1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26675" name="Group 111"/>
              <p:cNvGrpSpPr>
                <a:grpSpLocks/>
              </p:cNvGrpSpPr>
              <p:nvPr/>
            </p:nvGrpSpPr>
            <p:grpSpPr bwMode="auto">
              <a:xfrm>
                <a:off x="4656" y="3117"/>
                <a:ext cx="475" cy="442"/>
                <a:chOff x="192" y="1632"/>
                <a:chExt cx="475" cy="442"/>
              </a:xfrm>
            </p:grpSpPr>
            <p:sp>
              <p:nvSpPr>
                <p:cNvPr id="26799" name="Rectangle 112"/>
                <p:cNvSpPr>
                  <a:spLocks noChangeArrowheads="1"/>
                </p:cNvSpPr>
                <p:nvPr/>
              </p:nvSpPr>
              <p:spPr bwMode="auto">
                <a:xfrm>
                  <a:off x="278" y="1654"/>
                  <a:ext cx="288" cy="240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800" name="Rectangle 113"/>
                <p:cNvSpPr>
                  <a:spLocks noChangeArrowheads="1"/>
                </p:cNvSpPr>
                <p:nvPr/>
              </p:nvSpPr>
              <p:spPr bwMode="auto">
                <a:xfrm>
                  <a:off x="220" y="1956"/>
                  <a:ext cx="418" cy="96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26801" name="Group 114"/>
                <p:cNvGrpSpPr>
                  <a:grpSpLocks/>
                </p:cNvGrpSpPr>
                <p:nvPr/>
              </p:nvGrpSpPr>
              <p:grpSpPr bwMode="auto">
                <a:xfrm>
                  <a:off x="192" y="1632"/>
                  <a:ext cx="475" cy="442"/>
                  <a:chOff x="5285" y="1536"/>
                  <a:chExt cx="475" cy="442"/>
                </a:xfrm>
              </p:grpSpPr>
              <p:sp>
                <p:nvSpPr>
                  <p:cNvPr id="26802" name="Rectangle 115"/>
                  <p:cNvSpPr>
                    <a:spLocks noChangeArrowheads="1"/>
                  </p:cNvSpPr>
                  <p:nvPr/>
                </p:nvSpPr>
                <p:spPr bwMode="auto">
                  <a:xfrm>
                    <a:off x="5424" y="1612"/>
                    <a:ext cx="192" cy="144"/>
                  </a:xfrm>
                  <a:prstGeom prst="rect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grpSp>
                <p:nvGrpSpPr>
                  <p:cNvPr id="26803" name="Group 116"/>
                  <p:cNvGrpSpPr>
                    <a:grpSpLocks/>
                  </p:cNvGrpSpPr>
                  <p:nvPr/>
                </p:nvGrpSpPr>
                <p:grpSpPr bwMode="auto">
                  <a:xfrm>
                    <a:off x="5285" y="1536"/>
                    <a:ext cx="475" cy="442"/>
                    <a:chOff x="5285" y="1536"/>
                    <a:chExt cx="475" cy="442"/>
                  </a:xfrm>
                </p:grpSpPr>
                <p:sp>
                  <p:nvSpPr>
                    <p:cNvPr id="26804" name="Freeform 117"/>
                    <p:cNvSpPr>
                      <a:spLocks/>
                    </p:cNvSpPr>
                    <p:nvPr/>
                  </p:nvSpPr>
                  <p:spPr bwMode="auto">
                    <a:xfrm>
                      <a:off x="5365" y="1943"/>
                      <a:ext cx="369" cy="35"/>
                    </a:xfrm>
                    <a:custGeom>
                      <a:avLst/>
                      <a:gdLst>
                        <a:gd name="T0" fmla="*/ 33 w 1105"/>
                        <a:gd name="T1" fmla="*/ 0 h 104"/>
                        <a:gd name="T2" fmla="*/ 34 w 1105"/>
                        <a:gd name="T3" fmla="*/ 0 h 104"/>
                        <a:gd name="T4" fmla="*/ 34 w 1105"/>
                        <a:gd name="T5" fmla="*/ 0 h 104"/>
                        <a:gd name="T6" fmla="*/ 35 w 1105"/>
                        <a:gd name="T7" fmla="*/ 0 h 104"/>
                        <a:gd name="T8" fmla="*/ 36 w 1105"/>
                        <a:gd name="T9" fmla="*/ 0 h 104"/>
                        <a:gd name="T10" fmla="*/ 36 w 1105"/>
                        <a:gd name="T11" fmla="*/ 0 h 104"/>
                        <a:gd name="T12" fmla="*/ 37 w 1105"/>
                        <a:gd name="T13" fmla="*/ 0 h 104"/>
                        <a:gd name="T14" fmla="*/ 37 w 1105"/>
                        <a:gd name="T15" fmla="*/ 0 h 104"/>
                        <a:gd name="T16" fmla="*/ 38 w 1105"/>
                        <a:gd name="T17" fmla="*/ 0 h 104"/>
                        <a:gd name="T18" fmla="*/ 39 w 1105"/>
                        <a:gd name="T19" fmla="*/ 0 h 104"/>
                        <a:gd name="T20" fmla="*/ 39 w 1105"/>
                        <a:gd name="T21" fmla="*/ 0 h 104"/>
                        <a:gd name="T22" fmla="*/ 40 w 1105"/>
                        <a:gd name="T23" fmla="*/ 0 h 104"/>
                        <a:gd name="T24" fmla="*/ 41 w 1105"/>
                        <a:gd name="T25" fmla="*/ 0 h 104"/>
                        <a:gd name="T26" fmla="*/ 41 w 1105"/>
                        <a:gd name="T27" fmla="*/ 1 h 104"/>
                        <a:gd name="T28" fmla="*/ 41 w 1105"/>
                        <a:gd name="T29" fmla="*/ 1 h 104"/>
                        <a:gd name="T30" fmla="*/ 41 w 1105"/>
                        <a:gd name="T31" fmla="*/ 2 h 104"/>
                        <a:gd name="T32" fmla="*/ 40 w 1105"/>
                        <a:gd name="T33" fmla="*/ 2 h 104"/>
                        <a:gd name="T34" fmla="*/ 38 w 1105"/>
                        <a:gd name="T35" fmla="*/ 3 h 104"/>
                        <a:gd name="T36" fmla="*/ 35 w 1105"/>
                        <a:gd name="T37" fmla="*/ 3 h 104"/>
                        <a:gd name="T38" fmla="*/ 32 w 1105"/>
                        <a:gd name="T39" fmla="*/ 4 h 104"/>
                        <a:gd name="T40" fmla="*/ 29 w 1105"/>
                        <a:gd name="T41" fmla="*/ 4 h 104"/>
                        <a:gd name="T42" fmla="*/ 25 w 1105"/>
                        <a:gd name="T43" fmla="*/ 4 h 104"/>
                        <a:gd name="T44" fmla="*/ 21 w 1105"/>
                        <a:gd name="T45" fmla="*/ 4 h 104"/>
                        <a:gd name="T46" fmla="*/ 17 w 1105"/>
                        <a:gd name="T47" fmla="*/ 4 h 104"/>
                        <a:gd name="T48" fmla="*/ 13 w 1105"/>
                        <a:gd name="T49" fmla="*/ 4 h 104"/>
                        <a:gd name="T50" fmla="*/ 9 w 1105"/>
                        <a:gd name="T51" fmla="*/ 4 h 104"/>
                        <a:gd name="T52" fmla="*/ 6 w 1105"/>
                        <a:gd name="T53" fmla="*/ 4 h 104"/>
                        <a:gd name="T54" fmla="*/ 3 w 1105"/>
                        <a:gd name="T55" fmla="*/ 4 h 104"/>
                        <a:gd name="T56" fmla="*/ 1 w 1105"/>
                        <a:gd name="T57" fmla="*/ 4 h 104"/>
                        <a:gd name="T58" fmla="*/ 0 w 1105"/>
                        <a:gd name="T59" fmla="*/ 3 h 104"/>
                        <a:gd name="T60" fmla="*/ 0 w 1105"/>
                        <a:gd name="T61" fmla="*/ 3 h 104"/>
                        <a:gd name="T62" fmla="*/ 0 w 1105"/>
                        <a:gd name="T63" fmla="*/ 2 h 104"/>
                        <a:gd name="T64" fmla="*/ 1 w 1105"/>
                        <a:gd name="T65" fmla="*/ 2 h 104"/>
                        <a:gd name="T66" fmla="*/ 1 w 1105"/>
                        <a:gd name="T67" fmla="*/ 1 h 104"/>
                        <a:gd name="T68" fmla="*/ 2 w 1105"/>
                        <a:gd name="T69" fmla="*/ 1 h 104"/>
                        <a:gd name="T70" fmla="*/ 3 w 1105"/>
                        <a:gd name="T71" fmla="*/ 1 h 104"/>
                        <a:gd name="T72" fmla="*/ 4 w 1105"/>
                        <a:gd name="T73" fmla="*/ 1 h 104"/>
                        <a:gd name="T74" fmla="*/ 5 w 1105"/>
                        <a:gd name="T75" fmla="*/ 1 h 104"/>
                        <a:gd name="T76" fmla="*/ 5 w 1105"/>
                        <a:gd name="T77" fmla="*/ 1 h 104"/>
                        <a:gd name="T78" fmla="*/ 6 w 1105"/>
                        <a:gd name="T79" fmla="*/ 1 h 104"/>
                        <a:gd name="T80" fmla="*/ 7 w 1105"/>
                        <a:gd name="T81" fmla="*/ 1 h 104"/>
                        <a:gd name="T82" fmla="*/ 8 w 1105"/>
                        <a:gd name="T83" fmla="*/ 1 h 104"/>
                        <a:gd name="T84" fmla="*/ 9 w 1105"/>
                        <a:gd name="T85" fmla="*/ 1 h 104"/>
                        <a:gd name="T86" fmla="*/ 10 w 1105"/>
                        <a:gd name="T87" fmla="*/ 1 h 104"/>
                        <a:gd name="T88" fmla="*/ 11 w 1105"/>
                        <a:gd name="T89" fmla="*/ 1 h 104"/>
                        <a:gd name="T90" fmla="*/ 13 w 1105"/>
                        <a:gd name="T91" fmla="*/ 1 h 104"/>
                        <a:gd name="T92" fmla="*/ 14 w 1105"/>
                        <a:gd name="T93" fmla="*/ 1 h 104"/>
                        <a:gd name="T94" fmla="*/ 16 w 1105"/>
                        <a:gd name="T95" fmla="*/ 1 h 104"/>
                        <a:gd name="T96" fmla="*/ 18 w 1105"/>
                        <a:gd name="T97" fmla="*/ 1 h 104"/>
                        <a:gd name="T98" fmla="*/ 19 w 1105"/>
                        <a:gd name="T99" fmla="*/ 1 h 104"/>
                        <a:gd name="T100" fmla="*/ 21 w 1105"/>
                        <a:gd name="T101" fmla="*/ 1 h 104"/>
                        <a:gd name="T102" fmla="*/ 23 w 1105"/>
                        <a:gd name="T103" fmla="*/ 1 h 104"/>
                        <a:gd name="T104" fmla="*/ 25 w 1105"/>
                        <a:gd name="T105" fmla="*/ 1 h 104"/>
                        <a:gd name="T106" fmla="*/ 27 w 1105"/>
                        <a:gd name="T107" fmla="*/ 1 h 104"/>
                        <a:gd name="T108" fmla="*/ 28 w 1105"/>
                        <a:gd name="T109" fmla="*/ 1 h 104"/>
                        <a:gd name="T110" fmla="*/ 30 w 1105"/>
                        <a:gd name="T111" fmla="*/ 1 h 104"/>
                        <a:gd name="T112" fmla="*/ 32 w 1105"/>
                        <a:gd name="T113" fmla="*/ 0 h 104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w 1105"/>
                        <a:gd name="T172" fmla="*/ 0 h 104"/>
                        <a:gd name="T173" fmla="*/ 1105 w 1105"/>
                        <a:gd name="T174" fmla="*/ 104 h 104"/>
                      </a:gdLst>
                      <a:ahLst/>
                      <a:cxnLst>
                        <a:cxn ang="T114">
                          <a:pos x="T0" y="T1"/>
                        </a:cxn>
                        <a:cxn ang="T115">
                          <a:pos x="T2" y="T3"/>
                        </a:cxn>
                        <a:cxn ang="T116">
                          <a:pos x="T4" y="T5"/>
                        </a:cxn>
                        <a:cxn ang="T117">
                          <a:pos x="T6" y="T7"/>
                        </a:cxn>
                        <a:cxn ang="T118">
                          <a:pos x="T8" y="T9"/>
                        </a:cxn>
                        <a:cxn ang="T119">
                          <a:pos x="T10" y="T11"/>
                        </a:cxn>
                        <a:cxn ang="T120">
                          <a:pos x="T12" y="T13"/>
                        </a:cxn>
                        <a:cxn ang="T121">
                          <a:pos x="T14" y="T15"/>
                        </a:cxn>
                        <a:cxn ang="T122">
                          <a:pos x="T16" y="T17"/>
                        </a:cxn>
                        <a:cxn ang="T123">
                          <a:pos x="T18" y="T19"/>
                        </a:cxn>
                        <a:cxn ang="T124">
                          <a:pos x="T20" y="T21"/>
                        </a:cxn>
                        <a:cxn ang="T125">
                          <a:pos x="T22" y="T23"/>
                        </a:cxn>
                        <a:cxn ang="T126">
                          <a:pos x="T24" y="T25"/>
                        </a:cxn>
                        <a:cxn ang="T127">
                          <a:pos x="T26" y="T27"/>
                        </a:cxn>
                        <a:cxn ang="T128">
                          <a:pos x="T28" y="T29"/>
                        </a:cxn>
                        <a:cxn ang="T129">
                          <a:pos x="T30" y="T31"/>
                        </a:cxn>
                        <a:cxn ang="T130">
                          <a:pos x="T32" y="T33"/>
                        </a:cxn>
                        <a:cxn ang="T131">
                          <a:pos x="T34" y="T35"/>
                        </a:cxn>
                        <a:cxn ang="T132">
                          <a:pos x="T36" y="T37"/>
                        </a:cxn>
                        <a:cxn ang="T133">
                          <a:pos x="T38" y="T39"/>
                        </a:cxn>
                        <a:cxn ang="T134">
                          <a:pos x="T40" y="T41"/>
                        </a:cxn>
                        <a:cxn ang="T135">
                          <a:pos x="T42" y="T43"/>
                        </a:cxn>
                        <a:cxn ang="T136">
                          <a:pos x="T44" y="T45"/>
                        </a:cxn>
                        <a:cxn ang="T137">
                          <a:pos x="T46" y="T47"/>
                        </a:cxn>
                        <a:cxn ang="T138">
                          <a:pos x="T48" y="T49"/>
                        </a:cxn>
                        <a:cxn ang="T139">
                          <a:pos x="T50" y="T51"/>
                        </a:cxn>
                        <a:cxn ang="T140">
                          <a:pos x="T52" y="T53"/>
                        </a:cxn>
                        <a:cxn ang="T141">
                          <a:pos x="T54" y="T55"/>
                        </a:cxn>
                        <a:cxn ang="T142">
                          <a:pos x="T56" y="T57"/>
                        </a:cxn>
                        <a:cxn ang="T143">
                          <a:pos x="T58" y="T59"/>
                        </a:cxn>
                        <a:cxn ang="T144">
                          <a:pos x="T60" y="T61"/>
                        </a:cxn>
                        <a:cxn ang="T145">
                          <a:pos x="T62" y="T63"/>
                        </a:cxn>
                        <a:cxn ang="T146">
                          <a:pos x="T64" y="T65"/>
                        </a:cxn>
                        <a:cxn ang="T147">
                          <a:pos x="T66" y="T67"/>
                        </a:cxn>
                        <a:cxn ang="T148">
                          <a:pos x="T68" y="T69"/>
                        </a:cxn>
                        <a:cxn ang="T149">
                          <a:pos x="T70" y="T71"/>
                        </a:cxn>
                        <a:cxn ang="T150">
                          <a:pos x="T72" y="T73"/>
                        </a:cxn>
                        <a:cxn ang="T151">
                          <a:pos x="T74" y="T75"/>
                        </a:cxn>
                        <a:cxn ang="T152">
                          <a:pos x="T76" y="T77"/>
                        </a:cxn>
                        <a:cxn ang="T153">
                          <a:pos x="T78" y="T79"/>
                        </a:cxn>
                        <a:cxn ang="T154">
                          <a:pos x="T80" y="T81"/>
                        </a:cxn>
                        <a:cxn ang="T155">
                          <a:pos x="T82" y="T83"/>
                        </a:cxn>
                        <a:cxn ang="T156">
                          <a:pos x="T84" y="T85"/>
                        </a:cxn>
                        <a:cxn ang="T157">
                          <a:pos x="T86" y="T87"/>
                        </a:cxn>
                        <a:cxn ang="T158">
                          <a:pos x="T88" y="T89"/>
                        </a:cxn>
                        <a:cxn ang="T159">
                          <a:pos x="T90" y="T91"/>
                        </a:cxn>
                        <a:cxn ang="T160">
                          <a:pos x="T92" y="T93"/>
                        </a:cxn>
                        <a:cxn ang="T161">
                          <a:pos x="T94" y="T95"/>
                        </a:cxn>
                        <a:cxn ang="T162">
                          <a:pos x="T96" y="T97"/>
                        </a:cxn>
                        <a:cxn ang="T163">
                          <a:pos x="T98" y="T99"/>
                        </a:cxn>
                        <a:cxn ang="T164">
                          <a:pos x="T100" y="T101"/>
                        </a:cxn>
                        <a:cxn ang="T165">
                          <a:pos x="T102" y="T103"/>
                        </a:cxn>
                        <a:cxn ang="T166">
                          <a:pos x="T104" y="T105"/>
                        </a:cxn>
                        <a:cxn ang="T167">
                          <a:pos x="T106" y="T107"/>
                        </a:cxn>
                        <a:cxn ang="T168">
                          <a:pos x="T108" y="T109"/>
                        </a:cxn>
                        <a:cxn ang="T169">
                          <a:pos x="T110" y="T111"/>
                        </a:cxn>
                        <a:cxn ang="T170">
                          <a:pos x="T112" y="T113"/>
                        </a:cxn>
                      </a:cxnLst>
                      <a:rect l="T171" t="T172" r="T173" b="T174"/>
                      <a:pathLst>
                        <a:path w="1105" h="104">
                          <a:moveTo>
                            <a:pt x="872" y="13"/>
                          </a:moveTo>
                          <a:lnTo>
                            <a:pt x="876" y="13"/>
                          </a:lnTo>
                          <a:lnTo>
                            <a:pt x="879" y="13"/>
                          </a:lnTo>
                          <a:lnTo>
                            <a:pt x="883" y="13"/>
                          </a:lnTo>
                          <a:lnTo>
                            <a:pt x="886" y="13"/>
                          </a:lnTo>
                          <a:lnTo>
                            <a:pt x="890" y="13"/>
                          </a:lnTo>
                          <a:lnTo>
                            <a:pt x="893" y="13"/>
                          </a:lnTo>
                          <a:lnTo>
                            <a:pt x="897" y="13"/>
                          </a:lnTo>
                          <a:lnTo>
                            <a:pt x="900" y="13"/>
                          </a:lnTo>
                          <a:lnTo>
                            <a:pt x="904" y="13"/>
                          </a:lnTo>
                          <a:lnTo>
                            <a:pt x="909" y="13"/>
                          </a:lnTo>
                          <a:lnTo>
                            <a:pt x="911" y="13"/>
                          </a:lnTo>
                          <a:lnTo>
                            <a:pt x="916" y="13"/>
                          </a:lnTo>
                          <a:lnTo>
                            <a:pt x="918" y="11"/>
                          </a:lnTo>
                          <a:lnTo>
                            <a:pt x="923" y="11"/>
                          </a:lnTo>
                          <a:lnTo>
                            <a:pt x="927" y="11"/>
                          </a:lnTo>
                          <a:lnTo>
                            <a:pt x="930" y="11"/>
                          </a:lnTo>
                          <a:lnTo>
                            <a:pt x="932" y="10"/>
                          </a:lnTo>
                          <a:lnTo>
                            <a:pt x="936" y="10"/>
                          </a:lnTo>
                          <a:lnTo>
                            <a:pt x="940" y="10"/>
                          </a:lnTo>
                          <a:lnTo>
                            <a:pt x="943" y="10"/>
                          </a:lnTo>
                          <a:lnTo>
                            <a:pt x="947" y="9"/>
                          </a:lnTo>
                          <a:lnTo>
                            <a:pt x="950" y="9"/>
                          </a:lnTo>
                          <a:lnTo>
                            <a:pt x="954" y="8"/>
                          </a:lnTo>
                          <a:lnTo>
                            <a:pt x="957" y="8"/>
                          </a:lnTo>
                          <a:lnTo>
                            <a:pt x="960" y="8"/>
                          </a:lnTo>
                          <a:lnTo>
                            <a:pt x="964" y="8"/>
                          </a:lnTo>
                          <a:lnTo>
                            <a:pt x="967" y="7"/>
                          </a:lnTo>
                          <a:lnTo>
                            <a:pt x="972" y="7"/>
                          </a:lnTo>
                          <a:lnTo>
                            <a:pt x="974" y="5"/>
                          </a:lnTo>
                          <a:lnTo>
                            <a:pt x="978" y="5"/>
                          </a:lnTo>
                          <a:lnTo>
                            <a:pt x="981" y="5"/>
                          </a:lnTo>
                          <a:lnTo>
                            <a:pt x="985" y="5"/>
                          </a:lnTo>
                          <a:lnTo>
                            <a:pt x="988" y="4"/>
                          </a:lnTo>
                          <a:lnTo>
                            <a:pt x="992" y="3"/>
                          </a:lnTo>
                          <a:lnTo>
                            <a:pt x="994" y="3"/>
                          </a:lnTo>
                          <a:lnTo>
                            <a:pt x="998" y="3"/>
                          </a:lnTo>
                          <a:lnTo>
                            <a:pt x="1001" y="3"/>
                          </a:lnTo>
                          <a:lnTo>
                            <a:pt x="1005" y="2"/>
                          </a:lnTo>
                          <a:lnTo>
                            <a:pt x="1007" y="2"/>
                          </a:lnTo>
                          <a:lnTo>
                            <a:pt x="1012" y="2"/>
                          </a:lnTo>
                          <a:lnTo>
                            <a:pt x="1014" y="1"/>
                          </a:lnTo>
                          <a:lnTo>
                            <a:pt x="1018" y="1"/>
                          </a:lnTo>
                          <a:lnTo>
                            <a:pt x="1021" y="1"/>
                          </a:lnTo>
                          <a:lnTo>
                            <a:pt x="1025" y="1"/>
                          </a:lnTo>
                          <a:lnTo>
                            <a:pt x="1029" y="1"/>
                          </a:lnTo>
                          <a:lnTo>
                            <a:pt x="1032" y="1"/>
                          </a:lnTo>
                          <a:lnTo>
                            <a:pt x="1034" y="1"/>
                          </a:lnTo>
                          <a:lnTo>
                            <a:pt x="1039" y="1"/>
                          </a:lnTo>
                          <a:lnTo>
                            <a:pt x="1042" y="0"/>
                          </a:lnTo>
                          <a:lnTo>
                            <a:pt x="1045" y="0"/>
                          </a:lnTo>
                          <a:lnTo>
                            <a:pt x="1048" y="0"/>
                          </a:lnTo>
                          <a:lnTo>
                            <a:pt x="1052" y="0"/>
                          </a:lnTo>
                          <a:lnTo>
                            <a:pt x="1055" y="0"/>
                          </a:lnTo>
                          <a:lnTo>
                            <a:pt x="1058" y="1"/>
                          </a:lnTo>
                          <a:lnTo>
                            <a:pt x="1062" y="1"/>
                          </a:lnTo>
                          <a:lnTo>
                            <a:pt x="1065" y="1"/>
                          </a:lnTo>
                          <a:lnTo>
                            <a:pt x="1068" y="1"/>
                          </a:lnTo>
                          <a:lnTo>
                            <a:pt x="1072" y="2"/>
                          </a:lnTo>
                          <a:lnTo>
                            <a:pt x="1075" y="2"/>
                          </a:lnTo>
                          <a:lnTo>
                            <a:pt x="1078" y="3"/>
                          </a:lnTo>
                          <a:lnTo>
                            <a:pt x="1082" y="3"/>
                          </a:lnTo>
                          <a:lnTo>
                            <a:pt x="1086" y="4"/>
                          </a:lnTo>
                          <a:lnTo>
                            <a:pt x="1089" y="5"/>
                          </a:lnTo>
                          <a:lnTo>
                            <a:pt x="1093" y="7"/>
                          </a:lnTo>
                          <a:lnTo>
                            <a:pt x="1093" y="9"/>
                          </a:lnTo>
                          <a:lnTo>
                            <a:pt x="1094" y="11"/>
                          </a:lnTo>
                          <a:lnTo>
                            <a:pt x="1095" y="14"/>
                          </a:lnTo>
                          <a:lnTo>
                            <a:pt x="1095" y="17"/>
                          </a:lnTo>
                          <a:lnTo>
                            <a:pt x="1096" y="20"/>
                          </a:lnTo>
                          <a:lnTo>
                            <a:pt x="1097" y="22"/>
                          </a:lnTo>
                          <a:lnTo>
                            <a:pt x="1097" y="24"/>
                          </a:lnTo>
                          <a:lnTo>
                            <a:pt x="1099" y="28"/>
                          </a:lnTo>
                          <a:lnTo>
                            <a:pt x="1099" y="30"/>
                          </a:lnTo>
                          <a:lnTo>
                            <a:pt x="1100" y="33"/>
                          </a:lnTo>
                          <a:lnTo>
                            <a:pt x="1101" y="35"/>
                          </a:lnTo>
                          <a:lnTo>
                            <a:pt x="1101" y="39"/>
                          </a:lnTo>
                          <a:lnTo>
                            <a:pt x="1102" y="41"/>
                          </a:lnTo>
                          <a:lnTo>
                            <a:pt x="1103" y="43"/>
                          </a:lnTo>
                          <a:lnTo>
                            <a:pt x="1103" y="46"/>
                          </a:lnTo>
                          <a:lnTo>
                            <a:pt x="1105" y="49"/>
                          </a:lnTo>
                          <a:lnTo>
                            <a:pt x="1099" y="53"/>
                          </a:lnTo>
                          <a:lnTo>
                            <a:pt x="1093" y="57"/>
                          </a:lnTo>
                          <a:lnTo>
                            <a:pt x="1086" y="60"/>
                          </a:lnTo>
                          <a:lnTo>
                            <a:pt x="1077" y="64"/>
                          </a:lnTo>
                          <a:lnTo>
                            <a:pt x="1068" y="66"/>
                          </a:lnTo>
                          <a:lnTo>
                            <a:pt x="1057" y="68"/>
                          </a:lnTo>
                          <a:lnTo>
                            <a:pt x="1048" y="72"/>
                          </a:lnTo>
                          <a:lnTo>
                            <a:pt x="1036" y="76"/>
                          </a:lnTo>
                          <a:lnTo>
                            <a:pt x="1024" y="78"/>
                          </a:lnTo>
                          <a:lnTo>
                            <a:pt x="1011" y="80"/>
                          </a:lnTo>
                          <a:lnTo>
                            <a:pt x="997" y="81"/>
                          </a:lnTo>
                          <a:lnTo>
                            <a:pt x="982" y="84"/>
                          </a:lnTo>
                          <a:lnTo>
                            <a:pt x="968" y="86"/>
                          </a:lnTo>
                          <a:lnTo>
                            <a:pt x="953" y="89"/>
                          </a:lnTo>
                          <a:lnTo>
                            <a:pt x="936" y="90"/>
                          </a:lnTo>
                          <a:lnTo>
                            <a:pt x="921" y="92"/>
                          </a:lnTo>
                          <a:lnTo>
                            <a:pt x="903" y="92"/>
                          </a:lnTo>
                          <a:lnTo>
                            <a:pt x="885" y="95"/>
                          </a:lnTo>
                          <a:lnTo>
                            <a:pt x="866" y="96"/>
                          </a:lnTo>
                          <a:lnTo>
                            <a:pt x="847" y="97"/>
                          </a:lnTo>
                          <a:lnTo>
                            <a:pt x="829" y="98"/>
                          </a:lnTo>
                          <a:lnTo>
                            <a:pt x="809" y="99"/>
                          </a:lnTo>
                          <a:lnTo>
                            <a:pt x="790" y="99"/>
                          </a:lnTo>
                          <a:lnTo>
                            <a:pt x="770" y="102"/>
                          </a:lnTo>
                          <a:lnTo>
                            <a:pt x="750" y="102"/>
                          </a:lnTo>
                          <a:lnTo>
                            <a:pt x="728" y="102"/>
                          </a:lnTo>
                          <a:lnTo>
                            <a:pt x="708" y="102"/>
                          </a:lnTo>
                          <a:lnTo>
                            <a:pt x="688" y="104"/>
                          </a:lnTo>
                          <a:lnTo>
                            <a:pt x="665" y="104"/>
                          </a:lnTo>
                          <a:lnTo>
                            <a:pt x="645" y="104"/>
                          </a:lnTo>
                          <a:lnTo>
                            <a:pt x="623" y="104"/>
                          </a:lnTo>
                          <a:lnTo>
                            <a:pt x="601" y="104"/>
                          </a:lnTo>
                          <a:lnTo>
                            <a:pt x="580" y="104"/>
                          </a:lnTo>
                          <a:lnTo>
                            <a:pt x="558" y="104"/>
                          </a:lnTo>
                          <a:lnTo>
                            <a:pt x="536" y="104"/>
                          </a:lnTo>
                          <a:lnTo>
                            <a:pt x="514" y="104"/>
                          </a:lnTo>
                          <a:lnTo>
                            <a:pt x="492" y="104"/>
                          </a:lnTo>
                          <a:lnTo>
                            <a:pt x="471" y="104"/>
                          </a:lnTo>
                          <a:lnTo>
                            <a:pt x="450" y="104"/>
                          </a:lnTo>
                          <a:lnTo>
                            <a:pt x="427" y="104"/>
                          </a:lnTo>
                          <a:lnTo>
                            <a:pt x="407" y="104"/>
                          </a:lnTo>
                          <a:lnTo>
                            <a:pt x="384" y="104"/>
                          </a:lnTo>
                          <a:lnTo>
                            <a:pt x="363" y="103"/>
                          </a:lnTo>
                          <a:lnTo>
                            <a:pt x="343" y="103"/>
                          </a:lnTo>
                          <a:lnTo>
                            <a:pt x="321" y="102"/>
                          </a:lnTo>
                          <a:lnTo>
                            <a:pt x="301" y="102"/>
                          </a:lnTo>
                          <a:lnTo>
                            <a:pt x="282" y="102"/>
                          </a:lnTo>
                          <a:lnTo>
                            <a:pt x="263" y="102"/>
                          </a:lnTo>
                          <a:lnTo>
                            <a:pt x="243" y="102"/>
                          </a:lnTo>
                          <a:lnTo>
                            <a:pt x="224" y="102"/>
                          </a:lnTo>
                          <a:lnTo>
                            <a:pt x="205" y="100"/>
                          </a:lnTo>
                          <a:lnTo>
                            <a:pt x="187" y="100"/>
                          </a:lnTo>
                          <a:lnTo>
                            <a:pt x="170" y="99"/>
                          </a:lnTo>
                          <a:lnTo>
                            <a:pt x="153" y="99"/>
                          </a:lnTo>
                          <a:lnTo>
                            <a:pt x="136" y="99"/>
                          </a:lnTo>
                          <a:lnTo>
                            <a:pt x="120" y="99"/>
                          </a:lnTo>
                          <a:lnTo>
                            <a:pt x="104" y="99"/>
                          </a:lnTo>
                          <a:lnTo>
                            <a:pt x="89" y="99"/>
                          </a:lnTo>
                          <a:lnTo>
                            <a:pt x="76" y="99"/>
                          </a:lnTo>
                          <a:lnTo>
                            <a:pt x="63" y="99"/>
                          </a:lnTo>
                          <a:lnTo>
                            <a:pt x="49" y="99"/>
                          </a:lnTo>
                          <a:lnTo>
                            <a:pt x="37" y="99"/>
                          </a:lnTo>
                          <a:lnTo>
                            <a:pt x="25" y="99"/>
                          </a:lnTo>
                          <a:lnTo>
                            <a:pt x="15" y="99"/>
                          </a:lnTo>
                          <a:lnTo>
                            <a:pt x="14" y="97"/>
                          </a:lnTo>
                          <a:lnTo>
                            <a:pt x="12" y="93"/>
                          </a:lnTo>
                          <a:lnTo>
                            <a:pt x="11" y="91"/>
                          </a:lnTo>
                          <a:lnTo>
                            <a:pt x="9" y="89"/>
                          </a:lnTo>
                          <a:lnTo>
                            <a:pt x="7" y="83"/>
                          </a:lnTo>
                          <a:lnTo>
                            <a:pt x="6" y="78"/>
                          </a:lnTo>
                          <a:lnTo>
                            <a:pt x="5" y="76"/>
                          </a:lnTo>
                          <a:lnTo>
                            <a:pt x="5" y="73"/>
                          </a:lnTo>
                          <a:lnTo>
                            <a:pt x="3" y="70"/>
                          </a:lnTo>
                          <a:lnTo>
                            <a:pt x="2" y="67"/>
                          </a:lnTo>
                          <a:lnTo>
                            <a:pt x="2" y="65"/>
                          </a:lnTo>
                          <a:lnTo>
                            <a:pt x="2" y="62"/>
                          </a:lnTo>
                          <a:lnTo>
                            <a:pt x="0" y="59"/>
                          </a:lnTo>
                          <a:lnTo>
                            <a:pt x="0" y="57"/>
                          </a:lnTo>
                          <a:lnTo>
                            <a:pt x="2" y="54"/>
                          </a:lnTo>
                          <a:lnTo>
                            <a:pt x="7" y="51"/>
                          </a:lnTo>
                          <a:lnTo>
                            <a:pt x="9" y="48"/>
                          </a:lnTo>
                          <a:lnTo>
                            <a:pt x="14" y="46"/>
                          </a:lnTo>
                          <a:lnTo>
                            <a:pt x="18" y="42"/>
                          </a:lnTo>
                          <a:lnTo>
                            <a:pt x="21" y="41"/>
                          </a:lnTo>
                          <a:lnTo>
                            <a:pt x="25" y="39"/>
                          </a:lnTo>
                          <a:lnTo>
                            <a:pt x="28" y="36"/>
                          </a:lnTo>
                          <a:lnTo>
                            <a:pt x="32" y="35"/>
                          </a:lnTo>
                          <a:lnTo>
                            <a:pt x="35" y="33"/>
                          </a:lnTo>
                          <a:lnTo>
                            <a:pt x="40" y="32"/>
                          </a:lnTo>
                          <a:lnTo>
                            <a:pt x="44" y="30"/>
                          </a:lnTo>
                          <a:lnTo>
                            <a:pt x="47" y="29"/>
                          </a:lnTo>
                          <a:lnTo>
                            <a:pt x="52" y="28"/>
                          </a:lnTo>
                          <a:lnTo>
                            <a:pt x="57" y="27"/>
                          </a:lnTo>
                          <a:lnTo>
                            <a:pt x="60" y="26"/>
                          </a:lnTo>
                          <a:lnTo>
                            <a:pt x="65" y="24"/>
                          </a:lnTo>
                          <a:lnTo>
                            <a:pt x="69" y="23"/>
                          </a:lnTo>
                          <a:lnTo>
                            <a:pt x="73" y="23"/>
                          </a:lnTo>
                          <a:lnTo>
                            <a:pt x="78" y="23"/>
                          </a:lnTo>
                          <a:lnTo>
                            <a:pt x="82" y="22"/>
                          </a:lnTo>
                          <a:lnTo>
                            <a:pt x="85" y="21"/>
                          </a:lnTo>
                          <a:lnTo>
                            <a:pt x="91" y="21"/>
                          </a:lnTo>
                          <a:lnTo>
                            <a:pt x="95" y="21"/>
                          </a:lnTo>
                          <a:lnTo>
                            <a:pt x="98" y="21"/>
                          </a:lnTo>
                          <a:lnTo>
                            <a:pt x="103" y="21"/>
                          </a:lnTo>
                          <a:lnTo>
                            <a:pt x="108" y="21"/>
                          </a:lnTo>
                          <a:lnTo>
                            <a:pt x="113" y="21"/>
                          </a:lnTo>
                          <a:lnTo>
                            <a:pt x="116" y="21"/>
                          </a:lnTo>
                          <a:lnTo>
                            <a:pt x="121" y="21"/>
                          </a:lnTo>
                          <a:lnTo>
                            <a:pt x="126" y="21"/>
                          </a:lnTo>
                          <a:lnTo>
                            <a:pt x="130" y="21"/>
                          </a:lnTo>
                          <a:lnTo>
                            <a:pt x="135" y="21"/>
                          </a:lnTo>
                          <a:lnTo>
                            <a:pt x="139" y="21"/>
                          </a:lnTo>
                          <a:lnTo>
                            <a:pt x="143" y="21"/>
                          </a:lnTo>
                          <a:lnTo>
                            <a:pt x="148" y="21"/>
                          </a:lnTo>
                          <a:lnTo>
                            <a:pt x="153" y="21"/>
                          </a:lnTo>
                          <a:lnTo>
                            <a:pt x="158" y="22"/>
                          </a:lnTo>
                          <a:lnTo>
                            <a:pt x="161" y="22"/>
                          </a:lnTo>
                          <a:lnTo>
                            <a:pt x="167" y="23"/>
                          </a:lnTo>
                          <a:lnTo>
                            <a:pt x="171" y="23"/>
                          </a:lnTo>
                          <a:lnTo>
                            <a:pt x="175" y="23"/>
                          </a:lnTo>
                          <a:lnTo>
                            <a:pt x="179" y="23"/>
                          </a:lnTo>
                          <a:lnTo>
                            <a:pt x="184" y="23"/>
                          </a:lnTo>
                          <a:lnTo>
                            <a:pt x="190" y="23"/>
                          </a:lnTo>
                          <a:lnTo>
                            <a:pt x="194" y="23"/>
                          </a:lnTo>
                          <a:lnTo>
                            <a:pt x="199" y="23"/>
                          </a:lnTo>
                          <a:lnTo>
                            <a:pt x="203" y="24"/>
                          </a:lnTo>
                          <a:lnTo>
                            <a:pt x="208" y="23"/>
                          </a:lnTo>
                          <a:lnTo>
                            <a:pt x="212" y="23"/>
                          </a:lnTo>
                          <a:lnTo>
                            <a:pt x="216" y="23"/>
                          </a:lnTo>
                          <a:lnTo>
                            <a:pt x="221" y="23"/>
                          </a:lnTo>
                          <a:lnTo>
                            <a:pt x="225" y="23"/>
                          </a:lnTo>
                          <a:lnTo>
                            <a:pt x="230" y="23"/>
                          </a:lnTo>
                          <a:lnTo>
                            <a:pt x="234" y="23"/>
                          </a:lnTo>
                          <a:lnTo>
                            <a:pt x="238" y="23"/>
                          </a:lnTo>
                          <a:lnTo>
                            <a:pt x="243" y="22"/>
                          </a:lnTo>
                          <a:lnTo>
                            <a:pt x="248" y="22"/>
                          </a:lnTo>
                          <a:lnTo>
                            <a:pt x="251" y="21"/>
                          </a:lnTo>
                          <a:lnTo>
                            <a:pt x="256" y="21"/>
                          </a:lnTo>
                          <a:lnTo>
                            <a:pt x="260" y="21"/>
                          </a:lnTo>
                          <a:lnTo>
                            <a:pt x="264" y="20"/>
                          </a:lnTo>
                          <a:lnTo>
                            <a:pt x="269" y="19"/>
                          </a:lnTo>
                          <a:lnTo>
                            <a:pt x="273" y="19"/>
                          </a:lnTo>
                          <a:lnTo>
                            <a:pt x="282" y="17"/>
                          </a:lnTo>
                          <a:lnTo>
                            <a:pt x="291" y="17"/>
                          </a:lnTo>
                          <a:lnTo>
                            <a:pt x="300" y="17"/>
                          </a:lnTo>
                          <a:lnTo>
                            <a:pt x="310" y="17"/>
                          </a:lnTo>
                          <a:lnTo>
                            <a:pt x="319" y="16"/>
                          </a:lnTo>
                          <a:lnTo>
                            <a:pt x="329" y="16"/>
                          </a:lnTo>
                          <a:lnTo>
                            <a:pt x="337" y="16"/>
                          </a:lnTo>
                          <a:lnTo>
                            <a:pt x="346" y="16"/>
                          </a:lnTo>
                          <a:lnTo>
                            <a:pt x="356" y="16"/>
                          </a:lnTo>
                          <a:lnTo>
                            <a:pt x="365" y="16"/>
                          </a:lnTo>
                          <a:lnTo>
                            <a:pt x="374" y="16"/>
                          </a:lnTo>
                          <a:lnTo>
                            <a:pt x="384" y="16"/>
                          </a:lnTo>
                          <a:lnTo>
                            <a:pt x="394" y="16"/>
                          </a:lnTo>
                          <a:lnTo>
                            <a:pt x="402" y="16"/>
                          </a:lnTo>
                          <a:lnTo>
                            <a:pt x="412" y="16"/>
                          </a:lnTo>
                          <a:lnTo>
                            <a:pt x="422" y="17"/>
                          </a:lnTo>
                          <a:lnTo>
                            <a:pt x="431" y="17"/>
                          </a:lnTo>
                          <a:lnTo>
                            <a:pt x="440" y="17"/>
                          </a:lnTo>
                          <a:lnTo>
                            <a:pt x="450" y="17"/>
                          </a:lnTo>
                          <a:lnTo>
                            <a:pt x="459" y="17"/>
                          </a:lnTo>
                          <a:lnTo>
                            <a:pt x="469" y="17"/>
                          </a:lnTo>
                          <a:lnTo>
                            <a:pt x="478" y="17"/>
                          </a:lnTo>
                          <a:lnTo>
                            <a:pt x="488" y="17"/>
                          </a:lnTo>
                          <a:lnTo>
                            <a:pt x="498" y="17"/>
                          </a:lnTo>
                          <a:lnTo>
                            <a:pt x="507" y="17"/>
                          </a:lnTo>
                          <a:lnTo>
                            <a:pt x="516" y="17"/>
                          </a:lnTo>
                          <a:lnTo>
                            <a:pt x="525" y="17"/>
                          </a:lnTo>
                          <a:lnTo>
                            <a:pt x="536" y="17"/>
                          </a:lnTo>
                          <a:lnTo>
                            <a:pt x="544" y="17"/>
                          </a:lnTo>
                          <a:lnTo>
                            <a:pt x="554" y="17"/>
                          </a:lnTo>
                          <a:lnTo>
                            <a:pt x="563" y="17"/>
                          </a:lnTo>
                          <a:lnTo>
                            <a:pt x="574" y="19"/>
                          </a:lnTo>
                          <a:lnTo>
                            <a:pt x="582" y="17"/>
                          </a:lnTo>
                          <a:lnTo>
                            <a:pt x="592" y="17"/>
                          </a:lnTo>
                          <a:lnTo>
                            <a:pt x="601" y="17"/>
                          </a:lnTo>
                          <a:lnTo>
                            <a:pt x="611" y="17"/>
                          </a:lnTo>
                          <a:lnTo>
                            <a:pt x="619" y="17"/>
                          </a:lnTo>
                          <a:lnTo>
                            <a:pt x="630" y="17"/>
                          </a:lnTo>
                          <a:lnTo>
                            <a:pt x="639" y="17"/>
                          </a:lnTo>
                          <a:lnTo>
                            <a:pt x="649" y="17"/>
                          </a:lnTo>
                          <a:lnTo>
                            <a:pt x="657" y="17"/>
                          </a:lnTo>
                          <a:lnTo>
                            <a:pt x="668" y="17"/>
                          </a:lnTo>
                          <a:lnTo>
                            <a:pt x="677" y="17"/>
                          </a:lnTo>
                          <a:lnTo>
                            <a:pt x="687" y="17"/>
                          </a:lnTo>
                          <a:lnTo>
                            <a:pt x="695" y="17"/>
                          </a:lnTo>
                          <a:lnTo>
                            <a:pt x="706" y="17"/>
                          </a:lnTo>
                          <a:lnTo>
                            <a:pt x="715" y="17"/>
                          </a:lnTo>
                          <a:lnTo>
                            <a:pt x="724" y="17"/>
                          </a:lnTo>
                          <a:lnTo>
                            <a:pt x="733" y="16"/>
                          </a:lnTo>
                          <a:lnTo>
                            <a:pt x="743" y="16"/>
                          </a:lnTo>
                          <a:lnTo>
                            <a:pt x="751" y="16"/>
                          </a:lnTo>
                          <a:lnTo>
                            <a:pt x="762" y="16"/>
                          </a:lnTo>
                          <a:lnTo>
                            <a:pt x="770" y="16"/>
                          </a:lnTo>
                          <a:lnTo>
                            <a:pt x="779" y="16"/>
                          </a:lnTo>
                          <a:lnTo>
                            <a:pt x="789" y="15"/>
                          </a:lnTo>
                          <a:lnTo>
                            <a:pt x="798" y="15"/>
                          </a:lnTo>
                          <a:lnTo>
                            <a:pt x="807" y="15"/>
                          </a:lnTo>
                          <a:lnTo>
                            <a:pt x="817" y="14"/>
                          </a:lnTo>
                          <a:lnTo>
                            <a:pt x="824" y="14"/>
                          </a:lnTo>
                          <a:lnTo>
                            <a:pt x="835" y="14"/>
                          </a:lnTo>
                          <a:lnTo>
                            <a:pt x="843" y="13"/>
                          </a:lnTo>
                          <a:lnTo>
                            <a:pt x="853" y="13"/>
                          </a:lnTo>
                          <a:lnTo>
                            <a:pt x="862" y="13"/>
                          </a:lnTo>
                          <a:lnTo>
                            <a:pt x="872" y="13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05" name="Freeform 118"/>
                    <p:cNvSpPr>
                      <a:spLocks/>
                    </p:cNvSpPr>
                    <p:nvPr/>
                  </p:nvSpPr>
                  <p:spPr bwMode="auto">
                    <a:xfrm>
                      <a:off x="5365" y="1536"/>
                      <a:ext cx="315" cy="39"/>
                    </a:xfrm>
                    <a:custGeom>
                      <a:avLst/>
                      <a:gdLst>
                        <a:gd name="T0" fmla="*/ 18 w 943"/>
                        <a:gd name="T1" fmla="*/ 0 h 116"/>
                        <a:gd name="T2" fmla="*/ 20 w 943"/>
                        <a:gd name="T3" fmla="*/ 0 h 116"/>
                        <a:gd name="T4" fmla="*/ 22 w 943"/>
                        <a:gd name="T5" fmla="*/ 0 h 116"/>
                        <a:gd name="T6" fmla="*/ 24 w 943"/>
                        <a:gd name="T7" fmla="*/ 0 h 116"/>
                        <a:gd name="T8" fmla="*/ 26 w 943"/>
                        <a:gd name="T9" fmla="*/ 0 h 116"/>
                        <a:gd name="T10" fmla="*/ 28 w 943"/>
                        <a:gd name="T11" fmla="*/ 0 h 116"/>
                        <a:gd name="T12" fmla="*/ 30 w 943"/>
                        <a:gd name="T13" fmla="*/ 1 h 116"/>
                        <a:gd name="T14" fmla="*/ 32 w 943"/>
                        <a:gd name="T15" fmla="*/ 1 h 116"/>
                        <a:gd name="T16" fmla="*/ 33 w 943"/>
                        <a:gd name="T17" fmla="*/ 1 h 116"/>
                        <a:gd name="T18" fmla="*/ 35 w 943"/>
                        <a:gd name="T19" fmla="*/ 2 h 116"/>
                        <a:gd name="T20" fmla="*/ 35 w 943"/>
                        <a:gd name="T21" fmla="*/ 3 h 116"/>
                        <a:gd name="T22" fmla="*/ 34 w 943"/>
                        <a:gd name="T23" fmla="*/ 4 h 116"/>
                        <a:gd name="T24" fmla="*/ 33 w 943"/>
                        <a:gd name="T25" fmla="*/ 4 h 116"/>
                        <a:gd name="T26" fmla="*/ 32 w 943"/>
                        <a:gd name="T27" fmla="*/ 4 h 116"/>
                        <a:gd name="T28" fmla="*/ 31 w 943"/>
                        <a:gd name="T29" fmla="*/ 4 h 116"/>
                        <a:gd name="T30" fmla="*/ 30 w 943"/>
                        <a:gd name="T31" fmla="*/ 4 h 116"/>
                        <a:gd name="T32" fmla="*/ 28 w 943"/>
                        <a:gd name="T33" fmla="*/ 4 h 116"/>
                        <a:gd name="T34" fmla="*/ 27 w 943"/>
                        <a:gd name="T35" fmla="*/ 3 h 116"/>
                        <a:gd name="T36" fmla="*/ 26 w 943"/>
                        <a:gd name="T37" fmla="*/ 3 h 116"/>
                        <a:gd name="T38" fmla="*/ 25 w 943"/>
                        <a:gd name="T39" fmla="*/ 3 h 116"/>
                        <a:gd name="T40" fmla="*/ 24 w 943"/>
                        <a:gd name="T41" fmla="*/ 3 h 116"/>
                        <a:gd name="T42" fmla="*/ 23 w 943"/>
                        <a:gd name="T43" fmla="*/ 3 h 116"/>
                        <a:gd name="T44" fmla="*/ 22 w 943"/>
                        <a:gd name="T45" fmla="*/ 3 h 116"/>
                        <a:gd name="T46" fmla="*/ 20 w 943"/>
                        <a:gd name="T47" fmla="*/ 3 h 116"/>
                        <a:gd name="T48" fmla="*/ 19 w 943"/>
                        <a:gd name="T49" fmla="*/ 3 h 116"/>
                        <a:gd name="T50" fmla="*/ 18 w 943"/>
                        <a:gd name="T51" fmla="*/ 3 h 116"/>
                        <a:gd name="T52" fmla="*/ 16 w 943"/>
                        <a:gd name="T53" fmla="*/ 3 h 116"/>
                        <a:gd name="T54" fmla="*/ 14 w 943"/>
                        <a:gd name="T55" fmla="*/ 3 h 116"/>
                        <a:gd name="T56" fmla="*/ 12 w 943"/>
                        <a:gd name="T57" fmla="*/ 3 h 116"/>
                        <a:gd name="T58" fmla="*/ 10 w 943"/>
                        <a:gd name="T59" fmla="*/ 3 h 116"/>
                        <a:gd name="T60" fmla="*/ 8 w 943"/>
                        <a:gd name="T61" fmla="*/ 3 h 116"/>
                        <a:gd name="T62" fmla="*/ 7 w 943"/>
                        <a:gd name="T63" fmla="*/ 4 h 116"/>
                        <a:gd name="T64" fmla="*/ 5 w 943"/>
                        <a:gd name="T65" fmla="*/ 4 h 116"/>
                        <a:gd name="T66" fmla="*/ 3 w 943"/>
                        <a:gd name="T67" fmla="*/ 4 h 116"/>
                        <a:gd name="T68" fmla="*/ 2 w 943"/>
                        <a:gd name="T69" fmla="*/ 4 h 116"/>
                        <a:gd name="T70" fmla="*/ 1 w 943"/>
                        <a:gd name="T71" fmla="*/ 4 h 116"/>
                        <a:gd name="T72" fmla="*/ 1 w 943"/>
                        <a:gd name="T73" fmla="*/ 4 h 116"/>
                        <a:gd name="T74" fmla="*/ 0 w 943"/>
                        <a:gd name="T75" fmla="*/ 3 h 116"/>
                        <a:gd name="T76" fmla="*/ 1 w 943"/>
                        <a:gd name="T77" fmla="*/ 2 h 116"/>
                        <a:gd name="T78" fmla="*/ 2 w 943"/>
                        <a:gd name="T79" fmla="*/ 1 h 116"/>
                        <a:gd name="T80" fmla="*/ 2 w 943"/>
                        <a:gd name="T81" fmla="*/ 1 h 116"/>
                        <a:gd name="T82" fmla="*/ 4 w 943"/>
                        <a:gd name="T83" fmla="*/ 1 h 116"/>
                        <a:gd name="T84" fmla="*/ 5 w 943"/>
                        <a:gd name="T85" fmla="*/ 1 h 116"/>
                        <a:gd name="T86" fmla="*/ 6 w 943"/>
                        <a:gd name="T87" fmla="*/ 1 h 116"/>
                        <a:gd name="T88" fmla="*/ 7 w 943"/>
                        <a:gd name="T89" fmla="*/ 1 h 116"/>
                        <a:gd name="T90" fmla="*/ 8 w 943"/>
                        <a:gd name="T91" fmla="*/ 1 h 116"/>
                        <a:gd name="T92" fmla="*/ 9 w 943"/>
                        <a:gd name="T93" fmla="*/ 0 h 116"/>
                        <a:gd name="T94" fmla="*/ 10 w 943"/>
                        <a:gd name="T95" fmla="*/ 0 h 116"/>
                        <a:gd name="T96" fmla="*/ 10 w 943"/>
                        <a:gd name="T97" fmla="*/ 0 h 116"/>
                        <a:gd name="T98" fmla="*/ 11 w 943"/>
                        <a:gd name="T99" fmla="*/ 0 h 116"/>
                        <a:gd name="T100" fmla="*/ 12 w 943"/>
                        <a:gd name="T101" fmla="*/ 0 h 116"/>
                        <a:gd name="T102" fmla="*/ 13 w 943"/>
                        <a:gd name="T103" fmla="*/ 0 h 116"/>
                        <a:gd name="T104" fmla="*/ 14 w 943"/>
                        <a:gd name="T105" fmla="*/ 0 h 116"/>
                        <a:gd name="T106" fmla="*/ 14 w 943"/>
                        <a:gd name="T107" fmla="*/ 0 h 116"/>
                        <a:gd name="T108" fmla="*/ 15 w 943"/>
                        <a:gd name="T109" fmla="*/ 0 h 116"/>
                        <a:gd name="T110" fmla="*/ 16 w 943"/>
                        <a:gd name="T111" fmla="*/ 0 h 11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w 943"/>
                        <a:gd name="T169" fmla="*/ 0 h 116"/>
                        <a:gd name="T170" fmla="*/ 943 w 943"/>
                        <a:gd name="T171" fmla="*/ 116 h 116"/>
                      </a:gdLst>
                      <a:ahLst/>
                      <a:cxnLst>
                        <a:cxn ang="T112">
                          <a:pos x="T0" y="T1"/>
                        </a:cxn>
                        <a:cxn ang="T113">
                          <a:pos x="T2" y="T3"/>
                        </a:cxn>
                        <a:cxn ang="T114">
                          <a:pos x="T4" y="T5"/>
                        </a:cxn>
                        <a:cxn ang="T115">
                          <a:pos x="T6" y="T7"/>
                        </a:cxn>
                        <a:cxn ang="T116">
                          <a:pos x="T8" y="T9"/>
                        </a:cxn>
                        <a:cxn ang="T117">
                          <a:pos x="T10" y="T11"/>
                        </a:cxn>
                        <a:cxn ang="T118">
                          <a:pos x="T12" y="T13"/>
                        </a:cxn>
                        <a:cxn ang="T119">
                          <a:pos x="T14" y="T15"/>
                        </a:cxn>
                        <a:cxn ang="T120">
                          <a:pos x="T16" y="T17"/>
                        </a:cxn>
                        <a:cxn ang="T121">
                          <a:pos x="T18" y="T19"/>
                        </a:cxn>
                        <a:cxn ang="T122">
                          <a:pos x="T20" y="T21"/>
                        </a:cxn>
                        <a:cxn ang="T123">
                          <a:pos x="T22" y="T23"/>
                        </a:cxn>
                        <a:cxn ang="T124">
                          <a:pos x="T24" y="T25"/>
                        </a:cxn>
                        <a:cxn ang="T125">
                          <a:pos x="T26" y="T27"/>
                        </a:cxn>
                        <a:cxn ang="T126">
                          <a:pos x="T28" y="T29"/>
                        </a:cxn>
                        <a:cxn ang="T127">
                          <a:pos x="T30" y="T31"/>
                        </a:cxn>
                        <a:cxn ang="T128">
                          <a:pos x="T32" y="T33"/>
                        </a:cxn>
                        <a:cxn ang="T129">
                          <a:pos x="T34" y="T35"/>
                        </a:cxn>
                        <a:cxn ang="T130">
                          <a:pos x="T36" y="T37"/>
                        </a:cxn>
                        <a:cxn ang="T131">
                          <a:pos x="T38" y="T39"/>
                        </a:cxn>
                        <a:cxn ang="T132">
                          <a:pos x="T40" y="T41"/>
                        </a:cxn>
                        <a:cxn ang="T133">
                          <a:pos x="T42" y="T43"/>
                        </a:cxn>
                        <a:cxn ang="T134">
                          <a:pos x="T44" y="T45"/>
                        </a:cxn>
                        <a:cxn ang="T135">
                          <a:pos x="T46" y="T47"/>
                        </a:cxn>
                        <a:cxn ang="T136">
                          <a:pos x="T48" y="T49"/>
                        </a:cxn>
                        <a:cxn ang="T137">
                          <a:pos x="T50" y="T51"/>
                        </a:cxn>
                        <a:cxn ang="T138">
                          <a:pos x="T52" y="T53"/>
                        </a:cxn>
                        <a:cxn ang="T139">
                          <a:pos x="T54" y="T55"/>
                        </a:cxn>
                        <a:cxn ang="T140">
                          <a:pos x="T56" y="T57"/>
                        </a:cxn>
                        <a:cxn ang="T141">
                          <a:pos x="T58" y="T59"/>
                        </a:cxn>
                        <a:cxn ang="T142">
                          <a:pos x="T60" y="T61"/>
                        </a:cxn>
                        <a:cxn ang="T143">
                          <a:pos x="T62" y="T63"/>
                        </a:cxn>
                        <a:cxn ang="T144">
                          <a:pos x="T64" y="T65"/>
                        </a:cxn>
                        <a:cxn ang="T145">
                          <a:pos x="T66" y="T67"/>
                        </a:cxn>
                        <a:cxn ang="T146">
                          <a:pos x="T68" y="T69"/>
                        </a:cxn>
                        <a:cxn ang="T147">
                          <a:pos x="T70" y="T71"/>
                        </a:cxn>
                        <a:cxn ang="T148">
                          <a:pos x="T72" y="T73"/>
                        </a:cxn>
                        <a:cxn ang="T149">
                          <a:pos x="T74" y="T75"/>
                        </a:cxn>
                        <a:cxn ang="T150">
                          <a:pos x="T76" y="T77"/>
                        </a:cxn>
                        <a:cxn ang="T151">
                          <a:pos x="T78" y="T79"/>
                        </a:cxn>
                        <a:cxn ang="T152">
                          <a:pos x="T80" y="T81"/>
                        </a:cxn>
                        <a:cxn ang="T153">
                          <a:pos x="T82" y="T83"/>
                        </a:cxn>
                        <a:cxn ang="T154">
                          <a:pos x="T84" y="T85"/>
                        </a:cxn>
                        <a:cxn ang="T155">
                          <a:pos x="T86" y="T87"/>
                        </a:cxn>
                        <a:cxn ang="T156">
                          <a:pos x="T88" y="T89"/>
                        </a:cxn>
                        <a:cxn ang="T157">
                          <a:pos x="T90" y="T91"/>
                        </a:cxn>
                        <a:cxn ang="T158">
                          <a:pos x="T92" y="T93"/>
                        </a:cxn>
                        <a:cxn ang="T159">
                          <a:pos x="T94" y="T95"/>
                        </a:cxn>
                        <a:cxn ang="T160">
                          <a:pos x="T96" y="T97"/>
                        </a:cxn>
                        <a:cxn ang="T161">
                          <a:pos x="T98" y="T99"/>
                        </a:cxn>
                        <a:cxn ang="T162">
                          <a:pos x="T100" y="T101"/>
                        </a:cxn>
                        <a:cxn ang="T163">
                          <a:pos x="T102" y="T103"/>
                        </a:cxn>
                        <a:cxn ang="T164">
                          <a:pos x="T104" y="T105"/>
                        </a:cxn>
                        <a:cxn ang="T165">
                          <a:pos x="T106" y="T107"/>
                        </a:cxn>
                        <a:cxn ang="T166">
                          <a:pos x="T108" y="T109"/>
                        </a:cxn>
                        <a:cxn ang="T167">
                          <a:pos x="T110" y="T111"/>
                        </a:cxn>
                      </a:cxnLst>
                      <a:rect l="T168" t="T169" r="T170" b="T171"/>
                      <a:pathLst>
                        <a:path w="943" h="116">
                          <a:moveTo>
                            <a:pt x="435" y="0"/>
                          </a:moveTo>
                          <a:lnTo>
                            <a:pt x="442" y="0"/>
                          </a:lnTo>
                          <a:lnTo>
                            <a:pt x="450" y="1"/>
                          </a:lnTo>
                          <a:lnTo>
                            <a:pt x="458" y="1"/>
                          </a:lnTo>
                          <a:lnTo>
                            <a:pt x="465" y="1"/>
                          </a:lnTo>
                          <a:lnTo>
                            <a:pt x="472" y="1"/>
                          </a:lnTo>
                          <a:lnTo>
                            <a:pt x="480" y="1"/>
                          </a:lnTo>
                          <a:lnTo>
                            <a:pt x="488" y="1"/>
                          </a:lnTo>
                          <a:lnTo>
                            <a:pt x="496" y="2"/>
                          </a:lnTo>
                          <a:lnTo>
                            <a:pt x="503" y="2"/>
                          </a:lnTo>
                          <a:lnTo>
                            <a:pt x="510" y="2"/>
                          </a:lnTo>
                          <a:lnTo>
                            <a:pt x="518" y="2"/>
                          </a:lnTo>
                          <a:lnTo>
                            <a:pt x="525" y="4"/>
                          </a:lnTo>
                          <a:lnTo>
                            <a:pt x="533" y="4"/>
                          </a:lnTo>
                          <a:lnTo>
                            <a:pt x="540" y="5"/>
                          </a:lnTo>
                          <a:lnTo>
                            <a:pt x="548" y="5"/>
                          </a:lnTo>
                          <a:lnTo>
                            <a:pt x="555" y="5"/>
                          </a:lnTo>
                          <a:lnTo>
                            <a:pt x="562" y="5"/>
                          </a:lnTo>
                          <a:lnTo>
                            <a:pt x="571" y="5"/>
                          </a:lnTo>
                          <a:lnTo>
                            <a:pt x="578" y="5"/>
                          </a:lnTo>
                          <a:lnTo>
                            <a:pt x="586" y="5"/>
                          </a:lnTo>
                          <a:lnTo>
                            <a:pt x="593" y="5"/>
                          </a:lnTo>
                          <a:lnTo>
                            <a:pt x="600" y="6"/>
                          </a:lnTo>
                          <a:lnTo>
                            <a:pt x="609" y="6"/>
                          </a:lnTo>
                          <a:lnTo>
                            <a:pt x="616" y="7"/>
                          </a:lnTo>
                          <a:lnTo>
                            <a:pt x="623" y="7"/>
                          </a:lnTo>
                          <a:lnTo>
                            <a:pt x="630" y="7"/>
                          </a:lnTo>
                          <a:lnTo>
                            <a:pt x="638" y="7"/>
                          </a:lnTo>
                          <a:lnTo>
                            <a:pt x="645" y="7"/>
                          </a:lnTo>
                          <a:lnTo>
                            <a:pt x="652" y="7"/>
                          </a:lnTo>
                          <a:lnTo>
                            <a:pt x="661" y="8"/>
                          </a:lnTo>
                          <a:lnTo>
                            <a:pt x="668" y="9"/>
                          </a:lnTo>
                          <a:lnTo>
                            <a:pt x="676" y="9"/>
                          </a:lnTo>
                          <a:lnTo>
                            <a:pt x="683" y="9"/>
                          </a:lnTo>
                          <a:lnTo>
                            <a:pt x="690" y="9"/>
                          </a:lnTo>
                          <a:lnTo>
                            <a:pt x="699" y="9"/>
                          </a:lnTo>
                          <a:lnTo>
                            <a:pt x="706" y="11"/>
                          </a:lnTo>
                          <a:lnTo>
                            <a:pt x="713" y="11"/>
                          </a:lnTo>
                          <a:lnTo>
                            <a:pt x="720" y="12"/>
                          </a:lnTo>
                          <a:lnTo>
                            <a:pt x="728" y="12"/>
                          </a:lnTo>
                          <a:lnTo>
                            <a:pt x="735" y="12"/>
                          </a:lnTo>
                          <a:lnTo>
                            <a:pt x="743" y="12"/>
                          </a:lnTo>
                          <a:lnTo>
                            <a:pt x="750" y="13"/>
                          </a:lnTo>
                          <a:lnTo>
                            <a:pt x="757" y="14"/>
                          </a:lnTo>
                          <a:lnTo>
                            <a:pt x="765" y="14"/>
                          </a:lnTo>
                          <a:lnTo>
                            <a:pt x="772" y="15"/>
                          </a:lnTo>
                          <a:lnTo>
                            <a:pt x="779" y="17"/>
                          </a:lnTo>
                          <a:lnTo>
                            <a:pt x="787" y="17"/>
                          </a:lnTo>
                          <a:lnTo>
                            <a:pt x="795" y="18"/>
                          </a:lnTo>
                          <a:lnTo>
                            <a:pt x="802" y="18"/>
                          </a:lnTo>
                          <a:lnTo>
                            <a:pt x="809" y="19"/>
                          </a:lnTo>
                          <a:lnTo>
                            <a:pt x="816" y="19"/>
                          </a:lnTo>
                          <a:lnTo>
                            <a:pt x="824" y="20"/>
                          </a:lnTo>
                          <a:lnTo>
                            <a:pt x="832" y="23"/>
                          </a:lnTo>
                          <a:lnTo>
                            <a:pt x="839" y="23"/>
                          </a:lnTo>
                          <a:lnTo>
                            <a:pt x="846" y="24"/>
                          </a:lnTo>
                          <a:lnTo>
                            <a:pt x="853" y="25"/>
                          </a:lnTo>
                          <a:lnTo>
                            <a:pt x="860" y="26"/>
                          </a:lnTo>
                          <a:lnTo>
                            <a:pt x="867" y="27"/>
                          </a:lnTo>
                          <a:lnTo>
                            <a:pt x="876" y="28"/>
                          </a:lnTo>
                          <a:lnTo>
                            <a:pt x="883" y="30"/>
                          </a:lnTo>
                          <a:lnTo>
                            <a:pt x="890" y="31"/>
                          </a:lnTo>
                          <a:lnTo>
                            <a:pt x="897" y="32"/>
                          </a:lnTo>
                          <a:lnTo>
                            <a:pt x="904" y="34"/>
                          </a:lnTo>
                          <a:lnTo>
                            <a:pt x="912" y="36"/>
                          </a:lnTo>
                          <a:lnTo>
                            <a:pt x="916" y="39"/>
                          </a:lnTo>
                          <a:lnTo>
                            <a:pt x="919" y="44"/>
                          </a:lnTo>
                          <a:lnTo>
                            <a:pt x="923" y="49"/>
                          </a:lnTo>
                          <a:lnTo>
                            <a:pt x="928" y="52"/>
                          </a:lnTo>
                          <a:lnTo>
                            <a:pt x="931" y="57"/>
                          </a:lnTo>
                          <a:lnTo>
                            <a:pt x="934" y="62"/>
                          </a:lnTo>
                          <a:lnTo>
                            <a:pt x="938" y="65"/>
                          </a:lnTo>
                          <a:lnTo>
                            <a:pt x="943" y="70"/>
                          </a:lnTo>
                          <a:lnTo>
                            <a:pt x="940" y="75"/>
                          </a:lnTo>
                          <a:lnTo>
                            <a:pt x="936" y="78"/>
                          </a:lnTo>
                          <a:lnTo>
                            <a:pt x="934" y="83"/>
                          </a:lnTo>
                          <a:lnTo>
                            <a:pt x="931" y="88"/>
                          </a:lnTo>
                          <a:lnTo>
                            <a:pt x="929" y="91"/>
                          </a:lnTo>
                          <a:lnTo>
                            <a:pt x="927" y="95"/>
                          </a:lnTo>
                          <a:lnTo>
                            <a:pt x="925" y="101"/>
                          </a:lnTo>
                          <a:lnTo>
                            <a:pt x="923" y="106"/>
                          </a:lnTo>
                          <a:lnTo>
                            <a:pt x="918" y="106"/>
                          </a:lnTo>
                          <a:lnTo>
                            <a:pt x="915" y="106"/>
                          </a:lnTo>
                          <a:lnTo>
                            <a:pt x="911" y="106"/>
                          </a:lnTo>
                          <a:lnTo>
                            <a:pt x="906" y="106"/>
                          </a:lnTo>
                          <a:lnTo>
                            <a:pt x="902" y="106"/>
                          </a:lnTo>
                          <a:lnTo>
                            <a:pt x="898" y="106"/>
                          </a:lnTo>
                          <a:lnTo>
                            <a:pt x="893" y="106"/>
                          </a:lnTo>
                          <a:lnTo>
                            <a:pt x="889" y="106"/>
                          </a:lnTo>
                          <a:lnTo>
                            <a:pt x="885" y="106"/>
                          </a:lnTo>
                          <a:lnTo>
                            <a:pt x="880" y="106"/>
                          </a:lnTo>
                          <a:lnTo>
                            <a:pt x="876" y="106"/>
                          </a:lnTo>
                          <a:lnTo>
                            <a:pt x="872" y="106"/>
                          </a:lnTo>
                          <a:lnTo>
                            <a:pt x="867" y="106"/>
                          </a:lnTo>
                          <a:lnTo>
                            <a:pt x="864" y="106"/>
                          </a:lnTo>
                          <a:lnTo>
                            <a:pt x="859" y="106"/>
                          </a:lnTo>
                          <a:lnTo>
                            <a:pt x="855" y="106"/>
                          </a:lnTo>
                          <a:lnTo>
                            <a:pt x="851" y="104"/>
                          </a:lnTo>
                          <a:lnTo>
                            <a:pt x="847" y="104"/>
                          </a:lnTo>
                          <a:lnTo>
                            <a:pt x="842" y="103"/>
                          </a:lnTo>
                          <a:lnTo>
                            <a:pt x="838" y="103"/>
                          </a:lnTo>
                          <a:lnTo>
                            <a:pt x="834" y="103"/>
                          </a:lnTo>
                          <a:lnTo>
                            <a:pt x="829" y="102"/>
                          </a:lnTo>
                          <a:lnTo>
                            <a:pt x="826" y="102"/>
                          </a:lnTo>
                          <a:lnTo>
                            <a:pt x="822" y="102"/>
                          </a:lnTo>
                          <a:lnTo>
                            <a:pt x="817" y="101"/>
                          </a:lnTo>
                          <a:lnTo>
                            <a:pt x="814" y="101"/>
                          </a:lnTo>
                          <a:lnTo>
                            <a:pt x="809" y="100"/>
                          </a:lnTo>
                          <a:lnTo>
                            <a:pt x="806" y="100"/>
                          </a:lnTo>
                          <a:lnTo>
                            <a:pt x="801" y="100"/>
                          </a:lnTo>
                          <a:lnTo>
                            <a:pt x="797" y="99"/>
                          </a:lnTo>
                          <a:lnTo>
                            <a:pt x="792" y="99"/>
                          </a:lnTo>
                          <a:lnTo>
                            <a:pt x="789" y="99"/>
                          </a:lnTo>
                          <a:lnTo>
                            <a:pt x="784" y="97"/>
                          </a:lnTo>
                          <a:lnTo>
                            <a:pt x="781" y="97"/>
                          </a:lnTo>
                          <a:lnTo>
                            <a:pt x="776" y="96"/>
                          </a:lnTo>
                          <a:lnTo>
                            <a:pt x="772" y="95"/>
                          </a:lnTo>
                          <a:lnTo>
                            <a:pt x="768" y="95"/>
                          </a:lnTo>
                          <a:lnTo>
                            <a:pt x="764" y="95"/>
                          </a:lnTo>
                          <a:lnTo>
                            <a:pt x="759" y="94"/>
                          </a:lnTo>
                          <a:lnTo>
                            <a:pt x="756" y="94"/>
                          </a:lnTo>
                          <a:lnTo>
                            <a:pt x="751" y="93"/>
                          </a:lnTo>
                          <a:lnTo>
                            <a:pt x="746" y="93"/>
                          </a:lnTo>
                          <a:lnTo>
                            <a:pt x="743" y="93"/>
                          </a:lnTo>
                          <a:lnTo>
                            <a:pt x="739" y="93"/>
                          </a:lnTo>
                          <a:lnTo>
                            <a:pt x="734" y="91"/>
                          </a:lnTo>
                          <a:lnTo>
                            <a:pt x="731" y="91"/>
                          </a:lnTo>
                          <a:lnTo>
                            <a:pt x="726" y="91"/>
                          </a:lnTo>
                          <a:lnTo>
                            <a:pt x="722" y="91"/>
                          </a:lnTo>
                          <a:lnTo>
                            <a:pt x="719" y="90"/>
                          </a:lnTo>
                          <a:lnTo>
                            <a:pt x="713" y="90"/>
                          </a:lnTo>
                          <a:lnTo>
                            <a:pt x="709" y="90"/>
                          </a:lnTo>
                          <a:lnTo>
                            <a:pt x="706" y="90"/>
                          </a:lnTo>
                          <a:lnTo>
                            <a:pt x="701" y="89"/>
                          </a:lnTo>
                          <a:lnTo>
                            <a:pt x="696" y="89"/>
                          </a:lnTo>
                          <a:lnTo>
                            <a:pt x="693" y="89"/>
                          </a:lnTo>
                          <a:lnTo>
                            <a:pt x="688" y="89"/>
                          </a:lnTo>
                          <a:lnTo>
                            <a:pt x="684" y="89"/>
                          </a:lnTo>
                          <a:lnTo>
                            <a:pt x="680" y="89"/>
                          </a:lnTo>
                          <a:lnTo>
                            <a:pt x="675" y="89"/>
                          </a:lnTo>
                          <a:lnTo>
                            <a:pt x="671" y="89"/>
                          </a:lnTo>
                          <a:lnTo>
                            <a:pt x="667" y="89"/>
                          </a:lnTo>
                          <a:lnTo>
                            <a:pt x="663" y="89"/>
                          </a:lnTo>
                          <a:lnTo>
                            <a:pt x="658" y="89"/>
                          </a:lnTo>
                          <a:lnTo>
                            <a:pt x="655" y="90"/>
                          </a:lnTo>
                          <a:lnTo>
                            <a:pt x="650" y="89"/>
                          </a:lnTo>
                          <a:lnTo>
                            <a:pt x="645" y="88"/>
                          </a:lnTo>
                          <a:lnTo>
                            <a:pt x="641" y="88"/>
                          </a:lnTo>
                          <a:lnTo>
                            <a:pt x="636" y="88"/>
                          </a:lnTo>
                          <a:lnTo>
                            <a:pt x="632" y="87"/>
                          </a:lnTo>
                          <a:lnTo>
                            <a:pt x="628" y="87"/>
                          </a:lnTo>
                          <a:lnTo>
                            <a:pt x="623" y="85"/>
                          </a:lnTo>
                          <a:lnTo>
                            <a:pt x="619" y="85"/>
                          </a:lnTo>
                          <a:lnTo>
                            <a:pt x="614" y="85"/>
                          </a:lnTo>
                          <a:lnTo>
                            <a:pt x="610" y="84"/>
                          </a:lnTo>
                          <a:lnTo>
                            <a:pt x="605" y="84"/>
                          </a:lnTo>
                          <a:lnTo>
                            <a:pt x="600" y="84"/>
                          </a:lnTo>
                          <a:lnTo>
                            <a:pt x="595" y="83"/>
                          </a:lnTo>
                          <a:lnTo>
                            <a:pt x="592" y="83"/>
                          </a:lnTo>
                          <a:lnTo>
                            <a:pt x="587" y="83"/>
                          </a:lnTo>
                          <a:lnTo>
                            <a:pt x="582" y="83"/>
                          </a:lnTo>
                          <a:lnTo>
                            <a:pt x="578" y="82"/>
                          </a:lnTo>
                          <a:lnTo>
                            <a:pt x="573" y="82"/>
                          </a:lnTo>
                          <a:lnTo>
                            <a:pt x="568" y="81"/>
                          </a:lnTo>
                          <a:lnTo>
                            <a:pt x="563" y="81"/>
                          </a:lnTo>
                          <a:lnTo>
                            <a:pt x="559" y="81"/>
                          </a:lnTo>
                          <a:lnTo>
                            <a:pt x="554" y="81"/>
                          </a:lnTo>
                          <a:lnTo>
                            <a:pt x="549" y="81"/>
                          </a:lnTo>
                          <a:lnTo>
                            <a:pt x="544" y="81"/>
                          </a:lnTo>
                          <a:lnTo>
                            <a:pt x="540" y="81"/>
                          </a:lnTo>
                          <a:lnTo>
                            <a:pt x="536" y="81"/>
                          </a:lnTo>
                          <a:lnTo>
                            <a:pt x="531" y="81"/>
                          </a:lnTo>
                          <a:lnTo>
                            <a:pt x="525" y="81"/>
                          </a:lnTo>
                          <a:lnTo>
                            <a:pt x="521" y="81"/>
                          </a:lnTo>
                          <a:lnTo>
                            <a:pt x="516" y="81"/>
                          </a:lnTo>
                          <a:lnTo>
                            <a:pt x="512" y="81"/>
                          </a:lnTo>
                          <a:lnTo>
                            <a:pt x="508" y="82"/>
                          </a:lnTo>
                          <a:lnTo>
                            <a:pt x="501" y="81"/>
                          </a:lnTo>
                          <a:lnTo>
                            <a:pt x="493" y="81"/>
                          </a:lnTo>
                          <a:lnTo>
                            <a:pt x="485" y="81"/>
                          </a:lnTo>
                          <a:lnTo>
                            <a:pt x="479" y="81"/>
                          </a:lnTo>
                          <a:lnTo>
                            <a:pt x="472" y="80"/>
                          </a:lnTo>
                          <a:lnTo>
                            <a:pt x="465" y="80"/>
                          </a:lnTo>
                          <a:lnTo>
                            <a:pt x="458" y="80"/>
                          </a:lnTo>
                          <a:lnTo>
                            <a:pt x="451" y="80"/>
                          </a:lnTo>
                          <a:lnTo>
                            <a:pt x="444" y="78"/>
                          </a:lnTo>
                          <a:lnTo>
                            <a:pt x="438" y="78"/>
                          </a:lnTo>
                          <a:lnTo>
                            <a:pt x="429" y="78"/>
                          </a:lnTo>
                          <a:lnTo>
                            <a:pt x="422" y="78"/>
                          </a:lnTo>
                          <a:lnTo>
                            <a:pt x="415" y="78"/>
                          </a:lnTo>
                          <a:lnTo>
                            <a:pt x="409" y="78"/>
                          </a:lnTo>
                          <a:lnTo>
                            <a:pt x="402" y="78"/>
                          </a:lnTo>
                          <a:lnTo>
                            <a:pt x="395" y="78"/>
                          </a:lnTo>
                          <a:lnTo>
                            <a:pt x="387" y="78"/>
                          </a:lnTo>
                          <a:lnTo>
                            <a:pt x="381" y="78"/>
                          </a:lnTo>
                          <a:lnTo>
                            <a:pt x="374" y="78"/>
                          </a:lnTo>
                          <a:lnTo>
                            <a:pt x="366" y="78"/>
                          </a:lnTo>
                          <a:lnTo>
                            <a:pt x="359" y="78"/>
                          </a:lnTo>
                          <a:lnTo>
                            <a:pt x="352" y="78"/>
                          </a:lnTo>
                          <a:lnTo>
                            <a:pt x="345" y="80"/>
                          </a:lnTo>
                          <a:lnTo>
                            <a:pt x="339" y="80"/>
                          </a:lnTo>
                          <a:lnTo>
                            <a:pt x="331" y="80"/>
                          </a:lnTo>
                          <a:lnTo>
                            <a:pt x="325" y="80"/>
                          </a:lnTo>
                          <a:lnTo>
                            <a:pt x="318" y="81"/>
                          </a:lnTo>
                          <a:lnTo>
                            <a:pt x="311" y="81"/>
                          </a:lnTo>
                          <a:lnTo>
                            <a:pt x="304" y="81"/>
                          </a:lnTo>
                          <a:lnTo>
                            <a:pt x="298" y="82"/>
                          </a:lnTo>
                          <a:lnTo>
                            <a:pt x="291" y="82"/>
                          </a:lnTo>
                          <a:lnTo>
                            <a:pt x="283" y="83"/>
                          </a:lnTo>
                          <a:lnTo>
                            <a:pt x="276" y="83"/>
                          </a:lnTo>
                          <a:lnTo>
                            <a:pt x="269" y="83"/>
                          </a:lnTo>
                          <a:lnTo>
                            <a:pt x="263" y="84"/>
                          </a:lnTo>
                          <a:lnTo>
                            <a:pt x="256" y="84"/>
                          </a:lnTo>
                          <a:lnTo>
                            <a:pt x="249" y="85"/>
                          </a:lnTo>
                          <a:lnTo>
                            <a:pt x="242" y="85"/>
                          </a:lnTo>
                          <a:lnTo>
                            <a:pt x="235" y="87"/>
                          </a:lnTo>
                          <a:lnTo>
                            <a:pt x="229" y="88"/>
                          </a:lnTo>
                          <a:lnTo>
                            <a:pt x="222" y="88"/>
                          </a:lnTo>
                          <a:lnTo>
                            <a:pt x="215" y="89"/>
                          </a:lnTo>
                          <a:lnTo>
                            <a:pt x="208" y="90"/>
                          </a:lnTo>
                          <a:lnTo>
                            <a:pt x="202" y="90"/>
                          </a:lnTo>
                          <a:lnTo>
                            <a:pt x="194" y="91"/>
                          </a:lnTo>
                          <a:lnTo>
                            <a:pt x="187" y="93"/>
                          </a:lnTo>
                          <a:lnTo>
                            <a:pt x="181" y="94"/>
                          </a:lnTo>
                          <a:lnTo>
                            <a:pt x="174" y="95"/>
                          </a:lnTo>
                          <a:lnTo>
                            <a:pt x="167" y="95"/>
                          </a:lnTo>
                          <a:lnTo>
                            <a:pt x="161" y="96"/>
                          </a:lnTo>
                          <a:lnTo>
                            <a:pt x="154" y="97"/>
                          </a:lnTo>
                          <a:lnTo>
                            <a:pt x="147" y="99"/>
                          </a:lnTo>
                          <a:lnTo>
                            <a:pt x="141" y="100"/>
                          </a:lnTo>
                          <a:lnTo>
                            <a:pt x="134" y="101"/>
                          </a:lnTo>
                          <a:lnTo>
                            <a:pt x="127" y="103"/>
                          </a:lnTo>
                          <a:lnTo>
                            <a:pt x="121" y="104"/>
                          </a:lnTo>
                          <a:lnTo>
                            <a:pt x="114" y="106"/>
                          </a:lnTo>
                          <a:lnTo>
                            <a:pt x="108" y="107"/>
                          </a:lnTo>
                          <a:lnTo>
                            <a:pt x="101" y="108"/>
                          </a:lnTo>
                          <a:lnTo>
                            <a:pt x="95" y="110"/>
                          </a:lnTo>
                          <a:lnTo>
                            <a:pt x="88" y="112"/>
                          </a:lnTo>
                          <a:lnTo>
                            <a:pt x="82" y="113"/>
                          </a:lnTo>
                          <a:lnTo>
                            <a:pt x="76" y="115"/>
                          </a:lnTo>
                          <a:lnTo>
                            <a:pt x="69" y="116"/>
                          </a:lnTo>
                          <a:lnTo>
                            <a:pt x="65" y="115"/>
                          </a:lnTo>
                          <a:lnTo>
                            <a:pt x="62" y="115"/>
                          </a:lnTo>
                          <a:lnTo>
                            <a:pt x="58" y="114"/>
                          </a:lnTo>
                          <a:lnTo>
                            <a:pt x="56" y="114"/>
                          </a:lnTo>
                          <a:lnTo>
                            <a:pt x="52" y="113"/>
                          </a:lnTo>
                          <a:lnTo>
                            <a:pt x="49" y="113"/>
                          </a:lnTo>
                          <a:lnTo>
                            <a:pt x="45" y="113"/>
                          </a:lnTo>
                          <a:lnTo>
                            <a:pt x="43" y="113"/>
                          </a:lnTo>
                          <a:lnTo>
                            <a:pt x="39" y="113"/>
                          </a:lnTo>
                          <a:lnTo>
                            <a:pt x="37" y="113"/>
                          </a:lnTo>
                          <a:lnTo>
                            <a:pt x="33" y="113"/>
                          </a:lnTo>
                          <a:lnTo>
                            <a:pt x="31" y="113"/>
                          </a:lnTo>
                          <a:lnTo>
                            <a:pt x="27" y="113"/>
                          </a:lnTo>
                          <a:lnTo>
                            <a:pt x="25" y="113"/>
                          </a:lnTo>
                          <a:lnTo>
                            <a:pt x="22" y="113"/>
                          </a:lnTo>
                          <a:lnTo>
                            <a:pt x="19" y="113"/>
                          </a:lnTo>
                          <a:lnTo>
                            <a:pt x="18" y="109"/>
                          </a:lnTo>
                          <a:lnTo>
                            <a:pt x="16" y="107"/>
                          </a:lnTo>
                          <a:lnTo>
                            <a:pt x="15" y="103"/>
                          </a:lnTo>
                          <a:lnTo>
                            <a:pt x="14" y="101"/>
                          </a:lnTo>
                          <a:lnTo>
                            <a:pt x="12" y="95"/>
                          </a:lnTo>
                          <a:lnTo>
                            <a:pt x="9" y="91"/>
                          </a:lnTo>
                          <a:lnTo>
                            <a:pt x="7" y="87"/>
                          </a:lnTo>
                          <a:lnTo>
                            <a:pt x="5" y="83"/>
                          </a:lnTo>
                          <a:lnTo>
                            <a:pt x="2" y="78"/>
                          </a:lnTo>
                          <a:lnTo>
                            <a:pt x="0" y="75"/>
                          </a:lnTo>
                          <a:lnTo>
                            <a:pt x="2" y="70"/>
                          </a:lnTo>
                          <a:lnTo>
                            <a:pt x="6" y="68"/>
                          </a:lnTo>
                          <a:lnTo>
                            <a:pt x="8" y="64"/>
                          </a:lnTo>
                          <a:lnTo>
                            <a:pt x="12" y="61"/>
                          </a:lnTo>
                          <a:lnTo>
                            <a:pt x="14" y="58"/>
                          </a:lnTo>
                          <a:lnTo>
                            <a:pt x="18" y="55"/>
                          </a:lnTo>
                          <a:lnTo>
                            <a:pt x="21" y="52"/>
                          </a:lnTo>
                          <a:lnTo>
                            <a:pt x="25" y="51"/>
                          </a:lnTo>
                          <a:lnTo>
                            <a:pt x="27" y="49"/>
                          </a:lnTo>
                          <a:lnTo>
                            <a:pt x="31" y="46"/>
                          </a:lnTo>
                          <a:lnTo>
                            <a:pt x="34" y="44"/>
                          </a:lnTo>
                          <a:lnTo>
                            <a:pt x="38" y="43"/>
                          </a:lnTo>
                          <a:lnTo>
                            <a:pt x="41" y="40"/>
                          </a:lnTo>
                          <a:lnTo>
                            <a:pt x="45" y="39"/>
                          </a:lnTo>
                          <a:lnTo>
                            <a:pt x="49" y="38"/>
                          </a:lnTo>
                          <a:lnTo>
                            <a:pt x="53" y="37"/>
                          </a:lnTo>
                          <a:lnTo>
                            <a:pt x="56" y="34"/>
                          </a:lnTo>
                          <a:lnTo>
                            <a:pt x="60" y="33"/>
                          </a:lnTo>
                          <a:lnTo>
                            <a:pt x="64" y="32"/>
                          </a:lnTo>
                          <a:lnTo>
                            <a:pt x="67" y="31"/>
                          </a:lnTo>
                          <a:lnTo>
                            <a:pt x="71" y="30"/>
                          </a:lnTo>
                          <a:lnTo>
                            <a:pt x="76" y="30"/>
                          </a:lnTo>
                          <a:lnTo>
                            <a:pt x="79" y="28"/>
                          </a:lnTo>
                          <a:lnTo>
                            <a:pt x="83" y="27"/>
                          </a:lnTo>
                          <a:lnTo>
                            <a:pt x="88" y="27"/>
                          </a:lnTo>
                          <a:lnTo>
                            <a:pt x="91" y="26"/>
                          </a:lnTo>
                          <a:lnTo>
                            <a:pt x="95" y="25"/>
                          </a:lnTo>
                          <a:lnTo>
                            <a:pt x="98" y="25"/>
                          </a:lnTo>
                          <a:lnTo>
                            <a:pt x="103" y="25"/>
                          </a:lnTo>
                          <a:lnTo>
                            <a:pt x="107" y="25"/>
                          </a:lnTo>
                          <a:lnTo>
                            <a:pt x="111" y="24"/>
                          </a:lnTo>
                          <a:lnTo>
                            <a:pt x="116" y="24"/>
                          </a:lnTo>
                          <a:lnTo>
                            <a:pt x="120" y="23"/>
                          </a:lnTo>
                          <a:lnTo>
                            <a:pt x="123" y="23"/>
                          </a:lnTo>
                          <a:lnTo>
                            <a:pt x="127" y="23"/>
                          </a:lnTo>
                          <a:lnTo>
                            <a:pt x="132" y="23"/>
                          </a:lnTo>
                          <a:lnTo>
                            <a:pt x="135" y="23"/>
                          </a:lnTo>
                          <a:lnTo>
                            <a:pt x="140" y="21"/>
                          </a:lnTo>
                          <a:lnTo>
                            <a:pt x="143" y="21"/>
                          </a:lnTo>
                          <a:lnTo>
                            <a:pt x="148" y="21"/>
                          </a:lnTo>
                          <a:lnTo>
                            <a:pt x="152" y="20"/>
                          </a:lnTo>
                          <a:lnTo>
                            <a:pt x="156" y="20"/>
                          </a:lnTo>
                          <a:lnTo>
                            <a:pt x="161" y="20"/>
                          </a:lnTo>
                          <a:lnTo>
                            <a:pt x="165" y="20"/>
                          </a:lnTo>
                          <a:lnTo>
                            <a:pt x="170" y="19"/>
                          </a:lnTo>
                          <a:lnTo>
                            <a:pt x="173" y="19"/>
                          </a:lnTo>
                          <a:lnTo>
                            <a:pt x="177" y="19"/>
                          </a:lnTo>
                          <a:lnTo>
                            <a:pt x="181" y="19"/>
                          </a:lnTo>
                          <a:lnTo>
                            <a:pt x="186" y="19"/>
                          </a:lnTo>
                          <a:lnTo>
                            <a:pt x="190" y="19"/>
                          </a:lnTo>
                          <a:lnTo>
                            <a:pt x="194" y="18"/>
                          </a:lnTo>
                          <a:lnTo>
                            <a:pt x="198" y="18"/>
                          </a:lnTo>
                          <a:lnTo>
                            <a:pt x="202" y="17"/>
                          </a:lnTo>
                          <a:lnTo>
                            <a:pt x="206" y="17"/>
                          </a:lnTo>
                          <a:lnTo>
                            <a:pt x="210" y="15"/>
                          </a:lnTo>
                          <a:lnTo>
                            <a:pt x="215" y="15"/>
                          </a:lnTo>
                          <a:lnTo>
                            <a:pt x="218" y="14"/>
                          </a:lnTo>
                          <a:lnTo>
                            <a:pt x="222" y="14"/>
                          </a:lnTo>
                          <a:lnTo>
                            <a:pt x="225" y="13"/>
                          </a:lnTo>
                          <a:lnTo>
                            <a:pt x="230" y="12"/>
                          </a:lnTo>
                          <a:lnTo>
                            <a:pt x="234" y="12"/>
                          </a:lnTo>
                          <a:lnTo>
                            <a:pt x="237" y="11"/>
                          </a:lnTo>
                          <a:lnTo>
                            <a:pt x="242" y="9"/>
                          </a:lnTo>
                          <a:lnTo>
                            <a:pt x="245" y="9"/>
                          </a:lnTo>
                          <a:lnTo>
                            <a:pt x="249" y="7"/>
                          </a:lnTo>
                          <a:lnTo>
                            <a:pt x="251" y="7"/>
                          </a:lnTo>
                          <a:lnTo>
                            <a:pt x="255" y="7"/>
                          </a:lnTo>
                          <a:lnTo>
                            <a:pt x="257" y="7"/>
                          </a:lnTo>
                          <a:lnTo>
                            <a:pt x="260" y="7"/>
                          </a:lnTo>
                          <a:lnTo>
                            <a:pt x="263" y="6"/>
                          </a:lnTo>
                          <a:lnTo>
                            <a:pt x="266" y="6"/>
                          </a:lnTo>
                          <a:lnTo>
                            <a:pt x="269" y="6"/>
                          </a:lnTo>
                          <a:lnTo>
                            <a:pt x="272" y="5"/>
                          </a:lnTo>
                          <a:lnTo>
                            <a:pt x="275" y="5"/>
                          </a:lnTo>
                          <a:lnTo>
                            <a:pt x="278" y="5"/>
                          </a:lnTo>
                          <a:lnTo>
                            <a:pt x="281" y="5"/>
                          </a:lnTo>
                          <a:lnTo>
                            <a:pt x="283" y="5"/>
                          </a:lnTo>
                          <a:lnTo>
                            <a:pt x="287" y="5"/>
                          </a:lnTo>
                          <a:lnTo>
                            <a:pt x="289" y="5"/>
                          </a:lnTo>
                          <a:lnTo>
                            <a:pt x="293" y="5"/>
                          </a:lnTo>
                          <a:lnTo>
                            <a:pt x="295" y="5"/>
                          </a:lnTo>
                          <a:lnTo>
                            <a:pt x="298" y="5"/>
                          </a:lnTo>
                          <a:lnTo>
                            <a:pt x="301" y="5"/>
                          </a:lnTo>
                          <a:lnTo>
                            <a:pt x="304" y="5"/>
                          </a:lnTo>
                          <a:lnTo>
                            <a:pt x="307" y="5"/>
                          </a:lnTo>
                          <a:lnTo>
                            <a:pt x="311" y="5"/>
                          </a:lnTo>
                          <a:lnTo>
                            <a:pt x="313" y="5"/>
                          </a:lnTo>
                          <a:lnTo>
                            <a:pt x="315" y="5"/>
                          </a:lnTo>
                          <a:lnTo>
                            <a:pt x="319" y="5"/>
                          </a:lnTo>
                          <a:lnTo>
                            <a:pt x="321" y="5"/>
                          </a:lnTo>
                          <a:lnTo>
                            <a:pt x="325" y="5"/>
                          </a:lnTo>
                          <a:lnTo>
                            <a:pt x="329" y="5"/>
                          </a:lnTo>
                          <a:lnTo>
                            <a:pt x="331" y="5"/>
                          </a:lnTo>
                          <a:lnTo>
                            <a:pt x="333" y="5"/>
                          </a:lnTo>
                          <a:lnTo>
                            <a:pt x="337" y="5"/>
                          </a:lnTo>
                          <a:lnTo>
                            <a:pt x="340" y="6"/>
                          </a:lnTo>
                          <a:lnTo>
                            <a:pt x="343" y="5"/>
                          </a:lnTo>
                          <a:lnTo>
                            <a:pt x="346" y="5"/>
                          </a:lnTo>
                          <a:lnTo>
                            <a:pt x="349" y="5"/>
                          </a:lnTo>
                          <a:lnTo>
                            <a:pt x="351" y="5"/>
                          </a:lnTo>
                          <a:lnTo>
                            <a:pt x="355" y="5"/>
                          </a:lnTo>
                          <a:lnTo>
                            <a:pt x="357" y="5"/>
                          </a:lnTo>
                          <a:lnTo>
                            <a:pt x="361" y="5"/>
                          </a:lnTo>
                          <a:lnTo>
                            <a:pt x="364" y="5"/>
                          </a:lnTo>
                          <a:lnTo>
                            <a:pt x="366" y="5"/>
                          </a:lnTo>
                          <a:lnTo>
                            <a:pt x="369" y="5"/>
                          </a:lnTo>
                          <a:lnTo>
                            <a:pt x="371" y="5"/>
                          </a:lnTo>
                          <a:lnTo>
                            <a:pt x="376" y="5"/>
                          </a:lnTo>
                          <a:lnTo>
                            <a:pt x="378" y="5"/>
                          </a:lnTo>
                          <a:lnTo>
                            <a:pt x="382" y="5"/>
                          </a:lnTo>
                          <a:lnTo>
                            <a:pt x="384" y="5"/>
                          </a:lnTo>
                          <a:lnTo>
                            <a:pt x="387" y="5"/>
                          </a:lnTo>
                          <a:lnTo>
                            <a:pt x="390" y="5"/>
                          </a:lnTo>
                          <a:lnTo>
                            <a:pt x="394" y="5"/>
                          </a:lnTo>
                          <a:lnTo>
                            <a:pt x="396" y="5"/>
                          </a:lnTo>
                          <a:lnTo>
                            <a:pt x="400" y="5"/>
                          </a:lnTo>
                          <a:lnTo>
                            <a:pt x="402" y="5"/>
                          </a:lnTo>
                          <a:lnTo>
                            <a:pt x="404" y="5"/>
                          </a:lnTo>
                          <a:lnTo>
                            <a:pt x="407" y="4"/>
                          </a:lnTo>
                          <a:lnTo>
                            <a:pt x="410" y="4"/>
                          </a:lnTo>
                          <a:lnTo>
                            <a:pt x="414" y="2"/>
                          </a:lnTo>
                          <a:lnTo>
                            <a:pt x="418" y="2"/>
                          </a:lnTo>
                          <a:lnTo>
                            <a:pt x="420" y="1"/>
                          </a:lnTo>
                          <a:lnTo>
                            <a:pt x="422" y="1"/>
                          </a:lnTo>
                          <a:lnTo>
                            <a:pt x="426" y="1"/>
                          </a:lnTo>
                          <a:lnTo>
                            <a:pt x="428" y="1"/>
                          </a:lnTo>
                          <a:lnTo>
                            <a:pt x="432" y="0"/>
                          </a:lnTo>
                          <a:lnTo>
                            <a:pt x="435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06" name="Freeform 119"/>
                    <p:cNvSpPr>
                      <a:spLocks/>
                    </p:cNvSpPr>
                    <p:nvPr/>
                  </p:nvSpPr>
                  <p:spPr bwMode="auto">
                    <a:xfrm>
                      <a:off x="5406" y="1602"/>
                      <a:ext cx="36" cy="166"/>
                    </a:xfrm>
                    <a:custGeom>
                      <a:avLst/>
                      <a:gdLst>
                        <a:gd name="T0" fmla="*/ 3 w 107"/>
                        <a:gd name="T1" fmla="*/ 0 h 499"/>
                        <a:gd name="T2" fmla="*/ 3 w 107"/>
                        <a:gd name="T3" fmla="*/ 1 h 499"/>
                        <a:gd name="T4" fmla="*/ 4 w 107"/>
                        <a:gd name="T5" fmla="*/ 1 h 499"/>
                        <a:gd name="T6" fmla="*/ 4 w 107"/>
                        <a:gd name="T7" fmla="*/ 2 h 499"/>
                        <a:gd name="T8" fmla="*/ 4 w 107"/>
                        <a:gd name="T9" fmla="*/ 2 h 499"/>
                        <a:gd name="T10" fmla="*/ 4 w 107"/>
                        <a:gd name="T11" fmla="*/ 3 h 499"/>
                        <a:gd name="T12" fmla="*/ 3 w 107"/>
                        <a:gd name="T13" fmla="*/ 4 h 499"/>
                        <a:gd name="T14" fmla="*/ 3 w 107"/>
                        <a:gd name="T15" fmla="*/ 4 h 499"/>
                        <a:gd name="T16" fmla="*/ 3 w 107"/>
                        <a:gd name="T17" fmla="*/ 5 h 499"/>
                        <a:gd name="T18" fmla="*/ 3 w 107"/>
                        <a:gd name="T19" fmla="*/ 6 h 499"/>
                        <a:gd name="T20" fmla="*/ 3 w 107"/>
                        <a:gd name="T21" fmla="*/ 6 h 499"/>
                        <a:gd name="T22" fmla="*/ 3 w 107"/>
                        <a:gd name="T23" fmla="*/ 7 h 499"/>
                        <a:gd name="T24" fmla="*/ 3 w 107"/>
                        <a:gd name="T25" fmla="*/ 8 h 499"/>
                        <a:gd name="T26" fmla="*/ 3 w 107"/>
                        <a:gd name="T27" fmla="*/ 8 h 499"/>
                        <a:gd name="T28" fmla="*/ 3 w 107"/>
                        <a:gd name="T29" fmla="*/ 9 h 499"/>
                        <a:gd name="T30" fmla="*/ 3 w 107"/>
                        <a:gd name="T31" fmla="*/ 10 h 499"/>
                        <a:gd name="T32" fmla="*/ 3 w 107"/>
                        <a:gd name="T33" fmla="*/ 11 h 499"/>
                        <a:gd name="T34" fmla="*/ 3 w 107"/>
                        <a:gd name="T35" fmla="*/ 12 h 499"/>
                        <a:gd name="T36" fmla="*/ 3 w 107"/>
                        <a:gd name="T37" fmla="*/ 12 h 499"/>
                        <a:gd name="T38" fmla="*/ 3 w 107"/>
                        <a:gd name="T39" fmla="*/ 13 h 499"/>
                        <a:gd name="T40" fmla="*/ 3 w 107"/>
                        <a:gd name="T41" fmla="*/ 14 h 499"/>
                        <a:gd name="T42" fmla="*/ 3 w 107"/>
                        <a:gd name="T43" fmla="*/ 15 h 499"/>
                        <a:gd name="T44" fmla="*/ 4 w 107"/>
                        <a:gd name="T45" fmla="*/ 16 h 499"/>
                        <a:gd name="T46" fmla="*/ 4 w 107"/>
                        <a:gd name="T47" fmla="*/ 16 h 499"/>
                        <a:gd name="T48" fmla="*/ 4 w 107"/>
                        <a:gd name="T49" fmla="*/ 17 h 499"/>
                        <a:gd name="T50" fmla="*/ 4 w 107"/>
                        <a:gd name="T51" fmla="*/ 18 h 499"/>
                        <a:gd name="T52" fmla="*/ 3 w 107"/>
                        <a:gd name="T53" fmla="*/ 18 h 499"/>
                        <a:gd name="T54" fmla="*/ 2 w 107"/>
                        <a:gd name="T55" fmla="*/ 18 h 499"/>
                        <a:gd name="T56" fmla="*/ 1 w 107"/>
                        <a:gd name="T57" fmla="*/ 17 h 499"/>
                        <a:gd name="T58" fmla="*/ 1 w 107"/>
                        <a:gd name="T59" fmla="*/ 17 h 499"/>
                        <a:gd name="T60" fmla="*/ 0 w 107"/>
                        <a:gd name="T61" fmla="*/ 16 h 499"/>
                        <a:gd name="T62" fmla="*/ 0 w 107"/>
                        <a:gd name="T63" fmla="*/ 15 h 499"/>
                        <a:gd name="T64" fmla="*/ 0 w 107"/>
                        <a:gd name="T65" fmla="*/ 14 h 499"/>
                        <a:gd name="T66" fmla="*/ 0 w 107"/>
                        <a:gd name="T67" fmla="*/ 13 h 499"/>
                        <a:gd name="T68" fmla="*/ 0 w 107"/>
                        <a:gd name="T69" fmla="*/ 12 h 499"/>
                        <a:gd name="T70" fmla="*/ 0 w 107"/>
                        <a:gd name="T71" fmla="*/ 11 h 499"/>
                        <a:gd name="T72" fmla="*/ 0 w 107"/>
                        <a:gd name="T73" fmla="*/ 10 h 499"/>
                        <a:gd name="T74" fmla="*/ 0 w 107"/>
                        <a:gd name="T75" fmla="*/ 9 h 499"/>
                        <a:gd name="T76" fmla="*/ 0 w 107"/>
                        <a:gd name="T77" fmla="*/ 8 h 499"/>
                        <a:gd name="T78" fmla="*/ 0 w 107"/>
                        <a:gd name="T79" fmla="*/ 7 h 499"/>
                        <a:gd name="T80" fmla="*/ 0 w 107"/>
                        <a:gd name="T81" fmla="*/ 7 h 499"/>
                        <a:gd name="T82" fmla="*/ 0 w 107"/>
                        <a:gd name="T83" fmla="*/ 6 h 499"/>
                        <a:gd name="T84" fmla="*/ 0 w 107"/>
                        <a:gd name="T85" fmla="*/ 5 h 499"/>
                        <a:gd name="T86" fmla="*/ 0 w 107"/>
                        <a:gd name="T87" fmla="*/ 5 h 499"/>
                        <a:gd name="T88" fmla="*/ 0 w 107"/>
                        <a:gd name="T89" fmla="*/ 4 h 499"/>
                        <a:gd name="T90" fmla="*/ 0 w 107"/>
                        <a:gd name="T91" fmla="*/ 4 h 499"/>
                        <a:gd name="T92" fmla="*/ 0 w 107"/>
                        <a:gd name="T93" fmla="*/ 3 h 499"/>
                        <a:gd name="T94" fmla="*/ 0 w 107"/>
                        <a:gd name="T95" fmla="*/ 2 h 499"/>
                        <a:gd name="T96" fmla="*/ 1 w 107"/>
                        <a:gd name="T97" fmla="*/ 2 h 499"/>
                        <a:gd name="T98" fmla="*/ 1 w 107"/>
                        <a:gd name="T99" fmla="*/ 1 h 499"/>
                        <a:gd name="T100" fmla="*/ 1 w 107"/>
                        <a:gd name="T101" fmla="*/ 1 h 499"/>
                        <a:gd name="T102" fmla="*/ 2 w 107"/>
                        <a:gd name="T103" fmla="*/ 0 h 499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w 107"/>
                        <a:gd name="T157" fmla="*/ 0 h 499"/>
                        <a:gd name="T158" fmla="*/ 107 w 107"/>
                        <a:gd name="T159" fmla="*/ 499 h 499"/>
                      </a:gdLst>
                      <a:ahLst/>
                      <a:cxnLst>
                        <a:cxn ang="T104">
                          <a:pos x="T0" y="T1"/>
                        </a:cxn>
                        <a:cxn ang="T105">
                          <a:pos x="T2" y="T3"/>
                        </a:cxn>
                        <a:cxn ang="T106">
                          <a:pos x="T4" y="T5"/>
                        </a:cxn>
                        <a:cxn ang="T107">
                          <a:pos x="T6" y="T7"/>
                        </a:cxn>
                        <a:cxn ang="T108">
                          <a:pos x="T8" y="T9"/>
                        </a:cxn>
                        <a:cxn ang="T109">
                          <a:pos x="T10" y="T11"/>
                        </a:cxn>
                        <a:cxn ang="T110">
                          <a:pos x="T12" y="T13"/>
                        </a:cxn>
                        <a:cxn ang="T111">
                          <a:pos x="T14" y="T15"/>
                        </a:cxn>
                        <a:cxn ang="T112">
                          <a:pos x="T16" y="T17"/>
                        </a:cxn>
                        <a:cxn ang="T113">
                          <a:pos x="T18" y="T19"/>
                        </a:cxn>
                        <a:cxn ang="T114">
                          <a:pos x="T20" y="T21"/>
                        </a:cxn>
                        <a:cxn ang="T115">
                          <a:pos x="T22" y="T23"/>
                        </a:cxn>
                        <a:cxn ang="T116">
                          <a:pos x="T24" y="T25"/>
                        </a:cxn>
                        <a:cxn ang="T117">
                          <a:pos x="T26" y="T27"/>
                        </a:cxn>
                        <a:cxn ang="T118">
                          <a:pos x="T28" y="T29"/>
                        </a:cxn>
                        <a:cxn ang="T119">
                          <a:pos x="T30" y="T31"/>
                        </a:cxn>
                        <a:cxn ang="T120">
                          <a:pos x="T32" y="T33"/>
                        </a:cxn>
                        <a:cxn ang="T121">
                          <a:pos x="T34" y="T35"/>
                        </a:cxn>
                        <a:cxn ang="T122">
                          <a:pos x="T36" y="T37"/>
                        </a:cxn>
                        <a:cxn ang="T123">
                          <a:pos x="T38" y="T39"/>
                        </a:cxn>
                        <a:cxn ang="T124">
                          <a:pos x="T40" y="T41"/>
                        </a:cxn>
                        <a:cxn ang="T125">
                          <a:pos x="T42" y="T43"/>
                        </a:cxn>
                        <a:cxn ang="T126">
                          <a:pos x="T44" y="T45"/>
                        </a:cxn>
                        <a:cxn ang="T127">
                          <a:pos x="T46" y="T47"/>
                        </a:cxn>
                        <a:cxn ang="T128">
                          <a:pos x="T48" y="T49"/>
                        </a:cxn>
                        <a:cxn ang="T129">
                          <a:pos x="T50" y="T51"/>
                        </a:cxn>
                        <a:cxn ang="T130">
                          <a:pos x="T52" y="T53"/>
                        </a:cxn>
                        <a:cxn ang="T131">
                          <a:pos x="T54" y="T55"/>
                        </a:cxn>
                        <a:cxn ang="T132">
                          <a:pos x="T56" y="T57"/>
                        </a:cxn>
                        <a:cxn ang="T133">
                          <a:pos x="T58" y="T59"/>
                        </a:cxn>
                        <a:cxn ang="T134">
                          <a:pos x="T60" y="T61"/>
                        </a:cxn>
                        <a:cxn ang="T135">
                          <a:pos x="T62" y="T63"/>
                        </a:cxn>
                        <a:cxn ang="T136">
                          <a:pos x="T64" y="T65"/>
                        </a:cxn>
                        <a:cxn ang="T137">
                          <a:pos x="T66" y="T67"/>
                        </a:cxn>
                        <a:cxn ang="T138">
                          <a:pos x="T68" y="T69"/>
                        </a:cxn>
                        <a:cxn ang="T139">
                          <a:pos x="T70" y="T71"/>
                        </a:cxn>
                        <a:cxn ang="T140">
                          <a:pos x="T72" y="T73"/>
                        </a:cxn>
                        <a:cxn ang="T141">
                          <a:pos x="T74" y="T75"/>
                        </a:cxn>
                        <a:cxn ang="T142">
                          <a:pos x="T76" y="T77"/>
                        </a:cxn>
                        <a:cxn ang="T143">
                          <a:pos x="T78" y="T79"/>
                        </a:cxn>
                        <a:cxn ang="T144">
                          <a:pos x="T80" y="T81"/>
                        </a:cxn>
                        <a:cxn ang="T145">
                          <a:pos x="T82" y="T83"/>
                        </a:cxn>
                        <a:cxn ang="T146">
                          <a:pos x="T84" y="T85"/>
                        </a:cxn>
                        <a:cxn ang="T147">
                          <a:pos x="T86" y="T87"/>
                        </a:cxn>
                        <a:cxn ang="T148">
                          <a:pos x="T88" y="T89"/>
                        </a:cxn>
                        <a:cxn ang="T149">
                          <a:pos x="T90" y="T91"/>
                        </a:cxn>
                        <a:cxn ang="T150">
                          <a:pos x="T92" y="T93"/>
                        </a:cxn>
                        <a:cxn ang="T151">
                          <a:pos x="T94" y="T95"/>
                        </a:cxn>
                        <a:cxn ang="T152">
                          <a:pos x="T96" y="T97"/>
                        </a:cxn>
                        <a:cxn ang="T153">
                          <a:pos x="T98" y="T99"/>
                        </a:cxn>
                        <a:cxn ang="T154">
                          <a:pos x="T100" y="T101"/>
                        </a:cxn>
                        <a:cxn ang="T155">
                          <a:pos x="T102" y="T103"/>
                        </a:cxn>
                      </a:cxnLst>
                      <a:rect l="T156" t="T157" r="T158" b="T159"/>
                      <a:pathLst>
                        <a:path w="107" h="499">
                          <a:moveTo>
                            <a:pt x="54" y="0"/>
                          </a:moveTo>
                          <a:lnTo>
                            <a:pt x="57" y="2"/>
                          </a:lnTo>
                          <a:lnTo>
                            <a:pt x="61" y="4"/>
                          </a:lnTo>
                          <a:lnTo>
                            <a:pt x="64" y="5"/>
                          </a:lnTo>
                          <a:lnTo>
                            <a:pt x="69" y="7"/>
                          </a:lnTo>
                          <a:lnTo>
                            <a:pt x="71" y="8"/>
                          </a:lnTo>
                          <a:lnTo>
                            <a:pt x="74" y="11"/>
                          </a:lnTo>
                          <a:lnTo>
                            <a:pt x="76" y="12"/>
                          </a:lnTo>
                          <a:lnTo>
                            <a:pt x="80" y="15"/>
                          </a:lnTo>
                          <a:lnTo>
                            <a:pt x="85" y="19"/>
                          </a:lnTo>
                          <a:lnTo>
                            <a:pt x="88" y="24"/>
                          </a:lnTo>
                          <a:lnTo>
                            <a:pt x="89" y="26"/>
                          </a:lnTo>
                          <a:lnTo>
                            <a:pt x="92" y="30"/>
                          </a:lnTo>
                          <a:lnTo>
                            <a:pt x="92" y="32"/>
                          </a:lnTo>
                          <a:lnTo>
                            <a:pt x="94" y="36"/>
                          </a:lnTo>
                          <a:lnTo>
                            <a:pt x="94" y="38"/>
                          </a:lnTo>
                          <a:lnTo>
                            <a:pt x="95" y="40"/>
                          </a:lnTo>
                          <a:lnTo>
                            <a:pt x="95" y="44"/>
                          </a:lnTo>
                          <a:lnTo>
                            <a:pt x="96" y="46"/>
                          </a:lnTo>
                          <a:lnTo>
                            <a:pt x="96" y="50"/>
                          </a:lnTo>
                          <a:lnTo>
                            <a:pt x="96" y="53"/>
                          </a:lnTo>
                          <a:lnTo>
                            <a:pt x="96" y="56"/>
                          </a:lnTo>
                          <a:lnTo>
                            <a:pt x="98" y="59"/>
                          </a:lnTo>
                          <a:lnTo>
                            <a:pt x="96" y="63"/>
                          </a:lnTo>
                          <a:lnTo>
                            <a:pt x="96" y="65"/>
                          </a:lnTo>
                          <a:lnTo>
                            <a:pt x="96" y="69"/>
                          </a:lnTo>
                          <a:lnTo>
                            <a:pt x="96" y="74"/>
                          </a:lnTo>
                          <a:lnTo>
                            <a:pt x="95" y="76"/>
                          </a:lnTo>
                          <a:lnTo>
                            <a:pt x="95" y="81"/>
                          </a:lnTo>
                          <a:lnTo>
                            <a:pt x="94" y="83"/>
                          </a:lnTo>
                          <a:lnTo>
                            <a:pt x="94" y="88"/>
                          </a:lnTo>
                          <a:lnTo>
                            <a:pt x="93" y="90"/>
                          </a:lnTo>
                          <a:lnTo>
                            <a:pt x="92" y="94"/>
                          </a:lnTo>
                          <a:lnTo>
                            <a:pt x="92" y="97"/>
                          </a:lnTo>
                          <a:lnTo>
                            <a:pt x="90" y="101"/>
                          </a:lnTo>
                          <a:lnTo>
                            <a:pt x="89" y="105"/>
                          </a:lnTo>
                          <a:lnTo>
                            <a:pt x="89" y="108"/>
                          </a:lnTo>
                          <a:lnTo>
                            <a:pt x="87" y="112"/>
                          </a:lnTo>
                          <a:lnTo>
                            <a:pt x="87" y="116"/>
                          </a:lnTo>
                          <a:lnTo>
                            <a:pt x="86" y="119"/>
                          </a:lnTo>
                          <a:lnTo>
                            <a:pt x="85" y="122"/>
                          </a:lnTo>
                          <a:lnTo>
                            <a:pt x="85" y="126"/>
                          </a:lnTo>
                          <a:lnTo>
                            <a:pt x="83" y="129"/>
                          </a:lnTo>
                          <a:lnTo>
                            <a:pt x="82" y="133"/>
                          </a:lnTo>
                          <a:lnTo>
                            <a:pt x="82" y="137"/>
                          </a:lnTo>
                          <a:lnTo>
                            <a:pt x="80" y="140"/>
                          </a:lnTo>
                          <a:lnTo>
                            <a:pt x="80" y="144"/>
                          </a:lnTo>
                          <a:lnTo>
                            <a:pt x="79" y="147"/>
                          </a:lnTo>
                          <a:lnTo>
                            <a:pt x="77" y="151"/>
                          </a:lnTo>
                          <a:lnTo>
                            <a:pt x="76" y="154"/>
                          </a:lnTo>
                          <a:lnTo>
                            <a:pt x="76" y="158"/>
                          </a:lnTo>
                          <a:lnTo>
                            <a:pt x="76" y="162"/>
                          </a:lnTo>
                          <a:lnTo>
                            <a:pt x="76" y="165"/>
                          </a:lnTo>
                          <a:lnTo>
                            <a:pt x="75" y="169"/>
                          </a:lnTo>
                          <a:lnTo>
                            <a:pt x="75" y="172"/>
                          </a:lnTo>
                          <a:lnTo>
                            <a:pt x="74" y="175"/>
                          </a:lnTo>
                          <a:lnTo>
                            <a:pt x="74" y="178"/>
                          </a:lnTo>
                          <a:lnTo>
                            <a:pt x="74" y="182"/>
                          </a:lnTo>
                          <a:lnTo>
                            <a:pt x="75" y="184"/>
                          </a:lnTo>
                          <a:lnTo>
                            <a:pt x="75" y="188"/>
                          </a:lnTo>
                          <a:lnTo>
                            <a:pt x="76" y="191"/>
                          </a:lnTo>
                          <a:lnTo>
                            <a:pt x="76" y="195"/>
                          </a:lnTo>
                          <a:lnTo>
                            <a:pt x="77" y="197"/>
                          </a:lnTo>
                          <a:lnTo>
                            <a:pt x="76" y="202"/>
                          </a:lnTo>
                          <a:lnTo>
                            <a:pt x="76" y="207"/>
                          </a:lnTo>
                          <a:lnTo>
                            <a:pt x="76" y="210"/>
                          </a:lnTo>
                          <a:lnTo>
                            <a:pt x="76" y="215"/>
                          </a:lnTo>
                          <a:lnTo>
                            <a:pt x="75" y="220"/>
                          </a:lnTo>
                          <a:lnTo>
                            <a:pt x="74" y="224"/>
                          </a:lnTo>
                          <a:lnTo>
                            <a:pt x="74" y="228"/>
                          </a:lnTo>
                          <a:lnTo>
                            <a:pt x="74" y="233"/>
                          </a:lnTo>
                          <a:lnTo>
                            <a:pt x="74" y="237"/>
                          </a:lnTo>
                          <a:lnTo>
                            <a:pt x="74" y="241"/>
                          </a:lnTo>
                          <a:lnTo>
                            <a:pt x="74" y="246"/>
                          </a:lnTo>
                          <a:lnTo>
                            <a:pt x="74" y="251"/>
                          </a:lnTo>
                          <a:lnTo>
                            <a:pt x="74" y="255"/>
                          </a:lnTo>
                          <a:lnTo>
                            <a:pt x="74" y="259"/>
                          </a:lnTo>
                          <a:lnTo>
                            <a:pt x="74" y="264"/>
                          </a:lnTo>
                          <a:lnTo>
                            <a:pt x="74" y="268"/>
                          </a:lnTo>
                          <a:lnTo>
                            <a:pt x="74" y="272"/>
                          </a:lnTo>
                          <a:lnTo>
                            <a:pt x="74" y="277"/>
                          </a:lnTo>
                          <a:lnTo>
                            <a:pt x="74" y="281"/>
                          </a:lnTo>
                          <a:lnTo>
                            <a:pt x="74" y="285"/>
                          </a:lnTo>
                          <a:lnTo>
                            <a:pt x="74" y="290"/>
                          </a:lnTo>
                          <a:lnTo>
                            <a:pt x="75" y="293"/>
                          </a:lnTo>
                          <a:lnTo>
                            <a:pt x="76" y="298"/>
                          </a:lnTo>
                          <a:lnTo>
                            <a:pt x="76" y="303"/>
                          </a:lnTo>
                          <a:lnTo>
                            <a:pt x="76" y="306"/>
                          </a:lnTo>
                          <a:lnTo>
                            <a:pt x="76" y="311"/>
                          </a:lnTo>
                          <a:lnTo>
                            <a:pt x="76" y="316"/>
                          </a:lnTo>
                          <a:lnTo>
                            <a:pt x="76" y="319"/>
                          </a:lnTo>
                          <a:lnTo>
                            <a:pt x="77" y="324"/>
                          </a:lnTo>
                          <a:lnTo>
                            <a:pt x="77" y="329"/>
                          </a:lnTo>
                          <a:lnTo>
                            <a:pt x="79" y="332"/>
                          </a:lnTo>
                          <a:lnTo>
                            <a:pt x="79" y="336"/>
                          </a:lnTo>
                          <a:lnTo>
                            <a:pt x="79" y="341"/>
                          </a:lnTo>
                          <a:lnTo>
                            <a:pt x="80" y="346"/>
                          </a:lnTo>
                          <a:lnTo>
                            <a:pt x="80" y="349"/>
                          </a:lnTo>
                          <a:lnTo>
                            <a:pt x="81" y="354"/>
                          </a:lnTo>
                          <a:lnTo>
                            <a:pt x="82" y="357"/>
                          </a:lnTo>
                          <a:lnTo>
                            <a:pt x="82" y="362"/>
                          </a:lnTo>
                          <a:lnTo>
                            <a:pt x="82" y="366"/>
                          </a:lnTo>
                          <a:lnTo>
                            <a:pt x="85" y="369"/>
                          </a:lnTo>
                          <a:lnTo>
                            <a:pt x="85" y="374"/>
                          </a:lnTo>
                          <a:lnTo>
                            <a:pt x="85" y="378"/>
                          </a:lnTo>
                          <a:lnTo>
                            <a:pt x="86" y="382"/>
                          </a:lnTo>
                          <a:lnTo>
                            <a:pt x="87" y="387"/>
                          </a:lnTo>
                          <a:lnTo>
                            <a:pt x="87" y="391"/>
                          </a:lnTo>
                          <a:lnTo>
                            <a:pt x="89" y="395"/>
                          </a:lnTo>
                          <a:lnTo>
                            <a:pt x="89" y="400"/>
                          </a:lnTo>
                          <a:lnTo>
                            <a:pt x="90" y="404"/>
                          </a:lnTo>
                          <a:lnTo>
                            <a:pt x="92" y="407"/>
                          </a:lnTo>
                          <a:lnTo>
                            <a:pt x="92" y="412"/>
                          </a:lnTo>
                          <a:lnTo>
                            <a:pt x="93" y="416"/>
                          </a:lnTo>
                          <a:lnTo>
                            <a:pt x="94" y="420"/>
                          </a:lnTo>
                          <a:lnTo>
                            <a:pt x="94" y="424"/>
                          </a:lnTo>
                          <a:lnTo>
                            <a:pt x="95" y="429"/>
                          </a:lnTo>
                          <a:lnTo>
                            <a:pt x="96" y="433"/>
                          </a:lnTo>
                          <a:lnTo>
                            <a:pt x="98" y="437"/>
                          </a:lnTo>
                          <a:lnTo>
                            <a:pt x="99" y="440"/>
                          </a:lnTo>
                          <a:lnTo>
                            <a:pt x="100" y="445"/>
                          </a:lnTo>
                          <a:lnTo>
                            <a:pt x="101" y="449"/>
                          </a:lnTo>
                          <a:lnTo>
                            <a:pt x="102" y="454"/>
                          </a:lnTo>
                          <a:lnTo>
                            <a:pt x="103" y="458"/>
                          </a:lnTo>
                          <a:lnTo>
                            <a:pt x="105" y="462"/>
                          </a:lnTo>
                          <a:lnTo>
                            <a:pt x="106" y="467"/>
                          </a:lnTo>
                          <a:lnTo>
                            <a:pt x="107" y="471"/>
                          </a:lnTo>
                          <a:lnTo>
                            <a:pt x="103" y="474"/>
                          </a:lnTo>
                          <a:lnTo>
                            <a:pt x="99" y="477"/>
                          </a:lnTo>
                          <a:lnTo>
                            <a:pt x="94" y="481"/>
                          </a:lnTo>
                          <a:lnTo>
                            <a:pt x="90" y="484"/>
                          </a:lnTo>
                          <a:lnTo>
                            <a:pt x="87" y="488"/>
                          </a:lnTo>
                          <a:lnTo>
                            <a:pt x="82" y="492"/>
                          </a:lnTo>
                          <a:lnTo>
                            <a:pt x="77" y="494"/>
                          </a:lnTo>
                          <a:lnTo>
                            <a:pt x="74" y="499"/>
                          </a:lnTo>
                          <a:lnTo>
                            <a:pt x="68" y="495"/>
                          </a:lnTo>
                          <a:lnTo>
                            <a:pt x="64" y="493"/>
                          </a:lnTo>
                          <a:lnTo>
                            <a:pt x="58" y="489"/>
                          </a:lnTo>
                          <a:lnTo>
                            <a:pt x="55" y="487"/>
                          </a:lnTo>
                          <a:lnTo>
                            <a:pt x="51" y="483"/>
                          </a:lnTo>
                          <a:lnTo>
                            <a:pt x="48" y="481"/>
                          </a:lnTo>
                          <a:lnTo>
                            <a:pt x="44" y="477"/>
                          </a:lnTo>
                          <a:lnTo>
                            <a:pt x="41" y="475"/>
                          </a:lnTo>
                          <a:lnTo>
                            <a:pt x="37" y="471"/>
                          </a:lnTo>
                          <a:lnTo>
                            <a:pt x="33" y="467"/>
                          </a:lnTo>
                          <a:lnTo>
                            <a:pt x="31" y="463"/>
                          </a:lnTo>
                          <a:lnTo>
                            <a:pt x="29" y="459"/>
                          </a:lnTo>
                          <a:lnTo>
                            <a:pt x="26" y="456"/>
                          </a:lnTo>
                          <a:lnTo>
                            <a:pt x="23" y="451"/>
                          </a:lnTo>
                          <a:lnTo>
                            <a:pt x="20" y="448"/>
                          </a:lnTo>
                          <a:lnTo>
                            <a:pt x="19" y="444"/>
                          </a:lnTo>
                          <a:lnTo>
                            <a:pt x="17" y="439"/>
                          </a:lnTo>
                          <a:lnTo>
                            <a:pt x="16" y="435"/>
                          </a:lnTo>
                          <a:lnTo>
                            <a:pt x="13" y="430"/>
                          </a:lnTo>
                          <a:lnTo>
                            <a:pt x="12" y="426"/>
                          </a:lnTo>
                          <a:lnTo>
                            <a:pt x="11" y="421"/>
                          </a:lnTo>
                          <a:lnTo>
                            <a:pt x="9" y="417"/>
                          </a:lnTo>
                          <a:lnTo>
                            <a:pt x="9" y="412"/>
                          </a:lnTo>
                          <a:lnTo>
                            <a:pt x="7" y="407"/>
                          </a:lnTo>
                          <a:lnTo>
                            <a:pt x="6" y="402"/>
                          </a:lnTo>
                          <a:lnTo>
                            <a:pt x="5" y="398"/>
                          </a:lnTo>
                          <a:lnTo>
                            <a:pt x="4" y="392"/>
                          </a:lnTo>
                          <a:lnTo>
                            <a:pt x="4" y="387"/>
                          </a:lnTo>
                          <a:lnTo>
                            <a:pt x="3" y="382"/>
                          </a:lnTo>
                          <a:lnTo>
                            <a:pt x="3" y="378"/>
                          </a:lnTo>
                          <a:lnTo>
                            <a:pt x="1" y="372"/>
                          </a:lnTo>
                          <a:lnTo>
                            <a:pt x="1" y="367"/>
                          </a:lnTo>
                          <a:lnTo>
                            <a:pt x="1" y="362"/>
                          </a:lnTo>
                          <a:lnTo>
                            <a:pt x="0" y="357"/>
                          </a:lnTo>
                          <a:lnTo>
                            <a:pt x="0" y="351"/>
                          </a:lnTo>
                          <a:lnTo>
                            <a:pt x="0" y="347"/>
                          </a:lnTo>
                          <a:lnTo>
                            <a:pt x="0" y="341"/>
                          </a:lnTo>
                          <a:lnTo>
                            <a:pt x="0" y="336"/>
                          </a:lnTo>
                          <a:lnTo>
                            <a:pt x="0" y="330"/>
                          </a:lnTo>
                          <a:lnTo>
                            <a:pt x="0" y="325"/>
                          </a:lnTo>
                          <a:lnTo>
                            <a:pt x="0" y="319"/>
                          </a:lnTo>
                          <a:lnTo>
                            <a:pt x="0" y="313"/>
                          </a:lnTo>
                          <a:lnTo>
                            <a:pt x="0" y="309"/>
                          </a:lnTo>
                          <a:lnTo>
                            <a:pt x="0" y="304"/>
                          </a:lnTo>
                          <a:lnTo>
                            <a:pt x="0" y="298"/>
                          </a:lnTo>
                          <a:lnTo>
                            <a:pt x="0" y="292"/>
                          </a:lnTo>
                          <a:lnTo>
                            <a:pt x="0" y="287"/>
                          </a:lnTo>
                          <a:lnTo>
                            <a:pt x="1" y="281"/>
                          </a:lnTo>
                          <a:lnTo>
                            <a:pt x="1" y="275"/>
                          </a:lnTo>
                          <a:lnTo>
                            <a:pt x="1" y="271"/>
                          </a:lnTo>
                          <a:lnTo>
                            <a:pt x="1" y="266"/>
                          </a:lnTo>
                          <a:lnTo>
                            <a:pt x="1" y="260"/>
                          </a:lnTo>
                          <a:lnTo>
                            <a:pt x="1" y="255"/>
                          </a:lnTo>
                          <a:lnTo>
                            <a:pt x="1" y="251"/>
                          </a:lnTo>
                          <a:lnTo>
                            <a:pt x="1" y="245"/>
                          </a:lnTo>
                          <a:lnTo>
                            <a:pt x="1" y="240"/>
                          </a:lnTo>
                          <a:lnTo>
                            <a:pt x="1" y="235"/>
                          </a:lnTo>
                          <a:lnTo>
                            <a:pt x="1" y="230"/>
                          </a:lnTo>
                          <a:lnTo>
                            <a:pt x="1" y="224"/>
                          </a:lnTo>
                          <a:lnTo>
                            <a:pt x="1" y="220"/>
                          </a:lnTo>
                          <a:lnTo>
                            <a:pt x="0" y="215"/>
                          </a:lnTo>
                          <a:lnTo>
                            <a:pt x="0" y="210"/>
                          </a:lnTo>
                          <a:lnTo>
                            <a:pt x="0" y="205"/>
                          </a:lnTo>
                          <a:lnTo>
                            <a:pt x="0" y="201"/>
                          </a:lnTo>
                          <a:lnTo>
                            <a:pt x="0" y="197"/>
                          </a:lnTo>
                          <a:lnTo>
                            <a:pt x="0" y="194"/>
                          </a:lnTo>
                          <a:lnTo>
                            <a:pt x="0" y="190"/>
                          </a:lnTo>
                          <a:lnTo>
                            <a:pt x="0" y="188"/>
                          </a:lnTo>
                          <a:lnTo>
                            <a:pt x="0" y="183"/>
                          </a:lnTo>
                          <a:lnTo>
                            <a:pt x="1" y="181"/>
                          </a:lnTo>
                          <a:lnTo>
                            <a:pt x="1" y="177"/>
                          </a:lnTo>
                          <a:lnTo>
                            <a:pt x="1" y="173"/>
                          </a:lnTo>
                          <a:lnTo>
                            <a:pt x="1" y="170"/>
                          </a:lnTo>
                          <a:lnTo>
                            <a:pt x="1" y="166"/>
                          </a:lnTo>
                          <a:lnTo>
                            <a:pt x="1" y="163"/>
                          </a:lnTo>
                          <a:lnTo>
                            <a:pt x="3" y="159"/>
                          </a:lnTo>
                          <a:lnTo>
                            <a:pt x="3" y="156"/>
                          </a:lnTo>
                          <a:lnTo>
                            <a:pt x="3" y="153"/>
                          </a:lnTo>
                          <a:lnTo>
                            <a:pt x="3" y="150"/>
                          </a:lnTo>
                          <a:lnTo>
                            <a:pt x="3" y="146"/>
                          </a:lnTo>
                          <a:lnTo>
                            <a:pt x="3" y="143"/>
                          </a:lnTo>
                          <a:lnTo>
                            <a:pt x="3" y="139"/>
                          </a:lnTo>
                          <a:lnTo>
                            <a:pt x="3" y="135"/>
                          </a:lnTo>
                          <a:lnTo>
                            <a:pt x="4" y="132"/>
                          </a:lnTo>
                          <a:lnTo>
                            <a:pt x="4" y="129"/>
                          </a:lnTo>
                          <a:lnTo>
                            <a:pt x="4" y="126"/>
                          </a:lnTo>
                          <a:lnTo>
                            <a:pt x="4" y="121"/>
                          </a:lnTo>
                          <a:lnTo>
                            <a:pt x="5" y="119"/>
                          </a:lnTo>
                          <a:lnTo>
                            <a:pt x="5" y="115"/>
                          </a:lnTo>
                          <a:lnTo>
                            <a:pt x="5" y="112"/>
                          </a:lnTo>
                          <a:lnTo>
                            <a:pt x="6" y="108"/>
                          </a:lnTo>
                          <a:lnTo>
                            <a:pt x="6" y="106"/>
                          </a:lnTo>
                          <a:lnTo>
                            <a:pt x="6" y="101"/>
                          </a:lnTo>
                          <a:lnTo>
                            <a:pt x="6" y="99"/>
                          </a:lnTo>
                          <a:lnTo>
                            <a:pt x="7" y="95"/>
                          </a:lnTo>
                          <a:lnTo>
                            <a:pt x="9" y="91"/>
                          </a:lnTo>
                          <a:lnTo>
                            <a:pt x="9" y="88"/>
                          </a:lnTo>
                          <a:lnTo>
                            <a:pt x="9" y="86"/>
                          </a:lnTo>
                          <a:lnTo>
                            <a:pt x="9" y="81"/>
                          </a:lnTo>
                          <a:lnTo>
                            <a:pt x="10" y="78"/>
                          </a:lnTo>
                          <a:lnTo>
                            <a:pt x="11" y="75"/>
                          </a:lnTo>
                          <a:lnTo>
                            <a:pt x="11" y="71"/>
                          </a:lnTo>
                          <a:lnTo>
                            <a:pt x="12" y="68"/>
                          </a:lnTo>
                          <a:lnTo>
                            <a:pt x="13" y="65"/>
                          </a:lnTo>
                          <a:lnTo>
                            <a:pt x="13" y="62"/>
                          </a:lnTo>
                          <a:lnTo>
                            <a:pt x="14" y="59"/>
                          </a:lnTo>
                          <a:lnTo>
                            <a:pt x="16" y="56"/>
                          </a:lnTo>
                          <a:lnTo>
                            <a:pt x="17" y="53"/>
                          </a:lnTo>
                          <a:lnTo>
                            <a:pt x="18" y="50"/>
                          </a:lnTo>
                          <a:lnTo>
                            <a:pt x="19" y="48"/>
                          </a:lnTo>
                          <a:lnTo>
                            <a:pt x="20" y="44"/>
                          </a:lnTo>
                          <a:lnTo>
                            <a:pt x="22" y="42"/>
                          </a:lnTo>
                          <a:lnTo>
                            <a:pt x="23" y="38"/>
                          </a:lnTo>
                          <a:lnTo>
                            <a:pt x="24" y="36"/>
                          </a:lnTo>
                          <a:lnTo>
                            <a:pt x="26" y="32"/>
                          </a:lnTo>
                          <a:lnTo>
                            <a:pt x="28" y="30"/>
                          </a:lnTo>
                          <a:lnTo>
                            <a:pt x="29" y="27"/>
                          </a:lnTo>
                          <a:lnTo>
                            <a:pt x="31" y="24"/>
                          </a:lnTo>
                          <a:lnTo>
                            <a:pt x="32" y="21"/>
                          </a:lnTo>
                          <a:lnTo>
                            <a:pt x="35" y="19"/>
                          </a:lnTo>
                          <a:lnTo>
                            <a:pt x="38" y="14"/>
                          </a:lnTo>
                          <a:lnTo>
                            <a:pt x="44" y="10"/>
                          </a:lnTo>
                          <a:lnTo>
                            <a:pt x="45" y="7"/>
                          </a:lnTo>
                          <a:lnTo>
                            <a:pt x="48" y="5"/>
                          </a:lnTo>
                          <a:lnTo>
                            <a:pt x="51" y="2"/>
                          </a:lnTo>
                          <a:lnTo>
                            <a:pt x="5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07" name="Freeform 120"/>
                    <p:cNvSpPr>
                      <a:spLocks/>
                    </p:cNvSpPr>
                    <p:nvPr/>
                  </p:nvSpPr>
                  <p:spPr bwMode="auto">
                    <a:xfrm>
                      <a:off x="5636" y="1551"/>
                      <a:ext cx="53" cy="264"/>
                    </a:xfrm>
                    <a:custGeom>
                      <a:avLst/>
                      <a:gdLst>
                        <a:gd name="T0" fmla="*/ 2 w 159"/>
                        <a:gd name="T1" fmla="*/ 1 h 792"/>
                        <a:gd name="T2" fmla="*/ 2 w 159"/>
                        <a:gd name="T3" fmla="*/ 2 h 792"/>
                        <a:gd name="T4" fmla="*/ 2 w 159"/>
                        <a:gd name="T5" fmla="*/ 4 h 792"/>
                        <a:gd name="T6" fmla="*/ 3 w 159"/>
                        <a:gd name="T7" fmla="*/ 6 h 792"/>
                        <a:gd name="T8" fmla="*/ 3 w 159"/>
                        <a:gd name="T9" fmla="*/ 7 h 792"/>
                        <a:gd name="T10" fmla="*/ 3 w 159"/>
                        <a:gd name="T11" fmla="*/ 9 h 792"/>
                        <a:gd name="T12" fmla="*/ 3 w 159"/>
                        <a:gd name="T13" fmla="*/ 10 h 792"/>
                        <a:gd name="T14" fmla="*/ 3 w 159"/>
                        <a:gd name="T15" fmla="*/ 11 h 792"/>
                        <a:gd name="T16" fmla="*/ 3 w 159"/>
                        <a:gd name="T17" fmla="*/ 13 h 792"/>
                        <a:gd name="T18" fmla="*/ 3 w 159"/>
                        <a:gd name="T19" fmla="*/ 14 h 792"/>
                        <a:gd name="T20" fmla="*/ 3 w 159"/>
                        <a:gd name="T21" fmla="*/ 16 h 792"/>
                        <a:gd name="T22" fmla="*/ 2 w 159"/>
                        <a:gd name="T23" fmla="*/ 17 h 792"/>
                        <a:gd name="T24" fmla="*/ 2 w 159"/>
                        <a:gd name="T25" fmla="*/ 18 h 792"/>
                        <a:gd name="T26" fmla="*/ 2 w 159"/>
                        <a:gd name="T27" fmla="*/ 19 h 792"/>
                        <a:gd name="T28" fmla="*/ 2 w 159"/>
                        <a:gd name="T29" fmla="*/ 21 h 792"/>
                        <a:gd name="T30" fmla="*/ 2 w 159"/>
                        <a:gd name="T31" fmla="*/ 22 h 792"/>
                        <a:gd name="T32" fmla="*/ 2 w 159"/>
                        <a:gd name="T33" fmla="*/ 23 h 792"/>
                        <a:gd name="T34" fmla="*/ 1 w 159"/>
                        <a:gd name="T35" fmla="*/ 24 h 792"/>
                        <a:gd name="T36" fmla="*/ 1 w 159"/>
                        <a:gd name="T37" fmla="*/ 25 h 792"/>
                        <a:gd name="T38" fmla="*/ 1 w 159"/>
                        <a:gd name="T39" fmla="*/ 26 h 792"/>
                        <a:gd name="T40" fmla="*/ 0 w 159"/>
                        <a:gd name="T41" fmla="*/ 27 h 792"/>
                        <a:gd name="T42" fmla="*/ 0 w 159"/>
                        <a:gd name="T43" fmla="*/ 28 h 792"/>
                        <a:gd name="T44" fmla="*/ 3 w 159"/>
                        <a:gd name="T45" fmla="*/ 29 h 792"/>
                        <a:gd name="T46" fmla="*/ 4 w 159"/>
                        <a:gd name="T47" fmla="*/ 28 h 792"/>
                        <a:gd name="T48" fmla="*/ 4 w 159"/>
                        <a:gd name="T49" fmla="*/ 26 h 792"/>
                        <a:gd name="T50" fmla="*/ 4 w 159"/>
                        <a:gd name="T51" fmla="*/ 25 h 792"/>
                        <a:gd name="T52" fmla="*/ 5 w 159"/>
                        <a:gd name="T53" fmla="*/ 24 h 792"/>
                        <a:gd name="T54" fmla="*/ 5 w 159"/>
                        <a:gd name="T55" fmla="*/ 23 h 792"/>
                        <a:gd name="T56" fmla="*/ 5 w 159"/>
                        <a:gd name="T57" fmla="*/ 22 h 792"/>
                        <a:gd name="T58" fmla="*/ 5 w 159"/>
                        <a:gd name="T59" fmla="*/ 20 h 792"/>
                        <a:gd name="T60" fmla="*/ 5 w 159"/>
                        <a:gd name="T61" fmla="*/ 19 h 792"/>
                        <a:gd name="T62" fmla="*/ 6 w 159"/>
                        <a:gd name="T63" fmla="*/ 18 h 792"/>
                        <a:gd name="T64" fmla="*/ 6 w 159"/>
                        <a:gd name="T65" fmla="*/ 16 h 792"/>
                        <a:gd name="T66" fmla="*/ 6 w 159"/>
                        <a:gd name="T67" fmla="*/ 15 h 792"/>
                        <a:gd name="T68" fmla="*/ 6 w 159"/>
                        <a:gd name="T69" fmla="*/ 14 h 792"/>
                        <a:gd name="T70" fmla="*/ 6 w 159"/>
                        <a:gd name="T71" fmla="*/ 12 h 792"/>
                        <a:gd name="T72" fmla="*/ 6 w 159"/>
                        <a:gd name="T73" fmla="*/ 11 h 792"/>
                        <a:gd name="T74" fmla="*/ 6 w 159"/>
                        <a:gd name="T75" fmla="*/ 9 h 792"/>
                        <a:gd name="T76" fmla="*/ 6 w 159"/>
                        <a:gd name="T77" fmla="*/ 8 h 792"/>
                        <a:gd name="T78" fmla="*/ 6 w 159"/>
                        <a:gd name="T79" fmla="*/ 6 h 792"/>
                        <a:gd name="T80" fmla="*/ 6 w 159"/>
                        <a:gd name="T81" fmla="*/ 4 h 792"/>
                        <a:gd name="T82" fmla="*/ 6 w 159"/>
                        <a:gd name="T83" fmla="*/ 3 h 792"/>
                        <a:gd name="T84" fmla="*/ 5 w 159"/>
                        <a:gd name="T85" fmla="*/ 1 h 792"/>
                        <a:gd name="T86" fmla="*/ 5 w 159"/>
                        <a:gd name="T87" fmla="*/ 0 h 792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159"/>
                        <a:gd name="T133" fmla="*/ 0 h 792"/>
                        <a:gd name="T134" fmla="*/ 159 w 159"/>
                        <a:gd name="T135" fmla="*/ 792 h 792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159" h="792">
                          <a:moveTo>
                            <a:pt x="144" y="0"/>
                          </a:moveTo>
                          <a:lnTo>
                            <a:pt x="58" y="8"/>
                          </a:lnTo>
                          <a:lnTo>
                            <a:pt x="60" y="23"/>
                          </a:lnTo>
                          <a:lnTo>
                            <a:pt x="60" y="38"/>
                          </a:lnTo>
                          <a:lnTo>
                            <a:pt x="63" y="52"/>
                          </a:lnTo>
                          <a:lnTo>
                            <a:pt x="64" y="67"/>
                          </a:lnTo>
                          <a:lnTo>
                            <a:pt x="65" y="81"/>
                          </a:lnTo>
                          <a:lnTo>
                            <a:pt x="65" y="95"/>
                          </a:lnTo>
                          <a:lnTo>
                            <a:pt x="66" y="109"/>
                          </a:lnTo>
                          <a:lnTo>
                            <a:pt x="67" y="124"/>
                          </a:lnTo>
                          <a:lnTo>
                            <a:pt x="68" y="137"/>
                          </a:lnTo>
                          <a:lnTo>
                            <a:pt x="70" y="151"/>
                          </a:lnTo>
                          <a:lnTo>
                            <a:pt x="70" y="165"/>
                          </a:lnTo>
                          <a:lnTo>
                            <a:pt x="71" y="179"/>
                          </a:lnTo>
                          <a:lnTo>
                            <a:pt x="71" y="192"/>
                          </a:lnTo>
                          <a:lnTo>
                            <a:pt x="72" y="205"/>
                          </a:lnTo>
                          <a:lnTo>
                            <a:pt x="72" y="219"/>
                          </a:lnTo>
                          <a:lnTo>
                            <a:pt x="73" y="233"/>
                          </a:lnTo>
                          <a:lnTo>
                            <a:pt x="73" y="246"/>
                          </a:lnTo>
                          <a:lnTo>
                            <a:pt x="73" y="258"/>
                          </a:lnTo>
                          <a:lnTo>
                            <a:pt x="73" y="271"/>
                          </a:lnTo>
                          <a:lnTo>
                            <a:pt x="73" y="284"/>
                          </a:lnTo>
                          <a:lnTo>
                            <a:pt x="73" y="297"/>
                          </a:lnTo>
                          <a:lnTo>
                            <a:pt x="73" y="310"/>
                          </a:lnTo>
                          <a:lnTo>
                            <a:pt x="73" y="322"/>
                          </a:lnTo>
                          <a:lnTo>
                            <a:pt x="73" y="335"/>
                          </a:lnTo>
                          <a:lnTo>
                            <a:pt x="72" y="347"/>
                          </a:lnTo>
                          <a:lnTo>
                            <a:pt x="72" y="360"/>
                          </a:lnTo>
                          <a:lnTo>
                            <a:pt x="71" y="372"/>
                          </a:lnTo>
                          <a:lnTo>
                            <a:pt x="71" y="385"/>
                          </a:lnTo>
                          <a:lnTo>
                            <a:pt x="70" y="395"/>
                          </a:lnTo>
                          <a:lnTo>
                            <a:pt x="70" y="407"/>
                          </a:lnTo>
                          <a:lnTo>
                            <a:pt x="68" y="420"/>
                          </a:lnTo>
                          <a:lnTo>
                            <a:pt x="68" y="432"/>
                          </a:lnTo>
                          <a:lnTo>
                            <a:pt x="67" y="443"/>
                          </a:lnTo>
                          <a:lnTo>
                            <a:pt x="66" y="455"/>
                          </a:lnTo>
                          <a:lnTo>
                            <a:pt x="65" y="467"/>
                          </a:lnTo>
                          <a:lnTo>
                            <a:pt x="64" y="479"/>
                          </a:lnTo>
                          <a:lnTo>
                            <a:pt x="63" y="488"/>
                          </a:lnTo>
                          <a:lnTo>
                            <a:pt x="61" y="500"/>
                          </a:lnTo>
                          <a:lnTo>
                            <a:pt x="60" y="512"/>
                          </a:lnTo>
                          <a:lnTo>
                            <a:pt x="58" y="522"/>
                          </a:lnTo>
                          <a:lnTo>
                            <a:pt x="57" y="533"/>
                          </a:lnTo>
                          <a:lnTo>
                            <a:pt x="54" y="544"/>
                          </a:lnTo>
                          <a:lnTo>
                            <a:pt x="53" y="554"/>
                          </a:lnTo>
                          <a:lnTo>
                            <a:pt x="52" y="565"/>
                          </a:lnTo>
                          <a:lnTo>
                            <a:pt x="49" y="576"/>
                          </a:lnTo>
                          <a:lnTo>
                            <a:pt x="47" y="587"/>
                          </a:lnTo>
                          <a:lnTo>
                            <a:pt x="46" y="597"/>
                          </a:lnTo>
                          <a:lnTo>
                            <a:pt x="45" y="608"/>
                          </a:lnTo>
                          <a:lnTo>
                            <a:pt x="42" y="617"/>
                          </a:lnTo>
                          <a:lnTo>
                            <a:pt x="40" y="628"/>
                          </a:lnTo>
                          <a:lnTo>
                            <a:pt x="38" y="638"/>
                          </a:lnTo>
                          <a:lnTo>
                            <a:pt x="34" y="648"/>
                          </a:lnTo>
                          <a:lnTo>
                            <a:pt x="32" y="658"/>
                          </a:lnTo>
                          <a:lnTo>
                            <a:pt x="29" y="667"/>
                          </a:lnTo>
                          <a:lnTo>
                            <a:pt x="27" y="677"/>
                          </a:lnTo>
                          <a:lnTo>
                            <a:pt x="25" y="686"/>
                          </a:lnTo>
                          <a:lnTo>
                            <a:pt x="21" y="696"/>
                          </a:lnTo>
                          <a:lnTo>
                            <a:pt x="19" y="706"/>
                          </a:lnTo>
                          <a:lnTo>
                            <a:pt x="15" y="715"/>
                          </a:lnTo>
                          <a:lnTo>
                            <a:pt x="11" y="724"/>
                          </a:lnTo>
                          <a:lnTo>
                            <a:pt x="9" y="734"/>
                          </a:lnTo>
                          <a:lnTo>
                            <a:pt x="6" y="743"/>
                          </a:lnTo>
                          <a:lnTo>
                            <a:pt x="2" y="752"/>
                          </a:lnTo>
                          <a:lnTo>
                            <a:pt x="0" y="762"/>
                          </a:lnTo>
                          <a:lnTo>
                            <a:pt x="80" y="792"/>
                          </a:lnTo>
                          <a:lnTo>
                            <a:pt x="83" y="782"/>
                          </a:lnTo>
                          <a:lnTo>
                            <a:pt x="86" y="773"/>
                          </a:lnTo>
                          <a:lnTo>
                            <a:pt x="90" y="763"/>
                          </a:lnTo>
                          <a:lnTo>
                            <a:pt x="93" y="754"/>
                          </a:lnTo>
                          <a:lnTo>
                            <a:pt x="96" y="743"/>
                          </a:lnTo>
                          <a:lnTo>
                            <a:pt x="99" y="734"/>
                          </a:lnTo>
                          <a:lnTo>
                            <a:pt x="103" y="723"/>
                          </a:lnTo>
                          <a:lnTo>
                            <a:pt x="105" y="714"/>
                          </a:lnTo>
                          <a:lnTo>
                            <a:pt x="108" y="703"/>
                          </a:lnTo>
                          <a:lnTo>
                            <a:pt x="111" y="692"/>
                          </a:lnTo>
                          <a:lnTo>
                            <a:pt x="115" y="682"/>
                          </a:lnTo>
                          <a:lnTo>
                            <a:pt x="117" y="671"/>
                          </a:lnTo>
                          <a:lnTo>
                            <a:pt x="119" y="661"/>
                          </a:lnTo>
                          <a:lnTo>
                            <a:pt x="122" y="651"/>
                          </a:lnTo>
                          <a:lnTo>
                            <a:pt x="124" y="640"/>
                          </a:lnTo>
                          <a:lnTo>
                            <a:pt x="128" y="629"/>
                          </a:lnTo>
                          <a:lnTo>
                            <a:pt x="129" y="617"/>
                          </a:lnTo>
                          <a:lnTo>
                            <a:pt x="131" y="607"/>
                          </a:lnTo>
                          <a:lnTo>
                            <a:pt x="134" y="595"/>
                          </a:lnTo>
                          <a:lnTo>
                            <a:pt x="136" y="584"/>
                          </a:lnTo>
                          <a:lnTo>
                            <a:pt x="137" y="572"/>
                          </a:lnTo>
                          <a:lnTo>
                            <a:pt x="138" y="562"/>
                          </a:lnTo>
                          <a:lnTo>
                            <a:pt x="141" y="550"/>
                          </a:lnTo>
                          <a:lnTo>
                            <a:pt x="143" y="539"/>
                          </a:lnTo>
                          <a:lnTo>
                            <a:pt x="144" y="526"/>
                          </a:lnTo>
                          <a:lnTo>
                            <a:pt x="146" y="515"/>
                          </a:lnTo>
                          <a:lnTo>
                            <a:pt x="147" y="503"/>
                          </a:lnTo>
                          <a:lnTo>
                            <a:pt x="149" y="492"/>
                          </a:lnTo>
                          <a:lnTo>
                            <a:pt x="150" y="480"/>
                          </a:lnTo>
                          <a:lnTo>
                            <a:pt x="151" y="468"/>
                          </a:lnTo>
                          <a:lnTo>
                            <a:pt x="153" y="456"/>
                          </a:lnTo>
                          <a:lnTo>
                            <a:pt x="154" y="443"/>
                          </a:lnTo>
                          <a:lnTo>
                            <a:pt x="154" y="430"/>
                          </a:lnTo>
                          <a:lnTo>
                            <a:pt x="156" y="418"/>
                          </a:lnTo>
                          <a:lnTo>
                            <a:pt x="156" y="405"/>
                          </a:lnTo>
                          <a:lnTo>
                            <a:pt x="156" y="393"/>
                          </a:lnTo>
                          <a:lnTo>
                            <a:pt x="157" y="380"/>
                          </a:lnTo>
                          <a:lnTo>
                            <a:pt x="157" y="367"/>
                          </a:lnTo>
                          <a:lnTo>
                            <a:pt x="159" y="354"/>
                          </a:lnTo>
                          <a:lnTo>
                            <a:pt x="159" y="342"/>
                          </a:lnTo>
                          <a:lnTo>
                            <a:pt x="159" y="328"/>
                          </a:lnTo>
                          <a:lnTo>
                            <a:pt x="159" y="315"/>
                          </a:lnTo>
                          <a:lnTo>
                            <a:pt x="159" y="302"/>
                          </a:lnTo>
                          <a:lnTo>
                            <a:pt x="159" y="289"/>
                          </a:lnTo>
                          <a:lnTo>
                            <a:pt x="159" y="274"/>
                          </a:lnTo>
                          <a:lnTo>
                            <a:pt x="159" y="260"/>
                          </a:lnTo>
                          <a:lnTo>
                            <a:pt x="159" y="248"/>
                          </a:lnTo>
                          <a:lnTo>
                            <a:pt x="159" y="234"/>
                          </a:lnTo>
                          <a:lnTo>
                            <a:pt x="159" y="220"/>
                          </a:lnTo>
                          <a:lnTo>
                            <a:pt x="159" y="205"/>
                          </a:lnTo>
                          <a:lnTo>
                            <a:pt x="157" y="191"/>
                          </a:lnTo>
                          <a:lnTo>
                            <a:pt x="157" y="177"/>
                          </a:lnTo>
                          <a:lnTo>
                            <a:pt x="156" y="163"/>
                          </a:lnTo>
                          <a:lnTo>
                            <a:pt x="156" y="148"/>
                          </a:lnTo>
                          <a:lnTo>
                            <a:pt x="154" y="134"/>
                          </a:lnTo>
                          <a:lnTo>
                            <a:pt x="154" y="120"/>
                          </a:lnTo>
                          <a:lnTo>
                            <a:pt x="153" y="105"/>
                          </a:lnTo>
                          <a:lnTo>
                            <a:pt x="151" y="90"/>
                          </a:lnTo>
                          <a:lnTo>
                            <a:pt x="151" y="76"/>
                          </a:lnTo>
                          <a:lnTo>
                            <a:pt x="149" y="61"/>
                          </a:lnTo>
                          <a:lnTo>
                            <a:pt x="148" y="45"/>
                          </a:lnTo>
                          <a:lnTo>
                            <a:pt x="147" y="30"/>
                          </a:lnTo>
                          <a:lnTo>
                            <a:pt x="146" y="16"/>
                          </a:lnTo>
                          <a:lnTo>
                            <a:pt x="14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08" name="Freeform 121"/>
                    <p:cNvSpPr>
                      <a:spLocks/>
                    </p:cNvSpPr>
                    <p:nvPr/>
                  </p:nvSpPr>
                  <p:spPr bwMode="auto">
                    <a:xfrm>
                      <a:off x="5345" y="1557"/>
                      <a:ext cx="318" cy="269"/>
                    </a:xfrm>
                    <a:custGeom>
                      <a:avLst/>
                      <a:gdLst>
                        <a:gd name="T0" fmla="*/ 31 w 954"/>
                        <a:gd name="T1" fmla="*/ 26 h 808"/>
                        <a:gd name="T2" fmla="*/ 26 w 954"/>
                        <a:gd name="T3" fmla="*/ 27 h 808"/>
                        <a:gd name="T4" fmla="*/ 22 w 954"/>
                        <a:gd name="T5" fmla="*/ 27 h 808"/>
                        <a:gd name="T6" fmla="*/ 18 w 954"/>
                        <a:gd name="T7" fmla="*/ 27 h 808"/>
                        <a:gd name="T8" fmla="*/ 14 w 954"/>
                        <a:gd name="T9" fmla="*/ 27 h 808"/>
                        <a:gd name="T10" fmla="*/ 11 w 954"/>
                        <a:gd name="T11" fmla="*/ 27 h 808"/>
                        <a:gd name="T12" fmla="*/ 8 w 954"/>
                        <a:gd name="T13" fmla="*/ 26 h 808"/>
                        <a:gd name="T14" fmla="*/ 6 w 954"/>
                        <a:gd name="T15" fmla="*/ 26 h 808"/>
                        <a:gd name="T16" fmla="*/ 4 w 954"/>
                        <a:gd name="T17" fmla="*/ 26 h 808"/>
                        <a:gd name="T18" fmla="*/ 4 w 954"/>
                        <a:gd name="T19" fmla="*/ 25 h 808"/>
                        <a:gd name="T20" fmla="*/ 4 w 954"/>
                        <a:gd name="T21" fmla="*/ 24 h 808"/>
                        <a:gd name="T22" fmla="*/ 3 w 954"/>
                        <a:gd name="T23" fmla="*/ 21 h 808"/>
                        <a:gd name="T24" fmla="*/ 3 w 954"/>
                        <a:gd name="T25" fmla="*/ 19 h 808"/>
                        <a:gd name="T26" fmla="*/ 3 w 954"/>
                        <a:gd name="T27" fmla="*/ 16 h 808"/>
                        <a:gd name="T28" fmla="*/ 3 w 954"/>
                        <a:gd name="T29" fmla="*/ 12 h 808"/>
                        <a:gd name="T30" fmla="*/ 3 w 954"/>
                        <a:gd name="T31" fmla="*/ 9 h 808"/>
                        <a:gd name="T32" fmla="*/ 3 w 954"/>
                        <a:gd name="T33" fmla="*/ 5 h 808"/>
                        <a:gd name="T34" fmla="*/ 3 w 954"/>
                        <a:gd name="T35" fmla="*/ 2 h 808"/>
                        <a:gd name="T36" fmla="*/ 3 w 954"/>
                        <a:gd name="T37" fmla="*/ 0 h 808"/>
                        <a:gd name="T38" fmla="*/ 2 w 954"/>
                        <a:gd name="T39" fmla="*/ 0 h 808"/>
                        <a:gd name="T40" fmla="*/ 1 w 954"/>
                        <a:gd name="T41" fmla="*/ 0 h 808"/>
                        <a:gd name="T42" fmla="*/ 0 w 954"/>
                        <a:gd name="T43" fmla="*/ 0 h 808"/>
                        <a:gd name="T44" fmla="*/ 0 w 954"/>
                        <a:gd name="T45" fmla="*/ 1 h 808"/>
                        <a:gd name="T46" fmla="*/ 0 w 954"/>
                        <a:gd name="T47" fmla="*/ 2 h 808"/>
                        <a:gd name="T48" fmla="*/ 0 w 954"/>
                        <a:gd name="T49" fmla="*/ 3 h 808"/>
                        <a:gd name="T50" fmla="*/ 0 w 954"/>
                        <a:gd name="T51" fmla="*/ 4 h 808"/>
                        <a:gd name="T52" fmla="*/ 0 w 954"/>
                        <a:gd name="T53" fmla="*/ 6 h 808"/>
                        <a:gd name="T54" fmla="*/ 0 w 954"/>
                        <a:gd name="T55" fmla="*/ 8 h 808"/>
                        <a:gd name="T56" fmla="*/ 0 w 954"/>
                        <a:gd name="T57" fmla="*/ 9 h 808"/>
                        <a:gd name="T58" fmla="*/ 0 w 954"/>
                        <a:gd name="T59" fmla="*/ 11 h 808"/>
                        <a:gd name="T60" fmla="*/ 0 w 954"/>
                        <a:gd name="T61" fmla="*/ 14 h 808"/>
                        <a:gd name="T62" fmla="*/ 0 w 954"/>
                        <a:gd name="T63" fmla="*/ 18 h 808"/>
                        <a:gd name="T64" fmla="*/ 0 w 954"/>
                        <a:gd name="T65" fmla="*/ 21 h 808"/>
                        <a:gd name="T66" fmla="*/ 0 w 954"/>
                        <a:gd name="T67" fmla="*/ 23 h 808"/>
                        <a:gd name="T68" fmla="*/ 1 w 954"/>
                        <a:gd name="T69" fmla="*/ 25 h 808"/>
                        <a:gd name="T70" fmla="*/ 1 w 954"/>
                        <a:gd name="T71" fmla="*/ 26 h 808"/>
                        <a:gd name="T72" fmla="*/ 1 w 954"/>
                        <a:gd name="T73" fmla="*/ 27 h 808"/>
                        <a:gd name="T74" fmla="*/ 1 w 954"/>
                        <a:gd name="T75" fmla="*/ 27 h 808"/>
                        <a:gd name="T76" fmla="*/ 2 w 954"/>
                        <a:gd name="T77" fmla="*/ 28 h 808"/>
                        <a:gd name="T78" fmla="*/ 3 w 954"/>
                        <a:gd name="T79" fmla="*/ 29 h 808"/>
                        <a:gd name="T80" fmla="*/ 4 w 954"/>
                        <a:gd name="T81" fmla="*/ 29 h 808"/>
                        <a:gd name="T82" fmla="*/ 6 w 954"/>
                        <a:gd name="T83" fmla="*/ 29 h 808"/>
                        <a:gd name="T84" fmla="*/ 8 w 954"/>
                        <a:gd name="T85" fmla="*/ 30 h 808"/>
                        <a:gd name="T86" fmla="*/ 11 w 954"/>
                        <a:gd name="T87" fmla="*/ 30 h 808"/>
                        <a:gd name="T88" fmla="*/ 14 w 954"/>
                        <a:gd name="T89" fmla="*/ 30 h 808"/>
                        <a:gd name="T90" fmla="*/ 19 w 954"/>
                        <a:gd name="T91" fmla="*/ 30 h 808"/>
                        <a:gd name="T92" fmla="*/ 22 w 954"/>
                        <a:gd name="T93" fmla="*/ 30 h 808"/>
                        <a:gd name="T94" fmla="*/ 24 w 954"/>
                        <a:gd name="T95" fmla="*/ 30 h 808"/>
                        <a:gd name="T96" fmla="*/ 26 w 954"/>
                        <a:gd name="T97" fmla="*/ 30 h 808"/>
                        <a:gd name="T98" fmla="*/ 29 w 954"/>
                        <a:gd name="T99" fmla="*/ 30 h 808"/>
                        <a:gd name="T100" fmla="*/ 31 w 954"/>
                        <a:gd name="T101" fmla="*/ 30 h 808"/>
                        <a:gd name="T102" fmla="*/ 32 w 954"/>
                        <a:gd name="T103" fmla="*/ 29 h 808"/>
                        <a:gd name="T104" fmla="*/ 34 w 954"/>
                        <a:gd name="T105" fmla="*/ 29 h 808"/>
                        <a:gd name="T106" fmla="*/ 35 w 954"/>
                        <a:gd name="T107" fmla="*/ 29 h 808"/>
                        <a:gd name="T108" fmla="*/ 35 w 954"/>
                        <a:gd name="T109" fmla="*/ 29 h 808"/>
                        <a:gd name="T110" fmla="*/ 35 w 954"/>
                        <a:gd name="T111" fmla="*/ 28 h 808"/>
                        <a:gd name="T112" fmla="*/ 35 w 954"/>
                        <a:gd name="T113" fmla="*/ 27 h 808"/>
                        <a:gd name="T114" fmla="*/ 35 w 954"/>
                        <a:gd name="T115" fmla="*/ 27 h 808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w 954"/>
                        <a:gd name="T175" fmla="*/ 0 h 808"/>
                        <a:gd name="T176" fmla="*/ 954 w 954"/>
                        <a:gd name="T177" fmla="*/ 808 h 808"/>
                      </a:gdLst>
                      <a:ahLst/>
                      <a:cxnLst>
                        <a:cxn ang="T116">
                          <a:pos x="T0" y="T1"/>
                        </a:cxn>
                        <a:cxn ang="T117">
                          <a:pos x="T2" y="T3"/>
                        </a:cxn>
                        <a:cxn ang="T118">
                          <a:pos x="T4" y="T5"/>
                        </a:cxn>
                        <a:cxn ang="T119">
                          <a:pos x="T6" y="T7"/>
                        </a:cxn>
                        <a:cxn ang="T120">
                          <a:pos x="T8" y="T9"/>
                        </a:cxn>
                        <a:cxn ang="T121">
                          <a:pos x="T10" y="T11"/>
                        </a:cxn>
                        <a:cxn ang="T122">
                          <a:pos x="T12" y="T13"/>
                        </a:cxn>
                        <a:cxn ang="T123">
                          <a:pos x="T14" y="T15"/>
                        </a:cxn>
                        <a:cxn ang="T124">
                          <a:pos x="T16" y="T17"/>
                        </a:cxn>
                        <a:cxn ang="T125">
                          <a:pos x="T18" y="T19"/>
                        </a:cxn>
                        <a:cxn ang="T126">
                          <a:pos x="T20" y="T21"/>
                        </a:cxn>
                        <a:cxn ang="T127">
                          <a:pos x="T22" y="T23"/>
                        </a:cxn>
                        <a:cxn ang="T128">
                          <a:pos x="T24" y="T25"/>
                        </a:cxn>
                        <a:cxn ang="T129">
                          <a:pos x="T26" y="T27"/>
                        </a:cxn>
                        <a:cxn ang="T130">
                          <a:pos x="T28" y="T29"/>
                        </a:cxn>
                        <a:cxn ang="T131">
                          <a:pos x="T30" y="T31"/>
                        </a:cxn>
                        <a:cxn ang="T132">
                          <a:pos x="T32" y="T33"/>
                        </a:cxn>
                        <a:cxn ang="T133">
                          <a:pos x="T34" y="T35"/>
                        </a:cxn>
                        <a:cxn ang="T134">
                          <a:pos x="T36" y="T37"/>
                        </a:cxn>
                        <a:cxn ang="T135">
                          <a:pos x="T38" y="T39"/>
                        </a:cxn>
                        <a:cxn ang="T136">
                          <a:pos x="T40" y="T41"/>
                        </a:cxn>
                        <a:cxn ang="T137">
                          <a:pos x="T42" y="T43"/>
                        </a:cxn>
                        <a:cxn ang="T138">
                          <a:pos x="T44" y="T45"/>
                        </a:cxn>
                        <a:cxn ang="T139">
                          <a:pos x="T46" y="T47"/>
                        </a:cxn>
                        <a:cxn ang="T140">
                          <a:pos x="T48" y="T49"/>
                        </a:cxn>
                        <a:cxn ang="T141">
                          <a:pos x="T50" y="T51"/>
                        </a:cxn>
                        <a:cxn ang="T142">
                          <a:pos x="T52" y="T53"/>
                        </a:cxn>
                        <a:cxn ang="T143">
                          <a:pos x="T54" y="T55"/>
                        </a:cxn>
                        <a:cxn ang="T144">
                          <a:pos x="T56" y="T57"/>
                        </a:cxn>
                        <a:cxn ang="T145">
                          <a:pos x="T58" y="T59"/>
                        </a:cxn>
                        <a:cxn ang="T146">
                          <a:pos x="T60" y="T61"/>
                        </a:cxn>
                        <a:cxn ang="T147">
                          <a:pos x="T62" y="T63"/>
                        </a:cxn>
                        <a:cxn ang="T148">
                          <a:pos x="T64" y="T65"/>
                        </a:cxn>
                        <a:cxn ang="T149">
                          <a:pos x="T66" y="T67"/>
                        </a:cxn>
                        <a:cxn ang="T150">
                          <a:pos x="T68" y="T69"/>
                        </a:cxn>
                        <a:cxn ang="T151">
                          <a:pos x="T70" y="T71"/>
                        </a:cxn>
                        <a:cxn ang="T152">
                          <a:pos x="T72" y="T73"/>
                        </a:cxn>
                        <a:cxn ang="T153">
                          <a:pos x="T74" y="T75"/>
                        </a:cxn>
                        <a:cxn ang="T154">
                          <a:pos x="T76" y="T77"/>
                        </a:cxn>
                        <a:cxn ang="T155">
                          <a:pos x="T78" y="T79"/>
                        </a:cxn>
                        <a:cxn ang="T156">
                          <a:pos x="T80" y="T81"/>
                        </a:cxn>
                        <a:cxn ang="T157">
                          <a:pos x="T82" y="T83"/>
                        </a:cxn>
                        <a:cxn ang="T158">
                          <a:pos x="T84" y="T85"/>
                        </a:cxn>
                        <a:cxn ang="T159">
                          <a:pos x="T86" y="T87"/>
                        </a:cxn>
                        <a:cxn ang="T160">
                          <a:pos x="T88" y="T89"/>
                        </a:cxn>
                        <a:cxn ang="T161">
                          <a:pos x="T90" y="T91"/>
                        </a:cxn>
                        <a:cxn ang="T162">
                          <a:pos x="T92" y="T93"/>
                        </a:cxn>
                        <a:cxn ang="T163">
                          <a:pos x="T94" y="T95"/>
                        </a:cxn>
                        <a:cxn ang="T164">
                          <a:pos x="T96" y="T97"/>
                        </a:cxn>
                        <a:cxn ang="T165">
                          <a:pos x="T98" y="T99"/>
                        </a:cxn>
                        <a:cxn ang="T166">
                          <a:pos x="T100" y="T101"/>
                        </a:cxn>
                        <a:cxn ang="T167">
                          <a:pos x="T102" y="T103"/>
                        </a:cxn>
                        <a:cxn ang="T168">
                          <a:pos x="T104" y="T105"/>
                        </a:cxn>
                        <a:cxn ang="T169">
                          <a:pos x="T106" y="T107"/>
                        </a:cxn>
                        <a:cxn ang="T170">
                          <a:pos x="T108" y="T109"/>
                        </a:cxn>
                        <a:cxn ang="T171">
                          <a:pos x="T110" y="T111"/>
                        </a:cxn>
                        <a:cxn ang="T172">
                          <a:pos x="T112" y="T113"/>
                        </a:cxn>
                        <a:cxn ang="T173">
                          <a:pos x="T114" y="T115"/>
                        </a:cxn>
                      </a:cxnLst>
                      <a:rect l="T174" t="T175" r="T176" b="T177"/>
                      <a:pathLst>
                        <a:path w="954" h="808">
                          <a:moveTo>
                            <a:pt x="932" y="710"/>
                          </a:moveTo>
                          <a:lnTo>
                            <a:pt x="916" y="711"/>
                          </a:lnTo>
                          <a:lnTo>
                            <a:pt x="899" y="711"/>
                          </a:lnTo>
                          <a:lnTo>
                            <a:pt x="882" y="712"/>
                          </a:lnTo>
                          <a:lnTo>
                            <a:pt x="865" y="712"/>
                          </a:lnTo>
                          <a:lnTo>
                            <a:pt x="849" y="713"/>
                          </a:lnTo>
                          <a:lnTo>
                            <a:pt x="832" y="714"/>
                          </a:lnTo>
                          <a:lnTo>
                            <a:pt x="814" y="714"/>
                          </a:lnTo>
                          <a:lnTo>
                            <a:pt x="799" y="716"/>
                          </a:lnTo>
                          <a:lnTo>
                            <a:pt x="782" y="716"/>
                          </a:lnTo>
                          <a:lnTo>
                            <a:pt x="764" y="717"/>
                          </a:lnTo>
                          <a:lnTo>
                            <a:pt x="748" y="717"/>
                          </a:lnTo>
                          <a:lnTo>
                            <a:pt x="731" y="717"/>
                          </a:lnTo>
                          <a:lnTo>
                            <a:pt x="715" y="717"/>
                          </a:lnTo>
                          <a:lnTo>
                            <a:pt x="698" y="718"/>
                          </a:lnTo>
                          <a:lnTo>
                            <a:pt x="681" y="718"/>
                          </a:lnTo>
                          <a:lnTo>
                            <a:pt x="666" y="719"/>
                          </a:lnTo>
                          <a:lnTo>
                            <a:pt x="648" y="719"/>
                          </a:lnTo>
                          <a:lnTo>
                            <a:pt x="633" y="720"/>
                          </a:lnTo>
                          <a:lnTo>
                            <a:pt x="615" y="720"/>
                          </a:lnTo>
                          <a:lnTo>
                            <a:pt x="600" y="720"/>
                          </a:lnTo>
                          <a:lnTo>
                            <a:pt x="583" y="720"/>
                          </a:lnTo>
                          <a:lnTo>
                            <a:pt x="566" y="720"/>
                          </a:lnTo>
                          <a:lnTo>
                            <a:pt x="552" y="720"/>
                          </a:lnTo>
                          <a:lnTo>
                            <a:pt x="535" y="721"/>
                          </a:lnTo>
                          <a:lnTo>
                            <a:pt x="520" y="721"/>
                          </a:lnTo>
                          <a:lnTo>
                            <a:pt x="503" y="721"/>
                          </a:lnTo>
                          <a:lnTo>
                            <a:pt x="488" y="721"/>
                          </a:lnTo>
                          <a:lnTo>
                            <a:pt x="474" y="721"/>
                          </a:lnTo>
                          <a:lnTo>
                            <a:pt x="458" y="721"/>
                          </a:lnTo>
                          <a:lnTo>
                            <a:pt x="444" y="721"/>
                          </a:lnTo>
                          <a:lnTo>
                            <a:pt x="430" y="721"/>
                          </a:lnTo>
                          <a:lnTo>
                            <a:pt x="414" y="721"/>
                          </a:lnTo>
                          <a:lnTo>
                            <a:pt x="400" y="721"/>
                          </a:lnTo>
                          <a:lnTo>
                            <a:pt x="387" y="720"/>
                          </a:lnTo>
                          <a:lnTo>
                            <a:pt x="372" y="720"/>
                          </a:lnTo>
                          <a:lnTo>
                            <a:pt x="359" y="720"/>
                          </a:lnTo>
                          <a:lnTo>
                            <a:pt x="346" y="720"/>
                          </a:lnTo>
                          <a:lnTo>
                            <a:pt x="333" y="719"/>
                          </a:lnTo>
                          <a:lnTo>
                            <a:pt x="320" y="719"/>
                          </a:lnTo>
                          <a:lnTo>
                            <a:pt x="308" y="719"/>
                          </a:lnTo>
                          <a:lnTo>
                            <a:pt x="295" y="718"/>
                          </a:lnTo>
                          <a:lnTo>
                            <a:pt x="283" y="717"/>
                          </a:lnTo>
                          <a:lnTo>
                            <a:pt x="271" y="717"/>
                          </a:lnTo>
                          <a:lnTo>
                            <a:pt x="260" y="717"/>
                          </a:lnTo>
                          <a:lnTo>
                            <a:pt x="248" y="716"/>
                          </a:lnTo>
                          <a:lnTo>
                            <a:pt x="238" y="714"/>
                          </a:lnTo>
                          <a:lnTo>
                            <a:pt x="228" y="714"/>
                          </a:lnTo>
                          <a:lnTo>
                            <a:pt x="219" y="714"/>
                          </a:lnTo>
                          <a:lnTo>
                            <a:pt x="208" y="713"/>
                          </a:lnTo>
                          <a:lnTo>
                            <a:pt x="200" y="712"/>
                          </a:lnTo>
                          <a:lnTo>
                            <a:pt x="190" y="711"/>
                          </a:lnTo>
                          <a:lnTo>
                            <a:pt x="182" y="711"/>
                          </a:lnTo>
                          <a:lnTo>
                            <a:pt x="174" y="710"/>
                          </a:lnTo>
                          <a:lnTo>
                            <a:pt x="166" y="708"/>
                          </a:lnTo>
                          <a:lnTo>
                            <a:pt x="159" y="707"/>
                          </a:lnTo>
                          <a:lnTo>
                            <a:pt x="152" y="707"/>
                          </a:lnTo>
                          <a:lnTo>
                            <a:pt x="145" y="705"/>
                          </a:lnTo>
                          <a:lnTo>
                            <a:pt x="139" y="705"/>
                          </a:lnTo>
                          <a:lnTo>
                            <a:pt x="134" y="702"/>
                          </a:lnTo>
                          <a:lnTo>
                            <a:pt x="128" y="702"/>
                          </a:lnTo>
                          <a:lnTo>
                            <a:pt x="125" y="700"/>
                          </a:lnTo>
                          <a:lnTo>
                            <a:pt x="120" y="699"/>
                          </a:lnTo>
                          <a:lnTo>
                            <a:pt x="117" y="698"/>
                          </a:lnTo>
                          <a:lnTo>
                            <a:pt x="114" y="697"/>
                          </a:lnTo>
                          <a:lnTo>
                            <a:pt x="113" y="693"/>
                          </a:lnTo>
                          <a:lnTo>
                            <a:pt x="111" y="689"/>
                          </a:lnTo>
                          <a:lnTo>
                            <a:pt x="110" y="687"/>
                          </a:lnTo>
                          <a:lnTo>
                            <a:pt x="108" y="682"/>
                          </a:lnTo>
                          <a:lnTo>
                            <a:pt x="107" y="678"/>
                          </a:lnTo>
                          <a:lnTo>
                            <a:pt x="106" y="674"/>
                          </a:lnTo>
                          <a:lnTo>
                            <a:pt x="105" y="668"/>
                          </a:lnTo>
                          <a:lnTo>
                            <a:pt x="104" y="663"/>
                          </a:lnTo>
                          <a:lnTo>
                            <a:pt x="102" y="656"/>
                          </a:lnTo>
                          <a:lnTo>
                            <a:pt x="101" y="650"/>
                          </a:lnTo>
                          <a:lnTo>
                            <a:pt x="101" y="644"/>
                          </a:lnTo>
                          <a:lnTo>
                            <a:pt x="100" y="636"/>
                          </a:lnTo>
                          <a:lnTo>
                            <a:pt x="99" y="629"/>
                          </a:lnTo>
                          <a:lnTo>
                            <a:pt x="99" y="622"/>
                          </a:lnTo>
                          <a:lnTo>
                            <a:pt x="98" y="613"/>
                          </a:lnTo>
                          <a:lnTo>
                            <a:pt x="96" y="606"/>
                          </a:lnTo>
                          <a:lnTo>
                            <a:pt x="95" y="597"/>
                          </a:lnTo>
                          <a:lnTo>
                            <a:pt x="95" y="589"/>
                          </a:lnTo>
                          <a:lnTo>
                            <a:pt x="94" y="578"/>
                          </a:lnTo>
                          <a:lnTo>
                            <a:pt x="93" y="570"/>
                          </a:lnTo>
                          <a:lnTo>
                            <a:pt x="93" y="559"/>
                          </a:lnTo>
                          <a:lnTo>
                            <a:pt x="92" y="549"/>
                          </a:lnTo>
                          <a:lnTo>
                            <a:pt x="91" y="540"/>
                          </a:lnTo>
                          <a:lnTo>
                            <a:pt x="91" y="529"/>
                          </a:lnTo>
                          <a:lnTo>
                            <a:pt x="91" y="517"/>
                          </a:lnTo>
                          <a:lnTo>
                            <a:pt x="89" y="507"/>
                          </a:lnTo>
                          <a:lnTo>
                            <a:pt x="89" y="496"/>
                          </a:lnTo>
                          <a:lnTo>
                            <a:pt x="89" y="484"/>
                          </a:lnTo>
                          <a:lnTo>
                            <a:pt x="88" y="473"/>
                          </a:lnTo>
                          <a:lnTo>
                            <a:pt x="88" y="462"/>
                          </a:lnTo>
                          <a:lnTo>
                            <a:pt x="88" y="450"/>
                          </a:lnTo>
                          <a:lnTo>
                            <a:pt x="88" y="438"/>
                          </a:lnTo>
                          <a:lnTo>
                            <a:pt x="87" y="425"/>
                          </a:lnTo>
                          <a:lnTo>
                            <a:pt x="87" y="413"/>
                          </a:lnTo>
                          <a:lnTo>
                            <a:pt x="86" y="400"/>
                          </a:lnTo>
                          <a:lnTo>
                            <a:pt x="86" y="388"/>
                          </a:lnTo>
                          <a:lnTo>
                            <a:pt x="86" y="374"/>
                          </a:lnTo>
                          <a:lnTo>
                            <a:pt x="86" y="361"/>
                          </a:lnTo>
                          <a:lnTo>
                            <a:pt x="86" y="348"/>
                          </a:lnTo>
                          <a:lnTo>
                            <a:pt x="86" y="334"/>
                          </a:lnTo>
                          <a:lnTo>
                            <a:pt x="85" y="320"/>
                          </a:lnTo>
                          <a:lnTo>
                            <a:pt x="85" y="307"/>
                          </a:lnTo>
                          <a:lnTo>
                            <a:pt x="85" y="294"/>
                          </a:lnTo>
                          <a:lnTo>
                            <a:pt x="85" y="280"/>
                          </a:lnTo>
                          <a:lnTo>
                            <a:pt x="85" y="267"/>
                          </a:lnTo>
                          <a:lnTo>
                            <a:pt x="85" y="253"/>
                          </a:lnTo>
                          <a:lnTo>
                            <a:pt x="85" y="238"/>
                          </a:lnTo>
                          <a:lnTo>
                            <a:pt x="86" y="226"/>
                          </a:lnTo>
                          <a:lnTo>
                            <a:pt x="86" y="211"/>
                          </a:lnTo>
                          <a:lnTo>
                            <a:pt x="86" y="198"/>
                          </a:lnTo>
                          <a:lnTo>
                            <a:pt x="86" y="184"/>
                          </a:lnTo>
                          <a:lnTo>
                            <a:pt x="86" y="169"/>
                          </a:lnTo>
                          <a:lnTo>
                            <a:pt x="86" y="155"/>
                          </a:lnTo>
                          <a:lnTo>
                            <a:pt x="86" y="141"/>
                          </a:lnTo>
                          <a:lnTo>
                            <a:pt x="86" y="127"/>
                          </a:lnTo>
                          <a:lnTo>
                            <a:pt x="87" y="114"/>
                          </a:lnTo>
                          <a:lnTo>
                            <a:pt x="87" y="99"/>
                          </a:lnTo>
                          <a:lnTo>
                            <a:pt x="87" y="85"/>
                          </a:lnTo>
                          <a:lnTo>
                            <a:pt x="87" y="71"/>
                          </a:lnTo>
                          <a:lnTo>
                            <a:pt x="88" y="58"/>
                          </a:lnTo>
                          <a:lnTo>
                            <a:pt x="88" y="44"/>
                          </a:lnTo>
                          <a:lnTo>
                            <a:pt x="88" y="31"/>
                          </a:lnTo>
                          <a:lnTo>
                            <a:pt x="89" y="18"/>
                          </a:lnTo>
                          <a:lnTo>
                            <a:pt x="91" y="4"/>
                          </a:lnTo>
                          <a:lnTo>
                            <a:pt x="88" y="2"/>
                          </a:lnTo>
                          <a:lnTo>
                            <a:pt x="86" y="1"/>
                          </a:lnTo>
                          <a:lnTo>
                            <a:pt x="83" y="1"/>
                          </a:lnTo>
                          <a:lnTo>
                            <a:pt x="81" y="1"/>
                          </a:lnTo>
                          <a:lnTo>
                            <a:pt x="79" y="1"/>
                          </a:lnTo>
                          <a:lnTo>
                            <a:pt x="76" y="1"/>
                          </a:lnTo>
                          <a:lnTo>
                            <a:pt x="73" y="0"/>
                          </a:lnTo>
                          <a:lnTo>
                            <a:pt x="69" y="0"/>
                          </a:lnTo>
                          <a:lnTo>
                            <a:pt x="66" y="0"/>
                          </a:lnTo>
                          <a:lnTo>
                            <a:pt x="63" y="0"/>
                          </a:lnTo>
                          <a:lnTo>
                            <a:pt x="58" y="0"/>
                          </a:lnTo>
                          <a:lnTo>
                            <a:pt x="55" y="1"/>
                          </a:lnTo>
                          <a:lnTo>
                            <a:pt x="50" y="1"/>
                          </a:lnTo>
                          <a:lnTo>
                            <a:pt x="48" y="1"/>
                          </a:lnTo>
                          <a:lnTo>
                            <a:pt x="43" y="1"/>
                          </a:lnTo>
                          <a:lnTo>
                            <a:pt x="38" y="1"/>
                          </a:lnTo>
                          <a:lnTo>
                            <a:pt x="35" y="2"/>
                          </a:lnTo>
                          <a:lnTo>
                            <a:pt x="30" y="2"/>
                          </a:lnTo>
                          <a:lnTo>
                            <a:pt x="28" y="2"/>
                          </a:lnTo>
                          <a:lnTo>
                            <a:pt x="24" y="3"/>
                          </a:lnTo>
                          <a:lnTo>
                            <a:pt x="21" y="3"/>
                          </a:lnTo>
                          <a:lnTo>
                            <a:pt x="17" y="4"/>
                          </a:lnTo>
                          <a:lnTo>
                            <a:pt x="15" y="4"/>
                          </a:lnTo>
                          <a:lnTo>
                            <a:pt x="12" y="6"/>
                          </a:lnTo>
                          <a:lnTo>
                            <a:pt x="9" y="6"/>
                          </a:lnTo>
                          <a:lnTo>
                            <a:pt x="7" y="6"/>
                          </a:lnTo>
                          <a:lnTo>
                            <a:pt x="5" y="7"/>
                          </a:lnTo>
                          <a:lnTo>
                            <a:pt x="4" y="8"/>
                          </a:lnTo>
                          <a:lnTo>
                            <a:pt x="4" y="10"/>
                          </a:lnTo>
                          <a:lnTo>
                            <a:pt x="4" y="13"/>
                          </a:lnTo>
                          <a:lnTo>
                            <a:pt x="4" y="16"/>
                          </a:lnTo>
                          <a:lnTo>
                            <a:pt x="3" y="20"/>
                          </a:lnTo>
                          <a:lnTo>
                            <a:pt x="3" y="26"/>
                          </a:lnTo>
                          <a:lnTo>
                            <a:pt x="3" y="28"/>
                          </a:lnTo>
                          <a:lnTo>
                            <a:pt x="3" y="31"/>
                          </a:lnTo>
                          <a:lnTo>
                            <a:pt x="3" y="34"/>
                          </a:lnTo>
                          <a:lnTo>
                            <a:pt x="3" y="39"/>
                          </a:lnTo>
                          <a:lnTo>
                            <a:pt x="3" y="41"/>
                          </a:lnTo>
                          <a:lnTo>
                            <a:pt x="3" y="46"/>
                          </a:lnTo>
                          <a:lnTo>
                            <a:pt x="3" y="50"/>
                          </a:lnTo>
                          <a:lnTo>
                            <a:pt x="3" y="53"/>
                          </a:lnTo>
                          <a:lnTo>
                            <a:pt x="3" y="58"/>
                          </a:lnTo>
                          <a:lnTo>
                            <a:pt x="3" y="61"/>
                          </a:lnTo>
                          <a:lnTo>
                            <a:pt x="3" y="66"/>
                          </a:lnTo>
                          <a:lnTo>
                            <a:pt x="3" y="72"/>
                          </a:lnTo>
                          <a:lnTo>
                            <a:pt x="2" y="77"/>
                          </a:lnTo>
                          <a:lnTo>
                            <a:pt x="2" y="82"/>
                          </a:lnTo>
                          <a:lnTo>
                            <a:pt x="2" y="86"/>
                          </a:lnTo>
                          <a:lnTo>
                            <a:pt x="2" y="92"/>
                          </a:lnTo>
                          <a:lnTo>
                            <a:pt x="2" y="98"/>
                          </a:lnTo>
                          <a:lnTo>
                            <a:pt x="2" y="104"/>
                          </a:lnTo>
                          <a:lnTo>
                            <a:pt x="2" y="110"/>
                          </a:lnTo>
                          <a:lnTo>
                            <a:pt x="2" y="117"/>
                          </a:lnTo>
                          <a:lnTo>
                            <a:pt x="0" y="122"/>
                          </a:lnTo>
                          <a:lnTo>
                            <a:pt x="0" y="128"/>
                          </a:lnTo>
                          <a:lnTo>
                            <a:pt x="0" y="134"/>
                          </a:lnTo>
                          <a:lnTo>
                            <a:pt x="0" y="141"/>
                          </a:lnTo>
                          <a:lnTo>
                            <a:pt x="0" y="147"/>
                          </a:lnTo>
                          <a:lnTo>
                            <a:pt x="0" y="154"/>
                          </a:lnTo>
                          <a:lnTo>
                            <a:pt x="0" y="160"/>
                          </a:lnTo>
                          <a:lnTo>
                            <a:pt x="0" y="167"/>
                          </a:lnTo>
                          <a:lnTo>
                            <a:pt x="0" y="174"/>
                          </a:lnTo>
                          <a:lnTo>
                            <a:pt x="0" y="181"/>
                          </a:lnTo>
                          <a:lnTo>
                            <a:pt x="0" y="188"/>
                          </a:lnTo>
                          <a:lnTo>
                            <a:pt x="0" y="196"/>
                          </a:lnTo>
                          <a:lnTo>
                            <a:pt x="0" y="203"/>
                          </a:lnTo>
                          <a:lnTo>
                            <a:pt x="0" y="210"/>
                          </a:lnTo>
                          <a:lnTo>
                            <a:pt x="0" y="218"/>
                          </a:lnTo>
                          <a:lnTo>
                            <a:pt x="0" y="225"/>
                          </a:lnTo>
                          <a:lnTo>
                            <a:pt x="0" y="232"/>
                          </a:lnTo>
                          <a:lnTo>
                            <a:pt x="0" y="240"/>
                          </a:lnTo>
                          <a:lnTo>
                            <a:pt x="0" y="247"/>
                          </a:lnTo>
                          <a:lnTo>
                            <a:pt x="0" y="255"/>
                          </a:lnTo>
                          <a:lnTo>
                            <a:pt x="0" y="262"/>
                          </a:lnTo>
                          <a:lnTo>
                            <a:pt x="0" y="269"/>
                          </a:lnTo>
                          <a:lnTo>
                            <a:pt x="0" y="278"/>
                          </a:lnTo>
                          <a:lnTo>
                            <a:pt x="0" y="286"/>
                          </a:lnTo>
                          <a:lnTo>
                            <a:pt x="0" y="293"/>
                          </a:lnTo>
                          <a:lnTo>
                            <a:pt x="0" y="301"/>
                          </a:lnTo>
                          <a:lnTo>
                            <a:pt x="0" y="308"/>
                          </a:lnTo>
                          <a:lnTo>
                            <a:pt x="0" y="317"/>
                          </a:lnTo>
                          <a:lnTo>
                            <a:pt x="0" y="325"/>
                          </a:lnTo>
                          <a:lnTo>
                            <a:pt x="0" y="332"/>
                          </a:lnTo>
                          <a:lnTo>
                            <a:pt x="0" y="340"/>
                          </a:lnTo>
                          <a:lnTo>
                            <a:pt x="0" y="349"/>
                          </a:lnTo>
                          <a:lnTo>
                            <a:pt x="0" y="364"/>
                          </a:lnTo>
                          <a:lnTo>
                            <a:pt x="0" y="381"/>
                          </a:lnTo>
                          <a:lnTo>
                            <a:pt x="0" y="395"/>
                          </a:lnTo>
                          <a:lnTo>
                            <a:pt x="0" y="410"/>
                          </a:lnTo>
                          <a:lnTo>
                            <a:pt x="0" y="424"/>
                          </a:lnTo>
                          <a:lnTo>
                            <a:pt x="2" y="439"/>
                          </a:lnTo>
                          <a:lnTo>
                            <a:pt x="2" y="452"/>
                          </a:lnTo>
                          <a:lnTo>
                            <a:pt x="3" y="465"/>
                          </a:lnTo>
                          <a:lnTo>
                            <a:pt x="3" y="478"/>
                          </a:lnTo>
                          <a:lnTo>
                            <a:pt x="3" y="490"/>
                          </a:lnTo>
                          <a:lnTo>
                            <a:pt x="3" y="502"/>
                          </a:lnTo>
                          <a:lnTo>
                            <a:pt x="4" y="514"/>
                          </a:lnTo>
                          <a:lnTo>
                            <a:pt x="4" y="524"/>
                          </a:lnTo>
                          <a:lnTo>
                            <a:pt x="5" y="535"/>
                          </a:lnTo>
                          <a:lnTo>
                            <a:pt x="5" y="546"/>
                          </a:lnTo>
                          <a:lnTo>
                            <a:pt x="6" y="556"/>
                          </a:lnTo>
                          <a:lnTo>
                            <a:pt x="6" y="565"/>
                          </a:lnTo>
                          <a:lnTo>
                            <a:pt x="7" y="575"/>
                          </a:lnTo>
                          <a:lnTo>
                            <a:pt x="7" y="584"/>
                          </a:lnTo>
                          <a:lnTo>
                            <a:pt x="9" y="593"/>
                          </a:lnTo>
                          <a:lnTo>
                            <a:pt x="10" y="600"/>
                          </a:lnTo>
                          <a:lnTo>
                            <a:pt x="10" y="609"/>
                          </a:lnTo>
                          <a:lnTo>
                            <a:pt x="11" y="617"/>
                          </a:lnTo>
                          <a:lnTo>
                            <a:pt x="12" y="625"/>
                          </a:lnTo>
                          <a:lnTo>
                            <a:pt x="12" y="631"/>
                          </a:lnTo>
                          <a:lnTo>
                            <a:pt x="13" y="638"/>
                          </a:lnTo>
                          <a:lnTo>
                            <a:pt x="15" y="646"/>
                          </a:lnTo>
                          <a:lnTo>
                            <a:pt x="15" y="651"/>
                          </a:lnTo>
                          <a:lnTo>
                            <a:pt x="16" y="657"/>
                          </a:lnTo>
                          <a:lnTo>
                            <a:pt x="17" y="663"/>
                          </a:lnTo>
                          <a:lnTo>
                            <a:pt x="17" y="669"/>
                          </a:lnTo>
                          <a:lnTo>
                            <a:pt x="19" y="674"/>
                          </a:lnTo>
                          <a:lnTo>
                            <a:pt x="21" y="679"/>
                          </a:lnTo>
                          <a:lnTo>
                            <a:pt x="21" y="685"/>
                          </a:lnTo>
                          <a:lnTo>
                            <a:pt x="22" y="689"/>
                          </a:lnTo>
                          <a:lnTo>
                            <a:pt x="23" y="693"/>
                          </a:lnTo>
                          <a:lnTo>
                            <a:pt x="23" y="697"/>
                          </a:lnTo>
                          <a:lnTo>
                            <a:pt x="25" y="701"/>
                          </a:lnTo>
                          <a:lnTo>
                            <a:pt x="25" y="705"/>
                          </a:lnTo>
                          <a:lnTo>
                            <a:pt x="26" y="708"/>
                          </a:lnTo>
                          <a:lnTo>
                            <a:pt x="28" y="712"/>
                          </a:lnTo>
                          <a:lnTo>
                            <a:pt x="28" y="714"/>
                          </a:lnTo>
                          <a:lnTo>
                            <a:pt x="29" y="718"/>
                          </a:lnTo>
                          <a:lnTo>
                            <a:pt x="30" y="720"/>
                          </a:lnTo>
                          <a:lnTo>
                            <a:pt x="30" y="723"/>
                          </a:lnTo>
                          <a:lnTo>
                            <a:pt x="32" y="726"/>
                          </a:lnTo>
                          <a:lnTo>
                            <a:pt x="32" y="729"/>
                          </a:lnTo>
                          <a:lnTo>
                            <a:pt x="34" y="731"/>
                          </a:lnTo>
                          <a:lnTo>
                            <a:pt x="35" y="735"/>
                          </a:lnTo>
                          <a:lnTo>
                            <a:pt x="37" y="738"/>
                          </a:lnTo>
                          <a:lnTo>
                            <a:pt x="38" y="740"/>
                          </a:lnTo>
                          <a:lnTo>
                            <a:pt x="41" y="744"/>
                          </a:lnTo>
                          <a:lnTo>
                            <a:pt x="43" y="749"/>
                          </a:lnTo>
                          <a:lnTo>
                            <a:pt x="48" y="752"/>
                          </a:lnTo>
                          <a:lnTo>
                            <a:pt x="50" y="757"/>
                          </a:lnTo>
                          <a:lnTo>
                            <a:pt x="55" y="762"/>
                          </a:lnTo>
                          <a:lnTo>
                            <a:pt x="56" y="763"/>
                          </a:lnTo>
                          <a:lnTo>
                            <a:pt x="61" y="765"/>
                          </a:lnTo>
                          <a:lnTo>
                            <a:pt x="63" y="768"/>
                          </a:lnTo>
                          <a:lnTo>
                            <a:pt x="68" y="771"/>
                          </a:lnTo>
                          <a:lnTo>
                            <a:pt x="70" y="773"/>
                          </a:lnTo>
                          <a:lnTo>
                            <a:pt x="73" y="774"/>
                          </a:lnTo>
                          <a:lnTo>
                            <a:pt x="75" y="775"/>
                          </a:lnTo>
                          <a:lnTo>
                            <a:pt x="79" y="775"/>
                          </a:lnTo>
                          <a:lnTo>
                            <a:pt x="81" y="777"/>
                          </a:lnTo>
                          <a:lnTo>
                            <a:pt x="85" y="778"/>
                          </a:lnTo>
                          <a:lnTo>
                            <a:pt x="88" y="780"/>
                          </a:lnTo>
                          <a:lnTo>
                            <a:pt x="92" y="781"/>
                          </a:lnTo>
                          <a:lnTo>
                            <a:pt x="96" y="782"/>
                          </a:lnTo>
                          <a:lnTo>
                            <a:pt x="100" y="783"/>
                          </a:lnTo>
                          <a:lnTo>
                            <a:pt x="105" y="784"/>
                          </a:lnTo>
                          <a:lnTo>
                            <a:pt x="110" y="786"/>
                          </a:lnTo>
                          <a:lnTo>
                            <a:pt x="114" y="786"/>
                          </a:lnTo>
                          <a:lnTo>
                            <a:pt x="119" y="788"/>
                          </a:lnTo>
                          <a:lnTo>
                            <a:pt x="125" y="788"/>
                          </a:lnTo>
                          <a:lnTo>
                            <a:pt x="131" y="790"/>
                          </a:lnTo>
                          <a:lnTo>
                            <a:pt x="137" y="790"/>
                          </a:lnTo>
                          <a:lnTo>
                            <a:pt x="144" y="793"/>
                          </a:lnTo>
                          <a:lnTo>
                            <a:pt x="150" y="793"/>
                          </a:lnTo>
                          <a:lnTo>
                            <a:pt x="157" y="794"/>
                          </a:lnTo>
                          <a:lnTo>
                            <a:pt x="164" y="795"/>
                          </a:lnTo>
                          <a:lnTo>
                            <a:pt x="172" y="796"/>
                          </a:lnTo>
                          <a:lnTo>
                            <a:pt x="181" y="796"/>
                          </a:lnTo>
                          <a:lnTo>
                            <a:pt x="190" y="799"/>
                          </a:lnTo>
                          <a:lnTo>
                            <a:pt x="198" y="799"/>
                          </a:lnTo>
                          <a:lnTo>
                            <a:pt x="208" y="800"/>
                          </a:lnTo>
                          <a:lnTo>
                            <a:pt x="217" y="800"/>
                          </a:lnTo>
                          <a:lnTo>
                            <a:pt x="228" y="801"/>
                          </a:lnTo>
                          <a:lnTo>
                            <a:pt x="238" y="801"/>
                          </a:lnTo>
                          <a:lnTo>
                            <a:pt x="250" y="802"/>
                          </a:lnTo>
                          <a:lnTo>
                            <a:pt x="260" y="803"/>
                          </a:lnTo>
                          <a:lnTo>
                            <a:pt x="273" y="803"/>
                          </a:lnTo>
                          <a:lnTo>
                            <a:pt x="284" y="803"/>
                          </a:lnTo>
                          <a:lnTo>
                            <a:pt x="297" y="805"/>
                          </a:lnTo>
                          <a:lnTo>
                            <a:pt x="310" y="806"/>
                          </a:lnTo>
                          <a:lnTo>
                            <a:pt x="324" y="806"/>
                          </a:lnTo>
                          <a:lnTo>
                            <a:pt x="339" y="806"/>
                          </a:lnTo>
                          <a:lnTo>
                            <a:pt x="352" y="806"/>
                          </a:lnTo>
                          <a:lnTo>
                            <a:pt x="367" y="807"/>
                          </a:lnTo>
                          <a:lnTo>
                            <a:pt x="384" y="808"/>
                          </a:lnTo>
                          <a:lnTo>
                            <a:pt x="399" y="808"/>
                          </a:lnTo>
                          <a:lnTo>
                            <a:pt x="416" y="808"/>
                          </a:lnTo>
                          <a:lnTo>
                            <a:pt x="432" y="808"/>
                          </a:lnTo>
                          <a:lnTo>
                            <a:pt x="451" y="808"/>
                          </a:lnTo>
                          <a:lnTo>
                            <a:pt x="470" y="808"/>
                          </a:lnTo>
                          <a:lnTo>
                            <a:pt x="488" y="808"/>
                          </a:lnTo>
                          <a:lnTo>
                            <a:pt x="508" y="808"/>
                          </a:lnTo>
                          <a:lnTo>
                            <a:pt x="528" y="808"/>
                          </a:lnTo>
                          <a:lnTo>
                            <a:pt x="538" y="808"/>
                          </a:lnTo>
                          <a:lnTo>
                            <a:pt x="546" y="808"/>
                          </a:lnTo>
                          <a:lnTo>
                            <a:pt x="557" y="807"/>
                          </a:lnTo>
                          <a:lnTo>
                            <a:pt x="566" y="807"/>
                          </a:lnTo>
                          <a:lnTo>
                            <a:pt x="575" y="806"/>
                          </a:lnTo>
                          <a:lnTo>
                            <a:pt x="585" y="806"/>
                          </a:lnTo>
                          <a:lnTo>
                            <a:pt x="595" y="806"/>
                          </a:lnTo>
                          <a:lnTo>
                            <a:pt x="604" y="806"/>
                          </a:lnTo>
                          <a:lnTo>
                            <a:pt x="614" y="806"/>
                          </a:lnTo>
                          <a:lnTo>
                            <a:pt x="622" y="806"/>
                          </a:lnTo>
                          <a:lnTo>
                            <a:pt x="632" y="806"/>
                          </a:lnTo>
                          <a:lnTo>
                            <a:pt x="641" y="806"/>
                          </a:lnTo>
                          <a:lnTo>
                            <a:pt x="651" y="806"/>
                          </a:lnTo>
                          <a:lnTo>
                            <a:pt x="660" y="806"/>
                          </a:lnTo>
                          <a:lnTo>
                            <a:pt x="668" y="806"/>
                          </a:lnTo>
                          <a:lnTo>
                            <a:pt x="678" y="806"/>
                          </a:lnTo>
                          <a:lnTo>
                            <a:pt x="686" y="805"/>
                          </a:lnTo>
                          <a:lnTo>
                            <a:pt x="696" y="803"/>
                          </a:lnTo>
                          <a:lnTo>
                            <a:pt x="704" y="803"/>
                          </a:lnTo>
                          <a:lnTo>
                            <a:pt x="713" y="803"/>
                          </a:lnTo>
                          <a:lnTo>
                            <a:pt x="722" y="803"/>
                          </a:lnTo>
                          <a:lnTo>
                            <a:pt x="730" y="803"/>
                          </a:lnTo>
                          <a:lnTo>
                            <a:pt x="738" y="803"/>
                          </a:lnTo>
                          <a:lnTo>
                            <a:pt x="747" y="803"/>
                          </a:lnTo>
                          <a:lnTo>
                            <a:pt x="755" y="802"/>
                          </a:lnTo>
                          <a:lnTo>
                            <a:pt x="763" y="801"/>
                          </a:lnTo>
                          <a:lnTo>
                            <a:pt x="772" y="801"/>
                          </a:lnTo>
                          <a:lnTo>
                            <a:pt x="780" y="801"/>
                          </a:lnTo>
                          <a:lnTo>
                            <a:pt x="787" y="801"/>
                          </a:lnTo>
                          <a:lnTo>
                            <a:pt x="794" y="801"/>
                          </a:lnTo>
                          <a:lnTo>
                            <a:pt x="802" y="801"/>
                          </a:lnTo>
                          <a:lnTo>
                            <a:pt x="810" y="801"/>
                          </a:lnTo>
                          <a:lnTo>
                            <a:pt x="817" y="801"/>
                          </a:lnTo>
                          <a:lnTo>
                            <a:pt x="824" y="800"/>
                          </a:lnTo>
                          <a:lnTo>
                            <a:pt x="830" y="800"/>
                          </a:lnTo>
                          <a:lnTo>
                            <a:pt x="838" y="800"/>
                          </a:lnTo>
                          <a:lnTo>
                            <a:pt x="844" y="799"/>
                          </a:lnTo>
                          <a:lnTo>
                            <a:pt x="850" y="799"/>
                          </a:lnTo>
                          <a:lnTo>
                            <a:pt x="856" y="799"/>
                          </a:lnTo>
                          <a:lnTo>
                            <a:pt x="863" y="799"/>
                          </a:lnTo>
                          <a:lnTo>
                            <a:pt x="868" y="797"/>
                          </a:lnTo>
                          <a:lnTo>
                            <a:pt x="875" y="797"/>
                          </a:lnTo>
                          <a:lnTo>
                            <a:pt x="881" y="797"/>
                          </a:lnTo>
                          <a:lnTo>
                            <a:pt x="885" y="797"/>
                          </a:lnTo>
                          <a:lnTo>
                            <a:pt x="890" y="796"/>
                          </a:lnTo>
                          <a:lnTo>
                            <a:pt x="896" y="796"/>
                          </a:lnTo>
                          <a:lnTo>
                            <a:pt x="901" y="796"/>
                          </a:lnTo>
                          <a:lnTo>
                            <a:pt x="906" y="796"/>
                          </a:lnTo>
                          <a:lnTo>
                            <a:pt x="909" y="796"/>
                          </a:lnTo>
                          <a:lnTo>
                            <a:pt x="914" y="795"/>
                          </a:lnTo>
                          <a:lnTo>
                            <a:pt x="919" y="795"/>
                          </a:lnTo>
                          <a:lnTo>
                            <a:pt x="921" y="795"/>
                          </a:lnTo>
                          <a:lnTo>
                            <a:pt x="925" y="794"/>
                          </a:lnTo>
                          <a:lnTo>
                            <a:pt x="928" y="794"/>
                          </a:lnTo>
                          <a:lnTo>
                            <a:pt x="932" y="794"/>
                          </a:lnTo>
                          <a:lnTo>
                            <a:pt x="935" y="794"/>
                          </a:lnTo>
                          <a:lnTo>
                            <a:pt x="940" y="794"/>
                          </a:lnTo>
                          <a:lnTo>
                            <a:pt x="944" y="794"/>
                          </a:lnTo>
                          <a:lnTo>
                            <a:pt x="947" y="794"/>
                          </a:lnTo>
                          <a:lnTo>
                            <a:pt x="950" y="794"/>
                          </a:lnTo>
                          <a:lnTo>
                            <a:pt x="952" y="793"/>
                          </a:lnTo>
                          <a:lnTo>
                            <a:pt x="954" y="790"/>
                          </a:lnTo>
                          <a:lnTo>
                            <a:pt x="954" y="788"/>
                          </a:lnTo>
                          <a:lnTo>
                            <a:pt x="954" y="786"/>
                          </a:lnTo>
                          <a:lnTo>
                            <a:pt x="954" y="783"/>
                          </a:lnTo>
                          <a:lnTo>
                            <a:pt x="954" y="781"/>
                          </a:lnTo>
                          <a:lnTo>
                            <a:pt x="954" y="777"/>
                          </a:lnTo>
                          <a:lnTo>
                            <a:pt x="953" y="774"/>
                          </a:lnTo>
                          <a:lnTo>
                            <a:pt x="952" y="770"/>
                          </a:lnTo>
                          <a:lnTo>
                            <a:pt x="952" y="767"/>
                          </a:lnTo>
                          <a:lnTo>
                            <a:pt x="951" y="763"/>
                          </a:lnTo>
                          <a:lnTo>
                            <a:pt x="950" y="759"/>
                          </a:lnTo>
                          <a:lnTo>
                            <a:pt x="950" y="755"/>
                          </a:lnTo>
                          <a:lnTo>
                            <a:pt x="948" y="751"/>
                          </a:lnTo>
                          <a:lnTo>
                            <a:pt x="946" y="748"/>
                          </a:lnTo>
                          <a:lnTo>
                            <a:pt x="945" y="743"/>
                          </a:lnTo>
                          <a:lnTo>
                            <a:pt x="944" y="739"/>
                          </a:lnTo>
                          <a:lnTo>
                            <a:pt x="942" y="736"/>
                          </a:lnTo>
                          <a:lnTo>
                            <a:pt x="941" y="732"/>
                          </a:lnTo>
                          <a:lnTo>
                            <a:pt x="939" y="729"/>
                          </a:lnTo>
                          <a:lnTo>
                            <a:pt x="939" y="725"/>
                          </a:lnTo>
                          <a:lnTo>
                            <a:pt x="938" y="723"/>
                          </a:lnTo>
                          <a:lnTo>
                            <a:pt x="937" y="720"/>
                          </a:lnTo>
                          <a:lnTo>
                            <a:pt x="934" y="717"/>
                          </a:lnTo>
                          <a:lnTo>
                            <a:pt x="934" y="714"/>
                          </a:lnTo>
                          <a:lnTo>
                            <a:pt x="934" y="713"/>
                          </a:lnTo>
                          <a:lnTo>
                            <a:pt x="932" y="711"/>
                          </a:lnTo>
                          <a:lnTo>
                            <a:pt x="932" y="71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09" name="Freeform 122"/>
                    <p:cNvSpPr>
                      <a:spLocks/>
                    </p:cNvSpPr>
                    <p:nvPr/>
                  </p:nvSpPr>
                  <p:spPr bwMode="auto">
                    <a:xfrm>
                      <a:off x="5409" y="1590"/>
                      <a:ext cx="202" cy="39"/>
                    </a:xfrm>
                    <a:custGeom>
                      <a:avLst/>
                      <a:gdLst>
                        <a:gd name="T0" fmla="*/ 1 w 605"/>
                        <a:gd name="T1" fmla="*/ 4 h 119"/>
                        <a:gd name="T2" fmla="*/ 2 w 605"/>
                        <a:gd name="T3" fmla="*/ 4 h 119"/>
                        <a:gd name="T4" fmla="*/ 3 w 605"/>
                        <a:gd name="T5" fmla="*/ 4 h 119"/>
                        <a:gd name="T6" fmla="*/ 4 w 605"/>
                        <a:gd name="T7" fmla="*/ 4 h 119"/>
                        <a:gd name="T8" fmla="*/ 5 w 605"/>
                        <a:gd name="T9" fmla="*/ 3 h 119"/>
                        <a:gd name="T10" fmla="*/ 6 w 605"/>
                        <a:gd name="T11" fmla="*/ 3 h 119"/>
                        <a:gd name="T12" fmla="*/ 7 w 605"/>
                        <a:gd name="T13" fmla="*/ 3 h 119"/>
                        <a:gd name="T14" fmla="*/ 8 w 605"/>
                        <a:gd name="T15" fmla="*/ 3 h 119"/>
                        <a:gd name="T16" fmla="*/ 9 w 605"/>
                        <a:gd name="T17" fmla="*/ 3 h 119"/>
                        <a:gd name="T18" fmla="*/ 10 w 605"/>
                        <a:gd name="T19" fmla="*/ 3 h 119"/>
                        <a:gd name="T20" fmla="*/ 11 w 605"/>
                        <a:gd name="T21" fmla="*/ 3 h 119"/>
                        <a:gd name="T22" fmla="*/ 12 w 605"/>
                        <a:gd name="T23" fmla="*/ 3 h 119"/>
                        <a:gd name="T24" fmla="*/ 13 w 605"/>
                        <a:gd name="T25" fmla="*/ 3 h 119"/>
                        <a:gd name="T26" fmla="*/ 14 w 605"/>
                        <a:gd name="T27" fmla="*/ 3 h 119"/>
                        <a:gd name="T28" fmla="*/ 15 w 605"/>
                        <a:gd name="T29" fmla="*/ 3 h 119"/>
                        <a:gd name="T30" fmla="*/ 16 w 605"/>
                        <a:gd name="T31" fmla="*/ 3 h 119"/>
                        <a:gd name="T32" fmla="*/ 17 w 605"/>
                        <a:gd name="T33" fmla="*/ 3 h 119"/>
                        <a:gd name="T34" fmla="*/ 18 w 605"/>
                        <a:gd name="T35" fmla="*/ 3 h 119"/>
                        <a:gd name="T36" fmla="*/ 19 w 605"/>
                        <a:gd name="T37" fmla="*/ 3 h 119"/>
                        <a:gd name="T38" fmla="*/ 20 w 605"/>
                        <a:gd name="T39" fmla="*/ 4 h 119"/>
                        <a:gd name="T40" fmla="*/ 21 w 605"/>
                        <a:gd name="T41" fmla="*/ 4 h 119"/>
                        <a:gd name="T42" fmla="*/ 22 w 605"/>
                        <a:gd name="T43" fmla="*/ 4 h 119"/>
                        <a:gd name="T44" fmla="*/ 22 w 605"/>
                        <a:gd name="T45" fmla="*/ 1 h 119"/>
                        <a:gd name="T46" fmla="*/ 21 w 605"/>
                        <a:gd name="T47" fmla="*/ 1 h 119"/>
                        <a:gd name="T48" fmla="*/ 20 w 605"/>
                        <a:gd name="T49" fmla="*/ 1 h 119"/>
                        <a:gd name="T50" fmla="*/ 19 w 605"/>
                        <a:gd name="T51" fmla="*/ 0 h 119"/>
                        <a:gd name="T52" fmla="*/ 18 w 605"/>
                        <a:gd name="T53" fmla="*/ 0 h 119"/>
                        <a:gd name="T54" fmla="*/ 17 w 605"/>
                        <a:gd name="T55" fmla="*/ 0 h 119"/>
                        <a:gd name="T56" fmla="*/ 16 w 605"/>
                        <a:gd name="T57" fmla="*/ 0 h 119"/>
                        <a:gd name="T58" fmla="*/ 15 w 605"/>
                        <a:gd name="T59" fmla="*/ 0 h 119"/>
                        <a:gd name="T60" fmla="*/ 14 w 605"/>
                        <a:gd name="T61" fmla="*/ 0 h 119"/>
                        <a:gd name="T62" fmla="*/ 13 w 605"/>
                        <a:gd name="T63" fmla="*/ 0 h 119"/>
                        <a:gd name="T64" fmla="*/ 12 w 605"/>
                        <a:gd name="T65" fmla="*/ 0 h 119"/>
                        <a:gd name="T66" fmla="*/ 10 w 605"/>
                        <a:gd name="T67" fmla="*/ 0 h 119"/>
                        <a:gd name="T68" fmla="*/ 9 w 605"/>
                        <a:gd name="T69" fmla="*/ 0 h 119"/>
                        <a:gd name="T70" fmla="*/ 8 w 605"/>
                        <a:gd name="T71" fmla="*/ 0 h 119"/>
                        <a:gd name="T72" fmla="*/ 7 w 605"/>
                        <a:gd name="T73" fmla="*/ 0 h 119"/>
                        <a:gd name="T74" fmla="*/ 6 w 605"/>
                        <a:gd name="T75" fmla="*/ 0 h 119"/>
                        <a:gd name="T76" fmla="*/ 5 w 605"/>
                        <a:gd name="T77" fmla="*/ 0 h 119"/>
                        <a:gd name="T78" fmla="*/ 4 w 605"/>
                        <a:gd name="T79" fmla="*/ 1 h 119"/>
                        <a:gd name="T80" fmla="*/ 3 w 605"/>
                        <a:gd name="T81" fmla="*/ 1 h 119"/>
                        <a:gd name="T82" fmla="*/ 2 w 605"/>
                        <a:gd name="T83" fmla="*/ 1 h 119"/>
                        <a:gd name="T84" fmla="*/ 1 w 605"/>
                        <a:gd name="T85" fmla="*/ 1 h 119"/>
                        <a:gd name="T86" fmla="*/ 0 w 605"/>
                        <a:gd name="T87" fmla="*/ 1 h 119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605"/>
                        <a:gd name="T133" fmla="*/ 0 h 119"/>
                        <a:gd name="T134" fmla="*/ 605 w 605"/>
                        <a:gd name="T135" fmla="*/ 119 h 119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605" h="119">
                          <a:moveTo>
                            <a:pt x="0" y="34"/>
                          </a:moveTo>
                          <a:lnTo>
                            <a:pt x="14" y="119"/>
                          </a:lnTo>
                          <a:lnTo>
                            <a:pt x="23" y="117"/>
                          </a:lnTo>
                          <a:lnTo>
                            <a:pt x="34" y="114"/>
                          </a:lnTo>
                          <a:lnTo>
                            <a:pt x="42" y="112"/>
                          </a:lnTo>
                          <a:lnTo>
                            <a:pt x="52" y="111"/>
                          </a:lnTo>
                          <a:lnTo>
                            <a:pt x="62" y="110"/>
                          </a:lnTo>
                          <a:lnTo>
                            <a:pt x="72" y="108"/>
                          </a:lnTo>
                          <a:lnTo>
                            <a:pt x="80" y="106"/>
                          </a:lnTo>
                          <a:lnTo>
                            <a:pt x="91" y="105"/>
                          </a:lnTo>
                          <a:lnTo>
                            <a:pt x="100" y="104"/>
                          </a:lnTo>
                          <a:lnTo>
                            <a:pt x="110" y="101"/>
                          </a:lnTo>
                          <a:lnTo>
                            <a:pt x="119" y="101"/>
                          </a:lnTo>
                          <a:lnTo>
                            <a:pt x="129" y="99"/>
                          </a:lnTo>
                          <a:lnTo>
                            <a:pt x="138" y="98"/>
                          </a:lnTo>
                          <a:lnTo>
                            <a:pt x="148" y="97"/>
                          </a:lnTo>
                          <a:lnTo>
                            <a:pt x="156" y="97"/>
                          </a:lnTo>
                          <a:lnTo>
                            <a:pt x="166" y="95"/>
                          </a:lnTo>
                          <a:lnTo>
                            <a:pt x="176" y="94"/>
                          </a:lnTo>
                          <a:lnTo>
                            <a:pt x="185" y="94"/>
                          </a:lnTo>
                          <a:lnTo>
                            <a:pt x="194" y="93"/>
                          </a:lnTo>
                          <a:lnTo>
                            <a:pt x="204" y="92"/>
                          </a:lnTo>
                          <a:lnTo>
                            <a:pt x="212" y="92"/>
                          </a:lnTo>
                          <a:lnTo>
                            <a:pt x="221" y="91"/>
                          </a:lnTo>
                          <a:lnTo>
                            <a:pt x="231" y="89"/>
                          </a:lnTo>
                          <a:lnTo>
                            <a:pt x="239" y="89"/>
                          </a:lnTo>
                          <a:lnTo>
                            <a:pt x="249" y="89"/>
                          </a:lnTo>
                          <a:lnTo>
                            <a:pt x="257" y="88"/>
                          </a:lnTo>
                          <a:lnTo>
                            <a:pt x="268" y="88"/>
                          </a:lnTo>
                          <a:lnTo>
                            <a:pt x="276" y="88"/>
                          </a:lnTo>
                          <a:lnTo>
                            <a:pt x="286" y="87"/>
                          </a:lnTo>
                          <a:lnTo>
                            <a:pt x="294" y="87"/>
                          </a:lnTo>
                          <a:lnTo>
                            <a:pt x="303" y="87"/>
                          </a:lnTo>
                          <a:lnTo>
                            <a:pt x="313" y="87"/>
                          </a:lnTo>
                          <a:lnTo>
                            <a:pt x="321" y="86"/>
                          </a:lnTo>
                          <a:lnTo>
                            <a:pt x="329" y="86"/>
                          </a:lnTo>
                          <a:lnTo>
                            <a:pt x="339" y="86"/>
                          </a:lnTo>
                          <a:lnTo>
                            <a:pt x="347" y="86"/>
                          </a:lnTo>
                          <a:lnTo>
                            <a:pt x="356" y="86"/>
                          </a:lnTo>
                          <a:lnTo>
                            <a:pt x="365" y="86"/>
                          </a:lnTo>
                          <a:lnTo>
                            <a:pt x="373" y="86"/>
                          </a:lnTo>
                          <a:lnTo>
                            <a:pt x="383" y="87"/>
                          </a:lnTo>
                          <a:lnTo>
                            <a:pt x="391" y="87"/>
                          </a:lnTo>
                          <a:lnTo>
                            <a:pt x="399" y="88"/>
                          </a:lnTo>
                          <a:lnTo>
                            <a:pt x="409" y="88"/>
                          </a:lnTo>
                          <a:lnTo>
                            <a:pt x="417" y="89"/>
                          </a:lnTo>
                          <a:lnTo>
                            <a:pt x="427" y="89"/>
                          </a:lnTo>
                          <a:lnTo>
                            <a:pt x="435" y="91"/>
                          </a:lnTo>
                          <a:lnTo>
                            <a:pt x="443" y="91"/>
                          </a:lnTo>
                          <a:lnTo>
                            <a:pt x="453" y="92"/>
                          </a:lnTo>
                          <a:lnTo>
                            <a:pt x="461" y="92"/>
                          </a:lnTo>
                          <a:lnTo>
                            <a:pt x="469" y="93"/>
                          </a:lnTo>
                          <a:lnTo>
                            <a:pt x="478" y="94"/>
                          </a:lnTo>
                          <a:lnTo>
                            <a:pt x="487" y="95"/>
                          </a:lnTo>
                          <a:lnTo>
                            <a:pt x="496" y="97"/>
                          </a:lnTo>
                          <a:lnTo>
                            <a:pt x="503" y="97"/>
                          </a:lnTo>
                          <a:lnTo>
                            <a:pt x="512" y="98"/>
                          </a:lnTo>
                          <a:lnTo>
                            <a:pt x="520" y="99"/>
                          </a:lnTo>
                          <a:lnTo>
                            <a:pt x="529" y="100"/>
                          </a:lnTo>
                          <a:lnTo>
                            <a:pt x="537" y="101"/>
                          </a:lnTo>
                          <a:lnTo>
                            <a:pt x="545" y="104"/>
                          </a:lnTo>
                          <a:lnTo>
                            <a:pt x="555" y="104"/>
                          </a:lnTo>
                          <a:lnTo>
                            <a:pt x="563" y="106"/>
                          </a:lnTo>
                          <a:lnTo>
                            <a:pt x="571" y="107"/>
                          </a:lnTo>
                          <a:lnTo>
                            <a:pt x="580" y="110"/>
                          </a:lnTo>
                          <a:lnTo>
                            <a:pt x="589" y="111"/>
                          </a:lnTo>
                          <a:lnTo>
                            <a:pt x="605" y="25"/>
                          </a:lnTo>
                          <a:lnTo>
                            <a:pt x="594" y="23"/>
                          </a:lnTo>
                          <a:lnTo>
                            <a:pt x="586" y="22"/>
                          </a:lnTo>
                          <a:lnTo>
                            <a:pt x="576" y="21"/>
                          </a:lnTo>
                          <a:lnTo>
                            <a:pt x="568" y="18"/>
                          </a:lnTo>
                          <a:lnTo>
                            <a:pt x="558" y="18"/>
                          </a:lnTo>
                          <a:lnTo>
                            <a:pt x="550" y="16"/>
                          </a:lnTo>
                          <a:lnTo>
                            <a:pt x="541" y="15"/>
                          </a:lnTo>
                          <a:lnTo>
                            <a:pt x="532" y="14"/>
                          </a:lnTo>
                          <a:lnTo>
                            <a:pt x="523" y="12"/>
                          </a:lnTo>
                          <a:lnTo>
                            <a:pt x="513" y="11"/>
                          </a:lnTo>
                          <a:lnTo>
                            <a:pt x="505" y="10"/>
                          </a:lnTo>
                          <a:lnTo>
                            <a:pt x="496" y="9"/>
                          </a:lnTo>
                          <a:lnTo>
                            <a:pt x="487" y="8"/>
                          </a:lnTo>
                          <a:lnTo>
                            <a:pt x="478" y="8"/>
                          </a:lnTo>
                          <a:lnTo>
                            <a:pt x="468" y="6"/>
                          </a:lnTo>
                          <a:lnTo>
                            <a:pt x="460" y="5"/>
                          </a:lnTo>
                          <a:lnTo>
                            <a:pt x="450" y="4"/>
                          </a:lnTo>
                          <a:lnTo>
                            <a:pt x="441" y="4"/>
                          </a:lnTo>
                          <a:lnTo>
                            <a:pt x="431" y="3"/>
                          </a:lnTo>
                          <a:lnTo>
                            <a:pt x="423" y="3"/>
                          </a:lnTo>
                          <a:lnTo>
                            <a:pt x="414" y="2"/>
                          </a:lnTo>
                          <a:lnTo>
                            <a:pt x="404" y="2"/>
                          </a:lnTo>
                          <a:lnTo>
                            <a:pt x="395" y="0"/>
                          </a:lnTo>
                          <a:lnTo>
                            <a:pt x="386" y="0"/>
                          </a:lnTo>
                          <a:lnTo>
                            <a:pt x="377" y="0"/>
                          </a:lnTo>
                          <a:lnTo>
                            <a:pt x="369" y="0"/>
                          </a:lnTo>
                          <a:lnTo>
                            <a:pt x="359" y="0"/>
                          </a:lnTo>
                          <a:lnTo>
                            <a:pt x="350" y="0"/>
                          </a:lnTo>
                          <a:lnTo>
                            <a:pt x="340" y="0"/>
                          </a:lnTo>
                          <a:lnTo>
                            <a:pt x="331" y="0"/>
                          </a:lnTo>
                          <a:lnTo>
                            <a:pt x="321" y="0"/>
                          </a:lnTo>
                          <a:lnTo>
                            <a:pt x="312" y="0"/>
                          </a:lnTo>
                          <a:lnTo>
                            <a:pt x="302" y="0"/>
                          </a:lnTo>
                          <a:lnTo>
                            <a:pt x="293" y="0"/>
                          </a:lnTo>
                          <a:lnTo>
                            <a:pt x="283" y="0"/>
                          </a:lnTo>
                          <a:lnTo>
                            <a:pt x="274" y="0"/>
                          </a:lnTo>
                          <a:lnTo>
                            <a:pt x="264" y="0"/>
                          </a:lnTo>
                          <a:lnTo>
                            <a:pt x="255" y="2"/>
                          </a:lnTo>
                          <a:lnTo>
                            <a:pt x="245" y="2"/>
                          </a:lnTo>
                          <a:lnTo>
                            <a:pt x="236" y="3"/>
                          </a:lnTo>
                          <a:lnTo>
                            <a:pt x="226" y="3"/>
                          </a:lnTo>
                          <a:lnTo>
                            <a:pt x="217" y="4"/>
                          </a:lnTo>
                          <a:lnTo>
                            <a:pt x="207" y="5"/>
                          </a:lnTo>
                          <a:lnTo>
                            <a:pt x="197" y="5"/>
                          </a:lnTo>
                          <a:lnTo>
                            <a:pt x="187" y="6"/>
                          </a:lnTo>
                          <a:lnTo>
                            <a:pt x="178" y="8"/>
                          </a:lnTo>
                          <a:lnTo>
                            <a:pt x="168" y="8"/>
                          </a:lnTo>
                          <a:lnTo>
                            <a:pt x="159" y="10"/>
                          </a:lnTo>
                          <a:lnTo>
                            <a:pt x="149" y="10"/>
                          </a:lnTo>
                          <a:lnTo>
                            <a:pt x="138" y="11"/>
                          </a:lnTo>
                          <a:lnTo>
                            <a:pt x="128" y="14"/>
                          </a:lnTo>
                          <a:lnTo>
                            <a:pt x="118" y="14"/>
                          </a:lnTo>
                          <a:lnTo>
                            <a:pt x="109" y="16"/>
                          </a:lnTo>
                          <a:lnTo>
                            <a:pt x="99" y="17"/>
                          </a:lnTo>
                          <a:lnTo>
                            <a:pt x="89" y="18"/>
                          </a:lnTo>
                          <a:lnTo>
                            <a:pt x="80" y="19"/>
                          </a:lnTo>
                          <a:lnTo>
                            <a:pt x="70" y="21"/>
                          </a:lnTo>
                          <a:lnTo>
                            <a:pt x="60" y="23"/>
                          </a:lnTo>
                          <a:lnTo>
                            <a:pt x="49" y="24"/>
                          </a:lnTo>
                          <a:lnTo>
                            <a:pt x="40" y="25"/>
                          </a:lnTo>
                          <a:lnTo>
                            <a:pt x="29" y="28"/>
                          </a:lnTo>
                          <a:lnTo>
                            <a:pt x="20" y="29"/>
                          </a:lnTo>
                          <a:lnTo>
                            <a:pt x="9" y="31"/>
                          </a:lnTo>
                          <a:lnTo>
                            <a:pt x="0" y="3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10" name="Freeform 123"/>
                    <p:cNvSpPr>
                      <a:spLocks/>
                    </p:cNvSpPr>
                    <p:nvPr/>
                  </p:nvSpPr>
                  <p:spPr bwMode="auto">
                    <a:xfrm>
                      <a:off x="5338" y="1833"/>
                      <a:ext cx="380" cy="33"/>
                    </a:xfrm>
                    <a:custGeom>
                      <a:avLst/>
                      <a:gdLst>
                        <a:gd name="T0" fmla="*/ 1 w 1140"/>
                        <a:gd name="T1" fmla="*/ 4 h 99"/>
                        <a:gd name="T2" fmla="*/ 3 w 1140"/>
                        <a:gd name="T3" fmla="*/ 4 h 99"/>
                        <a:gd name="T4" fmla="*/ 4 w 1140"/>
                        <a:gd name="T5" fmla="*/ 3 h 99"/>
                        <a:gd name="T6" fmla="*/ 6 w 1140"/>
                        <a:gd name="T7" fmla="*/ 3 h 99"/>
                        <a:gd name="T8" fmla="*/ 8 w 1140"/>
                        <a:gd name="T9" fmla="*/ 3 h 99"/>
                        <a:gd name="T10" fmla="*/ 10 w 1140"/>
                        <a:gd name="T11" fmla="*/ 3 h 99"/>
                        <a:gd name="T12" fmla="*/ 12 w 1140"/>
                        <a:gd name="T13" fmla="*/ 3 h 99"/>
                        <a:gd name="T14" fmla="*/ 14 w 1140"/>
                        <a:gd name="T15" fmla="*/ 3 h 99"/>
                        <a:gd name="T16" fmla="*/ 16 w 1140"/>
                        <a:gd name="T17" fmla="*/ 3 h 99"/>
                        <a:gd name="T18" fmla="*/ 18 w 1140"/>
                        <a:gd name="T19" fmla="*/ 3 h 99"/>
                        <a:gd name="T20" fmla="*/ 20 w 1140"/>
                        <a:gd name="T21" fmla="*/ 3 h 99"/>
                        <a:gd name="T22" fmla="*/ 22 w 1140"/>
                        <a:gd name="T23" fmla="*/ 3 h 99"/>
                        <a:gd name="T24" fmla="*/ 24 w 1140"/>
                        <a:gd name="T25" fmla="*/ 3 h 99"/>
                        <a:gd name="T26" fmla="*/ 26 w 1140"/>
                        <a:gd name="T27" fmla="*/ 3 h 99"/>
                        <a:gd name="T28" fmla="*/ 28 w 1140"/>
                        <a:gd name="T29" fmla="*/ 3 h 99"/>
                        <a:gd name="T30" fmla="*/ 30 w 1140"/>
                        <a:gd name="T31" fmla="*/ 3 h 99"/>
                        <a:gd name="T32" fmla="*/ 32 w 1140"/>
                        <a:gd name="T33" fmla="*/ 3 h 99"/>
                        <a:gd name="T34" fmla="*/ 34 w 1140"/>
                        <a:gd name="T35" fmla="*/ 3 h 99"/>
                        <a:gd name="T36" fmla="*/ 36 w 1140"/>
                        <a:gd name="T37" fmla="*/ 3 h 99"/>
                        <a:gd name="T38" fmla="*/ 38 w 1140"/>
                        <a:gd name="T39" fmla="*/ 3 h 99"/>
                        <a:gd name="T40" fmla="*/ 40 w 1140"/>
                        <a:gd name="T41" fmla="*/ 4 h 99"/>
                        <a:gd name="T42" fmla="*/ 42 w 1140"/>
                        <a:gd name="T43" fmla="*/ 4 h 99"/>
                        <a:gd name="T44" fmla="*/ 41 w 1140"/>
                        <a:gd name="T45" fmla="*/ 0 h 99"/>
                        <a:gd name="T46" fmla="*/ 39 w 1140"/>
                        <a:gd name="T47" fmla="*/ 0 h 99"/>
                        <a:gd name="T48" fmla="*/ 37 w 1140"/>
                        <a:gd name="T49" fmla="*/ 0 h 99"/>
                        <a:gd name="T50" fmla="*/ 35 w 1140"/>
                        <a:gd name="T51" fmla="*/ 0 h 99"/>
                        <a:gd name="T52" fmla="*/ 33 w 1140"/>
                        <a:gd name="T53" fmla="*/ 0 h 99"/>
                        <a:gd name="T54" fmla="*/ 31 w 1140"/>
                        <a:gd name="T55" fmla="*/ 0 h 99"/>
                        <a:gd name="T56" fmla="*/ 29 w 1140"/>
                        <a:gd name="T57" fmla="*/ 0 h 99"/>
                        <a:gd name="T58" fmla="*/ 27 w 1140"/>
                        <a:gd name="T59" fmla="*/ 0 h 99"/>
                        <a:gd name="T60" fmla="*/ 25 w 1140"/>
                        <a:gd name="T61" fmla="*/ 0 h 99"/>
                        <a:gd name="T62" fmla="*/ 23 w 1140"/>
                        <a:gd name="T63" fmla="*/ 0 h 99"/>
                        <a:gd name="T64" fmla="*/ 21 w 1140"/>
                        <a:gd name="T65" fmla="*/ 0 h 99"/>
                        <a:gd name="T66" fmla="*/ 19 w 1140"/>
                        <a:gd name="T67" fmla="*/ 0 h 99"/>
                        <a:gd name="T68" fmla="*/ 17 w 1140"/>
                        <a:gd name="T69" fmla="*/ 0 h 99"/>
                        <a:gd name="T70" fmla="*/ 15 w 1140"/>
                        <a:gd name="T71" fmla="*/ 0 h 99"/>
                        <a:gd name="T72" fmla="*/ 13 w 1140"/>
                        <a:gd name="T73" fmla="*/ 0 h 99"/>
                        <a:gd name="T74" fmla="*/ 11 w 1140"/>
                        <a:gd name="T75" fmla="*/ 0 h 99"/>
                        <a:gd name="T76" fmla="*/ 9 w 1140"/>
                        <a:gd name="T77" fmla="*/ 0 h 99"/>
                        <a:gd name="T78" fmla="*/ 7 w 1140"/>
                        <a:gd name="T79" fmla="*/ 0 h 99"/>
                        <a:gd name="T80" fmla="*/ 5 w 1140"/>
                        <a:gd name="T81" fmla="*/ 0 h 99"/>
                        <a:gd name="T82" fmla="*/ 3 w 1140"/>
                        <a:gd name="T83" fmla="*/ 0 h 99"/>
                        <a:gd name="T84" fmla="*/ 1 w 1140"/>
                        <a:gd name="T85" fmla="*/ 0 h 99"/>
                        <a:gd name="T86" fmla="*/ 0 w 1140"/>
                        <a:gd name="T87" fmla="*/ 0 h 99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1140"/>
                        <a:gd name="T133" fmla="*/ 0 h 99"/>
                        <a:gd name="T134" fmla="*/ 1140 w 1140"/>
                        <a:gd name="T135" fmla="*/ 99 h 99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1140" h="99">
                          <a:moveTo>
                            <a:pt x="0" y="13"/>
                          </a:moveTo>
                          <a:lnTo>
                            <a:pt x="3" y="99"/>
                          </a:lnTo>
                          <a:lnTo>
                            <a:pt x="19" y="97"/>
                          </a:lnTo>
                          <a:lnTo>
                            <a:pt x="35" y="97"/>
                          </a:lnTo>
                          <a:lnTo>
                            <a:pt x="52" y="97"/>
                          </a:lnTo>
                          <a:lnTo>
                            <a:pt x="69" y="96"/>
                          </a:lnTo>
                          <a:lnTo>
                            <a:pt x="86" y="94"/>
                          </a:lnTo>
                          <a:lnTo>
                            <a:pt x="102" y="94"/>
                          </a:lnTo>
                          <a:lnTo>
                            <a:pt x="120" y="94"/>
                          </a:lnTo>
                          <a:lnTo>
                            <a:pt x="137" y="94"/>
                          </a:lnTo>
                          <a:lnTo>
                            <a:pt x="154" y="93"/>
                          </a:lnTo>
                          <a:lnTo>
                            <a:pt x="171" y="92"/>
                          </a:lnTo>
                          <a:lnTo>
                            <a:pt x="188" y="92"/>
                          </a:lnTo>
                          <a:lnTo>
                            <a:pt x="204" y="92"/>
                          </a:lnTo>
                          <a:lnTo>
                            <a:pt x="222" y="92"/>
                          </a:lnTo>
                          <a:lnTo>
                            <a:pt x="240" y="91"/>
                          </a:lnTo>
                          <a:lnTo>
                            <a:pt x="256" y="91"/>
                          </a:lnTo>
                          <a:lnTo>
                            <a:pt x="274" y="91"/>
                          </a:lnTo>
                          <a:lnTo>
                            <a:pt x="291" y="90"/>
                          </a:lnTo>
                          <a:lnTo>
                            <a:pt x="309" y="90"/>
                          </a:lnTo>
                          <a:lnTo>
                            <a:pt x="326" y="90"/>
                          </a:lnTo>
                          <a:lnTo>
                            <a:pt x="343" y="90"/>
                          </a:lnTo>
                          <a:lnTo>
                            <a:pt x="361" y="89"/>
                          </a:lnTo>
                          <a:lnTo>
                            <a:pt x="379" y="89"/>
                          </a:lnTo>
                          <a:lnTo>
                            <a:pt x="395" y="87"/>
                          </a:lnTo>
                          <a:lnTo>
                            <a:pt x="413" y="87"/>
                          </a:lnTo>
                          <a:lnTo>
                            <a:pt x="430" y="87"/>
                          </a:lnTo>
                          <a:lnTo>
                            <a:pt x="447" y="87"/>
                          </a:lnTo>
                          <a:lnTo>
                            <a:pt x="465" y="87"/>
                          </a:lnTo>
                          <a:lnTo>
                            <a:pt x="483" y="87"/>
                          </a:lnTo>
                          <a:lnTo>
                            <a:pt x="501" y="87"/>
                          </a:lnTo>
                          <a:lnTo>
                            <a:pt x="519" y="87"/>
                          </a:lnTo>
                          <a:lnTo>
                            <a:pt x="536" y="87"/>
                          </a:lnTo>
                          <a:lnTo>
                            <a:pt x="554" y="87"/>
                          </a:lnTo>
                          <a:lnTo>
                            <a:pt x="572" y="86"/>
                          </a:lnTo>
                          <a:lnTo>
                            <a:pt x="590" y="86"/>
                          </a:lnTo>
                          <a:lnTo>
                            <a:pt x="606" y="86"/>
                          </a:lnTo>
                          <a:lnTo>
                            <a:pt x="625" y="86"/>
                          </a:lnTo>
                          <a:lnTo>
                            <a:pt x="643" y="86"/>
                          </a:lnTo>
                          <a:lnTo>
                            <a:pt x="661" y="86"/>
                          </a:lnTo>
                          <a:lnTo>
                            <a:pt x="679" y="86"/>
                          </a:lnTo>
                          <a:lnTo>
                            <a:pt x="698" y="87"/>
                          </a:lnTo>
                          <a:lnTo>
                            <a:pt x="714" y="87"/>
                          </a:lnTo>
                          <a:lnTo>
                            <a:pt x="733" y="87"/>
                          </a:lnTo>
                          <a:lnTo>
                            <a:pt x="751" y="87"/>
                          </a:lnTo>
                          <a:lnTo>
                            <a:pt x="769" y="87"/>
                          </a:lnTo>
                          <a:lnTo>
                            <a:pt x="787" y="87"/>
                          </a:lnTo>
                          <a:lnTo>
                            <a:pt x="805" y="87"/>
                          </a:lnTo>
                          <a:lnTo>
                            <a:pt x="824" y="87"/>
                          </a:lnTo>
                          <a:lnTo>
                            <a:pt x="843" y="89"/>
                          </a:lnTo>
                          <a:lnTo>
                            <a:pt x="860" y="89"/>
                          </a:lnTo>
                          <a:lnTo>
                            <a:pt x="878" y="89"/>
                          </a:lnTo>
                          <a:lnTo>
                            <a:pt x="896" y="90"/>
                          </a:lnTo>
                          <a:lnTo>
                            <a:pt x="915" y="90"/>
                          </a:lnTo>
                          <a:lnTo>
                            <a:pt x="934" y="90"/>
                          </a:lnTo>
                          <a:lnTo>
                            <a:pt x="952" y="91"/>
                          </a:lnTo>
                          <a:lnTo>
                            <a:pt x="970" y="91"/>
                          </a:lnTo>
                          <a:lnTo>
                            <a:pt x="989" y="92"/>
                          </a:lnTo>
                          <a:lnTo>
                            <a:pt x="1006" y="92"/>
                          </a:lnTo>
                          <a:lnTo>
                            <a:pt x="1024" y="93"/>
                          </a:lnTo>
                          <a:lnTo>
                            <a:pt x="1043" y="94"/>
                          </a:lnTo>
                          <a:lnTo>
                            <a:pt x="1062" y="94"/>
                          </a:lnTo>
                          <a:lnTo>
                            <a:pt x="1080" y="96"/>
                          </a:lnTo>
                          <a:lnTo>
                            <a:pt x="1099" y="97"/>
                          </a:lnTo>
                          <a:lnTo>
                            <a:pt x="1118" y="97"/>
                          </a:lnTo>
                          <a:lnTo>
                            <a:pt x="1136" y="99"/>
                          </a:lnTo>
                          <a:lnTo>
                            <a:pt x="1140" y="13"/>
                          </a:lnTo>
                          <a:lnTo>
                            <a:pt x="1121" y="11"/>
                          </a:lnTo>
                          <a:lnTo>
                            <a:pt x="1102" y="10"/>
                          </a:lnTo>
                          <a:lnTo>
                            <a:pt x="1083" y="9"/>
                          </a:lnTo>
                          <a:lnTo>
                            <a:pt x="1066" y="9"/>
                          </a:lnTo>
                          <a:lnTo>
                            <a:pt x="1047" y="8"/>
                          </a:lnTo>
                          <a:lnTo>
                            <a:pt x="1028" y="7"/>
                          </a:lnTo>
                          <a:lnTo>
                            <a:pt x="1010" y="7"/>
                          </a:lnTo>
                          <a:lnTo>
                            <a:pt x="991" y="7"/>
                          </a:lnTo>
                          <a:lnTo>
                            <a:pt x="972" y="4"/>
                          </a:lnTo>
                          <a:lnTo>
                            <a:pt x="954" y="4"/>
                          </a:lnTo>
                          <a:lnTo>
                            <a:pt x="936" y="4"/>
                          </a:lnTo>
                          <a:lnTo>
                            <a:pt x="917" y="4"/>
                          </a:lnTo>
                          <a:lnTo>
                            <a:pt x="898" y="3"/>
                          </a:lnTo>
                          <a:lnTo>
                            <a:pt x="881" y="2"/>
                          </a:lnTo>
                          <a:lnTo>
                            <a:pt x="863" y="2"/>
                          </a:lnTo>
                          <a:lnTo>
                            <a:pt x="844" y="2"/>
                          </a:lnTo>
                          <a:lnTo>
                            <a:pt x="825" y="1"/>
                          </a:lnTo>
                          <a:lnTo>
                            <a:pt x="807" y="1"/>
                          </a:lnTo>
                          <a:lnTo>
                            <a:pt x="789" y="1"/>
                          </a:lnTo>
                          <a:lnTo>
                            <a:pt x="771" y="1"/>
                          </a:lnTo>
                          <a:lnTo>
                            <a:pt x="752" y="1"/>
                          </a:lnTo>
                          <a:lnTo>
                            <a:pt x="733" y="1"/>
                          </a:lnTo>
                          <a:lnTo>
                            <a:pt x="716" y="1"/>
                          </a:lnTo>
                          <a:lnTo>
                            <a:pt x="698" y="1"/>
                          </a:lnTo>
                          <a:lnTo>
                            <a:pt x="680" y="0"/>
                          </a:lnTo>
                          <a:lnTo>
                            <a:pt x="662" y="0"/>
                          </a:lnTo>
                          <a:lnTo>
                            <a:pt x="643" y="0"/>
                          </a:lnTo>
                          <a:lnTo>
                            <a:pt x="625" y="0"/>
                          </a:lnTo>
                          <a:lnTo>
                            <a:pt x="608" y="0"/>
                          </a:lnTo>
                          <a:lnTo>
                            <a:pt x="590" y="0"/>
                          </a:lnTo>
                          <a:lnTo>
                            <a:pt x="572" y="0"/>
                          </a:lnTo>
                          <a:lnTo>
                            <a:pt x="554" y="1"/>
                          </a:lnTo>
                          <a:lnTo>
                            <a:pt x="536" y="1"/>
                          </a:lnTo>
                          <a:lnTo>
                            <a:pt x="519" y="1"/>
                          </a:lnTo>
                          <a:lnTo>
                            <a:pt x="501" y="1"/>
                          </a:lnTo>
                          <a:lnTo>
                            <a:pt x="483" y="1"/>
                          </a:lnTo>
                          <a:lnTo>
                            <a:pt x="465" y="1"/>
                          </a:lnTo>
                          <a:lnTo>
                            <a:pt x="447" y="1"/>
                          </a:lnTo>
                          <a:lnTo>
                            <a:pt x="430" y="1"/>
                          </a:lnTo>
                          <a:lnTo>
                            <a:pt x="412" y="1"/>
                          </a:lnTo>
                          <a:lnTo>
                            <a:pt x="394" y="1"/>
                          </a:lnTo>
                          <a:lnTo>
                            <a:pt x="376" y="2"/>
                          </a:lnTo>
                          <a:lnTo>
                            <a:pt x="359" y="2"/>
                          </a:lnTo>
                          <a:lnTo>
                            <a:pt x="342" y="3"/>
                          </a:lnTo>
                          <a:lnTo>
                            <a:pt x="324" y="3"/>
                          </a:lnTo>
                          <a:lnTo>
                            <a:pt x="307" y="4"/>
                          </a:lnTo>
                          <a:lnTo>
                            <a:pt x="291" y="4"/>
                          </a:lnTo>
                          <a:lnTo>
                            <a:pt x="273" y="4"/>
                          </a:lnTo>
                          <a:lnTo>
                            <a:pt x="255" y="4"/>
                          </a:lnTo>
                          <a:lnTo>
                            <a:pt x="237" y="4"/>
                          </a:lnTo>
                          <a:lnTo>
                            <a:pt x="221" y="5"/>
                          </a:lnTo>
                          <a:lnTo>
                            <a:pt x="203" y="7"/>
                          </a:lnTo>
                          <a:lnTo>
                            <a:pt x="186" y="7"/>
                          </a:lnTo>
                          <a:lnTo>
                            <a:pt x="169" y="7"/>
                          </a:lnTo>
                          <a:lnTo>
                            <a:pt x="151" y="7"/>
                          </a:lnTo>
                          <a:lnTo>
                            <a:pt x="135" y="8"/>
                          </a:lnTo>
                          <a:lnTo>
                            <a:pt x="118" y="8"/>
                          </a:lnTo>
                          <a:lnTo>
                            <a:pt x="101" y="9"/>
                          </a:lnTo>
                          <a:lnTo>
                            <a:pt x="83" y="9"/>
                          </a:lnTo>
                          <a:lnTo>
                            <a:pt x="68" y="9"/>
                          </a:lnTo>
                          <a:lnTo>
                            <a:pt x="50" y="10"/>
                          </a:lnTo>
                          <a:lnTo>
                            <a:pt x="33" y="11"/>
                          </a:lnTo>
                          <a:lnTo>
                            <a:pt x="17" y="11"/>
                          </a:lnTo>
                          <a:lnTo>
                            <a:pt x="0" y="13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11" name="Freeform 124"/>
                    <p:cNvSpPr>
                      <a:spLocks/>
                    </p:cNvSpPr>
                    <p:nvPr/>
                  </p:nvSpPr>
                  <p:spPr bwMode="auto">
                    <a:xfrm>
                      <a:off x="5285" y="1836"/>
                      <a:ext cx="67" cy="128"/>
                    </a:xfrm>
                    <a:custGeom>
                      <a:avLst/>
                      <a:gdLst>
                        <a:gd name="T0" fmla="*/ 4 w 202"/>
                        <a:gd name="T1" fmla="*/ 1 h 383"/>
                        <a:gd name="T2" fmla="*/ 3 w 202"/>
                        <a:gd name="T3" fmla="*/ 2 h 383"/>
                        <a:gd name="T4" fmla="*/ 3 w 202"/>
                        <a:gd name="T5" fmla="*/ 2 h 383"/>
                        <a:gd name="T6" fmla="*/ 3 w 202"/>
                        <a:gd name="T7" fmla="*/ 3 h 383"/>
                        <a:gd name="T8" fmla="*/ 3 w 202"/>
                        <a:gd name="T9" fmla="*/ 4 h 383"/>
                        <a:gd name="T10" fmla="*/ 2 w 202"/>
                        <a:gd name="T11" fmla="*/ 4 h 383"/>
                        <a:gd name="T12" fmla="*/ 2 w 202"/>
                        <a:gd name="T13" fmla="*/ 5 h 383"/>
                        <a:gd name="T14" fmla="*/ 2 w 202"/>
                        <a:gd name="T15" fmla="*/ 6 h 383"/>
                        <a:gd name="T16" fmla="*/ 2 w 202"/>
                        <a:gd name="T17" fmla="*/ 6 h 383"/>
                        <a:gd name="T18" fmla="*/ 1 w 202"/>
                        <a:gd name="T19" fmla="*/ 7 h 383"/>
                        <a:gd name="T20" fmla="*/ 1 w 202"/>
                        <a:gd name="T21" fmla="*/ 8 h 383"/>
                        <a:gd name="T22" fmla="*/ 1 w 202"/>
                        <a:gd name="T23" fmla="*/ 8 h 383"/>
                        <a:gd name="T24" fmla="*/ 1 w 202"/>
                        <a:gd name="T25" fmla="*/ 9 h 383"/>
                        <a:gd name="T26" fmla="*/ 1 w 202"/>
                        <a:gd name="T27" fmla="*/ 10 h 383"/>
                        <a:gd name="T28" fmla="*/ 1 w 202"/>
                        <a:gd name="T29" fmla="*/ 10 h 383"/>
                        <a:gd name="T30" fmla="*/ 1 w 202"/>
                        <a:gd name="T31" fmla="*/ 11 h 383"/>
                        <a:gd name="T32" fmla="*/ 0 w 202"/>
                        <a:gd name="T33" fmla="*/ 11 h 383"/>
                        <a:gd name="T34" fmla="*/ 0 w 202"/>
                        <a:gd name="T35" fmla="*/ 12 h 383"/>
                        <a:gd name="T36" fmla="*/ 0 w 202"/>
                        <a:gd name="T37" fmla="*/ 13 h 383"/>
                        <a:gd name="T38" fmla="*/ 0 w 202"/>
                        <a:gd name="T39" fmla="*/ 13 h 383"/>
                        <a:gd name="T40" fmla="*/ 0 w 202"/>
                        <a:gd name="T41" fmla="*/ 14 h 383"/>
                        <a:gd name="T42" fmla="*/ 3 w 202"/>
                        <a:gd name="T43" fmla="*/ 14 h 383"/>
                        <a:gd name="T44" fmla="*/ 3 w 202"/>
                        <a:gd name="T45" fmla="*/ 14 h 383"/>
                        <a:gd name="T46" fmla="*/ 4 w 202"/>
                        <a:gd name="T47" fmla="*/ 13 h 383"/>
                        <a:gd name="T48" fmla="*/ 4 w 202"/>
                        <a:gd name="T49" fmla="*/ 12 h 383"/>
                        <a:gd name="T50" fmla="*/ 4 w 202"/>
                        <a:gd name="T51" fmla="*/ 12 h 383"/>
                        <a:gd name="T52" fmla="*/ 4 w 202"/>
                        <a:gd name="T53" fmla="*/ 11 h 383"/>
                        <a:gd name="T54" fmla="*/ 4 w 202"/>
                        <a:gd name="T55" fmla="*/ 11 h 383"/>
                        <a:gd name="T56" fmla="*/ 4 w 202"/>
                        <a:gd name="T57" fmla="*/ 10 h 383"/>
                        <a:gd name="T58" fmla="*/ 4 w 202"/>
                        <a:gd name="T59" fmla="*/ 9 h 383"/>
                        <a:gd name="T60" fmla="*/ 5 w 202"/>
                        <a:gd name="T61" fmla="*/ 9 h 383"/>
                        <a:gd name="T62" fmla="*/ 5 w 202"/>
                        <a:gd name="T63" fmla="*/ 8 h 383"/>
                        <a:gd name="T64" fmla="*/ 5 w 202"/>
                        <a:gd name="T65" fmla="*/ 8 h 383"/>
                        <a:gd name="T66" fmla="*/ 5 w 202"/>
                        <a:gd name="T67" fmla="*/ 7 h 383"/>
                        <a:gd name="T68" fmla="*/ 5 w 202"/>
                        <a:gd name="T69" fmla="*/ 6 h 383"/>
                        <a:gd name="T70" fmla="*/ 6 w 202"/>
                        <a:gd name="T71" fmla="*/ 5 h 383"/>
                        <a:gd name="T72" fmla="*/ 6 w 202"/>
                        <a:gd name="T73" fmla="*/ 5 h 383"/>
                        <a:gd name="T74" fmla="*/ 6 w 202"/>
                        <a:gd name="T75" fmla="*/ 4 h 383"/>
                        <a:gd name="T76" fmla="*/ 6 w 202"/>
                        <a:gd name="T77" fmla="*/ 3 h 383"/>
                        <a:gd name="T78" fmla="*/ 7 w 202"/>
                        <a:gd name="T79" fmla="*/ 3 h 383"/>
                        <a:gd name="T80" fmla="*/ 7 w 202"/>
                        <a:gd name="T81" fmla="*/ 2 h 383"/>
                        <a:gd name="T82" fmla="*/ 7 w 202"/>
                        <a:gd name="T83" fmla="*/ 1 h 383"/>
                        <a:gd name="T84" fmla="*/ 7 w 202"/>
                        <a:gd name="T85" fmla="*/ 0 h 383"/>
                        <a:gd name="T86" fmla="*/ 4 w 202"/>
                        <a:gd name="T87" fmla="*/ 0 h 383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202"/>
                        <a:gd name="T133" fmla="*/ 0 h 383"/>
                        <a:gd name="T134" fmla="*/ 202 w 202"/>
                        <a:gd name="T135" fmla="*/ 383 h 383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202" h="383">
                          <a:moveTo>
                            <a:pt x="109" y="6"/>
                          </a:moveTo>
                          <a:lnTo>
                            <a:pt x="104" y="13"/>
                          </a:lnTo>
                          <a:lnTo>
                            <a:pt x="101" y="20"/>
                          </a:lnTo>
                          <a:lnTo>
                            <a:pt x="98" y="27"/>
                          </a:lnTo>
                          <a:lnTo>
                            <a:pt x="96" y="34"/>
                          </a:lnTo>
                          <a:lnTo>
                            <a:pt x="94" y="42"/>
                          </a:lnTo>
                          <a:lnTo>
                            <a:pt x="90" y="49"/>
                          </a:lnTo>
                          <a:lnTo>
                            <a:pt x="88" y="56"/>
                          </a:lnTo>
                          <a:lnTo>
                            <a:pt x="85" y="63"/>
                          </a:lnTo>
                          <a:lnTo>
                            <a:pt x="82" y="69"/>
                          </a:lnTo>
                          <a:lnTo>
                            <a:pt x="79" y="76"/>
                          </a:lnTo>
                          <a:lnTo>
                            <a:pt x="77" y="82"/>
                          </a:lnTo>
                          <a:lnTo>
                            <a:pt x="75" y="88"/>
                          </a:lnTo>
                          <a:lnTo>
                            <a:pt x="72" y="95"/>
                          </a:lnTo>
                          <a:lnTo>
                            <a:pt x="70" y="101"/>
                          </a:lnTo>
                          <a:lnTo>
                            <a:pt x="68" y="108"/>
                          </a:lnTo>
                          <a:lnTo>
                            <a:pt x="65" y="114"/>
                          </a:lnTo>
                          <a:lnTo>
                            <a:pt x="63" y="121"/>
                          </a:lnTo>
                          <a:lnTo>
                            <a:pt x="61" y="126"/>
                          </a:lnTo>
                          <a:lnTo>
                            <a:pt x="58" y="133"/>
                          </a:lnTo>
                          <a:lnTo>
                            <a:pt x="56" y="139"/>
                          </a:lnTo>
                          <a:lnTo>
                            <a:pt x="53" y="145"/>
                          </a:lnTo>
                          <a:lnTo>
                            <a:pt x="52" y="152"/>
                          </a:lnTo>
                          <a:lnTo>
                            <a:pt x="50" y="157"/>
                          </a:lnTo>
                          <a:lnTo>
                            <a:pt x="49" y="164"/>
                          </a:lnTo>
                          <a:lnTo>
                            <a:pt x="46" y="170"/>
                          </a:lnTo>
                          <a:lnTo>
                            <a:pt x="45" y="175"/>
                          </a:lnTo>
                          <a:lnTo>
                            <a:pt x="43" y="180"/>
                          </a:lnTo>
                          <a:lnTo>
                            <a:pt x="42" y="186"/>
                          </a:lnTo>
                          <a:lnTo>
                            <a:pt x="39" y="192"/>
                          </a:lnTo>
                          <a:lnTo>
                            <a:pt x="38" y="198"/>
                          </a:lnTo>
                          <a:lnTo>
                            <a:pt x="37" y="204"/>
                          </a:lnTo>
                          <a:lnTo>
                            <a:pt x="36" y="210"/>
                          </a:lnTo>
                          <a:lnTo>
                            <a:pt x="33" y="215"/>
                          </a:lnTo>
                          <a:lnTo>
                            <a:pt x="32" y="221"/>
                          </a:lnTo>
                          <a:lnTo>
                            <a:pt x="31" y="226"/>
                          </a:lnTo>
                          <a:lnTo>
                            <a:pt x="28" y="232"/>
                          </a:lnTo>
                          <a:lnTo>
                            <a:pt x="28" y="237"/>
                          </a:lnTo>
                          <a:lnTo>
                            <a:pt x="26" y="243"/>
                          </a:lnTo>
                          <a:lnTo>
                            <a:pt x="25" y="248"/>
                          </a:lnTo>
                          <a:lnTo>
                            <a:pt x="23" y="253"/>
                          </a:lnTo>
                          <a:lnTo>
                            <a:pt x="21" y="259"/>
                          </a:lnTo>
                          <a:lnTo>
                            <a:pt x="20" y="264"/>
                          </a:lnTo>
                          <a:lnTo>
                            <a:pt x="20" y="269"/>
                          </a:lnTo>
                          <a:lnTo>
                            <a:pt x="18" y="275"/>
                          </a:lnTo>
                          <a:lnTo>
                            <a:pt x="18" y="281"/>
                          </a:lnTo>
                          <a:lnTo>
                            <a:pt x="15" y="286"/>
                          </a:lnTo>
                          <a:lnTo>
                            <a:pt x="15" y="291"/>
                          </a:lnTo>
                          <a:lnTo>
                            <a:pt x="14" y="297"/>
                          </a:lnTo>
                          <a:lnTo>
                            <a:pt x="13" y="302"/>
                          </a:lnTo>
                          <a:lnTo>
                            <a:pt x="12" y="307"/>
                          </a:lnTo>
                          <a:lnTo>
                            <a:pt x="11" y="312"/>
                          </a:lnTo>
                          <a:lnTo>
                            <a:pt x="11" y="319"/>
                          </a:lnTo>
                          <a:lnTo>
                            <a:pt x="8" y="324"/>
                          </a:lnTo>
                          <a:lnTo>
                            <a:pt x="7" y="329"/>
                          </a:lnTo>
                          <a:lnTo>
                            <a:pt x="7" y="334"/>
                          </a:lnTo>
                          <a:lnTo>
                            <a:pt x="7" y="340"/>
                          </a:lnTo>
                          <a:lnTo>
                            <a:pt x="5" y="345"/>
                          </a:lnTo>
                          <a:lnTo>
                            <a:pt x="5" y="350"/>
                          </a:lnTo>
                          <a:lnTo>
                            <a:pt x="5" y="356"/>
                          </a:lnTo>
                          <a:lnTo>
                            <a:pt x="4" y="362"/>
                          </a:lnTo>
                          <a:lnTo>
                            <a:pt x="2" y="367"/>
                          </a:lnTo>
                          <a:lnTo>
                            <a:pt x="2" y="372"/>
                          </a:lnTo>
                          <a:lnTo>
                            <a:pt x="1" y="378"/>
                          </a:lnTo>
                          <a:lnTo>
                            <a:pt x="0" y="383"/>
                          </a:lnTo>
                          <a:lnTo>
                            <a:pt x="93" y="383"/>
                          </a:lnTo>
                          <a:lnTo>
                            <a:pt x="93" y="378"/>
                          </a:lnTo>
                          <a:lnTo>
                            <a:pt x="94" y="372"/>
                          </a:lnTo>
                          <a:lnTo>
                            <a:pt x="94" y="367"/>
                          </a:lnTo>
                          <a:lnTo>
                            <a:pt x="95" y="362"/>
                          </a:lnTo>
                          <a:lnTo>
                            <a:pt x="96" y="357"/>
                          </a:lnTo>
                          <a:lnTo>
                            <a:pt x="96" y="351"/>
                          </a:lnTo>
                          <a:lnTo>
                            <a:pt x="98" y="347"/>
                          </a:lnTo>
                          <a:lnTo>
                            <a:pt x="98" y="342"/>
                          </a:lnTo>
                          <a:lnTo>
                            <a:pt x="100" y="336"/>
                          </a:lnTo>
                          <a:lnTo>
                            <a:pt x="101" y="331"/>
                          </a:lnTo>
                          <a:lnTo>
                            <a:pt x="101" y="325"/>
                          </a:lnTo>
                          <a:lnTo>
                            <a:pt x="103" y="321"/>
                          </a:lnTo>
                          <a:lnTo>
                            <a:pt x="104" y="315"/>
                          </a:lnTo>
                          <a:lnTo>
                            <a:pt x="107" y="310"/>
                          </a:lnTo>
                          <a:lnTo>
                            <a:pt x="107" y="304"/>
                          </a:lnTo>
                          <a:lnTo>
                            <a:pt x="109" y="299"/>
                          </a:lnTo>
                          <a:lnTo>
                            <a:pt x="109" y="293"/>
                          </a:lnTo>
                          <a:lnTo>
                            <a:pt x="112" y="288"/>
                          </a:lnTo>
                          <a:lnTo>
                            <a:pt x="113" y="284"/>
                          </a:lnTo>
                          <a:lnTo>
                            <a:pt x="114" y="278"/>
                          </a:lnTo>
                          <a:lnTo>
                            <a:pt x="116" y="272"/>
                          </a:lnTo>
                          <a:lnTo>
                            <a:pt x="117" y="266"/>
                          </a:lnTo>
                          <a:lnTo>
                            <a:pt x="119" y="261"/>
                          </a:lnTo>
                          <a:lnTo>
                            <a:pt x="121" y="255"/>
                          </a:lnTo>
                          <a:lnTo>
                            <a:pt x="122" y="249"/>
                          </a:lnTo>
                          <a:lnTo>
                            <a:pt x="125" y="243"/>
                          </a:lnTo>
                          <a:lnTo>
                            <a:pt x="126" y="237"/>
                          </a:lnTo>
                          <a:lnTo>
                            <a:pt x="127" y="233"/>
                          </a:lnTo>
                          <a:lnTo>
                            <a:pt x="129" y="227"/>
                          </a:lnTo>
                          <a:lnTo>
                            <a:pt x="132" y="221"/>
                          </a:lnTo>
                          <a:lnTo>
                            <a:pt x="133" y="215"/>
                          </a:lnTo>
                          <a:lnTo>
                            <a:pt x="134" y="209"/>
                          </a:lnTo>
                          <a:lnTo>
                            <a:pt x="136" y="203"/>
                          </a:lnTo>
                          <a:lnTo>
                            <a:pt x="138" y="197"/>
                          </a:lnTo>
                          <a:lnTo>
                            <a:pt x="140" y="190"/>
                          </a:lnTo>
                          <a:lnTo>
                            <a:pt x="142" y="185"/>
                          </a:lnTo>
                          <a:lnTo>
                            <a:pt x="144" y="178"/>
                          </a:lnTo>
                          <a:lnTo>
                            <a:pt x="145" y="172"/>
                          </a:lnTo>
                          <a:lnTo>
                            <a:pt x="147" y="166"/>
                          </a:lnTo>
                          <a:lnTo>
                            <a:pt x="150" y="160"/>
                          </a:lnTo>
                          <a:lnTo>
                            <a:pt x="152" y="154"/>
                          </a:lnTo>
                          <a:lnTo>
                            <a:pt x="153" y="147"/>
                          </a:lnTo>
                          <a:lnTo>
                            <a:pt x="155" y="141"/>
                          </a:lnTo>
                          <a:lnTo>
                            <a:pt x="158" y="134"/>
                          </a:lnTo>
                          <a:lnTo>
                            <a:pt x="159" y="128"/>
                          </a:lnTo>
                          <a:lnTo>
                            <a:pt x="163" y="121"/>
                          </a:lnTo>
                          <a:lnTo>
                            <a:pt x="164" y="116"/>
                          </a:lnTo>
                          <a:lnTo>
                            <a:pt x="166" y="109"/>
                          </a:lnTo>
                          <a:lnTo>
                            <a:pt x="168" y="103"/>
                          </a:lnTo>
                          <a:lnTo>
                            <a:pt x="171" y="96"/>
                          </a:lnTo>
                          <a:lnTo>
                            <a:pt x="172" y="89"/>
                          </a:lnTo>
                          <a:lnTo>
                            <a:pt x="174" y="83"/>
                          </a:lnTo>
                          <a:lnTo>
                            <a:pt x="177" y="76"/>
                          </a:lnTo>
                          <a:lnTo>
                            <a:pt x="179" y="70"/>
                          </a:lnTo>
                          <a:lnTo>
                            <a:pt x="182" y="63"/>
                          </a:lnTo>
                          <a:lnTo>
                            <a:pt x="184" y="56"/>
                          </a:lnTo>
                          <a:lnTo>
                            <a:pt x="185" y="49"/>
                          </a:lnTo>
                          <a:lnTo>
                            <a:pt x="187" y="43"/>
                          </a:lnTo>
                          <a:lnTo>
                            <a:pt x="190" y="36"/>
                          </a:lnTo>
                          <a:lnTo>
                            <a:pt x="192" y="29"/>
                          </a:lnTo>
                          <a:lnTo>
                            <a:pt x="195" y="21"/>
                          </a:lnTo>
                          <a:lnTo>
                            <a:pt x="197" y="15"/>
                          </a:lnTo>
                          <a:lnTo>
                            <a:pt x="198" y="7"/>
                          </a:lnTo>
                          <a:lnTo>
                            <a:pt x="202" y="0"/>
                          </a:lnTo>
                          <a:lnTo>
                            <a:pt x="109" y="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12" name="Freeform 125"/>
                    <p:cNvSpPr>
                      <a:spLocks/>
                    </p:cNvSpPr>
                    <p:nvPr/>
                  </p:nvSpPr>
                  <p:spPr bwMode="auto">
                    <a:xfrm>
                      <a:off x="5695" y="1837"/>
                      <a:ext cx="64" cy="124"/>
                    </a:xfrm>
                    <a:custGeom>
                      <a:avLst/>
                      <a:gdLst>
                        <a:gd name="T0" fmla="*/ 0 w 193"/>
                        <a:gd name="T1" fmla="*/ 2 h 372"/>
                        <a:gd name="T2" fmla="*/ 0 w 193"/>
                        <a:gd name="T3" fmla="*/ 3 h 372"/>
                        <a:gd name="T4" fmla="*/ 1 w 193"/>
                        <a:gd name="T5" fmla="*/ 3 h 372"/>
                        <a:gd name="T6" fmla="*/ 1 w 193"/>
                        <a:gd name="T7" fmla="*/ 4 h 372"/>
                        <a:gd name="T8" fmla="*/ 1 w 193"/>
                        <a:gd name="T9" fmla="*/ 4 h 372"/>
                        <a:gd name="T10" fmla="*/ 2 w 193"/>
                        <a:gd name="T11" fmla="*/ 5 h 372"/>
                        <a:gd name="T12" fmla="*/ 2 w 193"/>
                        <a:gd name="T13" fmla="*/ 6 h 372"/>
                        <a:gd name="T14" fmla="*/ 2 w 193"/>
                        <a:gd name="T15" fmla="*/ 6 h 372"/>
                        <a:gd name="T16" fmla="*/ 2 w 193"/>
                        <a:gd name="T17" fmla="*/ 7 h 372"/>
                        <a:gd name="T18" fmla="*/ 3 w 193"/>
                        <a:gd name="T19" fmla="*/ 7 h 372"/>
                        <a:gd name="T20" fmla="*/ 3 w 193"/>
                        <a:gd name="T21" fmla="*/ 8 h 372"/>
                        <a:gd name="T22" fmla="*/ 3 w 193"/>
                        <a:gd name="T23" fmla="*/ 9 h 372"/>
                        <a:gd name="T24" fmla="*/ 3 w 193"/>
                        <a:gd name="T25" fmla="*/ 9 h 372"/>
                        <a:gd name="T26" fmla="*/ 3 w 193"/>
                        <a:gd name="T27" fmla="*/ 10 h 372"/>
                        <a:gd name="T28" fmla="*/ 3 w 193"/>
                        <a:gd name="T29" fmla="*/ 10 h 372"/>
                        <a:gd name="T30" fmla="*/ 3 w 193"/>
                        <a:gd name="T31" fmla="*/ 11 h 372"/>
                        <a:gd name="T32" fmla="*/ 4 w 193"/>
                        <a:gd name="T33" fmla="*/ 11 h 372"/>
                        <a:gd name="T34" fmla="*/ 4 w 193"/>
                        <a:gd name="T35" fmla="*/ 12 h 372"/>
                        <a:gd name="T36" fmla="*/ 4 w 193"/>
                        <a:gd name="T37" fmla="*/ 12 h 372"/>
                        <a:gd name="T38" fmla="*/ 4 w 193"/>
                        <a:gd name="T39" fmla="*/ 13 h 372"/>
                        <a:gd name="T40" fmla="*/ 4 w 193"/>
                        <a:gd name="T41" fmla="*/ 13 h 372"/>
                        <a:gd name="T42" fmla="*/ 4 w 193"/>
                        <a:gd name="T43" fmla="*/ 14 h 372"/>
                        <a:gd name="T44" fmla="*/ 7 w 193"/>
                        <a:gd name="T45" fmla="*/ 13 h 372"/>
                        <a:gd name="T46" fmla="*/ 7 w 193"/>
                        <a:gd name="T47" fmla="*/ 13 h 372"/>
                        <a:gd name="T48" fmla="*/ 7 w 193"/>
                        <a:gd name="T49" fmla="*/ 12 h 372"/>
                        <a:gd name="T50" fmla="*/ 7 w 193"/>
                        <a:gd name="T51" fmla="*/ 11 h 372"/>
                        <a:gd name="T52" fmla="*/ 7 w 193"/>
                        <a:gd name="T53" fmla="*/ 11 h 372"/>
                        <a:gd name="T54" fmla="*/ 7 w 193"/>
                        <a:gd name="T55" fmla="*/ 10 h 372"/>
                        <a:gd name="T56" fmla="*/ 7 w 193"/>
                        <a:gd name="T57" fmla="*/ 10 h 372"/>
                        <a:gd name="T58" fmla="*/ 6 w 193"/>
                        <a:gd name="T59" fmla="*/ 9 h 372"/>
                        <a:gd name="T60" fmla="*/ 6 w 193"/>
                        <a:gd name="T61" fmla="*/ 8 h 372"/>
                        <a:gd name="T62" fmla="*/ 6 w 193"/>
                        <a:gd name="T63" fmla="*/ 8 h 372"/>
                        <a:gd name="T64" fmla="*/ 6 w 193"/>
                        <a:gd name="T65" fmla="*/ 7 h 372"/>
                        <a:gd name="T66" fmla="*/ 6 w 193"/>
                        <a:gd name="T67" fmla="*/ 6 h 372"/>
                        <a:gd name="T68" fmla="*/ 5 w 193"/>
                        <a:gd name="T69" fmla="*/ 6 h 372"/>
                        <a:gd name="T70" fmla="*/ 5 w 193"/>
                        <a:gd name="T71" fmla="*/ 5 h 372"/>
                        <a:gd name="T72" fmla="*/ 5 w 193"/>
                        <a:gd name="T73" fmla="*/ 4 h 372"/>
                        <a:gd name="T74" fmla="*/ 5 w 193"/>
                        <a:gd name="T75" fmla="*/ 4 h 372"/>
                        <a:gd name="T76" fmla="*/ 4 w 193"/>
                        <a:gd name="T77" fmla="*/ 3 h 372"/>
                        <a:gd name="T78" fmla="*/ 4 w 193"/>
                        <a:gd name="T79" fmla="*/ 3 h 372"/>
                        <a:gd name="T80" fmla="*/ 4 w 193"/>
                        <a:gd name="T81" fmla="*/ 2 h 372"/>
                        <a:gd name="T82" fmla="*/ 3 w 193"/>
                        <a:gd name="T83" fmla="*/ 1 h 372"/>
                        <a:gd name="T84" fmla="*/ 3 w 193"/>
                        <a:gd name="T85" fmla="*/ 0 h 372"/>
                        <a:gd name="T86" fmla="*/ 3 w 193"/>
                        <a:gd name="T87" fmla="*/ 0 h 372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193"/>
                        <a:gd name="T133" fmla="*/ 0 h 372"/>
                        <a:gd name="T134" fmla="*/ 193 w 193"/>
                        <a:gd name="T135" fmla="*/ 372 h 372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193" h="372">
                          <a:moveTo>
                            <a:pt x="74" y="0"/>
                          </a:moveTo>
                          <a:lnTo>
                            <a:pt x="0" y="49"/>
                          </a:lnTo>
                          <a:lnTo>
                            <a:pt x="3" y="54"/>
                          </a:lnTo>
                          <a:lnTo>
                            <a:pt x="5" y="60"/>
                          </a:lnTo>
                          <a:lnTo>
                            <a:pt x="9" y="66"/>
                          </a:lnTo>
                          <a:lnTo>
                            <a:pt x="11" y="72"/>
                          </a:lnTo>
                          <a:lnTo>
                            <a:pt x="15" y="76"/>
                          </a:lnTo>
                          <a:lnTo>
                            <a:pt x="17" y="82"/>
                          </a:lnTo>
                          <a:lnTo>
                            <a:pt x="21" y="88"/>
                          </a:lnTo>
                          <a:lnTo>
                            <a:pt x="23" y="94"/>
                          </a:lnTo>
                          <a:lnTo>
                            <a:pt x="25" y="99"/>
                          </a:lnTo>
                          <a:lnTo>
                            <a:pt x="28" y="104"/>
                          </a:lnTo>
                          <a:lnTo>
                            <a:pt x="30" y="110"/>
                          </a:lnTo>
                          <a:lnTo>
                            <a:pt x="34" y="114"/>
                          </a:lnTo>
                          <a:lnTo>
                            <a:pt x="36" y="120"/>
                          </a:lnTo>
                          <a:lnTo>
                            <a:pt x="38" y="126"/>
                          </a:lnTo>
                          <a:lnTo>
                            <a:pt x="41" y="131"/>
                          </a:lnTo>
                          <a:lnTo>
                            <a:pt x="43" y="137"/>
                          </a:lnTo>
                          <a:lnTo>
                            <a:pt x="45" y="142"/>
                          </a:lnTo>
                          <a:lnTo>
                            <a:pt x="48" y="148"/>
                          </a:lnTo>
                          <a:lnTo>
                            <a:pt x="50" y="152"/>
                          </a:lnTo>
                          <a:lnTo>
                            <a:pt x="53" y="157"/>
                          </a:lnTo>
                          <a:lnTo>
                            <a:pt x="54" y="162"/>
                          </a:lnTo>
                          <a:lnTo>
                            <a:pt x="56" y="168"/>
                          </a:lnTo>
                          <a:lnTo>
                            <a:pt x="59" y="173"/>
                          </a:lnTo>
                          <a:lnTo>
                            <a:pt x="61" y="178"/>
                          </a:lnTo>
                          <a:lnTo>
                            <a:pt x="63" y="183"/>
                          </a:lnTo>
                          <a:lnTo>
                            <a:pt x="64" y="188"/>
                          </a:lnTo>
                          <a:lnTo>
                            <a:pt x="66" y="194"/>
                          </a:lnTo>
                          <a:lnTo>
                            <a:pt x="68" y="199"/>
                          </a:lnTo>
                          <a:lnTo>
                            <a:pt x="70" y="203"/>
                          </a:lnTo>
                          <a:lnTo>
                            <a:pt x="72" y="209"/>
                          </a:lnTo>
                          <a:lnTo>
                            <a:pt x="74" y="214"/>
                          </a:lnTo>
                          <a:lnTo>
                            <a:pt x="76" y="220"/>
                          </a:lnTo>
                          <a:lnTo>
                            <a:pt x="78" y="225"/>
                          </a:lnTo>
                          <a:lnTo>
                            <a:pt x="79" y="230"/>
                          </a:lnTo>
                          <a:lnTo>
                            <a:pt x="80" y="234"/>
                          </a:lnTo>
                          <a:lnTo>
                            <a:pt x="81" y="239"/>
                          </a:lnTo>
                          <a:lnTo>
                            <a:pt x="83" y="244"/>
                          </a:lnTo>
                          <a:lnTo>
                            <a:pt x="85" y="248"/>
                          </a:lnTo>
                          <a:lnTo>
                            <a:pt x="86" y="253"/>
                          </a:lnTo>
                          <a:lnTo>
                            <a:pt x="87" y="259"/>
                          </a:lnTo>
                          <a:lnTo>
                            <a:pt x="89" y="264"/>
                          </a:lnTo>
                          <a:lnTo>
                            <a:pt x="89" y="269"/>
                          </a:lnTo>
                          <a:lnTo>
                            <a:pt x="92" y="273"/>
                          </a:lnTo>
                          <a:lnTo>
                            <a:pt x="92" y="278"/>
                          </a:lnTo>
                          <a:lnTo>
                            <a:pt x="93" y="283"/>
                          </a:lnTo>
                          <a:lnTo>
                            <a:pt x="94" y="288"/>
                          </a:lnTo>
                          <a:lnTo>
                            <a:pt x="95" y="292"/>
                          </a:lnTo>
                          <a:lnTo>
                            <a:pt x="97" y="297"/>
                          </a:lnTo>
                          <a:lnTo>
                            <a:pt x="97" y="302"/>
                          </a:lnTo>
                          <a:lnTo>
                            <a:pt x="98" y="307"/>
                          </a:lnTo>
                          <a:lnTo>
                            <a:pt x="99" y="311"/>
                          </a:lnTo>
                          <a:lnTo>
                            <a:pt x="99" y="316"/>
                          </a:lnTo>
                          <a:lnTo>
                            <a:pt x="100" y="320"/>
                          </a:lnTo>
                          <a:lnTo>
                            <a:pt x="101" y="324"/>
                          </a:lnTo>
                          <a:lnTo>
                            <a:pt x="101" y="329"/>
                          </a:lnTo>
                          <a:lnTo>
                            <a:pt x="102" y="335"/>
                          </a:lnTo>
                          <a:lnTo>
                            <a:pt x="102" y="339"/>
                          </a:lnTo>
                          <a:lnTo>
                            <a:pt x="104" y="343"/>
                          </a:lnTo>
                          <a:lnTo>
                            <a:pt x="104" y="348"/>
                          </a:lnTo>
                          <a:lnTo>
                            <a:pt x="104" y="353"/>
                          </a:lnTo>
                          <a:lnTo>
                            <a:pt x="105" y="358"/>
                          </a:lnTo>
                          <a:lnTo>
                            <a:pt x="105" y="362"/>
                          </a:lnTo>
                          <a:lnTo>
                            <a:pt x="106" y="367"/>
                          </a:lnTo>
                          <a:lnTo>
                            <a:pt x="106" y="372"/>
                          </a:lnTo>
                          <a:lnTo>
                            <a:pt x="193" y="366"/>
                          </a:lnTo>
                          <a:lnTo>
                            <a:pt x="191" y="360"/>
                          </a:lnTo>
                          <a:lnTo>
                            <a:pt x="191" y="355"/>
                          </a:lnTo>
                          <a:lnTo>
                            <a:pt x="190" y="349"/>
                          </a:lnTo>
                          <a:lnTo>
                            <a:pt x="190" y="345"/>
                          </a:lnTo>
                          <a:lnTo>
                            <a:pt x="190" y="340"/>
                          </a:lnTo>
                          <a:lnTo>
                            <a:pt x="189" y="334"/>
                          </a:lnTo>
                          <a:lnTo>
                            <a:pt x="188" y="329"/>
                          </a:lnTo>
                          <a:lnTo>
                            <a:pt x="188" y="323"/>
                          </a:lnTo>
                          <a:lnTo>
                            <a:pt x="188" y="317"/>
                          </a:lnTo>
                          <a:lnTo>
                            <a:pt x="186" y="313"/>
                          </a:lnTo>
                          <a:lnTo>
                            <a:pt x="186" y="307"/>
                          </a:lnTo>
                          <a:lnTo>
                            <a:pt x="186" y="302"/>
                          </a:lnTo>
                          <a:lnTo>
                            <a:pt x="183" y="297"/>
                          </a:lnTo>
                          <a:lnTo>
                            <a:pt x="182" y="291"/>
                          </a:lnTo>
                          <a:lnTo>
                            <a:pt x="182" y="286"/>
                          </a:lnTo>
                          <a:lnTo>
                            <a:pt x="182" y="282"/>
                          </a:lnTo>
                          <a:lnTo>
                            <a:pt x="180" y="276"/>
                          </a:lnTo>
                          <a:lnTo>
                            <a:pt x="180" y="269"/>
                          </a:lnTo>
                          <a:lnTo>
                            <a:pt x="177" y="264"/>
                          </a:lnTo>
                          <a:lnTo>
                            <a:pt x="177" y="259"/>
                          </a:lnTo>
                          <a:lnTo>
                            <a:pt x="175" y="253"/>
                          </a:lnTo>
                          <a:lnTo>
                            <a:pt x="174" y="247"/>
                          </a:lnTo>
                          <a:lnTo>
                            <a:pt x="172" y="241"/>
                          </a:lnTo>
                          <a:lnTo>
                            <a:pt x="171" y="235"/>
                          </a:lnTo>
                          <a:lnTo>
                            <a:pt x="170" y="231"/>
                          </a:lnTo>
                          <a:lnTo>
                            <a:pt x="168" y="225"/>
                          </a:lnTo>
                          <a:lnTo>
                            <a:pt x="167" y="219"/>
                          </a:lnTo>
                          <a:lnTo>
                            <a:pt x="165" y="214"/>
                          </a:lnTo>
                          <a:lnTo>
                            <a:pt x="163" y="208"/>
                          </a:lnTo>
                          <a:lnTo>
                            <a:pt x="162" y="203"/>
                          </a:lnTo>
                          <a:lnTo>
                            <a:pt x="159" y="197"/>
                          </a:lnTo>
                          <a:lnTo>
                            <a:pt x="158" y="192"/>
                          </a:lnTo>
                          <a:lnTo>
                            <a:pt x="156" y="186"/>
                          </a:lnTo>
                          <a:lnTo>
                            <a:pt x="155" y="180"/>
                          </a:lnTo>
                          <a:lnTo>
                            <a:pt x="152" y="175"/>
                          </a:lnTo>
                          <a:lnTo>
                            <a:pt x="150" y="169"/>
                          </a:lnTo>
                          <a:lnTo>
                            <a:pt x="148" y="163"/>
                          </a:lnTo>
                          <a:lnTo>
                            <a:pt x="146" y="157"/>
                          </a:lnTo>
                          <a:lnTo>
                            <a:pt x="144" y="152"/>
                          </a:lnTo>
                          <a:lnTo>
                            <a:pt x="142" y="145"/>
                          </a:lnTo>
                          <a:lnTo>
                            <a:pt x="139" y="139"/>
                          </a:lnTo>
                          <a:lnTo>
                            <a:pt x="137" y="135"/>
                          </a:lnTo>
                          <a:lnTo>
                            <a:pt x="134" y="127"/>
                          </a:lnTo>
                          <a:lnTo>
                            <a:pt x="132" y="121"/>
                          </a:lnTo>
                          <a:lnTo>
                            <a:pt x="130" y="116"/>
                          </a:lnTo>
                          <a:lnTo>
                            <a:pt x="127" y="110"/>
                          </a:lnTo>
                          <a:lnTo>
                            <a:pt x="125" y="104"/>
                          </a:lnTo>
                          <a:lnTo>
                            <a:pt x="123" y="99"/>
                          </a:lnTo>
                          <a:lnTo>
                            <a:pt x="119" y="92"/>
                          </a:lnTo>
                          <a:lnTo>
                            <a:pt x="117" y="86"/>
                          </a:lnTo>
                          <a:lnTo>
                            <a:pt x="114" y="80"/>
                          </a:lnTo>
                          <a:lnTo>
                            <a:pt x="111" y="74"/>
                          </a:lnTo>
                          <a:lnTo>
                            <a:pt x="108" y="68"/>
                          </a:lnTo>
                          <a:lnTo>
                            <a:pt x="105" y="62"/>
                          </a:lnTo>
                          <a:lnTo>
                            <a:pt x="102" y="56"/>
                          </a:lnTo>
                          <a:lnTo>
                            <a:pt x="99" y="50"/>
                          </a:lnTo>
                          <a:lnTo>
                            <a:pt x="97" y="43"/>
                          </a:lnTo>
                          <a:lnTo>
                            <a:pt x="93" y="37"/>
                          </a:lnTo>
                          <a:lnTo>
                            <a:pt x="89" y="31"/>
                          </a:lnTo>
                          <a:lnTo>
                            <a:pt x="86" y="25"/>
                          </a:lnTo>
                          <a:lnTo>
                            <a:pt x="83" y="18"/>
                          </a:lnTo>
                          <a:lnTo>
                            <a:pt x="80" y="12"/>
                          </a:lnTo>
                          <a:lnTo>
                            <a:pt x="76" y="5"/>
                          </a:lnTo>
                          <a:lnTo>
                            <a:pt x="7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13" name="Freeform 126"/>
                    <p:cNvSpPr>
                      <a:spLocks/>
                    </p:cNvSpPr>
                    <p:nvPr/>
                  </p:nvSpPr>
                  <p:spPr bwMode="auto">
                    <a:xfrm>
                      <a:off x="5361" y="1875"/>
                      <a:ext cx="25" cy="26"/>
                    </a:xfrm>
                    <a:custGeom>
                      <a:avLst/>
                      <a:gdLst>
                        <a:gd name="T0" fmla="*/ 1 w 77"/>
                        <a:gd name="T1" fmla="*/ 3 h 79"/>
                        <a:gd name="T2" fmla="*/ 2 w 77"/>
                        <a:gd name="T3" fmla="*/ 3 h 79"/>
                        <a:gd name="T4" fmla="*/ 2 w 77"/>
                        <a:gd name="T5" fmla="*/ 3 h 79"/>
                        <a:gd name="T6" fmla="*/ 2 w 77"/>
                        <a:gd name="T7" fmla="*/ 3 h 79"/>
                        <a:gd name="T8" fmla="*/ 2 w 77"/>
                        <a:gd name="T9" fmla="*/ 2 h 79"/>
                        <a:gd name="T10" fmla="*/ 2 w 77"/>
                        <a:gd name="T11" fmla="*/ 2 h 79"/>
                        <a:gd name="T12" fmla="*/ 3 w 77"/>
                        <a:gd name="T13" fmla="*/ 2 h 79"/>
                        <a:gd name="T14" fmla="*/ 3 w 77"/>
                        <a:gd name="T15" fmla="*/ 2 h 79"/>
                        <a:gd name="T16" fmla="*/ 3 w 77"/>
                        <a:gd name="T17" fmla="*/ 1 h 79"/>
                        <a:gd name="T18" fmla="*/ 3 w 77"/>
                        <a:gd name="T19" fmla="*/ 1 h 79"/>
                        <a:gd name="T20" fmla="*/ 2 w 77"/>
                        <a:gd name="T21" fmla="*/ 1 h 79"/>
                        <a:gd name="T22" fmla="*/ 2 w 77"/>
                        <a:gd name="T23" fmla="*/ 1 h 79"/>
                        <a:gd name="T24" fmla="*/ 2 w 77"/>
                        <a:gd name="T25" fmla="*/ 0 h 79"/>
                        <a:gd name="T26" fmla="*/ 2 w 77"/>
                        <a:gd name="T27" fmla="*/ 0 h 79"/>
                        <a:gd name="T28" fmla="*/ 2 w 77"/>
                        <a:gd name="T29" fmla="*/ 0 h 79"/>
                        <a:gd name="T30" fmla="*/ 1 w 77"/>
                        <a:gd name="T31" fmla="*/ 0 h 79"/>
                        <a:gd name="T32" fmla="*/ 1 w 77"/>
                        <a:gd name="T33" fmla="*/ 0 h 79"/>
                        <a:gd name="T34" fmla="*/ 1 w 77"/>
                        <a:gd name="T35" fmla="*/ 0 h 79"/>
                        <a:gd name="T36" fmla="*/ 1 w 77"/>
                        <a:gd name="T37" fmla="*/ 0 h 79"/>
                        <a:gd name="T38" fmla="*/ 1 w 77"/>
                        <a:gd name="T39" fmla="*/ 0 h 79"/>
                        <a:gd name="T40" fmla="*/ 0 w 77"/>
                        <a:gd name="T41" fmla="*/ 1 h 79"/>
                        <a:gd name="T42" fmla="*/ 0 w 77"/>
                        <a:gd name="T43" fmla="*/ 1 h 79"/>
                        <a:gd name="T44" fmla="*/ 0 w 77"/>
                        <a:gd name="T45" fmla="*/ 1 h 79"/>
                        <a:gd name="T46" fmla="*/ 0 w 77"/>
                        <a:gd name="T47" fmla="*/ 1 h 79"/>
                        <a:gd name="T48" fmla="*/ 0 w 77"/>
                        <a:gd name="T49" fmla="*/ 2 h 79"/>
                        <a:gd name="T50" fmla="*/ 0 w 77"/>
                        <a:gd name="T51" fmla="*/ 2 h 79"/>
                        <a:gd name="T52" fmla="*/ 0 w 77"/>
                        <a:gd name="T53" fmla="*/ 2 h 79"/>
                        <a:gd name="T54" fmla="*/ 0 w 77"/>
                        <a:gd name="T55" fmla="*/ 2 h 79"/>
                        <a:gd name="T56" fmla="*/ 1 w 77"/>
                        <a:gd name="T57" fmla="*/ 3 h 79"/>
                        <a:gd name="T58" fmla="*/ 1 w 77"/>
                        <a:gd name="T59" fmla="*/ 3 h 79"/>
                        <a:gd name="T60" fmla="*/ 1 w 77"/>
                        <a:gd name="T61" fmla="*/ 3 h 79"/>
                        <a:gd name="T62" fmla="*/ 1 w 77"/>
                        <a:gd name="T63" fmla="*/ 3 h 79"/>
                        <a:gd name="T64" fmla="*/ 1 w 77"/>
                        <a:gd name="T65" fmla="*/ 3 h 79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7"/>
                        <a:gd name="T100" fmla="*/ 0 h 79"/>
                        <a:gd name="T101" fmla="*/ 77 w 77"/>
                        <a:gd name="T102" fmla="*/ 79 h 79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7" h="79">
                          <a:moveTo>
                            <a:pt x="38" y="79"/>
                          </a:moveTo>
                          <a:lnTo>
                            <a:pt x="41" y="78"/>
                          </a:lnTo>
                          <a:lnTo>
                            <a:pt x="45" y="78"/>
                          </a:lnTo>
                          <a:lnTo>
                            <a:pt x="49" y="76"/>
                          </a:lnTo>
                          <a:lnTo>
                            <a:pt x="53" y="75"/>
                          </a:lnTo>
                          <a:lnTo>
                            <a:pt x="57" y="73"/>
                          </a:lnTo>
                          <a:lnTo>
                            <a:pt x="59" y="72"/>
                          </a:lnTo>
                          <a:lnTo>
                            <a:pt x="63" y="69"/>
                          </a:lnTo>
                          <a:lnTo>
                            <a:pt x="65" y="67"/>
                          </a:lnTo>
                          <a:lnTo>
                            <a:pt x="67" y="63"/>
                          </a:lnTo>
                          <a:lnTo>
                            <a:pt x="70" y="61"/>
                          </a:lnTo>
                          <a:lnTo>
                            <a:pt x="72" y="57"/>
                          </a:lnTo>
                          <a:lnTo>
                            <a:pt x="74" y="55"/>
                          </a:lnTo>
                          <a:lnTo>
                            <a:pt x="74" y="51"/>
                          </a:lnTo>
                          <a:lnTo>
                            <a:pt x="77" y="47"/>
                          </a:lnTo>
                          <a:lnTo>
                            <a:pt x="77" y="43"/>
                          </a:lnTo>
                          <a:lnTo>
                            <a:pt x="77" y="40"/>
                          </a:lnTo>
                          <a:lnTo>
                            <a:pt x="77" y="36"/>
                          </a:lnTo>
                          <a:lnTo>
                            <a:pt x="77" y="31"/>
                          </a:lnTo>
                          <a:lnTo>
                            <a:pt x="74" y="28"/>
                          </a:lnTo>
                          <a:lnTo>
                            <a:pt x="74" y="24"/>
                          </a:lnTo>
                          <a:lnTo>
                            <a:pt x="72" y="21"/>
                          </a:lnTo>
                          <a:lnTo>
                            <a:pt x="70" y="18"/>
                          </a:lnTo>
                          <a:lnTo>
                            <a:pt x="67" y="15"/>
                          </a:lnTo>
                          <a:lnTo>
                            <a:pt x="65" y="12"/>
                          </a:lnTo>
                          <a:lnTo>
                            <a:pt x="63" y="10"/>
                          </a:lnTo>
                          <a:lnTo>
                            <a:pt x="59" y="7"/>
                          </a:lnTo>
                          <a:lnTo>
                            <a:pt x="57" y="5"/>
                          </a:lnTo>
                          <a:lnTo>
                            <a:pt x="53" y="3"/>
                          </a:lnTo>
                          <a:lnTo>
                            <a:pt x="49" y="3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29" y="0"/>
                          </a:lnTo>
                          <a:lnTo>
                            <a:pt x="26" y="3"/>
                          </a:lnTo>
                          <a:lnTo>
                            <a:pt x="22" y="3"/>
                          </a:lnTo>
                          <a:lnTo>
                            <a:pt x="19" y="5"/>
                          </a:lnTo>
                          <a:lnTo>
                            <a:pt x="16" y="7"/>
                          </a:lnTo>
                          <a:lnTo>
                            <a:pt x="14" y="10"/>
                          </a:lnTo>
                          <a:lnTo>
                            <a:pt x="11" y="12"/>
                          </a:lnTo>
                          <a:lnTo>
                            <a:pt x="8" y="15"/>
                          </a:lnTo>
                          <a:lnTo>
                            <a:pt x="6" y="18"/>
                          </a:lnTo>
                          <a:lnTo>
                            <a:pt x="3" y="21"/>
                          </a:lnTo>
                          <a:lnTo>
                            <a:pt x="3" y="24"/>
                          </a:lnTo>
                          <a:lnTo>
                            <a:pt x="1" y="28"/>
                          </a:lnTo>
                          <a:lnTo>
                            <a:pt x="1" y="31"/>
                          </a:lnTo>
                          <a:lnTo>
                            <a:pt x="0" y="36"/>
                          </a:lnTo>
                          <a:lnTo>
                            <a:pt x="0" y="40"/>
                          </a:lnTo>
                          <a:lnTo>
                            <a:pt x="0" y="43"/>
                          </a:lnTo>
                          <a:lnTo>
                            <a:pt x="1" y="47"/>
                          </a:lnTo>
                          <a:lnTo>
                            <a:pt x="1" y="51"/>
                          </a:lnTo>
                          <a:lnTo>
                            <a:pt x="3" y="55"/>
                          </a:lnTo>
                          <a:lnTo>
                            <a:pt x="3" y="57"/>
                          </a:lnTo>
                          <a:lnTo>
                            <a:pt x="6" y="61"/>
                          </a:lnTo>
                          <a:lnTo>
                            <a:pt x="8" y="63"/>
                          </a:lnTo>
                          <a:lnTo>
                            <a:pt x="11" y="67"/>
                          </a:lnTo>
                          <a:lnTo>
                            <a:pt x="14" y="69"/>
                          </a:lnTo>
                          <a:lnTo>
                            <a:pt x="16" y="72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6"/>
                          </a:lnTo>
                          <a:lnTo>
                            <a:pt x="29" y="78"/>
                          </a:lnTo>
                          <a:lnTo>
                            <a:pt x="34" y="78"/>
                          </a:lnTo>
                          <a:lnTo>
                            <a:pt x="38" y="7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14" name="Freeform 127"/>
                    <p:cNvSpPr>
                      <a:spLocks/>
                    </p:cNvSpPr>
                    <p:nvPr/>
                  </p:nvSpPr>
                  <p:spPr bwMode="auto">
                    <a:xfrm>
                      <a:off x="5412" y="1877"/>
                      <a:ext cx="26" cy="25"/>
                    </a:xfrm>
                    <a:custGeom>
                      <a:avLst/>
                      <a:gdLst>
                        <a:gd name="T0" fmla="*/ 2 w 77"/>
                        <a:gd name="T1" fmla="*/ 3 h 77"/>
                        <a:gd name="T2" fmla="*/ 2 w 77"/>
                        <a:gd name="T3" fmla="*/ 3 h 77"/>
                        <a:gd name="T4" fmla="*/ 2 w 77"/>
                        <a:gd name="T5" fmla="*/ 2 h 77"/>
                        <a:gd name="T6" fmla="*/ 2 w 77"/>
                        <a:gd name="T7" fmla="*/ 2 h 77"/>
                        <a:gd name="T8" fmla="*/ 3 w 77"/>
                        <a:gd name="T9" fmla="*/ 2 h 77"/>
                        <a:gd name="T10" fmla="*/ 3 w 77"/>
                        <a:gd name="T11" fmla="*/ 2 h 77"/>
                        <a:gd name="T12" fmla="*/ 3 w 77"/>
                        <a:gd name="T13" fmla="*/ 2 h 77"/>
                        <a:gd name="T14" fmla="*/ 3 w 77"/>
                        <a:gd name="T15" fmla="*/ 2 h 77"/>
                        <a:gd name="T16" fmla="*/ 3 w 77"/>
                        <a:gd name="T17" fmla="*/ 1 h 77"/>
                        <a:gd name="T18" fmla="*/ 3 w 77"/>
                        <a:gd name="T19" fmla="*/ 1 h 77"/>
                        <a:gd name="T20" fmla="*/ 3 w 77"/>
                        <a:gd name="T21" fmla="*/ 1 h 77"/>
                        <a:gd name="T22" fmla="*/ 3 w 77"/>
                        <a:gd name="T23" fmla="*/ 0 h 77"/>
                        <a:gd name="T24" fmla="*/ 2 w 77"/>
                        <a:gd name="T25" fmla="*/ 0 h 77"/>
                        <a:gd name="T26" fmla="*/ 2 w 77"/>
                        <a:gd name="T27" fmla="*/ 0 h 77"/>
                        <a:gd name="T28" fmla="*/ 2 w 77"/>
                        <a:gd name="T29" fmla="*/ 0 h 77"/>
                        <a:gd name="T30" fmla="*/ 2 w 77"/>
                        <a:gd name="T31" fmla="*/ 0 h 77"/>
                        <a:gd name="T32" fmla="*/ 1 w 77"/>
                        <a:gd name="T33" fmla="*/ 0 h 77"/>
                        <a:gd name="T34" fmla="*/ 1 w 77"/>
                        <a:gd name="T35" fmla="*/ 0 h 77"/>
                        <a:gd name="T36" fmla="*/ 1 w 77"/>
                        <a:gd name="T37" fmla="*/ 0 h 77"/>
                        <a:gd name="T38" fmla="*/ 0 w 77"/>
                        <a:gd name="T39" fmla="*/ 0 h 77"/>
                        <a:gd name="T40" fmla="*/ 0 w 77"/>
                        <a:gd name="T41" fmla="*/ 0 h 77"/>
                        <a:gd name="T42" fmla="*/ 0 w 77"/>
                        <a:gd name="T43" fmla="*/ 1 h 77"/>
                        <a:gd name="T44" fmla="*/ 0 w 77"/>
                        <a:gd name="T45" fmla="*/ 1 h 77"/>
                        <a:gd name="T46" fmla="*/ 0 w 77"/>
                        <a:gd name="T47" fmla="*/ 1 h 77"/>
                        <a:gd name="T48" fmla="*/ 0 w 77"/>
                        <a:gd name="T49" fmla="*/ 2 h 77"/>
                        <a:gd name="T50" fmla="*/ 0 w 77"/>
                        <a:gd name="T51" fmla="*/ 2 h 77"/>
                        <a:gd name="T52" fmla="*/ 0 w 77"/>
                        <a:gd name="T53" fmla="*/ 2 h 77"/>
                        <a:gd name="T54" fmla="*/ 0 w 77"/>
                        <a:gd name="T55" fmla="*/ 2 h 77"/>
                        <a:gd name="T56" fmla="*/ 0 w 77"/>
                        <a:gd name="T57" fmla="*/ 2 h 77"/>
                        <a:gd name="T58" fmla="*/ 1 w 77"/>
                        <a:gd name="T59" fmla="*/ 2 h 77"/>
                        <a:gd name="T60" fmla="*/ 1 w 77"/>
                        <a:gd name="T61" fmla="*/ 3 h 77"/>
                        <a:gd name="T62" fmla="*/ 1 w 77"/>
                        <a:gd name="T63" fmla="*/ 3 h 77"/>
                        <a:gd name="T64" fmla="*/ 1 w 77"/>
                        <a:gd name="T65" fmla="*/ 3 h 77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7"/>
                        <a:gd name="T100" fmla="*/ 0 h 77"/>
                        <a:gd name="T101" fmla="*/ 77 w 77"/>
                        <a:gd name="T102" fmla="*/ 77 h 77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7" h="77">
                          <a:moveTo>
                            <a:pt x="38" y="77"/>
                          </a:moveTo>
                          <a:lnTo>
                            <a:pt x="43" y="76"/>
                          </a:lnTo>
                          <a:lnTo>
                            <a:pt x="46" y="76"/>
                          </a:lnTo>
                          <a:lnTo>
                            <a:pt x="50" y="75"/>
                          </a:lnTo>
                          <a:lnTo>
                            <a:pt x="53" y="74"/>
                          </a:lnTo>
                          <a:lnTo>
                            <a:pt x="56" y="71"/>
                          </a:lnTo>
                          <a:lnTo>
                            <a:pt x="59" y="70"/>
                          </a:lnTo>
                          <a:lnTo>
                            <a:pt x="63" y="68"/>
                          </a:lnTo>
                          <a:lnTo>
                            <a:pt x="67" y="65"/>
                          </a:lnTo>
                          <a:lnTo>
                            <a:pt x="69" y="62"/>
                          </a:lnTo>
                          <a:lnTo>
                            <a:pt x="71" y="59"/>
                          </a:lnTo>
                          <a:lnTo>
                            <a:pt x="72" y="56"/>
                          </a:lnTo>
                          <a:lnTo>
                            <a:pt x="74" y="54"/>
                          </a:lnTo>
                          <a:lnTo>
                            <a:pt x="75" y="49"/>
                          </a:lnTo>
                          <a:lnTo>
                            <a:pt x="76" y="46"/>
                          </a:lnTo>
                          <a:lnTo>
                            <a:pt x="77" y="42"/>
                          </a:lnTo>
                          <a:lnTo>
                            <a:pt x="77" y="38"/>
                          </a:lnTo>
                          <a:lnTo>
                            <a:pt x="77" y="33"/>
                          </a:lnTo>
                          <a:lnTo>
                            <a:pt x="76" y="31"/>
                          </a:lnTo>
                          <a:lnTo>
                            <a:pt x="75" y="26"/>
                          </a:lnTo>
                          <a:lnTo>
                            <a:pt x="74" y="23"/>
                          </a:lnTo>
                          <a:lnTo>
                            <a:pt x="72" y="19"/>
                          </a:lnTo>
                          <a:lnTo>
                            <a:pt x="71" y="16"/>
                          </a:lnTo>
                          <a:lnTo>
                            <a:pt x="69" y="13"/>
                          </a:lnTo>
                          <a:lnTo>
                            <a:pt x="67" y="11"/>
                          </a:lnTo>
                          <a:lnTo>
                            <a:pt x="63" y="8"/>
                          </a:lnTo>
                          <a:lnTo>
                            <a:pt x="59" y="6"/>
                          </a:lnTo>
                          <a:lnTo>
                            <a:pt x="56" y="5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6" y="0"/>
                          </a:lnTo>
                          <a:lnTo>
                            <a:pt x="43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3" y="2"/>
                          </a:lnTo>
                          <a:lnTo>
                            <a:pt x="20" y="5"/>
                          </a:lnTo>
                          <a:lnTo>
                            <a:pt x="17" y="6"/>
                          </a:lnTo>
                          <a:lnTo>
                            <a:pt x="13" y="8"/>
                          </a:lnTo>
                          <a:lnTo>
                            <a:pt x="11" y="11"/>
                          </a:lnTo>
                          <a:lnTo>
                            <a:pt x="8" y="13"/>
                          </a:lnTo>
                          <a:lnTo>
                            <a:pt x="6" y="16"/>
                          </a:lnTo>
                          <a:lnTo>
                            <a:pt x="5" y="19"/>
                          </a:lnTo>
                          <a:lnTo>
                            <a:pt x="2" y="23"/>
                          </a:lnTo>
                          <a:lnTo>
                            <a:pt x="1" y="26"/>
                          </a:lnTo>
                          <a:lnTo>
                            <a:pt x="0" y="31"/>
                          </a:lnTo>
                          <a:lnTo>
                            <a:pt x="0" y="33"/>
                          </a:lnTo>
                          <a:lnTo>
                            <a:pt x="0" y="38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1" y="49"/>
                          </a:lnTo>
                          <a:lnTo>
                            <a:pt x="2" y="54"/>
                          </a:lnTo>
                          <a:lnTo>
                            <a:pt x="5" y="56"/>
                          </a:lnTo>
                          <a:lnTo>
                            <a:pt x="6" y="59"/>
                          </a:lnTo>
                          <a:lnTo>
                            <a:pt x="8" y="62"/>
                          </a:lnTo>
                          <a:lnTo>
                            <a:pt x="11" y="65"/>
                          </a:lnTo>
                          <a:lnTo>
                            <a:pt x="13" y="68"/>
                          </a:lnTo>
                          <a:lnTo>
                            <a:pt x="17" y="70"/>
                          </a:lnTo>
                          <a:lnTo>
                            <a:pt x="20" y="71"/>
                          </a:lnTo>
                          <a:lnTo>
                            <a:pt x="23" y="74"/>
                          </a:lnTo>
                          <a:lnTo>
                            <a:pt x="26" y="75"/>
                          </a:lnTo>
                          <a:lnTo>
                            <a:pt x="31" y="76"/>
                          </a:lnTo>
                          <a:lnTo>
                            <a:pt x="34" y="76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15" name="Freeform 128"/>
                    <p:cNvSpPr>
                      <a:spLocks/>
                    </p:cNvSpPr>
                    <p:nvPr/>
                  </p:nvSpPr>
                  <p:spPr bwMode="auto">
                    <a:xfrm>
                      <a:off x="5461" y="1876"/>
                      <a:ext cx="26" cy="26"/>
                    </a:xfrm>
                    <a:custGeom>
                      <a:avLst/>
                      <a:gdLst>
                        <a:gd name="T0" fmla="*/ 2 w 78"/>
                        <a:gd name="T1" fmla="*/ 3 h 77"/>
                        <a:gd name="T2" fmla="*/ 2 w 78"/>
                        <a:gd name="T3" fmla="*/ 3 h 77"/>
                        <a:gd name="T4" fmla="*/ 2 w 78"/>
                        <a:gd name="T5" fmla="*/ 3 h 77"/>
                        <a:gd name="T6" fmla="*/ 2 w 78"/>
                        <a:gd name="T7" fmla="*/ 3 h 77"/>
                        <a:gd name="T8" fmla="*/ 3 w 78"/>
                        <a:gd name="T9" fmla="*/ 2 h 77"/>
                        <a:gd name="T10" fmla="*/ 3 w 78"/>
                        <a:gd name="T11" fmla="*/ 2 h 77"/>
                        <a:gd name="T12" fmla="*/ 3 w 78"/>
                        <a:gd name="T13" fmla="*/ 2 h 77"/>
                        <a:gd name="T14" fmla="*/ 3 w 78"/>
                        <a:gd name="T15" fmla="*/ 2 h 77"/>
                        <a:gd name="T16" fmla="*/ 3 w 78"/>
                        <a:gd name="T17" fmla="*/ 1 h 77"/>
                        <a:gd name="T18" fmla="*/ 3 w 78"/>
                        <a:gd name="T19" fmla="*/ 1 h 77"/>
                        <a:gd name="T20" fmla="*/ 3 w 78"/>
                        <a:gd name="T21" fmla="*/ 1 h 77"/>
                        <a:gd name="T22" fmla="*/ 3 w 78"/>
                        <a:gd name="T23" fmla="*/ 0 h 77"/>
                        <a:gd name="T24" fmla="*/ 2 w 78"/>
                        <a:gd name="T25" fmla="*/ 0 h 77"/>
                        <a:gd name="T26" fmla="*/ 2 w 78"/>
                        <a:gd name="T27" fmla="*/ 0 h 77"/>
                        <a:gd name="T28" fmla="*/ 2 w 78"/>
                        <a:gd name="T29" fmla="*/ 0 h 77"/>
                        <a:gd name="T30" fmla="*/ 2 w 78"/>
                        <a:gd name="T31" fmla="*/ 0 h 77"/>
                        <a:gd name="T32" fmla="*/ 1 w 78"/>
                        <a:gd name="T33" fmla="*/ 0 h 77"/>
                        <a:gd name="T34" fmla="*/ 1 w 78"/>
                        <a:gd name="T35" fmla="*/ 0 h 77"/>
                        <a:gd name="T36" fmla="*/ 1 w 78"/>
                        <a:gd name="T37" fmla="*/ 0 h 77"/>
                        <a:gd name="T38" fmla="*/ 1 w 78"/>
                        <a:gd name="T39" fmla="*/ 0 h 77"/>
                        <a:gd name="T40" fmla="*/ 0 w 78"/>
                        <a:gd name="T41" fmla="*/ 0 h 77"/>
                        <a:gd name="T42" fmla="*/ 0 w 78"/>
                        <a:gd name="T43" fmla="*/ 1 h 77"/>
                        <a:gd name="T44" fmla="*/ 0 w 78"/>
                        <a:gd name="T45" fmla="*/ 1 h 77"/>
                        <a:gd name="T46" fmla="*/ 0 w 78"/>
                        <a:gd name="T47" fmla="*/ 1 h 77"/>
                        <a:gd name="T48" fmla="*/ 0 w 78"/>
                        <a:gd name="T49" fmla="*/ 2 h 77"/>
                        <a:gd name="T50" fmla="*/ 0 w 78"/>
                        <a:gd name="T51" fmla="*/ 2 h 77"/>
                        <a:gd name="T52" fmla="*/ 0 w 78"/>
                        <a:gd name="T53" fmla="*/ 2 h 77"/>
                        <a:gd name="T54" fmla="*/ 0 w 78"/>
                        <a:gd name="T55" fmla="*/ 2 h 77"/>
                        <a:gd name="T56" fmla="*/ 1 w 78"/>
                        <a:gd name="T57" fmla="*/ 3 h 77"/>
                        <a:gd name="T58" fmla="*/ 1 w 78"/>
                        <a:gd name="T59" fmla="*/ 3 h 77"/>
                        <a:gd name="T60" fmla="*/ 1 w 78"/>
                        <a:gd name="T61" fmla="*/ 3 h 77"/>
                        <a:gd name="T62" fmla="*/ 1 w 78"/>
                        <a:gd name="T63" fmla="*/ 3 h 77"/>
                        <a:gd name="T64" fmla="*/ 2 w 78"/>
                        <a:gd name="T65" fmla="*/ 3 h 77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8"/>
                        <a:gd name="T100" fmla="*/ 0 h 77"/>
                        <a:gd name="T101" fmla="*/ 78 w 78"/>
                        <a:gd name="T102" fmla="*/ 77 h 77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8" h="77">
                          <a:moveTo>
                            <a:pt x="41" y="77"/>
                          </a:moveTo>
                          <a:lnTo>
                            <a:pt x="43" y="76"/>
                          </a:lnTo>
                          <a:lnTo>
                            <a:pt x="48" y="76"/>
                          </a:lnTo>
                          <a:lnTo>
                            <a:pt x="51" y="75"/>
                          </a:lnTo>
                          <a:lnTo>
                            <a:pt x="55" y="73"/>
                          </a:lnTo>
                          <a:lnTo>
                            <a:pt x="57" y="71"/>
                          </a:lnTo>
                          <a:lnTo>
                            <a:pt x="61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9" y="61"/>
                          </a:lnTo>
                          <a:lnTo>
                            <a:pt x="71" y="59"/>
                          </a:lnTo>
                          <a:lnTo>
                            <a:pt x="74" y="56"/>
                          </a:lnTo>
                          <a:lnTo>
                            <a:pt x="75" y="53"/>
                          </a:lnTo>
                          <a:lnTo>
                            <a:pt x="76" y="48"/>
                          </a:lnTo>
                          <a:lnTo>
                            <a:pt x="77" y="45"/>
                          </a:lnTo>
                          <a:lnTo>
                            <a:pt x="78" y="41"/>
                          </a:lnTo>
                          <a:lnTo>
                            <a:pt x="78" y="38"/>
                          </a:lnTo>
                          <a:lnTo>
                            <a:pt x="78" y="34"/>
                          </a:lnTo>
                          <a:lnTo>
                            <a:pt x="77" y="31"/>
                          </a:lnTo>
                          <a:lnTo>
                            <a:pt x="76" y="26"/>
                          </a:lnTo>
                          <a:lnTo>
                            <a:pt x="75" y="22"/>
                          </a:lnTo>
                          <a:lnTo>
                            <a:pt x="74" y="19"/>
                          </a:lnTo>
                          <a:lnTo>
                            <a:pt x="71" y="15"/>
                          </a:lnTo>
                          <a:lnTo>
                            <a:pt x="69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1" y="4"/>
                          </a:lnTo>
                          <a:lnTo>
                            <a:pt x="57" y="3"/>
                          </a:lnTo>
                          <a:lnTo>
                            <a:pt x="55" y="2"/>
                          </a:lnTo>
                          <a:lnTo>
                            <a:pt x="51" y="0"/>
                          </a:lnTo>
                          <a:lnTo>
                            <a:pt x="48" y="0"/>
                          </a:lnTo>
                          <a:lnTo>
                            <a:pt x="43" y="0"/>
                          </a:lnTo>
                          <a:lnTo>
                            <a:pt x="41" y="0"/>
                          </a:lnTo>
                          <a:lnTo>
                            <a:pt x="36" y="0"/>
                          </a:lnTo>
                          <a:lnTo>
                            <a:pt x="31" y="0"/>
                          </a:lnTo>
                          <a:lnTo>
                            <a:pt x="27" y="0"/>
                          </a:lnTo>
                          <a:lnTo>
                            <a:pt x="25" y="2"/>
                          </a:lnTo>
                          <a:lnTo>
                            <a:pt x="20" y="3"/>
                          </a:lnTo>
                          <a:lnTo>
                            <a:pt x="18" y="4"/>
                          </a:lnTo>
                          <a:lnTo>
                            <a:pt x="16" y="7"/>
                          </a:lnTo>
                          <a:lnTo>
                            <a:pt x="13" y="10"/>
                          </a:lnTo>
                          <a:lnTo>
                            <a:pt x="10" y="13"/>
                          </a:lnTo>
                          <a:lnTo>
                            <a:pt x="7" y="15"/>
                          </a:lnTo>
                          <a:lnTo>
                            <a:pt x="5" y="19"/>
                          </a:lnTo>
                          <a:lnTo>
                            <a:pt x="4" y="22"/>
                          </a:lnTo>
                          <a:lnTo>
                            <a:pt x="3" y="26"/>
                          </a:lnTo>
                          <a:lnTo>
                            <a:pt x="1" y="31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1" y="45"/>
                          </a:lnTo>
                          <a:lnTo>
                            <a:pt x="3" y="48"/>
                          </a:lnTo>
                          <a:lnTo>
                            <a:pt x="4" y="53"/>
                          </a:lnTo>
                          <a:lnTo>
                            <a:pt x="5" y="56"/>
                          </a:lnTo>
                          <a:lnTo>
                            <a:pt x="7" y="59"/>
                          </a:lnTo>
                          <a:lnTo>
                            <a:pt x="10" y="61"/>
                          </a:lnTo>
                          <a:lnTo>
                            <a:pt x="13" y="65"/>
                          </a:lnTo>
                          <a:lnTo>
                            <a:pt x="16" y="67"/>
                          </a:lnTo>
                          <a:lnTo>
                            <a:pt x="18" y="70"/>
                          </a:lnTo>
                          <a:lnTo>
                            <a:pt x="20" y="71"/>
                          </a:lnTo>
                          <a:lnTo>
                            <a:pt x="25" y="73"/>
                          </a:lnTo>
                          <a:lnTo>
                            <a:pt x="27" y="75"/>
                          </a:lnTo>
                          <a:lnTo>
                            <a:pt x="31" y="76"/>
                          </a:lnTo>
                          <a:lnTo>
                            <a:pt x="36" y="76"/>
                          </a:lnTo>
                          <a:lnTo>
                            <a:pt x="41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16" name="Freeform 129"/>
                    <p:cNvSpPr>
                      <a:spLocks/>
                    </p:cNvSpPr>
                    <p:nvPr/>
                  </p:nvSpPr>
                  <p:spPr bwMode="auto">
                    <a:xfrm>
                      <a:off x="5511" y="1877"/>
                      <a:ext cx="26" cy="26"/>
                    </a:xfrm>
                    <a:custGeom>
                      <a:avLst/>
                      <a:gdLst>
                        <a:gd name="T0" fmla="*/ 2 w 76"/>
                        <a:gd name="T1" fmla="*/ 3 h 78"/>
                        <a:gd name="T2" fmla="*/ 2 w 76"/>
                        <a:gd name="T3" fmla="*/ 3 h 78"/>
                        <a:gd name="T4" fmla="*/ 2 w 76"/>
                        <a:gd name="T5" fmla="*/ 3 h 78"/>
                        <a:gd name="T6" fmla="*/ 3 w 76"/>
                        <a:gd name="T7" fmla="*/ 3 h 78"/>
                        <a:gd name="T8" fmla="*/ 3 w 76"/>
                        <a:gd name="T9" fmla="*/ 2 h 78"/>
                        <a:gd name="T10" fmla="*/ 3 w 76"/>
                        <a:gd name="T11" fmla="*/ 2 h 78"/>
                        <a:gd name="T12" fmla="*/ 3 w 76"/>
                        <a:gd name="T13" fmla="*/ 2 h 78"/>
                        <a:gd name="T14" fmla="*/ 3 w 76"/>
                        <a:gd name="T15" fmla="*/ 2 h 78"/>
                        <a:gd name="T16" fmla="*/ 3 w 76"/>
                        <a:gd name="T17" fmla="*/ 1 h 78"/>
                        <a:gd name="T18" fmla="*/ 3 w 76"/>
                        <a:gd name="T19" fmla="*/ 1 h 78"/>
                        <a:gd name="T20" fmla="*/ 3 w 76"/>
                        <a:gd name="T21" fmla="*/ 1 h 78"/>
                        <a:gd name="T22" fmla="*/ 3 w 76"/>
                        <a:gd name="T23" fmla="*/ 1 h 78"/>
                        <a:gd name="T24" fmla="*/ 3 w 76"/>
                        <a:gd name="T25" fmla="*/ 0 h 78"/>
                        <a:gd name="T26" fmla="*/ 2 w 76"/>
                        <a:gd name="T27" fmla="*/ 0 h 78"/>
                        <a:gd name="T28" fmla="*/ 2 w 76"/>
                        <a:gd name="T29" fmla="*/ 0 h 78"/>
                        <a:gd name="T30" fmla="*/ 2 w 76"/>
                        <a:gd name="T31" fmla="*/ 0 h 78"/>
                        <a:gd name="T32" fmla="*/ 1 w 76"/>
                        <a:gd name="T33" fmla="*/ 0 h 78"/>
                        <a:gd name="T34" fmla="*/ 1 w 76"/>
                        <a:gd name="T35" fmla="*/ 0 h 78"/>
                        <a:gd name="T36" fmla="*/ 1 w 76"/>
                        <a:gd name="T37" fmla="*/ 0 h 78"/>
                        <a:gd name="T38" fmla="*/ 0 w 76"/>
                        <a:gd name="T39" fmla="*/ 0 h 78"/>
                        <a:gd name="T40" fmla="*/ 0 w 76"/>
                        <a:gd name="T41" fmla="*/ 1 h 78"/>
                        <a:gd name="T42" fmla="*/ 0 w 76"/>
                        <a:gd name="T43" fmla="*/ 1 h 78"/>
                        <a:gd name="T44" fmla="*/ 0 w 76"/>
                        <a:gd name="T45" fmla="*/ 1 h 78"/>
                        <a:gd name="T46" fmla="*/ 0 w 76"/>
                        <a:gd name="T47" fmla="*/ 1 h 78"/>
                        <a:gd name="T48" fmla="*/ 0 w 76"/>
                        <a:gd name="T49" fmla="*/ 2 h 78"/>
                        <a:gd name="T50" fmla="*/ 0 w 76"/>
                        <a:gd name="T51" fmla="*/ 2 h 78"/>
                        <a:gd name="T52" fmla="*/ 0 w 76"/>
                        <a:gd name="T53" fmla="*/ 2 h 78"/>
                        <a:gd name="T54" fmla="*/ 0 w 76"/>
                        <a:gd name="T55" fmla="*/ 2 h 78"/>
                        <a:gd name="T56" fmla="*/ 0 w 76"/>
                        <a:gd name="T57" fmla="*/ 3 h 78"/>
                        <a:gd name="T58" fmla="*/ 1 w 76"/>
                        <a:gd name="T59" fmla="*/ 3 h 78"/>
                        <a:gd name="T60" fmla="*/ 1 w 76"/>
                        <a:gd name="T61" fmla="*/ 3 h 78"/>
                        <a:gd name="T62" fmla="*/ 1 w 76"/>
                        <a:gd name="T63" fmla="*/ 3 h 78"/>
                        <a:gd name="T64" fmla="*/ 1 w 76"/>
                        <a:gd name="T65" fmla="*/ 3 h 78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6"/>
                        <a:gd name="T100" fmla="*/ 0 h 78"/>
                        <a:gd name="T101" fmla="*/ 76 w 76"/>
                        <a:gd name="T102" fmla="*/ 78 h 78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6" h="78">
                          <a:moveTo>
                            <a:pt x="38" y="78"/>
                          </a:moveTo>
                          <a:lnTo>
                            <a:pt x="41" y="77"/>
                          </a:lnTo>
                          <a:lnTo>
                            <a:pt x="45" y="77"/>
                          </a:lnTo>
                          <a:lnTo>
                            <a:pt x="50" y="76"/>
                          </a:lnTo>
                          <a:lnTo>
                            <a:pt x="53" y="75"/>
                          </a:lnTo>
                          <a:lnTo>
                            <a:pt x="55" y="73"/>
                          </a:lnTo>
                          <a:lnTo>
                            <a:pt x="59" y="71"/>
                          </a:lnTo>
                          <a:lnTo>
                            <a:pt x="63" y="69"/>
                          </a:lnTo>
                          <a:lnTo>
                            <a:pt x="65" y="67"/>
                          </a:lnTo>
                          <a:lnTo>
                            <a:pt x="67" y="64"/>
                          </a:lnTo>
                          <a:lnTo>
                            <a:pt x="70" y="61"/>
                          </a:lnTo>
                          <a:lnTo>
                            <a:pt x="71" y="57"/>
                          </a:lnTo>
                          <a:lnTo>
                            <a:pt x="73" y="55"/>
                          </a:lnTo>
                          <a:lnTo>
                            <a:pt x="74" y="51"/>
                          </a:lnTo>
                          <a:lnTo>
                            <a:pt x="76" y="46"/>
                          </a:lnTo>
                          <a:lnTo>
                            <a:pt x="76" y="43"/>
                          </a:lnTo>
                          <a:lnTo>
                            <a:pt x="76" y="39"/>
                          </a:lnTo>
                          <a:lnTo>
                            <a:pt x="76" y="36"/>
                          </a:lnTo>
                          <a:lnTo>
                            <a:pt x="76" y="31"/>
                          </a:lnTo>
                          <a:lnTo>
                            <a:pt x="74" y="27"/>
                          </a:lnTo>
                          <a:lnTo>
                            <a:pt x="73" y="24"/>
                          </a:lnTo>
                          <a:lnTo>
                            <a:pt x="71" y="20"/>
                          </a:lnTo>
                          <a:lnTo>
                            <a:pt x="70" y="17"/>
                          </a:lnTo>
                          <a:lnTo>
                            <a:pt x="67" y="14"/>
                          </a:lnTo>
                          <a:lnTo>
                            <a:pt x="65" y="12"/>
                          </a:lnTo>
                          <a:lnTo>
                            <a:pt x="63" y="8"/>
                          </a:lnTo>
                          <a:lnTo>
                            <a:pt x="59" y="7"/>
                          </a:lnTo>
                          <a:lnTo>
                            <a:pt x="55" y="5"/>
                          </a:lnTo>
                          <a:lnTo>
                            <a:pt x="53" y="2"/>
                          </a:lnTo>
                          <a:lnTo>
                            <a:pt x="50" y="2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29" y="0"/>
                          </a:lnTo>
                          <a:lnTo>
                            <a:pt x="26" y="2"/>
                          </a:lnTo>
                          <a:lnTo>
                            <a:pt x="22" y="2"/>
                          </a:lnTo>
                          <a:lnTo>
                            <a:pt x="19" y="5"/>
                          </a:lnTo>
                          <a:lnTo>
                            <a:pt x="15" y="7"/>
                          </a:lnTo>
                          <a:lnTo>
                            <a:pt x="13" y="8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6" y="17"/>
                          </a:lnTo>
                          <a:lnTo>
                            <a:pt x="3" y="20"/>
                          </a:lnTo>
                          <a:lnTo>
                            <a:pt x="2" y="24"/>
                          </a:lnTo>
                          <a:lnTo>
                            <a:pt x="1" y="27"/>
                          </a:lnTo>
                          <a:lnTo>
                            <a:pt x="0" y="31"/>
                          </a:lnTo>
                          <a:lnTo>
                            <a:pt x="0" y="36"/>
                          </a:lnTo>
                          <a:lnTo>
                            <a:pt x="0" y="39"/>
                          </a:lnTo>
                          <a:lnTo>
                            <a:pt x="0" y="43"/>
                          </a:lnTo>
                          <a:lnTo>
                            <a:pt x="0" y="46"/>
                          </a:lnTo>
                          <a:lnTo>
                            <a:pt x="1" y="51"/>
                          </a:lnTo>
                          <a:lnTo>
                            <a:pt x="2" y="55"/>
                          </a:lnTo>
                          <a:lnTo>
                            <a:pt x="3" y="57"/>
                          </a:lnTo>
                          <a:lnTo>
                            <a:pt x="6" y="61"/>
                          </a:lnTo>
                          <a:lnTo>
                            <a:pt x="7" y="64"/>
                          </a:lnTo>
                          <a:lnTo>
                            <a:pt x="10" y="67"/>
                          </a:lnTo>
                          <a:lnTo>
                            <a:pt x="13" y="69"/>
                          </a:lnTo>
                          <a:lnTo>
                            <a:pt x="15" y="71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6"/>
                          </a:lnTo>
                          <a:lnTo>
                            <a:pt x="29" y="77"/>
                          </a:lnTo>
                          <a:lnTo>
                            <a:pt x="34" y="77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17" name="Freeform 130"/>
                    <p:cNvSpPr>
                      <a:spLocks/>
                    </p:cNvSpPr>
                    <p:nvPr/>
                  </p:nvSpPr>
                  <p:spPr bwMode="auto">
                    <a:xfrm>
                      <a:off x="5560" y="1876"/>
                      <a:ext cx="26" cy="26"/>
                    </a:xfrm>
                    <a:custGeom>
                      <a:avLst/>
                      <a:gdLst>
                        <a:gd name="T0" fmla="*/ 2 w 77"/>
                        <a:gd name="T1" fmla="*/ 3 h 77"/>
                        <a:gd name="T2" fmla="*/ 2 w 77"/>
                        <a:gd name="T3" fmla="*/ 3 h 77"/>
                        <a:gd name="T4" fmla="*/ 2 w 77"/>
                        <a:gd name="T5" fmla="*/ 3 h 77"/>
                        <a:gd name="T6" fmla="*/ 2 w 77"/>
                        <a:gd name="T7" fmla="*/ 3 h 77"/>
                        <a:gd name="T8" fmla="*/ 3 w 77"/>
                        <a:gd name="T9" fmla="*/ 2 h 77"/>
                        <a:gd name="T10" fmla="*/ 3 w 77"/>
                        <a:gd name="T11" fmla="*/ 2 h 77"/>
                        <a:gd name="T12" fmla="*/ 3 w 77"/>
                        <a:gd name="T13" fmla="*/ 2 h 77"/>
                        <a:gd name="T14" fmla="*/ 3 w 77"/>
                        <a:gd name="T15" fmla="*/ 2 h 77"/>
                        <a:gd name="T16" fmla="*/ 3 w 77"/>
                        <a:gd name="T17" fmla="*/ 1 h 77"/>
                        <a:gd name="T18" fmla="*/ 3 w 77"/>
                        <a:gd name="T19" fmla="*/ 1 h 77"/>
                        <a:gd name="T20" fmla="*/ 3 w 77"/>
                        <a:gd name="T21" fmla="*/ 1 h 77"/>
                        <a:gd name="T22" fmla="*/ 3 w 77"/>
                        <a:gd name="T23" fmla="*/ 0 h 77"/>
                        <a:gd name="T24" fmla="*/ 2 w 77"/>
                        <a:gd name="T25" fmla="*/ 0 h 77"/>
                        <a:gd name="T26" fmla="*/ 2 w 77"/>
                        <a:gd name="T27" fmla="*/ 0 h 77"/>
                        <a:gd name="T28" fmla="*/ 2 w 77"/>
                        <a:gd name="T29" fmla="*/ 0 h 77"/>
                        <a:gd name="T30" fmla="*/ 2 w 77"/>
                        <a:gd name="T31" fmla="*/ 0 h 77"/>
                        <a:gd name="T32" fmla="*/ 1 w 77"/>
                        <a:gd name="T33" fmla="*/ 0 h 77"/>
                        <a:gd name="T34" fmla="*/ 1 w 77"/>
                        <a:gd name="T35" fmla="*/ 0 h 77"/>
                        <a:gd name="T36" fmla="*/ 1 w 77"/>
                        <a:gd name="T37" fmla="*/ 0 h 77"/>
                        <a:gd name="T38" fmla="*/ 0 w 77"/>
                        <a:gd name="T39" fmla="*/ 0 h 77"/>
                        <a:gd name="T40" fmla="*/ 0 w 77"/>
                        <a:gd name="T41" fmla="*/ 0 h 77"/>
                        <a:gd name="T42" fmla="*/ 0 w 77"/>
                        <a:gd name="T43" fmla="*/ 1 h 77"/>
                        <a:gd name="T44" fmla="*/ 0 w 77"/>
                        <a:gd name="T45" fmla="*/ 1 h 77"/>
                        <a:gd name="T46" fmla="*/ 0 w 77"/>
                        <a:gd name="T47" fmla="*/ 1 h 77"/>
                        <a:gd name="T48" fmla="*/ 0 w 77"/>
                        <a:gd name="T49" fmla="*/ 2 h 77"/>
                        <a:gd name="T50" fmla="*/ 0 w 77"/>
                        <a:gd name="T51" fmla="*/ 2 h 77"/>
                        <a:gd name="T52" fmla="*/ 0 w 77"/>
                        <a:gd name="T53" fmla="*/ 2 h 77"/>
                        <a:gd name="T54" fmla="*/ 0 w 77"/>
                        <a:gd name="T55" fmla="*/ 2 h 77"/>
                        <a:gd name="T56" fmla="*/ 0 w 77"/>
                        <a:gd name="T57" fmla="*/ 3 h 77"/>
                        <a:gd name="T58" fmla="*/ 1 w 77"/>
                        <a:gd name="T59" fmla="*/ 3 h 77"/>
                        <a:gd name="T60" fmla="*/ 1 w 77"/>
                        <a:gd name="T61" fmla="*/ 3 h 77"/>
                        <a:gd name="T62" fmla="*/ 1 w 77"/>
                        <a:gd name="T63" fmla="*/ 3 h 77"/>
                        <a:gd name="T64" fmla="*/ 1 w 77"/>
                        <a:gd name="T65" fmla="*/ 3 h 77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7"/>
                        <a:gd name="T100" fmla="*/ 0 h 77"/>
                        <a:gd name="T101" fmla="*/ 77 w 77"/>
                        <a:gd name="T102" fmla="*/ 77 h 77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7" h="77">
                          <a:moveTo>
                            <a:pt x="39" y="77"/>
                          </a:moveTo>
                          <a:lnTo>
                            <a:pt x="42" y="76"/>
                          </a:lnTo>
                          <a:lnTo>
                            <a:pt x="46" y="76"/>
                          </a:lnTo>
                          <a:lnTo>
                            <a:pt x="49" y="75"/>
                          </a:lnTo>
                          <a:lnTo>
                            <a:pt x="53" y="73"/>
                          </a:lnTo>
                          <a:lnTo>
                            <a:pt x="55" y="71"/>
                          </a:lnTo>
                          <a:lnTo>
                            <a:pt x="59" y="70"/>
                          </a:lnTo>
                          <a:lnTo>
                            <a:pt x="63" y="67"/>
                          </a:lnTo>
                          <a:lnTo>
                            <a:pt x="66" y="65"/>
                          </a:lnTo>
                          <a:lnTo>
                            <a:pt x="67" y="61"/>
                          </a:lnTo>
                          <a:lnTo>
                            <a:pt x="70" y="59"/>
                          </a:lnTo>
                          <a:lnTo>
                            <a:pt x="72" y="56"/>
                          </a:lnTo>
                          <a:lnTo>
                            <a:pt x="73" y="53"/>
                          </a:lnTo>
                          <a:lnTo>
                            <a:pt x="74" y="48"/>
                          </a:lnTo>
                          <a:lnTo>
                            <a:pt x="77" y="45"/>
                          </a:lnTo>
                          <a:lnTo>
                            <a:pt x="77" y="41"/>
                          </a:lnTo>
                          <a:lnTo>
                            <a:pt x="77" y="38"/>
                          </a:lnTo>
                          <a:lnTo>
                            <a:pt x="77" y="34"/>
                          </a:lnTo>
                          <a:lnTo>
                            <a:pt x="77" y="31"/>
                          </a:lnTo>
                          <a:lnTo>
                            <a:pt x="74" y="26"/>
                          </a:lnTo>
                          <a:lnTo>
                            <a:pt x="73" y="22"/>
                          </a:lnTo>
                          <a:lnTo>
                            <a:pt x="72" y="19"/>
                          </a:lnTo>
                          <a:lnTo>
                            <a:pt x="70" y="15"/>
                          </a:lnTo>
                          <a:lnTo>
                            <a:pt x="67" y="13"/>
                          </a:lnTo>
                          <a:lnTo>
                            <a:pt x="66" y="10"/>
                          </a:lnTo>
                          <a:lnTo>
                            <a:pt x="63" y="7"/>
                          </a:lnTo>
                          <a:lnTo>
                            <a:pt x="59" y="4"/>
                          </a:lnTo>
                          <a:lnTo>
                            <a:pt x="55" y="3"/>
                          </a:lnTo>
                          <a:lnTo>
                            <a:pt x="53" y="2"/>
                          </a:lnTo>
                          <a:lnTo>
                            <a:pt x="49" y="0"/>
                          </a:lnTo>
                          <a:lnTo>
                            <a:pt x="46" y="0"/>
                          </a:lnTo>
                          <a:lnTo>
                            <a:pt x="42" y="0"/>
                          </a:lnTo>
                          <a:lnTo>
                            <a:pt x="39" y="0"/>
                          </a:lnTo>
                          <a:lnTo>
                            <a:pt x="35" y="0"/>
                          </a:lnTo>
                          <a:lnTo>
                            <a:pt x="30" y="0"/>
                          </a:lnTo>
                          <a:lnTo>
                            <a:pt x="27" y="0"/>
                          </a:lnTo>
                          <a:lnTo>
                            <a:pt x="23" y="2"/>
                          </a:lnTo>
                          <a:lnTo>
                            <a:pt x="20" y="3"/>
                          </a:lnTo>
                          <a:lnTo>
                            <a:pt x="16" y="4"/>
                          </a:lnTo>
                          <a:lnTo>
                            <a:pt x="13" y="7"/>
                          </a:lnTo>
                          <a:lnTo>
                            <a:pt x="11" y="10"/>
                          </a:lnTo>
                          <a:lnTo>
                            <a:pt x="8" y="13"/>
                          </a:lnTo>
                          <a:lnTo>
                            <a:pt x="6" y="15"/>
                          </a:lnTo>
                          <a:lnTo>
                            <a:pt x="4" y="19"/>
                          </a:lnTo>
                          <a:lnTo>
                            <a:pt x="3" y="22"/>
                          </a:lnTo>
                          <a:lnTo>
                            <a:pt x="1" y="26"/>
                          </a:lnTo>
                          <a:lnTo>
                            <a:pt x="1" y="31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1" y="45"/>
                          </a:lnTo>
                          <a:lnTo>
                            <a:pt x="1" y="48"/>
                          </a:lnTo>
                          <a:lnTo>
                            <a:pt x="3" y="53"/>
                          </a:lnTo>
                          <a:lnTo>
                            <a:pt x="4" y="56"/>
                          </a:lnTo>
                          <a:lnTo>
                            <a:pt x="6" y="59"/>
                          </a:lnTo>
                          <a:lnTo>
                            <a:pt x="8" y="61"/>
                          </a:lnTo>
                          <a:lnTo>
                            <a:pt x="11" y="65"/>
                          </a:lnTo>
                          <a:lnTo>
                            <a:pt x="13" y="67"/>
                          </a:lnTo>
                          <a:lnTo>
                            <a:pt x="16" y="70"/>
                          </a:lnTo>
                          <a:lnTo>
                            <a:pt x="20" y="71"/>
                          </a:lnTo>
                          <a:lnTo>
                            <a:pt x="23" y="73"/>
                          </a:lnTo>
                          <a:lnTo>
                            <a:pt x="27" y="75"/>
                          </a:lnTo>
                          <a:lnTo>
                            <a:pt x="30" y="76"/>
                          </a:lnTo>
                          <a:lnTo>
                            <a:pt x="35" y="76"/>
                          </a:lnTo>
                          <a:lnTo>
                            <a:pt x="39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18" name="Freeform 131"/>
                    <p:cNvSpPr>
                      <a:spLocks/>
                    </p:cNvSpPr>
                    <p:nvPr/>
                  </p:nvSpPr>
                  <p:spPr bwMode="auto">
                    <a:xfrm>
                      <a:off x="5612" y="1877"/>
                      <a:ext cx="26" cy="26"/>
                    </a:xfrm>
                    <a:custGeom>
                      <a:avLst/>
                      <a:gdLst>
                        <a:gd name="T0" fmla="*/ 2 w 78"/>
                        <a:gd name="T1" fmla="*/ 3 h 78"/>
                        <a:gd name="T2" fmla="*/ 2 w 78"/>
                        <a:gd name="T3" fmla="*/ 3 h 78"/>
                        <a:gd name="T4" fmla="*/ 2 w 78"/>
                        <a:gd name="T5" fmla="*/ 3 h 78"/>
                        <a:gd name="T6" fmla="*/ 2 w 78"/>
                        <a:gd name="T7" fmla="*/ 3 h 78"/>
                        <a:gd name="T8" fmla="*/ 3 w 78"/>
                        <a:gd name="T9" fmla="*/ 2 h 78"/>
                        <a:gd name="T10" fmla="*/ 3 w 78"/>
                        <a:gd name="T11" fmla="*/ 2 h 78"/>
                        <a:gd name="T12" fmla="*/ 3 w 78"/>
                        <a:gd name="T13" fmla="*/ 2 h 78"/>
                        <a:gd name="T14" fmla="*/ 3 w 78"/>
                        <a:gd name="T15" fmla="*/ 2 h 78"/>
                        <a:gd name="T16" fmla="*/ 3 w 78"/>
                        <a:gd name="T17" fmla="*/ 1 h 78"/>
                        <a:gd name="T18" fmla="*/ 3 w 78"/>
                        <a:gd name="T19" fmla="*/ 1 h 78"/>
                        <a:gd name="T20" fmla="*/ 3 w 78"/>
                        <a:gd name="T21" fmla="*/ 1 h 78"/>
                        <a:gd name="T22" fmla="*/ 3 w 78"/>
                        <a:gd name="T23" fmla="*/ 1 h 78"/>
                        <a:gd name="T24" fmla="*/ 2 w 78"/>
                        <a:gd name="T25" fmla="*/ 0 h 78"/>
                        <a:gd name="T26" fmla="*/ 2 w 78"/>
                        <a:gd name="T27" fmla="*/ 0 h 78"/>
                        <a:gd name="T28" fmla="*/ 2 w 78"/>
                        <a:gd name="T29" fmla="*/ 0 h 78"/>
                        <a:gd name="T30" fmla="*/ 2 w 78"/>
                        <a:gd name="T31" fmla="*/ 0 h 78"/>
                        <a:gd name="T32" fmla="*/ 1 w 78"/>
                        <a:gd name="T33" fmla="*/ 0 h 78"/>
                        <a:gd name="T34" fmla="*/ 1 w 78"/>
                        <a:gd name="T35" fmla="*/ 0 h 78"/>
                        <a:gd name="T36" fmla="*/ 1 w 78"/>
                        <a:gd name="T37" fmla="*/ 0 h 78"/>
                        <a:gd name="T38" fmla="*/ 1 w 78"/>
                        <a:gd name="T39" fmla="*/ 0 h 78"/>
                        <a:gd name="T40" fmla="*/ 0 w 78"/>
                        <a:gd name="T41" fmla="*/ 1 h 78"/>
                        <a:gd name="T42" fmla="*/ 0 w 78"/>
                        <a:gd name="T43" fmla="*/ 1 h 78"/>
                        <a:gd name="T44" fmla="*/ 0 w 78"/>
                        <a:gd name="T45" fmla="*/ 1 h 78"/>
                        <a:gd name="T46" fmla="*/ 0 w 78"/>
                        <a:gd name="T47" fmla="*/ 1 h 78"/>
                        <a:gd name="T48" fmla="*/ 0 w 78"/>
                        <a:gd name="T49" fmla="*/ 2 h 78"/>
                        <a:gd name="T50" fmla="*/ 0 w 78"/>
                        <a:gd name="T51" fmla="*/ 2 h 78"/>
                        <a:gd name="T52" fmla="*/ 0 w 78"/>
                        <a:gd name="T53" fmla="*/ 2 h 78"/>
                        <a:gd name="T54" fmla="*/ 0 w 78"/>
                        <a:gd name="T55" fmla="*/ 2 h 78"/>
                        <a:gd name="T56" fmla="*/ 1 w 78"/>
                        <a:gd name="T57" fmla="*/ 3 h 78"/>
                        <a:gd name="T58" fmla="*/ 1 w 78"/>
                        <a:gd name="T59" fmla="*/ 3 h 78"/>
                        <a:gd name="T60" fmla="*/ 1 w 78"/>
                        <a:gd name="T61" fmla="*/ 3 h 78"/>
                        <a:gd name="T62" fmla="*/ 1 w 78"/>
                        <a:gd name="T63" fmla="*/ 3 h 78"/>
                        <a:gd name="T64" fmla="*/ 1 w 78"/>
                        <a:gd name="T65" fmla="*/ 3 h 78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8"/>
                        <a:gd name="T100" fmla="*/ 0 h 78"/>
                        <a:gd name="T101" fmla="*/ 78 w 78"/>
                        <a:gd name="T102" fmla="*/ 78 h 78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8" h="78">
                          <a:moveTo>
                            <a:pt x="39" y="78"/>
                          </a:moveTo>
                          <a:lnTo>
                            <a:pt x="43" y="77"/>
                          </a:lnTo>
                          <a:lnTo>
                            <a:pt x="46" y="77"/>
                          </a:lnTo>
                          <a:lnTo>
                            <a:pt x="50" y="76"/>
                          </a:lnTo>
                          <a:lnTo>
                            <a:pt x="55" y="75"/>
                          </a:lnTo>
                          <a:lnTo>
                            <a:pt x="57" y="73"/>
                          </a:lnTo>
                          <a:lnTo>
                            <a:pt x="61" y="71"/>
                          </a:lnTo>
                          <a:lnTo>
                            <a:pt x="63" y="69"/>
                          </a:lnTo>
                          <a:lnTo>
                            <a:pt x="67" y="67"/>
                          </a:lnTo>
                          <a:lnTo>
                            <a:pt x="68" y="64"/>
                          </a:lnTo>
                          <a:lnTo>
                            <a:pt x="70" y="61"/>
                          </a:lnTo>
                          <a:lnTo>
                            <a:pt x="74" y="57"/>
                          </a:lnTo>
                          <a:lnTo>
                            <a:pt x="75" y="55"/>
                          </a:lnTo>
                          <a:lnTo>
                            <a:pt x="76" y="51"/>
                          </a:lnTo>
                          <a:lnTo>
                            <a:pt x="77" y="46"/>
                          </a:lnTo>
                          <a:lnTo>
                            <a:pt x="78" y="43"/>
                          </a:lnTo>
                          <a:lnTo>
                            <a:pt x="78" y="39"/>
                          </a:lnTo>
                          <a:lnTo>
                            <a:pt x="78" y="36"/>
                          </a:lnTo>
                          <a:lnTo>
                            <a:pt x="77" y="31"/>
                          </a:lnTo>
                          <a:lnTo>
                            <a:pt x="76" y="27"/>
                          </a:lnTo>
                          <a:lnTo>
                            <a:pt x="75" y="24"/>
                          </a:lnTo>
                          <a:lnTo>
                            <a:pt x="74" y="20"/>
                          </a:lnTo>
                          <a:lnTo>
                            <a:pt x="70" y="17"/>
                          </a:lnTo>
                          <a:lnTo>
                            <a:pt x="68" y="14"/>
                          </a:lnTo>
                          <a:lnTo>
                            <a:pt x="67" y="12"/>
                          </a:lnTo>
                          <a:lnTo>
                            <a:pt x="63" y="8"/>
                          </a:lnTo>
                          <a:lnTo>
                            <a:pt x="61" y="7"/>
                          </a:lnTo>
                          <a:lnTo>
                            <a:pt x="57" y="5"/>
                          </a:lnTo>
                          <a:lnTo>
                            <a:pt x="55" y="2"/>
                          </a:lnTo>
                          <a:lnTo>
                            <a:pt x="50" y="2"/>
                          </a:lnTo>
                          <a:lnTo>
                            <a:pt x="46" y="0"/>
                          </a:lnTo>
                          <a:lnTo>
                            <a:pt x="43" y="0"/>
                          </a:lnTo>
                          <a:lnTo>
                            <a:pt x="39" y="0"/>
                          </a:lnTo>
                          <a:lnTo>
                            <a:pt x="36" y="0"/>
                          </a:lnTo>
                          <a:lnTo>
                            <a:pt x="31" y="0"/>
                          </a:lnTo>
                          <a:lnTo>
                            <a:pt x="27" y="2"/>
                          </a:lnTo>
                          <a:lnTo>
                            <a:pt x="24" y="2"/>
                          </a:lnTo>
                          <a:lnTo>
                            <a:pt x="20" y="5"/>
                          </a:lnTo>
                          <a:lnTo>
                            <a:pt x="18" y="7"/>
                          </a:lnTo>
                          <a:lnTo>
                            <a:pt x="14" y="8"/>
                          </a:lnTo>
                          <a:lnTo>
                            <a:pt x="12" y="12"/>
                          </a:lnTo>
                          <a:lnTo>
                            <a:pt x="8" y="14"/>
                          </a:lnTo>
                          <a:lnTo>
                            <a:pt x="7" y="17"/>
                          </a:lnTo>
                          <a:lnTo>
                            <a:pt x="5" y="20"/>
                          </a:lnTo>
                          <a:lnTo>
                            <a:pt x="4" y="24"/>
                          </a:lnTo>
                          <a:lnTo>
                            <a:pt x="2" y="27"/>
                          </a:lnTo>
                          <a:lnTo>
                            <a:pt x="1" y="31"/>
                          </a:lnTo>
                          <a:lnTo>
                            <a:pt x="0" y="36"/>
                          </a:lnTo>
                          <a:lnTo>
                            <a:pt x="0" y="39"/>
                          </a:lnTo>
                          <a:lnTo>
                            <a:pt x="0" y="43"/>
                          </a:lnTo>
                          <a:lnTo>
                            <a:pt x="1" y="46"/>
                          </a:lnTo>
                          <a:lnTo>
                            <a:pt x="2" y="51"/>
                          </a:lnTo>
                          <a:lnTo>
                            <a:pt x="4" y="55"/>
                          </a:lnTo>
                          <a:lnTo>
                            <a:pt x="5" y="57"/>
                          </a:lnTo>
                          <a:lnTo>
                            <a:pt x="7" y="61"/>
                          </a:lnTo>
                          <a:lnTo>
                            <a:pt x="8" y="64"/>
                          </a:lnTo>
                          <a:lnTo>
                            <a:pt x="12" y="67"/>
                          </a:lnTo>
                          <a:lnTo>
                            <a:pt x="14" y="69"/>
                          </a:lnTo>
                          <a:lnTo>
                            <a:pt x="18" y="71"/>
                          </a:lnTo>
                          <a:lnTo>
                            <a:pt x="20" y="73"/>
                          </a:lnTo>
                          <a:lnTo>
                            <a:pt x="24" y="75"/>
                          </a:lnTo>
                          <a:lnTo>
                            <a:pt x="27" y="76"/>
                          </a:lnTo>
                          <a:lnTo>
                            <a:pt x="31" y="77"/>
                          </a:lnTo>
                          <a:lnTo>
                            <a:pt x="36" y="77"/>
                          </a:lnTo>
                          <a:lnTo>
                            <a:pt x="39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19" name="Freeform 132"/>
                    <p:cNvSpPr>
                      <a:spLocks/>
                    </p:cNvSpPr>
                    <p:nvPr/>
                  </p:nvSpPr>
                  <p:spPr bwMode="auto">
                    <a:xfrm>
                      <a:off x="5662" y="1876"/>
                      <a:ext cx="25" cy="26"/>
                    </a:xfrm>
                    <a:custGeom>
                      <a:avLst/>
                      <a:gdLst>
                        <a:gd name="T0" fmla="*/ 2 w 75"/>
                        <a:gd name="T1" fmla="*/ 3 h 78"/>
                        <a:gd name="T2" fmla="*/ 2 w 75"/>
                        <a:gd name="T3" fmla="*/ 3 h 78"/>
                        <a:gd name="T4" fmla="*/ 2 w 75"/>
                        <a:gd name="T5" fmla="*/ 3 h 78"/>
                        <a:gd name="T6" fmla="*/ 2 w 75"/>
                        <a:gd name="T7" fmla="*/ 3 h 78"/>
                        <a:gd name="T8" fmla="*/ 2 w 75"/>
                        <a:gd name="T9" fmla="*/ 2 h 78"/>
                        <a:gd name="T10" fmla="*/ 3 w 75"/>
                        <a:gd name="T11" fmla="*/ 2 h 78"/>
                        <a:gd name="T12" fmla="*/ 3 w 75"/>
                        <a:gd name="T13" fmla="*/ 2 h 78"/>
                        <a:gd name="T14" fmla="*/ 3 w 75"/>
                        <a:gd name="T15" fmla="*/ 2 h 78"/>
                        <a:gd name="T16" fmla="*/ 3 w 75"/>
                        <a:gd name="T17" fmla="*/ 1 h 78"/>
                        <a:gd name="T18" fmla="*/ 3 w 75"/>
                        <a:gd name="T19" fmla="*/ 1 h 78"/>
                        <a:gd name="T20" fmla="*/ 3 w 75"/>
                        <a:gd name="T21" fmla="*/ 1 h 78"/>
                        <a:gd name="T22" fmla="*/ 2 w 75"/>
                        <a:gd name="T23" fmla="*/ 1 h 78"/>
                        <a:gd name="T24" fmla="*/ 2 w 75"/>
                        <a:gd name="T25" fmla="*/ 0 h 78"/>
                        <a:gd name="T26" fmla="*/ 2 w 75"/>
                        <a:gd name="T27" fmla="*/ 0 h 78"/>
                        <a:gd name="T28" fmla="*/ 2 w 75"/>
                        <a:gd name="T29" fmla="*/ 0 h 78"/>
                        <a:gd name="T30" fmla="*/ 2 w 75"/>
                        <a:gd name="T31" fmla="*/ 0 h 78"/>
                        <a:gd name="T32" fmla="*/ 1 w 75"/>
                        <a:gd name="T33" fmla="*/ 0 h 78"/>
                        <a:gd name="T34" fmla="*/ 1 w 75"/>
                        <a:gd name="T35" fmla="*/ 0 h 78"/>
                        <a:gd name="T36" fmla="*/ 1 w 75"/>
                        <a:gd name="T37" fmla="*/ 0 h 78"/>
                        <a:gd name="T38" fmla="*/ 0 w 75"/>
                        <a:gd name="T39" fmla="*/ 0 h 78"/>
                        <a:gd name="T40" fmla="*/ 0 w 75"/>
                        <a:gd name="T41" fmla="*/ 1 h 78"/>
                        <a:gd name="T42" fmla="*/ 0 w 75"/>
                        <a:gd name="T43" fmla="*/ 1 h 78"/>
                        <a:gd name="T44" fmla="*/ 0 w 75"/>
                        <a:gd name="T45" fmla="*/ 1 h 78"/>
                        <a:gd name="T46" fmla="*/ 0 w 75"/>
                        <a:gd name="T47" fmla="*/ 1 h 78"/>
                        <a:gd name="T48" fmla="*/ 0 w 75"/>
                        <a:gd name="T49" fmla="*/ 2 h 78"/>
                        <a:gd name="T50" fmla="*/ 0 w 75"/>
                        <a:gd name="T51" fmla="*/ 2 h 78"/>
                        <a:gd name="T52" fmla="*/ 0 w 75"/>
                        <a:gd name="T53" fmla="*/ 2 h 78"/>
                        <a:gd name="T54" fmla="*/ 0 w 75"/>
                        <a:gd name="T55" fmla="*/ 2 h 78"/>
                        <a:gd name="T56" fmla="*/ 0 w 75"/>
                        <a:gd name="T57" fmla="*/ 3 h 78"/>
                        <a:gd name="T58" fmla="*/ 1 w 75"/>
                        <a:gd name="T59" fmla="*/ 3 h 78"/>
                        <a:gd name="T60" fmla="*/ 1 w 75"/>
                        <a:gd name="T61" fmla="*/ 3 h 78"/>
                        <a:gd name="T62" fmla="*/ 1 w 75"/>
                        <a:gd name="T63" fmla="*/ 3 h 78"/>
                        <a:gd name="T64" fmla="*/ 1 w 75"/>
                        <a:gd name="T65" fmla="*/ 3 h 78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5"/>
                        <a:gd name="T100" fmla="*/ 0 h 78"/>
                        <a:gd name="T101" fmla="*/ 75 w 75"/>
                        <a:gd name="T102" fmla="*/ 78 h 78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5" h="78">
                          <a:moveTo>
                            <a:pt x="38" y="78"/>
                          </a:moveTo>
                          <a:lnTo>
                            <a:pt x="41" y="78"/>
                          </a:lnTo>
                          <a:lnTo>
                            <a:pt x="45" y="77"/>
                          </a:lnTo>
                          <a:lnTo>
                            <a:pt x="48" y="76"/>
                          </a:lnTo>
                          <a:lnTo>
                            <a:pt x="52" y="75"/>
                          </a:lnTo>
                          <a:lnTo>
                            <a:pt x="54" y="72"/>
                          </a:lnTo>
                          <a:lnTo>
                            <a:pt x="58" y="71"/>
                          </a:lnTo>
                          <a:lnTo>
                            <a:pt x="61" y="69"/>
                          </a:lnTo>
                          <a:lnTo>
                            <a:pt x="65" y="66"/>
                          </a:lnTo>
                          <a:lnTo>
                            <a:pt x="66" y="63"/>
                          </a:lnTo>
                          <a:lnTo>
                            <a:pt x="68" y="60"/>
                          </a:lnTo>
                          <a:lnTo>
                            <a:pt x="70" y="57"/>
                          </a:lnTo>
                          <a:lnTo>
                            <a:pt x="72" y="53"/>
                          </a:lnTo>
                          <a:lnTo>
                            <a:pt x="73" y="51"/>
                          </a:lnTo>
                          <a:lnTo>
                            <a:pt x="75" y="46"/>
                          </a:lnTo>
                          <a:lnTo>
                            <a:pt x="75" y="42"/>
                          </a:lnTo>
                          <a:lnTo>
                            <a:pt x="75" y="39"/>
                          </a:lnTo>
                          <a:lnTo>
                            <a:pt x="75" y="35"/>
                          </a:lnTo>
                          <a:lnTo>
                            <a:pt x="75" y="31"/>
                          </a:lnTo>
                          <a:lnTo>
                            <a:pt x="73" y="26"/>
                          </a:lnTo>
                          <a:lnTo>
                            <a:pt x="72" y="23"/>
                          </a:lnTo>
                          <a:lnTo>
                            <a:pt x="70" y="20"/>
                          </a:lnTo>
                          <a:lnTo>
                            <a:pt x="68" y="18"/>
                          </a:lnTo>
                          <a:lnTo>
                            <a:pt x="66" y="14"/>
                          </a:lnTo>
                          <a:lnTo>
                            <a:pt x="65" y="12"/>
                          </a:lnTo>
                          <a:lnTo>
                            <a:pt x="61" y="9"/>
                          </a:lnTo>
                          <a:lnTo>
                            <a:pt x="58" y="7"/>
                          </a:lnTo>
                          <a:lnTo>
                            <a:pt x="54" y="4"/>
                          </a:lnTo>
                          <a:lnTo>
                            <a:pt x="52" y="2"/>
                          </a:lnTo>
                          <a:lnTo>
                            <a:pt x="48" y="2"/>
                          </a:lnTo>
                          <a:lnTo>
                            <a:pt x="45" y="1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3" y="0"/>
                          </a:lnTo>
                          <a:lnTo>
                            <a:pt x="29" y="1"/>
                          </a:lnTo>
                          <a:lnTo>
                            <a:pt x="24" y="2"/>
                          </a:lnTo>
                          <a:lnTo>
                            <a:pt x="22" y="2"/>
                          </a:lnTo>
                          <a:lnTo>
                            <a:pt x="19" y="4"/>
                          </a:lnTo>
                          <a:lnTo>
                            <a:pt x="15" y="7"/>
                          </a:lnTo>
                          <a:lnTo>
                            <a:pt x="13" y="9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4" y="18"/>
                          </a:lnTo>
                          <a:lnTo>
                            <a:pt x="3" y="20"/>
                          </a:lnTo>
                          <a:lnTo>
                            <a:pt x="2" y="23"/>
                          </a:lnTo>
                          <a:lnTo>
                            <a:pt x="0" y="26"/>
                          </a:lnTo>
                          <a:lnTo>
                            <a:pt x="0" y="31"/>
                          </a:lnTo>
                          <a:lnTo>
                            <a:pt x="0" y="35"/>
                          </a:lnTo>
                          <a:lnTo>
                            <a:pt x="0" y="39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0" y="51"/>
                          </a:lnTo>
                          <a:lnTo>
                            <a:pt x="2" y="53"/>
                          </a:lnTo>
                          <a:lnTo>
                            <a:pt x="3" y="57"/>
                          </a:lnTo>
                          <a:lnTo>
                            <a:pt x="4" y="60"/>
                          </a:lnTo>
                          <a:lnTo>
                            <a:pt x="7" y="63"/>
                          </a:lnTo>
                          <a:lnTo>
                            <a:pt x="10" y="66"/>
                          </a:lnTo>
                          <a:lnTo>
                            <a:pt x="13" y="69"/>
                          </a:lnTo>
                          <a:lnTo>
                            <a:pt x="15" y="71"/>
                          </a:lnTo>
                          <a:lnTo>
                            <a:pt x="19" y="72"/>
                          </a:lnTo>
                          <a:lnTo>
                            <a:pt x="22" y="75"/>
                          </a:lnTo>
                          <a:lnTo>
                            <a:pt x="24" y="76"/>
                          </a:lnTo>
                          <a:lnTo>
                            <a:pt x="29" y="77"/>
                          </a:lnTo>
                          <a:lnTo>
                            <a:pt x="33" y="78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20" name="Freeform 133"/>
                    <p:cNvSpPr>
                      <a:spLocks/>
                    </p:cNvSpPr>
                    <p:nvPr/>
                  </p:nvSpPr>
                  <p:spPr bwMode="auto">
                    <a:xfrm>
                      <a:off x="5386" y="1906"/>
                      <a:ext cx="26" cy="26"/>
                    </a:xfrm>
                    <a:custGeom>
                      <a:avLst/>
                      <a:gdLst>
                        <a:gd name="T0" fmla="*/ 2 w 77"/>
                        <a:gd name="T1" fmla="*/ 3 h 78"/>
                        <a:gd name="T2" fmla="*/ 2 w 77"/>
                        <a:gd name="T3" fmla="*/ 3 h 78"/>
                        <a:gd name="T4" fmla="*/ 2 w 77"/>
                        <a:gd name="T5" fmla="*/ 3 h 78"/>
                        <a:gd name="T6" fmla="*/ 2 w 77"/>
                        <a:gd name="T7" fmla="*/ 2 h 78"/>
                        <a:gd name="T8" fmla="*/ 3 w 77"/>
                        <a:gd name="T9" fmla="*/ 2 h 78"/>
                        <a:gd name="T10" fmla="*/ 3 w 77"/>
                        <a:gd name="T11" fmla="*/ 2 h 78"/>
                        <a:gd name="T12" fmla="*/ 3 w 77"/>
                        <a:gd name="T13" fmla="*/ 2 h 78"/>
                        <a:gd name="T14" fmla="*/ 3 w 77"/>
                        <a:gd name="T15" fmla="*/ 2 h 78"/>
                        <a:gd name="T16" fmla="*/ 3 w 77"/>
                        <a:gd name="T17" fmla="*/ 1 h 78"/>
                        <a:gd name="T18" fmla="*/ 3 w 77"/>
                        <a:gd name="T19" fmla="*/ 1 h 78"/>
                        <a:gd name="T20" fmla="*/ 3 w 77"/>
                        <a:gd name="T21" fmla="*/ 1 h 78"/>
                        <a:gd name="T22" fmla="*/ 3 w 77"/>
                        <a:gd name="T23" fmla="*/ 1 h 78"/>
                        <a:gd name="T24" fmla="*/ 2 w 77"/>
                        <a:gd name="T25" fmla="*/ 0 h 78"/>
                        <a:gd name="T26" fmla="*/ 2 w 77"/>
                        <a:gd name="T27" fmla="*/ 0 h 78"/>
                        <a:gd name="T28" fmla="*/ 2 w 77"/>
                        <a:gd name="T29" fmla="*/ 0 h 78"/>
                        <a:gd name="T30" fmla="*/ 2 w 77"/>
                        <a:gd name="T31" fmla="*/ 0 h 78"/>
                        <a:gd name="T32" fmla="*/ 1 w 77"/>
                        <a:gd name="T33" fmla="*/ 0 h 78"/>
                        <a:gd name="T34" fmla="*/ 1 w 77"/>
                        <a:gd name="T35" fmla="*/ 0 h 78"/>
                        <a:gd name="T36" fmla="*/ 1 w 77"/>
                        <a:gd name="T37" fmla="*/ 0 h 78"/>
                        <a:gd name="T38" fmla="*/ 0 w 77"/>
                        <a:gd name="T39" fmla="*/ 0 h 78"/>
                        <a:gd name="T40" fmla="*/ 0 w 77"/>
                        <a:gd name="T41" fmla="*/ 1 h 78"/>
                        <a:gd name="T42" fmla="*/ 0 w 77"/>
                        <a:gd name="T43" fmla="*/ 1 h 78"/>
                        <a:gd name="T44" fmla="*/ 0 w 77"/>
                        <a:gd name="T45" fmla="*/ 1 h 78"/>
                        <a:gd name="T46" fmla="*/ 0 w 77"/>
                        <a:gd name="T47" fmla="*/ 1 h 78"/>
                        <a:gd name="T48" fmla="*/ 0 w 77"/>
                        <a:gd name="T49" fmla="*/ 2 h 78"/>
                        <a:gd name="T50" fmla="*/ 0 w 77"/>
                        <a:gd name="T51" fmla="*/ 2 h 78"/>
                        <a:gd name="T52" fmla="*/ 0 w 77"/>
                        <a:gd name="T53" fmla="*/ 2 h 78"/>
                        <a:gd name="T54" fmla="*/ 0 w 77"/>
                        <a:gd name="T55" fmla="*/ 2 h 78"/>
                        <a:gd name="T56" fmla="*/ 0 w 77"/>
                        <a:gd name="T57" fmla="*/ 2 h 78"/>
                        <a:gd name="T58" fmla="*/ 1 w 77"/>
                        <a:gd name="T59" fmla="*/ 3 h 78"/>
                        <a:gd name="T60" fmla="*/ 1 w 77"/>
                        <a:gd name="T61" fmla="*/ 3 h 78"/>
                        <a:gd name="T62" fmla="*/ 1 w 77"/>
                        <a:gd name="T63" fmla="*/ 3 h 78"/>
                        <a:gd name="T64" fmla="*/ 1 w 77"/>
                        <a:gd name="T65" fmla="*/ 3 h 78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7"/>
                        <a:gd name="T100" fmla="*/ 0 h 78"/>
                        <a:gd name="T101" fmla="*/ 77 w 77"/>
                        <a:gd name="T102" fmla="*/ 78 h 78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7" h="78">
                          <a:moveTo>
                            <a:pt x="38" y="78"/>
                          </a:moveTo>
                          <a:lnTo>
                            <a:pt x="41" y="77"/>
                          </a:lnTo>
                          <a:lnTo>
                            <a:pt x="45" y="76"/>
                          </a:lnTo>
                          <a:lnTo>
                            <a:pt x="50" y="76"/>
                          </a:lnTo>
                          <a:lnTo>
                            <a:pt x="53" y="73"/>
                          </a:lnTo>
                          <a:lnTo>
                            <a:pt x="56" y="72"/>
                          </a:lnTo>
                          <a:lnTo>
                            <a:pt x="59" y="70"/>
                          </a:lnTo>
                          <a:lnTo>
                            <a:pt x="63" y="67"/>
                          </a:lnTo>
                          <a:lnTo>
                            <a:pt x="65" y="65"/>
                          </a:lnTo>
                          <a:lnTo>
                            <a:pt x="67" y="63"/>
                          </a:lnTo>
                          <a:lnTo>
                            <a:pt x="70" y="60"/>
                          </a:lnTo>
                          <a:lnTo>
                            <a:pt x="71" y="56"/>
                          </a:lnTo>
                          <a:lnTo>
                            <a:pt x="73" y="53"/>
                          </a:lnTo>
                          <a:lnTo>
                            <a:pt x="74" y="50"/>
                          </a:lnTo>
                          <a:lnTo>
                            <a:pt x="76" y="46"/>
                          </a:lnTo>
                          <a:lnTo>
                            <a:pt x="76" y="42"/>
                          </a:lnTo>
                          <a:lnTo>
                            <a:pt x="77" y="39"/>
                          </a:lnTo>
                          <a:lnTo>
                            <a:pt x="76" y="35"/>
                          </a:lnTo>
                          <a:lnTo>
                            <a:pt x="76" y="29"/>
                          </a:lnTo>
                          <a:lnTo>
                            <a:pt x="74" y="27"/>
                          </a:lnTo>
                          <a:lnTo>
                            <a:pt x="73" y="24"/>
                          </a:lnTo>
                          <a:lnTo>
                            <a:pt x="71" y="20"/>
                          </a:lnTo>
                          <a:lnTo>
                            <a:pt x="70" y="16"/>
                          </a:lnTo>
                          <a:lnTo>
                            <a:pt x="67" y="14"/>
                          </a:lnTo>
                          <a:lnTo>
                            <a:pt x="65" y="12"/>
                          </a:lnTo>
                          <a:lnTo>
                            <a:pt x="63" y="8"/>
                          </a:lnTo>
                          <a:lnTo>
                            <a:pt x="59" y="6"/>
                          </a:lnTo>
                          <a:lnTo>
                            <a:pt x="56" y="5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2" y="2"/>
                          </a:lnTo>
                          <a:lnTo>
                            <a:pt x="20" y="5"/>
                          </a:lnTo>
                          <a:lnTo>
                            <a:pt x="16" y="6"/>
                          </a:lnTo>
                          <a:lnTo>
                            <a:pt x="13" y="8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4" y="16"/>
                          </a:lnTo>
                          <a:lnTo>
                            <a:pt x="3" y="20"/>
                          </a:lnTo>
                          <a:lnTo>
                            <a:pt x="2" y="24"/>
                          </a:lnTo>
                          <a:lnTo>
                            <a:pt x="1" y="27"/>
                          </a:lnTo>
                          <a:lnTo>
                            <a:pt x="0" y="29"/>
                          </a:lnTo>
                          <a:lnTo>
                            <a:pt x="0" y="35"/>
                          </a:lnTo>
                          <a:lnTo>
                            <a:pt x="0" y="39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1" y="50"/>
                          </a:lnTo>
                          <a:lnTo>
                            <a:pt x="2" y="53"/>
                          </a:lnTo>
                          <a:lnTo>
                            <a:pt x="3" y="56"/>
                          </a:lnTo>
                          <a:lnTo>
                            <a:pt x="4" y="60"/>
                          </a:lnTo>
                          <a:lnTo>
                            <a:pt x="7" y="63"/>
                          </a:lnTo>
                          <a:lnTo>
                            <a:pt x="10" y="65"/>
                          </a:lnTo>
                          <a:lnTo>
                            <a:pt x="13" y="67"/>
                          </a:lnTo>
                          <a:lnTo>
                            <a:pt x="16" y="70"/>
                          </a:lnTo>
                          <a:lnTo>
                            <a:pt x="20" y="72"/>
                          </a:lnTo>
                          <a:lnTo>
                            <a:pt x="22" y="73"/>
                          </a:lnTo>
                          <a:lnTo>
                            <a:pt x="26" y="76"/>
                          </a:lnTo>
                          <a:lnTo>
                            <a:pt x="31" y="76"/>
                          </a:lnTo>
                          <a:lnTo>
                            <a:pt x="34" y="77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21" name="Freeform 134"/>
                    <p:cNvSpPr>
                      <a:spLocks/>
                    </p:cNvSpPr>
                    <p:nvPr/>
                  </p:nvSpPr>
                  <p:spPr bwMode="auto">
                    <a:xfrm>
                      <a:off x="5438" y="1906"/>
                      <a:ext cx="27" cy="25"/>
                    </a:xfrm>
                    <a:custGeom>
                      <a:avLst/>
                      <a:gdLst>
                        <a:gd name="T0" fmla="*/ 2 w 79"/>
                        <a:gd name="T1" fmla="*/ 3 h 76"/>
                        <a:gd name="T2" fmla="*/ 2 w 79"/>
                        <a:gd name="T3" fmla="*/ 3 h 76"/>
                        <a:gd name="T4" fmla="*/ 2 w 79"/>
                        <a:gd name="T5" fmla="*/ 3 h 76"/>
                        <a:gd name="T6" fmla="*/ 3 w 79"/>
                        <a:gd name="T7" fmla="*/ 2 h 76"/>
                        <a:gd name="T8" fmla="*/ 3 w 79"/>
                        <a:gd name="T9" fmla="*/ 2 h 76"/>
                        <a:gd name="T10" fmla="*/ 3 w 79"/>
                        <a:gd name="T11" fmla="*/ 2 h 76"/>
                        <a:gd name="T12" fmla="*/ 3 w 79"/>
                        <a:gd name="T13" fmla="*/ 2 h 76"/>
                        <a:gd name="T14" fmla="*/ 3 w 79"/>
                        <a:gd name="T15" fmla="*/ 1 h 76"/>
                        <a:gd name="T16" fmla="*/ 3 w 79"/>
                        <a:gd name="T17" fmla="*/ 1 h 76"/>
                        <a:gd name="T18" fmla="*/ 3 w 79"/>
                        <a:gd name="T19" fmla="*/ 1 h 76"/>
                        <a:gd name="T20" fmla="*/ 3 w 79"/>
                        <a:gd name="T21" fmla="*/ 1 h 76"/>
                        <a:gd name="T22" fmla="*/ 3 w 79"/>
                        <a:gd name="T23" fmla="*/ 0 h 76"/>
                        <a:gd name="T24" fmla="*/ 3 w 79"/>
                        <a:gd name="T25" fmla="*/ 0 h 76"/>
                        <a:gd name="T26" fmla="*/ 2 w 79"/>
                        <a:gd name="T27" fmla="*/ 0 h 76"/>
                        <a:gd name="T28" fmla="*/ 2 w 79"/>
                        <a:gd name="T29" fmla="*/ 0 h 76"/>
                        <a:gd name="T30" fmla="*/ 2 w 79"/>
                        <a:gd name="T31" fmla="*/ 0 h 76"/>
                        <a:gd name="T32" fmla="*/ 1 w 79"/>
                        <a:gd name="T33" fmla="*/ 0 h 76"/>
                        <a:gd name="T34" fmla="*/ 1 w 79"/>
                        <a:gd name="T35" fmla="*/ 0 h 76"/>
                        <a:gd name="T36" fmla="*/ 1 w 79"/>
                        <a:gd name="T37" fmla="*/ 0 h 76"/>
                        <a:gd name="T38" fmla="*/ 1 w 79"/>
                        <a:gd name="T39" fmla="*/ 0 h 76"/>
                        <a:gd name="T40" fmla="*/ 0 w 79"/>
                        <a:gd name="T41" fmla="*/ 0 h 76"/>
                        <a:gd name="T42" fmla="*/ 0 w 79"/>
                        <a:gd name="T43" fmla="*/ 1 h 76"/>
                        <a:gd name="T44" fmla="*/ 0 w 79"/>
                        <a:gd name="T45" fmla="*/ 1 h 76"/>
                        <a:gd name="T46" fmla="*/ 0 w 79"/>
                        <a:gd name="T47" fmla="*/ 1 h 76"/>
                        <a:gd name="T48" fmla="*/ 0 w 79"/>
                        <a:gd name="T49" fmla="*/ 1 h 76"/>
                        <a:gd name="T50" fmla="*/ 0 w 79"/>
                        <a:gd name="T51" fmla="*/ 2 h 76"/>
                        <a:gd name="T52" fmla="*/ 0 w 79"/>
                        <a:gd name="T53" fmla="*/ 2 h 76"/>
                        <a:gd name="T54" fmla="*/ 0 w 79"/>
                        <a:gd name="T55" fmla="*/ 2 h 76"/>
                        <a:gd name="T56" fmla="*/ 1 w 79"/>
                        <a:gd name="T57" fmla="*/ 2 h 76"/>
                        <a:gd name="T58" fmla="*/ 1 w 79"/>
                        <a:gd name="T59" fmla="*/ 3 h 76"/>
                        <a:gd name="T60" fmla="*/ 1 w 79"/>
                        <a:gd name="T61" fmla="*/ 3 h 76"/>
                        <a:gd name="T62" fmla="*/ 1 w 79"/>
                        <a:gd name="T63" fmla="*/ 3 h 76"/>
                        <a:gd name="T64" fmla="*/ 2 w 79"/>
                        <a:gd name="T65" fmla="*/ 3 h 7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9"/>
                        <a:gd name="T100" fmla="*/ 0 h 76"/>
                        <a:gd name="T101" fmla="*/ 79 w 79"/>
                        <a:gd name="T102" fmla="*/ 76 h 76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9" h="76">
                          <a:moveTo>
                            <a:pt x="40" y="76"/>
                          </a:moveTo>
                          <a:lnTo>
                            <a:pt x="43" y="76"/>
                          </a:lnTo>
                          <a:lnTo>
                            <a:pt x="47" y="76"/>
                          </a:lnTo>
                          <a:lnTo>
                            <a:pt x="50" y="73"/>
                          </a:lnTo>
                          <a:lnTo>
                            <a:pt x="54" y="73"/>
                          </a:lnTo>
                          <a:lnTo>
                            <a:pt x="56" y="71"/>
                          </a:lnTo>
                          <a:lnTo>
                            <a:pt x="61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9" y="61"/>
                          </a:lnTo>
                          <a:lnTo>
                            <a:pt x="72" y="58"/>
                          </a:lnTo>
                          <a:lnTo>
                            <a:pt x="73" y="56"/>
                          </a:lnTo>
                          <a:lnTo>
                            <a:pt x="74" y="53"/>
                          </a:lnTo>
                          <a:lnTo>
                            <a:pt x="76" y="48"/>
                          </a:lnTo>
                          <a:lnTo>
                            <a:pt x="76" y="45"/>
                          </a:lnTo>
                          <a:lnTo>
                            <a:pt x="77" y="40"/>
                          </a:lnTo>
                          <a:lnTo>
                            <a:pt x="79" y="38"/>
                          </a:lnTo>
                          <a:lnTo>
                            <a:pt x="77" y="33"/>
                          </a:lnTo>
                          <a:lnTo>
                            <a:pt x="76" y="29"/>
                          </a:lnTo>
                          <a:lnTo>
                            <a:pt x="76" y="25"/>
                          </a:lnTo>
                          <a:lnTo>
                            <a:pt x="74" y="22"/>
                          </a:lnTo>
                          <a:lnTo>
                            <a:pt x="73" y="19"/>
                          </a:lnTo>
                          <a:lnTo>
                            <a:pt x="72" y="15"/>
                          </a:lnTo>
                          <a:lnTo>
                            <a:pt x="69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1" y="5"/>
                          </a:lnTo>
                          <a:lnTo>
                            <a:pt x="56" y="3"/>
                          </a:lnTo>
                          <a:lnTo>
                            <a:pt x="54" y="2"/>
                          </a:lnTo>
                          <a:lnTo>
                            <a:pt x="50" y="0"/>
                          </a:lnTo>
                          <a:lnTo>
                            <a:pt x="47" y="0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5" y="0"/>
                          </a:lnTo>
                          <a:lnTo>
                            <a:pt x="31" y="0"/>
                          </a:lnTo>
                          <a:lnTo>
                            <a:pt x="28" y="0"/>
                          </a:lnTo>
                          <a:lnTo>
                            <a:pt x="24" y="2"/>
                          </a:lnTo>
                          <a:lnTo>
                            <a:pt x="21" y="3"/>
                          </a:lnTo>
                          <a:lnTo>
                            <a:pt x="17" y="5"/>
                          </a:lnTo>
                          <a:lnTo>
                            <a:pt x="15" y="7"/>
                          </a:lnTo>
                          <a:lnTo>
                            <a:pt x="12" y="10"/>
                          </a:lnTo>
                          <a:lnTo>
                            <a:pt x="9" y="13"/>
                          </a:lnTo>
                          <a:lnTo>
                            <a:pt x="6" y="15"/>
                          </a:lnTo>
                          <a:lnTo>
                            <a:pt x="5" y="19"/>
                          </a:lnTo>
                          <a:lnTo>
                            <a:pt x="3" y="22"/>
                          </a:lnTo>
                          <a:lnTo>
                            <a:pt x="2" y="25"/>
                          </a:lnTo>
                          <a:lnTo>
                            <a:pt x="0" y="29"/>
                          </a:lnTo>
                          <a:lnTo>
                            <a:pt x="0" y="33"/>
                          </a:lnTo>
                          <a:lnTo>
                            <a:pt x="0" y="38"/>
                          </a:lnTo>
                          <a:lnTo>
                            <a:pt x="0" y="40"/>
                          </a:lnTo>
                          <a:lnTo>
                            <a:pt x="0" y="45"/>
                          </a:lnTo>
                          <a:lnTo>
                            <a:pt x="2" y="48"/>
                          </a:lnTo>
                          <a:lnTo>
                            <a:pt x="3" y="53"/>
                          </a:lnTo>
                          <a:lnTo>
                            <a:pt x="5" y="56"/>
                          </a:lnTo>
                          <a:lnTo>
                            <a:pt x="6" y="58"/>
                          </a:lnTo>
                          <a:lnTo>
                            <a:pt x="9" y="61"/>
                          </a:lnTo>
                          <a:lnTo>
                            <a:pt x="12" y="65"/>
                          </a:lnTo>
                          <a:lnTo>
                            <a:pt x="15" y="67"/>
                          </a:lnTo>
                          <a:lnTo>
                            <a:pt x="17" y="70"/>
                          </a:lnTo>
                          <a:lnTo>
                            <a:pt x="21" y="71"/>
                          </a:lnTo>
                          <a:lnTo>
                            <a:pt x="24" y="73"/>
                          </a:lnTo>
                          <a:lnTo>
                            <a:pt x="28" y="73"/>
                          </a:lnTo>
                          <a:lnTo>
                            <a:pt x="31" y="76"/>
                          </a:lnTo>
                          <a:lnTo>
                            <a:pt x="35" y="76"/>
                          </a:lnTo>
                          <a:lnTo>
                            <a:pt x="40" y="7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22" name="Freeform 135"/>
                    <p:cNvSpPr>
                      <a:spLocks/>
                    </p:cNvSpPr>
                    <p:nvPr/>
                  </p:nvSpPr>
                  <p:spPr bwMode="auto">
                    <a:xfrm>
                      <a:off x="5487" y="1905"/>
                      <a:ext cx="27" cy="26"/>
                    </a:xfrm>
                    <a:custGeom>
                      <a:avLst/>
                      <a:gdLst>
                        <a:gd name="T0" fmla="*/ 2 w 79"/>
                        <a:gd name="T1" fmla="*/ 3 h 79"/>
                        <a:gd name="T2" fmla="*/ 2 w 79"/>
                        <a:gd name="T3" fmla="*/ 3 h 79"/>
                        <a:gd name="T4" fmla="*/ 2 w 79"/>
                        <a:gd name="T5" fmla="*/ 3 h 79"/>
                        <a:gd name="T6" fmla="*/ 3 w 79"/>
                        <a:gd name="T7" fmla="*/ 2 h 79"/>
                        <a:gd name="T8" fmla="*/ 3 w 79"/>
                        <a:gd name="T9" fmla="*/ 2 h 79"/>
                        <a:gd name="T10" fmla="*/ 3 w 79"/>
                        <a:gd name="T11" fmla="*/ 2 h 79"/>
                        <a:gd name="T12" fmla="*/ 3 w 79"/>
                        <a:gd name="T13" fmla="*/ 2 h 79"/>
                        <a:gd name="T14" fmla="*/ 3 w 79"/>
                        <a:gd name="T15" fmla="*/ 2 h 79"/>
                        <a:gd name="T16" fmla="*/ 3 w 79"/>
                        <a:gd name="T17" fmla="*/ 1 h 79"/>
                        <a:gd name="T18" fmla="*/ 3 w 79"/>
                        <a:gd name="T19" fmla="*/ 1 h 79"/>
                        <a:gd name="T20" fmla="*/ 3 w 79"/>
                        <a:gd name="T21" fmla="*/ 1 h 79"/>
                        <a:gd name="T22" fmla="*/ 3 w 79"/>
                        <a:gd name="T23" fmla="*/ 1 h 79"/>
                        <a:gd name="T24" fmla="*/ 3 w 79"/>
                        <a:gd name="T25" fmla="*/ 0 h 79"/>
                        <a:gd name="T26" fmla="*/ 2 w 79"/>
                        <a:gd name="T27" fmla="*/ 0 h 79"/>
                        <a:gd name="T28" fmla="*/ 2 w 79"/>
                        <a:gd name="T29" fmla="*/ 0 h 79"/>
                        <a:gd name="T30" fmla="*/ 2 w 79"/>
                        <a:gd name="T31" fmla="*/ 0 h 79"/>
                        <a:gd name="T32" fmla="*/ 1 w 79"/>
                        <a:gd name="T33" fmla="*/ 0 h 79"/>
                        <a:gd name="T34" fmla="*/ 1 w 79"/>
                        <a:gd name="T35" fmla="*/ 0 h 79"/>
                        <a:gd name="T36" fmla="*/ 1 w 79"/>
                        <a:gd name="T37" fmla="*/ 0 h 79"/>
                        <a:gd name="T38" fmla="*/ 1 w 79"/>
                        <a:gd name="T39" fmla="*/ 0 h 79"/>
                        <a:gd name="T40" fmla="*/ 0 w 79"/>
                        <a:gd name="T41" fmla="*/ 1 h 79"/>
                        <a:gd name="T42" fmla="*/ 0 w 79"/>
                        <a:gd name="T43" fmla="*/ 1 h 79"/>
                        <a:gd name="T44" fmla="*/ 0 w 79"/>
                        <a:gd name="T45" fmla="*/ 1 h 79"/>
                        <a:gd name="T46" fmla="*/ 0 w 79"/>
                        <a:gd name="T47" fmla="*/ 1 h 79"/>
                        <a:gd name="T48" fmla="*/ 0 w 79"/>
                        <a:gd name="T49" fmla="*/ 2 h 79"/>
                        <a:gd name="T50" fmla="*/ 0 w 79"/>
                        <a:gd name="T51" fmla="*/ 2 h 79"/>
                        <a:gd name="T52" fmla="*/ 0 w 79"/>
                        <a:gd name="T53" fmla="*/ 2 h 79"/>
                        <a:gd name="T54" fmla="*/ 0 w 79"/>
                        <a:gd name="T55" fmla="*/ 2 h 79"/>
                        <a:gd name="T56" fmla="*/ 1 w 79"/>
                        <a:gd name="T57" fmla="*/ 2 h 79"/>
                        <a:gd name="T58" fmla="*/ 1 w 79"/>
                        <a:gd name="T59" fmla="*/ 3 h 79"/>
                        <a:gd name="T60" fmla="*/ 1 w 79"/>
                        <a:gd name="T61" fmla="*/ 3 h 79"/>
                        <a:gd name="T62" fmla="*/ 1 w 79"/>
                        <a:gd name="T63" fmla="*/ 3 h 79"/>
                        <a:gd name="T64" fmla="*/ 2 w 79"/>
                        <a:gd name="T65" fmla="*/ 3 h 79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9"/>
                        <a:gd name="T100" fmla="*/ 0 h 79"/>
                        <a:gd name="T101" fmla="*/ 79 w 79"/>
                        <a:gd name="T102" fmla="*/ 79 h 79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9" h="79">
                          <a:moveTo>
                            <a:pt x="40" y="79"/>
                          </a:moveTo>
                          <a:lnTo>
                            <a:pt x="43" y="79"/>
                          </a:lnTo>
                          <a:lnTo>
                            <a:pt x="47" y="78"/>
                          </a:lnTo>
                          <a:lnTo>
                            <a:pt x="52" y="76"/>
                          </a:lnTo>
                          <a:lnTo>
                            <a:pt x="54" y="75"/>
                          </a:lnTo>
                          <a:lnTo>
                            <a:pt x="57" y="73"/>
                          </a:lnTo>
                          <a:lnTo>
                            <a:pt x="61" y="70"/>
                          </a:lnTo>
                          <a:lnTo>
                            <a:pt x="63" y="68"/>
                          </a:lnTo>
                          <a:lnTo>
                            <a:pt x="67" y="67"/>
                          </a:lnTo>
                          <a:lnTo>
                            <a:pt x="69" y="63"/>
                          </a:lnTo>
                          <a:lnTo>
                            <a:pt x="72" y="61"/>
                          </a:lnTo>
                          <a:lnTo>
                            <a:pt x="73" y="59"/>
                          </a:lnTo>
                          <a:lnTo>
                            <a:pt x="75" y="55"/>
                          </a:lnTo>
                          <a:lnTo>
                            <a:pt x="76" y="50"/>
                          </a:lnTo>
                          <a:lnTo>
                            <a:pt x="78" y="48"/>
                          </a:lnTo>
                          <a:lnTo>
                            <a:pt x="78" y="43"/>
                          </a:lnTo>
                          <a:lnTo>
                            <a:pt x="79" y="41"/>
                          </a:lnTo>
                          <a:lnTo>
                            <a:pt x="78" y="35"/>
                          </a:lnTo>
                          <a:lnTo>
                            <a:pt x="78" y="31"/>
                          </a:lnTo>
                          <a:lnTo>
                            <a:pt x="76" y="28"/>
                          </a:lnTo>
                          <a:lnTo>
                            <a:pt x="75" y="25"/>
                          </a:lnTo>
                          <a:lnTo>
                            <a:pt x="73" y="21"/>
                          </a:lnTo>
                          <a:lnTo>
                            <a:pt x="72" y="18"/>
                          </a:lnTo>
                          <a:lnTo>
                            <a:pt x="69" y="15"/>
                          </a:lnTo>
                          <a:lnTo>
                            <a:pt x="67" y="12"/>
                          </a:lnTo>
                          <a:lnTo>
                            <a:pt x="63" y="10"/>
                          </a:lnTo>
                          <a:lnTo>
                            <a:pt x="61" y="8"/>
                          </a:lnTo>
                          <a:lnTo>
                            <a:pt x="57" y="5"/>
                          </a:lnTo>
                          <a:lnTo>
                            <a:pt x="54" y="4"/>
                          </a:lnTo>
                          <a:lnTo>
                            <a:pt x="52" y="3"/>
                          </a:lnTo>
                          <a:lnTo>
                            <a:pt x="47" y="2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6" y="0"/>
                          </a:lnTo>
                          <a:lnTo>
                            <a:pt x="31" y="2"/>
                          </a:lnTo>
                          <a:lnTo>
                            <a:pt x="28" y="3"/>
                          </a:lnTo>
                          <a:lnTo>
                            <a:pt x="24" y="4"/>
                          </a:lnTo>
                          <a:lnTo>
                            <a:pt x="21" y="5"/>
                          </a:lnTo>
                          <a:lnTo>
                            <a:pt x="18" y="8"/>
                          </a:lnTo>
                          <a:lnTo>
                            <a:pt x="15" y="10"/>
                          </a:lnTo>
                          <a:lnTo>
                            <a:pt x="12" y="12"/>
                          </a:lnTo>
                          <a:lnTo>
                            <a:pt x="10" y="15"/>
                          </a:lnTo>
                          <a:lnTo>
                            <a:pt x="8" y="18"/>
                          </a:lnTo>
                          <a:lnTo>
                            <a:pt x="5" y="21"/>
                          </a:lnTo>
                          <a:lnTo>
                            <a:pt x="4" y="25"/>
                          </a:lnTo>
                          <a:lnTo>
                            <a:pt x="3" y="28"/>
                          </a:lnTo>
                          <a:lnTo>
                            <a:pt x="2" y="31"/>
                          </a:lnTo>
                          <a:lnTo>
                            <a:pt x="0" y="35"/>
                          </a:lnTo>
                          <a:lnTo>
                            <a:pt x="0" y="41"/>
                          </a:lnTo>
                          <a:lnTo>
                            <a:pt x="0" y="43"/>
                          </a:lnTo>
                          <a:lnTo>
                            <a:pt x="2" y="48"/>
                          </a:lnTo>
                          <a:lnTo>
                            <a:pt x="3" y="50"/>
                          </a:lnTo>
                          <a:lnTo>
                            <a:pt x="4" y="55"/>
                          </a:lnTo>
                          <a:lnTo>
                            <a:pt x="5" y="59"/>
                          </a:lnTo>
                          <a:lnTo>
                            <a:pt x="8" y="61"/>
                          </a:lnTo>
                          <a:lnTo>
                            <a:pt x="10" y="63"/>
                          </a:lnTo>
                          <a:lnTo>
                            <a:pt x="12" y="67"/>
                          </a:lnTo>
                          <a:lnTo>
                            <a:pt x="15" y="68"/>
                          </a:lnTo>
                          <a:lnTo>
                            <a:pt x="18" y="70"/>
                          </a:lnTo>
                          <a:lnTo>
                            <a:pt x="21" y="73"/>
                          </a:lnTo>
                          <a:lnTo>
                            <a:pt x="24" y="75"/>
                          </a:lnTo>
                          <a:lnTo>
                            <a:pt x="28" y="76"/>
                          </a:lnTo>
                          <a:lnTo>
                            <a:pt x="31" y="78"/>
                          </a:lnTo>
                          <a:lnTo>
                            <a:pt x="36" y="79"/>
                          </a:lnTo>
                          <a:lnTo>
                            <a:pt x="40" y="7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23" name="Freeform 136"/>
                    <p:cNvSpPr>
                      <a:spLocks/>
                    </p:cNvSpPr>
                    <p:nvPr/>
                  </p:nvSpPr>
                  <p:spPr bwMode="auto">
                    <a:xfrm>
                      <a:off x="5536" y="1906"/>
                      <a:ext cx="26" cy="25"/>
                    </a:xfrm>
                    <a:custGeom>
                      <a:avLst/>
                      <a:gdLst>
                        <a:gd name="T0" fmla="*/ 2 w 78"/>
                        <a:gd name="T1" fmla="*/ 3 h 76"/>
                        <a:gd name="T2" fmla="*/ 2 w 78"/>
                        <a:gd name="T3" fmla="*/ 3 h 76"/>
                        <a:gd name="T4" fmla="*/ 2 w 78"/>
                        <a:gd name="T5" fmla="*/ 3 h 76"/>
                        <a:gd name="T6" fmla="*/ 2 w 78"/>
                        <a:gd name="T7" fmla="*/ 2 h 76"/>
                        <a:gd name="T8" fmla="*/ 3 w 78"/>
                        <a:gd name="T9" fmla="*/ 2 h 76"/>
                        <a:gd name="T10" fmla="*/ 3 w 78"/>
                        <a:gd name="T11" fmla="*/ 2 h 76"/>
                        <a:gd name="T12" fmla="*/ 3 w 78"/>
                        <a:gd name="T13" fmla="*/ 2 h 76"/>
                        <a:gd name="T14" fmla="*/ 3 w 78"/>
                        <a:gd name="T15" fmla="*/ 1 h 76"/>
                        <a:gd name="T16" fmla="*/ 3 w 78"/>
                        <a:gd name="T17" fmla="*/ 1 h 76"/>
                        <a:gd name="T18" fmla="*/ 3 w 78"/>
                        <a:gd name="T19" fmla="*/ 1 h 76"/>
                        <a:gd name="T20" fmla="*/ 3 w 78"/>
                        <a:gd name="T21" fmla="*/ 1 h 76"/>
                        <a:gd name="T22" fmla="*/ 3 w 78"/>
                        <a:gd name="T23" fmla="*/ 0 h 76"/>
                        <a:gd name="T24" fmla="*/ 2 w 78"/>
                        <a:gd name="T25" fmla="*/ 0 h 76"/>
                        <a:gd name="T26" fmla="*/ 2 w 78"/>
                        <a:gd name="T27" fmla="*/ 0 h 76"/>
                        <a:gd name="T28" fmla="*/ 2 w 78"/>
                        <a:gd name="T29" fmla="*/ 0 h 76"/>
                        <a:gd name="T30" fmla="*/ 2 w 78"/>
                        <a:gd name="T31" fmla="*/ 0 h 76"/>
                        <a:gd name="T32" fmla="*/ 1 w 78"/>
                        <a:gd name="T33" fmla="*/ 0 h 76"/>
                        <a:gd name="T34" fmla="*/ 1 w 78"/>
                        <a:gd name="T35" fmla="*/ 0 h 76"/>
                        <a:gd name="T36" fmla="*/ 1 w 78"/>
                        <a:gd name="T37" fmla="*/ 0 h 76"/>
                        <a:gd name="T38" fmla="*/ 0 w 78"/>
                        <a:gd name="T39" fmla="*/ 0 h 76"/>
                        <a:gd name="T40" fmla="*/ 0 w 78"/>
                        <a:gd name="T41" fmla="*/ 0 h 76"/>
                        <a:gd name="T42" fmla="*/ 0 w 78"/>
                        <a:gd name="T43" fmla="*/ 1 h 76"/>
                        <a:gd name="T44" fmla="*/ 0 w 78"/>
                        <a:gd name="T45" fmla="*/ 1 h 76"/>
                        <a:gd name="T46" fmla="*/ 0 w 78"/>
                        <a:gd name="T47" fmla="*/ 1 h 76"/>
                        <a:gd name="T48" fmla="*/ 0 w 78"/>
                        <a:gd name="T49" fmla="*/ 1 h 76"/>
                        <a:gd name="T50" fmla="*/ 0 w 78"/>
                        <a:gd name="T51" fmla="*/ 2 h 76"/>
                        <a:gd name="T52" fmla="*/ 0 w 78"/>
                        <a:gd name="T53" fmla="*/ 2 h 76"/>
                        <a:gd name="T54" fmla="*/ 0 w 78"/>
                        <a:gd name="T55" fmla="*/ 2 h 76"/>
                        <a:gd name="T56" fmla="*/ 0 w 78"/>
                        <a:gd name="T57" fmla="*/ 2 h 76"/>
                        <a:gd name="T58" fmla="*/ 1 w 78"/>
                        <a:gd name="T59" fmla="*/ 3 h 76"/>
                        <a:gd name="T60" fmla="*/ 1 w 78"/>
                        <a:gd name="T61" fmla="*/ 3 h 76"/>
                        <a:gd name="T62" fmla="*/ 1 w 78"/>
                        <a:gd name="T63" fmla="*/ 3 h 76"/>
                        <a:gd name="T64" fmla="*/ 1 w 78"/>
                        <a:gd name="T65" fmla="*/ 3 h 7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8"/>
                        <a:gd name="T100" fmla="*/ 0 h 76"/>
                        <a:gd name="T101" fmla="*/ 78 w 78"/>
                        <a:gd name="T102" fmla="*/ 76 h 76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8" h="76">
                          <a:moveTo>
                            <a:pt x="40" y="76"/>
                          </a:moveTo>
                          <a:lnTo>
                            <a:pt x="43" y="76"/>
                          </a:lnTo>
                          <a:lnTo>
                            <a:pt x="47" y="76"/>
                          </a:lnTo>
                          <a:lnTo>
                            <a:pt x="50" y="73"/>
                          </a:lnTo>
                          <a:lnTo>
                            <a:pt x="54" y="73"/>
                          </a:lnTo>
                          <a:lnTo>
                            <a:pt x="57" y="71"/>
                          </a:lnTo>
                          <a:lnTo>
                            <a:pt x="60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8" y="63"/>
                          </a:lnTo>
                          <a:lnTo>
                            <a:pt x="70" y="59"/>
                          </a:lnTo>
                          <a:lnTo>
                            <a:pt x="73" y="56"/>
                          </a:lnTo>
                          <a:lnTo>
                            <a:pt x="75" y="53"/>
                          </a:lnTo>
                          <a:lnTo>
                            <a:pt x="75" y="50"/>
                          </a:lnTo>
                          <a:lnTo>
                            <a:pt x="78" y="45"/>
                          </a:lnTo>
                          <a:lnTo>
                            <a:pt x="78" y="41"/>
                          </a:lnTo>
                          <a:lnTo>
                            <a:pt x="78" y="38"/>
                          </a:lnTo>
                          <a:lnTo>
                            <a:pt x="78" y="34"/>
                          </a:lnTo>
                          <a:lnTo>
                            <a:pt x="78" y="29"/>
                          </a:lnTo>
                          <a:lnTo>
                            <a:pt x="75" y="26"/>
                          </a:lnTo>
                          <a:lnTo>
                            <a:pt x="75" y="22"/>
                          </a:lnTo>
                          <a:lnTo>
                            <a:pt x="73" y="19"/>
                          </a:lnTo>
                          <a:lnTo>
                            <a:pt x="70" y="15"/>
                          </a:lnTo>
                          <a:lnTo>
                            <a:pt x="68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0" y="6"/>
                          </a:lnTo>
                          <a:lnTo>
                            <a:pt x="57" y="3"/>
                          </a:lnTo>
                          <a:lnTo>
                            <a:pt x="54" y="2"/>
                          </a:lnTo>
                          <a:lnTo>
                            <a:pt x="50" y="1"/>
                          </a:lnTo>
                          <a:lnTo>
                            <a:pt x="47" y="0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5" y="0"/>
                          </a:lnTo>
                          <a:lnTo>
                            <a:pt x="31" y="0"/>
                          </a:lnTo>
                          <a:lnTo>
                            <a:pt x="27" y="1"/>
                          </a:lnTo>
                          <a:lnTo>
                            <a:pt x="24" y="2"/>
                          </a:lnTo>
                          <a:lnTo>
                            <a:pt x="21" y="3"/>
                          </a:lnTo>
                          <a:lnTo>
                            <a:pt x="17" y="6"/>
                          </a:lnTo>
                          <a:lnTo>
                            <a:pt x="13" y="7"/>
                          </a:lnTo>
                          <a:lnTo>
                            <a:pt x="11" y="10"/>
                          </a:lnTo>
                          <a:lnTo>
                            <a:pt x="9" y="13"/>
                          </a:lnTo>
                          <a:lnTo>
                            <a:pt x="6" y="15"/>
                          </a:lnTo>
                          <a:lnTo>
                            <a:pt x="4" y="19"/>
                          </a:lnTo>
                          <a:lnTo>
                            <a:pt x="4" y="22"/>
                          </a:lnTo>
                          <a:lnTo>
                            <a:pt x="2" y="26"/>
                          </a:lnTo>
                          <a:lnTo>
                            <a:pt x="2" y="29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2" y="45"/>
                          </a:lnTo>
                          <a:lnTo>
                            <a:pt x="2" y="50"/>
                          </a:lnTo>
                          <a:lnTo>
                            <a:pt x="4" y="53"/>
                          </a:lnTo>
                          <a:lnTo>
                            <a:pt x="4" y="56"/>
                          </a:lnTo>
                          <a:lnTo>
                            <a:pt x="6" y="59"/>
                          </a:lnTo>
                          <a:lnTo>
                            <a:pt x="9" y="63"/>
                          </a:lnTo>
                          <a:lnTo>
                            <a:pt x="11" y="65"/>
                          </a:lnTo>
                          <a:lnTo>
                            <a:pt x="13" y="67"/>
                          </a:lnTo>
                          <a:lnTo>
                            <a:pt x="17" y="70"/>
                          </a:lnTo>
                          <a:lnTo>
                            <a:pt x="21" y="71"/>
                          </a:lnTo>
                          <a:lnTo>
                            <a:pt x="24" y="73"/>
                          </a:lnTo>
                          <a:lnTo>
                            <a:pt x="27" y="73"/>
                          </a:lnTo>
                          <a:lnTo>
                            <a:pt x="31" y="76"/>
                          </a:lnTo>
                          <a:lnTo>
                            <a:pt x="35" y="76"/>
                          </a:lnTo>
                          <a:lnTo>
                            <a:pt x="40" y="7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24" name="Freeform 137"/>
                    <p:cNvSpPr>
                      <a:spLocks/>
                    </p:cNvSpPr>
                    <p:nvPr/>
                  </p:nvSpPr>
                  <p:spPr bwMode="auto">
                    <a:xfrm>
                      <a:off x="5588" y="1906"/>
                      <a:ext cx="26" cy="26"/>
                    </a:xfrm>
                    <a:custGeom>
                      <a:avLst/>
                      <a:gdLst>
                        <a:gd name="T0" fmla="*/ 2 w 78"/>
                        <a:gd name="T1" fmla="*/ 3 h 77"/>
                        <a:gd name="T2" fmla="*/ 2 w 78"/>
                        <a:gd name="T3" fmla="*/ 3 h 77"/>
                        <a:gd name="T4" fmla="*/ 2 w 78"/>
                        <a:gd name="T5" fmla="*/ 3 h 77"/>
                        <a:gd name="T6" fmla="*/ 2 w 78"/>
                        <a:gd name="T7" fmla="*/ 2 h 77"/>
                        <a:gd name="T8" fmla="*/ 2 w 78"/>
                        <a:gd name="T9" fmla="*/ 2 h 77"/>
                        <a:gd name="T10" fmla="*/ 3 w 78"/>
                        <a:gd name="T11" fmla="*/ 2 h 77"/>
                        <a:gd name="T12" fmla="*/ 3 w 78"/>
                        <a:gd name="T13" fmla="*/ 2 h 77"/>
                        <a:gd name="T14" fmla="*/ 3 w 78"/>
                        <a:gd name="T15" fmla="*/ 2 h 77"/>
                        <a:gd name="T16" fmla="*/ 3 w 78"/>
                        <a:gd name="T17" fmla="*/ 1 h 77"/>
                        <a:gd name="T18" fmla="*/ 3 w 78"/>
                        <a:gd name="T19" fmla="*/ 1 h 77"/>
                        <a:gd name="T20" fmla="*/ 3 w 78"/>
                        <a:gd name="T21" fmla="*/ 1 h 77"/>
                        <a:gd name="T22" fmla="*/ 2 w 78"/>
                        <a:gd name="T23" fmla="*/ 0 h 77"/>
                        <a:gd name="T24" fmla="*/ 2 w 78"/>
                        <a:gd name="T25" fmla="*/ 0 h 77"/>
                        <a:gd name="T26" fmla="*/ 2 w 78"/>
                        <a:gd name="T27" fmla="*/ 0 h 77"/>
                        <a:gd name="T28" fmla="*/ 2 w 78"/>
                        <a:gd name="T29" fmla="*/ 0 h 77"/>
                        <a:gd name="T30" fmla="*/ 2 w 78"/>
                        <a:gd name="T31" fmla="*/ 0 h 77"/>
                        <a:gd name="T32" fmla="*/ 1 w 78"/>
                        <a:gd name="T33" fmla="*/ 0 h 77"/>
                        <a:gd name="T34" fmla="*/ 1 w 78"/>
                        <a:gd name="T35" fmla="*/ 0 h 77"/>
                        <a:gd name="T36" fmla="*/ 1 w 78"/>
                        <a:gd name="T37" fmla="*/ 0 h 77"/>
                        <a:gd name="T38" fmla="*/ 0 w 78"/>
                        <a:gd name="T39" fmla="*/ 0 h 77"/>
                        <a:gd name="T40" fmla="*/ 0 w 78"/>
                        <a:gd name="T41" fmla="*/ 0 h 77"/>
                        <a:gd name="T42" fmla="*/ 0 w 78"/>
                        <a:gd name="T43" fmla="*/ 1 h 77"/>
                        <a:gd name="T44" fmla="*/ 0 w 78"/>
                        <a:gd name="T45" fmla="*/ 1 h 77"/>
                        <a:gd name="T46" fmla="*/ 0 w 78"/>
                        <a:gd name="T47" fmla="*/ 1 h 77"/>
                        <a:gd name="T48" fmla="*/ 0 w 78"/>
                        <a:gd name="T49" fmla="*/ 2 h 77"/>
                        <a:gd name="T50" fmla="*/ 0 w 78"/>
                        <a:gd name="T51" fmla="*/ 2 h 77"/>
                        <a:gd name="T52" fmla="*/ 0 w 78"/>
                        <a:gd name="T53" fmla="*/ 2 h 77"/>
                        <a:gd name="T54" fmla="*/ 0 w 78"/>
                        <a:gd name="T55" fmla="*/ 2 h 77"/>
                        <a:gd name="T56" fmla="*/ 0 w 78"/>
                        <a:gd name="T57" fmla="*/ 2 h 77"/>
                        <a:gd name="T58" fmla="*/ 1 w 78"/>
                        <a:gd name="T59" fmla="*/ 3 h 77"/>
                        <a:gd name="T60" fmla="*/ 1 w 78"/>
                        <a:gd name="T61" fmla="*/ 3 h 77"/>
                        <a:gd name="T62" fmla="*/ 1 w 78"/>
                        <a:gd name="T63" fmla="*/ 3 h 77"/>
                        <a:gd name="T64" fmla="*/ 1 w 78"/>
                        <a:gd name="T65" fmla="*/ 3 h 77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8"/>
                        <a:gd name="T100" fmla="*/ 0 h 77"/>
                        <a:gd name="T101" fmla="*/ 78 w 78"/>
                        <a:gd name="T102" fmla="*/ 77 h 77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8" h="77">
                          <a:moveTo>
                            <a:pt x="38" y="77"/>
                          </a:moveTo>
                          <a:lnTo>
                            <a:pt x="41" y="76"/>
                          </a:lnTo>
                          <a:lnTo>
                            <a:pt x="45" y="75"/>
                          </a:lnTo>
                          <a:lnTo>
                            <a:pt x="50" y="75"/>
                          </a:lnTo>
                          <a:lnTo>
                            <a:pt x="53" y="72"/>
                          </a:lnTo>
                          <a:lnTo>
                            <a:pt x="56" y="71"/>
                          </a:lnTo>
                          <a:lnTo>
                            <a:pt x="60" y="69"/>
                          </a:lnTo>
                          <a:lnTo>
                            <a:pt x="63" y="66"/>
                          </a:lnTo>
                          <a:lnTo>
                            <a:pt x="65" y="64"/>
                          </a:lnTo>
                          <a:lnTo>
                            <a:pt x="67" y="62"/>
                          </a:lnTo>
                          <a:lnTo>
                            <a:pt x="70" y="59"/>
                          </a:lnTo>
                          <a:lnTo>
                            <a:pt x="71" y="56"/>
                          </a:lnTo>
                          <a:lnTo>
                            <a:pt x="73" y="53"/>
                          </a:lnTo>
                          <a:lnTo>
                            <a:pt x="76" y="49"/>
                          </a:lnTo>
                          <a:lnTo>
                            <a:pt x="76" y="45"/>
                          </a:lnTo>
                          <a:lnTo>
                            <a:pt x="77" y="41"/>
                          </a:lnTo>
                          <a:lnTo>
                            <a:pt x="78" y="38"/>
                          </a:lnTo>
                          <a:lnTo>
                            <a:pt x="77" y="34"/>
                          </a:lnTo>
                          <a:lnTo>
                            <a:pt x="76" y="28"/>
                          </a:lnTo>
                          <a:lnTo>
                            <a:pt x="76" y="26"/>
                          </a:lnTo>
                          <a:lnTo>
                            <a:pt x="73" y="23"/>
                          </a:lnTo>
                          <a:lnTo>
                            <a:pt x="71" y="19"/>
                          </a:lnTo>
                          <a:lnTo>
                            <a:pt x="70" y="17"/>
                          </a:lnTo>
                          <a:lnTo>
                            <a:pt x="67" y="13"/>
                          </a:lnTo>
                          <a:lnTo>
                            <a:pt x="65" y="11"/>
                          </a:lnTo>
                          <a:lnTo>
                            <a:pt x="63" y="8"/>
                          </a:lnTo>
                          <a:lnTo>
                            <a:pt x="60" y="6"/>
                          </a:lnTo>
                          <a:lnTo>
                            <a:pt x="56" y="4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2" y="2"/>
                          </a:lnTo>
                          <a:lnTo>
                            <a:pt x="20" y="4"/>
                          </a:lnTo>
                          <a:lnTo>
                            <a:pt x="16" y="6"/>
                          </a:lnTo>
                          <a:lnTo>
                            <a:pt x="13" y="8"/>
                          </a:lnTo>
                          <a:lnTo>
                            <a:pt x="11" y="11"/>
                          </a:lnTo>
                          <a:lnTo>
                            <a:pt x="8" y="13"/>
                          </a:lnTo>
                          <a:lnTo>
                            <a:pt x="6" y="17"/>
                          </a:lnTo>
                          <a:lnTo>
                            <a:pt x="5" y="19"/>
                          </a:lnTo>
                          <a:lnTo>
                            <a:pt x="2" y="23"/>
                          </a:lnTo>
                          <a:lnTo>
                            <a:pt x="1" y="26"/>
                          </a:lnTo>
                          <a:lnTo>
                            <a:pt x="0" y="28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0" y="45"/>
                          </a:lnTo>
                          <a:lnTo>
                            <a:pt x="1" y="49"/>
                          </a:lnTo>
                          <a:lnTo>
                            <a:pt x="2" y="53"/>
                          </a:lnTo>
                          <a:lnTo>
                            <a:pt x="5" y="56"/>
                          </a:lnTo>
                          <a:lnTo>
                            <a:pt x="6" y="59"/>
                          </a:lnTo>
                          <a:lnTo>
                            <a:pt x="8" y="62"/>
                          </a:lnTo>
                          <a:lnTo>
                            <a:pt x="11" y="64"/>
                          </a:lnTo>
                          <a:lnTo>
                            <a:pt x="13" y="66"/>
                          </a:lnTo>
                          <a:lnTo>
                            <a:pt x="16" y="69"/>
                          </a:lnTo>
                          <a:lnTo>
                            <a:pt x="20" y="71"/>
                          </a:lnTo>
                          <a:lnTo>
                            <a:pt x="22" y="72"/>
                          </a:lnTo>
                          <a:lnTo>
                            <a:pt x="26" y="75"/>
                          </a:lnTo>
                          <a:lnTo>
                            <a:pt x="31" y="75"/>
                          </a:lnTo>
                          <a:lnTo>
                            <a:pt x="34" y="76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25" name="Freeform 138"/>
                    <p:cNvSpPr>
                      <a:spLocks/>
                    </p:cNvSpPr>
                    <p:nvPr/>
                  </p:nvSpPr>
                  <p:spPr bwMode="auto">
                    <a:xfrm>
                      <a:off x="5639" y="1907"/>
                      <a:ext cx="25" cy="25"/>
                    </a:xfrm>
                    <a:custGeom>
                      <a:avLst/>
                      <a:gdLst>
                        <a:gd name="T0" fmla="*/ 1 w 77"/>
                        <a:gd name="T1" fmla="*/ 3 h 77"/>
                        <a:gd name="T2" fmla="*/ 2 w 77"/>
                        <a:gd name="T3" fmla="*/ 3 h 77"/>
                        <a:gd name="T4" fmla="*/ 2 w 77"/>
                        <a:gd name="T5" fmla="*/ 3 h 77"/>
                        <a:gd name="T6" fmla="*/ 2 w 77"/>
                        <a:gd name="T7" fmla="*/ 2 h 77"/>
                        <a:gd name="T8" fmla="*/ 2 w 77"/>
                        <a:gd name="T9" fmla="*/ 2 h 77"/>
                        <a:gd name="T10" fmla="*/ 2 w 77"/>
                        <a:gd name="T11" fmla="*/ 2 h 77"/>
                        <a:gd name="T12" fmla="*/ 3 w 77"/>
                        <a:gd name="T13" fmla="*/ 2 h 77"/>
                        <a:gd name="T14" fmla="*/ 3 w 77"/>
                        <a:gd name="T15" fmla="*/ 2 h 77"/>
                        <a:gd name="T16" fmla="*/ 3 w 77"/>
                        <a:gd name="T17" fmla="*/ 1 h 77"/>
                        <a:gd name="T18" fmla="*/ 3 w 77"/>
                        <a:gd name="T19" fmla="*/ 1 h 77"/>
                        <a:gd name="T20" fmla="*/ 2 w 77"/>
                        <a:gd name="T21" fmla="*/ 1 h 77"/>
                        <a:gd name="T22" fmla="*/ 2 w 77"/>
                        <a:gd name="T23" fmla="*/ 0 h 77"/>
                        <a:gd name="T24" fmla="*/ 2 w 77"/>
                        <a:gd name="T25" fmla="*/ 0 h 77"/>
                        <a:gd name="T26" fmla="*/ 2 w 77"/>
                        <a:gd name="T27" fmla="*/ 0 h 77"/>
                        <a:gd name="T28" fmla="*/ 2 w 77"/>
                        <a:gd name="T29" fmla="*/ 0 h 77"/>
                        <a:gd name="T30" fmla="*/ 1 w 77"/>
                        <a:gd name="T31" fmla="*/ 0 h 77"/>
                        <a:gd name="T32" fmla="*/ 1 w 77"/>
                        <a:gd name="T33" fmla="*/ 0 h 77"/>
                        <a:gd name="T34" fmla="*/ 1 w 77"/>
                        <a:gd name="T35" fmla="*/ 0 h 77"/>
                        <a:gd name="T36" fmla="*/ 1 w 77"/>
                        <a:gd name="T37" fmla="*/ 0 h 77"/>
                        <a:gd name="T38" fmla="*/ 0 w 77"/>
                        <a:gd name="T39" fmla="*/ 0 h 77"/>
                        <a:gd name="T40" fmla="*/ 0 w 77"/>
                        <a:gd name="T41" fmla="*/ 0 h 77"/>
                        <a:gd name="T42" fmla="*/ 0 w 77"/>
                        <a:gd name="T43" fmla="*/ 1 h 77"/>
                        <a:gd name="T44" fmla="*/ 0 w 77"/>
                        <a:gd name="T45" fmla="*/ 1 h 77"/>
                        <a:gd name="T46" fmla="*/ 0 w 77"/>
                        <a:gd name="T47" fmla="*/ 1 h 77"/>
                        <a:gd name="T48" fmla="*/ 0 w 77"/>
                        <a:gd name="T49" fmla="*/ 2 h 77"/>
                        <a:gd name="T50" fmla="*/ 0 w 77"/>
                        <a:gd name="T51" fmla="*/ 2 h 77"/>
                        <a:gd name="T52" fmla="*/ 0 w 77"/>
                        <a:gd name="T53" fmla="*/ 2 h 77"/>
                        <a:gd name="T54" fmla="*/ 0 w 77"/>
                        <a:gd name="T55" fmla="*/ 2 h 77"/>
                        <a:gd name="T56" fmla="*/ 0 w 77"/>
                        <a:gd name="T57" fmla="*/ 2 h 77"/>
                        <a:gd name="T58" fmla="*/ 1 w 77"/>
                        <a:gd name="T59" fmla="*/ 3 h 77"/>
                        <a:gd name="T60" fmla="*/ 1 w 77"/>
                        <a:gd name="T61" fmla="*/ 3 h 77"/>
                        <a:gd name="T62" fmla="*/ 1 w 77"/>
                        <a:gd name="T63" fmla="*/ 3 h 77"/>
                        <a:gd name="T64" fmla="*/ 1 w 77"/>
                        <a:gd name="T65" fmla="*/ 3 h 77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7"/>
                        <a:gd name="T100" fmla="*/ 0 h 77"/>
                        <a:gd name="T101" fmla="*/ 77 w 77"/>
                        <a:gd name="T102" fmla="*/ 77 h 77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7" h="77">
                          <a:moveTo>
                            <a:pt x="38" y="77"/>
                          </a:moveTo>
                          <a:lnTo>
                            <a:pt x="41" y="77"/>
                          </a:lnTo>
                          <a:lnTo>
                            <a:pt x="45" y="76"/>
                          </a:lnTo>
                          <a:lnTo>
                            <a:pt x="48" y="75"/>
                          </a:lnTo>
                          <a:lnTo>
                            <a:pt x="53" y="75"/>
                          </a:lnTo>
                          <a:lnTo>
                            <a:pt x="56" y="73"/>
                          </a:lnTo>
                          <a:lnTo>
                            <a:pt x="59" y="70"/>
                          </a:lnTo>
                          <a:lnTo>
                            <a:pt x="61" y="67"/>
                          </a:lnTo>
                          <a:lnTo>
                            <a:pt x="65" y="66"/>
                          </a:lnTo>
                          <a:lnTo>
                            <a:pt x="67" y="62"/>
                          </a:lnTo>
                          <a:lnTo>
                            <a:pt x="70" y="60"/>
                          </a:lnTo>
                          <a:lnTo>
                            <a:pt x="71" y="57"/>
                          </a:lnTo>
                          <a:lnTo>
                            <a:pt x="73" y="53"/>
                          </a:lnTo>
                          <a:lnTo>
                            <a:pt x="74" y="50"/>
                          </a:lnTo>
                          <a:lnTo>
                            <a:pt x="76" y="45"/>
                          </a:lnTo>
                          <a:lnTo>
                            <a:pt x="76" y="42"/>
                          </a:lnTo>
                          <a:lnTo>
                            <a:pt x="77" y="38"/>
                          </a:lnTo>
                          <a:lnTo>
                            <a:pt x="76" y="35"/>
                          </a:lnTo>
                          <a:lnTo>
                            <a:pt x="76" y="30"/>
                          </a:lnTo>
                          <a:lnTo>
                            <a:pt x="74" y="26"/>
                          </a:lnTo>
                          <a:lnTo>
                            <a:pt x="73" y="23"/>
                          </a:lnTo>
                          <a:lnTo>
                            <a:pt x="71" y="19"/>
                          </a:lnTo>
                          <a:lnTo>
                            <a:pt x="70" y="17"/>
                          </a:lnTo>
                          <a:lnTo>
                            <a:pt x="67" y="13"/>
                          </a:lnTo>
                          <a:lnTo>
                            <a:pt x="65" y="11"/>
                          </a:lnTo>
                          <a:lnTo>
                            <a:pt x="61" y="9"/>
                          </a:lnTo>
                          <a:lnTo>
                            <a:pt x="59" y="6"/>
                          </a:lnTo>
                          <a:lnTo>
                            <a:pt x="56" y="4"/>
                          </a:lnTo>
                          <a:lnTo>
                            <a:pt x="53" y="3"/>
                          </a:lnTo>
                          <a:lnTo>
                            <a:pt x="48" y="2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3" y="0"/>
                          </a:lnTo>
                          <a:lnTo>
                            <a:pt x="31" y="0"/>
                          </a:lnTo>
                          <a:lnTo>
                            <a:pt x="26" y="2"/>
                          </a:lnTo>
                          <a:lnTo>
                            <a:pt x="22" y="3"/>
                          </a:lnTo>
                          <a:lnTo>
                            <a:pt x="19" y="4"/>
                          </a:lnTo>
                          <a:lnTo>
                            <a:pt x="15" y="6"/>
                          </a:lnTo>
                          <a:lnTo>
                            <a:pt x="13" y="9"/>
                          </a:lnTo>
                          <a:lnTo>
                            <a:pt x="10" y="11"/>
                          </a:lnTo>
                          <a:lnTo>
                            <a:pt x="7" y="13"/>
                          </a:lnTo>
                          <a:lnTo>
                            <a:pt x="4" y="17"/>
                          </a:lnTo>
                          <a:lnTo>
                            <a:pt x="3" y="19"/>
                          </a:lnTo>
                          <a:lnTo>
                            <a:pt x="2" y="23"/>
                          </a:lnTo>
                          <a:lnTo>
                            <a:pt x="0" y="26"/>
                          </a:lnTo>
                          <a:lnTo>
                            <a:pt x="0" y="30"/>
                          </a:lnTo>
                          <a:lnTo>
                            <a:pt x="0" y="35"/>
                          </a:lnTo>
                          <a:lnTo>
                            <a:pt x="0" y="38"/>
                          </a:lnTo>
                          <a:lnTo>
                            <a:pt x="0" y="42"/>
                          </a:lnTo>
                          <a:lnTo>
                            <a:pt x="0" y="45"/>
                          </a:lnTo>
                          <a:lnTo>
                            <a:pt x="0" y="50"/>
                          </a:lnTo>
                          <a:lnTo>
                            <a:pt x="2" y="53"/>
                          </a:lnTo>
                          <a:lnTo>
                            <a:pt x="3" y="57"/>
                          </a:lnTo>
                          <a:lnTo>
                            <a:pt x="4" y="60"/>
                          </a:lnTo>
                          <a:lnTo>
                            <a:pt x="7" y="62"/>
                          </a:lnTo>
                          <a:lnTo>
                            <a:pt x="10" y="66"/>
                          </a:lnTo>
                          <a:lnTo>
                            <a:pt x="13" y="67"/>
                          </a:lnTo>
                          <a:lnTo>
                            <a:pt x="15" y="70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5"/>
                          </a:lnTo>
                          <a:lnTo>
                            <a:pt x="31" y="76"/>
                          </a:lnTo>
                          <a:lnTo>
                            <a:pt x="33" y="77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26" name="Freeform 139"/>
                    <p:cNvSpPr>
                      <a:spLocks/>
                    </p:cNvSpPr>
                    <p:nvPr/>
                  </p:nvSpPr>
                  <p:spPr bwMode="auto">
                    <a:xfrm>
                      <a:off x="5491" y="1538"/>
                      <a:ext cx="19" cy="9"/>
                    </a:xfrm>
                    <a:custGeom>
                      <a:avLst/>
                      <a:gdLst>
                        <a:gd name="T0" fmla="*/ 2 w 56"/>
                        <a:gd name="T1" fmla="*/ 0 h 27"/>
                        <a:gd name="T2" fmla="*/ 2 w 56"/>
                        <a:gd name="T3" fmla="*/ 0 h 27"/>
                        <a:gd name="T4" fmla="*/ 2 w 56"/>
                        <a:gd name="T5" fmla="*/ 0 h 27"/>
                        <a:gd name="T6" fmla="*/ 2 w 56"/>
                        <a:gd name="T7" fmla="*/ 0 h 27"/>
                        <a:gd name="T8" fmla="*/ 2 w 56"/>
                        <a:gd name="T9" fmla="*/ 1 h 27"/>
                        <a:gd name="T10" fmla="*/ 2 w 56"/>
                        <a:gd name="T11" fmla="*/ 1 h 27"/>
                        <a:gd name="T12" fmla="*/ 2 w 56"/>
                        <a:gd name="T13" fmla="*/ 1 h 27"/>
                        <a:gd name="T14" fmla="*/ 2 w 56"/>
                        <a:gd name="T15" fmla="*/ 1 h 27"/>
                        <a:gd name="T16" fmla="*/ 2 w 56"/>
                        <a:gd name="T17" fmla="*/ 1 h 27"/>
                        <a:gd name="T18" fmla="*/ 2 w 56"/>
                        <a:gd name="T19" fmla="*/ 1 h 27"/>
                        <a:gd name="T20" fmla="*/ 2 w 56"/>
                        <a:gd name="T21" fmla="*/ 1 h 27"/>
                        <a:gd name="T22" fmla="*/ 2 w 56"/>
                        <a:gd name="T23" fmla="*/ 1 h 27"/>
                        <a:gd name="T24" fmla="*/ 2 w 56"/>
                        <a:gd name="T25" fmla="*/ 1 h 27"/>
                        <a:gd name="T26" fmla="*/ 1 w 56"/>
                        <a:gd name="T27" fmla="*/ 1 h 27"/>
                        <a:gd name="T28" fmla="*/ 1 w 56"/>
                        <a:gd name="T29" fmla="*/ 1 h 27"/>
                        <a:gd name="T30" fmla="*/ 1 w 56"/>
                        <a:gd name="T31" fmla="*/ 1 h 27"/>
                        <a:gd name="T32" fmla="*/ 1 w 56"/>
                        <a:gd name="T33" fmla="*/ 1 h 27"/>
                        <a:gd name="T34" fmla="*/ 1 w 56"/>
                        <a:gd name="T35" fmla="*/ 1 h 27"/>
                        <a:gd name="T36" fmla="*/ 1 w 56"/>
                        <a:gd name="T37" fmla="*/ 1 h 27"/>
                        <a:gd name="T38" fmla="*/ 1 w 56"/>
                        <a:gd name="T39" fmla="*/ 1 h 27"/>
                        <a:gd name="T40" fmla="*/ 0 w 56"/>
                        <a:gd name="T41" fmla="*/ 0 h 27"/>
                        <a:gd name="T42" fmla="*/ 0 w 56"/>
                        <a:gd name="T43" fmla="*/ 0 h 27"/>
                        <a:gd name="T44" fmla="*/ 0 w 56"/>
                        <a:gd name="T45" fmla="*/ 0 h 27"/>
                        <a:gd name="T46" fmla="*/ 0 w 56"/>
                        <a:gd name="T47" fmla="*/ 0 h 27"/>
                        <a:gd name="T48" fmla="*/ 0 w 56"/>
                        <a:gd name="T49" fmla="*/ 0 h 27"/>
                        <a:gd name="T50" fmla="*/ 0 w 56"/>
                        <a:gd name="T51" fmla="*/ 0 h 27"/>
                        <a:gd name="T52" fmla="*/ 0 w 56"/>
                        <a:gd name="T53" fmla="*/ 0 h 27"/>
                        <a:gd name="T54" fmla="*/ 0 w 56"/>
                        <a:gd name="T55" fmla="*/ 0 h 27"/>
                        <a:gd name="T56" fmla="*/ 0 w 56"/>
                        <a:gd name="T57" fmla="*/ 0 h 27"/>
                        <a:gd name="T58" fmla="*/ 1 w 56"/>
                        <a:gd name="T59" fmla="*/ 0 h 27"/>
                        <a:gd name="T60" fmla="*/ 1 w 56"/>
                        <a:gd name="T61" fmla="*/ 0 h 27"/>
                        <a:gd name="T62" fmla="*/ 1 w 56"/>
                        <a:gd name="T63" fmla="*/ 0 h 27"/>
                        <a:gd name="T64" fmla="*/ 1 w 56"/>
                        <a:gd name="T65" fmla="*/ 0 h 27"/>
                        <a:gd name="T66" fmla="*/ 1 w 56"/>
                        <a:gd name="T67" fmla="*/ 0 h 27"/>
                        <a:gd name="T68" fmla="*/ 1 w 56"/>
                        <a:gd name="T69" fmla="*/ 0 h 27"/>
                        <a:gd name="T70" fmla="*/ 1 w 56"/>
                        <a:gd name="T71" fmla="*/ 0 h 27"/>
                        <a:gd name="T72" fmla="*/ 2 w 56"/>
                        <a:gd name="T73" fmla="*/ 0 h 27"/>
                        <a:gd name="T74" fmla="*/ 2 w 56"/>
                        <a:gd name="T75" fmla="*/ 0 h 27"/>
                        <a:gd name="T76" fmla="*/ 2 w 56"/>
                        <a:gd name="T77" fmla="*/ 0 h 27"/>
                        <a:gd name="T78" fmla="*/ 2 w 56"/>
                        <a:gd name="T79" fmla="*/ 0 h 27"/>
                        <a:gd name="T80" fmla="*/ 2 w 56"/>
                        <a:gd name="T81" fmla="*/ 0 h 27"/>
                        <a:gd name="T82" fmla="*/ 2 w 56"/>
                        <a:gd name="T83" fmla="*/ 0 h 27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w 56"/>
                        <a:gd name="T127" fmla="*/ 0 h 27"/>
                        <a:gd name="T128" fmla="*/ 56 w 56"/>
                        <a:gd name="T129" fmla="*/ 27 h 27"/>
                      </a:gdLst>
                      <a:ahLst/>
                      <a:cxnLst>
                        <a:cxn ang="T84">
                          <a:pos x="T0" y="T1"/>
                        </a:cxn>
                        <a:cxn ang="T85">
                          <a:pos x="T2" y="T3"/>
                        </a:cxn>
                        <a:cxn ang="T86">
                          <a:pos x="T4" y="T5"/>
                        </a:cxn>
                        <a:cxn ang="T87">
                          <a:pos x="T6" y="T7"/>
                        </a:cxn>
                        <a:cxn ang="T88">
                          <a:pos x="T8" y="T9"/>
                        </a:cxn>
                        <a:cxn ang="T89">
                          <a:pos x="T10" y="T11"/>
                        </a:cxn>
                        <a:cxn ang="T90">
                          <a:pos x="T12" y="T13"/>
                        </a:cxn>
                        <a:cxn ang="T91">
                          <a:pos x="T14" y="T15"/>
                        </a:cxn>
                        <a:cxn ang="T92">
                          <a:pos x="T16" y="T17"/>
                        </a:cxn>
                        <a:cxn ang="T93">
                          <a:pos x="T18" y="T19"/>
                        </a:cxn>
                        <a:cxn ang="T94">
                          <a:pos x="T20" y="T21"/>
                        </a:cxn>
                        <a:cxn ang="T95">
                          <a:pos x="T22" y="T23"/>
                        </a:cxn>
                        <a:cxn ang="T96">
                          <a:pos x="T24" y="T25"/>
                        </a:cxn>
                        <a:cxn ang="T97">
                          <a:pos x="T26" y="T27"/>
                        </a:cxn>
                        <a:cxn ang="T98">
                          <a:pos x="T28" y="T29"/>
                        </a:cxn>
                        <a:cxn ang="T99">
                          <a:pos x="T30" y="T31"/>
                        </a:cxn>
                        <a:cxn ang="T100">
                          <a:pos x="T32" y="T33"/>
                        </a:cxn>
                        <a:cxn ang="T101">
                          <a:pos x="T34" y="T35"/>
                        </a:cxn>
                        <a:cxn ang="T102">
                          <a:pos x="T36" y="T37"/>
                        </a:cxn>
                        <a:cxn ang="T103">
                          <a:pos x="T38" y="T39"/>
                        </a:cxn>
                        <a:cxn ang="T104">
                          <a:pos x="T40" y="T41"/>
                        </a:cxn>
                        <a:cxn ang="T105">
                          <a:pos x="T42" y="T43"/>
                        </a:cxn>
                        <a:cxn ang="T106">
                          <a:pos x="T44" y="T45"/>
                        </a:cxn>
                        <a:cxn ang="T107">
                          <a:pos x="T46" y="T47"/>
                        </a:cxn>
                        <a:cxn ang="T108">
                          <a:pos x="T48" y="T49"/>
                        </a:cxn>
                        <a:cxn ang="T109">
                          <a:pos x="T50" y="T51"/>
                        </a:cxn>
                        <a:cxn ang="T110">
                          <a:pos x="T52" y="T53"/>
                        </a:cxn>
                        <a:cxn ang="T111">
                          <a:pos x="T54" y="T55"/>
                        </a:cxn>
                        <a:cxn ang="T112">
                          <a:pos x="T56" y="T57"/>
                        </a:cxn>
                        <a:cxn ang="T113">
                          <a:pos x="T58" y="T59"/>
                        </a:cxn>
                        <a:cxn ang="T114">
                          <a:pos x="T60" y="T61"/>
                        </a:cxn>
                        <a:cxn ang="T115">
                          <a:pos x="T62" y="T63"/>
                        </a:cxn>
                        <a:cxn ang="T116">
                          <a:pos x="T64" y="T65"/>
                        </a:cxn>
                        <a:cxn ang="T117">
                          <a:pos x="T66" y="T67"/>
                        </a:cxn>
                        <a:cxn ang="T118">
                          <a:pos x="T68" y="T69"/>
                        </a:cxn>
                        <a:cxn ang="T119">
                          <a:pos x="T70" y="T71"/>
                        </a:cxn>
                        <a:cxn ang="T120">
                          <a:pos x="T72" y="T73"/>
                        </a:cxn>
                        <a:cxn ang="T121">
                          <a:pos x="T74" y="T75"/>
                        </a:cxn>
                        <a:cxn ang="T122">
                          <a:pos x="T76" y="T77"/>
                        </a:cxn>
                        <a:cxn ang="T123">
                          <a:pos x="T78" y="T79"/>
                        </a:cxn>
                        <a:cxn ang="T124">
                          <a:pos x="T80" y="T81"/>
                        </a:cxn>
                        <a:cxn ang="T125">
                          <a:pos x="T82" y="T83"/>
                        </a:cxn>
                      </a:cxnLst>
                      <a:rect l="T126" t="T127" r="T128" b="T129"/>
                      <a:pathLst>
                        <a:path w="56" h="27">
                          <a:moveTo>
                            <a:pt x="51" y="0"/>
                          </a:moveTo>
                          <a:lnTo>
                            <a:pt x="51" y="4"/>
                          </a:lnTo>
                          <a:lnTo>
                            <a:pt x="51" y="8"/>
                          </a:lnTo>
                          <a:lnTo>
                            <a:pt x="51" y="12"/>
                          </a:lnTo>
                          <a:lnTo>
                            <a:pt x="53" y="15"/>
                          </a:lnTo>
                          <a:lnTo>
                            <a:pt x="53" y="19"/>
                          </a:lnTo>
                          <a:lnTo>
                            <a:pt x="54" y="22"/>
                          </a:lnTo>
                          <a:lnTo>
                            <a:pt x="55" y="25"/>
                          </a:lnTo>
                          <a:lnTo>
                            <a:pt x="56" y="27"/>
                          </a:lnTo>
                          <a:lnTo>
                            <a:pt x="51" y="27"/>
                          </a:lnTo>
                          <a:lnTo>
                            <a:pt x="48" y="27"/>
                          </a:lnTo>
                          <a:lnTo>
                            <a:pt x="44" y="27"/>
                          </a:lnTo>
                          <a:lnTo>
                            <a:pt x="41" y="27"/>
                          </a:lnTo>
                          <a:lnTo>
                            <a:pt x="37" y="26"/>
                          </a:lnTo>
                          <a:lnTo>
                            <a:pt x="34" y="25"/>
                          </a:lnTo>
                          <a:lnTo>
                            <a:pt x="29" y="23"/>
                          </a:lnTo>
                          <a:lnTo>
                            <a:pt x="26" y="22"/>
                          </a:lnTo>
                          <a:lnTo>
                            <a:pt x="23" y="20"/>
                          </a:lnTo>
                          <a:lnTo>
                            <a:pt x="19" y="18"/>
                          </a:lnTo>
                          <a:lnTo>
                            <a:pt x="16" y="14"/>
                          </a:lnTo>
                          <a:lnTo>
                            <a:pt x="13" y="12"/>
                          </a:lnTo>
                          <a:lnTo>
                            <a:pt x="9" y="9"/>
                          </a:lnTo>
                          <a:lnTo>
                            <a:pt x="6" y="7"/>
                          </a:lnTo>
                          <a:lnTo>
                            <a:pt x="3" y="4"/>
                          </a:lnTo>
                          <a:lnTo>
                            <a:pt x="0" y="2"/>
                          </a:lnTo>
                          <a:lnTo>
                            <a:pt x="3" y="1"/>
                          </a:lnTo>
                          <a:lnTo>
                            <a:pt x="6" y="1"/>
                          </a:lnTo>
                          <a:lnTo>
                            <a:pt x="9" y="1"/>
                          </a:lnTo>
                          <a:lnTo>
                            <a:pt x="13" y="1"/>
                          </a:lnTo>
                          <a:lnTo>
                            <a:pt x="16" y="1"/>
                          </a:lnTo>
                          <a:lnTo>
                            <a:pt x="19" y="1"/>
                          </a:lnTo>
                          <a:lnTo>
                            <a:pt x="23" y="1"/>
                          </a:lnTo>
                          <a:lnTo>
                            <a:pt x="26" y="1"/>
                          </a:lnTo>
                          <a:lnTo>
                            <a:pt x="29" y="0"/>
                          </a:lnTo>
                          <a:lnTo>
                            <a:pt x="31" y="0"/>
                          </a:lnTo>
                          <a:lnTo>
                            <a:pt x="35" y="0"/>
                          </a:lnTo>
                          <a:lnTo>
                            <a:pt x="40" y="0"/>
                          </a:lnTo>
                          <a:lnTo>
                            <a:pt x="42" y="0"/>
                          </a:lnTo>
                          <a:lnTo>
                            <a:pt x="44" y="0"/>
                          </a:lnTo>
                          <a:lnTo>
                            <a:pt x="48" y="0"/>
                          </a:lnTo>
                          <a:lnTo>
                            <a:pt x="51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27" name="Freeform 140"/>
                    <p:cNvSpPr>
                      <a:spLocks/>
                    </p:cNvSpPr>
                    <p:nvPr/>
                  </p:nvSpPr>
                  <p:spPr bwMode="auto">
                    <a:xfrm>
                      <a:off x="5354" y="1538"/>
                      <a:ext cx="326" cy="47"/>
                    </a:xfrm>
                    <a:custGeom>
                      <a:avLst/>
                      <a:gdLst>
                        <a:gd name="T0" fmla="*/ 31 w 976"/>
                        <a:gd name="T1" fmla="*/ 1 h 139"/>
                        <a:gd name="T2" fmla="*/ 30 w 976"/>
                        <a:gd name="T3" fmla="*/ 1 h 139"/>
                        <a:gd name="T4" fmla="*/ 28 w 976"/>
                        <a:gd name="T5" fmla="*/ 1 h 139"/>
                        <a:gd name="T6" fmla="*/ 27 w 976"/>
                        <a:gd name="T7" fmla="*/ 1 h 139"/>
                        <a:gd name="T8" fmla="*/ 26 w 976"/>
                        <a:gd name="T9" fmla="*/ 2 h 139"/>
                        <a:gd name="T10" fmla="*/ 25 w 976"/>
                        <a:gd name="T11" fmla="*/ 1 h 139"/>
                        <a:gd name="T12" fmla="*/ 24 w 976"/>
                        <a:gd name="T13" fmla="*/ 1 h 139"/>
                        <a:gd name="T14" fmla="*/ 24 w 976"/>
                        <a:gd name="T15" fmla="*/ 3 h 139"/>
                        <a:gd name="T16" fmla="*/ 25 w 976"/>
                        <a:gd name="T17" fmla="*/ 3 h 139"/>
                        <a:gd name="T18" fmla="*/ 26 w 976"/>
                        <a:gd name="T19" fmla="*/ 2 h 139"/>
                        <a:gd name="T20" fmla="*/ 28 w 976"/>
                        <a:gd name="T21" fmla="*/ 2 h 139"/>
                        <a:gd name="T22" fmla="*/ 29 w 976"/>
                        <a:gd name="T23" fmla="*/ 2 h 139"/>
                        <a:gd name="T24" fmla="*/ 30 w 976"/>
                        <a:gd name="T25" fmla="*/ 3 h 139"/>
                        <a:gd name="T26" fmla="*/ 31 w 976"/>
                        <a:gd name="T27" fmla="*/ 3 h 139"/>
                        <a:gd name="T28" fmla="*/ 33 w 976"/>
                        <a:gd name="T29" fmla="*/ 2 h 139"/>
                        <a:gd name="T30" fmla="*/ 32 w 976"/>
                        <a:gd name="T31" fmla="*/ 2 h 139"/>
                        <a:gd name="T32" fmla="*/ 31 w 976"/>
                        <a:gd name="T33" fmla="*/ 2 h 139"/>
                        <a:gd name="T34" fmla="*/ 31 w 976"/>
                        <a:gd name="T35" fmla="*/ 1 h 139"/>
                        <a:gd name="T36" fmla="*/ 32 w 976"/>
                        <a:gd name="T37" fmla="*/ 0 h 139"/>
                        <a:gd name="T38" fmla="*/ 33 w 976"/>
                        <a:gd name="T39" fmla="*/ 1 h 139"/>
                        <a:gd name="T40" fmla="*/ 35 w 976"/>
                        <a:gd name="T41" fmla="*/ 1 h 139"/>
                        <a:gd name="T42" fmla="*/ 36 w 976"/>
                        <a:gd name="T43" fmla="*/ 1 h 139"/>
                        <a:gd name="T44" fmla="*/ 28 w 976"/>
                        <a:gd name="T45" fmla="*/ 4 h 139"/>
                        <a:gd name="T46" fmla="*/ 23 w 976"/>
                        <a:gd name="T47" fmla="*/ 3 h 139"/>
                        <a:gd name="T48" fmla="*/ 18 w 976"/>
                        <a:gd name="T49" fmla="*/ 3 h 139"/>
                        <a:gd name="T50" fmla="*/ 14 w 976"/>
                        <a:gd name="T51" fmla="*/ 3 h 139"/>
                        <a:gd name="T52" fmla="*/ 9 w 976"/>
                        <a:gd name="T53" fmla="*/ 4 h 139"/>
                        <a:gd name="T54" fmla="*/ 5 w 976"/>
                        <a:gd name="T55" fmla="*/ 4 h 139"/>
                        <a:gd name="T56" fmla="*/ 0 w 976"/>
                        <a:gd name="T57" fmla="*/ 2 h 139"/>
                        <a:gd name="T58" fmla="*/ 1 w 976"/>
                        <a:gd name="T59" fmla="*/ 2 h 139"/>
                        <a:gd name="T60" fmla="*/ 2 w 976"/>
                        <a:gd name="T61" fmla="*/ 1 h 139"/>
                        <a:gd name="T62" fmla="*/ 3 w 976"/>
                        <a:gd name="T63" fmla="*/ 1 h 139"/>
                        <a:gd name="T64" fmla="*/ 4 w 976"/>
                        <a:gd name="T65" fmla="*/ 1 h 139"/>
                        <a:gd name="T66" fmla="*/ 5 w 976"/>
                        <a:gd name="T67" fmla="*/ 1 h 139"/>
                        <a:gd name="T68" fmla="*/ 6 w 976"/>
                        <a:gd name="T69" fmla="*/ 1 h 139"/>
                        <a:gd name="T70" fmla="*/ 7 w 976"/>
                        <a:gd name="T71" fmla="*/ 2 h 139"/>
                        <a:gd name="T72" fmla="*/ 8 w 976"/>
                        <a:gd name="T73" fmla="*/ 1 h 139"/>
                        <a:gd name="T74" fmla="*/ 9 w 976"/>
                        <a:gd name="T75" fmla="*/ 1 h 139"/>
                        <a:gd name="T76" fmla="*/ 10 w 976"/>
                        <a:gd name="T77" fmla="*/ 2 h 139"/>
                        <a:gd name="T78" fmla="*/ 12 w 976"/>
                        <a:gd name="T79" fmla="*/ 3 h 139"/>
                        <a:gd name="T80" fmla="*/ 12 w 976"/>
                        <a:gd name="T81" fmla="*/ 2 h 139"/>
                        <a:gd name="T82" fmla="*/ 11 w 976"/>
                        <a:gd name="T83" fmla="*/ 0 h 139"/>
                        <a:gd name="T84" fmla="*/ 12 w 976"/>
                        <a:gd name="T85" fmla="*/ 0 h 139"/>
                        <a:gd name="T86" fmla="*/ 13 w 976"/>
                        <a:gd name="T87" fmla="*/ 0 h 139"/>
                        <a:gd name="T88" fmla="*/ 14 w 976"/>
                        <a:gd name="T89" fmla="*/ 1 h 139"/>
                        <a:gd name="T90" fmla="*/ 15 w 976"/>
                        <a:gd name="T91" fmla="*/ 2 h 139"/>
                        <a:gd name="T92" fmla="*/ 16 w 976"/>
                        <a:gd name="T93" fmla="*/ 2 h 139"/>
                        <a:gd name="T94" fmla="*/ 17 w 976"/>
                        <a:gd name="T95" fmla="*/ 2 h 139"/>
                        <a:gd name="T96" fmla="*/ 19 w 976"/>
                        <a:gd name="T97" fmla="*/ 1 h 139"/>
                        <a:gd name="T98" fmla="*/ 20 w 976"/>
                        <a:gd name="T99" fmla="*/ 0 h 139"/>
                        <a:gd name="T100" fmla="*/ 19 w 976"/>
                        <a:gd name="T101" fmla="*/ 1 h 139"/>
                        <a:gd name="T102" fmla="*/ 20 w 976"/>
                        <a:gd name="T103" fmla="*/ 2 h 139"/>
                        <a:gd name="T104" fmla="*/ 21 w 976"/>
                        <a:gd name="T105" fmla="*/ 3 h 139"/>
                        <a:gd name="T106" fmla="*/ 22 w 976"/>
                        <a:gd name="T107" fmla="*/ 2 h 139"/>
                        <a:gd name="T108" fmla="*/ 22 w 976"/>
                        <a:gd name="T109" fmla="*/ 1 h 139"/>
                        <a:gd name="T110" fmla="*/ 21 w 976"/>
                        <a:gd name="T111" fmla="*/ 0 h 139"/>
                        <a:gd name="T112" fmla="*/ 21 w 976"/>
                        <a:gd name="T113" fmla="*/ 0 h 139"/>
                        <a:gd name="T114" fmla="*/ 23 w 976"/>
                        <a:gd name="T115" fmla="*/ 0 h 139"/>
                        <a:gd name="T116" fmla="*/ 24 w 976"/>
                        <a:gd name="T117" fmla="*/ 0 h 139"/>
                        <a:gd name="T118" fmla="*/ 26 w 976"/>
                        <a:gd name="T119" fmla="*/ 0 h 139"/>
                        <a:gd name="T120" fmla="*/ 28 w 976"/>
                        <a:gd name="T121" fmla="*/ 0 h 139"/>
                        <a:gd name="T122" fmla="*/ 29 w 976"/>
                        <a:gd name="T123" fmla="*/ 0 h 139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60000 65536"/>
                        <a:gd name="T184" fmla="*/ 0 60000 65536"/>
                        <a:gd name="T185" fmla="*/ 0 60000 65536"/>
                        <a:gd name="T186" fmla="*/ 0 w 976"/>
                        <a:gd name="T187" fmla="*/ 0 h 139"/>
                        <a:gd name="T188" fmla="*/ 976 w 976"/>
                        <a:gd name="T189" fmla="*/ 139 h 139"/>
                      </a:gdLst>
                      <a:ahLst/>
                      <a:cxnLst>
                        <a:cxn ang="T124">
                          <a:pos x="T0" y="T1"/>
                        </a:cxn>
                        <a:cxn ang="T125">
                          <a:pos x="T2" y="T3"/>
                        </a:cxn>
                        <a:cxn ang="T126">
                          <a:pos x="T4" y="T5"/>
                        </a:cxn>
                        <a:cxn ang="T127">
                          <a:pos x="T6" y="T7"/>
                        </a:cxn>
                        <a:cxn ang="T128">
                          <a:pos x="T8" y="T9"/>
                        </a:cxn>
                        <a:cxn ang="T129">
                          <a:pos x="T10" y="T11"/>
                        </a:cxn>
                        <a:cxn ang="T130">
                          <a:pos x="T12" y="T13"/>
                        </a:cxn>
                        <a:cxn ang="T131">
                          <a:pos x="T14" y="T15"/>
                        </a:cxn>
                        <a:cxn ang="T132">
                          <a:pos x="T16" y="T17"/>
                        </a:cxn>
                        <a:cxn ang="T133">
                          <a:pos x="T18" y="T19"/>
                        </a:cxn>
                        <a:cxn ang="T134">
                          <a:pos x="T20" y="T21"/>
                        </a:cxn>
                        <a:cxn ang="T135">
                          <a:pos x="T22" y="T23"/>
                        </a:cxn>
                        <a:cxn ang="T136">
                          <a:pos x="T24" y="T25"/>
                        </a:cxn>
                        <a:cxn ang="T137">
                          <a:pos x="T26" y="T27"/>
                        </a:cxn>
                        <a:cxn ang="T138">
                          <a:pos x="T28" y="T29"/>
                        </a:cxn>
                        <a:cxn ang="T139">
                          <a:pos x="T30" y="T31"/>
                        </a:cxn>
                        <a:cxn ang="T140">
                          <a:pos x="T32" y="T33"/>
                        </a:cxn>
                        <a:cxn ang="T141">
                          <a:pos x="T34" y="T35"/>
                        </a:cxn>
                        <a:cxn ang="T142">
                          <a:pos x="T36" y="T37"/>
                        </a:cxn>
                        <a:cxn ang="T143">
                          <a:pos x="T38" y="T39"/>
                        </a:cxn>
                        <a:cxn ang="T144">
                          <a:pos x="T40" y="T41"/>
                        </a:cxn>
                        <a:cxn ang="T145">
                          <a:pos x="T42" y="T43"/>
                        </a:cxn>
                        <a:cxn ang="T146">
                          <a:pos x="T44" y="T45"/>
                        </a:cxn>
                        <a:cxn ang="T147">
                          <a:pos x="T46" y="T47"/>
                        </a:cxn>
                        <a:cxn ang="T148">
                          <a:pos x="T48" y="T49"/>
                        </a:cxn>
                        <a:cxn ang="T149">
                          <a:pos x="T50" y="T51"/>
                        </a:cxn>
                        <a:cxn ang="T150">
                          <a:pos x="T52" y="T53"/>
                        </a:cxn>
                        <a:cxn ang="T151">
                          <a:pos x="T54" y="T55"/>
                        </a:cxn>
                        <a:cxn ang="T152">
                          <a:pos x="T56" y="T57"/>
                        </a:cxn>
                        <a:cxn ang="T153">
                          <a:pos x="T58" y="T59"/>
                        </a:cxn>
                        <a:cxn ang="T154">
                          <a:pos x="T60" y="T61"/>
                        </a:cxn>
                        <a:cxn ang="T155">
                          <a:pos x="T62" y="T63"/>
                        </a:cxn>
                        <a:cxn ang="T156">
                          <a:pos x="T64" y="T65"/>
                        </a:cxn>
                        <a:cxn ang="T157">
                          <a:pos x="T66" y="T67"/>
                        </a:cxn>
                        <a:cxn ang="T158">
                          <a:pos x="T68" y="T69"/>
                        </a:cxn>
                        <a:cxn ang="T159">
                          <a:pos x="T70" y="T71"/>
                        </a:cxn>
                        <a:cxn ang="T160">
                          <a:pos x="T72" y="T73"/>
                        </a:cxn>
                        <a:cxn ang="T161">
                          <a:pos x="T74" y="T75"/>
                        </a:cxn>
                        <a:cxn ang="T162">
                          <a:pos x="T76" y="T77"/>
                        </a:cxn>
                        <a:cxn ang="T163">
                          <a:pos x="T78" y="T79"/>
                        </a:cxn>
                        <a:cxn ang="T164">
                          <a:pos x="T80" y="T81"/>
                        </a:cxn>
                        <a:cxn ang="T165">
                          <a:pos x="T82" y="T83"/>
                        </a:cxn>
                        <a:cxn ang="T166">
                          <a:pos x="T84" y="T85"/>
                        </a:cxn>
                        <a:cxn ang="T167">
                          <a:pos x="T86" y="T87"/>
                        </a:cxn>
                        <a:cxn ang="T168">
                          <a:pos x="T88" y="T89"/>
                        </a:cxn>
                        <a:cxn ang="T169">
                          <a:pos x="T90" y="T91"/>
                        </a:cxn>
                        <a:cxn ang="T170">
                          <a:pos x="T92" y="T93"/>
                        </a:cxn>
                        <a:cxn ang="T171">
                          <a:pos x="T94" y="T95"/>
                        </a:cxn>
                        <a:cxn ang="T172">
                          <a:pos x="T96" y="T97"/>
                        </a:cxn>
                        <a:cxn ang="T173">
                          <a:pos x="T98" y="T99"/>
                        </a:cxn>
                        <a:cxn ang="T174">
                          <a:pos x="T100" y="T101"/>
                        </a:cxn>
                        <a:cxn ang="T175">
                          <a:pos x="T102" y="T103"/>
                        </a:cxn>
                        <a:cxn ang="T176">
                          <a:pos x="T104" y="T105"/>
                        </a:cxn>
                        <a:cxn ang="T177">
                          <a:pos x="T106" y="T107"/>
                        </a:cxn>
                        <a:cxn ang="T178">
                          <a:pos x="T108" y="T109"/>
                        </a:cxn>
                        <a:cxn ang="T179">
                          <a:pos x="T110" y="T111"/>
                        </a:cxn>
                        <a:cxn ang="T180">
                          <a:pos x="T112" y="T113"/>
                        </a:cxn>
                        <a:cxn ang="T181">
                          <a:pos x="T114" y="T115"/>
                        </a:cxn>
                        <a:cxn ang="T182">
                          <a:pos x="T116" y="T117"/>
                        </a:cxn>
                        <a:cxn ang="T183">
                          <a:pos x="T118" y="T119"/>
                        </a:cxn>
                        <a:cxn ang="T184">
                          <a:pos x="T120" y="T121"/>
                        </a:cxn>
                        <a:cxn ang="T185">
                          <a:pos x="T122" y="T123"/>
                        </a:cxn>
                      </a:cxnLst>
                      <a:rect l="T186" t="T187" r="T188" b="T189"/>
                      <a:pathLst>
                        <a:path w="976" h="139">
                          <a:moveTo>
                            <a:pt x="811" y="11"/>
                          </a:moveTo>
                          <a:lnTo>
                            <a:pt x="812" y="11"/>
                          </a:lnTo>
                          <a:lnTo>
                            <a:pt x="816" y="11"/>
                          </a:lnTo>
                          <a:lnTo>
                            <a:pt x="818" y="11"/>
                          </a:lnTo>
                          <a:lnTo>
                            <a:pt x="822" y="12"/>
                          </a:lnTo>
                          <a:lnTo>
                            <a:pt x="824" y="12"/>
                          </a:lnTo>
                          <a:lnTo>
                            <a:pt x="829" y="12"/>
                          </a:lnTo>
                          <a:lnTo>
                            <a:pt x="827" y="13"/>
                          </a:lnTo>
                          <a:lnTo>
                            <a:pt x="824" y="14"/>
                          </a:lnTo>
                          <a:lnTo>
                            <a:pt x="821" y="16"/>
                          </a:lnTo>
                          <a:lnTo>
                            <a:pt x="818" y="18"/>
                          </a:lnTo>
                          <a:lnTo>
                            <a:pt x="816" y="18"/>
                          </a:lnTo>
                          <a:lnTo>
                            <a:pt x="812" y="20"/>
                          </a:lnTo>
                          <a:lnTo>
                            <a:pt x="810" y="21"/>
                          </a:lnTo>
                          <a:lnTo>
                            <a:pt x="808" y="23"/>
                          </a:lnTo>
                          <a:lnTo>
                            <a:pt x="804" y="24"/>
                          </a:lnTo>
                          <a:lnTo>
                            <a:pt x="802" y="25"/>
                          </a:lnTo>
                          <a:lnTo>
                            <a:pt x="798" y="26"/>
                          </a:lnTo>
                          <a:lnTo>
                            <a:pt x="795" y="27"/>
                          </a:lnTo>
                          <a:lnTo>
                            <a:pt x="792" y="29"/>
                          </a:lnTo>
                          <a:lnTo>
                            <a:pt x="790" y="30"/>
                          </a:lnTo>
                          <a:lnTo>
                            <a:pt x="785" y="31"/>
                          </a:lnTo>
                          <a:lnTo>
                            <a:pt x="783" y="32"/>
                          </a:lnTo>
                          <a:lnTo>
                            <a:pt x="779" y="33"/>
                          </a:lnTo>
                          <a:lnTo>
                            <a:pt x="777" y="33"/>
                          </a:lnTo>
                          <a:lnTo>
                            <a:pt x="772" y="35"/>
                          </a:lnTo>
                          <a:lnTo>
                            <a:pt x="770" y="36"/>
                          </a:lnTo>
                          <a:lnTo>
                            <a:pt x="766" y="36"/>
                          </a:lnTo>
                          <a:lnTo>
                            <a:pt x="764" y="36"/>
                          </a:lnTo>
                          <a:lnTo>
                            <a:pt x="761" y="36"/>
                          </a:lnTo>
                          <a:lnTo>
                            <a:pt x="758" y="36"/>
                          </a:lnTo>
                          <a:lnTo>
                            <a:pt x="755" y="35"/>
                          </a:lnTo>
                          <a:lnTo>
                            <a:pt x="752" y="33"/>
                          </a:lnTo>
                          <a:lnTo>
                            <a:pt x="750" y="32"/>
                          </a:lnTo>
                          <a:lnTo>
                            <a:pt x="748" y="31"/>
                          </a:lnTo>
                          <a:lnTo>
                            <a:pt x="746" y="29"/>
                          </a:lnTo>
                          <a:lnTo>
                            <a:pt x="744" y="26"/>
                          </a:lnTo>
                          <a:lnTo>
                            <a:pt x="741" y="24"/>
                          </a:lnTo>
                          <a:lnTo>
                            <a:pt x="740" y="21"/>
                          </a:lnTo>
                          <a:lnTo>
                            <a:pt x="735" y="24"/>
                          </a:lnTo>
                          <a:lnTo>
                            <a:pt x="732" y="25"/>
                          </a:lnTo>
                          <a:lnTo>
                            <a:pt x="727" y="27"/>
                          </a:lnTo>
                          <a:lnTo>
                            <a:pt x="723" y="30"/>
                          </a:lnTo>
                          <a:lnTo>
                            <a:pt x="721" y="32"/>
                          </a:lnTo>
                          <a:lnTo>
                            <a:pt x="719" y="33"/>
                          </a:lnTo>
                          <a:lnTo>
                            <a:pt x="716" y="36"/>
                          </a:lnTo>
                          <a:lnTo>
                            <a:pt x="715" y="38"/>
                          </a:lnTo>
                          <a:lnTo>
                            <a:pt x="712" y="40"/>
                          </a:lnTo>
                          <a:lnTo>
                            <a:pt x="710" y="43"/>
                          </a:lnTo>
                          <a:lnTo>
                            <a:pt x="708" y="45"/>
                          </a:lnTo>
                          <a:lnTo>
                            <a:pt x="707" y="46"/>
                          </a:lnTo>
                          <a:lnTo>
                            <a:pt x="704" y="46"/>
                          </a:lnTo>
                          <a:lnTo>
                            <a:pt x="702" y="46"/>
                          </a:lnTo>
                          <a:lnTo>
                            <a:pt x="698" y="44"/>
                          </a:lnTo>
                          <a:lnTo>
                            <a:pt x="695" y="42"/>
                          </a:lnTo>
                          <a:lnTo>
                            <a:pt x="691" y="39"/>
                          </a:lnTo>
                          <a:lnTo>
                            <a:pt x="688" y="38"/>
                          </a:lnTo>
                          <a:lnTo>
                            <a:pt x="684" y="36"/>
                          </a:lnTo>
                          <a:lnTo>
                            <a:pt x="681" y="32"/>
                          </a:lnTo>
                          <a:lnTo>
                            <a:pt x="678" y="31"/>
                          </a:lnTo>
                          <a:lnTo>
                            <a:pt x="676" y="30"/>
                          </a:lnTo>
                          <a:lnTo>
                            <a:pt x="672" y="27"/>
                          </a:lnTo>
                          <a:lnTo>
                            <a:pt x="670" y="26"/>
                          </a:lnTo>
                          <a:lnTo>
                            <a:pt x="666" y="24"/>
                          </a:lnTo>
                          <a:lnTo>
                            <a:pt x="664" y="23"/>
                          </a:lnTo>
                          <a:lnTo>
                            <a:pt x="661" y="20"/>
                          </a:lnTo>
                          <a:lnTo>
                            <a:pt x="658" y="18"/>
                          </a:lnTo>
                          <a:lnTo>
                            <a:pt x="656" y="23"/>
                          </a:lnTo>
                          <a:lnTo>
                            <a:pt x="653" y="29"/>
                          </a:lnTo>
                          <a:lnTo>
                            <a:pt x="652" y="32"/>
                          </a:lnTo>
                          <a:lnTo>
                            <a:pt x="650" y="38"/>
                          </a:lnTo>
                          <a:lnTo>
                            <a:pt x="650" y="42"/>
                          </a:lnTo>
                          <a:lnTo>
                            <a:pt x="649" y="45"/>
                          </a:lnTo>
                          <a:lnTo>
                            <a:pt x="647" y="49"/>
                          </a:lnTo>
                          <a:lnTo>
                            <a:pt x="647" y="52"/>
                          </a:lnTo>
                          <a:lnTo>
                            <a:pt x="647" y="55"/>
                          </a:lnTo>
                          <a:lnTo>
                            <a:pt x="647" y="58"/>
                          </a:lnTo>
                          <a:lnTo>
                            <a:pt x="647" y="61"/>
                          </a:lnTo>
                          <a:lnTo>
                            <a:pt x="650" y="63"/>
                          </a:lnTo>
                          <a:lnTo>
                            <a:pt x="650" y="67"/>
                          </a:lnTo>
                          <a:lnTo>
                            <a:pt x="653" y="70"/>
                          </a:lnTo>
                          <a:lnTo>
                            <a:pt x="657" y="71"/>
                          </a:lnTo>
                          <a:lnTo>
                            <a:pt x="661" y="74"/>
                          </a:lnTo>
                          <a:lnTo>
                            <a:pt x="664" y="74"/>
                          </a:lnTo>
                          <a:lnTo>
                            <a:pt x="669" y="74"/>
                          </a:lnTo>
                          <a:lnTo>
                            <a:pt x="671" y="74"/>
                          </a:lnTo>
                          <a:lnTo>
                            <a:pt x="674" y="74"/>
                          </a:lnTo>
                          <a:lnTo>
                            <a:pt x="677" y="74"/>
                          </a:lnTo>
                          <a:lnTo>
                            <a:pt x="681" y="74"/>
                          </a:lnTo>
                          <a:lnTo>
                            <a:pt x="683" y="73"/>
                          </a:lnTo>
                          <a:lnTo>
                            <a:pt x="685" y="73"/>
                          </a:lnTo>
                          <a:lnTo>
                            <a:pt x="688" y="71"/>
                          </a:lnTo>
                          <a:lnTo>
                            <a:pt x="691" y="71"/>
                          </a:lnTo>
                          <a:lnTo>
                            <a:pt x="695" y="70"/>
                          </a:lnTo>
                          <a:lnTo>
                            <a:pt x="697" y="69"/>
                          </a:lnTo>
                          <a:lnTo>
                            <a:pt x="701" y="68"/>
                          </a:lnTo>
                          <a:lnTo>
                            <a:pt x="704" y="67"/>
                          </a:lnTo>
                          <a:lnTo>
                            <a:pt x="707" y="65"/>
                          </a:lnTo>
                          <a:lnTo>
                            <a:pt x="710" y="65"/>
                          </a:lnTo>
                          <a:lnTo>
                            <a:pt x="714" y="64"/>
                          </a:lnTo>
                          <a:lnTo>
                            <a:pt x="717" y="63"/>
                          </a:lnTo>
                          <a:lnTo>
                            <a:pt x="720" y="62"/>
                          </a:lnTo>
                          <a:lnTo>
                            <a:pt x="723" y="61"/>
                          </a:lnTo>
                          <a:lnTo>
                            <a:pt x="726" y="59"/>
                          </a:lnTo>
                          <a:lnTo>
                            <a:pt x="729" y="58"/>
                          </a:lnTo>
                          <a:lnTo>
                            <a:pt x="733" y="58"/>
                          </a:lnTo>
                          <a:lnTo>
                            <a:pt x="736" y="57"/>
                          </a:lnTo>
                          <a:lnTo>
                            <a:pt x="739" y="56"/>
                          </a:lnTo>
                          <a:lnTo>
                            <a:pt x="741" y="56"/>
                          </a:lnTo>
                          <a:lnTo>
                            <a:pt x="744" y="55"/>
                          </a:lnTo>
                          <a:lnTo>
                            <a:pt x="747" y="55"/>
                          </a:lnTo>
                          <a:lnTo>
                            <a:pt x="751" y="54"/>
                          </a:lnTo>
                          <a:lnTo>
                            <a:pt x="753" y="54"/>
                          </a:lnTo>
                          <a:lnTo>
                            <a:pt x="758" y="52"/>
                          </a:lnTo>
                          <a:lnTo>
                            <a:pt x="763" y="54"/>
                          </a:lnTo>
                          <a:lnTo>
                            <a:pt x="766" y="54"/>
                          </a:lnTo>
                          <a:lnTo>
                            <a:pt x="770" y="55"/>
                          </a:lnTo>
                          <a:lnTo>
                            <a:pt x="772" y="56"/>
                          </a:lnTo>
                          <a:lnTo>
                            <a:pt x="774" y="59"/>
                          </a:lnTo>
                          <a:lnTo>
                            <a:pt x="774" y="63"/>
                          </a:lnTo>
                          <a:lnTo>
                            <a:pt x="777" y="65"/>
                          </a:lnTo>
                          <a:lnTo>
                            <a:pt x="777" y="68"/>
                          </a:lnTo>
                          <a:lnTo>
                            <a:pt x="779" y="71"/>
                          </a:lnTo>
                          <a:lnTo>
                            <a:pt x="780" y="74"/>
                          </a:lnTo>
                          <a:lnTo>
                            <a:pt x="782" y="77"/>
                          </a:lnTo>
                          <a:lnTo>
                            <a:pt x="784" y="80"/>
                          </a:lnTo>
                          <a:lnTo>
                            <a:pt x="786" y="82"/>
                          </a:lnTo>
                          <a:lnTo>
                            <a:pt x="790" y="83"/>
                          </a:lnTo>
                          <a:lnTo>
                            <a:pt x="792" y="86"/>
                          </a:lnTo>
                          <a:lnTo>
                            <a:pt x="795" y="87"/>
                          </a:lnTo>
                          <a:lnTo>
                            <a:pt x="798" y="88"/>
                          </a:lnTo>
                          <a:lnTo>
                            <a:pt x="801" y="88"/>
                          </a:lnTo>
                          <a:lnTo>
                            <a:pt x="804" y="90"/>
                          </a:lnTo>
                          <a:lnTo>
                            <a:pt x="808" y="90"/>
                          </a:lnTo>
                          <a:lnTo>
                            <a:pt x="812" y="92"/>
                          </a:lnTo>
                          <a:lnTo>
                            <a:pt x="816" y="92"/>
                          </a:lnTo>
                          <a:lnTo>
                            <a:pt x="820" y="92"/>
                          </a:lnTo>
                          <a:lnTo>
                            <a:pt x="823" y="90"/>
                          </a:lnTo>
                          <a:lnTo>
                            <a:pt x="828" y="89"/>
                          </a:lnTo>
                          <a:lnTo>
                            <a:pt x="831" y="88"/>
                          </a:lnTo>
                          <a:lnTo>
                            <a:pt x="836" y="86"/>
                          </a:lnTo>
                          <a:lnTo>
                            <a:pt x="840" y="83"/>
                          </a:lnTo>
                          <a:lnTo>
                            <a:pt x="846" y="82"/>
                          </a:lnTo>
                          <a:lnTo>
                            <a:pt x="849" y="78"/>
                          </a:lnTo>
                          <a:lnTo>
                            <a:pt x="853" y="76"/>
                          </a:lnTo>
                          <a:lnTo>
                            <a:pt x="857" y="71"/>
                          </a:lnTo>
                          <a:lnTo>
                            <a:pt x="862" y="68"/>
                          </a:lnTo>
                          <a:lnTo>
                            <a:pt x="867" y="63"/>
                          </a:lnTo>
                          <a:lnTo>
                            <a:pt x="871" y="58"/>
                          </a:lnTo>
                          <a:lnTo>
                            <a:pt x="873" y="56"/>
                          </a:lnTo>
                          <a:lnTo>
                            <a:pt x="875" y="54"/>
                          </a:lnTo>
                          <a:lnTo>
                            <a:pt x="878" y="50"/>
                          </a:lnTo>
                          <a:lnTo>
                            <a:pt x="880" y="48"/>
                          </a:lnTo>
                          <a:lnTo>
                            <a:pt x="878" y="45"/>
                          </a:lnTo>
                          <a:lnTo>
                            <a:pt x="875" y="44"/>
                          </a:lnTo>
                          <a:lnTo>
                            <a:pt x="873" y="43"/>
                          </a:lnTo>
                          <a:lnTo>
                            <a:pt x="868" y="43"/>
                          </a:lnTo>
                          <a:lnTo>
                            <a:pt x="865" y="43"/>
                          </a:lnTo>
                          <a:lnTo>
                            <a:pt x="860" y="43"/>
                          </a:lnTo>
                          <a:lnTo>
                            <a:pt x="855" y="43"/>
                          </a:lnTo>
                          <a:lnTo>
                            <a:pt x="850" y="43"/>
                          </a:lnTo>
                          <a:lnTo>
                            <a:pt x="847" y="43"/>
                          </a:lnTo>
                          <a:lnTo>
                            <a:pt x="844" y="43"/>
                          </a:lnTo>
                          <a:lnTo>
                            <a:pt x="842" y="43"/>
                          </a:lnTo>
                          <a:lnTo>
                            <a:pt x="840" y="44"/>
                          </a:lnTo>
                          <a:lnTo>
                            <a:pt x="835" y="44"/>
                          </a:lnTo>
                          <a:lnTo>
                            <a:pt x="830" y="44"/>
                          </a:lnTo>
                          <a:lnTo>
                            <a:pt x="825" y="43"/>
                          </a:lnTo>
                          <a:lnTo>
                            <a:pt x="823" y="43"/>
                          </a:lnTo>
                          <a:lnTo>
                            <a:pt x="820" y="40"/>
                          </a:lnTo>
                          <a:lnTo>
                            <a:pt x="820" y="39"/>
                          </a:lnTo>
                          <a:lnTo>
                            <a:pt x="821" y="37"/>
                          </a:lnTo>
                          <a:lnTo>
                            <a:pt x="822" y="33"/>
                          </a:lnTo>
                          <a:lnTo>
                            <a:pt x="824" y="31"/>
                          </a:lnTo>
                          <a:lnTo>
                            <a:pt x="827" y="30"/>
                          </a:lnTo>
                          <a:lnTo>
                            <a:pt x="829" y="25"/>
                          </a:lnTo>
                          <a:lnTo>
                            <a:pt x="833" y="23"/>
                          </a:lnTo>
                          <a:lnTo>
                            <a:pt x="834" y="19"/>
                          </a:lnTo>
                          <a:lnTo>
                            <a:pt x="836" y="17"/>
                          </a:lnTo>
                          <a:lnTo>
                            <a:pt x="837" y="14"/>
                          </a:lnTo>
                          <a:lnTo>
                            <a:pt x="839" y="12"/>
                          </a:lnTo>
                          <a:lnTo>
                            <a:pt x="842" y="12"/>
                          </a:lnTo>
                          <a:lnTo>
                            <a:pt x="847" y="12"/>
                          </a:lnTo>
                          <a:lnTo>
                            <a:pt x="852" y="12"/>
                          </a:lnTo>
                          <a:lnTo>
                            <a:pt x="857" y="13"/>
                          </a:lnTo>
                          <a:lnTo>
                            <a:pt x="860" y="13"/>
                          </a:lnTo>
                          <a:lnTo>
                            <a:pt x="862" y="13"/>
                          </a:lnTo>
                          <a:lnTo>
                            <a:pt x="865" y="13"/>
                          </a:lnTo>
                          <a:lnTo>
                            <a:pt x="868" y="13"/>
                          </a:lnTo>
                          <a:lnTo>
                            <a:pt x="871" y="13"/>
                          </a:lnTo>
                          <a:lnTo>
                            <a:pt x="873" y="14"/>
                          </a:lnTo>
                          <a:lnTo>
                            <a:pt x="875" y="14"/>
                          </a:lnTo>
                          <a:lnTo>
                            <a:pt x="879" y="16"/>
                          </a:lnTo>
                          <a:lnTo>
                            <a:pt x="881" y="16"/>
                          </a:lnTo>
                          <a:lnTo>
                            <a:pt x="885" y="16"/>
                          </a:lnTo>
                          <a:lnTo>
                            <a:pt x="888" y="16"/>
                          </a:lnTo>
                          <a:lnTo>
                            <a:pt x="891" y="16"/>
                          </a:lnTo>
                          <a:lnTo>
                            <a:pt x="893" y="16"/>
                          </a:lnTo>
                          <a:lnTo>
                            <a:pt x="895" y="16"/>
                          </a:lnTo>
                          <a:lnTo>
                            <a:pt x="899" y="16"/>
                          </a:lnTo>
                          <a:lnTo>
                            <a:pt x="901" y="16"/>
                          </a:lnTo>
                          <a:lnTo>
                            <a:pt x="904" y="16"/>
                          </a:lnTo>
                          <a:lnTo>
                            <a:pt x="907" y="16"/>
                          </a:lnTo>
                          <a:lnTo>
                            <a:pt x="910" y="16"/>
                          </a:lnTo>
                          <a:lnTo>
                            <a:pt x="913" y="16"/>
                          </a:lnTo>
                          <a:lnTo>
                            <a:pt x="916" y="16"/>
                          </a:lnTo>
                          <a:lnTo>
                            <a:pt x="918" y="17"/>
                          </a:lnTo>
                          <a:lnTo>
                            <a:pt x="922" y="17"/>
                          </a:lnTo>
                          <a:lnTo>
                            <a:pt x="924" y="18"/>
                          </a:lnTo>
                          <a:lnTo>
                            <a:pt x="929" y="18"/>
                          </a:lnTo>
                          <a:lnTo>
                            <a:pt x="935" y="18"/>
                          </a:lnTo>
                          <a:lnTo>
                            <a:pt x="939" y="18"/>
                          </a:lnTo>
                          <a:lnTo>
                            <a:pt x="944" y="18"/>
                          </a:lnTo>
                          <a:lnTo>
                            <a:pt x="949" y="18"/>
                          </a:lnTo>
                          <a:lnTo>
                            <a:pt x="954" y="18"/>
                          </a:lnTo>
                          <a:lnTo>
                            <a:pt x="956" y="18"/>
                          </a:lnTo>
                          <a:lnTo>
                            <a:pt x="961" y="19"/>
                          </a:lnTo>
                          <a:lnTo>
                            <a:pt x="964" y="19"/>
                          </a:lnTo>
                          <a:lnTo>
                            <a:pt x="967" y="19"/>
                          </a:lnTo>
                          <a:lnTo>
                            <a:pt x="969" y="19"/>
                          </a:lnTo>
                          <a:lnTo>
                            <a:pt x="971" y="20"/>
                          </a:lnTo>
                          <a:lnTo>
                            <a:pt x="974" y="20"/>
                          </a:lnTo>
                          <a:lnTo>
                            <a:pt x="976" y="20"/>
                          </a:lnTo>
                          <a:lnTo>
                            <a:pt x="973" y="106"/>
                          </a:lnTo>
                          <a:lnTo>
                            <a:pt x="806" y="97"/>
                          </a:lnTo>
                          <a:lnTo>
                            <a:pt x="793" y="96"/>
                          </a:lnTo>
                          <a:lnTo>
                            <a:pt x="782" y="96"/>
                          </a:lnTo>
                          <a:lnTo>
                            <a:pt x="770" y="95"/>
                          </a:lnTo>
                          <a:lnTo>
                            <a:pt x="757" y="95"/>
                          </a:lnTo>
                          <a:lnTo>
                            <a:pt x="744" y="94"/>
                          </a:lnTo>
                          <a:lnTo>
                            <a:pt x="732" y="94"/>
                          </a:lnTo>
                          <a:lnTo>
                            <a:pt x="719" y="93"/>
                          </a:lnTo>
                          <a:lnTo>
                            <a:pt x="706" y="92"/>
                          </a:lnTo>
                          <a:lnTo>
                            <a:pt x="694" y="92"/>
                          </a:lnTo>
                          <a:lnTo>
                            <a:pt x="681" y="90"/>
                          </a:lnTo>
                          <a:lnTo>
                            <a:pt x="668" y="89"/>
                          </a:lnTo>
                          <a:lnTo>
                            <a:pt x="656" y="88"/>
                          </a:lnTo>
                          <a:lnTo>
                            <a:pt x="643" y="88"/>
                          </a:lnTo>
                          <a:lnTo>
                            <a:pt x="630" y="88"/>
                          </a:lnTo>
                          <a:lnTo>
                            <a:pt x="618" y="87"/>
                          </a:lnTo>
                          <a:lnTo>
                            <a:pt x="606" y="87"/>
                          </a:lnTo>
                          <a:lnTo>
                            <a:pt x="593" y="86"/>
                          </a:lnTo>
                          <a:lnTo>
                            <a:pt x="580" y="86"/>
                          </a:lnTo>
                          <a:lnTo>
                            <a:pt x="568" y="86"/>
                          </a:lnTo>
                          <a:lnTo>
                            <a:pt x="555" y="86"/>
                          </a:lnTo>
                          <a:lnTo>
                            <a:pt x="543" y="84"/>
                          </a:lnTo>
                          <a:lnTo>
                            <a:pt x="530" y="84"/>
                          </a:lnTo>
                          <a:lnTo>
                            <a:pt x="518" y="84"/>
                          </a:lnTo>
                          <a:lnTo>
                            <a:pt x="505" y="84"/>
                          </a:lnTo>
                          <a:lnTo>
                            <a:pt x="492" y="84"/>
                          </a:lnTo>
                          <a:lnTo>
                            <a:pt x="480" y="84"/>
                          </a:lnTo>
                          <a:lnTo>
                            <a:pt x="468" y="84"/>
                          </a:lnTo>
                          <a:lnTo>
                            <a:pt x="455" y="84"/>
                          </a:lnTo>
                          <a:lnTo>
                            <a:pt x="442" y="84"/>
                          </a:lnTo>
                          <a:lnTo>
                            <a:pt x="430" y="84"/>
                          </a:lnTo>
                          <a:lnTo>
                            <a:pt x="418" y="86"/>
                          </a:lnTo>
                          <a:lnTo>
                            <a:pt x="407" y="86"/>
                          </a:lnTo>
                          <a:lnTo>
                            <a:pt x="394" y="86"/>
                          </a:lnTo>
                          <a:lnTo>
                            <a:pt x="382" y="86"/>
                          </a:lnTo>
                          <a:lnTo>
                            <a:pt x="369" y="86"/>
                          </a:lnTo>
                          <a:lnTo>
                            <a:pt x="357" y="87"/>
                          </a:lnTo>
                          <a:lnTo>
                            <a:pt x="344" y="87"/>
                          </a:lnTo>
                          <a:lnTo>
                            <a:pt x="332" y="88"/>
                          </a:lnTo>
                          <a:lnTo>
                            <a:pt x="320" y="88"/>
                          </a:lnTo>
                          <a:lnTo>
                            <a:pt x="308" y="90"/>
                          </a:lnTo>
                          <a:lnTo>
                            <a:pt x="295" y="90"/>
                          </a:lnTo>
                          <a:lnTo>
                            <a:pt x="283" y="92"/>
                          </a:lnTo>
                          <a:lnTo>
                            <a:pt x="270" y="93"/>
                          </a:lnTo>
                          <a:lnTo>
                            <a:pt x="258" y="94"/>
                          </a:lnTo>
                          <a:lnTo>
                            <a:pt x="245" y="95"/>
                          </a:lnTo>
                          <a:lnTo>
                            <a:pt x="235" y="96"/>
                          </a:lnTo>
                          <a:lnTo>
                            <a:pt x="223" y="99"/>
                          </a:lnTo>
                          <a:lnTo>
                            <a:pt x="210" y="100"/>
                          </a:lnTo>
                          <a:lnTo>
                            <a:pt x="198" y="101"/>
                          </a:lnTo>
                          <a:lnTo>
                            <a:pt x="186" y="103"/>
                          </a:lnTo>
                          <a:lnTo>
                            <a:pt x="174" y="105"/>
                          </a:lnTo>
                          <a:lnTo>
                            <a:pt x="162" y="106"/>
                          </a:lnTo>
                          <a:lnTo>
                            <a:pt x="150" y="108"/>
                          </a:lnTo>
                          <a:lnTo>
                            <a:pt x="138" y="111"/>
                          </a:lnTo>
                          <a:lnTo>
                            <a:pt x="127" y="113"/>
                          </a:lnTo>
                          <a:lnTo>
                            <a:pt x="116" y="115"/>
                          </a:lnTo>
                          <a:lnTo>
                            <a:pt x="103" y="118"/>
                          </a:lnTo>
                          <a:lnTo>
                            <a:pt x="92" y="120"/>
                          </a:lnTo>
                          <a:lnTo>
                            <a:pt x="80" y="124"/>
                          </a:lnTo>
                          <a:lnTo>
                            <a:pt x="70" y="126"/>
                          </a:lnTo>
                          <a:lnTo>
                            <a:pt x="58" y="130"/>
                          </a:lnTo>
                          <a:lnTo>
                            <a:pt x="46" y="132"/>
                          </a:lnTo>
                          <a:lnTo>
                            <a:pt x="35" y="134"/>
                          </a:lnTo>
                          <a:lnTo>
                            <a:pt x="23" y="139"/>
                          </a:lnTo>
                          <a:lnTo>
                            <a:pt x="0" y="56"/>
                          </a:lnTo>
                          <a:lnTo>
                            <a:pt x="4" y="54"/>
                          </a:lnTo>
                          <a:lnTo>
                            <a:pt x="10" y="52"/>
                          </a:lnTo>
                          <a:lnTo>
                            <a:pt x="13" y="51"/>
                          </a:lnTo>
                          <a:lnTo>
                            <a:pt x="15" y="50"/>
                          </a:lnTo>
                          <a:lnTo>
                            <a:pt x="17" y="50"/>
                          </a:lnTo>
                          <a:lnTo>
                            <a:pt x="21" y="49"/>
                          </a:lnTo>
                          <a:lnTo>
                            <a:pt x="26" y="48"/>
                          </a:lnTo>
                          <a:lnTo>
                            <a:pt x="30" y="46"/>
                          </a:lnTo>
                          <a:lnTo>
                            <a:pt x="33" y="45"/>
                          </a:lnTo>
                          <a:lnTo>
                            <a:pt x="36" y="45"/>
                          </a:lnTo>
                          <a:lnTo>
                            <a:pt x="39" y="44"/>
                          </a:lnTo>
                          <a:lnTo>
                            <a:pt x="42" y="44"/>
                          </a:lnTo>
                          <a:lnTo>
                            <a:pt x="45" y="43"/>
                          </a:lnTo>
                          <a:lnTo>
                            <a:pt x="47" y="43"/>
                          </a:lnTo>
                          <a:lnTo>
                            <a:pt x="49" y="42"/>
                          </a:lnTo>
                          <a:lnTo>
                            <a:pt x="53" y="40"/>
                          </a:lnTo>
                          <a:lnTo>
                            <a:pt x="55" y="40"/>
                          </a:lnTo>
                          <a:lnTo>
                            <a:pt x="58" y="39"/>
                          </a:lnTo>
                          <a:lnTo>
                            <a:pt x="60" y="38"/>
                          </a:lnTo>
                          <a:lnTo>
                            <a:pt x="64" y="38"/>
                          </a:lnTo>
                          <a:lnTo>
                            <a:pt x="66" y="37"/>
                          </a:lnTo>
                          <a:lnTo>
                            <a:pt x="68" y="37"/>
                          </a:lnTo>
                          <a:lnTo>
                            <a:pt x="71" y="36"/>
                          </a:lnTo>
                          <a:lnTo>
                            <a:pt x="74" y="36"/>
                          </a:lnTo>
                          <a:lnTo>
                            <a:pt x="77" y="35"/>
                          </a:lnTo>
                          <a:lnTo>
                            <a:pt x="80" y="35"/>
                          </a:lnTo>
                          <a:lnTo>
                            <a:pt x="83" y="33"/>
                          </a:lnTo>
                          <a:lnTo>
                            <a:pt x="86" y="33"/>
                          </a:lnTo>
                          <a:lnTo>
                            <a:pt x="89" y="32"/>
                          </a:lnTo>
                          <a:lnTo>
                            <a:pt x="91" y="32"/>
                          </a:lnTo>
                          <a:lnTo>
                            <a:pt x="93" y="31"/>
                          </a:lnTo>
                          <a:lnTo>
                            <a:pt x="96" y="31"/>
                          </a:lnTo>
                          <a:lnTo>
                            <a:pt x="98" y="30"/>
                          </a:lnTo>
                          <a:lnTo>
                            <a:pt x="100" y="30"/>
                          </a:lnTo>
                          <a:lnTo>
                            <a:pt x="104" y="29"/>
                          </a:lnTo>
                          <a:lnTo>
                            <a:pt x="108" y="29"/>
                          </a:lnTo>
                          <a:lnTo>
                            <a:pt x="110" y="27"/>
                          </a:lnTo>
                          <a:lnTo>
                            <a:pt x="112" y="27"/>
                          </a:lnTo>
                          <a:lnTo>
                            <a:pt x="115" y="27"/>
                          </a:lnTo>
                          <a:lnTo>
                            <a:pt x="118" y="26"/>
                          </a:lnTo>
                          <a:lnTo>
                            <a:pt x="121" y="26"/>
                          </a:lnTo>
                          <a:lnTo>
                            <a:pt x="123" y="25"/>
                          </a:lnTo>
                          <a:lnTo>
                            <a:pt x="127" y="25"/>
                          </a:lnTo>
                          <a:lnTo>
                            <a:pt x="129" y="25"/>
                          </a:lnTo>
                          <a:lnTo>
                            <a:pt x="131" y="24"/>
                          </a:lnTo>
                          <a:lnTo>
                            <a:pt x="134" y="24"/>
                          </a:lnTo>
                          <a:lnTo>
                            <a:pt x="136" y="23"/>
                          </a:lnTo>
                          <a:lnTo>
                            <a:pt x="140" y="23"/>
                          </a:lnTo>
                          <a:lnTo>
                            <a:pt x="142" y="21"/>
                          </a:lnTo>
                          <a:lnTo>
                            <a:pt x="144" y="21"/>
                          </a:lnTo>
                          <a:lnTo>
                            <a:pt x="148" y="20"/>
                          </a:lnTo>
                          <a:lnTo>
                            <a:pt x="150" y="20"/>
                          </a:lnTo>
                          <a:lnTo>
                            <a:pt x="153" y="20"/>
                          </a:lnTo>
                          <a:lnTo>
                            <a:pt x="156" y="20"/>
                          </a:lnTo>
                          <a:lnTo>
                            <a:pt x="159" y="20"/>
                          </a:lnTo>
                          <a:lnTo>
                            <a:pt x="162" y="20"/>
                          </a:lnTo>
                          <a:lnTo>
                            <a:pt x="165" y="19"/>
                          </a:lnTo>
                          <a:lnTo>
                            <a:pt x="167" y="18"/>
                          </a:lnTo>
                          <a:lnTo>
                            <a:pt x="170" y="18"/>
                          </a:lnTo>
                          <a:lnTo>
                            <a:pt x="173" y="18"/>
                          </a:lnTo>
                          <a:lnTo>
                            <a:pt x="173" y="20"/>
                          </a:lnTo>
                          <a:lnTo>
                            <a:pt x="174" y="24"/>
                          </a:lnTo>
                          <a:lnTo>
                            <a:pt x="175" y="26"/>
                          </a:lnTo>
                          <a:lnTo>
                            <a:pt x="176" y="30"/>
                          </a:lnTo>
                          <a:lnTo>
                            <a:pt x="176" y="32"/>
                          </a:lnTo>
                          <a:lnTo>
                            <a:pt x="178" y="36"/>
                          </a:lnTo>
                          <a:lnTo>
                            <a:pt x="179" y="38"/>
                          </a:lnTo>
                          <a:lnTo>
                            <a:pt x="179" y="43"/>
                          </a:lnTo>
                          <a:lnTo>
                            <a:pt x="184" y="43"/>
                          </a:lnTo>
                          <a:lnTo>
                            <a:pt x="187" y="43"/>
                          </a:lnTo>
                          <a:lnTo>
                            <a:pt x="192" y="43"/>
                          </a:lnTo>
                          <a:lnTo>
                            <a:pt x="197" y="43"/>
                          </a:lnTo>
                          <a:lnTo>
                            <a:pt x="200" y="43"/>
                          </a:lnTo>
                          <a:lnTo>
                            <a:pt x="205" y="43"/>
                          </a:lnTo>
                          <a:lnTo>
                            <a:pt x="210" y="43"/>
                          </a:lnTo>
                          <a:lnTo>
                            <a:pt x="214" y="43"/>
                          </a:lnTo>
                          <a:lnTo>
                            <a:pt x="214" y="39"/>
                          </a:lnTo>
                          <a:lnTo>
                            <a:pt x="217" y="36"/>
                          </a:lnTo>
                          <a:lnTo>
                            <a:pt x="219" y="33"/>
                          </a:lnTo>
                          <a:lnTo>
                            <a:pt x="220" y="32"/>
                          </a:lnTo>
                          <a:lnTo>
                            <a:pt x="224" y="27"/>
                          </a:lnTo>
                          <a:lnTo>
                            <a:pt x="227" y="25"/>
                          </a:lnTo>
                          <a:lnTo>
                            <a:pt x="230" y="24"/>
                          </a:lnTo>
                          <a:lnTo>
                            <a:pt x="233" y="23"/>
                          </a:lnTo>
                          <a:lnTo>
                            <a:pt x="237" y="23"/>
                          </a:lnTo>
                          <a:lnTo>
                            <a:pt x="241" y="23"/>
                          </a:lnTo>
                          <a:lnTo>
                            <a:pt x="243" y="23"/>
                          </a:lnTo>
                          <a:lnTo>
                            <a:pt x="245" y="25"/>
                          </a:lnTo>
                          <a:lnTo>
                            <a:pt x="248" y="26"/>
                          </a:lnTo>
                          <a:lnTo>
                            <a:pt x="250" y="30"/>
                          </a:lnTo>
                          <a:lnTo>
                            <a:pt x="252" y="32"/>
                          </a:lnTo>
                          <a:lnTo>
                            <a:pt x="256" y="36"/>
                          </a:lnTo>
                          <a:lnTo>
                            <a:pt x="258" y="38"/>
                          </a:lnTo>
                          <a:lnTo>
                            <a:pt x="262" y="43"/>
                          </a:lnTo>
                          <a:lnTo>
                            <a:pt x="264" y="46"/>
                          </a:lnTo>
                          <a:lnTo>
                            <a:pt x="267" y="50"/>
                          </a:lnTo>
                          <a:lnTo>
                            <a:pt x="269" y="54"/>
                          </a:lnTo>
                          <a:lnTo>
                            <a:pt x="273" y="58"/>
                          </a:lnTo>
                          <a:lnTo>
                            <a:pt x="275" y="62"/>
                          </a:lnTo>
                          <a:lnTo>
                            <a:pt x="277" y="65"/>
                          </a:lnTo>
                          <a:lnTo>
                            <a:pt x="281" y="69"/>
                          </a:lnTo>
                          <a:lnTo>
                            <a:pt x="284" y="73"/>
                          </a:lnTo>
                          <a:lnTo>
                            <a:pt x="287" y="75"/>
                          </a:lnTo>
                          <a:lnTo>
                            <a:pt x="290" y="78"/>
                          </a:lnTo>
                          <a:lnTo>
                            <a:pt x="293" y="81"/>
                          </a:lnTo>
                          <a:lnTo>
                            <a:pt x="297" y="82"/>
                          </a:lnTo>
                          <a:lnTo>
                            <a:pt x="301" y="83"/>
                          </a:lnTo>
                          <a:lnTo>
                            <a:pt x="305" y="83"/>
                          </a:lnTo>
                          <a:lnTo>
                            <a:pt x="308" y="83"/>
                          </a:lnTo>
                          <a:lnTo>
                            <a:pt x="314" y="83"/>
                          </a:lnTo>
                          <a:lnTo>
                            <a:pt x="315" y="81"/>
                          </a:lnTo>
                          <a:lnTo>
                            <a:pt x="316" y="77"/>
                          </a:lnTo>
                          <a:lnTo>
                            <a:pt x="319" y="75"/>
                          </a:lnTo>
                          <a:lnTo>
                            <a:pt x="320" y="73"/>
                          </a:lnTo>
                          <a:lnTo>
                            <a:pt x="321" y="70"/>
                          </a:lnTo>
                          <a:lnTo>
                            <a:pt x="321" y="67"/>
                          </a:lnTo>
                          <a:lnTo>
                            <a:pt x="322" y="64"/>
                          </a:lnTo>
                          <a:lnTo>
                            <a:pt x="324" y="62"/>
                          </a:lnTo>
                          <a:lnTo>
                            <a:pt x="324" y="59"/>
                          </a:lnTo>
                          <a:lnTo>
                            <a:pt x="324" y="57"/>
                          </a:lnTo>
                          <a:lnTo>
                            <a:pt x="324" y="54"/>
                          </a:lnTo>
                          <a:lnTo>
                            <a:pt x="324" y="51"/>
                          </a:lnTo>
                          <a:lnTo>
                            <a:pt x="324" y="46"/>
                          </a:lnTo>
                          <a:lnTo>
                            <a:pt x="324" y="42"/>
                          </a:lnTo>
                          <a:lnTo>
                            <a:pt x="321" y="36"/>
                          </a:lnTo>
                          <a:lnTo>
                            <a:pt x="320" y="31"/>
                          </a:lnTo>
                          <a:lnTo>
                            <a:pt x="318" y="26"/>
                          </a:lnTo>
                          <a:lnTo>
                            <a:pt x="315" y="21"/>
                          </a:lnTo>
                          <a:lnTo>
                            <a:pt x="311" y="18"/>
                          </a:lnTo>
                          <a:lnTo>
                            <a:pt x="308" y="12"/>
                          </a:lnTo>
                          <a:lnTo>
                            <a:pt x="303" y="8"/>
                          </a:lnTo>
                          <a:lnTo>
                            <a:pt x="300" y="5"/>
                          </a:lnTo>
                          <a:lnTo>
                            <a:pt x="303" y="5"/>
                          </a:lnTo>
                          <a:lnTo>
                            <a:pt x="307" y="4"/>
                          </a:lnTo>
                          <a:lnTo>
                            <a:pt x="309" y="2"/>
                          </a:lnTo>
                          <a:lnTo>
                            <a:pt x="314" y="2"/>
                          </a:lnTo>
                          <a:lnTo>
                            <a:pt x="316" y="2"/>
                          </a:lnTo>
                          <a:lnTo>
                            <a:pt x="320" y="2"/>
                          </a:lnTo>
                          <a:lnTo>
                            <a:pt x="324" y="2"/>
                          </a:lnTo>
                          <a:lnTo>
                            <a:pt x="327" y="2"/>
                          </a:lnTo>
                          <a:lnTo>
                            <a:pt x="331" y="2"/>
                          </a:lnTo>
                          <a:lnTo>
                            <a:pt x="334" y="2"/>
                          </a:lnTo>
                          <a:lnTo>
                            <a:pt x="337" y="1"/>
                          </a:lnTo>
                          <a:lnTo>
                            <a:pt x="341" y="1"/>
                          </a:lnTo>
                          <a:lnTo>
                            <a:pt x="344" y="1"/>
                          </a:lnTo>
                          <a:lnTo>
                            <a:pt x="347" y="1"/>
                          </a:lnTo>
                          <a:lnTo>
                            <a:pt x="351" y="1"/>
                          </a:lnTo>
                          <a:lnTo>
                            <a:pt x="354" y="1"/>
                          </a:lnTo>
                          <a:lnTo>
                            <a:pt x="353" y="4"/>
                          </a:lnTo>
                          <a:lnTo>
                            <a:pt x="352" y="6"/>
                          </a:lnTo>
                          <a:lnTo>
                            <a:pt x="350" y="10"/>
                          </a:lnTo>
                          <a:lnTo>
                            <a:pt x="348" y="13"/>
                          </a:lnTo>
                          <a:lnTo>
                            <a:pt x="353" y="16"/>
                          </a:lnTo>
                          <a:lnTo>
                            <a:pt x="357" y="18"/>
                          </a:lnTo>
                          <a:lnTo>
                            <a:pt x="360" y="19"/>
                          </a:lnTo>
                          <a:lnTo>
                            <a:pt x="364" y="21"/>
                          </a:lnTo>
                          <a:lnTo>
                            <a:pt x="366" y="23"/>
                          </a:lnTo>
                          <a:lnTo>
                            <a:pt x="370" y="26"/>
                          </a:lnTo>
                          <a:lnTo>
                            <a:pt x="373" y="27"/>
                          </a:lnTo>
                          <a:lnTo>
                            <a:pt x="378" y="31"/>
                          </a:lnTo>
                          <a:lnTo>
                            <a:pt x="379" y="33"/>
                          </a:lnTo>
                          <a:lnTo>
                            <a:pt x="382" y="37"/>
                          </a:lnTo>
                          <a:lnTo>
                            <a:pt x="384" y="39"/>
                          </a:lnTo>
                          <a:lnTo>
                            <a:pt x="386" y="43"/>
                          </a:lnTo>
                          <a:lnTo>
                            <a:pt x="391" y="48"/>
                          </a:lnTo>
                          <a:lnTo>
                            <a:pt x="396" y="52"/>
                          </a:lnTo>
                          <a:lnTo>
                            <a:pt x="401" y="56"/>
                          </a:lnTo>
                          <a:lnTo>
                            <a:pt x="407" y="58"/>
                          </a:lnTo>
                          <a:lnTo>
                            <a:pt x="409" y="59"/>
                          </a:lnTo>
                          <a:lnTo>
                            <a:pt x="411" y="61"/>
                          </a:lnTo>
                          <a:lnTo>
                            <a:pt x="415" y="62"/>
                          </a:lnTo>
                          <a:lnTo>
                            <a:pt x="417" y="63"/>
                          </a:lnTo>
                          <a:lnTo>
                            <a:pt x="420" y="63"/>
                          </a:lnTo>
                          <a:lnTo>
                            <a:pt x="422" y="64"/>
                          </a:lnTo>
                          <a:lnTo>
                            <a:pt x="424" y="64"/>
                          </a:lnTo>
                          <a:lnTo>
                            <a:pt x="428" y="64"/>
                          </a:lnTo>
                          <a:lnTo>
                            <a:pt x="430" y="64"/>
                          </a:lnTo>
                          <a:lnTo>
                            <a:pt x="434" y="64"/>
                          </a:lnTo>
                          <a:lnTo>
                            <a:pt x="436" y="64"/>
                          </a:lnTo>
                          <a:lnTo>
                            <a:pt x="440" y="65"/>
                          </a:lnTo>
                          <a:lnTo>
                            <a:pt x="442" y="64"/>
                          </a:lnTo>
                          <a:lnTo>
                            <a:pt x="445" y="64"/>
                          </a:lnTo>
                          <a:lnTo>
                            <a:pt x="448" y="63"/>
                          </a:lnTo>
                          <a:lnTo>
                            <a:pt x="451" y="63"/>
                          </a:lnTo>
                          <a:lnTo>
                            <a:pt x="453" y="62"/>
                          </a:lnTo>
                          <a:lnTo>
                            <a:pt x="455" y="62"/>
                          </a:lnTo>
                          <a:lnTo>
                            <a:pt x="458" y="61"/>
                          </a:lnTo>
                          <a:lnTo>
                            <a:pt x="461" y="61"/>
                          </a:lnTo>
                          <a:lnTo>
                            <a:pt x="466" y="57"/>
                          </a:lnTo>
                          <a:lnTo>
                            <a:pt x="471" y="55"/>
                          </a:lnTo>
                          <a:lnTo>
                            <a:pt x="475" y="52"/>
                          </a:lnTo>
                          <a:lnTo>
                            <a:pt x="480" y="49"/>
                          </a:lnTo>
                          <a:lnTo>
                            <a:pt x="485" y="45"/>
                          </a:lnTo>
                          <a:lnTo>
                            <a:pt x="488" y="42"/>
                          </a:lnTo>
                          <a:lnTo>
                            <a:pt x="493" y="38"/>
                          </a:lnTo>
                          <a:lnTo>
                            <a:pt x="497" y="35"/>
                          </a:lnTo>
                          <a:lnTo>
                            <a:pt x="499" y="30"/>
                          </a:lnTo>
                          <a:lnTo>
                            <a:pt x="503" y="25"/>
                          </a:lnTo>
                          <a:lnTo>
                            <a:pt x="505" y="21"/>
                          </a:lnTo>
                          <a:lnTo>
                            <a:pt x="507" y="18"/>
                          </a:lnTo>
                          <a:lnTo>
                            <a:pt x="509" y="12"/>
                          </a:lnTo>
                          <a:lnTo>
                            <a:pt x="510" y="7"/>
                          </a:lnTo>
                          <a:lnTo>
                            <a:pt x="511" y="4"/>
                          </a:lnTo>
                          <a:lnTo>
                            <a:pt x="511" y="0"/>
                          </a:lnTo>
                          <a:lnTo>
                            <a:pt x="515" y="0"/>
                          </a:lnTo>
                          <a:lnTo>
                            <a:pt x="518" y="0"/>
                          </a:lnTo>
                          <a:lnTo>
                            <a:pt x="523" y="0"/>
                          </a:lnTo>
                          <a:lnTo>
                            <a:pt x="528" y="0"/>
                          </a:lnTo>
                          <a:lnTo>
                            <a:pt x="531" y="0"/>
                          </a:lnTo>
                          <a:lnTo>
                            <a:pt x="535" y="0"/>
                          </a:lnTo>
                          <a:lnTo>
                            <a:pt x="538" y="0"/>
                          </a:lnTo>
                          <a:lnTo>
                            <a:pt x="544" y="0"/>
                          </a:lnTo>
                          <a:lnTo>
                            <a:pt x="538" y="2"/>
                          </a:lnTo>
                          <a:lnTo>
                            <a:pt x="536" y="5"/>
                          </a:lnTo>
                          <a:lnTo>
                            <a:pt x="534" y="7"/>
                          </a:lnTo>
                          <a:lnTo>
                            <a:pt x="531" y="10"/>
                          </a:lnTo>
                          <a:lnTo>
                            <a:pt x="526" y="16"/>
                          </a:lnTo>
                          <a:lnTo>
                            <a:pt x="522" y="20"/>
                          </a:lnTo>
                          <a:lnTo>
                            <a:pt x="518" y="24"/>
                          </a:lnTo>
                          <a:lnTo>
                            <a:pt x="517" y="29"/>
                          </a:lnTo>
                          <a:lnTo>
                            <a:pt x="516" y="33"/>
                          </a:lnTo>
                          <a:lnTo>
                            <a:pt x="516" y="38"/>
                          </a:lnTo>
                          <a:lnTo>
                            <a:pt x="516" y="40"/>
                          </a:lnTo>
                          <a:lnTo>
                            <a:pt x="516" y="45"/>
                          </a:lnTo>
                          <a:lnTo>
                            <a:pt x="518" y="48"/>
                          </a:lnTo>
                          <a:lnTo>
                            <a:pt x="521" y="51"/>
                          </a:lnTo>
                          <a:lnTo>
                            <a:pt x="523" y="54"/>
                          </a:lnTo>
                          <a:lnTo>
                            <a:pt x="525" y="57"/>
                          </a:lnTo>
                          <a:lnTo>
                            <a:pt x="529" y="59"/>
                          </a:lnTo>
                          <a:lnTo>
                            <a:pt x="534" y="62"/>
                          </a:lnTo>
                          <a:lnTo>
                            <a:pt x="536" y="63"/>
                          </a:lnTo>
                          <a:lnTo>
                            <a:pt x="541" y="65"/>
                          </a:lnTo>
                          <a:lnTo>
                            <a:pt x="545" y="67"/>
                          </a:lnTo>
                          <a:lnTo>
                            <a:pt x="549" y="68"/>
                          </a:lnTo>
                          <a:lnTo>
                            <a:pt x="554" y="69"/>
                          </a:lnTo>
                          <a:lnTo>
                            <a:pt x="558" y="70"/>
                          </a:lnTo>
                          <a:lnTo>
                            <a:pt x="564" y="70"/>
                          </a:lnTo>
                          <a:lnTo>
                            <a:pt x="569" y="71"/>
                          </a:lnTo>
                          <a:lnTo>
                            <a:pt x="573" y="71"/>
                          </a:lnTo>
                          <a:lnTo>
                            <a:pt x="577" y="71"/>
                          </a:lnTo>
                          <a:lnTo>
                            <a:pt x="582" y="71"/>
                          </a:lnTo>
                          <a:lnTo>
                            <a:pt x="586" y="71"/>
                          </a:lnTo>
                          <a:lnTo>
                            <a:pt x="589" y="70"/>
                          </a:lnTo>
                          <a:lnTo>
                            <a:pt x="593" y="70"/>
                          </a:lnTo>
                          <a:lnTo>
                            <a:pt x="595" y="69"/>
                          </a:lnTo>
                          <a:lnTo>
                            <a:pt x="599" y="68"/>
                          </a:lnTo>
                          <a:lnTo>
                            <a:pt x="598" y="64"/>
                          </a:lnTo>
                          <a:lnTo>
                            <a:pt x="596" y="61"/>
                          </a:lnTo>
                          <a:lnTo>
                            <a:pt x="596" y="58"/>
                          </a:lnTo>
                          <a:lnTo>
                            <a:pt x="596" y="56"/>
                          </a:lnTo>
                          <a:lnTo>
                            <a:pt x="595" y="52"/>
                          </a:lnTo>
                          <a:lnTo>
                            <a:pt x="595" y="50"/>
                          </a:lnTo>
                          <a:lnTo>
                            <a:pt x="594" y="48"/>
                          </a:lnTo>
                          <a:lnTo>
                            <a:pt x="594" y="45"/>
                          </a:lnTo>
                          <a:lnTo>
                            <a:pt x="593" y="40"/>
                          </a:lnTo>
                          <a:lnTo>
                            <a:pt x="592" y="37"/>
                          </a:lnTo>
                          <a:lnTo>
                            <a:pt x="591" y="33"/>
                          </a:lnTo>
                          <a:lnTo>
                            <a:pt x="591" y="31"/>
                          </a:lnTo>
                          <a:lnTo>
                            <a:pt x="589" y="27"/>
                          </a:lnTo>
                          <a:lnTo>
                            <a:pt x="588" y="26"/>
                          </a:lnTo>
                          <a:lnTo>
                            <a:pt x="587" y="24"/>
                          </a:lnTo>
                          <a:lnTo>
                            <a:pt x="586" y="23"/>
                          </a:lnTo>
                          <a:lnTo>
                            <a:pt x="583" y="20"/>
                          </a:lnTo>
                          <a:lnTo>
                            <a:pt x="582" y="19"/>
                          </a:lnTo>
                          <a:lnTo>
                            <a:pt x="577" y="18"/>
                          </a:lnTo>
                          <a:lnTo>
                            <a:pt x="575" y="17"/>
                          </a:lnTo>
                          <a:lnTo>
                            <a:pt x="572" y="16"/>
                          </a:lnTo>
                          <a:lnTo>
                            <a:pt x="569" y="14"/>
                          </a:lnTo>
                          <a:lnTo>
                            <a:pt x="564" y="12"/>
                          </a:lnTo>
                          <a:lnTo>
                            <a:pt x="562" y="8"/>
                          </a:lnTo>
                          <a:lnTo>
                            <a:pt x="558" y="6"/>
                          </a:lnTo>
                          <a:lnTo>
                            <a:pt x="556" y="5"/>
                          </a:lnTo>
                          <a:lnTo>
                            <a:pt x="554" y="2"/>
                          </a:lnTo>
                          <a:lnTo>
                            <a:pt x="551" y="0"/>
                          </a:lnTo>
                          <a:lnTo>
                            <a:pt x="556" y="0"/>
                          </a:lnTo>
                          <a:lnTo>
                            <a:pt x="560" y="0"/>
                          </a:lnTo>
                          <a:lnTo>
                            <a:pt x="564" y="0"/>
                          </a:lnTo>
                          <a:lnTo>
                            <a:pt x="568" y="0"/>
                          </a:lnTo>
                          <a:lnTo>
                            <a:pt x="572" y="0"/>
                          </a:lnTo>
                          <a:lnTo>
                            <a:pt x="576" y="0"/>
                          </a:lnTo>
                          <a:lnTo>
                            <a:pt x="580" y="0"/>
                          </a:lnTo>
                          <a:lnTo>
                            <a:pt x="585" y="0"/>
                          </a:lnTo>
                          <a:lnTo>
                            <a:pt x="588" y="0"/>
                          </a:lnTo>
                          <a:lnTo>
                            <a:pt x="592" y="0"/>
                          </a:lnTo>
                          <a:lnTo>
                            <a:pt x="596" y="0"/>
                          </a:lnTo>
                          <a:lnTo>
                            <a:pt x="600" y="0"/>
                          </a:lnTo>
                          <a:lnTo>
                            <a:pt x="605" y="0"/>
                          </a:lnTo>
                          <a:lnTo>
                            <a:pt x="608" y="0"/>
                          </a:lnTo>
                          <a:lnTo>
                            <a:pt x="612" y="0"/>
                          </a:lnTo>
                          <a:lnTo>
                            <a:pt x="617" y="1"/>
                          </a:lnTo>
                          <a:lnTo>
                            <a:pt x="620" y="1"/>
                          </a:lnTo>
                          <a:lnTo>
                            <a:pt x="625" y="1"/>
                          </a:lnTo>
                          <a:lnTo>
                            <a:pt x="628" y="1"/>
                          </a:lnTo>
                          <a:lnTo>
                            <a:pt x="632" y="2"/>
                          </a:lnTo>
                          <a:lnTo>
                            <a:pt x="637" y="2"/>
                          </a:lnTo>
                          <a:lnTo>
                            <a:pt x="640" y="2"/>
                          </a:lnTo>
                          <a:lnTo>
                            <a:pt x="645" y="2"/>
                          </a:lnTo>
                          <a:lnTo>
                            <a:pt x="650" y="2"/>
                          </a:lnTo>
                          <a:lnTo>
                            <a:pt x="652" y="2"/>
                          </a:lnTo>
                          <a:lnTo>
                            <a:pt x="657" y="2"/>
                          </a:lnTo>
                          <a:lnTo>
                            <a:pt x="661" y="2"/>
                          </a:lnTo>
                          <a:lnTo>
                            <a:pt x="665" y="2"/>
                          </a:lnTo>
                          <a:lnTo>
                            <a:pt x="669" y="2"/>
                          </a:lnTo>
                          <a:lnTo>
                            <a:pt x="672" y="4"/>
                          </a:lnTo>
                          <a:lnTo>
                            <a:pt x="678" y="4"/>
                          </a:lnTo>
                          <a:lnTo>
                            <a:pt x="682" y="5"/>
                          </a:lnTo>
                          <a:lnTo>
                            <a:pt x="685" y="5"/>
                          </a:lnTo>
                          <a:lnTo>
                            <a:pt x="689" y="5"/>
                          </a:lnTo>
                          <a:lnTo>
                            <a:pt x="694" y="5"/>
                          </a:lnTo>
                          <a:lnTo>
                            <a:pt x="697" y="5"/>
                          </a:lnTo>
                          <a:lnTo>
                            <a:pt x="701" y="5"/>
                          </a:lnTo>
                          <a:lnTo>
                            <a:pt x="706" y="5"/>
                          </a:lnTo>
                          <a:lnTo>
                            <a:pt x="709" y="5"/>
                          </a:lnTo>
                          <a:lnTo>
                            <a:pt x="714" y="5"/>
                          </a:lnTo>
                          <a:lnTo>
                            <a:pt x="717" y="5"/>
                          </a:lnTo>
                          <a:lnTo>
                            <a:pt x="721" y="5"/>
                          </a:lnTo>
                          <a:lnTo>
                            <a:pt x="726" y="6"/>
                          </a:lnTo>
                          <a:lnTo>
                            <a:pt x="731" y="6"/>
                          </a:lnTo>
                          <a:lnTo>
                            <a:pt x="734" y="6"/>
                          </a:lnTo>
                          <a:lnTo>
                            <a:pt x="738" y="6"/>
                          </a:lnTo>
                          <a:lnTo>
                            <a:pt x="741" y="7"/>
                          </a:lnTo>
                          <a:lnTo>
                            <a:pt x="746" y="7"/>
                          </a:lnTo>
                          <a:lnTo>
                            <a:pt x="751" y="7"/>
                          </a:lnTo>
                          <a:lnTo>
                            <a:pt x="754" y="7"/>
                          </a:lnTo>
                          <a:lnTo>
                            <a:pt x="759" y="7"/>
                          </a:lnTo>
                          <a:lnTo>
                            <a:pt x="763" y="7"/>
                          </a:lnTo>
                          <a:lnTo>
                            <a:pt x="766" y="7"/>
                          </a:lnTo>
                          <a:lnTo>
                            <a:pt x="770" y="8"/>
                          </a:lnTo>
                          <a:lnTo>
                            <a:pt x="774" y="8"/>
                          </a:lnTo>
                          <a:lnTo>
                            <a:pt x="779" y="10"/>
                          </a:lnTo>
                          <a:lnTo>
                            <a:pt x="783" y="10"/>
                          </a:lnTo>
                          <a:lnTo>
                            <a:pt x="786" y="10"/>
                          </a:lnTo>
                          <a:lnTo>
                            <a:pt x="791" y="10"/>
                          </a:lnTo>
                          <a:lnTo>
                            <a:pt x="795" y="10"/>
                          </a:lnTo>
                          <a:lnTo>
                            <a:pt x="799" y="10"/>
                          </a:lnTo>
                          <a:lnTo>
                            <a:pt x="803" y="10"/>
                          </a:lnTo>
                          <a:lnTo>
                            <a:pt x="808" y="11"/>
                          </a:lnTo>
                          <a:lnTo>
                            <a:pt x="811" y="11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28" name="Freeform 141"/>
                    <p:cNvSpPr>
                      <a:spLocks/>
                    </p:cNvSpPr>
                    <p:nvPr/>
                  </p:nvSpPr>
                  <p:spPr bwMode="auto">
                    <a:xfrm>
                      <a:off x="5620" y="1690"/>
                      <a:ext cx="4" cy="4"/>
                    </a:xfrm>
                    <a:custGeom>
                      <a:avLst/>
                      <a:gdLst>
                        <a:gd name="T0" fmla="*/ 0 w 13"/>
                        <a:gd name="T1" fmla="*/ 0 h 14"/>
                        <a:gd name="T2" fmla="*/ 0 w 13"/>
                        <a:gd name="T3" fmla="*/ 0 h 14"/>
                        <a:gd name="T4" fmla="*/ 0 w 13"/>
                        <a:gd name="T5" fmla="*/ 0 h 14"/>
                        <a:gd name="T6" fmla="*/ 0 w 13"/>
                        <a:gd name="T7" fmla="*/ 0 h 14"/>
                        <a:gd name="T8" fmla="*/ 0 w 13"/>
                        <a:gd name="T9" fmla="*/ 0 h 14"/>
                        <a:gd name="T10" fmla="*/ 0 w 13"/>
                        <a:gd name="T11" fmla="*/ 0 h 14"/>
                        <a:gd name="T12" fmla="*/ 0 w 13"/>
                        <a:gd name="T13" fmla="*/ 0 h 14"/>
                        <a:gd name="T14" fmla="*/ 0 w 13"/>
                        <a:gd name="T15" fmla="*/ 0 h 14"/>
                        <a:gd name="T16" fmla="*/ 0 w 13"/>
                        <a:gd name="T17" fmla="*/ 0 h 14"/>
                        <a:gd name="T18" fmla="*/ 0 w 13"/>
                        <a:gd name="T19" fmla="*/ 0 h 14"/>
                        <a:gd name="T20" fmla="*/ 0 w 13"/>
                        <a:gd name="T21" fmla="*/ 0 h 14"/>
                        <a:gd name="T22" fmla="*/ 0 w 13"/>
                        <a:gd name="T23" fmla="*/ 0 h 14"/>
                        <a:gd name="T24" fmla="*/ 0 w 13"/>
                        <a:gd name="T25" fmla="*/ 0 h 14"/>
                        <a:gd name="T26" fmla="*/ 0 w 13"/>
                        <a:gd name="T27" fmla="*/ 0 h 14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w 13"/>
                        <a:gd name="T43" fmla="*/ 0 h 14"/>
                        <a:gd name="T44" fmla="*/ 13 w 13"/>
                        <a:gd name="T45" fmla="*/ 14 h 14"/>
                      </a:gdLst>
                      <a:ahLst/>
                      <a:cxnLst>
                        <a:cxn ang="T28">
                          <a:pos x="T0" y="T1"/>
                        </a:cxn>
                        <a:cxn ang="T29">
                          <a:pos x="T2" y="T3"/>
                        </a:cxn>
                        <a:cxn ang="T30">
                          <a:pos x="T4" y="T5"/>
                        </a:cxn>
                        <a:cxn ang="T31">
                          <a:pos x="T6" y="T7"/>
                        </a:cxn>
                        <a:cxn ang="T32">
                          <a:pos x="T8" y="T9"/>
                        </a:cxn>
                        <a:cxn ang="T33">
                          <a:pos x="T10" y="T11"/>
                        </a:cxn>
                        <a:cxn ang="T34">
                          <a:pos x="T12" y="T13"/>
                        </a:cxn>
                        <a:cxn ang="T35">
                          <a:pos x="T14" y="T15"/>
                        </a:cxn>
                        <a:cxn ang="T36">
                          <a:pos x="T16" y="T17"/>
                        </a:cxn>
                        <a:cxn ang="T37">
                          <a:pos x="T18" y="T19"/>
                        </a:cxn>
                        <a:cxn ang="T38">
                          <a:pos x="T20" y="T21"/>
                        </a:cxn>
                        <a:cxn ang="T39">
                          <a:pos x="T22" y="T23"/>
                        </a:cxn>
                        <a:cxn ang="T40">
                          <a:pos x="T24" y="T25"/>
                        </a:cxn>
                        <a:cxn ang="T41">
                          <a:pos x="T26" y="T27"/>
                        </a:cxn>
                      </a:cxnLst>
                      <a:rect l="T42" t="T43" r="T44" b="T45"/>
                      <a:pathLst>
                        <a:path w="13" h="14">
                          <a:moveTo>
                            <a:pt x="13" y="14"/>
                          </a:moveTo>
                          <a:lnTo>
                            <a:pt x="8" y="11"/>
                          </a:lnTo>
                          <a:lnTo>
                            <a:pt x="5" y="8"/>
                          </a:lnTo>
                          <a:lnTo>
                            <a:pt x="1" y="4"/>
                          </a:lnTo>
                          <a:lnTo>
                            <a:pt x="0" y="3"/>
                          </a:lnTo>
                          <a:lnTo>
                            <a:pt x="2" y="2"/>
                          </a:lnTo>
                          <a:lnTo>
                            <a:pt x="6" y="1"/>
                          </a:lnTo>
                          <a:lnTo>
                            <a:pt x="9" y="0"/>
                          </a:lnTo>
                          <a:lnTo>
                            <a:pt x="13" y="0"/>
                          </a:lnTo>
                          <a:lnTo>
                            <a:pt x="13" y="2"/>
                          </a:lnTo>
                          <a:lnTo>
                            <a:pt x="13" y="7"/>
                          </a:lnTo>
                          <a:lnTo>
                            <a:pt x="13" y="10"/>
                          </a:lnTo>
                          <a:lnTo>
                            <a:pt x="13" y="1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29" name="Freeform 142"/>
                    <p:cNvSpPr>
                      <a:spLocks/>
                    </p:cNvSpPr>
                    <p:nvPr/>
                  </p:nvSpPr>
                  <p:spPr bwMode="auto">
                    <a:xfrm>
                      <a:off x="5285" y="1942"/>
                      <a:ext cx="475" cy="36"/>
                    </a:xfrm>
                    <a:custGeom>
                      <a:avLst/>
                      <a:gdLst>
                        <a:gd name="T0" fmla="*/ 2 w 1425"/>
                        <a:gd name="T1" fmla="*/ 0 h 109"/>
                        <a:gd name="T2" fmla="*/ 5 w 1425"/>
                        <a:gd name="T3" fmla="*/ 1 h 109"/>
                        <a:gd name="T4" fmla="*/ 9 w 1425"/>
                        <a:gd name="T5" fmla="*/ 1 h 109"/>
                        <a:gd name="T6" fmla="*/ 11 w 1425"/>
                        <a:gd name="T7" fmla="*/ 1 h 109"/>
                        <a:gd name="T8" fmla="*/ 13 w 1425"/>
                        <a:gd name="T9" fmla="*/ 1 h 109"/>
                        <a:gd name="T10" fmla="*/ 15 w 1425"/>
                        <a:gd name="T11" fmla="*/ 1 h 109"/>
                        <a:gd name="T12" fmla="*/ 18 w 1425"/>
                        <a:gd name="T13" fmla="*/ 1 h 109"/>
                        <a:gd name="T14" fmla="*/ 18 w 1425"/>
                        <a:gd name="T15" fmla="*/ 1 h 109"/>
                        <a:gd name="T16" fmla="*/ 17 w 1425"/>
                        <a:gd name="T17" fmla="*/ 3 h 109"/>
                        <a:gd name="T18" fmla="*/ 19 w 1425"/>
                        <a:gd name="T19" fmla="*/ 2 h 109"/>
                        <a:gd name="T20" fmla="*/ 22 w 1425"/>
                        <a:gd name="T21" fmla="*/ 1 h 109"/>
                        <a:gd name="T22" fmla="*/ 23 w 1425"/>
                        <a:gd name="T23" fmla="*/ 0 h 109"/>
                        <a:gd name="T24" fmla="*/ 26 w 1425"/>
                        <a:gd name="T25" fmla="*/ 0 h 109"/>
                        <a:gd name="T26" fmla="*/ 28 w 1425"/>
                        <a:gd name="T27" fmla="*/ 1 h 109"/>
                        <a:gd name="T28" fmla="*/ 30 w 1425"/>
                        <a:gd name="T29" fmla="*/ 1 h 109"/>
                        <a:gd name="T30" fmla="*/ 31 w 1425"/>
                        <a:gd name="T31" fmla="*/ 2 h 109"/>
                        <a:gd name="T32" fmla="*/ 34 w 1425"/>
                        <a:gd name="T33" fmla="*/ 3 h 109"/>
                        <a:gd name="T34" fmla="*/ 33 w 1425"/>
                        <a:gd name="T35" fmla="*/ 1 h 109"/>
                        <a:gd name="T36" fmla="*/ 33 w 1425"/>
                        <a:gd name="T37" fmla="*/ 1 h 109"/>
                        <a:gd name="T38" fmla="*/ 36 w 1425"/>
                        <a:gd name="T39" fmla="*/ 1 h 109"/>
                        <a:gd name="T40" fmla="*/ 38 w 1425"/>
                        <a:gd name="T41" fmla="*/ 1 h 109"/>
                        <a:gd name="T42" fmla="*/ 41 w 1425"/>
                        <a:gd name="T43" fmla="*/ 1 h 109"/>
                        <a:gd name="T44" fmla="*/ 41 w 1425"/>
                        <a:gd name="T45" fmla="*/ 2 h 109"/>
                        <a:gd name="T46" fmla="*/ 44 w 1425"/>
                        <a:gd name="T47" fmla="*/ 3 h 109"/>
                        <a:gd name="T48" fmla="*/ 46 w 1425"/>
                        <a:gd name="T49" fmla="*/ 2 h 109"/>
                        <a:gd name="T50" fmla="*/ 44 w 1425"/>
                        <a:gd name="T51" fmla="*/ 1 h 109"/>
                        <a:gd name="T52" fmla="*/ 46 w 1425"/>
                        <a:gd name="T53" fmla="*/ 0 h 109"/>
                        <a:gd name="T54" fmla="*/ 49 w 1425"/>
                        <a:gd name="T55" fmla="*/ 0 h 109"/>
                        <a:gd name="T56" fmla="*/ 51 w 1425"/>
                        <a:gd name="T57" fmla="*/ 0 h 109"/>
                        <a:gd name="T58" fmla="*/ 53 w 1425"/>
                        <a:gd name="T59" fmla="*/ 3 h 109"/>
                        <a:gd name="T60" fmla="*/ 51 w 1425"/>
                        <a:gd name="T61" fmla="*/ 3 h 109"/>
                        <a:gd name="T62" fmla="*/ 48 w 1425"/>
                        <a:gd name="T63" fmla="*/ 4 h 109"/>
                        <a:gd name="T64" fmla="*/ 43 w 1425"/>
                        <a:gd name="T65" fmla="*/ 4 h 109"/>
                        <a:gd name="T66" fmla="*/ 40 w 1425"/>
                        <a:gd name="T67" fmla="*/ 3 h 109"/>
                        <a:gd name="T68" fmla="*/ 38 w 1425"/>
                        <a:gd name="T69" fmla="*/ 2 h 109"/>
                        <a:gd name="T70" fmla="*/ 36 w 1425"/>
                        <a:gd name="T71" fmla="*/ 2 h 109"/>
                        <a:gd name="T72" fmla="*/ 36 w 1425"/>
                        <a:gd name="T73" fmla="*/ 3 h 109"/>
                        <a:gd name="T74" fmla="*/ 38 w 1425"/>
                        <a:gd name="T75" fmla="*/ 4 h 109"/>
                        <a:gd name="T76" fmla="*/ 36 w 1425"/>
                        <a:gd name="T77" fmla="*/ 4 h 109"/>
                        <a:gd name="T78" fmla="*/ 34 w 1425"/>
                        <a:gd name="T79" fmla="*/ 4 h 109"/>
                        <a:gd name="T80" fmla="*/ 33 w 1425"/>
                        <a:gd name="T81" fmla="*/ 4 h 109"/>
                        <a:gd name="T82" fmla="*/ 31 w 1425"/>
                        <a:gd name="T83" fmla="*/ 4 h 109"/>
                        <a:gd name="T84" fmla="*/ 30 w 1425"/>
                        <a:gd name="T85" fmla="*/ 3 h 109"/>
                        <a:gd name="T86" fmla="*/ 28 w 1425"/>
                        <a:gd name="T87" fmla="*/ 1 h 109"/>
                        <a:gd name="T88" fmla="*/ 27 w 1425"/>
                        <a:gd name="T89" fmla="*/ 3 h 109"/>
                        <a:gd name="T90" fmla="*/ 26 w 1425"/>
                        <a:gd name="T91" fmla="*/ 4 h 109"/>
                        <a:gd name="T92" fmla="*/ 25 w 1425"/>
                        <a:gd name="T93" fmla="*/ 4 h 109"/>
                        <a:gd name="T94" fmla="*/ 25 w 1425"/>
                        <a:gd name="T95" fmla="*/ 2 h 109"/>
                        <a:gd name="T96" fmla="*/ 24 w 1425"/>
                        <a:gd name="T97" fmla="*/ 2 h 109"/>
                        <a:gd name="T98" fmla="*/ 22 w 1425"/>
                        <a:gd name="T99" fmla="*/ 2 h 109"/>
                        <a:gd name="T100" fmla="*/ 21 w 1425"/>
                        <a:gd name="T101" fmla="*/ 4 h 109"/>
                        <a:gd name="T102" fmla="*/ 20 w 1425"/>
                        <a:gd name="T103" fmla="*/ 4 h 109"/>
                        <a:gd name="T104" fmla="*/ 18 w 1425"/>
                        <a:gd name="T105" fmla="*/ 4 h 109"/>
                        <a:gd name="T106" fmla="*/ 16 w 1425"/>
                        <a:gd name="T107" fmla="*/ 4 h 109"/>
                        <a:gd name="T108" fmla="*/ 15 w 1425"/>
                        <a:gd name="T109" fmla="*/ 3 h 109"/>
                        <a:gd name="T110" fmla="*/ 14 w 1425"/>
                        <a:gd name="T111" fmla="*/ 3 h 109"/>
                        <a:gd name="T112" fmla="*/ 13 w 1425"/>
                        <a:gd name="T113" fmla="*/ 4 h 109"/>
                        <a:gd name="T114" fmla="*/ 11 w 1425"/>
                        <a:gd name="T115" fmla="*/ 4 h 109"/>
                        <a:gd name="T116" fmla="*/ 9 w 1425"/>
                        <a:gd name="T117" fmla="*/ 4 h 109"/>
                        <a:gd name="T118" fmla="*/ 5 w 1425"/>
                        <a:gd name="T119" fmla="*/ 4 h 109"/>
                        <a:gd name="T120" fmla="*/ 3 w 1425"/>
                        <a:gd name="T121" fmla="*/ 4 h 109"/>
                        <a:gd name="T122" fmla="*/ 1 w 1425"/>
                        <a:gd name="T123" fmla="*/ 3 h 109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60000 65536"/>
                        <a:gd name="T184" fmla="*/ 0 60000 65536"/>
                        <a:gd name="T185" fmla="*/ 0 60000 65536"/>
                        <a:gd name="T186" fmla="*/ 0 w 1425"/>
                        <a:gd name="T187" fmla="*/ 0 h 109"/>
                        <a:gd name="T188" fmla="*/ 1425 w 1425"/>
                        <a:gd name="T189" fmla="*/ 109 h 109"/>
                      </a:gdLst>
                      <a:ahLst/>
                      <a:cxnLst>
                        <a:cxn ang="T124">
                          <a:pos x="T0" y="T1"/>
                        </a:cxn>
                        <a:cxn ang="T125">
                          <a:pos x="T2" y="T3"/>
                        </a:cxn>
                        <a:cxn ang="T126">
                          <a:pos x="T4" y="T5"/>
                        </a:cxn>
                        <a:cxn ang="T127">
                          <a:pos x="T6" y="T7"/>
                        </a:cxn>
                        <a:cxn ang="T128">
                          <a:pos x="T8" y="T9"/>
                        </a:cxn>
                        <a:cxn ang="T129">
                          <a:pos x="T10" y="T11"/>
                        </a:cxn>
                        <a:cxn ang="T130">
                          <a:pos x="T12" y="T13"/>
                        </a:cxn>
                        <a:cxn ang="T131">
                          <a:pos x="T14" y="T15"/>
                        </a:cxn>
                        <a:cxn ang="T132">
                          <a:pos x="T16" y="T17"/>
                        </a:cxn>
                        <a:cxn ang="T133">
                          <a:pos x="T18" y="T19"/>
                        </a:cxn>
                        <a:cxn ang="T134">
                          <a:pos x="T20" y="T21"/>
                        </a:cxn>
                        <a:cxn ang="T135">
                          <a:pos x="T22" y="T23"/>
                        </a:cxn>
                        <a:cxn ang="T136">
                          <a:pos x="T24" y="T25"/>
                        </a:cxn>
                        <a:cxn ang="T137">
                          <a:pos x="T26" y="T27"/>
                        </a:cxn>
                        <a:cxn ang="T138">
                          <a:pos x="T28" y="T29"/>
                        </a:cxn>
                        <a:cxn ang="T139">
                          <a:pos x="T30" y="T31"/>
                        </a:cxn>
                        <a:cxn ang="T140">
                          <a:pos x="T32" y="T33"/>
                        </a:cxn>
                        <a:cxn ang="T141">
                          <a:pos x="T34" y="T35"/>
                        </a:cxn>
                        <a:cxn ang="T142">
                          <a:pos x="T36" y="T37"/>
                        </a:cxn>
                        <a:cxn ang="T143">
                          <a:pos x="T38" y="T39"/>
                        </a:cxn>
                        <a:cxn ang="T144">
                          <a:pos x="T40" y="T41"/>
                        </a:cxn>
                        <a:cxn ang="T145">
                          <a:pos x="T42" y="T43"/>
                        </a:cxn>
                        <a:cxn ang="T146">
                          <a:pos x="T44" y="T45"/>
                        </a:cxn>
                        <a:cxn ang="T147">
                          <a:pos x="T46" y="T47"/>
                        </a:cxn>
                        <a:cxn ang="T148">
                          <a:pos x="T48" y="T49"/>
                        </a:cxn>
                        <a:cxn ang="T149">
                          <a:pos x="T50" y="T51"/>
                        </a:cxn>
                        <a:cxn ang="T150">
                          <a:pos x="T52" y="T53"/>
                        </a:cxn>
                        <a:cxn ang="T151">
                          <a:pos x="T54" y="T55"/>
                        </a:cxn>
                        <a:cxn ang="T152">
                          <a:pos x="T56" y="T57"/>
                        </a:cxn>
                        <a:cxn ang="T153">
                          <a:pos x="T58" y="T59"/>
                        </a:cxn>
                        <a:cxn ang="T154">
                          <a:pos x="T60" y="T61"/>
                        </a:cxn>
                        <a:cxn ang="T155">
                          <a:pos x="T62" y="T63"/>
                        </a:cxn>
                        <a:cxn ang="T156">
                          <a:pos x="T64" y="T65"/>
                        </a:cxn>
                        <a:cxn ang="T157">
                          <a:pos x="T66" y="T67"/>
                        </a:cxn>
                        <a:cxn ang="T158">
                          <a:pos x="T68" y="T69"/>
                        </a:cxn>
                        <a:cxn ang="T159">
                          <a:pos x="T70" y="T71"/>
                        </a:cxn>
                        <a:cxn ang="T160">
                          <a:pos x="T72" y="T73"/>
                        </a:cxn>
                        <a:cxn ang="T161">
                          <a:pos x="T74" y="T75"/>
                        </a:cxn>
                        <a:cxn ang="T162">
                          <a:pos x="T76" y="T77"/>
                        </a:cxn>
                        <a:cxn ang="T163">
                          <a:pos x="T78" y="T79"/>
                        </a:cxn>
                        <a:cxn ang="T164">
                          <a:pos x="T80" y="T81"/>
                        </a:cxn>
                        <a:cxn ang="T165">
                          <a:pos x="T82" y="T83"/>
                        </a:cxn>
                        <a:cxn ang="T166">
                          <a:pos x="T84" y="T85"/>
                        </a:cxn>
                        <a:cxn ang="T167">
                          <a:pos x="T86" y="T87"/>
                        </a:cxn>
                        <a:cxn ang="T168">
                          <a:pos x="T88" y="T89"/>
                        </a:cxn>
                        <a:cxn ang="T169">
                          <a:pos x="T90" y="T91"/>
                        </a:cxn>
                        <a:cxn ang="T170">
                          <a:pos x="T92" y="T93"/>
                        </a:cxn>
                        <a:cxn ang="T171">
                          <a:pos x="T94" y="T95"/>
                        </a:cxn>
                        <a:cxn ang="T172">
                          <a:pos x="T96" y="T97"/>
                        </a:cxn>
                        <a:cxn ang="T173">
                          <a:pos x="T98" y="T99"/>
                        </a:cxn>
                        <a:cxn ang="T174">
                          <a:pos x="T100" y="T101"/>
                        </a:cxn>
                        <a:cxn ang="T175">
                          <a:pos x="T102" y="T103"/>
                        </a:cxn>
                        <a:cxn ang="T176">
                          <a:pos x="T104" y="T105"/>
                        </a:cxn>
                        <a:cxn ang="T177">
                          <a:pos x="T106" y="T107"/>
                        </a:cxn>
                        <a:cxn ang="T178">
                          <a:pos x="T108" y="T109"/>
                        </a:cxn>
                        <a:cxn ang="T179">
                          <a:pos x="T110" y="T111"/>
                        </a:cxn>
                        <a:cxn ang="T180">
                          <a:pos x="T112" y="T113"/>
                        </a:cxn>
                        <a:cxn ang="T181">
                          <a:pos x="T114" y="T115"/>
                        </a:cxn>
                        <a:cxn ang="T182">
                          <a:pos x="T116" y="T117"/>
                        </a:cxn>
                        <a:cxn ang="T183">
                          <a:pos x="T118" y="T119"/>
                        </a:cxn>
                        <a:cxn ang="T184">
                          <a:pos x="T120" y="T121"/>
                        </a:cxn>
                        <a:cxn ang="T185">
                          <a:pos x="T122" y="T123"/>
                        </a:cxn>
                      </a:cxnLst>
                      <a:rect l="T186" t="T187" r="T188" b="T189"/>
                      <a:pathLst>
                        <a:path w="1425" h="109">
                          <a:moveTo>
                            <a:pt x="13" y="6"/>
                          </a:moveTo>
                          <a:lnTo>
                            <a:pt x="14" y="6"/>
                          </a:lnTo>
                          <a:lnTo>
                            <a:pt x="17" y="6"/>
                          </a:lnTo>
                          <a:lnTo>
                            <a:pt x="20" y="6"/>
                          </a:lnTo>
                          <a:lnTo>
                            <a:pt x="24" y="6"/>
                          </a:lnTo>
                          <a:lnTo>
                            <a:pt x="28" y="7"/>
                          </a:lnTo>
                          <a:lnTo>
                            <a:pt x="31" y="7"/>
                          </a:lnTo>
                          <a:lnTo>
                            <a:pt x="34" y="8"/>
                          </a:lnTo>
                          <a:lnTo>
                            <a:pt x="37" y="8"/>
                          </a:lnTo>
                          <a:lnTo>
                            <a:pt x="40" y="8"/>
                          </a:lnTo>
                          <a:lnTo>
                            <a:pt x="44" y="8"/>
                          </a:lnTo>
                          <a:lnTo>
                            <a:pt x="47" y="9"/>
                          </a:lnTo>
                          <a:lnTo>
                            <a:pt x="51" y="9"/>
                          </a:lnTo>
                          <a:lnTo>
                            <a:pt x="55" y="10"/>
                          </a:lnTo>
                          <a:lnTo>
                            <a:pt x="58" y="10"/>
                          </a:lnTo>
                          <a:lnTo>
                            <a:pt x="63" y="10"/>
                          </a:lnTo>
                          <a:lnTo>
                            <a:pt x="68" y="10"/>
                          </a:lnTo>
                          <a:lnTo>
                            <a:pt x="71" y="12"/>
                          </a:lnTo>
                          <a:lnTo>
                            <a:pt x="76" y="12"/>
                          </a:lnTo>
                          <a:lnTo>
                            <a:pt x="81" y="13"/>
                          </a:lnTo>
                          <a:lnTo>
                            <a:pt x="85" y="13"/>
                          </a:lnTo>
                          <a:lnTo>
                            <a:pt x="90" y="13"/>
                          </a:lnTo>
                          <a:lnTo>
                            <a:pt x="95" y="14"/>
                          </a:lnTo>
                          <a:lnTo>
                            <a:pt x="101" y="14"/>
                          </a:lnTo>
                          <a:lnTo>
                            <a:pt x="104" y="15"/>
                          </a:lnTo>
                          <a:lnTo>
                            <a:pt x="112" y="15"/>
                          </a:lnTo>
                          <a:lnTo>
                            <a:pt x="116" y="15"/>
                          </a:lnTo>
                          <a:lnTo>
                            <a:pt x="121" y="16"/>
                          </a:lnTo>
                          <a:lnTo>
                            <a:pt x="126" y="16"/>
                          </a:lnTo>
                          <a:lnTo>
                            <a:pt x="132" y="18"/>
                          </a:lnTo>
                          <a:lnTo>
                            <a:pt x="136" y="18"/>
                          </a:lnTo>
                          <a:lnTo>
                            <a:pt x="142" y="18"/>
                          </a:lnTo>
                          <a:lnTo>
                            <a:pt x="147" y="18"/>
                          </a:lnTo>
                          <a:lnTo>
                            <a:pt x="153" y="19"/>
                          </a:lnTo>
                          <a:lnTo>
                            <a:pt x="159" y="19"/>
                          </a:lnTo>
                          <a:lnTo>
                            <a:pt x="165" y="19"/>
                          </a:lnTo>
                          <a:lnTo>
                            <a:pt x="170" y="20"/>
                          </a:lnTo>
                          <a:lnTo>
                            <a:pt x="176" y="20"/>
                          </a:lnTo>
                          <a:lnTo>
                            <a:pt x="182" y="20"/>
                          </a:lnTo>
                          <a:lnTo>
                            <a:pt x="187" y="21"/>
                          </a:lnTo>
                          <a:lnTo>
                            <a:pt x="193" y="21"/>
                          </a:lnTo>
                          <a:lnTo>
                            <a:pt x="199" y="21"/>
                          </a:lnTo>
                          <a:lnTo>
                            <a:pt x="204" y="21"/>
                          </a:lnTo>
                          <a:lnTo>
                            <a:pt x="210" y="21"/>
                          </a:lnTo>
                          <a:lnTo>
                            <a:pt x="215" y="21"/>
                          </a:lnTo>
                          <a:lnTo>
                            <a:pt x="221" y="22"/>
                          </a:lnTo>
                          <a:lnTo>
                            <a:pt x="225" y="22"/>
                          </a:lnTo>
                          <a:lnTo>
                            <a:pt x="231" y="22"/>
                          </a:lnTo>
                          <a:lnTo>
                            <a:pt x="237" y="22"/>
                          </a:lnTo>
                          <a:lnTo>
                            <a:pt x="243" y="22"/>
                          </a:lnTo>
                          <a:lnTo>
                            <a:pt x="248" y="22"/>
                          </a:lnTo>
                          <a:lnTo>
                            <a:pt x="253" y="22"/>
                          </a:lnTo>
                          <a:lnTo>
                            <a:pt x="259" y="22"/>
                          </a:lnTo>
                          <a:lnTo>
                            <a:pt x="263" y="22"/>
                          </a:lnTo>
                          <a:lnTo>
                            <a:pt x="268" y="22"/>
                          </a:lnTo>
                          <a:lnTo>
                            <a:pt x="274" y="22"/>
                          </a:lnTo>
                          <a:lnTo>
                            <a:pt x="279" y="22"/>
                          </a:lnTo>
                          <a:lnTo>
                            <a:pt x="284" y="22"/>
                          </a:lnTo>
                          <a:lnTo>
                            <a:pt x="288" y="21"/>
                          </a:lnTo>
                          <a:lnTo>
                            <a:pt x="292" y="21"/>
                          </a:lnTo>
                          <a:lnTo>
                            <a:pt x="294" y="21"/>
                          </a:lnTo>
                          <a:lnTo>
                            <a:pt x="297" y="21"/>
                          </a:lnTo>
                          <a:lnTo>
                            <a:pt x="299" y="21"/>
                          </a:lnTo>
                          <a:lnTo>
                            <a:pt x="303" y="21"/>
                          </a:lnTo>
                          <a:lnTo>
                            <a:pt x="305" y="20"/>
                          </a:lnTo>
                          <a:lnTo>
                            <a:pt x="306" y="20"/>
                          </a:lnTo>
                          <a:lnTo>
                            <a:pt x="310" y="20"/>
                          </a:lnTo>
                          <a:lnTo>
                            <a:pt x="313" y="20"/>
                          </a:lnTo>
                          <a:lnTo>
                            <a:pt x="316" y="20"/>
                          </a:lnTo>
                          <a:lnTo>
                            <a:pt x="319" y="20"/>
                          </a:lnTo>
                          <a:lnTo>
                            <a:pt x="322" y="20"/>
                          </a:lnTo>
                          <a:lnTo>
                            <a:pt x="324" y="20"/>
                          </a:lnTo>
                          <a:lnTo>
                            <a:pt x="327" y="19"/>
                          </a:lnTo>
                          <a:lnTo>
                            <a:pt x="330" y="19"/>
                          </a:lnTo>
                          <a:lnTo>
                            <a:pt x="335" y="19"/>
                          </a:lnTo>
                          <a:lnTo>
                            <a:pt x="337" y="19"/>
                          </a:lnTo>
                          <a:lnTo>
                            <a:pt x="339" y="19"/>
                          </a:lnTo>
                          <a:lnTo>
                            <a:pt x="344" y="19"/>
                          </a:lnTo>
                          <a:lnTo>
                            <a:pt x="346" y="19"/>
                          </a:lnTo>
                          <a:lnTo>
                            <a:pt x="351" y="19"/>
                          </a:lnTo>
                          <a:lnTo>
                            <a:pt x="355" y="18"/>
                          </a:lnTo>
                          <a:lnTo>
                            <a:pt x="357" y="18"/>
                          </a:lnTo>
                          <a:lnTo>
                            <a:pt x="361" y="18"/>
                          </a:lnTo>
                          <a:lnTo>
                            <a:pt x="364" y="18"/>
                          </a:lnTo>
                          <a:lnTo>
                            <a:pt x="369" y="18"/>
                          </a:lnTo>
                          <a:lnTo>
                            <a:pt x="373" y="18"/>
                          </a:lnTo>
                          <a:lnTo>
                            <a:pt x="376" y="18"/>
                          </a:lnTo>
                          <a:lnTo>
                            <a:pt x="381" y="18"/>
                          </a:lnTo>
                          <a:lnTo>
                            <a:pt x="384" y="18"/>
                          </a:lnTo>
                          <a:lnTo>
                            <a:pt x="388" y="18"/>
                          </a:lnTo>
                          <a:lnTo>
                            <a:pt x="392" y="18"/>
                          </a:lnTo>
                          <a:lnTo>
                            <a:pt x="396" y="18"/>
                          </a:lnTo>
                          <a:lnTo>
                            <a:pt x="400" y="16"/>
                          </a:lnTo>
                          <a:lnTo>
                            <a:pt x="403" y="16"/>
                          </a:lnTo>
                          <a:lnTo>
                            <a:pt x="408" y="16"/>
                          </a:lnTo>
                          <a:lnTo>
                            <a:pt x="412" y="16"/>
                          </a:lnTo>
                          <a:lnTo>
                            <a:pt x="415" y="16"/>
                          </a:lnTo>
                          <a:lnTo>
                            <a:pt x="420" y="16"/>
                          </a:lnTo>
                          <a:lnTo>
                            <a:pt x="425" y="16"/>
                          </a:lnTo>
                          <a:lnTo>
                            <a:pt x="428" y="16"/>
                          </a:lnTo>
                          <a:lnTo>
                            <a:pt x="433" y="16"/>
                          </a:lnTo>
                          <a:lnTo>
                            <a:pt x="438" y="16"/>
                          </a:lnTo>
                          <a:lnTo>
                            <a:pt x="441" y="16"/>
                          </a:lnTo>
                          <a:lnTo>
                            <a:pt x="446" y="16"/>
                          </a:lnTo>
                          <a:lnTo>
                            <a:pt x="451" y="15"/>
                          </a:lnTo>
                          <a:lnTo>
                            <a:pt x="456" y="15"/>
                          </a:lnTo>
                          <a:lnTo>
                            <a:pt x="459" y="15"/>
                          </a:lnTo>
                          <a:lnTo>
                            <a:pt x="463" y="15"/>
                          </a:lnTo>
                          <a:lnTo>
                            <a:pt x="469" y="15"/>
                          </a:lnTo>
                          <a:lnTo>
                            <a:pt x="472" y="15"/>
                          </a:lnTo>
                          <a:lnTo>
                            <a:pt x="477" y="15"/>
                          </a:lnTo>
                          <a:lnTo>
                            <a:pt x="482" y="15"/>
                          </a:lnTo>
                          <a:lnTo>
                            <a:pt x="486" y="15"/>
                          </a:lnTo>
                          <a:lnTo>
                            <a:pt x="490" y="15"/>
                          </a:lnTo>
                          <a:lnTo>
                            <a:pt x="495" y="15"/>
                          </a:lnTo>
                          <a:lnTo>
                            <a:pt x="500" y="15"/>
                          </a:lnTo>
                          <a:lnTo>
                            <a:pt x="504" y="15"/>
                          </a:lnTo>
                          <a:lnTo>
                            <a:pt x="509" y="15"/>
                          </a:lnTo>
                          <a:lnTo>
                            <a:pt x="514" y="15"/>
                          </a:lnTo>
                          <a:lnTo>
                            <a:pt x="519" y="15"/>
                          </a:lnTo>
                          <a:lnTo>
                            <a:pt x="516" y="16"/>
                          </a:lnTo>
                          <a:lnTo>
                            <a:pt x="513" y="18"/>
                          </a:lnTo>
                          <a:lnTo>
                            <a:pt x="510" y="18"/>
                          </a:lnTo>
                          <a:lnTo>
                            <a:pt x="507" y="20"/>
                          </a:lnTo>
                          <a:lnTo>
                            <a:pt x="504" y="21"/>
                          </a:lnTo>
                          <a:lnTo>
                            <a:pt x="501" y="21"/>
                          </a:lnTo>
                          <a:lnTo>
                            <a:pt x="498" y="24"/>
                          </a:lnTo>
                          <a:lnTo>
                            <a:pt x="497" y="25"/>
                          </a:lnTo>
                          <a:lnTo>
                            <a:pt x="491" y="27"/>
                          </a:lnTo>
                          <a:lnTo>
                            <a:pt x="488" y="29"/>
                          </a:lnTo>
                          <a:lnTo>
                            <a:pt x="483" y="33"/>
                          </a:lnTo>
                          <a:lnTo>
                            <a:pt x="479" y="37"/>
                          </a:lnTo>
                          <a:lnTo>
                            <a:pt x="476" y="40"/>
                          </a:lnTo>
                          <a:lnTo>
                            <a:pt x="473" y="45"/>
                          </a:lnTo>
                          <a:lnTo>
                            <a:pt x="471" y="46"/>
                          </a:lnTo>
                          <a:lnTo>
                            <a:pt x="471" y="48"/>
                          </a:lnTo>
                          <a:lnTo>
                            <a:pt x="470" y="51"/>
                          </a:lnTo>
                          <a:lnTo>
                            <a:pt x="469" y="54"/>
                          </a:lnTo>
                          <a:lnTo>
                            <a:pt x="469" y="56"/>
                          </a:lnTo>
                          <a:lnTo>
                            <a:pt x="469" y="59"/>
                          </a:lnTo>
                          <a:lnTo>
                            <a:pt x="467" y="62"/>
                          </a:lnTo>
                          <a:lnTo>
                            <a:pt x="467" y="65"/>
                          </a:lnTo>
                          <a:lnTo>
                            <a:pt x="467" y="69"/>
                          </a:lnTo>
                          <a:lnTo>
                            <a:pt x="467" y="71"/>
                          </a:lnTo>
                          <a:lnTo>
                            <a:pt x="469" y="75"/>
                          </a:lnTo>
                          <a:lnTo>
                            <a:pt x="469" y="79"/>
                          </a:lnTo>
                          <a:lnTo>
                            <a:pt x="471" y="78"/>
                          </a:lnTo>
                          <a:lnTo>
                            <a:pt x="473" y="78"/>
                          </a:lnTo>
                          <a:lnTo>
                            <a:pt x="476" y="77"/>
                          </a:lnTo>
                          <a:lnTo>
                            <a:pt x="479" y="77"/>
                          </a:lnTo>
                          <a:lnTo>
                            <a:pt x="482" y="76"/>
                          </a:lnTo>
                          <a:lnTo>
                            <a:pt x="484" y="76"/>
                          </a:lnTo>
                          <a:lnTo>
                            <a:pt x="486" y="76"/>
                          </a:lnTo>
                          <a:lnTo>
                            <a:pt x="490" y="75"/>
                          </a:lnTo>
                          <a:lnTo>
                            <a:pt x="495" y="73"/>
                          </a:lnTo>
                          <a:lnTo>
                            <a:pt x="500" y="71"/>
                          </a:lnTo>
                          <a:lnTo>
                            <a:pt x="504" y="71"/>
                          </a:lnTo>
                          <a:lnTo>
                            <a:pt x="510" y="70"/>
                          </a:lnTo>
                          <a:lnTo>
                            <a:pt x="515" y="67"/>
                          </a:lnTo>
                          <a:lnTo>
                            <a:pt x="519" y="66"/>
                          </a:lnTo>
                          <a:lnTo>
                            <a:pt x="524" y="64"/>
                          </a:lnTo>
                          <a:lnTo>
                            <a:pt x="529" y="63"/>
                          </a:lnTo>
                          <a:lnTo>
                            <a:pt x="534" y="60"/>
                          </a:lnTo>
                          <a:lnTo>
                            <a:pt x="539" y="59"/>
                          </a:lnTo>
                          <a:lnTo>
                            <a:pt x="543" y="56"/>
                          </a:lnTo>
                          <a:lnTo>
                            <a:pt x="548" y="54"/>
                          </a:lnTo>
                          <a:lnTo>
                            <a:pt x="552" y="52"/>
                          </a:lnTo>
                          <a:lnTo>
                            <a:pt x="556" y="51"/>
                          </a:lnTo>
                          <a:lnTo>
                            <a:pt x="562" y="48"/>
                          </a:lnTo>
                          <a:lnTo>
                            <a:pt x="567" y="46"/>
                          </a:lnTo>
                          <a:lnTo>
                            <a:pt x="571" y="44"/>
                          </a:lnTo>
                          <a:lnTo>
                            <a:pt x="577" y="41"/>
                          </a:lnTo>
                          <a:lnTo>
                            <a:pt x="581" y="39"/>
                          </a:lnTo>
                          <a:lnTo>
                            <a:pt x="586" y="38"/>
                          </a:lnTo>
                          <a:lnTo>
                            <a:pt x="591" y="35"/>
                          </a:lnTo>
                          <a:lnTo>
                            <a:pt x="596" y="34"/>
                          </a:lnTo>
                          <a:lnTo>
                            <a:pt x="600" y="33"/>
                          </a:lnTo>
                          <a:lnTo>
                            <a:pt x="606" y="31"/>
                          </a:lnTo>
                          <a:lnTo>
                            <a:pt x="611" y="29"/>
                          </a:lnTo>
                          <a:lnTo>
                            <a:pt x="616" y="28"/>
                          </a:lnTo>
                          <a:lnTo>
                            <a:pt x="619" y="27"/>
                          </a:lnTo>
                          <a:lnTo>
                            <a:pt x="622" y="27"/>
                          </a:lnTo>
                          <a:lnTo>
                            <a:pt x="625" y="26"/>
                          </a:lnTo>
                          <a:lnTo>
                            <a:pt x="628" y="26"/>
                          </a:lnTo>
                          <a:lnTo>
                            <a:pt x="625" y="24"/>
                          </a:lnTo>
                          <a:lnTo>
                            <a:pt x="624" y="21"/>
                          </a:lnTo>
                          <a:lnTo>
                            <a:pt x="621" y="18"/>
                          </a:lnTo>
                          <a:lnTo>
                            <a:pt x="618" y="14"/>
                          </a:lnTo>
                          <a:lnTo>
                            <a:pt x="621" y="13"/>
                          </a:lnTo>
                          <a:lnTo>
                            <a:pt x="625" y="13"/>
                          </a:lnTo>
                          <a:lnTo>
                            <a:pt x="628" y="13"/>
                          </a:lnTo>
                          <a:lnTo>
                            <a:pt x="632" y="13"/>
                          </a:lnTo>
                          <a:lnTo>
                            <a:pt x="637" y="13"/>
                          </a:lnTo>
                          <a:lnTo>
                            <a:pt x="641" y="13"/>
                          </a:lnTo>
                          <a:lnTo>
                            <a:pt x="644" y="13"/>
                          </a:lnTo>
                          <a:lnTo>
                            <a:pt x="648" y="13"/>
                          </a:lnTo>
                          <a:lnTo>
                            <a:pt x="651" y="13"/>
                          </a:lnTo>
                          <a:lnTo>
                            <a:pt x="656" y="13"/>
                          </a:lnTo>
                          <a:lnTo>
                            <a:pt x="660" y="13"/>
                          </a:lnTo>
                          <a:lnTo>
                            <a:pt x="663" y="13"/>
                          </a:lnTo>
                          <a:lnTo>
                            <a:pt x="667" y="13"/>
                          </a:lnTo>
                          <a:lnTo>
                            <a:pt x="670" y="13"/>
                          </a:lnTo>
                          <a:lnTo>
                            <a:pt x="674" y="13"/>
                          </a:lnTo>
                          <a:lnTo>
                            <a:pt x="679" y="13"/>
                          </a:lnTo>
                          <a:lnTo>
                            <a:pt x="682" y="13"/>
                          </a:lnTo>
                          <a:lnTo>
                            <a:pt x="686" y="13"/>
                          </a:lnTo>
                          <a:lnTo>
                            <a:pt x="689" y="13"/>
                          </a:lnTo>
                          <a:lnTo>
                            <a:pt x="693" y="13"/>
                          </a:lnTo>
                          <a:lnTo>
                            <a:pt x="696" y="13"/>
                          </a:lnTo>
                          <a:lnTo>
                            <a:pt x="700" y="13"/>
                          </a:lnTo>
                          <a:lnTo>
                            <a:pt x="704" y="13"/>
                          </a:lnTo>
                          <a:lnTo>
                            <a:pt x="707" y="13"/>
                          </a:lnTo>
                          <a:lnTo>
                            <a:pt x="711" y="13"/>
                          </a:lnTo>
                          <a:lnTo>
                            <a:pt x="714" y="13"/>
                          </a:lnTo>
                          <a:lnTo>
                            <a:pt x="718" y="13"/>
                          </a:lnTo>
                          <a:lnTo>
                            <a:pt x="721" y="13"/>
                          </a:lnTo>
                          <a:lnTo>
                            <a:pt x="724" y="13"/>
                          </a:lnTo>
                          <a:lnTo>
                            <a:pt x="729" y="13"/>
                          </a:lnTo>
                          <a:lnTo>
                            <a:pt x="731" y="13"/>
                          </a:lnTo>
                          <a:lnTo>
                            <a:pt x="734" y="14"/>
                          </a:lnTo>
                          <a:lnTo>
                            <a:pt x="738" y="14"/>
                          </a:lnTo>
                          <a:lnTo>
                            <a:pt x="742" y="14"/>
                          </a:lnTo>
                          <a:lnTo>
                            <a:pt x="744" y="14"/>
                          </a:lnTo>
                          <a:lnTo>
                            <a:pt x="746" y="14"/>
                          </a:lnTo>
                          <a:lnTo>
                            <a:pt x="750" y="14"/>
                          </a:lnTo>
                          <a:lnTo>
                            <a:pt x="753" y="14"/>
                          </a:lnTo>
                          <a:lnTo>
                            <a:pt x="756" y="14"/>
                          </a:lnTo>
                          <a:lnTo>
                            <a:pt x="759" y="14"/>
                          </a:lnTo>
                          <a:lnTo>
                            <a:pt x="762" y="14"/>
                          </a:lnTo>
                          <a:lnTo>
                            <a:pt x="764" y="14"/>
                          </a:lnTo>
                          <a:lnTo>
                            <a:pt x="766" y="14"/>
                          </a:lnTo>
                          <a:lnTo>
                            <a:pt x="770" y="15"/>
                          </a:lnTo>
                          <a:lnTo>
                            <a:pt x="772" y="15"/>
                          </a:lnTo>
                          <a:lnTo>
                            <a:pt x="775" y="15"/>
                          </a:lnTo>
                          <a:lnTo>
                            <a:pt x="778" y="15"/>
                          </a:lnTo>
                          <a:lnTo>
                            <a:pt x="781" y="15"/>
                          </a:lnTo>
                          <a:lnTo>
                            <a:pt x="785" y="15"/>
                          </a:lnTo>
                          <a:lnTo>
                            <a:pt x="790" y="15"/>
                          </a:lnTo>
                          <a:lnTo>
                            <a:pt x="795" y="15"/>
                          </a:lnTo>
                          <a:lnTo>
                            <a:pt x="800" y="16"/>
                          </a:lnTo>
                          <a:lnTo>
                            <a:pt x="804" y="16"/>
                          </a:lnTo>
                          <a:lnTo>
                            <a:pt x="808" y="16"/>
                          </a:lnTo>
                          <a:lnTo>
                            <a:pt x="813" y="18"/>
                          </a:lnTo>
                          <a:lnTo>
                            <a:pt x="816" y="18"/>
                          </a:lnTo>
                          <a:lnTo>
                            <a:pt x="815" y="21"/>
                          </a:lnTo>
                          <a:lnTo>
                            <a:pt x="816" y="25"/>
                          </a:lnTo>
                          <a:lnTo>
                            <a:pt x="816" y="28"/>
                          </a:lnTo>
                          <a:lnTo>
                            <a:pt x="818" y="33"/>
                          </a:lnTo>
                          <a:lnTo>
                            <a:pt x="820" y="37"/>
                          </a:lnTo>
                          <a:lnTo>
                            <a:pt x="821" y="41"/>
                          </a:lnTo>
                          <a:lnTo>
                            <a:pt x="823" y="45"/>
                          </a:lnTo>
                          <a:lnTo>
                            <a:pt x="827" y="48"/>
                          </a:lnTo>
                          <a:lnTo>
                            <a:pt x="829" y="52"/>
                          </a:lnTo>
                          <a:lnTo>
                            <a:pt x="833" y="56"/>
                          </a:lnTo>
                          <a:lnTo>
                            <a:pt x="835" y="59"/>
                          </a:lnTo>
                          <a:lnTo>
                            <a:pt x="840" y="64"/>
                          </a:lnTo>
                          <a:lnTo>
                            <a:pt x="842" y="66"/>
                          </a:lnTo>
                          <a:lnTo>
                            <a:pt x="847" y="70"/>
                          </a:lnTo>
                          <a:lnTo>
                            <a:pt x="852" y="73"/>
                          </a:lnTo>
                          <a:lnTo>
                            <a:pt x="855" y="76"/>
                          </a:lnTo>
                          <a:lnTo>
                            <a:pt x="860" y="79"/>
                          </a:lnTo>
                          <a:lnTo>
                            <a:pt x="865" y="82"/>
                          </a:lnTo>
                          <a:lnTo>
                            <a:pt x="870" y="83"/>
                          </a:lnTo>
                          <a:lnTo>
                            <a:pt x="874" y="85"/>
                          </a:lnTo>
                          <a:lnTo>
                            <a:pt x="878" y="86"/>
                          </a:lnTo>
                          <a:lnTo>
                            <a:pt x="884" y="89"/>
                          </a:lnTo>
                          <a:lnTo>
                            <a:pt x="889" y="89"/>
                          </a:lnTo>
                          <a:lnTo>
                            <a:pt x="893" y="91"/>
                          </a:lnTo>
                          <a:lnTo>
                            <a:pt x="898" y="91"/>
                          </a:lnTo>
                          <a:lnTo>
                            <a:pt x="902" y="91"/>
                          </a:lnTo>
                          <a:lnTo>
                            <a:pt x="906" y="91"/>
                          </a:lnTo>
                          <a:lnTo>
                            <a:pt x="911" y="91"/>
                          </a:lnTo>
                          <a:lnTo>
                            <a:pt x="915" y="89"/>
                          </a:lnTo>
                          <a:lnTo>
                            <a:pt x="920" y="89"/>
                          </a:lnTo>
                          <a:lnTo>
                            <a:pt x="923" y="86"/>
                          </a:lnTo>
                          <a:lnTo>
                            <a:pt x="927" y="85"/>
                          </a:lnTo>
                          <a:lnTo>
                            <a:pt x="925" y="83"/>
                          </a:lnTo>
                          <a:lnTo>
                            <a:pt x="924" y="79"/>
                          </a:lnTo>
                          <a:lnTo>
                            <a:pt x="923" y="77"/>
                          </a:lnTo>
                          <a:lnTo>
                            <a:pt x="922" y="75"/>
                          </a:lnTo>
                          <a:lnTo>
                            <a:pt x="920" y="70"/>
                          </a:lnTo>
                          <a:lnTo>
                            <a:pt x="917" y="65"/>
                          </a:lnTo>
                          <a:lnTo>
                            <a:pt x="915" y="62"/>
                          </a:lnTo>
                          <a:lnTo>
                            <a:pt x="911" y="56"/>
                          </a:lnTo>
                          <a:lnTo>
                            <a:pt x="909" y="52"/>
                          </a:lnTo>
                          <a:lnTo>
                            <a:pt x="906" y="48"/>
                          </a:lnTo>
                          <a:lnTo>
                            <a:pt x="902" y="44"/>
                          </a:lnTo>
                          <a:lnTo>
                            <a:pt x="898" y="40"/>
                          </a:lnTo>
                          <a:lnTo>
                            <a:pt x="895" y="37"/>
                          </a:lnTo>
                          <a:lnTo>
                            <a:pt x="891" y="33"/>
                          </a:lnTo>
                          <a:lnTo>
                            <a:pt x="889" y="31"/>
                          </a:lnTo>
                          <a:lnTo>
                            <a:pt x="884" y="27"/>
                          </a:lnTo>
                          <a:lnTo>
                            <a:pt x="879" y="25"/>
                          </a:lnTo>
                          <a:lnTo>
                            <a:pt x="876" y="22"/>
                          </a:lnTo>
                          <a:lnTo>
                            <a:pt x="878" y="22"/>
                          </a:lnTo>
                          <a:lnTo>
                            <a:pt x="880" y="22"/>
                          </a:lnTo>
                          <a:lnTo>
                            <a:pt x="884" y="22"/>
                          </a:lnTo>
                          <a:lnTo>
                            <a:pt x="886" y="22"/>
                          </a:lnTo>
                          <a:lnTo>
                            <a:pt x="890" y="22"/>
                          </a:lnTo>
                          <a:lnTo>
                            <a:pt x="892" y="22"/>
                          </a:lnTo>
                          <a:lnTo>
                            <a:pt x="896" y="22"/>
                          </a:lnTo>
                          <a:lnTo>
                            <a:pt x="898" y="22"/>
                          </a:lnTo>
                          <a:lnTo>
                            <a:pt x="902" y="22"/>
                          </a:lnTo>
                          <a:lnTo>
                            <a:pt x="904" y="22"/>
                          </a:lnTo>
                          <a:lnTo>
                            <a:pt x="908" y="22"/>
                          </a:lnTo>
                          <a:lnTo>
                            <a:pt x="911" y="22"/>
                          </a:lnTo>
                          <a:lnTo>
                            <a:pt x="915" y="22"/>
                          </a:lnTo>
                          <a:lnTo>
                            <a:pt x="918" y="22"/>
                          </a:lnTo>
                          <a:lnTo>
                            <a:pt x="922" y="22"/>
                          </a:lnTo>
                          <a:lnTo>
                            <a:pt x="925" y="22"/>
                          </a:lnTo>
                          <a:lnTo>
                            <a:pt x="928" y="21"/>
                          </a:lnTo>
                          <a:lnTo>
                            <a:pt x="931" y="21"/>
                          </a:lnTo>
                          <a:lnTo>
                            <a:pt x="935" y="21"/>
                          </a:lnTo>
                          <a:lnTo>
                            <a:pt x="940" y="21"/>
                          </a:lnTo>
                          <a:lnTo>
                            <a:pt x="942" y="21"/>
                          </a:lnTo>
                          <a:lnTo>
                            <a:pt x="947" y="21"/>
                          </a:lnTo>
                          <a:lnTo>
                            <a:pt x="949" y="21"/>
                          </a:lnTo>
                          <a:lnTo>
                            <a:pt x="954" y="21"/>
                          </a:lnTo>
                          <a:lnTo>
                            <a:pt x="956" y="21"/>
                          </a:lnTo>
                          <a:lnTo>
                            <a:pt x="961" y="21"/>
                          </a:lnTo>
                          <a:lnTo>
                            <a:pt x="965" y="21"/>
                          </a:lnTo>
                          <a:lnTo>
                            <a:pt x="969" y="21"/>
                          </a:lnTo>
                          <a:lnTo>
                            <a:pt x="972" y="21"/>
                          </a:lnTo>
                          <a:lnTo>
                            <a:pt x="976" y="21"/>
                          </a:lnTo>
                          <a:lnTo>
                            <a:pt x="980" y="21"/>
                          </a:lnTo>
                          <a:lnTo>
                            <a:pt x="985" y="21"/>
                          </a:lnTo>
                          <a:lnTo>
                            <a:pt x="988" y="21"/>
                          </a:lnTo>
                          <a:lnTo>
                            <a:pt x="992" y="21"/>
                          </a:lnTo>
                          <a:lnTo>
                            <a:pt x="995" y="21"/>
                          </a:lnTo>
                          <a:lnTo>
                            <a:pt x="1000" y="21"/>
                          </a:lnTo>
                          <a:lnTo>
                            <a:pt x="1004" y="20"/>
                          </a:lnTo>
                          <a:lnTo>
                            <a:pt x="1007" y="20"/>
                          </a:lnTo>
                          <a:lnTo>
                            <a:pt x="1012" y="20"/>
                          </a:lnTo>
                          <a:lnTo>
                            <a:pt x="1017" y="20"/>
                          </a:lnTo>
                          <a:lnTo>
                            <a:pt x="1020" y="20"/>
                          </a:lnTo>
                          <a:lnTo>
                            <a:pt x="1025" y="20"/>
                          </a:lnTo>
                          <a:lnTo>
                            <a:pt x="1029" y="20"/>
                          </a:lnTo>
                          <a:lnTo>
                            <a:pt x="1033" y="20"/>
                          </a:lnTo>
                          <a:lnTo>
                            <a:pt x="1038" y="20"/>
                          </a:lnTo>
                          <a:lnTo>
                            <a:pt x="1042" y="20"/>
                          </a:lnTo>
                          <a:lnTo>
                            <a:pt x="1047" y="20"/>
                          </a:lnTo>
                          <a:lnTo>
                            <a:pt x="1050" y="20"/>
                          </a:lnTo>
                          <a:lnTo>
                            <a:pt x="1055" y="19"/>
                          </a:lnTo>
                          <a:lnTo>
                            <a:pt x="1060" y="19"/>
                          </a:lnTo>
                          <a:lnTo>
                            <a:pt x="1063" y="19"/>
                          </a:lnTo>
                          <a:lnTo>
                            <a:pt x="1068" y="19"/>
                          </a:lnTo>
                          <a:lnTo>
                            <a:pt x="1073" y="19"/>
                          </a:lnTo>
                          <a:lnTo>
                            <a:pt x="1076" y="19"/>
                          </a:lnTo>
                          <a:lnTo>
                            <a:pt x="1081" y="19"/>
                          </a:lnTo>
                          <a:lnTo>
                            <a:pt x="1084" y="19"/>
                          </a:lnTo>
                          <a:lnTo>
                            <a:pt x="1089" y="18"/>
                          </a:lnTo>
                          <a:lnTo>
                            <a:pt x="1094" y="18"/>
                          </a:lnTo>
                          <a:lnTo>
                            <a:pt x="1099" y="18"/>
                          </a:lnTo>
                          <a:lnTo>
                            <a:pt x="1102" y="18"/>
                          </a:lnTo>
                          <a:lnTo>
                            <a:pt x="1107" y="18"/>
                          </a:lnTo>
                          <a:lnTo>
                            <a:pt x="1112" y="18"/>
                          </a:lnTo>
                          <a:lnTo>
                            <a:pt x="1115" y="18"/>
                          </a:lnTo>
                          <a:lnTo>
                            <a:pt x="1120" y="18"/>
                          </a:lnTo>
                          <a:lnTo>
                            <a:pt x="1118" y="21"/>
                          </a:lnTo>
                          <a:lnTo>
                            <a:pt x="1115" y="24"/>
                          </a:lnTo>
                          <a:lnTo>
                            <a:pt x="1113" y="27"/>
                          </a:lnTo>
                          <a:lnTo>
                            <a:pt x="1112" y="31"/>
                          </a:lnTo>
                          <a:lnTo>
                            <a:pt x="1108" y="34"/>
                          </a:lnTo>
                          <a:lnTo>
                            <a:pt x="1106" y="38"/>
                          </a:lnTo>
                          <a:lnTo>
                            <a:pt x="1103" y="41"/>
                          </a:lnTo>
                          <a:lnTo>
                            <a:pt x="1103" y="44"/>
                          </a:lnTo>
                          <a:lnTo>
                            <a:pt x="1107" y="44"/>
                          </a:lnTo>
                          <a:lnTo>
                            <a:pt x="1113" y="45"/>
                          </a:lnTo>
                          <a:lnTo>
                            <a:pt x="1117" y="46"/>
                          </a:lnTo>
                          <a:lnTo>
                            <a:pt x="1122" y="47"/>
                          </a:lnTo>
                          <a:lnTo>
                            <a:pt x="1127" y="48"/>
                          </a:lnTo>
                          <a:lnTo>
                            <a:pt x="1132" y="50"/>
                          </a:lnTo>
                          <a:lnTo>
                            <a:pt x="1137" y="52"/>
                          </a:lnTo>
                          <a:lnTo>
                            <a:pt x="1141" y="54"/>
                          </a:lnTo>
                          <a:lnTo>
                            <a:pt x="1146" y="56"/>
                          </a:lnTo>
                          <a:lnTo>
                            <a:pt x="1151" y="59"/>
                          </a:lnTo>
                          <a:lnTo>
                            <a:pt x="1156" y="60"/>
                          </a:lnTo>
                          <a:lnTo>
                            <a:pt x="1160" y="64"/>
                          </a:lnTo>
                          <a:lnTo>
                            <a:pt x="1164" y="66"/>
                          </a:lnTo>
                          <a:lnTo>
                            <a:pt x="1170" y="69"/>
                          </a:lnTo>
                          <a:lnTo>
                            <a:pt x="1175" y="71"/>
                          </a:lnTo>
                          <a:lnTo>
                            <a:pt x="1179" y="73"/>
                          </a:lnTo>
                          <a:lnTo>
                            <a:pt x="1184" y="75"/>
                          </a:lnTo>
                          <a:lnTo>
                            <a:pt x="1189" y="76"/>
                          </a:lnTo>
                          <a:lnTo>
                            <a:pt x="1194" y="78"/>
                          </a:lnTo>
                          <a:lnTo>
                            <a:pt x="1198" y="81"/>
                          </a:lnTo>
                          <a:lnTo>
                            <a:pt x="1202" y="82"/>
                          </a:lnTo>
                          <a:lnTo>
                            <a:pt x="1208" y="82"/>
                          </a:lnTo>
                          <a:lnTo>
                            <a:pt x="1213" y="83"/>
                          </a:lnTo>
                          <a:lnTo>
                            <a:pt x="1217" y="83"/>
                          </a:lnTo>
                          <a:lnTo>
                            <a:pt x="1221" y="83"/>
                          </a:lnTo>
                          <a:lnTo>
                            <a:pt x="1227" y="82"/>
                          </a:lnTo>
                          <a:lnTo>
                            <a:pt x="1230" y="81"/>
                          </a:lnTo>
                          <a:lnTo>
                            <a:pt x="1236" y="79"/>
                          </a:lnTo>
                          <a:lnTo>
                            <a:pt x="1241" y="76"/>
                          </a:lnTo>
                          <a:lnTo>
                            <a:pt x="1246" y="73"/>
                          </a:lnTo>
                          <a:lnTo>
                            <a:pt x="1251" y="71"/>
                          </a:lnTo>
                          <a:lnTo>
                            <a:pt x="1257" y="67"/>
                          </a:lnTo>
                          <a:lnTo>
                            <a:pt x="1251" y="64"/>
                          </a:lnTo>
                          <a:lnTo>
                            <a:pt x="1246" y="59"/>
                          </a:lnTo>
                          <a:lnTo>
                            <a:pt x="1241" y="56"/>
                          </a:lnTo>
                          <a:lnTo>
                            <a:pt x="1236" y="52"/>
                          </a:lnTo>
                          <a:lnTo>
                            <a:pt x="1232" y="48"/>
                          </a:lnTo>
                          <a:lnTo>
                            <a:pt x="1227" y="45"/>
                          </a:lnTo>
                          <a:lnTo>
                            <a:pt x="1222" y="41"/>
                          </a:lnTo>
                          <a:lnTo>
                            <a:pt x="1217" y="38"/>
                          </a:lnTo>
                          <a:lnTo>
                            <a:pt x="1213" y="34"/>
                          </a:lnTo>
                          <a:lnTo>
                            <a:pt x="1208" y="31"/>
                          </a:lnTo>
                          <a:lnTo>
                            <a:pt x="1202" y="28"/>
                          </a:lnTo>
                          <a:lnTo>
                            <a:pt x="1197" y="26"/>
                          </a:lnTo>
                          <a:lnTo>
                            <a:pt x="1192" y="22"/>
                          </a:lnTo>
                          <a:lnTo>
                            <a:pt x="1188" y="20"/>
                          </a:lnTo>
                          <a:lnTo>
                            <a:pt x="1182" y="18"/>
                          </a:lnTo>
                          <a:lnTo>
                            <a:pt x="1177" y="15"/>
                          </a:lnTo>
                          <a:lnTo>
                            <a:pt x="1182" y="15"/>
                          </a:lnTo>
                          <a:lnTo>
                            <a:pt x="1187" y="15"/>
                          </a:lnTo>
                          <a:lnTo>
                            <a:pt x="1190" y="14"/>
                          </a:lnTo>
                          <a:lnTo>
                            <a:pt x="1195" y="14"/>
                          </a:lnTo>
                          <a:lnTo>
                            <a:pt x="1200" y="14"/>
                          </a:lnTo>
                          <a:lnTo>
                            <a:pt x="1203" y="14"/>
                          </a:lnTo>
                          <a:lnTo>
                            <a:pt x="1208" y="13"/>
                          </a:lnTo>
                          <a:lnTo>
                            <a:pt x="1213" y="13"/>
                          </a:lnTo>
                          <a:lnTo>
                            <a:pt x="1217" y="13"/>
                          </a:lnTo>
                          <a:lnTo>
                            <a:pt x="1221" y="13"/>
                          </a:lnTo>
                          <a:lnTo>
                            <a:pt x="1226" y="13"/>
                          </a:lnTo>
                          <a:lnTo>
                            <a:pt x="1230" y="13"/>
                          </a:lnTo>
                          <a:lnTo>
                            <a:pt x="1234" y="12"/>
                          </a:lnTo>
                          <a:lnTo>
                            <a:pt x="1239" y="12"/>
                          </a:lnTo>
                          <a:lnTo>
                            <a:pt x="1243" y="12"/>
                          </a:lnTo>
                          <a:lnTo>
                            <a:pt x="1247" y="12"/>
                          </a:lnTo>
                          <a:lnTo>
                            <a:pt x="1251" y="12"/>
                          </a:lnTo>
                          <a:lnTo>
                            <a:pt x="1255" y="10"/>
                          </a:lnTo>
                          <a:lnTo>
                            <a:pt x="1260" y="10"/>
                          </a:lnTo>
                          <a:lnTo>
                            <a:pt x="1264" y="10"/>
                          </a:lnTo>
                          <a:lnTo>
                            <a:pt x="1268" y="10"/>
                          </a:lnTo>
                          <a:lnTo>
                            <a:pt x="1272" y="10"/>
                          </a:lnTo>
                          <a:lnTo>
                            <a:pt x="1275" y="9"/>
                          </a:lnTo>
                          <a:lnTo>
                            <a:pt x="1280" y="9"/>
                          </a:lnTo>
                          <a:lnTo>
                            <a:pt x="1284" y="9"/>
                          </a:lnTo>
                          <a:lnTo>
                            <a:pt x="1289" y="9"/>
                          </a:lnTo>
                          <a:lnTo>
                            <a:pt x="1291" y="8"/>
                          </a:lnTo>
                          <a:lnTo>
                            <a:pt x="1296" y="8"/>
                          </a:lnTo>
                          <a:lnTo>
                            <a:pt x="1300" y="8"/>
                          </a:lnTo>
                          <a:lnTo>
                            <a:pt x="1304" y="8"/>
                          </a:lnTo>
                          <a:lnTo>
                            <a:pt x="1309" y="8"/>
                          </a:lnTo>
                          <a:lnTo>
                            <a:pt x="1312" y="8"/>
                          </a:lnTo>
                          <a:lnTo>
                            <a:pt x="1316" y="8"/>
                          </a:lnTo>
                          <a:lnTo>
                            <a:pt x="1319" y="7"/>
                          </a:lnTo>
                          <a:lnTo>
                            <a:pt x="1323" y="7"/>
                          </a:lnTo>
                          <a:lnTo>
                            <a:pt x="1327" y="7"/>
                          </a:lnTo>
                          <a:lnTo>
                            <a:pt x="1330" y="6"/>
                          </a:lnTo>
                          <a:lnTo>
                            <a:pt x="1334" y="6"/>
                          </a:lnTo>
                          <a:lnTo>
                            <a:pt x="1338" y="6"/>
                          </a:lnTo>
                          <a:lnTo>
                            <a:pt x="1342" y="6"/>
                          </a:lnTo>
                          <a:lnTo>
                            <a:pt x="1346" y="6"/>
                          </a:lnTo>
                          <a:lnTo>
                            <a:pt x="1349" y="5"/>
                          </a:lnTo>
                          <a:lnTo>
                            <a:pt x="1351" y="5"/>
                          </a:lnTo>
                          <a:lnTo>
                            <a:pt x="1356" y="5"/>
                          </a:lnTo>
                          <a:lnTo>
                            <a:pt x="1359" y="5"/>
                          </a:lnTo>
                          <a:lnTo>
                            <a:pt x="1362" y="3"/>
                          </a:lnTo>
                          <a:lnTo>
                            <a:pt x="1366" y="3"/>
                          </a:lnTo>
                          <a:lnTo>
                            <a:pt x="1369" y="3"/>
                          </a:lnTo>
                          <a:lnTo>
                            <a:pt x="1372" y="3"/>
                          </a:lnTo>
                          <a:lnTo>
                            <a:pt x="1375" y="3"/>
                          </a:lnTo>
                          <a:lnTo>
                            <a:pt x="1379" y="3"/>
                          </a:lnTo>
                          <a:lnTo>
                            <a:pt x="1382" y="3"/>
                          </a:lnTo>
                          <a:lnTo>
                            <a:pt x="1385" y="2"/>
                          </a:lnTo>
                          <a:lnTo>
                            <a:pt x="1387" y="2"/>
                          </a:lnTo>
                          <a:lnTo>
                            <a:pt x="1389" y="1"/>
                          </a:lnTo>
                          <a:lnTo>
                            <a:pt x="1393" y="1"/>
                          </a:lnTo>
                          <a:lnTo>
                            <a:pt x="1395" y="1"/>
                          </a:lnTo>
                          <a:lnTo>
                            <a:pt x="1398" y="0"/>
                          </a:lnTo>
                          <a:lnTo>
                            <a:pt x="1401" y="0"/>
                          </a:lnTo>
                          <a:lnTo>
                            <a:pt x="1405" y="0"/>
                          </a:lnTo>
                          <a:lnTo>
                            <a:pt x="1407" y="0"/>
                          </a:lnTo>
                          <a:lnTo>
                            <a:pt x="1410" y="0"/>
                          </a:lnTo>
                          <a:lnTo>
                            <a:pt x="1412" y="0"/>
                          </a:lnTo>
                          <a:lnTo>
                            <a:pt x="1416" y="0"/>
                          </a:lnTo>
                          <a:lnTo>
                            <a:pt x="1425" y="84"/>
                          </a:lnTo>
                          <a:lnTo>
                            <a:pt x="1424" y="84"/>
                          </a:lnTo>
                          <a:lnTo>
                            <a:pt x="1421" y="84"/>
                          </a:lnTo>
                          <a:lnTo>
                            <a:pt x="1420" y="84"/>
                          </a:lnTo>
                          <a:lnTo>
                            <a:pt x="1416" y="84"/>
                          </a:lnTo>
                          <a:lnTo>
                            <a:pt x="1412" y="85"/>
                          </a:lnTo>
                          <a:lnTo>
                            <a:pt x="1407" y="85"/>
                          </a:lnTo>
                          <a:lnTo>
                            <a:pt x="1402" y="86"/>
                          </a:lnTo>
                          <a:lnTo>
                            <a:pt x="1400" y="86"/>
                          </a:lnTo>
                          <a:lnTo>
                            <a:pt x="1397" y="86"/>
                          </a:lnTo>
                          <a:lnTo>
                            <a:pt x="1393" y="86"/>
                          </a:lnTo>
                          <a:lnTo>
                            <a:pt x="1389" y="88"/>
                          </a:lnTo>
                          <a:lnTo>
                            <a:pt x="1387" y="88"/>
                          </a:lnTo>
                          <a:lnTo>
                            <a:pt x="1383" y="89"/>
                          </a:lnTo>
                          <a:lnTo>
                            <a:pt x="1380" y="89"/>
                          </a:lnTo>
                          <a:lnTo>
                            <a:pt x="1376" y="89"/>
                          </a:lnTo>
                          <a:lnTo>
                            <a:pt x="1372" y="89"/>
                          </a:lnTo>
                          <a:lnTo>
                            <a:pt x="1368" y="90"/>
                          </a:lnTo>
                          <a:lnTo>
                            <a:pt x="1363" y="90"/>
                          </a:lnTo>
                          <a:lnTo>
                            <a:pt x="1360" y="91"/>
                          </a:lnTo>
                          <a:lnTo>
                            <a:pt x="1354" y="91"/>
                          </a:lnTo>
                          <a:lnTo>
                            <a:pt x="1350" y="91"/>
                          </a:lnTo>
                          <a:lnTo>
                            <a:pt x="1346" y="92"/>
                          </a:lnTo>
                          <a:lnTo>
                            <a:pt x="1341" y="94"/>
                          </a:lnTo>
                          <a:lnTo>
                            <a:pt x="1335" y="94"/>
                          </a:lnTo>
                          <a:lnTo>
                            <a:pt x="1329" y="94"/>
                          </a:lnTo>
                          <a:lnTo>
                            <a:pt x="1324" y="94"/>
                          </a:lnTo>
                          <a:lnTo>
                            <a:pt x="1319" y="95"/>
                          </a:lnTo>
                          <a:lnTo>
                            <a:pt x="1312" y="96"/>
                          </a:lnTo>
                          <a:lnTo>
                            <a:pt x="1306" y="96"/>
                          </a:lnTo>
                          <a:lnTo>
                            <a:pt x="1302" y="97"/>
                          </a:lnTo>
                          <a:lnTo>
                            <a:pt x="1296" y="97"/>
                          </a:lnTo>
                          <a:lnTo>
                            <a:pt x="1289" y="97"/>
                          </a:lnTo>
                          <a:lnTo>
                            <a:pt x="1283" y="97"/>
                          </a:lnTo>
                          <a:lnTo>
                            <a:pt x="1275" y="98"/>
                          </a:lnTo>
                          <a:lnTo>
                            <a:pt x="1270" y="100"/>
                          </a:lnTo>
                          <a:lnTo>
                            <a:pt x="1262" y="100"/>
                          </a:lnTo>
                          <a:lnTo>
                            <a:pt x="1255" y="100"/>
                          </a:lnTo>
                          <a:lnTo>
                            <a:pt x="1249" y="100"/>
                          </a:lnTo>
                          <a:lnTo>
                            <a:pt x="1242" y="102"/>
                          </a:lnTo>
                          <a:lnTo>
                            <a:pt x="1235" y="102"/>
                          </a:lnTo>
                          <a:lnTo>
                            <a:pt x="1228" y="102"/>
                          </a:lnTo>
                          <a:lnTo>
                            <a:pt x="1220" y="102"/>
                          </a:lnTo>
                          <a:lnTo>
                            <a:pt x="1213" y="102"/>
                          </a:lnTo>
                          <a:lnTo>
                            <a:pt x="1205" y="103"/>
                          </a:lnTo>
                          <a:lnTo>
                            <a:pt x="1197" y="104"/>
                          </a:lnTo>
                          <a:lnTo>
                            <a:pt x="1190" y="104"/>
                          </a:lnTo>
                          <a:lnTo>
                            <a:pt x="1182" y="104"/>
                          </a:lnTo>
                          <a:lnTo>
                            <a:pt x="1173" y="104"/>
                          </a:lnTo>
                          <a:lnTo>
                            <a:pt x="1165" y="104"/>
                          </a:lnTo>
                          <a:lnTo>
                            <a:pt x="1157" y="105"/>
                          </a:lnTo>
                          <a:lnTo>
                            <a:pt x="1149" y="107"/>
                          </a:lnTo>
                          <a:lnTo>
                            <a:pt x="1140" y="107"/>
                          </a:lnTo>
                          <a:lnTo>
                            <a:pt x="1132" y="107"/>
                          </a:lnTo>
                          <a:lnTo>
                            <a:pt x="1122" y="107"/>
                          </a:lnTo>
                          <a:lnTo>
                            <a:pt x="1114" y="107"/>
                          </a:lnTo>
                          <a:lnTo>
                            <a:pt x="1112" y="103"/>
                          </a:lnTo>
                          <a:lnTo>
                            <a:pt x="1108" y="100"/>
                          </a:lnTo>
                          <a:lnTo>
                            <a:pt x="1106" y="95"/>
                          </a:lnTo>
                          <a:lnTo>
                            <a:pt x="1102" y="91"/>
                          </a:lnTo>
                          <a:lnTo>
                            <a:pt x="1099" y="89"/>
                          </a:lnTo>
                          <a:lnTo>
                            <a:pt x="1096" y="85"/>
                          </a:lnTo>
                          <a:lnTo>
                            <a:pt x="1094" y="82"/>
                          </a:lnTo>
                          <a:lnTo>
                            <a:pt x="1090" y="79"/>
                          </a:lnTo>
                          <a:lnTo>
                            <a:pt x="1086" y="76"/>
                          </a:lnTo>
                          <a:lnTo>
                            <a:pt x="1083" y="73"/>
                          </a:lnTo>
                          <a:lnTo>
                            <a:pt x="1080" y="71"/>
                          </a:lnTo>
                          <a:lnTo>
                            <a:pt x="1076" y="70"/>
                          </a:lnTo>
                          <a:lnTo>
                            <a:pt x="1074" y="67"/>
                          </a:lnTo>
                          <a:lnTo>
                            <a:pt x="1070" y="65"/>
                          </a:lnTo>
                          <a:lnTo>
                            <a:pt x="1065" y="64"/>
                          </a:lnTo>
                          <a:lnTo>
                            <a:pt x="1063" y="62"/>
                          </a:lnTo>
                          <a:lnTo>
                            <a:pt x="1060" y="60"/>
                          </a:lnTo>
                          <a:lnTo>
                            <a:pt x="1056" y="58"/>
                          </a:lnTo>
                          <a:lnTo>
                            <a:pt x="1051" y="56"/>
                          </a:lnTo>
                          <a:lnTo>
                            <a:pt x="1048" y="56"/>
                          </a:lnTo>
                          <a:lnTo>
                            <a:pt x="1044" y="53"/>
                          </a:lnTo>
                          <a:lnTo>
                            <a:pt x="1041" y="52"/>
                          </a:lnTo>
                          <a:lnTo>
                            <a:pt x="1037" y="51"/>
                          </a:lnTo>
                          <a:lnTo>
                            <a:pt x="1033" y="50"/>
                          </a:lnTo>
                          <a:lnTo>
                            <a:pt x="1030" y="48"/>
                          </a:lnTo>
                          <a:lnTo>
                            <a:pt x="1026" y="46"/>
                          </a:lnTo>
                          <a:lnTo>
                            <a:pt x="1022" y="45"/>
                          </a:lnTo>
                          <a:lnTo>
                            <a:pt x="1018" y="44"/>
                          </a:lnTo>
                          <a:lnTo>
                            <a:pt x="1014" y="43"/>
                          </a:lnTo>
                          <a:lnTo>
                            <a:pt x="1011" y="41"/>
                          </a:lnTo>
                          <a:lnTo>
                            <a:pt x="1007" y="39"/>
                          </a:lnTo>
                          <a:lnTo>
                            <a:pt x="1004" y="38"/>
                          </a:lnTo>
                          <a:lnTo>
                            <a:pt x="1001" y="38"/>
                          </a:lnTo>
                          <a:lnTo>
                            <a:pt x="1000" y="39"/>
                          </a:lnTo>
                          <a:lnTo>
                            <a:pt x="998" y="40"/>
                          </a:lnTo>
                          <a:lnTo>
                            <a:pt x="994" y="41"/>
                          </a:lnTo>
                          <a:lnTo>
                            <a:pt x="990" y="43"/>
                          </a:lnTo>
                          <a:lnTo>
                            <a:pt x="987" y="45"/>
                          </a:lnTo>
                          <a:lnTo>
                            <a:pt x="982" y="47"/>
                          </a:lnTo>
                          <a:lnTo>
                            <a:pt x="980" y="51"/>
                          </a:lnTo>
                          <a:lnTo>
                            <a:pt x="974" y="53"/>
                          </a:lnTo>
                          <a:lnTo>
                            <a:pt x="971" y="56"/>
                          </a:lnTo>
                          <a:lnTo>
                            <a:pt x="967" y="58"/>
                          </a:lnTo>
                          <a:lnTo>
                            <a:pt x="962" y="60"/>
                          </a:lnTo>
                          <a:lnTo>
                            <a:pt x="959" y="62"/>
                          </a:lnTo>
                          <a:lnTo>
                            <a:pt x="956" y="64"/>
                          </a:lnTo>
                          <a:lnTo>
                            <a:pt x="952" y="65"/>
                          </a:lnTo>
                          <a:lnTo>
                            <a:pt x="950" y="67"/>
                          </a:lnTo>
                          <a:lnTo>
                            <a:pt x="952" y="69"/>
                          </a:lnTo>
                          <a:lnTo>
                            <a:pt x="955" y="71"/>
                          </a:lnTo>
                          <a:lnTo>
                            <a:pt x="959" y="76"/>
                          </a:lnTo>
                          <a:lnTo>
                            <a:pt x="962" y="79"/>
                          </a:lnTo>
                          <a:lnTo>
                            <a:pt x="965" y="82"/>
                          </a:lnTo>
                          <a:lnTo>
                            <a:pt x="969" y="85"/>
                          </a:lnTo>
                          <a:lnTo>
                            <a:pt x="972" y="88"/>
                          </a:lnTo>
                          <a:lnTo>
                            <a:pt x="974" y="91"/>
                          </a:lnTo>
                          <a:lnTo>
                            <a:pt x="976" y="89"/>
                          </a:lnTo>
                          <a:lnTo>
                            <a:pt x="980" y="86"/>
                          </a:lnTo>
                          <a:lnTo>
                            <a:pt x="982" y="85"/>
                          </a:lnTo>
                          <a:lnTo>
                            <a:pt x="985" y="84"/>
                          </a:lnTo>
                          <a:lnTo>
                            <a:pt x="987" y="83"/>
                          </a:lnTo>
                          <a:lnTo>
                            <a:pt x="990" y="83"/>
                          </a:lnTo>
                          <a:lnTo>
                            <a:pt x="992" y="82"/>
                          </a:lnTo>
                          <a:lnTo>
                            <a:pt x="995" y="82"/>
                          </a:lnTo>
                          <a:lnTo>
                            <a:pt x="1000" y="82"/>
                          </a:lnTo>
                          <a:lnTo>
                            <a:pt x="1005" y="83"/>
                          </a:lnTo>
                          <a:lnTo>
                            <a:pt x="1010" y="84"/>
                          </a:lnTo>
                          <a:lnTo>
                            <a:pt x="1014" y="85"/>
                          </a:lnTo>
                          <a:lnTo>
                            <a:pt x="1018" y="86"/>
                          </a:lnTo>
                          <a:lnTo>
                            <a:pt x="1023" y="89"/>
                          </a:lnTo>
                          <a:lnTo>
                            <a:pt x="1026" y="91"/>
                          </a:lnTo>
                          <a:lnTo>
                            <a:pt x="1031" y="96"/>
                          </a:lnTo>
                          <a:lnTo>
                            <a:pt x="1035" y="98"/>
                          </a:lnTo>
                          <a:lnTo>
                            <a:pt x="1038" y="102"/>
                          </a:lnTo>
                          <a:lnTo>
                            <a:pt x="1043" y="104"/>
                          </a:lnTo>
                          <a:lnTo>
                            <a:pt x="1047" y="109"/>
                          </a:lnTo>
                          <a:lnTo>
                            <a:pt x="1042" y="109"/>
                          </a:lnTo>
                          <a:lnTo>
                            <a:pt x="1037" y="109"/>
                          </a:lnTo>
                          <a:lnTo>
                            <a:pt x="1032" y="109"/>
                          </a:lnTo>
                          <a:lnTo>
                            <a:pt x="1028" y="109"/>
                          </a:lnTo>
                          <a:lnTo>
                            <a:pt x="1022" y="109"/>
                          </a:lnTo>
                          <a:lnTo>
                            <a:pt x="1018" y="109"/>
                          </a:lnTo>
                          <a:lnTo>
                            <a:pt x="1012" y="109"/>
                          </a:lnTo>
                          <a:lnTo>
                            <a:pt x="1007" y="109"/>
                          </a:lnTo>
                          <a:lnTo>
                            <a:pt x="1003" y="108"/>
                          </a:lnTo>
                          <a:lnTo>
                            <a:pt x="998" y="108"/>
                          </a:lnTo>
                          <a:lnTo>
                            <a:pt x="992" y="108"/>
                          </a:lnTo>
                          <a:lnTo>
                            <a:pt x="987" y="108"/>
                          </a:lnTo>
                          <a:lnTo>
                            <a:pt x="982" y="108"/>
                          </a:lnTo>
                          <a:lnTo>
                            <a:pt x="978" y="108"/>
                          </a:lnTo>
                          <a:lnTo>
                            <a:pt x="973" y="108"/>
                          </a:lnTo>
                          <a:lnTo>
                            <a:pt x="968" y="108"/>
                          </a:lnTo>
                          <a:lnTo>
                            <a:pt x="965" y="107"/>
                          </a:lnTo>
                          <a:lnTo>
                            <a:pt x="962" y="107"/>
                          </a:lnTo>
                          <a:lnTo>
                            <a:pt x="960" y="107"/>
                          </a:lnTo>
                          <a:lnTo>
                            <a:pt x="958" y="107"/>
                          </a:lnTo>
                          <a:lnTo>
                            <a:pt x="954" y="107"/>
                          </a:lnTo>
                          <a:lnTo>
                            <a:pt x="952" y="107"/>
                          </a:lnTo>
                          <a:lnTo>
                            <a:pt x="949" y="107"/>
                          </a:lnTo>
                          <a:lnTo>
                            <a:pt x="947" y="107"/>
                          </a:lnTo>
                          <a:lnTo>
                            <a:pt x="944" y="107"/>
                          </a:lnTo>
                          <a:lnTo>
                            <a:pt x="942" y="107"/>
                          </a:lnTo>
                          <a:lnTo>
                            <a:pt x="940" y="107"/>
                          </a:lnTo>
                          <a:lnTo>
                            <a:pt x="936" y="107"/>
                          </a:lnTo>
                          <a:lnTo>
                            <a:pt x="931" y="107"/>
                          </a:lnTo>
                          <a:lnTo>
                            <a:pt x="927" y="107"/>
                          </a:lnTo>
                          <a:lnTo>
                            <a:pt x="924" y="107"/>
                          </a:lnTo>
                          <a:lnTo>
                            <a:pt x="921" y="107"/>
                          </a:lnTo>
                          <a:lnTo>
                            <a:pt x="918" y="107"/>
                          </a:lnTo>
                          <a:lnTo>
                            <a:pt x="916" y="107"/>
                          </a:lnTo>
                          <a:lnTo>
                            <a:pt x="914" y="107"/>
                          </a:lnTo>
                          <a:lnTo>
                            <a:pt x="910" y="107"/>
                          </a:lnTo>
                          <a:lnTo>
                            <a:pt x="908" y="107"/>
                          </a:lnTo>
                          <a:lnTo>
                            <a:pt x="905" y="107"/>
                          </a:lnTo>
                          <a:lnTo>
                            <a:pt x="903" y="105"/>
                          </a:lnTo>
                          <a:lnTo>
                            <a:pt x="899" y="105"/>
                          </a:lnTo>
                          <a:lnTo>
                            <a:pt x="897" y="105"/>
                          </a:lnTo>
                          <a:lnTo>
                            <a:pt x="895" y="105"/>
                          </a:lnTo>
                          <a:lnTo>
                            <a:pt x="892" y="105"/>
                          </a:lnTo>
                          <a:lnTo>
                            <a:pt x="889" y="105"/>
                          </a:lnTo>
                          <a:lnTo>
                            <a:pt x="886" y="105"/>
                          </a:lnTo>
                          <a:lnTo>
                            <a:pt x="884" y="105"/>
                          </a:lnTo>
                          <a:lnTo>
                            <a:pt x="880" y="104"/>
                          </a:lnTo>
                          <a:lnTo>
                            <a:pt x="877" y="104"/>
                          </a:lnTo>
                          <a:lnTo>
                            <a:pt x="873" y="104"/>
                          </a:lnTo>
                          <a:lnTo>
                            <a:pt x="870" y="104"/>
                          </a:lnTo>
                          <a:lnTo>
                            <a:pt x="866" y="104"/>
                          </a:lnTo>
                          <a:lnTo>
                            <a:pt x="863" y="104"/>
                          </a:lnTo>
                          <a:lnTo>
                            <a:pt x="858" y="104"/>
                          </a:lnTo>
                          <a:lnTo>
                            <a:pt x="855" y="104"/>
                          </a:lnTo>
                          <a:lnTo>
                            <a:pt x="852" y="104"/>
                          </a:lnTo>
                          <a:lnTo>
                            <a:pt x="848" y="104"/>
                          </a:lnTo>
                          <a:lnTo>
                            <a:pt x="845" y="104"/>
                          </a:lnTo>
                          <a:lnTo>
                            <a:pt x="840" y="104"/>
                          </a:lnTo>
                          <a:lnTo>
                            <a:pt x="838" y="104"/>
                          </a:lnTo>
                          <a:lnTo>
                            <a:pt x="834" y="104"/>
                          </a:lnTo>
                          <a:lnTo>
                            <a:pt x="831" y="104"/>
                          </a:lnTo>
                          <a:lnTo>
                            <a:pt x="827" y="104"/>
                          </a:lnTo>
                          <a:lnTo>
                            <a:pt x="826" y="100"/>
                          </a:lnTo>
                          <a:lnTo>
                            <a:pt x="826" y="96"/>
                          </a:lnTo>
                          <a:lnTo>
                            <a:pt x="825" y="91"/>
                          </a:lnTo>
                          <a:lnTo>
                            <a:pt x="823" y="89"/>
                          </a:lnTo>
                          <a:lnTo>
                            <a:pt x="822" y="84"/>
                          </a:lnTo>
                          <a:lnTo>
                            <a:pt x="822" y="81"/>
                          </a:lnTo>
                          <a:lnTo>
                            <a:pt x="821" y="76"/>
                          </a:lnTo>
                          <a:lnTo>
                            <a:pt x="821" y="73"/>
                          </a:lnTo>
                          <a:lnTo>
                            <a:pt x="818" y="73"/>
                          </a:lnTo>
                          <a:lnTo>
                            <a:pt x="814" y="76"/>
                          </a:lnTo>
                          <a:lnTo>
                            <a:pt x="810" y="76"/>
                          </a:lnTo>
                          <a:lnTo>
                            <a:pt x="807" y="78"/>
                          </a:lnTo>
                          <a:lnTo>
                            <a:pt x="803" y="78"/>
                          </a:lnTo>
                          <a:lnTo>
                            <a:pt x="800" y="78"/>
                          </a:lnTo>
                          <a:lnTo>
                            <a:pt x="797" y="76"/>
                          </a:lnTo>
                          <a:lnTo>
                            <a:pt x="795" y="76"/>
                          </a:lnTo>
                          <a:lnTo>
                            <a:pt x="793" y="75"/>
                          </a:lnTo>
                          <a:lnTo>
                            <a:pt x="790" y="73"/>
                          </a:lnTo>
                          <a:lnTo>
                            <a:pt x="787" y="71"/>
                          </a:lnTo>
                          <a:lnTo>
                            <a:pt x="784" y="70"/>
                          </a:lnTo>
                          <a:lnTo>
                            <a:pt x="780" y="66"/>
                          </a:lnTo>
                          <a:lnTo>
                            <a:pt x="775" y="62"/>
                          </a:lnTo>
                          <a:lnTo>
                            <a:pt x="772" y="59"/>
                          </a:lnTo>
                          <a:lnTo>
                            <a:pt x="770" y="56"/>
                          </a:lnTo>
                          <a:lnTo>
                            <a:pt x="766" y="53"/>
                          </a:lnTo>
                          <a:lnTo>
                            <a:pt x="765" y="51"/>
                          </a:lnTo>
                          <a:lnTo>
                            <a:pt x="761" y="46"/>
                          </a:lnTo>
                          <a:lnTo>
                            <a:pt x="756" y="41"/>
                          </a:lnTo>
                          <a:lnTo>
                            <a:pt x="753" y="39"/>
                          </a:lnTo>
                          <a:lnTo>
                            <a:pt x="751" y="38"/>
                          </a:lnTo>
                          <a:lnTo>
                            <a:pt x="748" y="35"/>
                          </a:lnTo>
                          <a:lnTo>
                            <a:pt x="745" y="34"/>
                          </a:lnTo>
                          <a:lnTo>
                            <a:pt x="742" y="33"/>
                          </a:lnTo>
                          <a:lnTo>
                            <a:pt x="739" y="33"/>
                          </a:lnTo>
                          <a:lnTo>
                            <a:pt x="737" y="32"/>
                          </a:lnTo>
                          <a:lnTo>
                            <a:pt x="733" y="32"/>
                          </a:lnTo>
                          <a:lnTo>
                            <a:pt x="729" y="37"/>
                          </a:lnTo>
                          <a:lnTo>
                            <a:pt x="726" y="41"/>
                          </a:lnTo>
                          <a:lnTo>
                            <a:pt x="724" y="46"/>
                          </a:lnTo>
                          <a:lnTo>
                            <a:pt x="721" y="52"/>
                          </a:lnTo>
                          <a:lnTo>
                            <a:pt x="720" y="56"/>
                          </a:lnTo>
                          <a:lnTo>
                            <a:pt x="720" y="62"/>
                          </a:lnTo>
                          <a:lnTo>
                            <a:pt x="721" y="66"/>
                          </a:lnTo>
                          <a:lnTo>
                            <a:pt x="723" y="71"/>
                          </a:lnTo>
                          <a:lnTo>
                            <a:pt x="724" y="73"/>
                          </a:lnTo>
                          <a:lnTo>
                            <a:pt x="726" y="79"/>
                          </a:lnTo>
                          <a:lnTo>
                            <a:pt x="729" y="83"/>
                          </a:lnTo>
                          <a:lnTo>
                            <a:pt x="732" y="86"/>
                          </a:lnTo>
                          <a:lnTo>
                            <a:pt x="734" y="91"/>
                          </a:lnTo>
                          <a:lnTo>
                            <a:pt x="739" y="94"/>
                          </a:lnTo>
                          <a:lnTo>
                            <a:pt x="744" y="97"/>
                          </a:lnTo>
                          <a:lnTo>
                            <a:pt x="749" y="102"/>
                          </a:lnTo>
                          <a:lnTo>
                            <a:pt x="744" y="102"/>
                          </a:lnTo>
                          <a:lnTo>
                            <a:pt x="742" y="102"/>
                          </a:lnTo>
                          <a:lnTo>
                            <a:pt x="739" y="102"/>
                          </a:lnTo>
                          <a:lnTo>
                            <a:pt x="737" y="102"/>
                          </a:lnTo>
                          <a:lnTo>
                            <a:pt x="733" y="101"/>
                          </a:lnTo>
                          <a:lnTo>
                            <a:pt x="730" y="101"/>
                          </a:lnTo>
                          <a:lnTo>
                            <a:pt x="726" y="101"/>
                          </a:lnTo>
                          <a:lnTo>
                            <a:pt x="724" y="101"/>
                          </a:lnTo>
                          <a:lnTo>
                            <a:pt x="721" y="101"/>
                          </a:lnTo>
                          <a:lnTo>
                            <a:pt x="719" y="101"/>
                          </a:lnTo>
                          <a:lnTo>
                            <a:pt x="715" y="101"/>
                          </a:lnTo>
                          <a:lnTo>
                            <a:pt x="713" y="101"/>
                          </a:lnTo>
                          <a:lnTo>
                            <a:pt x="710" y="101"/>
                          </a:lnTo>
                          <a:lnTo>
                            <a:pt x="707" y="101"/>
                          </a:lnTo>
                          <a:lnTo>
                            <a:pt x="704" y="101"/>
                          </a:lnTo>
                          <a:lnTo>
                            <a:pt x="701" y="101"/>
                          </a:lnTo>
                          <a:lnTo>
                            <a:pt x="699" y="100"/>
                          </a:lnTo>
                          <a:lnTo>
                            <a:pt x="695" y="100"/>
                          </a:lnTo>
                          <a:lnTo>
                            <a:pt x="693" y="100"/>
                          </a:lnTo>
                          <a:lnTo>
                            <a:pt x="689" y="100"/>
                          </a:lnTo>
                          <a:lnTo>
                            <a:pt x="687" y="100"/>
                          </a:lnTo>
                          <a:lnTo>
                            <a:pt x="683" y="100"/>
                          </a:lnTo>
                          <a:lnTo>
                            <a:pt x="681" y="100"/>
                          </a:lnTo>
                          <a:lnTo>
                            <a:pt x="679" y="100"/>
                          </a:lnTo>
                          <a:lnTo>
                            <a:pt x="676" y="100"/>
                          </a:lnTo>
                          <a:lnTo>
                            <a:pt x="673" y="100"/>
                          </a:lnTo>
                          <a:lnTo>
                            <a:pt x="669" y="100"/>
                          </a:lnTo>
                          <a:lnTo>
                            <a:pt x="667" y="100"/>
                          </a:lnTo>
                          <a:lnTo>
                            <a:pt x="664" y="100"/>
                          </a:lnTo>
                          <a:lnTo>
                            <a:pt x="662" y="100"/>
                          </a:lnTo>
                          <a:lnTo>
                            <a:pt x="659" y="100"/>
                          </a:lnTo>
                          <a:lnTo>
                            <a:pt x="656" y="100"/>
                          </a:lnTo>
                          <a:lnTo>
                            <a:pt x="661" y="96"/>
                          </a:lnTo>
                          <a:lnTo>
                            <a:pt x="666" y="91"/>
                          </a:lnTo>
                          <a:lnTo>
                            <a:pt x="670" y="86"/>
                          </a:lnTo>
                          <a:lnTo>
                            <a:pt x="675" y="82"/>
                          </a:lnTo>
                          <a:lnTo>
                            <a:pt x="676" y="79"/>
                          </a:lnTo>
                          <a:lnTo>
                            <a:pt x="679" y="76"/>
                          </a:lnTo>
                          <a:lnTo>
                            <a:pt x="679" y="72"/>
                          </a:lnTo>
                          <a:lnTo>
                            <a:pt x="681" y="70"/>
                          </a:lnTo>
                          <a:lnTo>
                            <a:pt x="682" y="66"/>
                          </a:lnTo>
                          <a:lnTo>
                            <a:pt x="683" y="63"/>
                          </a:lnTo>
                          <a:lnTo>
                            <a:pt x="685" y="59"/>
                          </a:lnTo>
                          <a:lnTo>
                            <a:pt x="686" y="56"/>
                          </a:lnTo>
                          <a:lnTo>
                            <a:pt x="683" y="53"/>
                          </a:lnTo>
                          <a:lnTo>
                            <a:pt x="680" y="52"/>
                          </a:lnTo>
                          <a:lnTo>
                            <a:pt x="677" y="51"/>
                          </a:lnTo>
                          <a:lnTo>
                            <a:pt x="674" y="51"/>
                          </a:lnTo>
                          <a:lnTo>
                            <a:pt x="670" y="50"/>
                          </a:lnTo>
                          <a:lnTo>
                            <a:pt x="668" y="50"/>
                          </a:lnTo>
                          <a:lnTo>
                            <a:pt x="664" y="50"/>
                          </a:lnTo>
                          <a:lnTo>
                            <a:pt x="662" y="50"/>
                          </a:lnTo>
                          <a:lnTo>
                            <a:pt x="659" y="48"/>
                          </a:lnTo>
                          <a:lnTo>
                            <a:pt x="656" y="48"/>
                          </a:lnTo>
                          <a:lnTo>
                            <a:pt x="651" y="50"/>
                          </a:lnTo>
                          <a:lnTo>
                            <a:pt x="649" y="50"/>
                          </a:lnTo>
                          <a:lnTo>
                            <a:pt x="645" y="50"/>
                          </a:lnTo>
                          <a:lnTo>
                            <a:pt x="643" y="51"/>
                          </a:lnTo>
                          <a:lnTo>
                            <a:pt x="640" y="51"/>
                          </a:lnTo>
                          <a:lnTo>
                            <a:pt x="636" y="52"/>
                          </a:lnTo>
                          <a:lnTo>
                            <a:pt x="632" y="52"/>
                          </a:lnTo>
                          <a:lnTo>
                            <a:pt x="630" y="52"/>
                          </a:lnTo>
                          <a:lnTo>
                            <a:pt x="625" y="52"/>
                          </a:lnTo>
                          <a:lnTo>
                            <a:pt x="623" y="53"/>
                          </a:lnTo>
                          <a:lnTo>
                            <a:pt x="619" y="53"/>
                          </a:lnTo>
                          <a:lnTo>
                            <a:pt x="616" y="53"/>
                          </a:lnTo>
                          <a:lnTo>
                            <a:pt x="612" y="53"/>
                          </a:lnTo>
                          <a:lnTo>
                            <a:pt x="610" y="53"/>
                          </a:lnTo>
                          <a:lnTo>
                            <a:pt x="607" y="52"/>
                          </a:lnTo>
                          <a:lnTo>
                            <a:pt x="604" y="52"/>
                          </a:lnTo>
                          <a:lnTo>
                            <a:pt x="600" y="51"/>
                          </a:lnTo>
                          <a:lnTo>
                            <a:pt x="598" y="51"/>
                          </a:lnTo>
                          <a:lnTo>
                            <a:pt x="594" y="48"/>
                          </a:lnTo>
                          <a:lnTo>
                            <a:pt x="592" y="47"/>
                          </a:lnTo>
                          <a:lnTo>
                            <a:pt x="589" y="46"/>
                          </a:lnTo>
                          <a:lnTo>
                            <a:pt x="586" y="44"/>
                          </a:lnTo>
                          <a:lnTo>
                            <a:pt x="585" y="46"/>
                          </a:lnTo>
                          <a:lnTo>
                            <a:pt x="585" y="48"/>
                          </a:lnTo>
                          <a:lnTo>
                            <a:pt x="584" y="51"/>
                          </a:lnTo>
                          <a:lnTo>
                            <a:pt x="583" y="53"/>
                          </a:lnTo>
                          <a:lnTo>
                            <a:pt x="583" y="56"/>
                          </a:lnTo>
                          <a:lnTo>
                            <a:pt x="581" y="60"/>
                          </a:lnTo>
                          <a:lnTo>
                            <a:pt x="580" y="64"/>
                          </a:lnTo>
                          <a:lnTo>
                            <a:pt x="580" y="69"/>
                          </a:lnTo>
                          <a:lnTo>
                            <a:pt x="579" y="72"/>
                          </a:lnTo>
                          <a:lnTo>
                            <a:pt x="579" y="76"/>
                          </a:lnTo>
                          <a:lnTo>
                            <a:pt x="578" y="81"/>
                          </a:lnTo>
                          <a:lnTo>
                            <a:pt x="577" y="85"/>
                          </a:lnTo>
                          <a:lnTo>
                            <a:pt x="577" y="89"/>
                          </a:lnTo>
                          <a:lnTo>
                            <a:pt x="577" y="92"/>
                          </a:lnTo>
                          <a:lnTo>
                            <a:pt x="575" y="97"/>
                          </a:lnTo>
                          <a:lnTo>
                            <a:pt x="575" y="101"/>
                          </a:lnTo>
                          <a:lnTo>
                            <a:pt x="572" y="101"/>
                          </a:lnTo>
                          <a:lnTo>
                            <a:pt x="570" y="101"/>
                          </a:lnTo>
                          <a:lnTo>
                            <a:pt x="567" y="101"/>
                          </a:lnTo>
                          <a:lnTo>
                            <a:pt x="564" y="101"/>
                          </a:lnTo>
                          <a:lnTo>
                            <a:pt x="560" y="101"/>
                          </a:lnTo>
                          <a:lnTo>
                            <a:pt x="556" y="101"/>
                          </a:lnTo>
                          <a:lnTo>
                            <a:pt x="554" y="101"/>
                          </a:lnTo>
                          <a:lnTo>
                            <a:pt x="552" y="101"/>
                          </a:lnTo>
                          <a:lnTo>
                            <a:pt x="549" y="101"/>
                          </a:lnTo>
                          <a:lnTo>
                            <a:pt x="546" y="101"/>
                          </a:lnTo>
                          <a:lnTo>
                            <a:pt x="542" y="101"/>
                          </a:lnTo>
                          <a:lnTo>
                            <a:pt x="540" y="101"/>
                          </a:lnTo>
                          <a:lnTo>
                            <a:pt x="536" y="101"/>
                          </a:lnTo>
                          <a:lnTo>
                            <a:pt x="534" y="101"/>
                          </a:lnTo>
                          <a:lnTo>
                            <a:pt x="532" y="101"/>
                          </a:lnTo>
                          <a:lnTo>
                            <a:pt x="529" y="101"/>
                          </a:lnTo>
                          <a:lnTo>
                            <a:pt x="526" y="101"/>
                          </a:lnTo>
                          <a:lnTo>
                            <a:pt x="523" y="101"/>
                          </a:lnTo>
                          <a:lnTo>
                            <a:pt x="520" y="101"/>
                          </a:lnTo>
                          <a:lnTo>
                            <a:pt x="516" y="101"/>
                          </a:lnTo>
                          <a:lnTo>
                            <a:pt x="514" y="101"/>
                          </a:lnTo>
                          <a:lnTo>
                            <a:pt x="511" y="101"/>
                          </a:lnTo>
                          <a:lnTo>
                            <a:pt x="509" y="101"/>
                          </a:lnTo>
                          <a:lnTo>
                            <a:pt x="507" y="101"/>
                          </a:lnTo>
                          <a:lnTo>
                            <a:pt x="503" y="101"/>
                          </a:lnTo>
                          <a:lnTo>
                            <a:pt x="501" y="101"/>
                          </a:lnTo>
                          <a:lnTo>
                            <a:pt x="497" y="101"/>
                          </a:lnTo>
                          <a:lnTo>
                            <a:pt x="495" y="101"/>
                          </a:lnTo>
                          <a:lnTo>
                            <a:pt x="492" y="101"/>
                          </a:lnTo>
                          <a:lnTo>
                            <a:pt x="490" y="101"/>
                          </a:lnTo>
                          <a:lnTo>
                            <a:pt x="486" y="101"/>
                          </a:lnTo>
                          <a:lnTo>
                            <a:pt x="484" y="102"/>
                          </a:lnTo>
                          <a:lnTo>
                            <a:pt x="482" y="102"/>
                          </a:lnTo>
                          <a:lnTo>
                            <a:pt x="478" y="102"/>
                          </a:lnTo>
                          <a:lnTo>
                            <a:pt x="476" y="102"/>
                          </a:lnTo>
                          <a:lnTo>
                            <a:pt x="473" y="102"/>
                          </a:lnTo>
                          <a:lnTo>
                            <a:pt x="471" y="102"/>
                          </a:lnTo>
                          <a:lnTo>
                            <a:pt x="469" y="102"/>
                          </a:lnTo>
                          <a:lnTo>
                            <a:pt x="466" y="102"/>
                          </a:lnTo>
                          <a:lnTo>
                            <a:pt x="463" y="102"/>
                          </a:lnTo>
                          <a:lnTo>
                            <a:pt x="460" y="102"/>
                          </a:lnTo>
                          <a:lnTo>
                            <a:pt x="457" y="102"/>
                          </a:lnTo>
                          <a:lnTo>
                            <a:pt x="456" y="102"/>
                          </a:lnTo>
                          <a:lnTo>
                            <a:pt x="453" y="102"/>
                          </a:lnTo>
                          <a:lnTo>
                            <a:pt x="447" y="102"/>
                          </a:lnTo>
                          <a:lnTo>
                            <a:pt x="443" y="102"/>
                          </a:lnTo>
                          <a:lnTo>
                            <a:pt x="440" y="102"/>
                          </a:lnTo>
                          <a:lnTo>
                            <a:pt x="437" y="102"/>
                          </a:lnTo>
                          <a:lnTo>
                            <a:pt x="434" y="102"/>
                          </a:lnTo>
                          <a:lnTo>
                            <a:pt x="432" y="102"/>
                          </a:lnTo>
                          <a:lnTo>
                            <a:pt x="427" y="102"/>
                          </a:lnTo>
                          <a:lnTo>
                            <a:pt x="422" y="102"/>
                          </a:lnTo>
                          <a:lnTo>
                            <a:pt x="416" y="102"/>
                          </a:lnTo>
                          <a:lnTo>
                            <a:pt x="413" y="103"/>
                          </a:lnTo>
                          <a:lnTo>
                            <a:pt x="407" y="103"/>
                          </a:lnTo>
                          <a:lnTo>
                            <a:pt x="402" y="104"/>
                          </a:lnTo>
                          <a:lnTo>
                            <a:pt x="405" y="100"/>
                          </a:lnTo>
                          <a:lnTo>
                            <a:pt x="405" y="97"/>
                          </a:lnTo>
                          <a:lnTo>
                            <a:pt x="407" y="94"/>
                          </a:lnTo>
                          <a:lnTo>
                            <a:pt x="408" y="91"/>
                          </a:lnTo>
                          <a:lnTo>
                            <a:pt x="408" y="86"/>
                          </a:lnTo>
                          <a:lnTo>
                            <a:pt x="409" y="84"/>
                          </a:lnTo>
                          <a:lnTo>
                            <a:pt x="408" y="82"/>
                          </a:lnTo>
                          <a:lnTo>
                            <a:pt x="408" y="78"/>
                          </a:lnTo>
                          <a:lnTo>
                            <a:pt x="407" y="76"/>
                          </a:lnTo>
                          <a:lnTo>
                            <a:pt x="405" y="73"/>
                          </a:lnTo>
                          <a:lnTo>
                            <a:pt x="403" y="71"/>
                          </a:lnTo>
                          <a:lnTo>
                            <a:pt x="402" y="69"/>
                          </a:lnTo>
                          <a:lnTo>
                            <a:pt x="399" y="67"/>
                          </a:lnTo>
                          <a:lnTo>
                            <a:pt x="395" y="66"/>
                          </a:lnTo>
                          <a:lnTo>
                            <a:pt x="392" y="66"/>
                          </a:lnTo>
                          <a:lnTo>
                            <a:pt x="387" y="67"/>
                          </a:lnTo>
                          <a:lnTo>
                            <a:pt x="383" y="71"/>
                          </a:lnTo>
                          <a:lnTo>
                            <a:pt x="381" y="73"/>
                          </a:lnTo>
                          <a:lnTo>
                            <a:pt x="378" y="76"/>
                          </a:lnTo>
                          <a:lnTo>
                            <a:pt x="375" y="79"/>
                          </a:lnTo>
                          <a:lnTo>
                            <a:pt x="375" y="83"/>
                          </a:lnTo>
                          <a:lnTo>
                            <a:pt x="375" y="86"/>
                          </a:lnTo>
                          <a:lnTo>
                            <a:pt x="375" y="89"/>
                          </a:lnTo>
                          <a:lnTo>
                            <a:pt x="375" y="94"/>
                          </a:lnTo>
                          <a:lnTo>
                            <a:pt x="375" y="96"/>
                          </a:lnTo>
                          <a:lnTo>
                            <a:pt x="375" y="100"/>
                          </a:lnTo>
                          <a:lnTo>
                            <a:pt x="375" y="102"/>
                          </a:lnTo>
                          <a:lnTo>
                            <a:pt x="376" y="104"/>
                          </a:lnTo>
                          <a:lnTo>
                            <a:pt x="373" y="104"/>
                          </a:lnTo>
                          <a:lnTo>
                            <a:pt x="369" y="104"/>
                          </a:lnTo>
                          <a:lnTo>
                            <a:pt x="365" y="104"/>
                          </a:lnTo>
                          <a:lnTo>
                            <a:pt x="363" y="104"/>
                          </a:lnTo>
                          <a:lnTo>
                            <a:pt x="360" y="104"/>
                          </a:lnTo>
                          <a:lnTo>
                            <a:pt x="357" y="104"/>
                          </a:lnTo>
                          <a:lnTo>
                            <a:pt x="355" y="104"/>
                          </a:lnTo>
                          <a:lnTo>
                            <a:pt x="351" y="104"/>
                          </a:lnTo>
                          <a:lnTo>
                            <a:pt x="348" y="104"/>
                          </a:lnTo>
                          <a:lnTo>
                            <a:pt x="344" y="104"/>
                          </a:lnTo>
                          <a:lnTo>
                            <a:pt x="342" y="104"/>
                          </a:lnTo>
                          <a:lnTo>
                            <a:pt x="339" y="104"/>
                          </a:lnTo>
                          <a:lnTo>
                            <a:pt x="337" y="104"/>
                          </a:lnTo>
                          <a:lnTo>
                            <a:pt x="333" y="104"/>
                          </a:lnTo>
                          <a:lnTo>
                            <a:pt x="330" y="104"/>
                          </a:lnTo>
                          <a:lnTo>
                            <a:pt x="327" y="104"/>
                          </a:lnTo>
                          <a:lnTo>
                            <a:pt x="324" y="104"/>
                          </a:lnTo>
                          <a:lnTo>
                            <a:pt x="322" y="104"/>
                          </a:lnTo>
                          <a:lnTo>
                            <a:pt x="319" y="104"/>
                          </a:lnTo>
                          <a:lnTo>
                            <a:pt x="317" y="104"/>
                          </a:lnTo>
                          <a:lnTo>
                            <a:pt x="313" y="104"/>
                          </a:lnTo>
                          <a:lnTo>
                            <a:pt x="311" y="104"/>
                          </a:lnTo>
                          <a:lnTo>
                            <a:pt x="307" y="104"/>
                          </a:lnTo>
                          <a:lnTo>
                            <a:pt x="305" y="104"/>
                          </a:lnTo>
                          <a:lnTo>
                            <a:pt x="303" y="104"/>
                          </a:lnTo>
                          <a:lnTo>
                            <a:pt x="299" y="104"/>
                          </a:lnTo>
                          <a:lnTo>
                            <a:pt x="297" y="104"/>
                          </a:lnTo>
                          <a:lnTo>
                            <a:pt x="294" y="104"/>
                          </a:lnTo>
                          <a:lnTo>
                            <a:pt x="288" y="104"/>
                          </a:lnTo>
                          <a:lnTo>
                            <a:pt x="284" y="105"/>
                          </a:lnTo>
                          <a:lnTo>
                            <a:pt x="281" y="105"/>
                          </a:lnTo>
                          <a:lnTo>
                            <a:pt x="279" y="105"/>
                          </a:lnTo>
                          <a:lnTo>
                            <a:pt x="276" y="105"/>
                          </a:lnTo>
                          <a:lnTo>
                            <a:pt x="273" y="105"/>
                          </a:lnTo>
                          <a:lnTo>
                            <a:pt x="268" y="105"/>
                          </a:lnTo>
                          <a:lnTo>
                            <a:pt x="263" y="105"/>
                          </a:lnTo>
                          <a:lnTo>
                            <a:pt x="259" y="105"/>
                          </a:lnTo>
                          <a:lnTo>
                            <a:pt x="253" y="105"/>
                          </a:lnTo>
                          <a:lnTo>
                            <a:pt x="249" y="105"/>
                          </a:lnTo>
                          <a:lnTo>
                            <a:pt x="246" y="105"/>
                          </a:lnTo>
                          <a:lnTo>
                            <a:pt x="241" y="105"/>
                          </a:lnTo>
                          <a:lnTo>
                            <a:pt x="235" y="105"/>
                          </a:lnTo>
                          <a:lnTo>
                            <a:pt x="230" y="105"/>
                          </a:lnTo>
                          <a:lnTo>
                            <a:pt x="227" y="105"/>
                          </a:lnTo>
                          <a:lnTo>
                            <a:pt x="223" y="105"/>
                          </a:lnTo>
                          <a:lnTo>
                            <a:pt x="218" y="105"/>
                          </a:lnTo>
                          <a:lnTo>
                            <a:pt x="215" y="105"/>
                          </a:lnTo>
                          <a:lnTo>
                            <a:pt x="210" y="105"/>
                          </a:lnTo>
                          <a:lnTo>
                            <a:pt x="204" y="104"/>
                          </a:lnTo>
                          <a:lnTo>
                            <a:pt x="198" y="104"/>
                          </a:lnTo>
                          <a:lnTo>
                            <a:pt x="192" y="104"/>
                          </a:lnTo>
                          <a:lnTo>
                            <a:pt x="187" y="104"/>
                          </a:lnTo>
                          <a:lnTo>
                            <a:pt x="182" y="104"/>
                          </a:lnTo>
                          <a:lnTo>
                            <a:pt x="176" y="104"/>
                          </a:lnTo>
                          <a:lnTo>
                            <a:pt x="170" y="104"/>
                          </a:lnTo>
                          <a:lnTo>
                            <a:pt x="165" y="104"/>
                          </a:lnTo>
                          <a:lnTo>
                            <a:pt x="159" y="103"/>
                          </a:lnTo>
                          <a:lnTo>
                            <a:pt x="153" y="102"/>
                          </a:lnTo>
                          <a:lnTo>
                            <a:pt x="148" y="102"/>
                          </a:lnTo>
                          <a:lnTo>
                            <a:pt x="144" y="102"/>
                          </a:lnTo>
                          <a:lnTo>
                            <a:pt x="138" y="102"/>
                          </a:lnTo>
                          <a:lnTo>
                            <a:pt x="134" y="102"/>
                          </a:lnTo>
                          <a:lnTo>
                            <a:pt x="128" y="102"/>
                          </a:lnTo>
                          <a:lnTo>
                            <a:pt x="125" y="102"/>
                          </a:lnTo>
                          <a:lnTo>
                            <a:pt x="119" y="102"/>
                          </a:lnTo>
                          <a:lnTo>
                            <a:pt x="114" y="101"/>
                          </a:lnTo>
                          <a:lnTo>
                            <a:pt x="109" y="100"/>
                          </a:lnTo>
                          <a:lnTo>
                            <a:pt x="104" y="100"/>
                          </a:lnTo>
                          <a:lnTo>
                            <a:pt x="100" y="100"/>
                          </a:lnTo>
                          <a:lnTo>
                            <a:pt x="96" y="100"/>
                          </a:lnTo>
                          <a:lnTo>
                            <a:pt x="91" y="100"/>
                          </a:lnTo>
                          <a:lnTo>
                            <a:pt x="88" y="100"/>
                          </a:lnTo>
                          <a:lnTo>
                            <a:pt x="83" y="100"/>
                          </a:lnTo>
                          <a:lnTo>
                            <a:pt x="78" y="98"/>
                          </a:lnTo>
                          <a:lnTo>
                            <a:pt x="75" y="97"/>
                          </a:lnTo>
                          <a:lnTo>
                            <a:pt x="71" y="97"/>
                          </a:lnTo>
                          <a:lnTo>
                            <a:pt x="68" y="97"/>
                          </a:lnTo>
                          <a:lnTo>
                            <a:pt x="64" y="97"/>
                          </a:lnTo>
                          <a:lnTo>
                            <a:pt x="61" y="97"/>
                          </a:lnTo>
                          <a:lnTo>
                            <a:pt x="57" y="97"/>
                          </a:lnTo>
                          <a:lnTo>
                            <a:pt x="53" y="97"/>
                          </a:lnTo>
                          <a:lnTo>
                            <a:pt x="50" y="96"/>
                          </a:lnTo>
                          <a:lnTo>
                            <a:pt x="46" y="96"/>
                          </a:lnTo>
                          <a:lnTo>
                            <a:pt x="44" y="96"/>
                          </a:lnTo>
                          <a:lnTo>
                            <a:pt x="40" y="95"/>
                          </a:lnTo>
                          <a:lnTo>
                            <a:pt x="38" y="94"/>
                          </a:lnTo>
                          <a:lnTo>
                            <a:pt x="34" y="94"/>
                          </a:lnTo>
                          <a:lnTo>
                            <a:pt x="33" y="94"/>
                          </a:lnTo>
                          <a:lnTo>
                            <a:pt x="30" y="94"/>
                          </a:lnTo>
                          <a:lnTo>
                            <a:pt x="26" y="94"/>
                          </a:lnTo>
                          <a:lnTo>
                            <a:pt x="24" y="94"/>
                          </a:lnTo>
                          <a:lnTo>
                            <a:pt x="23" y="94"/>
                          </a:lnTo>
                          <a:lnTo>
                            <a:pt x="18" y="91"/>
                          </a:lnTo>
                          <a:lnTo>
                            <a:pt x="14" y="91"/>
                          </a:lnTo>
                          <a:lnTo>
                            <a:pt x="11" y="91"/>
                          </a:lnTo>
                          <a:lnTo>
                            <a:pt x="7" y="91"/>
                          </a:lnTo>
                          <a:lnTo>
                            <a:pt x="5" y="91"/>
                          </a:lnTo>
                          <a:lnTo>
                            <a:pt x="2" y="91"/>
                          </a:lnTo>
                          <a:lnTo>
                            <a:pt x="0" y="91"/>
                          </a:lnTo>
                          <a:lnTo>
                            <a:pt x="13" y="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30" name="Freeform 143"/>
                    <p:cNvSpPr>
                      <a:spLocks/>
                    </p:cNvSpPr>
                    <p:nvPr/>
                  </p:nvSpPr>
                  <p:spPr bwMode="auto">
                    <a:xfrm>
                      <a:off x="5420" y="1680"/>
                      <a:ext cx="12" cy="31"/>
                    </a:xfrm>
                    <a:custGeom>
                      <a:avLst/>
                      <a:gdLst>
                        <a:gd name="T0" fmla="*/ 1 w 36"/>
                        <a:gd name="T1" fmla="*/ 4 h 91"/>
                        <a:gd name="T2" fmla="*/ 1 w 36"/>
                        <a:gd name="T3" fmla="*/ 3 h 91"/>
                        <a:gd name="T4" fmla="*/ 1 w 36"/>
                        <a:gd name="T5" fmla="*/ 3 h 91"/>
                        <a:gd name="T6" fmla="*/ 0 w 36"/>
                        <a:gd name="T7" fmla="*/ 3 h 91"/>
                        <a:gd name="T8" fmla="*/ 0 w 36"/>
                        <a:gd name="T9" fmla="*/ 3 h 91"/>
                        <a:gd name="T10" fmla="*/ 0 w 36"/>
                        <a:gd name="T11" fmla="*/ 3 h 91"/>
                        <a:gd name="T12" fmla="*/ 0 w 36"/>
                        <a:gd name="T13" fmla="*/ 3 h 91"/>
                        <a:gd name="T14" fmla="*/ 0 w 36"/>
                        <a:gd name="T15" fmla="*/ 2 h 91"/>
                        <a:gd name="T16" fmla="*/ 0 w 36"/>
                        <a:gd name="T17" fmla="*/ 2 h 91"/>
                        <a:gd name="T18" fmla="*/ 0 w 36"/>
                        <a:gd name="T19" fmla="*/ 2 h 91"/>
                        <a:gd name="T20" fmla="*/ 0 w 36"/>
                        <a:gd name="T21" fmla="*/ 2 h 91"/>
                        <a:gd name="T22" fmla="*/ 1 w 36"/>
                        <a:gd name="T23" fmla="*/ 1 h 91"/>
                        <a:gd name="T24" fmla="*/ 1 w 36"/>
                        <a:gd name="T25" fmla="*/ 1 h 91"/>
                        <a:gd name="T26" fmla="*/ 1 w 36"/>
                        <a:gd name="T27" fmla="*/ 1 h 91"/>
                        <a:gd name="T28" fmla="*/ 1 w 36"/>
                        <a:gd name="T29" fmla="*/ 0 h 91"/>
                        <a:gd name="T30" fmla="*/ 1 w 36"/>
                        <a:gd name="T31" fmla="*/ 0 h 91"/>
                        <a:gd name="T32" fmla="*/ 1 w 36"/>
                        <a:gd name="T33" fmla="*/ 0 h 91"/>
                        <a:gd name="T34" fmla="*/ 1 w 36"/>
                        <a:gd name="T35" fmla="*/ 0 h 91"/>
                        <a:gd name="T36" fmla="*/ 1 w 36"/>
                        <a:gd name="T37" fmla="*/ 1 h 91"/>
                        <a:gd name="T38" fmla="*/ 1 w 36"/>
                        <a:gd name="T39" fmla="*/ 1 h 91"/>
                        <a:gd name="T40" fmla="*/ 1 w 36"/>
                        <a:gd name="T41" fmla="*/ 1 h 91"/>
                        <a:gd name="T42" fmla="*/ 1 w 36"/>
                        <a:gd name="T43" fmla="*/ 1 h 91"/>
                        <a:gd name="T44" fmla="*/ 1 w 36"/>
                        <a:gd name="T45" fmla="*/ 1 h 91"/>
                        <a:gd name="T46" fmla="*/ 1 w 36"/>
                        <a:gd name="T47" fmla="*/ 2 h 91"/>
                        <a:gd name="T48" fmla="*/ 1 w 36"/>
                        <a:gd name="T49" fmla="*/ 2 h 91"/>
                        <a:gd name="T50" fmla="*/ 1 w 36"/>
                        <a:gd name="T51" fmla="*/ 2 h 91"/>
                        <a:gd name="T52" fmla="*/ 1 w 36"/>
                        <a:gd name="T53" fmla="*/ 2 h 91"/>
                        <a:gd name="T54" fmla="*/ 1 w 36"/>
                        <a:gd name="T55" fmla="*/ 3 h 91"/>
                        <a:gd name="T56" fmla="*/ 1 w 36"/>
                        <a:gd name="T57" fmla="*/ 3 h 91"/>
                        <a:gd name="T58" fmla="*/ 1 w 36"/>
                        <a:gd name="T59" fmla="*/ 3 h 91"/>
                        <a:gd name="T60" fmla="*/ 1 w 36"/>
                        <a:gd name="T61" fmla="*/ 3 h 91"/>
                        <a:gd name="T62" fmla="*/ 1 w 36"/>
                        <a:gd name="T63" fmla="*/ 3 h 91"/>
                        <a:gd name="T64" fmla="*/ 1 w 36"/>
                        <a:gd name="T65" fmla="*/ 4 h 91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36"/>
                        <a:gd name="T100" fmla="*/ 0 h 91"/>
                        <a:gd name="T101" fmla="*/ 36 w 36"/>
                        <a:gd name="T102" fmla="*/ 91 h 91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36" h="91">
                          <a:moveTo>
                            <a:pt x="36" y="91"/>
                          </a:moveTo>
                          <a:lnTo>
                            <a:pt x="33" y="91"/>
                          </a:lnTo>
                          <a:lnTo>
                            <a:pt x="29" y="91"/>
                          </a:lnTo>
                          <a:lnTo>
                            <a:pt x="27" y="89"/>
                          </a:lnTo>
                          <a:lnTo>
                            <a:pt x="23" y="89"/>
                          </a:lnTo>
                          <a:lnTo>
                            <a:pt x="17" y="88"/>
                          </a:lnTo>
                          <a:lnTo>
                            <a:pt x="15" y="87"/>
                          </a:lnTo>
                          <a:lnTo>
                            <a:pt x="10" y="85"/>
                          </a:lnTo>
                          <a:lnTo>
                            <a:pt x="8" y="83"/>
                          </a:lnTo>
                          <a:lnTo>
                            <a:pt x="4" y="81"/>
                          </a:lnTo>
                          <a:lnTo>
                            <a:pt x="3" y="80"/>
                          </a:lnTo>
                          <a:lnTo>
                            <a:pt x="0" y="75"/>
                          </a:lnTo>
                          <a:lnTo>
                            <a:pt x="0" y="70"/>
                          </a:lnTo>
                          <a:lnTo>
                            <a:pt x="0" y="67"/>
                          </a:lnTo>
                          <a:lnTo>
                            <a:pt x="0" y="64"/>
                          </a:lnTo>
                          <a:lnTo>
                            <a:pt x="1" y="61"/>
                          </a:lnTo>
                          <a:lnTo>
                            <a:pt x="3" y="58"/>
                          </a:lnTo>
                          <a:lnTo>
                            <a:pt x="3" y="55"/>
                          </a:lnTo>
                          <a:lnTo>
                            <a:pt x="6" y="51"/>
                          </a:lnTo>
                          <a:lnTo>
                            <a:pt x="7" y="48"/>
                          </a:lnTo>
                          <a:lnTo>
                            <a:pt x="9" y="45"/>
                          </a:lnTo>
                          <a:lnTo>
                            <a:pt x="11" y="41"/>
                          </a:lnTo>
                          <a:lnTo>
                            <a:pt x="13" y="37"/>
                          </a:lnTo>
                          <a:lnTo>
                            <a:pt x="15" y="34"/>
                          </a:lnTo>
                          <a:lnTo>
                            <a:pt x="19" y="30"/>
                          </a:lnTo>
                          <a:lnTo>
                            <a:pt x="20" y="26"/>
                          </a:lnTo>
                          <a:lnTo>
                            <a:pt x="23" y="23"/>
                          </a:lnTo>
                          <a:lnTo>
                            <a:pt x="26" y="19"/>
                          </a:lnTo>
                          <a:lnTo>
                            <a:pt x="28" y="15"/>
                          </a:lnTo>
                          <a:lnTo>
                            <a:pt x="30" y="12"/>
                          </a:lnTo>
                          <a:lnTo>
                            <a:pt x="32" y="7"/>
                          </a:lnTo>
                          <a:lnTo>
                            <a:pt x="33" y="4"/>
                          </a:lnTo>
                          <a:lnTo>
                            <a:pt x="35" y="0"/>
                          </a:lnTo>
                          <a:lnTo>
                            <a:pt x="35" y="4"/>
                          </a:lnTo>
                          <a:lnTo>
                            <a:pt x="35" y="6"/>
                          </a:lnTo>
                          <a:lnTo>
                            <a:pt x="35" y="10"/>
                          </a:lnTo>
                          <a:lnTo>
                            <a:pt x="35" y="12"/>
                          </a:lnTo>
                          <a:lnTo>
                            <a:pt x="35" y="15"/>
                          </a:lnTo>
                          <a:lnTo>
                            <a:pt x="35" y="17"/>
                          </a:lnTo>
                          <a:lnTo>
                            <a:pt x="35" y="20"/>
                          </a:lnTo>
                          <a:lnTo>
                            <a:pt x="35" y="23"/>
                          </a:lnTo>
                          <a:lnTo>
                            <a:pt x="35" y="26"/>
                          </a:lnTo>
                          <a:lnTo>
                            <a:pt x="35" y="30"/>
                          </a:lnTo>
                          <a:lnTo>
                            <a:pt x="35" y="32"/>
                          </a:lnTo>
                          <a:lnTo>
                            <a:pt x="35" y="35"/>
                          </a:lnTo>
                          <a:lnTo>
                            <a:pt x="35" y="37"/>
                          </a:lnTo>
                          <a:lnTo>
                            <a:pt x="35" y="41"/>
                          </a:lnTo>
                          <a:lnTo>
                            <a:pt x="35" y="43"/>
                          </a:lnTo>
                          <a:lnTo>
                            <a:pt x="35" y="47"/>
                          </a:lnTo>
                          <a:lnTo>
                            <a:pt x="35" y="49"/>
                          </a:lnTo>
                          <a:lnTo>
                            <a:pt x="35" y="53"/>
                          </a:lnTo>
                          <a:lnTo>
                            <a:pt x="35" y="55"/>
                          </a:lnTo>
                          <a:lnTo>
                            <a:pt x="35" y="57"/>
                          </a:lnTo>
                          <a:lnTo>
                            <a:pt x="35" y="61"/>
                          </a:lnTo>
                          <a:lnTo>
                            <a:pt x="35" y="63"/>
                          </a:lnTo>
                          <a:lnTo>
                            <a:pt x="35" y="67"/>
                          </a:lnTo>
                          <a:lnTo>
                            <a:pt x="35" y="69"/>
                          </a:lnTo>
                          <a:lnTo>
                            <a:pt x="35" y="72"/>
                          </a:lnTo>
                          <a:lnTo>
                            <a:pt x="35" y="75"/>
                          </a:lnTo>
                          <a:lnTo>
                            <a:pt x="35" y="77"/>
                          </a:lnTo>
                          <a:lnTo>
                            <a:pt x="35" y="80"/>
                          </a:lnTo>
                          <a:lnTo>
                            <a:pt x="35" y="82"/>
                          </a:lnTo>
                          <a:lnTo>
                            <a:pt x="35" y="86"/>
                          </a:lnTo>
                          <a:lnTo>
                            <a:pt x="35" y="88"/>
                          </a:lnTo>
                          <a:lnTo>
                            <a:pt x="36" y="91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31" name="Freeform 144"/>
                    <p:cNvSpPr>
                      <a:spLocks/>
                    </p:cNvSpPr>
                    <p:nvPr/>
                  </p:nvSpPr>
                  <p:spPr bwMode="auto">
                    <a:xfrm>
                      <a:off x="5402" y="1599"/>
                      <a:ext cx="223" cy="177"/>
                    </a:xfrm>
                    <a:custGeom>
                      <a:avLst/>
                      <a:gdLst>
                        <a:gd name="T0" fmla="*/ 4 w 667"/>
                        <a:gd name="T1" fmla="*/ 2 h 531"/>
                        <a:gd name="T2" fmla="*/ 4 w 667"/>
                        <a:gd name="T3" fmla="*/ 3 h 531"/>
                        <a:gd name="T4" fmla="*/ 3 w 667"/>
                        <a:gd name="T5" fmla="*/ 5 h 531"/>
                        <a:gd name="T6" fmla="*/ 3 w 667"/>
                        <a:gd name="T7" fmla="*/ 7 h 531"/>
                        <a:gd name="T8" fmla="*/ 2 w 667"/>
                        <a:gd name="T9" fmla="*/ 7 h 531"/>
                        <a:gd name="T10" fmla="*/ 2 w 667"/>
                        <a:gd name="T11" fmla="*/ 9 h 531"/>
                        <a:gd name="T12" fmla="*/ 1 w 667"/>
                        <a:gd name="T13" fmla="*/ 10 h 531"/>
                        <a:gd name="T14" fmla="*/ 1 w 667"/>
                        <a:gd name="T15" fmla="*/ 12 h 531"/>
                        <a:gd name="T16" fmla="*/ 1 w 667"/>
                        <a:gd name="T17" fmla="*/ 13 h 531"/>
                        <a:gd name="T18" fmla="*/ 3 w 667"/>
                        <a:gd name="T19" fmla="*/ 14 h 531"/>
                        <a:gd name="T20" fmla="*/ 3 w 667"/>
                        <a:gd name="T21" fmla="*/ 14 h 531"/>
                        <a:gd name="T22" fmla="*/ 4 w 667"/>
                        <a:gd name="T23" fmla="*/ 15 h 531"/>
                        <a:gd name="T24" fmla="*/ 1 w 667"/>
                        <a:gd name="T25" fmla="*/ 16 h 531"/>
                        <a:gd name="T26" fmla="*/ 3 w 667"/>
                        <a:gd name="T27" fmla="*/ 17 h 531"/>
                        <a:gd name="T28" fmla="*/ 4 w 667"/>
                        <a:gd name="T29" fmla="*/ 17 h 531"/>
                        <a:gd name="T30" fmla="*/ 6 w 667"/>
                        <a:gd name="T31" fmla="*/ 17 h 531"/>
                        <a:gd name="T32" fmla="*/ 9 w 667"/>
                        <a:gd name="T33" fmla="*/ 17 h 531"/>
                        <a:gd name="T34" fmla="*/ 14 w 667"/>
                        <a:gd name="T35" fmla="*/ 16 h 531"/>
                        <a:gd name="T36" fmla="*/ 18 w 667"/>
                        <a:gd name="T37" fmla="*/ 16 h 531"/>
                        <a:gd name="T38" fmla="*/ 20 w 667"/>
                        <a:gd name="T39" fmla="*/ 16 h 531"/>
                        <a:gd name="T40" fmla="*/ 22 w 667"/>
                        <a:gd name="T41" fmla="*/ 16 h 531"/>
                        <a:gd name="T42" fmla="*/ 22 w 667"/>
                        <a:gd name="T43" fmla="*/ 14 h 531"/>
                        <a:gd name="T44" fmla="*/ 22 w 667"/>
                        <a:gd name="T45" fmla="*/ 13 h 531"/>
                        <a:gd name="T46" fmla="*/ 22 w 667"/>
                        <a:gd name="T47" fmla="*/ 10 h 531"/>
                        <a:gd name="T48" fmla="*/ 22 w 667"/>
                        <a:gd name="T49" fmla="*/ 8 h 531"/>
                        <a:gd name="T50" fmla="*/ 21 w 667"/>
                        <a:gd name="T51" fmla="*/ 6 h 531"/>
                        <a:gd name="T52" fmla="*/ 21 w 667"/>
                        <a:gd name="T53" fmla="*/ 4 h 531"/>
                        <a:gd name="T54" fmla="*/ 21 w 667"/>
                        <a:gd name="T55" fmla="*/ 2 h 531"/>
                        <a:gd name="T56" fmla="*/ 24 w 667"/>
                        <a:gd name="T57" fmla="*/ 1 h 531"/>
                        <a:gd name="T58" fmla="*/ 25 w 667"/>
                        <a:gd name="T59" fmla="*/ 3 h 531"/>
                        <a:gd name="T60" fmla="*/ 25 w 667"/>
                        <a:gd name="T61" fmla="*/ 5 h 531"/>
                        <a:gd name="T62" fmla="*/ 25 w 667"/>
                        <a:gd name="T63" fmla="*/ 7 h 531"/>
                        <a:gd name="T64" fmla="*/ 25 w 667"/>
                        <a:gd name="T65" fmla="*/ 9 h 531"/>
                        <a:gd name="T66" fmla="*/ 25 w 667"/>
                        <a:gd name="T67" fmla="*/ 11 h 531"/>
                        <a:gd name="T68" fmla="*/ 25 w 667"/>
                        <a:gd name="T69" fmla="*/ 13 h 531"/>
                        <a:gd name="T70" fmla="*/ 25 w 667"/>
                        <a:gd name="T71" fmla="*/ 16 h 531"/>
                        <a:gd name="T72" fmla="*/ 25 w 667"/>
                        <a:gd name="T73" fmla="*/ 18 h 531"/>
                        <a:gd name="T74" fmla="*/ 24 w 667"/>
                        <a:gd name="T75" fmla="*/ 19 h 531"/>
                        <a:gd name="T76" fmla="*/ 22 w 667"/>
                        <a:gd name="T77" fmla="*/ 19 h 531"/>
                        <a:gd name="T78" fmla="*/ 20 w 667"/>
                        <a:gd name="T79" fmla="*/ 19 h 531"/>
                        <a:gd name="T80" fmla="*/ 18 w 667"/>
                        <a:gd name="T81" fmla="*/ 20 h 531"/>
                        <a:gd name="T82" fmla="*/ 16 w 667"/>
                        <a:gd name="T83" fmla="*/ 20 h 531"/>
                        <a:gd name="T84" fmla="*/ 11 w 667"/>
                        <a:gd name="T85" fmla="*/ 20 h 531"/>
                        <a:gd name="T86" fmla="*/ 7 w 667"/>
                        <a:gd name="T87" fmla="*/ 19 h 531"/>
                        <a:gd name="T88" fmla="*/ 4 w 667"/>
                        <a:gd name="T89" fmla="*/ 19 h 531"/>
                        <a:gd name="T90" fmla="*/ 3 w 667"/>
                        <a:gd name="T91" fmla="*/ 19 h 531"/>
                        <a:gd name="T92" fmla="*/ 1 w 667"/>
                        <a:gd name="T93" fmla="*/ 18 h 531"/>
                        <a:gd name="T94" fmla="*/ 1 w 667"/>
                        <a:gd name="T95" fmla="*/ 16 h 531"/>
                        <a:gd name="T96" fmla="*/ 0 w 667"/>
                        <a:gd name="T97" fmla="*/ 14 h 531"/>
                        <a:gd name="T98" fmla="*/ 0 w 667"/>
                        <a:gd name="T99" fmla="*/ 12 h 531"/>
                        <a:gd name="T100" fmla="*/ 0 w 667"/>
                        <a:gd name="T101" fmla="*/ 10 h 531"/>
                        <a:gd name="T102" fmla="*/ 1 w 667"/>
                        <a:gd name="T103" fmla="*/ 9 h 531"/>
                        <a:gd name="T104" fmla="*/ 0 w 667"/>
                        <a:gd name="T105" fmla="*/ 9 h 531"/>
                        <a:gd name="T106" fmla="*/ 0 w 667"/>
                        <a:gd name="T107" fmla="*/ 8 h 531"/>
                        <a:gd name="T108" fmla="*/ 0 w 667"/>
                        <a:gd name="T109" fmla="*/ 6 h 531"/>
                        <a:gd name="T110" fmla="*/ 1 w 667"/>
                        <a:gd name="T111" fmla="*/ 6 h 531"/>
                        <a:gd name="T112" fmla="*/ 2 w 667"/>
                        <a:gd name="T113" fmla="*/ 4 h 531"/>
                        <a:gd name="T114" fmla="*/ 1 w 667"/>
                        <a:gd name="T115" fmla="*/ 4 h 531"/>
                        <a:gd name="T116" fmla="*/ 0 w 667"/>
                        <a:gd name="T117" fmla="*/ 5 h 531"/>
                        <a:gd name="T118" fmla="*/ 0 w 667"/>
                        <a:gd name="T119" fmla="*/ 4 h 531"/>
                        <a:gd name="T120" fmla="*/ 1 w 667"/>
                        <a:gd name="T121" fmla="*/ 2 h 531"/>
                        <a:gd name="T122" fmla="*/ 1 w 667"/>
                        <a:gd name="T123" fmla="*/ 1 h 531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60000 65536"/>
                        <a:gd name="T184" fmla="*/ 0 60000 65536"/>
                        <a:gd name="T185" fmla="*/ 0 60000 65536"/>
                        <a:gd name="T186" fmla="*/ 0 w 667"/>
                        <a:gd name="T187" fmla="*/ 0 h 531"/>
                        <a:gd name="T188" fmla="*/ 667 w 667"/>
                        <a:gd name="T189" fmla="*/ 531 h 531"/>
                      </a:gdLst>
                      <a:ahLst/>
                      <a:cxnLst>
                        <a:cxn ang="T124">
                          <a:pos x="T0" y="T1"/>
                        </a:cxn>
                        <a:cxn ang="T125">
                          <a:pos x="T2" y="T3"/>
                        </a:cxn>
                        <a:cxn ang="T126">
                          <a:pos x="T4" y="T5"/>
                        </a:cxn>
                        <a:cxn ang="T127">
                          <a:pos x="T6" y="T7"/>
                        </a:cxn>
                        <a:cxn ang="T128">
                          <a:pos x="T8" y="T9"/>
                        </a:cxn>
                        <a:cxn ang="T129">
                          <a:pos x="T10" y="T11"/>
                        </a:cxn>
                        <a:cxn ang="T130">
                          <a:pos x="T12" y="T13"/>
                        </a:cxn>
                        <a:cxn ang="T131">
                          <a:pos x="T14" y="T15"/>
                        </a:cxn>
                        <a:cxn ang="T132">
                          <a:pos x="T16" y="T17"/>
                        </a:cxn>
                        <a:cxn ang="T133">
                          <a:pos x="T18" y="T19"/>
                        </a:cxn>
                        <a:cxn ang="T134">
                          <a:pos x="T20" y="T21"/>
                        </a:cxn>
                        <a:cxn ang="T135">
                          <a:pos x="T22" y="T23"/>
                        </a:cxn>
                        <a:cxn ang="T136">
                          <a:pos x="T24" y="T25"/>
                        </a:cxn>
                        <a:cxn ang="T137">
                          <a:pos x="T26" y="T27"/>
                        </a:cxn>
                        <a:cxn ang="T138">
                          <a:pos x="T28" y="T29"/>
                        </a:cxn>
                        <a:cxn ang="T139">
                          <a:pos x="T30" y="T31"/>
                        </a:cxn>
                        <a:cxn ang="T140">
                          <a:pos x="T32" y="T33"/>
                        </a:cxn>
                        <a:cxn ang="T141">
                          <a:pos x="T34" y="T35"/>
                        </a:cxn>
                        <a:cxn ang="T142">
                          <a:pos x="T36" y="T37"/>
                        </a:cxn>
                        <a:cxn ang="T143">
                          <a:pos x="T38" y="T39"/>
                        </a:cxn>
                        <a:cxn ang="T144">
                          <a:pos x="T40" y="T41"/>
                        </a:cxn>
                        <a:cxn ang="T145">
                          <a:pos x="T42" y="T43"/>
                        </a:cxn>
                        <a:cxn ang="T146">
                          <a:pos x="T44" y="T45"/>
                        </a:cxn>
                        <a:cxn ang="T147">
                          <a:pos x="T46" y="T47"/>
                        </a:cxn>
                        <a:cxn ang="T148">
                          <a:pos x="T48" y="T49"/>
                        </a:cxn>
                        <a:cxn ang="T149">
                          <a:pos x="T50" y="T51"/>
                        </a:cxn>
                        <a:cxn ang="T150">
                          <a:pos x="T52" y="T53"/>
                        </a:cxn>
                        <a:cxn ang="T151">
                          <a:pos x="T54" y="T55"/>
                        </a:cxn>
                        <a:cxn ang="T152">
                          <a:pos x="T56" y="T57"/>
                        </a:cxn>
                        <a:cxn ang="T153">
                          <a:pos x="T58" y="T59"/>
                        </a:cxn>
                        <a:cxn ang="T154">
                          <a:pos x="T60" y="T61"/>
                        </a:cxn>
                        <a:cxn ang="T155">
                          <a:pos x="T62" y="T63"/>
                        </a:cxn>
                        <a:cxn ang="T156">
                          <a:pos x="T64" y="T65"/>
                        </a:cxn>
                        <a:cxn ang="T157">
                          <a:pos x="T66" y="T67"/>
                        </a:cxn>
                        <a:cxn ang="T158">
                          <a:pos x="T68" y="T69"/>
                        </a:cxn>
                        <a:cxn ang="T159">
                          <a:pos x="T70" y="T71"/>
                        </a:cxn>
                        <a:cxn ang="T160">
                          <a:pos x="T72" y="T73"/>
                        </a:cxn>
                        <a:cxn ang="T161">
                          <a:pos x="T74" y="T75"/>
                        </a:cxn>
                        <a:cxn ang="T162">
                          <a:pos x="T76" y="T77"/>
                        </a:cxn>
                        <a:cxn ang="T163">
                          <a:pos x="T78" y="T79"/>
                        </a:cxn>
                        <a:cxn ang="T164">
                          <a:pos x="T80" y="T81"/>
                        </a:cxn>
                        <a:cxn ang="T165">
                          <a:pos x="T82" y="T83"/>
                        </a:cxn>
                        <a:cxn ang="T166">
                          <a:pos x="T84" y="T85"/>
                        </a:cxn>
                        <a:cxn ang="T167">
                          <a:pos x="T86" y="T87"/>
                        </a:cxn>
                        <a:cxn ang="T168">
                          <a:pos x="T88" y="T89"/>
                        </a:cxn>
                        <a:cxn ang="T169">
                          <a:pos x="T90" y="T91"/>
                        </a:cxn>
                        <a:cxn ang="T170">
                          <a:pos x="T92" y="T93"/>
                        </a:cxn>
                        <a:cxn ang="T171">
                          <a:pos x="T94" y="T95"/>
                        </a:cxn>
                        <a:cxn ang="T172">
                          <a:pos x="T96" y="T97"/>
                        </a:cxn>
                        <a:cxn ang="T173">
                          <a:pos x="T98" y="T99"/>
                        </a:cxn>
                        <a:cxn ang="T174">
                          <a:pos x="T100" y="T101"/>
                        </a:cxn>
                        <a:cxn ang="T175">
                          <a:pos x="T102" y="T103"/>
                        </a:cxn>
                        <a:cxn ang="T176">
                          <a:pos x="T104" y="T105"/>
                        </a:cxn>
                        <a:cxn ang="T177">
                          <a:pos x="T106" y="T107"/>
                        </a:cxn>
                        <a:cxn ang="T178">
                          <a:pos x="T108" y="T109"/>
                        </a:cxn>
                        <a:cxn ang="T179">
                          <a:pos x="T110" y="T111"/>
                        </a:cxn>
                        <a:cxn ang="T180">
                          <a:pos x="T112" y="T113"/>
                        </a:cxn>
                        <a:cxn ang="T181">
                          <a:pos x="T114" y="T115"/>
                        </a:cxn>
                        <a:cxn ang="T182">
                          <a:pos x="T116" y="T117"/>
                        </a:cxn>
                        <a:cxn ang="T183">
                          <a:pos x="T118" y="T119"/>
                        </a:cxn>
                        <a:cxn ang="T184">
                          <a:pos x="T120" y="T121"/>
                        </a:cxn>
                        <a:cxn ang="T185">
                          <a:pos x="T122" y="T123"/>
                        </a:cxn>
                      </a:cxnLst>
                      <a:rect l="T186" t="T187" r="T188" b="T189"/>
                      <a:pathLst>
                        <a:path w="667" h="531">
                          <a:moveTo>
                            <a:pt x="22" y="4"/>
                          </a:moveTo>
                          <a:lnTo>
                            <a:pt x="105" y="26"/>
                          </a:lnTo>
                          <a:lnTo>
                            <a:pt x="105" y="27"/>
                          </a:lnTo>
                          <a:lnTo>
                            <a:pt x="105" y="29"/>
                          </a:lnTo>
                          <a:lnTo>
                            <a:pt x="104" y="30"/>
                          </a:lnTo>
                          <a:lnTo>
                            <a:pt x="104" y="33"/>
                          </a:lnTo>
                          <a:lnTo>
                            <a:pt x="104" y="35"/>
                          </a:lnTo>
                          <a:lnTo>
                            <a:pt x="104" y="38"/>
                          </a:lnTo>
                          <a:lnTo>
                            <a:pt x="104" y="41"/>
                          </a:lnTo>
                          <a:lnTo>
                            <a:pt x="104" y="45"/>
                          </a:lnTo>
                          <a:lnTo>
                            <a:pt x="102" y="48"/>
                          </a:lnTo>
                          <a:lnTo>
                            <a:pt x="101" y="53"/>
                          </a:lnTo>
                          <a:lnTo>
                            <a:pt x="101" y="54"/>
                          </a:lnTo>
                          <a:lnTo>
                            <a:pt x="101" y="57"/>
                          </a:lnTo>
                          <a:lnTo>
                            <a:pt x="101" y="59"/>
                          </a:lnTo>
                          <a:lnTo>
                            <a:pt x="101" y="62"/>
                          </a:lnTo>
                          <a:lnTo>
                            <a:pt x="101" y="65"/>
                          </a:lnTo>
                          <a:lnTo>
                            <a:pt x="101" y="67"/>
                          </a:lnTo>
                          <a:lnTo>
                            <a:pt x="101" y="71"/>
                          </a:lnTo>
                          <a:lnTo>
                            <a:pt x="101" y="73"/>
                          </a:lnTo>
                          <a:lnTo>
                            <a:pt x="100" y="76"/>
                          </a:lnTo>
                          <a:lnTo>
                            <a:pt x="99" y="79"/>
                          </a:lnTo>
                          <a:lnTo>
                            <a:pt x="99" y="81"/>
                          </a:lnTo>
                          <a:lnTo>
                            <a:pt x="99" y="85"/>
                          </a:lnTo>
                          <a:lnTo>
                            <a:pt x="99" y="87"/>
                          </a:lnTo>
                          <a:lnTo>
                            <a:pt x="99" y="90"/>
                          </a:lnTo>
                          <a:lnTo>
                            <a:pt x="99" y="95"/>
                          </a:lnTo>
                          <a:lnTo>
                            <a:pt x="99" y="97"/>
                          </a:lnTo>
                          <a:lnTo>
                            <a:pt x="98" y="100"/>
                          </a:lnTo>
                          <a:lnTo>
                            <a:pt x="97" y="105"/>
                          </a:lnTo>
                          <a:lnTo>
                            <a:pt x="97" y="108"/>
                          </a:lnTo>
                          <a:lnTo>
                            <a:pt x="97" y="112"/>
                          </a:lnTo>
                          <a:lnTo>
                            <a:pt x="97" y="115"/>
                          </a:lnTo>
                          <a:lnTo>
                            <a:pt x="97" y="119"/>
                          </a:lnTo>
                          <a:lnTo>
                            <a:pt x="97" y="123"/>
                          </a:lnTo>
                          <a:lnTo>
                            <a:pt x="97" y="128"/>
                          </a:lnTo>
                          <a:lnTo>
                            <a:pt x="95" y="131"/>
                          </a:lnTo>
                          <a:lnTo>
                            <a:pt x="94" y="135"/>
                          </a:lnTo>
                          <a:lnTo>
                            <a:pt x="94" y="138"/>
                          </a:lnTo>
                          <a:lnTo>
                            <a:pt x="94" y="143"/>
                          </a:lnTo>
                          <a:lnTo>
                            <a:pt x="94" y="148"/>
                          </a:lnTo>
                          <a:lnTo>
                            <a:pt x="94" y="152"/>
                          </a:lnTo>
                          <a:lnTo>
                            <a:pt x="93" y="156"/>
                          </a:lnTo>
                          <a:lnTo>
                            <a:pt x="93" y="161"/>
                          </a:lnTo>
                          <a:lnTo>
                            <a:pt x="92" y="165"/>
                          </a:lnTo>
                          <a:lnTo>
                            <a:pt x="92" y="169"/>
                          </a:lnTo>
                          <a:lnTo>
                            <a:pt x="91" y="173"/>
                          </a:lnTo>
                          <a:lnTo>
                            <a:pt x="91" y="179"/>
                          </a:lnTo>
                          <a:lnTo>
                            <a:pt x="91" y="182"/>
                          </a:lnTo>
                          <a:lnTo>
                            <a:pt x="91" y="187"/>
                          </a:lnTo>
                          <a:lnTo>
                            <a:pt x="91" y="192"/>
                          </a:lnTo>
                          <a:lnTo>
                            <a:pt x="91" y="198"/>
                          </a:lnTo>
                          <a:lnTo>
                            <a:pt x="89" y="201"/>
                          </a:lnTo>
                          <a:lnTo>
                            <a:pt x="89" y="207"/>
                          </a:lnTo>
                          <a:lnTo>
                            <a:pt x="89" y="211"/>
                          </a:lnTo>
                          <a:lnTo>
                            <a:pt x="89" y="217"/>
                          </a:lnTo>
                          <a:lnTo>
                            <a:pt x="88" y="214"/>
                          </a:lnTo>
                          <a:lnTo>
                            <a:pt x="86" y="211"/>
                          </a:lnTo>
                          <a:lnTo>
                            <a:pt x="83" y="207"/>
                          </a:lnTo>
                          <a:lnTo>
                            <a:pt x="80" y="205"/>
                          </a:lnTo>
                          <a:lnTo>
                            <a:pt x="76" y="201"/>
                          </a:lnTo>
                          <a:lnTo>
                            <a:pt x="70" y="199"/>
                          </a:lnTo>
                          <a:lnTo>
                            <a:pt x="68" y="198"/>
                          </a:lnTo>
                          <a:lnTo>
                            <a:pt x="66" y="197"/>
                          </a:lnTo>
                          <a:lnTo>
                            <a:pt x="63" y="197"/>
                          </a:lnTo>
                          <a:lnTo>
                            <a:pt x="61" y="195"/>
                          </a:lnTo>
                          <a:lnTo>
                            <a:pt x="60" y="197"/>
                          </a:lnTo>
                          <a:lnTo>
                            <a:pt x="59" y="199"/>
                          </a:lnTo>
                          <a:lnTo>
                            <a:pt x="59" y="201"/>
                          </a:lnTo>
                          <a:lnTo>
                            <a:pt x="57" y="206"/>
                          </a:lnTo>
                          <a:lnTo>
                            <a:pt x="56" y="208"/>
                          </a:lnTo>
                          <a:lnTo>
                            <a:pt x="55" y="213"/>
                          </a:lnTo>
                          <a:lnTo>
                            <a:pt x="54" y="218"/>
                          </a:lnTo>
                          <a:lnTo>
                            <a:pt x="54" y="222"/>
                          </a:lnTo>
                          <a:lnTo>
                            <a:pt x="53" y="226"/>
                          </a:lnTo>
                          <a:lnTo>
                            <a:pt x="53" y="231"/>
                          </a:lnTo>
                          <a:lnTo>
                            <a:pt x="53" y="235"/>
                          </a:lnTo>
                          <a:lnTo>
                            <a:pt x="53" y="239"/>
                          </a:lnTo>
                          <a:lnTo>
                            <a:pt x="53" y="243"/>
                          </a:lnTo>
                          <a:lnTo>
                            <a:pt x="53" y="246"/>
                          </a:lnTo>
                          <a:lnTo>
                            <a:pt x="54" y="250"/>
                          </a:lnTo>
                          <a:lnTo>
                            <a:pt x="56" y="254"/>
                          </a:lnTo>
                          <a:lnTo>
                            <a:pt x="51" y="255"/>
                          </a:lnTo>
                          <a:lnTo>
                            <a:pt x="48" y="257"/>
                          </a:lnTo>
                          <a:lnTo>
                            <a:pt x="44" y="257"/>
                          </a:lnTo>
                          <a:lnTo>
                            <a:pt x="41" y="260"/>
                          </a:lnTo>
                          <a:lnTo>
                            <a:pt x="38" y="262"/>
                          </a:lnTo>
                          <a:lnTo>
                            <a:pt x="35" y="263"/>
                          </a:lnTo>
                          <a:lnTo>
                            <a:pt x="32" y="264"/>
                          </a:lnTo>
                          <a:lnTo>
                            <a:pt x="30" y="267"/>
                          </a:lnTo>
                          <a:lnTo>
                            <a:pt x="25" y="271"/>
                          </a:lnTo>
                          <a:lnTo>
                            <a:pt x="22" y="275"/>
                          </a:lnTo>
                          <a:lnTo>
                            <a:pt x="19" y="280"/>
                          </a:lnTo>
                          <a:lnTo>
                            <a:pt x="17" y="284"/>
                          </a:lnTo>
                          <a:lnTo>
                            <a:pt x="15" y="289"/>
                          </a:lnTo>
                          <a:lnTo>
                            <a:pt x="13" y="294"/>
                          </a:lnTo>
                          <a:lnTo>
                            <a:pt x="12" y="299"/>
                          </a:lnTo>
                          <a:lnTo>
                            <a:pt x="12" y="303"/>
                          </a:lnTo>
                          <a:lnTo>
                            <a:pt x="12" y="306"/>
                          </a:lnTo>
                          <a:lnTo>
                            <a:pt x="12" y="308"/>
                          </a:lnTo>
                          <a:lnTo>
                            <a:pt x="12" y="312"/>
                          </a:lnTo>
                          <a:lnTo>
                            <a:pt x="13" y="314"/>
                          </a:lnTo>
                          <a:lnTo>
                            <a:pt x="13" y="317"/>
                          </a:lnTo>
                          <a:lnTo>
                            <a:pt x="15" y="319"/>
                          </a:lnTo>
                          <a:lnTo>
                            <a:pt x="15" y="322"/>
                          </a:lnTo>
                          <a:lnTo>
                            <a:pt x="17" y="325"/>
                          </a:lnTo>
                          <a:lnTo>
                            <a:pt x="18" y="330"/>
                          </a:lnTo>
                          <a:lnTo>
                            <a:pt x="21" y="336"/>
                          </a:lnTo>
                          <a:lnTo>
                            <a:pt x="21" y="338"/>
                          </a:lnTo>
                          <a:lnTo>
                            <a:pt x="23" y="340"/>
                          </a:lnTo>
                          <a:lnTo>
                            <a:pt x="24" y="343"/>
                          </a:lnTo>
                          <a:lnTo>
                            <a:pt x="25" y="345"/>
                          </a:lnTo>
                          <a:lnTo>
                            <a:pt x="28" y="351"/>
                          </a:lnTo>
                          <a:lnTo>
                            <a:pt x="31" y="356"/>
                          </a:lnTo>
                          <a:lnTo>
                            <a:pt x="32" y="358"/>
                          </a:lnTo>
                          <a:lnTo>
                            <a:pt x="35" y="360"/>
                          </a:lnTo>
                          <a:lnTo>
                            <a:pt x="36" y="364"/>
                          </a:lnTo>
                          <a:lnTo>
                            <a:pt x="38" y="368"/>
                          </a:lnTo>
                          <a:lnTo>
                            <a:pt x="42" y="372"/>
                          </a:lnTo>
                          <a:lnTo>
                            <a:pt x="45" y="376"/>
                          </a:lnTo>
                          <a:lnTo>
                            <a:pt x="49" y="381"/>
                          </a:lnTo>
                          <a:lnTo>
                            <a:pt x="53" y="387"/>
                          </a:lnTo>
                          <a:lnTo>
                            <a:pt x="56" y="391"/>
                          </a:lnTo>
                          <a:lnTo>
                            <a:pt x="60" y="396"/>
                          </a:lnTo>
                          <a:lnTo>
                            <a:pt x="63" y="400"/>
                          </a:lnTo>
                          <a:lnTo>
                            <a:pt x="67" y="404"/>
                          </a:lnTo>
                          <a:lnTo>
                            <a:pt x="68" y="401"/>
                          </a:lnTo>
                          <a:lnTo>
                            <a:pt x="70" y="396"/>
                          </a:lnTo>
                          <a:lnTo>
                            <a:pt x="73" y="394"/>
                          </a:lnTo>
                          <a:lnTo>
                            <a:pt x="74" y="391"/>
                          </a:lnTo>
                          <a:lnTo>
                            <a:pt x="76" y="388"/>
                          </a:lnTo>
                          <a:lnTo>
                            <a:pt x="78" y="384"/>
                          </a:lnTo>
                          <a:lnTo>
                            <a:pt x="79" y="381"/>
                          </a:lnTo>
                          <a:lnTo>
                            <a:pt x="81" y="378"/>
                          </a:lnTo>
                          <a:lnTo>
                            <a:pt x="81" y="374"/>
                          </a:lnTo>
                          <a:lnTo>
                            <a:pt x="83" y="371"/>
                          </a:lnTo>
                          <a:lnTo>
                            <a:pt x="86" y="366"/>
                          </a:lnTo>
                          <a:lnTo>
                            <a:pt x="87" y="363"/>
                          </a:lnTo>
                          <a:lnTo>
                            <a:pt x="88" y="358"/>
                          </a:lnTo>
                          <a:lnTo>
                            <a:pt x="91" y="356"/>
                          </a:lnTo>
                          <a:lnTo>
                            <a:pt x="91" y="359"/>
                          </a:lnTo>
                          <a:lnTo>
                            <a:pt x="91" y="363"/>
                          </a:lnTo>
                          <a:lnTo>
                            <a:pt x="91" y="366"/>
                          </a:lnTo>
                          <a:lnTo>
                            <a:pt x="91" y="370"/>
                          </a:lnTo>
                          <a:lnTo>
                            <a:pt x="91" y="374"/>
                          </a:lnTo>
                          <a:lnTo>
                            <a:pt x="91" y="376"/>
                          </a:lnTo>
                          <a:lnTo>
                            <a:pt x="92" y="379"/>
                          </a:lnTo>
                          <a:lnTo>
                            <a:pt x="92" y="383"/>
                          </a:lnTo>
                          <a:lnTo>
                            <a:pt x="92" y="387"/>
                          </a:lnTo>
                          <a:lnTo>
                            <a:pt x="93" y="389"/>
                          </a:lnTo>
                          <a:lnTo>
                            <a:pt x="94" y="391"/>
                          </a:lnTo>
                          <a:lnTo>
                            <a:pt x="94" y="396"/>
                          </a:lnTo>
                          <a:lnTo>
                            <a:pt x="94" y="398"/>
                          </a:lnTo>
                          <a:lnTo>
                            <a:pt x="94" y="401"/>
                          </a:lnTo>
                          <a:lnTo>
                            <a:pt x="94" y="404"/>
                          </a:lnTo>
                          <a:lnTo>
                            <a:pt x="95" y="407"/>
                          </a:lnTo>
                          <a:lnTo>
                            <a:pt x="92" y="408"/>
                          </a:lnTo>
                          <a:lnTo>
                            <a:pt x="88" y="409"/>
                          </a:lnTo>
                          <a:lnTo>
                            <a:pt x="83" y="411"/>
                          </a:lnTo>
                          <a:lnTo>
                            <a:pt x="81" y="414"/>
                          </a:lnTo>
                          <a:lnTo>
                            <a:pt x="76" y="416"/>
                          </a:lnTo>
                          <a:lnTo>
                            <a:pt x="70" y="419"/>
                          </a:lnTo>
                          <a:lnTo>
                            <a:pt x="66" y="421"/>
                          </a:lnTo>
                          <a:lnTo>
                            <a:pt x="62" y="425"/>
                          </a:lnTo>
                          <a:lnTo>
                            <a:pt x="57" y="427"/>
                          </a:lnTo>
                          <a:lnTo>
                            <a:pt x="53" y="429"/>
                          </a:lnTo>
                          <a:lnTo>
                            <a:pt x="48" y="432"/>
                          </a:lnTo>
                          <a:lnTo>
                            <a:pt x="44" y="435"/>
                          </a:lnTo>
                          <a:lnTo>
                            <a:pt x="40" y="438"/>
                          </a:lnTo>
                          <a:lnTo>
                            <a:pt x="37" y="440"/>
                          </a:lnTo>
                          <a:lnTo>
                            <a:pt x="34" y="442"/>
                          </a:lnTo>
                          <a:lnTo>
                            <a:pt x="32" y="445"/>
                          </a:lnTo>
                          <a:lnTo>
                            <a:pt x="36" y="445"/>
                          </a:lnTo>
                          <a:lnTo>
                            <a:pt x="41" y="445"/>
                          </a:lnTo>
                          <a:lnTo>
                            <a:pt x="44" y="445"/>
                          </a:lnTo>
                          <a:lnTo>
                            <a:pt x="48" y="445"/>
                          </a:lnTo>
                          <a:lnTo>
                            <a:pt x="53" y="445"/>
                          </a:lnTo>
                          <a:lnTo>
                            <a:pt x="56" y="445"/>
                          </a:lnTo>
                          <a:lnTo>
                            <a:pt x="61" y="445"/>
                          </a:lnTo>
                          <a:lnTo>
                            <a:pt x="66" y="445"/>
                          </a:lnTo>
                          <a:lnTo>
                            <a:pt x="66" y="447"/>
                          </a:lnTo>
                          <a:lnTo>
                            <a:pt x="68" y="449"/>
                          </a:lnTo>
                          <a:lnTo>
                            <a:pt x="69" y="452"/>
                          </a:lnTo>
                          <a:lnTo>
                            <a:pt x="70" y="454"/>
                          </a:lnTo>
                          <a:lnTo>
                            <a:pt x="74" y="457"/>
                          </a:lnTo>
                          <a:lnTo>
                            <a:pt x="78" y="460"/>
                          </a:lnTo>
                          <a:lnTo>
                            <a:pt x="81" y="461"/>
                          </a:lnTo>
                          <a:lnTo>
                            <a:pt x="85" y="463"/>
                          </a:lnTo>
                          <a:lnTo>
                            <a:pt x="88" y="463"/>
                          </a:lnTo>
                          <a:lnTo>
                            <a:pt x="92" y="463"/>
                          </a:lnTo>
                          <a:lnTo>
                            <a:pt x="94" y="461"/>
                          </a:lnTo>
                          <a:lnTo>
                            <a:pt x="99" y="459"/>
                          </a:lnTo>
                          <a:lnTo>
                            <a:pt x="101" y="458"/>
                          </a:lnTo>
                          <a:lnTo>
                            <a:pt x="104" y="455"/>
                          </a:lnTo>
                          <a:lnTo>
                            <a:pt x="107" y="452"/>
                          </a:lnTo>
                          <a:lnTo>
                            <a:pt x="110" y="449"/>
                          </a:lnTo>
                          <a:lnTo>
                            <a:pt x="112" y="446"/>
                          </a:lnTo>
                          <a:lnTo>
                            <a:pt x="114" y="442"/>
                          </a:lnTo>
                          <a:lnTo>
                            <a:pt x="117" y="442"/>
                          </a:lnTo>
                          <a:lnTo>
                            <a:pt x="121" y="444"/>
                          </a:lnTo>
                          <a:lnTo>
                            <a:pt x="125" y="445"/>
                          </a:lnTo>
                          <a:lnTo>
                            <a:pt x="130" y="446"/>
                          </a:lnTo>
                          <a:lnTo>
                            <a:pt x="133" y="446"/>
                          </a:lnTo>
                          <a:lnTo>
                            <a:pt x="138" y="446"/>
                          </a:lnTo>
                          <a:lnTo>
                            <a:pt x="142" y="446"/>
                          </a:lnTo>
                          <a:lnTo>
                            <a:pt x="146" y="447"/>
                          </a:lnTo>
                          <a:lnTo>
                            <a:pt x="149" y="446"/>
                          </a:lnTo>
                          <a:lnTo>
                            <a:pt x="152" y="446"/>
                          </a:lnTo>
                          <a:lnTo>
                            <a:pt x="156" y="446"/>
                          </a:lnTo>
                          <a:lnTo>
                            <a:pt x="158" y="446"/>
                          </a:lnTo>
                          <a:lnTo>
                            <a:pt x="162" y="446"/>
                          </a:lnTo>
                          <a:lnTo>
                            <a:pt x="164" y="446"/>
                          </a:lnTo>
                          <a:lnTo>
                            <a:pt x="175" y="446"/>
                          </a:lnTo>
                          <a:lnTo>
                            <a:pt x="184" y="447"/>
                          </a:lnTo>
                          <a:lnTo>
                            <a:pt x="195" y="447"/>
                          </a:lnTo>
                          <a:lnTo>
                            <a:pt x="204" y="447"/>
                          </a:lnTo>
                          <a:lnTo>
                            <a:pt x="215" y="447"/>
                          </a:lnTo>
                          <a:lnTo>
                            <a:pt x="225" y="447"/>
                          </a:lnTo>
                          <a:lnTo>
                            <a:pt x="235" y="447"/>
                          </a:lnTo>
                          <a:lnTo>
                            <a:pt x="246" y="447"/>
                          </a:lnTo>
                          <a:lnTo>
                            <a:pt x="255" y="447"/>
                          </a:lnTo>
                          <a:lnTo>
                            <a:pt x="265" y="447"/>
                          </a:lnTo>
                          <a:lnTo>
                            <a:pt x="274" y="447"/>
                          </a:lnTo>
                          <a:lnTo>
                            <a:pt x="285" y="447"/>
                          </a:lnTo>
                          <a:lnTo>
                            <a:pt x="293" y="447"/>
                          </a:lnTo>
                          <a:lnTo>
                            <a:pt x="304" y="447"/>
                          </a:lnTo>
                          <a:lnTo>
                            <a:pt x="314" y="447"/>
                          </a:lnTo>
                          <a:lnTo>
                            <a:pt x="323" y="447"/>
                          </a:lnTo>
                          <a:lnTo>
                            <a:pt x="331" y="447"/>
                          </a:lnTo>
                          <a:lnTo>
                            <a:pt x="341" y="446"/>
                          </a:lnTo>
                          <a:lnTo>
                            <a:pt x="349" y="446"/>
                          </a:lnTo>
                          <a:lnTo>
                            <a:pt x="359" y="446"/>
                          </a:lnTo>
                          <a:lnTo>
                            <a:pt x="367" y="445"/>
                          </a:lnTo>
                          <a:lnTo>
                            <a:pt x="377" y="445"/>
                          </a:lnTo>
                          <a:lnTo>
                            <a:pt x="385" y="445"/>
                          </a:lnTo>
                          <a:lnTo>
                            <a:pt x="393" y="445"/>
                          </a:lnTo>
                          <a:lnTo>
                            <a:pt x="401" y="445"/>
                          </a:lnTo>
                          <a:lnTo>
                            <a:pt x="410" y="444"/>
                          </a:lnTo>
                          <a:lnTo>
                            <a:pt x="417" y="444"/>
                          </a:lnTo>
                          <a:lnTo>
                            <a:pt x="425" y="444"/>
                          </a:lnTo>
                          <a:lnTo>
                            <a:pt x="432" y="442"/>
                          </a:lnTo>
                          <a:lnTo>
                            <a:pt x="441" y="442"/>
                          </a:lnTo>
                          <a:lnTo>
                            <a:pt x="448" y="442"/>
                          </a:lnTo>
                          <a:lnTo>
                            <a:pt x="455" y="442"/>
                          </a:lnTo>
                          <a:lnTo>
                            <a:pt x="462" y="441"/>
                          </a:lnTo>
                          <a:lnTo>
                            <a:pt x="468" y="441"/>
                          </a:lnTo>
                          <a:lnTo>
                            <a:pt x="475" y="440"/>
                          </a:lnTo>
                          <a:lnTo>
                            <a:pt x="482" y="440"/>
                          </a:lnTo>
                          <a:lnTo>
                            <a:pt x="488" y="439"/>
                          </a:lnTo>
                          <a:lnTo>
                            <a:pt x="494" y="439"/>
                          </a:lnTo>
                          <a:lnTo>
                            <a:pt x="500" y="439"/>
                          </a:lnTo>
                          <a:lnTo>
                            <a:pt x="506" y="439"/>
                          </a:lnTo>
                          <a:lnTo>
                            <a:pt x="512" y="438"/>
                          </a:lnTo>
                          <a:lnTo>
                            <a:pt x="517" y="438"/>
                          </a:lnTo>
                          <a:lnTo>
                            <a:pt x="521" y="436"/>
                          </a:lnTo>
                          <a:lnTo>
                            <a:pt x="526" y="436"/>
                          </a:lnTo>
                          <a:lnTo>
                            <a:pt x="532" y="436"/>
                          </a:lnTo>
                          <a:lnTo>
                            <a:pt x="537" y="436"/>
                          </a:lnTo>
                          <a:lnTo>
                            <a:pt x="540" y="435"/>
                          </a:lnTo>
                          <a:lnTo>
                            <a:pt x="545" y="435"/>
                          </a:lnTo>
                          <a:lnTo>
                            <a:pt x="549" y="435"/>
                          </a:lnTo>
                          <a:lnTo>
                            <a:pt x="552" y="434"/>
                          </a:lnTo>
                          <a:lnTo>
                            <a:pt x="556" y="434"/>
                          </a:lnTo>
                          <a:lnTo>
                            <a:pt x="559" y="434"/>
                          </a:lnTo>
                          <a:lnTo>
                            <a:pt x="562" y="434"/>
                          </a:lnTo>
                          <a:lnTo>
                            <a:pt x="564" y="433"/>
                          </a:lnTo>
                          <a:lnTo>
                            <a:pt x="566" y="433"/>
                          </a:lnTo>
                          <a:lnTo>
                            <a:pt x="570" y="433"/>
                          </a:lnTo>
                          <a:lnTo>
                            <a:pt x="572" y="433"/>
                          </a:lnTo>
                          <a:lnTo>
                            <a:pt x="576" y="433"/>
                          </a:lnTo>
                          <a:lnTo>
                            <a:pt x="577" y="433"/>
                          </a:lnTo>
                          <a:lnTo>
                            <a:pt x="578" y="433"/>
                          </a:lnTo>
                          <a:lnTo>
                            <a:pt x="578" y="432"/>
                          </a:lnTo>
                          <a:lnTo>
                            <a:pt x="578" y="428"/>
                          </a:lnTo>
                          <a:lnTo>
                            <a:pt x="578" y="425"/>
                          </a:lnTo>
                          <a:lnTo>
                            <a:pt x="578" y="422"/>
                          </a:lnTo>
                          <a:lnTo>
                            <a:pt x="578" y="419"/>
                          </a:lnTo>
                          <a:lnTo>
                            <a:pt x="578" y="415"/>
                          </a:lnTo>
                          <a:lnTo>
                            <a:pt x="578" y="410"/>
                          </a:lnTo>
                          <a:lnTo>
                            <a:pt x="578" y="406"/>
                          </a:lnTo>
                          <a:lnTo>
                            <a:pt x="578" y="402"/>
                          </a:lnTo>
                          <a:lnTo>
                            <a:pt x="578" y="400"/>
                          </a:lnTo>
                          <a:lnTo>
                            <a:pt x="578" y="397"/>
                          </a:lnTo>
                          <a:lnTo>
                            <a:pt x="578" y="395"/>
                          </a:lnTo>
                          <a:lnTo>
                            <a:pt x="578" y="391"/>
                          </a:lnTo>
                          <a:lnTo>
                            <a:pt x="578" y="389"/>
                          </a:lnTo>
                          <a:lnTo>
                            <a:pt x="578" y="385"/>
                          </a:lnTo>
                          <a:lnTo>
                            <a:pt x="578" y="383"/>
                          </a:lnTo>
                          <a:lnTo>
                            <a:pt x="578" y="378"/>
                          </a:lnTo>
                          <a:lnTo>
                            <a:pt x="578" y="376"/>
                          </a:lnTo>
                          <a:lnTo>
                            <a:pt x="578" y="372"/>
                          </a:lnTo>
                          <a:lnTo>
                            <a:pt x="579" y="369"/>
                          </a:lnTo>
                          <a:lnTo>
                            <a:pt x="578" y="364"/>
                          </a:lnTo>
                          <a:lnTo>
                            <a:pt x="578" y="360"/>
                          </a:lnTo>
                          <a:lnTo>
                            <a:pt x="578" y="357"/>
                          </a:lnTo>
                          <a:lnTo>
                            <a:pt x="578" y="353"/>
                          </a:lnTo>
                          <a:lnTo>
                            <a:pt x="578" y="349"/>
                          </a:lnTo>
                          <a:lnTo>
                            <a:pt x="578" y="344"/>
                          </a:lnTo>
                          <a:lnTo>
                            <a:pt x="578" y="340"/>
                          </a:lnTo>
                          <a:lnTo>
                            <a:pt x="578" y="336"/>
                          </a:lnTo>
                          <a:lnTo>
                            <a:pt x="578" y="331"/>
                          </a:lnTo>
                          <a:lnTo>
                            <a:pt x="578" y="327"/>
                          </a:lnTo>
                          <a:lnTo>
                            <a:pt x="578" y="322"/>
                          </a:lnTo>
                          <a:lnTo>
                            <a:pt x="578" y="318"/>
                          </a:lnTo>
                          <a:lnTo>
                            <a:pt x="578" y="313"/>
                          </a:lnTo>
                          <a:lnTo>
                            <a:pt x="578" y="308"/>
                          </a:lnTo>
                          <a:lnTo>
                            <a:pt x="578" y="303"/>
                          </a:lnTo>
                          <a:lnTo>
                            <a:pt x="578" y="300"/>
                          </a:lnTo>
                          <a:lnTo>
                            <a:pt x="578" y="294"/>
                          </a:lnTo>
                          <a:lnTo>
                            <a:pt x="578" y="290"/>
                          </a:lnTo>
                          <a:lnTo>
                            <a:pt x="578" y="284"/>
                          </a:lnTo>
                          <a:lnTo>
                            <a:pt x="578" y="280"/>
                          </a:lnTo>
                          <a:lnTo>
                            <a:pt x="578" y="275"/>
                          </a:lnTo>
                          <a:lnTo>
                            <a:pt x="578" y="269"/>
                          </a:lnTo>
                          <a:lnTo>
                            <a:pt x="578" y="264"/>
                          </a:lnTo>
                          <a:lnTo>
                            <a:pt x="578" y="260"/>
                          </a:lnTo>
                          <a:lnTo>
                            <a:pt x="578" y="254"/>
                          </a:lnTo>
                          <a:lnTo>
                            <a:pt x="578" y="249"/>
                          </a:lnTo>
                          <a:lnTo>
                            <a:pt x="578" y="243"/>
                          </a:lnTo>
                          <a:lnTo>
                            <a:pt x="578" y="237"/>
                          </a:lnTo>
                          <a:lnTo>
                            <a:pt x="578" y="232"/>
                          </a:lnTo>
                          <a:lnTo>
                            <a:pt x="578" y="226"/>
                          </a:lnTo>
                          <a:lnTo>
                            <a:pt x="578" y="222"/>
                          </a:lnTo>
                          <a:lnTo>
                            <a:pt x="578" y="217"/>
                          </a:lnTo>
                          <a:lnTo>
                            <a:pt x="578" y="211"/>
                          </a:lnTo>
                          <a:lnTo>
                            <a:pt x="578" y="205"/>
                          </a:lnTo>
                          <a:lnTo>
                            <a:pt x="577" y="200"/>
                          </a:lnTo>
                          <a:lnTo>
                            <a:pt x="577" y="195"/>
                          </a:lnTo>
                          <a:lnTo>
                            <a:pt x="577" y="190"/>
                          </a:lnTo>
                          <a:lnTo>
                            <a:pt x="577" y="185"/>
                          </a:lnTo>
                          <a:lnTo>
                            <a:pt x="577" y="180"/>
                          </a:lnTo>
                          <a:lnTo>
                            <a:pt x="577" y="176"/>
                          </a:lnTo>
                          <a:lnTo>
                            <a:pt x="576" y="171"/>
                          </a:lnTo>
                          <a:lnTo>
                            <a:pt x="576" y="166"/>
                          </a:lnTo>
                          <a:lnTo>
                            <a:pt x="575" y="162"/>
                          </a:lnTo>
                          <a:lnTo>
                            <a:pt x="575" y="159"/>
                          </a:lnTo>
                          <a:lnTo>
                            <a:pt x="575" y="154"/>
                          </a:lnTo>
                          <a:lnTo>
                            <a:pt x="575" y="150"/>
                          </a:lnTo>
                          <a:lnTo>
                            <a:pt x="575" y="146"/>
                          </a:lnTo>
                          <a:lnTo>
                            <a:pt x="575" y="143"/>
                          </a:lnTo>
                          <a:lnTo>
                            <a:pt x="573" y="138"/>
                          </a:lnTo>
                          <a:lnTo>
                            <a:pt x="573" y="135"/>
                          </a:lnTo>
                          <a:lnTo>
                            <a:pt x="572" y="131"/>
                          </a:lnTo>
                          <a:lnTo>
                            <a:pt x="572" y="128"/>
                          </a:lnTo>
                          <a:lnTo>
                            <a:pt x="571" y="125"/>
                          </a:lnTo>
                          <a:lnTo>
                            <a:pt x="571" y="122"/>
                          </a:lnTo>
                          <a:lnTo>
                            <a:pt x="570" y="118"/>
                          </a:lnTo>
                          <a:lnTo>
                            <a:pt x="570" y="116"/>
                          </a:lnTo>
                          <a:lnTo>
                            <a:pt x="570" y="112"/>
                          </a:lnTo>
                          <a:lnTo>
                            <a:pt x="570" y="110"/>
                          </a:lnTo>
                          <a:lnTo>
                            <a:pt x="569" y="108"/>
                          </a:lnTo>
                          <a:lnTo>
                            <a:pt x="569" y="105"/>
                          </a:lnTo>
                          <a:lnTo>
                            <a:pt x="568" y="100"/>
                          </a:lnTo>
                          <a:lnTo>
                            <a:pt x="566" y="95"/>
                          </a:lnTo>
                          <a:lnTo>
                            <a:pt x="565" y="90"/>
                          </a:lnTo>
                          <a:lnTo>
                            <a:pt x="565" y="87"/>
                          </a:lnTo>
                          <a:lnTo>
                            <a:pt x="564" y="83"/>
                          </a:lnTo>
                          <a:lnTo>
                            <a:pt x="563" y="79"/>
                          </a:lnTo>
                          <a:lnTo>
                            <a:pt x="562" y="77"/>
                          </a:lnTo>
                          <a:lnTo>
                            <a:pt x="562" y="74"/>
                          </a:lnTo>
                          <a:lnTo>
                            <a:pt x="560" y="71"/>
                          </a:lnTo>
                          <a:lnTo>
                            <a:pt x="560" y="70"/>
                          </a:lnTo>
                          <a:lnTo>
                            <a:pt x="559" y="66"/>
                          </a:lnTo>
                          <a:lnTo>
                            <a:pt x="558" y="64"/>
                          </a:lnTo>
                          <a:lnTo>
                            <a:pt x="557" y="62"/>
                          </a:lnTo>
                          <a:lnTo>
                            <a:pt x="626" y="0"/>
                          </a:lnTo>
                          <a:lnTo>
                            <a:pt x="628" y="3"/>
                          </a:lnTo>
                          <a:lnTo>
                            <a:pt x="633" y="8"/>
                          </a:lnTo>
                          <a:lnTo>
                            <a:pt x="634" y="10"/>
                          </a:lnTo>
                          <a:lnTo>
                            <a:pt x="635" y="13"/>
                          </a:lnTo>
                          <a:lnTo>
                            <a:pt x="638" y="16"/>
                          </a:lnTo>
                          <a:lnTo>
                            <a:pt x="640" y="19"/>
                          </a:lnTo>
                          <a:lnTo>
                            <a:pt x="640" y="21"/>
                          </a:lnTo>
                          <a:lnTo>
                            <a:pt x="642" y="24"/>
                          </a:lnTo>
                          <a:lnTo>
                            <a:pt x="643" y="28"/>
                          </a:lnTo>
                          <a:lnTo>
                            <a:pt x="646" y="32"/>
                          </a:lnTo>
                          <a:lnTo>
                            <a:pt x="646" y="34"/>
                          </a:lnTo>
                          <a:lnTo>
                            <a:pt x="648" y="39"/>
                          </a:lnTo>
                          <a:lnTo>
                            <a:pt x="648" y="41"/>
                          </a:lnTo>
                          <a:lnTo>
                            <a:pt x="651" y="46"/>
                          </a:lnTo>
                          <a:lnTo>
                            <a:pt x="651" y="49"/>
                          </a:lnTo>
                          <a:lnTo>
                            <a:pt x="652" y="53"/>
                          </a:lnTo>
                          <a:lnTo>
                            <a:pt x="653" y="58"/>
                          </a:lnTo>
                          <a:lnTo>
                            <a:pt x="653" y="62"/>
                          </a:lnTo>
                          <a:lnTo>
                            <a:pt x="654" y="66"/>
                          </a:lnTo>
                          <a:lnTo>
                            <a:pt x="655" y="71"/>
                          </a:lnTo>
                          <a:lnTo>
                            <a:pt x="655" y="74"/>
                          </a:lnTo>
                          <a:lnTo>
                            <a:pt x="657" y="79"/>
                          </a:lnTo>
                          <a:lnTo>
                            <a:pt x="658" y="83"/>
                          </a:lnTo>
                          <a:lnTo>
                            <a:pt x="658" y="87"/>
                          </a:lnTo>
                          <a:lnTo>
                            <a:pt x="658" y="92"/>
                          </a:lnTo>
                          <a:lnTo>
                            <a:pt x="659" y="97"/>
                          </a:lnTo>
                          <a:lnTo>
                            <a:pt x="660" y="100"/>
                          </a:lnTo>
                          <a:lnTo>
                            <a:pt x="660" y="105"/>
                          </a:lnTo>
                          <a:lnTo>
                            <a:pt x="660" y="110"/>
                          </a:lnTo>
                          <a:lnTo>
                            <a:pt x="661" y="115"/>
                          </a:lnTo>
                          <a:lnTo>
                            <a:pt x="661" y="121"/>
                          </a:lnTo>
                          <a:lnTo>
                            <a:pt x="662" y="124"/>
                          </a:lnTo>
                          <a:lnTo>
                            <a:pt x="662" y="129"/>
                          </a:lnTo>
                          <a:lnTo>
                            <a:pt x="662" y="134"/>
                          </a:lnTo>
                          <a:lnTo>
                            <a:pt x="662" y="138"/>
                          </a:lnTo>
                          <a:lnTo>
                            <a:pt x="664" y="142"/>
                          </a:lnTo>
                          <a:lnTo>
                            <a:pt x="664" y="147"/>
                          </a:lnTo>
                          <a:lnTo>
                            <a:pt x="664" y="152"/>
                          </a:lnTo>
                          <a:lnTo>
                            <a:pt x="664" y="156"/>
                          </a:lnTo>
                          <a:lnTo>
                            <a:pt x="664" y="161"/>
                          </a:lnTo>
                          <a:lnTo>
                            <a:pt x="664" y="165"/>
                          </a:lnTo>
                          <a:lnTo>
                            <a:pt x="664" y="169"/>
                          </a:lnTo>
                          <a:lnTo>
                            <a:pt x="664" y="173"/>
                          </a:lnTo>
                          <a:lnTo>
                            <a:pt x="664" y="178"/>
                          </a:lnTo>
                          <a:lnTo>
                            <a:pt x="664" y="182"/>
                          </a:lnTo>
                          <a:lnTo>
                            <a:pt x="665" y="186"/>
                          </a:lnTo>
                          <a:lnTo>
                            <a:pt x="665" y="191"/>
                          </a:lnTo>
                          <a:lnTo>
                            <a:pt x="665" y="193"/>
                          </a:lnTo>
                          <a:lnTo>
                            <a:pt x="665" y="198"/>
                          </a:lnTo>
                          <a:lnTo>
                            <a:pt x="665" y="201"/>
                          </a:lnTo>
                          <a:lnTo>
                            <a:pt x="665" y="205"/>
                          </a:lnTo>
                          <a:lnTo>
                            <a:pt x="665" y="208"/>
                          </a:lnTo>
                          <a:lnTo>
                            <a:pt x="665" y="212"/>
                          </a:lnTo>
                          <a:lnTo>
                            <a:pt x="665" y="217"/>
                          </a:lnTo>
                          <a:lnTo>
                            <a:pt x="665" y="219"/>
                          </a:lnTo>
                          <a:lnTo>
                            <a:pt x="665" y="222"/>
                          </a:lnTo>
                          <a:lnTo>
                            <a:pt x="665" y="224"/>
                          </a:lnTo>
                          <a:lnTo>
                            <a:pt x="666" y="229"/>
                          </a:lnTo>
                          <a:lnTo>
                            <a:pt x="666" y="231"/>
                          </a:lnTo>
                          <a:lnTo>
                            <a:pt x="666" y="233"/>
                          </a:lnTo>
                          <a:lnTo>
                            <a:pt x="666" y="236"/>
                          </a:lnTo>
                          <a:lnTo>
                            <a:pt x="666" y="239"/>
                          </a:lnTo>
                          <a:lnTo>
                            <a:pt x="666" y="241"/>
                          </a:lnTo>
                          <a:lnTo>
                            <a:pt x="666" y="243"/>
                          </a:lnTo>
                          <a:lnTo>
                            <a:pt x="666" y="246"/>
                          </a:lnTo>
                          <a:lnTo>
                            <a:pt x="666" y="249"/>
                          </a:lnTo>
                          <a:lnTo>
                            <a:pt x="666" y="252"/>
                          </a:lnTo>
                          <a:lnTo>
                            <a:pt x="666" y="256"/>
                          </a:lnTo>
                          <a:lnTo>
                            <a:pt x="666" y="260"/>
                          </a:lnTo>
                          <a:lnTo>
                            <a:pt x="666" y="264"/>
                          </a:lnTo>
                          <a:lnTo>
                            <a:pt x="666" y="267"/>
                          </a:lnTo>
                          <a:lnTo>
                            <a:pt x="666" y="273"/>
                          </a:lnTo>
                          <a:lnTo>
                            <a:pt x="666" y="276"/>
                          </a:lnTo>
                          <a:lnTo>
                            <a:pt x="666" y="281"/>
                          </a:lnTo>
                          <a:lnTo>
                            <a:pt x="666" y="284"/>
                          </a:lnTo>
                          <a:lnTo>
                            <a:pt x="666" y="290"/>
                          </a:lnTo>
                          <a:lnTo>
                            <a:pt x="666" y="295"/>
                          </a:lnTo>
                          <a:lnTo>
                            <a:pt x="667" y="301"/>
                          </a:lnTo>
                          <a:lnTo>
                            <a:pt x="666" y="306"/>
                          </a:lnTo>
                          <a:lnTo>
                            <a:pt x="666" y="311"/>
                          </a:lnTo>
                          <a:lnTo>
                            <a:pt x="666" y="317"/>
                          </a:lnTo>
                          <a:lnTo>
                            <a:pt x="666" y="322"/>
                          </a:lnTo>
                          <a:lnTo>
                            <a:pt x="666" y="328"/>
                          </a:lnTo>
                          <a:lnTo>
                            <a:pt x="666" y="334"/>
                          </a:lnTo>
                          <a:lnTo>
                            <a:pt x="666" y="340"/>
                          </a:lnTo>
                          <a:lnTo>
                            <a:pt x="666" y="345"/>
                          </a:lnTo>
                          <a:lnTo>
                            <a:pt x="666" y="351"/>
                          </a:lnTo>
                          <a:lnTo>
                            <a:pt x="666" y="357"/>
                          </a:lnTo>
                          <a:lnTo>
                            <a:pt x="666" y="363"/>
                          </a:lnTo>
                          <a:lnTo>
                            <a:pt x="666" y="370"/>
                          </a:lnTo>
                          <a:lnTo>
                            <a:pt x="666" y="376"/>
                          </a:lnTo>
                          <a:lnTo>
                            <a:pt x="666" y="381"/>
                          </a:lnTo>
                          <a:lnTo>
                            <a:pt x="666" y="387"/>
                          </a:lnTo>
                          <a:lnTo>
                            <a:pt x="666" y="394"/>
                          </a:lnTo>
                          <a:lnTo>
                            <a:pt x="665" y="398"/>
                          </a:lnTo>
                          <a:lnTo>
                            <a:pt x="665" y="404"/>
                          </a:lnTo>
                          <a:lnTo>
                            <a:pt x="665" y="411"/>
                          </a:lnTo>
                          <a:lnTo>
                            <a:pt x="665" y="416"/>
                          </a:lnTo>
                          <a:lnTo>
                            <a:pt x="665" y="421"/>
                          </a:lnTo>
                          <a:lnTo>
                            <a:pt x="665" y="427"/>
                          </a:lnTo>
                          <a:lnTo>
                            <a:pt x="665" y="433"/>
                          </a:lnTo>
                          <a:lnTo>
                            <a:pt x="665" y="439"/>
                          </a:lnTo>
                          <a:lnTo>
                            <a:pt x="664" y="444"/>
                          </a:lnTo>
                          <a:lnTo>
                            <a:pt x="664" y="448"/>
                          </a:lnTo>
                          <a:lnTo>
                            <a:pt x="664" y="453"/>
                          </a:lnTo>
                          <a:lnTo>
                            <a:pt x="664" y="459"/>
                          </a:lnTo>
                          <a:lnTo>
                            <a:pt x="664" y="464"/>
                          </a:lnTo>
                          <a:lnTo>
                            <a:pt x="664" y="468"/>
                          </a:lnTo>
                          <a:lnTo>
                            <a:pt x="664" y="472"/>
                          </a:lnTo>
                          <a:lnTo>
                            <a:pt x="664" y="477"/>
                          </a:lnTo>
                          <a:lnTo>
                            <a:pt x="664" y="482"/>
                          </a:lnTo>
                          <a:lnTo>
                            <a:pt x="664" y="485"/>
                          </a:lnTo>
                          <a:lnTo>
                            <a:pt x="664" y="489"/>
                          </a:lnTo>
                          <a:lnTo>
                            <a:pt x="664" y="492"/>
                          </a:lnTo>
                          <a:lnTo>
                            <a:pt x="664" y="495"/>
                          </a:lnTo>
                          <a:lnTo>
                            <a:pt x="664" y="498"/>
                          </a:lnTo>
                          <a:lnTo>
                            <a:pt x="664" y="501"/>
                          </a:lnTo>
                          <a:lnTo>
                            <a:pt x="664" y="504"/>
                          </a:lnTo>
                          <a:lnTo>
                            <a:pt x="664" y="508"/>
                          </a:lnTo>
                          <a:lnTo>
                            <a:pt x="664" y="510"/>
                          </a:lnTo>
                          <a:lnTo>
                            <a:pt x="664" y="512"/>
                          </a:lnTo>
                          <a:lnTo>
                            <a:pt x="664" y="514"/>
                          </a:lnTo>
                          <a:lnTo>
                            <a:pt x="659" y="515"/>
                          </a:lnTo>
                          <a:lnTo>
                            <a:pt x="655" y="515"/>
                          </a:lnTo>
                          <a:lnTo>
                            <a:pt x="652" y="515"/>
                          </a:lnTo>
                          <a:lnTo>
                            <a:pt x="649" y="516"/>
                          </a:lnTo>
                          <a:lnTo>
                            <a:pt x="647" y="517"/>
                          </a:lnTo>
                          <a:lnTo>
                            <a:pt x="645" y="518"/>
                          </a:lnTo>
                          <a:lnTo>
                            <a:pt x="641" y="518"/>
                          </a:lnTo>
                          <a:lnTo>
                            <a:pt x="638" y="518"/>
                          </a:lnTo>
                          <a:lnTo>
                            <a:pt x="635" y="518"/>
                          </a:lnTo>
                          <a:lnTo>
                            <a:pt x="632" y="520"/>
                          </a:lnTo>
                          <a:lnTo>
                            <a:pt x="628" y="520"/>
                          </a:lnTo>
                          <a:lnTo>
                            <a:pt x="624" y="521"/>
                          </a:lnTo>
                          <a:lnTo>
                            <a:pt x="620" y="521"/>
                          </a:lnTo>
                          <a:lnTo>
                            <a:pt x="617" y="521"/>
                          </a:lnTo>
                          <a:lnTo>
                            <a:pt x="613" y="521"/>
                          </a:lnTo>
                          <a:lnTo>
                            <a:pt x="608" y="522"/>
                          </a:lnTo>
                          <a:lnTo>
                            <a:pt x="604" y="522"/>
                          </a:lnTo>
                          <a:lnTo>
                            <a:pt x="600" y="523"/>
                          </a:lnTo>
                          <a:lnTo>
                            <a:pt x="596" y="523"/>
                          </a:lnTo>
                          <a:lnTo>
                            <a:pt x="591" y="523"/>
                          </a:lnTo>
                          <a:lnTo>
                            <a:pt x="588" y="523"/>
                          </a:lnTo>
                          <a:lnTo>
                            <a:pt x="583" y="524"/>
                          </a:lnTo>
                          <a:lnTo>
                            <a:pt x="578" y="524"/>
                          </a:lnTo>
                          <a:lnTo>
                            <a:pt x="575" y="524"/>
                          </a:lnTo>
                          <a:lnTo>
                            <a:pt x="570" y="524"/>
                          </a:lnTo>
                          <a:lnTo>
                            <a:pt x="565" y="525"/>
                          </a:lnTo>
                          <a:lnTo>
                            <a:pt x="560" y="525"/>
                          </a:lnTo>
                          <a:lnTo>
                            <a:pt x="556" y="525"/>
                          </a:lnTo>
                          <a:lnTo>
                            <a:pt x="552" y="525"/>
                          </a:lnTo>
                          <a:lnTo>
                            <a:pt x="547" y="525"/>
                          </a:lnTo>
                          <a:lnTo>
                            <a:pt x="543" y="525"/>
                          </a:lnTo>
                          <a:lnTo>
                            <a:pt x="538" y="525"/>
                          </a:lnTo>
                          <a:lnTo>
                            <a:pt x="534" y="525"/>
                          </a:lnTo>
                          <a:lnTo>
                            <a:pt x="528" y="527"/>
                          </a:lnTo>
                          <a:lnTo>
                            <a:pt x="525" y="527"/>
                          </a:lnTo>
                          <a:lnTo>
                            <a:pt x="521" y="527"/>
                          </a:lnTo>
                          <a:lnTo>
                            <a:pt x="517" y="527"/>
                          </a:lnTo>
                          <a:lnTo>
                            <a:pt x="513" y="528"/>
                          </a:lnTo>
                          <a:lnTo>
                            <a:pt x="508" y="528"/>
                          </a:lnTo>
                          <a:lnTo>
                            <a:pt x="503" y="528"/>
                          </a:lnTo>
                          <a:lnTo>
                            <a:pt x="501" y="528"/>
                          </a:lnTo>
                          <a:lnTo>
                            <a:pt x="498" y="528"/>
                          </a:lnTo>
                          <a:lnTo>
                            <a:pt x="494" y="528"/>
                          </a:lnTo>
                          <a:lnTo>
                            <a:pt x="490" y="528"/>
                          </a:lnTo>
                          <a:lnTo>
                            <a:pt x="486" y="528"/>
                          </a:lnTo>
                          <a:lnTo>
                            <a:pt x="483" y="528"/>
                          </a:lnTo>
                          <a:lnTo>
                            <a:pt x="481" y="528"/>
                          </a:lnTo>
                          <a:lnTo>
                            <a:pt x="477" y="528"/>
                          </a:lnTo>
                          <a:lnTo>
                            <a:pt x="475" y="528"/>
                          </a:lnTo>
                          <a:lnTo>
                            <a:pt x="473" y="529"/>
                          </a:lnTo>
                          <a:lnTo>
                            <a:pt x="468" y="529"/>
                          </a:lnTo>
                          <a:lnTo>
                            <a:pt x="463" y="530"/>
                          </a:lnTo>
                          <a:lnTo>
                            <a:pt x="461" y="530"/>
                          </a:lnTo>
                          <a:lnTo>
                            <a:pt x="458" y="530"/>
                          </a:lnTo>
                          <a:lnTo>
                            <a:pt x="456" y="530"/>
                          </a:lnTo>
                          <a:lnTo>
                            <a:pt x="445" y="530"/>
                          </a:lnTo>
                          <a:lnTo>
                            <a:pt x="436" y="530"/>
                          </a:lnTo>
                          <a:lnTo>
                            <a:pt x="425" y="530"/>
                          </a:lnTo>
                          <a:lnTo>
                            <a:pt x="414" y="530"/>
                          </a:lnTo>
                          <a:lnTo>
                            <a:pt x="405" y="530"/>
                          </a:lnTo>
                          <a:lnTo>
                            <a:pt x="394" y="530"/>
                          </a:lnTo>
                          <a:lnTo>
                            <a:pt x="385" y="530"/>
                          </a:lnTo>
                          <a:lnTo>
                            <a:pt x="374" y="531"/>
                          </a:lnTo>
                          <a:lnTo>
                            <a:pt x="365" y="530"/>
                          </a:lnTo>
                          <a:lnTo>
                            <a:pt x="354" y="530"/>
                          </a:lnTo>
                          <a:lnTo>
                            <a:pt x="344" y="530"/>
                          </a:lnTo>
                          <a:lnTo>
                            <a:pt x="336" y="530"/>
                          </a:lnTo>
                          <a:lnTo>
                            <a:pt x="327" y="530"/>
                          </a:lnTo>
                          <a:lnTo>
                            <a:pt x="317" y="530"/>
                          </a:lnTo>
                          <a:lnTo>
                            <a:pt x="309" y="530"/>
                          </a:lnTo>
                          <a:lnTo>
                            <a:pt x="299" y="530"/>
                          </a:lnTo>
                          <a:lnTo>
                            <a:pt x="291" y="530"/>
                          </a:lnTo>
                          <a:lnTo>
                            <a:pt x="280" y="530"/>
                          </a:lnTo>
                          <a:lnTo>
                            <a:pt x="273" y="529"/>
                          </a:lnTo>
                          <a:lnTo>
                            <a:pt x="264" y="529"/>
                          </a:lnTo>
                          <a:lnTo>
                            <a:pt x="255" y="528"/>
                          </a:lnTo>
                          <a:lnTo>
                            <a:pt x="247" y="528"/>
                          </a:lnTo>
                          <a:lnTo>
                            <a:pt x="239" y="528"/>
                          </a:lnTo>
                          <a:lnTo>
                            <a:pt x="232" y="528"/>
                          </a:lnTo>
                          <a:lnTo>
                            <a:pt x="223" y="527"/>
                          </a:lnTo>
                          <a:lnTo>
                            <a:pt x="215" y="527"/>
                          </a:lnTo>
                          <a:lnTo>
                            <a:pt x="208" y="525"/>
                          </a:lnTo>
                          <a:lnTo>
                            <a:pt x="201" y="525"/>
                          </a:lnTo>
                          <a:lnTo>
                            <a:pt x="194" y="525"/>
                          </a:lnTo>
                          <a:lnTo>
                            <a:pt x="187" y="525"/>
                          </a:lnTo>
                          <a:lnTo>
                            <a:pt x="180" y="524"/>
                          </a:lnTo>
                          <a:lnTo>
                            <a:pt x="174" y="524"/>
                          </a:lnTo>
                          <a:lnTo>
                            <a:pt x="167" y="523"/>
                          </a:lnTo>
                          <a:lnTo>
                            <a:pt x="161" y="523"/>
                          </a:lnTo>
                          <a:lnTo>
                            <a:pt x="155" y="522"/>
                          </a:lnTo>
                          <a:lnTo>
                            <a:pt x="149" y="522"/>
                          </a:lnTo>
                          <a:lnTo>
                            <a:pt x="142" y="521"/>
                          </a:lnTo>
                          <a:lnTo>
                            <a:pt x="137" y="521"/>
                          </a:lnTo>
                          <a:lnTo>
                            <a:pt x="131" y="520"/>
                          </a:lnTo>
                          <a:lnTo>
                            <a:pt x="126" y="520"/>
                          </a:lnTo>
                          <a:lnTo>
                            <a:pt x="120" y="518"/>
                          </a:lnTo>
                          <a:lnTo>
                            <a:pt x="115" y="518"/>
                          </a:lnTo>
                          <a:lnTo>
                            <a:pt x="110" y="518"/>
                          </a:lnTo>
                          <a:lnTo>
                            <a:pt x="106" y="518"/>
                          </a:lnTo>
                          <a:lnTo>
                            <a:pt x="101" y="517"/>
                          </a:lnTo>
                          <a:lnTo>
                            <a:pt x="97" y="517"/>
                          </a:lnTo>
                          <a:lnTo>
                            <a:pt x="94" y="516"/>
                          </a:lnTo>
                          <a:lnTo>
                            <a:pt x="89" y="516"/>
                          </a:lnTo>
                          <a:lnTo>
                            <a:pt x="86" y="515"/>
                          </a:lnTo>
                          <a:lnTo>
                            <a:pt x="82" y="515"/>
                          </a:lnTo>
                          <a:lnTo>
                            <a:pt x="80" y="515"/>
                          </a:lnTo>
                          <a:lnTo>
                            <a:pt x="76" y="515"/>
                          </a:lnTo>
                          <a:lnTo>
                            <a:pt x="73" y="514"/>
                          </a:lnTo>
                          <a:lnTo>
                            <a:pt x="70" y="512"/>
                          </a:lnTo>
                          <a:lnTo>
                            <a:pt x="68" y="512"/>
                          </a:lnTo>
                          <a:lnTo>
                            <a:pt x="63" y="512"/>
                          </a:lnTo>
                          <a:lnTo>
                            <a:pt x="61" y="512"/>
                          </a:lnTo>
                          <a:lnTo>
                            <a:pt x="60" y="512"/>
                          </a:lnTo>
                          <a:lnTo>
                            <a:pt x="56" y="509"/>
                          </a:lnTo>
                          <a:lnTo>
                            <a:pt x="51" y="506"/>
                          </a:lnTo>
                          <a:lnTo>
                            <a:pt x="48" y="503"/>
                          </a:lnTo>
                          <a:lnTo>
                            <a:pt x="44" y="499"/>
                          </a:lnTo>
                          <a:lnTo>
                            <a:pt x="41" y="495"/>
                          </a:lnTo>
                          <a:lnTo>
                            <a:pt x="37" y="490"/>
                          </a:lnTo>
                          <a:lnTo>
                            <a:pt x="34" y="485"/>
                          </a:lnTo>
                          <a:lnTo>
                            <a:pt x="31" y="480"/>
                          </a:lnTo>
                          <a:lnTo>
                            <a:pt x="30" y="477"/>
                          </a:lnTo>
                          <a:lnTo>
                            <a:pt x="28" y="473"/>
                          </a:lnTo>
                          <a:lnTo>
                            <a:pt x="26" y="470"/>
                          </a:lnTo>
                          <a:lnTo>
                            <a:pt x="25" y="467"/>
                          </a:lnTo>
                          <a:lnTo>
                            <a:pt x="24" y="464"/>
                          </a:lnTo>
                          <a:lnTo>
                            <a:pt x="23" y="460"/>
                          </a:lnTo>
                          <a:lnTo>
                            <a:pt x="22" y="457"/>
                          </a:lnTo>
                          <a:lnTo>
                            <a:pt x="21" y="454"/>
                          </a:lnTo>
                          <a:lnTo>
                            <a:pt x="19" y="451"/>
                          </a:lnTo>
                          <a:lnTo>
                            <a:pt x="18" y="447"/>
                          </a:lnTo>
                          <a:lnTo>
                            <a:pt x="17" y="444"/>
                          </a:lnTo>
                          <a:lnTo>
                            <a:pt x="16" y="440"/>
                          </a:lnTo>
                          <a:lnTo>
                            <a:pt x="15" y="436"/>
                          </a:lnTo>
                          <a:lnTo>
                            <a:pt x="15" y="433"/>
                          </a:lnTo>
                          <a:lnTo>
                            <a:pt x="13" y="429"/>
                          </a:lnTo>
                          <a:lnTo>
                            <a:pt x="12" y="426"/>
                          </a:lnTo>
                          <a:lnTo>
                            <a:pt x="11" y="421"/>
                          </a:lnTo>
                          <a:lnTo>
                            <a:pt x="11" y="417"/>
                          </a:lnTo>
                          <a:lnTo>
                            <a:pt x="10" y="414"/>
                          </a:lnTo>
                          <a:lnTo>
                            <a:pt x="9" y="409"/>
                          </a:lnTo>
                          <a:lnTo>
                            <a:pt x="8" y="404"/>
                          </a:lnTo>
                          <a:lnTo>
                            <a:pt x="8" y="401"/>
                          </a:lnTo>
                          <a:lnTo>
                            <a:pt x="6" y="397"/>
                          </a:lnTo>
                          <a:lnTo>
                            <a:pt x="6" y="394"/>
                          </a:lnTo>
                          <a:lnTo>
                            <a:pt x="5" y="389"/>
                          </a:lnTo>
                          <a:lnTo>
                            <a:pt x="5" y="384"/>
                          </a:lnTo>
                          <a:lnTo>
                            <a:pt x="5" y="381"/>
                          </a:lnTo>
                          <a:lnTo>
                            <a:pt x="5" y="376"/>
                          </a:lnTo>
                          <a:lnTo>
                            <a:pt x="4" y="372"/>
                          </a:lnTo>
                          <a:lnTo>
                            <a:pt x="3" y="369"/>
                          </a:lnTo>
                          <a:lnTo>
                            <a:pt x="3" y="363"/>
                          </a:lnTo>
                          <a:lnTo>
                            <a:pt x="3" y="360"/>
                          </a:lnTo>
                          <a:lnTo>
                            <a:pt x="3" y="356"/>
                          </a:lnTo>
                          <a:lnTo>
                            <a:pt x="2" y="351"/>
                          </a:lnTo>
                          <a:lnTo>
                            <a:pt x="0" y="347"/>
                          </a:lnTo>
                          <a:lnTo>
                            <a:pt x="0" y="343"/>
                          </a:lnTo>
                          <a:lnTo>
                            <a:pt x="0" y="338"/>
                          </a:lnTo>
                          <a:lnTo>
                            <a:pt x="0" y="334"/>
                          </a:lnTo>
                          <a:lnTo>
                            <a:pt x="0" y="330"/>
                          </a:lnTo>
                          <a:lnTo>
                            <a:pt x="0" y="325"/>
                          </a:lnTo>
                          <a:lnTo>
                            <a:pt x="0" y="321"/>
                          </a:lnTo>
                          <a:lnTo>
                            <a:pt x="0" y="317"/>
                          </a:lnTo>
                          <a:lnTo>
                            <a:pt x="0" y="313"/>
                          </a:lnTo>
                          <a:lnTo>
                            <a:pt x="0" y="308"/>
                          </a:lnTo>
                          <a:lnTo>
                            <a:pt x="0" y="303"/>
                          </a:lnTo>
                          <a:lnTo>
                            <a:pt x="0" y="300"/>
                          </a:lnTo>
                          <a:lnTo>
                            <a:pt x="0" y="295"/>
                          </a:lnTo>
                          <a:lnTo>
                            <a:pt x="0" y="292"/>
                          </a:lnTo>
                          <a:lnTo>
                            <a:pt x="0" y="287"/>
                          </a:lnTo>
                          <a:lnTo>
                            <a:pt x="0" y="282"/>
                          </a:lnTo>
                          <a:lnTo>
                            <a:pt x="3" y="281"/>
                          </a:lnTo>
                          <a:lnTo>
                            <a:pt x="6" y="280"/>
                          </a:lnTo>
                          <a:lnTo>
                            <a:pt x="10" y="277"/>
                          </a:lnTo>
                          <a:lnTo>
                            <a:pt x="15" y="275"/>
                          </a:lnTo>
                          <a:lnTo>
                            <a:pt x="18" y="271"/>
                          </a:lnTo>
                          <a:lnTo>
                            <a:pt x="22" y="268"/>
                          </a:lnTo>
                          <a:lnTo>
                            <a:pt x="24" y="264"/>
                          </a:lnTo>
                          <a:lnTo>
                            <a:pt x="28" y="260"/>
                          </a:lnTo>
                          <a:lnTo>
                            <a:pt x="30" y="255"/>
                          </a:lnTo>
                          <a:lnTo>
                            <a:pt x="31" y="250"/>
                          </a:lnTo>
                          <a:lnTo>
                            <a:pt x="32" y="246"/>
                          </a:lnTo>
                          <a:lnTo>
                            <a:pt x="32" y="242"/>
                          </a:lnTo>
                          <a:lnTo>
                            <a:pt x="31" y="238"/>
                          </a:lnTo>
                          <a:lnTo>
                            <a:pt x="29" y="235"/>
                          </a:lnTo>
                          <a:lnTo>
                            <a:pt x="26" y="233"/>
                          </a:lnTo>
                          <a:lnTo>
                            <a:pt x="25" y="231"/>
                          </a:lnTo>
                          <a:lnTo>
                            <a:pt x="23" y="231"/>
                          </a:lnTo>
                          <a:lnTo>
                            <a:pt x="21" y="230"/>
                          </a:lnTo>
                          <a:lnTo>
                            <a:pt x="16" y="235"/>
                          </a:lnTo>
                          <a:lnTo>
                            <a:pt x="11" y="239"/>
                          </a:lnTo>
                          <a:lnTo>
                            <a:pt x="8" y="242"/>
                          </a:lnTo>
                          <a:lnTo>
                            <a:pt x="5" y="244"/>
                          </a:lnTo>
                          <a:lnTo>
                            <a:pt x="3" y="246"/>
                          </a:lnTo>
                          <a:lnTo>
                            <a:pt x="0" y="249"/>
                          </a:lnTo>
                          <a:lnTo>
                            <a:pt x="0" y="246"/>
                          </a:lnTo>
                          <a:lnTo>
                            <a:pt x="0" y="244"/>
                          </a:lnTo>
                          <a:lnTo>
                            <a:pt x="0" y="242"/>
                          </a:lnTo>
                          <a:lnTo>
                            <a:pt x="0" y="239"/>
                          </a:lnTo>
                          <a:lnTo>
                            <a:pt x="0" y="236"/>
                          </a:lnTo>
                          <a:lnTo>
                            <a:pt x="0" y="233"/>
                          </a:lnTo>
                          <a:lnTo>
                            <a:pt x="0" y="231"/>
                          </a:lnTo>
                          <a:lnTo>
                            <a:pt x="2" y="229"/>
                          </a:lnTo>
                          <a:lnTo>
                            <a:pt x="2" y="225"/>
                          </a:lnTo>
                          <a:lnTo>
                            <a:pt x="2" y="223"/>
                          </a:lnTo>
                          <a:lnTo>
                            <a:pt x="2" y="219"/>
                          </a:lnTo>
                          <a:lnTo>
                            <a:pt x="3" y="217"/>
                          </a:lnTo>
                          <a:lnTo>
                            <a:pt x="3" y="214"/>
                          </a:lnTo>
                          <a:lnTo>
                            <a:pt x="3" y="211"/>
                          </a:lnTo>
                          <a:lnTo>
                            <a:pt x="3" y="208"/>
                          </a:lnTo>
                          <a:lnTo>
                            <a:pt x="3" y="206"/>
                          </a:lnTo>
                          <a:lnTo>
                            <a:pt x="3" y="204"/>
                          </a:lnTo>
                          <a:lnTo>
                            <a:pt x="3" y="201"/>
                          </a:lnTo>
                          <a:lnTo>
                            <a:pt x="3" y="198"/>
                          </a:lnTo>
                          <a:lnTo>
                            <a:pt x="3" y="195"/>
                          </a:lnTo>
                          <a:lnTo>
                            <a:pt x="3" y="192"/>
                          </a:lnTo>
                          <a:lnTo>
                            <a:pt x="4" y="190"/>
                          </a:lnTo>
                          <a:lnTo>
                            <a:pt x="5" y="186"/>
                          </a:lnTo>
                          <a:lnTo>
                            <a:pt x="5" y="184"/>
                          </a:lnTo>
                          <a:lnTo>
                            <a:pt x="5" y="181"/>
                          </a:lnTo>
                          <a:lnTo>
                            <a:pt x="5" y="178"/>
                          </a:lnTo>
                          <a:lnTo>
                            <a:pt x="5" y="175"/>
                          </a:lnTo>
                          <a:lnTo>
                            <a:pt x="5" y="172"/>
                          </a:lnTo>
                          <a:lnTo>
                            <a:pt x="5" y="169"/>
                          </a:lnTo>
                          <a:lnTo>
                            <a:pt x="5" y="166"/>
                          </a:lnTo>
                          <a:lnTo>
                            <a:pt x="6" y="163"/>
                          </a:lnTo>
                          <a:lnTo>
                            <a:pt x="6" y="161"/>
                          </a:lnTo>
                          <a:lnTo>
                            <a:pt x="8" y="165"/>
                          </a:lnTo>
                          <a:lnTo>
                            <a:pt x="11" y="167"/>
                          </a:lnTo>
                          <a:lnTo>
                            <a:pt x="13" y="167"/>
                          </a:lnTo>
                          <a:lnTo>
                            <a:pt x="16" y="168"/>
                          </a:lnTo>
                          <a:lnTo>
                            <a:pt x="19" y="168"/>
                          </a:lnTo>
                          <a:lnTo>
                            <a:pt x="23" y="168"/>
                          </a:lnTo>
                          <a:lnTo>
                            <a:pt x="25" y="166"/>
                          </a:lnTo>
                          <a:lnTo>
                            <a:pt x="29" y="166"/>
                          </a:lnTo>
                          <a:lnTo>
                            <a:pt x="32" y="163"/>
                          </a:lnTo>
                          <a:lnTo>
                            <a:pt x="36" y="162"/>
                          </a:lnTo>
                          <a:lnTo>
                            <a:pt x="40" y="160"/>
                          </a:lnTo>
                          <a:lnTo>
                            <a:pt x="43" y="159"/>
                          </a:lnTo>
                          <a:lnTo>
                            <a:pt x="47" y="155"/>
                          </a:lnTo>
                          <a:lnTo>
                            <a:pt x="50" y="153"/>
                          </a:lnTo>
                          <a:lnTo>
                            <a:pt x="53" y="150"/>
                          </a:lnTo>
                          <a:lnTo>
                            <a:pt x="56" y="147"/>
                          </a:lnTo>
                          <a:lnTo>
                            <a:pt x="59" y="143"/>
                          </a:lnTo>
                          <a:lnTo>
                            <a:pt x="61" y="141"/>
                          </a:lnTo>
                          <a:lnTo>
                            <a:pt x="62" y="136"/>
                          </a:lnTo>
                          <a:lnTo>
                            <a:pt x="64" y="133"/>
                          </a:lnTo>
                          <a:lnTo>
                            <a:pt x="66" y="129"/>
                          </a:lnTo>
                          <a:lnTo>
                            <a:pt x="66" y="125"/>
                          </a:lnTo>
                          <a:lnTo>
                            <a:pt x="66" y="122"/>
                          </a:lnTo>
                          <a:lnTo>
                            <a:pt x="66" y="117"/>
                          </a:lnTo>
                          <a:lnTo>
                            <a:pt x="63" y="114"/>
                          </a:lnTo>
                          <a:lnTo>
                            <a:pt x="62" y="110"/>
                          </a:lnTo>
                          <a:lnTo>
                            <a:pt x="59" y="105"/>
                          </a:lnTo>
                          <a:lnTo>
                            <a:pt x="56" y="102"/>
                          </a:lnTo>
                          <a:lnTo>
                            <a:pt x="51" y="97"/>
                          </a:lnTo>
                          <a:lnTo>
                            <a:pt x="47" y="95"/>
                          </a:lnTo>
                          <a:lnTo>
                            <a:pt x="44" y="97"/>
                          </a:lnTo>
                          <a:lnTo>
                            <a:pt x="42" y="99"/>
                          </a:lnTo>
                          <a:lnTo>
                            <a:pt x="40" y="103"/>
                          </a:lnTo>
                          <a:lnTo>
                            <a:pt x="38" y="105"/>
                          </a:lnTo>
                          <a:lnTo>
                            <a:pt x="35" y="110"/>
                          </a:lnTo>
                          <a:lnTo>
                            <a:pt x="32" y="112"/>
                          </a:lnTo>
                          <a:lnTo>
                            <a:pt x="30" y="115"/>
                          </a:lnTo>
                          <a:lnTo>
                            <a:pt x="29" y="117"/>
                          </a:lnTo>
                          <a:lnTo>
                            <a:pt x="25" y="121"/>
                          </a:lnTo>
                          <a:lnTo>
                            <a:pt x="24" y="123"/>
                          </a:lnTo>
                          <a:lnTo>
                            <a:pt x="22" y="125"/>
                          </a:lnTo>
                          <a:lnTo>
                            <a:pt x="19" y="129"/>
                          </a:lnTo>
                          <a:lnTo>
                            <a:pt x="16" y="134"/>
                          </a:lnTo>
                          <a:lnTo>
                            <a:pt x="13" y="138"/>
                          </a:lnTo>
                          <a:lnTo>
                            <a:pt x="10" y="142"/>
                          </a:lnTo>
                          <a:lnTo>
                            <a:pt x="9" y="147"/>
                          </a:lnTo>
                          <a:lnTo>
                            <a:pt x="8" y="150"/>
                          </a:lnTo>
                          <a:lnTo>
                            <a:pt x="8" y="154"/>
                          </a:lnTo>
                          <a:lnTo>
                            <a:pt x="8" y="150"/>
                          </a:lnTo>
                          <a:lnTo>
                            <a:pt x="8" y="147"/>
                          </a:lnTo>
                          <a:lnTo>
                            <a:pt x="8" y="143"/>
                          </a:lnTo>
                          <a:lnTo>
                            <a:pt x="8" y="140"/>
                          </a:lnTo>
                          <a:lnTo>
                            <a:pt x="8" y="135"/>
                          </a:lnTo>
                          <a:lnTo>
                            <a:pt x="9" y="133"/>
                          </a:lnTo>
                          <a:lnTo>
                            <a:pt x="9" y="128"/>
                          </a:lnTo>
                          <a:lnTo>
                            <a:pt x="10" y="125"/>
                          </a:lnTo>
                          <a:lnTo>
                            <a:pt x="10" y="121"/>
                          </a:lnTo>
                          <a:lnTo>
                            <a:pt x="10" y="117"/>
                          </a:lnTo>
                          <a:lnTo>
                            <a:pt x="10" y="115"/>
                          </a:lnTo>
                          <a:lnTo>
                            <a:pt x="10" y="110"/>
                          </a:lnTo>
                          <a:lnTo>
                            <a:pt x="10" y="108"/>
                          </a:lnTo>
                          <a:lnTo>
                            <a:pt x="11" y="104"/>
                          </a:lnTo>
                          <a:lnTo>
                            <a:pt x="11" y="100"/>
                          </a:lnTo>
                          <a:lnTo>
                            <a:pt x="12" y="97"/>
                          </a:lnTo>
                          <a:lnTo>
                            <a:pt x="12" y="95"/>
                          </a:lnTo>
                          <a:lnTo>
                            <a:pt x="12" y="91"/>
                          </a:lnTo>
                          <a:lnTo>
                            <a:pt x="12" y="87"/>
                          </a:lnTo>
                          <a:lnTo>
                            <a:pt x="12" y="85"/>
                          </a:lnTo>
                          <a:lnTo>
                            <a:pt x="12" y="81"/>
                          </a:lnTo>
                          <a:lnTo>
                            <a:pt x="13" y="78"/>
                          </a:lnTo>
                          <a:lnTo>
                            <a:pt x="13" y="74"/>
                          </a:lnTo>
                          <a:lnTo>
                            <a:pt x="15" y="72"/>
                          </a:lnTo>
                          <a:lnTo>
                            <a:pt x="15" y="70"/>
                          </a:lnTo>
                          <a:lnTo>
                            <a:pt x="15" y="67"/>
                          </a:lnTo>
                          <a:lnTo>
                            <a:pt x="15" y="64"/>
                          </a:lnTo>
                          <a:lnTo>
                            <a:pt x="15" y="61"/>
                          </a:lnTo>
                          <a:lnTo>
                            <a:pt x="15" y="58"/>
                          </a:lnTo>
                          <a:lnTo>
                            <a:pt x="16" y="55"/>
                          </a:lnTo>
                          <a:lnTo>
                            <a:pt x="16" y="53"/>
                          </a:lnTo>
                          <a:lnTo>
                            <a:pt x="17" y="51"/>
                          </a:lnTo>
                          <a:lnTo>
                            <a:pt x="17" y="47"/>
                          </a:lnTo>
                          <a:lnTo>
                            <a:pt x="17" y="45"/>
                          </a:lnTo>
                          <a:lnTo>
                            <a:pt x="17" y="41"/>
                          </a:lnTo>
                          <a:lnTo>
                            <a:pt x="17" y="40"/>
                          </a:lnTo>
                          <a:lnTo>
                            <a:pt x="18" y="35"/>
                          </a:lnTo>
                          <a:lnTo>
                            <a:pt x="18" y="32"/>
                          </a:lnTo>
                          <a:lnTo>
                            <a:pt x="18" y="27"/>
                          </a:lnTo>
                          <a:lnTo>
                            <a:pt x="19" y="23"/>
                          </a:lnTo>
                          <a:lnTo>
                            <a:pt x="19" y="20"/>
                          </a:lnTo>
                          <a:lnTo>
                            <a:pt x="21" y="16"/>
                          </a:lnTo>
                          <a:lnTo>
                            <a:pt x="21" y="14"/>
                          </a:lnTo>
                          <a:lnTo>
                            <a:pt x="21" y="11"/>
                          </a:lnTo>
                          <a:lnTo>
                            <a:pt x="21" y="9"/>
                          </a:lnTo>
                          <a:lnTo>
                            <a:pt x="21" y="8"/>
                          </a:lnTo>
                          <a:lnTo>
                            <a:pt x="21" y="5"/>
                          </a:lnTo>
                          <a:lnTo>
                            <a:pt x="22" y="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32" name="Freeform 145"/>
                    <p:cNvSpPr>
                      <a:spLocks/>
                    </p:cNvSpPr>
                    <p:nvPr/>
                  </p:nvSpPr>
                  <p:spPr bwMode="auto">
                    <a:xfrm>
                      <a:off x="5458" y="1947"/>
                      <a:ext cx="14" cy="10"/>
                    </a:xfrm>
                    <a:custGeom>
                      <a:avLst/>
                      <a:gdLst>
                        <a:gd name="T0" fmla="*/ 0 w 43"/>
                        <a:gd name="T1" fmla="*/ 0 h 31"/>
                        <a:gd name="T2" fmla="*/ 2 w 43"/>
                        <a:gd name="T3" fmla="*/ 0 h 31"/>
                        <a:gd name="T4" fmla="*/ 2 w 43"/>
                        <a:gd name="T5" fmla="*/ 0 h 31"/>
                        <a:gd name="T6" fmla="*/ 2 w 43"/>
                        <a:gd name="T7" fmla="*/ 0 h 31"/>
                        <a:gd name="T8" fmla="*/ 1 w 43"/>
                        <a:gd name="T9" fmla="*/ 0 h 31"/>
                        <a:gd name="T10" fmla="*/ 1 w 43"/>
                        <a:gd name="T11" fmla="*/ 0 h 31"/>
                        <a:gd name="T12" fmla="*/ 1 w 43"/>
                        <a:gd name="T13" fmla="*/ 0 h 31"/>
                        <a:gd name="T14" fmla="*/ 1 w 43"/>
                        <a:gd name="T15" fmla="*/ 1 h 31"/>
                        <a:gd name="T16" fmla="*/ 1 w 43"/>
                        <a:gd name="T17" fmla="*/ 1 h 31"/>
                        <a:gd name="T18" fmla="*/ 1 w 43"/>
                        <a:gd name="T19" fmla="*/ 1 h 31"/>
                        <a:gd name="T20" fmla="*/ 1 w 43"/>
                        <a:gd name="T21" fmla="*/ 1 h 31"/>
                        <a:gd name="T22" fmla="*/ 1 w 43"/>
                        <a:gd name="T23" fmla="*/ 1 h 31"/>
                        <a:gd name="T24" fmla="*/ 1 w 43"/>
                        <a:gd name="T25" fmla="*/ 1 h 31"/>
                        <a:gd name="T26" fmla="*/ 1 w 43"/>
                        <a:gd name="T27" fmla="*/ 1 h 31"/>
                        <a:gd name="T28" fmla="*/ 1 w 43"/>
                        <a:gd name="T29" fmla="*/ 1 h 31"/>
                        <a:gd name="T30" fmla="*/ 0 w 43"/>
                        <a:gd name="T31" fmla="*/ 1 h 31"/>
                        <a:gd name="T32" fmla="*/ 0 w 43"/>
                        <a:gd name="T33" fmla="*/ 1 h 31"/>
                        <a:gd name="T34" fmla="*/ 0 w 43"/>
                        <a:gd name="T35" fmla="*/ 1 h 31"/>
                        <a:gd name="T36" fmla="*/ 0 w 43"/>
                        <a:gd name="T37" fmla="*/ 1 h 31"/>
                        <a:gd name="T38" fmla="*/ 0 w 43"/>
                        <a:gd name="T39" fmla="*/ 0 h 31"/>
                        <a:gd name="T40" fmla="*/ 1 w 43"/>
                        <a:gd name="T41" fmla="*/ 0 h 31"/>
                        <a:gd name="T42" fmla="*/ 1 w 43"/>
                        <a:gd name="T43" fmla="*/ 0 h 31"/>
                        <a:gd name="T44" fmla="*/ 0 w 43"/>
                        <a:gd name="T45" fmla="*/ 0 h 31"/>
                        <a:gd name="T46" fmla="*/ 0 w 43"/>
                        <a:gd name="T47" fmla="*/ 0 h 31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43"/>
                        <a:gd name="T73" fmla="*/ 0 h 31"/>
                        <a:gd name="T74" fmla="*/ 43 w 43"/>
                        <a:gd name="T75" fmla="*/ 31 h 31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43" h="31">
                          <a:moveTo>
                            <a:pt x="0" y="0"/>
                          </a:moveTo>
                          <a:lnTo>
                            <a:pt x="43" y="3"/>
                          </a:lnTo>
                          <a:lnTo>
                            <a:pt x="42" y="6"/>
                          </a:lnTo>
                          <a:lnTo>
                            <a:pt x="41" y="9"/>
                          </a:lnTo>
                          <a:lnTo>
                            <a:pt x="40" y="11"/>
                          </a:lnTo>
                          <a:lnTo>
                            <a:pt x="37" y="13"/>
                          </a:lnTo>
                          <a:lnTo>
                            <a:pt x="37" y="16"/>
                          </a:lnTo>
                          <a:lnTo>
                            <a:pt x="35" y="18"/>
                          </a:lnTo>
                          <a:lnTo>
                            <a:pt x="33" y="20"/>
                          </a:lnTo>
                          <a:lnTo>
                            <a:pt x="32" y="23"/>
                          </a:lnTo>
                          <a:lnTo>
                            <a:pt x="30" y="26"/>
                          </a:lnTo>
                          <a:lnTo>
                            <a:pt x="26" y="29"/>
                          </a:lnTo>
                          <a:lnTo>
                            <a:pt x="20" y="31"/>
                          </a:lnTo>
                          <a:lnTo>
                            <a:pt x="16" y="30"/>
                          </a:lnTo>
                          <a:lnTo>
                            <a:pt x="13" y="28"/>
                          </a:lnTo>
                          <a:lnTo>
                            <a:pt x="13" y="24"/>
                          </a:lnTo>
                          <a:lnTo>
                            <a:pt x="13" y="20"/>
                          </a:lnTo>
                          <a:lnTo>
                            <a:pt x="13" y="17"/>
                          </a:lnTo>
                          <a:lnTo>
                            <a:pt x="13" y="13"/>
                          </a:lnTo>
                          <a:lnTo>
                            <a:pt x="14" y="11"/>
                          </a:lnTo>
                          <a:lnTo>
                            <a:pt x="15" y="1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33" name="Freeform 146"/>
                    <p:cNvSpPr>
                      <a:spLocks/>
                    </p:cNvSpPr>
                    <p:nvPr/>
                  </p:nvSpPr>
                  <p:spPr bwMode="auto">
                    <a:xfrm>
                      <a:off x="5487" y="1968"/>
                      <a:ext cx="19" cy="7"/>
                    </a:xfrm>
                    <a:custGeom>
                      <a:avLst/>
                      <a:gdLst>
                        <a:gd name="T0" fmla="*/ 2 w 57"/>
                        <a:gd name="T1" fmla="*/ 1 h 22"/>
                        <a:gd name="T2" fmla="*/ 0 w 57"/>
                        <a:gd name="T3" fmla="*/ 1 h 22"/>
                        <a:gd name="T4" fmla="*/ 1 w 57"/>
                        <a:gd name="T5" fmla="*/ 0 h 22"/>
                        <a:gd name="T6" fmla="*/ 1 w 57"/>
                        <a:gd name="T7" fmla="*/ 0 h 22"/>
                        <a:gd name="T8" fmla="*/ 1 w 57"/>
                        <a:gd name="T9" fmla="*/ 0 h 22"/>
                        <a:gd name="T10" fmla="*/ 1 w 57"/>
                        <a:gd name="T11" fmla="*/ 0 h 22"/>
                        <a:gd name="T12" fmla="*/ 1 w 57"/>
                        <a:gd name="T13" fmla="*/ 0 h 22"/>
                        <a:gd name="T14" fmla="*/ 1 w 57"/>
                        <a:gd name="T15" fmla="*/ 0 h 22"/>
                        <a:gd name="T16" fmla="*/ 1 w 57"/>
                        <a:gd name="T17" fmla="*/ 0 h 22"/>
                        <a:gd name="T18" fmla="*/ 2 w 57"/>
                        <a:gd name="T19" fmla="*/ 0 h 22"/>
                        <a:gd name="T20" fmla="*/ 2 w 57"/>
                        <a:gd name="T21" fmla="*/ 0 h 22"/>
                        <a:gd name="T22" fmla="*/ 2 w 57"/>
                        <a:gd name="T23" fmla="*/ 0 h 22"/>
                        <a:gd name="T24" fmla="*/ 2 w 57"/>
                        <a:gd name="T25" fmla="*/ 1 h 22"/>
                        <a:gd name="T26" fmla="*/ 2 w 57"/>
                        <a:gd name="T27" fmla="*/ 1 h 22"/>
                        <a:gd name="T28" fmla="*/ 2 w 57"/>
                        <a:gd name="T29" fmla="*/ 1 h 22"/>
                        <a:gd name="T30" fmla="*/ 2 w 57"/>
                        <a:gd name="T31" fmla="*/ 1 h 22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7"/>
                        <a:gd name="T49" fmla="*/ 0 h 22"/>
                        <a:gd name="T50" fmla="*/ 57 w 57"/>
                        <a:gd name="T51" fmla="*/ 22 h 22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7" h="22">
                          <a:moveTo>
                            <a:pt x="57" y="19"/>
                          </a:moveTo>
                          <a:lnTo>
                            <a:pt x="0" y="22"/>
                          </a:lnTo>
                          <a:lnTo>
                            <a:pt x="20" y="0"/>
                          </a:lnTo>
                          <a:lnTo>
                            <a:pt x="23" y="0"/>
                          </a:lnTo>
                          <a:lnTo>
                            <a:pt x="26" y="3"/>
                          </a:lnTo>
                          <a:lnTo>
                            <a:pt x="29" y="4"/>
                          </a:lnTo>
                          <a:lnTo>
                            <a:pt x="32" y="6"/>
                          </a:lnTo>
                          <a:lnTo>
                            <a:pt x="36" y="7"/>
                          </a:lnTo>
                          <a:lnTo>
                            <a:pt x="39" y="8"/>
                          </a:lnTo>
                          <a:lnTo>
                            <a:pt x="43" y="11"/>
                          </a:lnTo>
                          <a:lnTo>
                            <a:pt x="45" y="13"/>
                          </a:lnTo>
                          <a:lnTo>
                            <a:pt x="49" y="13"/>
                          </a:lnTo>
                          <a:lnTo>
                            <a:pt x="51" y="16"/>
                          </a:lnTo>
                          <a:lnTo>
                            <a:pt x="56" y="18"/>
                          </a:lnTo>
                          <a:lnTo>
                            <a:pt x="57" y="1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26676" name="Group 147"/>
              <p:cNvGrpSpPr>
                <a:grpSpLocks/>
              </p:cNvGrpSpPr>
              <p:nvPr/>
            </p:nvGrpSpPr>
            <p:grpSpPr bwMode="auto">
              <a:xfrm>
                <a:off x="4752" y="2301"/>
                <a:ext cx="475" cy="442"/>
                <a:chOff x="192" y="1632"/>
                <a:chExt cx="475" cy="442"/>
              </a:xfrm>
            </p:grpSpPr>
            <p:sp>
              <p:nvSpPr>
                <p:cNvPr id="26764" name="Rectangle 148"/>
                <p:cNvSpPr>
                  <a:spLocks noChangeArrowheads="1"/>
                </p:cNvSpPr>
                <p:nvPr/>
              </p:nvSpPr>
              <p:spPr bwMode="auto">
                <a:xfrm>
                  <a:off x="278" y="1654"/>
                  <a:ext cx="288" cy="240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765" name="Rectangle 149"/>
                <p:cNvSpPr>
                  <a:spLocks noChangeArrowheads="1"/>
                </p:cNvSpPr>
                <p:nvPr/>
              </p:nvSpPr>
              <p:spPr bwMode="auto">
                <a:xfrm>
                  <a:off x="220" y="1956"/>
                  <a:ext cx="418" cy="96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26766" name="Group 150"/>
                <p:cNvGrpSpPr>
                  <a:grpSpLocks/>
                </p:cNvGrpSpPr>
                <p:nvPr/>
              </p:nvGrpSpPr>
              <p:grpSpPr bwMode="auto">
                <a:xfrm>
                  <a:off x="192" y="1632"/>
                  <a:ext cx="475" cy="442"/>
                  <a:chOff x="5285" y="1536"/>
                  <a:chExt cx="475" cy="442"/>
                </a:xfrm>
              </p:grpSpPr>
              <p:sp>
                <p:nvSpPr>
                  <p:cNvPr id="26767" name="Rectangle 151"/>
                  <p:cNvSpPr>
                    <a:spLocks noChangeArrowheads="1"/>
                  </p:cNvSpPr>
                  <p:nvPr/>
                </p:nvSpPr>
                <p:spPr bwMode="auto">
                  <a:xfrm>
                    <a:off x="5424" y="1612"/>
                    <a:ext cx="192" cy="144"/>
                  </a:xfrm>
                  <a:prstGeom prst="rect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grpSp>
                <p:nvGrpSpPr>
                  <p:cNvPr id="26768" name="Group 152"/>
                  <p:cNvGrpSpPr>
                    <a:grpSpLocks/>
                  </p:cNvGrpSpPr>
                  <p:nvPr/>
                </p:nvGrpSpPr>
                <p:grpSpPr bwMode="auto">
                  <a:xfrm>
                    <a:off x="5285" y="1536"/>
                    <a:ext cx="475" cy="442"/>
                    <a:chOff x="5285" y="1536"/>
                    <a:chExt cx="475" cy="442"/>
                  </a:xfrm>
                </p:grpSpPr>
                <p:sp>
                  <p:nvSpPr>
                    <p:cNvPr id="26769" name="Freeform 153"/>
                    <p:cNvSpPr>
                      <a:spLocks/>
                    </p:cNvSpPr>
                    <p:nvPr/>
                  </p:nvSpPr>
                  <p:spPr bwMode="auto">
                    <a:xfrm>
                      <a:off x="5365" y="1943"/>
                      <a:ext cx="369" cy="35"/>
                    </a:xfrm>
                    <a:custGeom>
                      <a:avLst/>
                      <a:gdLst>
                        <a:gd name="T0" fmla="*/ 33 w 1105"/>
                        <a:gd name="T1" fmla="*/ 0 h 104"/>
                        <a:gd name="T2" fmla="*/ 34 w 1105"/>
                        <a:gd name="T3" fmla="*/ 0 h 104"/>
                        <a:gd name="T4" fmla="*/ 34 w 1105"/>
                        <a:gd name="T5" fmla="*/ 0 h 104"/>
                        <a:gd name="T6" fmla="*/ 35 w 1105"/>
                        <a:gd name="T7" fmla="*/ 0 h 104"/>
                        <a:gd name="T8" fmla="*/ 36 w 1105"/>
                        <a:gd name="T9" fmla="*/ 0 h 104"/>
                        <a:gd name="T10" fmla="*/ 36 w 1105"/>
                        <a:gd name="T11" fmla="*/ 0 h 104"/>
                        <a:gd name="T12" fmla="*/ 37 w 1105"/>
                        <a:gd name="T13" fmla="*/ 0 h 104"/>
                        <a:gd name="T14" fmla="*/ 37 w 1105"/>
                        <a:gd name="T15" fmla="*/ 0 h 104"/>
                        <a:gd name="T16" fmla="*/ 38 w 1105"/>
                        <a:gd name="T17" fmla="*/ 0 h 104"/>
                        <a:gd name="T18" fmla="*/ 39 w 1105"/>
                        <a:gd name="T19" fmla="*/ 0 h 104"/>
                        <a:gd name="T20" fmla="*/ 39 w 1105"/>
                        <a:gd name="T21" fmla="*/ 0 h 104"/>
                        <a:gd name="T22" fmla="*/ 40 w 1105"/>
                        <a:gd name="T23" fmla="*/ 0 h 104"/>
                        <a:gd name="T24" fmla="*/ 41 w 1105"/>
                        <a:gd name="T25" fmla="*/ 0 h 104"/>
                        <a:gd name="T26" fmla="*/ 41 w 1105"/>
                        <a:gd name="T27" fmla="*/ 1 h 104"/>
                        <a:gd name="T28" fmla="*/ 41 w 1105"/>
                        <a:gd name="T29" fmla="*/ 1 h 104"/>
                        <a:gd name="T30" fmla="*/ 41 w 1105"/>
                        <a:gd name="T31" fmla="*/ 2 h 104"/>
                        <a:gd name="T32" fmla="*/ 40 w 1105"/>
                        <a:gd name="T33" fmla="*/ 2 h 104"/>
                        <a:gd name="T34" fmla="*/ 38 w 1105"/>
                        <a:gd name="T35" fmla="*/ 3 h 104"/>
                        <a:gd name="T36" fmla="*/ 35 w 1105"/>
                        <a:gd name="T37" fmla="*/ 3 h 104"/>
                        <a:gd name="T38" fmla="*/ 32 w 1105"/>
                        <a:gd name="T39" fmla="*/ 4 h 104"/>
                        <a:gd name="T40" fmla="*/ 29 w 1105"/>
                        <a:gd name="T41" fmla="*/ 4 h 104"/>
                        <a:gd name="T42" fmla="*/ 25 w 1105"/>
                        <a:gd name="T43" fmla="*/ 4 h 104"/>
                        <a:gd name="T44" fmla="*/ 21 w 1105"/>
                        <a:gd name="T45" fmla="*/ 4 h 104"/>
                        <a:gd name="T46" fmla="*/ 17 w 1105"/>
                        <a:gd name="T47" fmla="*/ 4 h 104"/>
                        <a:gd name="T48" fmla="*/ 13 w 1105"/>
                        <a:gd name="T49" fmla="*/ 4 h 104"/>
                        <a:gd name="T50" fmla="*/ 9 w 1105"/>
                        <a:gd name="T51" fmla="*/ 4 h 104"/>
                        <a:gd name="T52" fmla="*/ 6 w 1105"/>
                        <a:gd name="T53" fmla="*/ 4 h 104"/>
                        <a:gd name="T54" fmla="*/ 3 w 1105"/>
                        <a:gd name="T55" fmla="*/ 4 h 104"/>
                        <a:gd name="T56" fmla="*/ 1 w 1105"/>
                        <a:gd name="T57" fmla="*/ 4 h 104"/>
                        <a:gd name="T58" fmla="*/ 0 w 1105"/>
                        <a:gd name="T59" fmla="*/ 3 h 104"/>
                        <a:gd name="T60" fmla="*/ 0 w 1105"/>
                        <a:gd name="T61" fmla="*/ 3 h 104"/>
                        <a:gd name="T62" fmla="*/ 0 w 1105"/>
                        <a:gd name="T63" fmla="*/ 2 h 104"/>
                        <a:gd name="T64" fmla="*/ 1 w 1105"/>
                        <a:gd name="T65" fmla="*/ 2 h 104"/>
                        <a:gd name="T66" fmla="*/ 1 w 1105"/>
                        <a:gd name="T67" fmla="*/ 1 h 104"/>
                        <a:gd name="T68" fmla="*/ 2 w 1105"/>
                        <a:gd name="T69" fmla="*/ 1 h 104"/>
                        <a:gd name="T70" fmla="*/ 3 w 1105"/>
                        <a:gd name="T71" fmla="*/ 1 h 104"/>
                        <a:gd name="T72" fmla="*/ 4 w 1105"/>
                        <a:gd name="T73" fmla="*/ 1 h 104"/>
                        <a:gd name="T74" fmla="*/ 5 w 1105"/>
                        <a:gd name="T75" fmla="*/ 1 h 104"/>
                        <a:gd name="T76" fmla="*/ 5 w 1105"/>
                        <a:gd name="T77" fmla="*/ 1 h 104"/>
                        <a:gd name="T78" fmla="*/ 6 w 1105"/>
                        <a:gd name="T79" fmla="*/ 1 h 104"/>
                        <a:gd name="T80" fmla="*/ 7 w 1105"/>
                        <a:gd name="T81" fmla="*/ 1 h 104"/>
                        <a:gd name="T82" fmla="*/ 8 w 1105"/>
                        <a:gd name="T83" fmla="*/ 1 h 104"/>
                        <a:gd name="T84" fmla="*/ 9 w 1105"/>
                        <a:gd name="T85" fmla="*/ 1 h 104"/>
                        <a:gd name="T86" fmla="*/ 10 w 1105"/>
                        <a:gd name="T87" fmla="*/ 1 h 104"/>
                        <a:gd name="T88" fmla="*/ 11 w 1105"/>
                        <a:gd name="T89" fmla="*/ 1 h 104"/>
                        <a:gd name="T90" fmla="*/ 13 w 1105"/>
                        <a:gd name="T91" fmla="*/ 1 h 104"/>
                        <a:gd name="T92" fmla="*/ 14 w 1105"/>
                        <a:gd name="T93" fmla="*/ 1 h 104"/>
                        <a:gd name="T94" fmla="*/ 16 w 1105"/>
                        <a:gd name="T95" fmla="*/ 1 h 104"/>
                        <a:gd name="T96" fmla="*/ 18 w 1105"/>
                        <a:gd name="T97" fmla="*/ 1 h 104"/>
                        <a:gd name="T98" fmla="*/ 19 w 1105"/>
                        <a:gd name="T99" fmla="*/ 1 h 104"/>
                        <a:gd name="T100" fmla="*/ 21 w 1105"/>
                        <a:gd name="T101" fmla="*/ 1 h 104"/>
                        <a:gd name="T102" fmla="*/ 23 w 1105"/>
                        <a:gd name="T103" fmla="*/ 1 h 104"/>
                        <a:gd name="T104" fmla="*/ 25 w 1105"/>
                        <a:gd name="T105" fmla="*/ 1 h 104"/>
                        <a:gd name="T106" fmla="*/ 27 w 1105"/>
                        <a:gd name="T107" fmla="*/ 1 h 104"/>
                        <a:gd name="T108" fmla="*/ 28 w 1105"/>
                        <a:gd name="T109" fmla="*/ 1 h 104"/>
                        <a:gd name="T110" fmla="*/ 30 w 1105"/>
                        <a:gd name="T111" fmla="*/ 1 h 104"/>
                        <a:gd name="T112" fmla="*/ 32 w 1105"/>
                        <a:gd name="T113" fmla="*/ 0 h 104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w 1105"/>
                        <a:gd name="T172" fmla="*/ 0 h 104"/>
                        <a:gd name="T173" fmla="*/ 1105 w 1105"/>
                        <a:gd name="T174" fmla="*/ 104 h 104"/>
                      </a:gdLst>
                      <a:ahLst/>
                      <a:cxnLst>
                        <a:cxn ang="T114">
                          <a:pos x="T0" y="T1"/>
                        </a:cxn>
                        <a:cxn ang="T115">
                          <a:pos x="T2" y="T3"/>
                        </a:cxn>
                        <a:cxn ang="T116">
                          <a:pos x="T4" y="T5"/>
                        </a:cxn>
                        <a:cxn ang="T117">
                          <a:pos x="T6" y="T7"/>
                        </a:cxn>
                        <a:cxn ang="T118">
                          <a:pos x="T8" y="T9"/>
                        </a:cxn>
                        <a:cxn ang="T119">
                          <a:pos x="T10" y="T11"/>
                        </a:cxn>
                        <a:cxn ang="T120">
                          <a:pos x="T12" y="T13"/>
                        </a:cxn>
                        <a:cxn ang="T121">
                          <a:pos x="T14" y="T15"/>
                        </a:cxn>
                        <a:cxn ang="T122">
                          <a:pos x="T16" y="T17"/>
                        </a:cxn>
                        <a:cxn ang="T123">
                          <a:pos x="T18" y="T19"/>
                        </a:cxn>
                        <a:cxn ang="T124">
                          <a:pos x="T20" y="T21"/>
                        </a:cxn>
                        <a:cxn ang="T125">
                          <a:pos x="T22" y="T23"/>
                        </a:cxn>
                        <a:cxn ang="T126">
                          <a:pos x="T24" y="T25"/>
                        </a:cxn>
                        <a:cxn ang="T127">
                          <a:pos x="T26" y="T27"/>
                        </a:cxn>
                        <a:cxn ang="T128">
                          <a:pos x="T28" y="T29"/>
                        </a:cxn>
                        <a:cxn ang="T129">
                          <a:pos x="T30" y="T31"/>
                        </a:cxn>
                        <a:cxn ang="T130">
                          <a:pos x="T32" y="T33"/>
                        </a:cxn>
                        <a:cxn ang="T131">
                          <a:pos x="T34" y="T35"/>
                        </a:cxn>
                        <a:cxn ang="T132">
                          <a:pos x="T36" y="T37"/>
                        </a:cxn>
                        <a:cxn ang="T133">
                          <a:pos x="T38" y="T39"/>
                        </a:cxn>
                        <a:cxn ang="T134">
                          <a:pos x="T40" y="T41"/>
                        </a:cxn>
                        <a:cxn ang="T135">
                          <a:pos x="T42" y="T43"/>
                        </a:cxn>
                        <a:cxn ang="T136">
                          <a:pos x="T44" y="T45"/>
                        </a:cxn>
                        <a:cxn ang="T137">
                          <a:pos x="T46" y="T47"/>
                        </a:cxn>
                        <a:cxn ang="T138">
                          <a:pos x="T48" y="T49"/>
                        </a:cxn>
                        <a:cxn ang="T139">
                          <a:pos x="T50" y="T51"/>
                        </a:cxn>
                        <a:cxn ang="T140">
                          <a:pos x="T52" y="T53"/>
                        </a:cxn>
                        <a:cxn ang="T141">
                          <a:pos x="T54" y="T55"/>
                        </a:cxn>
                        <a:cxn ang="T142">
                          <a:pos x="T56" y="T57"/>
                        </a:cxn>
                        <a:cxn ang="T143">
                          <a:pos x="T58" y="T59"/>
                        </a:cxn>
                        <a:cxn ang="T144">
                          <a:pos x="T60" y="T61"/>
                        </a:cxn>
                        <a:cxn ang="T145">
                          <a:pos x="T62" y="T63"/>
                        </a:cxn>
                        <a:cxn ang="T146">
                          <a:pos x="T64" y="T65"/>
                        </a:cxn>
                        <a:cxn ang="T147">
                          <a:pos x="T66" y="T67"/>
                        </a:cxn>
                        <a:cxn ang="T148">
                          <a:pos x="T68" y="T69"/>
                        </a:cxn>
                        <a:cxn ang="T149">
                          <a:pos x="T70" y="T71"/>
                        </a:cxn>
                        <a:cxn ang="T150">
                          <a:pos x="T72" y="T73"/>
                        </a:cxn>
                        <a:cxn ang="T151">
                          <a:pos x="T74" y="T75"/>
                        </a:cxn>
                        <a:cxn ang="T152">
                          <a:pos x="T76" y="T77"/>
                        </a:cxn>
                        <a:cxn ang="T153">
                          <a:pos x="T78" y="T79"/>
                        </a:cxn>
                        <a:cxn ang="T154">
                          <a:pos x="T80" y="T81"/>
                        </a:cxn>
                        <a:cxn ang="T155">
                          <a:pos x="T82" y="T83"/>
                        </a:cxn>
                        <a:cxn ang="T156">
                          <a:pos x="T84" y="T85"/>
                        </a:cxn>
                        <a:cxn ang="T157">
                          <a:pos x="T86" y="T87"/>
                        </a:cxn>
                        <a:cxn ang="T158">
                          <a:pos x="T88" y="T89"/>
                        </a:cxn>
                        <a:cxn ang="T159">
                          <a:pos x="T90" y="T91"/>
                        </a:cxn>
                        <a:cxn ang="T160">
                          <a:pos x="T92" y="T93"/>
                        </a:cxn>
                        <a:cxn ang="T161">
                          <a:pos x="T94" y="T95"/>
                        </a:cxn>
                        <a:cxn ang="T162">
                          <a:pos x="T96" y="T97"/>
                        </a:cxn>
                        <a:cxn ang="T163">
                          <a:pos x="T98" y="T99"/>
                        </a:cxn>
                        <a:cxn ang="T164">
                          <a:pos x="T100" y="T101"/>
                        </a:cxn>
                        <a:cxn ang="T165">
                          <a:pos x="T102" y="T103"/>
                        </a:cxn>
                        <a:cxn ang="T166">
                          <a:pos x="T104" y="T105"/>
                        </a:cxn>
                        <a:cxn ang="T167">
                          <a:pos x="T106" y="T107"/>
                        </a:cxn>
                        <a:cxn ang="T168">
                          <a:pos x="T108" y="T109"/>
                        </a:cxn>
                        <a:cxn ang="T169">
                          <a:pos x="T110" y="T111"/>
                        </a:cxn>
                        <a:cxn ang="T170">
                          <a:pos x="T112" y="T113"/>
                        </a:cxn>
                      </a:cxnLst>
                      <a:rect l="T171" t="T172" r="T173" b="T174"/>
                      <a:pathLst>
                        <a:path w="1105" h="104">
                          <a:moveTo>
                            <a:pt x="872" y="13"/>
                          </a:moveTo>
                          <a:lnTo>
                            <a:pt x="876" y="13"/>
                          </a:lnTo>
                          <a:lnTo>
                            <a:pt x="879" y="13"/>
                          </a:lnTo>
                          <a:lnTo>
                            <a:pt x="883" y="13"/>
                          </a:lnTo>
                          <a:lnTo>
                            <a:pt x="886" y="13"/>
                          </a:lnTo>
                          <a:lnTo>
                            <a:pt x="890" y="13"/>
                          </a:lnTo>
                          <a:lnTo>
                            <a:pt x="893" y="13"/>
                          </a:lnTo>
                          <a:lnTo>
                            <a:pt x="897" y="13"/>
                          </a:lnTo>
                          <a:lnTo>
                            <a:pt x="900" y="13"/>
                          </a:lnTo>
                          <a:lnTo>
                            <a:pt x="904" y="13"/>
                          </a:lnTo>
                          <a:lnTo>
                            <a:pt x="909" y="13"/>
                          </a:lnTo>
                          <a:lnTo>
                            <a:pt x="911" y="13"/>
                          </a:lnTo>
                          <a:lnTo>
                            <a:pt x="916" y="13"/>
                          </a:lnTo>
                          <a:lnTo>
                            <a:pt x="918" y="11"/>
                          </a:lnTo>
                          <a:lnTo>
                            <a:pt x="923" y="11"/>
                          </a:lnTo>
                          <a:lnTo>
                            <a:pt x="927" y="11"/>
                          </a:lnTo>
                          <a:lnTo>
                            <a:pt x="930" y="11"/>
                          </a:lnTo>
                          <a:lnTo>
                            <a:pt x="932" y="10"/>
                          </a:lnTo>
                          <a:lnTo>
                            <a:pt x="936" y="10"/>
                          </a:lnTo>
                          <a:lnTo>
                            <a:pt x="940" y="10"/>
                          </a:lnTo>
                          <a:lnTo>
                            <a:pt x="943" y="10"/>
                          </a:lnTo>
                          <a:lnTo>
                            <a:pt x="947" y="9"/>
                          </a:lnTo>
                          <a:lnTo>
                            <a:pt x="950" y="9"/>
                          </a:lnTo>
                          <a:lnTo>
                            <a:pt x="954" y="8"/>
                          </a:lnTo>
                          <a:lnTo>
                            <a:pt x="957" y="8"/>
                          </a:lnTo>
                          <a:lnTo>
                            <a:pt x="960" y="8"/>
                          </a:lnTo>
                          <a:lnTo>
                            <a:pt x="964" y="8"/>
                          </a:lnTo>
                          <a:lnTo>
                            <a:pt x="967" y="7"/>
                          </a:lnTo>
                          <a:lnTo>
                            <a:pt x="972" y="7"/>
                          </a:lnTo>
                          <a:lnTo>
                            <a:pt x="974" y="5"/>
                          </a:lnTo>
                          <a:lnTo>
                            <a:pt x="978" y="5"/>
                          </a:lnTo>
                          <a:lnTo>
                            <a:pt x="981" y="5"/>
                          </a:lnTo>
                          <a:lnTo>
                            <a:pt x="985" y="5"/>
                          </a:lnTo>
                          <a:lnTo>
                            <a:pt x="988" y="4"/>
                          </a:lnTo>
                          <a:lnTo>
                            <a:pt x="992" y="3"/>
                          </a:lnTo>
                          <a:lnTo>
                            <a:pt x="994" y="3"/>
                          </a:lnTo>
                          <a:lnTo>
                            <a:pt x="998" y="3"/>
                          </a:lnTo>
                          <a:lnTo>
                            <a:pt x="1001" y="3"/>
                          </a:lnTo>
                          <a:lnTo>
                            <a:pt x="1005" y="2"/>
                          </a:lnTo>
                          <a:lnTo>
                            <a:pt x="1007" y="2"/>
                          </a:lnTo>
                          <a:lnTo>
                            <a:pt x="1012" y="2"/>
                          </a:lnTo>
                          <a:lnTo>
                            <a:pt x="1014" y="1"/>
                          </a:lnTo>
                          <a:lnTo>
                            <a:pt x="1018" y="1"/>
                          </a:lnTo>
                          <a:lnTo>
                            <a:pt x="1021" y="1"/>
                          </a:lnTo>
                          <a:lnTo>
                            <a:pt x="1025" y="1"/>
                          </a:lnTo>
                          <a:lnTo>
                            <a:pt x="1029" y="1"/>
                          </a:lnTo>
                          <a:lnTo>
                            <a:pt x="1032" y="1"/>
                          </a:lnTo>
                          <a:lnTo>
                            <a:pt x="1034" y="1"/>
                          </a:lnTo>
                          <a:lnTo>
                            <a:pt x="1039" y="1"/>
                          </a:lnTo>
                          <a:lnTo>
                            <a:pt x="1042" y="0"/>
                          </a:lnTo>
                          <a:lnTo>
                            <a:pt x="1045" y="0"/>
                          </a:lnTo>
                          <a:lnTo>
                            <a:pt x="1048" y="0"/>
                          </a:lnTo>
                          <a:lnTo>
                            <a:pt x="1052" y="0"/>
                          </a:lnTo>
                          <a:lnTo>
                            <a:pt x="1055" y="0"/>
                          </a:lnTo>
                          <a:lnTo>
                            <a:pt x="1058" y="1"/>
                          </a:lnTo>
                          <a:lnTo>
                            <a:pt x="1062" y="1"/>
                          </a:lnTo>
                          <a:lnTo>
                            <a:pt x="1065" y="1"/>
                          </a:lnTo>
                          <a:lnTo>
                            <a:pt x="1068" y="1"/>
                          </a:lnTo>
                          <a:lnTo>
                            <a:pt x="1072" y="2"/>
                          </a:lnTo>
                          <a:lnTo>
                            <a:pt x="1075" y="2"/>
                          </a:lnTo>
                          <a:lnTo>
                            <a:pt x="1078" y="3"/>
                          </a:lnTo>
                          <a:lnTo>
                            <a:pt x="1082" y="3"/>
                          </a:lnTo>
                          <a:lnTo>
                            <a:pt x="1086" y="4"/>
                          </a:lnTo>
                          <a:lnTo>
                            <a:pt x="1089" y="5"/>
                          </a:lnTo>
                          <a:lnTo>
                            <a:pt x="1093" y="7"/>
                          </a:lnTo>
                          <a:lnTo>
                            <a:pt x="1093" y="9"/>
                          </a:lnTo>
                          <a:lnTo>
                            <a:pt x="1094" y="11"/>
                          </a:lnTo>
                          <a:lnTo>
                            <a:pt x="1095" y="14"/>
                          </a:lnTo>
                          <a:lnTo>
                            <a:pt x="1095" y="17"/>
                          </a:lnTo>
                          <a:lnTo>
                            <a:pt x="1096" y="20"/>
                          </a:lnTo>
                          <a:lnTo>
                            <a:pt x="1097" y="22"/>
                          </a:lnTo>
                          <a:lnTo>
                            <a:pt x="1097" y="24"/>
                          </a:lnTo>
                          <a:lnTo>
                            <a:pt x="1099" y="28"/>
                          </a:lnTo>
                          <a:lnTo>
                            <a:pt x="1099" y="30"/>
                          </a:lnTo>
                          <a:lnTo>
                            <a:pt x="1100" y="33"/>
                          </a:lnTo>
                          <a:lnTo>
                            <a:pt x="1101" y="35"/>
                          </a:lnTo>
                          <a:lnTo>
                            <a:pt x="1101" y="39"/>
                          </a:lnTo>
                          <a:lnTo>
                            <a:pt x="1102" y="41"/>
                          </a:lnTo>
                          <a:lnTo>
                            <a:pt x="1103" y="43"/>
                          </a:lnTo>
                          <a:lnTo>
                            <a:pt x="1103" y="46"/>
                          </a:lnTo>
                          <a:lnTo>
                            <a:pt x="1105" y="49"/>
                          </a:lnTo>
                          <a:lnTo>
                            <a:pt x="1099" y="53"/>
                          </a:lnTo>
                          <a:lnTo>
                            <a:pt x="1093" y="57"/>
                          </a:lnTo>
                          <a:lnTo>
                            <a:pt x="1086" y="60"/>
                          </a:lnTo>
                          <a:lnTo>
                            <a:pt x="1077" y="64"/>
                          </a:lnTo>
                          <a:lnTo>
                            <a:pt x="1068" y="66"/>
                          </a:lnTo>
                          <a:lnTo>
                            <a:pt x="1057" y="68"/>
                          </a:lnTo>
                          <a:lnTo>
                            <a:pt x="1048" y="72"/>
                          </a:lnTo>
                          <a:lnTo>
                            <a:pt x="1036" y="76"/>
                          </a:lnTo>
                          <a:lnTo>
                            <a:pt x="1024" y="78"/>
                          </a:lnTo>
                          <a:lnTo>
                            <a:pt x="1011" y="80"/>
                          </a:lnTo>
                          <a:lnTo>
                            <a:pt x="997" y="81"/>
                          </a:lnTo>
                          <a:lnTo>
                            <a:pt x="982" y="84"/>
                          </a:lnTo>
                          <a:lnTo>
                            <a:pt x="968" y="86"/>
                          </a:lnTo>
                          <a:lnTo>
                            <a:pt x="953" y="89"/>
                          </a:lnTo>
                          <a:lnTo>
                            <a:pt x="936" y="90"/>
                          </a:lnTo>
                          <a:lnTo>
                            <a:pt x="921" y="92"/>
                          </a:lnTo>
                          <a:lnTo>
                            <a:pt x="903" y="92"/>
                          </a:lnTo>
                          <a:lnTo>
                            <a:pt x="885" y="95"/>
                          </a:lnTo>
                          <a:lnTo>
                            <a:pt x="866" y="96"/>
                          </a:lnTo>
                          <a:lnTo>
                            <a:pt x="847" y="97"/>
                          </a:lnTo>
                          <a:lnTo>
                            <a:pt x="829" y="98"/>
                          </a:lnTo>
                          <a:lnTo>
                            <a:pt x="809" y="99"/>
                          </a:lnTo>
                          <a:lnTo>
                            <a:pt x="790" y="99"/>
                          </a:lnTo>
                          <a:lnTo>
                            <a:pt x="770" y="102"/>
                          </a:lnTo>
                          <a:lnTo>
                            <a:pt x="750" y="102"/>
                          </a:lnTo>
                          <a:lnTo>
                            <a:pt x="728" y="102"/>
                          </a:lnTo>
                          <a:lnTo>
                            <a:pt x="708" y="102"/>
                          </a:lnTo>
                          <a:lnTo>
                            <a:pt x="688" y="104"/>
                          </a:lnTo>
                          <a:lnTo>
                            <a:pt x="665" y="104"/>
                          </a:lnTo>
                          <a:lnTo>
                            <a:pt x="645" y="104"/>
                          </a:lnTo>
                          <a:lnTo>
                            <a:pt x="623" y="104"/>
                          </a:lnTo>
                          <a:lnTo>
                            <a:pt x="601" y="104"/>
                          </a:lnTo>
                          <a:lnTo>
                            <a:pt x="580" y="104"/>
                          </a:lnTo>
                          <a:lnTo>
                            <a:pt x="558" y="104"/>
                          </a:lnTo>
                          <a:lnTo>
                            <a:pt x="536" y="104"/>
                          </a:lnTo>
                          <a:lnTo>
                            <a:pt x="514" y="104"/>
                          </a:lnTo>
                          <a:lnTo>
                            <a:pt x="492" y="104"/>
                          </a:lnTo>
                          <a:lnTo>
                            <a:pt x="471" y="104"/>
                          </a:lnTo>
                          <a:lnTo>
                            <a:pt x="450" y="104"/>
                          </a:lnTo>
                          <a:lnTo>
                            <a:pt x="427" y="104"/>
                          </a:lnTo>
                          <a:lnTo>
                            <a:pt x="407" y="104"/>
                          </a:lnTo>
                          <a:lnTo>
                            <a:pt x="384" y="104"/>
                          </a:lnTo>
                          <a:lnTo>
                            <a:pt x="363" y="103"/>
                          </a:lnTo>
                          <a:lnTo>
                            <a:pt x="343" y="103"/>
                          </a:lnTo>
                          <a:lnTo>
                            <a:pt x="321" y="102"/>
                          </a:lnTo>
                          <a:lnTo>
                            <a:pt x="301" y="102"/>
                          </a:lnTo>
                          <a:lnTo>
                            <a:pt x="282" y="102"/>
                          </a:lnTo>
                          <a:lnTo>
                            <a:pt x="263" y="102"/>
                          </a:lnTo>
                          <a:lnTo>
                            <a:pt x="243" y="102"/>
                          </a:lnTo>
                          <a:lnTo>
                            <a:pt x="224" y="102"/>
                          </a:lnTo>
                          <a:lnTo>
                            <a:pt x="205" y="100"/>
                          </a:lnTo>
                          <a:lnTo>
                            <a:pt x="187" y="100"/>
                          </a:lnTo>
                          <a:lnTo>
                            <a:pt x="170" y="99"/>
                          </a:lnTo>
                          <a:lnTo>
                            <a:pt x="153" y="99"/>
                          </a:lnTo>
                          <a:lnTo>
                            <a:pt x="136" y="99"/>
                          </a:lnTo>
                          <a:lnTo>
                            <a:pt x="120" y="99"/>
                          </a:lnTo>
                          <a:lnTo>
                            <a:pt x="104" y="99"/>
                          </a:lnTo>
                          <a:lnTo>
                            <a:pt x="89" y="99"/>
                          </a:lnTo>
                          <a:lnTo>
                            <a:pt x="76" y="99"/>
                          </a:lnTo>
                          <a:lnTo>
                            <a:pt x="63" y="99"/>
                          </a:lnTo>
                          <a:lnTo>
                            <a:pt x="49" y="99"/>
                          </a:lnTo>
                          <a:lnTo>
                            <a:pt x="37" y="99"/>
                          </a:lnTo>
                          <a:lnTo>
                            <a:pt x="25" y="99"/>
                          </a:lnTo>
                          <a:lnTo>
                            <a:pt x="15" y="99"/>
                          </a:lnTo>
                          <a:lnTo>
                            <a:pt x="14" y="97"/>
                          </a:lnTo>
                          <a:lnTo>
                            <a:pt x="12" y="93"/>
                          </a:lnTo>
                          <a:lnTo>
                            <a:pt x="11" y="91"/>
                          </a:lnTo>
                          <a:lnTo>
                            <a:pt x="9" y="89"/>
                          </a:lnTo>
                          <a:lnTo>
                            <a:pt x="7" y="83"/>
                          </a:lnTo>
                          <a:lnTo>
                            <a:pt x="6" y="78"/>
                          </a:lnTo>
                          <a:lnTo>
                            <a:pt x="5" y="76"/>
                          </a:lnTo>
                          <a:lnTo>
                            <a:pt x="5" y="73"/>
                          </a:lnTo>
                          <a:lnTo>
                            <a:pt x="3" y="70"/>
                          </a:lnTo>
                          <a:lnTo>
                            <a:pt x="2" y="67"/>
                          </a:lnTo>
                          <a:lnTo>
                            <a:pt x="2" y="65"/>
                          </a:lnTo>
                          <a:lnTo>
                            <a:pt x="2" y="62"/>
                          </a:lnTo>
                          <a:lnTo>
                            <a:pt x="0" y="59"/>
                          </a:lnTo>
                          <a:lnTo>
                            <a:pt x="0" y="57"/>
                          </a:lnTo>
                          <a:lnTo>
                            <a:pt x="2" y="54"/>
                          </a:lnTo>
                          <a:lnTo>
                            <a:pt x="7" y="51"/>
                          </a:lnTo>
                          <a:lnTo>
                            <a:pt x="9" y="48"/>
                          </a:lnTo>
                          <a:lnTo>
                            <a:pt x="14" y="46"/>
                          </a:lnTo>
                          <a:lnTo>
                            <a:pt x="18" y="42"/>
                          </a:lnTo>
                          <a:lnTo>
                            <a:pt x="21" y="41"/>
                          </a:lnTo>
                          <a:lnTo>
                            <a:pt x="25" y="39"/>
                          </a:lnTo>
                          <a:lnTo>
                            <a:pt x="28" y="36"/>
                          </a:lnTo>
                          <a:lnTo>
                            <a:pt x="32" y="35"/>
                          </a:lnTo>
                          <a:lnTo>
                            <a:pt x="35" y="33"/>
                          </a:lnTo>
                          <a:lnTo>
                            <a:pt x="40" y="32"/>
                          </a:lnTo>
                          <a:lnTo>
                            <a:pt x="44" y="30"/>
                          </a:lnTo>
                          <a:lnTo>
                            <a:pt x="47" y="29"/>
                          </a:lnTo>
                          <a:lnTo>
                            <a:pt x="52" y="28"/>
                          </a:lnTo>
                          <a:lnTo>
                            <a:pt x="57" y="27"/>
                          </a:lnTo>
                          <a:lnTo>
                            <a:pt x="60" y="26"/>
                          </a:lnTo>
                          <a:lnTo>
                            <a:pt x="65" y="24"/>
                          </a:lnTo>
                          <a:lnTo>
                            <a:pt x="69" y="23"/>
                          </a:lnTo>
                          <a:lnTo>
                            <a:pt x="73" y="23"/>
                          </a:lnTo>
                          <a:lnTo>
                            <a:pt x="78" y="23"/>
                          </a:lnTo>
                          <a:lnTo>
                            <a:pt x="82" y="22"/>
                          </a:lnTo>
                          <a:lnTo>
                            <a:pt x="85" y="21"/>
                          </a:lnTo>
                          <a:lnTo>
                            <a:pt x="91" y="21"/>
                          </a:lnTo>
                          <a:lnTo>
                            <a:pt x="95" y="21"/>
                          </a:lnTo>
                          <a:lnTo>
                            <a:pt x="98" y="21"/>
                          </a:lnTo>
                          <a:lnTo>
                            <a:pt x="103" y="21"/>
                          </a:lnTo>
                          <a:lnTo>
                            <a:pt x="108" y="21"/>
                          </a:lnTo>
                          <a:lnTo>
                            <a:pt x="113" y="21"/>
                          </a:lnTo>
                          <a:lnTo>
                            <a:pt x="116" y="21"/>
                          </a:lnTo>
                          <a:lnTo>
                            <a:pt x="121" y="21"/>
                          </a:lnTo>
                          <a:lnTo>
                            <a:pt x="126" y="21"/>
                          </a:lnTo>
                          <a:lnTo>
                            <a:pt x="130" y="21"/>
                          </a:lnTo>
                          <a:lnTo>
                            <a:pt x="135" y="21"/>
                          </a:lnTo>
                          <a:lnTo>
                            <a:pt x="139" y="21"/>
                          </a:lnTo>
                          <a:lnTo>
                            <a:pt x="143" y="21"/>
                          </a:lnTo>
                          <a:lnTo>
                            <a:pt x="148" y="21"/>
                          </a:lnTo>
                          <a:lnTo>
                            <a:pt x="153" y="21"/>
                          </a:lnTo>
                          <a:lnTo>
                            <a:pt x="158" y="22"/>
                          </a:lnTo>
                          <a:lnTo>
                            <a:pt x="161" y="22"/>
                          </a:lnTo>
                          <a:lnTo>
                            <a:pt x="167" y="23"/>
                          </a:lnTo>
                          <a:lnTo>
                            <a:pt x="171" y="23"/>
                          </a:lnTo>
                          <a:lnTo>
                            <a:pt x="175" y="23"/>
                          </a:lnTo>
                          <a:lnTo>
                            <a:pt x="179" y="23"/>
                          </a:lnTo>
                          <a:lnTo>
                            <a:pt x="184" y="23"/>
                          </a:lnTo>
                          <a:lnTo>
                            <a:pt x="190" y="23"/>
                          </a:lnTo>
                          <a:lnTo>
                            <a:pt x="194" y="23"/>
                          </a:lnTo>
                          <a:lnTo>
                            <a:pt x="199" y="23"/>
                          </a:lnTo>
                          <a:lnTo>
                            <a:pt x="203" y="24"/>
                          </a:lnTo>
                          <a:lnTo>
                            <a:pt x="208" y="23"/>
                          </a:lnTo>
                          <a:lnTo>
                            <a:pt x="212" y="23"/>
                          </a:lnTo>
                          <a:lnTo>
                            <a:pt x="216" y="23"/>
                          </a:lnTo>
                          <a:lnTo>
                            <a:pt x="221" y="23"/>
                          </a:lnTo>
                          <a:lnTo>
                            <a:pt x="225" y="23"/>
                          </a:lnTo>
                          <a:lnTo>
                            <a:pt x="230" y="23"/>
                          </a:lnTo>
                          <a:lnTo>
                            <a:pt x="234" y="23"/>
                          </a:lnTo>
                          <a:lnTo>
                            <a:pt x="238" y="23"/>
                          </a:lnTo>
                          <a:lnTo>
                            <a:pt x="243" y="22"/>
                          </a:lnTo>
                          <a:lnTo>
                            <a:pt x="248" y="22"/>
                          </a:lnTo>
                          <a:lnTo>
                            <a:pt x="251" y="21"/>
                          </a:lnTo>
                          <a:lnTo>
                            <a:pt x="256" y="21"/>
                          </a:lnTo>
                          <a:lnTo>
                            <a:pt x="260" y="21"/>
                          </a:lnTo>
                          <a:lnTo>
                            <a:pt x="264" y="20"/>
                          </a:lnTo>
                          <a:lnTo>
                            <a:pt x="269" y="19"/>
                          </a:lnTo>
                          <a:lnTo>
                            <a:pt x="273" y="19"/>
                          </a:lnTo>
                          <a:lnTo>
                            <a:pt x="282" y="17"/>
                          </a:lnTo>
                          <a:lnTo>
                            <a:pt x="291" y="17"/>
                          </a:lnTo>
                          <a:lnTo>
                            <a:pt x="300" y="17"/>
                          </a:lnTo>
                          <a:lnTo>
                            <a:pt x="310" y="17"/>
                          </a:lnTo>
                          <a:lnTo>
                            <a:pt x="319" y="16"/>
                          </a:lnTo>
                          <a:lnTo>
                            <a:pt x="329" y="16"/>
                          </a:lnTo>
                          <a:lnTo>
                            <a:pt x="337" y="16"/>
                          </a:lnTo>
                          <a:lnTo>
                            <a:pt x="346" y="16"/>
                          </a:lnTo>
                          <a:lnTo>
                            <a:pt x="356" y="16"/>
                          </a:lnTo>
                          <a:lnTo>
                            <a:pt x="365" y="16"/>
                          </a:lnTo>
                          <a:lnTo>
                            <a:pt x="374" y="16"/>
                          </a:lnTo>
                          <a:lnTo>
                            <a:pt x="384" y="16"/>
                          </a:lnTo>
                          <a:lnTo>
                            <a:pt x="394" y="16"/>
                          </a:lnTo>
                          <a:lnTo>
                            <a:pt x="402" y="16"/>
                          </a:lnTo>
                          <a:lnTo>
                            <a:pt x="412" y="16"/>
                          </a:lnTo>
                          <a:lnTo>
                            <a:pt x="422" y="17"/>
                          </a:lnTo>
                          <a:lnTo>
                            <a:pt x="431" y="17"/>
                          </a:lnTo>
                          <a:lnTo>
                            <a:pt x="440" y="17"/>
                          </a:lnTo>
                          <a:lnTo>
                            <a:pt x="450" y="17"/>
                          </a:lnTo>
                          <a:lnTo>
                            <a:pt x="459" y="17"/>
                          </a:lnTo>
                          <a:lnTo>
                            <a:pt x="469" y="17"/>
                          </a:lnTo>
                          <a:lnTo>
                            <a:pt x="478" y="17"/>
                          </a:lnTo>
                          <a:lnTo>
                            <a:pt x="488" y="17"/>
                          </a:lnTo>
                          <a:lnTo>
                            <a:pt x="498" y="17"/>
                          </a:lnTo>
                          <a:lnTo>
                            <a:pt x="507" y="17"/>
                          </a:lnTo>
                          <a:lnTo>
                            <a:pt x="516" y="17"/>
                          </a:lnTo>
                          <a:lnTo>
                            <a:pt x="525" y="17"/>
                          </a:lnTo>
                          <a:lnTo>
                            <a:pt x="536" y="17"/>
                          </a:lnTo>
                          <a:lnTo>
                            <a:pt x="544" y="17"/>
                          </a:lnTo>
                          <a:lnTo>
                            <a:pt x="554" y="17"/>
                          </a:lnTo>
                          <a:lnTo>
                            <a:pt x="563" y="17"/>
                          </a:lnTo>
                          <a:lnTo>
                            <a:pt x="574" y="19"/>
                          </a:lnTo>
                          <a:lnTo>
                            <a:pt x="582" y="17"/>
                          </a:lnTo>
                          <a:lnTo>
                            <a:pt x="592" y="17"/>
                          </a:lnTo>
                          <a:lnTo>
                            <a:pt x="601" y="17"/>
                          </a:lnTo>
                          <a:lnTo>
                            <a:pt x="611" y="17"/>
                          </a:lnTo>
                          <a:lnTo>
                            <a:pt x="619" y="17"/>
                          </a:lnTo>
                          <a:lnTo>
                            <a:pt x="630" y="17"/>
                          </a:lnTo>
                          <a:lnTo>
                            <a:pt x="639" y="17"/>
                          </a:lnTo>
                          <a:lnTo>
                            <a:pt x="649" y="17"/>
                          </a:lnTo>
                          <a:lnTo>
                            <a:pt x="657" y="17"/>
                          </a:lnTo>
                          <a:lnTo>
                            <a:pt x="668" y="17"/>
                          </a:lnTo>
                          <a:lnTo>
                            <a:pt x="677" y="17"/>
                          </a:lnTo>
                          <a:lnTo>
                            <a:pt x="687" y="17"/>
                          </a:lnTo>
                          <a:lnTo>
                            <a:pt x="695" y="17"/>
                          </a:lnTo>
                          <a:lnTo>
                            <a:pt x="706" y="17"/>
                          </a:lnTo>
                          <a:lnTo>
                            <a:pt x="715" y="17"/>
                          </a:lnTo>
                          <a:lnTo>
                            <a:pt x="724" y="17"/>
                          </a:lnTo>
                          <a:lnTo>
                            <a:pt x="733" y="16"/>
                          </a:lnTo>
                          <a:lnTo>
                            <a:pt x="743" y="16"/>
                          </a:lnTo>
                          <a:lnTo>
                            <a:pt x="751" y="16"/>
                          </a:lnTo>
                          <a:lnTo>
                            <a:pt x="762" y="16"/>
                          </a:lnTo>
                          <a:lnTo>
                            <a:pt x="770" y="16"/>
                          </a:lnTo>
                          <a:lnTo>
                            <a:pt x="779" y="16"/>
                          </a:lnTo>
                          <a:lnTo>
                            <a:pt x="789" y="15"/>
                          </a:lnTo>
                          <a:lnTo>
                            <a:pt x="798" y="15"/>
                          </a:lnTo>
                          <a:lnTo>
                            <a:pt x="807" y="15"/>
                          </a:lnTo>
                          <a:lnTo>
                            <a:pt x="817" y="14"/>
                          </a:lnTo>
                          <a:lnTo>
                            <a:pt x="824" y="14"/>
                          </a:lnTo>
                          <a:lnTo>
                            <a:pt x="835" y="14"/>
                          </a:lnTo>
                          <a:lnTo>
                            <a:pt x="843" y="13"/>
                          </a:lnTo>
                          <a:lnTo>
                            <a:pt x="853" y="13"/>
                          </a:lnTo>
                          <a:lnTo>
                            <a:pt x="862" y="13"/>
                          </a:lnTo>
                          <a:lnTo>
                            <a:pt x="872" y="13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70" name="Freeform 154"/>
                    <p:cNvSpPr>
                      <a:spLocks/>
                    </p:cNvSpPr>
                    <p:nvPr/>
                  </p:nvSpPr>
                  <p:spPr bwMode="auto">
                    <a:xfrm>
                      <a:off x="5365" y="1536"/>
                      <a:ext cx="315" cy="39"/>
                    </a:xfrm>
                    <a:custGeom>
                      <a:avLst/>
                      <a:gdLst>
                        <a:gd name="T0" fmla="*/ 18 w 943"/>
                        <a:gd name="T1" fmla="*/ 0 h 116"/>
                        <a:gd name="T2" fmla="*/ 20 w 943"/>
                        <a:gd name="T3" fmla="*/ 0 h 116"/>
                        <a:gd name="T4" fmla="*/ 22 w 943"/>
                        <a:gd name="T5" fmla="*/ 0 h 116"/>
                        <a:gd name="T6" fmla="*/ 24 w 943"/>
                        <a:gd name="T7" fmla="*/ 0 h 116"/>
                        <a:gd name="T8" fmla="*/ 26 w 943"/>
                        <a:gd name="T9" fmla="*/ 0 h 116"/>
                        <a:gd name="T10" fmla="*/ 28 w 943"/>
                        <a:gd name="T11" fmla="*/ 0 h 116"/>
                        <a:gd name="T12" fmla="*/ 30 w 943"/>
                        <a:gd name="T13" fmla="*/ 1 h 116"/>
                        <a:gd name="T14" fmla="*/ 32 w 943"/>
                        <a:gd name="T15" fmla="*/ 1 h 116"/>
                        <a:gd name="T16" fmla="*/ 33 w 943"/>
                        <a:gd name="T17" fmla="*/ 1 h 116"/>
                        <a:gd name="T18" fmla="*/ 35 w 943"/>
                        <a:gd name="T19" fmla="*/ 2 h 116"/>
                        <a:gd name="T20" fmla="*/ 35 w 943"/>
                        <a:gd name="T21" fmla="*/ 3 h 116"/>
                        <a:gd name="T22" fmla="*/ 34 w 943"/>
                        <a:gd name="T23" fmla="*/ 4 h 116"/>
                        <a:gd name="T24" fmla="*/ 33 w 943"/>
                        <a:gd name="T25" fmla="*/ 4 h 116"/>
                        <a:gd name="T26" fmla="*/ 32 w 943"/>
                        <a:gd name="T27" fmla="*/ 4 h 116"/>
                        <a:gd name="T28" fmla="*/ 31 w 943"/>
                        <a:gd name="T29" fmla="*/ 4 h 116"/>
                        <a:gd name="T30" fmla="*/ 30 w 943"/>
                        <a:gd name="T31" fmla="*/ 4 h 116"/>
                        <a:gd name="T32" fmla="*/ 28 w 943"/>
                        <a:gd name="T33" fmla="*/ 4 h 116"/>
                        <a:gd name="T34" fmla="*/ 27 w 943"/>
                        <a:gd name="T35" fmla="*/ 3 h 116"/>
                        <a:gd name="T36" fmla="*/ 26 w 943"/>
                        <a:gd name="T37" fmla="*/ 3 h 116"/>
                        <a:gd name="T38" fmla="*/ 25 w 943"/>
                        <a:gd name="T39" fmla="*/ 3 h 116"/>
                        <a:gd name="T40" fmla="*/ 24 w 943"/>
                        <a:gd name="T41" fmla="*/ 3 h 116"/>
                        <a:gd name="T42" fmla="*/ 23 w 943"/>
                        <a:gd name="T43" fmla="*/ 3 h 116"/>
                        <a:gd name="T44" fmla="*/ 22 w 943"/>
                        <a:gd name="T45" fmla="*/ 3 h 116"/>
                        <a:gd name="T46" fmla="*/ 20 w 943"/>
                        <a:gd name="T47" fmla="*/ 3 h 116"/>
                        <a:gd name="T48" fmla="*/ 19 w 943"/>
                        <a:gd name="T49" fmla="*/ 3 h 116"/>
                        <a:gd name="T50" fmla="*/ 18 w 943"/>
                        <a:gd name="T51" fmla="*/ 3 h 116"/>
                        <a:gd name="T52" fmla="*/ 16 w 943"/>
                        <a:gd name="T53" fmla="*/ 3 h 116"/>
                        <a:gd name="T54" fmla="*/ 14 w 943"/>
                        <a:gd name="T55" fmla="*/ 3 h 116"/>
                        <a:gd name="T56" fmla="*/ 12 w 943"/>
                        <a:gd name="T57" fmla="*/ 3 h 116"/>
                        <a:gd name="T58" fmla="*/ 10 w 943"/>
                        <a:gd name="T59" fmla="*/ 3 h 116"/>
                        <a:gd name="T60" fmla="*/ 8 w 943"/>
                        <a:gd name="T61" fmla="*/ 3 h 116"/>
                        <a:gd name="T62" fmla="*/ 7 w 943"/>
                        <a:gd name="T63" fmla="*/ 4 h 116"/>
                        <a:gd name="T64" fmla="*/ 5 w 943"/>
                        <a:gd name="T65" fmla="*/ 4 h 116"/>
                        <a:gd name="T66" fmla="*/ 3 w 943"/>
                        <a:gd name="T67" fmla="*/ 4 h 116"/>
                        <a:gd name="T68" fmla="*/ 2 w 943"/>
                        <a:gd name="T69" fmla="*/ 4 h 116"/>
                        <a:gd name="T70" fmla="*/ 1 w 943"/>
                        <a:gd name="T71" fmla="*/ 4 h 116"/>
                        <a:gd name="T72" fmla="*/ 1 w 943"/>
                        <a:gd name="T73" fmla="*/ 4 h 116"/>
                        <a:gd name="T74" fmla="*/ 0 w 943"/>
                        <a:gd name="T75" fmla="*/ 3 h 116"/>
                        <a:gd name="T76" fmla="*/ 1 w 943"/>
                        <a:gd name="T77" fmla="*/ 2 h 116"/>
                        <a:gd name="T78" fmla="*/ 2 w 943"/>
                        <a:gd name="T79" fmla="*/ 1 h 116"/>
                        <a:gd name="T80" fmla="*/ 2 w 943"/>
                        <a:gd name="T81" fmla="*/ 1 h 116"/>
                        <a:gd name="T82" fmla="*/ 4 w 943"/>
                        <a:gd name="T83" fmla="*/ 1 h 116"/>
                        <a:gd name="T84" fmla="*/ 5 w 943"/>
                        <a:gd name="T85" fmla="*/ 1 h 116"/>
                        <a:gd name="T86" fmla="*/ 6 w 943"/>
                        <a:gd name="T87" fmla="*/ 1 h 116"/>
                        <a:gd name="T88" fmla="*/ 7 w 943"/>
                        <a:gd name="T89" fmla="*/ 1 h 116"/>
                        <a:gd name="T90" fmla="*/ 8 w 943"/>
                        <a:gd name="T91" fmla="*/ 1 h 116"/>
                        <a:gd name="T92" fmla="*/ 9 w 943"/>
                        <a:gd name="T93" fmla="*/ 0 h 116"/>
                        <a:gd name="T94" fmla="*/ 10 w 943"/>
                        <a:gd name="T95" fmla="*/ 0 h 116"/>
                        <a:gd name="T96" fmla="*/ 10 w 943"/>
                        <a:gd name="T97" fmla="*/ 0 h 116"/>
                        <a:gd name="T98" fmla="*/ 11 w 943"/>
                        <a:gd name="T99" fmla="*/ 0 h 116"/>
                        <a:gd name="T100" fmla="*/ 12 w 943"/>
                        <a:gd name="T101" fmla="*/ 0 h 116"/>
                        <a:gd name="T102" fmla="*/ 13 w 943"/>
                        <a:gd name="T103" fmla="*/ 0 h 116"/>
                        <a:gd name="T104" fmla="*/ 14 w 943"/>
                        <a:gd name="T105" fmla="*/ 0 h 116"/>
                        <a:gd name="T106" fmla="*/ 14 w 943"/>
                        <a:gd name="T107" fmla="*/ 0 h 116"/>
                        <a:gd name="T108" fmla="*/ 15 w 943"/>
                        <a:gd name="T109" fmla="*/ 0 h 116"/>
                        <a:gd name="T110" fmla="*/ 16 w 943"/>
                        <a:gd name="T111" fmla="*/ 0 h 11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w 943"/>
                        <a:gd name="T169" fmla="*/ 0 h 116"/>
                        <a:gd name="T170" fmla="*/ 943 w 943"/>
                        <a:gd name="T171" fmla="*/ 116 h 116"/>
                      </a:gdLst>
                      <a:ahLst/>
                      <a:cxnLst>
                        <a:cxn ang="T112">
                          <a:pos x="T0" y="T1"/>
                        </a:cxn>
                        <a:cxn ang="T113">
                          <a:pos x="T2" y="T3"/>
                        </a:cxn>
                        <a:cxn ang="T114">
                          <a:pos x="T4" y="T5"/>
                        </a:cxn>
                        <a:cxn ang="T115">
                          <a:pos x="T6" y="T7"/>
                        </a:cxn>
                        <a:cxn ang="T116">
                          <a:pos x="T8" y="T9"/>
                        </a:cxn>
                        <a:cxn ang="T117">
                          <a:pos x="T10" y="T11"/>
                        </a:cxn>
                        <a:cxn ang="T118">
                          <a:pos x="T12" y="T13"/>
                        </a:cxn>
                        <a:cxn ang="T119">
                          <a:pos x="T14" y="T15"/>
                        </a:cxn>
                        <a:cxn ang="T120">
                          <a:pos x="T16" y="T17"/>
                        </a:cxn>
                        <a:cxn ang="T121">
                          <a:pos x="T18" y="T19"/>
                        </a:cxn>
                        <a:cxn ang="T122">
                          <a:pos x="T20" y="T21"/>
                        </a:cxn>
                        <a:cxn ang="T123">
                          <a:pos x="T22" y="T23"/>
                        </a:cxn>
                        <a:cxn ang="T124">
                          <a:pos x="T24" y="T25"/>
                        </a:cxn>
                        <a:cxn ang="T125">
                          <a:pos x="T26" y="T27"/>
                        </a:cxn>
                        <a:cxn ang="T126">
                          <a:pos x="T28" y="T29"/>
                        </a:cxn>
                        <a:cxn ang="T127">
                          <a:pos x="T30" y="T31"/>
                        </a:cxn>
                        <a:cxn ang="T128">
                          <a:pos x="T32" y="T33"/>
                        </a:cxn>
                        <a:cxn ang="T129">
                          <a:pos x="T34" y="T35"/>
                        </a:cxn>
                        <a:cxn ang="T130">
                          <a:pos x="T36" y="T37"/>
                        </a:cxn>
                        <a:cxn ang="T131">
                          <a:pos x="T38" y="T39"/>
                        </a:cxn>
                        <a:cxn ang="T132">
                          <a:pos x="T40" y="T41"/>
                        </a:cxn>
                        <a:cxn ang="T133">
                          <a:pos x="T42" y="T43"/>
                        </a:cxn>
                        <a:cxn ang="T134">
                          <a:pos x="T44" y="T45"/>
                        </a:cxn>
                        <a:cxn ang="T135">
                          <a:pos x="T46" y="T47"/>
                        </a:cxn>
                        <a:cxn ang="T136">
                          <a:pos x="T48" y="T49"/>
                        </a:cxn>
                        <a:cxn ang="T137">
                          <a:pos x="T50" y="T51"/>
                        </a:cxn>
                        <a:cxn ang="T138">
                          <a:pos x="T52" y="T53"/>
                        </a:cxn>
                        <a:cxn ang="T139">
                          <a:pos x="T54" y="T55"/>
                        </a:cxn>
                        <a:cxn ang="T140">
                          <a:pos x="T56" y="T57"/>
                        </a:cxn>
                        <a:cxn ang="T141">
                          <a:pos x="T58" y="T59"/>
                        </a:cxn>
                        <a:cxn ang="T142">
                          <a:pos x="T60" y="T61"/>
                        </a:cxn>
                        <a:cxn ang="T143">
                          <a:pos x="T62" y="T63"/>
                        </a:cxn>
                        <a:cxn ang="T144">
                          <a:pos x="T64" y="T65"/>
                        </a:cxn>
                        <a:cxn ang="T145">
                          <a:pos x="T66" y="T67"/>
                        </a:cxn>
                        <a:cxn ang="T146">
                          <a:pos x="T68" y="T69"/>
                        </a:cxn>
                        <a:cxn ang="T147">
                          <a:pos x="T70" y="T71"/>
                        </a:cxn>
                        <a:cxn ang="T148">
                          <a:pos x="T72" y="T73"/>
                        </a:cxn>
                        <a:cxn ang="T149">
                          <a:pos x="T74" y="T75"/>
                        </a:cxn>
                        <a:cxn ang="T150">
                          <a:pos x="T76" y="T77"/>
                        </a:cxn>
                        <a:cxn ang="T151">
                          <a:pos x="T78" y="T79"/>
                        </a:cxn>
                        <a:cxn ang="T152">
                          <a:pos x="T80" y="T81"/>
                        </a:cxn>
                        <a:cxn ang="T153">
                          <a:pos x="T82" y="T83"/>
                        </a:cxn>
                        <a:cxn ang="T154">
                          <a:pos x="T84" y="T85"/>
                        </a:cxn>
                        <a:cxn ang="T155">
                          <a:pos x="T86" y="T87"/>
                        </a:cxn>
                        <a:cxn ang="T156">
                          <a:pos x="T88" y="T89"/>
                        </a:cxn>
                        <a:cxn ang="T157">
                          <a:pos x="T90" y="T91"/>
                        </a:cxn>
                        <a:cxn ang="T158">
                          <a:pos x="T92" y="T93"/>
                        </a:cxn>
                        <a:cxn ang="T159">
                          <a:pos x="T94" y="T95"/>
                        </a:cxn>
                        <a:cxn ang="T160">
                          <a:pos x="T96" y="T97"/>
                        </a:cxn>
                        <a:cxn ang="T161">
                          <a:pos x="T98" y="T99"/>
                        </a:cxn>
                        <a:cxn ang="T162">
                          <a:pos x="T100" y="T101"/>
                        </a:cxn>
                        <a:cxn ang="T163">
                          <a:pos x="T102" y="T103"/>
                        </a:cxn>
                        <a:cxn ang="T164">
                          <a:pos x="T104" y="T105"/>
                        </a:cxn>
                        <a:cxn ang="T165">
                          <a:pos x="T106" y="T107"/>
                        </a:cxn>
                        <a:cxn ang="T166">
                          <a:pos x="T108" y="T109"/>
                        </a:cxn>
                        <a:cxn ang="T167">
                          <a:pos x="T110" y="T111"/>
                        </a:cxn>
                      </a:cxnLst>
                      <a:rect l="T168" t="T169" r="T170" b="T171"/>
                      <a:pathLst>
                        <a:path w="943" h="116">
                          <a:moveTo>
                            <a:pt x="435" y="0"/>
                          </a:moveTo>
                          <a:lnTo>
                            <a:pt x="442" y="0"/>
                          </a:lnTo>
                          <a:lnTo>
                            <a:pt x="450" y="1"/>
                          </a:lnTo>
                          <a:lnTo>
                            <a:pt x="458" y="1"/>
                          </a:lnTo>
                          <a:lnTo>
                            <a:pt x="465" y="1"/>
                          </a:lnTo>
                          <a:lnTo>
                            <a:pt x="472" y="1"/>
                          </a:lnTo>
                          <a:lnTo>
                            <a:pt x="480" y="1"/>
                          </a:lnTo>
                          <a:lnTo>
                            <a:pt x="488" y="1"/>
                          </a:lnTo>
                          <a:lnTo>
                            <a:pt x="496" y="2"/>
                          </a:lnTo>
                          <a:lnTo>
                            <a:pt x="503" y="2"/>
                          </a:lnTo>
                          <a:lnTo>
                            <a:pt x="510" y="2"/>
                          </a:lnTo>
                          <a:lnTo>
                            <a:pt x="518" y="2"/>
                          </a:lnTo>
                          <a:lnTo>
                            <a:pt x="525" y="4"/>
                          </a:lnTo>
                          <a:lnTo>
                            <a:pt x="533" y="4"/>
                          </a:lnTo>
                          <a:lnTo>
                            <a:pt x="540" y="5"/>
                          </a:lnTo>
                          <a:lnTo>
                            <a:pt x="548" y="5"/>
                          </a:lnTo>
                          <a:lnTo>
                            <a:pt x="555" y="5"/>
                          </a:lnTo>
                          <a:lnTo>
                            <a:pt x="562" y="5"/>
                          </a:lnTo>
                          <a:lnTo>
                            <a:pt x="571" y="5"/>
                          </a:lnTo>
                          <a:lnTo>
                            <a:pt x="578" y="5"/>
                          </a:lnTo>
                          <a:lnTo>
                            <a:pt x="586" y="5"/>
                          </a:lnTo>
                          <a:lnTo>
                            <a:pt x="593" y="5"/>
                          </a:lnTo>
                          <a:lnTo>
                            <a:pt x="600" y="6"/>
                          </a:lnTo>
                          <a:lnTo>
                            <a:pt x="609" y="6"/>
                          </a:lnTo>
                          <a:lnTo>
                            <a:pt x="616" y="7"/>
                          </a:lnTo>
                          <a:lnTo>
                            <a:pt x="623" y="7"/>
                          </a:lnTo>
                          <a:lnTo>
                            <a:pt x="630" y="7"/>
                          </a:lnTo>
                          <a:lnTo>
                            <a:pt x="638" y="7"/>
                          </a:lnTo>
                          <a:lnTo>
                            <a:pt x="645" y="7"/>
                          </a:lnTo>
                          <a:lnTo>
                            <a:pt x="652" y="7"/>
                          </a:lnTo>
                          <a:lnTo>
                            <a:pt x="661" y="8"/>
                          </a:lnTo>
                          <a:lnTo>
                            <a:pt x="668" y="9"/>
                          </a:lnTo>
                          <a:lnTo>
                            <a:pt x="676" y="9"/>
                          </a:lnTo>
                          <a:lnTo>
                            <a:pt x="683" y="9"/>
                          </a:lnTo>
                          <a:lnTo>
                            <a:pt x="690" y="9"/>
                          </a:lnTo>
                          <a:lnTo>
                            <a:pt x="699" y="9"/>
                          </a:lnTo>
                          <a:lnTo>
                            <a:pt x="706" y="11"/>
                          </a:lnTo>
                          <a:lnTo>
                            <a:pt x="713" y="11"/>
                          </a:lnTo>
                          <a:lnTo>
                            <a:pt x="720" y="12"/>
                          </a:lnTo>
                          <a:lnTo>
                            <a:pt x="728" y="12"/>
                          </a:lnTo>
                          <a:lnTo>
                            <a:pt x="735" y="12"/>
                          </a:lnTo>
                          <a:lnTo>
                            <a:pt x="743" y="12"/>
                          </a:lnTo>
                          <a:lnTo>
                            <a:pt x="750" y="13"/>
                          </a:lnTo>
                          <a:lnTo>
                            <a:pt x="757" y="14"/>
                          </a:lnTo>
                          <a:lnTo>
                            <a:pt x="765" y="14"/>
                          </a:lnTo>
                          <a:lnTo>
                            <a:pt x="772" y="15"/>
                          </a:lnTo>
                          <a:lnTo>
                            <a:pt x="779" y="17"/>
                          </a:lnTo>
                          <a:lnTo>
                            <a:pt x="787" y="17"/>
                          </a:lnTo>
                          <a:lnTo>
                            <a:pt x="795" y="18"/>
                          </a:lnTo>
                          <a:lnTo>
                            <a:pt x="802" y="18"/>
                          </a:lnTo>
                          <a:lnTo>
                            <a:pt x="809" y="19"/>
                          </a:lnTo>
                          <a:lnTo>
                            <a:pt x="816" y="19"/>
                          </a:lnTo>
                          <a:lnTo>
                            <a:pt x="824" y="20"/>
                          </a:lnTo>
                          <a:lnTo>
                            <a:pt x="832" y="23"/>
                          </a:lnTo>
                          <a:lnTo>
                            <a:pt x="839" y="23"/>
                          </a:lnTo>
                          <a:lnTo>
                            <a:pt x="846" y="24"/>
                          </a:lnTo>
                          <a:lnTo>
                            <a:pt x="853" y="25"/>
                          </a:lnTo>
                          <a:lnTo>
                            <a:pt x="860" y="26"/>
                          </a:lnTo>
                          <a:lnTo>
                            <a:pt x="867" y="27"/>
                          </a:lnTo>
                          <a:lnTo>
                            <a:pt x="876" y="28"/>
                          </a:lnTo>
                          <a:lnTo>
                            <a:pt x="883" y="30"/>
                          </a:lnTo>
                          <a:lnTo>
                            <a:pt x="890" y="31"/>
                          </a:lnTo>
                          <a:lnTo>
                            <a:pt x="897" y="32"/>
                          </a:lnTo>
                          <a:lnTo>
                            <a:pt x="904" y="34"/>
                          </a:lnTo>
                          <a:lnTo>
                            <a:pt x="912" y="36"/>
                          </a:lnTo>
                          <a:lnTo>
                            <a:pt x="916" y="39"/>
                          </a:lnTo>
                          <a:lnTo>
                            <a:pt x="919" y="44"/>
                          </a:lnTo>
                          <a:lnTo>
                            <a:pt x="923" y="49"/>
                          </a:lnTo>
                          <a:lnTo>
                            <a:pt x="928" y="52"/>
                          </a:lnTo>
                          <a:lnTo>
                            <a:pt x="931" y="57"/>
                          </a:lnTo>
                          <a:lnTo>
                            <a:pt x="934" y="62"/>
                          </a:lnTo>
                          <a:lnTo>
                            <a:pt x="938" y="65"/>
                          </a:lnTo>
                          <a:lnTo>
                            <a:pt x="943" y="70"/>
                          </a:lnTo>
                          <a:lnTo>
                            <a:pt x="940" y="75"/>
                          </a:lnTo>
                          <a:lnTo>
                            <a:pt x="936" y="78"/>
                          </a:lnTo>
                          <a:lnTo>
                            <a:pt x="934" y="83"/>
                          </a:lnTo>
                          <a:lnTo>
                            <a:pt x="931" y="88"/>
                          </a:lnTo>
                          <a:lnTo>
                            <a:pt x="929" y="91"/>
                          </a:lnTo>
                          <a:lnTo>
                            <a:pt x="927" y="95"/>
                          </a:lnTo>
                          <a:lnTo>
                            <a:pt x="925" y="101"/>
                          </a:lnTo>
                          <a:lnTo>
                            <a:pt x="923" y="106"/>
                          </a:lnTo>
                          <a:lnTo>
                            <a:pt x="918" y="106"/>
                          </a:lnTo>
                          <a:lnTo>
                            <a:pt x="915" y="106"/>
                          </a:lnTo>
                          <a:lnTo>
                            <a:pt x="911" y="106"/>
                          </a:lnTo>
                          <a:lnTo>
                            <a:pt x="906" y="106"/>
                          </a:lnTo>
                          <a:lnTo>
                            <a:pt x="902" y="106"/>
                          </a:lnTo>
                          <a:lnTo>
                            <a:pt x="898" y="106"/>
                          </a:lnTo>
                          <a:lnTo>
                            <a:pt x="893" y="106"/>
                          </a:lnTo>
                          <a:lnTo>
                            <a:pt x="889" y="106"/>
                          </a:lnTo>
                          <a:lnTo>
                            <a:pt x="885" y="106"/>
                          </a:lnTo>
                          <a:lnTo>
                            <a:pt x="880" y="106"/>
                          </a:lnTo>
                          <a:lnTo>
                            <a:pt x="876" y="106"/>
                          </a:lnTo>
                          <a:lnTo>
                            <a:pt x="872" y="106"/>
                          </a:lnTo>
                          <a:lnTo>
                            <a:pt x="867" y="106"/>
                          </a:lnTo>
                          <a:lnTo>
                            <a:pt x="864" y="106"/>
                          </a:lnTo>
                          <a:lnTo>
                            <a:pt x="859" y="106"/>
                          </a:lnTo>
                          <a:lnTo>
                            <a:pt x="855" y="106"/>
                          </a:lnTo>
                          <a:lnTo>
                            <a:pt x="851" y="104"/>
                          </a:lnTo>
                          <a:lnTo>
                            <a:pt x="847" y="104"/>
                          </a:lnTo>
                          <a:lnTo>
                            <a:pt x="842" y="103"/>
                          </a:lnTo>
                          <a:lnTo>
                            <a:pt x="838" y="103"/>
                          </a:lnTo>
                          <a:lnTo>
                            <a:pt x="834" y="103"/>
                          </a:lnTo>
                          <a:lnTo>
                            <a:pt x="829" y="102"/>
                          </a:lnTo>
                          <a:lnTo>
                            <a:pt x="826" y="102"/>
                          </a:lnTo>
                          <a:lnTo>
                            <a:pt x="822" y="102"/>
                          </a:lnTo>
                          <a:lnTo>
                            <a:pt x="817" y="101"/>
                          </a:lnTo>
                          <a:lnTo>
                            <a:pt x="814" y="101"/>
                          </a:lnTo>
                          <a:lnTo>
                            <a:pt x="809" y="100"/>
                          </a:lnTo>
                          <a:lnTo>
                            <a:pt x="806" y="100"/>
                          </a:lnTo>
                          <a:lnTo>
                            <a:pt x="801" y="100"/>
                          </a:lnTo>
                          <a:lnTo>
                            <a:pt x="797" y="99"/>
                          </a:lnTo>
                          <a:lnTo>
                            <a:pt x="792" y="99"/>
                          </a:lnTo>
                          <a:lnTo>
                            <a:pt x="789" y="99"/>
                          </a:lnTo>
                          <a:lnTo>
                            <a:pt x="784" y="97"/>
                          </a:lnTo>
                          <a:lnTo>
                            <a:pt x="781" y="97"/>
                          </a:lnTo>
                          <a:lnTo>
                            <a:pt x="776" y="96"/>
                          </a:lnTo>
                          <a:lnTo>
                            <a:pt x="772" y="95"/>
                          </a:lnTo>
                          <a:lnTo>
                            <a:pt x="768" y="95"/>
                          </a:lnTo>
                          <a:lnTo>
                            <a:pt x="764" y="95"/>
                          </a:lnTo>
                          <a:lnTo>
                            <a:pt x="759" y="94"/>
                          </a:lnTo>
                          <a:lnTo>
                            <a:pt x="756" y="94"/>
                          </a:lnTo>
                          <a:lnTo>
                            <a:pt x="751" y="93"/>
                          </a:lnTo>
                          <a:lnTo>
                            <a:pt x="746" y="93"/>
                          </a:lnTo>
                          <a:lnTo>
                            <a:pt x="743" y="93"/>
                          </a:lnTo>
                          <a:lnTo>
                            <a:pt x="739" y="93"/>
                          </a:lnTo>
                          <a:lnTo>
                            <a:pt x="734" y="91"/>
                          </a:lnTo>
                          <a:lnTo>
                            <a:pt x="731" y="91"/>
                          </a:lnTo>
                          <a:lnTo>
                            <a:pt x="726" y="91"/>
                          </a:lnTo>
                          <a:lnTo>
                            <a:pt x="722" y="91"/>
                          </a:lnTo>
                          <a:lnTo>
                            <a:pt x="719" y="90"/>
                          </a:lnTo>
                          <a:lnTo>
                            <a:pt x="713" y="90"/>
                          </a:lnTo>
                          <a:lnTo>
                            <a:pt x="709" y="90"/>
                          </a:lnTo>
                          <a:lnTo>
                            <a:pt x="706" y="90"/>
                          </a:lnTo>
                          <a:lnTo>
                            <a:pt x="701" y="89"/>
                          </a:lnTo>
                          <a:lnTo>
                            <a:pt x="696" y="89"/>
                          </a:lnTo>
                          <a:lnTo>
                            <a:pt x="693" y="89"/>
                          </a:lnTo>
                          <a:lnTo>
                            <a:pt x="688" y="89"/>
                          </a:lnTo>
                          <a:lnTo>
                            <a:pt x="684" y="89"/>
                          </a:lnTo>
                          <a:lnTo>
                            <a:pt x="680" y="89"/>
                          </a:lnTo>
                          <a:lnTo>
                            <a:pt x="675" y="89"/>
                          </a:lnTo>
                          <a:lnTo>
                            <a:pt x="671" y="89"/>
                          </a:lnTo>
                          <a:lnTo>
                            <a:pt x="667" y="89"/>
                          </a:lnTo>
                          <a:lnTo>
                            <a:pt x="663" y="89"/>
                          </a:lnTo>
                          <a:lnTo>
                            <a:pt x="658" y="89"/>
                          </a:lnTo>
                          <a:lnTo>
                            <a:pt x="655" y="90"/>
                          </a:lnTo>
                          <a:lnTo>
                            <a:pt x="650" y="89"/>
                          </a:lnTo>
                          <a:lnTo>
                            <a:pt x="645" y="88"/>
                          </a:lnTo>
                          <a:lnTo>
                            <a:pt x="641" y="88"/>
                          </a:lnTo>
                          <a:lnTo>
                            <a:pt x="636" y="88"/>
                          </a:lnTo>
                          <a:lnTo>
                            <a:pt x="632" y="87"/>
                          </a:lnTo>
                          <a:lnTo>
                            <a:pt x="628" y="87"/>
                          </a:lnTo>
                          <a:lnTo>
                            <a:pt x="623" y="85"/>
                          </a:lnTo>
                          <a:lnTo>
                            <a:pt x="619" y="85"/>
                          </a:lnTo>
                          <a:lnTo>
                            <a:pt x="614" y="85"/>
                          </a:lnTo>
                          <a:lnTo>
                            <a:pt x="610" y="84"/>
                          </a:lnTo>
                          <a:lnTo>
                            <a:pt x="605" y="84"/>
                          </a:lnTo>
                          <a:lnTo>
                            <a:pt x="600" y="84"/>
                          </a:lnTo>
                          <a:lnTo>
                            <a:pt x="595" y="83"/>
                          </a:lnTo>
                          <a:lnTo>
                            <a:pt x="592" y="83"/>
                          </a:lnTo>
                          <a:lnTo>
                            <a:pt x="587" y="83"/>
                          </a:lnTo>
                          <a:lnTo>
                            <a:pt x="582" y="83"/>
                          </a:lnTo>
                          <a:lnTo>
                            <a:pt x="578" y="82"/>
                          </a:lnTo>
                          <a:lnTo>
                            <a:pt x="573" y="82"/>
                          </a:lnTo>
                          <a:lnTo>
                            <a:pt x="568" y="81"/>
                          </a:lnTo>
                          <a:lnTo>
                            <a:pt x="563" y="81"/>
                          </a:lnTo>
                          <a:lnTo>
                            <a:pt x="559" y="81"/>
                          </a:lnTo>
                          <a:lnTo>
                            <a:pt x="554" y="81"/>
                          </a:lnTo>
                          <a:lnTo>
                            <a:pt x="549" y="81"/>
                          </a:lnTo>
                          <a:lnTo>
                            <a:pt x="544" y="81"/>
                          </a:lnTo>
                          <a:lnTo>
                            <a:pt x="540" y="81"/>
                          </a:lnTo>
                          <a:lnTo>
                            <a:pt x="536" y="81"/>
                          </a:lnTo>
                          <a:lnTo>
                            <a:pt x="531" y="81"/>
                          </a:lnTo>
                          <a:lnTo>
                            <a:pt x="525" y="81"/>
                          </a:lnTo>
                          <a:lnTo>
                            <a:pt x="521" y="81"/>
                          </a:lnTo>
                          <a:lnTo>
                            <a:pt x="516" y="81"/>
                          </a:lnTo>
                          <a:lnTo>
                            <a:pt x="512" y="81"/>
                          </a:lnTo>
                          <a:lnTo>
                            <a:pt x="508" y="82"/>
                          </a:lnTo>
                          <a:lnTo>
                            <a:pt x="501" y="81"/>
                          </a:lnTo>
                          <a:lnTo>
                            <a:pt x="493" y="81"/>
                          </a:lnTo>
                          <a:lnTo>
                            <a:pt x="485" y="81"/>
                          </a:lnTo>
                          <a:lnTo>
                            <a:pt x="479" y="81"/>
                          </a:lnTo>
                          <a:lnTo>
                            <a:pt x="472" y="80"/>
                          </a:lnTo>
                          <a:lnTo>
                            <a:pt x="465" y="80"/>
                          </a:lnTo>
                          <a:lnTo>
                            <a:pt x="458" y="80"/>
                          </a:lnTo>
                          <a:lnTo>
                            <a:pt x="451" y="80"/>
                          </a:lnTo>
                          <a:lnTo>
                            <a:pt x="444" y="78"/>
                          </a:lnTo>
                          <a:lnTo>
                            <a:pt x="438" y="78"/>
                          </a:lnTo>
                          <a:lnTo>
                            <a:pt x="429" y="78"/>
                          </a:lnTo>
                          <a:lnTo>
                            <a:pt x="422" y="78"/>
                          </a:lnTo>
                          <a:lnTo>
                            <a:pt x="415" y="78"/>
                          </a:lnTo>
                          <a:lnTo>
                            <a:pt x="409" y="78"/>
                          </a:lnTo>
                          <a:lnTo>
                            <a:pt x="402" y="78"/>
                          </a:lnTo>
                          <a:lnTo>
                            <a:pt x="395" y="78"/>
                          </a:lnTo>
                          <a:lnTo>
                            <a:pt x="387" y="78"/>
                          </a:lnTo>
                          <a:lnTo>
                            <a:pt x="381" y="78"/>
                          </a:lnTo>
                          <a:lnTo>
                            <a:pt x="374" y="78"/>
                          </a:lnTo>
                          <a:lnTo>
                            <a:pt x="366" y="78"/>
                          </a:lnTo>
                          <a:lnTo>
                            <a:pt x="359" y="78"/>
                          </a:lnTo>
                          <a:lnTo>
                            <a:pt x="352" y="78"/>
                          </a:lnTo>
                          <a:lnTo>
                            <a:pt x="345" y="80"/>
                          </a:lnTo>
                          <a:lnTo>
                            <a:pt x="339" y="80"/>
                          </a:lnTo>
                          <a:lnTo>
                            <a:pt x="331" y="80"/>
                          </a:lnTo>
                          <a:lnTo>
                            <a:pt x="325" y="80"/>
                          </a:lnTo>
                          <a:lnTo>
                            <a:pt x="318" y="81"/>
                          </a:lnTo>
                          <a:lnTo>
                            <a:pt x="311" y="81"/>
                          </a:lnTo>
                          <a:lnTo>
                            <a:pt x="304" y="81"/>
                          </a:lnTo>
                          <a:lnTo>
                            <a:pt x="298" y="82"/>
                          </a:lnTo>
                          <a:lnTo>
                            <a:pt x="291" y="82"/>
                          </a:lnTo>
                          <a:lnTo>
                            <a:pt x="283" y="83"/>
                          </a:lnTo>
                          <a:lnTo>
                            <a:pt x="276" y="83"/>
                          </a:lnTo>
                          <a:lnTo>
                            <a:pt x="269" y="83"/>
                          </a:lnTo>
                          <a:lnTo>
                            <a:pt x="263" y="84"/>
                          </a:lnTo>
                          <a:lnTo>
                            <a:pt x="256" y="84"/>
                          </a:lnTo>
                          <a:lnTo>
                            <a:pt x="249" y="85"/>
                          </a:lnTo>
                          <a:lnTo>
                            <a:pt x="242" y="85"/>
                          </a:lnTo>
                          <a:lnTo>
                            <a:pt x="235" y="87"/>
                          </a:lnTo>
                          <a:lnTo>
                            <a:pt x="229" y="88"/>
                          </a:lnTo>
                          <a:lnTo>
                            <a:pt x="222" y="88"/>
                          </a:lnTo>
                          <a:lnTo>
                            <a:pt x="215" y="89"/>
                          </a:lnTo>
                          <a:lnTo>
                            <a:pt x="208" y="90"/>
                          </a:lnTo>
                          <a:lnTo>
                            <a:pt x="202" y="90"/>
                          </a:lnTo>
                          <a:lnTo>
                            <a:pt x="194" y="91"/>
                          </a:lnTo>
                          <a:lnTo>
                            <a:pt x="187" y="93"/>
                          </a:lnTo>
                          <a:lnTo>
                            <a:pt x="181" y="94"/>
                          </a:lnTo>
                          <a:lnTo>
                            <a:pt x="174" y="95"/>
                          </a:lnTo>
                          <a:lnTo>
                            <a:pt x="167" y="95"/>
                          </a:lnTo>
                          <a:lnTo>
                            <a:pt x="161" y="96"/>
                          </a:lnTo>
                          <a:lnTo>
                            <a:pt x="154" y="97"/>
                          </a:lnTo>
                          <a:lnTo>
                            <a:pt x="147" y="99"/>
                          </a:lnTo>
                          <a:lnTo>
                            <a:pt x="141" y="100"/>
                          </a:lnTo>
                          <a:lnTo>
                            <a:pt x="134" y="101"/>
                          </a:lnTo>
                          <a:lnTo>
                            <a:pt x="127" y="103"/>
                          </a:lnTo>
                          <a:lnTo>
                            <a:pt x="121" y="104"/>
                          </a:lnTo>
                          <a:lnTo>
                            <a:pt x="114" y="106"/>
                          </a:lnTo>
                          <a:lnTo>
                            <a:pt x="108" y="107"/>
                          </a:lnTo>
                          <a:lnTo>
                            <a:pt x="101" y="108"/>
                          </a:lnTo>
                          <a:lnTo>
                            <a:pt x="95" y="110"/>
                          </a:lnTo>
                          <a:lnTo>
                            <a:pt x="88" y="112"/>
                          </a:lnTo>
                          <a:lnTo>
                            <a:pt x="82" y="113"/>
                          </a:lnTo>
                          <a:lnTo>
                            <a:pt x="76" y="115"/>
                          </a:lnTo>
                          <a:lnTo>
                            <a:pt x="69" y="116"/>
                          </a:lnTo>
                          <a:lnTo>
                            <a:pt x="65" y="115"/>
                          </a:lnTo>
                          <a:lnTo>
                            <a:pt x="62" y="115"/>
                          </a:lnTo>
                          <a:lnTo>
                            <a:pt x="58" y="114"/>
                          </a:lnTo>
                          <a:lnTo>
                            <a:pt x="56" y="114"/>
                          </a:lnTo>
                          <a:lnTo>
                            <a:pt x="52" y="113"/>
                          </a:lnTo>
                          <a:lnTo>
                            <a:pt x="49" y="113"/>
                          </a:lnTo>
                          <a:lnTo>
                            <a:pt x="45" y="113"/>
                          </a:lnTo>
                          <a:lnTo>
                            <a:pt x="43" y="113"/>
                          </a:lnTo>
                          <a:lnTo>
                            <a:pt x="39" y="113"/>
                          </a:lnTo>
                          <a:lnTo>
                            <a:pt x="37" y="113"/>
                          </a:lnTo>
                          <a:lnTo>
                            <a:pt x="33" y="113"/>
                          </a:lnTo>
                          <a:lnTo>
                            <a:pt x="31" y="113"/>
                          </a:lnTo>
                          <a:lnTo>
                            <a:pt x="27" y="113"/>
                          </a:lnTo>
                          <a:lnTo>
                            <a:pt x="25" y="113"/>
                          </a:lnTo>
                          <a:lnTo>
                            <a:pt x="22" y="113"/>
                          </a:lnTo>
                          <a:lnTo>
                            <a:pt x="19" y="113"/>
                          </a:lnTo>
                          <a:lnTo>
                            <a:pt x="18" y="109"/>
                          </a:lnTo>
                          <a:lnTo>
                            <a:pt x="16" y="107"/>
                          </a:lnTo>
                          <a:lnTo>
                            <a:pt x="15" y="103"/>
                          </a:lnTo>
                          <a:lnTo>
                            <a:pt x="14" y="101"/>
                          </a:lnTo>
                          <a:lnTo>
                            <a:pt x="12" y="95"/>
                          </a:lnTo>
                          <a:lnTo>
                            <a:pt x="9" y="91"/>
                          </a:lnTo>
                          <a:lnTo>
                            <a:pt x="7" y="87"/>
                          </a:lnTo>
                          <a:lnTo>
                            <a:pt x="5" y="83"/>
                          </a:lnTo>
                          <a:lnTo>
                            <a:pt x="2" y="78"/>
                          </a:lnTo>
                          <a:lnTo>
                            <a:pt x="0" y="75"/>
                          </a:lnTo>
                          <a:lnTo>
                            <a:pt x="2" y="70"/>
                          </a:lnTo>
                          <a:lnTo>
                            <a:pt x="6" y="68"/>
                          </a:lnTo>
                          <a:lnTo>
                            <a:pt x="8" y="64"/>
                          </a:lnTo>
                          <a:lnTo>
                            <a:pt x="12" y="61"/>
                          </a:lnTo>
                          <a:lnTo>
                            <a:pt x="14" y="58"/>
                          </a:lnTo>
                          <a:lnTo>
                            <a:pt x="18" y="55"/>
                          </a:lnTo>
                          <a:lnTo>
                            <a:pt x="21" y="52"/>
                          </a:lnTo>
                          <a:lnTo>
                            <a:pt x="25" y="51"/>
                          </a:lnTo>
                          <a:lnTo>
                            <a:pt x="27" y="49"/>
                          </a:lnTo>
                          <a:lnTo>
                            <a:pt x="31" y="46"/>
                          </a:lnTo>
                          <a:lnTo>
                            <a:pt x="34" y="44"/>
                          </a:lnTo>
                          <a:lnTo>
                            <a:pt x="38" y="43"/>
                          </a:lnTo>
                          <a:lnTo>
                            <a:pt x="41" y="40"/>
                          </a:lnTo>
                          <a:lnTo>
                            <a:pt x="45" y="39"/>
                          </a:lnTo>
                          <a:lnTo>
                            <a:pt x="49" y="38"/>
                          </a:lnTo>
                          <a:lnTo>
                            <a:pt x="53" y="37"/>
                          </a:lnTo>
                          <a:lnTo>
                            <a:pt x="56" y="34"/>
                          </a:lnTo>
                          <a:lnTo>
                            <a:pt x="60" y="33"/>
                          </a:lnTo>
                          <a:lnTo>
                            <a:pt x="64" y="32"/>
                          </a:lnTo>
                          <a:lnTo>
                            <a:pt x="67" y="31"/>
                          </a:lnTo>
                          <a:lnTo>
                            <a:pt x="71" y="30"/>
                          </a:lnTo>
                          <a:lnTo>
                            <a:pt x="76" y="30"/>
                          </a:lnTo>
                          <a:lnTo>
                            <a:pt x="79" y="28"/>
                          </a:lnTo>
                          <a:lnTo>
                            <a:pt x="83" y="27"/>
                          </a:lnTo>
                          <a:lnTo>
                            <a:pt x="88" y="27"/>
                          </a:lnTo>
                          <a:lnTo>
                            <a:pt x="91" y="26"/>
                          </a:lnTo>
                          <a:lnTo>
                            <a:pt x="95" y="25"/>
                          </a:lnTo>
                          <a:lnTo>
                            <a:pt x="98" y="25"/>
                          </a:lnTo>
                          <a:lnTo>
                            <a:pt x="103" y="25"/>
                          </a:lnTo>
                          <a:lnTo>
                            <a:pt x="107" y="25"/>
                          </a:lnTo>
                          <a:lnTo>
                            <a:pt x="111" y="24"/>
                          </a:lnTo>
                          <a:lnTo>
                            <a:pt x="116" y="24"/>
                          </a:lnTo>
                          <a:lnTo>
                            <a:pt x="120" y="23"/>
                          </a:lnTo>
                          <a:lnTo>
                            <a:pt x="123" y="23"/>
                          </a:lnTo>
                          <a:lnTo>
                            <a:pt x="127" y="23"/>
                          </a:lnTo>
                          <a:lnTo>
                            <a:pt x="132" y="23"/>
                          </a:lnTo>
                          <a:lnTo>
                            <a:pt x="135" y="23"/>
                          </a:lnTo>
                          <a:lnTo>
                            <a:pt x="140" y="21"/>
                          </a:lnTo>
                          <a:lnTo>
                            <a:pt x="143" y="21"/>
                          </a:lnTo>
                          <a:lnTo>
                            <a:pt x="148" y="21"/>
                          </a:lnTo>
                          <a:lnTo>
                            <a:pt x="152" y="20"/>
                          </a:lnTo>
                          <a:lnTo>
                            <a:pt x="156" y="20"/>
                          </a:lnTo>
                          <a:lnTo>
                            <a:pt x="161" y="20"/>
                          </a:lnTo>
                          <a:lnTo>
                            <a:pt x="165" y="20"/>
                          </a:lnTo>
                          <a:lnTo>
                            <a:pt x="170" y="19"/>
                          </a:lnTo>
                          <a:lnTo>
                            <a:pt x="173" y="19"/>
                          </a:lnTo>
                          <a:lnTo>
                            <a:pt x="177" y="19"/>
                          </a:lnTo>
                          <a:lnTo>
                            <a:pt x="181" y="19"/>
                          </a:lnTo>
                          <a:lnTo>
                            <a:pt x="186" y="19"/>
                          </a:lnTo>
                          <a:lnTo>
                            <a:pt x="190" y="19"/>
                          </a:lnTo>
                          <a:lnTo>
                            <a:pt x="194" y="18"/>
                          </a:lnTo>
                          <a:lnTo>
                            <a:pt x="198" y="18"/>
                          </a:lnTo>
                          <a:lnTo>
                            <a:pt x="202" y="17"/>
                          </a:lnTo>
                          <a:lnTo>
                            <a:pt x="206" y="17"/>
                          </a:lnTo>
                          <a:lnTo>
                            <a:pt x="210" y="15"/>
                          </a:lnTo>
                          <a:lnTo>
                            <a:pt x="215" y="15"/>
                          </a:lnTo>
                          <a:lnTo>
                            <a:pt x="218" y="14"/>
                          </a:lnTo>
                          <a:lnTo>
                            <a:pt x="222" y="14"/>
                          </a:lnTo>
                          <a:lnTo>
                            <a:pt x="225" y="13"/>
                          </a:lnTo>
                          <a:lnTo>
                            <a:pt x="230" y="12"/>
                          </a:lnTo>
                          <a:lnTo>
                            <a:pt x="234" y="12"/>
                          </a:lnTo>
                          <a:lnTo>
                            <a:pt x="237" y="11"/>
                          </a:lnTo>
                          <a:lnTo>
                            <a:pt x="242" y="9"/>
                          </a:lnTo>
                          <a:lnTo>
                            <a:pt x="245" y="9"/>
                          </a:lnTo>
                          <a:lnTo>
                            <a:pt x="249" y="7"/>
                          </a:lnTo>
                          <a:lnTo>
                            <a:pt x="251" y="7"/>
                          </a:lnTo>
                          <a:lnTo>
                            <a:pt x="255" y="7"/>
                          </a:lnTo>
                          <a:lnTo>
                            <a:pt x="257" y="7"/>
                          </a:lnTo>
                          <a:lnTo>
                            <a:pt x="260" y="7"/>
                          </a:lnTo>
                          <a:lnTo>
                            <a:pt x="263" y="6"/>
                          </a:lnTo>
                          <a:lnTo>
                            <a:pt x="266" y="6"/>
                          </a:lnTo>
                          <a:lnTo>
                            <a:pt x="269" y="6"/>
                          </a:lnTo>
                          <a:lnTo>
                            <a:pt x="272" y="5"/>
                          </a:lnTo>
                          <a:lnTo>
                            <a:pt x="275" y="5"/>
                          </a:lnTo>
                          <a:lnTo>
                            <a:pt x="278" y="5"/>
                          </a:lnTo>
                          <a:lnTo>
                            <a:pt x="281" y="5"/>
                          </a:lnTo>
                          <a:lnTo>
                            <a:pt x="283" y="5"/>
                          </a:lnTo>
                          <a:lnTo>
                            <a:pt x="287" y="5"/>
                          </a:lnTo>
                          <a:lnTo>
                            <a:pt x="289" y="5"/>
                          </a:lnTo>
                          <a:lnTo>
                            <a:pt x="293" y="5"/>
                          </a:lnTo>
                          <a:lnTo>
                            <a:pt x="295" y="5"/>
                          </a:lnTo>
                          <a:lnTo>
                            <a:pt x="298" y="5"/>
                          </a:lnTo>
                          <a:lnTo>
                            <a:pt x="301" y="5"/>
                          </a:lnTo>
                          <a:lnTo>
                            <a:pt x="304" y="5"/>
                          </a:lnTo>
                          <a:lnTo>
                            <a:pt x="307" y="5"/>
                          </a:lnTo>
                          <a:lnTo>
                            <a:pt x="311" y="5"/>
                          </a:lnTo>
                          <a:lnTo>
                            <a:pt x="313" y="5"/>
                          </a:lnTo>
                          <a:lnTo>
                            <a:pt x="315" y="5"/>
                          </a:lnTo>
                          <a:lnTo>
                            <a:pt x="319" y="5"/>
                          </a:lnTo>
                          <a:lnTo>
                            <a:pt x="321" y="5"/>
                          </a:lnTo>
                          <a:lnTo>
                            <a:pt x="325" y="5"/>
                          </a:lnTo>
                          <a:lnTo>
                            <a:pt x="329" y="5"/>
                          </a:lnTo>
                          <a:lnTo>
                            <a:pt x="331" y="5"/>
                          </a:lnTo>
                          <a:lnTo>
                            <a:pt x="333" y="5"/>
                          </a:lnTo>
                          <a:lnTo>
                            <a:pt x="337" y="5"/>
                          </a:lnTo>
                          <a:lnTo>
                            <a:pt x="340" y="6"/>
                          </a:lnTo>
                          <a:lnTo>
                            <a:pt x="343" y="5"/>
                          </a:lnTo>
                          <a:lnTo>
                            <a:pt x="346" y="5"/>
                          </a:lnTo>
                          <a:lnTo>
                            <a:pt x="349" y="5"/>
                          </a:lnTo>
                          <a:lnTo>
                            <a:pt x="351" y="5"/>
                          </a:lnTo>
                          <a:lnTo>
                            <a:pt x="355" y="5"/>
                          </a:lnTo>
                          <a:lnTo>
                            <a:pt x="357" y="5"/>
                          </a:lnTo>
                          <a:lnTo>
                            <a:pt x="361" y="5"/>
                          </a:lnTo>
                          <a:lnTo>
                            <a:pt x="364" y="5"/>
                          </a:lnTo>
                          <a:lnTo>
                            <a:pt x="366" y="5"/>
                          </a:lnTo>
                          <a:lnTo>
                            <a:pt x="369" y="5"/>
                          </a:lnTo>
                          <a:lnTo>
                            <a:pt x="371" y="5"/>
                          </a:lnTo>
                          <a:lnTo>
                            <a:pt x="376" y="5"/>
                          </a:lnTo>
                          <a:lnTo>
                            <a:pt x="378" y="5"/>
                          </a:lnTo>
                          <a:lnTo>
                            <a:pt x="382" y="5"/>
                          </a:lnTo>
                          <a:lnTo>
                            <a:pt x="384" y="5"/>
                          </a:lnTo>
                          <a:lnTo>
                            <a:pt x="387" y="5"/>
                          </a:lnTo>
                          <a:lnTo>
                            <a:pt x="390" y="5"/>
                          </a:lnTo>
                          <a:lnTo>
                            <a:pt x="394" y="5"/>
                          </a:lnTo>
                          <a:lnTo>
                            <a:pt x="396" y="5"/>
                          </a:lnTo>
                          <a:lnTo>
                            <a:pt x="400" y="5"/>
                          </a:lnTo>
                          <a:lnTo>
                            <a:pt x="402" y="5"/>
                          </a:lnTo>
                          <a:lnTo>
                            <a:pt x="404" y="5"/>
                          </a:lnTo>
                          <a:lnTo>
                            <a:pt x="407" y="4"/>
                          </a:lnTo>
                          <a:lnTo>
                            <a:pt x="410" y="4"/>
                          </a:lnTo>
                          <a:lnTo>
                            <a:pt x="414" y="2"/>
                          </a:lnTo>
                          <a:lnTo>
                            <a:pt x="418" y="2"/>
                          </a:lnTo>
                          <a:lnTo>
                            <a:pt x="420" y="1"/>
                          </a:lnTo>
                          <a:lnTo>
                            <a:pt x="422" y="1"/>
                          </a:lnTo>
                          <a:lnTo>
                            <a:pt x="426" y="1"/>
                          </a:lnTo>
                          <a:lnTo>
                            <a:pt x="428" y="1"/>
                          </a:lnTo>
                          <a:lnTo>
                            <a:pt x="432" y="0"/>
                          </a:lnTo>
                          <a:lnTo>
                            <a:pt x="435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71" name="Freeform 155"/>
                    <p:cNvSpPr>
                      <a:spLocks/>
                    </p:cNvSpPr>
                    <p:nvPr/>
                  </p:nvSpPr>
                  <p:spPr bwMode="auto">
                    <a:xfrm>
                      <a:off x="5406" y="1602"/>
                      <a:ext cx="36" cy="166"/>
                    </a:xfrm>
                    <a:custGeom>
                      <a:avLst/>
                      <a:gdLst>
                        <a:gd name="T0" fmla="*/ 3 w 107"/>
                        <a:gd name="T1" fmla="*/ 0 h 499"/>
                        <a:gd name="T2" fmla="*/ 3 w 107"/>
                        <a:gd name="T3" fmla="*/ 1 h 499"/>
                        <a:gd name="T4" fmla="*/ 4 w 107"/>
                        <a:gd name="T5" fmla="*/ 1 h 499"/>
                        <a:gd name="T6" fmla="*/ 4 w 107"/>
                        <a:gd name="T7" fmla="*/ 2 h 499"/>
                        <a:gd name="T8" fmla="*/ 4 w 107"/>
                        <a:gd name="T9" fmla="*/ 2 h 499"/>
                        <a:gd name="T10" fmla="*/ 4 w 107"/>
                        <a:gd name="T11" fmla="*/ 3 h 499"/>
                        <a:gd name="T12" fmla="*/ 3 w 107"/>
                        <a:gd name="T13" fmla="*/ 4 h 499"/>
                        <a:gd name="T14" fmla="*/ 3 w 107"/>
                        <a:gd name="T15" fmla="*/ 4 h 499"/>
                        <a:gd name="T16" fmla="*/ 3 w 107"/>
                        <a:gd name="T17" fmla="*/ 5 h 499"/>
                        <a:gd name="T18" fmla="*/ 3 w 107"/>
                        <a:gd name="T19" fmla="*/ 6 h 499"/>
                        <a:gd name="T20" fmla="*/ 3 w 107"/>
                        <a:gd name="T21" fmla="*/ 6 h 499"/>
                        <a:gd name="T22" fmla="*/ 3 w 107"/>
                        <a:gd name="T23" fmla="*/ 7 h 499"/>
                        <a:gd name="T24" fmla="*/ 3 w 107"/>
                        <a:gd name="T25" fmla="*/ 8 h 499"/>
                        <a:gd name="T26" fmla="*/ 3 w 107"/>
                        <a:gd name="T27" fmla="*/ 8 h 499"/>
                        <a:gd name="T28" fmla="*/ 3 w 107"/>
                        <a:gd name="T29" fmla="*/ 9 h 499"/>
                        <a:gd name="T30" fmla="*/ 3 w 107"/>
                        <a:gd name="T31" fmla="*/ 10 h 499"/>
                        <a:gd name="T32" fmla="*/ 3 w 107"/>
                        <a:gd name="T33" fmla="*/ 11 h 499"/>
                        <a:gd name="T34" fmla="*/ 3 w 107"/>
                        <a:gd name="T35" fmla="*/ 12 h 499"/>
                        <a:gd name="T36" fmla="*/ 3 w 107"/>
                        <a:gd name="T37" fmla="*/ 12 h 499"/>
                        <a:gd name="T38" fmla="*/ 3 w 107"/>
                        <a:gd name="T39" fmla="*/ 13 h 499"/>
                        <a:gd name="T40" fmla="*/ 3 w 107"/>
                        <a:gd name="T41" fmla="*/ 14 h 499"/>
                        <a:gd name="T42" fmla="*/ 3 w 107"/>
                        <a:gd name="T43" fmla="*/ 15 h 499"/>
                        <a:gd name="T44" fmla="*/ 4 w 107"/>
                        <a:gd name="T45" fmla="*/ 16 h 499"/>
                        <a:gd name="T46" fmla="*/ 4 w 107"/>
                        <a:gd name="T47" fmla="*/ 16 h 499"/>
                        <a:gd name="T48" fmla="*/ 4 w 107"/>
                        <a:gd name="T49" fmla="*/ 17 h 499"/>
                        <a:gd name="T50" fmla="*/ 4 w 107"/>
                        <a:gd name="T51" fmla="*/ 18 h 499"/>
                        <a:gd name="T52" fmla="*/ 3 w 107"/>
                        <a:gd name="T53" fmla="*/ 18 h 499"/>
                        <a:gd name="T54" fmla="*/ 2 w 107"/>
                        <a:gd name="T55" fmla="*/ 18 h 499"/>
                        <a:gd name="T56" fmla="*/ 1 w 107"/>
                        <a:gd name="T57" fmla="*/ 17 h 499"/>
                        <a:gd name="T58" fmla="*/ 1 w 107"/>
                        <a:gd name="T59" fmla="*/ 17 h 499"/>
                        <a:gd name="T60" fmla="*/ 0 w 107"/>
                        <a:gd name="T61" fmla="*/ 16 h 499"/>
                        <a:gd name="T62" fmla="*/ 0 w 107"/>
                        <a:gd name="T63" fmla="*/ 15 h 499"/>
                        <a:gd name="T64" fmla="*/ 0 w 107"/>
                        <a:gd name="T65" fmla="*/ 14 h 499"/>
                        <a:gd name="T66" fmla="*/ 0 w 107"/>
                        <a:gd name="T67" fmla="*/ 13 h 499"/>
                        <a:gd name="T68" fmla="*/ 0 w 107"/>
                        <a:gd name="T69" fmla="*/ 12 h 499"/>
                        <a:gd name="T70" fmla="*/ 0 w 107"/>
                        <a:gd name="T71" fmla="*/ 11 h 499"/>
                        <a:gd name="T72" fmla="*/ 0 w 107"/>
                        <a:gd name="T73" fmla="*/ 10 h 499"/>
                        <a:gd name="T74" fmla="*/ 0 w 107"/>
                        <a:gd name="T75" fmla="*/ 9 h 499"/>
                        <a:gd name="T76" fmla="*/ 0 w 107"/>
                        <a:gd name="T77" fmla="*/ 8 h 499"/>
                        <a:gd name="T78" fmla="*/ 0 w 107"/>
                        <a:gd name="T79" fmla="*/ 7 h 499"/>
                        <a:gd name="T80" fmla="*/ 0 w 107"/>
                        <a:gd name="T81" fmla="*/ 7 h 499"/>
                        <a:gd name="T82" fmla="*/ 0 w 107"/>
                        <a:gd name="T83" fmla="*/ 6 h 499"/>
                        <a:gd name="T84" fmla="*/ 0 w 107"/>
                        <a:gd name="T85" fmla="*/ 5 h 499"/>
                        <a:gd name="T86" fmla="*/ 0 w 107"/>
                        <a:gd name="T87" fmla="*/ 5 h 499"/>
                        <a:gd name="T88" fmla="*/ 0 w 107"/>
                        <a:gd name="T89" fmla="*/ 4 h 499"/>
                        <a:gd name="T90" fmla="*/ 0 w 107"/>
                        <a:gd name="T91" fmla="*/ 4 h 499"/>
                        <a:gd name="T92" fmla="*/ 0 w 107"/>
                        <a:gd name="T93" fmla="*/ 3 h 499"/>
                        <a:gd name="T94" fmla="*/ 0 w 107"/>
                        <a:gd name="T95" fmla="*/ 2 h 499"/>
                        <a:gd name="T96" fmla="*/ 1 w 107"/>
                        <a:gd name="T97" fmla="*/ 2 h 499"/>
                        <a:gd name="T98" fmla="*/ 1 w 107"/>
                        <a:gd name="T99" fmla="*/ 1 h 499"/>
                        <a:gd name="T100" fmla="*/ 1 w 107"/>
                        <a:gd name="T101" fmla="*/ 1 h 499"/>
                        <a:gd name="T102" fmla="*/ 2 w 107"/>
                        <a:gd name="T103" fmla="*/ 0 h 499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w 107"/>
                        <a:gd name="T157" fmla="*/ 0 h 499"/>
                        <a:gd name="T158" fmla="*/ 107 w 107"/>
                        <a:gd name="T159" fmla="*/ 499 h 499"/>
                      </a:gdLst>
                      <a:ahLst/>
                      <a:cxnLst>
                        <a:cxn ang="T104">
                          <a:pos x="T0" y="T1"/>
                        </a:cxn>
                        <a:cxn ang="T105">
                          <a:pos x="T2" y="T3"/>
                        </a:cxn>
                        <a:cxn ang="T106">
                          <a:pos x="T4" y="T5"/>
                        </a:cxn>
                        <a:cxn ang="T107">
                          <a:pos x="T6" y="T7"/>
                        </a:cxn>
                        <a:cxn ang="T108">
                          <a:pos x="T8" y="T9"/>
                        </a:cxn>
                        <a:cxn ang="T109">
                          <a:pos x="T10" y="T11"/>
                        </a:cxn>
                        <a:cxn ang="T110">
                          <a:pos x="T12" y="T13"/>
                        </a:cxn>
                        <a:cxn ang="T111">
                          <a:pos x="T14" y="T15"/>
                        </a:cxn>
                        <a:cxn ang="T112">
                          <a:pos x="T16" y="T17"/>
                        </a:cxn>
                        <a:cxn ang="T113">
                          <a:pos x="T18" y="T19"/>
                        </a:cxn>
                        <a:cxn ang="T114">
                          <a:pos x="T20" y="T21"/>
                        </a:cxn>
                        <a:cxn ang="T115">
                          <a:pos x="T22" y="T23"/>
                        </a:cxn>
                        <a:cxn ang="T116">
                          <a:pos x="T24" y="T25"/>
                        </a:cxn>
                        <a:cxn ang="T117">
                          <a:pos x="T26" y="T27"/>
                        </a:cxn>
                        <a:cxn ang="T118">
                          <a:pos x="T28" y="T29"/>
                        </a:cxn>
                        <a:cxn ang="T119">
                          <a:pos x="T30" y="T31"/>
                        </a:cxn>
                        <a:cxn ang="T120">
                          <a:pos x="T32" y="T33"/>
                        </a:cxn>
                        <a:cxn ang="T121">
                          <a:pos x="T34" y="T35"/>
                        </a:cxn>
                        <a:cxn ang="T122">
                          <a:pos x="T36" y="T37"/>
                        </a:cxn>
                        <a:cxn ang="T123">
                          <a:pos x="T38" y="T39"/>
                        </a:cxn>
                        <a:cxn ang="T124">
                          <a:pos x="T40" y="T41"/>
                        </a:cxn>
                        <a:cxn ang="T125">
                          <a:pos x="T42" y="T43"/>
                        </a:cxn>
                        <a:cxn ang="T126">
                          <a:pos x="T44" y="T45"/>
                        </a:cxn>
                        <a:cxn ang="T127">
                          <a:pos x="T46" y="T47"/>
                        </a:cxn>
                        <a:cxn ang="T128">
                          <a:pos x="T48" y="T49"/>
                        </a:cxn>
                        <a:cxn ang="T129">
                          <a:pos x="T50" y="T51"/>
                        </a:cxn>
                        <a:cxn ang="T130">
                          <a:pos x="T52" y="T53"/>
                        </a:cxn>
                        <a:cxn ang="T131">
                          <a:pos x="T54" y="T55"/>
                        </a:cxn>
                        <a:cxn ang="T132">
                          <a:pos x="T56" y="T57"/>
                        </a:cxn>
                        <a:cxn ang="T133">
                          <a:pos x="T58" y="T59"/>
                        </a:cxn>
                        <a:cxn ang="T134">
                          <a:pos x="T60" y="T61"/>
                        </a:cxn>
                        <a:cxn ang="T135">
                          <a:pos x="T62" y="T63"/>
                        </a:cxn>
                        <a:cxn ang="T136">
                          <a:pos x="T64" y="T65"/>
                        </a:cxn>
                        <a:cxn ang="T137">
                          <a:pos x="T66" y="T67"/>
                        </a:cxn>
                        <a:cxn ang="T138">
                          <a:pos x="T68" y="T69"/>
                        </a:cxn>
                        <a:cxn ang="T139">
                          <a:pos x="T70" y="T71"/>
                        </a:cxn>
                        <a:cxn ang="T140">
                          <a:pos x="T72" y="T73"/>
                        </a:cxn>
                        <a:cxn ang="T141">
                          <a:pos x="T74" y="T75"/>
                        </a:cxn>
                        <a:cxn ang="T142">
                          <a:pos x="T76" y="T77"/>
                        </a:cxn>
                        <a:cxn ang="T143">
                          <a:pos x="T78" y="T79"/>
                        </a:cxn>
                        <a:cxn ang="T144">
                          <a:pos x="T80" y="T81"/>
                        </a:cxn>
                        <a:cxn ang="T145">
                          <a:pos x="T82" y="T83"/>
                        </a:cxn>
                        <a:cxn ang="T146">
                          <a:pos x="T84" y="T85"/>
                        </a:cxn>
                        <a:cxn ang="T147">
                          <a:pos x="T86" y="T87"/>
                        </a:cxn>
                        <a:cxn ang="T148">
                          <a:pos x="T88" y="T89"/>
                        </a:cxn>
                        <a:cxn ang="T149">
                          <a:pos x="T90" y="T91"/>
                        </a:cxn>
                        <a:cxn ang="T150">
                          <a:pos x="T92" y="T93"/>
                        </a:cxn>
                        <a:cxn ang="T151">
                          <a:pos x="T94" y="T95"/>
                        </a:cxn>
                        <a:cxn ang="T152">
                          <a:pos x="T96" y="T97"/>
                        </a:cxn>
                        <a:cxn ang="T153">
                          <a:pos x="T98" y="T99"/>
                        </a:cxn>
                        <a:cxn ang="T154">
                          <a:pos x="T100" y="T101"/>
                        </a:cxn>
                        <a:cxn ang="T155">
                          <a:pos x="T102" y="T103"/>
                        </a:cxn>
                      </a:cxnLst>
                      <a:rect l="T156" t="T157" r="T158" b="T159"/>
                      <a:pathLst>
                        <a:path w="107" h="499">
                          <a:moveTo>
                            <a:pt x="54" y="0"/>
                          </a:moveTo>
                          <a:lnTo>
                            <a:pt x="57" y="2"/>
                          </a:lnTo>
                          <a:lnTo>
                            <a:pt x="61" y="4"/>
                          </a:lnTo>
                          <a:lnTo>
                            <a:pt x="64" y="5"/>
                          </a:lnTo>
                          <a:lnTo>
                            <a:pt x="69" y="7"/>
                          </a:lnTo>
                          <a:lnTo>
                            <a:pt x="71" y="8"/>
                          </a:lnTo>
                          <a:lnTo>
                            <a:pt x="74" y="11"/>
                          </a:lnTo>
                          <a:lnTo>
                            <a:pt x="76" y="12"/>
                          </a:lnTo>
                          <a:lnTo>
                            <a:pt x="80" y="15"/>
                          </a:lnTo>
                          <a:lnTo>
                            <a:pt x="85" y="19"/>
                          </a:lnTo>
                          <a:lnTo>
                            <a:pt x="88" y="24"/>
                          </a:lnTo>
                          <a:lnTo>
                            <a:pt x="89" y="26"/>
                          </a:lnTo>
                          <a:lnTo>
                            <a:pt x="92" y="30"/>
                          </a:lnTo>
                          <a:lnTo>
                            <a:pt x="92" y="32"/>
                          </a:lnTo>
                          <a:lnTo>
                            <a:pt x="94" y="36"/>
                          </a:lnTo>
                          <a:lnTo>
                            <a:pt x="94" y="38"/>
                          </a:lnTo>
                          <a:lnTo>
                            <a:pt x="95" y="40"/>
                          </a:lnTo>
                          <a:lnTo>
                            <a:pt x="95" y="44"/>
                          </a:lnTo>
                          <a:lnTo>
                            <a:pt x="96" y="46"/>
                          </a:lnTo>
                          <a:lnTo>
                            <a:pt x="96" y="50"/>
                          </a:lnTo>
                          <a:lnTo>
                            <a:pt x="96" y="53"/>
                          </a:lnTo>
                          <a:lnTo>
                            <a:pt x="96" y="56"/>
                          </a:lnTo>
                          <a:lnTo>
                            <a:pt x="98" y="59"/>
                          </a:lnTo>
                          <a:lnTo>
                            <a:pt x="96" y="63"/>
                          </a:lnTo>
                          <a:lnTo>
                            <a:pt x="96" y="65"/>
                          </a:lnTo>
                          <a:lnTo>
                            <a:pt x="96" y="69"/>
                          </a:lnTo>
                          <a:lnTo>
                            <a:pt x="96" y="74"/>
                          </a:lnTo>
                          <a:lnTo>
                            <a:pt x="95" y="76"/>
                          </a:lnTo>
                          <a:lnTo>
                            <a:pt x="95" y="81"/>
                          </a:lnTo>
                          <a:lnTo>
                            <a:pt x="94" y="83"/>
                          </a:lnTo>
                          <a:lnTo>
                            <a:pt x="94" y="88"/>
                          </a:lnTo>
                          <a:lnTo>
                            <a:pt x="93" y="90"/>
                          </a:lnTo>
                          <a:lnTo>
                            <a:pt x="92" y="94"/>
                          </a:lnTo>
                          <a:lnTo>
                            <a:pt x="92" y="97"/>
                          </a:lnTo>
                          <a:lnTo>
                            <a:pt x="90" y="101"/>
                          </a:lnTo>
                          <a:lnTo>
                            <a:pt x="89" y="105"/>
                          </a:lnTo>
                          <a:lnTo>
                            <a:pt x="89" y="108"/>
                          </a:lnTo>
                          <a:lnTo>
                            <a:pt x="87" y="112"/>
                          </a:lnTo>
                          <a:lnTo>
                            <a:pt x="87" y="116"/>
                          </a:lnTo>
                          <a:lnTo>
                            <a:pt x="86" y="119"/>
                          </a:lnTo>
                          <a:lnTo>
                            <a:pt x="85" y="122"/>
                          </a:lnTo>
                          <a:lnTo>
                            <a:pt x="85" y="126"/>
                          </a:lnTo>
                          <a:lnTo>
                            <a:pt x="83" y="129"/>
                          </a:lnTo>
                          <a:lnTo>
                            <a:pt x="82" y="133"/>
                          </a:lnTo>
                          <a:lnTo>
                            <a:pt x="82" y="137"/>
                          </a:lnTo>
                          <a:lnTo>
                            <a:pt x="80" y="140"/>
                          </a:lnTo>
                          <a:lnTo>
                            <a:pt x="80" y="144"/>
                          </a:lnTo>
                          <a:lnTo>
                            <a:pt x="79" y="147"/>
                          </a:lnTo>
                          <a:lnTo>
                            <a:pt x="77" y="151"/>
                          </a:lnTo>
                          <a:lnTo>
                            <a:pt x="76" y="154"/>
                          </a:lnTo>
                          <a:lnTo>
                            <a:pt x="76" y="158"/>
                          </a:lnTo>
                          <a:lnTo>
                            <a:pt x="76" y="162"/>
                          </a:lnTo>
                          <a:lnTo>
                            <a:pt x="76" y="165"/>
                          </a:lnTo>
                          <a:lnTo>
                            <a:pt x="75" y="169"/>
                          </a:lnTo>
                          <a:lnTo>
                            <a:pt x="75" y="172"/>
                          </a:lnTo>
                          <a:lnTo>
                            <a:pt x="74" y="175"/>
                          </a:lnTo>
                          <a:lnTo>
                            <a:pt x="74" y="178"/>
                          </a:lnTo>
                          <a:lnTo>
                            <a:pt x="74" y="182"/>
                          </a:lnTo>
                          <a:lnTo>
                            <a:pt x="75" y="184"/>
                          </a:lnTo>
                          <a:lnTo>
                            <a:pt x="75" y="188"/>
                          </a:lnTo>
                          <a:lnTo>
                            <a:pt x="76" y="191"/>
                          </a:lnTo>
                          <a:lnTo>
                            <a:pt x="76" y="195"/>
                          </a:lnTo>
                          <a:lnTo>
                            <a:pt x="77" y="197"/>
                          </a:lnTo>
                          <a:lnTo>
                            <a:pt x="76" y="202"/>
                          </a:lnTo>
                          <a:lnTo>
                            <a:pt x="76" y="207"/>
                          </a:lnTo>
                          <a:lnTo>
                            <a:pt x="76" y="210"/>
                          </a:lnTo>
                          <a:lnTo>
                            <a:pt x="76" y="215"/>
                          </a:lnTo>
                          <a:lnTo>
                            <a:pt x="75" y="220"/>
                          </a:lnTo>
                          <a:lnTo>
                            <a:pt x="74" y="224"/>
                          </a:lnTo>
                          <a:lnTo>
                            <a:pt x="74" y="228"/>
                          </a:lnTo>
                          <a:lnTo>
                            <a:pt x="74" y="233"/>
                          </a:lnTo>
                          <a:lnTo>
                            <a:pt x="74" y="237"/>
                          </a:lnTo>
                          <a:lnTo>
                            <a:pt x="74" y="241"/>
                          </a:lnTo>
                          <a:lnTo>
                            <a:pt x="74" y="246"/>
                          </a:lnTo>
                          <a:lnTo>
                            <a:pt x="74" y="251"/>
                          </a:lnTo>
                          <a:lnTo>
                            <a:pt x="74" y="255"/>
                          </a:lnTo>
                          <a:lnTo>
                            <a:pt x="74" y="259"/>
                          </a:lnTo>
                          <a:lnTo>
                            <a:pt x="74" y="264"/>
                          </a:lnTo>
                          <a:lnTo>
                            <a:pt x="74" y="268"/>
                          </a:lnTo>
                          <a:lnTo>
                            <a:pt x="74" y="272"/>
                          </a:lnTo>
                          <a:lnTo>
                            <a:pt x="74" y="277"/>
                          </a:lnTo>
                          <a:lnTo>
                            <a:pt x="74" y="281"/>
                          </a:lnTo>
                          <a:lnTo>
                            <a:pt x="74" y="285"/>
                          </a:lnTo>
                          <a:lnTo>
                            <a:pt x="74" y="290"/>
                          </a:lnTo>
                          <a:lnTo>
                            <a:pt x="75" y="293"/>
                          </a:lnTo>
                          <a:lnTo>
                            <a:pt x="76" y="298"/>
                          </a:lnTo>
                          <a:lnTo>
                            <a:pt x="76" y="303"/>
                          </a:lnTo>
                          <a:lnTo>
                            <a:pt x="76" y="306"/>
                          </a:lnTo>
                          <a:lnTo>
                            <a:pt x="76" y="311"/>
                          </a:lnTo>
                          <a:lnTo>
                            <a:pt x="76" y="316"/>
                          </a:lnTo>
                          <a:lnTo>
                            <a:pt x="76" y="319"/>
                          </a:lnTo>
                          <a:lnTo>
                            <a:pt x="77" y="324"/>
                          </a:lnTo>
                          <a:lnTo>
                            <a:pt x="77" y="329"/>
                          </a:lnTo>
                          <a:lnTo>
                            <a:pt x="79" y="332"/>
                          </a:lnTo>
                          <a:lnTo>
                            <a:pt x="79" y="336"/>
                          </a:lnTo>
                          <a:lnTo>
                            <a:pt x="79" y="341"/>
                          </a:lnTo>
                          <a:lnTo>
                            <a:pt x="80" y="346"/>
                          </a:lnTo>
                          <a:lnTo>
                            <a:pt x="80" y="349"/>
                          </a:lnTo>
                          <a:lnTo>
                            <a:pt x="81" y="354"/>
                          </a:lnTo>
                          <a:lnTo>
                            <a:pt x="82" y="357"/>
                          </a:lnTo>
                          <a:lnTo>
                            <a:pt x="82" y="362"/>
                          </a:lnTo>
                          <a:lnTo>
                            <a:pt x="82" y="366"/>
                          </a:lnTo>
                          <a:lnTo>
                            <a:pt x="85" y="369"/>
                          </a:lnTo>
                          <a:lnTo>
                            <a:pt x="85" y="374"/>
                          </a:lnTo>
                          <a:lnTo>
                            <a:pt x="85" y="378"/>
                          </a:lnTo>
                          <a:lnTo>
                            <a:pt x="86" y="382"/>
                          </a:lnTo>
                          <a:lnTo>
                            <a:pt x="87" y="387"/>
                          </a:lnTo>
                          <a:lnTo>
                            <a:pt x="87" y="391"/>
                          </a:lnTo>
                          <a:lnTo>
                            <a:pt x="89" y="395"/>
                          </a:lnTo>
                          <a:lnTo>
                            <a:pt x="89" y="400"/>
                          </a:lnTo>
                          <a:lnTo>
                            <a:pt x="90" y="404"/>
                          </a:lnTo>
                          <a:lnTo>
                            <a:pt x="92" y="407"/>
                          </a:lnTo>
                          <a:lnTo>
                            <a:pt x="92" y="412"/>
                          </a:lnTo>
                          <a:lnTo>
                            <a:pt x="93" y="416"/>
                          </a:lnTo>
                          <a:lnTo>
                            <a:pt x="94" y="420"/>
                          </a:lnTo>
                          <a:lnTo>
                            <a:pt x="94" y="424"/>
                          </a:lnTo>
                          <a:lnTo>
                            <a:pt x="95" y="429"/>
                          </a:lnTo>
                          <a:lnTo>
                            <a:pt x="96" y="433"/>
                          </a:lnTo>
                          <a:lnTo>
                            <a:pt x="98" y="437"/>
                          </a:lnTo>
                          <a:lnTo>
                            <a:pt x="99" y="440"/>
                          </a:lnTo>
                          <a:lnTo>
                            <a:pt x="100" y="445"/>
                          </a:lnTo>
                          <a:lnTo>
                            <a:pt x="101" y="449"/>
                          </a:lnTo>
                          <a:lnTo>
                            <a:pt x="102" y="454"/>
                          </a:lnTo>
                          <a:lnTo>
                            <a:pt x="103" y="458"/>
                          </a:lnTo>
                          <a:lnTo>
                            <a:pt x="105" y="462"/>
                          </a:lnTo>
                          <a:lnTo>
                            <a:pt x="106" y="467"/>
                          </a:lnTo>
                          <a:lnTo>
                            <a:pt x="107" y="471"/>
                          </a:lnTo>
                          <a:lnTo>
                            <a:pt x="103" y="474"/>
                          </a:lnTo>
                          <a:lnTo>
                            <a:pt x="99" y="477"/>
                          </a:lnTo>
                          <a:lnTo>
                            <a:pt x="94" y="481"/>
                          </a:lnTo>
                          <a:lnTo>
                            <a:pt x="90" y="484"/>
                          </a:lnTo>
                          <a:lnTo>
                            <a:pt x="87" y="488"/>
                          </a:lnTo>
                          <a:lnTo>
                            <a:pt x="82" y="492"/>
                          </a:lnTo>
                          <a:lnTo>
                            <a:pt x="77" y="494"/>
                          </a:lnTo>
                          <a:lnTo>
                            <a:pt x="74" y="499"/>
                          </a:lnTo>
                          <a:lnTo>
                            <a:pt x="68" y="495"/>
                          </a:lnTo>
                          <a:lnTo>
                            <a:pt x="64" y="493"/>
                          </a:lnTo>
                          <a:lnTo>
                            <a:pt x="58" y="489"/>
                          </a:lnTo>
                          <a:lnTo>
                            <a:pt x="55" y="487"/>
                          </a:lnTo>
                          <a:lnTo>
                            <a:pt x="51" y="483"/>
                          </a:lnTo>
                          <a:lnTo>
                            <a:pt x="48" y="481"/>
                          </a:lnTo>
                          <a:lnTo>
                            <a:pt x="44" y="477"/>
                          </a:lnTo>
                          <a:lnTo>
                            <a:pt x="41" y="475"/>
                          </a:lnTo>
                          <a:lnTo>
                            <a:pt x="37" y="471"/>
                          </a:lnTo>
                          <a:lnTo>
                            <a:pt x="33" y="467"/>
                          </a:lnTo>
                          <a:lnTo>
                            <a:pt x="31" y="463"/>
                          </a:lnTo>
                          <a:lnTo>
                            <a:pt x="29" y="459"/>
                          </a:lnTo>
                          <a:lnTo>
                            <a:pt x="26" y="456"/>
                          </a:lnTo>
                          <a:lnTo>
                            <a:pt x="23" y="451"/>
                          </a:lnTo>
                          <a:lnTo>
                            <a:pt x="20" y="448"/>
                          </a:lnTo>
                          <a:lnTo>
                            <a:pt x="19" y="444"/>
                          </a:lnTo>
                          <a:lnTo>
                            <a:pt x="17" y="439"/>
                          </a:lnTo>
                          <a:lnTo>
                            <a:pt x="16" y="435"/>
                          </a:lnTo>
                          <a:lnTo>
                            <a:pt x="13" y="430"/>
                          </a:lnTo>
                          <a:lnTo>
                            <a:pt x="12" y="426"/>
                          </a:lnTo>
                          <a:lnTo>
                            <a:pt x="11" y="421"/>
                          </a:lnTo>
                          <a:lnTo>
                            <a:pt x="9" y="417"/>
                          </a:lnTo>
                          <a:lnTo>
                            <a:pt x="9" y="412"/>
                          </a:lnTo>
                          <a:lnTo>
                            <a:pt x="7" y="407"/>
                          </a:lnTo>
                          <a:lnTo>
                            <a:pt x="6" y="402"/>
                          </a:lnTo>
                          <a:lnTo>
                            <a:pt x="5" y="398"/>
                          </a:lnTo>
                          <a:lnTo>
                            <a:pt x="4" y="392"/>
                          </a:lnTo>
                          <a:lnTo>
                            <a:pt x="4" y="387"/>
                          </a:lnTo>
                          <a:lnTo>
                            <a:pt x="3" y="382"/>
                          </a:lnTo>
                          <a:lnTo>
                            <a:pt x="3" y="378"/>
                          </a:lnTo>
                          <a:lnTo>
                            <a:pt x="1" y="372"/>
                          </a:lnTo>
                          <a:lnTo>
                            <a:pt x="1" y="367"/>
                          </a:lnTo>
                          <a:lnTo>
                            <a:pt x="1" y="362"/>
                          </a:lnTo>
                          <a:lnTo>
                            <a:pt x="0" y="357"/>
                          </a:lnTo>
                          <a:lnTo>
                            <a:pt x="0" y="351"/>
                          </a:lnTo>
                          <a:lnTo>
                            <a:pt x="0" y="347"/>
                          </a:lnTo>
                          <a:lnTo>
                            <a:pt x="0" y="341"/>
                          </a:lnTo>
                          <a:lnTo>
                            <a:pt x="0" y="336"/>
                          </a:lnTo>
                          <a:lnTo>
                            <a:pt x="0" y="330"/>
                          </a:lnTo>
                          <a:lnTo>
                            <a:pt x="0" y="325"/>
                          </a:lnTo>
                          <a:lnTo>
                            <a:pt x="0" y="319"/>
                          </a:lnTo>
                          <a:lnTo>
                            <a:pt x="0" y="313"/>
                          </a:lnTo>
                          <a:lnTo>
                            <a:pt x="0" y="309"/>
                          </a:lnTo>
                          <a:lnTo>
                            <a:pt x="0" y="304"/>
                          </a:lnTo>
                          <a:lnTo>
                            <a:pt x="0" y="298"/>
                          </a:lnTo>
                          <a:lnTo>
                            <a:pt x="0" y="292"/>
                          </a:lnTo>
                          <a:lnTo>
                            <a:pt x="0" y="287"/>
                          </a:lnTo>
                          <a:lnTo>
                            <a:pt x="1" y="281"/>
                          </a:lnTo>
                          <a:lnTo>
                            <a:pt x="1" y="275"/>
                          </a:lnTo>
                          <a:lnTo>
                            <a:pt x="1" y="271"/>
                          </a:lnTo>
                          <a:lnTo>
                            <a:pt x="1" y="266"/>
                          </a:lnTo>
                          <a:lnTo>
                            <a:pt x="1" y="260"/>
                          </a:lnTo>
                          <a:lnTo>
                            <a:pt x="1" y="255"/>
                          </a:lnTo>
                          <a:lnTo>
                            <a:pt x="1" y="251"/>
                          </a:lnTo>
                          <a:lnTo>
                            <a:pt x="1" y="245"/>
                          </a:lnTo>
                          <a:lnTo>
                            <a:pt x="1" y="240"/>
                          </a:lnTo>
                          <a:lnTo>
                            <a:pt x="1" y="235"/>
                          </a:lnTo>
                          <a:lnTo>
                            <a:pt x="1" y="230"/>
                          </a:lnTo>
                          <a:lnTo>
                            <a:pt x="1" y="224"/>
                          </a:lnTo>
                          <a:lnTo>
                            <a:pt x="1" y="220"/>
                          </a:lnTo>
                          <a:lnTo>
                            <a:pt x="0" y="215"/>
                          </a:lnTo>
                          <a:lnTo>
                            <a:pt x="0" y="210"/>
                          </a:lnTo>
                          <a:lnTo>
                            <a:pt x="0" y="205"/>
                          </a:lnTo>
                          <a:lnTo>
                            <a:pt x="0" y="201"/>
                          </a:lnTo>
                          <a:lnTo>
                            <a:pt x="0" y="197"/>
                          </a:lnTo>
                          <a:lnTo>
                            <a:pt x="0" y="194"/>
                          </a:lnTo>
                          <a:lnTo>
                            <a:pt x="0" y="190"/>
                          </a:lnTo>
                          <a:lnTo>
                            <a:pt x="0" y="188"/>
                          </a:lnTo>
                          <a:lnTo>
                            <a:pt x="0" y="183"/>
                          </a:lnTo>
                          <a:lnTo>
                            <a:pt x="1" y="181"/>
                          </a:lnTo>
                          <a:lnTo>
                            <a:pt x="1" y="177"/>
                          </a:lnTo>
                          <a:lnTo>
                            <a:pt x="1" y="173"/>
                          </a:lnTo>
                          <a:lnTo>
                            <a:pt x="1" y="170"/>
                          </a:lnTo>
                          <a:lnTo>
                            <a:pt x="1" y="166"/>
                          </a:lnTo>
                          <a:lnTo>
                            <a:pt x="1" y="163"/>
                          </a:lnTo>
                          <a:lnTo>
                            <a:pt x="3" y="159"/>
                          </a:lnTo>
                          <a:lnTo>
                            <a:pt x="3" y="156"/>
                          </a:lnTo>
                          <a:lnTo>
                            <a:pt x="3" y="153"/>
                          </a:lnTo>
                          <a:lnTo>
                            <a:pt x="3" y="150"/>
                          </a:lnTo>
                          <a:lnTo>
                            <a:pt x="3" y="146"/>
                          </a:lnTo>
                          <a:lnTo>
                            <a:pt x="3" y="143"/>
                          </a:lnTo>
                          <a:lnTo>
                            <a:pt x="3" y="139"/>
                          </a:lnTo>
                          <a:lnTo>
                            <a:pt x="3" y="135"/>
                          </a:lnTo>
                          <a:lnTo>
                            <a:pt x="4" y="132"/>
                          </a:lnTo>
                          <a:lnTo>
                            <a:pt x="4" y="129"/>
                          </a:lnTo>
                          <a:lnTo>
                            <a:pt x="4" y="126"/>
                          </a:lnTo>
                          <a:lnTo>
                            <a:pt x="4" y="121"/>
                          </a:lnTo>
                          <a:lnTo>
                            <a:pt x="5" y="119"/>
                          </a:lnTo>
                          <a:lnTo>
                            <a:pt x="5" y="115"/>
                          </a:lnTo>
                          <a:lnTo>
                            <a:pt x="5" y="112"/>
                          </a:lnTo>
                          <a:lnTo>
                            <a:pt x="6" y="108"/>
                          </a:lnTo>
                          <a:lnTo>
                            <a:pt x="6" y="106"/>
                          </a:lnTo>
                          <a:lnTo>
                            <a:pt x="6" y="101"/>
                          </a:lnTo>
                          <a:lnTo>
                            <a:pt x="6" y="99"/>
                          </a:lnTo>
                          <a:lnTo>
                            <a:pt x="7" y="95"/>
                          </a:lnTo>
                          <a:lnTo>
                            <a:pt x="9" y="91"/>
                          </a:lnTo>
                          <a:lnTo>
                            <a:pt x="9" y="88"/>
                          </a:lnTo>
                          <a:lnTo>
                            <a:pt x="9" y="86"/>
                          </a:lnTo>
                          <a:lnTo>
                            <a:pt x="9" y="81"/>
                          </a:lnTo>
                          <a:lnTo>
                            <a:pt x="10" y="78"/>
                          </a:lnTo>
                          <a:lnTo>
                            <a:pt x="11" y="75"/>
                          </a:lnTo>
                          <a:lnTo>
                            <a:pt x="11" y="71"/>
                          </a:lnTo>
                          <a:lnTo>
                            <a:pt x="12" y="68"/>
                          </a:lnTo>
                          <a:lnTo>
                            <a:pt x="13" y="65"/>
                          </a:lnTo>
                          <a:lnTo>
                            <a:pt x="13" y="62"/>
                          </a:lnTo>
                          <a:lnTo>
                            <a:pt x="14" y="59"/>
                          </a:lnTo>
                          <a:lnTo>
                            <a:pt x="16" y="56"/>
                          </a:lnTo>
                          <a:lnTo>
                            <a:pt x="17" y="53"/>
                          </a:lnTo>
                          <a:lnTo>
                            <a:pt x="18" y="50"/>
                          </a:lnTo>
                          <a:lnTo>
                            <a:pt x="19" y="48"/>
                          </a:lnTo>
                          <a:lnTo>
                            <a:pt x="20" y="44"/>
                          </a:lnTo>
                          <a:lnTo>
                            <a:pt x="22" y="42"/>
                          </a:lnTo>
                          <a:lnTo>
                            <a:pt x="23" y="38"/>
                          </a:lnTo>
                          <a:lnTo>
                            <a:pt x="24" y="36"/>
                          </a:lnTo>
                          <a:lnTo>
                            <a:pt x="26" y="32"/>
                          </a:lnTo>
                          <a:lnTo>
                            <a:pt x="28" y="30"/>
                          </a:lnTo>
                          <a:lnTo>
                            <a:pt x="29" y="27"/>
                          </a:lnTo>
                          <a:lnTo>
                            <a:pt x="31" y="24"/>
                          </a:lnTo>
                          <a:lnTo>
                            <a:pt x="32" y="21"/>
                          </a:lnTo>
                          <a:lnTo>
                            <a:pt x="35" y="19"/>
                          </a:lnTo>
                          <a:lnTo>
                            <a:pt x="38" y="14"/>
                          </a:lnTo>
                          <a:lnTo>
                            <a:pt x="44" y="10"/>
                          </a:lnTo>
                          <a:lnTo>
                            <a:pt x="45" y="7"/>
                          </a:lnTo>
                          <a:lnTo>
                            <a:pt x="48" y="5"/>
                          </a:lnTo>
                          <a:lnTo>
                            <a:pt x="51" y="2"/>
                          </a:lnTo>
                          <a:lnTo>
                            <a:pt x="5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72" name="Freeform 156"/>
                    <p:cNvSpPr>
                      <a:spLocks/>
                    </p:cNvSpPr>
                    <p:nvPr/>
                  </p:nvSpPr>
                  <p:spPr bwMode="auto">
                    <a:xfrm>
                      <a:off x="5636" y="1551"/>
                      <a:ext cx="53" cy="264"/>
                    </a:xfrm>
                    <a:custGeom>
                      <a:avLst/>
                      <a:gdLst>
                        <a:gd name="T0" fmla="*/ 2 w 159"/>
                        <a:gd name="T1" fmla="*/ 1 h 792"/>
                        <a:gd name="T2" fmla="*/ 2 w 159"/>
                        <a:gd name="T3" fmla="*/ 2 h 792"/>
                        <a:gd name="T4" fmla="*/ 2 w 159"/>
                        <a:gd name="T5" fmla="*/ 4 h 792"/>
                        <a:gd name="T6" fmla="*/ 3 w 159"/>
                        <a:gd name="T7" fmla="*/ 6 h 792"/>
                        <a:gd name="T8" fmla="*/ 3 w 159"/>
                        <a:gd name="T9" fmla="*/ 7 h 792"/>
                        <a:gd name="T10" fmla="*/ 3 w 159"/>
                        <a:gd name="T11" fmla="*/ 9 h 792"/>
                        <a:gd name="T12" fmla="*/ 3 w 159"/>
                        <a:gd name="T13" fmla="*/ 10 h 792"/>
                        <a:gd name="T14" fmla="*/ 3 w 159"/>
                        <a:gd name="T15" fmla="*/ 11 h 792"/>
                        <a:gd name="T16" fmla="*/ 3 w 159"/>
                        <a:gd name="T17" fmla="*/ 13 h 792"/>
                        <a:gd name="T18" fmla="*/ 3 w 159"/>
                        <a:gd name="T19" fmla="*/ 14 h 792"/>
                        <a:gd name="T20" fmla="*/ 3 w 159"/>
                        <a:gd name="T21" fmla="*/ 16 h 792"/>
                        <a:gd name="T22" fmla="*/ 2 w 159"/>
                        <a:gd name="T23" fmla="*/ 17 h 792"/>
                        <a:gd name="T24" fmla="*/ 2 w 159"/>
                        <a:gd name="T25" fmla="*/ 18 h 792"/>
                        <a:gd name="T26" fmla="*/ 2 w 159"/>
                        <a:gd name="T27" fmla="*/ 19 h 792"/>
                        <a:gd name="T28" fmla="*/ 2 w 159"/>
                        <a:gd name="T29" fmla="*/ 21 h 792"/>
                        <a:gd name="T30" fmla="*/ 2 w 159"/>
                        <a:gd name="T31" fmla="*/ 22 h 792"/>
                        <a:gd name="T32" fmla="*/ 2 w 159"/>
                        <a:gd name="T33" fmla="*/ 23 h 792"/>
                        <a:gd name="T34" fmla="*/ 1 w 159"/>
                        <a:gd name="T35" fmla="*/ 24 h 792"/>
                        <a:gd name="T36" fmla="*/ 1 w 159"/>
                        <a:gd name="T37" fmla="*/ 25 h 792"/>
                        <a:gd name="T38" fmla="*/ 1 w 159"/>
                        <a:gd name="T39" fmla="*/ 26 h 792"/>
                        <a:gd name="T40" fmla="*/ 0 w 159"/>
                        <a:gd name="T41" fmla="*/ 27 h 792"/>
                        <a:gd name="T42" fmla="*/ 0 w 159"/>
                        <a:gd name="T43" fmla="*/ 28 h 792"/>
                        <a:gd name="T44" fmla="*/ 3 w 159"/>
                        <a:gd name="T45" fmla="*/ 29 h 792"/>
                        <a:gd name="T46" fmla="*/ 4 w 159"/>
                        <a:gd name="T47" fmla="*/ 28 h 792"/>
                        <a:gd name="T48" fmla="*/ 4 w 159"/>
                        <a:gd name="T49" fmla="*/ 26 h 792"/>
                        <a:gd name="T50" fmla="*/ 4 w 159"/>
                        <a:gd name="T51" fmla="*/ 25 h 792"/>
                        <a:gd name="T52" fmla="*/ 5 w 159"/>
                        <a:gd name="T53" fmla="*/ 24 h 792"/>
                        <a:gd name="T54" fmla="*/ 5 w 159"/>
                        <a:gd name="T55" fmla="*/ 23 h 792"/>
                        <a:gd name="T56" fmla="*/ 5 w 159"/>
                        <a:gd name="T57" fmla="*/ 22 h 792"/>
                        <a:gd name="T58" fmla="*/ 5 w 159"/>
                        <a:gd name="T59" fmla="*/ 20 h 792"/>
                        <a:gd name="T60" fmla="*/ 5 w 159"/>
                        <a:gd name="T61" fmla="*/ 19 h 792"/>
                        <a:gd name="T62" fmla="*/ 6 w 159"/>
                        <a:gd name="T63" fmla="*/ 18 h 792"/>
                        <a:gd name="T64" fmla="*/ 6 w 159"/>
                        <a:gd name="T65" fmla="*/ 16 h 792"/>
                        <a:gd name="T66" fmla="*/ 6 w 159"/>
                        <a:gd name="T67" fmla="*/ 15 h 792"/>
                        <a:gd name="T68" fmla="*/ 6 w 159"/>
                        <a:gd name="T69" fmla="*/ 14 h 792"/>
                        <a:gd name="T70" fmla="*/ 6 w 159"/>
                        <a:gd name="T71" fmla="*/ 12 h 792"/>
                        <a:gd name="T72" fmla="*/ 6 w 159"/>
                        <a:gd name="T73" fmla="*/ 11 h 792"/>
                        <a:gd name="T74" fmla="*/ 6 w 159"/>
                        <a:gd name="T75" fmla="*/ 9 h 792"/>
                        <a:gd name="T76" fmla="*/ 6 w 159"/>
                        <a:gd name="T77" fmla="*/ 8 h 792"/>
                        <a:gd name="T78" fmla="*/ 6 w 159"/>
                        <a:gd name="T79" fmla="*/ 6 h 792"/>
                        <a:gd name="T80" fmla="*/ 6 w 159"/>
                        <a:gd name="T81" fmla="*/ 4 h 792"/>
                        <a:gd name="T82" fmla="*/ 6 w 159"/>
                        <a:gd name="T83" fmla="*/ 3 h 792"/>
                        <a:gd name="T84" fmla="*/ 5 w 159"/>
                        <a:gd name="T85" fmla="*/ 1 h 792"/>
                        <a:gd name="T86" fmla="*/ 5 w 159"/>
                        <a:gd name="T87" fmla="*/ 0 h 792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159"/>
                        <a:gd name="T133" fmla="*/ 0 h 792"/>
                        <a:gd name="T134" fmla="*/ 159 w 159"/>
                        <a:gd name="T135" fmla="*/ 792 h 792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159" h="792">
                          <a:moveTo>
                            <a:pt x="144" y="0"/>
                          </a:moveTo>
                          <a:lnTo>
                            <a:pt x="58" y="8"/>
                          </a:lnTo>
                          <a:lnTo>
                            <a:pt x="60" y="23"/>
                          </a:lnTo>
                          <a:lnTo>
                            <a:pt x="60" y="38"/>
                          </a:lnTo>
                          <a:lnTo>
                            <a:pt x="63" y="52"/>
                          </a:lnTo>
                          <a:lnTo>
                            <a:pt x="64" y="67"/>
                          </a:lnTo>
                          <a:lnTo>
                            <a:pt x="65" y="81"/>
                          </a:lnTo>
                          <a:lnTo>
                            <a:pt x="65" y="95"/>
                          </a:lnTo>
                          <a:lnTo>
                            <a:pt x="66" y="109"/>
                          </a:lnTo>
                          <a:lnTo>
                            <a:pt x="67" y="124"/>
                          </a:lnTo>
                          <a:lnTo>
                            <a:pt x="68" y="137"/>
                          </a:lnTo>
                          <a:lnTo>
                            <a:pt x="70" y="151"/>
                          </a:lnTo>
                          <a:lnTo>
                            <a:pt x="70" y="165"/>
                          </a:lnTo>
                          <a:lnTo>
                            <a:pt x="71" y="179"/>
                          </a:lnTo>
                          <a:lnTo>
                            <a:pt x="71" y="192"/>
                          </a:lnTo>
                          <a:lnTo>
                            <a:pt x="72" y="205"/>
                          </a:lnTo>
                          <a:lnTo>
                            <a:pt x="72" y="219"/>
                          </a:lnTo>
                          <a:lnTo>
                            <a:pt x="73" y="233"/>
                          </a:lnTo>
                          <a:lnTo>
                            <a:pt x="73" y="246"/>
                          </a:lnTo>
                          <a:lnTo>
                            <a:pt x="73" y="258"/>
                          </a:lnTo>
                          <a:lnTo>
                            <a:pt x="73" y="271"/>
                          </a:lnTo>
                          <a:lnTo>
                            <a:pt x="73" y="284"/>
                          </a:lnTo>
                          <a:lnTo>
                            <a:pt x="73" y="297"/>
                          </a:lnTo>
                          <a:lnTo>
                            <a:pt x="73" y="310"/>
                          </a:lnTo>
                          <a:lnTo>
                            <a:pt x="73" y="322"/>
                          </a:lnTo>
                          <a:lnTo>
                            <a:pt x="73" y="335"/>
                          </a:lnTo>
                          <a:lnTo>
                            <a:pt x="72" y="347"/>
                          </a:lnTo>
                          <a:lnTo>
                            <a:pt x="72" y="360"/>
                          </a:lnTo>
                          <a:lnTo>
                            <a:pt x="71" y="372"/>
                          </a:lnTo>
                          <a:lnTo>
                            <a:pt x="71" y="385"/>
                          </a:lnTo>
                          <a:lnTo>
                            <a:pt x="70" y="395"/>
                          </a:lnTo>
                          <a:lnTo>
                            <a:pt x="70" y="407"/>
                          </a:lnTo>
                          <a:lnTo>
                            <a:pt x="68" y="420"/>
                          </a:lnTo>
                          <a:lnTo>
                            <a:pt x="68" y="432"/>
                          </a:lnTo>
                          <a:lnTo>
                            <a:pt x="67" y="443"/>
                          </a:lnTo>
                          <a:lnTo>
                            <a:pt x="66" y="455"/>
                          </a:lnTo>
                          <a:lnTo>
                            <a:pt x="65" y="467"/>
                          </a:lnTo>
                          <a:lnTo>
                            <a:pt x="64" y="479"/>
                          </a:lnTo>
                          <a:lnTo>
                            <a:pt x="63" y="488"/>
                          </a:lnTo>
                          <a:lnTo>
                            <a:pt x="61" y="500"/>
                          </a:lnTo>
                          <a:lnTo>
                            <a:pt x="60" y="512"/>
                          </a:lnTo>
                          <a:lnTo>
                            <a:pt x="58" y="522"/>
                          </a:lnTo>
                          <a:lnTo>
                            <a:pt x="57" y="533"/>
                          </a:lnTo>
                          <a:lnTo>
                            <a:pt x="54" y="544"/>
                          </a:lnTo>
                          <a:lnTo>
                            <a:pt x="53" y="554"/>
                          </a:lnTo>
                          <a:lnTo>
                            <a:pt x="52" y="565"/>
                          </a:lnTo>
                          <a:lnTo>
                            <a:pt x="49" y="576"/>
                          </a:lnTo>
                          <a:lnTo>
                            <a:pt x="47" y="587"/>
                          </a:lnTo>
                          <a:lnTo>
                            <a:pt x="46" y="597"/>
                          </a:lnTo>
                          <a:lnTo>
                            <a:pt x="45" y="608"/>
                          </a:lnTo>
                          <a:lnTo>
                            <a:pt x="42" y="617"/>
                          </a:lnTo>
                          <a:lnTo>
                            <a:pt x="40" y="628"/>
                          </a:lnTo>
                          <a:lnTo>
                            <a:pt x="38" y="638"/>
                          </a:lnTo>
                          <a:lnTo>
                            <a:pt x="34" y="648"/>
                          </a:lnTo>
                          <a:lnTo>
                            <a:pt x="32" y="658"/>
                          </a:lnTo>
                          <a:lnTo>
                            <a:pt x="29" y="667"/>
                          </a:lnTo>
                          <a:lnTo>
                            <a:pt x="27" y="677"/>
                          </a:lnTo>
                          <a:lnTo>
                            <a:pt x="25" y="686"/>
                          </a:lnTo>
                          <a:lnTo>
                            <a:pt x="21" y="696"/>
                          </a:lnTo>
                          <a:lnTo>
                            <a:pt x="19" y="706"/>
                          </a:lnTo>
                          <a:lnTo>
                            <a:pt x="15" y="715"/>
                          </a:lnTo>
                          <a:lnTo>
                            <a:pt x="11" y="724"/>
                          </a:lnTo>
                          <a:lnTo>
                            <a:pt x="9" y="734"/>
                          </a:lnTo>
                          <a:lnTo>
                            <a:pt x="6" y="743"/>
                          </a:lnTo>
                          <a:lnTo>
                            <a:pt x="2" y="752"/>
                          </a:lnTo>
                          <a:lnTo>
                            <a:pt x="0" y="762"/>
                          </a:lnTo>
                          <a:lnTo>
                            <a:pt x="80" y="792"/>
                          </a:lnTo>
                          <a:lnTo>
                            <a:pt x="83" y="782"/>
                          </a:lnTo>
                          <a:lnTo>
                            <a:pt x="86" y="773"/>
                          </a:lnTo>
                          <a:lnTo>
                            <a:pt x="90" y="763"/>
                          </a:lnTo>
                          <a:lnTo>
                            <a:pt x="93" y="754"/>
                          </a:lnTo>
                          <a:lnTo>
                            <a:pt x="96" y="743"/>
                          </a:lnTo>
                          <a:lnTo>
                            <a:pt x="99" y="734"/>
                          </a:lnTo>
                          <a:lnTo>
                            <a:pt x="103" y="723"/>
                          </a:lnTo>
                          <a:lnTo>
                            <a:pt x="105" y="714"/>
                          </a:lnTo>
                          <a:lnTo>
                            <a:pt x="108" y="703"/>
                          </a:lnTo>
                          <a:lnTo>
                            <a:pt x="111" y="692"/>
                          </a:lnTo>
                          <a:lnTo>
                            <a:pt x="115" y="682"/>
                          </a:lnTo>
                          <a:lnTo>
                            <a:pt x="117" y="671"/>
                          </a:lnTo>
                          <a:lnTo>
                            <a:pt x="119" y="661"/>
                          </a:lnTo>
                          <a:lnTo>
                            <a:pt x="122" y="651"/>
                          </a:lnTo>
                          <a:lnTo>
                            <a:pt x="124" y="640"/>
                          </a:lnTo>
                          <a:lnTo>
                            <a:pt x="128" y="629"/>
                          </a:lnTo>
                          <a:lnTo>
                            <a:pt x="129" y="617"/>
                          </a:lnTo>
                          <a:lnTo>
                            <a:pt x="131" y="607"/>
                          </a:lnTo>
                          <a:lnTo>
                            <a:pt x="134" y="595"/>
                          </a:lnTo>
                          <a:lnTo>
                            <a:pt x="136" y="584"/>
                          </a:lnTo>
                          <a:lnTo>
                            <a:pt x="137" y="572"/>
                          </a:lnTo>
                          <a:lnTo>
                            <a:pt x="138" y="562"/>
                          </a:lnTo>
                          <a:lnTo>
                            <a:pt x="141" y="550"/>
                          </a:lnTo>
                          <a:lnTo>
                            <a:pt x="143" y="539"/>
                          </a:lnTo>
                          <a:lnTo>
                            <a:pt x="144" y="526"/>
                          </a:lnTo>
                          <a:lnTo>
                            <a:pt x="146" y="515"/>
                          </a:lnTo>
                          <a:lnTo>
                            <a:pt x="147" y="503"/>
                          </a:lnTo>
                          <a:lnTo>
                            <a:pt x="149" y="492"/>
                          </a:lnTo>
                          <a:lnTo>
                            <a:pt x="150" y="480"/>
                          </a:lnTo>
                          <a:lnTo>
                            <a:pt x="151" y="468"/>
                          </a:lnTo>
                          <a:lnTo>
                            <a:pt x="153" y="456"/>
                          </a:lnTo>
                          <a:lnTo>
                            <a:pt x="154" y="443"/>
                          </a:lnTo>
                          <a:lnTo>
                            <a:pt x="154" y="430"/>
                          </a:lnTo>
                          <a:lnTo>
                            <a:pt x="156" y="418"/>
                          </a:lnTo>
                          <a:lnTo>
                            <a:pt x="156" y="405"/>
                          </a:lnTo>
                          <a:lnTo>
                            <a:pt x="156" y="393"/>
                          </a:lnTo>
                          <a:lnTo>
                            <a:pt x="157" y="380"/>
                          </a:lnTo>
                          <a:lnTo>
                            <a:pt x="157" y="367"/>
                          </a:lnTo>
                          <a:lnTo>
                            <a:pt x="159" y="354"/>
                          </a:lnTo>
                          <a:lnTo>
                            <a:pt x="159" y="342"/>
                          </a:lnTo>
                          <a:lnTo>
                            <a:pt x="159" y="328"/>
                          </a:lnTo>
                          <a:lnTo>
                            <a:pt x="159" y="315"/>
                          </a:lnTo>
                          <a:lnTo>
                            <a:pt x="159" y="302"/>
                          </a:lnTo>
                          <a:lnTo>
                            <a:pt x="159" y="289"/>
                          </a:lnTo>
                          <a:lnTo>
                            <a:pt x="159" y="274"/>
                          </a:lnTo>
                          <a:lnTo>
                            <a:pt x="159" y="260"/>
                          </a:lnTo>
                          <a:lnTo>
                            <a:pt x="159" y="248"/>
                          </a:lnTo>
                          <a:lnTo>
                            <a:pt x="159" y="234"/>
                          </a:lnTo>
                          <a:lnTo>
                            <a:pt x="159" y="220"/>
                          </a:lnTo>
                          <a:lnTo>
                            <a:pt x="159" y="205"/>
                          </a:lnTo>
                          <a:lnTo>
                            <a:pt x="157" y="191"/>
                          </a:lnTo>
                          <a:lnTo>
                            <a:pt x="157" y="177"/>
                          </a:lnTo>
                          <a:lnTo>
                            <a:pt x="156" y="163"/>
                          </a:lnTo>
                          <a:lnTo>
                            <a:pt x="156" y="148"/>
                          </a:lnTo>
                          <a:lnTo>
                            <a:pt x="154" y="134"/>
                          </a:lnTo>
                          <a:lnTo>
                            <a:pt x="154" y="120"/>
                          </a:lnTo>
                          <a:lnTo>
                            <a:pt x="153" y="105"/>
                          </a:lnTo>
                          <a:lnTo>
                            <a:pt x="151" y="90"/>
                          </a:lnTo>
                          <a:lnTo>
                            <a:pt x="151" y="76"/>
                          </a:lnTo>
                          <a:lnTo>
                            <a:pt x="149" y="61"/>
                          </a:lnTo>
                          <a:lnTo>
                            <a:pt x="148" y="45"/>
                          </a:lnTo>
                          <a:lnTo>
                            <a:pt x="147" y="30"/>
                          </a:lnTo>
                          <a:lnTo>
                            <a:pt x="146" y="16"/>
                          </a:lnTo>
                          <a:lnTo>
                            <a:pt x="14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73" name="Freeform 157"/>
                    <p:cNvSpPr>
                      <a:spLocks/>
                    </p:cNvSpPr>
                    <p:nvPr/>
                  </p:nvSpPr>
                  <p:spPr bwMode="auto">
                    <a:xfrm>
                      <a:off x="5345" y="1557"/>
                      <a:ext cx="318" cy="269"/>
                    </a:xfrm>
                    <a:custGeom>
                      <a:avLst/>
                      <a:gdLst>
                        <a:gd name="T0" fmla="*/ 31 w 954"/>
                        <a:gd name="T1" fmla="*/ 26 h 808"/>
                        <a:gd name="T2" fmla="*/ 26 w 954"/>
                        <a:gd name="T3" fmla="*/ 27 h 808"/>
                        <a:gd name="T4" fmla="*/ 22 w 954"/>
                        <a:gd name="T5" fmla="*/ 27 h 808"/>
                        <a:gd name="T6" fmla="*/ 18 w 954"/>
                        <a:gd name="T7" fmla="*/ 27 h 808"/>
                        <a:gd name="T8" fmla="*/ 14 w 954"/>
                        <a:gd name="T9" fmla="*/ 27 h 808"/>
                        <a:gd name="T10" fmla="*/ 11 w 954"/>
                        <a:gd name="T11" fmla="*/ 27 h 808"/>
                        <a:gd name="T12" fmla="*/ 8 w 954"/>
                        <a:gd name="T13" fmla="*/ 26 h 808"/>
                        <a:gd name="T14" fmla="*/ 6 w 954"/>
                        <a:gd name="T15" fmla="*/ 26 h 808"/>
                        <a:gd name="T16" fmla="*/ 4 w 954"/>
                        <a:gd name="T17" fmla="*/ 26 h 808"/>
                        <a:gd name="T18" fmla="*/ 4 w 954"/>
                        <a:gd name="T19" fmla="*/ 25 h 808"/>
                        <a:gd name="T20" fmla="*/ 4 w 954"/>
                        <a:gd name="T21" fmla="*/ 24 h 808"/>
                        <a:gd name="T22" fmla="*/ 3 w 954"/>
                        <a:gd name="T23" fmla="*/ 21 h 808"/>
                        <a:gd name="T24" fmla="*/ 3 w 954"/>
                        <a:gd name="T25" fmla="*/ 19 h 808"/>
                        <a:gd name="T26" fmla="*/ 3 w 954"/>
                        <a:gd name="T27" fmla="*/ 16 h 808"/>
                        <a:gd name="T28" fmla="*/ 3 w 954"/>
                        <a:gd name="T29" fmla="*/ 12 h 808"/>
                        <a:gd name="T30" fmla="*/ 3 w 954"/>
                        <a:gd name="T31" fmla="*/ 9 h 808"/>
                        <a:gd name="T32" fmla="*/ 3 w 954"/>
                        <a:gd name="T33" fmla="*/ 5 h 808"/>
                        <a:gd name="T34" fmla="*/ 3 w 954"/>
                        <a:gd name="T35" fmla="*/ 2 h 808"/>
                        <a:gd name="T36" fmla="*/ 3 w 954"/>
                        <a:gd name="T37" fmla="*/ 0 h 808"/>
                        <a:gd name="T38" fmla="*/ 2 w 954"/>
                        <a:gd name="T39" fmla="*/ 0 h 808"/>
                        <a:gd name="T40" fmla="*/ 1 w 954"/>
                        <a:gd name="T41" fmla="*/ 0 h 808"/>
                        <a:gd name="T42" fmla="*/ 0 w 954"/>
                        <a:gd name="T43" fmla="*/ 0 h 808"/>
                        <a:gd name="T44" fmla="*/ 0 w 954"/>
                        <a:gd name="T45" fmla="*/ 1 h 808"/>
                        <a:gd name="T46" fmla="*/ 0 w 954"/>
                        <a:gd name="T47" fmla="*/ 2 h 808"/>
                        <a:gd name="T48" fmla="*/ 0 w 954"/>
                        <a:gd name="T49" fmla="*/ 3 h 808"/>
                        <a:gd name="T50" fmla="*/ 0 w 954"/>
                        <a:gd name="T51" fmla="*/ 4 h 808"/>
                        <a:gd name="T52" fmla="*/ 0 w 954"/>
                        <a:gd name="T53" fmla="*/ 6 h 808"/>
                        <a:gd name="T54" fmla="*/ 0 w 954"/>
                        <a:gd name="T55" fmla="*/ 8 h 808"/>
                        <a:gd name="T56" fmla="*/ 0 w 954"/>
                        <a:gd name="T57" fmla="*/ 9 h 808"/>
                        <a:gd name="T58" fmla="*/ 0 w 954"/>
                        <a:gd name="T59" fmla="*/ 11 h 808"/>
                        <a:gd name="T60" fmla="*/ 0 w 954"/>
                        <a:gd name="T61" fmla="*/ 14 h 808"/>
                        <a:gd name="T62" fmla="*/ 0 w 954"/>
                        <a:gd name="T63" fmla="*/ 18 h 808"/>
                        <a:gd name="T64" fmla="*/ 0 w 954"/>
                        <a:gd name="T65" fmla="*/ 21 h 808"/>
                        <a:gd name="T66" fmla="*/ 0 w 954"/>
                        <a:gd name="T67" fmla="*/ 23 h 808"/>
                        <a:gd name="T68" fmla="*/ 1 w 954"/>
                        <a:gd name="T69" fmla="*/ 25 h 808"/>
                        <a:gd name="T70" fmla="*/ 1 w 954"/>
                        <a:gd name="T71" fmla="*/ 26 h 808"/>
                        <a:gd name="T72" fmla="*/ 1 w 954"/>
                        <a:gd name="T73" fmla="*/ 27 h 808"/>
                        <a:gd name="T74" fmla="*/ 1 w 954"/>
                        <a:gd name="T75" fmla="*/ 27 h 808"/>
                        <a:gd name="T76" fmla="*/ 2 w 954"/>
                        <a:gd name="T77" fmla="*/ 28 h 808"/>
                        <a:gd name="T78" fmla="*/ 3 w 954"/>
                        <a:gd name="T79" fmla="*/ 29 h 808"/>
                        <a:gd name="T80" fmla="*/ 4 w 954"/>
                        <a:gd name="T81" fmla="*/ 29 h 808"/>
                        <a:gd name="T82" fmla="*/ 6 w 954"/>
                        <a:gd name="T83" fmla="*/ 29 h 808"/>
                        <a:gd name="T84" fmla="*/ 8 w 954"/>
                        <a:gd name="T85" fmla="*/ 30 h 808"/>
                        <a:gd name="T86" fmla="*/ 11 w 954"/>
                        <a:gd name="T87" fmla="*/ 30 h 808"/>
                        <a:gd name="T88" fmla="*/ 14 w 954"/>
                        <a:gd name="T89" fmla="*/ 30 h 808"/>
                        <a:gd name="T90" fmla="*/ 19 w 954"/>
                        <a:gd name="T91" fmla="*/ 30 h 808"/>
                        <a:gd name="T92" fmla="*/ 22 w 954"/>
                        <a:gd name="T93" fmla="*/ 30 h 808"/>
                        <a:gd name="T94" fmla="*/ 24 w 954"/>
                        <a:gd name="T95" fmla="*/ 30 h 808"/>
                        <a:gd name="T96" fmla="*/ 26 w 954"/>
                        <a:gd name="T97" fmla="*/ 30 h 808"/>
                        <a:gd name="T98" fmla="*/ 29 w 954"/>
                        <a:gd name="T99" fmla="*/ 30 h 808"/>
                        <a:gd name="T100" fmla="*/ 31 w 954"/>
                        <a:gd name="T101" fmla="*/ 30 h 808"/>
                        <a:gd name="T102" fmla="*/ 32 w 954"/>
                        <a:gd name="T103" fmla="*/ 29 h 808"/>
                        <a:gd name="T104" fmla="*/ 34 w 954"/>
                        <a:gd name="T105" fmla="*/ 29 h 808"/>
                        <a:gd name="T106" fmla="*/ 35 w 954"/>
                        <a:gd name="T107" fmla="*/ 29 h 808"/>
                        <a:gd name="T108" fmla="*/ 35 w 954"/>
                        <a:gd name="T109" fmla="*/ 29 h 808"/>
                        <a:gd name="T110" fmla="*/ 35 w 954"/>
                        <a:gd name="T111" fmla="*/ 28 h 808"/>
                        <a:gd name="T112" fmla="*/ 35 w 954"/>
                        <a:gd name="T113" fmla="*/ 27 h 808"/>
                        <a:gd name="T114" fmla="*/ 35 w 954"/>
                        <a:gd name="T115" fmla="*/ 27 h 808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w 954"/>
                        <a:gd name="T175" fmla="*/ 0 h 808"/>
                        <a:gd name="T176" fmla="*/ 954 w 954"/>
                        <a:gd name="T177" fmla="*/ 808 h 808"/>
                      </a:gdLst>
                      <a:ahLst/>
                      <a:cxnLst>
                        <a:cxn ang="T116">
                          <a:pos x="T0" y="T1"/>
                        </a:cxn>
                        <a:cxn ang="T117">
                          <a:pos x="T2" y="T3"/>
                        </a:cxn>
                        <a:cxn ang="T118">
                          <a:pos x="T4" y="T5"/>
                        </a:cxn>
                        <a:cxn ang="T119">
                          <a:pos x="T6" y="T7"/>
                        </a:cxn>
                        <a:cxn ang="T120">
                          <a:pos x="T8" y="T9"/>
                        </a:cxn>
                        <a:cxn ang="T121">
                          <a:pos x="T10" y="T11"/>
                        </a:cxn>
                        <a:cxn ang="T122">
                          <a:pos x="T12" y="T13"/>
                        </a:cxn>
                        <a:cxn ang="T123">
                          <a:pos x="T14" y="T15"/>
                        </a:cxn>
                        <a:cxn ang="T124">
                          <a:pos x="T16" y="T17"/>
                        </a:cxn>
                        <a:cxn ang="T125">
                          <a:pos x="T18" y="T19"/>
                        </a:cxn>
                        <a:cxn ang="T126">
                          <a:pos x="T20" y="T21"/>
                        </a:cxn>
                        <a:cxn ang="T127">
                          <a:pos x="T22" y="T23"/>
                        </a:cxn>
                        <a:cxn ang="T128">
                          <a:pos x="T24" y="T25"/>
                        </a:cxn>
                        <a:cxn ang="T129">
                          <a:pos x="T26" y="T27"/>
                        </a:cxn>
                        <a:cxn ang="T130">
                          <a:pos x="T28" y="T29"/>
                        </a:cxn>
                        <a:cxn ang="T131">
                          <a:pos x="T30" y="T31"/>
                        </a:cxn>
                        <a:cxn ang="T132">
                          <a:pos x="T32" y="T33"/>
                        </a:cxn>
                        <a:cxn ang="T133">
                          <a:pos x="T34" y="T35"/>
                        </a:cxn>
                        <a:cxn ang="T134">
                          <a:pos x="T36" y="T37"/>
                        </a:cxn>
                        <a:cxn ang="T135">
                          <a:pos x="T38" y="T39"/>
                        </a:cxn>
                        <a:cxn ang="T136">
                          <a:pos x="T40" y="T41"/>
                        </a:cxn>
                        <a:cxn ang="T137">
                          <a:pos x="T42" y="T43"/>
                        </a:cxn>
                        <a:cxn ang="T138">
                          <a:pos x="T44" y="T45"/>
                        </a:cxn>
                        <a:cxn ang="T139">
                          <a:pos x="T46" y="T47"/>
                        </a:cxn>
                        <a:cxn ang="T140">
                          <a:pos x="T48" y="T49"/>
                        </a:cxn>
                        <a:cxn ang="T141">
                          <a:pos x="T50" y="T51"/>
                        </a:cxn>
                        <a:cxn ang="T142">
                          <a:pos x="T52" y="T53"/>
                        </a:cxn>
                        <a:cxn ang="T143">
                          <a:pos x="T54" y="T55"/>
                        </a:cxn>
                        <a:cxn ang="T144">
                          <a:pos x="T56" y="T57"/>
                        </a:cxn>
                        <a:cxn ang="T145">
                          <a:pos x="T58" y="T59"/>
                        </a:cxn>
                        <a:cxn ang="T146">
                          <a:pos x="T60" y="T61"/>
                        </a:cxn>
                        <a:cxn ang="T147">
                          <a:pos x="T62" y="T63"/>
                        </a:cxn>
                        <a:cxn ang="T148">
                          <a:pos x="T64" y="T65"/>
                        </a:cxn>
                        <a:cxn ang="T149">
                          <a:pos x="T66" y="T67"/>
                        </a:cxn>
                        <a:cxn ang="T150">
                          <a:pos x="T68" y="T69"/>
                        </a:cxn>
                        <a:cxn ang="T151">
                          <a:pos x="T70" y="T71"/>
                        </a:cxn>
                        <a:cxn ang="T152">
                          <a:pos x="T72" y="T73"/>
                        </a:cxn>
                        <a:cxn ang="T153">
                          <a:pos x="T74" y="T75"/>
                        </a:cxn>
                        <a:cxn ang="T154">
                          <a:pos x="T76" y="T77"/>
                        </a:cxn>
                        <a:cxn ang="T155">
                          <a:pos x="T78" y="T79"/>
                        </a:cxn>
                        <a:cxn ang="T156">
                          <a:pos x="T80" y="T81"/>
                        </a:cxn>
                        <a:cxn ang="T157">
                          <a:pos x="T82" y="T83"/>
                        </a:cxn>
                        <a:cxn ang="T158">
                          <a:pos x="T84" y="T85"/>
                        </a:cxn>
                        <a:cxn ang="T159">
                          <a:pos x="T86" y="T87"/>
                        </a:cxn>
                        <a:cxn ang="T160">
                          <a:pos x="T88" y="T89"/>
                        </a:cxn>
                        <a:cxn ang="T161">
                          <a:pos x="T90" y="T91"/>
                        </a:cxn>
                        <a:cxn ang="T162">
                          <a:pos x="T92" y="T93"/>
                        </a:cxn>
                        <a:cxn ang="T163">
                          <a:pos x="T94" y="T95"/>
                        </a:cxn>
                        <a:cxn ang="T164">
                          <a:pos x="T96" y="T97"/>
                        </a:cxn>
                        <a:cxn ang="T165">
                          <a:pos x="T98" y="T99"/>
                        </a:cxn>
                        <a:cxn ang="T166">
                          <a:pos x="T100" y="T101"/>
                        </a:cxn>
                        <a:cxn ang="T167">
                          <a:pos x="T102" y="T103"/>
                        </a:cxn>
                        <a:cxn ang="T168">
                          <a:pos x="T104" y="T105"/>
                        </a:cxn>
                        <a:cxn ang="T169">
                          <a:pos x="T106" y="T107"/>
                        </a:cxn>
                        <a:cxn ang="T170">
                          <a:pos x="T108" y="T109"/>
                        </a:cxn>
                        <a:cxn ang="T171">
                          <a:pos x="T110" y="T111"/>
                        </a:cxn>
                        <a:cxn ang="T172">
                          <a:pos x="T112" y="T113"/>
                        </a:cxn>
                        <a:cxn ang="T173">
                          <a:pos x="T114" y="T115"/>
                        </a:cxn>
                      </a:cxnLst>
                      <a:rect l="T174" t="T175" r="T176" b="T177"/>
                      <a:pathLst>
                        <a:path w="954" h="808">
                          <a:moveTo>
                            <a:pt x="932" y="710"/>
                          </a:moveTo>
                          <a:lnTo>
                            <a:pt x="916" y="711"/>
                          </a:lnTo>
                          <a:lnTo>
                            <a:pt x="899" y="711"/>
                          </a:lnTo>
                          <a:lnTo>
                            <a:pt x="882" y="712"/>
                          </a:lnTo>
                          <a:lnTo>
                            <a:pt x="865" y="712"/>
                          </a:lnTo>
                          <a:lnTo>
                            <a:pt x="849" y="713"/>
                          </a:lnTo>
                          <a:lnTo>
                            <a:pt x="832" y="714"/>
                          </a:lnTo>
                          <a:lnTo>
                            <a:pt x="814" y="714"/>
                          </a:lnTo>
                          <a:lnTo>
                            <a:pt x="799" y="716"/>
                          </a:lnTo>
                          <a:lnTo>
                            <a:pt x="782" y="716"/>
                          </a:lnTo>
                          <a:lnTo>
                            <a:pt x="764" y="717"/>
                          </a:lnTo>
                          <a:lnTo>
                            <a:pt x="748" y="717"/>
                          </a:lnTo>
                          <a:lnTo>
                            <a:pt x="731" y="717"/>
                          </a:lnTo>
                          <a:lnTo>
                            <a:pt x="715" y="717"/>
                          </a:lnTo>
                          <a:lnTo>
                            <a:pt x="698" y="718"/>
                          </a:lnTo>
                          <a:lnTo>
                            <a:pt x="681" y="718"/>
                          </a:lnTo>
                          <a:lnTo>
                            <a:pt x="666" y="719"/>
                          </a:lnTo>
                          <a:lnTo>
                            <a:pt x="648" y="719"/>
                          </a:lnTo>
                          <a:lnTo>
                            <a:pt x="633" y="720"/>
                          </a:lnTo>
                          <a:lnTo>
                            <a:pt x="615" y="720"/>
                          </a:lnTo>
                          <a:lnTo>
                            <a:pt x="600" y="720"/>
                          </a:lnTo>
                          <a:lnTo>
                            <a:pt x="583" y="720"/>
                          </a:lnTo>
                          <a:lnTo>
                            <a:pt x="566" y="720"/>
                          </a:lnTo>
                          <a:lnTo>
                            <a:pt x="552" y="720"/>
                          </a:lnTo>
                          <a:lnTo>
                            <a:pt x="535" y="721"/>
                          </a:lnTo>
                          <a:lnTo>
                            <a:pt x="520" y="721"/>
                          </a:lnTo>
                          <a:lnTo>
                            <a:pt x="503" y="721"/>
                          </a:lnTo>
                          <a:lnTo>
                            <a:pt x="488" y="721"/>
                          </a:lnTo>
                          <a:lnTo>
                            <a:pt x="474" y="721"/>
                          </a:lnTo>
                          <a:lnTo>
                            <a:pt x="458" y="721"/>
                          </a:lnTo>
                          <a:lnTo>
                            <a:pt x="444" y="721"/>
                          </a:lnTo>
                          <a:lnTo>
                            <a:pt x="430" y="721"/>
                          </a:lnTo>
                          <a:lnTo>
                            <a:pt x="414" y="721"/>
                          </a:lnTo>
                          <a:lnTo>
                            <a:pt x="400" y="721"/>
                          </a:lnTo>
                          <a:lnTo>
                            <a:pt x="387" y="720"/>
                          </a:lnTo>
                          <a:lnTo>
                            <a:pt x="372" y="720"/>
                          </a:lnTo>
                          <a:lnTo>
                            <a:pt x="359" y="720"/>
                          </a:lnTo>
                          <a:lnTo>
                            <a:pt x="346" y="720"/>
                          </a:lnTo>
                          <a:lnTo>
                            <a:pt x="333" y="719"/>
                          </a:lnTo>
                          <a:lnTo>
                            <a:pt x="320" y="719"/>
                          </a:lnTo>
                          <a:lnTo>
                            <a:pt x="308" y="719"/>
                          </a:lnTo>
                          <a:lnTo>
                            <a:pt x="295" y="718"/>
                          </a:lnTo>
                          <a:lnTo>
                            <a:pt x="283" y="717"/>
                          </a:lnTo>
                          <a:lnTo>
                            <a:pt x="271" y="717"/>
                          </a:lnTo>
                          <a:lnTo>
                            <a:pt x="260" y="717"/>
                          </a:lnTo>
                          <a:lnTo>
                            <a:pt x="248" y="716"/>
                          </a:lnTo>
                          <a:lnTo>
                            <a:pt x="238" y="714"/>
                          </a:lnTo>
                          <a:lnTo>
                            <a:pt x="228" y="714"/>
                          </a:lnTo>
                          <a:lnTo>
                            <a:pt x="219" y="714"/>
                          </a:lnTo>
                          <a:lnTo>
                            <a:pt x="208" y="713"/>
                          </a:lnTo>
                          <a:lnTo>
                            <a:pt x="200" y="712"/>
                          </a:lnTo>
                          <a:lnTo>
                            <a:pt x="190" y="711"/>
                          </a:lnTo>
                          <a:lnTo>
                            <a:pt x="182" y="711"/>
                          </a:lnTo>
                          <a:lnTo>
                            <a:pt x="174" y="710"/>
                          </a:lnTo>
                          <a:lnTo>
                            <a:pt x="166" y="708"/>
                          </a:lnTo>
                          <a:lnTo>
                            <a:pt x="159" y="707"/>
                          </a:lnTo>
                          <a:lnTo>
                            <a:pt x="152" y="707"/>
                          </a:lnTo>
                          <a:lnTo>
                            <a:pt x="145" y="705"/>
                          </a:lnTo>
                          <a:lnTo>
                            <a:pt x="139" y="705"/>
                          </a:lnTo>
                          <a:lnTo>
                            <a:pt x="134" y="702"/>
                          </a:lnTo>
                          <a:lnTo>
                            <a:pt x="128" y="702"/>
                          </a:lnTo>
                          <a:lnTo>
                            <a:pt x="125" y="700"/>
                          </a:lnTo>
                          <a:lnTo>
                            <a:pt x="120" y="699"/>
                          </a:lnTo>
                          <a:lnTo>
                            <a:pt x="117" y="698"/>
                          </a:lnTo>
                          <a:lnTo>
                            <a:pt x="114" y="697"/>
                          </a:lnTo>
                          <a:lnTo>
                            <a:pt x="113" y="693"/>
                          </a:lnTo>
                          <a:lnTo>
                            <a:pt x="111" y="689"/>
                          </a:lnTo>
                          <a:lnTo>
                            <a:pt x="110" y="687"/>
                          </a:lnTo>
                          <a:lnTo>
                            <a:pt x="108" y="682"/>
                          </a:lnTo>
                          <a:lnTo>
                            <a:pt x="107" y="678"/>
                          </a:lnTo>
                          <a:lnTo>
                            <a:pt x="106" y="674"/>
                          </a:lnTo>
                          <a:lnTo>
                            <a:pt x="105" y="668"/>
                          </a:lnTo>
                          <a:lnTo>
                            <a:pt x="104" y="663"/>
                          </a:lnTo>
                          <a:lnTo>
                            <a:pt x="102" y="656"/>
                          </a:lnTo>
                          <a:lnTo>
                            <a:pt x="101" y="650"/>
                          </a:lnTo>
                          <a:lnTo>
                            <a:pt x="101" y="644"/>
                          </a:lnTo>
                          <a:lnTo>
                            <a:pt x="100" y="636"/>
                          </a:lnTo>
                          <a:lnTo>
                            <a:pt x="99" y="629"/>
                          </a:lnTo>
                          <a:lnTo>
                            <a:pt x="99" y="622"/>
                          </a:lnTo>
                          <a:lnTo>
                            <a:pt x="98" y="613"/>
                          </a:lnTo>
                          <a:lnTo>
                            <a:pt x="96" y="606"/>
                          </a:lnTo>
                          <a:lnTo>
                            <a:pt x="95" y="597"/>
                          </a:lnTo>
                          <a:lnTo>
                            <a:pt x="95" y="589"/>
                          </a:lnTo>
                          <a:lnTo>
                            <a:pt x="94" y="578"/>
                          </a:lnTo>
                          <a:lnTo>
                            <a:pt x="93" y="570"/>
                          </a:lnTo>
                          <a:lnTo>
                            <a:pt x="93" y="559"/>
                          </a:lnTo>
                          <a:lnTo>
                            <a:pt x="92" y="549"/>
                          </a:lnTo>
                          <a:lnTo>
                            <a:pt x="91" y="540"/>
                          </a:lnTo>
                          <a:lnTo>
                            <a:pt x="91" y="529"/>
                          </a:lnTo>
                          <a:lnTo>
                            <a:pt x="91" y="517"/>
                          </a:lnTo>
                          <a:lnTo>
                            <a:pt x="89" y="507"/>
                          </a:lnTo>
                          <a:lnTo>
                            <a:pt x="89" y="496"/>
                          </a:lnTo>
                          <a:lnTo>
                            <a:pt x="89" y="484"/>
                          </a:lnTo>
                          <a:lnTo>
                            <a:pt x="88" y="473"/>
                          </a:lnTo>
                          <a:lnTo>
                            <a:pt x="88" y="462"/>
                          </a:lnTo>
                          <a:lnTo>
                            <a:pt x="88" y="450"/>
                          </a:lnTo>
                          <a:lnTo>
                            <a:pt x="88" y="438"/>
                          </a:lnTo>
                          <a:lnTo>
                            <a:pt x="87" y="425"/>
                          </a:lnTo>
                          <a:lnTo>
                            <a:pt x="87" y="413"/>
                          </a:lnTo>
                          <a:lnTo>
                            <a:pt x="86" y="400"/>
                          </a:lnTo>
                          <a:lnTo>
                            <a:pt x="86" y="388"/>
                          </a:lnTo>
                          <a:lnTo>
                            <a:pt x="86" y="374"/>
                          </a:lnTo>
                          <a:lnTo>
                            <a:pt x="86" y="361"/>
                          </a:lnTo>
                          <a:lnTo>
                            <a:pt x="86" y="348"/>
                          </a:lnTo>
                          <a:lnTo>
                            <a:pt x="86" y="334"/>
                          </a:lnTo>
                          <a:lnTo>
                            <a:pt x="85" y="320"/>
                          </a:lnTo>
                          <a:lnTo>
                            <a:pt x="85" y="307"/>
                          </a:lnTo>
                          <a:lnTo>
                            <a:pt x="85" y="294"/>
                          </a:lnTo>
                          <a:lnTo>
                            <a:pt x="85" y="280"/>
                          </a:lnTo>
                          <a:lnTo>
                            <a:pt x="85" y="267"/>
                          </a:lnTo>
                          <a:lnTo>
                            <a:pt x="85" y="253"/>
                          </a:lnTo>
                          <a:lnTo>
                            <a:pt x="85" y="238"/>
                          </a:lnTo>
                          <a:lnTo>
                            <a:pt x="86" y="226"/>
                          </a:lnTo>
                          <a:lnTo>
                            <a:pt x="86" y="211"/>
                          </a:lnTo>
                          <a:lnTo>
                            <a:pt x="86" y="198"/>
                          </a:lnTo>
                          <a:lnTo>
                            <a:pt x="86" y="184"/>
                          </a:lnTo>
                          <a:lnTo>
                            <a:pt x="86" y="169"/>
                          </a:lnTo>
                          <a:lnTo>
                            <a:pt x="86" y="155"/>
                          </a:lnTo>
                          <a:lnTo>
                            <a:pt x="86" y="141"/>
                          </a:lnTo>
                          <a:lnTo>
                            <a:pt x="86" y="127"/>
                          </a:lnTo>
                          <a:lnTo>
                            <a:pt x="87" y="114"/>
                          </a:lnTo>
                          <a:lnTo>
                            <a:pt x="87" y="99"/>
                          </a:lnTo>
                          <a:lnTo>
                            <a:pt x="87" y="85"/>
                          </a:lnTo>
                          <a:lnTo>
                            <a:pt x="87" y="71"/>
                          </a:lnTo>
                          <a:lnTo>
                            <a:pt x="88" y="58"/>
                          </a:lnTo>
                          <a:lnTo>
                            <a:pt x="88" y="44"/>
                          </a:lnTo>
                          <a:lnTo>
                            <a:pt x="88" y="31"/>
                          </a:lnTo>
                          <a:lnTo>
                            <a:pt x="89" y="18"/>
                          </a:lnTo>
                          <a:lnTo>
                            <a:pt x="91" y="4"/>
                          </a:lnTo>
                          <a:lnTo>
                            <a:pt x="88" y="2"/>
                          </a:lnTo>
                          <a:lnTo>
                            <a:pt x="86" y="1"/>
                          </a:lnTo>
                          <a:lnTo>
                            <a:pt x="83" y="1"/>
                          </a:lnTo>
                          <a:lnTo>
                            <a:pt x="81" y="1"/>
                          </a:lnTo>
                          <a:lnTo>
                            <a:pt x="79" y="1"/>
                          </a:lnTo>
                          <a:lnTo>
                            <a:pt x="76" y="1"/>
                          </a:lnTo>
                          <a:lnTo>
                            <a:pt x="73" y="0"/>
                          </a:lnTo>
                          <a:lnTo>
                            <a:pt x="69" y="0"/>
                          </a:lnTo>
                          <a:lnTo>
                            <a:pt x="66" y="0"/>
                          </a:lnTo>
                          <a:lnTo>
                            <a:pt x="63" y="0"/>
                          </a:lnTo>
                          <a:lnTo>
                            <a:pt x="58" y="0"/>
                          </a:lnTo>
                          <a:lnTo>
                            <a:pt x="55" y="1"/>
                          </a:lnTo>
                          <a:lnTo>
                            <a:pt x="50" y="1"/>
                          </a:lnTo>
                          <a:lnTo>
                            <a:pt x="48" y="1"/>
                          </a:lnTo>
                          <a:lnTo>
                            <a:pt x="43" y="1"/>
                          </a:lnTo>
                          <a:lnTo>
                            <a:pt x="38" y="1"/>
                          </a:lnTo>
                          <a:lnTo>
                            <a:pt x="35" y="2"/>
                          </a:lnTo>
                          <a:lnTo>
                            <a:pt x="30" y="2"/>
                          </a:lnTo>
                          <a:lnTo>
                            <a:pt x="28" y="2"/>
                          </a:lnTo>
                          <a:lnTo>
                            <a:pt x="24" y="3"/>
                          </a:lnTo>
                          <a:lnTo>
                            <a:pt x="21" y="3"/>
                          </a:lnTo>
                          <a:lnTo>
                            <a:pt x="17" y="4"/>
                          </a:lnTo>
                          <a:lnTo>
                            <a:pt x="15" y="4"/>
                          </a:lnTo>
                          <a:lnTo>
                            <a:pt x="12" y="6"/>
                          </a:lnTo>
                          <a:lnTo>
                            <a:pt x="9" y="6"/>
                          </a:lnTo>
                          <a:lnTo>
                            <a:pt x="7" y="6"/>
                          </a:lnTo>
                          <a:lnTo>
                            <a:pt x="5" y="7"/>
                          </a:lnTo>
                          <a:lnTo>
                            <a:pt x="4" y="8"/>
                          </a:lnTo>
                          <a:lnTo>
                            <a:pt x="4" y="10"/>
                          </a:lnTo>
                          <a:lnTo>
                            <a:pt x="4" y="13"/>
                          </a:lnTo>
                          <a:lnTo>
                            <a:pt x="4" y="16"/>
                          </a:lnTo>
                          <a:lnTo>
                            <a:pt x="3" y="20"/>
                          </a:lnTo>
                          <a:lnTo>
                            <a:pt x="3" y="26"/>
                          </a:lnTo>
                          <a:lnTo>
                            <a:pt x="3" y="28"/>
                          </a:lnTo>
                          <a:lnTo>
                            <a:pt x="3" y="31"/>
                          </a:lnTo>
                          <a:lnTo>
                            <a:pt x="3" y="34"/>
                          </a:lnTo>
                          <a:lnTo>
                            <a:pt x="3" y="39"/>
                          </a:lnTo>
                          <a:lnTo>
                            <a:pt x="3" y="41"/>
                          </a:lnTo>
                          <a:lnTo>
                            <a:pt x="3" y="46"/>
                          </a:lnTo>
                          <a:lnTo>
                            <a:pt x="3" y="50"/>
                          </a:lnTo>
                          <a:lnTo>
                            <a:pt x="3" y="53"/>
                          </a:lnTo>
                          <a:lnTo>
                            <a:pt x="3" y="58"/>
                          </a:lnTo>
                          <a:lnTo>
                            <a:pt x="3" y="61"/>
                          </a:lnTo>
                          <a:lnTo>
                            <a:pt x="3" y="66"/>
                          </a:lnTo>
                          <a:lnTo>
                            <a:pt x="3" y="72"/>
                          </a:lnTo>
                          <a:lnTo>
                            <a:pt x="2" y="77"/>
                          </a:lnTo>
                          <a:lnTo>
                            <a:pt x="2" y="82"/>
                          </a:lnTo>
                          <a:lnTo>
                            <a:pt x="2" y="86"/>
                          </a:lnTo>
                          <a:lnTo>
                            <a:pt x="2" y="92"/>
                          </a:lnTo>
                          <a:lnTo>
                            <a:pt x="2" y="98"/>
                          </a:lnTo>
                          <a:lnTo>
                            <a:pt x="2" y="104"/>
                          </a:lnTo>
                          <a:lnTo>
                            <a:pt x="2" y="110"/>
                          </a:lnTo>
                          <a:lnTo>
                            <a:pt x="2" y="117"/>
                          </a:lnTo>
                          <a:lnTo>
                            <a:pt x="0" y="122"/>
                          </a:lnTo>
                          <a:lnTo>
                            <a:pt x="0" y="128"/>
                          </a:lnTo>
                          <a:lnTo>
                            <a:pt x="0" y="134"/>
                          </a:lnTo>
                          <a:lnTo>
                            <a:pt x="0" y="141"/>
                          </a:lnTo>
                          <a:lnTo>
                            <a:pt x="0" y="147"/>
                          </a:lnTo>
                          <a:lnTo>
                            <a:pt x="0" y="154"/>
                          </a:lnTo>
                          <a:lnTo>
                            <a:pt x="0" y="160"/>
                          </a:lnTo>
                          <a:lnTo>
                            <a:pt x="0" y="167"/>
                          </a:lnTo>
                          <a:lnTo>
                            <a:pt x="0" y="174"/>
                          </a:lnTo>
                          <a:lnTo>
                            <a:pt x="0" y="181"/>
                          </a:lnTo>
                          <a:lnTo>
                            <a:pt x="0" y="188"/>
                          </a:lnTo>
                          <a:lnTo>
                            <a:pt x="0" y="196"/>
                          </a:lnTo>
                          <a:lnTo>
                            <a:pt x="0" y="203"/>
                          </a:lnTo>
                          <a:lnTo>
                            <a:pt x="0" y="210"/>
                          </a:lnTo>
                          <a:lnTo>
                            <a:pt x="0" y="218"/>
                          </a:lnTo>
                          <a:lnTo>
                            <a:pt x="0" y="225"/>
                          </a:lnTo>
                          <a:lnTo>
                            <a:pt x="0" y="232"/>
                          </a:lnTo>
                          <a:lnTo>
                            <a:pt x="0" y="240"/>
                          </a:lnTo>
                          <a:lnTo>
                            <a:pt x="0" y="247"/>
                          </a:lnTo>
                          <a:lnTo>
                            <a:pt x="0" y="255"/>
                          </a:lnTo>
                          <a:lnTo>
                            <a:pt x="0" y="262"/>
                          </a:lnTo>
                          <a:lnTo>
                            <a:pt x="0" y="269"/>
                          </a:lnTo>
                          <a:lnTo>
                            <a:pt x="0" y="278"/>
                          </a:lnTo>
                          <a:lnTo>
                            <a:pt x="0" y="286"/>
                          </a:lnTo>
                          <a:lnTo>
                            <a:pt x="0" y="293"/>
                          </a:lnTo>
                          <a:lnTo>
                            <a:pt x="0" y="301"/>
                          </a:lnTo>
                          <a:lnTo>
                            <a:pt x="0" y="308"/>
                          </a:lnTo>
                          <a:lnTo>
                            <a:pt x="0" y="317"/>
                          </a:lnTo>
                          <a:lnTo>
                            <a:pt x="0" y="325"/>
                          </a:lnTo>
                          <a:lnTo>
                            <a:pt x="0" y="332"/>
                          </a:lnTo>
                          <a:lnTo>
                            <a:pt x="0" y="340"/>
                          </a:lnTo>
                          <a:lnTo>
                            <a:pt x="0" y="349"/>
                          </a:lnTo>
                          <a:lnTo>
                            <a:pt x="0" y="364"/>
                          </a:lnTo>
                          <a:lnTo>
                            <a:pt x="0" y="381"/>
                          </a:lnTo>
                          <a:lnTo>
                            <a:pt x="0" y="395"/>
                          </a:lnTo>
                          <a:lnTo>
                            <a:pt x="0" y="410"/>
                          </a:lnTo>
                          <a:lnTo>
                            <a:pt x="0" y="424"/>
                          </a:lnTo>
                          <a:lnTo>
                            <a:pt x="2" y="439"/>
                          </a:lnTo>
                          <a:lnTo>
                            <a:pt x="2" y="452"/>
                          </a:lnTo>
                          <a:lnTo>
                            <a:pt x="3" y="465"/>
                          </a:lnTo>
                          <a:lnTo>
                            <a:pt x="3" y="478"/>
                          </a:lnTo>
                          <a:lnTo>
                            <a:pt x="3" y="490"/>
                          </a:lnTo>
                          <a:lnTo>
                            <a:pt x="3" y="502"/>
                          </a:lnTo>
                          <a:lnTo>
                            <a:pt x="4" y="514"/>
                          </a:lnTo>
                          <a:lnTo>
                            <a:pt x="4" y="524"/>
                          </a:lnTo>
                          <a:lnTo>
                            <a:pt x="5" y="535"/>
                          </a:lnTo>
                          <a:lnTo>
                            <a:pt x="5" y="546"/>
                          </a:lnTo>
                          <a:lnTo>
                            <a:pt x="6" y="556"/>
                          </a:lnTo>
                          <a:lnTo>
                            <a:pt x="6" y="565"/>
                          </a:lnTo>
                          <a:lnTo>
                            <a:pt x="7" y="575"/>
                          </a:lnTo>
                          <a:lnTo>
                            <a:pt x="7" y="584"/>
                          </a:lnTo>
                          <a:lnTo>
                            <a:pt x="9" y="593"/>
                          </a:lnTo>
                          <a:lnTo>
                            <a:pt x="10" y="600"/>
                          </a:lnTo>
                          <a:lnTo>
                            <a:pt x="10" y="609"/>
                          </a:lnTo>
                          <a:lnTo>
                            <a:pt x="11" y="617"/>
                          </a:lnTo>
                          <a:lnTo>
                            <a:pt x="12" y="625"/>
                          </a:lnTo>
                          <a:lnTo>
                            <a:pt x="12" y="631"/>
                          </a:lnTo>
                          <a:lnTo>
                            <a:pt x="13" y="638"/>
                          </a:lnTo>
                          <a:lnTo>
                            <a:pt x="15" y="646"/>
                          </a:lnTo>
                          <a:lnTo>
                            <a:pt x="15" y="651"/>
                          </a:lnTo>
                          <a:lnTo>
                            <a:pt x="16" y="657"/>
                          </a:lnTo>
                          <a:lnTo>
                            <a:pt x="17" y="663"/>
                          </a:lnTo>
                          <a:lnTo>
                            <a:pt x="17" y="669"/>
                          </a:lnTo>
                          <a:lnTo>
                            <a:pt x="19" y="674"/>
                          </a:lnTo>
                          <a:lnTo>
                            <a:pt x="21" y="679"/>
                          </a:lnTo>
                          <a:lnTo>
                            <a:pt x="21" y="685"/>
                          </a:lnTo>
                          <a:lnTo>
                            <a:pt x="22" y="689"/>
                          </a:lnTo>
                          <a:lnTo>
                            <a:pt x="23" y="693"/>
                          </a:lnTo>
                          <a:lnTo>
                            <a:pt x="23" y="697"/>
                          </a:lnTo>
                          <a:lnTo>
                            <a:pt x="25" y="701"/>
                          </a:lnTo>
                          <a:lnTo>
                            <a:pt x="25" y="705"/>
                          </a:lnTo>
                          <a:lnTo>
                            <a:pt x="26" y="708"/>
                          </a:lnTo>
                          <a:lnTo>
                            <a:pt x="28" y="712"/>
                          </a:lnTo>
                          <a:lnTo>
                            <a:pt x="28" y="714"/>
                          </a:lnTo>
                          <a:lnTo>
                            <a:pt x="29" y="718"/>
                          </a:lnTo>
                          <a:lnTo>
                            <a:pt x="30" y="720"/>
                          </a:lnTo>
                          <a:lnTo>
                            <a:pt x="30" y="723"/>
                          </a:lnTo>
                          <a:lnTo>
                            <a:pt x="32" y="726"/>
                          </a:lnTo>
                          <a:lnTo>
                            <a:pt x="32" y="729"/>
                          </a:lnTo>
                          <a:lnTo>
                            <a:pt x="34" y="731"/>
                          </a:lnTo>
                          <a:lnTo>
                            <a:pt x="35" y="735"/>
                          </a:lnTo>
                          <a:lnTo>
                            <a:pt x="37" y="738"/>
                          </a:lnTo>
                          <a:lnTo>
                            <a:pt x="38" y="740"/>
                          </a:lnTo>
                          <a:lnTo>
                            <a:pt x="41" y="744"/>
                          </a:lnTo>
                          <a:lnTo>
                            <a:pt x="43" y="749"/>
                          </a:lnTo>
                          <a:lnTo>
                            <a:pt x="48" y="752"/>
                          </a:lnTo>
                          <a:lnTo>
                            <a:pt x="50" y="757"/>
                          </a:lnTo>
                          <a:lnTo>
                            <a:pt x="55" y="762"/>
                          </a:lnTo>
                          <a:lnTo>
                            <a:pt x="56" y="763"/>
                          </a:lnTo>
                          <a:lnTo>
                            <a:pt x="61" y="765"/>
                          </a:lnTo>
                          <a:lnTo>
                            <a:pt x="63" y="768"/>
                          </a:lnTo>
                          <a:lnTo>
                            <a:pt x="68" y="771"/>
                          </a:lnTo>
                          <a:lnTo>
                            <a:pt x="70" y="773"/>
                          </a:lnTo>
                          <a:lnTo>
                            <a:pt x="73" y="774"/>
                          </a:lnTo>
                          <a:lnTo>
                            <a:pt x="75" y="775"/>
                          </a:lnTo>
                          <a:lnTo>
                            <a:pt x="79" y="775"/>
                          </a:lnTo>
                          <a:lnTo>
                            <a:pt x="81" y="777"/>
                          </a:lnTo>
                          <a:lnTo>
                            <a:pt x="85" y="778"/>
                          </a:lnTo>
                          <a:lnTo>
                            <a:pt x="88" y="780"/>
                          </a:lnTo>
                          <a:lnTo>
                            <a:pt x="92" y="781"/>
                          </a:lnTo>
                          <a:lnTo>
                            <a:pt x="96" y="782"/>
                          </a:lnTo>
                          <a:lnTo>
                            <a:pt x="100" y="783"/>
                          </a:lnTo>
                          <a:lnTo>
                            <a:pt x="105" y="784"/>
                          </a:lnTo>
                          <a:lnTo>
                            <a:pt x="110" y="786"/>
                          </a:lnTo>
                          <a:lnTo>
                            <a:pt x="114" y="786"/>
                          </a:lnTo>
                          <a:lnTo>
                            <a:pt x="119" y="788"/>
                          </a:lnTo>
                          <a:lnTo>
                            <a:pt x="125" y="788"/>
                          </a:lnTo>
                          <a:lnTo>
                            <a:pt x="131" y="790"/>
                          </a:lnTo>
                          <a:lnTo>
                            <a:pt x="137" y="790"/>
                          </a:lnTo>
                          <a:lnTo>
                            <a:pt x="144" y="793"/>
                          </a:lnTo>
                          <a:lnTo>
                            <a:pt x="150" y="793"/>
                          </a:lnTo>
                          <a:lnTo>
                            <a:pt x="157" y="794"/>
                          </a:lnTo>
                          <a:lnTo>
                            <a:pt x="164" y="795"/>
                          </a:lnTo>
                          <a:lnTo>
                            <a:pt x="172" y="796"/>
                          </a:lnTo>
                          <a:lnTo>
                            <a:pt x="181" y="796"/>
                          </a:lnTo>
                          <a:lnTo>
                            <a:pt x="190" y="799"/>
                          </a:lnTo>
                          <a:lnTo>
                            <a:pt x="198" y="799"/>
                          </a:lnTo>
                          <a:lnTo>
                            <a:pt x="208" y="800"/>
                          </a:lnTo>
                          <a:lnTo>
                            <a:pt x="217" y="800"/>
                          </a:lnTo>
                          <a:lnTo>
                            <a:pt x="228" y="801"/>
                          </a:lnTo>
                          <a:lnTo>
                            <a:pt x="238" y="801"/>
                          </a:lnTo>
                          <a:lnTo>
                            <a:pt x="250" y="802"/>
                          </a:lnTo>
                          <a:lnTo>
                            <a:pt x="260" y="803"/>
                          </a:lnTo>
                          <a:lnTo>
                            <a:pt x="273" y="803"/>
                          </a:lnTo>
                          <a:lnTo>
                            <a:pt x="284" y="803"/>
                          </a:lnTo>
                          <a:lnTo>
                            <a:pt x="297" y="805"/>
                          </a:lnTo>
                          <a:lnTo>
                            <a:pt x="310" y="806"/>
                          </a:lnTo>
                          <a:lnTo>
                            <a:pt x="324" y="806"/>
                          </a:lnTo>
                          <a:lnTo>
                            <a:pt x="339" y="806"/>
                          </a:lnTo>
                          <a:lnTo>
                            <a:pt x="352" y="806"/>
                          </a:lnTo>
                          <a:lnTo>
                            <a:pt x="367" y="807"/>
                          </a:lnTo>
                          <a:lnTo>
                            <a:pt x="384" y="808"/>
                          </a:lnTo>
                          <a:lnTo>
                            <a:pt x="399" y="808"/>
                          </a:lnTo>
                          <a:lnTo>
                            <a:pt x="416" y="808"/>
                          </a:lnTo>
                          <a:lnTo>
                            <a:pt x="432" y="808"/>
                          </a:lnTo>
                          <a:lnTo>
                            <a:pt x="451" y="808"/>
                          </a:lnTo>
                          <a:lnTo>
                            <a:pt x="470" y="808"/>
                          </a:lnTo>
                          <a:lnTo>
                            <a:pt x="488" y="808"/>
                          </a:lnTo>
                          <a:lnTo>
                            <a:pt x="508" y="808"/>
                          </a:lnTo>
                          <a:lnTo>
                            <a:pt x="528" y="808"/>
                          </a:lnTo>
                          <a:lnTo>
                            <a:pt x="538" y="808"/>
                          </a:lnTo>
                          <a:lnTo>
                            <a:pt x="546" y="808"/>
                          </a:lnTo>
                          <a:lnTo>
                            <a:pt x="557" y="807"/>
                          </a:lnTo>
                          <a:lnTo>
                            <a:pt x="566" y="807"/>
                          </a:lnTo>
                          <a:lnTo>
                            <a:pt x="575" y="806"/>
                          </a:lnTo>
                          <a:lnTo>
                            <a:pt x="585" y="806"/>
                          </a:lnTo>
                          <a:lnTo>
                            <a:pt x="595" y="806"/>
                          </a:lnTo>
                          <a:lnTo>
                            <a:pt x="604" y="806"/>
                          </a:lnTo>
                          <a:lnTo>
                            <a:pt x="614" y="806"/>
                          </a:lnTo>
                          <a:lnTo>
                            <a:pt x="622" y="806"/>
                          </a:lnTo>
                          <a:lnTo>
                            <a:pt x="632" y="806"/>
                          </a:lnTo>
                          <a:lnTo>
                            <a:pt x="641" y="806"/>
                          </a:lnTo>
                          <a:lnTo>
                            <a:pt x="651" y="806"/>
                          </a:lnTo>
                          <a:lnTo>
                            <a:pt x="660" y="806"/>
                          </a:lnTo>
                          <a:lnTo>
                            <a:pt x="668" y="806"/>
                          </a:lnTo>
                          <a:lnTo>
                            <a:pt x="678" y="806"/>
                          </a:lnTo>
                          <a:lnTo>
                            <a:pt x="686" y="805"/>
                          </a:lnTo>
                          <a:lnTo>
                            <a:pt x="696" y="803"/>
                          </a:lnTo>
                          <a:lnTo>
                            <a:pt x="704" y="803"/>
                          </a:lnTo>
                          <a:lnTo>
                            <a:pt x="713" y="803"/>
                          </a:lnTo>
                          <a:lnTo>
                            <a:pt x="722" y="803"/>
                          </a:lnTo>
                          <a:lnTo>
                            <a:pt x="730" y="803"/>
                          </a:lnTo>
                          <a:lnTo>
                            <a:pt x="738" y="803"/>
                          </a:lnTo>
                          <a:lnTo>
                            <a:pt x="747" y="803"/>
                          </a:lnTo>
                          <a:lnTo>
                            <a:pt x="755" y="802"/>
                          </a:lnTo>
                          <a:lnTo>
                            <a:pt x="763" y="801"/>
                          </a:lnTo>
                          <a:lnTo>
                            <a:pt x="772" y="801"/>
                          </a:lnTo>
                          <a:lnTo>
                            <a:pt x="780" y="801"/>
                          </a:lnTo>
                          <a:lnTo>
                            <a:pt x="787" y="801"/>
                          </a:lnTo>
                          <a:lnTo>
                            <a:pt x="794" y="801"/>
                          </a:lnTo>
                          <a:lnTo>
                            <a:pt x="802" y="801"/>
                          </a:lnTo>
                          <a:lnTo>
                            <a:pt x="810" y="801"/>
                          </a:lnTo>
                          <a:lnTo>
                            <a:pt x="817" y="801"/>
                          </a:lnTo>
                          <a:lnTo>
                            <a:pt x="824" y="800"/>
                          </a:lnTo>
                          <a:lnTo>
                            <a:pt x="830" y="800"/>
                          </a:lnTo>
                          <a:lnTo>
                            <a:pt x="838" y="800"/>
                          </a:lnTo>
                          <a:lnTo>
                            <a:pt x="844" y="799"/>
                          </a:lnTo>
                          <a:lnTo>
                            <a:pt x="850" y="799"/>
                          </a:lnTo>
                          <a:lnTo>
                            <a:pt x="856" y="799"/>
                          </a:lnTo>
                          <a:lnTo>
                            <a:pt x="863" y="799"/>
                          </a:lnTo>
                          <a:lnTo>
                            <a:pt x="868" y="797"/>
                          </a:lnTo>
                          <a:lnTo>
                            <a:pt x="875" y="797"/>
                          </a:lnTo>
                          <a:lnTo>
                            <a:pt x="881" y="797"/>
                          </a:lnTo>
                          <a:lnTo>
                            <a:pt x="885" y="797"/>
                          </a:lnTo>
                          <a:lnTo>
                            <a:pt x="890" y="796"/>
                          </a:lnTo>
                          <a:lnTo>
                            <a:pt x="896" y="796"/>
                          </a:lnTo>
                          <a:lnTo>
                            <a:pt x="901" y="796"/>
                          </a:lnTo>
                          <a:lnTo>
                            <a:pt x="906" y="796"/>
                          </a:lnTo>
                          <a:lnTo>
                            <a:pt x="909" y="796"/>
                          </a:lnTo>
                          <a:lnTo>
                            <a:pt x="914" y="795"/>
                          </a:lnTo>
                          <a:lnTo>
                            <a:pt x="919" y="795"/>
                          </a:lnTo>
                          <a:lnTo>
                            <a:pt x="921" y="795"/>
                          </a:lnTo>
                          <a:lnTo>
                            <a:pt x="925" y="794"/>
                          </a:lnTo>
                          <a:lnTo>
                            <a:pt x="928" y="794"/>
                          </a:lnTo>
                          <a:lnTo>
                            <a:pt x="932" y="794"/>
                          </a:lnTo>
                          <a:lnTo>
                            <a:pt x="935" y="794"/>
                          </a:lnTo>
                          <a:lnTo>
                            <a:pt x="940" y="794"/>
                          </a:lnTo>
                          <a:lnTo>
                            <a:pt x="944" y="794"/>
                          </a:lnTo>
                          <a:lnTo>
                            <a:pt x="947" y="794"/>
                          </a:lnTo>
                          <a:lnTo>
                            <a:pt x="950" y="794"/>
                          </a:lnTo>
                          <a:lnTo>
                            <a:pt x="952" y="793"/>
                          </a:lnTo>
                          <a:lnTo>
                            <a:pt x="954" y="790"/>
                          </a:lnTo>
                          <a:lnTo>
                            <a:pt x="954" y="788"/>
                          </a:lnTo>
                          <a:lnTo>
                            <a:pt x="954" y="786"/>
                          </a:lnTo>
                          <a:lnTo>
                            <a:pt x="954" y="783"/>
                          </a:lnTo>
                          <a:lnTo>
                            <a:pt x="954" y="781"/>
                          </a:lnTo>
                          <a:lnTo>
                            <a:pt x="954" y="777"/>
                          </a:lnTo>
                          <a:lnTo>
                            <a:pt x="953" y="774"/>
                          </a:lnTo>
                          <a:lnTo>
                            <a:pt x="952" y="770"/>
                          </a:lnTo>
                          <a:lnTo>
                            <a:pt x="952" y="767"/>
                          </a:lnTo>
                          <a:lnTo>
                            <a:pt x="951" y="763"/>
                          </a:lnTo>
                          <a:lnTo>
                            <a:pt x="950" y="759"/>
                          </a:lnTo>
                          <a:lnTo>
                            <a:pt x="950" y="755"/>
                          </a:lnTo>
                          <a:lnTo>
                            <a:pt x="948" y="751"/>
                          </a:lnTo>
                          <a:lnTo>
                            <a:pt x="946" y="748"/>
                          </a:lnTo>
                          <a:lnTo>
                            <a:pt x="945" y="743"/>
                          </a:lnTo>
                          <a:lnTo>
                            <a:pt x="944" y="739"/>
                          </a:lnTo>
                          <a:lnTo>
                            <a:pt x="942" y="736"/>
                          </a:lnTo>
                          <a:lnTo>
                            <a:pt x="941" y="732"/>
                          </a:lnTo>
                          <a:lnTo>
                            <a:pt x="939" y="729"/>
                          </a:lnTo>
                          <a:lnTo>
                            <a:pt x="939" y="725"/>
                          </a:lnTo>
                          <a:lnTo>
                            <a:pt x="938" y="723"/>
                          </a:lnTo>
                          <a:lnTo>
                            <a:pt x="937" y="720"/>
                          </a:lnTo>
                          <a:lnTo>
                            <a:pt x="934" y="717"/>
                          </a:lnTo>
                          <a:lnTo>
                            <a:pt x="934" y="714"/>
                          </a:lnTo>
                          <a:lnTo>
                            <a:pt x="934" y="713"/>
                          </a:lnTo>
                          <a:lnTo>
                            <a:pt x="932" y="711"/>
                          </a:lnTo>
                          <a:lnTo>
                            <a:pt x="932" y="71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74" name="Freeform 158"/>
                    <p:cNvSpPr>
                      <a:spLocks/>
                    </p:cNvSpPr>
                    <p:nvPr/>
                  </p:nvSpPr>
                  <p:spPr bwMode="auto">
                    <a:xfrm>
                      <a:off x="5409" y="1590"/>
                      <a:ext cx="202" cy="39"/>
                    </a:xfrm>
                    <a:custGeom>
                      <a:avLst/>
                      <a:gdLst>
                        <a:gd name="T0" fmla="*/ 1 w 605"/>
                        <a:gd name="T1" fmla="*/ 4 h 119"/>
                        <a:gd name="T2" fmla="*/ 2 w 605"/>
                        <a:gd name="T3" fmla="*/ 4 h 119"/>
                        <a:gd name="T4" fmla="*/ 3 w 605"/>
                        <a:gd name="T5" fmla="*/ 4 h 119"/>
                        <a:gd name="T6" fmla="*/ 4 w 605"/>
                        <a:gd name="T7" fmla="*/ 4 h 119"/>
                        <a:gd name="T8" fmla="*/ 5 w 605"/>
                        <a:gd name="T9" fmla="*/ 3 h 119"/>
                        <a:gd name="T10" fmla="*/ 6 w 605"/>
                        <a:gd name="T11" fmla="*/ 3 h 119"/>
                        <a:gd name="T12" fmla="*/ 7 w 605"/>
                        <a:gd name="T13" fmla="*/ 3 h 119"/>
                        <a:gd name="T14" fmla="*/ 8 w 605"/>
                        <a:gd name="T15" fmla="*/ 3 h 119"/>
                        <a:gd name="T16" fmla="*/ 9 w 605"/>
                        <a:gd name="T17" fmla="*/ 3 h 119"/>
                        <a:gd name="T18" fmla="*/ 10 w 605"/>
                        <a:gd name="T19" fmla="*/ 3 h 119"/>
                        <a:gd name="T20" fmla="*/ 11 w 605"/>
                        <a:gd name="T21" fmla="*/ 3 h 119"/>
                        <a:gd name="T22" fmla="*/ 12 w 605"/>
                        <a:gd name="T23" fmla="*/ 3 h 119"/>
                        <a:gd name="T24" fmla="*/ 13 w 605"/>
                        <a:gd name="T25" fmla="*/ 3 h 119"/>
                        <a:gd name="T26" fmla="*/ 14 w 605"/>
                        <a:gd name="T27" fmla="*/ 3 h 119"/>
                        <a:gd name="T28" fmla="*/ 15 w 605"/>
                        <a:gd name="T29" fmla="*/ 3 h 119"/>
                        <a:gd name="T30" fmla="*/ 16 w 605"/>
                        <a:gd name="T31" fmla="*/ 3 h 119"/>
                        <a:gd name="T32" fmla="*/ 17 w 605"/>
                        <a:gd name="T33" fmla="*/ 3 h 119"/>
                        <a:gd name="T34" fmla="*/ 18 w 605"/>
                        <a:gd name="T35" fmla="*/ 3 h 119"/>
                        <a:gd name="T36" fmla="*/ 19 w 605"/>
                        <a:gd name="T37" fmla="*/ 3 h 119"/>
                        <a:gd name="T38" fmla="*/ 20 w 605"/>
                        <a:gd name="T39" fmla="*/ 4 h 119"/>
                        <a:gd name="T40" fmla="*/ 21 w 605"/>
                        <a:gd name="T41" fmla="*/ 4 h 119"/>
                        <a:gd name="T42" fmla="*/ 22 w 605"/>
                        <a:gd name="T43" fmla="*/ 4 h 119"/>
                        <a:gd name="T44" fmla="*/ 22 w 605"/>
                        <a:gd name="T45" fmla="*/ 1 h 119"/>
                        <a:gd name="T46" fmla="*/ 21 w 605"/>
                        <a:gd name="T47" fmla="*/ 1 h 119"/>
                        <a:gd name="T48" fmla="*/ 20 w 605"/>
                        <a:gd name="T49" fmla="*/ 1 h 119"/>
                        <a:gd name="T50" fmla="*/ 19 w 605"/>
                        <a:gd name="T51" fmla="*/ 0 h 119"/>
                        <a:gd name="T52" fmla="*/ 18 w 605"/>
                        <a:gd name="T53" fmla="*/ 0 h 119"/>
                        <a:gd name="T54" fmla="*/ 17 w 605"/>
                        <a:gd name="T55" fmla="*/ 0 h 119"/>
                        <a:gd name="T56" fmla="*/ 16 w 605"/>
                        <a:gd name="T57" fmla="*/ 0 h 119"/>
                        <a:gd name="T58" fmla="*/ 15 w 605"/>
                        <a:gd name="T59" fmla="*/ 0 h 119"/>
                        <a:gd name="T60" fmla="*/ 14 w 605"/>
                        <a:gd name="T61" fmla="*/ 0 h 119"/>
                        <a:gd name="T62" fmla="*/ 13 w 605"/>
                        <a:gd name="T63" fmla="*/ 0 h 119"/>
                        <a:gd name="T64" fmla="*/ 12 w 605"/>
                        <a:gd name="T65" fmla="*/ 0 h 119"/>
                        <a:gd name="T66" fmla="*/ 10 w 605"/>
                        <a:gd name="T67" fmla="*/ 0 h 119"/>
                        <a:gd name="T68" fmla="*/ 9 w 605"/>
                        <a:gd name="T69" fmla="*/ 0 h 119"/>
                        <a:gd name="T70" fmla="*/ 8 w 605"/>
                        <a:gd name="T71" fmla="*/ 0 h 119"/>
                        <a:gd name="T72" fmla="*/ 7 w 605"/>
                        <a:gd name="T73" fmla="*/ 0 h 119"/>
                        <a:gd name="T74" fmla="*/ 6 w 605"/>
                        <a:gd name="T75" fmla="*/ 0 h 119"/>
                        <a:gd name="T76" fmla="*/ 5 w 605"/>
                        <a:gd name="T77" fmla="*/ 0 h 119"/>
                        <a:gd name="T78" fmla="*/ 4 w 605"/>
                        <a:gd name="T79" fmla="*/ 1 h 119"/>
                        <a:gd name="T80" fmla="*/ 3 w 605"/>
                        <a:gd name="T81" fmla="*/ 1 h 119"/>
                        <a:gd name="T82" fmla="*/ 2 w 605"/>
                        <a:gd name="T83" fmla="*/ 1 h 119"/>
                        <a:gd name="T84" fmla="*/ 1 w 605"/>
                        <a:gd name="T85" fmla="*/ 1 h 119"/>
                        <a:gd name="T86" fmla="*/ 0 w 605"/>
                        <a:gd name="T87" fmla="*/ 1 h 119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605"/>
                        <a:gd name="T133" fmla="*/ 0 h 119"/>
                        <a:gd name="T134" fmla="*/ 605 w 605"/>
                        <a:gd name="T135" fmla="*/ 119 h 119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605" h="119">
                          <a:moveTo>
                            <a:pt x="0" y="34"/>
                          </a:moveTo>
                          <a:lnTo>
                            <a:pt x="14" y="119"/>
                          </a:lnTo>
                          <a:lnTo>
                            <a:pt x="23" y="117"/>
                          </a:lnTo>
                          <a:lnTo>
                            <a:pt x="34" y="114"/>
                          </a:lnTo>
                          <a:lnTo>
                            <a:pt x="42" y="112"/>
                          </a:lnTo>
                          <a:lnTo>
                            <a:pt x="52" y="111"/>
                          </a:lnTo>
                          <a:lnTo>
                            <a:pt x="62" y="110"/>
                          </a:lnTo>
                          <a:lnTo>
                            <a:pt x="72" y="108"/>
                          </a:lnTo>
                          <a:lnTo>
                            <a:pt x="80" y="106"/>
                          </a:lnTo>
                          <a:lnTo>
                            <a:pt x="91" y="105"/>
                          </a:lnTo>
                          <a:lnTo>
                            <a:pt x="100" y="104"/>
                          </a:lnTo>
                          <a:lnTo>
                            <a:pt x="110" y="101"/>
                          </a:lnTo>
                          <a:lnTo>
                            <a:pt x="119" y="101"/>
                          </a:lnTo>
                          <a:lnTo>
                            <a:pt x="129" y="99"/>
                          </a:lnTo>
                          <a:lnTo>
                            <a:pt x="138" y="98"/>
                          </a:lnTo>
                          <a:lnTo>
                            <a:pt x="148" y="97"/>
                          </a:lnTo>
                          <a:lnTo>
                            <a:pt x="156" y="97"/>
                          </a:lnTo>
                          <a:lnTo>
                            <a:pt x="166" y="95"/>
                          </a:lnTo>
                          <a:lnTo>
                            <a:pt x="176" y="94"/>
                          </a:lnTo>
                          <a:lnTo>
                            <a:pt x="185" y="94"/>
                          </a:lnTo>
                          <a:lnTo>
                            <a:pt x="194" y="93"/>
                          </a:lnTo>
                          <a:lnTo>
                            <a:pt x="204" y="92"/>
                          </a:lnTo>
                          <a:lnTo>
                            <a:pt x="212" y="92"/>
                          </a:lnTo>
                          <a:lnTo>
                            <a:pt x="221" y="91"/>
                          </a:lnTo>
                          <a:lnTo>
                            <a:pt x="231" y="89"/>
                          </a:lnTo>
                          <a:lnTo>
                            <a:pt x="239" y="89"/>
                          </a:lnTo>
                          <a:lnTo>
                            <a:pt x="249" y="89"/>
                          </a:lnTo>
                          <a:lnTo>
                            <a:pt x="257" y="88"/>
                          </a:lnTo>
                          <a:lnTo>
                            <a:pt x="268" y="88"/>
                          </a:lnTo>
                          <a:lnTo>
                            <a:pt x="276" y="88"/>
                          </a:lnTo>
                          <a:lnTo>
                            <a:pt x="286" y="87"/>
                          </a:lnTo>
                          <a:lnTo>
                            <a:pt x="294" y="87"/>
                          </a:lnTo>
                          <a:lnTo>
                            <a:pt x="303" y="87"/>
                          </a:lnTo>
                          <a:lnTo>
                            <a:pt x="313" y="87"/>
                          </a:lnTo>
                          <a:lnTo>
                            <a:pt x="321" y="86"/>
                          </a:lnTo>
                          <a:lnTo>
                            <a:pt x="329" y="86"/>
                          </a:lnTo>
                          <a:lnTo>
                            <a:pt x="339" y="86"/>
                          </a:lnTo>
                          <a:lnTo>
                            <a:pt x="347" y="86"/>
                          </a:lnTo>
                          <a:lnTo>
                            <a:pt x="356" y="86"/>
                          </a:lnTo>
                          <a:lnTo>
                            <a:pt x="365" y="86"/>
                          </a:lnTo>
                          <a:lnTo>
                            <a:pt x="373" y="86"/>
                          </a:lnTo>
                          <a:lnTo>
                            <a:pt x="383" y="87"/>
                          </a:lnTo>
                          <a:lnTo>
                            <a:pt x="391" y="87"/>
                          </a:lnTo>
                          <a:lnTo>
                            <a:pt x="399" y="88"/>
                          </a:lnTo>
                          <a:lnTo>
                            <a:pt x="409" y="88"/>
                          </a:lnTo>
                          <a:lnTo>
                            <a:pt x="417" y="89"/>
                          </a:lnTo>
                          <a:lnTo>
                            <a:pt x="427" y="89"/>
                          </a:lnTo>
                          <a:lnTo>
                            <a:pt x="435" y="91"/>
                          </a:lnTo>
                          <a:lnTo>
                            <a:pt x="443" y="91"/>
                          </a:lnTo>
                          <a:lnTo>
                            <a:pt x="453" y="92"/>
                          </a:lnTo>
                          <a:lnTo>
                            <a:pt x="461" y="92"/>
                          </a:lnTo>
                          <a:lnTo>
                            <a:pt x="469" y="93"/>
                          </a:lnTo>
                          <a:lnTo>
                            <a:pt x="478" y="94"/>
                          </a:lnTo>
                          <a:lnTo>
                            <a:pt x="487" y="95"/>
                          </a:lnTo>
                          <a:lnTo>
                            <a:pt x="496" y="97"/>
                          </a:lnTo>
                          <a:lnTo>
                            <a:pt x="503" y="97"/>
                          </a:lnTo>
                          <a:lnTo>
                            <a:pt x="512" y="98"/>
                          </a:lnTo>
                          <a:lnTo>
                            <a:pt x="520" y="99"/>
                          </a:lnTo>
                          <a:lnTo>
                            <a:pt x="529" y="100"/>
                          </a:lnTo>
                          <a:lnTo>
                            <a:pt x="537" y="101"/>
                          </a:lnTo>
                          <a:lnTo>
                            <a:pt x="545" y="104"/>
                          </a:lnTo>
                          <a:lnTo>
                            <a:pt x="555" y="104"/>
                          </a:lnTo>
                          <a:lnTo>
                            <a:pt x="563" y="106"/>
                          </a:lnTo>
                          <a:lnTo>
                            <a:pt x="571" y="107"/>
                          </a:lnTo>
                          <a:lnTo>
                            <a:pt x="580" y="110"/>
                          </a:lnTo>
                          <a:lnTo>
                            <a:pt x="589" y="111"/>
                          </a:lnTo>
                          <a:lnTo>
                            <a:pt x="605" y="25"/>
                          </a:lnTo>
                          <a:lnTo>
                            <a:pt x="594" y="23"/>
                          </a:lnTo>
                          <a:lnTo>
                            <a:pt x="586" y="22"/>
                          </a:lnTo>
                          <a:lnTo>
                            <a:pt x="576" y="21"/>
                          </a:lnTo>
                          <a:lnTo>
                            <a:pt x="568" y="18"/>
                          </a:lnTo>
                          <a:lnTo>
                            <a:pt x="558" y="18"/>
                          </a:lnTo>
                          <a:lnTo>
                            <a:pt x="550" y="16"/>
                          </a:lnTo>
                          <a:lnTo>
                            <a:pt x="541" y="15"/>
                          </a:lnTo>
                          <a:lnTo>
                            <a:pt x="532" y="14"/>
                          </a:lnTo>
                          <a:lnTo>
                            <a:pt x="523" y="12"/>
                          </a:lnTo>
                          <a:lnTo>
                            <a:pt x="513" y="11"/>
                          </a:lnTo>
                          <a:lnTo>
                            <a:pt x="505" y="10"/>
                          </a:lnTo>
                          <a:lnTo>
                            <a:pt x="496" y="9"/>
                          </a:lnTo>
                          <a:lnTo>
                            <a:pt x="487" y="8"/>
                          </a:lnTo>
                          <a:lnTo>
                            <a:pt x="478" y="8"/>
                          </a:lnTo>
                          <a:lnTo>
                            <a:pt x="468" y="6"/>
                          </a:lnTo>
                          <a:lnTo>
                            <a:pt x="460" y="5"/>
                          </a:lnTo>
                          <a:lnTo>
                            <a:pt x="450" y="4"/>
                          </a:lnTo>
                          <a:lnTo>
                            <a:pt x="441" y="4"/>
                          </a:lnTo>
                          <a:lnTo>
                            <a:pt x="431" y="3"/>
                          </a:lnTo>
                          <a:lnTo>
                            <a:pt x="423" y="3"/>
                          </a:lnTo>
                          <a:lnTo>
                            <a:pt x="414" y="2"/>
                          </a:lnTo>
                          <a:lnTo>
                            <a:pt x="404" y="2"/>
                          </a:lnTo>
                          <a:lnTo>
                            <a:pt x="395" y="0"/>
                          </a:lnTo>
                          <a:lnTo>
                            <a:pt x="386" y="0"/>
                          </a:lnTo>
                          <a:lnTo>
                            <a:pt x="377" y="0"/>
                          </a:lnTo>
                          <a:lnTo>
                            <a:pt x="369" y="0"/>
                          </a:lnTo>
                          <a:lnTo>
                            <a:pt x="359" y="0"/>
                          </a:lnTo>
                          <a:lnTo>
                            <a:pt x="350" y="0"/>
                          </a:lnTo>
                          <a:lnTo>
                            <a:pt x="340" y="0"/>
                          </a:lnTo>
                          <a:lnTo>
                            <a:pt x="331" y="0"/>
                          </a:lnTo>
                          <a:lnTo>
                            <a:pt x="321" y="0"/>
                          </a:lnTo>
                          <a:lnTo>
                            <a:pt x="312" y="0"/>
                          </a:lnTo>
                          <a:lnTo>
                            <a:pt x="302" y="0"/>
                          </a:lnTo>
                          <a:lnTo>
                            <a:pt x="293" y="0"/>
                          </a:lnTo>
                          <a:lnTo>
                            <a:pt x="283" y="0"/>
                          </a:lnTo>
                          <a:lnTo>
                            <a:pt x="274" y="0"/>
                          </a:lnTo>
                          <a:lnTo>
                            <a:pt x="264" y="0"/>
                          </a:lnTo>
                          <a:lnTo>
                            <a:pt x="255" y="2"/>
                          </a:lnTo>
                          <a:lnTo>
                            <a:pt x="245" y="2"/>
                          </a:lnTo>
                          <a:lnTo>
                            <a:pt x="236" y="3"/>
                          </a:lnTo>
                          <a:lnTo>
                            <a:pt x="226" y="3"/>
                          </a:lnTo>
                          <a:lnTo>
                            <a:pt x="217" y="4"/>
                          </a:lnTo>
                          <a:lnTo>
                            <a:pt x="207" y="5"/>
                          </a:lnTo>
                          <a:lnTo>
                            <a:pt x="197" y="5"/>
                          </a:lnTo>
                          <a:lnTo>
                            <a:pt x="187" y="6"/>
                          </a:lnTo>
                          <a:lnTo>
                            <a:pt x="178" y="8"/>
                          </a:lnTo>
                          <a:lnTo>
                            <a:pt x="168" y="8"/>
                          </a:lnTo>
                          <a:lnTo>
                            <a:pt x="159" y="10"/>
                          </a:lnTo>
                          <a:lnTo>
                            <a:pt x="149" y="10"/>
                          </a:lnTo>
                          <a:lnTo>
                            <a:pt x="138" y="11"/>
                          </a:lnTo>
                          <a:lnTo>
                            <a:pt x="128" y="14"/>
                          </a:lnTo>
                          <a:lnTo>
                            <a:pt x="118" y="14"/>
                          </a:lnTo>
                          <a:lnTo>
                            <a:pt x="109" y="16"/>
                          </a:lnTo>
                          <a:lnTo>
                            <a:pt x="99" y="17"/>
                          </a:lnTo>
                          <a:lnTo>
                            <a:pt x="89" y="18"/>
                          </a:lnTo>
                          <a:lnTo>
                            <a:pt x="80" y="19"/>
                          </a:lnTo>
                          <a:lnTo>
                            <a:pt x="70" y="21"/>
                          </a:lnTo>
                          <a:lnTo>
                            <a:pt x="60" y="23"/>
                          </a:lnTo>
                          <a:lnTo>
                            <a:pt x="49" y="24"/>
                          </a:lnTo>
                          <a:lnTo>
                            <a:pt x="40" y="25"/>
                          </a:lnTo>
                          <a:lnTo>
                            <a:pt x="29" y="28"/>
                          </a:lnTo>
                          <a:lnTo>
                            <a:pt x="20" y="29"/>
                          </a:lnTo>
                          <a:lnTo>
                            <a:pt x="9" y="31"/>
                          </a:lnTo>
                          <a:lnTo>
                            <a:pt x="0" y="3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75" name="Freeform 159"/>
                    <p:cNvSpPr>
                      <a:spLocks/>
                    </p:cNvSpPr>
                    <p:nvPr/>
                  </p:nvSpPr>
                  <p:spPr bwMode="auto">
                    <a:xfrm>
                      <a:off x="5338" y="1833"/>
                      <a:ext cx="380" cy="33"/>
                    </a:xfrm>
                    <a:custGeom>
                      <a:avLst/>
                      <a:gdLst>
                        <a:gd name="T0" fmla="*/ 1 w 1140"/>
                        <a:gd name="T1" fmla="*/ 4 h 99"/>
                        <a:gd name="T2" fmla="*/ 3 w 1140"/>
                        <a:gd name="T3" fmla="*/ 4 h 99"/>
                        <a:gd name="T4" fmla="*/ 4 w 1140"/>
                        <a:gd name="T5" fmla="*/ 3 h 99"/>
                        <a:gd name="T6" fmla="*/ 6 w 1140"/>
                        <a:gd name="T7" fmla="*/ 3 h 99"/>
                        <a:gd name="T8" fmla="*/ 8 w 1140"/>
                        <a:gd name="T9" fmla="*/ 3 h 99"/>
                        <a:gd name="T10" fmla="*/ 10 w 1140"/>
                        <a:gd name="T11" fmla="*/ 3 h 99"/>
                        <a:gd name="T12" fmla="*/ 12 w 1140"/>
                        <a:gd name="T13" fmla="*/ 3 h 99"/>
                        <a:gd name="T14" fmla="*/ 14 w 1140"/>
                        <a:gd name="T15" fmla="*/ 3 h 99"/>
                        <a:gd name="T16" fmla="*/ 16 w 1140"/>
                        <a:gd name="T17" fmla="*/ 3 h 99"/>
                        <a:gd name="T18" fmla="*/ 18 w 1140"/>
                        <a:gd name="T19" fmla="*/ 3 h 99"/>
                        <a:gd name="T20" fmla="*/ 20 w 1140"/>
                        <a:gd name="T21" fmla="*/ 3 h 99"/>
                        <a:gd name="T22" fmla="*/ 22 w 1140"/>
                        <a:gd name="T23" fmla="*/ 3 h 99"/>
                        <a:gd name="T24" fmla="*/ 24 w 1140"/>
                        <a:gd name="T25" fmla="*/ 3 h 99"/>
                        <a:gd name="T26" fmla="*/ 26 w 1140"/>
                        <a:gd name="T27" fmla="*/ 3 h 99"/>
                        <a:gd name="T28" fmla="*/ 28 w 1140"/>
                        <a:gd name="T29" fmla="*/ 3 h 99"/>
                        <a:gd name="T30" fmla="*/ 30 w 1140"/>
                        <a:gd name="T31" fmla="*/ 3 h 99"/>
                        <a:gd name="T32" fmla="*/ 32 w 1140"/>
                        <a:gd name="T33" fmla="*/ 3 h 99"/>
                        <a:gd name="T34" fmla="*/ 34 w 1140"/>
                        <a:gd name="T35" fmla="*/ 3 h 99"/>
                        <a:gd name="T36" fmla="*/ 36 w 1140"/>
                        <a:gd name="T37" fmla="*/ 3 h 99"/>
                        <a:gd name="T38" fmla="*/ 38 w 1140"/>
                        <a:gd name="T39" fmla="*/ 3 h 99"/>
                        <a:gd name="T40" fmla="*/ 40 w 1140"/>
                        <a:gd name="T41" fmla="*/ 4 h 99"/>
                        <a:gd name="T42" fmla="*/ 42 w 1140"/>
                        <a:gd name="T43" fmla="*/ 4 h 99"/>
                        <a:gd name="T44" fmla="*/ 41 w 1140"/>
                        <a:gd name="T45" fmla="*/ 0 h 99"/>
                        <a:gd name="T46" fmla="*/ 39 w 1140"/>
                        <a:gd name="T47" fmla="*/ 0 h 99"/>
                        <a:gd name="T48" fmla="*/ 37 w 1140"/>
                        <a:gd name="T49" fmla="*/ 0 h 99"/>
                        <a:gd name="T50" fmla="*/ 35 w 1140"/>
                        <a:gd name="T51" fmla="*/ 0 h 99"/>
                        <a:gd name="T52" fmla="*/ 33 w 1140"/>
                        <a:gd name="T53" fmla="*/ 0 h 99"/>
                        <a:gd name="T54" fmla="*/ 31 w 1140"/>
                        <a:gd name="T55" fmla="*/ 0 h 99"/>
                        <a:gd name="T56" fmla="*/ 29 w 1140"/>
                        <a:gd name="T57" fmla="*/ 0 h 99"/>
                        <a:gd name="T58" fmla="*/ 27 w 1140"/>
                        <a:gd name="T59" fmla="*/ 0 h 99"/>
                        <a:gd name="T60" fmla="*/ 25 w 1140"/>
                        <a:gd name="T61" fmla="*/ 0 h 99"/>
                        <a:gd name="T62" fmla="*/ 23 w 1140"/>
                        <a:gd name="T63" fmla="*/ 0 h 99"/>
                        <a:gd name="T64" fmla="*/ 21 w 1140"/>
                        <a:gd name="T65" fmla="*/ 0 h 99"/>
                        <a:gd name="T66" fmla="*/ 19 w 1140"/>
                        <a:gd name="T67" fmla="*/ 0 h 99"/>
                        <a:gd name="T68" fmla="*/ 17 w 1140"/>
                        <a:gd name="T69" fmla="*/ 0 h 99"/>
                        <a:gd name="T70" fmla="*/ 15 w 1140"/>
                        <a:gd name="T71" fmla="*/ 0 h 99"/>
                        <a:gd name="T72" fmla="*/ 13 w 1140"/>
                        <a:gd name="T73" fmla="*/ 0 h 99"/>
                        <a:gd name="T74" fmla="*/ 11 w 1140"/>
                        <a:gd name="T75" fmla="*/ 0 h 99"/>
                        <a:gd name="T76" fmla="*/ 9 w 1140"/>
                        <a:gd name="T77" fmla="*/ 0 h 99"/>
                        <a:gd name="T78" fmla="*/ 7 w 1140"/>
                        <a:gd name="T79" fmla="*/ 0 h 99"/>
                        <a:gd name="T80" fmla="*/ 5 w 1140"/>
                        <a:gd name="T81" fmla="*/ 0 h 99"/>
                        <a:gd name="T82" fmla="*/ 3 w 1140"/>
                        <a:gd name="T83" fmla="*/ 0 h 99"/>
                        <a:gd name="T84" fmla="*/ 1 w 1140"/>
                        <a:gd name="T85" fmla="*/ 0 h 99"/>
                        <a:gd name="T86" fmla="*/ 0 w 1140"/>
                        <a:gd name="T87" fmla="*/ 0 h 99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1140"/>
                        <a:gd name="T133" fmla="*/ 0 h 99"/>
                        <a:gd name="T134" fmla="*/ 1140 w 1140"/>
                        <a:gd name="T135" fmla="*/ 99 h 99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1140" h="99">
                          <a:moveTo>
                            <a:pt x="0" y="13"/>
                          </a:moveTo>
                          <a:lnTo>
                            <a:pt x="3" y="99"/>
                          </a:lnTo>
                          <a:lnTo>
                            <a:pt x="19" y="97"/>
                          </a:lnTo>
                          <a:lnTo>
                            <a:pt x="35" y="97"/>
                          </a:lnTo>
                          <a:lnTo>
                            <a:pt x="52" y="97"/>
                          </a:lnTo>
                          <a:lnTo>
                            <a:pt x="69" y="96"/>
                          </a:lnTo>
                          <a:lnTo>
                            <a:pt x="86" y="94"/>
                          </a:lnTo>
                          <a:lnTo>
                            <a:pt x="102" y="94"/>
                          </a:lnTo>
                          <a:lnTo>
                            <a:pt x="120" y="94"/>
                          </a:lnTo>
                          <a:lnTo>
                            <a:pt x="137" y="94"/>
                          </a:lnTo>
                          <a:lnTo>
                            <a:pt x="154" y="93"/>
                          </a:lnTo>
                          <a:lnTo>
                            <a:pt x="171" y="92"/>
                          </a:lnTo>
                          <a:lnTo>
                            <a:pt x="188" y="92"/>
                          </a:lnTo>
                          <a:lnTo>
                            <a:pt x="204" y="92"/>
                          </a:lnTo>
                          <a:lnTo>
                            <a:pt x="222" y="92"/>
                          </a:lnTo>
                          <a:lnTo>
                            <a:pt x="240" y="91"/>
                          </a:lnTo>
                          <a:lnTo>
                            <a:pt x="256" y="91"/>
                          </a:lnTo>
                          <a:lnTo>
                            <a:pt x="274" y="91"/>
                          </a:lnTo>
                          <a:lnTo>
                            <a:pt x="291" y="90"/>
                          </a:lnTo>
                          <a:lnTo>
                            <a:pt x="309" y="90"/>
                          </a:lnTo>
                          <a:lnTo>
                            <a:pt x="326" y="90"/>
                          </a:lnTo>
                          <a:lnTo>
                            <a:pt x="343" y="90"/>
                          </a:lnTo>
                          <a:lnTo>
                            <a:pt x="361" y="89"/>
                          </a:lnTo>
                          <a:lnTo>
                            <a:pt x="379" y="89"/>
                          </a:lnTo>
                          <a:lnTo>
                            <a:pt x="395" y="87"/>
                          </a:lnTo>
                          <a:lnTo>
                            <a:pt x="413" y="87"/>
                          </a:lnTo>
                          <a:lnTo>
                            <a:pt x="430" y="87"/>
                          </a:lnTo>
                          <a:lnTo>
                            <a:pt x="447" y="87"/>
                          </a:lnTo>
                          <a:lnTo>
                            <a:pt x="465" y="87"/>
                          </a:lnTo>
                          <a:lnTo>
                            <a:pt x="483" y="87"/>
                          </a:lnTo>
                          <a:lnTo>
                            <a:pt x="501" y="87"/>
                          </a:lnTo>
                          <a:lnTo>
                            <a:pt x="519" y="87"/>
                          </a:lnTo>
                          <a:lnTo>
                            <a:pt x="536" y="87"/>
                          </a:lnTo>
                          <a:lnTo>
                            <a:pt x="554" y="87"/>
                          </a:lnTo>
                          <a:lnTo>
                            <a:pt x="572" y="86"/>
                          </a:lnTo>
                          <a:lnTo>
                            <a:pt x="590" y="86"/>
                          </a:lnTo>
                          <a:lnTo>
                            <a:pt x="606" y="86"/>
                          </a:lnTo>
                          <a:lnTo>
                            <a:pt x="625" y="86"/>
                          </a:lnTo>
                          <a:lnTo>
                            <a:pt x="643" y="86"/>
                          </a:lnTo>
                          <a:lnTo>
                            <a:pt x="661" y="86"/>
                          </a:lnTo>
                          <a:lnTo>
                            <a:pt x="679" y="86"/>
                          </a:lnTo>
                          <a:lnTo>
                            <a:pt x="698" y="87"/>
                          </a:lnTo>
                          <a:lnTo>
                            <a:pt x="714" y="87"/>
                          </a:lnTo>
                          <a:lnTo>
                            <a:pt x="733" y="87"/>
                          </a:lnTo>
                          <a:lnTo>
                            <a:pt x="751" y="87"/>
                          </a:lnTo>
                          <a:lnTo>
                            <a:pt x="769" y="87"/>
                          </a:lnTo>
                          <a:lnTo>
                            <a:pt x="787" y="87"/>
                          </a:lnTo>
                          <a:lnTo>
                            <a:pt x="805" y="87"/>
                          </a:lnTo>
                          <a:lnTo>
                            <a:pt x="824" y="87"/>
                          </a:lnTo>
                          <a:lnTo>
                            <a:pt x="843" y="89"/>
                          </a:lnTo>
                          <a:lnTo>
                            <a:pt x="860" y="89"/>
                          </a:lnTo>
                          <a:lnTo>
                            <a:pt x="878" y="89"/>
                          </a:lnTo>
                          <a:lnTo>
                            <a:pt x="896" y="90"/>
                          </a:lnTo>
                          <a:lnTo>
                            <a:pt x="915" y="90"/>
                          </a:lnTo>
                          <a:lnTo>
                            <a:pt x="934" y="90"/>
                          </a:lnTo>
                          <a:lnTo>
                            <a:pt x="952" y="91"/>
                          </a:lnTo>
                          <a:lnTo>
                            <a:pt x="970" y="91"/>
                          </a:lnTo>
                          <a:lnTo>
                            <a:pt x="989" y="92"/>
                          </a:lnTo>
                          <a:lnTo>
                            <a:pt x="1006" y="92"/>
                          </a:lnTo>
                          <a:lnTo>
                            <a:pt x="1024" y="93"/>
                          </a:lnTo>
                          <a:lnTo>
                            <a:pt x="1043" y="94"/>
                          </a:lnTo>
                          <a:lnTo>
                            <a:pt x="1062" y="94"/>
                          </a:lnTo>
                          <a:lnTo>
                            <a:pt x="1080" y="96"/>
                          </a:lnTo>
                          <a:lnTo>
                            <a:pt x="1099" y="97"/>
                          </a:lnTo>
                          <a:lnTo>
                            <a:pt x="1118" y="97"/>
                          </a:lnTo>
                          <a:lnTo>
                            <a:pt x="1136" y="99"/>
                          </a:lnTo>
                          <a:lnTo>
                            <a:pt x="1140" y="13"/>
                          </a:lnTo>
                          <a:lnTo>
                            <a:pt x="1121" y="11"/>
                          </a:lnTo>
                          <a:lnTo>
                            <a:pt x="1102" y="10"/>
                          </a:lnTo>
                          <a:lnTo>
                            <a:pt x="1083" y="9"/>
                          </a:lnTo>
                          <a:lnTo>
                            <a:pt x="1066" y="9"/>
                          </a:lnTo>
                          <a:lnTo>
                            <a:pt x="1047" y="8"/>
                          </a:lnTo>
                          <a:lnTo>
                            <a:pt x="1028" y="7"/>
                          </a:lnTo>
                          <a:lnTo>
                            <a:pt x="1010" y="7"/>
                          </a:lnTo>
                          <a:lnTo>
                            <a:pt x="991" y="7"/>
                          </a:lnTo>
                          <a:lnTo>
                            <a:pt x="972" y="4"/>
                          </a:lnTo>
                          <a:lnTo>
                            <a:pt x="954" y="4"/>
                          </a:lnTo>
                          <a:lnTo>
                            <a:pt x="936" y="4"/>
                          </a:lnTo>
                          <a:lnTo>
                            <a:pt x="917" y="4"/>
                          </a:lnTo>
                          <a:lnTo>
                            <a:pt x="898" y="3"/>
                          </a:lnTo>
                          <a:lnTo>
                            <a:pt x="881" y="2"/>
                          </a:lnTo>
                          <a:lnTo>
                            <a:pt x="863" y="2"/>
                          </a:lnTo>
                          <a:lnTo>
                            <a:pt x="844" y="2"/>
                          </a:lnTo>
                          <a:lnTo>
                            <a:pt x="825" y="1"/>
                          </a:lnTo>
                          <a:lnTo>
                            <a:pt x="807" y="1"/>
                          </a:lnTo>
                          <a:lnTo>
                            <a:pt x="789" y="1"/>
                          </a:lnTo>
                          <a:lnTo>
                            <a:pt x="771" y="1"/>
                          </a:lnTo>
                          <a:lnTo>
                            <a:pt x="752" y="1"/>
                          </a:lnTo>
                          <a:lnTo>
                            <a:pt x="733" y="1"/>
                          </a:lnTo>
                          <a:lnTo>
                            <a:pt x="716" y="1"/>
                          </a:lnTo>
                          <a:lnTo>
                            <a:pt x="698" y="1"/>
                          </a:lnTo>
                          <a:lnTo>
                            <a:pt x="680" y="0"/>
                          </a:lnTo>
                          <a:lnTo>
                            <a:pt x="662" y="0"/>
                          </a:lnTo>
                          <a:lnTo>
                            <a:pt x="643" y="0"/>
                          </a:lnTo>
                          <a:lnTo>
                            <a:pt x="625" y="0"/>
                          </a:lnTo>
                          <a:lnTo>
                            <a:pt x="608" y="0"/>
                          </a:lnTo>
                          <a:lnTo>
                            <a:pt x="590" y="0"/>
                          </a:lnTo>
                          <a:lnTo>
                            <a:pt x="572" y="0"/>
                          </a:lnTo>
                          <a:lnTo>
                            <a:pt x="554" y="1"/>
                          </a:lnTo>
                          <a:lnTo>
                            <a:pt x="536" y="1"/>
                          </a:lnTo>
                          <a:lnTo>
                            <a:pt x="519" y="1"/>
                          </a:lnTo>
                          <a:lnTo>
                            <a:pt x="501" y="1"/>
                          </a:lnTo>
                          <a:lnTo>
                            <a:pt x="483" y="1"/>
                          </a:lnTo>
                          <a:lnTo>
                            <a:pt x="465" y="1"/>
                          </a:lnTo>
                          <a:lnTo>
                            <a:pt x="447" y="1"/>
                          </a:lnTo>
                          <a:lnTo>
                            <a:pt x="430" y="1"/>
                          </a:lnTo>
                          <a:lnTo>
                            <a:pt x="412" y="1"/>
                          </a:lnTo>
                          <a:lnTo>
                            <a:pt x="394" y="1"/>
                          </a:lnTo>
                          <a:lnTo>
                            <a:pt x="376" y="2"/>
                          </a:lnTo>
                          <a:lnTo>
                            <a:pt x="359" y="2"/>
                          </a:lnTo>
                          <a:lnTo>
                            <a:pt x="342" y="3"/>
                          </a:lnTo>
                          <a:lnTo>
                            <a:pt x="324" y="3"/>
                          </a:lnTo>
                          <a:lnTo>
                            <a:pt x="307" y="4"/>
                          </a:lnTo>
                          <a:lnTo>
                            <a:pt x="291" y="4"/>
                          </a:lnTo>
                          <a:lnTo>
                            <a:pt x="273" y="4"/>
                          </a:lnTo>
                          <a:lnTo>
                            <a:pt x="255" y="4"/>
                          </a:lnTo>
                          <a:lnTo>
                            <a:pt x="237" y="4"/>
                          </a:lnTo>
                          <a:lnTo>
                            <a:pt x="221" y="5"/>
                          </a:lnTo>
                          <a:lnTo>
                            <a:pt x="203" y="7"/>
                          </a:lnTo>
                          <a:lnTo>
                            <a:pt x="186" y="7"/>
                          </a:lnTo>
                          <a:lnTo>
                            <a:pt x="169" y="7"/>
                          </a:lnTo>
                          <a:lnTo>
                            <a:pt x="151" y="7"/>
                          </a:lnTo>
                          <a:lnTo>
                            <a:pt x="135" y="8"/>
                          </a:lnTo>
                          <a:lnTo>
                            <a:pt x="118" y="8"/>
                          </a:lnTo>
                          <a:lnTo>
                            <a:pt x="101" y="9"/>
                          </a:lnTo>
                          <a:lnTo>
                            <a:pt x="83" y="9"/>
                          </a:lnTo>
                          <a:lnTo>
                            <a:pt x="68" y="9"/>
                          </a:lnTo>
                          <a:lnTo>
                            <a:pt x="50" y="10"/>
                          </a:lnTo>
                          <a:lnTo>
                            <a:pt x="33" y="11"/>
                          </a:lnTo>
                          <a:lnTo>
                            <a:pt x="17" y="11"/>
                          </a:lnTo>
                          <a:lnTo>
                            <a:pt x="0" y="13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76" name="Freeform 160"/>
                    <p:cNvSpPr>
                      <a:spLocks/>
                    </p:cNvSpPr>
                    <p:nvPr/>
                  </p:nvSpPr>
                  <p:spPr bwMode="auto">
                    <a:xfrm>
                      <a:off x="5285" y="1836"/>
                      <a:ext cx="67" cy="128"/>
                    </a:xfrm>
                    <a:custGeom>
                      <a:avLst/>
                      <a:gdLst>
                        <a:gd name="T0" fmla="*/ 4 w 202"/>
                        <a:gd name="T1" fmla="*/ 1 h 383"/>
                        <a:gd name="T2" fmla="*/ 3 w 202"/>
                        <a:gd name="T3" fmla="*/ 2 h 383"/>
                        <a:gd name="T4" fmla="*/ 3 w 202"/>
                        <a:gd name="T5" fmla="*/ 2 h 383"/>
                        <a:gd name="T6" fmla="*/ 3 w 202"/>
                        <a:gd name="T7" fmla="*/ 3 h 383"/>
                        <a:gd name="T8" fmla="*/ 3 w 202"/>
                        <a:gd name="T9" fmla="*/ 4 h 383"/>
                        <a:gd name="T10" fmla="*/ 2 w 202"/>
                        <a:gd name="T11" fmla="*/ 4 h 383"/>
                        <a:gd name="T12" fmla="*/ 2 w 202"/>
                        <a:gd name="T13" fmla="*/ 5 h 383"/>
                        <a:gd name="T14" fmla="*/ 2 w 202"/>
                        <a:gd name="T15" fmla="*/ 6 h 383"/>
                        <a:gd name="T16" fmla="*/ 2 w 202"/>
                        <a:gd name="T17" fmla="*/ 6 h 383"/>
                        <a:gd name="T18" fmla="*/ 1 w 202"/>
                        <a:gd name="T19" fmla="*/ 7 h 383"/>
                        <a:gd name="T20" fmla="*/ 1 w 202"/>
                        <a:gd name="T21" fmla="*/ 8 h 383"/>
                        <a:gd name="T22" fmla="*/ 1 w 202"/>
                        <a:gd name="T23" fmla="*/ 8 h 383"/>
                        <a:gd name="T24" fmla="*/ 1 w 202"/>
                        <a:gd name="T25" fmla="*/ 9 h 383"/>
                        <a:gd name="T26" fmla="*/ 1 w 202"/>
                        <a:gd name="T27" fmla="*/ 10 h 383"/>
                        <a:gd name="T28" fmla="*/ 1 w 202"/>
                        <a:gd name="T29" fmla="*/ 10 h 383"/>
                        <a:gd name="T30" fmla="*/ 1 w 202"/>
                        <a:gd name="T31" fmla="*/ 11 h 383"/>
                        <a:gd name="T32" fmla="*/ 0 w 202"/>
                        <a:gd name="T33" fmla="*/ 11 h 383"/>
                        <a:gd name="T34" fmla="*/ 0 w 202"/>
                        <a:gd name="T35" fmla="*/ 12 h 383"/>
                        <a:gd name="T36" fmla="*/ 0 w 202"/>
                        <a:gd name="T37" fmla="*/ 13 h 383"/>
                        <a:gd name="T38" fmla="*/ 0 w 202"/>
                        <a:gd name="T39" fmla="*/ 13 h 383"/>
                        <a:gd name="T40" fmla="*/ 0 w 202"/>
                        <a:gd name="T41" fmla="*/ 14 h 383"/>
                        <a:gd name="T42" fmla="*/ 3 w 202"/>
                        <a:gd name="T43" fmla="*/ 14 h 383"/>
                        <a:gd name="T44" fmla="*/ 3 w 202"/>
                        <a:gd name="T45" fmla="*/ 14 h 383"/>
                        <a:gd name="T46" fmla="*/ 4 w 202"/>
                        <a:gd name="T47" fmla="*/ 13 h 383"/>
                        <a:gd name="T48" fmla="*/ 4 w 202"/>
                        <a:gd name="T49" fmla="*/ 12 h 383"/>
                        <a:gd name="T50" fmla="*/ 4 w 202"/>
                        <a:gd name="T51" fmla="*/ 12 h 383"/>
                        <a:gd name="T52" fmla="*/ 4 w 202"/>
                        <a:gd name="T53" fmla="*/ 11 h 383"/>
                        <a:gd name="T54" fmla="*/ 4 w 202"/>
                        <a:gd name="T55" fmla="*/ 11 h 383"/>
                        <a:gd name="T56" fmla="*/ 4 w 202"/>
                        <a:gd name="T57" fmla="*/ 10 h 383"/>
                        <a:gd name="T58" fmla="*/ 4 w 202"/>
                        <a:gd name="T59" fmla="*/ 9 h 383"/>
                        <a:gd name="T60" fmla="*/ 5 w 202"/>
                        <a:gd name="T61" fmla="*/ 9 h 383"/>
                        <a:gd name="T62" fmla="*/ 5 w 202"/>
                        <a:gd name="T63" fmla="*/ 8 h 383"/>
                        <a:gd name="T64" fmla="*/ 5 w 202"/>
                        <a:gd name="T65" fmla="*/ 8 h 383"/>
                        <a:gd name="T66" fmla="*/ 5 w 202"/>
                        <a:gd name="T67" fmla="*/ 7 h 383"/>
                        <a:gd name="T68" fmla="*/ 5 w 202"/>
                        <a:gd name="T69" fmla="*/ 6 h 383"/>
                        <a:gd name="T70" fmla="*/ 6 w 202"/>
                        <a:gd name="T71" fmla="*/ 5 h 383"/>
                        <a:gd name="T72" fmla="*/ 6 w 202"/>
                        <a:gd name="T73" fmla="*/ 5 h 383"/>
                        <a:gd name="T74" fmla="*/ 6 w 202"/>
                        <a:gd name="T75" fmla="*/ 4 h 383"/>
                        <a:gd name="T76" fmla="*/ 6 w 202"/>
                        <a:gd name="T77" fmla="*/ 3 h 383"/>
                        <a:gd name="T78" fmla="*/ 7 w 202"/>
                        <a:gd name="T79" fmla="*/ 3 h 383"/>
                        <a:gd name="T80" fmla="*/ 7 w 202"/>
                        <a:gd name="T81" fmla="*/ 2 h 383"/>
                        <a:gd name="T82" fmla="*/ 7 w 202"/>
                        <a:gd name="T83" fmla="*/ 1 h 383"/>
                        <a:gd name="T84" fmla="*/ 7 w 202"/>
                        <a:gd name="T85" fmla="*/ 0 h 383"/>
                        <a:gd name="T86" fmla="*/ 4 w 202"/>
                        <a:gd name="T87" fmla="*/ 0 h 383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202"/>
                        <a:gd name="T133" fmla="*/ 0 h 383"/>
                        <a:gd name="T134" fmla="*/ 202 w 202"/>
                        <a:gd name="T135" fmla="*/ 383 h 383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202" h="383">
                          <a:moveTo>
                            <a:pt x="109" y="6"/>
                          </a:moveTo>
                          <a:lnTo>
                            <a:pt x="104" y="13"/>
                          </a:lnTo>
                          <a:lnTo>
                            <a:pt x="101" y="20"/>
                          </a:lnTo>
                          <a:lnTo>
                            <a:pt x="98" y="27"/>
                          </a:lnTo>
                          <a:lnTo>
                            <a:pt x="96" y="34"/>
                          </a:lnTo>
                          <a:lnTo>
                            <a:pt x="94" y="42"/>
                          </a:lnTo>
                          <a:lnTo>
                            <a:pt x="90" y="49"/>
                          </a:lnTo>
                          <a:lnTo>
                            <a:pt x="88" y="56"/>
                          </a:lnTo>
                          <a:lnTo>
                            <a:pt x="85" y="63"/>
                          </a:lnTo>
                          <a:lnTo>
                            <a:pt x="82" y="69"/>
                          </a:lnTo>
                          <a:lnTo>
                            <a:pt x="79" y="76"/>
                          </a:lnTo>
                          <a:lnTo>
                            <a:pt x="77" y="82"/>
                          </a:lnTo>
                          <a:lnTo>
                            <a:pt x="75" y="88"/>
                          </a:lnTo>
                          <a:lnTo>
                            <a:pt x="72" y="95"/>
                          </a:lnTo>
                          <a:lnTo>
                            <a:pt x="70" y="101"/>
                          </a:lnTo>
                          <a:lnTo>
                            <a:pt x="68" y="108"/>
                          </a:lnTo>
                          <a:lnTo>
                            <a:pt x="65" y="114"/>
                          </a:lnTo>
                          <a:lnTo>
                            <a:pt x="63" y="121"/>
                          </a:lnTo>
                          <a:lnTo>
                            <a:pt x="61" y="126"/>
                          </a:lnTo>
                          <a:lnTo>
                            <a:pt x="58" y="133"/>
                          </a:lnTo>
                          <a:lnTo>
                            <a:pt x="56" y="139"/>
                          </a:lnTo>
                          <a:lnTo>
                            <a:pt x="53" y="145"/>
                          </a:lnTo>
                          <a:lnTo>
                            <a:pt x="52" y="152"/>
                          </a:lnTo>
                          <a:lnTo>
                            <a:pt x="50" y="157"/>
                          </a:lnTo>
                          <a:lnTo>
                            <a:pt x="49" y="164"/>
                          </a:lnTo>
                          <a:lnTo>
                            <a:pt x="46" y="170"/>
                          </a:lnTo>
                          <a:lnTo>
                            <a:pt x="45" y="175"/>
                          </a:lnTo>
                          <a:lnTo>
                            <a:pt x="43" y="180"/>
                          </a:lnTo>
                          <a:lnTo>
                            <a:pt x="42" y="186"/>
                          </a:lnTo>
                          <a:lnTo>
                            <a:pt x="39" y="192"/>
                          </a:lnTo>
                          <a:lnTo>
                            <a:pt x="38" y="198"/>
                          </a:lnTo>
                          <a:lnTo>
                            <a:pt x="37" y="204"/>
                          </a:lnTo>
                          <a:lnTo>
                            <a:pt x="36" y="210"/>
                          </a:lnTo>
                          <a:lnTo>
                            <a:pt x="33" y="215"/>
                          </a:lnTo>
                          <a:lnTo>
                            <a:pt x="32" y="221"/>
                          </a:lnTo>
                          <a:lnTo>
                            <a:pt x="31" y="226"/>
                          </a:lnTo>
                          <a:lnTo>
                            <a:pt x="28" y="232"/>
                          </a:lnTo>
                          <a:lnTo>
                            <a:pt x="28" y="237"/>
                          </a:lnTo>
                          <a:lnTo>
                            <a:pt x="26" y="243"/>
                          </a:lnTo>
                          <a:lnTo>
                            <a:pt x="25" y="248"/>
                          </a:lnTo>
                          <a:lnTo>
                            <a:pt x="23" y="253"/>
                          </a:lnTo>
                          <a:lnTo>
                            <a:pt x="21" y="259"/>
                          </a:lnTo>
                          <a:lnTo>
                            <a:pt x="20" y="264"/>
                          </a:lnTo>
                          <a:lnTo>
                            <a:pt x="20" y="269"/>
                          </a:lnTo>
                          <a:lnTo>
                            <a:pt x="18" y="275"/>
                          </a:lnTo>
                          <a:lnTo>
                            <a:pt x="18" y="281"/>
                          </a:lnTo>
                          <a:lnTo>
                            <a:pt x="15" y="286"/>
                          </a:lnTo>
                          <a:lnTo>
                            <a:pt x="15" y="291"/>
                          </a:lnTo>
                          <a:lnTo>
                            <a:pt x="14" y="297"/>
                          </a:lnTo>
                          <a:lnTo>
                            <a:pt x="13" y="302"/>
                          </a:lnTo>
                          <a:lnTo>
                            <a:pt x="12" y="307"/>
                          </a:lnTo>
                          <a:lnTo>
                            <a:pt x="11" y="312"/>
                          </a:lnTo>
                          <a:lnTo>
                            <a:pt x="11" y="319"/>
                          </a:lnTo>
                          <a:lnTo>
                            <a:pt x="8" y="324"/>
                          </a:lnTo>
                          <a:lnTo>
                            <a:pt x="7" y="329"/>
                          </a:lnTo>
                          <a:lnTo>
                            <a:pt x="7" y="334"/>
                          </a:lnTo>
                          <a:lnTo>
                            <a:pt x="7" y="340"/>
                          </a:lnTo>
                          <a:lnTo>
                            <a:pt x="5" y="345"/>
                          </a:lnTo>
                          <a:lnTo>
                            <a:pt x="5" y="350"/>
                          </a:lnTo>
                          <a:lnTo>
                            <a:pt x="5" y="356"/>
                          </a:lnTo>
                          <a:lnTo>
                            <a:pt x="4" y="362"/>
                          </a:lnTo>
                          <a:lnTo>
                            <a:pt x="2" y="367"/>
                          </a:lnTo>
                          <a:lnTo>
                            <a:pt x="2" y="372"/>
                          </a:lnTo>
                          <a:lnTo>
                            <a:pt x="1" y="378"/>
                          </a:lnTo>
                          <a:lnTo>
                            <a:pt x="0" y="383"/>
                          </a:lnTo>
                          <a:lnTo>
                            <a:pt x="93" y="383"/>
                          </a:lnTo>
                          <a:lnTo>
                            <a:pt x="93" y="378"/>
                          </a:lnTo>
                          <a:lnTo>
                            <a:pt x="94" y="372"/>
                          </a:lnTo>
                          <a:lnTo>
                            <a:pt x="94" y="367"/>
                          </a:lnTo>
                          <a:lnTo>
                            <a:pt x="95" y="362"/>
                          </a:lnTo>
                          <a:lnTo>
                            <a:pt x="96" y="357"/>
                          </a:lnTo>
                          <a:lnTo>
                            <a:pt x="96" y="351"/>
                          </a:lnTo>
                          <a:lnTo>
                            <a:pt x="98" y="347"/>
                          </a:lnTo>
                          <a:lnTo>
                            <a:pt x="98" y="342"/>
                          </a:lnTo>
                          <a:lnTo>
                            <a:pt x="100" y="336"/>
                          </a:lnTo>
                          <a:lnTo>
                            <a:pt x="101" y="331"/>
                          </a:lnTo>
                          <a:lnTo>
                            <a:pt x="101" y="325"/>
                          </a:lnTo>
                          <a:lnTo>
                            <a:pt x="103" y="321"/>
                          </a:lnTo>
                          <a:lnTo>
                            <a:pt x="104" y="315"/>
                          </a:lnTo>
                          <a:lnTo>
                            <a:pt x="107" y="310"/>
                          </a:lnTo>
                          <a:lnTo>
                            <a:pt x="107" y="304"/>
                          </a:lnTo>
                          <a:lnTo>
                            <a:pt x="109" y="299"/>
                          </a:lnTo>
                          <a:lnTo>
                            <a:pt x="109" y="293"/>
                          </a:lnTo>
                          <a:lnTo>
                            <a:pt x="112" y="288"/>
                          </a:lnTo>
                          <a:lnTo>
                            <a:pt x="113" y="284"/>
                          </a:lnTo>
                          <a:lnTo>
                            <a:pt x="114" y="278"/>
                          </a:lnTo>
                          <a:lnTo>
                            <a:pt x="116" y="272"/>
                          </a:lnTo>
                          <a:lnTo>
                            <a:pt x="117" y="266"/>
                          </a:lnTo>
                          <a:lnTo>
                            <a:pt x="119" y="261"/>
                          </a:lnTo>
                          <a:lnTo>
                            <a:pt x="121" y="255"/>
                          </a:lnTo>
                          <a:lnTo>
                            <a:pt x="122" y="249"/>
                          </a:lnTo>
                          <a:lnTo>
                            <a:pt x="125" y="243"/>
                          </a:lnTo>
                          <a:lnTo>
                            <a:pt x="126" y="237"/>
                          </a:lnTo>
                          <a:lnTo>
                            <a:pt x="127" y="233"/>
                          </a:lnTo>
                          <a:lnTo>
                            <a:pt x="129" y="227"/>
                          </a:lnTo>
                          <a:lnTo>
                            <a:pt x="132" y="221"/>
                          </a:lnTo>
                          <a:lnTo>
                            <a:pt x="133" y="215"/>
                          </a:lnTo>
                          <a:lnTo>
                            <a:pt x="134" y="209"/>
                          </a:lnTo>
                          <a:lnTo>
                            <a:pt x="136" y="203"/>
                          </a:lnTo>
                          <a:lnTo>
                            <a:pt x="138" y="197"/>
                          </a:lnTo>
                          <a:lnTo>
                            <a:pt x="140" y="190"/>
                          </a:lnTo>
                          <a:lnTo>
                            <a:pt x="142" y="185"/>
                          </a:lnTo>
                          <a:lnTo>
                            <a:pt x="144" y="178"/>
                          </a:lnTo>
                          <a:lnTo>
                            <a:pt x="145" y="172"/>
                          </a:lnTo>
                          <a:lnTo>
                            <a:pt x="147" y="166"/>
                          </a:lnTo>
                          <a:lnTo>
                            <a:pt x="150" y="160"/>
                          </a:lnTo>
                          <a:lnTo>
                            <a:pt x="152" y="154"/>
                          </a:lnTo>
                          <a:lnTo>
                            <a:pt x="153" y="147"/>
                          </a:lnTo>
                          <a:lnTo>
                            <a:pt x="155" y="141"/>
                          </a:lnTo>
                          <a:lnTo>
                            <a:pt x="158" y="134"/>
                          </a:lnTo>
                          <a:lnTo>
                            <a:pt x="159" y="128"/>
                          </a:lnTo>
                          <a:lnTo>
                            <a:pt x="163" y="121"/>
                          </a:lnTo>
                          <a:lnTo>
                            <a:pt x="164" y="116"/>
                          </a:lnTo>
                          <a:lnTo>
                            <a:pt x="166" y="109"/>
                          </a:lnTo>
                          <a:lnTo>
                            <a:pt x="168" y="103"/>
                          </a:lnTo>
                          <a:lnTo>
                            <a:pt x="171" y="96"/>
                          </a:lnTo>
                          <a:lnTo>
                            <a:pt x="172" y="89"/>
                          </a:lnTo>
                          <a:lnTo>
                            <a:pt x="174" y="83"/>
                          </a:lnTo>
                          <a:lnTo>
                            <a:pt x="177" y="76"/>
                          </a:lnTo>
                          <a:lnTo>
                            <a:pt x="179" y="70"/>
                          </a:lnTo>
                          <a:lnTo>
                            <a:pt x="182" y="63"/>
                          </a:lnTo>
                          <a:lnTo>
                            <a:pt x="184" y="56"/>
                          </a:lnTo>
                          <a:lnTo>
                            <a:pt x="185" y="49"/>
                          </a:lnTo>
                          <a:lnTo>
                            <a:pt x="187" y="43"/>
                          </a:lnTo>
                          <a:lnTo>
                            <a:pt x="190" y="36"/>
                          </a:lnTo>
                          <a:lnTo>
                            <a:pt x="192" y="29"/>
                          </a:lnTo>
                          <a:lnTo>
                            <a:pt x="195" y="21"/>
                          </a:lnTo>
                          <a:lnTo>
                            <a:pt x="197" y="15"/>
                          </a:lnTo>
                          <a:lnTo>
                            <a:pt x="198" y="7"/>
                          </a:lnTo>
                          <a:lnTo>
                            <a:pt x="202" y="0"/>
                          </a:lnTo>
                          <a:lnTo>
                            <a:pt x="109" y="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77" name="Freeform 161"/>
                    <p:cNvSpPr>
                      <a:spLocks/>
                    </p:cNvSpPr>
                    <p:nvPr/>
                  </p:nvSpPr>
                  <p:spPr bwMode="auto">
                    <a:xfrm>
                      <a:off x="5695" y="1837"/>
                      <a:ext cx="64" cy="124"/>
                    </a:xfrm>
                    <a:custGeom>
                      <a:avLst/>
                      <a:gdLst>
                        <a:gd name="T0" fmla="*/ 0 w 193"/>
                        <a:gd name="T1" fmla="*/ 2 h 372"/>
                        <a:gd name="T2" fmla="*/ 0 w 193"/>
                        <a:gd name="T3" fmla="*/ 3 h 372"/>
                        <a:gd name="T4" fmla="*/ 1 w 193"/>
                        <a:gd name="T5" fmla="*/ 3 h 372"/>
                        <a:gd name="T6" fmla="*/ 1 w 193"/>
                        <a:gd name="T7" fmla="*/ 4 h 372"/>
                        <a:gd name="T8" fmla="*/ 1 w 193"/>
                        <a:gd name="T9" fmla="*/ 4 h 372"/>
                        <a:gd name="T10" fmla="*/ 2 w 193"/>
                        <a:gd name="T11" fmla="*/ 5 h 372"/>
                        <a:gd name="T12" fmla="*/ 2 w 193"/>
                        <a:gd name="T13" fmla="*/ 6 h 372"/>
                        <a:gd name="T14" fmla="*/ 2 w 193"/>
                        <a:gd name="T15" fmla="*/ 6 h 372"/>
                        <a:gd name="T16" fmla="*/ 2 w 193"/>
                        <a:gd name="T17" fmla="*/ 7 h 372"/>
                        <a:gd name="T18" fmla="*/ 3 w 193"/>
                        <a:gd name="T19" fmla="*/ 7 h 372"/>
                        <a:gd name="T20" fmla="*/ 3 w 193"/>
                        <a:gd name="T21" fmla="*/ 8 h 372"/>
                        <a:gd name="T22" fmla="*/ 3 w 193"/>
                        <a:gd name="T23" fmla="*/ 9 h 372"/>
                        <a:gd name="T24" fmla="*/ 3 w 193"/>
                        <a:gd name="T25" fmla="*/ 9 h 372"/>
                        <a:gd name="T26" fmla="*/ 3 w 193"/>
                        <a:gd name="T27" fmla="*/ 10 h 372"/>
                        <a:gd name="T28" fmla="*/ 3 w 193"/>
                        <a:gd name="T29" fmla="*/ 10 h 372"/>
                        <a:gd name="T30" fmla="*/ 3 w 193"/>
                        <a:gd name="T31" fmla="*/ 11 h 372"/>
                        <a:gd name="T32" fmla="*/ 4 w 193"/>
                        <a:gd name="T33" fmla="*/ 11 h 372"/>
                        <a:gd name="T34" fmla="*/ 4 w 193"/>
                        <a:gd name="T35" fmla="*/ 12 h 372"/>
                        <a:gd name="T36" fmla="*/ 4 w 193"/>
                        <a:gd name="T37" fmla="*/ 12 h 372"/>
                        <a:gd name="T38" fmla="*/ 4 w 193"/>
                        <a:gd name="T39" fmla="*/ 13 h 372"/>
                        <a:gd name="T40" fmla="*/ 4 w 193"/>
                        <a:gd name="T41" fmla="*/ 13 h 372"/>
                        <a:gd name="T42" fmla="*/ 4 w 193"/>
                        <a:gd name="T43" fmla="*/ 14 h 372"/>
                        <a:gd name="T44" fmla="*/ 7 w 193"/>
                        <a:gd name="T45" fmla="*/ 13 h 372"/>
                        <a:gd name="T46" fmla="*/ 7 w 193"/>
                        <a:gd name="T47" fmla="*/ 13 h 372"/>
                        <a:gd name="T48" fmla="*/ 7 w 193"/>
                        <a:gd name="T49" fmla="*/ 12 h 372"/>
                        <a:gd name="T50" fmla="*/ 7 w 193"/>
                        <a:gd name="T51" fmla="*/ 11 h 372"/>
                        <a:gd name="T52" fmla="*/ 7 w 193"/>
                        <a:gd name="T53" fmla="*/ 11 h 372"/>
                        <a:gd name="T54" fmla="*/ 7 w 193"/>
                        <a:gd name="T55" fmla="*/ 10 h 372"/>
                        <a:gd name="T56" fmla="*/ 7 w 193"/>
                        <a:gd name="T57" fmla="*/ 10 h 372"/>
                        <a:gd name="T58" fmla="*/ 6 w 193"/>
                        <a:gd name="T59" fmla="*/ 9 h 372"/>
                        <a:gd name="T60" fmla="*/ 6 w 193"/>
                        <a:gd name="T61" fmla="*/ 8 h 372"/>
                        <a:gd name="T62" fmla="*/ 6 w 193"/>
                        <a:gd name="T63" fmla="*/ 8 h 372"/>
                        <a:gd name="T64" fmla="*/ 6 w 193"/>
                        <a:gd name="T65" fmla="*/ 7 h 372"/>
                        <a:gd name="T66" fmla="*/ 6 w 193"/>
                        <a:gd name="T67" fmla="*/ 6 h 372"/>
                        <a:gd name="T68" fmla="*/ 5 w 193"/>
                        <a:gd name="T69" fmla="*/ 6 h 372"/>
                        <a:gd name="T70" fmla="*/ 5 w 193"/>
                        <a:gd name="T71" fmla="*/ 5 h 372"/>
                        <a:gd name="T72" fmla="*/ 5 w 193"/>
                        <a:gd name="T73" fmla="*/ 4 h 372"/>
                        <a:gd name="T74" fmla="*/ 5 w 193"/>
                        <a:gd name="T75" fmla="*/ 4 h 372"/>
                        <a:gd name="T76" fmla="*/ 4 w 193"/>
                        <a:gd name="T77" fmla="*/ 3 h 372"/>
                        <a:gd name="T78" fmla="*/ 4 w 193"/>
                        <a:gd name="T79" fmla="*/ 3 h 372"/>
                        <a:gd name="T80" fmla="*/ 4 w 193"/>
                        <a:gd name="T81" fmla="*/ 2 h 372"/>
                        <a:gd name="T82" fmla="*/ 3 w 193"/>
                        <a:gd name="T83" fmla="*/ 1 h 372"/>
                        <a:gd name="T84" fmla="*/ 3 w 193"/>
                        <a:gd name="T85" fmla="*/ 0 h 372"/>
                        <a:gd name="T86" fmla="*/ 3 w 193"/>
                        <a:gd name="T87" fmla="*/ 0 h 372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193"/>
                        <a:gd name="T133" fmla="*/ 0 h 372"/>
                        <a:gd name="T134" fmla="*/ 193 w 193"/>
                        <a:gd name="T135" fmla="*/ 372 h 372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193" h="372">
                          <a:moveTo>
                            <a:pt x="74" y="0"/>
                          </a:moveTo>
                          <a:lnTo>
                            <a:pt x="0" y="49"/>
                          </a:lnTo>
                          <a:lnTo>
                            <a:pt x="3" y="54"/>
                          </a:lnTo>
                          <a:lnTo>
                            <a:pt x="5" y="60"/>
                          </a:lnTo>
                          <a:lnTo>
                            <a:pt x="9" y="66"/>
                          </a:lnTo>
                          <a:lnTo>
                            <a:pt x="11" y="72"/>
                          </a:lnTo>
                          <a:lnTo>
                            <a:pt x="15" y="76"/>
                          </a:lnTo>
                          <a:lnTo>
                            <a:pt x="17" y="82"/>
                          </a:lnTo>
                          <a:lnTo>
                            <a:pt x="21" y="88"/>
                          </a:lnTo>
                          <a:lnTo>
                            <a:pt x="23" y="94"/>
                          </a:lnTo>
                          <a:lnTo>
                            <a:pt x="25" y="99"/>
                          </a:lnTo>
                          <a:lnTo>
                            <a:pt x="28" y="104"/>
                          </a:lnTo>
                          <a:lnTo>
                            <a:pt x="30" y="110"/>
                          </a:lnTo>
                          <a:lnTo>
                            <a:pt x="34" y="114"/>
                          </a:lnTo>
                          <a:lnTo>
                            <a:pt x="36" y="120"/>
                          </a:lnTo>
                          <a:lnTo>
                            <a:pt x="38" y="126"/>
                          </a:lnTo>
                          <a:lnTo>
                            <a:pt x="41" y="131"/>
                          </a:lnTo>
                          <a:lnTo>
                            <a:pt x="43" y="137"/>
                          </a:lnTo>
                          <a:lnTo>
                            <a:pt x="45" y="142"/>
                          </a:lnTo>
                          <a:lnTo>
                            <a:pt x="48" y="148"/>
                          </a:lnTo>
                          <a:lnTo>
                            <a:pt x="50" y="152"/>
                          </a:lnTo>
                          <a:lnTo>
                            <a:pt x="53" y="157"/>
                          </a:lnTo>
                          <a:lnTo>
                            <a:pt x="54" y="162"/>
                          </a:lnTo>
                          <a:lnTo>
                            <a:pt x="56" y="168"/>
                          </a:lnTo>
                          <a:lnTo>
                            <a:pt x="59" y="173"/>
                          </a:lnTo>
                          <a:lnTo>
                            <a:pt x="61" y="178"/>
                          </a:lnTo>
                          <a:lnTo>
                            <a:pt x="63" y="183"/>
                          </a:lnTo>
                          <a:lnTo>
                            <a:pt x="64" y="188"/>
                          </a:lnTo>
                          <a:lnTo>
                            <a:pt x="66" y="194"/>
                          </a:lnTo>
                          <a:lnTo>
                            <a:pt x="68" y="199"/>
                          </a:lnTo>
                          <a:lnTo>
                            <a:pt x="70" y="203"/>
                          </a:lnTo>
                          <a:lnTo>
                            <a:pt x="72" y="209"/>
                          </a:lnTo>
                          <a:lnTo>
                            <a:pt x="74" y="214"/>
                          </a:lnTo>
                          <a:lnTo>
                            <a:pt x="76" y="220"/>
                          </a:lnTo>
                          <a:lnTo>
                            <a:pt x="78" y="225"/>
                          </a:lnTo>
                          <a:lnTo>
                            <a:pt x="79" y="230"/>
                          </a:lnTo>
                          <a:lnTo>
                            <a:pt x="80" y="234"/>
                          </a:lnTo>
                          <a:lnTo>
                            <a:pt x="81" y="239"/>
                          </a:lnTo>
                          <a:lnTo>
                            <a:pt x="83" y="244"/>
                          </a:lnTo>
                          <a:lnTo>
                            <a:pt x="85" y="248"/>
                          </a:lnTo>
                          <a:lnTo>
                            <a:pt x="86" y="253"/>
                          </a:lnTo>
                          <a:lnTo>
                            <a:pt x="87" y="259"/>
                          </a:lnTo>
                          <a:lnTo>
                            <a:pt x="89" y="264"/>
                          </a:lnTo>
                          <a:lnTo>
                            <a:pt x="89" y="269"/>
                          </a:lnTo>
                          <a:lnTo>
                            <a:pt x="92" y="273"/>
                          </a:lnTo>
                          <a:lnTo>
                            <a:pt x="92" y="278"/>
                          </a:lnTo>
                          <a:lnTo>
                            <a:pt x="93" y="283"/>
                          </a:lnTo>
                          <a:lnTo>
                            <a:pt x="94" y="288"/>
                          </a:lnTo>
                          <a:lnTo>
                            <a:pt x="95" y="292"/>
                          </a:lnTo>
                          <a:lnTo>
                            <a:pt x="97" y="297"/>
                          </a:lnTo>
                          <a:lnTo>
                            <a:pt x="97" y="302"/>
                          </a:lnTo>
                          <a:lnTo>
                            <a:pt x="98" y="307"/>
                          </a:lnTo>
                          <a:lnTo>
                            <a:pt x="99" y="311"/>
                          </a:lnTo>
                          <a:lnTo>
                            <a:pt x="99" y="316"/>
                          </a:lnTo>
                          <a:lnTo>
                            <a:pt x="100" y="320"/>
                          </a:lnTo>
                          <a:lnTo>
                            <a:pt x="101" y="324"/>
                          </a:lnTo>
                          <a:lnTo>
                            <a:pt x="101" y="329"/>
                          </a:lnTo>
                          <a:lnTo>
                            <a:pt x="102" y="335"/>
                          </a:lnTo>
                          <a:lnTo>
                            <a:pt x="102" y="339"/>
                          </a:lnTo>
                          <a:lnTo>
                            <a:pt x="104" y="343"/>
                          </a:lnTo>
                          <a:lnTo>
                            <a:pt x="104" y="348"/>
                          </a:lnTo>
                          <a:lnTo>
                            <a:pt x="104" y="353"/>
                          </a:lnTo>
                          <a:lnTo>
                            <a:pt x="105" y="358"/>
                          </a:lnTo>
                          <a:lnTo>
                            <a:pt x="105" y="362"/>
                          </a:lnTo>
                          <a:lnTo>
                            <a:pt x="106" y="367"/>
                          </a:lnTo>
                          <a:lnTo>
                            <a:pt x="106" y="372"/>
                          </a:lnTo>
                          <a:lnTo>
                            <a:pt x="193" y="366"/>
                          </a:lnTo>
                          <a:lnTo>
                            <a:pt x="191" y="360"/>
                          </a:lnTo>
                          <a:lnTo>
                            <a:pt x="191" y="355"/>
                          </a:lnTo>
                          <a:lnTo>
                            <a:pt x="190" y="349"/>
                          </a:lnTo>
                          <a:lnTo>
                            <a:pt x="190" y="345"/>
                          </a:lnTo>
                          <a:lnTo>
                            <a:pt x="190" y="340"/>
                          </a:lnTo>
                          <a:lnTo>
                            <a:pt x="189" y="334"/>
                          </a:lnTo>
                          <a:lnTo>
                            <a:pt x="188" y="329"/>
                          </a:lnTo>
                          <a:lnTo>
                            <a:pt x="188" y="323"/>
                          </a:lnTo>
                          <a:lnTo>
                            <a:pt x="188" y="317"/>
                          </a:lnTo>
                          <a:lnTo>
                            <a:pt x="186" y="313"/>
                          </a:lnTo>
                          <a:lnTo>
                            <a:pt x="186" y="307"/>
                          </a:lnTo>
                          <a:lnTo>
                            <a:pt x="186" y="302"/>
                          </a:lnTo>
                          <a:lnTo>
                            <a:pt x="183" y="297"/>
                          </a:lnTo>
                          <a:lnTo>
                            <a:pt x="182" y="291"/>
                          </a:lnTo>
                          <a:lnTo>
                            <a:pt x="182" y="286"/>
                          </a:lnTo>
                          <a:lnTo>
                            <a:pt x="182" y="282"/>
                          </a:lnTo>
                          <a:lnTo>
                            <a:pt x="180" y="276"/>
                          </a:lnTo>
                          <a:lnTo>
                            <a:pt x="180" y="269"/>
                          </a:lnTo>
                          <a:lnTo>
                            <a:pt x="177" y="264"/>
                          </a:lnTo>
                          <a:lnTo>
                            <a:pt x="177" y="259"/>
                          </a:lnTo>
                          <a:lnTo>
                            <a:pt x="175" y="253"/>
                          </a:lnTo>
                          <a:lnTo>
                            <a:pt x="174" y="247"/>
                          </a:lnTo>
                          <a:lnTo>
                            <a:pt x="172" y="241"/>
                          </a:lnTo>
                          <a:lnTo>
                            <a:pt x="171" y="235"/>
                          </a:lnTo>
                          <a:lnTo>
                            <a:pt x="170" y="231"/>
                          </a:lnTo>
                          <a:lnTo>
                            <a:pt x="168" y="225"/>
                          </a:lnTo>
                          <a:lnTo>
                            <a:pt x="167" y="219"/>
                          </a:lnTo>
                          <a:lnTo>
                            <a:pt x="165" y="214"/>
                          </a:lnTo>
                          <a:lnTo>
                            <a:pt x="163" y="208"/>
                          </a:lnTo>
                          <a:lnTo>
                            <a:pt x="162" y="203"/>
                          </a:lnTo>
                          <a:lnTo>
                            <a:pt x="159" y="197"/>
                          </a:lnTo>
                          <a:lnTo>
                            <a:pt x="158" y="192"/>
                          </a:lnTo>
                          <a:lnTo>
                            <a:pt x="156" y="186"/>
                          </a:lnTo>
                          <a:lnTo>
                            <a:pt x="155" y="180"/>
                          </a:lnTo>
                          <a:lnTo>
                            <a:pt x="152" y="175"/>
                          </a:lnTo>
                          <a:lnTo>
                            <a:pt x="150" y="169"/>
                          </a:lnTo>
                          <a:lnTo>
                            <a:pt x="148" y="163"/>
                          </a:lnTo>
                          <a:lnTo>
                            <a:pt x="146" y="157"/>
                          </a:lnTo>
                          <a:lnTo>
                            <a:pt x="144" y="152"/>
                          </a:lnTo>
                          <a:lnTo>
                            <a:pt x="142" y="145"/>
                          </a:lnTo>
                          <a:lnTo>
                            <a:pt x="139" y="139"/>
                          </a:lnTo>
                          <a:lnTo>
                            <a:pt x="137" y="135"/>
                          </a:lnTo>
                          <a:lnTo>
                            <a:pt x="134" y="127"/>
                          </a:lnTo>
                          <a:lnTo>
                            <a:pt x="132" y="121"/>
                          </a:lnTo>
                          <a:lnTo>
                            <a:pt x="130" y="116"/>
                          </a:lnTo>
                          <a:lnTo>
                            <a:pt x="127" y="110"/>
                          </a:lnTo>
                          <a:lnTo>
                            <a:pt x="125" y="104"/>
                          </a:lnTo>
                          <a:lnTo>
                            <a:pt x="123" y="99"/>
                          </a:lnTo>
                          <a:lnTo>
                            <a:pt x="119" y="92"/>
                          </a:lnTo>
                          <a:lnTo>
                            <a:pt x="117" y="86"/>
                          </a:lnTo>
                          <a:lnTo>
                            <a:pt x="114" y="80"/>
                          </a:lnTo>
                          <a:lnTo>
                            <a:pt x="111" y="74"/>
                          </a:lnTo>
                          <a:lnTo>
                            <a:pt x="108" y="68"/>
                          </a:lnTo>
                          <a:lnTo>
                            <a:pt x="105" y="62"/>
                          </a:lnTo>
                          <a:lnTo>
                            <a:pt x="102" y="56"/>
                          </a:lnTo>
                          <a:lnTo>
                            <a:pt x="99" y="50"/>
                          </a:lnTo>
                          <a:lnTo>
                            <a:pt x="97" y="43"/>
                          </a:lnTo>
                          <a:lnTo>
                            <a:pt x="93" y="37"/>
                          </a:lnTo>
                          <a:lnTo>
                            <a:pt x="89" y="31"/>
                          </a:lnTo>
                          <a:lnTo>
                            <a:pt x="86" y="25"/>
                          </a:lnTo>
                          <a:lnTo>
                            <a:pt x="83" y="18"/>
                          </a:lnTo>
                          <a:lnTo>
                            <a:pt x="80" y="12"/>
                          </a:lnTo>
                          <a:lnTo>
                            <a:pt x="76" y="5"/>
                          </a:lnTo>
                          <a:lnTo>
                            <a:pt x="7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78" name="Freeform 162"/>
                    <p:cNvSpPr>
                      <a:spLocks/>
                    </p:cNvSpPr>
                    <p:nvPr/>
                  </p:nvSpPr>
                  <p:spPr bwMode="auto">
                    <a:xfrm>
                      <a:off x="5361" y="1875"/>
                      <a:ext cx="25" cy="26"/>
                    </a:xfrm>
                    <a:custGeom>
                      <a:avLst/>
                      <a:gdLst>
                        <a:gd name="T0" fmla="*/ 1 w 77"/>
                        <a:gd name="T1" fmla="*/ 3 h 79"/>
                        <a:gd name="T2" fmla="*/ 2 w 77"/>
                        <a:gd name="T3" fmla="*/ 3 h 79"/>
                        <a:gd name="T4" fmla="*/ 2 w 77"/>
                        <a:gd name="T5" fmla="*/ 3 h 79"/>
                        <a:gd name="T6" fmla="*/ 2 w 77"/>
                        <a:gd name="T7" fmla="*/ 3 h 79"/>
                        <a:gd name="T8" fmla="*/ 2 w 77"/>
                        <a:gd name="T9" fmla="*/ 2 h 79"/>
                        <a:gd name="T10" fmla="*/ 2 w 77"/>
                        <a:gd name="T11" fmla="*/ 2 h 79"/>
                        <a:gd name="T12" fmla="*/ 3 w 77"/>
                        <a:gd name="T13" fmla="*/ 2 h 79"/>
                        <a:gd name="T14" fmla="*/ 3 w 77"/>
                        <a:gd name="T15" fmla="*/ 2 h 79"/>
                        <a:gd name="T16" fmla="*/ 3 w 77"/>
                        <a:gd name="T17" fmla="*/ 1 h 79"/>
                        <a:gd name="T18" fmla="*/ 3 w 77"/>
                        <a:gd name="T19" fmla="*/ 1 h 79"/>
                        <a:gd name="T20" fmla="*/ 2 w 77"/>
                        <a:gd name="T21" fmla="*/ 1 h 79"/>
                        <a:gd name="T22" fmla="*/ 2 w 77"/>
                        <a:gd name="T23" fmla="*/ 1 h 79"/>
                        <a:gd name="T24" fmla="*/ 2 w 77"/>
                        <a:gd name="T25" fmla="*/ 0 h 79"/>
                        <a:gd name="T26" fmla="*/ 2 w 77"/>
                        <a:gd name="T27" fmla="*/ 0 h 79"/>
                        <a:gd name="T28" fmla="*/ 2 w 77"/>
                        <a:gd name="T29" fmla="*/ 0 h 79"/>
                        <a:gd name="T30" fmla="*/ 1 w 77"/>
                        <a:gd name="T31" fmla="*/ 0 h 79"/>
                        <a:gd name="T32" fmla="*/ 1 w 77"/>
                        <a:gd name="T33" fmla="*/ 0 h 79"/>
                        <a:gd name="T34" fmla="*/ 1 w 77"/>
                        <a:gd name="T35" fmla="*/ 0 h 79"/>
                        <a:gd name="T36" fmla="*/ 1 w 77"/>
                        <a:gd name="T37" fmla="*/ 0 h 79"/>
                        <a:gd name="T38" fmla="*/ 1 w 77"/>
                        <a:gd name="T39" fmla="*/ 0 h 79"/>
                        <a:gd name="T40" fmla="*/ 0 w 77"/>
                        <a:gd name="T41" fmla="*/ 1 h 79"/>
                        <a:gd name="T42" fmla="*/ 0 w 77"/>
                        <a:gd name="T43" fmla="*/ 1 h 79"/>
                        <a:gd name="T44" fmla="*/ 0 w 77"/>
                        <a:gd name="T45" fmla="*/ 1 h 79"/>
                        <a:gd name="T46" fmla="*/ 0 w 77"/>
                        <a:gd name="T47" fmla="*/ 1 h 79"/>
                        <a:gd name="T48" fmla="*/ 0 w 77"/>
                        <a:gd name="T49" fmla="*/ 2 h 79"/>
                        <a:gd name="T50" fmla="*/ 0 w 77"/>
                        <a:gd name="T51" fmla="*/ 2 h 79"/>
                        <a:gd name="T52" fmla="*/ 0 w 77"/>
                        <a:gd name="T53" fmla="*/ 2 h 79"/>
                        <a:gd name="T54" fmla="*/ 0 w 77"/>
                        <a:gd name="T55" fmla="*/ 2 h 79"/>
                        <a:gd name="T56" fmla="*/ 1 w 77"/>
                        <a:gd name="T57" fmla="*/ 3 h 79"/>
                        <a:gd name="T58" fmla="*/ 1 w 77"/>
                        <a:gd name="T59" fmla="*/ 3 h 79"/>
                        <a:gd name="T60" fmla="*/ 1 w 77"/>
                        <a:gd name="T61" fmla="*/ 3 h 79"/>
                        <a:gd name="T62" fmla="*/ 1 w 77"/>
                        <a:gd name="T63" fmla="*/ 3 h 79"/>
                        <a:gd name="T64" fmla="*/ 1 w 77"/>
                        <a:gd name="T65" fmla="*/ 3 h 79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7"/>
                        <a:gd name="T100" fmla="*/ 0 h 79"/>
                        <a:gd name="T101" fmla="*/ 77 w 77"/>
                        <a:gd name="T102" fmla="*/ 79 h 79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7" h="79">
                          <a:moveTo>
                            <a:pt x="38" y="79"/>
                          </a:moveTo>
                          <a:lnTo>
                            <a:pt x="41" y="78"/>
                          </a:lnTo>
                          <a:lnTo>
                            <a:pt x="45" y="78"/>
                          </a:lnTo>
                          <a:lnTo>
                            <a:pt x="49" y="76"/>
                          </a:lnTo>
                          <a:lnTo>
                            <a:pt x="53" y="75"/>
                          </a:lnTo>
                          <a:lnTo>
                            <a:pt x="57" y="73"/>
                          </a:lnTo>
                          <a:lnTo>
                            <a:pt x="59" y="72"/>
                          </a:lnTo>
                          <a:lnTo>
                            <a:pt x="63" y="69"/>
                          </a:lnTo>
                          <a:lnTo>
                            <a:pt x="65" y="67"/>
                          </a:lnTo>
                          <a:lnTo>
                            <a:pt x="67" y="63"/>
                          </a:lnTo>
                          <a:lnTo>
                            <a:pt x="70" y="61"/>
                          </a:lnTo>
                          <a:lnTo>
                            <a:pt x="72" y="57"/>
                          </a:lnTo>
                          <a:lnTo>
                            <a:pt x="74" y="55"/>
                          </a:lnTo>
                          <a:lnTo>
                            <a:pt x="74" y="51"/>
                          </a:lnTo>
                          <a:lnTo>
                            <a:pt x="77" y="47"/>
                          </a:lnTo>
                          <a:lnTo>
                            <a:pt x="77" y="43"/>
                          </a:lnTo>
                          <a:lnTo>
                            <a:pt x="77" y="40"/>
                          </a:lnTo>
                          <a:lnTo>
                            <a:pt x="77" y="36"/>
                          </a:lnTo>
                          <a:lnTo>
                            <a:pt x="77" y="31"/>
                          </a:lnTo>
                          <a:lnTo>
                            <a:pt x="74" y="28"/>
                          </a:lnTo>
                          <a:lnTo>
                            <a:pt x="74" y="24"/>
                          </a:lnTo>
                          <a:lnTo>
                            <a:pt x="72" y="21"/>
                          </a:lnTo>
                          <a:lnTo>
                            <a:pt x="70" y="18"/>
                          </a:lnTo>
                          <a:lnTo>
                            <a:pt x="67" y="15"/>
                          </a:lnTo>
                          <a:lnTo>
                            <a:pt x="65" y="12"/>
                          </a:lnTo>
                          <a:lnTo>
                            <a:pt x="63" y="10"/>
                          </a:lnTo>
                          <a:lnTo>
                            <a:pt x="59" y="7"/>
                          </a:lnTo>
                          <a:lnTo>
                            <a:pt x="57" y="5"/>
                          </a:lnTo>
                          <a:lnTo>
                            <a:pt x="53" y="3"/>
                          </a:lnTo>
                          <a:lnTo>
                            <a:pt x="49" y="3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29" y="0"/>
                          </a:lnTo>
                          <a:lnTo>
                            <a:pt x="26" y="3"/>
                          </a:lnTo>
                          <a:lnTo>
                            <a:pt x="22" y="3"/>
                          </a:lnTo>
                          <a:lnTo>
                            <a:pt x="19" y="5"/>
                          </a:lnTo>
                          <a:lnTo>
                            <a:pt x="16" y="7"/>
                          </a:lnTo>
                          <a:lnTo>
                            <a:pt x="14" y="10"/>
                          </a:lnTo>
                          <a:lnTo>
                            <a:pt x="11" y="12"/>
                          </a:lnTo>
                          <a:lnTo>
                            <a:pt x="8" y="15"/>
                          </a:lnTo>
                          <a:lnTo>
                            <a:pt x="6" y="18"/>
                          </a:lnTo>
                          <a:lnTo>
                            <a:pt x="3" y="21"/>
                          </a:lnTo>
                          <a:lnTo>
                            <a:pt x="3" y="24"/>
                          </a:lnTo>
                          <a:lnTo>
                            <a:pt x="1" y="28"/>
                          </a:lnTo>
                          <a:lnTo>
                            <a:pt x="1" y="31"/>
                          </a:lnTo>
                          <a:lnTo>
                            <a:pt x="0" y="36"/>
                          </a:lnTo>
                          <a:lnTo>
                            <a:pt x="0" y="40"/>
                          </a:lnTo>
                          <a:lnTo>
                            <a:pt x="0" y="43"/>
                          </a:lnTo>
                          <a:lnTo>
                            <a:pt x="1" y="47"/>
                          </a:lnTo>
                          <a:lnTo>
                            <a:pt x="1" y="51"/>
                          </a:lnTo>
                          <a:lnTo>
                            <a:pt x="3" y="55"/>
                          </a:lnTo>
                          <a:lnTo>
                            <a:pt x="3" y="57"/>
                          </a:lnTo>
                          <a:lnTo>
                            <a:pt x="6" y="61"/>
                          </a:lnTo>
                          <a:lnTo>
                            <a:pt x="8" y="63"/>
                          </a:lnTo>
                          <a:lnTo>
                            <a:pt x="11" y="67"/>
                          </a:lnTo>
                          <a:lnTo>
                            <a:pt x="14" y="69"/>
                          </a:lnTo>
                          <a:lnTo>
                            <a:pt x="16" y="72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6"/>
                          </a:lnTo>
                          <a:lnTo>
                            <a:pt x="29" y="78"/>
                          </a:lnTo>
                          <a:lnTo>
                            <a:pt x="34" y="78"/>
                          </a:lnTo>
                          <a:lnTo>
                            <a:pt x="38" y="7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79" name="Freeform 163"/>
                    <p:cNvSpPr>
                      <a:spLocks/>
                    </p:cNvSpPr>
                    <p:nvPr/>
                  </p:nvSpPr>
                  <p:spPr bwMode="auto">
                    <a:xfrm>
                      <a:off x="5412" y="1877"/>
                      <a:ext cx="26" cy="25"/>
                    </a:xfrm>
                    <a:custGeom>
                      <a:avLst/>
                      <a:gdLst>
                        <a:gd name="T0" fmla="*/ 2 w 77"/>
                        <a:gd name="T1" fmla="*/ 3 h 77"/>
                        <a:gd name="T2" fmla="*/ 2 w 77"/>
                        <a:gd name="T3" fmla="*/ 3 h 77"/>
                        <a:gd name="T4" fmla="*/ 2 w 77"/>
                        <a:gd name="T5" fmla="*/ 2 h 77"/>
                        <a:gd name="T6" fmla="*/ 2 w 77"/>
                        <a:gd name="T7" fmla="*/ 2 h 77"/>
                        <a:gd name="T8" fmla="*/ 3 w 77"/>
                        <a:gd name="T9" fmla="*/ 2 h 77"/>
                        <a:gd name="T10" fmla="*/ 3 w 77"/>
                        <a:gd name="T11" fmla="*/ 2 h 77"/>
                        <a:gd name="T12" fmla="*/ 3 w 77"/>
                        <a:gd name="T13" fmla="*/ 2 h 77"/>
                        <a:gd name="T14" fmla="*/ 3 w 77"/>
                        <a:gd name="T15" fmla="*/ 2 h 77"/>
                        <a:gd name="T16" fmla="*/ 3 w 77"/>
                        <a:gd name="T17" fmla="*/ 1 h 77"/>
                        <a:gd name="T18" fmla="*/ 3 w 77"/>
                        <a:gd name="T19" fmla="*/ 1 h 77"/>
                        <a:gd name="T20" fmla="*/ 3 w 77"/>
                        <a:gd name="T21" fmla="*/ 1 h 77"/>
                        <a:gd name="T22" fmla="*/ 3 w 77"/>
                        <a:gd name="T23" fmla="*/ 0 h 77"/>
                        <a:gd name="T24" fmla="*/ 2 w 77"/>
                        <a:gd name="T25" fmla="*/ 0 h 77"/>
                        <a:gd name="T26" fmla="*/ 2 w 77"/>
                        <a:gd name="T27" fmla="*/ 0 h 77"/>
                        <a:gd name="T28" fmla="*/ 2 w 77"/>
                        <a:gd name="T29" fmla="*/ 0 h 77"/>
                        <a:gd name="T30" fmla="*/ 2 w 77"/>
                        <a:gd name="T31" fmla="*/ 0 h 77"/>
                        <a:gd name="T32" fmla="*/ 1 w 77"/>
                        <a:gd name="T33" fmla="*/ 0 h 77"/>
                        <a:gd name="T34" fmla="*/ 1 w 77"/>
                        <a:gd name="T35" fmla="*/ 0 h 77"/>
                        <a:gd name="T36" fmla="*/ 1 w 77"/>
                        <a:gd name="T37" fmla="*/ 0 h 77"/>
                        <a:gd name="T38" fmla="*/ 0 w 77"/>
                        <a:gd name="T39" fmla="*/ 0 h 77"/>
                        <a:gd name="T40" fmla="*/ 0 w 77"/>
                        <a:gd name="T41" fmla="*/ 0 h 77"/>
                        <a:gd name="T42" fmla="*/ 0 w 77"/>
                        <a:gd name="T43" fmla="*/ 1 h 77"/>
                        <a:gd name="T44" fmla="*/ 0 w 77"/>
                        <a:gd name="T45" fmla="*/ 1 h 77"/>
                        <a:gd name="T46" fmla="*/ 0 w 77"/>
                        <a:gd name="T47" fmla="*/ 1 h 77"/>
                        <a:gd name="T48" fmla="*/ 0 w 77"/>
                        <a:gd name="T49" fmla="*/ 2 h 77"/>
                        <a:gd name="T50" fmla="*/ 0 w 77"/>
                        <a:gd name="T51" fmla="*/ 2 h 77"/>
                        <a:gd name="T52" fmla="*/ 0 w 77"/>
                        <a:gd name="T53" fmla="*/ 2 h 77"/>
                        <a:gd name="T54" fmla="*/ 0 w 77"/>
                        <a:gd name="T55" fmla="*/ 2 h 77"/>
                        <a:gd name="T56" fmla="*/ 0 w 77"/>
                        <a:gd name="T57" fmla="*/ 2 h 77"/>
                        <a:gd name="T58" fmla="*/ 1 w 77"/>
                        <a:gd name="T59" fmla="*/ 2 h 77"/>
                        <a:gd name="T60" fmla="*/ 1 w 77"/>
                        <a:gd name="T61" fmla="*/ 3 h 77"/>
                        <a:gd name="T62" fmla="*/ 1 w 77"/>
                        <a:gd name="T63" fmla="*/ 3 h 77"/>
                        <a:gd name="T64" fmla="*/ 1 w 77"/>
                        <a:gd name="T65" fmla="*/ 3 h 77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7"/>
                        <a:gd name="T100" fmla="*/ 0 h 77"/>
                        <a:gd name="T101" fmla="*/ 77 w 77"/>
                        <a:gd name="T102" fmla="*/ 77 h 77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7" h="77">
                          <a:moveTo>
                            <a:pt x="38" y="77"/>
                          </a:moveTo>
                          <a:lnTo>
                            <a:pt x="43" y="76"/>
                          </a:lnTo>
                          <a:lnTo>
                            <a:pt x="46" y="76"/>
                          </a:lnTo>
                          <a:lnTo>
                            <a:pt x="50" y="75"/>
                          </a:lnTo>
                          <a:lnTo>
                            <a:pt x="53" y="74"/>
                          </a:lnTo>
                          <a:lnTo>
                            <a:pt x="56" y="71"/>
                          </a:lnTo>
                          <a:lnTo>
                            <a:pt x="59" y="70"/>
                          </a:lnTo>
                          <a:lnTo>
                            <a:pt x="63" y="68"/>
                          </a:lnTo>
                          <a:lnTo>
                            <a:pt x="67" y="65"/>
                          </a:lnTo>
                          <a:lnTo>
                            <a:pt x="69" y="62"/>
                          </a:lnTo>
                          <a:lnTo>
                            <a:pt x="71" y="59"/>
                          </a:lnTo>
                          <a:lnTo>
                            <a:pt x="72" y="56"/>
                          </a:lnTo>
                          <a:lnTo>
                            <a:pt x="74" y="54"/>
                          </a:lnTo>
                          <a:lnTo>
                            <a:pt x="75" y="49"/>
                          </a:lnTo>
                          <a:lnTo>
                            <a:pt x="76" y="46"/>
                          </a:lnTo>
                          <a:lnTo>
                            <a:pt x="77" y="42"/>
                          </a:lnTo>
                          <a:lnTo>
                            <a:pt x="77" y="38"/>
                          </a:lnTo>
                          <a:lnTo>
                            <a:pt x="77" y="33"/>
                          </a:lnTo>
                          <a:lnTo>
                            <a:pt x="76" y="31"/>
                          </a:lnTo>
                          <a:lnTo>
                            <a:pt x="75" y="26"/>
                          </a:lnTo>
                          <a:lnTo>
                            <a:pt x="74" y="23"/>
                          </a:lnTo>
                          <a:lnTo>
                            <a:pt x="72" y="19"/>
                          </a:lnTo>
                          <a:lnTo>
                            <a:pt x="71" y="16"/>
                          </a:lnTo>
                          <a:lnTo>
                            <a:pt x="69" y="13"/>
                          </a:lnTo>
                          <a:lnTo>
                            <a:pt x="67" y="11"/>
                          </a:lnTo>
                          <a:lnTo>
                            <a:pt x="63" y="8"/>
                          </a:lnTo>
                          <a:lnTo>
                            <a:pt x="59" y="6"/>
                          </a:lnTo>
                          <a:lnTo>
                            <a:pt x="56" y="5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6" y="0"/>
                          </a:lnTo>
                          <a:lnTo>
                            <a:pt x="43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3" y="2"/>
                          </a:lnTo>
                          <a:lnTo>
                            <a:pt x="20" y="5"/>
                          </a:lnTo>
                          <a:lnTo>
                            <a:pt x="17" y="6"/>
                          </a:lnTo>
                          <a:lnTo>
                            <a:pt x="13" y="8"/>
                          </a:lnTo>
                          <a:lnTo>
                            <a:pt x="11" y="11"/>
                          </a:lnTo>
                          <a:lnTo>
                            <a:pt x="8" y="13"/>
                          </a:lnTo>
                          <a:lnTo>
                            <a:pt x="6" y="16"/>
                          </a:lnTo>
                          <a:lnTo>
                            <a:pt x="5" y="19"/>
                          </a:lnTo>
                          <a:lnTo>
                            <a:pt x="2" y="23"/>
                          </a:lnTo>
                          <a:lnTo>
                            <a:pt x="1" y="26"/>
                          </a:lnTo>
                          <a:lnTo>
                            <a:pt x="0" y="31"/>
                          </a:lnTo>
                          <a:lnTo>
                            <a:pt x="0" y="33"/>
                          </a:lnTo>
                          <a:lnTo>
                            <a:pt x="0" y="38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1" y="49"/>
                          </a:lnTo>
                          <a:lnTo>
                            <a:pt x="2" y="54"/>
                          </a:lnTo>
                          <a:lnTo>
                            <a:pt x="5" y="56"/>
                          </a:lnTo>
                          <a:lnTo>
                            <a:pt x="6" y="59"/>
                          </a:lnTo>
                          <a:lnTo>
                            <a:pt x="8" y="62"/>
                          </a:lnTo>
                          <a:lnTo>
                            <a:pt x="11" y="65"/>
                          </a:lnTo>
                          <a:lnTo>
                            <a:pt x="13" y="68"/>
                          </a:lnTo>
                          <a:lnTo>
                            <a:pt x="17" y="70"/>
                          </a:lnTo>
                          <a:lnTo>
                            <a:pt x="20" y="71"/>
                          </a:lnTo>
                          <a:lnTo>
                            <a:pt x="23" y="74"/>
                          </a:lnTo>
                          <a:lnTo>
                            <a:pt x="26" y="75"/>
                          </a:lnTo>
                          <a:lnTo>
                            <a:pt x="31" y="76"/>
                          </a:lnTo>
                          <a:lnTo>
                            <a:pt x="34" y="76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80" name="Freeform 164"/>
                    <p:cNvSpPr>
                      <a:spLocks/>
                    </p:cNvSpPr>
                    <p:nvPr/>
                  </p:nvSpPr>
                  <p:spPr bwMode="auto">
                    <a:xfrm>
                      <a:off x="5461" y="1876"/>
                      <a:ext cx="26" cy="26"/>
                    </a:xfrm>
                    <a:custGeom>
                      <a:avLst/>
                      <a:gdLst>
                        <a:gd name="T0" fmla="*/ 2 w 78"/>
                        <a:gd name="T1" fmla="*/ 3 h 77"/>
                        <a:gd name="T2" fmla="*/ 2 w 78"/>
                        <a:gd name="T3" fmla="*/ 3 h 77"/>
                        <a:gd name="T4" fmla="*/ 2 w 78"/>
                        <a:gd name="T5" fmla="*/ 3 h 77"/>
                        <a:gd name="T6" fmla="*/ 2 w 78"/>
                        <a:gd name="T7" fmla="*/ 3 h 77"/>
                        <a:gd name="T8" fmla="*/ 3 w 78"/>
                        <a:gd name="T9" fmla="*/ 2 h 77"/>
                        <a:gd name="T10" fmla="*/ 3 w 78"/>
                        <a:gd name="T11" fmla="*/ 2 h 77"/>
                        <a:gd name="T12" fmla="*/ 3 w 78"/>
                        <a:gd name="T13" fmla="*/ 2 h 77"/>
                        <a:gd name="T14" fmla="*/ 3 w 78"/>
                        <a:gd name="T15" fmla="*/ 2 h 77"/>
                        <a:gd name="T16" fmla="*/ 3 w 78"/>
                        <a:gd name="T17" fmla="*/ 1 h 77"/>
                        <a:gd name="T18" fmla="*/ 3 w 78"/>
                        <a:gd name="T19" fmla="*/ 1 h 77"/>
                        <a:gd name="T20" fmla="*/ 3 w 78"/>
                        <a:gd name="T21" fmla="*/ 1 h 77"/>
                        <a:gd name="T22" fmla="*/ 3 w 78"/>
                        <a:gd name="T23" fmla="*/ 0 h 77"/>
                        <a:gd name="T24" fmla="*/ 2 w 78"/>
                        <a:gd name="T25" fmla="*/ 0 h 77"/>
                        <a:gd name="T26" fmla="*/ 2 w 78"/>
                        <a:gd name="T27" fmla="*/ 0 h 77"/>
                        <a:gd name="T28" fmla="*/ 2 w 78"/>
                        <a:gd name="T29" fmla="*/ 0 h 77"/>
                        <a:gd name="T30" fmla="*/ 2 w 78"/>
                        <a:gd name="T31" fmla="*/ 0 h 77"/>
                        <a:gd name="T32" fmla="*/ 1 w 78"/>
                        <a:gd name="T33" fmla="*/ 0 h 77"/>
                        <a:gd name="T34" fmla="*/ 1 w 78"/>
                        <a:gd name="T35" fmla="*/ 0 h 77"/>
                        <a:gd name="T36" fmla="*/ 1 w 78"/>
                        <a:gd name="T37" fmla="*/ 0 h 77"/>
                        <a:gd name="T38" fmla="*/ 1 w 78"/>
                        <a:gd name="T39" fmla="*/ 0 h 77"/>
                        <a:gd name="T40" fmla="*/ 0 w 78"/>
                        <a:gd name="T41" fmla="*/ 0 h 77"/>
                        <a:gd name="T42" fmla="*/ 0 w 78"/>
                        <a:gd name="T43" fmla="*/ 1 h 77"/>
                        <a:gd name="T44" fmla="*/ 0 w 78"/>
                        <a:gd name="T45" fmla="*/ 1 h 77"/>
                        <a:gd name="T46" fmla="*/ 0 w 78"/>
                        <a:gd name="T47" fmla="*/ 1 h 77"/>
                        <a:gd name="T48" fmla="*/ 0 w 78"/>
                        <a:gd name="T49" fmla="*/ 2 h 77"/>
                        <a:gd name="T50" fmla="*/ 0 w 78"/>
                        <a:gd name="T51" fmla="*/ 2 h 77"/>
                        <a:gd name="T52" fmla="*/ 0 w 78"/>
                        <a:gd name="T53" fmla="*/ 2 h 77"/>
                        <a:gd name="T54" fmla="*/ 0 w 78"/>
                        <a:gd name="T55" fmla="*/ 2 h 77"/>
                        <a:gd name="T56" fmla="*/ 1 w 78"/>
                        <a:gd name="T57" fmla="*/ 3 h 77"/>
                        <a:gd name="T58" fmla="*/ 1 w 78"/>
                        <a:gd name="T59" fmla="*/ 3 h 77"/>
                        <a:gd name="T60" fmla="*/ 1 w 78"/>
                        <a:gd name="T61" fmla="*/ 3 h 77"/>
                        <a:gd name="T62" fmla="*/ 1 w 78"/>
                        <a:gd name="T63" fmla="*/ 3 h 77"/>
                        <a:gd name="T64" fmla="*/ 2 w 78"/>
                        <a:gd name="T65" fmla="*/ 3 h 77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8"/>
                        <a:gd name="T100" fmla="*/ 0 h 77"/>
                        <a:gd name="T101" fmla="*/ 78 w 78"/>
                        <a:gd name="T102" fmla="*/ 77 h 77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8" h="77">
                          <a:moveTo>
                            <a:pt x="41" y="77"/>
                          </a:moveTo>
                          <a:lnTo>
                            <a:pt x="43" y="76"/>
                          </a:lnTo>
                          <a:lnTo>
                            <a:pt x="48" y="76"/>
                          </a:lnTo>
                          <a:lnTo>
                            <a:pt x="51" y="75"/>
                          </a:lnTo>
                          <a:lnTo>
                            <a:pt x="55" y="73"/>
                          </a:lnTo>
                          <a:lnTo>
                            <a:pt x="57" y="71"/>
                          </a:lnTo>
                          <a:lnTo>
                            <a:pt x="61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9" y="61"/>
                          </a:lnTo>
                          <a:lnTo>
                            <a:pt x="71" y="59"/>
                          </a:lnTo>
                          <a:lnTo>
                            <a:pt x="74" y="56"/>
                          </a:lnTo>
                          <a:lnTo>
                            <a:pt x="75" y="53"/>
                          </a:lnTo>
                          <a:lnTo>
                            <a:pt x="76" y="48"/>
                          </a:lnTo>
                          <a:lnTo>
                            <a:pt x="77" y="45"/>
                          </a:lnTo>
                          <a:lnTo>
                            <a:pt x="78" y="41"/>
                          </a:lnTo>
                          <a:lnTo>
                            <a:pt x="78" y="38"/>
                          </a:lnTo>
                          <a:lnTo>
                            <a:pt x="78" y="34"/>
                          </a:lnTo>
                          <a:lnTo>
                            <a:pt x="77" y="31"/>
                          </a:lnTo>
                          <a:lnTo>
                            <a:pt x="76" y="26"/>
                          </a:lnTo>
                          <a:lnTo>
                            <a:pt x="75" y="22"/>
                          </a:lnTo>
                          <a:lnTo>
                            <a:pt x="74" y="19"/>
                          </a:lnTo>
                          <a:lnTo>
                            <a:pt x="71" y="15"/>
                          </a:lnTo>
                          <a:lnTo>
                            <a:pt x="69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1" y="4"/>
                          </a:lnTo>
                          <a:lnTo>
                            <a:pt x="57" y="3"/>
                          </a:lnTo>
                          <a:lnTo>
                            <a:pt x="55" y="2"/>
                          </a:lnTo>
                          <a:lnTo>
                            <a:pt x="51" y="0"/>
                          </a:lnTo>
                          <a:lnTo>
                            <a:pt x="48" y="0"/>
                          </a:lnTo>
                          <a:lnTo>
                            <a:pt x="43" y="0"/>
                          </a:lnTo>
                          <a:lnTo>
                            <a:pt x="41" y="0"/>
                          </a:lnTo>
                          <a:lnTo>
                            <a:pt x="36" y="0"/>
                          </a:lnTo>
                          <a:lnTo>
                            <a:pt x="31" y="0"/>
                          </a:lnTo>
                          <a:lnTo>
                            <a:pt x="27" y="0"/>
                          </a:lnTo>
                          <a:lnTo>
                            <a:pt x="25" y="2"/>
                          </a:lnTo>
                          <a:lnTo>
                            <a:pt x="20" y="3"/>
                          </a:lnTo>
                          <a:lnTo>
                            <a:pt x="18" y="4"/>
                          </a:lnTo>
                          <a:lnTo>
                            <a:pt x="16" y="7"/>
                          </a:lnTo>
                          <a:lnTo>
                            <a:pt x="13" y="10"/>
                          </a:lnTo>
                          <a:lnTo>
                            <a:pt x="10" y="13"/>
                          </a:lnTo>
                          <a:lnTo>
                            <a:pt x="7" y="15"/>
                          </a:lnTo>
                          <a:lnTo>
                            <a:pt x="5" y="19"/>
                          </a:lnTo>
                          <a:lnTo>
                            <a:pt x="4" y="22"/>
                          </a:lnTo>
                          <a:lnTo>
                            <a:pt x="3" y="26"/>
                          </a:lnTo>
                          <a:lnTo>
                            <a:pt x="1" y="31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1" y="45"/>
                          </a:lnTo>
                          <a:lnTo>
                            <a:pt x="3" y="48"/>
                          </a:lnTo>
                          <a:lnTo>
                            <a:pt x="4" y="53"/>
                          </a:lnTo>
                          <a:lnTo>
                            <a:pt x="5" y="56"/>
                          </a:lnTo>
                          <a:lnTo>
                            <a:pt x="7" y="59"/>
                          </a:lnTo>
                          <a:lnTo>
                            <a:pt x="10" y="61"/>
                          </a:lnTo>
                          <a:lnTo>
                            <a:pt x="13" y="65"/>
                          </a:lnTo>
                          <a:lnTo>
                            <a:pt x="16" y="67"/>
                          </a:lnTo>
                          <a:lnTo>
                            <a:pt x="18" y="70"/>
                          </a:lnTo>
                          <a:lnTo>
                            <a:pt x="20" y="71"/>
                          </a:lnTo>
                          <a:lnTo>
                            <a:pt x="25" y="73"/>
                          </a:lnTo>
                          <a:lnTo>
                            <a:pt x="27" y="75"/>
                          </a:lnTo>
                          <a:lnTo>
                            <a:pt x="31" y="76"/>
                          </a:lnTo>
                          <a:lnTo>
                            <a:pt x="36" y="76"/>
                          </a:lnTo>
                          <a:lnTo>
                            <a:pt x="41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81" name="Freeform 165"/>
                    <p:cNvSpPr>
                      <a:spLocks/>
                    </p:cNvSpPr>
                    <p:nvPr/>
                  </p:nvSpPr>
                  <p:spPr bwMode="auto">
                    <a:xfrm>
                      <a:off x="5511" y="1877"/>
                      <a:ext cx="26" cy="26"/>
                    </a:xfrm>
                    <a:custGeom>
                      <a:avLst/>
                      <a:gdLst>
                        <a:gd name="T0" fmla="*/ 2 w 76"/>
                        <a:gd name="T1" fmla="*/ 3 h 78"/>
                        <a:gd name="T2" fmla="*/ 2 w 76"/>
                        <a:gd name="T3" fmla="*/ 3 h 78"/>
                        <a:gd name="T4" fmla="*/ 2 w 76"/>
                        <a:gd name="T5" fmla="*/ 3 h 78"/>
                        <a:gd name="T6" fmla="*/ 3 w 76"/>
                        <a:gd name="T7" fmla="*/ 3 h 78"/>
                        <a:gd name="T8" fmla="*/ 3 w 76"/>
                        <a:gd name="T9" fmla="*/ 2 h 78"/>
                        <a:gd name="T10" fmla="*/ 3 w 76"/>
                        <a:gd name="T11" fmla="*/ 2 h 78"/>
                        <a:gd name="T12" fmla="*/ 3 w 76"/>
                        <a:gd name="T13" fmla="*/ 2 h 78"/>
                        <a:gd name="T14" fmla="*/ 3 w 76"/>
                        <a:gd name="T15" fmla="*/ 2 h 78"/>
                        <a:gd name="T16" fmla="*/ 3 w 76"/>
                        <a:gd name="T17" fmla="*/ 1 h 78"/>
                        <a:gd name="T18" fmla="*/ 3 w 76"/>
                        <a:gd name="T19" fmla="*/ 1 h 78"/>
                        <a:gd name="T20" fmla="*/ 3 w 76"/>
                        <a:gd name="T21" fmla="*/ 1 h 78"/>
                        <a:gd name="T22" fmla="*/ 3 w 76"/>
                        <a:gd name="T23" fmla="*/ 1 h 78"/>
                        <a:gd name="T24" fmla="*/ 3 w 76"/>
                        <a:gd name="T25" fmla="*/ 0 h 78"/>
                        <a:gd name="T26" fmla="*/ 2 w 76"/>
                        <a:gd name="T27" fmla="*/ 0 h 78"/>
                        <a:gd name="T28" fmla="*/ 2 w 76"/>
                        <a:gd name="T29" fmla="*/ 0 h 78"/>
                        <a:gd name="T30" fmla="*/ 2 w 76"/>
                        <a:gd name="T31" fmla="*/ 0 h 78"/>
                        <a:gd name="T32" fmla="*/ 1 w 76"/>
                        <a:gd name="T33" fmla="*/ 0 h 78"/>
                        <a:gd name="T34" fmla="*/ 1 w 76"/>
                        <a:gd name="T35" fmla="*/ 0 h 78"/>
                        <a:gd name="T36" fmla="*/ 1 w 76"/>
                        <a:gd name="T37" fmla="*/ 0 h 78"/>
                        <a:gd name="T38" fmla="*/ 0 w 76"/>
                        <a:gd name="T39" fmla="*/ 0 h 78"/>
                        <a:gd name="T40" fmla="*/ 0 w 76"/>
                        <a:gd name="T41" fmla="*/ 1 h 78"/>
                        <a:gd name="T42" fmla="*/ 0 w 76"/>
                        <a:gd name="T43" fmla="*/ 1 h 78"/>
                        <a:gd name="T44" fmla="*/ 0 w 76"/>
                        <a:gd name="T45" fmla="*/ 1 h 78"/>
                        <a:gd name="T46" fmla="*/ 0 w 76"/>
                        <a:gd name="T47" fmla="*/ 1 h 78"/>
                        <a:gd name="T48" fmla="*/ 0 w 76"/>
                        <a:gd name="T49" fmla="*/ 2 h 78"/>
                        <a:gd name="T50" fmla="*/ 0 w 76"/>
                        <a:gd name="T51" fmla="*/ 2 h 78"/>
                        <a:gd name="T52" fmla="*/ 0 w 76"/>
                        <a:gd name="T53" fmla="*/ 2 h 78"/>
                        <a:gd name="T54" fmla="*/ 0 w 76"/>
                        <a:gd name="T55" fmla="*/ 2 h 78"/>
                        <a:gd name="T56" fmla="*/ 0 w 76"/>
                        <a:gd name="T57" fmla="*/ 3 h 78"/>
                        <a:gd name="T58" fmla="*/ 1 w 76"/>
                        <a:gd name="T59" fmla="*/ 3 h 78"/>
                        <a:gd name="T60" fmla="*/ 1 w 76"/>
                        <a:gd name="T61" fmla="*/ 3 h 78"/>
                        <a:gd name="T62" fmla="*/ 1 w 76"/>
                        <a:gd name="T63" fmla="*/ 3 h 78"/>
                        <a:gd name="T64" fmla="*/ 1 w 76"/>
                        <a:gd name="T65" fmla="*/ 3 h 78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6"/>
                        <a:gd name="T100" fmla="*/ 0 h 78"/>
                        <a:gd name="T101" fmla="*/ 76 w 76"/>
                        <a:gd name="T102" fmla="*/ 78 h 78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6" h="78">
                          <a:moveTo>
                            <a:pt x="38" y="78"/>
                          </a:moveTo>
                          <a:lnTo>
                            <a:pt x="41" y="77"/>
                          </a:lnTo>
                          <a:lnTo>
                            <a:pt x="45" y="77"/>
                          </a:lnTo>
                          <a:lnTo>
                            <a:pt x="50" y="76"/>
                          </a:lnTo>
                          <a:lnTo>
                            <a:pt x="53" y="75"/>
                          </a:lnTo>
                          <a:lnTo>
                            <a:pt x="55" y="73"/>
                          </a:lnTo>
                          <a:lnTo>
                            <a:pt x="59" y="71"/>
                          </a:lnTo>
                          <a:lnTo>
                            <a:pt x="63" y="69"/>
                          </a:lnTo>
                          <a:lnTo>
                            <a:pt x="65" y="67"/>
                          </a:lnTo>
                          <a:lnTo>
                            <a:pt x="67" y="64"/>
                          </a:lnTo>
                          <a:lnTo>
                            <a:pt x="70" y="61"/>
                          </a:lnTo>
                          <a:lnTo>
                            <a:pt x="71" y="57"/>
                          </a:lnTo>
                          <a:lnTo>
                            <a:pt x="73" y="55"/>
                          </a:lnTo>
                          <a:lnTo>
                            <a:pt x="74" y="51"/>
                          </a:lnTo>
                          <a:lnTo>
                            <a:pt x="76" y="46"/>
                          </a:lnTo>
                          <a:lnTo>
                            <a:pt x="76" y="43"/>
                          </a:lnTo>
                          <a:lnTo>
                            <a:pt x="76" y="39"/>
                          </a:lnTo>
                          <a:lnTo>
                            <a:pt x="76" y="36"/>
                          </a:lnTo>
                          <a:lnTo>
                            <a:pt x="76" y="31"/>
                          </a:lnTo>
                          <a:lnTo>
                            <a:pt x="74" y="27"/>
                          </a:lnTo>
                          <a:lnTo>
                            <a:pt x="73" y="24"/>
                          </a:lnTo>
                          <a:lnTo>
                            <a:pt x="71" y="20"/>
                          </a:lnTo>
                          <a:lnTo>
                            <a:pt x="70" y="17"/>
                          </a:lnTo>
                          <a:lnTo>
                            <a:pt x="67" y="14"/>
                          </a:lnTo>
                          <a:lnTo>
                            <a:pt x="65" y="12"/>
                          </a:lnTo>
                          <a:lnTo>
                            <a:pt x="63" y="8"/>
                          </a:lnTo>
                          <a:lnTo>
                            <a:pt x="59" y="7"/>
                          </a:lnTo>
                          <a:lnTo>
                            <a:pt x="55" y="5"/>
                          </a:lnTo>
                          <a:lnTo>
                            <a:pt x="53" y="2"/>
                          </a:lnTo>
                          <a:lnTo>
                            <a:pt x="50" y="2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29" y="0"/>
                          </a:lnTo>
                          <a:lnTo>
                            <a:pt x="26" y="2"/>
                          </a:lnTo>
                          <a:lnTo>
                            <a:pt x="22" y="2"/>
                          </a:lnTo>
                          <a:lnTo>
                            <a:pt x="19" y="5"/>
                          </a:lnTo>
                          <a:lnTo>
                            <a:pt x="15" y="7"/>
                          </a:lnTo>
                          <a:lnTo>
                            <a:pt x="13" y="8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6" y="17"/>
                          </a:lnTo>
                          <a:lnTo>
                            <a:pt x="3" y="20"/>
                          </a:lnTo>
                          <a:lnTo>
                            <a:pt x="2" y="24"/>
                          </a:lnTo>
                          <a:lnTo>
                            <a:pt x="1" y="27"/>
                          </a:lnTo>
                          <a:lnTo>
                            <a:pt x="0" y="31"/>
                          </a:lnTo>
                          <a:lnTo>
                            <a:pt x="0" y="36"/>
                          </a:lnTo>
                          <a:lnTo>
                            <a:pt x="0" y="39"/>
                          </a:lnTo>
                          <a:lnTo>
                            <a:pt x="0" y="43"/>
                          </a:lnTo>
                          <a:lnTo>
                            <a:pt x="0" y="46"/>
                          </a:lnTo>
                          <a:lnTo>
                            <a:pt x="1" y="51"/>
                          </a:lnTo>
                          <a:lnTo>
                            <a:pt x="2" y="55"/>
                          </a:lnTo>
                          <a:lnTo>
                            <a:pt x="3" y="57"/>
                          </a:lnTo>
                          <a:lnTo>
                            <a:pt x="6" y="61"/>
                          </a:lnTo>
                          <a:lnTo>
                            <a:pt x="7" y="64"/>
                          </a:lnTo>
                          <a:lnTo>
                            <a:pt x="10" y="67"/>
                          </a:lnTo>
                          <a:lnTo>
                            <a:pt x="13" y="69"/>
                          </a:lnTo>
                          <a:lnTo>
                            <a:pt x="15" y="71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6"/>
                          </a:lnTo>
                          <a:lnTo>
                            <a:pt x="29" y="77"/>
                          </a:lnTo>
                          <a:lnTo>
                            <a:pt x="34" y="77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82" name="Freeform 166"/>
                    <p:cNvSpPr>
                      <a:spLocks/>
                    </p:cNvSpPr>
                    <p:nvPr/>
                  </p:nvSpPr>
                  <p:spPr bwMode="auto">
                    <a:xfrm>
                      <a:off x="5560" y="1876"/>
                      <a:ext cx="26" cy="26"/>
                    </a:xfrm>
                    <a:custGeom>
                      <a:avLst/>
                      <a:gdLst>
                        <a:gd name="T0" fmla="*/ 2 w 77"/>
                        <a:gd name="T1" fmla="*/ 3 h 77"/>
                        <a:gd name="T2" fmla="*/ 2 w 77"/>
                        <a:gd name="T3" fmla="*/ 3 h 77"/>
                        <a:gd name="T4" fmla="*/ 2 w 77"/>
                        <a:gd name="T5" fmla="*/ 3 h 77"/>
                        <a:gd name="T6" fmla="*/ 2 w 77"/>
                        <a:gd name="T7" fmla="*/ 3 h 77"/>
                        <a:gd name="T8" fmla="*/ 3 w 77"/>
                        <a:gd name="T9" fmla="*/ 2 h 77"/>
                        <a:gd name="T10" fmla="*/ 3 w 77"/>
                        <a:gd name="T11" fmla="*/ 2 h 77"/>
                        <a:gd name="T12" fmla="*/ 3 w 77"/>
                        <a:gd name="T13" fmla="*/ 2 h 77"/>
                        <a:gd name="T14" fmla="*/ 3 w 77"/>
                        <a:gd name="T15" fmla="*/ 2 h 77"/>
                        <a:gd name="T16" fmla="*/ 3 w 77"/>
                        <a:gd name="T17" fmla="*/ 1 h 77"/>
                        <a:gd name="T18" fmla="*/ 3 w 77"/>
                        <a:gd name="T19" fmla="*/ 1 h 77"/>
                        <a:gd name="T20" fmla="*/ 3 w 77"/>
                        <a:gd name="T21" fmla="*/ 1 h 77"/>
                        <a:gd name="T22" fmla="*/ 3 w 77"/>
                        <a:gd name="T23" fmla="*/ 0 h 77"/>
                        <a:gd name="T24" fmla="*/ 2 w 77"/>
                        <a:gd name="T25" fmla="*/ 0 h 77"/>
                        <a:gd name="T26" fmla="*/ 2 w 77"/>
                        <a:gd name="T27" fmla="*/ 0 h 77"/>
                        <a:gd name="T28" fmla="*/ 2 w 77"/>
                        <a:gd name="T29" fmla="*/ 0 h 77"/>
                        <a:gd name="T30" fmla="*/ 2 w 77"/>
                        <a:gd name="T31" fmla="*/ 0 h 77"/>
                        <a:gd name="T32" fmla="*/ 1 w 77"/>
                        <a:gd name="T33" fmla="*/ 0 h 77"/>
                        <a:gd name="T34" fmla="*/ 1 w 77"/>
                        <a:gd name="T35" fmla="*/ 0 h 77"/>
                        <a:gd name="T36" fmla="*/ 1 w 77"/>
                        <a:gd name="T37" fmla="*/ 0 h 77"/>
                        <a:gd name="T38" fmla="*/ 0 w 77"/>
                        <a:gd name="T39" fmla="*/ 0 h 77"/>
                        <a:gd name="T40" fmla="*/ 0 w 77"/>
                        <a:gd name="T41" fmla="*/ 0 h 77"/>
                        <a:gd name="T42" fmla="*/ 0 w 77"/>
                        <a:gd name="T43" fmla="*/ 1 h 77"/>
                        <a:gd name="T44" fmla="*/ 0 w 77"/>
                        <a:gd name="T45" fmla="*/ 1 h 77"/>
                        <a:gd name="T46" fmla="*/ 0 w 77"/>
                        <a:gd name="T47" fmla="*/ 1 h 77"/>
                        <a:gd name="T48" fmla="*/ 0 w 77"/>
                        <a:gd name="T49" fmla="*/ 2 h 77"/>
                        <a:gd name="T50" fmla="*/ 0 w 77"/>
                        <a:gd name="T51" fmla="*/ 2 h 77"/>
                        <a:gd name="T52" fmla="*/ 0 w 77"/>
                        <a:gd name="T53" fmla="*/ 2 h 77"/>
                        <a:gd name="T54" fmla="*/ 0 w 77"/>
                        <a:gd name="T55" fmla="*/ 2 h 77"/>
                        <a:gd name="T56" fmla="*/ 0 w 77"/>
                        <a:gd name="T57" fmla="*/ 3 h 77"/>
                        <a:gd name="T58" fmla="*/ 1 w 77"/>
                        <a:gd name="T59" fmla="*/ 3 h 77"/>
                        <a:gd name="T60" fmla="*/ 1 w 77"/>
                        <a:gd name="T61" fmla="*/ 3 h 77"/>
                        <a:gd name="T62" fmla="*/ 1 w 77"/>
                        <a:gd name="T63" fmla="*/ 3 h 77"/>
                        <a:gd name="T64" fmla="*/ 1 w 77"/>
                        <a:gd name="T65" fmla="*/ 3 h 77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7"/>
                        <a:gd name="T100" fmla="*/ 0 h 77"/>
                        <a:gd name="T101" fmla="*/ 77 w 77"/>
                        <a:gd name="T102" fmla="*/ 77 h 77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7" h="77">
                          <a:moveTo>
                            <a:pt x="39" y="77"/>
                          </a:moveTo>
                          <a:lnTo>
                            <a:pt x="42" y="76"/>
                          </a:lnTo>
                          <a:lnTo>
                            <a:pt x="46" y="76"/>
                          </a:lnTo>
                          <a:lnTo>
                            <a:pt x="49" y="75"/>
                          </a:lnTo>
                          <a:lnTo>
                            <a:pt x="53" y="73"/>
                          </a:lnTo>
                          <a:lnTo>
                            <a:pt x="55" y="71"/>
                          </a:lnTo>
                          <a:lnTo>
                            <a:pt x="59" y="70"/>
                          </a:lnTo>
                          <a:lnTo>
                            <a:pt x="63" y="67"/>
                          </a:lnTo>
                          <a:lnTo>
                            <a:pt x="66" y="65"/>
                          </a:lnTo>
                          <a:lnTo>
                            <a:pt x="67" y="61"/>
                          </a:lnTo>
                          <a:lnTo>
                            <a:pt x="70" y="59"/>
                          </a:lnTo>
                          <a:lnTo>
                            <a:pt x="72" y="56"/>
                          </a:lnTo>
                          <a:lnTo>
                            <a:pt x="73" y="53"/>
                          </a:lnTo>
                          <a:lnTo>
                            <a:pt x="74" y="48"/>
                          </a:lnTo>
                          <a:lnTo>
                            <a:pt x="77" y="45"/>
                          </a:lnTo>
                          <a:lnTo>
                            <a:pt x="77" y="41"/>
                          </a:lnTo>
                          <a:lnTo>
                            <a:pt x="77" y="38"/>
                          </a:lnTo>
                          <a:lnTo>
                            <a:pt x="77" y="34"/>
                          </a:lnTo>
                          <a:lnTo>
                            <a:pt x="77" y="31"/>
                          </a:lnTo>
                          <a:lnTo>
                            <a:pt x="74" y="26"/>
                          </a:lnTo>
                          <a:lnTo>
                            <a:pt x="73" y="22"/>
                          </a:lnTo>
                          <a:lnTo>
                            <a:pt x="72" y="19"/>
                          </a:lnTo>
                          <a:lnTo>
                            <a:pt x="70" y="15"/>
                          </a:lnTo>
                          <a:lnTo>
                            <a:pt x="67" y="13"/>
                          </a:lnTo>
                          <a:lnTo>
                            <a:pt x="66" y="10"/>
                          </a:lnTo>
                          <a:lnTo>
                            <a:pt x="63" y="7"/>
                          </a:lnTo>
                          <a:lnTo>
                            <a:pt x="59" y="4"/>
                          </a:lnTo>
                          <a:lnTo>
                            <a:pt x="55" y="3"/>
                          </a:lnTo>
                          <a:lnTo>
                            <a:pt x="53" y="2"/>
                          </a:lnTo>
                          <a:lnTo>
                            <a:pt x="49" y="0"/>
                          </a:lnTo>
                          <a:lnTo>
                            <a:pt x="46" y="0"/>
                          </a:lnTo>
                          <a:lnTo>
                            <a:pt x="42" y="0"/>
                          </a:lnTo>
                          <a:lnTo>
                            <a:pt x="39" y="0"/>
                          </a:lnTo>
                          <a:lnTo>
                            <a:pt x="35" y="0"/>
                          </a:lnTo>
                          <a:lnTo>
                            <a:pt x="30" y="0"/>
                          </a:lnTo>
                          <a:lnTo>
                            <a:pt x="27" y="0"/>
                          </a:lnTo>
                          <a:lnTo>
                            <a:pt x="23" y="2"/>
                          </a:lnTo>
                          <a:lnTo>
                            <a:pt x="20" y="3"/>
                          </a:lnTo>
                          <a:lnTo>
                            <a:pt x="16" y="4"/>
                          </a:lnTo>
                          <a:lnTo>
                            <a:pt x="13" y="7"/>
                          </a:lnTo>
                          <a:lnTo>
                            <a:pt x="11" y="10"/>
                          </a:lnTo>
                          <a:lnTo>
                            <a:pt x="8" y="13"/>
                          </a:lnTo>
                          <a:lnTo>
                            <a:pt x="6" y="15"/>
                          </a:lnTo>
                          <a:lnTo>
                            <a:pt x="4" y="19"/>
                          </a:lnTo>
                          <a:lnTo>
                            <a:pt x="3" y="22"/>
                          </a:lnTo>
                          <a:lnTo>
                            <a:pt x="1" y="26"/>
                          </a:lnTo>
                          <a:lnTo>
                            <a:pt x="1" y="31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1" y="45"/>
                          </a:lnTo>
                          <a:lnTo>
                            <a:pt x="1" y="48"/>
                          </a:lnTo>
                          <a:lnTo>
                            <a:pt x="3" y="53"/>
                          </a:lnTo>
                          <a:lnTo>
                            <a:pt x="4" y="56"/>
                          </a:lnTo>
                          <a:lnTo>
                            <a:pt x="6" y="59"/>
                          </a:lnTo>
                          <a:lnTo>
                            <a:pt x="8" y="61"/>
                          </a:lnTo>
                          <a:lnTo>
                            <a:pt x="11" y="65"/>
                          </a:lnTo>
                          <a:lnTo>
                            <a:pt x="13" y="67"/>
                          </a:lnTo>
                          <a:lnTo>
                            <a:pt x="16" y="70"/>
                          </a:lnTo>
                          <a:lnTo>
                            <a:pt x="20" y="71"/>
                          </a:lnTo>
                          <a:lnTo>
                            <a:pt x="23" y="73"/>
                          </a:lnTo>
                          <a:lnTo>
                            <a:pt x="27" y="75"/>
                          </a:lnTo>
                          <a:lnTo>
                            <a:pt x="30" y="76"/>
                          </a:lnTo>
                          <a:lnTo>
                            <a:pt x="35" y="76"/>
                          </a:lnTo>
                          <a:lnTo>
                            <a:pt x="39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83" name="Freeform 167"/>
                    <p:cNvSpPr>
                      <a:spLocks/>
                    </p:cNvSpPr>
                    <p:nvPr/>
                  </p:nvSpPr>
                  <p:spPr bwMode="auto">
                    <a:xfrm>
                      <a:off x="5612" y="1877"/>
                      <a:ext cx="26" cy="26"/>
                    </a:xfrm>
                    <a:custGeom>
                      <a:avLst/>
                      <a:gdLst>
                        <a:gd name="T0" fmla="*/ 2 w 78"/>
                        <a:gd name="T1" fmla="*/ 3 h 78"/>
                        <a:gd name="T2" fmla="*/ 2 w 78"/>
                        <a:gd name="T3" fmla="*/ 3 h 78"/>
                        <a:gd name="T4" fmla="*/ 2 w 78"/>
                        <a:gd name="T5" fmla="*/ 3 h 78"/>
                        <a:gd name="T6" fmla="*/ 2 w 78"/>
                        <a:gd name="T7" fmla="*/ 3 h 78"/>
                        <a:gd name="T8" fmla="*/ 3 w 78"/>
                        <a:gd name="T9" fmla="*/ 2 h 78"/>
                        <a:gd name="T10" fmla="*/ 3 w 78"/>
                        <a:gd name="T11" fmla="*/ 2 h 78"/>
                        <a:gd name="T12" fmla="*/ 3 w 78"/>
                        <a:gd name="T13" fmla="*/ 2 h 78"/>
                        <a:gd name="T14" fmla="*/ 3 w 78"/>
                        <a:gd name="T15" fmla="*/ 2 h 78"/>
                        <a:gd name="T16" fmla="*/ 3 w 78"/>
                        <a:gd name="T17" fmla="*/ 1 h 78"/>
                        <a:gd name="T18" fmla="*/ 3 w 78"/>
                        <a:gd name="T19" fmla="*/ 1 h 78"/>
                        <a:gd name="T20" fmla="*/ 3 w 78"/>
                        <a:gd name="T21" fmla="*/ 1 h 78"/>
                        <a:gd name="T22" fmla="*/ 3 w 78"/>
                        <a:gd name="T23" fmla="*/ 1 h 78"/>
                        <a:gd name="T24" fmla="*/ 2 w 78"/>
                        <a:gd name="T25" fmla="*/ 0 h 78"/>
                        <a:gd name="T26" fmla="*/ 2 w 78"/>
                        <a:gd name="T27" fmla="*/ 0 h 78"/>
                        <a:gd name="T28" fmla="*/ 2 w 78"/>
                        <a:gd name="T29" fmla="*/ 0 h 78"/>
                        <a:gd name="T30" fmla="*/ 2 w 78"/>
                        <a:gd name="T31" fmla="*/ 0 h 78"/>
                        <a:gd name="T32" fmla="*/ 1 w 78"/>
                        <a:gd name="T33" fmla="*/ 0 h 78"/>
                        <a:gd name="T34" fmla="*/ 1 w 78"/>
                        <a:gd name="T35" fmla="*/ 0 h 78"/>
                        <a:gd name="T36" fmla="*/ 1 w 78"/>
                        <a:gd name="T37" fmla="*/ 0 h 78"/>
                        <a:gd name="T38" fmla="*/ 1 w 78"/>
                        <a:gd name="T39" fmla="*/ 0 h 78"/>
                        <a:gd name="T40" fmla="*/ 0 w 78"/>
                        <a:gd name="T41" fmla="*/ 1 h 78"/>
                        <a:gd name="T42" fmla="*/ 0 w 78"/>
                        <a:gd name="T43" fmla="*/ 1 h 78"/>
                        <a:gd name="T44" fmla="*/ 0 w 78"/>
                        <a:gd name="T45" fmla="*/ 1 h 78"/>
                        <a:gd name="T46" fmla="*/ 0 w 78"/>
                        <a:gd name="T47" fmla="*/ 1 h 78"/>
                        <a:gd name="T48" fmla="*/ 0 w 78"/>
                        <a:gd name="T49" fmla="*/ 2 h 78"/>
                        <a:gd name="T50" fmla="*/ 0 w 78"/>
                        <a:gd name="T51" fmla="*/ 2 h 78"/>
                        <a:gd name="T52" fmla="*/ 0 w 78"/>
                        <a:gd name="T53" fmla="*/ 2 h 78"/>
                        <a:gd name="T54" fmla="*/ 0 w 78"/>
                        <a:gd name="T55" fmla="*/ 2 h 78"/>
                        <a:gd name="T56" fmla="*/ 1 w 78"/>
                        <a:gd name="T57" fmla="*/ 3 h 78"/>
                        <a:gd name="T58" fmla="*/ 1 w 78"/>
                        <a:gd name="T59" fmla="*/ 3 h 78"/>
                        <a:gd name="T60" fmla="*/ 1 w 78"/>
                        <a:gd name="T61" fmla="*/ 3 h 78"/>
                        <a:gd name="T62" fmla="*/ 1 w 78"/>
                        <a:gd name="T63" fmla="*/ 3 h 78"/>
                        <a:gd name="T64" fmla="*/ 1 w 78"/>
                        <a:gd name="T65" fmla="*/ 3 h 78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8"/>
                        <a:gd name="T100" fmla="*/ 0 h 78"/>
                        <a:gd name="T101" fmla="*/ 78 w 78"/>
                        <a:gd name="T102" fmla="*/ 78 h 78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8" h="78">
                          <a:moveTo>
                            <a:pt x="39" y="78"/>
                          </a:moveTo>
                          <a:lnTo>
                            <a:pt x="43" y="77"/>
                          </a:lnTo>
                          <a:lnTo>
                            <a:pt x="46" y="77"/>
                          </a:lnTo>
                          <a:lnTo>
                            <a:pt x="50" y="76"/>
                          </a:lnTo>
                          <a:lnTo>
                            <a:pt x="55" y="75"/>
                          </a:lnTo>
                          <a:lnTo>
                            <a:pt x="57" y="73"/>
                          </a:lnTo>
                          <a:lnTo>
                            <a:pt x="61" y="71"/>
                          </a:lnTo>
                          <a:lnTo>
                            <a:pt x="63" y="69"/>
                          </a:lnTo>
                          <a:lnTo>
                            <a:pt x="67" y="67"/>
                          </a:lnTo>
                          <a:lnTo>
                            <a:pt x="68" y="64"/>
                          </a:lnTo>
                          <a:lnTo>
                            <a:pt x="70" y="61"/>
                          </a:lnTo>
                          <a:lnTo>
                            <a:pt x="74" y="57"/>
                          </a:lnTo>
                          <a:lnTo>
                            <a:pt x="75" y="55"/>
                          </a:lnTo>
                          <a:lnTo>
                            <a:pt x="76" y="51"/>
                          </a:lnTo>
                          <a:lnTo>
                            <a:pt x="77" y="46"/>
                          </a:lnTo>
                          <a:lnTo>
                            <a:pt x="78" y="43"/>
                          </a:lnTo>
                          <a:lnTo>
                            <a:pt x="78" y="39"/>
                          </a:lnTo>
                          <a:lnTo>
                            <a:pt x="78" y="36"/>
                          </a:lnTo>
                          <a:lnTo>
                            <a:pt x="77" y="31"/>
                          </a:lnTo>
                          <a:lnTo>
                            <a:pt x="76" y="27"/>
                          </a:lnTo>
                          <a:lnTo>
                            <a:pt x="75" y="24"/>
                          </a:lnTo>
                          <a:lnTo>
                            <a:pt x="74" y="20"/>
                          </a:lnTo>
                          <a:lnTo>
                            <a:pt x="70" y="17"/>
                          </a:lnTo>
                          <a:lnTo>
                            <a:pt x="68" y="14"/>
                          </a:lnTo>
                          <a:lnTo>
                            <a:pt x="67" y="12"/>
                          </a:lnTo>
                          <a:lnTo>
                            <a:pt x="63" y="8"/>
                          </a:lnTo>
                          <a:lnTo>
                            <a:pt x="61" y="7"/>
                          </a:lnTo>
                          <a:lnTo>
                            <a:pt x="57" y="5"/>
                          </a:lnTo>
                          <a:lnTo>
                            <a:pt x="55" y="2"/>
                          </a:lnTo>
                          <a:lnTo>
                            <a:pt x="50" y="2"/>
                          </a:lnTo>
                          <a:lnTo>
                            <a:pt x="46" y="0"/>
                          </a:lnTo>
                          <a:lnTo>
                            <a:pt x="43" y="0"/>
                          </a:lnTo>
                          <a:lnTo>
                            <a:pt x="39" y="0"/>
                          </a:lnTo>
                          <a:lnTo>
                            <a:pt x="36" y="0"/>
                          </a:lnTo>
                          <a:lnTo>
                            <a:pt x="31" y="0"/>
                          </a:lnTo>
                          <a:lnTo>
                            <a:pt x="27" y="2"/>
                          </a:lnTo>
                          <a:lnTo>
                            <a:pt x="24" y="2"/>
                          </a:lnTo>
                          <a:lnTo>
                            <a:pt x="20" y="5"/>
                          </a:lnTo>
                          <a:lnTo>
                            <a:pt x="18" y="7"/>
                          </a:lnTo>
                          <a:lnTo>
                            <a:pt x="14" y="8"/>
                          </a:lnTo>
                          <a:lnTo>
                            <a:pt x="12" y="12"/>
                          </a:lnTo>
                          <a:lnTo>
                            <a:pt x="8" y="14"/>
                          </a:lnTo>
                          <a:lnTo>
                            <a:pt x="7" y="17"/>
                          </a:lnTo>
                          <a:lnTo>
                            <a:pt x="5" y="20"/>
                          </a:lnTo>
                          <a:lnTo>
                            <a:pt x="4" y="24"/>
                          </a:lnTo>
                          <a:lnTo>
                            <a:pt x="2" y="27"/>
                          </a:lnTo>
                          <a:lnTo>
                            <a:pt x="1" y="31"/>
                          </a:lnTo>
                          <a:lnTo>
                            <a:pt x="0" y="36"/>
                          </a:lnTo>
                          <a:lnTo>
                            <a:pt x="0" y="39"/>
                          </a:lnTo>
                          <a:lnTo>
                            <a:pt x="0" y="43"/>
                          </a:lnTo>
                          <a:lnTo>
                            <a:pt x="1" y="46"/>
                          </a:lnTo>
                          <a:lnTo>
                            <a:pt x="2" y="51"/>
                          </a:lnTo>
                          <a:lnTo>
                            <a:pt x="4" y="55"/>
                          </a:lnTo>
                          <a:lnTo>
                            <a:pt x="5" y="57"/>
                          </a:lnTo>
                          <a:lnTo>
                            <a:pt x="7" y="61"/>
                          </a:lnTo>
                          <a:lnTo>
                            <a:pt x="8" y="64"/>
                          </a:lnTo>
                          <a:lnTo>
                            <a:pt x="12" y="67"/>
                          </a:lnTo>
                          <a:lnTo>
                            <a:pt x="14" y="69"/>
                          </a:lnTo>
                          <a:lnTo>
                            <a:pt x="18" y="71"/>
                          </a:lnTo>
                          <a:lnTo>
                            <a:pt x="20" y="73"/>
                          </a:lnTo>
                          <a:lnTo>
                            <a:pt x="24" y="75"/>
                          </a:lnTo>
                          <a:lnTo>
                            <a:pt x="27" y="76"/>
                          </a:lnTo>
                          <a:lnTo>
                            <a:pt x="31" y="77"/>
                          </a:lnTo>
                          <a:lnTo>
                            <a:pt x="36" y="77"/>
                          </a:lnTo>
                          <a:lnTo>
                            <a:pt x="39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84" name="Freeform 168"/>
                    <p:cNvSpPr>
                      <a:spLocks/>
                    </p:cNvSpPr>
                    <p:nvPr/>
                  </p:nvSpPr>
                  <p:spPr bwMode="auto">
                    <a:xfrm>
                      <a:off x="5662" y="1876"/>
                      <a:ext cx="25" cy="26"/>
                    </a:xfrm>
                    <a:custGeom>
                      <a:avLst/>
                      <a:gdLst>
                        <a:gd name="T0" fmla="*/ 2 w 75"/>
                        <a:gd name="T1" fmla="*/ 3 h 78"/>
                        <a:gd name="T2" fmla="*/ 2 w 75"/>
                        <a:gd name="T3" fmla="*/ 3 h 78"/>
                        <a:gd name="T4" fmla="*/ 2 w 75"/>
                        <a:gd name="T5" fmla="*/ 3 h 78"/>
                        <a:gd name="T6" fmla="*/ 2 w 75"/>
                        <a:gd name="T7" fmla="*/ 3 h 78"/>
                        <a:gd name="T8" fmla="*/ 2 w 75"/>
                        <a:gd name="T9" fmla="*/ 2 h 78"/>
                        <a:gd name="T10" fmla="*/ 3 w 75"/>
                        <a:gd name="T11" fmla="*/ 2 h 78"/>
                        <a:gd name="T12" fmla="*/ 3 w 75"/>
                        <a:gd name="T13" fmla="*/ 2 h 78"/>
                        <a:gd name="T14" fmla="*/ 3 w 75"/>
                        <a:gd name="T15" fmla="*/ 2 h 78"/>
                        <a:gd name="T16" fmla="*/ 3 w 75"/>
                        <a:gd name="T17" fmla="*/ 1 h 78"/>
                        <a:gd name="T18" fmla="*/ 3 w 75"/>
                        <a:gd name="T19" fmla="*/ 1 h 78"/>
                        <a:gd name="T20" fmla="*/ 3 w 75"/>
                        <a:gd name="T21" fmla="*/ 1 h 78"/>
                        <a:gd name="T22" fmla="*/ 2 w 75"/>
                        <a:gd name="T23" fmla="*/ 1 h 78"/>
                        <a:gd name="T24" fmla="*/ 2 w 75"/>
                        <a:gd name="T25" fmla="*/ 0 h 78"/>
                        <a:gd name="T26" fmla="*/ 2 w 75"/>
                        <a:gd name="T27" fmla="*/ 0 h 78"/>
                        <a:gd name="T28" fmla="*/ 2 w 75"/>
                        <a:gd name="T29" fmla="*/ 0 h 78"/>
                        <a:gd name="T30" fmla="*/ 2 w 75"/>
                        <a:gd name="T31" fmla="*/ 0 h 78"/>
                        <a:gd name="T32" fmla="*/ 1 w 75"/>
                        <a:gd name="T33" fmla="*/ 0 h 78"/>
                        <a:gd name="T34" fmla="*/ 1 w 75"/>
                        <a:gd name="T35" fmla="*/ 0 h 78"/>
                        <a:gd name="T36" fmla="*/ 1 w 75"/>
                        <a:gd name="T37" fmla="*/ 0 h 78"/>
                        <a:gd name="T38" fmla="*/ 0 w 75"/>
                        <a:gd name="T39" fmla="*/ 0 h 78"/>
                        <a:gd name="T40" fmla="*/ 0 w 75"/>
                        <a:gd name="T41" fmla="*/ 1 h 78"/>
                        <a:gd name="T42" fmla="*/ 0 w 75"/>
                        <a:gd name="T43" fmla="*/ 1 h 78"/>
                        <a:gd name="T44" fmla="*/ 0 w 75"/>
                        <a:gd name="T45" fmla="*/ 1 h 78"/>
                        <a:gd name="T46" fmla="*/ 0 w 75"/>
                        <a:gd name="T47" fmla="*/ 1 h 78"/>
                        <a:gd name="T48" fmla="*/ 0 w 75"/>
                        <a:gd name="T49" fmla="*/ 2 h 78"/>
                        <a:gd name="T50" fmla="*/ 0 w 75"/>
                        <a:gd name="T51" fmla="*/ 2 h 78"/>
                        <a:gd name="T52" fmla="*/ 0 w 75"/>
                        <a:gd name="T53" fmla="*/ 2 h 78"/>
                        <a:gd name="T54" fmla="*/ 0 w 75"/>
                        <a:gd name="T55" fmla="*/ 2 h 78"/>
                        <a:gd name="T56" fmla="*/ 0 w 75"/>
                        <a:gd name="T57" fmla="*/ 3 h 78"/>
                        <a:gd name="T58" fmla="*/ 1 w 75"/>
                        <a:gd name="T59" fmla="*/ 3 h 78"/>
                        <a:gd name="T60" fmla="*/ 1 w 75"/>
                        <a:gd name="T61" fmla="*/ 3 h 78"/>
                        <a:gd name="T62" fmla="*/ 1 w 75"/>
                        <a:gd name="T63" fmla="*/ 3 h 78"/>
                        <a:gd name="T64" fmla="*/ 1 w 75"/>
                        <a:gd name="T65" fmla="*/ 3 h 78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5"/>
                        <a:gd name="T100" fmla="*/ 0 h 78"/>
                        <a:gd name="T101" fmla="*/ 75 w 75"/>
                        <a:gd name="T102" fmla="*/ 78 h 78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5" h="78">
                          <a:moveTo>
                            <a:pt x="38" y="78"/>
                          </a:moveTo>
                          <a:lnTo>
                            <a:pt x="41" y="78"/>
                          </a:lnTo>
                          <a:lnTo>
                            <a:pt x="45" y="77"/>
                          </a:lnTo>
                          <a:lnTo>
                            <a:pt x="48" y="76"/>
                          </a:lnTo>
                          <a:lnTo>
                            <a:pt x="52" y="75"/>
                          </a:lnTo>
                          <a:lnTo>
                            <a:pt x="54" y="72"/>
                          </a:lnTo>
                          <a:lnTo>
                            <a:pt x="58" y="71"/>
                          </a:lnTo>
                          <a:lnTo>
                            <a:pt x="61" y="69"/>
                          </a:lnTo>
                          <a:lnTo>
                            <a:pt x="65" y="66"/>
                          </a:lnTo>
                          <a:lnTo>
                            <a:pt x="66" y="63"/>
                          </a:lnTo>
                          <a:lnTo>
                            <a:pt x="68" y="60"/>
                          </a:lnTo>
                          <a:lnTo>
                            <a:pt x="70" y="57"/>
                          </a:lnTo>
                          <a:lnTo>
                            <a:pt x="72" y="53"/>
                          </a:lnTo>
                          <a:lnTo>
                            <a:pt x="73" y="51"/>
                          </a:lnTo>
                          <a:lnTo>
                            <a:pt x="75" y="46"/>
                          </a:lnTo>
                          <a:lnTo>
                            <a:pt x="75" y="42"/>
                          </a:lnTo>
                          <a:lnTo>
                            <a:pt x="75" y="39"/>
                          </a:lnTo>
                          <a:lnTo>
                            <a:pt x="75" y="35"/>
                          </a:lnTo>
                          <a:lnTo>
                            <a:pt x="75" y="31"/>
                          </a:lnTo>
                          <a:lnTo>
                            <a:pt x="73" y="26"/>
                          </a:lnTo>
                          <a:lnTo>
                            <a:pt x="72" y="23"/>
                          </a:lnTo>
                          <a:lnTo>
                            <a:pt x="70" y="20"/>
                          </a:lnTo>
                          <a:lnTo>
                            <a:pt x="68" y="18"/>
                          </a:lnTo>
                          <a:lnTo>
                            <a:pt x="66" y="14"/>
                          </a:lnTo>
                          <a:lnTo>
                            <a:pt x="65" y="12"/>
                          </a:lnTo>
                          <a:lnTo>
                            <a:pt x="61" y="9"/>
                          </a:lnTo>
                          <a:lnTo>
                            <a:pt x="58" y="7"/>
                          </a:lnTo>
                          <a:lnTo>
                            <a:pt x="54" y="4"/>
                          </a:lnTo>
                          <a:lnTo>
                            <a:pt x="52" y="2"/>
                          </a:lnTo>
                          <a:lnTo>
                            <a:pt x="48" y="2"/>
                          </a:lnTo>
                          <a:lnTo>
                            <a:pt x="45" y="1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3" y="0"/>
                          </a:lnTo>
                          <a:lnTo>
                            <a:pt x="29" y="1"/>
                          </a:lnTo>
                          <a:lnTo>
                            <a:pt x="24" y="2"/>
                          </a:lnTo>
                          <a:lnTo>
                            <a:pt x="22" y="2"/>
                          </a:lnTo>
                          <a:lnTo>
                            <a:pt x="19" y="4"/>
                          </a:lnTo>
                          <a:lnTo>
                            <a:pt x="15" y="7"/>
                          </a:lnTo>
                          <a:lnTo>
                            <a:pt x="13" y="9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4" y="18"/>
                          </a:lnTo>
                          <a:lnTo>
                            <a:pt x="3" y="20"/>
                          </a:lnTo>
                          <a:lnTo>
                            <a:pt x="2" y="23"/>
                          </a:lnTo>
                          <a:lnTo>
                            <a:pt x="0" y="26"/>
                          </a:lnTo>
                          <a:lnTo>
                            <a:pt x="0" y="31"/>
                          </a:lnTo>
                          <a:lnTo>
                            <a:pt x="0" y="35"/>
                          </a:lnTo>
                          <a:lnTo>
                            <a:pt x="0" y="39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0" y="51"/>
                          </a:lnTo>
                          <a:lnTo>
                            <a:pt x="2" y="53"/>
                          </a:lnTo>
                          <a:lnTo>
                            <a:pt x="3" y="57"/>
                          </a:lnTo>
                          <a:lnTo>
                            <a:pt x="4" y="60"/>
                          </a:lnTo>
                          <a:lnTo>
                            <a:pt x="7" y="63"/>
                          </a:lnTo>
                          <a:lnTo>
                            <a:pt x="10" y="66"/>
                          </a:lnTo>
                          <a:lnTo>
                            <a:pt x="13" y="69"/>
                          </a:lnTo>
                          <a:lnTo>
                            <a:pt x="15" y="71"/>
                          </a:lnTo>
                          <a:lnTo>
                            <a:pt x="19" y="72"/>
                          </a:lnTo>
                          <a:lnTo>
                            <a:pt x="22" y="75"/>
                          </a:lnTo>
                          <a:lnTo>
                            <a:pt x="24" y="76"/>
                          </a:lnTo>
                          <a:lnTo>
                            <a:pt x="29" y="77"/>
                          </a:lnTo>
                          <a:lnTo>
                            <a:pt x="33" y="78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85" name="Freeform 169"/>
                    <p:cNvSpPr>
                      <a:spLocks/>
                    </p:cNvSpPr>
                    <p:nvPr/>
                  </p:nvSpPr>
                  <p:spPr bwMode="auto">
                    <a:xfrm>
                      <a:off x="5386" y="1906"/>
                      <a:ext cx="26" cy="26"/>
                    </a:xfrm>
                    <a:custGeom>
                      <a:avLst/>
                      <a:gdLst>
                        <a:gd name="T0" fmla="*/ 2 w 77"/>
                        <a:gd name="T1" fmla="*/ 3 h 78"/>
                        <a:gd name="T2" fmla="*/ 2 w 77"/>
                        <a:gd name="T3" fmla="*/ 3 h 78"/>
                        <a:gd name="T4" fmla="*/ 2 w 77"/>
                        <a:gd name="T5" fmla="*/ 3 h 78"/>
                        <a:gd name="T6" fmla="*/ 2 w 77"/>
                        <a:gd name="T7" fmla="*/ 2 h 78"/>
                        <a:gd name="T8" fmla="*/ 3 w 77"/>
                        <a:gd name="T9" fmla="*/ 2 h 78"/>
                        <a:gd name="T10" fmla="*/ 3 w 77"/>
                        <a:gd name="T11" fmla="*/ 2 h 78"/>
                        <a:gd name="T12" fmla="*/ 3 w 77"/>
                        <a:gd name="T13" fmla="*/ 2 h 78"/>
                        <a:gd name="T14" fmla="*/ 3 w 77"/>
                        <a:gd name="T15" fmla="*/ 2 h 78"/>
                        <a:gd name="T16" fmla="*/ 3 w 77"/>
                        <a:gd name="T17" fmla="*/ 1 h 78"/>
                        <a:gd name="T18" fmla="*/ 3 w 77"/>
                        <a:gd name="T19" fmla="*/ 1 h 78"/>
                        <a:gd name="T20" fmla="*/ 3 w 77"/>
                        <a:gd name="T21" fmla="*/ 1 h 78"/>
                        <a:gd name="T22" fmla="*/ 3 w 77"/>
                        <a:gd name="T23" fmla="*/ 1 h 78"/>
                        <a:gd name="T24" fmla="*/ 2 w 77"/>
                        <a:gd name="T25" fmla="*/ 0 h 78"/>
                        <a:gd name="T26" fmla="*/ 2 w 77"/>
                        <a:gd name="T27" fmla="*/ 0 h 78"/>
                        <a:gd name="T28" fmla="*/ 2 w 77"/>
                        <a:gd name="T29" fmla="*/ 0 h 78"/>
                        <a:gd name="T30" fmla="*/ 2 w 77"/>
                        <a:gd name="T31" fmla="*/ 0 h 78"/>
                        <a:gd name="T32" fmla="*/ 1 w 77"/>
                        <a:gd name="T33" fmla="*/ 0 h 78"/>
                        <a:gd name="T34" fmla="*/ 1 w 77"/>
                        <a:gd name="T35" fmla="*/ 0 h 78"/>
                        <a:gd name="T36" fmla="*/ 1 w 77"/>
                        <a:gd name="T37" fmla="*/ 0 h 78"/>
                        <a:gd name="T38" fmla="*/ 0 w 77"/>
                        <a:gd name="T39" fmla="*/ 0 h 78"/>
                        <a:gd name="T40" fmla="*/ 0 w 77"/>
                        <a:gd name="T41" fmla="*/ 1 h 78"/>
                        <a:gd name="T42" fmla="*/ 0 w 77"/>
                        <a:gd name="T43" fmla="*/ 1 h 78"/>
                        <a:gd name="T44" fmla="*/ 0 w 77"/>
                        <a:gd name="T45" fmla="*/ 1 h 78"/>
                        <a:gd name="T46" fmla="*/ 0 w 77"/>
                        <a:gd name="T47" fmla="*/ 1 h 78"/>
                        <a:gd name="T48" fmla="*/ 0 w 77"/>
                        <a:gd name="T49" fmla="*/ 2 h 78"/>
                        <a:gd name="T50" fmla="*/ 0 w 77"/>
                        <a:gd name="T51" fmla="*/ 2 h 78"/>
                        <a:gd name="T52" fmla="*/ 0 w 77"/>
                        <a:gd name="T53" fmla="*/ 2 h 78"/>
                        <a:gd name="T54" fmla="*/ 0 w 77"/>
                        <a:gd name="T55" fmla="*/ 2 h 78"/>
                        <a:gd name="T56" fmla="*/ 0 w 77"/>
                        <a:gd name="T57" fmla="*/ 2 h 78"/>
                        <a:gd name="T58" fmla="*/ 1 w 77"/>
                        <a:gd name="T59" fmla="*/ 3 h 78"/>
                        <a:gd name="T60" fmla="*/ 1 w 77"/>
                        <a:gd name="T61" fmla="*/ 3 h 78"/>
                        <a:gd name="T62" fmla="*/ 1 w 77"/>
                        <a:gd name="T63" fmla="*/ 3 h 78"/>
                        <a:gd name="T64" fmla="*/ 1 w 77"/>
                        <a:gd name="T65" fmla="*/ 3 h 78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7"/>
                        <a:gd name="T100" fmla="*/ 0 h 78"/>
                        <a:gd name="T101" fmla="*/ 77 w 77"/>
                        <a:gd name="T102" fmla="*/ 78 h 78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7" h="78">
                          <a:moveTo>
                            <a:pt x="38" y="78"/>
                          </a:moveTo>
                          <a:lnTo>
                            <a:pt x="41" y="77"/>
                          </a:lnTo>
                          <a:lnTo>
                            <a:pt x="45" y="76"/>
                          </a:lnTo>
                          <a:lnTo>
                            <a:pt x="50" y="76"/>
                          </a:lnTo>
                          <a:lnTo>
                            <a:pt x="53" y="73"/>
                          </a:lnTo>
                          <a:lnTo>
                            <a:pt x="56" y="72"/>
                          </a:lnTo>
                          <a:lnTo>
                            <a:pt x="59" y="70"/>
                          </a:lnTo>
                          <a:lnTo>
                            <a:pt x="63" y="67"/>
                          </a:lnTo>
                          <a:lnTo>
                            <a:pt x="65" y="65"/>
                          </a:lnTo>
                          <a:lnTo>
                            <a:pt x="67" y="63"/>
                          </a:lnTo>
                          <a:lnTo>
                            <a:pt x="70" y="60"/>
                          </a:lnTo>
                          <a:lnTo>
                            <a:pt x="71" y="56"/>
                          </a:lnTo>
                          <a:lnTo>
                            <a:pt x="73" y="53"/>
                          </a:lnTo>
                          <a:lnTo>
                            <a:pt x="74" y="50"/>
                          </a:lnTo>
                          <a:lnTo>
                            <a:pt x="76" y="46"/>
                          </a:lnTo>
                          <a:lnTo>
                            <a:pt x="76" y="42"/>
                          </a:lnTo>
                          <a:lnTo>
                            <a:pt x="77" y="39"/>
                          </a:lnTo>
                          <a:lnTo>
                            <a:pt x="76" y="35"/>
                          </a:lnTo>
                          <a:lnTo>
                            <a:pt x="76" y="29"/>
                          </a:lnTo>
                          <a:lnTo>
                            <a:pt x="74" y="27"/>
                          </a:lnTo>
                          <a:lnTo>
                            <a:pt x="73" y="24"/>
                          </a:lnTo>
                          <a:lnTo>
                            <a:pt x="71" y="20"/>
                          </a:lnTo>
                          <a:lnTo>
                            <a:pt x="70" y="16"/>
                          </a:lnTo>
                          <a:lnTo>
                            <a:pt x="67" y="14"/>
                          </a:lnTo>
                          <a:lnTo>
                            <a:pt x="65" y="12"/>
                          </a:lnTo>
                          <a:lnTo>
                            <a:pt x="63" y="8"/>
                          </a:lnTo>
                          <a:lnTo>
                            <a:pt x="59" y="6"/>
                          </a:lnTo>
                          <a:lnTo>
                            <a:pt x="56" y="5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2" y="2"/>
                          </a:lnTo>
                          <a:lnTo>
                            <a:pt x="20" y="5"/>
                          </a:lnTo>
                          <a:lnTo>
                            <a:pt x="16" y="6"/>
                          </a:lnTo>
                          <a:lnTo>
                            <a:pt x="13" y="8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4" y="16"/>
                          </a:lnTo>
                          <a:lnTo>
                            <a:pt x="3" y="20"/>
                          </a:lnTo>
                          <a:lnTo>
                            <a:pt x="2" y="24"/>
                          </a:lnTo>
                          <a:lnTo>
                            <a:pt x="1" y="27"/>
                          </a:lnTo>
                          <a:lnTo>
                            <a:pt x="0" y="29"/>
                          </a:lnTo>
                          <a:lnTo>
                            <a:pt x="0" y="35"/>
                          </a:lnTo>
                          <a:lnTo>
                            <a:pt x="0" y="39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1" y="50"/>
                          </a:lnTo>
                          <a:lnTo>
                            <a:pt x="2" y="53"/>
                          </a:lnTo>
                          <a:lnTo>
                            <a:pt x="3" y="56"/>
                          </a:lnTo>
                          <a:lnTo>
                            <a:pt x="4" y="60"/>
                          </a:lnTo>
                          <a:lnTo>
                            <a:pt x="7" y="63"/>
                          </a:lnTo>
                          <a:lnTo>
                            <a:pt x="10" y="65"/>
                          </a:lnTo>
                          <a:lnTo>
                            <a:pt x="13" y="67"/>
                          </a:lnTo>
                          <a:lnTo>
                            <a:pt x="16" y="70"/>
                          </a:lnTo>
                          <a:lnTo>
                            <a:pt x="20" y="72"/>
                          </a:lnTo>
                          <a:lnTo>
                            <a:pt x="22" y="73"/>
                          </a:lnTo>
                          <a:lnTo>
                            <a:pt x="26" y="76"/>
                          </a:lnTo>
                          <a:lnTo>
                            <a:pt x="31" y="76"/>
                          </a:lnTo>
                          <a:lnTo>
                            <a:pt x="34" y="77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86" name="Freeform 170"/>
                    <p:cNvSpPr>
                      <a:spLocks/>
                    </p:cNvSpPr>
                    <p:nvPr/>
                  </p:nvSpPr>
                  <p:spPr bwMode="auto">
                    <a:xfrm>
                      <a:off x="5438" y="1906"/>
                      <a:ext cx="27" cy="25"/>
                    </a:xfrm>
                    <a:custGeom>
                      <a:avLst/>
                      <a:gdLst>
                        <a:gd name="T0" fmla="*/ 2 w 79"/>
                        <a:gd name="T1" fmla="*/ 3 h 76"/>
                        <a:gd name="T2" fmla="*/ 2 w 79"/>
                        <a:gd name="T3" fmla="*/ 3 h 76"/>
                        <a:gd name="T4" fmla="*/ 2 w 79"/>
                        <a:gd name="T5" fmla="*/ 3 h 76"/>
                        <a:gd name="T6" fmla="*/ 3 w 79"/>
                        <a:gd name="T7" fmla="*/ 2 h 76"/>
                        <a:gd name="T8" fmla="*/ 3 w 79"/>
                        <a:gd name="T9" fmla="*/ 2 h 76"/>
                        <a:gd name="T10" fmla="*/ 3 w 79"/>
                        <a:gd name="T11" fmla="*/ 2 h 76"/>
                        <a:gd name="T12" fmla="*/ 3 w 79"/>
                        <a:gd name="T13" fmla="*/ 2 h 76"/>
                        <a:gd name="T14" fmla="*/ 3 w 79"/>
                        <a:gd name="T15" fmla="*/ 1 h 76"/>
                        <a:gd name="T16" fmla="*/ 3 w 79"/>
                        <a:gd name="T17" fmla="*/ 1 h 76"/>
                        <a:gd name="T18" fmla="*/ 3 w 79"/>
                        <a:gd name="T19" fmla="*/ 1 h 76"/>
                        <a:gd name="T20" fmla="*/ 3 w 79"/>
                        <a:gd name="T21" fmla="*/ 1 h 76"/>
                        <a:gd name="T22" fmla="*/ 3 w 79"/>
                        <a:gd name="T23" fmla="*/ 0 h 76"/>
                        <a:gd name="T24" fmla="*/ 3 w 79"/>
                        <a:gd name="T25" fmla="*/ 0 h 76"/>
                        <a:gd name="T26" fmla="*/ 2 w 79"/>
                        <a:gd name="T27" fmla="*/ 0 h 76"/>
                        <a:gd name="T28" fmla="*/ 2 w 79"/>
                        <a:gd name="T29" fmla="*/ 0 h 76"/>
                        <a:gd name="T30" fmla="*/ 2 w 79"/>
                        <a:gd name="T31" fmla="*/ 0 h 76"/>
                        <a:gd name="T32" fmla="*/ 1 w 79"/>
                        <a:gd name="T33" fmla="*/ 0 h 76"/>
                        <a:gd name="T34" fmla="*/ 1 w 79"/>
                        <a:gd name="T35" fmla="*/ 0 h 76"/>
                        <a:gd name="T36" fmla="*/ 1 w 79"/>
                        <a:gd name="T37" fmla="*/ 0 h 76"/>
                        <a:gd name="T38" fmla="*/ 1 w 79"/>
                        <a:gd name="T39" fmla="*/ 0 h 76"/>
                        <a:gd name="T40" fmla="*/ 0 w 79"/>
                        <a:gd name="T41" fmla="*/ 0 h 76"/>
                        <a:gd name="T42" fmla="*/ 0 w 79"/>
                        <a:gd name="T43" fmla="*/ 1 h 76"/>
                        <a:gd name="T44" fmla="*/ 0 w 79"/>
                        <a:gd name="T45" fmla="*/ 1 h 76"/>
                        <a:gd name="T46" fmla="*/ 0 w 79"/>
                        <a:gd name="T47" fmla="*/ 1 h 76"/>
                        <a:gd name="T48" fmla="*/ 0 w 79"/>
                        <a:gd name="T49" fmla="*/ 1 h 76"/>
                        <a:gd name="T50" fmla="*/ 0 w 79"/>
                        <a:gd name="T51" fmla="*/ 2 h 76"/>
                        <a:gd name="T52" fmla="*/ 0 w 79"/>
                        <a:gd name="T53" fmla="*/ 2 h 76"/>
                        <a:gd name="T54" fmla="*/ 0 w 79"/>
                        <a:gd name="T55" fmla="*/ 2 h 76"/>
                        <a:gd name="T56" fmla="*/ 1 w 79"/>
                        <a:gd name="T57" fmla="*/ 2 h 76"/>
                        <a:gd name="T58" fmla="*/ 1 w 79"/>
                        <a:gd name="T59" fmla="*/ 3 h 76"/>
                        <a:gd name="T60" fmla="*/ 1 w 79"/>
                        <a:gd name="T61" fmla="*/ 3 h 76"/>
                        <a:gd name="T62" fmla="*/ 1 w 79"/>
                        <a:gd name="T63" fmla="*/ 3 h 76"/>
                        <a:gd name="T64" fmla="*/ 2 w 79"/>
                        <a:gd name="T65" fmla="*/ 3 h 7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9"/>
                        <a:gd name="T100" fmla="*/ 0 h 76"/>
                        <a:gd name="T101" fmla="*/ 79 w 79"/>
                        <a:gd name="T102" fmla="*/ 76 h 76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9" h="76">
                          <a:moveTo>
                            <a:pt x="40" y="76"/>
                          </a:moveTo>
                          <a:lnTo>
                            <a:pt x="43" y="76"/>
                          </a:lnTo>
                          <a:lnTo>
                            <a:pt x="47" y="76"/>
                          </a:lnTo>
                          <a:lnTo>
                            <a:pt x="50" y="73"/>
                          </a:lnTo>
                          <a:lnTo>
                            <a:pt x="54" y="73"/>
                          </a:lnTo>
                          <a:lnTo>
                            <a:pt x="56" y="71"/>
                          </a:lnTo>
                          <a:lnTo>
                            <a:pt x="61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9" y="61"/>
                          </a:lnTo>
                          <a:lnTo>
                            <a:pt x="72" y="58"/>
                          </a:lnTo>
                          <a:lnTo>
                            <a:pt x="73" y="56"/>
                          </a:lnTo>
                          <a:lnTo>
                            <a:pt x="74" y="53"/>
                          </a:lnTo>
                          <a:lnTo>
                            <a:pt x="76" y="48"/>
                          </a:lnTo>
                          <a:lnTo>
                            <a:pt x="76" y="45"/>
                          </a:lnTo>
                          <a:lnTo>
                            <a:pt x="77" y="40"/>
                          </a:lnTo>
                          <a:lnTo>
                            <a:pt x="79" y="38"/>
                          </a:lnTo>
                          <a:lnTo>
                            <a:pt x="77" y="33"/>
                          </a:lnTo>
                          <a:lnTo>
                            <a:pt x="76" y="29"/>
                          </a:lnTo>
                          <a:lnTo>
                            <a:pt x="76" y="25"/>
                          </a:lnTo>
                          <a:lnTo>
                            <a:pt x="74" y="22"/>
                          </a:lnTo>
                          <a:lnTo>
                            <a:pt x="73" y="19"/>
                          </a:lnTo>
                          <a:lnTo>
                            <a:pt x="72" y="15"/>
                          </a:lnTo>
                          <a:lnTo>
                            <a:pt x="69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1" y="5"/>
                          </a:lnTo>
                          <a:lnTo>
                            <a:pt x="56" y="3"/>
                          </a:lnTo>
                          <a:lnTo>
                            <a:pt x="54" y="2"/>
                          </a:lnTo>
                          <a:lnTo>
                            <a:pt x="50" y="0"/>
                          </a:lnTo>
                          <a:lnTo>
                            <a:pt x="47" y="0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5" y="0"/>
                          </a:lnTo>
                          <a:lnTo>
                            <a:pt x="31" y="0"/>
                          </a:lnTo>
                          <a:lnTo>
                            <a:pt x="28" y="0"/>
                          </a:lnTo>
                          <a:lnTo>
                            <a:pt x="24" y="2"/>
                          </a:lnTo>
                          <a:lnTo>
                            <a:pt x="21" y="3"/>
                          </a:lnTo>
                          <a:lnTo>
                            <a:pt x="17" y="5"/>
                          </a:lnTo>
                          <a:lnTo>
                            <a:pt x="15" y="7"/>
                          </a:lnTo>
                          <a:lnTo>
                            <a:pt x="12" y="10"/>
                          </a:lnTo>
                          <a:lnTo>
                            <a:pt x="9" y="13"/>
                          </a:lnTo>
                          <a:lnTo>
                            <a:pt x="6" y="15"/>
                          </a:lnTo>
                          <a:lnTo>
                            <a:pt x="5" y="19"/>
                          </a:lnTo>
                          <a:lnTo>
                            <a:pt x="3" y="22"/>
                          </a:lnTo>
                          <a:lnTo>
                            <a:pt x="2" y="25"/>
                          </a:lnTo>
                          <a:lnTo>
                            <a:pt x="0" y="29"/>
                          </a:lnTo>
                          <a:lnTo>
                            <a:pt x="0" y="33"/>
                          </a:lnTo>
                          <a:lnTo>
                            <a:pt x="0" y="38"/>
                          </a:lnTo>
                          <a:lnTo>
                            <a:pt x="0" y="40"/>
                          </a:lnTo>
                          <a:lnTo>
                            <a:pt x="0" y="45"/>
                          </a:lnTo>
                          <a:lnTo>
                            <a:pt x="2" y="48"/>
                          </a:lnTo>
                          <a:lnTo>
                            <a:pt x="3" y="53"/>
                          </a:lnTo>
                          <a:lnTo>
                            <a:pt x="5" y="56"/>
                          </a:lnTo>
                          <a:lnTo>
                            <a:pt x="6" y="58"/>
                          </a:lnTo>
                          <a:lnTo>
                            <a:pt x="9" y="61"/>
                          </a:lnTo>
                          <a:lnTo>
                            <a:pt x="12" y="65"/>
                          </a:lnTo>
                          <a:lnTo>
                            <a:pt x="15" y="67"/>
                          </a:lnTo>
                          <a:lnTo>
                            <a:pt x="17" y="70"/>
                          </a:lnTo>
                          <a:lnTo>
                            <a:pt x="21" y="71"/>
                          </a:lnTo>
                          <a:lnTo>
                            <a:pt x="24" y="73"/>
                          </a:lnTo>
                          <a:lnTo>
                            <a:pt x="28" y="73"/>
                          </a:lnTo>
                          <a:lnTo>
                            <a:pt x="31" y="76"/>
                          </a:lnTo>
                          <a:lnTo>
                            <a:pt x="35" y="76"/>
                          </a:lnTo>
                          <a:lnTo>
                            <a:pt x="40" y="7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87" name="Freeform 171"/>
                    <p:cNvSpPr>
                      <a:spLocks/>
                    </p:cNvSpPr>
                    <p:nvPr/>
                  </p:nvSpPr>
                  <p:spPr bwMode="auto">
                    <a:xfrm>
                      <a:off x="5487" y="1905"/>
                      <a:ext cx="27" cy="26"/>
                    </a:xfrm>
                    <a:custGeom>
                      <a:avLst/>
                      <a:gdLst>
                        <a:gd name="T0" fmla="*/ 2 w 79"/>
                        <a:gd name="T1" fmla="*/ 3 h 79"/>
                        <a:gd name="T2" fmla="*/ 2 w 79"/>
                        <a:gd name="T3" fmla="*/ 3 h 79"/>
                        <a:gd name="T4" fmla="*/ 2 w 79"/>
                        <a:gd name="T5" fmla="*/ 3 h 79"/>
                        <a:gd name="T6" fmla="*/ 3 w 79"/>
                        <a:gd name="T7" fmla="*/ 2 h 79"/>
                        <a:gd name="T8" fmla="*/ 3 w 79"/>
                        <a:gd name="T9" fmla="*/ 2 h 79"/>
                        <a:gd name="T10" fmla="*/ 3 w 79"/>
                        <a:gd name="T11" fmla="*/ 2 h 79"/>
                        <a:gd name="T12" fmla="*/ 3 w 79"/>
                        <a:gd name="T13" fmla="*/ 2 h 79"/>
                        <a:gd name="T14" fmla="*/ 3 w 79"/>
                        <a:gd name="T15" fmla="*/ 2 h 79"/>
                        <a:gd name="T16" fmla="*/ 3 w 79"/>
                        <a:gd name="T17" fmla="*/ 1 h 79"/>
                        <a:gd name="T18" fmla="*/ 3 w 79"/>
                        <a:gd name="T19" fmla="*/ 1 h 79"/>
                        <a:gd name="T20" fmla="*/ 3 w 79"/>
                        <a:gd name="T21" fmla="*/ 1 h 79"/>
                        <a:gd name="T22" fmla="*/ 3 w 79"/>
                        <a:gd name="T23" fmla="*/ 1 h 79"/>
                        <a:gd name="T24" fmla="*/ 3 w 79"/>
                        <a:gd name="T25" fmla="*/ 0 h 79"/>
                        <a:gd name="T26" fmla="*/ 2 w 79"/>
                        <a:gd name="T27" fmla="*/ 0 h 79"/>
                        <a:gd name="T28" fmla="*/ 2 w 79"/>
                        <a:gd name="T29" fmla="*/ 0 h 79"/>
                        <a:gd name="T30" fmla="*/ 2 w 79"/>
                        <a:gd name="T31" fmla="*/ 0 h 79"/>
                        <a:gd name="T32" fmla="*/ 1 w 79"/>
                        <a:gd name="T33" fmla="*/ 0 h 79"/>
                        <a:gd name="T34" fmla="*/ 1 w 79"/>
                        <a:gd name="T35" fmla="*/ 0 h 79"/>
                        <a:gd name="T36" fmla="*/ 1 w 79"/>
                        <a:gd name="T37" fmla="*/ 0 h 79"/>
                        <a:gd name="T38" fmla="*/ 1 w 79"/>
                        <a:gd name="T39" fmla="*/ 0 h 79"/>
                        <a:gd name="T40" fmla="*/ 0 w 79"/>
                        <a:gd name="T41" fmla="*/ 1 h 79"/>
                        <a:gd name="T42" fmla="*/ 0 w 79"/>
                        <a:gd name="T43" fmla="*/ 1 h 79"/>
                        <a:gd name="T44" fmla="*/ 0 w 79"/>
                        <a:gd name="T45" fmla="*/ 1 h 79"/>
                        <a:gd name="T46" fmla="*/ 0 w 79"/>
                        <a:gd name="T47" fmla="*/ 1 h 79"/>
                        <a:gd name="T48" fmla="*/ 0 w 79"/>
                        <a:gd name="T49" fmla="*/ 2 h 79"/>
                        <a:gd name="T50" fmla="*/ 0 w 79"/>
                        <a:gd name="T51" fmla="*/ 2 h 79"/>
                        <a:gd name="T52" fmla="*/ 0 w 79"/>
                        <a:gd name="T53" fmla="*/ 2 h 79"/>
                        <a:gd name="T54" fmla="*/ 0 w 79"/>
                        <a:gd name="T55" fmla="*/ 2 h 79"/>
                        <a:gd name="T56" fmla="*/ 1 w 79"/>
                        <a:gd name="T57" fmla="*/ 2 h 79"/>
                        <a:gd name="T58" fmla="*/ 1 w 79"/>
                        <a:gd name="T59" fmla="*/ 3 h 79"/>
                        <a:gd name="T60" fmla="*/ 1 w 79"/>
                        <a:gd name="T61" fmla="*/ 3 h 79"/>
                        <a:gd name="T62" fmla="*/ 1 w 79"/>
                        <a:gd name="T63" fmla="*/ 3 h 79"/>
                        <a:gd name="T64" fmla="*/ 2 w 79"/>
                        <a:gd name="T65" fmla="*/ 3 h 79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9"/>
                        <a:gd name="T100" fmla="*/ 0 h 79"/>
                        <a:gd name="T101" fmla="*/ 79 w 79"/>
                        <a:gd name="T102" fmla="*/ 79 h 79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9" h="79">
                          <a:moveTo>
                            <a:pt x="40" y="79"/>
                          </a:moveTo>
                          <a:lnTo>
                            <a:pt x="43" y="79"/>
                          </a:lnTo>
                          <a:lnTo>
                            <a:pt x="47" y="78"/>
                          </a:lnTo>
                          <a:lnTo>
                            <a:pt x="52" y="76"/>
                          </a:lnTo>
                          <a:lnTo>
                            <a:pt x="54" y="75"/>
                          </a:lnTo>
                          <a:lnTo>
                            <a:pt x="57" y="73"/>
                          </a:lnTo>
                          <a:lnTo>
                            <a:pt x="61" y="70"/>
                          </a:lnTo>
                          <a:lnTo>
                            <a:pt x="63" y="68"/>
                          </a:lnTo>
                          <a:lnTo>
                            <a:pt x="67" y="67"/>
                          </a:lnTo>
                          <a:lnTo>
                            <a:pt x="69" y="63"/>
                          </a:lnTo>
                          <a:lnTo>
                            <a:pt x="72" y="61"/>
                          </a:lnTo>
                          <a:lnTo>
                            <a:pt x="73" y="59"/>
                          </a:lnTo>
                          <a:lnTo>
                            <a:pt x="75" y="55"/>
                          </a:lnTo>
                          <a:lnTo>
                            <a:pt x="76" y="50"/>
                          </a:lnTo>
                          <a:lnTo>
                            <a:pt x="78" y="48"/>
                          </a:lnTo>
                          <a:lnTo>
                            <a:pt x="78" y="43"/>
                          </a:lnTo>
                          <a:lnTo>
                            <a:pt x="79" y="41"/>
                          </a:lnTo>
                          <a:lnTo>
                            <a:pt x="78" y="35"/>
                          </a:lnTo>
                          <a:lnTo>
                            <a:pt x="78" y="31"/>
                          </a:lnTo>
                          <a:lnTo>
                            <a:pt x="76" y="28"/>
                          </a:lnTo>
                          <a:lnTo>
                            <a:pt x="75" y="25"/>
                          </a:lnTo>
                          <a:lnTo>
                            <a:pt x="73" y="21"/>
                          </a:lnTo>
                          <a:lnTo>
                            <a:pt x="72" y="18"/>
                          </a:lnTo>
                          <a:lnTo>
                            <a:pt x="69" y="15"/>
                          </a:lnTo>
                          <a:lnTo>
                            <a:pt x="67" y="12"/>
                          </a:lnTo>
                          <a:lnTo>
                            <a:pt x="63" y="10"/>
                          </a:lnTo>
                          <a:lnTo>
                            <a:pt x="61" y="8"/>
                          </a:lnTo>
                          <a:lnTo>
                            <a:pt x="57" y="5"/>
                          </a:lnTo>
                          <a:lnTo>
                            <a:pt x="54" y="4"/>
                          </a:lnTo>
                          <a:lnTo>
                            <a:pt x="52" y="3"/>
                          </a:lnTo>
                          <a:lnTo>
                            <a:pt x="47" y="2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6" y="0"/>
                          </a:lnTo>
                          <a:lnTo>
                            <a:pt x="31" y="2"/>
                          </a:lnTo>
                          <a:lnTo>
                            <a:pt x="28" y="3"/>
                          </a:lnTo>
                          <a:lnTo>
                            <a:pt x="24" y="4"/>
                          </a:lnTo>
                          <a:lnTo>
                            <a:pt x="21" y="5"/>
                          </a:lnTo>
                          <a:lnTo>
                            <a:pt x="18" y="8"/>
                          </a:lnTo>
                          <a:lnTo>
                            <a:pt x="15" y="10"/>
                          </a:lnTo>
                          <a:lnTo>
                            <a:pt x="12" y="12"/>
                          </a:lnTo>
                          <a:lnTo>
                            <a:pt x="10" y="15"/>
                          </a:lnTo>
                          <a:lnTo>
                            <a:pt x="8" y="18"/>
                          </a:lnTo>
                          <a:lnTo>
                            <a:pt x="5" y="21"/>
                          </a:lnTo>
                          <a:lnTo>
                            <a:pt x="4" y="25"/>
                          </a:lnTo>
                          <a:lnTo>
                            <a:pt x="3" y="28"/>
                          </a:lnTo>
                          <a:lnTo>
                            <a:pt x="2" y="31"/>
                          </a:lnTo>
                          <a:lnTo>
                            <a:pt x="0" y="35"/>
                          </a:lnTo>
                          <a:lnTo>
                            <a:pt x="0" y="41"/>
                          </a:lnTo>
                          <a:lnTo>
                            <a:pt x="0" y="43"/>
                          </a:lnTo>
                          <a:lnTo>
                            <a:pt x="2" y="48"/>
                          </a:lnTo>
                          <a:lnTo>
                            <a:pt x="3" y="50"/>
                          </a:lnTo>
                          <a:lnTo>
                            <a:pt x="4" y="55"/>
                          </a:lnTo>
                          <a:lnTo>
                            <a:pt x="5" y="59"/>
                          </a:lnTo>
                          <a:lnTo>
                            <a:pt x="8" y="61"/>
                          </a:lnTo>
                          <a:lnTo>
                            <a:pt x="10" y="63"/>
                          </a:lnTo>
                          <a:lnTo>
                            <a:pt x="12" y="67"/>
                          </a:lnTo>
                          <a:lnTo>
                            <a:pt x="15" y="68"/>
                          </a:lnTo>
                          <a:lnTo>
                            <a:pt x="18" y="70"/>
                          </a:lnTo>
                          <a:lnTo>
                            <a:pt x="21" y="73"/>
                          </a:lnTo>
                          <a:lnTo>
                            <a:pt x="24" y="75"/>
                          </a:lnTo>
                          <a:lnTo>
                            <a:pt x="28" y="76"/>
                          </a:lnTo>
                          <a:lnTo>
                            <a:pt x="31" y="78"/>
                          </a:lnTo>
                          <a:lnTo>
                            <a:pt x="36" y="79"/>
                          </a:lnTo>
                          <a:lnTo>
                            <a:pt x="40" y="7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88" name="Freeform 172"/>
                    <p:cNvSpPr>
                      <a:spLocks/>
                    </p:cNvSpPr>
                    <p:nvPr/>
                  </p:nvSpPr>
                  <p:spPr bwMode="auto">
                    <a:xfrm>
                      <a:off x="5536" y="1906"/>
                      <a:ext cx="26" cy="25"/>
                    </a:xfrm>
                    <a:custGeom>
                      <a:avLst/>
                      <a:gdLst>
                        <a:gd name="T0" fmla="*/ 2 w 78"/>
                        <a:gd name="T1" fmla="*/ 3 h 76"/>
                        <a:gd name="T2" fmla="*/ 2 w 78"/>
                        <a:gd name="T3" fmla="*/ 3 h 76"/>
                        <a:gd name="T4" fmla="*/ 2 w 78"/>
                        <a:gd name="T5" fmla="*/ 3 h 76"/>
                        <a:gd name="T6" fmla="*/ 2 w 78"/>
                        <a:gd name="T7" fmla="*/ 2 h 76"/>
                        <a:gd name="T8" fmla="*/ 3 w 78"/>
                        <a:gd name="T9" fmla="*/ 2 h 76"/>
                        <a:gd name="T10" fmla="*/ 3 w 78"/>
                        <a:gd name="T11" fmla="*/ 2 h 76"/>
                        <a:gd name="T12" fmla="*/ 3 w 78"/>
                        <a:gd name="T13" fmla="*/ 2 h 76"/>
                        <a:gd name="T14" fmla="*/ 3 w 78"/>
                        <a:gd name="T15" fmla="*/ 1 h 76"/>
                        <a:gd name="T16" fmla="*/ 3 w 78"/>
                        <a:gd name="T17" fmla="*/ 1 h 76"/>
                        <a:gd name="T18" fmla="*/ 3 w 78"/>
                        <a:gd name="T19" fmla="*/ 1 h 76"/>
                        <a:gd name="T20" fmla="*/ 3 w 78"/>
                        <a:gd name="T21" fmla="*/ 1 h 76"/>
                        <a:gd name="T22" fmla="*/ 3 w 78"/>
                        <a:gd name="T23" fmla="*/ 0 h 76"/>
                        <a:gd name="T24" fmla="*/ 2 w 78"/>
                        <a:gd name="T25" fmla="*/ 0 h 76"/>
                        <a:gd name="T26" fmla="*/ 2 w 78"/>
                        <a:gd name="T27" fmla="*/ 0 h 76"/>
                        <a:gd name="T28" fmla="*/ 2 w 78"/>
                        <a:gd name="T29" fmla="*/ 0 h 76"/>
                        <a:gd name="T30" fmla="*/ 2 w 78"/>
                        <a:gd name="T31" fmla="*/ 0 h 76"/>
                        <a:gd name="T32" fmla="*/ 1 w 78"/>
                        <a:gd name="T33" fmla="*/ 0 h 76"/>
                        <a:gd name="T34" fmla="*/ 1 w 78"/>
                        <a:gd name="T35" fmla="*/ 0 h 76"/>
                        <a:gd name="T36" fmla="*/ 1 w 78"/>
                        <a:gd name="T37" fmla="*/ 0 h 76"/>
                        <a:gd name="T38" fmla="*/ 0 w 78"/>
                        <a:gd name="T39" fmla="*/ 0 h 76"/>
                        <a:gd name="T40" fmla="*/ 0 w 78"/>
                        <a:gd name="T41" fmla="*/ 0 h 76"/>
                        <a:gd name="T42" fmla="*/ 0 w 78"/>
                        <a:gd name="T43" fmla="*/ 1 h 76"/>
                        <a:gd name="T44" fmla="*/ 0 w 78"/>
                        <a:gd name="T45" fmla="*/ 1 h 76"/>
                        <a:gd name="T46" fmla="*/ 0 w 78"/>
                        <a:gd name="T47" fmla="*/ 1 h 76"/>
                        <a:gd name="T48" fmla="*/ 0 w 78"/>
                        <a:gd name="T49" fmla="*/ 1 h 76"/>
                        <a:gd name="T50" fmla="*/ 0 w 78"/>
                        <a:gd name="T51" fmla="*/ 2 h 76"/>
                        <a:gd name="T52" fmla="*/ 0 w 78"/>
                        <a:gd name="T53" fmla="*/ 2 h 76"/>
                        <a:gd name="T54" fmla="*/ 0 w 78"/>
                        <a:gd name="T55" fmla="*/ 2 h 76"/>
                        <a:gd name="T56" fmla="*/ 0 w 78"/>
                        <a:gd name="T57" fmla="*/ 2 h 76"/>
                        <a:gd name="T58" fmla="*/ 1 w 78"/>
                        <a:gd name="T59" fmla="*/ 3 h 76"/>
                        <a:gd name="T60" fmla="*/ 1 w 78"/>
                        <a:gd name="T61" fmla="*/ 3 h 76"/>
                        <a:gd name="T62" fmla="*/ 1 w 78"/>
                        <a:gd name="T63" fmla="*/ 3 h 76"/>
                        <a:gd name="T64" fmla="*/ 1 w 78"/>
                        <a:gd name="T65" fmla="*/ 3 h 7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8"/>
                        <a:gd name="T100" fmla="*/ 0 h 76"/>
                        <a:gd name="T101" fmla="*/ 78 w 78"/>
                        <a:gd name="T102" fmla="*/ 76 h 76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8" h="76">
                          <a:moveTo>
                            <a:pt x="40" y="76"/>
                          </a:moveTo>
                          <a:lnTo>
                            <a:pt x="43" y="76"/>
                          </a:lnTo>
                          <a:lnTo>
                            <a:pt x="47" y="76"/>
                          </a:lnTo>
                          <a:lnTo>
                            <a:pt x="50" y="73"/>
                          </a:lnTo>
                          <a:lnTo>
                            <a:pt x="54" y="73"/>
                          </a:lnTo>
                          <a:lnTo>
                            <a:pt x="57" y="71"/>
                          </a:lnTo>
                          <a:lnTo>
                            <a:pt x="60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8" y="63"/>
                          </a:lnTo>
                          <a:lnTo>
                            <a:pt x="70" y="59"/>
                          </a:lnTo>
                          <a:lnTo>
                            <a:pt x="73" y="56"/>
                          </a:lnTo>
                          <a:lnTo>
                            <a:pt x="75" y="53"/>
                          </a:lnTo>
                          <a:lnTo>
                            <a:pt x="75" y="50"/>
                          </a:lnTo>
                          <a:lnTo>
                            <a:pt x="78" y="45"/>
                          </a:lnTo>
                          <a:lnTo>
                            <a:pt x="78" y="41"/>
                          </a:lnTo>
                          <a:lnTo>
                            <a:pt x="78" y="38"/>
                          </a:lnTo>
                          <a:lnTo>
                            <a:pt x="78" y="34"/>
                          </a:lnTo>
                          <a:lnTo>
                            <a:pt x="78" y="29"/>
                          </a:lnTo>
                          <a:lnTo>
                            <a:pt x="75" y="26"/>
                          </a:lnTo>
                          <a:lnTo>
                            <a:pt x="75" y="22"/>
                          </a:lnTo>
                          <a:lnTo>
                            <a:pt x="73" y="19"/>
                          </a:lnTo>
                          <a:lnTo>
                            <a:pt x="70" y="15"/>
                          </a:lnTo>
                          <a:lnTo>
                            <a:pt x="68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0" y="6"/>
                          </a:lnTo>
                          <a:lnTo>
                            <a:pt x="57" y="3"/>
                          </a:lnTo>
                          <a:lnTo>
                            <a:pt x="54" y="2"/>
                          </a:lnTo>
                          <a:lnTo>
                            <a:pt x="50" y="1"/>
                          </a:lnTo>
                          <a:lnTo>
                            <a:pt x="47" y="0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5" y="0"/>
                          </a:lnTo>
                          <a:lnTo>
                            <a:pt x="31" y="0"/>
                          </a:lnTo>
                          <a:lnTo>
                            <a:pt x="27" y="1"/>
                          </a:lnTo>
                          <a:lnTo>
                            <a:pt x="24" y="2"/>
                          </a:lnTo>
                          <a:lnTo>
                            <a:pt x="21" y="3"/>
                          </a:lnTo>
                          <a:lnTo>
                            <a:pt x="17" y="6"/>
                          </a:lnTo>
                          <a:lnTo>
                            <a:pt x="13" y="7"/>
                          </a:lnTo>
                          <a:lnTo>
                            <a:pt x="11" y="10"/>
                          </a:lnTo>
                          <a:lnTo>
                            <a:pt x="9" y="13"/>
                          </a:lnTo>
                          <a:lnTo>
                            <a:pt x="6" y="15"/>
                          </a:lnTo>
                          <a:lnTo>
                            <a:pt x="4" y="19"/>
                          </a:lnTo>
                          <a:lnTo>
                            <a:pt x="4" y="22"/>
                          </a:lnTo>
                          <a:lnTo>
                            <a:pt x="2" y="26"/>
                          </a:lnTo>
                          <a:lnTo>
                            <a:pt x="2" y="29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2" y="45"/>
                          </a:lnTo>
                          <a:lnTo>
                            <a:pt x="2" y="50"/>
                          </a:lnTo>
                          <a:lnTo>
                            <a:pt x="4" y="53"/>
                          </a:lnTo>
                          <a:lnTo>
                            <a:pt x="4" y="56"/>
                          </a:lnTo>
                          <a:lnTo>
                            <a:pt x="6" y="59"/>
                          </a:lnTo>
                          <a:lnTo>
                            <a:pt x="9" y="63"/>
                          </a:lnTo>
                          <a:lnTo>
                            <a:pt x="11" y="65"/>
                          </a:lnTo>
                          <a:lnTo>
                            <a:pt x="13" y="67"/>
                          </a:lnTo>
                          <a:lnTo>
                            <a:pt x="17" y="70"/>
                          </a:lnTo>
                          <a:lnTo>
                            <a:pt x="21" y="71"/>
                          </a:lnTo>
                          <a:lnTo>
                            <a:pt x="24" y="73"/>
                          </a:lnTo>
                          <a:lnTo>
                            <a:pt x="27" y="73"/>
                          </a:lnTo>
                          <a:lnTo>
                            <a:pt x="31" y="76"/>
                          </a:lnTo>
                          <a:lnTo>
                            <a:pt x="35" y="76"/>
                          </a:lnTo>
                          <a:lnTo>
                            <a:pt x="40" y="7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89" name="Freeform 173"/>
                    <p:cNvSpPr>
                      <a:spLocks/>
                    </p:cNvSpPr>
                    <p:nvPr/>
                  </p:nvSpPr>
                  <p:spPr bwMode="auto">
                    <a:xfrm>
                      <a:off x="5588" y="1906"/>
                      <a:ext cx="26" cy="26"/>
                    </a:xfrm>
                    <a:custGeom>
                      <a:avLst/>
                      <a:gdLst>
                        <a:gd name="T0" fmla="*/ 2 w 78"/>
                        <a:gd name="T1" fmla="*/ 3 h 77"/>
                        <a:gd name="T2" fmla="*/ 2 w 78"/>
                        <a:gd name="T3" fmla="*/ 3 h 77"/>
                        <a:gd name="T4" fmla="*/ 2 w 78"/>
                        <a:gd name="T5" fmla="*/ 3 h 77"/>
                        <a:gd name="T6" fmla="*/ 2 w 78"/>
                        <a:gd name="T7" fmla="*/ 2 h 77"/>
                        <a:gd name="T8" fmla="*/ 2 w 78"/>
                        <a:gd name="T9" fmla="*/ 2 h 77"/>
                        <a:gd name="T10" fmla="*/ 3 w 78"/>
                        <a:gd name="T11" fmla="*/ 2 h 77"/>
                        <a:gd name="T12" fmla="*/ 3 w 78"/>
                        <a:gd name="T13" fmla="*/ 2 h 77"/>
                        <a:gd name="T14" fmla="*/ 3 w 78"/>
                        <a:gd name="T15" fmla="*/ 2 h 77"/>
                        <a:gd name="T16" fmla="*/ 3 w 78"/>
                        <a:gd name="T17" fmla="*/ 1 h 77"/>
                        <a:gd name="T18" fmla="*/ 3 w 78"/>
                        <a:gd name="T19" fmla="*/ 1 h 77"/>
                        <a:gd name="T20" fmla="*/ 3 w 78"/>
                        <a:gd name="T21" fmla="*/ 1 h 77"/>
                        <a:gd name="T22" fmla="*/ 2 w 78"/>
                        <a:gd name="T23" fmla="*/ 0 h 77"/>
                        <a:gd name="T24" fmla="*/ 2 w 78"/>
                        <a:gd name="T25" fmla="*/ 0 h 77"/>
                        <a:gd name="T26" fmla="*/ 2 w 78"/>
                        <a:gd name="T27" fmla="*/ 0 h 77"/>
                        <a:gd name="T28" fmla="*/ 2 w 78"/>
                        <a:gd name="T29" fmla="*/ 0 h 77"/>
                        <a:gd name="T30" fmla="*/ 2 w 78"/>
                        <a:gd name="T31" fmla="*/ 0 h 77"/>
                        <a:gd name="T32" fmla="*/ 1 w 78"/>
                        <a:gd name="T33" fmla="*/ 0 h 77"/>
                        <a:gd name="T34" fmla="*/ 1 w 78"/>
                        <a:gd name="T35" fmla="*/ 0 h 77"/>
                        <a:gd name="T36" fmla="*/ 1 w 78"/>
                        <a:gd name="T37" fmla="*/ 0 h 77"/>
                        <a:gd name="T38" fmla="*/ 0 w 78"/>
                        <a:gd name="T39" fmla="*/ 0 h 77"/>
                        <a:gd name="T40" fmla="*/ 0 w 78"/>
                        <a:gd name="T41" fmla="*/ 0 h 77"/>
                        <a:gd name="T42" fmla="*/ 0 w 78"/>
                        <a:gd name="T43" fmla="*/ 1 h 77"/>
                        <a:gd name="T44" fmla="*/ 0 w 78"/>
                        <a:gd name="T45" fmla="*/ 1 h 77"/>
                        <a:gd name="T46" fmla="*/ 0 w 78"/>
                        <a:gd name="T47" fmla="*/ 1 h 77"/>
                        <a:gd name="T48" fmla="*/ 0 w 78"/>
                        <a:gd name="T49" fmla="*/ 2 h 77"/>
                        <a:gd name="T50" fmla="*/ 0 w 78"/>
                        <a:gd name="T51" fmla="*/ 2 h 77"/>
                        <a:gd name="T52" fmla="*/ 0 w 78"/>
                        <a:gd name="T53" fmla="*/ 2 h 77"/>
                        <a:gd name="T54" fmla="*/ 0 w 78"/>
                        <a:gd name="T55" fmla="*/ 2 h 77"/>
                        <a:gd name="T56" fmla="*/ 0 w 78"/>
                        <a:gd name="T57" fmla="*/ 2 h 77"/>
                        <a:gd name="T58" fmla="*/ 1 w 78"/>
                        <a:gd name="T59" fmla="*/ 3 h 77"/>
                        <a:gd name="T60" fmla="*/ 1 w 78"/>
                        <a:gd name="T61" fmla="*/ 3 h 77"/>
                        <a:gd name="T62" fmla="*/ 1 w 78"/>
                        <a:gd name="T63" fmla="*/ 3 h 77"/>
                        <a:gd name="T64" fmla="*/ 1 w 78"/>
                        <a:gd name="T65" fmla="*/ 3 h 77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8"/>
                        <a:gd name="T100" fmla="*/ 0 h 77"/>
                        <a:gd name="T101" fmla="*/ 78 w 78"/>
                        <a:gd name="T102" fmla="*/ 77 h 77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8" h="77">
                          <a:moveTo>
                            <a:pt x="38" y="77"/>
                          </a:moveTo>
                          <a:lnTo>
                            <a:pt x="41" y="76"/>
                          </a:lnTo>
                          <a:lnTo>
                            <a:pt x="45" y="75"/>
                          </a:lnTo>
                          <a:lnTo>
                            <a:pt x="50" y="75"/>
                          </a:lnTo>
                          <a:lnTo>
                            <a:pt x="53" y="72"/>
                          </a:lnTo>
                          <a:lnTo>
                            <a:pt x="56" y="71"/>
                          </a:lnTo>
                          <a:lnTo>
                            <a:pt x="60" y="69"/>
                          </a:lnTo>
                          <a:lnTo>
                            <a:pt x="63" y="66"/>
                          </a:lnTo>
                          <a:lnTo>
                            <a:pt x="65" y="64"/>
                          </a:lnTo>
                          <a:lnTo>
                            <a:pt x="67" y="62"/>
                          </a:lnTo>
                          <a:lnTo>
                            <a:pt x="70" y="59"/>
                          </a:lnTo>
                          <a:lnTo>
                            <a:pt x="71" y="56"/>
                          </a:lnTo>
                          <a:lnTo>
                            <a:pt x="73" y="53"/>
                          </a:lnTo>
                          <a:lnTo>
                            <a:pt x="76" y="49"/>
                          </a:lnTo>
                          <a:lnTo>
                            <a:pt x="76" y="45"/>
                          </a:lnTo>
                          <a:lnTo>
                            <a:pt x="77" y="41"/>
                          </a:lnTo>
                          <a:lnTo>
                            <a:pt x="78" y="38"/>
                          </a:lnTo>
                          <a:lnTo>
                            <a:pt x="77" y="34"/>
                          </a:lnTo>
                          <a:lnTo>
                            <a:pt x="76" y="28"/>
                          </a:lnTo>
                          <a:lnTo>
                            <a:pt x="76" y="26"/>
                          </a:lnTo>
                          <a:lnTo>
                            <a:pt x="73" y="23"/>
                          </a:lnTo>
                          <a:lnTo>
                            <a:pt x="71" y="19"/>
                          </a:lnTo>
                          <a:lnTo>
                            <a:pt x="70" y="17"/>
                          </a:lnTo>
                          <a:lnTo>
                            <a:pt x="67" y="13"/>
                          </a:lnTo>
                          <a:lnTo>
                            <a:pt x="65" y="11"/>
                          </a:lnTo>
                          <a:lnTo>
                            <a:pt x="63" y="8"/>
                          </a:lnTo>
                          <a:lnTo>
                            <a:pt x="60" y="6"/>
                          </a:lnTo>
                          <a:lnTo>
                            <a:pt x="56" y="4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2" y="2"/>
                          </a:lnTo>
                          <a:lnTo>
                            <a:pt x="20" y="4"/>
                          </a:lnTo>
                          <a:lnTo>
                            <a:pt x="16" y="6"/>
                          </a:lnTo>
                          <a:lnTo>
                            <a:pt x="13" y="8"/>
                          </a:lnTo>
                          <a:lnTo>
                            <a:pt x="11" y="11"/>
                          </a:lnTo>
                          <a:lnTo>
                            <a:pt x="8" y="13"/>
                          </a:lnTo>
                          <a:lnTo>
                            <a:pt x="6" y="17"/>
                          </a:lnTo>
                          <a:lnTo>
                            <a:pt x="5" y="19"/>
                          </a:lnTo>
                          <a:lnTo>
                            <a:pt x="2" y="23"/>
                          </a:lnTo>
                          <a:lnTo>
                            <a:pt x="1" y="26"/>
                          </a:lnTo>
                          <a:lnTo>
                            <a:pt x="0" y="28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0" y="45"/>
                          </a:lnTo>
                          <a:lnTo>
                            <a:pt x="1" y="49"/>
                          </a:lnTo>
                          <a:lnTo>
                            <a:pt x="2" y="53"/>
                          </a:lnTo>
                          <a:lnTo>
                            <a:pt x="5" y="56"/>
                          </a:lnTo>
                          <a:lnTo>
                            <a:pt x="6" y="59"/>
                          </a:lnTo>
                          <a:lnTo>
                            <a:pt x="8" y="62"/>
                          </a:lnTo>
                          <a:lnTo>
                            <a:pt x="11" y="64"/>
                          </a:lnTo>
                          <a:lnTo>
                            <a:pt x="13" y="66"/>
                          </a:lnTo>
                          <a:lnTo>
                            <a:pt x="16" y="69"/>
                          </a:lnTo>
                          <a:lnTo>
                            <a:pt x="20" y="71"/>
                          </a:lnTo>
                          <a:lnTo>
                            <a:pt x="22" y="72"/>
                          </a:lnTo>
                          <a:lnTo>
                            <a:pt x="26" y="75"/>
                          </a:lnTo>
                          <a:lnTo>
                            <a:pt x="31" y="75"/>
                          </a:lnTo>
                          <a:lnTo>
                            <a:pt x="34" y="76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90" name="Freeform 174"/>
                    <p:cNvSpPr>
                      <a:spLocks/>
                    </p:cNvSpPr>
                    <p:nvPr/>
                  </p:nvSpPr>
                  <p:spPr bwMode="auto">
                    <a:xfrm>
                      <a:off x="5639" y="1907"/>
                      <a:ext cx="25" cy="25"/>
                    </a:xfrm>
                    <a:custGeom>
                      <a:avLst/>
                      <a:gdLst>
                        <a:gd name="T0" fmla="*/ 1 w 77"/>
                        <a:gd name="T1" fmla="*/ 3 h 77"/>
                        <a:gd name="T2" fmla="*/ 2 w 77"/>
                        <a:gd name="T3" fmla="*/ 3 h 77"/>
                        <a:gd name="T4" fmla="*/ 2 w 77"/>
                        <a:gd name="T5" fmla="*/ 3 h 77"/>
                        <a:gd name="T6" fmla="*/ 2 w 77"/>
                        <a:gd name="T7" fmla="*/ 2 h 77"/>
                        <a:gd name="T8" fmla="*/ 2 w 77"/>
                        <a:gd name="T9" fmla="*/ 2 h 77"/>
                        <a:gd name="T10" fmla="*/ 2 w 77"/>
                        <a:gd name="T11" fmla="*/ 2 h 77"/>
                        <a:gd name="T12" fmla="*/ 3 w 77"/>
                        <a:gd name="T13" fmla="*/ 2 h 77"/>
                        <a:gd name="T14" fmla="*/ 3 w 77"/>
                        <a:gd name="T15" fmla="*/ 2 h 77"/>
                        <a:gd name="T16" fmla="*/ 3 w 77"/>
                        <a:gd name="T17" fmla="*/ 1 h 77"/>
                        <a:gd name="T18" fmla="*/ 3 w 77"/>
                        <a:gd name="T19" fmla="*/ 1 h 77"/>
                        <a:gd name="T20" fmla="*/ 2 w 77"/>
                        <a:gd name="T21" fmla="*/ 1 h 77"/>
                        <a:gd name="T22" fmla="*/ 2 w 77"/>
                        <a:gd name="T23" fmla="*/ 0 h 77"/>
                        <a:gd name="T24" fmla="*/ 2 w 77"/>
                        <a:gd name="T25" fmla="*/ 0 h 77"/>
                        <a:gd name="T26" fmla="*/ 2 w 77"/>
                        <a:gd name="T27" fmla="*/ 0 h 77"/>
                        <a:gd name="T28" fmla="*/ 2 w 77"/>
                        <a:gd name="T29" fmla="*/ 0 h 77"/>
                        <a:gd name="T30" fmla="*/ 1 w 77"/>
                        <a:gd name="T31" fmla="*/ 0 h 77"/>
                        <a:gd name="T32" fmla="*/ 1 w 77"/>
                        <a:gd name="T33" fmla="*/ 0 h 77"/>
                        <a:gd name="T34" fmla="*/ 1 w 77"/>
                        <a:gd name="T35" fmla="*/ 0 h 77"/>
                        <a:gd name="T36" fmla="*/ 1 w 77"/>
                        <a:gd name="T37" fmla="*/ 0 h 77"/>
                        <a:gd name="T38" fmla="*/ 0 w 77"/>
                        <a:gd name="T39" fmla="*/ 0 h 77"/>
                        <a:gd name="T40" fmla="*/ 0 w 77"/>
                        <a:gd name="T41" fmla="*/ 0 h 77"/>
                        <a:gd name="T42" fmla="*/ 0 w 77"/>
                        <a:gd name="T43" fmla="*/ 1 h 77"/>
                        <a:gd name="T44" fmla="*/ 0 w 77"/>
                        <a:gd name="T45" fmla="*/ 1 h 77"/>
                        <a:gd name="T46" fmla="*/ 0 w 77"/>
                        <a:gd name="T47" fmla="*/ 1 h 77"/>
                        <a:gd name="T48" fmla="*/ 0 w 77"/>
                        <a:gd name="T49" fmla="*/ 2 h 77"/>
                        <a:gd name="T50" fmla="*/ 0 w 77"/>
                        <a:gd name="T51" fmla="*/ 2 h 77"/>
                        <a:gd name="T52" fmla="*/ 0 w 77"/>
                        <a:gd name="T53" fmla="*/ 2 h 77"/>
                        <a:gd name="T54" fmla="*/ 0 w 77"/>
                        <a:gd name="T55" fmla="*/ 2 h 77"/>
                        <a:gd name="T56" fmla="*/ 0 w 77"/>
                        <a:gd name="T57" fmla="*/ 2 h 77"/>
                        <a:gd name="T58" fmla="*/ 1 w 77"/>
                        <a:gd name="T59" fmla="*/ 3 h 77"/>
                        <a:gd name="T60" fmla="*/ 1 w 77"/>
                        <a:gd name="T61" fmla="*/ 3 h 77"/>
                        <a:gd name="T62" fmla="*/ 1 w 77"/>
                        <a:gd name="T63" fmla="*/ 3 h 77"/>
                        <a:gd name="T64" fmla="*/ 1 w 77"/>
                        <a:gd name="T65" fmla="*/ 3 h 77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7"/>
                        <a:gd name="T100" fmla="*/ 0 h 77"/>
                        <a:gd name="T101" fmla="*/ 77 w 77"/>
                        <a:gd name="T102" fmla="*/ 77 h 77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7" h="77">
                          <a:moveTo>
                            <a:pt x="38" y="77"/>
                          </a:moveTo>
                          <a:lnTo>
                            <a:pt x="41" y="77"/>
                          </a:lnTo>
                          <a:lnTo>
                            <a:pt x="45" y="76"/>
                          </a:lnTo>
                          <a:lnTo>
                            <a:pt x="48" y="75"/>
                          </a:lnTo>
                          <a:lnTo>
                            <a:pt x="53" y="75"/>
                          </a:lnTo>
                          <a:lnTo>
                            <a:pt x="56" y="73"/>
                          </a:lnTo>
                          <a:lnTo>
                            <a:pt x="59" y="70"/>
                          </a:lnTo>
                          <a:lnTo>
                            <a:pt x="61" y="67"/>
                          </a:lnTo>
                          <a:lnTo>
                            <a:pt x="65" y="66"/>
                          </a:lnTo>
                          <a:lnTo>
                            <a:pt x="67" y="62"/>
                          </a:lnTo>
                          <a:lnTo>
                            <a:pt x="70" y="60"/>
                          </a:lnTo>
                          <a:lnTo>
                            <a:pt x="71" y="57"/>
                          </a:lnTo>
                          <a:lnTo>
                            <a:pt x="73" y="53"/>
                          </a:lnTo>
                          <a:lnTo>
                            <a:pt x="74" y="50"/>
                          </a:lnTo>
                          <a:lnTo>
                            <a:pt x="76" y="45"/>
                          </a:lnTo>
                          <a:lnTo>
                            <a:pt x="76" y="42"/>
                          </a:lnTo>
                          <a:lnTo>
                            <a:pt x="77" y="38"/>
                          </a:lnTo>
                          <a:lnTo>
                            <a:pt x="76" y="35"/>
                          </a:lnTo>
                          <a:lnTo>
                            <a:pt x="76" y="30"/>
                          </a:lnTo>
                          <a:lnTo>
                            <a:pt x="74" y="26"/>
                          </a:lnTo>
                          <a:lnTo>
                            <a:pt x="73" y="23"/>
                          </a:lnTo>
                          <a:lnTo>
                            <a:pt x="71" y="19"/>
                          </a:lnTo>
                          <a:lnTo>
                            <a:pt x="70" y="17"/>
                          </a:lnTo>
                          <a:lnTo>
                            <a:pt x="67" y="13"/>
                          </a:lnTo>
                          <a:lnTo>
                            <a:pt x="65" y="11"/>
                          </a:lnTo>
                          <a:lnTo>
                            <a:pt x="61" y="9"/>
                          </a:lnTo>
                          <a:lnTo>
                            <a:pt x="59" y="6"/>
                          </a:lnTo>
                          <a:lnTo>
                            <a:pt x="56" y="4"/>
                          </a:lnTo>
                          <a:lnTo>
                            <a:pt x="53" y="3"/>
                          </a:lnTo>
                          <a:lnTo>
                            <a:pt x="48" y="2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3" y="0"/>
                          </a:lnTo>
                          <a:lnTo>
                            <a:pt x="31" y="0"/>
                          </a:lnTo>
                          <a:lnTo>
                            <a:pt x="26" y="2"/>
                          </a:lnTo>
                          <a:lnTo>
                            <a:pt x="22" y="3"/>
                          </a:lnTo>
                          <a:lnTo>
                            <a:pt x="19" y="4"/>
                          </a:lnTo>
                          <a:lnTo>
                            <a:pt x="15" y="6"/>
                          </a:lnTo>
                          <a:lnTo>
                            <a:pt x="13" y="9"/>
                          </a:lnTo>
                          <a:lnTo>
                            <a:pt x="10" y="11"/>
                          </a:lnTo>
                          <a:lnTo>
                            <a:pt x="7" y="13"/>
                          </a:lnTo>
                          <a:lnTo>
                            <a:pt x="4" y="17"/>
                          </a:lnTo>
                          <a:lnTo>
                            <a:pt x="3" y="19"/>
                          </a:lnTo>
                          <a:lnTo>
                            <a:pt x="2" y="23"/>
                          </a:lnTo>
                          <a:lnTo>
                            <a:pt x="0" y="26"/>
                          </a:lnTo>
                          <a:lnTo>
                            <a:pt x="0" y="30"/>
                          </a:lnTo>
                          <a:lnTo>
                            <a:pt x="0" y="35"/>
                          </a:lnTo>
                          <a:lnTo>
                            <a:pt x="0" y="38"/>
                          </a:lnTo>
                          <a:lnTo>
                            <a:pt x="0" y="42"/>
                          </a:lnTo>
                          <a:lnTo>
                            <a:pt x="0" y="45"/>
                          </a:lnTo>
                          <a:lnTo>
                            <a:pt x="0" y="50"/>
                          </a:lnTo>
                          <a:lnTo>
                            <a:pt x="2" y="53"/>
                          </a:lnTo>
                          <a:lnTo>
                            <a:pt x="3" y="57"/>
                          </a:lnTo>
                          <a:lnTo>
                            <a:pt x="4" y="60"/>
                          </a:lnTo>
                          <a:lnTo>
                            <a:pt x="7" y="62"/>
                          </a:lnTo>
                          <a:lnTo>
                            <a:pt x="10" y="66"/>
                          </a:lnTo>
                          <a:lnTo>
                            <a:pt x="13" y="67"/>
                          </a:lnTo>
                          <a:lnTo>
                            <a:pt x="15" y="70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5"/>
                          </a:lnTo>
                          <a:lnTo>
                            <a:pt x="31" y="76"/>
                          </a:lnTo>
                          <a:lnTo>
                            <a:pt x="33" y="77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91" name="Freeform 175"/>
                    <p:cNvSpPr>
                      <a:spLocks/>
                    </p:cNvSpPr>
                    <p:nvPr/>
                  </p:nvSpPr>
                  <p:spPr bwMode="auto">
                    <a:xfrm>
                      <a:off x="5491" y="1538"/>
                      <a:ext cx="19" cy="9"/>
                    </a:xfrm>
                    <a:custGeom>
                      <a:avLst/>
                      <a:gdLst>
                        <a:gd name="T0" fmla="*/ 2 w 56"/>
                        <a:gd name="T1" fmla="*/ 0 h 27"/>
                        <a:gd name="T2" fmla="*/ 2 w 56"/>
                        <a:gd name="T3" fmla="*/ 0 h 27"/>
                        <a:gd name="T4" fmla="*/ 2 w 56"/>
                        <a:gd name="T5" fmla="*/ 0 h 27"/>
                        <a:gd name="T6" fmla="*/ 2 w 56"/>
                        <a:gd name="T7" fmla="*/ 0 h 27"/>
                        <a:gd name="T8" fmla="*/ 2 w 56"/>
                        <a:gd name="T9" fmla="*/ 1 h 27"/>
                        <a:gd name="T10" fmla="*/ 2 w 56"/>
                        <a:gd name="T11" fmla="*/ 1 h 27"/>
                        <a:gd name="T12" fmla="*/ 2 w 56"/>
                        <a:gd name="T13" fmla="*/ 1 h 27"/>
                        <a:gd name="T14" fmla="*/ 2 w 56"/>
                        <a:gd name="T15" fmla="*/ 1 h 27"/>
                        <a:gd name="T16" fmla="*/ 2 w 56"/>
                        <a:gd name="T17" fmla="*/ 1 h 27"/>
                        <a:gd name="T18" fmla="*/ 2 w 56"/>
                        <a:gd name="T19" fmla="*/ 1 h 27"/>
                        <a:gd name="T20" fmla="*/ 2 w 56"/>
                        <a:gd name="T21" fmla="*/ 1 h 27"/>
                        <a:gd name="T22" fmla="*/ 2 w 56"/>
                        <a:gd name="T23" fmla="*/ 1 h 27"/>
                        <a:gd name="T24" fmla="*/ 2 w 56"/>
                        <a:gd name="T25" fmla="*/ 1 h 27"/>
                        <a:gd name="T26" fmla="*/ 1 w 56"/>
                        <a:gd name="T27" fmla="*/ 1 h 27"/>
                        <a:gd name="T28" fmla="*/ 1 w 56"/>
                        <a:gd name="T29" fmla="*/ 1 h 27"/>
                        <a:gd name="T30" fmla="*/ 1 w 56"/>
                        <a:gd name="T31" fmla="*/ 1 h 27"/>
                        <a:gd name="T32" fmla="*/ 1 w 56"/>
                        <a:gd name="T33" fmla="*/ 1 h 27"/>
                        <a:gd name="T34" fmla="*/ 1 w 56"/>
                        <a:gd name="T35" fmla="*/ 1 h 27"/>
                        <a:gd name="T36" fmla="*/ 1 w 56"/>
                        <a:gd name="T37" fmla="*/ 1 h 27"/>
                        <a:gd name="T38" fmla="*/ 1 w 56"/>
                        <a:gd name="T39" fmla="*/ 1 h 27"/>
                        <a:gd name="T40" fmla="*/ 0 w 56"/>
                        <a:gd name="T41" fmla="*/ 0 h 27"/>
                        <a:gd name="T42" fmla="*/ 0 w 56"/>
                        <a:gd name="T43" fmla="*/ 0 h 27"/>
                        <a:gd name="T44" fmla="*/ 0 w 56"/>
                        <a:gd name="T45" fmla="*/ 0 h 27"/>
                        <a:gd name="T46" fmla="*/ 0 w 56"/>
                        <a:gd name="T47" fmla="*/ 0 h 27"/>
                        <a:gd name="T48" fmla="*/ 0 w 56"/>
                        <a:gd name="T49" fmla="*/ 0 h 27"/>
                        <a:gd name="T50" fmla="*/ 0 w 56"/>
                        <a:gd name="T51" fmla="*/ 0 h 27"/>
                        <a:gd name="T52" fmla="*/ 0 w 56"/>
                        <a:gd name="T53" fmla="*/ 0 h 27"/>
                        <a:gd name="T54" fmla="*/ 0 w 56"/>
                        <a:gd name="T55" fmla="*/ 0 h 27"/>
                        <a:gd name="T56" fmla="*/ 0 w 56"/>
                        <a:gd name="T57" fmla="*/ 0 h 27"/>
                        <a:gd name="T58" fmla="*/ 1 w 56"/>
                        <a:gd name="T59" fmla="*/ 0 h 27"/>
                        <a:gd name="T60" fmla="*/ 1 w 56"/>
                        <a:gd name="T61" fmla="*/ 0 h 27"/>
                        <a:gd name="T62" fmla="*/ 1 w 56"/>
                        <a:gd name="T63" fmla="*/ 0 h 27"/>
                        <a:gd name="T64" fmla="*/ 1 w 56"/>
                        <a:gd name="T65" fmla="*/ 0 h 27"/>
                        <a:gd name="T66" fmla="*/ 1 w 56"/>
                        <a:gd name="T67" fmla="*/ 0 h 27"/>
                        <a:gd name="T68" fmla="*/ 1 w 56"/>
                        <a:gd name="T69" fmla="*/ 0 h 27"/>
                        <a:gd name="T70" fmla="*/ 1 w 56"/>
                        <a:gd name="T71" fmla="*/ 0 h 27"/>
                        <a:gd name="T72" fmla="*/ 2 w 56"/>
                        <a:gd name="T73" fmla="*/ 0 h 27"/>
                        <a:gd name="T74" fmla="*/ 2 w 56"/>
                        <a:gd name="T75" fmla="*/ 0 h 27"/>
                        <a:gd name="T76" fmla="*/ 2 w 56"/>
                        <a:gd name="T77" fmla="*/ 0 h 27"/>
                        <a:gd name="T78" fmla="*/ 2 w 56"/>
                        <a:gd name="T79" fmla="*/ 0 h 27"/>
                        <a:gd name="T80" fmla="*/ 2 w 56"/>
                        <a:gd name="T81" fmla="*/ 0 h 27"/>
                        <a:gd name="T82" fmla="*/ 2 w 56"/>
                        <a:gd name="T83" fmla="*/ 0 h 27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w 56"/>
                        <a:gd name="T127" fmla="*/ 0 h 27"/>
                        <a:gd name="T128" fmla="*/ 56 w 56"/>
                        <a:gd name="T129" fmla="*/ 27 h 27"/>
                      </a:gdLst>
                      <a:ahLst/>
                      <a:cxnLst>
                        <a:cxn ang="T84">
                          <a:pos x="T0" y="T1"/>
                        </a:cxn>
                        <a:cxn ang="T85">
                          <a:pos x="T2" y="T3"/>
                        </a:cxn>
                        <a:cxn ang="T86">
                          <a:pos x="T4" y="T5"/>
                        </a:cxn>
                        <a:cxn ang="T87">
                          <a:pos x="T6" y="T7"/>
                        </a:cxn>
                        <a:cxn ang="T88">
                          <a:pos x="T8" y="T9"/>
                        </a:cxn>
                        <a:cxn ang="T89">
                          <a:pos x="T10" y="T11"/>
                        </a:cxn>
                        <a:cxn ang="T90">
                          <a:pos x="T12" y="T13"/>
                        </a:cxn>
                        <a:cxn ang="T91">
                          <a:pos x="T14" y="T15"/>
                        </a:cxn>
                        <a:cxn ang="T92">
                          <a:pos x="T16" y="T17"/>
                        </a:cxn>
                        <a:cxn ang="T93">
                          <a:pos x="T18" y="T19"/>
                        </a:cxn>
                        <a:cxn ang="T94">
                          <a:pos x="T20" y="T21"/>
                        </a:cxn>
                        <a:cxn ang="T95">
                          <a:pos x="T22" y="T23"/>
                        </a:cxn>
                        <a:cxn ang="T96">
                          <a:pos x="T24" y="T25"/>
                        </a:cxn>
                        <a:cxn ang="T97">
                          <a:pos x="T26" y="T27"/>
                        </a:cxn>
                        <a:cxn ang="T98">
                          <a:pos x="T28" y="T29"/>
                        </a:cxn>
                        <a:cxn ang="T99">
                          <a:pos x="T30" y="T31"/>
                        </a:cxn>
                        <a:cxn ang="T100">
                          <a:pos x="T32" y="T33"/>
                        </a:cxn>
                        <a:cxn ang="T101">
                          <a:pos x="T34" y="T35"/>
                        </a:cxn>
                        <a:cxn ang="T102">
                          <a:pos x="T36" y="T37"/>
                        </a:cxn>
                        <a:cxn ang="T103">
                          <a:pos x="T38" y="T39"/>
                        </a:cxn>
                        <a:cxn ang="T104">
                          <a:pos x="T40" y="T41"/>
                        </a:cxn>
                        <a:cxn ang="T105">
                          <a:pos x="T42" y="T43"/>
                        </a:cxn>
                        <a:cxn ang="T106">
                          <a:pos x="T44" y="T45"/>
                        </a:cxn>
                        <a:cxn ang="T107">
                          <a:pos x="T46" y="T47"/>
                        </a:cxn>
                        <a:cxn ang="T108">
                          <a:pos x="T48" y="T49"/>
                        </a:cxn>
                        <a:cxn ang="T109">
                          <a:pos x="T50" y="T51"/>
                        </a:cxn>
                        <a:cxn ang="T110">
                          <a:pos x="T52" y="T53"/>
                        </a:cxn>
                        <a:cxn ang="T111">
                          <a:pos x="T54" y="T55"/>
                        </a:cxn>
                        <a:cxn ang="T112">
                          <a:pos x="T56" y="T57"/>
                        </a:cxn>
                        <a:cxn ang="T113">
                          <a:pos x="T58" y="T59"/>
                        </a:cxn>
                        <a:cxn ang="T114">
                          <a:pos x="T60" y="T61"/>
                        </a:cxn>
                        <a:cxn ang="T115">
                          <a:pos x="T62" y="T63"/>
                        </a:cxn>
                        <a:cxn ang="T116">
                          <a:pos x="T64" y="T65"/>
                        </a:cxn>
                        <a:cxn ang="T117">
                          <a:pos x="T66" y="T67"/>
                        </a:cxn>
                        <a:cxn ang="T118">
                          <a:pos x="T68" y="T69"/>
                        </a:cxn>
                        <a:cxn ang="T119">
                          <a:pos x="T70" y="T71"/>
                        </a:cxn>
                        <a:cxn ang="T120">
                          <a:pos x="T72" y="T73"/>
                        </a:cxn>
                        <a:cxn ang="T121">
                          <a:pos x="T74" y="T75"/>
                        </a:cxn>
                        <a:cxn ang="T122">
                          <a:pos x="T76" y="T77"/>
                        </a:cxn>
                        <a:cxn ang="T123">
                          <a:pos x="T78" y="T79"/>
                        </a:cxn>
                        <a:cxn ang="T124">
                          <a:pos x="T80" y="T81"/>
                        </a:cxn>
                        <a:cxn ang="T125">
                          <a:pos x="T82" y="T83"/>
                        </a:cxn>
                      </a:cxnLst>
                      <a:rect l="T126" t="T127" r="T128" b="T129"/>
                      <a:pathLst>
                        <a:path w="56" h="27">
                          <a:moveTo>
                            <a:pt x="51" y="0"/>
                          </a:moveTo>
                          <a:lnTo>
                            <a:pt x="51" y="4"/>
                          </a:lnTo>
                          <a:lnTo>
                            <a:pt x="51" y="8"/>
                          </a:lnTo>
                          <a:lnTo>
                            <a:pt x="51" y="12"/>
                          </a:lnTo>
                          <a:lnTo>
                            <a:pt x="53" y="15"/>
                          </a:lnTo>
                          <a:lnTo>
                            <a:pt x="53" y="19"/>
                          </a:lnTo>
                          <a:lnTo>
                            <a:pt x="54" y="22"/>
                          </a:lnTo>
                          <a:lnTo>
                            <a:pt x="55" y="25"/>
                          </a:lnTo>
                          <a:lnTo>
                            <a:pt x="56" y="27"/>
                          </a:lnTo>
                          <a:lnTo>
                            <a:pt x="51" y="27"/>
                          </a:lnTo>
                          <a:lnTo>
                            <a:pt x="48" y="27"/>
                          </a:lnTo>
                          <a:lnTo>
                            <a:pt x="44" y="27"/>
                          </a:lnTo>
                          <a:lnTo>
                            <a:pt x="41" y="27"/>
                          </a:lnTo>
                          <a:lnTo>
                            <a:pt x="37" y="26"/>
                          </a:lnTo>
                          <a:lnTo>
                            <a:pt x="34" y="25"/>
                          </a:lnTo>
                          <a:lnTo>
                            <a:pt x="29" y="23"/>
                          </a:lnTo>
                          <a:lnTo>
                            <a:pt x="26" y="22"/>
                          </a:lnTo>
                          <a:lnTo>
                            <a:pt x="23" y="20"/>
                          </a:lnTo>
                          <a:lnTo>
                            <a:pt x="19" y="18"/>
                          </a:lnTo>
                          <a:lnTo>
                            <a:pt x="16" y="14"/>
                          </a:lnTo>
                          <a:lnTo>
                            <a:pt x="13" y="12"/>
                          </a:lnTo>
                          <a:lnTo>
                            <a:pt x="9" y="9"/>
                          </a:lnTo>
                          <a:lnTo>
                            <a:pt x="6" y="7"/>
                          </a:lnTo>
                          <a:lnTo>
                            <a:pt x="3" y="4"/>
                          </a:lnTo>
                          <a:lnTo>
                            <a:pt x="0" y="2"/>
                          </a:lnTo>
                          <a:lnTo>
                            <a:pt x="3" y="1"/>
                          </a:lnTo>
                          <a:lnTo>
                            <a:pt x="6" y="1"/>
                          </a:lnTo>
                          <a:lnTo>
                            <a:pt x="9" y="1"/>
                          </a:lnTo>
                          <a:lnTo>
                            <a:pt x="13" y="1"/>
                          </a:lnTo>
                          <a:lnTo>
                            <a:pt x="16" y="1"/>
                          </a:lnTo>
                          <a:lnTo>
                            <a:pt x="19" y="1"/>
                          </a:lnTo>
                          <a:lnTo>
                            <a:pt x="23" y="1"/>
                          </a:lnTo>
                          <a:lnTo>
                            <a:pt x="26" y="1"/>
                          </a:lnTo>
                          <a:lnTo>
                            <a:pt x="29" y="0"/>
                          </a:lnTo>
                          <a:lnTo>
                            <a:pt x="31" y="0"/>
                          </a:lnTo>
                          <a:lnTo>
                            <a:pt x="35" y="0"/>
                          </a:lnTo>
                          <a:lnTo>
                            <a:pt x="40" y="0"/>
                          </a:lnTo>
                          <a:lnTo>
                            <a:pt x="42" y="0"/>
                          </a:lnTo>
                          <a:lnTo>
                            <a:pt x="44" y="0"/>
                          </a:lnTo>
                          <a:lnTo>
                            <a:pt x="48" y="0"/>
                          </a:lnTo>
                          <a:lnTo>
                            <a:pt x="51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92" name="Freeform 176"/>
                    <p:cNvSpPr>
                      <a:spLocks/>
                    </p:cNvSpPr>
                    <p:nvPr/>
                  </p:nvSpPr>
                  <p:spPr bwMode="auto">
                    <a:xfrm>
                      <a:off x="5354" y="1538"/>
                      <a:ext cx="326" cy="47"/>
                    </a:xfrm>
                    <a:custGeom>
                      <a:avLst/>
                      <a:gdLst>
                        <a:gd name="T0" fmla="*/ 31 w 976"/>
                        <a:gd name="T1" fmla="*/ 1 h 139"/>
                        <a:gd name="T2" fmla="*/ 30 w 976"/>
                        <a:gd name="T3" fmla="*/ 1 h 139"/>
                        <a:gd name="T4" fmla="*/ 28 w 976"/>
                        <a:gd name="T5" fmla="*/ 1 h 139"/>
                        <a:gd name="T6" fmla="*/ 27 w 976"/>
                        <a:gd name="T7" fmla="*/ 1 h 139"/>
                        <a:gd name="T8" fmla="*/ 26 w 976"/>
                        <a:gd name="T9" fmla="*/ 2 h 139"/>
                        <a:gd name="T10" fmla="*/ 25 w 976"/>
                        <a:gd name="T11" fmla="*/ 1 h 139"/>
                        <a:gd name="T12" fmla="*/ 24 w 976"/>
                        <a:gd name="T13" fmla="*/ 1 h 139"/>
                        <a:gd name="T14" fmla="*/ 24 w 976"/>
                        <a:gd name="T15" fmla="*/ 3 h 139"/>
                        <a:gd name="T16" fmla="*/ 25 w 976"/>
                        <a:gd name="T17" fmla="*/ 3 h 139"/>
                        <a:gd name="T18" fmla="*/ 26 w 976"/>
                        <a:gd name="T19" fmla="*/ 2 h 139"/>
                        <a:gd name="T20" fmla="*/ 28 w 976"/>
                        <a:gd name="T21" fmla="*/ 2 h 139"/>
                        <a:gd name="T22" fmla="*/ 29 w 976"/>
                        <a:gd name="T23" fmla="*/ 2 h 139"/>
                        <a:gd name="T24" fmla="*/ 30 w 976"/>
                        <a:gd name="T25" fmla="*/ 3 h 139"/>
                        <a:gd name="T26" fmla="*/ 31 w 976"/>
                        <a:gd name="T27" fmla="*/ 3 h 139"/>
                        <a:gd name="T28" fmla="*/ 33 w 976"/>
                        <a:gd name="T29" fmla="*/ 2 h 139"/>
                        <a:gd name="T30" fmla="*/ 32 w 976"/>
                        <a:gd name="T31" fmla="*/ 2 h 139"/>
                        <a:gd name="T32" fmla="*/ 31 w 976"/>
                        <a:gd name="T33" fmla="*/ 2 h 139"/>
                        <a:gd name="T34" fmla="*/ 31 w 976"/>
                        <a:gd name="T35" fmla="*/ 1 h 139"/>
                        <a:gd name="T36" fmla="*/ 32 w 976"/>
                        <a:gd name="T37" fmla="*/ 0 h 139"/>
                        <a:gd name="T38" fmla="*/ 33 w 976"/>
                        <a:gd name="T39" fmla="*/ 1 h 139"/>
                        <a:gd name="T40" fmla="*/ 35 w 976"/>
                        <a:gd name="T41" fmla="*/ 1 h 139"/>
                        <a:gd name="T42" fmla="*/ 36 w 976"/>
                        <a:gd name="T43" fmla="*/ 1 h 139"/>
                        <a:gd name="T44" fmla="*/ 28 w 976"/>
                        <a:gd name="T45" fmla="*/ 4 h 139"/>
                        <a:gd name="T46" fmla="*/ 23 w 976"/>
                        <a:gd name="T47" fmla="*/ 3 h 139"/>
                        <a:gd name="T48" fmla="*/ 18 w 976"/>
                        <a:gd name="T49" fmla="*/ 3 h 139"/>
                        <a:gd name="T50" fmla="*/ 14 w 976"/>
                        <a:gd name="T51" fmla="*/ 3 h 139"/>
                        <a:gd name="T52" fmla="*/ 9 w 976"/>
                        <a:gd name="T53" fmla="*/ 4 h 139"/>
                        <a:gd name="T54" fmla="*/ 5 w 976"/>
                        <a:gd name="T55" fmla="*/ 4 h 139"/>
                        <a:gd name="T56" fmla="*/ 0 w 976"/>
                        <a:gd name="T57" fmla="*/ 2 h 139"/>
                        <a:gd name="T58" fmla="*/ 1 w 976"/>
                        <a:gd name="T59" fmla="*/ 2 h 139"/>
                        <a:gd name="T60" fmla="*/ 2 w 976"/>
                        <a:gd name="T61" fmla="*/ 1 h 139"/>
                        <a:gd name="T62" fmla="*/ 3 w 976"/>
                        <a:gd name="T63" fmla="*/ 1 h 139"/>
                        <a:gd name="T64" fmla="*/ 4 w 976"/>
                        <a:gd name="T65" fmla="*/ 1 h 139"/>
                        <a:gd name="T66" fmla="*/ 5 w 976"/>
                        <a:gd name="T67" fmla="*/ 1 h 139"/>
                        <a:gd name="T68" fmla="*/ 6 w 976"/>
                        <a:gd name="T69" fmla="*/ 1 h 139"/>
                        <a:gd name="T70" fmla="*/ 7 w 976"/>
                        <a:gd name="T71" fmla="*/ 2 h 139"/>
                        <a:gd name="T72" fmla="*/ 8 w 976"/>
                        <a:gd name="T73" fmla="*/ 1 h 139"/>
                        <a:gd name="T74" fmla="*/ 9 w 976"/>
                        <a:gd name="T75" fmla="*/ 1 h 139"/>
                        <a:gd name="T76" fmla="*/ 10 w 976"/>
                        <a:gd name="T77" fmla="*/ 2 h 139"/>
                        <a:gd name="T78" fmla="*/ 12 w 976"/>
                        <a:gd name="T79" fmla="*/ 3 h 139"/>
                        <a:gd name="T80" fmla="*/ 12 w 976"/>
                        <a:gd name="T81" fmla="*/ 2 h 139"/>
                        <a:gd name="T82" fmla="*/ 11 w 976"/>
                        <a:gd name="T83" fmla="*/ 0 h 139"/>
                        <a:gd name="T84" fmla="*/ 12 w 976"/>
                        <a:gd name="T85" fmla="*/ 0 h 139"/>
                        <a:gd name="T86" fmla="*/ 13 w 976"/>
                        <a:gd name="T87" fmla="*/ 0 h 139"/>
                        <a:gd name="T88" fmla="*/ 14 w 976"/>
                        <a:gd name="T89" fmla="*/ 1 h 139"/>
                        <a:gd name="T90" fmla="*/ 15 w 976"/>
                        <a:gd name="T91" fmla="*/ 2 h 139"/>
                        <a:gd name="T92" fmla="*/ 16 w 976"/>
                        <a:gd name="T93" fmla="*/ 2 h 139"/>
                        <a:gd name="T94" fmla="*/ 17 w 976"/>
                        <a:gd name="T95" fmla="*/ 2 h 139"/>
                        <a:gd name="T96" fmla="*/ 19 w 976"/>
                        <a:gd name="T97" fmla="*/ 1 h 139"/>
                        <a:gd name="T98" fmla="*/ 20 w 976"/>
                        <a:gd name="T99" fmla="*/ 0 h 139"/>
                        <a:gd name="T100" fmla="*/ 19 w 976"/>
                        <a:gd name="T101" fmla="*/ 1 h 139"/>
                        <a:gd name="T102" fmla="*/ 20 w 976"/>
                        <a:gd name="T103" fmla="*/ 2 h 139"/>
                        <a:gd name="T104" fmla="*/ 21 w 976"/>
                        <a:gd name="T105" fmla="*/ 3 h 139"/>
                        <a:gd name="T106" fmla="*/ 22 w 976"/>
                        <a:gd name="T107" fmla="*/ 2 h 139"/>
                        <a:gd name="T108" fmla="*/ 22 w 976"/>
                        <a:gd name="T109" fmla="*/ 1 h 139"/>
                        <a:gd name="T110" fmla="*/ 21 w 976"/>
                        <a:gd name="T111" fmla="*/ 0 h 139"/>
                        <a:gd name="T112" fmla="*/ 21 w 976"/>
                        <a:gd name="T113" fmla="*/ 0 h 139"/>
                        <a:gd name="T114" fmla="*/ 23 w 976"/>
                        <a:gd name="T115" fmla="*/ 0 h 139"/>
                        <a:gd name="T116" fmla="*/ 24 w 976"/>
                        <a:gd name="T117" fmla="*/ 0 h 139"/>
                        <a:gd name="T118" fmla="*/ 26 w 976"/>
                        <a:gd name="T119" fmla="*/ 0 h 139"/>
                        <a:gd name="T120" fmla="*/ 28 w 976"/>
                        <a:gd name="T121" fmla="*/ 0 h 139"/>
                        <a:gd name="T122" fmla="*/ 29 w 976"/>
                        <a:gd name="T123" fmla="*/ 0 h 139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60000 65536"/>
                        <a:gd name="T184" fmla="*/ 0 60000 65536"/>
                        <a:gd name="T185" fmla="*/ 0 60000 65536"/>
                        <a:gd name="T186" fmla="*/ 0 w 976"/>
                        <a:gd name="T187" fmla="*/ 0 h 139"/>
                        <a:gd name="T188" fmla="*/ 976 w 976"/>
                        <a:gd name="T189" fmla="*/ 139 h 139"/>
                      </a:gdLst>
                      <a:ahLst/>
                      <a:cxnLst>
                        <a:cxn ang="T124">
                          <a:pos x="T0" y="T1"/>
                        </a:cxn>
                        <a:cxn ang="T125">
                          <a:pos x="T2" y="T3"/>
                        </a:cxn>
                        <a:cxn ang="T126">
                          <a:pos x="T4" y="T5"/>
                        </a:cxn>
                        <a:cxn ang="T127">
                          <a:pos x="T6" y="T7"/>
                        </a:cxn>
                        <a:cxn ang="T128">
                          <a:pos x="T8" y="T9"/>
                        </a:cxn>
                        <a:cxn ang="T129">
                          <a:pos x="T10" y="T11"/>
                        </a:cxn>
                        <a:cxn ang="T130">
                          <a:pos x="T12" y="T13"/>
                        </a:cxn>
                        <a:cxn ang="T131">
                          <a:pos x="T14" y="T15"/>
                        </a:cxn>
                        <a:cxn ang="T132">
                          <a:pos x="T16" y="T17"/>
                        </a:cxn>
                        <a:cxn ang="T133">
                          <a:pos x="T18" y="T19"/>
                        </a:cxn>
                        <a:cxn ang="T134">
                          <a:pos x="T20" y="T21"/>
                        </a:cxn>
                        <a:cxn ang="T135">
                          <a:pos x="T22" y="T23"/>
                        </a:cxn>
                        <a:cxn ang="T136">
                          <a:pos x="T24" y="T25"/>
                        </a:cxn>
                        <a:cxn ang="T137">
                          <a:pos x="T26" y="T27"/>
                        </a:cxn>
                        <a:cxn ang="T138">
                          <a:pos x="T28" y="T29"/>
                        </a:cxn>
                        <a:cxn ang="T139">
                          <a:pos x="T30" y="T31"/>
                        </a:cxn>
                        <a:cxn ang="T140">
                          <a:pos x="T32" y="T33"/>
                        </a:cxn>
                        <a:cxn ang="T141">
                          <a:pos x="T34" y="T35"/>
                        </a:cxn>
                        <a:cxn ang="T142">
                          <a:pos x="T36" y="T37"/>
                        </a:cxn>
                        <a:cxn ang="T143">
                          <a:pos x="T38" y="T39"/>
                        </a:cxn>
                        <a:cxn ang="T144">
                          <a:pos x="T40" y="T41"/>
                        </a:cxn>
                        <a:cxn ang="T145">
                          <a:pos x="T42" y="T43"/>
                        </a:cxn>
                        <a:cxn ang="T146">
                          <a:pos x="T44" y="T45"/>
                        </a:cxn>
                        <a:cxn ang="T147">
                          <a:pos x="T46" y="T47"/>
                        </a:cxn>
                        <a:cxn ang="T148">
                          <a:pos x="T48" y="T49"/>
                        </a:cxn>
                        <a:cxn ang="T149">
                          <a:pos x="T50" y="T51"/>
                        </a:cxn>
                        <a:cxn ang="T150">
                          <a:pos x="T52" y="T53"/>
                        </a:cxn>
                        <a:cxn ang="T151">
                          <a:pos x="T54" y="T55"/>
                        </a:cxn>
                        <a:cxn ang="T152">
                          <a:pos x="T56" y="T57"/>
                        </a:cxn>
                        <a:cxn ang="T153">
                          <a:pos x="T58" y="T59"/>
                        </a:cxn>
                        <a:cxn ang="T154">
                          <a:pos x="T60" y="T61"/>
                        </a:cxn>
                        <a:cxn ang="T155">
                          <a:pos x="T62" y="T63"/>
                        </a:cxn>
                        <a:cxn ang="T156">
                          <a:pos x="T64" y="T65"/>
                        </a:cxn>
                        <a:cxn ang="T157">
                          <a:pos x="T66" y="T67"/>
                        </a:cxn>
                        <a:cxn ang="T158">
                          <a:pos x="T68" y="T69"/>
                        </a:cxn>
                        <a:cxn ang="T159">
                          <a:pos x="T70" y="T71"/>
                        </a:cxn>
                        <a:cxn ang="T160">
                          <a:pos x="T72" y="T73"/>
                        </a:cxn>
                        <a:cxn ang="T161">
                          <a:pos x="T74" y="T75"/>
                        </a:cxn>
                        <a:cxn ang="T162">
                          <a:pos x="T76" y="T77"/>
                        </a:cxn>
                        <a:cxn ang="T163">
                          <a:pos x="T78" y="T79"/>
                        </a:cxn>
                        <a:cxn ang="T164">
                          <a:pos x="T80" y="T81"/>
                        </a:cxn>
                        <a:cxn ang="T165">
                          <a:pos x="T82" y="T83"/>
                        </a:cxn>
                        <a:cxn ang="T166">
                          <a:pos x="T84" y="T85"/>
                        </a:cxn>
                        <a:cxn ang="T167">
                          <a:pos x="T86" y="T87"/>
                        </a:cxn>
                        <a:cxn ang="T168">
                          <a:pos x="T88" y="T89"/>
                        </a:cxn>
                        <a:cxn ang="T169">
                          <a:pos x="T90" y="T91"/>
                        </a:cxn>
                        <a:cxn ang="T170">
                          <a:pos x="T92" y="T93"/>
                        </a:cxn>
                        <a:cxn ang="T171">
                          <a:pos x="T94" y="T95"/>
                        </a:cxn>
                        <a:cxn ang="T172">
                          <a:pos x="T96" y="T97"/>
                        </a:cxn>
                        <a:cxn ang="T173">
                          <a:pos x="T98" y="T99"/>
                        </a:cxn>
                        <a:cxn ang="T174">
                          <a:pos x="T100" y="T101"/>
                        </a:cxn>
                        <a:cxn ang="T175">
                          <a:pos x="T102" y="T103"/>
                        </a:cxn>
                        <a:cxn ang="T176">
                          <a:pos x="T104" y="T105"/>
                        </a:cxn>
                        <a:cxn ang="T177">
                          <a:pos x="T106" y="T107"/>
                        </a:cxn>
                        <a:cxn ang="T178">
                          <a:pos x="T108" y="T109"/>
                        </a:cxn>
                        <a:cxn ang="T179">
                          <a:pos x="T110" y="T111"/>
                        </a:cxn>
                        <a:cxn ang="T180">
                          <a:pos x="T112" y="T113"/>
                        </a:cxn>
                        <a:cxn ang="T181">
                          <a:pos x="T114" y="T115"/>
                        </a:cxn>
                        <a:cxn ang="T182">
                          <a:pos x="T116" y="T117"/>
                        </a:cxn>
                        <a:cxn ang="T183">
                          <a:pos x="T118" y="T119"/>
                        </a:cxn>
                        <a:cxn ang="T184">
                          <a:pos x="T120" y="T121"/>
                        </a:cxn>
                        <a:cxn ang="T185">
                          <a:pos x="T122" y="T123"/>
                        </a:cxn>
                      </a:cxnLst>
                      <a:rect l="T186" t="T187" r="T188" b="T189"/>
                      <a:pathLst>
                        <a:path w="976" h="139">
                          <a:moveTo>
                            <a:pt x="811" y="11"/>
                          </a:moveTo>
                          <a:lnTo>
                            <a:pt x="812" y="11"/>
                          </a:lnTo>
                          <a:lnTo>
                            <a:pt x="816" y="11"/>
                          </a:lnTo>
                          <a:lnTo>
                            <a:pt x="818" y="11"/>
                          </a:lnTo>
                          <a:lnTo>
                            <a:pt x="822" y="12"/>
                          </a:lnTo>
                          <a:lnTo>
                            <a:pt x="824" y="12"/>
                          </a:lnTo>
                          <a:lnTo>
                            <a:pt x="829" y="12"/>
                          </a:lnTo>
                          <a:lnTo>
                            <a:pt x="827" y="13"/>
                          </a:lnTo>
                          <a:lnTo>
                            <a:pt x="824" y="14"/>
                          </a:lnTo>
                          <a:lnTo>
                            <a:pt x="821" y="16"/>
                          </a:lnTo>
                          <a:lnTo>
                            <a:pt x="818" y="18"/>
                          </a:lnTo>
                          <a:lnTo>
                            <a:pt x="816" y="18"/>
                          </a:lnTo>
                          <a:lnTo>
                            <a:pt x="812" y="20"/>
                          </a:lnTo>
                          <a:lnTo>
                            <a:pt x="810" y="21"/>
                          </a:lnTo>
                          <a:lnTo>
                            <a:pt x="808" y="23"/>
                          </a:lnTo>
                          <a:lnTo>
                            <a:pt x="804" y="24"/>
                          </a:lnTo>
                          <a:lnTo>
                            <a:pt x="802" y="25"/>
                          </a:lnTo>
                          <a:lnTo>
                            <a:pt x="798" y="26"/>
                          </a:lnTo>
                          <a:lnTo>
                            <a:pt x="795" y="27"/>
                          </a:lnTo>
                          <a:lnTo>
                            <a:pt x="792" y="29"/>
                          </a:lnTo>
                          <a:lnTo>
                            <a:pt x="790" y="30"/>
                          </a:lnTo>
                          <a:lnTo>
                            <a:pt x="785" y="31"/>
                          </a:lnTo>
                          <a:lnTo>
                            <a:pt x="783" y="32"/>
                          </a:lnTo>
                          <a:lnTo>
                            <a:pt x="779" y="33"/>
                          </a:lnTo>
                          <a:lnTo>
                            <a:pt x="777" y="33"/>
                          </a:lnTo>
                          <a:lnTo>
                            <a:pt x="772" y="35"/>
                          </a:lnTo>
                          <a:lnTo>
                            <a:pt x="770" y="36"/>
                          </a:lnTo>
                          <a:lnTo>
                            <a:pt x="766" y="36"/>
                          </a:lnTo>
                          <a:lnTo>
                            <a:pt x="764" y="36"/>
                          </a:lnTo>
                          <a:lnTo>
                            <a:pt x="761" y="36"/>
                          </a:lnTo>
                          <a:lnTo>
                            <a:pt x="758" y="36"/>
                          </a:lnTo>
                          <a:lnTo>
                            <a:pt x="755" y="35"/>
                          </a:lnTo>
                          <a:lnTo>
                            <a:pt x="752" y="33"/>
                          </a:lnTo>
                          <a:lnTo>
                            <a:pt x="750" y="32"/>
                          </a:lnTo>
                          <a:lnTo>
                            <a:pt x="748" y="31"/>
                          </a:lnTo>
                          <a:lnTo>
                            <a:pt x="746" y="29"/>
                          </a:lnTo>
                          <a:lnTo>
                            <a:pt x="744" y="26"/>
                          </a:lnTo>
                          <a:lnTo>
                            <a:pt x="741" y="24"/>
                          </a:lnTo>
                          <a:lnTo>
                            <a:pt x="740" y="21"/>
                          </a:lnTo>
                          <a:lnTo>
                            <a:pt x="735" y="24"/>
                          </a:lnTo>
                          <a:lnTo>
                            <a:pt x="732" y="25"/>
                          </a:lnTo>
                          <a:lnTo>
                            <a:pt x="727" y="27"/>
                          </a:lnTo>
                          <a:lnTo>
                            <a:pt x="723" y="30"/>
                          </a:lnTo>
                          <a:lnTo>
                            <a:pt x="721" y="32"/>
                          </a:lnTo>
                          <a:lnTo>
                            <a:pt x="719" y="33"/>
                          </a:lnTo>
                          <a:lnTo>
                            <a:pt x="716" y="36"/>
                          </a:lnTo>
                          <a:lnTo>
                            <a:pt x="715" y="38"/>
                          </a:lnTo>
                          <a:lnTo>
                            <a:pt x="712" y="40"/>
                          </a:lnTo>
                          <a:lnTo>
                            <a:pt x="710" y="43"/>
                          </a:lnTo>
                          <a:lnTo>
                            <a:pt x="708" y="45"/>
                          </a:lnTo>
                          <a:lnTo>
                            <a:pt x="707" y="46"/>
                          </a:lnTo>
                          <a:lnTo>
                            <a:pt x="704" y="46"/>
                          </a:lnTo>
                          <a:lnTo>
                            <a:pt x="702" y="46"/>
                          </a:lnTo>
                          <a:lnTo>
                            <a:pt x="698" y="44"/>
                          </a:lnTo>
                          <a:lnTo>
                            <a:pt x="695" y="42"/>
                          </a:lnTo>
                          <a:lnTo>
                            <a:pt x="691" y="39"/>
                          </a:lnTo>
                          <a:lnTo>
                            <a:pt x="688" y="38"/>
                          </a:lnTo>
                          <a:lnTo>
                            <a:pt x="684" y="36"/>
                          </a:lnTo>
                          <a:lnTo>
                            <a:pt x="681" y="32"/>
                          </a:lnTo>
                          <a:lnTo>
                            <a:pt x="678" y="31"/>
                          </a:lnTo>
                          <a:lnTo>
                            <a:pt x="676" y="30"/>
                          </a:lnTo>
                          <a:lnTo>
                            <a:pt x="672" y="27"/>
                          </a:lnTo>
                          <a:lnTo>
                            <a:pt x="670" y="26"/>
                          </a:lnTo>
                          <a:lnTo>
                            <a:pt x="666" y="24"/>
                          </a:lnTo>
                          <a:lnTo>
                            <a:pt x="664" y="23"/>
                          </a:lnTo>
                          <a:lnTo>
                            <a:pt x="661" y="20"/>
                          </a:lnTo>
                          <a:lnTo>
                            <a:pt x="658" y="18"/>
                          </a:lnTo>
                          <a:lnTo>
                            <a:pt x="656" y="23"/>
                          </a:lnTo>
                          <a:lnTo>
                            <a:pt x="653" y="29"/>
                          </a:lnTo>
                          <a:lnTo>
                            <a:pt x="652" y="32"/>
                          </a:lnTo>
                          <a:lnTo>
                            <a:pt x="650" y="38"/>
                          </a:lnTo>
                          <a:lnTo>
                            <a:pt x="650" y="42"/>
                          </a:lnTo>
                          <a:lnTo>
                            <a:pt x="649" y="45"/>
                          </a:lnTo>
                          <a:lnTo>
                            <a:pt x="647" y="49"/>
                          </a:lnTo>
                          <a:lnTo>
                            <a:pt x="647" y="52"/>
                          </a:lnTo>
                          <a:lnTo>
                            <a:pt x="647" y="55"/>
                          </a:lnTo>
                          <a:lnTo>
                            <a:pt x="647" y="58"/>
                          </a:lnTo>
                          <a:lnTo>
                            <a:pt x="647" y="61"/>
                          </a:lnTo>
                          <a:lnTo>
                            <a:pt x="650" y="63"/>
                          </a:lnTo>
                          <a:lnTo>
                            <a:pt x="650" y="67"/>
                          </a:lnTo>
                          <a:lnTo>
                            <a:pt x="653" y="70"/>
                          </a:lnTo>
                          <a:lnTo>
                            <a:pt x="657" y="71"/>
                          </a:lnTo>
                          <a:lnTo>
                            <a:pt x="661" y="74"/>
                          </a:lnTo>
                          <a:lnTo>
                            <a:pt x="664" y="74"/>
                          </a:lnTo>
                          <a:lnTo>
                            <a:pt x="669" y="74"/>
                          </a:lnTo>
                          <a:lnTo>
                            <a:pt x="671" y="74"/>
                          </a:lnTo>
                          <a:lnTo>
                            <a:pt x="674" y="74"/>
                          </a:lnTo>
                          <a:lnTo>
                            <a:pt x="677" y="74"/>
                          </a:lnTo>
                          <a:lnTo>
                            <a:pt x="681" y="74"/>
                          </a:lnTo>
                          <a:lnTo>
                            <a:pt x="683" y="73"/>
                          </a:lnTo>
                          <a:lnTo>
                            <a:pt x="685" y="73"/>
                          </a:lnTo>
                          <a:lnTo>
                            <a:pt x="688" y="71"/>
                          </a:lnTo>
                          <a:lnTo>
                            <a:pt x="691" y="71"/>
                          </a:lnTo>
                          <a:lnTo>
                            <a:pt x="695" y="70"/>
                          </a:lnTo>
                          <a:lnTo>
                            <a:pt x="697" y="69"/>
                          </a:lnTo>
                          <a:lnTo>
                            <a:pt x="701" y="68"/>
                          </a:lnTo>
                          <a:lnTo>
                            <a:pt x="704" y="67"/>
                          </a:lnTo>
                          <a:lnTo>
                            <a:pt x="707" y="65"/>
                          </a:lnTo>
                          <a:lnTo>
                            <a:pt x="710" y="65"/>
                          </a:lnTo>
                          <a:lnTo>
                            <a:pt x="714" y="64"/>
                          </a:lnTo>
                          <a:lnTo>
                            <a:pt x="717" y="63"/>
                          </a:lnTo>
                          <a:lnTo>
                            <a:pt x="720" y="62"/>
                          </a:lnTo>
                          <a:lnTo>
                            <a:pt x="723" y="61"/>
                          </a:lnTo>
                          <a:lnTo>
                            <a:pt x="726" y="59"/>
                          </a:lnTo>
                          <a:lnTo>
                            <a:pt x="729" y="58"/>
                          </a:lnTo>
                          <a:lnTo>
                            <a:pt x="733" y="58"/>
                          </a:lnTo>
                          <a:lnTo>
                            <a:pt x="736" y="57"/>
                          </a:lnTo>
                          <a:lnTo>
                            <a:pt x="739" y="56"/>
                          </a:lnTo>
                          <a:lnTo>
                            <a:pt x="741" y="56"/>
                          </a:lnTo>
                          <a:lnTo>
                            <a:pt x="744" y="55"/>
                          </a:lnTo>
                          <a:lnTo>
                            <a:pt x="747" y="55"/>
                          </a:lnTo>
                          <a:lnTo>
                            <a:pt x="751" y="54"/>
                          </a:lnTo>
                          <a:lnTo>
                            <a:pt x="753" y="54"/>
                          </a:lnTo>
                          <a:lnTo>
                            <a:pt x="758" y="52"/>
                          </a:lnTo>
                          <a:lnTo>
                            <a:pt x="763" y="54"/>
                          </a:lnTo>
                          <a:lnTo>
                            <a:pt x="766" y="54"/>
                          </a:lnTo>
                          <a:lnTo>
                            <a:pt x="770" y="55"/>
                          </a:lnTo>
                          <a:lnTo>
                            <a:pt x="772" y="56"/>
                          </a:lnTo>
                          <a:lnTo>
                            <a:pt x="774" y="59"/>
                          </a:lnTo>
                          <a:lnTo>
                            <a:pt x="774" y="63"/>
                          </a:lnTo>
                          <a:lnTo>
                            <a:pt x="777" y="65"/>
                          </a:lnTo>
                          <a:lnTo>
                            <a:pt x="777" y="68"/>
                          </a:lnTo>
                          <a:lnTo>
                            <a:pt x="779" y="71"/>
                          </a:lnTo>
                          <a:lnTo>
                            <a:pt x="780" y="74"/>
                          </a:lnTo>
                          <a:lnTo>
                            <a:pt x="782" y="77"/>
                          </a:lnTo>
                          <a:lnTo>
                            <a:pt x="784" y="80"/>
                          </a:lnTo>
                          <a:lnTo>
                            <a:pt x="786" y="82"/>
                          </a:lnTo>
                          <a:lnTo>
                            <a:pt x="790" y="83"/>
                          </a:lnTo>
                          <a:lnTo>
                            <a:pt x="792" y="86"/>
                          </a:lnTo>
                          <a:lnTo>
                            <a:pt x="795" y="87"/>
                          </a:lnTo>
                          <a:lnTo>
                            <a:pt x="798" y="88"/>
                          </a:lnTo>
                          <a:lnTo>
                            <a:pt x="801" y="88"/>
                          </a:lnTo>
                          <a:lnTo>
                            <a:pt x="804" y="90"/>
                          </a:lnTo>
                          <a:lnTo>
                            <a:pt x="808" y="90"/>
                          </a:lnTo>
                          <a:lnTo>
                            <a:pt x="812" y="92"/>
                          </a:lnTo>
                          <a:lnTo>
                            <a:pt x="816" y="92"/>
                          </a:lnTo>
                          <a:lnTo>
                            <a:pt x="820" y="92"/>
                          </a:lnTo>
                          <a:lnTo>
                            <a:pt x="823" y="90"/>
                          </a:lnTo>
                          <a:lnTo>
                            <a:pt x="828" y="89"/>
                          </a:lnTo>
                          <a:lnTo>
                            <a:pt x="831" y="88"/>
                          </a:lnTo>
                          <a:lnTo>
                            <a:pt x="836" y="86"/>
                          </a:lnTo>
                          <a:lnTo>
                            <a:pt x="840" y="83"/>
                          </a:lnTo>
                          <a:lnTo>
                            <a:pt x="846" y="82"/>
                          </a:lnTo>
                          <a:lnTo>
                            <a:pt x="849" y="78"/>
                          </a:lnTo>
                          <a:lnTo>
                            <a:pt x="853" y="76"/>
                          </a:lnTo>
                          <a:lnTo>
                            <a:pt x="857" y="71"/>
                          </a:lnTo>
                          <a:lnTo>
                            <a:pt x="862" y="68"/>
                          </a:lnTo>
                          <a:lnTo>
                            <a:pt x="867" y="63"/>
                          </a:lnTo>
                          <a:lnTo>
                            <a:pt x="871" y="58"/>
                          </a:lnTo>
                          <a:lnTo>
                            <a:pt x="873" y="56"/>
                          </a:lnTo>
                          <a:lnTo>
                            <a:pt x="875" y="54"/>
                          </a:lnTo>
                          <a:lnTo>
                            <a:pt x="878" y="50"/>
                          </a:lnTo>
                          <a:lnTo>
                            <a:pt x="880" y="48"/>
                          </a:lnTo>
                          <a:lnTo>
                            <a:pt x="878" y="45"/>
                          </a:lnTo>
                          <a:lnTo>
                            <a:pt x="875" y="44"/>
                          </a:lnTo>
                          <a:lnTo>
                            <a:pt x="873" y="43"/>
                          </a:lnTo>
                          <a:lnTo>
                            <a:pt x="868" y="43"/>
                          </a:lnTo>
                          <a:lnTo>
                            <a:pt x="865" y="43"/>
                          </a:lnTo>
                          <a:lnTo>
                            <a:pt x="860" y="43"/>
                          </a:lnTo>
                          <a:lnTo>
                            <a:pt x="855" y="43"/>
                          </a:lnTo>
                          <a:lnTo>
                            <a:pt x="850" y="43"/>
                          </a:lnTo>
                          <a:lnTo>
                            <a:pt x="847" y="43"/>
                          </a:lnTo>
                          <a:lnTo>
                            <a:pt x="844" y="43"/>
                          </a:lnTo>
                          <a:lnTo>
                            <a:pt x="842" y="43"/>
                          </a:lnTo>
                          <a:lnTo>
                            <a:pt x="840" y="44"/>
                          </a:lnTo>
                          <a:lnTo>
                            <a:pt x="835" y="44"/>
                          </a:lnTo>
                          <a:lnTo>
                            <a:pt x="830" y="44"/>
                          </a:lnTo>
                          <a:lnTo>
                            <a:pt x="825" y="43"/>
                          </a:lnTo>
                          <a:lnTo>
                            <a:pt x="823" y="43"/>
                          </a:lnTo>
                          <a:lnTo>
                            <a:pt x="820" y="40"/>
                          </a:lnTo>
                          <a:lnTo>
                            <a:pt x="820" y="39"/>
                          </a:lnTo>
                          <a:lnTo>
                            <a:pt x="821" y="37"/>
                          </a:lnTo>
                          <a:lnTo>
                            <a:pt x="822" y="33"/>
                          </a:lnTo>
                          <a:lnTo>
                            <a:pt x="824" y="31"/>
                          </a:lnTo>
                          <a:lnTo>
                            <a:pt x="827" y="30"/>
                          </a:lnTo>
                          <a:lnTo>
                            <a:pt x="829" y="25"/>
                          </a:lnTo>
                          <a:lnTo>
                            <a:pt x="833" y="23"/>
                          </a:lnTo>
                          <a:lnTo>
                            <a:pt x="834" y="19"/>
                          </a:lnTo>
                          <a:lnTo>
                            <a:pt x="836" y="17"/>
                          </a:lnTo>
                          <a:lnTo>
                            <a:pt x="837" y="14"/>
                          </a:lnTo>
                          <a:lnTo>
                            <a:pt x="839" y="12"/>
                          </a:lnTo>
                          <a:lnTo>
                            <a:pt x="842" y="12"/>
                          </a:lnTo>
                          <a:lnTo>
                            <a:pt x="847" y="12"/>
                          </a:lnTo>
                          <a:lnTo>
                            <a:pt x="852" y="12"/>
                          </a:lnTo>
                          <a:lnTo>
                            <a:pt x="857" y="13"/>
                          </a:lnTo>
                          <a:lnTo>
                            <a:pt x="860" y="13"/>
                          </a:lnTo>
                          <a:lnTo>
                            <a:pt x="862" y="13"/>
                          </a:lnTo>
                          <a:lnTo>
                            <a:pt x="865" y="13"/>
                          </a:lnTo>
                          <a:lnTo>
                            <a:pt x="868" y="13"/>
                          </a:lnTo>
                          <a:lnTo>
                            <a:pt x="871" y="13"/>
                          </a:lnTo>
                          <a:lnTo>
                            <a:pt x="873" y="14"/>
                          </a:lnTo>
                          <a:lnTo>
                            <a:pt x="875" y="14"/>
                          </a:lnTo>
                          <a:lnTo>
                            <a:pt x="879" y="16"/>
                          </a:lnTo>
                          <a:lnTo>
                            <a:pt x="881" y="16"/>
                          </a:lnTo>
                          <a:lnTo>
                            <a:pt x="885" y="16"/>
                          </a:lnTo>
                          <a:lnTo>
                            <a:pt x="888" y="16"/>
                          </a:lnTo>
                          <a:lnTo>
                            <a:pt x="891" y="16"/>
                          </a:lnTo>
                          <a:lnTo>
                            <a:pt x="893" y="16"/>
                          </a:lnTo>
                          <a:lnTo>
                            <a:pt x="895" y="16"/>
                          </a:lnTo>
                          <a:lnTo>
                            <a:pt x="899" y="16"/>
                          </a:lnTo>
                          <a:lnTo>
                            <a:pt x="901" y="16"/>
                          </a:lnTo>
                          <a:lnTo>
                            <a:pt x="904" y="16"/>
                          </a:lnTo>
                          <a:lnTo>
                            <a:pt x="907" y="16"/>
                          </a:lnTo>
                          <a:lnTo>
                            <a:pt x="910" y="16"/>
                          </a:lnTo>
                          <a:lnTo>
                            <a:pt x="913" y="16"/>
                          </a:lnTo>
                          <a:lnTo>
                            <a:pt x="916" y="16"/>
                          </a:lnTo>
                          <a:lnTo>
                            <a:pt x="918" y="17"/>
                          </a:lnTo>
                          <a:lnTo>
                            <a:pt x="922" y="17"/>
                          </a:lnTo>
                          <a:lnTo>
                            <a:pt x="924" y="18"/>
                          </a:lnTo>
                          <a:lnTo>
                            <a:pt x="929" y="18"/>
                          </a:lnTo>
                          <a:lnTo>
                            <a:pt x="935" y="18"/>
                          </a:lnTo>
                          <a:lnTo>
                            <a:pt x="939" y="18"/>
                          </a:lnTo>
                          <a:lnTo>
                            <a:pt x="944" y="18"/>
                          </a:lnTo>
                          <a:lnTo>
                            <a:pt x="949" y="18"/>
                          </a:lnTo>
                          <a:lnTo>
                            <a:pt x="954" y="18"/>
                          </a:lnTo>
                          <a:lnTo>
                            <a:pt x="956" y="18"/>
                          </a:lnTo>
                          <a:lnTo>
                            <a:pt x="961" y="19"/>
                          </a:lnTo>
                          <a:lnTo>
                            <a:pt x="964" y="19"/>
                          </a:lnTo>
                          <a:lnTo>
                            <a:pt x="967" y="19"/>
                          </a:lnTo>
                          <a:lnTo>
                            <a:pt x="969" y="19"/>
                          </a:lnTo>
                          <a:lnTo>
                            <a:pt x="971" y="20"/>
                          </a:lnTo>
                          <a:lnTo>
                            <a:pt x="974" y="20"/>
                          </a:lnTo>
                          <a:lnTo>
                            <a:pt x="976" y="20"/>
                          </a:lnTo>
                          <a:lnTo>
                            <a:pt x="973" y="106"/>
                          </a:lnTo>
                          <a:lnTo>
                            <a:pt x="806" y="97"/>
                          </a:lnTo>
                          <a:lnTo>
                            <a:pt x="793" y="96"/>
                          </a:lnTo>
                          <a:lnTo>
                            <a:pt x="782" y="96"/>
                          </a:lnTo>
                          <a:lnTo>
                            <a:pt x="770" y="95"/>
                          </a:lnTo>
                          <a:lnTo>
                            <a:pt x="757" y="95"/>
                          </a:lnTo>
                          <a:lnTo>
                            <a:pt x="744" y="94"/>
                          </a:lnTo>
                          <a:lnTo>
                            <a:pt x="732" y="94"/>
                          </a:lnTo>
                          <a:lnTo>
                            <a:pt x="719" y="93"/>
                          </a:lnTo>
                          <a:lnTo>
                            <a:pt x="706" y="92"/>
                          </a:lnTo>
                          <a:lnTo>
                            <a:pt x="694" y="92"/>
                          </a:lnTo>
                          <a:lnTo>
                            <a:pt x="681" y="90"/>
                          </a:lnTo>
                          <a:lnTo>
                            <a:pt x="668" y="89"/>
                          </a:lnTo>
                          <a:lnTo>
                            <a:pt x="656" y="88"/>
                          </a:lnTo>
                          <a:lnTo>
                            <a:pt x="643" y="88"/>
                          </a:lnTo>
                          <a:lnTo>
                            <a:pt x="630" y="88"/>
                          </a:lnTo>
                          <a:lnTo>
                            <a:pt x="618" y="87"/>
                          </a:lnTo>
                          <a:lnTo>
                            <a:pt x="606" y="87"/>
                          </a:lnTo>
                          <a:lnTo>
                            <a:pt x="593" y="86"/>
                          </a:lnTo>
                          <a:lnTo>
                            <a:pt x="580" y="86"/>
                          </a:lnTo>
                          <a:lnTo>
                            <a:pt x="568" y="86"/>
                          </a:lnTo>
                          <a:lnTo>
                            <a:pt x="555" y="86"/>
                          </a:lnTo>
                          <a:lnTo>
                            <a:pt x="543" y="84"/>
                          </a:lnTo>
                          <a:lnTo>
                            <a:pt x="530" y="84"/>
                          </a:lnTo>
                          <a:lnTo>
                            <a:pt x="518" y="84"/>
                          </a:lnTo>
                          <a:lnTo>
                            <a:pt x="505" y="84"/>
                          </a:lnTo>
                          <a:lnTo>
                            <a:pt x="492" y="84"/>
                          </a:lnTo>
                          <a:lnTo>
                            <a:pt x="480" y="84"/>
                          </a:lnTo>
                          <a:lnTo>
                            <a:pt x="468" y="84"/>
                          </a:lnTo>
                          <a:lnTo>
                            <a:pt x="455" y="84"/>
                          </a:lnTo>
                          <a:lnTo>
                            <a:pt x="442" y="84"/>
                          </a:lnTo>
                          <a:lnTo>
                            <a:pt x="430" y="84"/>
                          </a:lnTo>
                          <a:lnTo>
                            <a:pt x="418" y="86"/>
                          </a:lnTo>
                          <a:lnTo>
                            <a:pt x="407" y="86"/>
                          </a:lnTo>
                          <a:lnTo>
                            <a:pt x="394" y="86"/>
                          </a:lnTo>
                          <a:lnTo>
                            <a:pt x="382" y="86"/>
                          </a:lnTo>
                          <a:lnTo>
                            <a:pt x="369" y="86"/>
                          </a:lnTo>
                          <a:lnTo>
                            <a:pt x="357" y="87"/>
                          </a:lnTo>
                          <a:lnTo>
                            <a:pt x="344" y="87"/>
                          </a:lnTo>
                          <a:lnTo>
                            <a:pt x="332" y="88"/>
                          </a:lnTo>
                          <a:lnTo>
                            <a:pt x="320" y="88"/>
                          </a:lnTo>
                          <a:lnTo>
                            <a:pt x="308" y="90"/>
                          </a:lnTo>
                          <a:lnTo>
                            <a:pt x="295" y="90"/>
                          </a:lnTo>
                          <a:lnTo>
                            <a:pt x="283" y="92"/>
                          </a:lnTo>
                          <a:lnTo>
                            <a:pt x="270" y="93"/>
                          </a:lnTo>
                          <a:lnTo>
                            <a:pt x="258" y="94"/>
                          </a:lnTo>
                          <a:lnTo>
                            <a:pt x="245" y="95"/>
                          </a:lnTo>
                          <a:lnTo>
                            <a:pt x="235" y="96"/>
                          </a:lnTo>
                          <a:lnTo>
                            <a:pt x="223" y="99"/>
                          </a:lnTo>
                          <a:lnTo>
                            <a:pt x="210" y="100"/>
                          </a:lnTo>
                          <a:lnTo>
                            <a:pt x="198" y="101"/>
                          </a:lnTo>
                          <a:lnTo>
                            <a:pt x="186" y="103"/>
                          </a:lnTo>
                          <a:lnTo>
                            <a:pt x="174" y="105"/>
                          </a:lnTo>
                          <a:lnTo>
                            <a:pt x="162" y="106"/>
                          </a:lnTo>
                          <a:lnTo>
                            <a:pt x="150" y="108"/>
                          </a:lnTo>
                          <a:lnTo>
                            <a:pt x="138" y="111"/>
                          </a:lnTo>
                          <a:lnTo>
                            <a:pt x="127" y="113"/>
                          </a:lnTo>
                          <a:lnTo>
                            <a:pt x="116" y="115"/>
                          </a:lnTo>
                          <a:lnTo>
                            <a:pt x="103" y="118"/>
                          </a:lnTo>
                          <a:lnTo>
                            <a:pt x="92" y="120"/>
                          </a:lnTo>
                          <a:lnTo>
                            <a:pt x="80" y="124"/>
                          </a:lnTo>
                          <a:lnTo>
                            <a:pt x="70" y="126"/>
                          </a:lnTo>
                          <a:lnTo>
                            <a:pt x="58" y="130"/>
                          </a:lnTo>
                          <a:lnTo>
                            <a:pt x="46" y="132"/>
                          </a:lnTo>
                          <a:lnTo>
                            <a:pt x="35" y="134"/>
                          </a:lnTo>
                          <a:lnTo>
                            <a:pt x="23" y="139"/>
                          </a:lnTo>
                          <a:lnTo>
                            <a:pt x="0" y="56"/>
                          </a:lnTo>
                          <a:lnTo>
                            <a:pt x="4" y="54"/>
                          </a:lnTo>
                          <a:lnTo>
                            <a:pt x="10" y="52"/>
                          </a:lnTo>
                          <a:lnTo>
                            <a:pt x="13" y="51"/>
                          </a:lnTo>
                          <a:lnTo>
                            <a:pt x="15" y="50"/>
                          </a:lnTo>
                          <a:lnTo>
                            <a:pt x="17" y="50"/>
                          </a:lnTo>
                          <a:lnTo>
                            <a:pt x="21" y="49"/>
                          </a:lnTo>
                          <a:lnTo>
                            <a:pt x="26" y="48"/>
                          </a:lnTo>
                          <a:lnTo>
                            <a:pt x="30" y="46"/>
                          </a:lnTo>
                          <a:lnTo>
                            <a:pt x="33" y="45"/>
                          </a:lnTo>
                          <a:lnTo>
                            <a:pt x="36" y="45"/>
                          </a:lnTo>
                          <a:lnTo>
                            <a:pt x="39" y="44"/>
                          </a:lnTo>
                          <a:lnTo>
                            <a:pt x="42" y="44"/>
                          </a:lnTo>
                          <a:lnTo>
                            <a:pt x="45" y="43"/>
                          </a:lnTo>
                          <a:lnTo>
                            <a:pt x="47" y="43"/>
                          </a:lnTo>
                          <a:lnTo>
                            <a:pt x="49" y="42"/>
                          </a:lnTo>
                          <a:lnTo>
                            <a:pt x="53" y="40"/>
                          </a:lnTo>
                          <a:lnTo>
                            <a:pt x="55" y="40"/>
                          </a:lnTo>
                          <a:lnTo>
                            <a:pt x="58" y="39"/>
                          </a:lnTo>
                          <a:lnTo>
                            <a:pt x="60" y="38"/>
                          </a:lnTo>
                          <a:lnTo>
                            <a:pt x="64" y="38"/>
                          </a:lnTo>
                          <a:lnTo>
                            <a:pt x="66" y="37"/>
                          </a:lnTo>
                          <a:lnTo>
                            <a:pt x="68" y="37"/>
                          </a:lnTo>
                          <a:lnTo>
                            <a:pt x="71" y="36"/>
                          </a:lnTo>
                          <a:lnTo>
                            <a:pt x="74" y="36"/>
                          </a:lnTo>
                          <a:lnTo>
                            <a:pt x="77" y="35"/>
                          </a:lnTo>
                          <a:lnTo>
                            <a:pt x="80" y="35"/>
                          </a:lnTo>
                          <a:lnTo>
                            <a:pt x="83" y="33"/>
                          </a:lnTo>
                          <a:lnTo>
                            <a:pt x="86" y="33"/>
                          </a:lnTo>
                          <a:lnTo>
                            <a:pt x="89" y="32"/>
                          </a:lnTo>
                          <a:lnTo>
                            <a:pt x="91" y="32"/>
                          </a:lnTo>
                          <a:lnTo>
                            <a:pt x="93" y="31"/>
                          </a:lnTo>
                          <a:lnTo>
                            <a:pt x="96" y="31"/>
                          </a:lnTo>
                          <a:lnTo>
                            <a:pt x="98" y="30"/>
                          </a:lnTo>
                          <a:lnTo>
                            <a:pt x="100" y="30"/>
                          </a:lnTo>
                          <a:lnTo>
                            <a:pt x="104" y="29"/>
                          </a:lnTo>
                          <a:lnTo>
                            <a:pt x="108" y="29"/>
                          </a:lnTo>
                          <a:lnTo>
                            <a:pt x="110" y="27"/>
                          </a:lnTo>
                          <a:lnTo>
                            <a:pt x="112" y="27"/>
                          </a:lnTo>
                          <a:lnTo>
                            <a:pt x="115" y="27"/>
                          </a:lnTo>
                          <a:lnTo>
                            <a:pt x="118" y="26"/>
                          </a:lnTo>
                          <a:lnTo>
                            <a:pt x="121" y="26"/>
                          </a:lnTo>
                          <a:lnTo>
                            <a:pt x="123" y="25"/>
                          </a:lnTo>
                          <a:lnTo>
                            <a:pt x="127" y="25"/>
                          </a:lnTo>
                          <a:lnTo>
                            <a:pt x="129" y="25"/>
                          </a:lnTo>
                          <a:lnTo>
                            <a:pt x="131" y="24"/>
                          </a:lnTo>
                          <a:lnTo>
                            <a:pt x="134" y="24"/>
                          </a:lnTo>
                          <a:lnTo>
                            <a:pt x="136" y="23"/>
                          </a:lnTo>
                          <a:lnTo>
                            <a:pt x="140" y="23"/>
                          </a:lnTo>
                          <a:lnTo>
                            <a:pt x="142" y="21"/>
                          </a:lnTo>
                          <a:lnTo>
                            <a:pt x="144" y="21"/>
                          </a:lnTo>
                          <a:lnTo>
                            <a:pt x="148" y="20"/>
                          </a:lnTo>
                          <a:lnTo>
                            <a:pt x="150" y="20"/>
                          </a:lnTo>
                          <a:lnTo>
                            <a:pt x="153" y="20"/>
                          </a:lnTo>
                          <a:lnTo>
                            <a:pt x="156" y="20"/>
                          </a:lnTo>
                          <a:lnTo>
                            <a:pt x="159" y="20"/>
                          </a:lnTo>
                          <a:lnTo>
                            <a:pt x="162" y="20"/>
                          </a:lnTo>
                          <a:lnTo>
                            <a:pt x="165" y="19"/>
                          </a:lnTo>
                          <a:lnTo>
                            <a:pt x="167" y="18"/>
                          </a:lnTo>
                          <a:lnTo>
                            <a:pt x="170" y="18"/>
                          </a:lnTo>
                          <a:lnTo>
                            <a:pt x="173" y="18"/>
                          </a:lnTo>
                          <a:lnTo>
                            <a:pt x="173" y="20"/>
                          </a:lnTo>
                          <a:lnTo>
                            <a:pt x="174" y="24"/>
                          </a:lnTo>
                          <a:lnTo>
                            <a:pt x="175" y="26"/>
                          </a:lnTo>
                          <a:lnTo>
                            <a:pt x="176" y="30"/>
                          </a:lnTo>
                          <a:lnTo>
                            <a:pt x="176" y="32"/>
                          </a:lnTo>
                          <a:lnTo>
                            <a:pt x="178" y="36"/>
                          </a:lnTo>
                          <a:lnTo>
                            <a:pt x="179" y="38"/>
                          </a:lnTo>
                          <a:lnTo>
                            <a:pt x="179" y="43"/>
                          </a:lnTo>
                          <a:lnTo>
                            <a:pt x="184" y="43"/>
                          </a:lnTo>
                          <a:lnTo>
                            <a:pt x="187" y="43"/>
                          </a:lnTo>
                          <a:lnTo>
                            <a:pt x="192" y="43"/>
                          </a:lnTo>
                          <a:lnTo>
                            <a:pt x="197" y="43"/>
                          </a:lnTo>
                          <a:lnTo>
                            <a:pt x="200" y="43"/>
                          </a:lnTo>
                          <a:lnTo>
                            <a:pt x="205" y="43"/>
                          </a:lnTo>
                          <a:lnTo>
                            <a:pt x="210" y="43"/>
                          </a:lnTo>
                          <a:lnTo>
                            <a:pt x="214" y="43"/>
                          </a:lnTo>
                          <a:lnTo>
                            <a:pt x="214" y="39"/>
                          </a:lnTo>
                          <a:lnTo>
                            <a:pt x="217" y="36"/>
                          </a:lnTo>
                          <a:lnTo>
                            <a:pt x="219" y="33"/>
                          </a:lnTo>
                          <a:lnTo>
                            <a:pt x="220" y="32"/>
                          </a:lnTo>
                          <a:lnTo>
                            <a:pt x="224" y="27"/>
                          </a:lnTo>
                          <a:lnTo>
                            <a:pt x="227" y="25"/>
                          </a:lnTo>
                          <a:lnTo>
                            <a:pt x="230" y="24"/>
                          </a:lnTo>
                          <a:lnTo>
                            <a:pt x="233" y="23"/>
                          </a:lnTo>
                          <a:lnTo>
                            <a:pt x="237" y="23"/>
                          </a:lnTo>
                          <a:lnTo>
                            <a:pt x="241" y="23"/>
                          </a:lnTo>
                          <a:lnTo>
                            <a:pt x="243" y="23"/>
                          </a:lnTo>
                          <a:lnTo>
                            <a:pt x="245" y="25"/>
                          </a:lnTo>
                          <a:lnTo>
                            <a:pt x="248" y="26"/>
                          </a:lnTo>
                          <a:lnTo>
                            <a:pt x="250" y="30"/>
                          </a:lnTo>
                          <a:lnTo>
                            <a:pt x="252" y="32"/>
                          </a:lnTo>
                          <a:lnTo>
                            <a:pt x="256" y="36"/>
                          </a:lnTo>
                          <a:lnTo>
                            <a:pt x="258" y="38"/>
                          </a:lnTo>
                          <a:lnTo>
                            <a:pt x="262" y="43"/>
                          </a:lnTo>
                          <a:lnTo>
                            <a:pt x="264" y="46"/>
                          </a:lnTo>
                          <a:lnTo>
                            <a:pt x="267" y="50"/>
                          </a:lnTo>
                          <a:lnTo>
                            <a:pt x="269" y="54"/>
                          </a:lnTo>
                          <a:lnTo>
                            <a:pt x="273" y="58"/>
                          </a:lnTo>
                          <a:lnTo>
                            <a:pt x="275" y="62"/>
                          </a:lnTo>
                          <a:lnTo>
                            <a:pt x="277" y="65"/>
                          </a:lnTo>
                          <a:lnTo>
                            <a:pt x="281" y="69"/>
                          </a:lnTo>
                          <a:lnTo>
                            <a:pt x="284" y="73"/>
                          </a:lnTo>
                          <a:lnTo>
                            <a:pt x="287" y="75"/>
                          </a:lnTo>
                          <a:lnTo>
                            <a:pt x="290" y="78"/>
                          </a:lnTo>
                          <a:lnTo>
                            <a:pt x="293" y="81"/>
                          </a:lnTo>
                          <a:lnTo>
                            <a:pt x="297" y="82"/>
                          </a:lnTo>
                          <a:lnTo>
                            <a:pt x="301" y="83"/>
                          </a:lnTo>
                          <a:lnTo>
                            <a:pt x="305" y="83"/>
                          </a:lnTo>
                          <a:lnTo>
                            <a:pt x="308" y="83"/>
                          </a:lnTo>
                          <a:lnTo>
                            <a:pt x="314" y="83"/>
                          </a:lnTo>
                          <a:lnTo>
                            <a:pt x="315" y="81"/>
                          </a:lnTo>
                          <a:lnTo>
                            <a:pt x="316" y="77"/>
                          </a:lnTo>
                          <a:lnTo>
                            <a:pt x="319" y="75"/>
                          </a:lnTo>
                          <a:lnTo>
                            <a:pt x="320" y="73"/>
                          </a:lnTo>
                          <a:lnTo>
                            <a:pt x="321" y="70"/>
                          </a:lnTo>
                          <a:lnTo>
                            <a:pt x="321" y="67"/>
                          </a:lnTo>
                          <a:lnTo>
                            <a:pt x="322" y="64"/>
                          </a:lnTo>
                          <a:lnTo>
                            <a:pt x="324" y="62"/>
                          </a:lnTo>
                          <a:lnTo>
                            <a:pt x="324" y="59"/>
                          </a:lnTo>
                          <a:lnTo>
                            <a:pt x="324" y="57"/>
                          </a:lnTo>
                          <a:lnTo>
                            <a:pt x="324" y="54"/>
                          </a:lnTo>
                          <a:lnTo>
                            <a:pt x="324" y="51"/>
                          </a:lnTo>
                          <a:lnTo>
                            <a:pt x="324" y="46"/>
                          </a:lnTo>
                          <a:lnTo>
                            <a:pt x="324" y="42"/>
                          </a:lnTo>
                          <a:lnTo>
                            <a:pt x="321" y="36"/>
                          </a:lnTo>
                          <a:lnTo>
                            <a:pt x="320" y="31"/>
                          </a:lnTo>
                          <a:lnTo>
                            <a:pt x="318" y="26"/>
                          </a:lnTo>
                          <a:lnTo>
                            <a:pt x="315" y="21"/>
                          </a:lnTo>
                          <a:lnTo>
                            <a:pt x="311" y="18"/>
                          </a:lnTo>
                          <a:lnTo>
                            <a:pt x="308" y="12"/>
                          </a:lnTo>
                          <a:lnTo>
                            <a:pt x="303" y="8"/>
                          </a:lnTo>
                          <a:lnTo>
                            <a:pt x="300" y="5"/>
                          </a:lnTo>
                          <a:lnTo>
                            <a:pt x="303" y="5"/>
                          </a:lnTo>
                          <a:lnTo>
                            <a:pt x="307" y="4"/>
                          </a:lnTo>
                          <a:lnTo>
                            <a:pt x="309" y="2"/>
                          </a:lnTo>
                          <a:lnTo>
                            <a:pt x="314" y="2"/>
                          </a:lnTo>
                          <a:lnTo>
                            <a:pt x="316" y="2"/>
                          </a:lnTo>
                          <a:lnTo>
                            <a:pt x="320" y="2"/>
                          </a:lnTo>
                          <a:lnTo>
                            <a:pt x="324" y="2"/>
                          </a:lnTo>
                          <a:lnTo>
                            <a:pt x="327" y="2"/>
                          </a:lnTo>
                          <a:lnTo>
                            <a:pt x="331" y="2"/>
                          </a:lnTo>
                          <a:lnTo>
                            <a:pt x="334" y="2"/>
                          </a:lnTo>
                          <a:lnTo>
                            <a:pt x="337" y="1"/>
                          </a:lnTo>
                          <a:lnTo>
                            <a:pt x="341" y="1"/>
                          </a:lnTo>
                          <a:lnTo>
                            <a:pt x="344" y="1"/>
                          </a:lnTo>
                          <a:lnTo>
                            <a:pt x="347" y="1"/>
                          </a:lnTo>
                          <a:lnTo>
                            <a:pt x="351" y="1"/>
                          </a:lnTo>
                          <a:lnTo>
                            <a:pt x="354" y="1"/>
                          </a:lnTo>
                          <a:lnTo>
                            <a:pt x="353" y="4"/>
                          </a:lnTo>
                          <a:lnTo>
                            <a:pt x="352" y="6"/>
                          </a:lnTo>
                          <a:lnTo>
                            <a:pt x="350" y="10"/>
                          </a:lnTo>
                          <a:lnTo>
                            <a:pt x="348" y="13"/>
                          </a:lnTo>
                          <a:lnTo>
                            <a:pt x="353" y="16"/>
                          </a:lnTo>
                          <a:lnTo>
                            <a:pt x="357" y="18"/>
                          </a:lnTo>
                          <a:lnTo>
                            <a:pt x="360" y="19"/>
                          </a:lnTo>
                          <a:lnTo>
                            <a:pt x="364" y="21"/>
                          </a:lnTo>
                          <a:lnTo>
                            <a:pt x="366" y="23"/>
                          </a:lnTo>
                          <a:lnTo>
                            <a:pt x="370" y="26"/>
                          </a:lnTo>
                          <a:lnTo>
                            <a:pt x="373" y="27"/>
                          </a:lnTo>
                          <a:lnTo>
                            <a:pt x="378" y="31"/>
                          </a:lnTo>
                          <a:lnTo>
                            <a:pt x="379" y="33"/>
                          </a:lnTo>
                          <a:lnTo>
                            <a:pt x="382" y="37"/>
                          </a:lnTo>
                          <a:lnTo>
                            <a:pt x="384" y="39"/>
                          </a:lnTo>
                          <a:lnTo>
                            <a:pt x="386" y="43"/>
                          </a:lnTo>
                          <a:lnTo>
                            <a:pt x="391" y="48"/>
                          </a:lnTo>
                          <a:lnTo>
                            <a:pt x="396" y="52"/>
                          </a:lnTo>
                          <a:lnTo>
                            <a:pt x="401" y="56"/>
                          </a:lnTo>
                          <a:lnTo>
                            <a:pt x="407" y="58"/>
                          </a:lnTo>
                          <a:lnTo>
                            <a:pt x="409" y="59"/>
                          </a:lnTo>
                          <a:lnTo>
                            <a:pt x="411" y="61"/>
                          </a:lnTo>
                          <a:lnTo>
                            <a:pt x="415" y="62"/>
                          </a:lnTo>
                          <a:lnTo>
                            <a:pt x="417" y="63"/>
                          </a:lnTo>
                          <a:lnTo>
                            <a:pt x="420" y="63"/>
                          </a:lnTo>
                          <a:lnTo>
                            <a:pt x="422" y="64"/>
                          </a:lnTo>
                          <a:lnTo>
                            <a:pt x="424" y="64"/>
                          </a:lnTo>
                          <a:lnTo>
                            <a:pt x="428" y="64"/>
                          </a:lnTo>
                          <a:lnTo>
                            <a:pt x="430" y="64"/>
                          </a:lnTo>
                          <a:lnTo>
                            <a:pt x="434" y="64"/>
                          </a:lnTo>
                          <a:lnTo>
                            <a:pt x="436" y="64"/>
                          </a:lnTo>
                          <a:lnTo>
                            <a:pt x="440" y="65"/>
                          </a:lnTo>
                          <a:lnTo>
                            <a:pt x="442" y="64"/>
                          </a:lnTo>
                          <a:lnTo>
                            <a:pt x="445" y="64"/>
                          </a:lnTo>
                          <a:lnTo>
                            <a:pt x="448" y="63"/>
                          </a:lnTo>
                          <a:lnTo>
                            <a:pt x="451" y="63"/>
                          </a:lnTo>
                          <a:lnTo>
                            <a:pt x="453" y="62"/>
                          </a:lnTo>
                          <a:lnTo>
                            <a:pt x="455" y="62"/>
                          </a:lnTo>
                          <a:lnTo>
                            <a:pt x="458" y="61"/>
                          </a:lnTo>
                          <a:lnTo>
                            <a:pt x="461" y="61"/>
                          </a:lnTo>
                          <a:lnTo>
                            <a:pt x="466" y="57"/>
                          </a:lnTo>
                          <a:lnTo>
                            <a:pt x="471" y="55"/>
                          </a:lnTo>
                          <a:lnTo>
                            <a:pt x="475" y="52"/>
                          </a:lnTo>
                          <a:lnTo>
                            <a:pt x="480" y="49"/>
                          </a:lnTo>
                          <a:lnTo>
                            <a:pt x="485" y="45"/>
                          </a:lnTo>
                          <a:lnTo>
                            <a:pt x="488" y="42"/>
                          </a:lnTo>
                          <a:lnTo>
                            <a:pt x="493" y="38"/>
                          </a:lnTo>
                          <a:lnTo>
                            <a:pt x="497" y="35"/>
                          </a:lnTo>
                          <a:lnTo>
                            <a:pt x="499" y="30"/>
                          </a:lnTo>
                          <a:lnTo>
                            <a:pt x="503" y="25"/>
                          </a:lnTo>
                          <a:lnTo>
                            <a:pt x="505" y="21"/>
                          </a:lnTo>
                          <a:lnTo>
                            <a:pt x="507" y="18"/>
                          </a:lnTo>
                          <a:lnTo>
                            <a:pt x="509" y="12"/>
                          </a:lnTo>
                          <a:lnTo>
                            <a:pt x="510" y="7"/>
                          </a:lnTo>
                          <a:lnTo>
                            <a:pt x="511" y="4"/>
                          </a:lnTo>
                          <a:lnTo>
                            <a:pt x="511" y="0"/>
                          </a:lnTo>
                          <a:lnTo>
                            <a:pt x="515" y="0"/>
                          </a:lnTo>
                          <a:lnTo>
                            <a:pt x="518" y="0"/>
                          </a:lnTo>
                          <a:lnTo>
                            <a:pt x="523" y="0"/>
                          </a:lnTo>
                          <a:lnTo>
                            <a:pt x="528" y="0"/>
                          </a:lnTo>
                          <a:lnTo>
                            <a:pt x="531" y="0"/>
                          </a:lnTo>
                          <a:lnTo>
                            <a:pt x="535" y="0"/>
                          </a:lnTo>
                          <a:lnTo>
                            <a:pt x="538" y="0"/>
                          </a:lnTo>
                          <a:lnTo>
                            <a:pt x="544" y="0"/>
                          </a:lnTo>
                          <a:lnTo>
                            <a:pt x="538" y="2"/>
                          </a:lnTo>
                          <a:lnTo>
                            <a:pt x="536" y="5"/>
                          </a:lnTo>
                          <a:lnTo>
                            <a:pt x="534" y="7"/>
                          </a:lnTo>
                          <a:lnTo>
                            <a:pt x="531" y="10"/>
                          </a:lnTo>
                          <a:lnTo>
                            <a:pt x="526" y="16"/>
                          </a:lnTo>
                          <a:lnTo>
                            <a:pt x="522" y="20"/>
                          </a:lnTo>
                          <a:lnTo>
                            <a:pt x="518" y="24"/>
                          </a:lnTo>
                          <a:lnTo>
                            <a:pt x="517" y="29"/>
                          </a:lnTo>
                          <a:lnTo>
                            <a:pt x="516" y="33"/>
                          </a:lnTo>
                          <a:lnTo>
                            <a:pt x="516" y="38"/>
                          </a:lnTo>
                          <a:lnTo>
                            <a:pt x="516" y="40"/>
                          </a:lnTo>
                          <a:lnTo>
                            <a:pt x="516" y="45"/>
                          </a:lnTo>
                          <a:lnTo>
                            <a:pt x="518" y="48"/>
                          </a:lnTo>
                          <a:lnTo>
                            <a:pt x="521" y="51"/>
                          </a:lnTo>
                          <a:lnTo>
                            <a:pt x="523" y="54"/>
                          </a:lnTo>
                          <a:lnTo>
                            <a:pt x="525" y="57"/>
                          </a:lnTo>
                          <a:lnTo>
                            <a:pt x="529" y="59"/>
                          </a:lnTo>
                          <a:lnTo>
                            <a:pt x="534" y="62"/>
                          </a:lnTo>
                          <a:lnTo>
                            <a:pt x="536" y="63"/>
                          </a:lnTo>
                          <a:lnTo>
                            <a:pt x="541" y="65"/>
                          </a:lnTo>
                          <a:lnTo>
                            <a:pt x="545" y="67"/>
                          </a:lnTo>
                          <a:lnTo>
                            <a:pt x="549" y="68"/>
                          </a:lnTo>
                          <a:lnTo>
                            <a:pt x="554" y="69"/>
                          </a:lnTo>
                          <a:lnTo>
                            <a:pt x="558" y="70"/>
                          </a:lnTo>
                          <a:lnTo>
                            <a:pt x="564" y="70"/>
                          </a:lnTo>
                          <a:lnTo>
                            <a:pt x="569" y="71"/>
                          </a:lnTo>
                          <a:lnTo>
                            <a:pt x="573" y="71"/>
                          </a:lnTo>
                          <a:lnTo>
                            <a:pt x="577" y="71"/>
                          </a:lnTo>
                          <a:lnTo>
                            <a:pt x="582" y="71"/>
                          </a:lnTo>
                          <a:lnTo>
                            <a:pt x="586" y="71"/>
                          </a:lnTo>
                          <a:lnTo>
                            <a:pt x="589" y="70"/>
                          </a:lnTo>
                          <a:lnTo>
                            <a:pt x="593" y="70"/>
                          </a:lnTo>
                          <a:lnTo>
                            <a:pt x="595" y="69"/>
                          </a:lnTo>
                          <a:lnTo>
                            <a:pt x="599" y="68"/>
                          </a:lnTo>
                          <a:lnTo>
                            <a:pt x="598" y="64"/>
                          </a:lnTo>
                          <a:lnTo>
                            <a:pt x="596" y="61"/>
                          </a:lnTo>
                          <a:lnTo>
                            <a:pt x="596" y="58"/>
                          </a:lnTo>
                          <a:lnTo>
                            <a:pt x="596" y="56"/>
                          </a:lnTo>
                          <a:lnTo>
                            <a:pt x="595" y="52"/>
                          </a:lnTo>
                          <a:lnTo>
                            <a:pt x="595" y="50"/>
                          </a:lnTo>
                          <a:lnTo>
                            <a:pt x="594" y="48"/>
                          </a:lnTo>
                          <a:lnTo>
                            <a:pt x="594" y="45"/>
                          </a:lnTo>
                          <a:lnTo>
                            <a:pt x="593" y="40"/>
                          </a:lnTo>
                          <a:lnTo>
                            <a:pt x="592" y="37"/>
                          </a:lnTo>
                          <a:lnTo>
                            <a:pt x="591" y="33"/>
                          </a:lnTo>
                          <a:lnTo>
                            <a:pt x="591" y="31"/>
                          </a:lnTo>
                          <a:lnTo>
                            <a:pt x="589" y="27"/>
                          </a:lnTo>
                          <a:lnTo>
                            <a:pt x="588" y="26"/>
                          </a:lnTo>
                          <a:lnTo>
                            <a:pt x="587" y="24"/>
                          </a:lnTo>
                          <a:lnTo>
                            <a:pt x="586" y="23"/>
                          </a:lnTo>
                          <a:lnTo>
                            <a:pt x="583" y="20"/>
                          </a:lnTo>
                          <a:lnTo>
                            <a:pt x="582" y="19"/>
                          </a:lnTo>
                          <a:lnTo>
                            <a:pt x="577" y="18"/>
                          </a:lnTo>
                          <a:lnTo>
                            <a:pt x="575" y="17"/>
                          </a:lnTo>
                          <a:lnTo>
                            <a:pt x="572" y="16"/>
                          </a:lnTo>
                          <a:lnTo>
                            <a:pt x="569" y="14"/>
                          </a:lnTo>
                          <a:lnTo>
                            <a:pt x="564" y="12"/>
                          </a:lnTo>
                          <a:lnTo>
                            <a:pt x="562" y="8"/>
                          </a:lnTo>
                          <a:lnTo>
                            <a:pt x="558" y="6"/>
                          </a:lnTo>
                          <a:lnTo>
                            <a:pt x="556" y="5"/>
                          </a:lnTo>
                          <a:lnTo>
                            <a:pt x="554" y="2"/>
                          </a:lnTo>
                          <a:lnTo>
                            <a:pt x="551" y="0"/>
                          </a:lnTo>
                          <a:lnTo>
                            <a:pt x="556" y="0"/>
                          </a:lnTo>
                          <a:lnTo>
                            <a:pt x="560" y="0"/>
                          </a:lnTo>
                          <a:lnTo>
                            <a:pt x="564" y="0"/>
                          </a:lnTo>
                          <a:lnTo>
                            <a:pt x="568" y="0"/>
                          </a:lnTo>
                          <a:lnTo>
                            <a:pt x="572" y="0"/>
                          </a:lnTo>
                          <a:lnTo>
                            <a:pt x="576" y="0"/>
                          </a:lnTo>
                          <a:lnTo>
                            <a:pt x="580" y="0"/>
                          </a:lnTo>
                          <a:lnTo>
                            <a:pt x="585" y="0"/>
                          </a:lnTo>
                          <a:lnTo>
                            <a:pt x="588" y="0"/>
                          </a:lnTo>
                          <a:lnTo>
                            <a:pt x="592" y="0"/>
                          </a:lnTo>
                          <a:lnTo>
                            <a:pt x="596" y="0"/>
                          </a:lnTo>
                          <a:lnTo>
                            <a:pt x="600" y="0"/>
                          </a:lnTo>
                          <a:lnTo>
                            <a:pt x="605" y="0"/>
                          </a:lnTo>
                          <a:lnTo>
                            <a:pt x="608" y="0"/>
                          </a:lnTo>
                          <a:lnTo>
                            <a:pt x="612" y="0"/>
                          </a:lnTo>
                          <a:lnTo>
                            <a:pt x="617" y="1"/>
                          </a:lnTo>
                          <a:lnTo>
                            <a:pt x="620" y="1"/>
                          </a:lnTo>
                          <a:lnTo>
                            <a:pt x="625" y="1"/>
                          </a:lnTo>
                          <a:lnTo>
                            <a:pt x="628" y="1"/>
                          </a:lnTo>
                          <a:lnTo>
                            <a:pt x="632" y="2"/>
                          </a:lnTo>
                          <a:lnTo>
                            <a:pt x="637" y="2"/>
                          </a:lnTo>
                          <a:lnTo>
                            <a:pt x="640" y="2"/>
                          </a:lnTo>
                          <a:lnTo>
                            <a:pt x="645" y="2"/>
                          </a:lnTo>
                          <a:lnTo>
                            <a:pt x="650" y="2"/>
                          </a:lnTo>
                          <a:lnTo>
                            <a:pt x="652" y="2"/>
                          </a:lnTo>
                          <a:lnTo>
                            <a:pt x="657" y="2"/>
                          </a:lnTo>
                          <a:lnTo>
                            <a:pt x="661" y="2"/>
                          </a:lnTo>
                          <a:lnTo>
                            <a:pt x="665" y="2"/>
                          </a:lnTo>
                          <a:lnTo>
                            <a:pt x="669" y="2"/>
                          </a:lnTo>
                          <a:lnTo>
                            <a:pt x="672" y="4"/>
                          </a:lnTo>
                          <a:lnTo>
                            <a:pt x="678" y="4"/>
                          </a:lnTo>
                          <a:lnTo>
                            <a:pt x="682" y="5"/>
                          </a:lnTo>
                          <a:lnTo>
                            <a:pt x="685" y="5"/>
                          </a:lnTo>
                          <a:lnTo>
                            <a:pt x="689" y="5"/>
                          </a:lnTo>
                          <a:lnTo>
                            <a:pt x="694" y="5"/>
                          </a:lnTo>
                          <a:lnTo>
                            <a:pt x="697" y="5"/>
                          </a:lnTo>
                          <a:lnTo>
                            <a:pt x="701" y="5"/>
                          </a:lnTo>
                          <a:lnTo>
                            <a:pt x="706" y="5"/>
                          </a:lnTo>
                          <a:lnTo>
                            <a:pt x="709" y="5"/>
                          </a:lnTo>
                          <a:lnTo>
                            <a:pt x="714" y="5"/>
                          </a:lnTo>
                          <a:lnTo>
                            <a:pt x="717" y="5"/>
                          </a:lnTo>
                          <a:lnTo>
                            <a:pt x="721" y="5"/>
                          </a:lnTo>
                          <a:lnTo>
                            <a:pt x="726" y="6"/>
                          </a:lnTo>
                          <a:lnTo>
                            <a:pt x="731" y="6"/>
                          </a:lnTo>
                          <a:lnTo>
                            <a:pt x="734" y="6"/>
                          </a:lnTo>
                          <a:lnTo>
                            <a:pt x="738" y="6"/>
                          </a:lnTo>
                          <a:lnTo>
                            <a:pt x="741" y="7"/>
                          </a:lnTo>
                          <a:lnTo>
                            <a:pt x="746" y="7"/>
                          </a:lnTo>
                          <a:lnTo>
                            <a:pt x="751" y="7"/>
                          </a:lnTo>
                          <a:lnTo>
                            <a:pt x="754" y="7"/>
                          </a:lnTo>
                          <a:lnTo>
                            <a:pt x="759" y="7"/>
                          </a:lnTo>
                          <a:lnTo>
                            <a:pt x="763" y="7"/>
                          </a:lnTo>
                          <a:lnTo>
                            <a:pt x="766" y="7"/>
                          </a:lnTo>
                          <a:lnTo>
                            <a:pt x="770" y="8"/>
                          </a:lnTo>
                          <a:lnTo>
                            <a:pt x="774" y="8"/>
                          </a:lnTo>
                          <a:lnTo>
                            <a:pt x="779" y="10"/>
                          </a:lnTo>
                          <a:lnTo>
                            <a:pt x="783" y="10"/>
                          </a:lnTo>
                          <a:lnTo>
                            <a:pt x="786" y="10"/>
                          </a:lnTo>
                          <a:lnTo>
                            <a:pt x="791" y="10"/>
                          </a:lnTo>
                          <a:lnTo>
                            <a:pt x="795" y="10"/>
                          </a:lnTo>
                          <a:lnTo>
                            <a:pt x="799" y="10"/>
                          </a:lnTo>
                          <a:lnTo>
                            <a:pt x="803" y="10"/>
                          </a:lnTo>
                          <a:lnTo>
                            <a:pt x="808" y="11"/>
                          </a:lnTo>
                          <a:lnTo>
                            <a:pt x="811" y="11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93" name="Freeform 177"/>
                    <p:cNvSpPr>
                      <a:spLocks/>
                    </p:cNvSpPr>
                    <p:nvPr/>
                  </p:nvSpPr>
                  <p:spPr bwMode="auto">
                    <a:xfrm>
                      <a:off x="5620" y="1690"/>
                      <a:ext cx="4" cy="4"/>
                    </a:xfrm>
                    <a:custGeom>
                      <a:avLst/>
                      <a:gdLst>
                        <a:gd name="T0" fmla="*/ 0 w 13"/>
                        <a:gd name="T1" fmla="*/ 0 h 14"/>
                        <a:gd name="T2" fmla="*/ 0 w 13"/>
                        <a:gd name="T3" fmla="*/ 0 h 14"/>
                        <a:gd name="T4" fmla="*/ 0 w 13"/>
                        <a:gd name="T5" fmla="*/ 0 h 14"/>
                        <a:gd name="T6" fmla="*/ 0 w 13"/>
                        <a:gd name="T7" fmla="*/ 0 h 14"/>
                        <a:gd name="T8" fmla="*/ 0 w 13"/>
                        <a:gd name="T9" fmla="*/ 0 h 14"/>
                        <a:gd name="T10" fmla="*/ 0 w 13"/>
                        <a:gd name="T11" fmla="*/ 0 h 14"/>
                        <a:gd name="T12" fmla="*/ 0 w 13"/>
                        <a:gd name="T13" fmla="*/ 0 h 14"/>
                        <a:gd name="T14" fmla="*/ 0 w 13"/>
                        <a:gd name="T15" fmla="*/ 0 h 14"/>
                        <a:gd name="T16" fmla="*/ 0 w 13"/>
                        <a:gd name="T17" fmla="*/ 0 h 14"/>
                        <a:gd name="T18" fmla="*/ 0 w 13"/>
                        <a:gd name="T19" fmla="*/ 0 h 14"/>
                        <a:gd name="T20" fmla="*/ 0 w 13"/>
                        <a:gd name="T21" fmla="*/ 0 h 14"/>
                        <a:gd name="T22" fmla="*/ 0 w 13"/>
                        <a:gd name="T23" fmla="*/ 0 h 14"/>
                        <a:gd name="T24" fmla="*/ 0 w 13"/>
                        <a:gd name="T25" fmla="*/ 0 h 14"/>
                        <a:gd name="T26" fmla="*/ 0 w 13"/>
                        <a:gd name="T27" fmla="*/ 0 h 14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w 13"/>
                        <a:gd name="T43" fmla="*/ 0 h 14"/>
                        <a:gd name="T44" fmla="*/ 13 w 13"/>
                        <a:gd name="T45" fmla="*/ 14 h 14"/>
                      </a:gdLst>
                      <a:ahLst/>
                      <a:cxnLst>
                        <a:cxn ang="T28">
                          <a:pos x="T0" y="T1"/>
                        </a:cxn>
                        <a:cxn ang="T29">
                          <a:pos x="T2" y="T3"/>
                        </a:cxn>
                        <a:cxn ang="T30">
                          <a:pos x="T4" y="T5"/>
                        </a:cxn>
                        <a:cxn ang="T31">
                          <a:pos x="T6" y="T7"/>
                        </a:cxn>
                        <a:cxn ang="T32">
                          <a:pos x="T8" y="T9"/>
                        </a:cxn>
                        <a:cxn ang="T33">
                          <a:pos x="T10" y="T11"/>
                        </a:cxn>
                        <a:cxn ang="T34">
                          <a:pos x="T12" y="T13"/>
                        </a:cxn>
                        <a:cxn ang="T35">
                          <a:pos x="T14" y="T15"/>
                        </a:cxn>
                        <a:cxn ang="T36">
                          <a:pos x="T16" y="T17"/>
                        </a:cxn>
                        <a:cxn ang="T37">
                          <a:pos x="T18" y="T19"/>
                        </a:cxn>
                        <a:cxn ang="T38">
                          <a:pos x="T20" y="T21"/>
                        </a:cxn>
                        <a:cxn ang="T39">
                          <a:pos x="T22" y="T23"/>
                        </a:cxn>
                        <a:cxn ang="T40">
                          <a:pos x="T24" y="T25"/>
                        </a:cxn>
                        <a:cxn ang="T41">
                          <a:pos x="T26" y="T27"/>
                        </a:cxn>
                      </a:cxnLst>
                      <a:rect l="T42" t="T43" r="T44" b="T45"/>
                      <a:pathLst>
                        <a:path w="13" h="14">
                          <a:moveTo>
                            <a:pt x="13" y="14"/>
                          </a:moveTo>
                          <a:lnTo>
                            <a:pt x="8" y="11"/>
                          </a:lnTo>
                          <a:lnTo>
                            <a:pt x="5" y="8"/>
                          </a:lnTo>
                          <a:lnTo>
                            <a:pt x="1" y="4"/>
                          </a:lnTo>
                          <a:lnTo>
                            <a:pt x="0" y="3"/>
                          </a:lnTo>
                          <a:lnTo>
                            <a:pt x="2" y="2"/>
                          </a:lnTo>
                          <a:lnTo>
                            <a:pt x="6" y="1"/>
                          </a:lnTo>
                          <a:lnTo>
                            <a:pt x="9" y="0"/>
                          </a:lnTo>
                          <a:lnTo>
                            <a:pt x="13" y="0"/>
                          </a:lnTo>
                          <a:lnTo>
                            <a:pt x="13" y="2"/>
                          </a:lnTo>
                          <a:lnTo>
                            <a:pt x="13" y="7"/>
                          </a:lnTo>
                          <a:lnTo>
                            <a:pt x="13" y="10"/>
                          </a:lnTo>
                          <a:lnTo>
                            <a:pt x="13" y="1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94" name="Freeform 178"/>
                    <p:cNvSpPr>
                      <a:spLocks/>
                    </p:cNvSpPr>
                    <p:nvPr/>
                  </p:nvSpPr>
                  <p:spPr bwMode="auto">
                    <a:xfrm>
                      <a:off x="5285" y="1942"/>
                      <a:ext cx="475" cy="36"/>
                    </a:xfrm>
                    <a:custGeom>
                      <a:avLst/>
                      <a:gdLst>
                        <a:gd name="T0" fmla="*/ 2 w 1425"/>
                        <a:gd name="T1" fmla="*/ 0 h 109"/>
                        <a:gd name="T2" fmla="*/ 5 w 1425"/>
                        <a:gd name="T3" fmla="*/ 1 h 109"/>
                        <a:gd name="T4" fmla="*/ 9 w 1425"/>
                        <a:gd name="T5" fmla="*/ 1 h 109"/>
                        <a:gd name="T6" fmla="*/ 11 w 1425"/>
                        <a:gd name="T7" fmla="*/ 1 h 109"/>
                        <a:gd name="T8" fmla="*/ 13 w 1425"/>
                        <a:gd name="T9" fmla="*/ 1 h 109"/>
                        <a:gd name="T10" fmla="*/ 15 w 1425"/>
                        <a:gd name="T11" fmla="*/ 1 h 109"/>
                        <a:gd name="T12" fmla="*/ 18 w 1425"/>
                        <a:gd name="T13" fmla="*/ 1 h 109"/>
                        <a:gd name="T14" fmla="*/ 18 w 1425"/>
                        <a:gd name="T15" fmla="*/ 1 h 109"/>
                        <a:gd name="T16" fmla="*/ 17 w 1425"/>
                        <a:gd name="T17" fmla="*/ 3 h 109"/>
                        <a:gd name="T18" fmla="*/ 19 w 1425"/>
                        <a:gd name="T19" fmla="*/ 2 h 109"/>
                        <a:gd name="T20" fmla="*/ 22 w 1425"/>
                        <a:gd name="T21" fmla="*/ 1 h 109"/>
                        <a:gd name="T22" fmla="*/ 23 w 1425"/>
                        <a:gd name="T23" fmla="*/ 0 h 109"/>
                        <a:gd name="T24" fmla="*/ 26 w 1425"/>
                        <a:gd name="T25" fmla="*/ 0 h 109"/>
                        <a:gd name="T26" fmla="*/ 28 w 1425"/>
                        <a:gd name="T27" fmla="*/ 1 h 109"/>
                        <a:gd name="T28" fmla="*/ 30 w 1425"/>
                        <a:gd name="T29" fmla="*/ 1 h 109"/>
                        <a:gd name="T30" fmla="*/ 31 w 1425"/>
                        <a:gd name="T31" fmla="*/ 2 h 109"/>
                        <a:gd name="T32" fmla="*/ 34 w 1425"/>
                        <a:gd name="T33" fmla="*/ 3 h 109"/>
                        <a:gd name="T34" fmla="*/ 33 w 1425"/>
                        <a:gd name="T35" fmla="*/ 1 h 109"/>
                        <a:gd name="T36" fmla="*/ 33 w 1425"/>
                        <a:gd name="T37" fmla="*/ 1 h 109"/>
                        <a:gd name="T38" fmla="*/ 36 w 1425"/>
                        <a:gd name="T39" fmla="*/ 1 h 109"/>
                        <a:gd name="T40" fmla="*/ 38 w 1425"/>
                        <a:gd name="T41" fmla="*/ 1 h 109"/>
                        <a:gd name="T42" fmla="*/ 41 w 1425"/>
                        <a:gd name="T43" fmla="*/ 1 h 109"/>
                        <a:gd name="T44" fmla="*/ 41 w 1425"/>
                        <a:gd name="T45" fmla="*/ 2 h 109"/>
                        <a:gd name="T46" fmla="*/ 44 w 1425"/>
                        <a:gd name="T47" fmla="*/ 3 h 109"/>
                        <a:gd name="T48" fmla="*/ 46 w 1425"/>
                        <a:gd name="T49" fmla="*/ 2 h 109"/>
                        <a:gd name="T50" fmla="*/ 44 w 1425"/>
                        <a:gd name="T51" fmla="*/ 1 h 109"/>
                        <a:gd name="T52" fmla="*/ 46 w 1425"/>
                        <a:gd name="T53" fmla="*/ 0 h 109"/>
                        <a:gd name="T54" fmla="*/ 49 w 1425"/>
                        <a:gd name="T55" fmla="*/ 0 h 109"/>
                        <a:gd name="T56" fmla="*/ 51 w 1425"/>
                        <a:gd name="T57" fmla="*/ 0 h 109"/>
                        <a:gd name="T58" fmla="*/ 53 w 1425"/>
                        <a:gd name="T59" fmla="*/ 3 h 109"/>
                        <a:gd name="T60" fmla="*/ 51 w 1425"/>
                        <a:gd name="T61" fmla="*/ 3 h 109"/>
                        <a:gd name="T62" fmla="*/ 48 w 1425"/>
                        <a:gd name="T63" fmla="*/ 4 h 109"/>
                        <a:gd name="T64" fmla="*/ 43 w 1425"/>
                        <a:gd name="T65" fmla="*/ 4 h 109"/>
                        <a:gd name="T66" fmla="*/ 40 w 1425"/>
                        <a:gd name="T67" fmla="*/ 3 h 109"/>
                        <a:gd name="T68" fmla="*/ 38 w 1425"/>
                        <a:gd name="T69" fmla="*/ 2 h 109"/>
                        <a:gd name="T70" fmla="*/ 36 w 1425"/>
                        <a:gd name="T71" fmla="*/ 2 h 109"/>
                        <a:gd name="T72" fmla="*/ 36 w 1425"/>
                        <a:gd name="T73" fmla="*/ 3 h 109"/>
                        <a:gd name="T74" fmla="*/ 38 w 1425"/>
                        <a:gd name="T75" fmla="*/ 4 h 109"/>
                        <a:gd name="T76" fmla="*/ 36 w 1425"/>
                        <a:gd name="T77" fmla="*/ 4 h 109"/>
                        <a:gd name="T78" fmla="*/ 34 w 1425"/>
                        <a:gd name="T79" fmla="*/ 4 h 109"/>
                        <a:gd name="T80" fmla="*/ 33 w 1425"/>
                        <a:gd name="T81" fmla="*/ 4 h 109"/>
                        <a:gd name="T82" fmla="*/ 31 w 1425"/>
                        <a:gd name="T83" fmla="*/ 4 h 109"/>
                        <a:gd name="T84" fmla="*/ 30 w 1425"/>
                        <a:gd name="T85" fmla="*/ 3 h 109"/>
                        <a:gd name="T86" fmla="*/ 28 w 1425"/>
                        <a:gd name="T87" fmla="*/ 1 h 109"/>
                        <a:gd name="T88" fmla="*/ 27 w 1425"/>
                        <a:gd name="T89" fmla="*/ 3 h 109"/>
                        <a:gd name="T90" fmla="*/ 26 w 1425"/>
                        <a:gd name="T91" fmla="*/ 4 h 109"/>
                        <a:gd name="T92" fmla="*/ 25 w 1425"/>
                        <a:gd name="T93" fmla="*/ 4 h 109"/>
                        <a:gd name="T94" fmla="*/ 25 w 1425"/>
                        <a:gd name="T95" fmla="*/ 2 h 109"/>
                        <a:gd name="T96" fmla="*/ 24 w 1425"/>
                        <a:gd name="T97" fmla="*/ 2 h 109"/>
                        <a:gd name="T98" fmla="*/ 22 w 1425"/>
                        <a:gd name="T99" fmla="*/ 2 h 109"/>
                        <a:gd name="T100" fmla="*/ 21 w 1425"/>
                        <a:gd name="T101" fmla="*/ 4 h 109"/>
                        <a:gd name="T102" fmla="*/ 20 w 1425"/>
                        <a:gd name="T103" fmla="*/ 4 h 109"/>
                        <a:gd name="T104" fmla="*/ 18 w 1425"/>
                        <a:gd name="T105" fmla="*/ 4 h 109"/>
                        <a:gd name="T106" fmla="*/ 16 w 1425"/>
                        <a:gd name="T107" fmla="*/ 4 h 109"/>
                        <a:gd name="T108" fmla="*/ 15 w 1425"/>
                        <a:gd name="T109" fmla="*/ 3 h 109"/>
                        <a:gd name="T110" fmla="*/ 14 w 1425"/>
                        <a:gd name="T111" fmla="*/ 3 h 109"/>
                        <a:gd name="T112" fmla="*/ 13 w 1425"/>
                        <a:gd name="T113" fmla="*/ 4 h 109"/>
                        <a:gd name="T114" fmla="*/ 11 w 1425"/>
                        <a:gd name="T115" fmla="*/ 4 h 109"/>
                        <a:gd name="T116" fmla="*/ 9 w 1425"/>
                        <a:gd name="T117" fmla="*/ 4 h 109"/>
                        <a:gd name="T118" fmla="*/ 5 w 1425"/>
                        <a:gd name="T119" fmla="*/ 4 h 109"/>
                        <a:gd name="T120" fmla="*/ 3 w 1425"/>
                        <a:gd name="T121" fmla="*/ 4 h 109"/>
                        <a:gd name="T122" fmla="*/ 1 w 1425"/>
                        <a:gd name="T123" fmla="*/ 3 h 109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60000 65536"/>
                        <a:gd name="T184" fmla="*/ 0 60000 65536"/>
                        <a:gd name="T185" fmla="*/ 0 60000 65536"/>
                        <a:gd name="T186" fmla="*/ 0 w 1425"/>
                        <a:gd name="T187" fmla="*/ 0 h 109"/>
                        <a:gd name="T188" fmla="*/ 1425 w 1425"/>
                        <a:gd name="T189" fmla="*/ 109 h 109"/>
                      </a:gdLst>
                      <a:ahLst/>
                      <a:cxnLst>
                        <a:cxn ang="T124">
                          <a:pos x="T0" y="T1"/>
                        </a:cxn>
                        <a:cxn ang="T125">
                          <a:pos x="T2" y="T3"/>
                        </a:cxn>
                        <a:cxn ang="T126">
                          <a:pos x="T4" y="T5"/>
                        </a:cxn>
                        <a:cxn ang="T127">
                          <a:pos x="T6" y="T7"/>
                        </a:cxn>
                        <a:cxn ang="T128">
                          <a:pos x="T8" y="T9"/>
                        </a:cxn>
                        <a:cxn ang="T129">
                          <a:pos x="T10" y="T11"/>
                        </a:cxn>
                        <a:cxn ang="T130">
                          <a:pos x="T12" y="T13"/>
                        </a:cxn>
                        <a:cxn ang="T131">
                          <a:pos x="T14" y="T15"/>
                        </a:cxn>
                        <a:cxn ang="T132">
                          <a:pos x="T16" y="T17"/>
                        </a:cxn>
                        <a:cxn ang="T133">
                          <a:pos x="T18" y="T19"/>
                        </a:cxn>
                        <a:cxn ang="T134">
                          <a:pos x="T20" y="T21"/>
                        </a:cxn>
                        <a:cxn ang="T135">
                          <a:pos x="T22" y="T23"/>
                        </a:cxn>
                        <a:cxn ang="T136">
                          <a:pos x="T24" y="T25"/>
                        </a:cxn>
                        <a:cxn ang="T137">
                          <a:pos x="T26" y="T27"/>
                        </a:cxn>
                        <a:cxn ang="T138">
                          <a:pos x="T28" y="T29"/>
                        </a:cxn>
                        <a:cxn ang="T139">
                          <a:pos x="T30" y="T31"/>
                        </a:cxn>
                        <a:cxn ang="T140">
                          <a:pos x="T32" y="T33"/>
                        </a:cxn>
                        <a:cxn ang="T141">
                          <a:pos x="T34" y="T35"/>
                        </a:cxn>
                        <a:cxn ang="T142">
                          <a:pos x="T36" y="T37"/>
                        </a:cxn>
                        <a:cxn ang="T143">
                          <a:pos x="T38" y="T39"/>
                        </a:cxn>
                        <a:cxn ang="T144">
                          <a:pos x="T40" y="T41"/>
                        </a:cxn>
                        <a:cxn ang="T145">
                          <a:pos x="T42" y="T43"/>
                        </a:cxn>
                        <a:cxn ang="T146">
                          <a:pos x="T44" y="T45"/>
                        </a:cxn>
                        <a:cxn ang="T147">
                          <a:pos x="T46" y="T47"/>
                        </a:cxn>
                        <a:cxn ang="T148">
                          <a:pos x="T48" y="T49"/>
                        </a:cxn>
                        <a:cxn ang="T149">
                          <a:pos x="T50" y="T51"/>
                        </a:cxn>
                        <a:cxn ang="T150">
                          <a:pos x="T52" y="T53"/>
                        </a:cxn>
                        <a:cxn ang="T151">
                          <a:pos x="T54" y="T55"/>
                        </a:cxn>
                        <a:cxn ang="T152">
                          <a:pos x="T56" y="T57"/>
                        </a:cxn>
                        <a:cxn ang="T153">
                          <a:pos x="T58" y="T59"/>
                        </a:cxn>
                        <a:cxn ang="T154">
                          <a:pos x="T60" y="T61"/>
                        </a:cxn>
                        <a:cxn ang="T155">
                          <a:pos x="T62" y="T63"/>
                        </a:cxn>
                        <a:cxn ang="T156">
                          <a:pos x="T64" y="T65"/>
                        </a:cxn>
                        <a:cxn ang="T157">
                          <a:pos x="T66" y="T67"/>
                        </a:cxn>
                        <a:cxn ang="T158">
                          <a:pos x="T68" y="T69"/>
                        </a:cxn>
                        <a:cxn ang="T159">
                          <a:pos x="T70" y="T71"/>
                        </a:cxn>
                        <a:cxn ang="T160">
                          <a:pos x="T72" y="T73"/>
                        </a:cxn>
                        <a:cxn ang="T161">
                          <a:pos x="T74" y="T75"/>
                        </a:cxn>
                        <a:cxn ang="T162">
                          <a:pos x="T76" y="T77"/>
                        </a:cxn>
                        <a:cxn ang="T163">
                          <a:pos x="T78" y="T79"/>
                        </a:cxn>
                        <a:cxn ang="T164">
                          <a:pos x="T80" y="T81"/>
                        </a:cxn>
                        <a:cxn ang="T165">
                          <a:pos x="T82" y="T83"/>
                        </a:cxn>
                        <a:cxn ang="T166">
                          <a:pos x="T84" y="T85"/>
                        </a:cxn>
                        <a:cxn ang="T167">
                          <a:pos x="T86" y="T87"/>
                        </a:cxn>
                        <a:cxn ang="T168">
                          <a:pos x="T88" y="T89"/>
                        </a:cxn>
                        <a:cxn ang="T169">
                          <a:pos x="T90" y="T91"/>
                        </a:cxn>
                        <a:cxn ang="T170">
                          <a:pos x="T92" y="T93"/>
                        </a:cxn>
                        <a:cxn ang="T171">
                          <a:pos x="T94" y="T95"/>
                        </a:cxn>
                        <a:cxn ang="T172">
                          <a:pos x="T96" y="T97"/>
                        </a:cxn>
                        <a:cxn ang="T173">
                          <a:pos x="T98" y="T99"/>
                        </a:cxn>
                        <a:cxn ang="T174">
                          <a:pos x="T100" y="T101"/>
                        </a:cxn>
                        <a:cxn ang="T175">
                          <a:pos x="T102" y="T103"/>
                        </a:cxn>
                        <a:cxn ang="T176">
                          <a:pos x="T104" y="T105"/>
                        </a:cxn>
                        <a:cxn ang="T177">
                          <a:pos x="T106" y="T107"/>
                        </a:cxn>
                        <a:cxn ang="T178">
                          <a:pos x="T108" y="T109"/>
                        </a:cxn>
                        <a:cxn ang="T179">
                          <a:pos x="T110" y="T111"/>
                        </a:cxn>
                        <a:cxn ang="T180">
                          <a:pos x="T112" y="T113"/>
                        </a:cxn>
                        <a:cxn ang="T181">
                          <a:pos x="T114" y="T115"/>
                        </a:cxn>
                        <a:cxn ang="T182">
                          <a:pos x="T116" y="T117"/>
                        </a:cxn>
                        <a:cxn ang="T183">
                          <a:pos x="T118" y="T119"/>
                        </a:cxn>
                        <a:cxn ang="T184">
                          <a:pos x="T120" y="T121"/>
                        </a:cxn>
                        <a:cxn ang="T185">
                          <a:pos x="T122" y="T123"/>
                        </a:cxn>
                      </a:cxnLst>
                      <a:rect l="T186" t="T187" r="T188" b="T189"/>
                      <a:pathLst>
                        <a:path w="1425" h="109">
                          <a:moveTo>
                            <a:pt x="13" y="6"/>
                          </a:moveTo>
                          <a:lnTo>
                            <a:pt x="14" y="6"/>
                          </a:lnTo>
                          <a:lnTo>
                            <a:pt x="17" y="6"/>
                          </a:lnTo>
                          <a:lnTo>
                            <a:pt x="20" y="6"/>
                          </a:lnTo>
                          <a:lnTo>
                            <a:pt x="24" y="6"/>
                          </a:lnTo>
                          <a:lnTo>
                            <a:pt x="28" y="7"/>
                          </a:lnTo>
                          <a:lnTo>
                            <a:pt x="31" y="7"/>
                          </a:lnTo>
                          <a:lnTo>
                            <a:pt x="34" y="8"/>
                          </a:lnTo>
                          <a:lnTo>
                            <a:pt x="37" y="8"/>
                          </a:lnTo>
                          <a:lnTo>
                            <a:pt x="40" y="8"/>
                          </a:lnTo>
                          <a:lnTo>
                            <a:pt x="44" y="8"/>
                          </a:lnTo>
                          <a:lnTo>
                            <a:pt x="47" y="9"/>
                          </a:lnTo>
                          <a:lnTo>
                            <a:pt x="51" y="9"/>
                          </a:lnTo>
                          <a:lnTo>
                            <a:pt x="55" y="10"/>
                          </a:lnTo>
                          <a:lnTo>
                            <a:pt x="58" y="10"/>
                          </a:lnTo>
                          <a:lnTo>
                            <a:pt x="63" y="10"/>
                          </a:lnTo>
                          <a:lnTo>
                            <a:pt x="68" y="10"/>
                          </a:lnTo>
                          <a:lnTo>
                            <a:pt x="71" y="12"/>
                          </a:lnTo>
                          <a:lnTo>
                            <a:pt x="76" y="12"/>
                          </a:lnTo>
                          <a:lnTo>
                            <a:pt x="81" y="13"/>
                          </a:lnTo>
                          <a:lnTo>
                            <a:pt x="85" y="13"/>
                          </a:lnTo>
                          <a:lnTo>
                            <a:pt x="90" y="13"/>
                          </a:lnTo>
                          <a:lnTo>
                            <a:pt x="95" y="14"/>
                          </a:lnTo>
                          <a:lnTo>
                            <a:pt x="101" y="14"/>
                          </a:lnTo>
                          <a:lnTo>
                            <a:pt x="104" y="15"/>
                          </a:lnTo>
                          <a:lnTo>
                            <a:pt x="112" y="15"/>
                          </a:lnTo>
                          <a:lnTo>
                            <a:pt x="116" y="15"/>
                          </a:lnTo>
                          <a:lnTo>
                            <a:pt x="121" y="16"/>
                          </a:lnTo>
                          <a:lnTo>
                            <a:pt x="126" y="16"/>
                          </a:lnTo>
                          <a:lnTo>
                            <a:pt x="132" y="18"/>
                          </a:lnTo>
                          <a:lnTo>
                            <a:pt x="136" y="18"/>
                          </a:lnTo>
                          <a:lnTo>
                            <a:pt x="142" y="18"/>
                          </a:lnTo>
                          <a:lnTo>
                            <a:pt x="147" y="18"/>
                          </a:lnTo>
                          <a:lnTo>
                            <a:pt x="153" y="19"/>
                          </a:lnTo>
                          <a:lnTo>
                            <a:pt x="159" y="19"/>
                          </a:lnTo>
                          <a:lnTo>
                            <a:pt x="165" y="19"/>
                          </a:lnTo>
                          <a:lnTo>
                            <a:pt x="170" y="20"/>
                          </a:lnTo>
                          <a:lnTo>
                            <a:pt x="176" y="20"/>
                          </a:lnTo>
                          <a:lnTo>
                            <a:pt x="182" y="20"/>
                          </a:lnTo>
                          <a:lnTo>
                            <a:pt x="187" y="21"/>
                          </a:lnTo>
                          <a:lnTo>
                            <a:pt x="193" y="21"/>
                          </a:lnTo>
                          <a:lnTo>
                            <a:pt x="199" y="21"/>
                          </a:lnTo>
                          <a:lnTo>
                            <a:pt x="204" y="21"/>
                          </a:lnTo>
                          <a:lnTo>
                            <a:pt x="210" y="21"/>
                          </a:lnTo>
                          <a:lnTo>
                            <a:pt x="215" y="21"/>
                          </a:lnTo>
                          <a:lnTo>
                            <a:pt x="221" y="22"/>
                          </a:lnTo>
                          <a:lnTo>
                            <a:pt x="225" y="22"/>
                          </a:lnTo>
                          <a:lnTo>
                            <a:pt x="231" y="22"/>
                          </a:lnTo>
                          <a:lnTo>
                            <a:pt x="237" y="22"/>
                          </a:lnTo>
                          <a:lnTo>
                            <a:pt x="243" y="22"/>
                          </a:lnTo>
                          <a:lnTo>
                            <a:pt x="248" y="22"/>
                          </a:lnTo>
                          <a:lnTo>
                            <a:pt x="253" y="22"/>
                          </a:lnTo>
                          <a:lnTo>
                            <a:pt x="259" y="22"/>
                          </a:lnTo>
                          <a:lnTo>
                            <a:pt x="263" y="22"/>
                          </a:lnTo>
                          <a:lnTo>
                            <a:pt x="268" y="22"/>
                          </a:lnTo>
                          <a:lnTo>
                            <a:pt x="274" y="22"/>
                          </a:lnTo>
                          <a:lnTo>
                            <a:pt x="279" y="22"/>
                          </a:lnTo>
                          <a:lnTo>
                            <a:pt x="284" y="22"/>
                          </a:lnTo>
                          <a:lnTo>
                            <a:pt x="288" y="21"/>
                          </a:lnTo>
                          <a:lnTo>
                            <a:pt x="292" y="21"/>
                          </a:lnTo>
                          <a:lnTo>
                            <a:pt x="294" y="21"/>
                          </a:lnTo>
                          <a:lnTo>
                            <a:pt x="297" y="21"/>
                          </a:lnTo>
                          <a:lnTo>
                            <a:pt x="299" y="21"/>
                          </a:lnTo>
                          <a:lnTo>
                            <a:pt x="303" y="21"/>
                          </a:lnTo>
                          <a:lnTo>
                            <a:pt x="305" y="20"/>
                          </a:lnTo>
                          <a:lnTo>
                            <a:pt x="306" y="20"/>
                          </a:lnTo>
                          <a:lnTo>
                            <a:pt x="310" y="20"/>
                          </a:lnTo>
                          <a:lnTo>
                            <a:pt x="313" y="20"/>
                          </a:lnTo>
                          <a:lnTo>
                            <a:pt x="316" y="20"/>
                          </a:lnTo>
                          <a:lnTo>
                            <a:pt x="319" y="20"/>
                          </a:lnTo>
                          <a:lnTo>
                            <a:pt x="322" y="20"/>
                          </a:lnTo>
                          <a:lnTo>
                            <a:pt x="324" y="20"/>
                          </a:lnTo>
                          <a:lnTo>
                            <a:pt x="327" y="19"/>
                          </a:lnTo>
                          <a:lnTo>
                            <a:pt x="330" y="19"/>
                          </a:lnTo>
                          <a:lnTo>
                            <a:pt x="335" y="19"/>
                          </a:lnTo>
                          <a:lnTo>
                            <a:pt x="337" y="19"/>
                          </a:lnTo>
                          <a:lnTo>
                            <a:pt x="339" y="19"/>
                          </a:lnTo>
                          <a:lnTo>
                            <a:pt x="344" y="19"/>
                          </a:lnTo>
                          <a:lnTo>
                            <a:pt x="346" y="19"/>
                          </a:lnTo>
                          <a:lnTo>
                            <a:pt x="351" y="19"/>
                          </a:lnTo>
                          <a:lnTo>
                            <a:pt x="355" y="18"/>
                          </a:lnTo>
                          <a:lnTo>
                            <a:pt x="357" y="18"/>
                          </a:lnTo>
                          <a:lnTo>
                            <a:pt x="361" y="18"/>
                          </a:lnTo>
                          <a:lnTo>
                            <a:pt x="364" y="18"/>
                          </a:lnTo>
                          <a:lnTo>
                            <a:pt x="369" y="18"/>
                          </a:lnTo>
                          <a:lnTo>
                            <a:pt x="373" y="18"/>
                          </a:lnTo>
                          <a:lnTo>
                            <a:pt x="376" y="18"/>
                          </a:lnTo>
                          <a:lnTo>
                            <a:pt x="381" y="18"/>
                          </a:lnTo>
                          <a:lnTo>
                            <a:pt x="384" y="18"/>
                          </a:lnTo>
                          <a:lnTo>
                            <a:pt x="388" y="18"/>
                          </a:lnTo>
                          <a:lnTo>
                            <a:pt x="392" y="18"/>
                          </a:lnTo>
                          <a:lnTo>
                            <a:pt x="396" y="18"/>
                          </a:lnTo>
                          <a:lnTo>
                            <a:pt x="400" y="16"/>
                          </a:lnTo>
                          <a:lnTo>
                            <a:pt x="403" y="16"/>
                          </a:lnTo>
                          <a:lnTo>
                            <a:pt x="408" y="16"/>
                          </a:lnTo>
                          <a:lnTo>
                            <a:pt x="412" y="16"/>
                          </a:lnTo>
                          <a:lnTo>
                            <a:pt x="415" y="16"/>
                          </a:lnTo>
                          <a:lnTo>
                            <a:pt x="420" y="16"/>
                          </a:lnTo>
                          <a:lnTo>
                            <a:pt x="425" y="16"/>
                          </a:lnTo>
                          <a:lnTo>
                            <a:pt x="428" y="16"/>
                          </a:lnTo>
                          <a:lnTo>
                            <a:pt x="433" y="16"/>
                          </a:lnTo>
                          <a:lnTo>
                            <a:pt x="438" y="16"/>
                          </a:lnTo>
                          <a:lnTo>
                            <a:pt x="441" y="16"/>
                          </a:lnTo>
                          <a:lnTo>
                            <a:pt x="446" y="16"/>
                          </a:lnTo>
                          <a:lnTo>
                            <a:pt x="451" y="15"/>
                          </a:lnTo>
                          <a:lnTo>
                            <a:pt x="456" y="15"/>
                          </a:lnTo>
                          <a:lnTo>
                            <a:pt x="459" y="15"/>
                          </a:lnTo>
                          <a:lnTo>
                            <a:pt x="463" y="15"/>
                          </a:lnTo>
                          <a:lnTo>
                            <a:pt x="469" y="15"/>
                          </a:lnTo>
                          <a:lnTo>
                            <a:pt x="472" y="15"/>
                          </a:lnTo>
                          <a:lnTo>
                            <a:pt x="477" y="15"/>
                          </a:lnTo>
                          <a:lnTo>
                            <a:pt x="482" y="15"/>
                          </a:lnTo>
                          <a:lnTo>
                            <a:pt x="486" y="15"/>
                          </a:lnTo>
                          <a:lnTo>
                            <a:pt x="490" y="15"/>
                          </a:lnTo>
                          <a:lnTo>
                            <a:pt x="495" y="15"/>
                          </a:lnTo>
                          <a:lnTo>
                            <a:pt x="500" y="15"/>
                          </a:lnTo>
                          <a:lnTo>
                            <a:pt x="504" y="15"/>
                          </a:lnTo>
                          <a:lnTo>
                            <a:pt x="509" y="15"/>
                          </a:lnTo>
                          <a:lnTo>
                            <a:pt x="514" y="15"/>
                          </a:lnTo>
                          <a:lnTo>
                            <a:pt x="519" y="15"/>
                          </a:lnTo>
                          <a:lnTo>
                            <a:pt x="516" y="16"/>
                          </a:lnTo>
                          <a:lnTo>
                            <a:pt x="513" y="18"/>
                          </a:lnTo>
                          <a:lnTo>
                            <a:pt x="510" y="18"/>
                          </a:lnTo>
                          <a:lnTo>
                            <a:pt x="507" y="20"/>
                          </a:lnTo>
                          <a:lnTo>
                            <a:pt x="504" y="21"/>
                          </a:lnTo>
                          <a:lnTo>
                            <a:pt x="501" y="21"/>
                          </a:lnTo>
                          <a:lnTo>
                            <a:pt x="498" y="24"/>
                          </a:lnTo>
                          <a:lnTo>
                            <a:pt x="497" y="25"/>
                          </a:lnTo>
                          <a:lnTo>
                            <a:pt x="491" y="27"/>
                          </a:lnTo>
                          <a:lnTo>
                            <a:pt x="488" y="29"/>
                          </a:lnTo>
                          <a:lnTo>
                            <a:pt x="483" y="33"/>
                          </a:lnTo>
                          <a:lnTo>
                            <a:pt x="479" y="37"/>
                          </a:lnTo>
                          <a:lnTo>
                            <a:pt x="476" y="40"/>
                          </a:lnTo>
                          <a:lnTo>
                            <a:pt x="473" y="45"/>
                          </a:lnTo>
                          <a:lnTo>
                            <a:pt x="471" y="46"/>
                          </a:lnTo>
                          <a:lnTo>
                            <a:pt x="471" y="48"/>
                          </a:lnTo>
                          <a:lnTo>
                            <a:pt x="470" y="51"/>
                          </a:lnTo>
                          <a:lnTo>
                            <a:pt x="469" y="54"/>
                          </a:lnTo>
                          <a:lnTo>
                            <a:pt x="469" y="56"/>
                          </a:lnTo>
                          <a:lnTo>
                            <a:pt x="469" y="59"/>
                          </a:lnTo>
                          <a:lnTo>
                            <a:pt x="467" y="62"/>
                          </a:lnTo>
                          <a:lnTo>
                            <a:pt x="467" y="65"/>
                          </a:lnTo>
                          <a:lnTo>
                            <a:pt x="467" y="69"/>
                          </a:lnTo>
                          <a:lnTo>
                            <a:pt x="467" y="71"/>
                          </a:lnTo>
                          <a:lnTo>
                            <a:pt x="469" y="75"/>
                          </a:lnTo>
                          <a:lnTo>
                            <a:pt x="469" y="79"/>
                          </a:lnTo>
                          <a:lnTo>
                            <a:pt x="471" y="78"/>
                          </a:lnTo>
                          <a:lnTo>
                            <a:pt x="473" y="78"/>
                          </a:lnTo>
                          <a:lnTo>
                            <a:pt x="476" y="77"/>
                          </a:lnTo>
                          <a:lnTo>
                            <a:pt x="479" y="77"/>
                          </a:lnTo>
                          <a:lnTo>
                            <a:pt x="482" y="76"/>
                          </a:lnTo>
                          <a:lnTo>
                            <a:pt x="484" y="76"/>
                          </a:lnTo>
                          <a:lnTo>
                            <a:pt x="486" y="76"/>
                          </a:lnTo>
                          <a:lnTo>
                            <a:pt x="490" y="75"/>
                          </a:lnTo>
                          <a:lnTo>
                            <a:pt x="495" y="73"/>
                          </a:lnTo>
                          <a:lnTo>
                            <a:pt x="500" y="71"/>
                          </a:lnTo>
                          <a:lnTo>
                            <a:pt x="504" y="71"/>
                          </a:lnTo>
                          <a:lnTo>
                            <a:pt x="510" y="70"/>
                          </a:lnTo>
                          <a:lnTo>
                            <a:pt x="515" y="67"/>
                          </a:lnTo>
                          <a:lnTo>
                            <a:pt x="519" y="66"/>
                          </a:lnTo>
                          <a:lnTo>
                            <a:pt x="524" y="64"/>
                          </a:lnTo>
                          <a:lnTo>
                            <a:pt x="529" y="63"/>
                          </a:lnTo>
                          <a:lnTo>
                            <a:pt x="534" y="60"/>
                          </a:lnTo>
                          <a:lnTo>
                            <a:pt x="539" y="59"/>
                          </a:lnTo>
                          <a:lnTo>
                            <a:pt x="543" y="56"/>
                          </a:lnTo>
                          <a:lnTo>
                            <a:pt x="548" y="54"/>
                          </a:lnTo>
                          <a:lnTo>
                            <a:pt x="552" y="52"/>
                          </a:lnTo>
                          <a:lnTo>
                            <a:pt x="556" y="51"/>
                          </a:lnTo>
                          <a:lnTo>
                            <a:pt x="562" y="48"/>
                          </a:lnTo>
                          <a:lnTo>
                            <a:pt x="567" y="46"/>
                          </a:lnTo>
                          <a:lnTo>
                            <a:pt x="571" y="44"/>
                          </a:lnTo>
                          <a:lnTo>
                            <a:pt x="577" y="41"/>
                          </a:lnTo>
                          <a:lnTo>
                            <a:pt x="581" y="39"/>
                          </a:lnTo>
                          <a:lnTo>
                            <a:pt x="586" y="38"/>
                          </a:lnTo>
                          <a:lnTo>
                            <a:pt x="591" y="35"/>
                          </a:lnTo>
                          <a:lnTo>
                            <a:pt x="596" y="34"/>
                          </a:lnTo>
                          <a:lnTo>
                            <a:pt x="600" y="33"/>
                          </a:lnTo>
                          <a:lnTo>
                            <a:pt x="606" y="31"/>
                          </a:lnTo>
                          <a:lnTo>
                            <a:pt x="611" y="29"/>
                          </a:lnTo>
                          <a:lnTo>
                            <a:pt x="616" y="28"/>
                          </a:lnTo>
                          <a:lnTo>
                            <a:pt x="619" y="27"/>
                          </a:lnTo>
                          <a:lnTo>
                            <a:pt x="622" y="27"/>
                          </a:lnTo>
                          <a:lnTo>
                            <a:pt x="625" y="26"/>
                          </a:lnTo>
                          <a:lnTo>
                            <a:pt x="628" y="26"/>
                          </a:lnTo>
                          <a:lnTo>
                            <a:pt x="625" y="24"/>
                          </a:lnTo>
                          <a:lnTo>
                            <a:pt x="624" y="21"/>
                          </a:lnTo>
                          <a:lnTo>
                            <a:pt x="621" y="18"/>
                          </a:lnTo>
                          <a:lnTo>
                            <a:pt x="618" y="14"/>
                          </a:lnTo>
                          <a:lnTo>
                            <a:pt x="621" y="13"/>
                          </a:lnTo>
                          <a:lnTo>
                            <a:pt x="625" y="13"/>
                          </a:lnTo>
                          <a:lnTo>
                            <a:pt x="628" y="13"/>
                          </a:lnTo>
                          <a:lnTo>
                            <a:pt x="632" y="13"/>
                          </a:lnTo>
                          <a:lnTo>
                            <a:pt x="637" y="13"/>
                          </a:lnTo>
                          <a:lnTo>
                            <a:pt x="641" y="13"/>
                          </a:lnTo>
                          <a:lnTo>
                            <a:pt x="644" y="13"/>
                          </a:lnTo>
                          <a:lnTo>
                            <a:pt x="648" y="13"/>
                          </a:lnTo>
                          <a:lnTo>
                            <a:pt x="651" y="13"/>
                          </a:lnTo>
                          <a:lnTo>
                            <a:pt x="656" y="13"/>
                          </a:lnTo>
                          <a:lnTo>
                            <a:pt x="660" y="13"/>
                          </a:lnTo>
                          <a:lnTo>
                            <a:pt x="663" y="13"/>
                          </a:lnTo>
                          <a:lnTo>
                            <a:pt x="667" y="13"/>
                          </a:lnTo>
                          <a:lnTo>
                            <a:pt x="670" y="13"/>
                          </a:lnTo>
                          <a:lnTo>
                            <a:pt x="674" y="13"/>
                          </a:lnTo>
                          <a:lnTo>
                            <a:pt x="679" y="13"/>
                          </a:lnTo>
                          <a:lnTo>
                            <a:pt x="682" y="13"/>
                          </a:lnTo>
                          <a:lnTo>
                            <a:pt x="686" y="13"/>
                          </a:lnTo>
                          <a:lnTo>
                            <a:pt x="689" y="13"/>
                          </a:lnTo>
                          <a:lnTo>
                            <a:pt x="693" y="13"/>
                          </a:lnTo>
                          <a:lnTo>
                            <a:pt x="696" y="13"/>
                          </a:lnTo>
                          <a:lnTo>
                            <a:pt x="700" y="13"/>
                          </a:lnTo>
                          <a:lnTo>
                            <a:pt x="704" y="13"/>
                          </a:lnTo>
                          <a:lnTo>
                            <a:pt x="707" y="13"/>
                          </a:lnTo>
                          <a:lnTo>
                            <a:pt x="711" y="13"/>
                          </a:lnTo>
                          <a:lnTo>
                            <a:pt x="714" y="13"/>
                          </a:lnTo>
                          <a:lnTo>
                            <a:pt x="718" y="13"/>
                          </a:lnTo>
                          <a:lnTo>
                            <a:pt x="721" y="13"/>
                          </a:lnTo>
                          <a:lnTo>
                            <a:pt x="724" y="13"/>
                          </a:lnTo>
                          <a:lnTo>
                            <a:pt x="729" y="13"/>
                          </a:lnTo>
                          <a:lnTo>
                            <a:pt x="731" y="13"/>
                          </a:lnTo>
                          <a:lnTo>
                            <a:pt x="734" y="14"/>
                          </a:lnTo>
                          <a:lnTo>
                            <a:pt x="738" y="14"/>
                          </a:lnTo>
                          <a:lnTo>
                            <a:pt x="742" y="14"/>
                          </a:lnTo>
                          <a:lnTo>
                            <a:pt x="744" y="14"/>
                          </a:lnTo>
                          <a:lnTo>
                            <a:pt x="746" y="14"/>
                          </a:lnTo>
                          <a:lnTo>
                            <a:pt x="750" y="14"/>
                          </a:lnTo>
                          <a:lnTo>
                            <a:pt x="753" y="14"/>
                          </a:lnTo>
                          <a:lnTo>
                            <a:pt x="756" y="14"/>
                          </a:lnTo>
                          <a:lnTo>
                            <a:pt x="759" y="14"/>
                          </a:lnTo>
                          <a:lnTo>
                            <a:pt x="762" y="14"/>
                          </a:lnTo>
                          <a:lnTo>
                            <a:pt x="764" y="14"/>
                          </a:lnTo>
                          <a:lnTo>
                            <a:pt x="766" y="14"/>
                          </a:lnTo>
                          <a:lnTo>
                            <a:pt x="770" y="15"/>
                          </a:lnTo>
                          <a:lnTo>
                            <a:pt x="772" y="15"/>
                          </a:lnTo>
                          <a:lnTo>
                            <a:pt x="775" y="15"/>
                          </a:lnTo>
                          <a:lnTo>
                            <a:pt x="778" y="15"/>
                          </a:lnTo>
                          <a:lnTo>
                            <a:pt x="781" y="15"/>
                          </a:lnTo>
                          <a:lnTo>
                            <a:pt x="785" y="15"/>
                          </a:lnTo>
                          <a:lnTo>
                            <a:pt x="790" y="15"/>
                          </a:lnTo>
                          <a:lnTo>
                            <a:pt x="795" y="15"/>
                          </a:lnTo>
                          <a:lnTo>
                            <a:pt x="800" y="16"/>
                          </a:lnTo>
                          <a:lnTo>
                            <a:pt x="804" y="16"/>
                          </a:lnTo>
                          <a:lnTo>
                            <a:pt x="808" y="16"/>
                          </a:lnTo>
                          <a:lnTo>
                            <a:pt x="813" y="18"/>
                          </a:lnTo>
                          <a:lnTo>
                            <a:pt x="816" y="18"/>
                          </a:lnTo>
                          <a:lnTo>
                            <a:pt x="815" y="21"/>
                          </a:lnTo>
                          <a:lnTo>
                            <a:pt x="816" y="25"/>
                          </a:lnTo>
                          <a:lnTo>
                            <a:pt x="816" y="28"/>
                          </a:lnTo>
                          <a:lnTo>
                            <a:pt x="818" y="33"/>
                          </a:lnTo>
                          <a:lnTo>
                            <a:pt x="820" y="37"/>
                          </a:lnTo>
                          <a:lnTo>
                            <a:pt x="821" y="41"/>
                          </a:lnTo>
                          <a:lnTo>
                            <a:pt x="823" y="45"/>
                          </a:lnTo>
                          <a:lnTo>
                            <a:pt x="827" y="48"/>
                          </a:lnTo>
                          <a:lnTo>
                            <a:pt x="829" y="52"/>
                          </a:lnTo>
                          <a:lnTo>
                            <a:pt x="833" y="56"/>
                          </a:lnTo>
                          <a:lnTo>
                            <a:pt x="835" y="59"/>
                          </a:lnTo>
                          <a:lnTo>
                            <a:pt x="840" y="64"/>
                          </a:lnTo>
                          <a:lnTo>
                            <a:pt x="842" y="66"/>
                          </a:lnTo>
                          <a:lnTo>
                            <a:pt x="847" y="70"/>
                          </a:lnTo>
                          <a:lnTo>
                            <a:pt x="852" y="73"/>
                          </a:lnTo>
                          <a:lnTo>
                            <a:pt x="855" y="76"/>
                          </a:lnTo>
                          <a:lnTo>
                            <a:pt x="860" y="79"/>
                          </a:lnTo>
                          <a:lnTo>
                            <a:pt x="865" y="82"/>
                          </a:lnTo>
                          <a:lnTo>
                            <a:pt x="870" y="83"/>
                          </a:lnTo>
                          <a:lnTo>
                            <a:pt x="874" y="85"/>
                          </a:lnTo>
                          <a:lnTo>
                            <a:pt x="878" y="86"/>
                          </a:lnTo>
                          <a:lnTo>
                            <a:pt x="884" y="89"/>
                          </a:lnTo>
                          <a:lnTo>
                            <a:pt x="889" y="89"/>
                          </a:lnTo>
                          <a:lnTo>
                            <a:pt x="893" y="91"/>
                          </a:lnTo>
                          <a:lnTo>
                            <a:pt x="898" y="91"/>
                          </a:lnTo>
                          <a:lnTo>
                            <a:pt x="902" y="91"/>
                          </a:lnTo>
                          <a:lnTo>
                            <a:pt x="906" y="91"/>
                          </a:lnTo>
                          <a:lnTo>
                            <a:pt x="911" y="91"/>
                          </a:lnTo>
                          <a:lnTo>
                            <a:pt x="915" y="89"/>
                          </a:lnTo>
                          <a:lnTo>
                            <a:pt x="920" y="89"/>
                          </a:lnTo>
                          <a:lnTo>
                            <a:pt x="923" y="86"/>
                          </a:lnTo>
                          <a:lnTo>
                            <a:pt x="927" y="85"/>
                          </a:lnTo>
                          <a:lnTo>
                            <a:pt x="925" y="83"/>
                          </a:lnTo>
                          <a:lnTo>
                            <a:pt x="924" y="79"/>
                          </a:lnTo>
                          <a:lnTo>
                            <a:pt x="923" y="77"/>
                          </a:lnTo>
                          <a:lnTo>
                            <a:pt x="922" y="75"/>
                          </a:lnTo>
                          <a:lnTo>
                            <a:pt x="920" y="70"/>
                          </a:lnTo>
                          <a:lnTo>
                            <a:pt x="917" y="65"/>
                          </a:lnTo>
                          <a:lnTo>
                            <a:pt x="915" y="62"/>
                          </a:lnTo>
                          <a:lnTo>
                            <a:pt x="911" y="56"/>
                          </a:lnTo>
                          <a:lnTo>
                            <a:pt x="909" y="52"/>
                          </a:lnTo>
                          <a:lnTo>
                            <a:pt x="906" y="48"/>
                          </a:lnTo>
                          <a:lnTo>
                            <a:pt x="902" y="44"/>
                          </a:lnTo>
                          <a:lnTo>
                            <a:pt x="898" y="40"/>
                          </a:lnTo>
                          <a:lnTo>
                            <a:pt x="895" y="37"/>
                          </a:lnTo>
                          <a:lnTo>
                            <a:pt x="891" y="33"/>
                          </a:lnTo>
                          <a:lnTo>
                            <a:pt x="889" y="31"/>
                          </a:lnTo>
                          <a:lnTo>
                            <a:pt x="884" y="27"/>
                          </a:lnTo>
                          <a:lnTo>
                            <a:pt x="879" y="25"/>
                          </a:lnTo>
                          <a:lnTo>
                            <a:pt x="876" y="22"/>
                          </a:lnTo>
                          <a:lnTo>
                            <a:pt x="878" y="22"/>
                          </a:lnTo>
                          <a:lnTo>
                            <a:pt x="880" y="22"/>
                          </a:lnTo>
                          <a:lnTo>
                            <a:pt x="884" y="22"/>
                          </a:lnTo>
                          <a:lnTo>
                            <a:pt x="886" y="22"/>
                          </a:lnTo>
                          <a:lnTo>
                            <a:pt x="890" y="22"/>
                          </a:lnTo>
                          <a:lnTo>
                            <a:pt x="892" y="22"/>
                          </a:lnTo>
                          <a:lnTo>
                            <a:pt x="896" y="22"/>
                          </a:lnTo>
                          <a:lnTo>
                            <a:pt x="898" y="22"/>
                          </a:lnTo>
                          <a:lnTo>
                            <a:pt x="902" y="22"/>
                          </a:lnTo>
                          <a:lnTo>
                            <a:pt x="904" y="22"/>
                          </a:lnTo>
                          <a:lnTo>
                            <a:pt x="908" y="22"/>
                          </a:lnTo>
                          <a:lnTo>
                            <a:pt x="911" y="22"/>
                          </a:lnTo>
                          <a:lnTo>
                            <a:pt x="915" y="22"/>
                          </a:lnTo>
                          <a:lnTo>
                            <a:pt x="918" y="22"/>
                          </a:lnTo>
                          <a:lnTo>
                            <a:pt x="922" y="22"/>
                          </a:lnTo>
                          <a:lnTo>
                            <a:pt x="925" y="22"/>
                          </a:lnTo>
                          <a:lnTo>
                            <a:pt x="928" y="21"/>
                          </a:lnTo>
                          <a:lnTo>
                            <a:pt x="931" y="21"/>
                          </a:lnTo>
                          <a:lnTo>
                            <a:pt x="935" y="21"/>
                          </a:lnTo>
                          <a:lnTo>
                            <a:pt x="940" y="21"/>
                          </a:lnTo>
                          <a:lnTo>
                            <a:pt x="942" y="21"/>
                          </a:lnTo>
                          <a:lnTo>
                            <a:pt x="947" y="21"/>
                          </a:lnTo>
                          <a:lnTo>
                            <a:pt x="949" y="21"/>
                          </a:lnTo>
                          <a:lnTo>
                            <a:pt x="954" y="21"/>
                          </a:lnTo>
                          <a:lnTo>
                            <a:pt x="956" y="21"/>
                          </a:lnTo>
                          <a:lnTo>
                            <a:pt x="961" y="21"/>
                          </a:lnTo>
                          <a:lnTo>
                            <a:pt x="965" y="21"/>
                          </a:lnTo>
                          <a:lnTo>
                            <a:pt x="969" y="21"/>
                          </a:lnTo>
                          <a:lnTo>
                            <a:pt x="972" y="21"/>
                          </a:lnTo>
                          <a:lnTo>
                            <a:pt x="976" y="21"/>
                          </a:lnTo>
                          <a:lnTo>
                            <a:pt x="980" y="21"/>
                          </a:lnTo>
                          <a:lnTo>
                            <a:pt x="985" y="21"/>
                          </a:lnTo>
                          <a:lnTo>
                            <a:pt x="988" y="21"/>
                          </a:lnTo>
                          <a:lnTo>
                            <a:pt x="992" y="21"/>
                          </a:lnTo>
                          <a:lnTo>
                            <a:pt x="995" y="21"/>
                          </a:lnTo>
                          <a:lnTo>
                            <a:pt x="1000" y="21"/>
                          </a:lnTo>
                          <a:lnTo>
                            <a:pt x="1004" y="20"/>
                          </a:lnTo>
                          <a:lnTo>
                            <a:pt x="1007" y="20"/>
                          </a:lnTo>
                          <a:lnTo>
                            <a:pt x="1012" y="20"/>
                          </a:lnTo>
                          <a:lnTo>
                            <a:pt x="1017" y="20"/>
                          </a:lnTo>
                          <a:lnTo>
                            <a:pt x="1020" y="20"/>
                          </a:lnTo>
                          <a:lnTo>
                            <a:pt x="1025" y="20"/>
                          </a:lnTo>
                          <a:lnTo>
                            <a:pt x="1029" y="20"/>
                          </a:lnTo>
                          <a:lnTo>
                            <a:pt x="1033" y="20"/>
                          </a:lnTo>
                          <a:lnTo>
                            <a:pt x="1038" y="20"/>
                          </a:lnTo>
                          <a:lnTo>
                            <a:pt x="1042" y="20"/>
                          </a:lnTo>
                          <a:lnTo>
                            <a:pt x="1047" y="20"/>
                          </a:lnTo>
                          <a:lnTo>
                            <a:pt x="1050" y="20"/>
                          </a:lnTo>
                          <a:lnTo>
                            <a:pt x="1055" y="19"/>
                          </a:lnTo>
                          <a:lnTo>
                            <a:pt x="1060" y="19"/>
                          </a:lnTo>
                          <a:lnTo>
                            <a:pt x="1063" y="19"/>
                          </a:lnTo>
                          <a:lnTo>
                            <a:pt x="1068" y="19"/>
                          </a:lnTo>
                          <a:lnTo>
                            <a:pt x="1073" y="19"/>
                          </a:lnTo>
                          <a:lnTo>
                            <a:pt x="1076" y="19"/>
                          </a:lnTo>
                          <a:lnTo>
                            <a:pt x="1081" y="19"/>
                          </a:lnTo>
                          <a:lnTo>
                            <a:pt x="1084" y="19"/>
                          </a:lnTo>
                          <a:lnTo>
                            <a:pt x="1089" y="18"/>
                          </a:lnTo>
                          <a:lnTo>
                            <a:pt x="1094" y="18"/>
                          </a:lnTo>
                          <a:lnTo>
                            <a:pt x="1099" y="18"/>
                          </a:lnTo>
                          <a:lnTo>
                            <a:pt x="1102" y="18"/>
                          </a:lnTo>
                          <a:lnTo>
                            <a:pt x="1107" y="18"/>
                          </a:lnTo>
                          <a:lnTo>
                            <a:pt x="1112" y="18"/>
                          </a:lnTo>
                          <a:lnTo>
                            <a:pt x="1115" y="18"/>
                          </a:lnTo>
                          <a:lnTo>
                            <a:pt x="1120" y="18"/>
                          </a:lnTo>
                          <a:lnTo>
                            <a:pt x="1118" y="21"/>
                          </a:lnTo>
                          <a:lnTo>
                            <a:pt x="1115" y="24"/>
                          </a:lnTo>
                          <a:lnTo>
                            <a:pt x="1113" y="27"/>
                          </a:lnTo>
                          <a:lnTo>
                            <a:pt x="1112" y="31"/>
                          </a:lnTo>
                          <a:lnTo>
                            <a:pt x="1108" y="34"/>
                          </a:lnTo>
                          <a:lnTo>
                            <a:pt x="1106" y="38"/>
                          </a:lnTo>
                          <a:lnTo>
                            <a:pt x="1103" y="41"/>
                          </a:lnTo>
                          <a:lnTo>
                            <a:pt x="1103" y="44"/>
                          </a:lnTo>
                          <a:lnTo>
                            <a:pt x="1107" y="44"/>
                          </a:lnTo>
                          <a:lnTo>
                            <a:pt x="1113" y="45"/>
                          </a:lnTo>
                          <a:lnTo>
                            <a:pt x="1117" y="46"/>
                          </a:lnTo>
                          <a:lnTo>
                            <a:pt x="1122" y="47"/>
                          </a:lnTo>
                          <a:lnTo>
                            <a:pt x="1127" y="48"/>
                          </a:lnTo>
                          <a:lnTo>
                            <a:pt x="1132" y="50"/>
                          </a:lnTo>
                          <a:lnTo>
                            <a:pt x="1137" y="52"/>
                          </a:lnTo>
                          <a:lnTo>
                            <a:pt x="1141" y="54"/>
                          </a:lnTo>
                          <a:lnTo>
                            <a:pt x="1146" y="56"/>
                          </a:lnTo>
                          <a:lnTo>
                            <a:pt x="1151" y="59"/>
                          </a:lnTo>
                          <a:lnTo>
                            <a:pt x="1156" y="60"/>
                          </a:lnTo>
                          <a:lnTo>
                            <a:pt x="1160" y="64"/>
                          </a:lnTo>
                          <a:lnTo>
                            <a:pt x="1164" y="66"/>
                          </a:lnTo>
                          <a:lnTo>
                            <a:pt x="1170" y="69"/>
                          </a:lnTo>
                          <a:lnTo>
                            <a:pt x="1175" y="71"/>
                          </a:lnTo>
                          <a:lnTo>
                            <a:pt x="1179" y="73"/>
                          </a:lnTo>
                          <a:lnTo>
                            <a:pt x="1184" y="75"/>
                          </a:lnTo>
                          <a:lnTo>
                            <a:pt x="1189" y="76"/>
                          </a:lnTo>
                          <a:lnTo>
                            <a:pt x="1194" y="78"/>
                          </a:lnTo>
                          <a:lnTo>
                            <a:pt x="1198" y="81"/>
                          </a:lnTo>
                          <a:lnTo>
                            <a:pt x="1202" y="82"/>
                          </a:lnTo>
                          <a:lnTo>
                            <a:pt x="1208" y="82"/>
                          </a:lnTo>
                          <a:lnTo>
                            <a:pt x="1213" y="83"/>
                          </a:lnTo>
                          <a:lnTo>
                            <a:pt x="1217" y="83"/>
                          </a:lnTo>
                          <a:lnTo>
                            <a:pt x="1221" y="83"/>
                          </a:lnTo>
                          <a:lnTo>
                            <a:pt x="1227" y="82"/>
                          </a:lnTo>
                          <a:lnTo>
                            <a:pt x="1230" y="81"/>
                          </a:lnTo>
                          <a:lnTo>
                            <a:pt x="1236" y="79"/>
                          </a:lnTo>
                          <a:lnTo>
                            <a:pt x="1241" y="76"/>
                          </a:lnTo>
                          <a:lnTo>
                            <a:pt x="1246" y="73"/>
                          </a:lnTo>
                          <a:lnTo>
                            <a:pt x="1251" y="71"/>
                          </a:lnTo>
                          <a:lnTo>
                            <a:pt x="1257" y="67"/>
                          </a:lnTo>
                          <a:lnTo>
                            <a:pt x="1251" y="64"/>
                          </a:lnTo>
                          <a:lnTo>
                            <a:pt x="1246" y="59"/>
                          </a:lnTo>
                          <a:lnTo>
                            <a:pt x="1241" y="56"/>
                          </a:lnTo>
                          <a:lnTo>
                            <a:pt x="1236" y="52"/>
                          </a:lnTo>
                          <a:lnTo>
                            <a:pt x="1232" y="48"/>
                          </a:lnTo>
                          <a:lnTo>
                            <a:pt x="1227" y="45"/>
                          </a:lnTo>
                          <a:lnTo>
                            <a:pt x="1222" y="41"/>
                          </a:lnTo>
                          <a:lnTo>
                            <a:pt x="1217" y="38"/>
                          </a:lnTo>
                          <a:lnTo>
                            <a:pt x="1213" y="34"/>
                          </a:lnTo>
                          <a:lnTo>
                            <a:pt x="1208" y="31"/>
                          </a:lnTo>
                          <a:lnTo>
                            <a:pt x="1202" y="28"/>
                          </a:lnTo>
                          <a:lnTo>
                            <a:pt x="1197" y="26"/>
                          </a:lnTo>
                          <a:lnTo>
                            <a:pt x="1192" y="22"/>
                          </a:lnTo>
                          <a:lnTo>
                            <a:pt x="1188" y="20"/>
                          </a:lnTo>
                          <a:lnTo>
                            <a:pt x="1182" y="18"/>
                          </a:lnTo>
                          <a:lnTo>
                            <a:pt x="1177" y="15"/>
                          </a:lnTo>
                          <a:lnTo>
                            <a:pt x="1182" y="15"/>
                          </a:lnTo>
                          <a:lnTo>
                            <a:pt x="1187" y="15"/>
                          </a:lnTo>
                          <a:lnTo>
                            <a:pt x="1190" y="14"/>
                          </a:lnTo>
                          <a:lnTo>
                            <a:pt x="1195" y="14"/>
                          </a:lnTo>
                          <a:lnTo>
                            <a:pt x="1200" y="14"/>
                          </a:lnTo>
                          <a:lnTo>
                            <a:pt x="1203" y="14"/>
                          </a:lnTo>
                          <a:lnTo>
                            <a:pt x="1208" y="13"/>
                          </a:lnTo>
                          <a:lnTo>
                            <a:pt x="1213" y="13"/>
                          </a:lnTo>
                          <a:lnTo>
                            <a:pt x="1217" y="13"/>
                          </a:lnTo>
                          <a:lnTo>
                            <a:pt x="1221" y="13"/>
                          </a:lnTo>
                          <a:lnTo>
                            <a:pt x="1226" y="13"/>
                          </a:lnTo>
                          <a:lnTo>
                            <a:pt x="1230" y="13"/>
                          </a:lnTo>
                          <a:lnTo>
                            <a:pt x="1234" y="12"/>
                          </a:lnTo>
                          <a:lnTo>
                            <a:pt x="1239" y="12"/>
                          </a:lnTo>
                          <a:lnTo>
                            <a:pt x="1243" y="12"/>
                          </a:lnTo>
                          <a:lnTo>
                            <a:pt x="1247" y="12"/>
                          </a:lnTo>
                          <a:lnTo>
                            <a:pt x="1251" y="12"/>
                          </a:lnTo>
                          <a:lnTo>
                            <a:pt x="1255" y="10"/>
                          </a:lnTo>
                          <a:lnTo>
                            <a:pt x="1260" y="10"/>
                          </a:lnTo>
                          <a:lnTo>
                            <a:pt x="1264" y="10"/>
                          </a:lnTo>
                          <a:lnTo>
                            <a:pt x="1268" y="10"/>
                          </a:lnTo>
                          <a:lnTo>
                            <a:pt x="1272" y="10"/>
                          </a:lnTo>
                          <a:lnTo>
                            <a:pt x="1275" y="9"/>
                          </a:lnTo>
                          <a:lnTo>
                            <a:pt x="1280" y="9"/>
                          </a:lnTo>
                          <a:lnTo>
                            <a:pt x="1284" y="9"/>
                          </a:lnTo>
                          <a:lnTo>
                            <a:pt x="1289" y="9"/>
                          </a:lnTo>
                          <a:lnTo>
                            <a:pt x="1291" y="8"/>
                          </a:lnTo>
                          <a:lnTo>
                            <a:pt x="1296" y="8"/>
                          </a:lnTo>
                          <a:lnTo>
                            <a:pt x="1300" y="8"/>
                          </a:lnTo>
                          <a:lnTo>
                            <a:pt x="1304" y="8"/>
                          </a:lnTo>
                          <a:lnTo>
                            <a:pt x="1309" y="8"/>
                          </a:lnTo>
                          <a:lnTo>
                            <a:pt x="1312" y="8"/>
                          </a:lnTo>
                          <a:lnTo>
                            <a:pt x="1316" y="8"/>
                          </a:lnTo>
                          <a:lnTo>
                            <a:pt x="1319" y="7"/>
                          </a:lnTo>
                          <a:lnTo>
                            <a:pt x="1323" y="7"/>
                          </a:lnTo>
                          <a:lnTo>
                            <a:pt x="1327" y="7"/>
                          </a:lnTo>
                          <a:lnTo>
                            <a:pt x="1330" y="6"/>
                          </a:lnTo>
                          <a:lnTo>
                            <a:pt x="1334" y="6"/>
                          </a:lnTo>
                          <a:lnTo>
                            <a:pt x="1338" y="6"/>
                          </a:lnTo>
                          <a:lnTo>
                            <a:pt x="1342" y="6"/>
                          </a:lnTo>
                          <a:lnTo>
                            <a:pt x="1346" y="6"/>
                          </a:lnTo>
                          <a:lnTo>
                            <a:pt x="1349" y="5"/>
                          </a:lnTo>
                          <a:lnTo>
                            <a:pt x="1351" y="5"/>
                          </a:lnTo>
                          <a:lnTo>
                            <a:pt x="1356" y="5"/>
                          </a:lnTo>
                          <a:lnTo>
                            <a:pt x="1359" y="5"/>
                          </a:lnTo>
                          <a:lnTo>
                            <a:pt x="1362" y="3"/>
                          </a:lnTo>
                          <a:lnTo>
                            <a:pt x="1366" y="3"/>
                          </a:lnTo>
                          <a:lnTo>
                            <a:pt x="1369" y="3"/>
                          </a:lnTo>
                          <a:lnTo>
                            <a:pt x="1372" y="3"/>
                          </a:lnTo>
                          <a:lnTo>
                            <a:pt x="1375" y="3"/>
                          </a:lnTo>
                          <a:lnTo>
                            <a:pt x="1379" y="3"/>
                          </a:lnTo>
                          <a:lnTo>
                            <a:pt x="1382" y="3"/>
                          </a:lnTo>
                          <a:lnTo>
                            <a:pt x="1385" y="2"/>
                          </a:lnTo>
                          <a:lnTo>
                            <a:pt x="1387" y="2"/>
                          </a:lnTo>
                          <a:lnTo>
                            <a:pt x="1389" y="1"/>
                          </a:lnTo>
                          <a:lnTo>
                            <a:pt x="1393" y="1"/>
                          </a:lnTo>
                          <a:lnTo>
                            <a:pt x="1395" y="1"/>
                          </a:lnTo>
                          <a:lnTo>
                            <a:pt x="1398" y="0"/>
                          </a:lnTo>
                          <a:lnTo>
                            <a:pt x="1401" y="0"/>
                          </a:lnTo>
                          <a:lnTo>
                            <a:pt x="1405" y="0"/>
                          </a:lnTo>
                          <a:lnTo>
                            <a:pt x="1407" y="0"/>
                          </a:lnTo>
                          <a:lnTo>
                            <a:pt x="1410" y="0"/>
                          </a:lnTo>
                          <a:lnTo>
                            <a:pt x="1412" y="0"/>
                          </a:lnTo>
                          <a:lnTo>
                            <a:pt x="1416" y="0"/>
                          </a:lnTo>
                          <a:lnTo>
                            <a:pt x="1425" y="84"/>
                          </a:lnTo>
                          <a:lnTo>
                            <a:pt x="1424" y="84"/>
                          </a:lnTo>
                          <a:lnTo>
                            <a:pt x="1421" y="84"/>
                          </a:lnTo>
                          <a:lnTo>
                            <a:pt x="1420" y="84"/>
                          </a:lnTo>
                          <a:lnTo>
                            <a:pt x="1416" y="84"/>
                          </a:lnTo>
                          <a:lnTo>
                            <a:pt x="1412" y="85"/>
                          </a:lnTo>
                          <a:lnTo>
                            <a:pt x="1407" y="85"/>
                          </a:lnTo>
                          <a:lnTo>
                            <a:pt x="1402" y="86"/>
                          </a:lnTo>
                          <a:lnTo>
                            <a:pt x="1400" y="86"/>
                          </a:lnTo>
                          <a:lnTo>
                            <a:pt x="1397" y="86"/>
                          </a:lnTo>
                          <a:lnTo>
                            <a:pt x="1393" y="86"/>
                          </a:lnTo>
                          <a:lnTo>
                            <a:pt x="1389" y="88"/>
                          </a:lnTo>
                          <a:lnTo>
                            <a:pt x="1387" y="88"/>
                          </a:lnTo>
                          <a:lnTo>
                            <a:pt x="1383" y="89"/>
                          </a:lnTo>
                          <a:lnTo>
                            <a:pt x="1380" y="89"/>
                          </a:lnTo>
                          <a:lnTo>
                            <a:pt x="1376" y="89"/>
                          </a:lnTo>
                          <a:lnTo>
                            <a:pt x="1372" y="89"/>
                          </a:lnTo>
                          <a:lnTo>
                            <a:pt x="1368" y="90"/>
                          </a:lnTo>
                          <a:lnTo>
                            <a:pt x="1363" y="90"/>
                          </a:lnTo>
                          <a:lnTo>
                            <a:pt x="1360" y="91"/>
                          </a:lnTo>
                          <a:lnTo>
                            <a:pt x="1354" y="91"/>
                          </a:lnTo>
                          <a:lnTo>
                            <a:pt x="1350" y="91"/>
                          </a:lnTo>
                          <a:lnTo>
                            <a:pt x="1346" y="92"/>
                          </a:lnTo>
                          <a:lnTo>
                            <a:pt x="1341" y="94"/>
                          </a:lnTo>
                          <a:lnTo>
                            <a:pt x="1335" y="94"/>
                          </a:lnTo>
                          <a:lnTo>
                            <a:pt x="1329" y="94"/>
                          </a:lnTo>
                          <a:lnTo>
                            <a:pt x="1324" y="94"/>
                          </a:lnTo>
                          <a:lnTo>
                            <a:pt x="1319" y="95"/>
                          </a:lnTo>
                          <a:lnTo>
                            <a:pt x="1312" y="96"/>
                          </a:lnTo>
                          <a:lnTo>
                            <a:pt x="1306" y="96"/>
                          </a:lnTo>
                          <a:lnTo>
                            <a:pt x="1302" y="97"/>
                          </a:lnTo>
                          <a:lnTo>
                            <a:pt x="1296" y="97"/>
                          </a:lnTo>
                          <a:lnTo>
                            <a:pt x="1289" y="97"/>
                          </a:lnTo>
                          <a:lnTo>
                            <a:pt x="1283" y="97"/>
                          </a:lnTo>
                          <a:lnTo>
                            <a:pt x="1275" y="98"/>
                          </a:lnTo>
                          <a:lnTo>
                            <a:pt x="1270" y="100"/>
                          </a:lnTo>
                          <a:lnTo>
                            <a:pt x="1262" y="100"/>
                          </a:lnTo>
                          <a:lnTo>
                            <a:pt x="1255" y="100"/>
                          </a:lnTo>
                          <a:lnTo>
                            <a:pt x="1249" y="100"/>
                          </a:lnTo>
                          <a:lnTo>
                            <a:pt x="1242" y="102"/>
                          </a:lnTo>
                          <a:lnTo>
                            <a:pt x="1235" y="102"/>
                          </a:lnTo>
                          <a:lnTo>
                            <a:pt x="1228" y="102"/>
                          </a:lnTo>
                          <a:lnTo>
                            <a:pt x="1220" y="102"/>
                          </a:lnTo>
                          <a:lnTo>
                            <a:pt x="1213" y="102"/>
                          </a:lnTo>
                          <a:lnTo>
                            <a:pt x="1205" y="103"/>
                          </a:lnTo>
                          <a:lnTo>
                            <a:pt x="1197" y="104"/>
                          </a:lnTo>
                          <a:lnTo>
                            <a:pt x="1190" y="104"/>
                          </a:lnTo>
                          <a:lnTo>
                            <a:pt x="1182" y="104"/>
                          </a:lnTo>
                          <a:lnTo>
                            <a:pt x="1173" y="104"/>
                          </a:lnTo>
                          <a:lnTo>
                            <a:pt x="1165" y="104"/>
                          </a:lnTo>
                          <a:lnTo>
                            <a:pt x="1157" y="105"/>
                          </a:lnTo>
                          <a:lnTo>
                            <a:pt x="1149" y="107"/>
                          </a:lnTo>
                          <a:lnTo>
                            <a:pt x="1140" y="107"/>
                          </a:lnTo>
                          <a:lnTo>
                            <a:pt x="1132" y="107"/>
                          </a:lnTo>
                          <a:lnTo>
                            <a:pt x="1122" y="107"/>
                          </a:lnTo>
                          <a:lnTo>
                            <a:pt x="1114" y="107"/>
                          </a:lnTo>
                          <a:lnTo>
                            <a:pt x="1112" y="103"/>
                          </a:lnTo>
                          <a:lnTo>
                            <a:pt x="1108" y="100"/>
                          </a:lnTo>
                          <a:lnTo>
                            <a:pt x="1106" y="95"/>
                          </a:lnTo>
                          <a:lnTo>
                            <a:pt x="1102" y="91"/>
                          </a:lnTo>
                          <a:lnTo>
                            <a:pt x="1099" y="89"/>
                          </a:lnTo>
                          <a:lnTo>
                            <a:pt x="1096" y="85"/>
                          </a:lnTo>
                          <a:lnTo>
                            <a:pt x="1094" y="82"/>
                          </a:lnTo>
                          <a:lnTo>
                            <a:pt x="1090" y="79"/>
                          </a:lnTo>
                          <a:lnTo>
                            <a:pt x="1086" y="76"/>
                          </a:lnTo>
                          <a:lnTo>
                            <a:pt x="1083" y="73"/>
                          </a:lnTo>
                          <a:lnTo>
                            <a:pt x="1080" y="71"/>
                          </a:lnTo>
                          <a:lnTo>
                            <a:pt x="1076" y="70"/>
                          </a:lnTo>
                          <a:lnTo>
                            <a:pt x="1074" y="67"/>
                          </a:lnTo>
                          <a:lnTo>
                            <a:pt x="1070" y="65"/>
                          </a:lnTo>
                          <a:lnTo>
                            <a:pt x="1065" y="64"/>
                          </a:lnTo>
                          <a:lnTo>
                            <a:pt x="1063" y="62"/>
                          </a:lnTo>
                          <a:lnTo>
                            <a:pt x="1060" y="60"/>
                          </a:lnTo>
                          <a:lnTo>
                            <a:pt x="1056" y="58"/>
                          </a:lnTo>
                          <a:lnTo>
                            <a:pt x="1051" y="56"/>
                          </a:lnTo>
                          <a:lnTo>
                            <a:pt x="1048" y="56"/>
                          </a:lnTo>
                          <a:lnTo>
                            <a:pt x="1044" y="53"/>
                          </a:lnTo>
                          <a:lnTo>
                            <a:pt x="1041" y="52"/>
                          </a:lnTo>
                          <a:lnTo>
                            <a:pt x="1037" y="51"/>
                          </a:lnTo>
                          <a:lnTo>
                            <a:pt x="1033" y="50"/>
                          </a:lnTo>
                          <a:lnTo>
                            <a:pt x="1030" y="48"/>
                          </a:lnTo>
                          <a:lnTo>
                            <a:pt x="1026" y="46"/>
                          </a:lnTo>
                          <a:lnTo>
                            <a:pt x="1022" y="45"/>
                          </a:lnTo>
                          <a:lnTo>
                            <a:pt x="1018" y="44"/>
                          </a:lnTo>
                          <a:lnTo>
                            <a:pt x="1014" y="43"/>
                          </a:lnTo>
                          <a:lnTo>
                            <a:pt x="1011" y="41"/>
                          </a:lnTo>
                          <a:lnTo>
                            <a:pt x="1007" y="39"/>
                          </a:lnTo>
                          <a:lnTo>
                            <a:pt x="1004" y="38"/>
                          </a:lnTo>
                          <a:lnTo>
                            <a:pt x="1001" y="38"/>
                          </a:lnTo>
                          <a:lnTo>
                            <a:pt x="1000" y="39"/>
                          </a:lnTo>
                          <a:lnTo>
                            <a:pt x="998" y="40"/>
                          </a:lnTo>
                          <a:lnTo>
                            <a:pt x="994" y="41"/>
                          </a:lnTo>
                          <a:lnTo>
                            <a:pt x="990" y="43"/>
                          </a:lnTo>
                          <a:lnTo>
                            <a:pt x="987" y="45"/>
                          </a:lnTo>
                          <a:lnTo>
                            <a:pt x="982" y="47"/>
                          </a:lnTo>
                          <a:lnTo>
                            <a:pt x="980" y="51"/>
                          </a:lnTo>
                          <a:lnTo>
                            <a:pt x="974" y="53"/>
                          </a:lnTo>
                          <a:lnTo>
                            <a:pt x="971" y="56"/>
                          </a:lnTo>
                          <a:lnTo>
                            <a:pt x="967" y="58"/>
                          </a:lnTo>
                          <a:lnTo>
                            <a:pt x="962" y="60"/>
                          </a:lnTo>
                          <a:lnTo>
                            <a:pt x="959" y="62"/>
                          </a:lnTo>
                          <a:lnTo>
                            <a:pt x="956" y="64"/>
                          </a:lnTo>
                          <a:lnTo>
                            <a:pt x="952" y="65"/>
                          </a:lnTo>
                          <a:lnTo>
                            <a:pt x="950" y="67"/>
                          </a:lnTo>
                          <a:lnTo>
                            <a:pt x="952" y="69"/>
                          </a:lnTo>
                          <a:lnTo>
                            <a:pt x="955" y="71"/>
                          </a:lnTo>
                          <a:lnTo>
                            <a:pt x="959" y="76"/>
                          </a:lnTo>
                          <a:lnTo>
                            <a:pt x="962" y="79"/>
                          </a:lnTo>
                          <a:lnTo>
                            <a:pt x="965" y="82"/>
                          </a:lnTo>
                          <a:lnTo>
                            <a:pt x="969" y="85"/>
                          </a:lnTo>
                          <a:lnTo>
                            <a:pt x="972" y="88"/>
                          </a:lnTo>
                          <a:lnTo>
                            <a:pt x="974" y="91"/>
                          </a:lnTo>
                          <a:lnTo>
                            <a:pt x="976" y="89"/>
                          </a:lnTo>
                          <a:lnTo>
                            <a:pt x="980" y="86"/>
                          </a:lnTo>
                          <a:lnTo>
                            <a:pt x="982" y="85"/>
                          </a:lnTo>
                          <a:lnTo>
                            <a:pt x="985" y="84"/>
                          </a:lnTo>
                          <a:lnTo>
                            <a:pt x="987" y="83"/>
                          </a:lnTo>
                          <a:lnTo>
                            <a:pt x="990" y="83"/>
                          </a:lnTo>
                          <a:lnTo>
                            <a:pt x="992" y="82"/>
                          </a:lnTo>
                          <a:lnTo>
                            <a:pt x="995" y="82"/>
                          </a:lnTo>
                          <a:lnTo>
                            <a:pt x="1000" y="82"/>
                          </a:lnTo>
                          <a:lnTo>
                            <a:pt x="1005" y="83"/>
                          </a:lnTo>
                          <a:lnTo>
                            <a:pt x="1010" y="84"/>
                          </a:lnTo>
                          <a:lnTo>
                            <a:pt x="1014" y="85"/>
                          </a:lnTo>
                          <a:lnTo>
                            <a:pt x="1018" y="86"/>
                          </a:lnTo>
                          <a:lnTo>
                            <a:pt x="1023" y="89"/>
                          </a:lnTo>
                          <a:lnTo>
                            <a:pt x="1026" y="91"/>
                          </a:lnTo>
                          <a:lnTo>
                            <a:pt x="1031" y="96"/>
                          </a:lnTo>
                          <a:lnTo>
                            <a:pt x="1035" y="98"/>
                          </a:lnTo>
                          <a:lnTo>
                            <a:pt x="1038" y="102"/>
                          </a:lnTo>
                          <a:lnTo>
                            <a:pt x="1043" y="104"/>
                          </a:lnTo>
                          <a:lnTo>
                            <a:pt x="1047" y="109"/>
                          </a:lnTo>
                          <a:lnTo>
                            <a:pt x="1042" y="109"/>
                          </a:lnTo>
                          <a:lnTo>
                            <a:pt x="1037" y="109"/>
                          </a:lnTo>
                          <a:lnTo>
                            <a:pt x="1032" y="109"/>
                          </a:lnTo>
                          <a:lnTo>
                            <a:pt x="1028" y="109"/>
                          </a:lnTo>
                          <a:lnTo>
                            <a:pt x="1022" y="109"/>
                          </a:lnTo>
                          <a:lnTo>
                            <a:pt x="1018" y="109"/>
                          </a:lnTo>
                          <a:lnTo>
                            <a:pt x="1012" y="109"/>
                          </a:lnTo>
                          <a:lnTo>
                            <a:pt x="1007" y="109"/>
                          </a:lnTo>
                          <a:lnTo>
                            <a:pt x="1003" y="108"/>
                          </a:lnTo>
                          <a:lnTo>
                            <a:pt x="998" y="108"/>
                          </a:lnTo>
                          <a:lnTo>
                            <a:pt x="992" y="108"/>
                          </a:lnTo>
                          <a:lnTo>
                            <a:pt x="987" y="108"/>
                          </a:lnTo>
                          <a:lnTo>
                            <a:pt x="982" y="108"/>
                          </a:lnTo>
                          <a:lnTo>
                            <a:pt x="978" y="108"/>
                          </a:lnTo>
                          <a:lnTo>
                            <a:pt x="973" y="108"/>
                          </a:lnTo>
                          <a:lnTo>
                            <a:pt x="968" y="108"/>
                          </a:lnTo>
                          <a:lnTo>
                            <a:pt x="965" y="107"/>
                          </a:lnTo>
                          <a:lnTo>
                            <a:pt x="962" y="107"/>
                          </a:lnTo>
                          <a:lnTo>
                            <a:pt x="960" y="107"/>
                          </a:lnTo>
                          <a:lnTo>
                            <a:pt x="958" y="107"/>
                          </a:lnTo>
                          <a:lnTo>
                            <a:pt x="954" y="107"/>
                          </a:lnTo>
                          <a:lnTo>
                            <a:pt x="952" y="107"/>
                          </a:lnTo>
                          <a:lnTo>
                            <a:pt x="949" y="107"/>
                          </a:lnTo>
                          <a:lnTo>
                            <a:pt x="947" y="107"/>
                          </a:lnTo>
                          <a:lnTo>
                            <a:pt x="944" y="107"/>
                          </a:lnTo>
                          <a:lnTo>
                            <a:pt x="942" y="107"/>
                          </a:lnTo>
                          <a:lnTo>
                            <a:pt x="940" y="107"/>
                          </a:lnTo>
                          <a:lnTo>
                            <a:pt x="936" y="107"/>
                          </a:lnTo>
                          <a:lnTo>
                            <a:pt x="931" y="107"/>
                          </a:lnTo>
                          <a:lnTo>
                            <a:pt x="927" y="107"/>
                          </a:lnTo>
                          <a:lnTo>
                            <a:pt x="924" y="107"/>
                          </a:lnTo>
                          <a:lnTo>
                            <a:pt x="921" y="107"/>
                          </a:lnTo>
                          <a:lnTo>
                            <a:pt x="918" y="107"/>
                          </a:lnTo>
                          <a:lnTo>
                            <a:pt x="916" y="107"/>
                          </a:lnTo>
                          <a:lnTo>
                            <a:pt x="914" y="107"/>
                          </a:lnTo>
                          <a:lnTo>
                            <a:pt x="910" y="107"/>
                          </a:lnTo>
                          <a:lnTo>
                            <a:pt x="908" y="107"/>
                          </a:lnTo>
                          <a:lnTo>
                            <a:pt x="905" y="107"/>
                          </a:lnTo>
                          <a:lnTo>
                            <a:pt x="903" y="105"/>
                          </a:lnTo>
                          <a:lnTo>
                            <a:pt x="899" y="105"/>
                          </a:lnTo>
                          <a:lnTo>
                            <a:pt x="897" y="105"/>
                          </a:lnTo>
                          <a:lnTo>
                            <a:pt x="895" y="105"/>
                          </a:lnTo>
                          <a:lnTo>
                            <a:pt x="892" y="105"/>
                          </a:lnTo>
                          <a:lnTo>
                            <a:pt x="889" y="105"/>
                          </a:lnTo>
                          <a:lnTo>
                            <a:pt x="886" y="105"/>
                          </a:lnTo>
                          <a:lnTo>
                            <a:pt x="884" y="105"/>
                          </a:lnTo>
                          <a:lnTo>
                            <a:pt x="880" y="104"/>
                          </a:lnTo>
                          <a:lnTo>
                            <a:pt x="877" y="104"/>
                          </a:lnTo>
                          <a:lnTo>
                            <a:pt x="873" y="104"/>
                          </a:lnTo>
                          <a:lnTo>
                            <a:pt x="870" y="104"/>
                          </a:lnTo>
                          <a:lnTo>
                            <a:pt x="866" y="104"/>
                          </a:lnTo>
                          <a:lnTo>
                            <a:pt x="863" y="104"/>
                          </a:lnTo>
                          <a:lnTo>
                            <a:pt x="858" y="104"/>
                          </a:lnTo>
                          <a:lnTo>
                            <a:pt x="855" y="104"/>
                          </a:lnTo>
                          <a:lnTo>
                            <a:pt x="852" y="104"/>
                          </a:lnTo>
                          <a:lnTo>
                            <a:pt x="848" y="104"/>
                          </a:lnTo>
                          <a:lnTo>
                            <a:pt x="845" y="104"/>
                          </a:lnTo>
                          <a:lnTo>
                            <a:pt x="840" y="104"/>
                          </a:lnTo>
                          <a:lnTo>
                            <a:pt x="838" y="104"/>
                          </a:lnTo>
                          <a:lnTo>
                            <a:pt x="834" y="104"/>
                          </a:lnTo>
                          <a:lnTo>
                            <a:pt x="831" y="104"/>
                          </a:lnTo>
                          <a:lnTo>
                            <a:pt x="827" y="104"/>
                          </a:lnTo>
                          <a:lnTo>
                            <a:pt x="826" y="100"/>
                          </a:lnTo>
                          <a:lnTo>
                            <a:pt x="826" y="96"/>
                          </a:lnTo>
                          <a:lnTo>
                            <a:pt x="825" y="91"/>
                          </a:lnTo>
                          <a:lnTo>
                            <a:pt x="823" y="89"/>
                          </a:lnTo>
                          <a:lnTo>
                            <a:pt x="822" y="84"/>
                          </a:lnTo>
                          <a:lnTo>
                            <a:pt x="822" y="81"/>
                          </a:lnTo>
                          <a:lnTo>
                            <a:pt x="821" y="76"/>
                          </a:lnTo>
                          <a:lnTo>
                            <a:pt x="821" y="73"/>
                          </a:lnTo>
                          <a:lnTo>
                            <a:pt x="818" y="73"/>
                          </a:lnTo>
                          <a:lnTo>
                            <a:pt x="814" y="76"/>
                          </a:lnTo>
                          <a:lnTo>
                            <a:pt x="810" y="76"/>
                          </a:lnTo>
                          <a:lnTo>
                            <a:pt x="807" y="78"/>
                          </a:lnTo>
                          <a:lnTo>
                            <a:pt x="803" y="78"/>
                          </a:lnTo>
                          <a:lnTo>
                            <a:pt x="800" y="78"/>
                          </a:lnTo>
                          <a:lnTo>
                            <a:pt x="797" y="76"/>
                          </a:lnTo>
                          <a:lnTo>
                            <a:pt x="795" y="76"/>
                          </a:lnTo>
                          <a:lnTo>
                            <a:pt x="793" y="75"/>
                          </a:lnTo>
                          <a:lnTo>
                            <a:pt x="790" y="73"/>
                          </a:lnTo>
                          <a:lnTo>
                            <a:pt x="787" y="71"/>
                          </a:lnTo>
                          <a:lnTo>
                            <a:pt x="784" y="70"/>
                          </a:lnTo>
                          <a:lnTo>
                            <a:pt x="780" y="66"/>
                          </a:lnTo>
                          <a:lnTo>
                            <a:pt x="775" y="62"/>
                          </a:lnTo>
                          <a:lnTo>
                            <a:pt x="772" y="59"/>
                          </a:lnTo>
                          <a:lnTo>
                            <a:pt x="770" y="56"/>
                          </a:lnTo>
                          <a:lnTo>
                            <a:pt x="766" y="53"/>
                          </a:lnTo>
                          <a:lnTo>
                            <a:pt x="765" y="51"/>
                          </a:lnTo>
                          <a:lnTo>
                            <a:pt x="761" y="46"/>
                          </a:lnTo>
                          <a:lnTo>
                            <a:pt x="756" y="41"/>
                          </a:lnTo>
                          <a:lnTo>
                            <a:pt x="753" y="39"/>
                          </a:lnTo>
                          <a:lnTo>
                            <a:pt x="751" y="38"/>
                          </a:lnTo>
                          <a:lnTo>
                            <a:pt x="748" y="35"/>
                          </a:lnTo>
                          <a:lnTo>
                            <a:pt x="745" y="34"/>
                          </a:lnTo>
                          <a:lnTo>
                            <a:pt x="742" y="33"/>
                          </a:lnTo>
                          <a:lnTo>
                            <a:pt x="739" y="33"/>
                          </a:lnTo>
                          <a:lnTo>
                            <a:pt x="737" y="32"/>
                          </a:lnTo>
                          <a:lnTo>
                            <a:pt x="733" y="32"/>
                          </a:lnTo>
                          <a:lnTo>
                            <a:pt x="729" y="37"/>
                          </a:lnTo>
                          <a:lnTo>
                            <a:pt x="726" y="41"/>
                          </a:lnTo>
                          <a:lnTo>
                            <a:pt x="724" y="46"/>
                          </a:lnTo>
                          <a:lnTo>
                            <a:pt x="721" y="52"/>
                          </a:lnTo>
                          <a:lnTo>
                            <a:pt x="720" y="56"/>
                          </a:lnTo>
                          <a:lnTo>
                            <a:pt x="720" y="62"/>
                          </a:lnTo>
                          <a:lnTo>
                            <a:pt x="721" y="66"/>
                          </a:lnTo>
                          <a:lnTo>
                            <a:pt x="723" y="71"/>
                          </a:lnTo>
                          <a:lnTo>
                            <a:pt x="724" y="73"/>
                          </a:lnTo>
                          <a:lnTo>
                            <a:pt x="726" y="79"/>
                          </a:lnTo>
                          <a:lnTo>
                            <a:pt x="729" y="83"/>
                          </a:lnTo>
                          <a:lnTo>
                            <a:pt x="732" y="86"/>
                          </a:lnTo>
                          <a:lnTo>
                            <a:pt x="734" y="91"/>
                          </a:lnTo>
                          <a:lnTo>
                            <a:pt x="739" y="94"/>
                          </a:lnTo>
                          <a:lnTo>
                            <a:pt x="744" y="97"/>
                          </a:lnTo>
                          <a:lnTo>
                            <a:pt x="749" y="102"/>
                          </a:lnTo>
                          <a:lnTo>
                            <a:pt x="744" y="102"/>
                          </a:lnTo>
                          <a:lnTo>
                            <a:pt x="742" y="102"/>
                          </a:lnTo>
                          <a:lnTo>
                            <a:pt x="739" y="102"/>
                          </a:lnTo>
                          <a:lnTo>
                            <a:pt x="737" y="102"/>
                          </a:lnTo>
                          <a:lnTo>
                            <a:pt x="733" y="101"/>
                          </a:lnTo>
                          <a:lnTo>
                            <a:pt x="730" y="101"/>
                          </a:lnTo>
                          <a:lnTo>
                            <a:pt x="726" y="101"/>
                          </a:lnTo>
                          <a:lnTo>
                            <a:pt x="724" y="101"/>
                          </a:lnTo>
                          <a:lnTo>
                            <a:pt x="721" y="101"/>
                          </a:lnTo>
                          <a:lnTo>
                            <a:pt x="719" y="101"/>
                          </a:lnTo>
                          <a:lnTo>
                            <a:pt x="715" y="101"/>
                          </a:lnTo>
                          <a:lnTo>
                            <a:pt x="713" y="101"/>
                          </a:lnTo>
                          <a:lnTo>
                            <a:pt x="710" y="101"/>
                          </a:lnTo>
                          <a:lnTo>
                            <a:pt x="707" y="101"/>
                          </a:lnTo>
                          <a:lnTo>
                            <a:pt x="704" y="101"/>
                          </a:lnTo>
                          <a:lnTo>
                            <a:pt x="701" y="101"/>
                          </a:lnTo>
                          <a:lnTo>
                            <a:pt x="699" y="100"/>
                          </a:lnTo>
                          <a:lnTo>
                            <a:pt x="695" y="100"/>
                          </a:lnTo>
                          <a:lnTo>
                            <a:pt x="693" y="100"/>
                          </a:lnTo>
                          <a:lnTo>
                            <a:pt x="689" y="100"/>
                          </a:lnTo>
                          <a:lnTo>
                            <a:pt x="687" y="100"/>
                          </a:lnTo>
                          <a:lnTo>
                            <a:pt x="683" y="100"/>
                          </a:lnTo>
                          <a:lnTo>
                            <a:pt x="681" y="100"/>
                          </a:lnTo>
                          <a:lnTo>
                            <a:pt x="679" y="100"/>
                          </a:lnTo>
                          <a:lnTo>
                            <a:pt x="676" y="100"/>
                          </a:lnTo>
                          <a:lnTo>
                            <a:pt x="673" y="100"/>
                          </a:lnTo>
                          <a:lnTo>
                            <a:pt x="669" y="100"/>
                          </a:lnTo>
                          <a:lnTo>
                            <a:pt x="667" y="100"/>
                          </a:lnTo>
                          <a:lnTo>
                            <a:pt x="664" y="100"/>
                          </a:lnTo>
                          <a:lnTo>
                            <a:pt x="662" y="100"/>
                          </a:lnTo>
                          <a:lnTo>
                            <a:pt x="659" y="100"/>
                          </a:lnTo>
                          <a:lnTo>
                            <a:pt x="656" y="100"/>
                          </a:lnTo>
                          <a:lnTo>
                            <a:pt x="661" y="96"/>
                          </a:lnTo>
                          <a:lnTo>
                            <a:pt x="666" y="91"/>
                          </a:lnTo>
                          <a:lnTo>
                            <a:pt x="670" y="86"/>
                          </a:lnTo>
                          <a:lnTo>
                            <a:pt x="675" y="82"/>
                          </a:lnTo>
                          <a:lnTo>
                            <a:pt x="676" y="79"/>
                          </a:lnTo>
                          <a:lnTo>
                            <a:pt x="679" y="76"/>
                          </a:lnTo>
                          <a:lnTo>
                            <a:pt x="679" y="72"/>
                          </a:lnTo>
                          <a:lnTo>
                            <a:pt x="681" y="70"/>
                          </a:lnTo>
                          <a:lnTo>
                            <a:pt x="682" y="66"/>
                          </a:lnTo>
                          <a:lnTo>
                            <a:pt x="683" y="63"/>
                          </a:lnTo>
                          <a:lnTo>
                            <a:pt x="685" y="59"/>
                          </a:lnTo>
                          <a:lnTo>
                            <a:pt x="686" y="56"/>
                          </a:lnTo>
                          <a:lnTo>
                            <a:pt x="683" y="53"/>
                          </a:lnTo>
                          <a:lnTo>
                            <a:pt x="680" y="52"/>
                          </a:lnTo>
                          <a:lnTo>
                            <a:pt x="677" y="51"/>
                          </a:lnTo>
                          <a:lnTo>
                            <a:pt x="674" y="51"/>
                          </a:lnTo>
                          <a:lnTo>
                            <a:pt x="670" y="50"/>
                          </a:lnTo>
                          <a:lnTo>
                            <a:pt x="668" y="50"/>
                          </a:lnTo>
                          <a:lnTo>
                            <a:pt x="664" y="50"/>
                          </a:lnTo>
                          <a:lnTo>
                            <a:pt x="662" y="50"/>
                          </a:lnTo>
                          <a:lnTo>
                            <a:pt x="659" y="48"/>
                          </a:lnTo>
                          <a:lnTo>
                            <a:pt x="656" y="48"/>
                          </a:lnTo>
                          <a:lnTo>
                            <a:pt x="651" y="50"/>
                          </a:lnTo>
                          <a:lnTo>
                            <a:pt x="649" y="50"/>
                          </a:lnTo>
                          <a:lnTo>
                            <a:pt x="645" y="50"/>
                          </a:lnTo>
                          <a:lnTo>
                            <a:pt x="643" y="51"/>
                          </a:lnTo>
                          <a:lnTo>
                            <a:pt x="640" y="51"/>
                          </a:lnTo>
                          <a:lnTo>
                            <a:pt x="636" y="52"/>
                          </a:lnTo>
                          <a:lnTo>
                            <a:pt x="632" y="52"/>
                          </a:lnTo>
                          <a:lnTo>
                            <a:pt x="630" y="52"/>
                          </a:lnTo>
                          <a:lnTo>
                            <a:pt x="625" y="52"/>
                          </a:lnTo>
                          <a:lnTo>
                            <a:pt x="623" y="53"/>
                          </a:lnTo>
                          <a:lnTo>
                            <a:pt x="619" y="53"/>
                          </a:lnTo>
                          <a:lnTo>
                            <a:pt x="616" y="53"/>
                          </a:lnTo>
                          <a:lnTo>
                            <a:pt x="612" y="53"/>
                          </a:lnTo>
                          <a:lnTo>
                            <a:pt x="610" y="53"/>
                          </a:lnTo>
                          <a:lnTo>
                            <a:pt x="607" y="52"/>
                          </a:lnTo>
                          <a:lnTo>
                            <a:pt x="604" y="52"/>
                          </a:lnTo>
                          <a:lnTo>
                            <a:pt x="600" y="51"/>
                          </a:lnTo>
                          <a:lnTo>
                            <a:pt x="598" y="51"/>
                          </a:lnTo>
                          <a:lnTo>
                            <a:pt x="594" y="48"/>
                          </a:lnTo>
                          <a:lnTo>
                            <a:pt x="592" y="47"/>
                          </a:lnTo>
                          <a:lnTo>
                            <a:pt x="589" y="46"/>
                          </a:lnTo>
                          <a:lnTo>
                            <a:pt x="586" y="44"/>
                          </a:lnTo>
                          <a:lnTo>
                            <a:pt x="585" y="46"/>
                          </a:lnTo>
                          <a:lnTo>
                            <a:pt x="585" y="48"/>
                          </a:lnTo>
                          <a:lnTo>
                            <a:pt x="584" y="51"/>
                          </a:lnTo>
                          <a:lnTo>
                            <a:pt x="583" y="53"/>
                          </a:lnTo>
                          <a:lnTo>
                            <a:pt x="583" y="56"/>
                          </a:lnTo>
                          <a:lnTo>
                            <a:pt x="581" y="60"/>
                          </a:lnTo>
                          <a:lnTo>
                            <a:pt x="580" y="64"/>
                          </a:lnTo>
                          <a:lnTo>
                            <a:pt x="580" y="69"/>
                          </a:lnTo>
                          <a:lnTo>
                            <a:pt x="579" y="72"/>
                          </a:lnTo>
                          <a:lnTo>
                            <a:pt x="579" y="76"/>
                          </a:lnTo>
                          <a:lnTo>
                            <a:pt x="578" y="81"/>
                          </a:lnTo>
                          <a:lnTo>
                            <a:pt x="577" y="85"/>
                          </a:lnTo>
                          <a:lnTo>
                            <a:pt x="577" y="89"/>
                          </a:lnTo>
                          <a:lnTo>
                            <a:pt x="577" y="92"/>
                          </a:lnTo>
                          <a:lnTo>
                            <a:pt x="575" y="97"/>
                          </a:lnTo>
                          <a:lnTo>
                            <a:pt x="575" y="101"/>
                          </a:lnTo>
                          <a:lnTo>
                            <a:pt x="572" y="101"/>
                          </a:lnTo>
                          <a:lnTo>
                            <a:pt x="570" y="101"/>
                          </a:lnTo>
                          <a:lnTo>
                            <a:pt x="567" y="101"/>
                          </a:lnTo>
                          <a:lnTo>
                            <a:pt x="564" y="101"/>
                          </a:lnTo>
                          <a:lnTo>
                            <a:pt x="560" y="101"/>
                          </a:lnTo>
                          <a:lnTo>
                            <a:pt x="556" y="101"/>
                          </a:lnTo>
                          <a:lnTo>
                            <a:pt x="554" y="101"/>
                          </a:lnTo>
                          <a:lnTo>
                            <a:pt x="552" y="101"/>
                          </a:lnTo>
                          <a:lnTo>
                            <a:pt x="549" y="101"/>
                          </a:lnTo>
                          <a:lnTo>
                            <a:pt x="546" y="101"/>
                          </a:lnTo>
                          <a:lnTo>
                            <a:pt x="542" y="101"/>
                          </a:lnTo>
                          <a:lnTo>
                            <a:pt x="540" y="101"/>
                          </a:lnTo>
                          <a:lnTo>
                            <a:pt x="536" y="101"/>
                          </a:lnTo>
                          <a:lnTo>
                            <a:pt x="534" y="101"/>
                          </a:lnTo>
                          <a:lnTo>
                            <a:pt x="532" y="101"/>
                          </a:lnTo>
                          <a:lnTo>
                            <a:pt x="529" y="101"/>
                          </a:lnTo>
                          <a:lnTo>
                            <a:pt x="526" y="101"/>
                          </a:lnTo>
                          <a:lnTo>
                            <a:pt x="523" y="101"/>
                          </a:lnTo>
                          <a:lnTo>
                            <a:pt x="520" y="101"/>
                          </a:lnTo>
                          <a:lnTo>
                            <a:pt x="516" y="101"/>
                          </a:lnTo>
                          <a:lnTo>
                            <a:pt x="514" y="101"/>
                          </a:lnTo>
                          <a:lnTo>
                            <a:pt x="511" y="101"/>
                          </a:lnTo>
                          <a:lnTo>
                            <a:pt x="509" y="101"/>
                          </a:lnTo>
                          <a:lnTo>
                            <a:pt x="507" y="101"/>
                          </a:lnTo>
                          <a:lnTo>
                            <a:pt x="503" y="101"/>
                          </a:lnTo>
                          <a:lnTo>
                            <a:pt x="501" y="101"/>
                          </a:lnTo>
                          <a:lnTo>
                            <a:pt x="497" y="101"/>
                          </a:lnTo>
                          <a:lnTo>
                            <a:pt x="495" y="101"/>
                          </a:lnTo>
                          <a:lnTo>
                            <a:pt x="492" y="101"/>
                          </a:lnTo>
                          <a:lnTo>
                            <a:pt x="490" y="101"/>
                          </a:lnTo>
                          <a:lnTo>
                            <a:pt x="486" y="101"/>
                          </a:lnTo>
                          <a:lnTo>
                            <a:pt x="484" y="102"/>
                          </a:lnTo>
                          <a:lnTo>
                            <a:pt x="482" y="102"/>
                          </a:lnTo>
                          <a:lnTo>
                            <a:pt x="478" y="102"/>
                          </a:lnTo>
                          <a:lnTo>
                            <a:pt x="476" y="102"/>
                          </a:lnTo>
                          <a:lnTo>
                            <a:pt x="473" y="102"/>
                          </a:lnTo>
                          <a:lnTo>
                            <a:pt x="471" y="102"/>
                          </a:lnTo>
                          <a:lnTo>
                            <a:pt x="469" y="102"/>
                          </a:lnTo>
                          <a:lnTo>
                            <a:pt x="466" y="102"/>
                          </a:lnTo>
                          <a:lnTo>
                            <a:pt x="463" y="102"/>
                          </a:lnTo>
                          <a:lnTo>
                            <a:pt x="460" y="102"/>
                          </a:lnTo>
                          <a:lnTo>
                            <a:pt x="457" y="102"/>
                          </a:lnTo>
                          <a:lnTo>
                            <a:pt x="456" y="102"/>
                          </a:lnTo>
                          <a:lnTo>
                            <a:pt x="453" y="102"/>
                          </a:lnTo>
                          <a:lnTo>
                            <a:pt x="447" y="102"/>
                          </a:lnTo>
                          <a:lnTo>
                            <a:pt x="443" y="102"/>
                          </a:lnTo>
                          <a:lnTo>
                            <a:pt x="440" y="102"/>
                          </a:lnTo>
                          <a:lnTo>
                            <a:pt x="437" y="102"/>
                          </a:lnTo>
                          <a:lnTo>
                            <a:pt x="434" y="102"/>
                          </a:lnTo>
                          <a:lnTo>
                            <a:pt x="432" y="102"/>
                          </a:lnTo>
                          <a:lnTo>
                            <a:pt x="427" y="102"/>
                          </a:lnTo>
                          <a:lnTo>
                            <a:pt x="422" y="102"/>
                          </a:lnTo>
                          <a:lnTo>
                            <a:pt x="416" y="102"/>
                          </a:lnTo>
                          <a:lnTo>
                            <a:pt x="413" y="103"/>
                          </a:lnTo>
                          <a:lnTo>
                            <a:pt x="407" y="103"/>
                          </a:lnTo>
                          <a:lnTo>
                            <a:pt x="402" y="104"/>
                          </a:lnTo>
                          <a:lnTo>
                            <a:pt x="405" y="100"/>
                          </a:lnTo>
                          <a:lnTo>
                            <a:pt x="405" y="97"/>
                          </a:lnTo>
                          <a:lnTo>
                            <a:pt x="407" y="94"/>
                          </a:lnTo>
                          <a:lnTo>
                            <a:pt x="408" y="91"/>
                          </a:lnTo>
                          <a:lnTo>
                            <a:pt x="408" y="86"/>
                          </a:lnTo>
                          <a:lnTo>
                            <a:pt x="409" y="84"/>
                          </a:lnTo>
                          <a:lnTo>
                            <a:pt x="408" y="82"/>
                          </a:lnTo>
                          <a:lnTo>
                            <a:pt x="408" y="78"/>
                          </a:lnTo>
                          <a:lnTo>
                            <a:pt x="407" y="76"/>
                          </a:lnTo>
                          <a:lnTo>
                            <a:pt x="405" y="73"/>
                          </a:lnTo>
                          <a:lnTo>
                            <a:pt x="403" y="71"/>
                          </a:lnTo>
                          <a:lnTo>
                            <a:pt x="402" y="69"/>
                          </a:lnTo>
                          <a:lnTo>
                            <a:pt x="399" y="67"/>
                          </a:lnTo>
                          <a:lnTo>
                            <a:pt x="395" y="66"/>
                          </a:lnTo>
                          <a:lnTo>
                            <a:pt x="392" y="66"/>
                          </a:lnTo>
                          <a:lnTo>
                            <a:pt x="387" y="67"/>
                          </a:lnTo>
                          <a:lnTo>
                            <a:pt x="383" y="71"/>
                          </a:lnTo>
                          <a:lnTo>
                            <a:pt x="381" y="73"/>
                          </a:lnTo>
                          <a:lnTo>
                            <a:pt x="378" y="76"/>
                          </a:lnTo>
                          <a:lnTo>
                            <a:pt x="375" y="79"/>
                          </a:lnTo>
                          <a:lnTo>
                            <a:pt x="375" y="83"/>
                          </a:lnTo>
                          <a:lnTo>
                            <a:pt x="375" y="86"/>
                          </a:lnTo>
                          <a:lnTo>
                            <a:pt x="375" y="89"/>
                          </a:lnTo>
                          <a:lnTo>
                            <a:pt x="375" y="94"/>
                          </a:lnTo>
                          <a:lnTo>
                            <a:pt x="375" y="96"/>
                          </a:lnTo>
                          <a:lnTo>
                            <a:pt x="375" y="100"/>
                          </a:lnTo>
                          <a:lnTo>
                            <a:pt x="375" y="102"/>
                          </a:lnTo>
                          <a:lnTo>
                            <a:pt x="376" y="104"/>
                          </a:lnTo>
                          <a:lnTo>
                            <a:pt x="373" y="104"/>
                          </a:lnTo>
                          <a:lnTo>
                            <a:pt x="369" y="104"/>
                          </a:lnTo>
                          <a:lnTo>
                            <a:pt x="365" y="104"/>
                          </a:lnTo>
                          <a:lnTo>
                            <a:pt x="363" y="104"/>
                          </a:lnTo>
                          <a:lnTo>
                            <a:pt x="360" y="104"/>
                          </a:lnTo>
                          <a:lnTo>
                            <a:pt x="357" y="104"/>
                          </a:lnTo>
                          <a:lnTo>
                            <a:pt x="355" y="104"/>
                          </a:lnTo>
                          <a:lnTo>
                            <a:pt x="351" y="104"/>
                          </a:lnTo>
                          <a:lnTo>
                            <a:pt x="348" y="104"/>
                          </a:lnTo>
                          <a:lnTo>
                            <a:pt x="344" y="104"/>
                          </a:lnTo>
                          <a:lnTo>
                            <a:pt x="342" y="104"/>
                          </a:lnTo>
                          <a:lnTo>
                            <a:pt x="339" y="104"/>
                          </a:lnTo>
                          <a:lnTo>
                            <a:pt x="337" y="104"/>
                          </a:lnTo>
                          <a:lnTo>
                            <a:pt x="333" y="104"/>
                          </a:lnTo>
                          <a:lnTo>
                            <a:pt x="330" y="104"/>
                          </a:lnTo>
                          <a:lnTo>
                            <a:pt x="327" y="104"/>
                          </a:lnTo>
                          <a:lnTo>
                            <a:pt x="324" y="104"/>
                          </a:lnTo>
                          <a:lnTo>
                            <a:pt x="322" y="104"/>
                          </a:lnTo>
                          <a:lnTo>
                            <a:pt x="319" y="104"/>
                          </a:lnTo>
                          <a:lnTo>
                            <a:pt x="317" y="104"/>
                          </a:lnTo>
                          <a:lnTo>
                            <a:pt x="313" y="104"/>
                          </a:lnTo>
                          <a:lnTo>
                            <a:pt x="311" y="104"/>
                          </a:lnTo>
                          <a:lnTo>
                            <a:pt x="307" y="104"/>
                          </a:lnTo>
                          <a:lnTo>
                            <a:pt x="305" y="104"/>
                          </a:lnTo>
                          <a:lnTo>
                            <a:pt x="303" y="104"/>
                          </a:lnTo>
                          <a:lnTo>
                            <a:pt x="299" y="104"/>
                          </a:lnTo>
                          <a:lnTo>
                            <a:pt x="297" y="104"/>
                          </a:lnTo>
                          <a:lnTo>
                            <a:pt x="294" y="104"/>
                          </a:lnTo>
                          <a:lnTo>
                            <a:pt x="288" y="104"/>
                          </a:lnTo>
                          <a:lnTo>
                            <a:pt x="284" y="105"/>
                          </a:lnTo>
                          <a:lnTo>
                            <a:pt x="281" y="105"/>
                          </a:lnTo>
                          <a:lnTo>
                            <a:pt x="279" y="105"/>
                          </a:lnTo>
                          <a:lnTo>
                            <a:pt x="276" y="105"/>
                          </a:lnTo>
                          <a:lnTo>
                            <a:pt x="273" y="105"/>
                          </a:lnTo>
                          <a:lnTo>
                            <a:pt x="268" y="105"/>
                          </a:lnTo>
                          <a:lnTo>
                            <a:pt x="263" y="105"/>
                          </a:lnTo>
                          <a:lnTo>
                            <a:pt x="259" y="105"/>
                          </a:lnTo>
                          <a:lnTo>
                            <a:pt x="253" y="105"/>
                          </a:lnTo>
                          <a:lnTo>
                            <a:pt x="249" y="105"/>
                          </a:lnTo>
                          <a:lnTo>
                            <a:pt x="246" y="105"/>
                          </a:lnTo>
                          <a:lnTo>
                            <a:pt x="241" y="105"/>
                          </a:lnTo>
                          <a:lnTo>
                            <a:pt x="235" y="105"/>
                          </a:lnTo>
                          <a:lnTo>
                            <a:pt x="230" y="105"/>
                          </a:lnTo>
                          <a:lnTo>
                            <a:pt x="227" y="105"/>
                          </a:lnTo>
                          <a:lnTo>
                            <a:pt x="223" y="105"/>
                          </a:lnTo>
                          <a:lnTo>
                            <a:pt x="218" y="105"/>
                          </a:lnTo>
                          <a:lnTo>
                            <a:pt x="215" y="105"/>
                          </a:lnTo>
                          <a:lnTo>
                            <a:pt x="210" y="105"/>
                          </a:lnTo>
                          <a:lnTo>
                            <a:pt x="204" y="104"/>
                          </a:lnTo>
                          <a:lnTo>
                            <a:pt x="198" y="104"/>
                          </a:lnTo>
                          <a:lnTo>
                            <a:pt x="192" y="104"/>
                          </a:lnTo>
                          <a:lnTo>
                            <a:pt x="187" y="104"/>
                          </a:lnTo>
                          <a:lnTo>
                            <a:pt x="182" y="104"/>
                          </a:lnTo>
                          <a:lnTo>
                            <a:pt x="176" y="104"/>
                          </a:lnTo>
                          <a:lnTo>
                            <a:pt x="170" y="104"/>
                          </a:lnTo>
                          <a:lnTo>
                            <a:pt x="165" y="104"/>
                          </a:lnTo>
                          <a:lnTo>
                            <a:pt x="159" y="103"/>
                          </a:lnTo>
                          <a:lnTo>
                            <a:pt x="153" y="102"/>
                          </a:lnTo>
                          <a:lnTo>
                            <a:pt x="148" y="102"/>
                          </a:lnTo>
                          <a:lnTo>
                            <a:pt x="144" y="102"/>
                          </a:lnTo>
                          <a:lnTo>
                            <a:pt x="138" y="102"/>
                          </a:lnTo>
                          <a:lnTo>
                            <a:pt x="134" y="102"/>
                          </a:lnTo>
                          <a:lnTo>
                            <a:pt x="128" y="102"/>
                          </a:lnTo>
                          <a:lnTo>
                            <a:pt x="125" y="102"/>
                          </a:lnTo>
                          <a:lnTo>
                            <a:pt x="119" y="102"/>
                          </a:lnTo>
                          <a:lnTo>
                            <a:pt x="114" y="101"/>
                          </a:lnTo>
                          <a:lnTo>
                            <a:pt x="109" y="100"/>
                          </a:lnTo>
                          <a:lnTo>
                            <a:pt x="104" y="100"/>
                          </a:lnTo>
                          <a:lnTo>
                            <a:pt x="100" y="100"/>
                          </a:lnTo>
                          <a:lnTo>
                            <a:pt x="96" y="100"/>
                          </a:lnTo>
                          <a:lnTo>
                            <a:pt x="91" y="100"/>
                          </a:lnTo>
                          <a:lnTo>
                            <a:pt x="88" y="100"/>
                          </a:lnTo>
                          <a:lnTo>
                            <a:pt x="83" y="100"/>
                          </a:lnTo>
                          <a:lnTo>
                            <a:pt x="78" y="98"/>
                          </a:lnTo>
                          <a:lnTo>
                            <a:pt x="75" y="97"/>
                          </a:lnTo>
                          <a:lnTo>
                            <a:pt x="71" y="97"/>
                          </a:lnTo>
                          <a:lnTo>
                            <a:pt x="68" y="97"/>
                          </a:lnTo>
                          <a:lnTo>
                            <a:pt x="64" y="97"/>
                          </a:lnTo>
                          <a:lnTo>
                            <a:pt x="61" y="97"/>
                          </a:lnTo>
                          <a:lnTo>
                            <a:pt x="57" y="97"/>
                          </a:lnTo>
                          <a:lnTo>
                            <a:pt x="53" y="97"/>
                          </a:lnTo>
                          <a:lnTo>
                            <a:pt x="50" y="96"/>
                          </a:lnTo>
                          <a:lnTo>
                            <a:pt x="46" y="96"/>
                          </a:lnTo>
                          <a:lnTo>
                            <a:pt x="44" y="96"/>
                          </a:lnTo>
                          <a:lnTo>
                            <a:pt x="40" y="95"/>
                          </a:lnTo>
                          <a:lnTo>
                            <a:pt x="38" y="94"/>
                          </a:lnTo>
                          <a:lnTo>
                            <a:pt x="34" y="94"/>
                          </a:lnTo>
                          <a:lnTo>
                            <a:pt x="33" y="94"/>
                          </a:lnTo>
                          <a:lnTo>
                            <a:pt x="30" y="94"/>
                          </a:lnTo>
                          <a:lnTo>
                            <a:pt x="26" y="94"/>
                          </a:lnTo>
                          <a:lnTo>
                            <a:pt x="24" y="94"/>
                          </a:lnTo>
                          <a:lnTo>
                            <a:pt x="23" y="94"/>
                          </a:lnTo>
                          <a:lnTo>
                            <a:pt x="18" y="91"/>
                          </a:lnTo>
                          <a:lnTo>
                            <a:pt x="14" y="91"/>
                          </a:lnTo>
                          <a:lnTo>
                            <a:pt x="11" y="91"/>
                          </a:lnTo>
                          <a:lnTo>
                            <a:pt x="7" y="91"/>
                          </a:lnTo>
                          <a:lnTo>
                            <a:pt x="5" y="91"/>
                          </a:lnTo>
                          <a:lnTo>
                            <a:pt x="2" y="91"/>
                          </a:lnTo>
                          <a:lnTo>
                            <a:pt x="0" y="91"/>
                          </a:lnTo>
                          <a:lnTo>
                            <a:pt x="13" y="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95" name="Freeform 179"/>
                    <p:cNvSpPr>
                      <a:spLocks/>
                    </p:cNvSpPr>
                    <p:nvPr/>
                  </p:nvSpPr>
                  <p:spPr bwMode="auto">
                    <a:xfrm>
                      <a:off x="5420" y="1680"/>
                      <a:ext cx="12" cy="31"/>
                    </a:xfrm>
                    <a:custGeom>
                      <a:avLst/>
                      <a:gdLst>
                        <a:gd name="T0" fmla="*/ 1 w 36"/>
                        <a:gd name="T1" fmla="*/ 4 h 91"/>
                        <a:gd name="T2" fmla="*/ 1 w 36"/>
                        <a:gd name="T3" fmla="*/ 3 h 91"/>
                        <a:gd name="T4" fmla="*/ 1 w 36"/>
                        <a:gd name="T5" fmla="*/ 3 h 91"/>
                        <a:gd name="T6" fmla="*/ 0 w 36"/>
                        <a:gd name="T7" fmla="*/ 3 h 91"/>
                        <a:gd name="T8" fmla="*/ 0 w 36"/>
                        <a:gd name="T9" fmla="*/ 3 h 91"/>
                        <a:gd name="T10" fmla="*/ 0 w 36"/>
                        <a:gd name="T11" fmla="*/ 3 h 91"/>
                        <a:gd name="T12" fmla="*/ 0 w 36"/>
                        <a:gd name="T13" fmla="*/ 3 h 91"/>
                        <a:gd name="T14" fmla="*/ 0 w 36"/>
                        <a:gd name="T15" fmla="*/ 2 h 91"/>
                        <a:gd name="T16" fmla="*/ 0 w 36"/>
                        <a:gd name="T17" fmla="*/ 2 h 91"/>
                        <a:gd name="T18" fmla="*/ 0 w 36"/>
                        <a:gd name="T19" fmla="*/ 2 h 91"/>
                        <a:gd name="T20" fmla="*/ 0 w 36"/>
                        <a:gd name="T21" fmla="*/ 2 h 91"/>
                        <a:gd name="T22" fmla="*/ 1 w 36"/>
                        <a:gd name="T23" fmla="*/ 1 h 91"/>
                        <a:gd name="T24" fmla="*/ 1 w 36"/>
                        <a:gd name="T25" fmla="*/ 1 h 91"/>
                        <a:gd name="T26" fmla="*/ 1 w 36"/>
                        <a:gd name="T27" fmla="*/ 1 h 91"/>
                        <a:gd name="T28" fmla="*/ 1 w 36"/>
                        <a:gd name="T29" fmla="*/ 0 h 91"/>
                        <a:gd name="T30" fmla="*/ 1 w 36"/>
                        <a:gd name="T31" fmla="*/ 0 h 91"/>
                        <a:gd name="T32" fmla="*/ 1 w 36"/>
                        <a:gd name="T33" fmla="*/ 0 h 91"/>
                        <a:gd name="T34" fmla="*/ 1 w 36"/>
                        <a:gd name="T35" fmla="*/ 0 h 91"/>
                        <a:gd name="T36" fmla="*/ 1 w 36"/>
                        <a:gd name="T37" fmla="*/ 1 h 91"/>
                        <a:gd name="T38" fmla="*/ 1 w 36"/>
                        <a:gd name="T39" fmla="*/ 1 h 91"/>
                        <a:gd name="T40" fmla="*/ 1 w 36"/>
                        <a:gd name="T41" fmla="*/ 1 h 91"/>
                        <a:gd name="T42" fmla="*/ 1 w 36"/>
                        <a:gd name="T43" fmla="*/ 1 h 91"/>
                        <a:gd name="T44" fmla="*/ 1 w 36"/>
                        <a:gd name="T45" fmla="*/ 1 h 91"/>
                        <a:gd name="T46" fmla="*/ 1 w 36"/>
                        <a:gd name="T47" fmla="*/ 2 h 91"/>
                        <a:gd name="T48" fmla="*/ 1 w 36"/>
                        <a:gd name="T49" fmla="*/ 2 h 91"/>
                        <a:gd name="T50" fmla="*/ 1 w 36"/>
                        <a:gd name="T51" fmla="*/ 2 h 91"/>
                        <a:gd name="T52" fmla="*/ 1 w 36"/>
                        <a:gd name="T53" fmla="*/ 2 h 91"/>
                        <a:gd name="T54" fmla="*/ 1 w 36"/>
                        <a:gd name="T55" fmla="*/ 3 h 91"/>
                        <a:gd name="T56" fmla="*/ 1 w 36"/>
                        <a:gd name="T57" fmla="*/ 3 h 91"/>
                        <a:gd name="T58" fmla="*/ 1 w 36"/>
                        <a:gd name="T59" fmla="*/ 3 h 91"/>
                        <a:gd name="T60" fmla="*/ 1 w 36"/>
                        <a:gd name="T61" fmla="*/ 3 h 91"/>
                        <a:gd name="T62" fmla="*/ 1 w 36"/>
                        <a:gd name="T63" fmla="*/ 3 h 91"/>
                        <a:gd name="T64" fmla="*/ 1 w 36"/>
                        <a:gd name="T65" fmla="*/ 4 h 91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36"/>
                        <a:gd name="T100" fmla="*/ 0 h 91"/>
                        <a:gd name="T101" fmla="*/ 36 w 36"/>
                        <a:gd name="T102" fmla="*/ 91 h 91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36" h="91">
                          <a:moveTo>
                            <a:pt x="36" y="91"/>
                          </a:moveTo>
                          <a:lnTo>
                            <a:pt x="33" y="91"/>
                          </a:lnTo>
                          <a:lnTo>
                            <a:pt x="29" y="91"/>
                          </a:lnTo>
                          <a:lnTo>
                            <a:pt x="27" y="89"/>
                          </a:lnTo>
                          <a:lnTo>
                            <a:pt x="23" y="89"/>
                          </a:lnTo>
                          <a:lnTo>
                            <a:pt x="17" y="88"/>
                          </a:lnTo>
                          <a:lnTo>
                            <a:pt x="15" y="87"/>
                          </a:lnTo>
                          <a:lnTo>
                            <a:pt x="10" y="85"/>
                          </a:lnTo>
                          <a:lnTo>
                            <a:pt x="8" y="83"/>
                          </a:lnTo>
                          <a:lnTo>
                            <a:pt x="4" y="81"/>
                          </a:lnTo>
                          <a:lnTo>
                            <a:pt x="3" y="80"/>
                          </a:lnTo>
                          <a:lnTo>
                            <a:pt x="0" y="75"/>
                          </a:lnTo>
                          <a:lnTo>
                            <a:pt x="0" y="70"/>
                          </a:lnTo>
                          <a:lnTo>
                            <a:pt x="0" y="67"/>
                          </a:lnTo>
                          <a:lnTo>
                            <a:pt x="0" y="64"/>
                          </a:lnTo>
                          <a:lnTo>
                            <a:pt x="1" y="61"/>
                          </a:lnTo>
                          <a:lnTo>
                            <a:pt x="3" y="58"/>
                          </a:lnTo>
                          <a:lnTo>
                            <a:pt x="3" y="55"/>
                          </a:lnTo>
                          <a:lnTo>
                            <a:pt x="6" y="51"/>
                          </a:lnTo>
                          <a:lnTo>
                            <a:pt x="7" y="48"/>
                          </a:lnTo>
                          <a:lnTo>
                            <a:pt x="9" y="45"/>
                          </a:lnTo>
                          <a:lnTo>
                            <a:pt x="11" y="41"/>
                          </a:lnTo>
                          <a:lnTo>
                            <a:pt x="13" y="37"/>
                          </a:lnTo>
                          <a:lnTo>
                            <a:pt x="15" y="34"/>
                          </a:lnTo>
                          <a:lnTo>
                            <a:pt x="19" y="30"/>
                          </a:lnTo>
                          <a:lnTo>
                            <a:pt x="20" y="26"/>
                          </a:lnTo>
                          <a:lnTo>
                            <a:pt x="23" y="23"/>
                          </a:lnTo>
                          <a:lnTo>
                            <a:pt x="26" y="19"/>
                          </a:lnTo>
                          <a:lnTo>
                            <a:pt x="28" y="15"/>
                          </a:lnTo>
                          <a:lnTo>
                            <a:pt x="30" y="12"/>
                          </a:lnTo>
                          <a:lnTo>
                            <a:pt x="32" y="7"/>
                          </a:lnTo>
                          <a:lnTo>
                            <a:pt x="33" y="4"/>
                          </a:lnTo>
                          <a:lnTo>
                            <a:pt x="35" y="0"/>
                          </a:lnTo>
                          <a:lnTo>
                            <a:pt x="35" y="4"/>
                          </a:lnTo>
                          <a:lnTo>
                            <a:pt x="35" y="6"/>
                          </a:lnTo>
                          <a:lnTo>
                            <a:pt x="35" y="10"/>
                          </a:lnTo>
                          <a:lnTo>
                            <a:pt x="35" y="12"/>
                          </a:lnTo>
                          <a:lnTo>
                            <a:pt x="35" y="15"/>
                          </a:lnTo>
                          <a:lnTo>
                            <a:pt x="35" y="17"/>
                          </a:lnTo>
                          <a:lnTo>
                            <a:pt x="35" y="20"/>
                          </a:lnTo>
                          <a:lnTo>
                            <a:pt x="35" y="23"/>
                          </a:lnTo>
                          <a:lnTo>
                            <a:pt x="35" y="26"/>
                          </a:lnTo>
                          <a:lnTo>
                            <a:pt x="35" y="30"/>
                          </a:lnTo>
                          <a:lnTo>
                            <a:pt x="35" y="32"/>
                          </a:lnTo>
                          <a:lnTo>
                            <a:pt x="35" y="35"/>
                          </a:lnTo>
                          <a:lnTo>
                            <a:pt x="35" y="37"/>
                          </a:lnTo>
                          <a:lnTo>
                            <a:pt x="35" y="41"/>
                          </a:lnTo>
                          <a:lnTo>
                            <a:pt x="35" y="43"/>
                          </a:lnTo>
                          <a:lnTo>
                            <a:pt x="35" y="47"/>
                          </a:lnTo>
                          <a:lnTo>
                            <a:pt x="35" y="49"/>
                          </a:lnTo>
                          <a:lnTo>
                            <a:pt x="35" y="53"/>
                          </a:lnTo>
                          <a:lnTo>
                            <a:pt x="35" y="55"/>
                          </a:lnTo>
                          <a:lnTo>
                            <a:pt x="35" y="57"/>
                          </a:lnTo>
                          <a:lnTo>
                            <a:pt x="35" y="61"/>
                          </a:lnTo>
                          <a:lnTo>
                            <a:pt x="35" y="63"/>
                          </a:lnTo>
                          <a:lnTo>
                            <a:pt x="35" y="67"/>
                          </a:lnTo>
                          <a:lnTo>
                            <a:pt x="35" y="69"/>
                          </a:lnTo>
                          <a:lnTo>
                            <a:pt x="35" y="72"/>
                          </a:lnTo>
                          <a:lnTo>
                            <a:pt x="35" y="75"/>
                          </a:lnTo>
                          <a:lnTo>
                            <a:pt x="35" y="77"/>
                          </a:lnTo>
                          <a:lnTo>
                            <a:pt x="35" y="80"/>
                          </a:lnTo>
                          <a:lnTo>
                            <a:pt x="35" y="82"/>
                          </a:lnTo>
                          <a:lnTo>
                            <a:pt x="35" y="86"/>
                          </a:lnTo>
                          <a:lnTo>
                            <a:pt x="35" y="88"/>
                          </a:lnTo>
                          <a:lnTo>
                            <a:pt x="36" y="91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96" name="Freeform 180"/>
                    <p:cNvSpPr>
                      <a:spLocks/>
                    </p:cNvSpPr>
                    <p:nvPr/>
                  </p:nvSpPr>
                  <p:spPr bwMode="auto">
                    <a:xfrm>
                      <a:off x="5402" y="1599"/>
                      <a:ext cx="223" cy="177"/>
                    </a:xfrm>
                    <a:custGeom>
                      <a:avLst/>
                      <a:gdLst>
                        <a:gd name="T0" fmla="*/ 4 w 667"/>
                        <a:gd name="T1" fmla="*/ 2 h 531"/>
                        <a:gd name="T2" fmla="*/ 4 w 667"/>
                        <a:gd name="T3" fmla="*/ 3 h 531"/>
                        <a:gd name="T4" fmla="*/ 3 w 667"/>
                        <a:gd name="T5" fmla="*/ 5 h 531"/>
                        <a:gd name="T6" fmla="*/ 3 w 667"/>
                        <a:gd name="T7" fmla="*/ 7 h 531"/>
                        <a:gd name="T8" fmla="*/ 2 w 667"/>
                        <a:gd name="T9" fmla="*/ 7 h 531"/>
                        <a:gd name="T10" fmla="*/ 2 w 667"/>
                        <a:gd name="T11" fmla="*/ 9 h 531"/>
                        <a:gd name="T12" fmla="*/ 1 w 667"/>
                        <a:gd name="T13" fmla="*/ 10 h 531"/>
                        <a:gd name="T14" fmla="*/ 1 w 667"/>
                        <a:gd name="T15" fmla="*/ 12 h 531"/>
                        <a:gd name="T16" fmla="*/ 1 w 667"/>
                        <a:gd name="T17" fmla="*/ 13 h 531"/>
                        <a:gd name="T18" fmla="*/ 3 w 667"/>
                        <a:gd name="T19" fmla="*/ 14 h 531"/>
                        <a:gd name="T20" fmla="*/ 3 w 667"/>
                        <a:gd name="T21" fmla="*/ 14 h 531"/>
                        <a:gd name="T22" fmla="*/ 4 w 667"/>
                        <a:gd name="T23" fmla="*/ 15 h 531"/>
                        <a:gd name="T24" fmla="*/ 1 w 667"/>
                        <a:gd name="T25" fmla="*/ 16 h 531"/>
                        <a:gd name="T26" fmla="*/ 3 w 667"/>
                        <a:gd name="T27" fmla="*/ 17 h 531"/>
                        <a:gd name="T28" fmla="*/ 4 w 667"/>
                        <a:gd name="T29" fmla="*/ 17 h 531"/>
                        <a:gd name="T30" fmla="*/ 6 w 667"/>
                        <a:gd name="T31" fmla="*/ 17 h 531"/>
                        <a:gd name="T32" fmla="*/ 9 w 667"/>
                        <a:gd name="T33" fmla="*/ 17 h 531"/>
                        <a:gd name="T34" fmla="*/ 14 w 667"/>
                        <a:gd name="T35" fmla="*/ 16 h 531"/>
                        <a:gd name="T36" fmla="*/ 18 w 667"/>
                        <a:gd name="T37" fmla="*/ 16 h 531"/>
                        <a:gd name="T38" fmla="*/ 20 w 667"/>
                        <a:gd name="T39" fmla="*/ 16 h 531"/>
                        <a:gd name="T40" fmla="*/ 22 w 667"/>
                        <a:gd name="T41" fmla="*/ 16 h 531"/>
                        <a:gd name="T42" fmla="*/ 22 w 667"/>
                        <a:gd name="T43" fmla="*/ 14 h 531"/>
                        <a:gd name="T44" fmla="*/ 22 w 667"/>
                        <a:gd name="T45" fmla="*/ 13 h 531"/>
                        <a:gd name="T46" fmla="*/ 22 w 667"/>
                        <a:gd name="T47" fmla="*/ 10 h 531"/>
                        <a:gd name="T48" fmla="*/ 22 w 667"/>
                        <a:gd name="T49" fmla="*/ 8 h 531"/>
                        <a:gd name="T50" fmla="*/ 21 w 667"/>
                        <a:gd name="T51" fmla="*/ 6 h 531"/>
                        <a:gd name="T52" fmla="*/ 21 w 667"/>
                        <a:gd name="T53" fmla="*/ 4 h 531"/>
                        <a:gd name="T54" fmla="*/ 21 w 667"/>
                        <a:gd name="T55" fmla="*/ 2 h 531"/>
                        <a:gd name="T56" fmla="*/ 24 w 667"/>
                        <a:gd name="T57" fmla="*/ 1 h 531"/>
                        <a:gd name="T58" fmla="*/ 25 w 667"/>
                        <a:gd name="T59" fmla="*/ 3 h 531"/>
                        <a:gd name="T60" fmla="*/ 25 w 667"/>
                        <a:gd name="T61" fmla="*/ 5 h 531"/>
                        <a:gd name="T62" fmla="*/ 25 w 667"/>
                        <a:gd name="T63" fmla="*/ 7 h 531"/>
                        <a:gd name="T64" fmla="*/ 25 w 667"/>
                        <a:gd name="T65" fmla="*/ 9 h 531"/>
                        <a:gd name="T66" fmla="*/ 25 w 667"/>
                        <a:gd name="T67" fmla="*/ 11 h 531"/>
                        <a:gd name="T68" fmla="*/ 25 w 667"/>
                        <a:gd name="T69" fmla="*/ 13 h 531"/>
                        <a:gd name="T70" fmla="*/ 25 w 667"/>
                        <a:gd name="T71" fmla="*/ 16 h 531"/>
                        <a:gd name="T72" fmla="*/ 25 w 667"/>
                        <a:gd name="T73" fmla="*/ 18 h 531"/>
                        <a:gd name="T74" fmla="*/ 24 w 667"/>
                        <a:gd name="T75" fmla="*/ 19 h 531"/>
                        <a:gd name="T76" fmla="*/ 22 w 667"/>
                        <a:gd name="T77" fmla="*/ 19 h 531"/>
                        <a:gd name="T78" fmla="*/ 20 w 667"/>
                        <a:gd name="T79" fmla="*/ 19 h 531"/>
                        <a:gd name="T80" fmla="*/ 18 w 667"/>
                        <a:gd name="T81" fmla="*/ 20 h 531"/>
                        <a:gd name="T82" fmla="*/ 16 w 667"/>
                        <a:gd name="T83" fmla="*/ 20 h 531"/>
                        <a:gd name="T84" fmla="*/ 11 w 667"/>
                        <a:gd name="T85" fmla="*/ 20 h 531"/>
                        <a:gd name="T86" fmla="*/ 7 w 667"/>
                        <a:gd name="T87" fmla="*/ 19 h 531"/>
                        <a:gd name="T88" fmla="*/ 4 w 667"/>
                        <a:gd name="T89" fmla="*/ 19 h 531"/>
                        <a:gd name="T90" fmla="*/ 3 w 667"/>
                        <a:gd name="T91" fmla="*/ 19 h 531"/>
                        <a:gd name="T92" fmla="*/ 1 w 667"/>
                        <a:gd name="T93" fmla="*/ 18 h 531"/>
                        <a:gd name="T94" fmla="*/ 1 w 667"/>
                        <a:gd name="T95" fmla="*/ 16 h 531"/>
                        <a:gd name="T96" fmla="*/ 0 w 667"/>
                        <a:gd name="T97" fmla="*/ 14 h 531"/>
                        <a:gd name="T98" fmla="*/ 0 w 667"/>
                        <a:gd name="T99" fmla="*/ 12 h 531"/>
                        <a:gd name="T100" fmla="*/ 0 w 667"/>
                        <a:gd name="T101" fmla="*/ 10 h 531"/>
                        <a:gd name="T102" fmla="*/ 1 w 667"/>
                        <a:gd name="T103" fmla="*/ 9 h 531"/>
                        <a:gd name="T104" fmla="*/ 0 w 667"/>
                        <a:gd name="T105" fmla="*/ 9 h 531"/>
                        <a:gd name="T106" fmla="*/ 0 w 667"/>
                        <a:gd name="T107" fmla="*/ 8 h 531"/>
                        <a:gd name="T108" fmla="*/ 0 w 667"/>
                        <a:gd name="T109" fmla="*/ 6 h 531"/>
                        <a:gd name="T110" fmla="*/ 1 w 667"/>
                        <a:gd name="T111" fmla="*/ 6 h 531"/>
                        <a:gd name="T112" fmla="*/ 2 w 667"/>
                        <a:gd name="T113" fmla="*/ 4 h 531"/>
                        <a:gd name="T114" fmla="*/ 1 w 667"/>
                        <a:gd name="T115" fmla="*/ 4 h 531"/>
                        <a:gd name="T116" fmla="*/ 0 w 667"/>
                        <a:gd name="T117" fmla="*/ 5 h 531"/>
                        <a:gd name="T118" fmla="*/ 0 w 667"/>
                        <a:gd name="T119" fmla="*/ 4 h 531"/>
                        <a:gd name="T120" fmla="*/ 1 w 667"/>
                        <a:gd name="T121" fmla="*/ 2 h 531"/>
                        <a:gd name="T122" fmla="*/ 1 w 667"/>
                        <a:gd name="T123" fmla="*/ 1 h 531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60000 65536"/>
                        <a:gd name="T184" fmla="*/ 0 60000 65536"/>
                        <a:gd name="T185" fmla="*/ 0 60000 65536"/>
                        <a:gd name="T186" fmla="*/ 0 w 667"/>
                        <a:gd name="T187" fmla="*/ 0 h 531"/>
                        <a:gd name="T188" fmla="*/ 667 w 667"/>
                        <a:gd name="T189" fmla="*/ 531 h 531"/>
                      </a:gdLst>
                      <a:ahLst/>
                      <a:cxnLst>
                        <a:cxn ang="T124">
                          <a:pos x="T0" y="T1"/>
                        </a:cxn>
                        <a:cxn ang="T125">
                          <a:pos x="T2" y="T3"/>
                        </a:cxn>
                        <a:cxn ang="T126">
                          <a:pos x="T4" y="T5"/>
                        </a:cxn>
                        <a:cxn ang="T127">
                          <a:pos x="T6" y="T7"/>
                        </a:cxn>
                        <a:cxn ang="T128">
                          <a:pos x="T8" y="T9"/>
                        </a:cxn>
                        <a:cxn ang="T129">
                          <a:pos x="T10" y="T11"/>
                        </a:cxn>
                        <a:cxn ang="T130">
                          <a:pos x="T12" y="T13"/>
                        </a:cxn>
                        <a:cxn ang="T131">
                          <a:pos x="T14" y="T15"/>
                        </a:cxn>
                        <a:cxn ang="T132">
                          <a:pos x="T16" y="T17"/>
                        </a:cxn>
                        <a:cxn ang="T133">
                          <a:pos x="T18" y="T19"/>
                        </a:cxn>
                        <a:cxn ang="T134">
                          <a:pos x="T20" y="T21"/>
                        </a:cxn>
                        <a:cxn ang="T135">
                          <a:pos x="T22" y="T23"/>
                        </a:cxn>
                        <a:cxn ang="T136">
                          <a:pos x="T24" y="T25"/>
                        </a:cxn>
                        <a:cxn ang="T137">
                          <a:pos x="T26" y="T27"/>
                        </a:cxn>
                        <a:cxn ang="T138">
                          <a:pos x="T28" y="T29"/>
                        </a:cxn>
                        <a:cxn ang="T139">
                          <a:pos x="T30" y="T31"/>
                        </a:cxn>
                        <a:cxn ang="T140">
                          <a:pos x="T32" y="T33"/>
                        </a:cxn>
                        <a:cxn ang="T141">
                          <a:pos x="T34" y="T35"/>
                        </a:cxn>
                        <a:cxn ang="T142">
                          <a:pos x="T36" y="T37"/>
                        </a:cxn>
                        <a:cxn ang="T143">
                          <a:pos x="T38" y="T39"/>
                        </a:cxn>
                        <a:cxn ang="T144">
                          <a:pos x="T40" y="T41"/>
                        </a:cxn>
                        <a:cxn ang="T145">
                          <a:pos x="T42" y="T43"/>
                        </a:cxn>
                        <a:cxn ang="T146">
                          <a:pos x="T44" y="T45"/>
                        </a:cxn>
                        <a:cxn ang="T147">
                          <a:pos x="T46" y="T47"/>
                        </a:cxn>
                        <a:cxn ang="T148">
                          <a:pos x="T48" y="T49"/>
                        </a:cxn>
                        <a:cxn ang="T149">
                          <a:pos x="T50" y="T51"/>
                        </a:cxn>
                        <a:cxn ang="T150">
                          <a:pos x="T52" y="T53"/>
                        </a:cxn>
                        <a:cxn ang="T151">
                          <a:pos x="T54" y="T55"/>
                        </a:cxn>
                        <a:cxn ang="T152">
                          <a:pos x="T56" y="T57"/>
                        </a:cxn>
                        <a:cxn ang="T153">
                          <a:pos x="T58" y="T59"/>
                        </a:cxn>
                        <a:cxn ang="T154">
                          <a:pos x="T60" y="T61"/>
                        </a:cxn>
                        <a:cxn ang="T155">
                          <a:pos x="T62" y="T63"/>
                        </a:cxn>
                        <a:cxn ang="T156">
                          <a:pos x="T64" y="T65"/>
                        </a:cxn>
                        <a:cxn ang="T157">
                          <a:pos x="T66" y="T67"/>
                        </a:cxn>
                        <a:cxn ang="T158">
                          <a:pos x="T68" y="T69"/>
                        </a:cxn>
                        <a:cxn ang="T159">
                          <a:pos x="T70" y="T71"/>
                        </a:cxn>
                        <a:cxn ang="T160">
                          <a:pos x="T72" y="T73"/>
                        </a:cxn>
                        <a:cxn ang="T161">
                          <a:pos x="T74" y="T75"/>
                        </a:cxn>
                        <a:cxn ang="T162">
                          <a:pos x="T76" y="T77"/>
                        </a:cxn>
                        <a:cxn ang="T163">
                          <a:pos x="T78" y="T79"/>
                        </a:cxn>
                        <a:cxn ang="T164">
                          <a:pos x="T80" y="T81"/>
                        </a:cxn>
                        <a:cxn ang="T165">
                          <a:pos x="T82" y="T83"/>
                        </a:cxn>
                        <a:cxn ang="T166">
                          <a:pos x="T84" y="T85"/>
                        </a:cxn>
                        <a:cxn ang="T167">
                          <a:pos x="T86" y="T87"/>
                        </a:cxn>
                        <a:cxn ang="T168">
                          <a:pos x="T88" y="T89"/>
                        </a:cxn>
                        <a:cxn ang="T169">
                          <a:pos x="T90" y="T91"/>
                        </a:cxn>
                        <a:cxn ang="T170">
                          <a:pos x="T92" y="T93"/>
                        </a:cxn>
                        <a:cxn ang="T171">
                          <a:pos x="T94" y="T95"/>
                        </a:cxn>
                        <a:cxn ang="T172">
                          <a:pos x="T96" y="T97"/>
                        </a:cxn>
                        <a:cxn ang="T173">
                          <a:pos x="T98" y="T99"/>
                        </a:cxn>
                        <a:cxn ang="T174">
                          <a:pos x="T100" y="T101"/>
                        </a:cxn>
                        <a:cxn ang="T175">
                          <a:pos x="T102" y="T103"/>
                        </a:cxn>
                        <a:cxn ang="T176">
                          <a:pos x="T104" y="T105"/>
                        </a:cxn>
                        <a:cxn ang="T177">
                          <a:pos x="T106" y="T107"/>
                        </a:cxn>
                        <a:cxn ang="T178">
                          <a:pos x="T108" y="T109"/>
                        </a:cxn>
                        <a:cxn ang="T179">
                          <a:pos x="T110" y="T111"/>
                        </a:cxn>
                        <a:cxn ang="T180">
                          <a:pos x="T112" y="T113"/>
                        </a:cxn>
                        <a:cxn ang="T181">
                          <a:pos x="T114" y="T115"/>
                        </a:cxn>
                        <a:cxn ang="T182">
                          <a:pos x="T116" y="T117"/>
                        </a:cxn>
                        <a:cxn ang="T183">
                          <a:pos x="T118" y="T119"/>
                        </a:cxn>
                        <a:cxn ang="T184">
                          <a:pos x="T120" y="T121"/>
                        </a:cxn>
                        <a:cxn ang="T185">
                          <a:pos x="T122" y="T123"/>
                        </a:cxn>
                      </a:cxnLst>
                      <a:rect l="T186" t="T187" r="T188" b="T189"/>
                      <a:pathLst>
                        <a:path w="667" h="531">
                          <a:moveTo>
                            <a:pt x="22" y="4"/>
                          </a:moveTo>
                          <a:lnTo>
                            <a:pt x="105" y="26"/>
                          </a:lnTo>
                          <a:lnTo>
                            <a:pt x="105" y="27"/>
                          </a:lnTo>
                          <a:lnTo>
                            <a:pt x="105" y="29"/>
                          </a:lnTo>
                          <a:lnTo>
                            <a:pt x="104" y="30"/>
                          </a:lnTo>
                          <a:lnTo>
                            <a:pt x="104" y="33"/>
                          </a:lnTo>
                          <a:lnTo>
                            <a:pt x="104" y="35"/>
                          </a:lnTo>
                          <a:lnTo>
                            <a:pt x="104" y="38"/>
                          </a:lnTo>
                          <a:lnTo>
                            <a:pt x="104" y="41"/>
                          </a:lnTo>
                          <a:lnTo>
                            <a:pt x="104" y="45"/>
                          </a:lnTo>
                          <a:lnTo>
                            <a:pt x="102" y="48"/>
                          </a:lnTo>
                          <a:lnTo>
                            <a:pt x="101" y="53"/>
                          </a:lnTo>
                          <a:lnTo>
                            <a:pt x="101" y="54"/>
                          </a:lnTo>
                          <a:lnTo>
                            <a:pt x="101" y="57"/>
                          </a:lnTo>
                          <a:lnTo>
                            <a:pt x="101" y="59"/>
                          </a:lnTo>
                          <a:lnTo>
                            <a:pt x="101" y="62"/>
                          </a:lnTo>
                          <a:lnTo>
                            <a:pt x="101" y="65"/>
                          </a:lnTo>
                          <a:lnTo>
                            <a:pt x="101" y="67"/>
                          </a:lnTo>
                          <a:lnTo>
                            <a:pt x="101" y="71"/>
                          </a:lnTo>
                          <a:lnTo>
                            <a:pt x="101" y="73"/>
                          </a:lnTo>
                          <a:lnTo>
                            <a:pt x="100" y="76"/>
                          </a:lnTo>
                          <a:lnTo>
                            <a:pt x="99" y="79"/>
                          </a:lnTo>
                          <a:lnTo>
                            <a:pt x="99" y="81"/>
                          </a:lnTo>
                          <a:lnTo>
                            <a:pt x="99" y="85"/>
                          </a:lnTo>
                          <a:lnTo>
                            <a:pt x="99" y="87"/>
                          </a:lnTo>
                          <a:lnTo>
                            <a:pt x="99" y="90"/>
                          </a:lnTo>
                          <a:lnTo>
                            <a:pt x="99" y="95"/>
                          </a:lnTo>
                          <a:lnTo>
                            <a:pt x="99" y="97"/>
                          </a:lnTo>
                          <a:lnTo>
                            <a:pt x="98" y="100"/>
                          </a:lnTo>
                          <a:lnTo>
                            <a:pt x="97" y="105"/>
                          </a:lnTo>
                          <a:lnTo>
                            <a:pt x="97" y="108"/>
                          </a:lnTo>
                          <a:lnTo>
                            <a:pt x="97" y="112"/>
                          </a:lnTo>
                          <a:lnTo>
                            <a:pt x="97" y="115"/>
                          </a:lnTo>
                          <a:lnTo>
                            <a:pt x="97" y="119"/>
                          </a:lnTo>
                          <a:lnTo>
                            <a:pt x="97" y="123"/>
                          </a:lnTo>
                          <a:lnTo>
                            <a:pt x="97" y="128"/>
                          </a:lnTo>
                          <a:lnTo>
                            <a:pt x="95" y="131"/>
                          </a:lnTo>
                          <a:lnTo>
                            <a:pt x="94" y="135"/>
                          </a:lnTo>
                          <a:lnTo>
                            <a:pt x="94" y="138"/>
                          </a:lnTo>
                          <a:lnTo>
                            <a:pt x="94" y="143"/>
                          </a:lnTo>
                          <a:lnTo>
                            <a:pt x="94" y="148"/>
                          </a:lnTo>
                          <a:lnTo>
                            <a:pt x="94" y="152"/>
                          </a:lnTo>
                          <a:lnTo>
                            <a:pt x="93" y="156"/>
                          </a:lnTo>
                          <a:lnTo>
                            <a:pt x="93" y="161"/>
                          </a:lnTo>
                          <a:lnTo>
                            <a:pt x="92" y="165"/>
                          </a:lnTo>
                          <a:lnTo>
                            <a:pt x="92" y="169"/>
                          </a:lnTo>
                          <a:lnTo>
                            <a:pt x="91" y="173"/>
                          </a:lnTo>
                          <a:lnTo>
                            <a:pt x="91" y="179"/>
                          </a:lnTo>
                          <a:lnTo>
                            <a:pt x="91" y="182"/>
                          </a:lnTo>
                          <a:lnTo>
                            <a:pt x="91" y="187"/>
                          </a:lnTo>
                          <a:lnTo>
                            <a:pt x="91" y="192"/>
                          </a:lnTo>
                          <a:lnTo>
                            <a:pt x="91" y="198"/>
                          </a:lnTo>
                          <a:lnTo>
                            <a:pt x="89" y="201"/>
                          </a:lnTo>
                          <a:lnTo>
                            <a:pt x="89" y="207"/>
                          </a:lnTo>
                          <a:lnTo>
                            <a:pt x="89" y="211"/>
                          </a:lnTo>
                          <a:lnTo>
                            <a:pt x="89" y="217"/>
                          </a:lnTo>
                          <a:lnTo>
                            <a:pt x="88" y="214"/>
                          </a:lnTo>
                          <a:lnTo>
                            <a:pt x="86" y="211"/>
                          </a:lnTo>
                          <a:lnTo>
                            <a:pt x="83" y="207"/>
                          </a:lnTo>
                          <a:lnTo>
                            <a:pt x="80" y="205"/>
                          </a:lnTo>
                          <a:lnTo>
                            <a:pt x="76" y="201"/>
                          </a:lnTo>
                          <a:lnTo>
                            <a:pt x="70" y="199"/>
                          </a:lnTo>
                          <a:lnTo>
                            <a:pt x="68" y="198"/>
                          </a:lnTo>
                          <a:lnTo>
                            <a:pt x="66" y="197"/>
                          </a:lnTo>
                          <a:lnTo>
                            <a:pt x="63" y="197"/>
                          </a:lnTo>
                          <a:lnTo>
                            <a:pt x="61" y="195"/>
                          </a:lnTo>
                          <a:lnTo>
                            <a:pt x="60" y="197"/>
                          </a:lnTo>
                          <a:lnTo>
                            <a:pt x="59" y="199"/>
                          </a:lnTo>
                          <a:lnTo>
                            <a:pt x="59" y="201"/>
                          </a:lnTo>
                          <a:lnTo>
                            <a:pt x="57" y="206"/>
                          </a:lnTo>
                          <a:lnTo>
                            <a:pt x="56" y="208"/>
                          </a:lnTo>
                          <a:lnTo>
                            <a:pt x="55" y="213"/>
                          </a:lnTo>
                          <a:lnTo>
                            <a:pt x="54" y="218"/>
                          </a:lnTo>
                          <a:lnTo>
                            <a:pt x="54" y="222"/>
                          </a:lnTo>
                          <a:lnTo>
                            <a:pt x="53" y="226"/>
                          </a:lnTo>
                          <a:lnTo>
                            <a:pt x="53" y="231"/>
                          </a:lnTo>
                          <a:lnTo>
                            <a:pt x="53" y="235"/>
                          </a:lnTo>
                          <a:lnTo>
                            <a:pt x="53" y="239"/>
                          </a:lnTo>
                          <a:lnTo>
                            <a:pt x="53" y="243"/>
                          </a:lnTo>
                          <a:lnTo>
                            <a:pt x="53" y="246"/>
                          </a:lnTo>
                          <a:lnTo>
                            <a:pt x="54" y="250"/>
                          </a:lnTo>
                          <a:lnTo>
                            <a:pt x="56" y="254"/>
                          </a:lnTo>
                          <a:lnTo>
                            <a:pt x="51" y="255"/>
                          </a:lnTo>
                          <a:lnTo>
                            <a:pt x="48" y="257"/>
                          </a:lnTo>
                          <a:lnTo>
                            <a:pt x="44" y="257"/>
                          </a:lnTo>
                          <a:lnTo>
                            <a:pt x="41" y="260"/>
                          </a:lnTo>
                          <a:lnTo>
                            <a:pt x="38" y="262"/>
                          </a:lnTo>
                          <a:lnTo>
                            <a:pt x="35" y="263"/>
                          </a:lnTo>
                          <a:lnTo>
                            <a:pt x="32" y="264"/>
                          </a:lnTo>
                          <a:lnTo>
                            <a:pt x="30" y="267"/>
                          </a:lnTo>
                          <a:lnTo>
                            <a:pt x="25" y="271"/>
                          </a:lnTo>
                          <a:lnTo>
                            <a:pt x="22" y="275"/>
                          </a:lnTo>
                          <a:lnTo>
                            <a:pt x="19" y="280"/>
                          </a:lnTo>
                          <a:lnTo>
                            <a:pt x="17" y="284"/>
                          </a:lnTo>
                          <a:lnTo>
                            <a:pt x="15" y="289"/>
                          </a:lnTo>
                          <a:lnTo>
                            <a:pt x="13" y="294"/>
                          </a:lnTo>
                          <a:lnTo>
                            <a:pt x="12" y="299"/>
                          </a:lnTo>
                          <a:lnTo>
                            <a:pt x="12" y="303"/>
                          </a:lnTo>
                          <a:lnTo>
                            <a:pt x="12" y="306"/>
                          </a:lnTo>
                          <a:lnTo>
                            <a:pt x="12" y="308"/>
                          </a:lnTo>
                          <a:lnTo>
                            <a:pt x="12" y="312"/>
                          </a:lnTo>
                          <a:lnTo>
                            <a:pt x="13" y="314"/>
                          </a:lnTo>
                          <a:lnTo>
                            <a:pt x="13" y="317"/>
                          </a:lnTo>
                          <a:lnTo>
                            <a:pt x="15" y="319"/>
                          </a:lnTo>
                          <a:lnTo>
                            <a:pt x="15" y="322"/>
                          </a:lnTo>
                          <a:lnTo>
                            <a:pt x="17" y="325"/>
                          </a:lnTo>
                          <a:lnTo>
                            <a:pt x="18" y="330"/>
                          </a:lnTo>
                          <a:lnTo>
                            <a:pt x="21" y="336"/>
                          </a:lnTo>
                          <a:lnTo>
                            <a:pt x="21" y="338"/>
                          </a:lnTo>
                          <a:lnTo>
                            <a:pt x="23" y="340"/>
                          </a:lnTo>
                          <a:lnTo>
                            <a:pt x="24" y="343"/>
                          </a:lnTo>
                          <a:lnTo>
                            <a:pt x="25" y="345"/>
                          </a:lnTo>
                          <a:lnTo>
                            <a:pt x="28" y="351"/>
                          </a:lnTo>
                          <a:lnTo>
                            <a:pt x="31" y="356"/>
                          </a:lnTo>
                          <a:lnTo>
                            <a:pt x="32" y="358"/>
                          </a:lnTo>
                          <a:lnTo>
                            <a:pt x="35" y="360"/>
                          </a:lnTo>
                          <a:lnTo>
                            <a:pt x="36" y="364"/>
                          </a:lnTo>
                          <a:lnTo>
                            <a:pt x="38" y="368"/>
                          </a:lnTo>
                          <a:lnTo>
                            <a:pt x="42" y="372"/>
                          </a:lnTo>
                          <a:lnTo>
                            <a:pt x="45" y="376"/>
                          </a:lnTo>
                          <a:lnTo>
                            <a:pt x="49" y="381"/>
                          </a:lnTo>
                          <a:lnTo>
                            <a:pt x="53" y="387"/>
                          </a:lnTo>
                          <a:lnTo>
                            <a:pt x="56" y="391"/>
                          </a:lnTo>
                          <a:lnTo>
                            <a:pt x="60" y="396"/>
                          </a:lnTo>
                          <a:lnTo>
                            <a:pt x="63" y="400"/>
                          </a:lnTo>
                          <a:lnTo>
                            <a:pt x="67" y="404"/>
                          </a:lnTo>
                          <a:lnTo>
                            <a:pt x="68" y="401"/>
                          </a:lnTo>
                          <a:lnTo>
                            <a:pt x="70" y="396"/>
                          </a:lnTo>
                          <a:lnTo>
                            <a:pt x="73" y="394"/>
                          </a:lnTo>
                          <a:lnTo>
                            <a:pt x="74" y="391"/>
                          </a:lnTo>
                          <a:lnTo>
                            <a:pt x="76" y="388"/>
                          </a:lnTo>
                          <a:lnTo>
                            <a:pt x="78" y="384"/>
                          </a:lnTo>
                          <a:lnTo>
                            <a:pt x="79" y="381"/>
                          </a:lnTo>
                          <a:lnTo>
                            <a:pt x="81" y="378"/>
                          </a:lnTo>
                          <a:lnTo>
                            <a:pt x="81" y="374"/>
                          </a:lnTo>
                          <a:lnTo>
                            <a:pt x="83" y="371"/>
                          </a:lnTo>
                          <a:lnTo>
                            <a:pt x="86" y="366"/>
                          </a:lnTo>
                          <a:lnTo>
                            <a:pt x="87" y="363"/>
                          </a:lnTo>
                          <a:lnTo>
                            <a:pt x="88" y="358"/>
                          </a:lnTo>
                          <a:lnTo>
                            <a:pt x="91" y="356"/>
                          </a:lnTo>
                          <a:lnTo>
                            <a:pt x="91" y="359"/>
                          </a:lnTo>
                          <a:lnTo>
                            <a:pt x="91" y="363"/>
                          </a:lnTo>
                          <a:lnTo>
                            <a:pt x="91" y="366"/>
                          </a:lnTo>
                          <a:lnTo>
                            <a:pt x="91" y="370"/>
                          </a:lnTo>
                          <a:lnTo>
                            <a:pt x="91" y="374"/>
                          </a:lnTo>
                          <a:lnTo>
                            <a:pt x="91" y="376"/>
                          </a:lnTo>
                          <a:lnTo>
                            <a:pt x="92" y="379"/>
                          </a:lnTo>
                          <a:lnTo>
                            <a:pt x="92" y="383"/>
                          </a:lnTo>
                          <a:lnTo>
                            <a:pt x="92" y="387"/>
                          </a:lnTo>
                          <a:lnTo>
                            <a:pt x="93" y="389"/>
                          </a:lnTo>
                          <a:lnTo>
                            <a:pt x="94" y="391"/>
                          </a:lnTo>
                          <a:lnTo>
                            <a:pt x="94" y="396"/>
                          </a:lnTo>
                          <a:lnTo>
                            <a:pt x="94" y="398"/>
                          </a:lnTo>
                          <a:lnTo>
                            <a:pt x="94" y="401"/>
                          </a:lnTo>
                          <a:lnTo>
                            <a:pt x="94" y="404"/>
                          </a:lnTo>
                          <a:lnTo>
                            <a:pt x="95" y="407"/>
                          </a:lnTo>
                          <a:lnTo>
                            <a:pt x="92" y="408"/>
                          </a:lnTo>
                          <a:lnTo>
                            <a:pt x="88" y="409"/>
                          </a:lnTo>
                          <a:lnTo>
                            <a:pt x="83" y="411"/>
                          </a:lnTo>
                          <a:lnTo>
                            <a:pt x="81" y="414"/>
                          </a:lnTo>
                          <a:lnTo>
                            <a:pt x="76" y="416"/>
                          </a:lnTo>
                          <a:lnTo>
                            <a:pt x="70" y="419"/>
                          </a:lnTo>
                          <a:lnTo>
                            <a:pt x="66" y="421"/>
                          </a:lnTo>
                          <a:lnTo>
                            <a:pt x="62" y="425"/>
                          </a:lnTo>
                          <a:lnTo>
                            <a:pt x="57" y="427"/>
                          </a:lnTo>
                          <a:lnTo>
                            <a:pt x="53" y="429"/>
                          </a:lnTo>
                          <a:lnTo>
                            <a:pt x="48" y="432"/>
                          </a:lnTo>
                          <a:lnTo>
                            <a:pt x="44" y="435"/>
                          </a:lnTo>
                          <a:lnTo>
                            <a:pt x="40" y="438"/>
                          </a:lnTo>
                          <a:lnTo>
                            <a:pt x="37" y="440"/>
                          </a:lnTo>
                          <a:lnTo>
                            <a:pt x="34" y="442"/>
                          </a:lnTo>
                          <a:lnTo>
                            <a:pt x="32" y="445"/>
                          </a:lnTo>
                          <a:lnTo>
                            <a:pt x="36" y="445"/>
                          </a:lnTo>
                          <a:lnTo>
                            <a:pt x="41" y="445"/>
                          </a:lnTo>
                          <a:lnTo>
                            <a:pt x="44" y="445"/>
                          </a:lnTo>
                          <a:lnTo>
                            <a:pt x="48" y="445"/>
                          </a:lnTo>
                          <a:lnTo>
                            <a:pt x="53" y="445"/>
                          </a:lnTo>
                          <a:lnTo>
                            <a:pt x="56" y="445"/>
                          </a:lnTo>
                          <a:lnTo>
                            <a:pt x="61" y="445"/>
                          </a:lnTo>
                          <a:lnTo>
                            <a:pt x="66" y="445"/>
                          </a:lnTo>
                          <a:lnTo>
                            <a:pt x="66" y="447"/>
                          </a:lnTo>
                          <a:lnTo>
                            <a:pt x="68" y="449"/>
                          </a:lnTo>
                          <a:lnTo>
                            <a:pt x="69" y="452"/>
                          </a:lnTo>
                          <a:lnTo>
                            <a:pt x="70" y="454"/>
                          </a:lnTo>
                          <a:lnTo>
                            <a:pt x="74" y="457"/>
                          </a:lnTo>
                          <a:lnTo>
                            <a:pt x="78" y="460"/>
                          </a:lnTo>
                          <a:lnTo>
                            <a:pt x="81" y="461"/>
                          </a:lnTo>
                          <a:lnTo>
                            <a:pt x="85" y="463"/>
                          </a:lnTo>
                          <a:lnTo>
                            <a:pt x="88" y="463"/>
                          </a:lnTo>
                          <a:lnTo>
                            <a:pt x="92" y="463"/>
                          </a:lnTo>
                          <a:lnTo>
                            <a:pt x="94" y="461"/>
                          </a:lnTo>
                          <a:lnTo>
                            <a:pt x="99" y="459"/>
                          </a:lnTo>
                          <a:lnTo>
                            <a:pt x="101" y="458"/>
                          </a:lnTo>
                          <a:lnTo>
                            <a:pt x="104" y="455"/>
                          </a:lnTo>
                          <a:lnTo>
                            <a:pt x="107" y="452"/>
                          </a:lnTo>
                          <a:lnTo>
                            <a:pt x="110" y="449"/>
                          </a:lnTo>
                          <a:lnTo>
                            <a:pt x="112" y="446"/>
                          </a:lnTo>
                          <a:lnTo>
                            <a:pt x="114" y="442"/>
                          </a:lnTo>
                          <a:lnTo>
                            <a:pt x="117" y="442"/>
                          </a:lnTo>
                          <a:lnTo>
                            <a:pt x="121" y="444"/>
                          </a:lnTo>
                          <a:lnTo>
                            <a:pt x="125" y="445"/>
                          </a:lnTo>
                          <a:lnTo>
                            <a:pt x="130" y="446"/>
                          </a:lnTo>
                          <a:lnTo>
                            <a:pt x="133" y="446"/>
                          </a:lnTo>
                          <a:lnTo>
                            <a:pt x="138" y="446"/>
                          </a:lnTo>
                          <a:lnTo>
                            <a:pt x="142" y="446"/>
                          </a:lnTo>
                          <a:lnTo>
                            <a:pt x="146" y="447"/>
                          </a:lnTo>
                          <a:lnTo>
                            <a:pt x="149" y="446"/>
                          </a:lnTo>
                          <a:lnTo>
                            <a:pt x="152" y="446"/>
                          </a:lnTo>
                          <a:lnTo>
                            <a:pt x="156" y="446"/>
                          </a:lnTo>
                          <a:lnTo>
                            <a:pt x="158" y="446"/>
                          </a:lnTo>
                          <a:lnTo>
                            <a:pt x="162" y="446"/>
                          </a:lnTo>
                          <a:lnTo>
                            <a:pt x="164" y="446"/>
                          </a:lnTo>
                          <a:lnTo>
                            <a:pt x="175" y="446"/>
                          </a:lnTo>
                          <a:lnTo>
                            <a:pt x="184" y="447"/>
                          </a:lnTo>
                          <a:lnTo>
                            <a:pt x="195" y="447"/>
                          </a:lnTo>
                          <a:lnTo>
                            <a:pt x="204" y="447"/>
                          </a:lnTo>
                          <a:lnTo>
                            <a:pt x="215" y="447"/>
                          </a:lnTo>
                          <a:lnTo>
                            <a:pt x="225" y="447"/>
                          </a:lnTo>
                          <a:lnTo>
                            <a:pt x="235" y="447"/>
                          </a:lnTo>
                          <a:lnTo>
                            <a:pt x="246" y="447"/>
                          </a:lnTo>
                          <a:lnTo>
                            <a:pt x="255" y="447"/>
                          </a:lnTo>
                          <a:lnTo>
                            <a:pt x="265" y="447"/>
                          </a:lnTo>
                          <a:lnTo>
                            <a:pt x="274" y="447"/>
                          </a:lnTo>
                          <a:lnTo>
                            <a:pt x="285" y="447"/>
                          </a:lnTo>
                          <a:lnTo>
                            <a:pt x="293" y="447"/>
                          </a:lnTo>
                          <a:lnTo>
                            <a:pt x="304" y="447"/>
                          </a:lnTo>
                          <a:lnTo>
                            <a:pt x="314" y="447"/>
                          </a:lnTo>
                          <a:lnTo>
                            <a:pt x="323" y="447"/>
                          </a:lnTo>
                          <a:lnTo>
                            <a:pt x="331" y="447"/>
                          </a:lnTo>
                          <a:lnTo>
                            <a:pt x="341" y="446"/>
                          </a:lnTo>
                          <a:lnTo>
                            <a:pt x="349" y="446"/>
                          </a:lnTo>
                          <a:lnTo>
                            <a:pt x="359" y="446"/>
                          </a:lnTo>
                          <a:lnTo>
                            <a:pt x="367" y="445"/>
                          </a:lnTo>
                          <a:lnTo>
                            <a:pt x="377" y="445"/>
                          </a:lnTo>
                          <a:lnTo>
                            <a:pt x="385" y="445"/>
                          </a:lnTo>
                          <a:lnTo>
                            <a:pt x="393" y="445"/>
                          </a:lnTo>
                          <a:lnTo>
                            <a:pt x="401" y="445"/>
                          </a:lnTo>
                          <a:lnTo>
                            <a:pt x="410" y="444"/>
                          </a:lnTo>
                          <a:lnTo>
                            <a:pt x="417" y="444"/>
                          </a:lnTo>
                          <a:lnTo>
                            <a:pt x="425" y="444"/>
                          </a:lnTo>
                          <a:lnTo>
                            <a:pt x="432" y="442"/>
                          </a:lnTo>
                          <a:lnTo>
                            <a:pt x="441" y="442"/>
                          </a:lnTo>
                          <a:lnTo>
                            <a:pt x="448" y="442"/>
                          </a:lnTo>
                          <a:lnTo>
                            <a:pt x="455" y="442"/>
                          </a:lnTo>
                          <a:lnTo>
                            <a:pt x="462" y="441"/>
                          </a:lnTo>
                          <a:lnTo>
                            <a:pt x="468" y="441"/>
                          </a:lnTo>
                          <a:lnTo>
                            <a:pt x="475" y="440"/>
                          </a:lnTo>
                          <a:lnTo>
                            <a:pt x="482" y="440"/>
                          </a:lnTo>
                          <a:lnTo>
                            <a:pt x="488" y="439"/>
                          </a:lnTo>
                          <a:lnTo>
                            <a:pt x="494" y="439"/>
                          </a:lnTo>
                          <a:lnTo>
                            <a:pt x="500" y="439"/>
                          </a:lnTo>
                          <a:lnTo>
                            <a:pt x="506" y="439"/>
                          </a:lnTo>
                          <a:lnTo>
                            <a:pt x="512" y="438"/>
                          </a:lnTo>
                          <a:lnTo>
                            <a:pt x="517" y="438"/>
                          </a:lnTo>
                          <a:lnTo>
                            <a:pt x="521" y="436"/>
                          </a:lnTo>
                          <a:lnTo>
                            <a:pt x="526" y="436"/>
                          </a:lnTo>
                          <a:lnTo>
                            <a:pt x="532" y="436"/>
                          </a:lnTo>
                          <a:lnTo>
                            <a:pt x="537" y="436"/>
                          </a:lnTo>
                          <a:lnTo>
                            <a:pt x="540" y="435"/>
                          </a:lnTo>
                          <a:lnTo>
                            <a:pt x="545" y="435"/>
                          </a:lnTo>
                          <a:lnTo>
                            <a:pt x="549" y="435"/>
                          </a:lnTo>
                          <a:lnTo>
                            <a:pt x="552" y="434"/>
                          </a:lnTo>
                          <a:lnTo>
                            <a:pt x="556" y="434"/>
                          </a:lnTo>
                          <a:lnTo>
                            <a:pt x="559" y="434"/>
                          </a:lnTo>
                          <a:lnTo>
                            <a:pt x="562" y="434"/>
                          </a:lnTo>
                          <a:lnTo>
                            <a:pt x="564" y="433"/>
                          </a:lnTo>
                          <a:lnTo>
                            <a:pt x="566" y="433"/>
                          </a:lnTo>
                          <a:lnTo>
                            <a:pt x="570" y="433"/>
                          </a:lnTo>
                          <a:lnTo>
                            <a:pt x="572" y="433"/>
                          </a:lnTo>
                          <a:lnTo>
                            <a:pt x="576" y="433"/>
                          </a:lnTo>
                          <a:lnTo>
                            <a:pt x="577" y="433"/>
                          </a:lnTo>
                          <a:lnTo>
                            <a:pt x="578" y="433"/>
                          </a:lnTo>
                          <a:lnTo>
                            <a:pt x="578" y="432"/>
                          </a:lnTo>
                          <a:lnTo>
                            <a:pt x="578" y="428"/>
                          </a:lnTo>
                          <a:lnTo>
                            <a:pt x="578" y="425"/>
                          </a:lnTo>
                          <a:lnTo>
                            <a:pt x="578" y="422"/>
                          </a:lnTo>
                          <a:lnTo>
                            <a:pt x="578" y="419"/>
                          </a:lnTo>
                          <a:lnTo>
                            <a:pt x="578" y="415"/>
                          </a:lnTo>
                          <a:lnTo>
                            <a:pt x="578" y="410"/>
                          </a:lnTo>
                          <a:lnTo>
                            <a:pt x="578" y="406"/>
                          </a:lnTo>
                          <a:lnTo>
                            <a:pt x="578" y="402"/>
                          </a:lnTo>
                          <a:lnTo>
                            <a:pt x="578" y="400"/>
                          </a:lnTo>
                          <a:lnTo>
                            <a:pt x="578" y="397"/>
                          </a:lnTo>
                          <a:lnTo>
                            <a:pt x="578" y="395"/>
                          </a:lnTo>
                          <a:lnTo>
                            <a:pt x="578" y="391"/>
                          </a:lnTo>
                          <a:lnTo>
                            <a:pt x="578" y="389"/>
                          </a:lnTo>
                          <a:lnTo>
                            <a:pt x="578" y="385"/>
                          </a:lnTo>
                          <a:lnTo>
                            <a:pt x="578" y="383"/>
                          </a:lnTo>
                          <a:lnTo>
                            <a:pt x="578" y="378"/>
                          </a:lnTo>
                          <a:lnTo>
                            <a:pt x="578" y="376"/>
                          </a:lnTo>
                          <a:lnTo>
                            <a:pt x="578" y="372"/>
                          </a:lnTo>
                          <a:lnTo>
                            <a:pt x="579" y="369"/>
                          </a:lnTo>
                          <a:lnTo>
                            <a:pt x="578" y="364"/>
                          </a:lnTo>
                          <a:lnTo>
                            <a:pt x="578" y="360"/>
                          </a:lnTo>
                          <a:lnTo>
                            <a:pt x="578" y="357"/>
                          </a:lnTo>
                          <a:lnTo>
                            <a:pt x="578" y="353"/>
                          </a:lnTo>
                          <a:lnTo>
                            <a:pt x="578" y="349"/>
                          </a:lnTo>
                          <a:lnTo>
                            <a:pt x="578" y="344"/>
                          </a:lnTo>
                          <a:lnTo>
                            <a:pt x="578" y="340"/>
                          </a:lnTo>
                          <a:lnTo>
                            <a:pt x="578" y="336"/>
                          </a:lnTo>
                          <a:lnTo>
                            <a:pt x="578" y="331"/>
                          </a:lnTo>
                          <a:lnTo>
                            <a:pt x="578" y="327"/>
                          </a:lnTo>
                          <a:lnTo>
                            <a:pt x="578" y="322"/>
                          </a:lnTo>
                          <a:lnTo>
                            <a:pt x="578" y="318"/>
                          </a:lnTo>
                          <a:lnTo>
                            <a:pt x="578" y="313"/>
                          </a:lnTo>
                          <a:lnTo>
                            <a:pt x="578" y="308"/>
                          </a:lnTo>
                          <a:lnTo>
                            <a:pt x="578" y="303"/>
                          </a:lnTo>
                          <a:lnTo>
                            <a:pt x="578" y="300"/>
                          </a:lnTo>
                          <a:lnTo>
                            <a:pt x="578" y="294"/>
                          </a:lnTo>
                          <a:lnTo>
                            <a:pt x="578" y="290"/>
                          </a:lnTo>
                          <a:lnTo>
                            <a:pt x="578" y="284"/>
                          </a:lnTo>
                          <a:lnTo>
                            <a:pt x="578" y="280"/>
                          </a:lnTo>
                          <a:lnTo>
                            <a:pt x="578" y="275"/>
                          </a:lnTo>
                          <a:lnTo>
                            <a:pt x="578" y="269"/>
                          </a:lnTo>
                          <a:lnTo>
                            <a:pt x="578" y="264"/>
                          </a:lnTo>
                          <a:lnTo>
                            <a:pt x="578" y="260"/>
                          </a:lnTo>
                          <a:lnTo>
                            <a:pt x="578" y="254"/>
                          </a:lnTo>
                          <a:lnTo>
                            <a:pt x="578" y="249"/>
                          </a:lnTo>
                          <a:lnTo>
                            <a:pt x="578" y="243"/>
                          </a:lnTo>
                          <a:lnTo>
                            <a:pt x="578" y="237"/>
                          </a:lnTo>
                          <a:lnTo>
                            <a:pt x="578" y="232"/>
                          </a:lnTo>
                          <a:lnTo>
                            <a:pt x="578" y="226"/>
                          </a:lnTo>
                          <a:lnTo>
                            <a:pt x="578" y="222"/>
                          </a:lnTo>
                          <a:lnTo>
                            <a:pt x="578" y="217"/>
                          </a:lnTo>
                          <a:lnTo>
                            <a:pt x="578" y="211"/>
                          </a:lnTo>
                          <a:lnTo>
                            <a:pt x="578" y="205"/>
                          </a:lnTo>
                          <a:lnTo>
                            <a:pt x="577" y="200"/>
                          </a:lnTo>
                          <a:lnTo>
                            <a:pt x="577" y="195"/>
                          </a:lnTo>
                          <a:lnTo>
                            <a:pt x="577" y="190"/>
                          </a:lnTo>
                          <a:lnTo>
                            <a:pt x="577" y="185"/>
                          </a:lnTo>
                          <a:lnTo>
                            <a:pt x="577" y="180"/>
                          </a:lnTo>
                          <a:lnTo>
                            <a:pt x="577" y="176"/>
                          </a:lnTo>
                          <a:lnTo>
                            <a:pt x="576" y="171"/>
                          </a:lnTo>
                          <a:lnTo>
                            <a:pt x="576" y="166"/>
                          </a:lnTo>
                          <a:lnTo>
                            <a:pt x="575" y="162"/>
                          </a:lnTo>
                          <a:lnTo>
                            <a:pt x="575" y="159"/>
                          </a:lnTo>
                          <a:lnTo>
                            <a:pt x="575" y="154"/>
                          </a:lnTo>
                          <a:lnTo>
                            <a:pt x="575" y="150"/>
                          </a:lnTo>
                          <a:lnTo>
                            <a:pt x="575" y="146"/>
                          </a:lnTo>
                          <a:lnTo>
                            <a:pt x="575" y="143"/>
                          </a:lnTo>
                          <a:lnTo>
                            <a:pt x="573" y="138"/>
                          </a:lnTo>
                          <a:lnTo>
                            <a:pt x="573" y="135"/>
                          </a:lnTo>
                          <a:lnTo>
                            <a:pt x="572" y="131"/>
                          </a:lnTo>
                          <a:lnTo>
                            <a:pt x="572" y="128"/>
                          </a:lnTo>
                          <a:lnTo>
                            <a:pt x="571" y="125"/>
                          </a:lnTo>
                          <a:lnTo>
                            <a:pt x="571" y="122"/>
                          </a:lnTo>
                          <a:lnTo>
                            <a:pt x="570" y="118"/>
                          </a:lnTo>
                          <a:lnTo>
                            <a:pt x="570" y="116"/>
                          </a:lnTo>
                          <a:lnTo>
                            <a:pt x="570" y="112"/>
                          </a:lnTo>
                          <a:lnTo>
                            <a:pt x="570" y="110"/>
                          </a:lnTo>
                          <a:lnTo>
                            <a:pt x="569" y="108"/>
                          </a:lnTo>
                          <a:lnTo>
                            <a:pt x="569" y="105"/>
                          </a:lnTo>
                          <a:lnTo>
                            <a:pt x="568" y="100"/>
                          </a:lnTo>
                          <a:lnTo>
                            <a:pt x="566" y="95"/>
                          </a:lnTo>
                          <a:lnTo>
                            <a:pt x="565" y="90"/>
                          </a:lnTo>
                          <a:lnTo>
                            <a:pt x="565" y="87"/>
                          </a:lnTo>
                          <a:lnTo>
                            <a:pt x="564" y="83"/>
                          </a:lnTo>
                          <a:lnTo>
                            <a:pt x="563" y="79"/>
                          </a:lnTo>
                          <a:lnTo>
                            <a:pt x="562" y="77"/>
                          </a:lnTo>
                          <a:lnTo>
                            <a:pt x="562" y="74"/>
                          </a:lnTo>
                          <a:lnTo>
                            <a:pt x="560" y="71"/>
                          </a:lnTo>
                          <a:lnTo>
                            <a:pt x="560" y="70"/>
                          </a:lnTo>
                          <a:lnTo>
                            <a:pt x="559" y="66"/>
                          </a:lnTo>
                          <a:lnTo>
                            <a:pt x="558" y="64"/>
                          </a:lnTo>
                          <a:lnTo>
                            <a:pt x="557" y="62"/>
                          </a:lnTo>
                          <a:lnTo>
                            <a:pt x="626" y="0"/>
                          </a:lnTo>
                          <a:lnTo>
                            <a:pt x="628" y="3"/>
                          </a:lnTo>
                          <a:lnTo>
                            <a:pt x="633" y="8"/>
                          </a:lnTo>
                          <a:lnTo>
                            <a:pt x="634" y="10"/>
                          </a:lnTo>
                          <a:lnTo>
                            <a:pt x="635" y="13"/>
                          </a:lnTo>
                          <a:lnTo>
                            <a:pt x="638" y="16"/>
                          </a:lnTo>
                          <a:lnTo>
                            <a:pt x="640" y="19"/>
                          </a:lnTo>
                          <a:lnTo>
                            <a:pt x="640" y="21"/>
                          </a:lnTo>
                          <a:lnTo>
                            <a:pt x="642" y="24"/>
                          </a:lnTo>
                          <a:lnTo>
                            <a:pt x="643" y="28"/>
                          </a:lnTo>
                          <a:lnTo>
                            <a:pt x="646" y="32"/>
                          </a:lnTo>
                          <a:lnTo>
                            <a:pt x="646" y="34"/>
                          </a:lnTo>
                          <a:lnTo>
                            <a:pt x="648" y="39"/>
                          </a:lnTo>
                          <a:lnTo>
                            <a:pt x="648" y="41"/>
                          </a:lnTo>
                          <a:lnTo>
                            <a:pt x="651" y="46"/>
                          </a:lnTo>
                          <a:lnTo>
                            <a:pt x="651" y="49"/>
                          </a:lnTo>
                          <a:lnTo>
                            <a:pt x="652" y="53"/>
                          </a:lnTo>
                          <a:lnTo>
                            <a:pt x="653" y="58"/>
                          </a:lnTo>
                          <a:lnTo>
                            <a:pt x="653" y="62"/>
                          </a:lnTo>
                          <a:lnTo>
                            <a:pt x="654" y="66"/>
                          </a:lnTo>
                          <a:lnTo>
                            <a:pt x="655" y="71"/>
                          </a:lnTo>
                          <a:lnTo>
                            <a:pt x="655" y="74"/>
                          </a:lnTo>
                          <a:lnTo>
                            <a:pt x="657" y="79"/>
                          </a:lnTo>
                          <a:lnTo>
                            <a:pt x="658" y="83"/>
                          </a:lnTo>
                          <a:lnTo>
                            <a:pt x="658" y="87"/>
                          </a:lnTo>
                          <a:lnTo>
                            <a:pt x="658" y="92"/>
                          </a:lnTo>
                          <a:lnTo>
                            <a:pt x="659" y="97"/>
                          </a:lnTo>
                          <a:lnTo>
                            <a:pt x="660" y="100"/>
                          </a:lnTo>
                          <a:lnTo>
                            <a:pt x="660" y="105"/>
                          </a:lnTo>
                          <a:lnTo>
                            <a:pt x="660" y="110"/>
                          </a:lnTo>
                          <a:lnTo>
                            <a:pt x="661" y="115"/>
                          </a:lnTo>
                          <a:lnTo>
                            <a:pt x="661" y="121"/>
                          </a:lnTo>
                          <a:lnTo>
                            <a:pt x="662" y="124"/>
                          </a:lnTo>
                          <a:lnTo>
                            <a:pt x="662" y="129"/>
                          </a:lnTo>
                          <a:lnTo>
                            <a:pt x="662" y="134"/>
                          </a:lnTo>
                          <a:lnTo>
                            <a:pt x="662" y="138"/>
                          </a:lnTo>
                          <a:lnTo>
                            <a:pt x="664" y="142"/>
                          </a:lnTo>
                          <a:lnTo>
                            <a:pt x="664" y="147"/>
                          </a:lnTo>
                          <a:lnTo>
                            <a:pt x="664" y="152"/>
                          </a:lnTo>
                          <a:lnTo>
                            <a:pt x="664" y="156"/>
                          </a:lnTo>
                          <a:lnTo>
                            <a:pt x="664" y="161"/>
                          </a:lnTo>
                          <a:lnTo>
                            <a:pt x="664" y="165"/>
                          </a:lnTo>
                          <a:lnTo>
                            <a:pt x="664" y="169"/>
                          </a:lnTo>
                          <a:lnTo>
                            <a:pt x="664" y="173"/>
                          </a:lnTo>
                          <a:lnTo>
                            <a:pt x="664" y="178"/>
                          </a:lnTo>
                          <a:lnTo>
                            <a:pt x="664" y="182"/>
                          </a:lnTo>
                          <a:lnTo>
                            <a:pt x="665" y="186"/>
                          </a:lnTo>
                          <a:lnTo>
                            <a:pt x="665" y="191"/>
                          </a:lnTo>
                          <a:lnTo>
                            <a:pt x="665" y="193"/>
                          </a:lnTo>
                          <a:lnTo>
                            <a:pt x="665" y="198"/>
                          </a:lnTo>
                          <a:lnTo>
                            <a:pt x="665" y="201"/>
                          </a:lnTo>
                          <a:lnTo>
                            <a:pt x="665" y="205"/>
                          </a:lnTo>
                          <a:lnTo>
                            <a:pt x="665" y="208"/>
                          </a:lnTo>
                          <a:lnTo>
                            <a:pt x="665" y="212"/>
                          </a:lnTo>
                          <a:lnTo>
                            <a:pt x="665" y="217"/>
                          </a:lnTo>
                          <a:lnTo>
                            <a:pt x="665" y="219"/>
                          </a:lnTo>
                          <a:lnTo>
                            <a:pt x="665" y="222"/>
                          </a:lnTo>
                          <a:lnTo>
                            <a:pt x="665" y="224"/>
                          </a:lnTo>
                          <a:lnTo>
                            <a:pt x="666" y="229"/>
                          </a:lnTo>
                          <a:lnTo>
                            <a:pt x="666" y="231"/>
                          </a:lnTo>
                          <a:lnTo>
                            <a:pt x="666" y="233"/>
                          </a:lnTo>
                          <a:lnTo>
                            <a:pt x="666" y="236"/>
                          </a:lnTo>
                          <a:lnTo>
                            <a:pt x="666" y="239"/>
                          </a:lnTo>
                          <a:lnTo>
                            <a:pt x="666" y="241"/>
                          </a:lnTo>
                          <a:lnTo>
                            <a:pt x="666" y="243"/>
                          </a:lnTo>
                          <a:lnTo>
                            <a:pt x="666" y="246"/>
                          </a:lnTo>
                          <a:lnTo>
                            <a:pt x="666" y="249"/>
                          </a:lnTo>
                          <a:lnTo>
                            <a:pt x="666" y="252"/>
                          </a:lnTo>
                          <a:lnTo>
                            <a:pt x="666" y="256"/>
                          </a:lnTo>
                          <a:lnTo>
                            <a:pt x="666" y="260"/>
                          </a:lnTo>
                          <a:lnTo>
                            <a:pt x="666" y="264"/>
                          </a:lnTo>
                          <a:lnTo>
                            <a:pt x="666" y="267"/>
                          </a:lnTo>
                          <a:lnTo>
                            <a:pt x="666" y="273"/>
                          </a:lnTo>
                          <a:lnTo>
                            <a:pt x="666" y="276"/>
                          </a:lnTo>
                          <a:lnTo>
                            <a:pt x="666" y="281"/>
                          </a:lnTo>
                          <a:lnTo>
                            <a:pt x="666" y="284"/>
                          </a:lnTo>
                          <a:lnTo>
                            <a:pt x="666" y="290"/>
                          </a:lnTo>
                          <a:lnTo>
                            <a:pt x="666" y="295"/>
                          </a:lnTo>
                          <a:lnTo>
                            <a:pt x="667" y="301"/>
                          </a:lnTo>
                          <a:lnTo>
                            <a:pt x="666" y="306"/>
                          </a:lnTo>
                          <a:lnTo>
                            <a:pt x="666" y="311"/>
                          </a:lnTo>
                          <a:lnTo>
                            <a:pt x="666" y="317"/>
                          </a:lnTo>
                          <a:lnTo>
                            <a:pt x="666" y="322"/>
                          </a:lnTo>
                          <a:lnTo>
                            <a:pt x="666" y="328"/>
                          </a:lnTo>
                          <a:lnTo>
                            <a:pt x="666" y="334"/>
                          </a:lnTo>
                          <a:lnTo>
                            <a:pt x="666" y="340"/>
                          </a:lnTo>
                          <a:lnTo>
                            <a:pt x="666" y="345"/>
                          </a:lnTo>
                          <a:lnTo>
                            <a:pt x="666" y="351"/>
                          </a:lnTo>
                          <a:lnTo>
                            <a:pt x="666" y="357"/>
                          </a:lnTo>
                          <a:lnTo>
                            <a:pt x="666" y="363"/>
                          </a:lnTo>
                          <a:lnTo>
                            <a:pt x="666" y="370"/>
                          </a:lnTo>
                          <a:lnTo>
                            <a:pt x="666" y="376"/>
                          </a:lnTo>
                          <a:lnTo>
                            <a:pt x="666" y="381"/>
                          </a:lnTo>
                          <a:lnTo>
                            <a:pt x="666" y="387"/>
                          </a:lnTo>
                          <a:lnTo>
                            <a:pt x="666" y="394"/>
                          </a:lnTo>
                          <a:lnTo>
                            <a:pt x="665" y="398"/>
                          </a:lnTo>
                          <a:lnTo>
                            <a:pt x="665" y="404"/>
                          </a:lnTo>
                          <a:lnTo>
                            <a:pt x="665" y="411"/>
                          </a:lnTo>
                          <a:lnTo>
                            <a:pt x="665" y="416"/>
                          </a:lnTo>
                          <a:lnTo>
                            <a:pt x="665" y="421"/>
                          </a:lnTo>
                          <a:lnTo>
                            <a:pt x="665" y="427"/>
                          </a:lnTo>
                          <a:lnTo>
                            <a:pt x="665" y="433"/>
                          </a:lnTo>
                          <a:lnTo>
                            <a:pt x="665" y="439"/>
                          </a:lnTo>
                          <a:lnTo>
                            <a:pt x="664" y="444"/>
                          </a:lnTo>
                          <a:lnTo>
                            <a:pt x="664" y="448"/>
                          </a:lnTo>
                          <a:lnTo>
                            <a:pt x="664" y="453"/>
                          </a:lnTo>
                          <a:lnTo>
                            <a:pt x="664" y="459"/>
                          </a:lnTo>
                          <a:lnTo>
                            <a:pt x="664" y="464"/>
                          </a:lnTo>
                          <a:lnTo>
                            <a:pt x="664" y="468"/>
                          </a:lnTo>
                          <a:lnTo>
                            <a:pt x="664" y="472"/>
                          </a:lnTo>
                          <a:lnTo>
                            <a:pt x="664" y="477"/>
                          </a:lnTo>
                          <a:lnTo>
                            <a:pt x="664" y="482"/>
                          </a:lnTo>
                          <a:lnTo>
                            <a:pt x="664" y="485"/>
                          </a:lnTo>
                          <a:lnTo>
                            <a:pt x="664" y="489"/>
                          </a:lnTo>
                          <a:lnTo>
                            <a:pt x="664" y="492"/>
                          </a:lnTo>
                          <a:lnTo>
                            <a:pt x="664" y="495"/>
                          </a:lnTo>
                          <a:lnTo>
                            <a:pt x="664" y="498"/>
                          </a:lnTo>
                          <a:lnTo>
                            <a:pt x="664" y="501"/>
                          </a:lnTo>
                          <a:lnTo>
                            <a:pt x="664" y="504"/>
                          </a:lnTo>
                          <a:lnTo>
                            <a:pt x="664" y="508"/>
                          </a:lnTo>
                          <a:lnTo>
                            <a:pt x="664" y="510"/>
                          </a:lnTo>
                          <a:lnTo>
                            <a:pt x="664" y="512"/>
                          </a:lnTo>
                          <a:lnTo>
                            <a:pt x="664" y="514"/>
                          </a:lnTo>
                          <a:lnTo>
                            <a:pt x="659" y="515"/>
                          </a:lnTo>
                          <a:lnTo>
                            <a:pt x="655" y="515"/>
                          </a:lnTo>
                          <a:lnTo>
                            <a:pt x="652" y="515"/>
                          </a:lnTo>
                          <a:lnTo>
                            <a:pt x="649" y="516"/>
                          </a:lnTo>
                          <a:lnTo>
                            <a:pt x="647" y="517"/>
                          </a:lnTo>
                          <a:lnTo>
                            <a:pt x="645" y="518"/>
                          </a:lnTo>
                          <a:lnTo>
                            <a:pt x="641" y="518"/>
                          </a:lnTo>
                          <a:lnTo>
                            <a:pt x="638" y="518"/>
                          </a:lnTo>
                          <a:lnTo>
                            <a:pt x="635" y="518"/>
                          </a:lnTo>
                          <a:lnTo>
                            <a:pt x="632" y="520"/>
                          </a:lnTo>
                          <a:lnTo>
                            <a:pt x="628" y="520"/>
                          </a:lnTo>
                          <a:lnTo>
                            <a:pt x="624" y="521"/>
                          </a:lnTo>
                          <a:lnTo>
                            <a:pt x="620" y="521"/>
                          </a:lnTo>
                          <a:lnTo>
                            <a:pt x="617" y="521"/>
                          </a:lnTo>
                          <a:lnTo>
                            <a:pt x="613" y="521"/>
                          </a:lnTo>
                          <a:lnTo>
                            <a:pt x="608" y="522"/>
                          </a:lnTo>
                          <a:lnTo>
                            <a:pt x="604" y="522"/>
                          </a:lnTo>
                          <a:lnTo>
                            <a:pt x="600" y="523"/>
                          </a:lnTo>
                          <a:lnTo>
                            <a:pt x="596" y="523"/>
                          </a:lnTo>
                          <a:lnTo>
                            <a:pt x="591" y="523"/>
                          </a:lnTo>
                          <a:lnTo>
                            <a:pt x="588" y="523"/>
                          </a:lnTo>
                          <a:lnTo>
                            <a:pt x="583" y="524"/>
                          </a:lnTo>
                          <a:lnTo>
                            <a:pt x="578" y="524"/>
                          </a:lnTo>
                          <a:lnTo>
                            <a:pt x="575" y="524"/>
                          </a:lnTo>
                          <a:lnTo>
                            <a:pt x="570" y="524"/>
                          </a:lnTo>
                          <a:lnTo>
                            <a:pt x="565" y="525"/>
                          </a:lnTo>
                          <a:lnTo>
                            <a:pt x="560" y="525"/>
                          </a:lnTo>
                          <a:lnTo>
                            <a:pt x="556" y="525"/>
                          </a:lnTo>
                          <a:lnTo>
                            <a:pt x="552" y="525"/>
                          </a:lnTo>
                          <a:lnTo>
                            <a:pt x="547" y="525"/>
                          </a:lnTo>
                          <a:lnTo>
                            <a:pt x="543" y="525"/>
                          </a:lnTo>
                          <a:lnTo>
                            <a:pt x="538" y="525"/>
                          </a:lnTo>
                          <a:lnTo>
                            <a:pt x="534" y="525"/>
                          </a:lnTo>
                          <a:lnTo>
                            <a:pt x="528" y="527"/>
                          </a:lnTo>
                          <a:lnTo>
                            <a:pt x="525" y="527"/>
                          </a:lnTo>
                          <a:lnTo>
                            <a:pt x="521" y="527"/>
                          </a:lnTo>
                          <a:lnTo>
                            <a:pt x="517" y="527"/>
                          </a:lnTo>
                          <a:lnTo>
                            <a:pt x="513" y="528"/>
                          </a:lnTo>
                          <a:lnTo>
                            <a:pt x="508" y="528"/>
                          </a:lnTo>
                          <a:lnTo>
                            <a:pt x="503" y="528"/>
                          </a:lnTo>
                          <a:lnTo>
                            <a:pt x="501" y="528"/>
                          </a:lnTo>
                          <a:lnTo>
                            <a:pt x="498" y="528"/>
                          </a:lnTo>
                          <a:lnTo>
                            <a:pt x="494" y="528"/>
                          </a:lnTo>
                          <a:lnTo>
                            <a:pt x="490" y="528"/>
                          </a:lnTo>
                          <a:lnTo>
                            <a:pt x="486" y="528"/>
                          </a:lnTo>
                          <a:lnTo>
                            <a:pt x="483" y="528"/>
                          </a:lnTo>
                          <a:lnTo>
                            <a:pt x="481" y="528"/>
                          </a:lnTo>
                          <a:lnTo>
                            <a:pt x="477" y="528"/>
                          </a:lnTo>
                          <a:lnTo>
                            <a:pt x="475" y="528"/>
                          </a:lnTo>
                          <a:lnTo>
                            <a:pt x="473" y="529"/>
                          </a:lnTo>
                          <a:lnTo>
                            <a:pt x="468" y="529"/>
                          </a:lnTo>
                          <a:lnTo>
                            <a:pt x="463" y="530"/>
                          </a:lnTo>
                          <a:lnTo>
                            <a:pt x="461" y="530"/>
                          </a:lnTo>
                          <a:lnTo>
                            <a:pt x="458" y="530"/>
                          </a:lnTo>
                          <a:lnTo>
                            <a:pt x="456" y="530"/>
                          </a:lnTo>
                          <a:lnTo>
                            <a:pt x="445" y="530"/>
                          </a:lnTo>
                          <a:lnTo>
                            <a:pt x="436" y="530"/>
                          </a:lnTo>
                          <a:lnTo>
                            <a:pt x="425" y="530"/>
                          </a:lnTo>
                          <a:lnTo>
                            <a:pt x="414" y="530"/>
                          </a:lnTo>
                          <a:lnTo>
                            <a:pt x="405" y="530"/>
                          </a:lnTo>
                          <a:lnTo>
                            <a:pt x="394" y="530"/>
                          </a:lnTo>
                          <a:lnTo>
                            <a:pt x="385" y="530"/>
                          </a:lnTo>
                          <a:lnTo>
                            <a:pt x="374" y="531"/>
                          </a:lnTo>
                          <a:lnTo>
                            <a:pt x="365" y="530"/>
                          </a:lnTo>
                          <a:lnTo>
                            <a:pt x="354" y="530"/>
                          </a:lnTo>
                          <a:lnTo>
                            <a:pt x="344" y="530"/>
                          </a:lnTo>
                          <a:lnTo>
                            <a:pt x="336" y="530"/>
                          </a:lnTo>
                          <a:lnTo>
                            <a:pt x="327" y="530"/>
                          </a:lnTo>
                          <a:lnTo>
                            <a:pt x="317" y="530"/>
                          </a:lnTo>
                          <a:lnTo>
                            <a:pt x="309" y="530"/>
                          </a:lnTo>
                          <a:lnTo>
                            <a:pt x="299" y="530"/>
                          </a:lnTo>
                          <a:lnTo>
                            <a:pt x="291" y="530"/>
                          </a:lnTo>
                          <a:lnTo>
                            <a:pt x="280" y="530"/>
                          </a:lnTo>
                          <a:lnTo>
                            <a:pt x="273" y="529"/>
                          </a:lnTo>
                          <a:lnTo>
                            <a:pt x="264" y="529"/>
                          </a:lnTo>
                          <a:lnTo>
                            <a:pt x="255" y="528"/>
                          </a:lnTo>
                          <a:lnTo>
                            <a:pt x="247" y="528"/>
                          </a:lnTo>
                          <a:lnTo>
                            <a:pt x="239" y="528"/>
                          </a:lnTo>
                          <a:lnTo>
                            <a:pt x="232" y="528"/>
                          </a:lnTo>
                          <a:lnTo>
                            <a:pt x="223" y="527"/>
                          </a:lnTo>
                          <a:lnTo>
                            <a:pt x="215" y="527"/>
                          </a:lnTo>
                          <a:lnTo>
                            <a:pt x="208" y="525"/>
                          </a:lnTo>
                          <a:lnTo>
                            <a:pt x="201" y="525"/>
                          </a:lnTo>
                          <a:lnTo>
                            <a:pt x="194" y="525"/>
                          </a:lnTo>
                          <a:lnTo>
                            <a:pt x="187" y="525"/>
                          </a:lnTo>
                          <a:lnTo>
                            <a:pt x="180" y="524"/>
                          </a:lnTo>
                          <a:lnTo>
                            <a:pt x="174" y="524"/>
                          </a:lnTo>
                          <a:lnTo>
                            <a:pt x="167" y="523"/>
                          </a:lnTo>
                          <a:lnTo>
                            <a:pt x="161" y="523"/>
                          </a:lnTo>
                          <a:lnTo>
                            <a:pt x="155" y="522"/>
                          </a:lnTo>
                          <a:lnTo>
                            <a:pt x="149" y="522"/>
                          </a:lnTo>
                          <a:lnTo>
                            <a:pt x="142" y="521"/>
                          </a:lnTo>
                          <a:lnTo>
                            <a:pt x="137" y="521"/>
                          </a:lnTo>
                          <a:lnTo>
                            <a:pt x="131" y="520"/>
                          </a:lnTo>
                          <a:lnTo>
                            <a:pt x="126" y="520"/>
                          </a:lnTo>
                          <a:lnTo>
                            <a:pt x="120" y="518"/>
                          </a:lnTo>
                          <a:lnTo>
                            <a:pt x="115" y="518"/>
                          </a:lnTo>
                          <a:lnTo>
                            <a:pt x="110" y="518"/>
                          </a:lnTo>
                          <a:lnTo>
                            <a:pt x="106" y="518"/>
                          </a:lnTo>
                          <a:lnTo>
                            <a:pt x="101" y="517"/>
                          </a:lnTo>
                          <a:lnTo>
                            <a:pt x="97" y="517"/>
                          </a:lnTo>
                          <a:lnTo>
                            <a:pt x="94" y="516"/>
                          </a:lnTo>
                          <a:lnTo>
                            <a:pt x="89" y="516"/>
                          </a:lnTo>
                          <a:lnTo>
                            <a:pt x="86" y="515"/>
                          </a:lnTo>
                          <a:lnTo>
                            <a:pt x="82" y="515"/>
                          </a:lnTo>
                          <a:lnTo>
                            <a:pt x="80" y="515"/>
                          </a:lnTo>
                          <a:lnTo>
                            <a:pt x="76" y="515"/>
                          </a:lnTo>
                          <a:lnTo>
                            <a:pt x="73" y="514"/>
                          </a:lnTo>
                          <a:lnTo>
                            <a:pt x="70" y="512"/>
                          </a:lnTo>
                          <a:lnTo>
                            <a:pt x="68" y="512"/>
                          </a:lnTo>
                          <a:lnTo>
                            <a:pt x="63" y="512"/>
                          </a:lnTo>
                          <a:lnTo>
                            <a:pt x="61" y="512"/>
                          </a:lnTo>
                          <a:lnTo>
                            <a:pt x="60" y="512"/>
                          </a:lnTo>
                          <a:lnTo>
                            <a:pt x="56" y="509"/>
                          </a:lnTo>
                          <a:lnTo>
                            <a:pt x="51" y="506"/>
                          </a:lnTo>
                          <a:lnTo>
                            <a:pt x="48" y="503"/>
                          </a:lnTo>
                          <a:lnTo>
                            <a:pt x="44" y="499"/>
                          </a:lnTo>
                          <a:lnTo>
                            <a:pt x="41" y="495"/>
                          </a:lnTo>
                          <a:lnTo>
                            <a:pt x="37" y="490"/>
                          </a:lnTo>
                          <a:lnTo>
                            <a:pt x="34" y="485"/>
                          </a:lnTo>
                          <a:lnTo>
                            <a:pt x="31" y="480"/>
                          </a:lnTo>
                          <a:lnTo>
                            <a:pt x="30" y="477"/>
                          </a:lnTo>
                          <a:lnTo>
                            <a:pt x="28" y="473"/>
                          </a:lnTo>
                          <a:lnTo>
                            <a:pt x="26" y="470"/>
                          </a:lnTo>
                          <a:lnTo>
                            <a:pt x="25" y="467"/>
                          </a:lnTo>
                          <a:lnTo>
                            <a:pt x="24" y="464"/>
                          </a:lnTo>
                          <a:lnTo>
                            <a:pt x="23" y="460"/>
                          </a:lnTo>
                          <a:lnTo>
                            <a:pt x="22" y="457"/>
                          </a:lnTo>
                          <a:lnTo>
                            <a:pt x="21" y="454"/>
                          </a:lnTo>
                          <a:lnTo>
                            <a:pt x="19" y="451"/>
                          </a:lnTo>
                          <a:lnTo>
                            <a:pt x="18" y="447"/>
                          </a:lnTo>
                          <a:lnTo>
                            <a:pt x="17" y="444"/>
                          </a:lnTo>
                          <a:lnTo>
                            <a:pt x="16" y="440"/>
                          </a:lnTo>
                          <a:lnTo>
                            <a:pt x="15" y="436"/>
                          </a:lnTo>
                          <a:lnTo>
                            <a:pt x="15" y="433"/>
                          </a:lnTo>
                          <a:lnTo>
                            <a:pt x="13" y="429"/>
                          </a:lnTo>
                          <a:lnTo>
                            <a:pt x="12" y="426"/>
                          </a:lnTo>
                          <a:lnTo>
                            <a:pt x="11" y="421"/>
                          </a:lnTo>
                          <a:lnTo>
                            <a:pt x="11" y="417"/>
                          </a:lnTo>
                          <a:lnTo>
                            <a:pt x="10" y="414"/>
                          </a:lnTo>
                          <a:lnTo>
                            <a:pt x="9" y="409"/>
                          </a:lnTo>
                          <a:lnTo>
                            <a:pt x="8" y="404"/>
                          </a:lnTo>
                          <a:lnTo>
                            <a:pt x="8" y="401"/>
                          </a:lnTo>
                          <a:lnTo>
                            <a:pt x="6" y="397"/>
                          </a:lnTo>
                          <a:lnTo>
                            <a:pt x="6" y="394"/>
                          </a:lnTo>
                          <a:lnTo>
                            <a:pt x="5" y="389"/>
                          </a:lnTo>
                          <a:lnTo>
                            <a:pt x="5" y="384"/>
                          </a:lnTo>
                          <a:lnTo>
                            <a:pt x="5" y="381"/>
                          </a:lnTo>
                          <a:lnTo>
                            <a:pt x="5" y="376"/>
                          </a:lnTo>
                          <a:lnTo>
                            <a:pt x="4" y="372"/>
                          </a:lnTo>
                          <a:lnTo>
                            <a:pt x="3" y="369"/>
                          </a:lnTo>
                          <a:lnTo>
                            <a:pt x="3" y="363"/>
                          </a:lnTo>
                          <a:lnTo>
                            <a:pt x="3" y="360"/>
                          </a:lnTo>
                          <a:lnTo>
                            <a:pt x="3" y="356"/>
                          </a:lnTo>
                          <a:lnTo>
                            <a:pt x="2" y="351"/>
                          </a:lnTo>
                          <a:lnTo>
                            <a:pt x="0" y="347"/>
                          </a:lnTo>
                          <a:lnTo>
                            <a:pt x="0" y="343"/>
                          </a:lnTo>
                          <a:lnTo>
                            <a:pt x="0" y="338"/>
                          </a:lnTo>
                          <a:lnTo>
                            <a:pt x="0" y="334"/>
                          </a:lnTo>
                          <a:lnTo>
                            <a:pt x="0" y="330"/>
                          </a:lnTo>
                          <a:lnTo>
                            <a:pt x="0" y="325"/>
                          </a:lnTo>
                          <a:lnTo>
                            <a:pt x="0" y="321"/>
                          </a:lnTo>
                          <a:lnTo>
                            <a:pt x="0" y="317"/>
                          </a:lnTo>
                          <a:lnTo>
                            <a:pt x="0" y="313"/>
                          </a:lnTo>
                          <a:lnTo>
                            <a:pt x="0" y="308"/>
                          </a:lnTo>
                          <a:lnTo>
                            <a:pt x="0" y="303"/>
                          </a:lnTo>
                          <a:lnTo>
                            <a:pt x="0" y="300"/>
                          </a:lnTo>
                          <a:lnTo>
                            <a:pt x="0" y="295"/>
                          </a:lnTo>
                          <a:lnTo>
                            <a:pt x="0" y="292"/>
                          </a:lnTo>
                          <a:lnTo>
                            <a:pt x="0" y="287"/>
                          </a:lnTo>
                          <a:lnTo>
                            <a:pt x="0" y="282"/>
                          </a:lnTo>
                          <a:lnTo>
                            <a:pt x="3" y="281"/>
                          </a:lnTo>
                          <a:lnTo>
                            <a:pt x="6" y="280"/>
                          </a:lnTo>
                          <a:lnTo>
                            <a:pt x="10" y="277"/>
                          </a:lnTo>
                          <a:lnTo>
                            <a:pt x="15" y="275"/>
                          </a:lnTo>
                          <a:lnTo>
                            <a:pt x="18" y="271"/>
                          </a:lnTo>
                          <a:lnTo>
                            <a:pt x="22" y="268"/>
                          </a:lnTo>
                          <a:lnTo>
                            <a:pt x="24" y="264"/>
                          </a:lnTo>
                          <a:lnTo>
                            <a:pt x="28" y="260"/>
                          </a:lnTo>
                          <a:lnTo>
                            <a:pt x="30" y="255"/>
                          </a:lnTo>
                          <a:lnTo>
                            <a:pt x="31" y="250"/>
                          </a:lnTo>
                          <a:lnTo>
                            <a:pt x="32" y="246"/>
                          </a:lnTo>
                          <a:lnTo>
                            <a:pt x="32" y="242"/>
                          </a:lnTo>
                          <a:lnTo>
                            <a:pt x="31" y="238"/>
                          </a:lnTo>
                          <a:lnTo>
                            <a:pt x="29" y="235"/>
                          </a:lnTo>
                          <a:lnTo>
                            <a:pt x="26" y="233"/>
                          </a:lnTo>
                          <a:lnTo>
                            <a:pt x="25" y="231"/>
                          </a:lnTo>
                          <a:lnTo>
                            <a:pt x="23" y="231"/>
                          </a:lnTo>
                          <a:lnTo>
                            <a:pt x="21" y="230"/>
                          </a:lnTo>
                          <a:lnTo>
                            <a:pt x="16" y="235"/>
                          </a:lnTo>
                          <a:lnTo>
                            <a:pt x="11" y="239"/>
                          </a:lnTo>
                          <a:lnTo>
                            <a:pt x="8" y="242"/>
                          </a:lnTo>
                          <a:lnTo>
                            <a:pt x="5" y="244"/>
                          </a:lnTo>
                          <a:lnTo>
                            <a:pt x="3" y="246"/>
                          </a:lnTo>
                          <a:lnTo>
                            <a:pt x="0" y="249"/>
                          </a:lnTo>
                          <a:lnTo>
                            <a:pt x="0" y="246"/>
                          </a:lnTo>
                          <a:lnTo>
                            <a:pt x="0" y="244"/>
                          </a:lnTo>
                          <a:lnTo>
                            <a:pt x="0" y="242"/>
                          </a:lnTo>
                          <a:lnTo>
                            <a:pt x="0" y="239"/>
                          </a:lnTo>
                          <a:lnTo>
                            <a:pt x="0" y="236"/>
                          </a:lnTo>
                          <a:lnTo>
                            <a:pt x="0" y="233"/>
                          </a:lnTo>
                          <a:lnTo>
                            <a:pt x="0" y="231"/>
                          </a:lnTo>
                          <a:lnTo>
                            <a:pt x="2" y="229"/>
                          </a:lnTo>
                          <a:lnTo>
                            <a:pt x="2" y="225"/>
                          </a:lnTo>
                          <a:lnTo>
                            <a:pt x="2" y="223"/>
                          </a:lnTo>
                          <a:lnTo>
                            <a:pt x="2" y="219"/>
                          </a:lnTo>
                          <a:lnTo>
                            <a:pt x="3" y="217"/>
                          </a:lnTo>
                          <a:lnTo>
                            <a:pt x="3" y="214"/>
                          </a:lnTo>
                          <a:lnTo>
                            <a:pt x="3" y="211"/>
                          </a:lnTo>
                          <a:lnTo>
                            <a:pt x="3" y="208"/>
                          </a:lnTo>
                          <a:lnTo>
                            <a:pt x="3" y="206"/>
                          </a:lnTo>
                          <a:lnTo>
                            <a:pt x="3" y="204"/>
                          </a:lnTo>
                          <a:lnTo>
                            <a:pt x="3" y="201"/>
                          </a:lnTo>
                          <a:lnTo>
                            <a:pt x="3" y="198"/>
                          </a:lnTo>
                          <a:lnTo>
                            <a:pt x="3" y="195"/>
                          </a:lnTo>
                          <a:lnTo>
                            <a:pt x="3" y="192"/>
                          </a:lnTo>
                          <a:lnTo>
                            <a:pt x="4" y="190"/>
                          </a:lnTo>
                          <a:lnTo>
                            <a:pt x="5" y="186"/>
                          </a:lnTo>
                          <a:lnTo>
                            <a:pt x="5" y="184"/>
                          </a:lnTo>
                          <a:lnTo>
                            <a:pt x="5" y="181"/>
                          </a:lnTo>
                          <a:lnTo>
                            <a:pt x="5" y="178"/>
                          </a:lnTo>
                          <a:lnTo>
                            <a:pt x="5" y="175"/>
                          </a:lnTo>
                          <a:lnTo>
                            <a:pt x="5" y="172"/>
                          </a:lnTo>
                          <a:lnTo>
                            <a:pt x="5" y="169"/>
                          </a:lnTo>
                          <a:lnTo>
                            <a:pt x="5" y="166"/>
                          </a:lnTo>
                          <a:lnTo>
                            <a:pt x="6" y="163"/>
                          </a:lnTo>
                          <a:lnTo>
                            <a:pt x="6" y="161"/>
                          </a:lnTo>
                          <a:lnTo>
                            <a:pt x="8" y="165"/>
                          </a:lnTo>
                          <a:lnTo>
                            <a:pt x="11" y="167"/>
                          </a:lnTo>
                          <a:lnTo>
                            <a:pt x="13" y="167"/>
                          </a:lnTo>
                          <a:lnTo>
                            <a:pt x="16" y="168"/>
                          </a:lnTo>
                          <a:lnTo>
                            <a:pt x="19" y="168"/>
                          </a:lnTo>
                          <a:lnTo>
                            <a:pt x="23" y="168"/>
                          </a:lnTo>
                          <a:lnTo>
                            <a:pt x="25" y="166"/>
                          </a:lnTo>
                          <a:lnTo>
                            <a:pt x="29" y="166"/>
                          </a:lnTo>
                          <a:lnTo>
                            <a:pt x="32" y="163"/>
                          </a:lnTo>
                          <a:lnTo>
                            <a:pt x="36" y="162"/>
                          </a:lnTo>
                          <a:lnTo>
                            <a:pt x="40" y="160"/>
                          </a:lnTo>
                          <a:lnTo>
                            <a:pt x="43" y="159"/>
                          </a:lnTo>
                          <a:lnTo>
                            <a:pt x="47" y="155"/>
                          </a:lnTo>
                          <a:lnTo>
                            <a:pt x="50" y="153"/>
                          </a:lnTo>
                          <a:lnTo>
                            <a:pt x="53" y="150"/>
                          </a:lnTo>
                          <a:lnTo>
                            <a:pt x="56" y="147"/>
                          </a:lnTo>
                          <a:lnTo>
                            <a:pt x="59" y="143"/>
                          </a:lnTo>
                          <a:lnTo>
                            <a:pt x="61" y="141"/>
                          </a:lnTo>
                          <a:lnTo>
                            <a:pt x="62" y="136"/>
                          </a:lnTo>
                          <a:lnTo>
                            <a:pt x="64" y="133"/>
                          </a:lnTo>
                          <a:lnTo>
                            <a:pt x="66" y="129"/>
                          </a:lnTo>
                          <a:lnTo>
                            <a:pt x="66" y="125"/>
                          </a:lnTo>
                          <a:lnTo>
                            <a:pt x="66" y="122"/>
                          </a:lnTo>
                          <a:lnTo>
                            <a:pt x="66" y="117"/>
                          </a:lnTo>
                          <a:lnTo>
                            <a:pt x="63" y="114"/>
                          </a:lnTo>
                          <a:lnTo>
                            <a:pt x="62" y="110"/>
                          </a:lnTo>
                          <a:lnTo>
                            <a:pt x="59" y="105"/>
                          </a:lnTo>
                          <a:lnTo>
                            <a:pt x="56" y="102"/>
                          </a:lnTo>
                          <a:lnTo>
                            <a:pt x="51" y="97"/>
                          </a:lnTo>
                          <a:lnTo>
                            <a:pt x="47" y="95"/>
                          </a:lnTo>
                          <a:lnTo>
                            <a:pt x="44" y="97"/>
                          </a:lnTo>
                          <a:lnTo>
                            <a:pt x="42" y="99"/>
                          </a:lnTo>
                          <a:lnTo>
                            <a:pt x="40" y="103"/>
                          </a:lnTo>
                          <a:lnTo>
                            <a:pt x="38" y="105"/>
                          </a:lnTo>
                          <a:lnTo>
                            <a:pt x="35" y="110"/>
                          </a:lnTo>
                          <a:lnTo>
                            <a:pt x="32" y="112"/>
                          </a:lnTo>
                          <a:lnTo>
                            <a:pt x="30" y="115"/>
                          </a:lnTo>
                          <a:lnTo>
                            <a:pt x="29" y="117"/>
                          </a:lnTo>
                          <a:lnTo>
                            <a:pt x="25" y="121"/>
                          </a:lnTo>
                          <a:lnTo>
                            <a:pt x="24" y="123"/>
                          </a:lnTo>
                          <a:lnTo>
                            <a:pt x="22" y="125"/>
                          </a:lnTo>
                          <a:lnTo>
                            <a:pt x="19" y="129"/>
                          </a:lnTo>
                          <a:lnTo>
                            <a:pt x="16" y="134"/>
                          </a:lnTo>
                          <a:lnTo>
                            <a:pt x="13" y="138"/>
                          </a:lnTo>
                          <a:lnTo>
                            <a:pt x="10" y="142"/>
                          </a:lnTo>
                          <a:lnTo>
                            <a:pt x="9" y="147"/>
                          </a:lnTo>
                          <a:lnTo>
                            <a:pt x="8" y="150"/>
                          </a:lnTo>
                          <a:lnTo>
                            <a:pt x="8" y="154"/>
                          </a:lnTo>
                          <a:lnTo>
                            <a:pt x="8" y="150"/>
                          </a:lnTo>
                          <a:lnTo>
                            <a:pt x="8" y="147"/>
                          </a:lnTo>
                          <a:lnTo>
                            <a:pt x="8" y="143"/>
                          </a:lnTo>
                          <a:lnTo>
                            <a:pt x="8" y="140"/>
                          </a:lnTo>
                          <a:lnTo>
                            <a:pt x="8" y="135"/>
                          </a:lnTo>
                          <a:lnTo>
                            <a:pt x="9" y="133"/>
                          </a:lnTo>
                          <a:lnTo>
                            <a:pt x="9" y="128"/>
                          </a:lnTo>
                          <a:lnTo>
                            <a:pt x="10" y="125"/>
                          </a:lnTo>
                          <a:lnTo>
                            <a:pt x="10" y="121"/>
                          </a:lnTo>
                          <a:lnTo>
                            <a:pt x="10" y="117"/>
                          </a:lnTo>
                          <a:lnTo>
                            <a:pt x="10" y="115"/>
                          </a:lnTo>
                          <a:lnTo>
                            <a:pt x="10" y="110"/>
                          </a:lnTo>
                          <a:lnTo>
                            <a:pt x="10" y="108"/>
                          </a:lnTo>
                          <a:lnTo>
                            <a:pt x="11" y="104"/>
                          </a:lnTo>
                          <a:lnTo>
                            <a:pt x="11" y="100"/>
                          </a:lnTo>
                          <a:lnTo>
                            <a:pt x="12" y="97"/>
                          </a:lnTo>
                          <a:lnTo>
                            <a:pt x="12" y="95"/>
                          </a:lnTo>
                          <a:lnTo>
                            <a:pt x="12" y="91"/>
                          </a:lnTo>
                          <a:lnTo>
                            <a:pt x="12" y="87"/>
                          </a:lnTo>
                          <a:lnTo>
                            <a:pt x="12" y="85"/>
                          </a:lnTo>
                          <a:lnTo>
                            <a:pt x="12" y="81"/>
                          </a:lnTo>
                          <a:lnTo>
                            <a:pt x="13" y="78"/>
                          </a:lnTo>
                          <a:lnTo>
                            <a:pt x="13" y="74"/>
                          </a:lnTo>
                          <a:lnTo>
                            <a:pt x="15" y="72"/>
                          </a:lnTo>
                          <a:lnTo>
                            <a:pt x="15" y="70"/>
                          </a:lnTo>
                          <a:lnTo>
                            <a:pt x="15" y="67"/>
                          </a:lnTo>
                          <a:lnTo>
                            <a:pt x="15" y="64"/>
                          </a:lnTo>
                          <a:lnTo>
                            <a:pt x="15" y="61"/>
                          </a:lnTo>
                          <a:lnTo>
                            <a:pt x="15" y="58"/>
                          </a:lnTo>
                          <a:lnTo>
                            <a:pt x="16" y="55"/>
                          </a:lnTo>
                          <a:lnTo>
                            <a:pt x="16" y="53"/>
                          </a:lnTo>
                          <a:lnTo>
                            <a:pt x="17" y="51"/>
                          </a:lnTo>
                          <a:lnTo>
                            <a:pt x="17" y="47"/>
                          </a:lnTo>
                          <a:lnTo>
                            <a:pt x="17" y="45"/>
                          </a:lnTo>
                          <a:lnTo>
                            <a:pt x="17" y="41"/>
                          </a:lnTo>
                          <a:lnTo>
                            <a:pt x="17" y="40"/>
                          </a:lnTo>
                          <a:lnTo>
                            <a:pt x="18" y="35"/>
                          </a:lnTo>
                          <a:lnTo>
                            <a:pt x="18" y="32"/>
                          </a:lnTo>
                          <a:lnTo>
                            <a:pt x="18" y="27"/>
                          </a:lnTo>
                          <a:lnTo>
                            <a:pt x="19" y="23"/>
                          </a:lnTo>
                          <a:lnTo>
                            <a:pt x="19" y="20"/>
                          </a:lnTo>
                          <a:lnTo>
                            <a:pt x="21" y="16"/>
                          </a:lnTo>
                          <a:lnTo>
                            <a:pt x="21" y="14"/>
                          </a:lnTo>
                          <a:lnTo>
                            <a:pt x="21" y="11"/>
                          </a:lnTo>
                          <a:lnTo>
                            <a:pt x="21" y="9"/>
                          </a:lnTo>
                          <a:lnTo>
                            <a:pt x="21" y="8"/>
                          </a:lnTo>
                          <a:lnTo>
                            <a:pt x="21" y="5"/>
                          </a:lnTo>
                          <a:lnTo>
                            <a:pt x="22" y="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97" name="Freeform 181"/>
                    <p:cNvSpPr>
                      <a:spLocks/>
                    </p:cNvSpPr>
                    <p:nvPr/>
                  </p:nvSpPr>
                  <p:spPr bwMode="auto">
                    <a:xfrm>
                      <a:off x="5458" y="1947"/>
                      <a:ext cx="14" cy="10"/>
                    </a:xfrm>
                    <a:custGeom>
                      <a:avLst/>
                      <a:gdLst>
                        <a:gd name="T0" fmla="*/ 0 w 43"/>
                        <a:gd name="T1" fmla="*/ 0 h 31"/>
                        <a:gd name="T2" fmla="*/ 2 w 43"/>
                        <a:gd name="T3" fmla="*/ 0 h 31"/>
                        <a:gd name="T4" fmla="*/ 2 w 43"/>
                        <a:gd name="T5" fmla="*/ 0 h 31"/>
                        <a:gd name="T6" fmla="*/ 2 w 43"/>
                        <a:gd name="T7" fmla="*/ 0 h 31"/>
                        <a:gd name="T8" fmla="*/ 1 w 43"/>
                        <a:gd name="T9" fmla="*/ 0 h 31"/>
                        <a:gd name="T10" fmla="*/ 1 w 43"/>
                        <a:gd name="T11" fmla="*/ 0 h 31"/>
                        <a:gd name="T12" fmla="*/ 1 w 43"/>
                        <a:gd name="T13" fmla="*/ 0 h 31"/>
                        <a:gd name="T14" fmla="*/ 1 w 43"/>
                        <a:gd name="T15" fmla="*/ 1 h 31"/>
                        <a:gd name="T16" fmla="*/ 1 w 43"/>
                        <a:gd name="T17" fmla="*/ 1 h 31"/>
                        <a:gd name="T18" fmla="*/ 1 w 43"/>
                        <a:gd name="T19" fmla="*/ 1 h 31"/>
                        <a:gd name="T20" fmla="*/ 1 w 43"/>
                        <a:gd name="T21" fmla="*/ 1 h 31"/>
                        <a:gd name="T22" fmla="*/ 1 w 43"/>
                        <a:gd name="T23" fmla="*/ 1 h 31"/>
                        <a:gd name="T24" fmla="*/ 1 w 43"/>
                        <a:gd name="T25" fmla="*/ 1 h 31"/>
                        <a:gd name="T26" fmla="*/ 1 w 43"/>
                        <a:gd name="T27" fmla="*/ 1 h 31"/>
                        <a:gd name="T28" fmla="*/ 1 w 43"/>
                        <a:gd name="T29" fmla="*/ 1 h 31"/>
                        <a:gd name="T30" fmla="*/ 0 w 43"/>
                        <a:gd name="T31" fmla="*/ 1 h 31"/>
                        <a:gd name="T32" fmla="*/ 0 w 43"/>
                        <a:gd name="T33" fmla="*/ 1 h 31"/>
                        <a:gd name="T34" fmla="*/ 0 w 43"/>
                        <a:gd name="T35" fmla="*/ 1 h 31"/>
                        <a:gd name="T36" fmla="*/ 0 w 43"/>
                        <a:gd name="T37" fmla="*/ 1 h 31"/>
                        <a:gd name="T38" fmla="*/ 0 w 43"/>
                        <a:gd name="T39" fmla="*/ 0 h 31"/>
                        <a:gd name="T40" fmla="*/ 1 w 43"/>
                        <a:gd name="T41" fmla="*/ 0 h 31"/>
                        <a:gd name="T42" fmla="*/ 1 w 43"/>
                        <a:gd name="T43" fmla="*/ 0 h 31"/>
                        <a:gd name="T44" fmla="*/ 0 w 43"/>
                        <a:gd name="T45" fmla="*/ 0 h 31"/>
                        <a:gd name="T46" fmla="*/ 0 w 43"/>
                        <a:gd name="T47" fmla="*/ 0 h 31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43"/>
                        <a:gd name="T73" fmla="*/ 0 h 31"/>
                        <a:gd name="T74" fmla="*/ 43 w 43"/>
                        <a:gd name="T75" fmla="*/ 31 h 31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43" h="31">
                          <a:moveTo>
                            <a:pt x="0" y="0"/>
                          </a:moveTo>
                          <a:lnTo>
                            <a:pt x="43" y="3"/>
                          </a:lnTo>
                          <a:lnTo>
                            <a:pt x="42" y="6"/>
                          </a:lnTo>
                          <a:lnTo>
                            <a:pt x="41" y="9"/>
                          </a:lnTo>
                          <a:lnTo>
                            <a:pt x="40" y="11"/>
                          </a:lnTo>
                          <a:lnTo>
                            <a:pt x="37" y="13"/>
                          </a:lnTo>
                          <a:lnTo>
                            <a:pt x="37" y="16"/>
                          </a:lnTo>
                          <a:lnTo>
                            <a:pt x="35" y="18"/>
                          </a:lnTo>
                          <a:lnTo>
                            <a:pt x="33" y="20"/>
                          </a:lnTo>
                          <a:lnTo>
                            <a:pt x="32" y="23"/>
                          </a:lnTo>
                          <a:lnTo>
                            <a:pt x="30" y="26"/>
                          </a:lnTo>
                          <a:lnTo>
                            <a:pt x="26" y="29"/>
                          </a:lnTo>
                          <a:lnTo>
                            <a:pt x="20" y="31"/>
                          </a:lnTo>
                          <a:lnTo>
                            <a:pt x="16" y="30"/>
                          </a:lnTo>
                          <a:lnTo>
                            <a:pt x="13" y="28"/>
                          </a:lnTo>
                          <a:lnTo>
                            <a:pt x="13" y="24"/>
                          </a:lnTo>
                          <a:lnTo>
                            <a:pt x="13" y="20"/>
                          </a:lnTo>
                          <a:lnTo>
                            <a:pt x="13" y="17"/>
                          </a:lnTo>
                          <a:lnTo>
                            <a:pt x="13" y="13"/>
                          </a:lnTo>
                          <a:lnTo>
                            <a:pt x="14" y="11"/>
                          </a:lnTo>
                          <a:lnTo>
                            <a:pt x="15" y="1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98" name="Freeform 182"/>
                    <p:cNvSpPr>
                      <a:spLocks/>
                    </p:cNvSpPr>
                    <p:nvPr/>
                  </p:nvSpPr>
                  <p:spPr bwMode="auto">
                    <a:xfrm>
                      <a:off x="5487" y="1968"/>
                      <a:ext cx="19" cy="7"/>
                    </a:xfrm>
                    <a:custGeom>
                      <a:avLst/>
                      <a:gdLst>
                        <a:gd name="T0" fmla="*/ 2 w 57"/>
                        <a:gd name="T1" fmla="*/ 1 h 22"/>
                        <a:gd name="T2" fmla="*/ 0 w 57"/>
                        <a:gd name="T3" fmla="*/ 1 h 22"/>
                        <a:gd name="T4" fmla="*/ 1 w 57"/>
                        <a:gd name="T5" fmla="*/ 0 h 22"/>
                        <a:gd name="T6" fmla="*/ 1 w 57"/>
                        <a:gd name="T7" fmla="*/ 0 h 22"/>
                        <a:gd name="T8" fmla="*/ 1 w 57"/>
                        <a:gd name="T9" fmla="*/ 0 h 22"/>
                        <a:gd name="T10" fmla="*/ 1 w 57"/>
                        <a:gd name="T11" fmla="*/ 0 h 22"/>
                        <a:gd name="T12" fmla="*/ 1 w 57"/>
                        <a:gd name="T13" fmla="*/ 0 h 22"/>
                        <a:gd name="T14" fmla="*/ 1 w 57"/>
                        <a:gd name="T15" fmla="*/ 0 h 22"/>
                        <a:gd name="T16" fmla="*/ 1 w 57"/>
                        <a:gd name="T17" fmla="*/ 0 h 22"/>
                        <a:gd name="T18" fmla="*/ 2 w 57"/>
                        <a:gd name="T19" fmla="*/ 0 h 22"/>
                        <a:gd name="T20" fmla="*/ 2 w 57"/>
                        <a:gd name="T21" fmla="*/ 0 h 22"/>
                        <a:gd name="T22" fmla="*/ 2 w 57"/>
                        <a:gd name="T23" fmla="*/ 0 h 22"/>
                        <a:gd name="T24" fmla="*/ 2 w 57"/>
                        <a:gd name="T25" fmla="*/ 1 h 22"/>
                        <a:gd name="T26" fmla="*/ 2 w 57"/>
                        <a:gd name="T27" fmla="*/ 1 h 22"/>
                        <a:gd name="T28" fmla="*/ 2 w 57"/>
                        <a:gd name="T29" fmla="*/ 1 h 22"/>
                        <a:gd name="T30" fmla="*/ 2 w 57"/>
                        <a:gd name="T31" fmla="*/ 1 h 22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7"/>
                        <a:gd name="T49" fmla="*/ 0 h 22"/>
                        <a:gd name="T50" fmla="*/ 57 w 57"/>
                        <a:gd name="T51" fmla="*/ 22 h 22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7" h="22">
                          <a:moveTo>
                            <a:pt x="57" y="19"/>
                          </a:moveTo>
                          <a:lnTo>
                            <a:pt x="0" y="22"/>
                          </a:lnTo>
                          <a:lnTo>
                            <a:pt x="20" y="0"/>
                          </a:lnTo>
                          <a:lnTo>
                            <a:pt x="23" y="0"/>
                          </a:lnTo>
                          <a:lnTo>
                            <a:pt x="26" y="3"/>
                          </a:lnTo>
                          <a:lnTo>
                            <a:pt x="29" y="4"/>
                          </a:lnTo>
                          <a:lnTo>
                            <a:pt x="32" y="6"/>
                          </a:lnTo>
                          <a:lnTo>
                            <a:pt x="36" y="7"/>
                          </a:lnTo>
                          <a:lnTo>
                            <a:pt x="39" y="8"/>
                          </a:lnTo>
                          <a:lnTo>
                            <a:pt x="43" y="11"/>
                          </a:lnTo>
                          <a:lnTo>
                            <a:pt x="45" y="13"/>
                          </a:lnTo>
                          <a:lnTo>
                            <a:pt x="49" y="13"/>
                          </a:lnTo>
                          <a:lnTo>
                            <a:pt x="51" y="16"/>
                          </a:lnTo>
                          <a:lnTo>
                            <a:pt x="56" y="18"/>
                          </a:lnTo>
                          <a:lnTo>
                            <a:pt x="57" y="1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26677" name="Group 183"/>
              <p:cNvGrpSpPr>
                <a:grpSpLocks/>
              </p:cNvGrpSpPr>
              <p:nvPr/>
            </p:nvGrpSpPr>
            <p:grpSpPr bwMode="auto">
              <a:xfrm>
                <a:off x="4752" y="1437"/>
                <a:ext cx="475" cy="442"/>
                <a:chOff x="192" y="1632"/>
                <a:chExt cx="475" cy="442"/>
              </a:xfrm>
            </p:grpSpPr>
            <p:sp>
              <p:nvSpPr>
                <p:cNvPr id="26729" name="Rectangle 184"/>
                <p:cNvSpPr>
                  <a:spLocks noChangeArrowheads="1"/>
                </p:cNvSpPr>
                <p:nvPr/>
              </p:nvSpPr>
              <p:spPr bwMode="auto">
                <a:xfrm>
                  <a:off x="278" y="1654"/>
                  <a:ext cx="288" cy="240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730" name="Rectangle 185"/>
                <p:cNvSpPr>
                  <a:spLocks noChangeArrowheads="1"/>
                </p:cNvSpPr>
                <p:nvPr/>
              </p:nvSpPr>
              <p:spPr bwMode="auto">
                <a:xfrm>
                  <a:off x="220" y="1956"/>
                  <a:ext cx="418" cy="96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26731" name="Group 186"/>
                <p:cNvGrpSpPr>
                  <a:grpSpLocks/>
                </p:cNvGrpSpPr>
                <p:nvPr/>
              </p:nvGrpSpPr>
              <p:grpSpPr bwMode="auto">
                <a:xfrm>
                  <a:off x="192" y="1632"/>
                  <a:ext cx="475" cy="442"/>
                  <a:chOff x="5285" y="1536"/>
                  <a:chExt cx="475" cy="442"/>
                </a:xfrm>
              </p:grpSpPr>
              <p:sp>
                <p:nvSpPr>
                  <p:cNvPr id="26732" name="Rectangle 187"/>
                  <p:cNvSpPr>
                    <a:spLocks noChangeArrowheads="1"/>
                  </p:cNvSpPr>
                  <p:nvPr/>
                </p:nvSpPr>
                <p:spPr bwMode="auto">
                  <a:xfrm>
                    <a:off x="5424" y="1612"/>
                    <a:ext cx="192" cy="144"/>
                  </a:xfrm>
                  <a:prstGeom prst="rect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grpSp>
                <p:nvGrpSpPr>
                  <p:cNvPr id="26733" name="Group 188"/>
                  <p:cNvGrpSpPr>
                    <a:grpSpLocks/>
                  </p:cNvGrpSpPr>
                  <p:nvPr/>
                </p:nvGrpSpPr>
                <p:grpSpPr bwMode="auto">
                  <a:xfrm>
                    <a:off x="5285" y="1536"/>
                    <a:ext cx="475" cy="442"/>
                    <a:chOff x="5285" y="1536"/>
                    <a:chExt cx="475" cy="442"/>
                  </a:xfrm>
                </p:grpSpPr>
                <p:sp>
                  <p:nvSpPr>
                    <p:cNvPr id="26734" name="Freeform 189"/>
                    <p:cNvSpPr>
                      <a:spLocks/>
                    </p:cNvSpPr>
                    <p:nvPr/>
                  </p:nvSpPr>
                  <p:spPr bwMode="auto">
                    <a:xfrm>
                      <a:off x="5365" y="1943"/>
                      <a:ext cx="369" cy="35"/>
                    </a:xfrm>
                    <a:custGeom>
                      <a:avLst/>
                      <a:gdLst>
                        <a:gd name="T0" fmla="*/ 33 w 1105"/>
                        <a:gd name="T1" fmla="*/ 0 h 104"/>
                        <a:gd name="T2" fmla="*/ 34 w 1105"/>
                        <a:gd name="T3" fmla="*/ 0 h 104"/>
                        <a:gd name="T4" fmla="*/ 34 w 1105"/>
                        <a:gd name="T5" fmla="*/ 0 h 104"/>
                        <a:gd name="T6" fmla="*/ 35 w 1105"/>
                        <a:gd name="T7" fmla="*/ 0 h 104"/>
                        <a:gd name="T8" fmla="*/ 36 w 1105"/>
                        <a:gd name="T9" fmla="*/ 0 h 104"/>
                        <a:gd name="T10" fmla="*/ 36 w 1105"/>
                        <a:gd name="T11" fmla="*/ 0 h 104"/>
                        <a:gd name="T12" fmla="*/ 37 w 1105"/>
                        <a:gd name="T13" fmla="*/ 0 h 104"/>
                        <a:gd name="T14" fmla="*/ 37 w 1105"/>
                        <a:gd name="T15" fmla="*/ 0 h 104"/>
                        <a:gd name="T16" fmla="*/ 38 w 1105"/>
                        <a:gd name="T17" fmla="*/ 0 h 104"/>
                        <a:gd name="T18" fmla="*/ 39 w 1105"/>
                        <a:gd name="T19" fmla="*/ 0 h 104"/>
                        <a:gd name="T20" fmla="*/ 39 w 1105"/>
                        <a:gd name="T21" fmla="*/ 0 h 104"/>
                        <a:gd name="T22" fmla="*/ 40 w 1105"/>
                        <a:gd name="T23" fmla="*/ 0 h 104"/>
                        <a:gd name="T24" fmla="*/ 41 w 1105"/>
                        <a:gd name="T25" fmla="*/ 0 h 104"/>
                        <a:gd name="T26" fmla="*/ 41 w 1105"/>
                        <a:gd name="T27" fmla="*/ 1 h 104"/>
                        <a:gd name="T28" fmla="*/ 41 w 1105"/>
                        <a:gd name="T29" fmla="*/ 1 h 104"/>
                        <a:gd name="T30" fmla="*/ 41 w 1105"/>
                        <a:gd name="T31" fmla="*/ 2 h 104"/>
                        <a:gd name="T32" fmla="*/ 40 w 1105"/>
                        <a:gd name="T33" fmla="*/ 2 h 104"/>
                        <a:gd name="T34" fmla="*/ 38 w 1105"/>
                        <a:gd name="T35" fmla="*/ 3 h 104"/>
                        <a:gd name="T36" fmla="*/ 35 w 1105"/>
                        <a:gd name="T37" fmla="*/ 3 h 104"/>
                        <a:gd name="T38" fmla="*/ 32 w 1105"/>
                        <a:gd name="T39" fmla="*/ 4 h 104"/>
                        <a:gd name="T40" fmla="*/ 29 w 1105"/>
                        <a:gd name="T41" fmla="*/ 4 h 104"/>
                        <a:gd name="T42" fmla="*/ 25 w 1105"/>
                        <a:gd name="T43" fmla="*/ 4 h 104"/>
                        <a:gd name="T44" fmla="*/ 21 w 1105"/>
                        <a:gd name="T45" fmla="*/ 4 h 104"/>
                        <a:gd name="T46" fmla="*/ 17 w 1105"/>
                        <a:gd name="T47" fmla="*/ 4 h 104"/>
                        <a:gd name="T48" fmla="*/ 13 w 1105"/>
                        <a:gd name="T49" fmla="*/ 4 h 104"/>
                        <a:gd name="T50" fmla="*/ 9 w 1105"/>
                        <a:gd name="T51" fmla="*/ 4 h 104"/>
                        <a:gd name="T52" fmla="*/ 6 w 1105"/>
                        <a:gd name="T53" fmla="*/ 4 h 104"/>
                        <a:gd name="T54" fmla="*/ 3 w 1105"/>
                        <a:gd name="T55" fmla="*/ 4 h 104"/>
                        <a:gd name="T56" fmla="*/ 1 w 1105"/>
                        <a:gd name="T57" fmla="*/ 4 h 104"/>
                        <a:gd name="T58" fmla="*/ 0 w 1105"/>
                        <a:gd name="T59" fmla="*/ 3 h 104"/>
                        <a:gd name="T60" fmla="*/ 0 w 1105"/>
                        <a:gd name="T61" fmla="*/ 3 h 104"/>
                        <a:gd name="T62" fmla="*/ 0 w 1105"/>
                        <a:gd name="T63" fmla="*/ 2 h 104"/>
                        <a:gd name="T64" fmla="*/ 1 w 1105"/>
                        <a:gd name="T65" fmla="*/ 2 h 104"/>
                        <a:gd name="T66" fmla="*/ 1 w 1105"/>
                        <a:gd name="T67" fmla="*/ 1 h 104"/>
                        <a:gd name="T68" fmla="*/ 2 w 1105"/>
                        <a:gd name="T69" fmla="*/ 1 h 104"/>
                        <a:gd name="T70" fmla="*/ 3 w 1105"/>
                        <a:gd name="T71" fmla="*/ 1 h 104"/>
                        <a:gd name="T72" fmla="*/ 4 w 1105"/>
                        <a:gd name="T73" fmla="*/ 1 h 104"/>
                        <a:gd name="T74" fmla="*/ 5 w 1105"/>
                        <a:gd name="T75" fmla="*/ 1 h 104"/>
                        <a:gd name="T76" fmla="*/ 5 w 1105"/>
                        <a:gd name="T77" fmla="*/ 1 h 104"/>
                        <a:gd name="T78" fmla="*/ 6 w 1105"/>
                        <a:gd name="T79" fmla="*/ 1 h 104"/>
                        <a:gd name="T80" fmla="*/ 7 w 1105"/>
                        <a:gd name="T81" fmla="*/ 1 h 104"/>
                        <a:gd name="T82" fmla="*/ 8 w 1105"/>
                        <a:gd name="T83" fmla="*/ 1 h 104"/>
                        <a:gd name="T84" fmla="*/ 9 w 1105"/>
                        <a:gd name="T85" fmla="*/ 1 h 104"/>
                        <a:gd name="T86" fmla="*/ 10 w 1105"/>
                        <a:gd name="T87" fmla="*/ 1 h 104"/>
                        <a:gd name="T88" fmla="*/ 11 w 1105"/>
                        <a:gd name="T89" fmla="*/ 1 h 104"/>
                        <a:gd name="T90" fmla="*/ 13 w 1105"/>
                        <a:gd name="T91" fmla="*/ 1 h 104"/>
                        <a:gd name="T92" fmla="*/ 14 w 1105"/>
                        <a:gd name="T93" fmla="*/ 1 h 104"/>
                        <a:gd name="T94" fmla="*/ 16 w 1105"/>
                        <a:gd name="T95" fmla="*/ 1 h 104"/>
                        <a:gd name="T96" fmla="*/ 18 w 1105"/>
                        <a:gd name="T97" fmla="*/ 1 h 104"/>
                        <a:gd name="T98" fmla="*/ 19 w 1105"/>
                        <a:gd name="T99" fmla="*/ 1 h 104"/>
                        <a:gd name="T100" fmla="*/ 21 w 1105"/>
                        <a:gd name="T101" fmla="*/ 1 h 104"/>
                        <a:gd name="T102" fmla="*/ 23 w 1105"/>
                        <a:gd name="T103" fmla="*/ 1 h 104"/>
                        <a:gd name="T104" fmla="*/ 25 w 1105"/>
                        <a:gd name="T105" fmla="*/ 1 h 104"/>
                        <a:gd name="T106" fmla="*/ 27 w 1105"/>
                        <a:gd name="T107" fmla="*/ 1 h 104"/>
                        <a:gd name="T108" fmla="*/ 28 w 1105"/>
                        <a:gd name="T109" fmla="*/ 1 h 104"/>
                        <a:gd name="T110" fmla="*/ 30 w 1105"/>
                        <a:gd name="T111" fmla="*/ 1 h 104"/>
                        <a:gd name="T112" fmla="*/ 32 w 1105"/>
                        <a:gd name="T113" fmla="*/ 0 h 104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w 1105"/>
                        <a:gd name="T172" fmla="*/ 0 h 104"/>
                        <a:gd name="T173" fmla="*/ 1105 w 1105"/>
                        <a:gd name="T174" fmla="*/ 104 h 104"/>
                      </a:gdLst>
                      <a:ahLst/>
                      <a:cxnLst>
                        <a:cxn ang="T114">
                          <a:pos x="T0" y="T1"/>
                        </a:cxn>
                        <a:cxn ang="T115">
                          <a:pos x="T2" y="T3"/>
                        </a:cxn>
                        <a:cxn ang="T116">
                          <a:pos x="T4" y="T5"/>
                        </a:cxn>
                        <a:cxn ang="T117">
                          <a:pos x="T6" y="T7"/>
                        </a:cxn>
                        <a:cxn ang="T118">
                          <a:pos x="T8" y="T9"/>
                        </a:cxn>
                        <a:cxn ang="T119">
                          <a:pos x="T10" y="T11"/>
                        </a:cxn>
                        <a:cxn ang="T120">
                          <a:pos x="T12" y="T13"/>
                        </a:cxn>
                        <a:cxn ang="T121">
                          <a:pos x="T14" y="T15"/>
                        </a:cxn>
                        <a:cxn ang="T122">
                          <a:pos x="T16" y="T17"/>
                        </a:cxn>
                        <a:cxn ang="T123">
                          <a:pos x="T18" y="T19"/>
                        </a:cxn>
                        <a:cxn ang="T124">
                          <a:pos x="T20" y="T21"/>
                        </a:cxn>
                        <a:cxn ang="T125">
                          <a:pos x="T22" y="T23"/>
                        </a:cxn>
                        <a:cxn ang="T126">
                          <a:pos x="T24" y="T25"/>
                        </a:cxn>
                        <a:cxn ang="T127">
                          <a:pos x="T26" y="T27"/>
                        </a:cxn>
                        <a:cxn ang="T128">
                          <a:pos x="T28" y="T29"/>
                        </a:cxn>
                        <a:cxn ang="T129">
                          <a:pos x="T30" y="T31"/>
                        </a:cxn>
                        <a:cxn ang="T130">
                          <a:pos x="T32" y="T33"/>
                        </a:cxn>
                        <a:cxn ang="T131">
                          <a:pos x="T34" y="T35"/>
                        </a:cxn>
                        <a:cxn ang="T132">
                          <a:pos x="T36" y="T37"/>
                        </a:cxn>
                        <a:cxn ang="T133">
                          <a:pos x="T38" y="T39"/>
                        </a:cxn>
                        <a:cxn ang="T134">
                          <a:pos x="T40" y="T41"/>
                        </a:cxn>
                        <a:cxn ang="T135">
                          <a:pos x="T42" y="T43"/>
                        </a:cxn>
                        <a:cxn ang="T136">
                          <a:pos x="T44" y="T45"/>
                        </a:cxn>
                        <a:cxn ang="T137">
                          <a:pos x="T46" y="T47"/>
                        </a:cxn>
                        <a:cxn ang="T138">
                          <a:pos x="T48" y="T49"/>
                        </a:cxn>
                        <a:cxn ang="T139">
                          <a:pos x="T50" y="T51"/>
                        </a:cxn>
                        <a:cxn ang="T140">
                          <a:pos x="T52" y="T53"/>
                        </a:cxn>
                        <a:cxn ang="T141">
                          <a:pos x="T54" y="T55"/>
                        </a:cxn>
                        <a:cxn ang="T142">
                          <a:pos x="T56" y="T57"/>
                        </a:cxn>
                        <a:cxn ang="T143">
                          <a:pos x="T58" y="T59"/>
                        </a:cxn>
                        <a:cxn ang="T144">
                          <a:pos x="T60" y="T61"/>
                        </a:cxn>
                        <a:cxn ang="T145">
                          <a:pos x="T62" y="T63"/>
                        </a:cxn>
                        <a:cxn ang="T146">
                          <a:pos x="T64" y="T65"/>
                        </a:cxn>
                        <a:cxn ang="T147">
                          <a:pos x="T66" y="T67"/>
                        </a:cxn>
                        <a:cxn ang="T148">
                          <a:pos x="T68" y="T69"/>
                        </a:cxn>
                        <a:cxn ang="T149">
                          <a:pos x="T70" y="T71"/>
                        </a:cxn>
                        <a:cxn ang="T150">
                          <a:pos x="T72" y="T73"/>
                        </a:cxn>
                        <a:cxn ang="T151">
                          <a:pos x="T74" y="T75"/>
                        </a:cxn>
                        <a:cxn ang="T152">
                          <a:pos x="T76" y="T77"/>
                        </a:cxn>
                        <a:cxn ang="T153">
                          <a:pos x="T78" y="T79"/>
                        </a:cxn>
                        <a:cxn ang="T154">
                          <a:pos x="T80" y="T81"/>
                        </a:cxn>
                        <a:cxn ang="T155">
                          <a:pos x="T82" y="T83"/>
                        </a:cxn>
                        <a:cxn ang="T156">
                          <a:pos x="T84" y="T85"/>
                        </a:cxn>
                        <a:cxn ang="T157">
                          <a:pos x="T86" y="T87"/>
                        </a:cxn>
                        <a:cxn ang="T158">
                          <a:pos x="T88" y="T89"/>
                        </a:cxn>
                        <a:cxn ang="T159">
                          <a:pos x="T90" y="T91"/>
                        </a:cxn>
                        <a:cxn ang="T160">
                          <a:pos x="T92" y="T93"/>
                        </a:cxn>
                        <a:cxn ang="T161">
                          <a:pos x="T94" y="T95"/>
                        </a:cxn>
                        <a:cxn ang="T162">
                          <a:pos x="T96" y="T97"/>
                        </a:cxn>
                        <a:cxn ang="T163">
                          <a:pos x="T98" y="T99"/>
                        </a:cxn>
                        <a:cxn ang="T164">
                          <a:pos x="T100" y="T101"/>
                        </a:cxn>
                        <a:cxn ang="T165">
                          <a:pos x="T102" y="T103"/>
                        </a:cxn>
                        <a:cxn ang="T166">
                          <a:pos x="T104" y="T105"/>
                        </a:cxn>
                        <a:cxn ang="T167">
                          <a:pos x="T106" y="T107"/>
                        </a:cxn>
                        <a:cxn ang="T168">
                          <a:pos x="T108" y="T109"/>
                        </a:cxn>
                        <a:cxn ang="T169">
                          <a:pos x="T110" y="T111"/>
                        </a:cxn>
                        <a:cxn ang="T170">
                          <a:pos x="T112" y="T113"/>
                        </a:cxn>
                      </a:cxnLst>
                      <a:rect l="T171" t="T172" r="T173" b="T174"/>
                      <a:pathLst>
                        <a:path w="1105" h="104">
                          <a:moveTo>
                            <a:pt x="872" y="13"/>
                          </a:moveTo>
                          <a:lnTo>
                            <a:pt x="876" y="13"/>
                          </a:lnTo>
                          <a:lnTo>
                            <a:pt x="879" y="13"/>
                          </a:lnTo>
                          <a:lnTo>
                            <a:pt x="883" y="13"/>
                          </a:lnTo>
                          <a:lnTo>
                            <a:pt x="886" y="13"/>
                          </a:lnTo>
                          <a:lnTo>
                            <a:pt x="890" y="13"/>
                          </a:lnTo>
                          <a:lnTo>
                            <a:pt x="893" y="13"/>
                          </a:lnTo>
                          <a:lnTo>
                            <a:pt x="897" y="13"/>
                          </a:lnTo>
                          <a:lnTo>
                            <a:pt x="900" y="13"/>
                          </a:lnTo>
                          <a:lnTo>
                            <a:pt x="904" y="13"/>
                          </a:lnTo>
                          <a:lnTo>
                            <a:pt x="909" y="13"/>
                          </a:lnTo>
                          <a:lnTo>
                            <a:pt x="911" y="13"/>
                          </a:lnTo>
                          <a:lnTo>
                            <a:pt x="916" y="13"/>
                          </a:lnTo>
                          <a:lnTo>
                            <a:pt x="918" y="11"/>
                          </a:lnTo>
                          <a:lnTo>
                            <a:pt x="923" y="11"/>
                          </a:lnTo>
                          <a:lnTo>
                            <a:pt x="927" y="11"/>
                          </a:lnTo>
                          <a:lnTo>
                            <a:pt x="930" y="11"/>
                          </a:lnTo>
                          <a:lnTo>
                            <a:pt x="932" y="10"/>
                          </a:lnTo>
                          <a:lnTo>
                            <a:pt x="936" y="10"/>
                          </a:lnTo>
                          <a:lnTo>
                            <a:pt x="940" y="10"/>
                          </a:lnTo>
                          <a:lnTo>
                            <a:pt x="943" y="10"/>
                          </a:lnTo>
                          <a:lnTo>
                            <a:pt x="947" y="9"/>
                          </a:lnTo>
                          <a:lnTo>
                            <a:pt x="950" y="9"/>
                          </a:lnTo>
                          <a:lnTo>
                            <a:pt x="954" y="8"/>
                          </a:lnTo>
                          <a:lnTo>
                            <a:pt x="957" y="8"/>
                          </a:lnTo>
                          <a:lnTo>
                            <a:pt x="960" y="8"/>
                          </a:lnTo>
                          <a:lnTo>
                            <a:pt x="964" y="8"/>
                          </a:lnTo>
                          <a:lnTo>
                            <a:pt x="967" y="7"/>
                          </a:lnTo>
                          <a:lnTo>
                            <a:pt x="972" y="7"/>
                          </a:lnTo>
                          <a:lnTo>
                            <a:pt x="974" y="5"/>
                          </a:lnTo>
                          <a:lnTo>
                            <a:pt x="978" y="5"/>
                          </a:lnTo>
                          <a:lnTo>
                            <a:pt x="981" y="5"/>
                          </a:lnTo>
                          <a:lnTo>
                            <a:pt x="985" y="5"/>
                          </a:lnTo>
                          <a:lnTo>
                            <a:pt x="988" y="4"/>
                          </a:lnTo>
                          <a:lnTo>
                            <a:pt x="992" y="3"/>
                          </a:lnTo>
                          <a:lnTo>
                            <a:pt x="994" y="3"/>
                          </a:lnTo>
                          <a:lnTo>
                            <a:pt x="998" y="3"/>
                          </a:lnTo>
                          <a:lnTo>
                            <a:pt x="1001" y="3"/>
                          </a:lnTo>
                          <a:lnTo>
                            <a:pt x="1005" y="2"/>
                          </a:lnTo>
                          <a:lnTo>
                            <a:pt x="1007" y="2"/>
                          </a:lnTo>
                          <a:lnTo>
                            <a:pt x="1012" y="2"/>
                          </a:lnTo>
                          <a:lnTo>
                            <a:pt x="1014" y="1"/>
                          </a:lnTo>
                          <a:lnTo>
                            <a:pt x="1018" y="1"/>
                          </a:lnTo>
                          <a:lnTo>
                            <a:pt x="1021" y="1"/>
                          </a:lnTo>
                          <a:lnTo>
                            <a:pt x="1025" y="1"/>
                          </a:lnTo>
                          <a:lnTo>
                            <a:pt x="1029" y="1"/>
                          </a:lnTo>
                          <a:lnTo>
                            <a:pt x="1032" y="1"/>
                          </a:lnTo>
                          <a:lnTo>
                            <a:pt x="1034" y="1"/>
                          </a:lnTo>
                          <a:lnTo>
                            <a:pt x="1039" y="1"/>
                          </a:lnTo>
                          <a:lnTo>
                            <a:pt x="1042" y="0"/>
                          </a:lnTo>
                          <a:lnTo>
                            <a:pt x="1045" y="0"/>
                          </a:lnTo>
                          <a:lnTo>
                            <a:pt x="1048" y="0"/>
                          </a:lnTo>
                          <a:lnTo>
                            <a:pt x="1052" y="0"/>
                          </a:lnTo>
                          <a:lnTo>
                            <a:pt x="1055" y="0"/>
                          </a:lnTo>
                          <a:lnTo>
                            <a:pt x="1058" y="1"/>
                          </a:lnTo>
                          <a:lnTo>
                            <a:pt x="1062" y="1"/>
                          </a:lnTo>
                          <a:lnTo>
                            <a:pt x="1065" y="1"/>
                          </a:lnTo>
                          <a:lnTo>
                            <a:pt x="1068" y="1"/>
                          </a:lnTo>
                          <a:lnTo>
                            <a:pt x="1072" y="2"/>
                          </a:lnTo>
                          <a:lnTo>
                            <a:pt x="1075" y="2"/>
                          </a:lnTo>
                          <a:lnTo>
                            <a:pt x="1078" y="3"/>
                          </a:lnTo>
                          <a:lnTo>
                            <a:pt x="1082" y="3"/>
                          </a:lnTo>
                          <a:lnTo>
                            <a:pt x="1086" y="4"/>
                          </a:lnTo>
                          <a:lnTo>
                            <a:pt x="1089" y="5"/>
                          </a:lnTo>
                          <a:lnTo>
                            <a:pt x="1093" y="7"/>
                          </a:lnTo>
                          <a:lnTo>
                            <a:pt x="1093" y="9"/>
                          </a:lnTo>
                          <a:lnTo>
                            <a:pt x="1094" y="11"/>
                          </a:lnTo>
                          <a:lnTo>
                            <a:pt x="1095" y="14"/>
                          </a:lnTo>
                          <a:lnTo>
                            <a:pt x="1095" y="17"/>
                          </a:lnTo>
                          <a:lnTo>
                            <a:pt x="1096" y="20"/>
                          </a:lnTo>
                          <a:lnTo>
                            <a:pt x="1097" y="22"/>
                          </a:lnTo>
                          <a:lnTo>
                            <a:pt x="1097" y="24"/>
                          </a:lnTo>
                          <a:lnTo>
                            <a:pt x="1099" y="28"/>
                          </a:lnTo>
                          <a:lnTo>
                            <a:pt x="1099" y="30"/>
                          </a:lnTo>
                          <a:lnTo>
                            <a:pt x="1100" y="33"/>
                          </a:lnTo>
                          <a:lnTo>
                            <a:pt x="1101" y="35"/>
                          </a:lnTo>
                          <a:lnTo>
                            <a:pt x="1101" y="39"/>
                          </a:lnTo>
                          <a:lnTo>
                            <a:pt x="1102" y="41"/>
                          </a:lnTo>
                          <a:lnTo>
                            <a:pt x="1103" y="43"/>
                          </a:lnTo>
                          <a:lnTo>
                            <a:pt x="1103" y="46"/>
                          </a:lnTo>
                          <a:lnTo>
                            <a:pt x="1105" y="49"/>
                          </a:lnTo>
                          <a:lnTo>
                            <a:pt x="1099" y="53"/>
                          </a:lnTo>
                          <a:lnTo>
                            <a:pt x="1093" y="57"/>
                          </a:lnTo>
                          <a:lnTo>
                            <a:pt x="1086" y="60"/>
                          </a:lnTo>
                          <a:lnTo>
                            <a:pt x="1077" y="64"/>
                          </a:lnTo>
                          <a:lnTo>
                            <a:pt x="1068" y="66"/>
                          </a:lnTo>
                          <a:lnTo>
                            <a:pt x="1057" y="68"/>
                          </a:lnTo>
                          <a:lnTo>
                            <a:pt x="1048" y="72"/>
                          </a:lnTo>
                          <a:lnTo>
                            <a:pt x="1036" y="76"/>
                          </a:lnTo>
                          <a:lnTo>
                            <a:pt x="1024" y="78"/>
                          </a:lnTo>
                          <a:lnTo>
                            <a:pt x="1011" y="80"/>
                          </a:lnTo>
                          <a:lnTo>
                            <a:pt x="997" y="81"/>
                          </a:lnTo>
                          <a:lnTo>
                            <a:pt x="982" y="84"/>
                          </a:lnTo>
                          <a:lnTo>
                            <a:pt x="968" y="86"/>
                          </a:lnTo>
                          <a:lnTo>
                            <a:pt x="953" y="89"/>
                          </a:lnTo>
                          <a:lnTo>
                            <a:pt x="936" y="90"/>
                          </a:lnTo>
                          <a:lnTo>
                            <a:pt x="921" y="92"/>
                          </a:lnTo>
                          <a:lnTo>
                            <a:pt x="903" y="92"/>
                          </a:lnTo>
                          <a:lnTo>
                            <a:pt x="885" y="95"/>
                          </a:lnTo>
                          <a:lnTo>
                            <a:pt x="866" y="96"/>
                          </a:lnTo>
                          <a:lnTo>
                            <a:pt x="847" y="97"/>
                          </a:lnTo>
                          <a:lnTo>
                            <a:pt x="829" y="98"/>
                          </a:lnTo>
                          <a:lnTo>
                            <a:pt x="809" y="99"/>
                          </a:lnTo>
                          <a:lnTo>
                            <a:pt x="790" y="99"/>
                          </a:lnTo>
                          <a:lnTo>
                            <a:pt x="770" y="102"/>
                          </a:lnTo>
                          <a:lnTo>
                            <a:pt x="750" y="102"/>
                          </a:lnTo>
                          <a:lnTo>
                            <a:pt x="728" y="102"/>
                          </a:lnTo>
                          <a:lnTo>
                            <a:pt x="708" y="102"/>
                          </a:lnTo>
                          <a:lnTo>
                            <a:pt x="688" y="104"/>
                          </a:lnTo>
                          <a:lnTo>
                            <a:pt x="665" y="104"/>
                          </a:lnTo>
                          <a:lnTo>
                            <a:pt x="645" y="104"/>
                          </a:lnTo>
                          <a:lnTo>
                            <a:pt x="623" y="104"/>
                          </a:lnTo>
                          <a:lnTo>
                            <a:pt x="601" y="104"/>
                          </a:lnTo>
                          <a:lnTo>
                            <a:pt x="580" y="104"/>
                          </a:lnTo>
                          <a:lnTo>
                            <a:pt x="558" y="104"/>
                          </a:lnTo>
                          <a:lnTo>
                            <a:pt x="536" y="104"/>
                          </a:lnTo>
                          <a:lnTo>
                            <a:pt x="514" y="104"/>
                          </a:lnTo>
                          <a:lnTo>
                            <a:pt x="492" y="104"/>
                          </a:lnTo>
                          <a:lnTo>
                            <a:pt x="471" y="104"/>
                          </a:lnTo>
                          <a:lnTo>
                            <a:pt x="450" y="104"/>
                          </a:lnTo>
                          <a:lnTo>
                            <a:pt x="427" y="104"/>
                          </a:lnTo>
                          <a:lnTo>
                            <a:pt x="407" y="104"/>
                          </a:lnTo>
                          <a:lnTo>
                            <a:pt x="384" y="104"/>
                          </a:lnTo>
                          <a:lnTo>
                            <a:pt x="363" y="103"/>
                          </a:lnTo>
                          <a:lnTo>
                            <a:pt x="343" y="103"/>
                          </a:lnTo>
                          <a:lnTo>
                            <a:pt x="321" y="102"/>
                          </a:lnTo>
                          <a:lnTo>
                            <a:pt x="301" y="102"/>
                          </a:lnTo>
                          <a:lnTo>
                            <a:pt x="282" y="102"/>
                          </a:lnTo>
                          <a:lnTo>
                            <a:pt x="263" y="102"/>
                          </a:lnTo>
                          <a:lnTo>
                            <a:pt x="243" y="102"/>
                          </a:lnTo>
                          <a:lnTo>
                            <a:pt x="224" y="102"/>
                          </a:lnTo>
                          <a:lnTo>
                            <a:pt x="205" y="100"/>
                          </a:lnTo>
                          <a:lnTo>
                            <a:pt x="187" y="100"/>
                          </a:lnTo>
                          <a:lnTo>
                            <a:pt x="170" y="99"/>
                          </a:lnTo>
                          <a:lnTo>
                            <a:pt x="153" y="99"/>
                          </a:lnTo>
                          <a:lnTo>
                            <a:pt x="136" y="99"/>
                          </a:lnTo>
                          <a:lnTo>
                            <a:pt x="120" y="99"/>
                          </a:lnTo>
                          <a:lnTo>
                            <a:pt x="104" y="99"/>
                          </a:lnTo>
                          <a:lnTo>
                            <a:pt x="89" y="99"/>
                          </a:lnTo>
                          <a:lnTo>
                            <a:pt x="76" y="99"/>
                          </a:lnTo>
                          <a:lnTo>
                            <a:pt x="63" y="99"/>
                          </a:lnTo>
                          <a:lnTo>
                            <a:pt x="49" y="99"/>
                          </a:lnTo>
                          <a:lnTo>
                            <a:pt x="37" y="99"/>
                          </a:lnTo>
                          <a:lnTo>
                            <a:pt x="25" y="99"/>
                          </a:lnTo>
                          <a:lnTo>
                            <a:pt x="15" y="99"/>
                          </a:lnTo>
                          <a:lnTo>
                            <a:pt x="14" y="97"/>
                          </a:lnTo>
                          <a:lnTo>
                            <a:pt x="12" y="93"/>
                          </a:lnTo>
                          <a:lnTo>
                            <a:pt x="11" y="91"/>
                          </a:lnTo>
                          <a:lnTo>
                            <a:pt x="9" y="89"/>
                          </a:lnTo>
                          <a:lnTo>
                            <a:pt x="7" y="83"/>
                          </a:lnTo>
                          <a:lnTo>
                            <a:pt x="6" y="78"/>
                          </a:lnTo>
                          <a:lnTo>
                            <a:pt x="5" y="76"/>
                          </a:lnTo>
                          <a:lnTo>
                            <a:pt x="5" y="73"/>
                          </a:lnTo>
                          <a:lnTo>
                            <a:pt x="3" y="70"/>
                          </a:lnTo>
                          <a:lnTo>
                            <a:pt x="2" y="67"/>
                          </a:lnTo>
                          <a:lnTo>
                            <a:pt x="2" y="65"/>
                          </a:lnTo>
                          <a:lnTo>
                            <a:pt x="2" y="62"/>
                          </a:lnTo>
                          <a:lnTo>
                            <a:pt x="0" y="59"/>
                          </a:lnTo>
                          <a:lnTo>
                            <a:pt x="0" y="57"/>
                          </a:lnTo>
                          <a:lnTo>
                            <a:pt x="2" y="54"/>
                          </a:lnTo>
                          <a:lnTo>
                            <a:pt x="7" y="51"/>
                          </a:lnTo>
                          <a:lnTo>
                            <a:pt x="9" y="48"/>
                          </a:lnTo>
                          <a:lnTo>
                            <a:pt x="14" y="46"/>
                          </a:lnTo>
                          <a:lnTo>
                            <a:pt x="18" y="42"/>
                          </a:lnTo>
                          <a:lnTo>
                            <a:pt x="21" y="41"/>
                          </a:lnTo>
                          <a:lnTo>
                            <a:pt x="25" y="39"/>
                          </a:lnTo>
                          <a:lnTo>
                            <a:pt x="28" y="36"/>
                          </a:lnTo>
                          <a:lnTo>
                            <a:pt x="32" y="35"/>
                          </a:lnTo>
                          <a:lnTo>
                            <a:pt x="35" y="33"/>
                          </a:lnTo>
                          <a:lnTo>
                            <a:pt x="40" y="32"/>
                          </a:lnTo>
                          <a:lnTo>
                            <a:pt x="44" y="30"/>
                          </a:lnTo>
                          <a:lnTo>
                            <a:pt x="47" y="29"/>
                          </a:lnTo>
                          <a:lnTo>
                            <a:pt x="52" y="28"/>
                          </a:lnTo>
                          <a:lnTo>
                            <a:pt x="57" y="27"/>
                          </a:lnTo>
                          <a:lnTo>
                            <a:pt x="60" y="26"/>
                          </a:lnTo>
                          <a:lnTo>
                            <a:pt x="65" y="24"/>
                          </a:lnTo>
                          <a:lnTo>
                            <a:pt x="69" y="23"/>
                          </a:lnTo>
                          <a:lnTo>
                            <a:pt x="73" y="23"/>
                          </a:lnTo>
                          <a:lnTo>
                            <a:pt x="78" y="23"/>
                          </a:lnTo>
                          <a:lnTo>
                            <a:pt x="82" y="22"/>
                          </a:lnTo>
                          <a:lnTo>
                            <a:pt x="85" y="21"/>
                          </a:lnTo>
                          <a:lnTo>
                            <a:pt x="91" y="21"/>
                          </a:lnTo>
                          <a:lnTo>
                            <a:pt x="95" y="21"/>
                          </a:lnTo>
                          <a:lnTo>
                            <a:pt x="98" y="21"/>
                          </a:lnTo>
                          <a:lnTo>
                            <a:pt x="103" y="21"/>
                          </a:lnTo>
                          <a:lnTo>
                            <a:pt x="108" y="21"/>
                          </a:lnTo>
                          <a:lnTo>
                            <a:pt x="113" y="21"/>
                          </a:lnTo>
                          <a:lnTo>
                            <a:pt x="116" y="21"/>
                          </a:lnTo>
                          <a:lnTo>
                            <a:pt x="121" y="21"/>
                          </a:lnTo>
                          <a:lnTo>
                            <a:pt x="126" y="21"/>
                          </a:lnTo>
                          <a:lnTo>
                            <a:pt x="130" y="21"/>
                          </a:lnTo>
                          <a:lnTo>
                            <a:pt x="135" y="21"/>
                          </a:lnTo>
                          <a:lnTo>
                            <a:pt x="139" y="21"/>
                          </a:lnTo>
                          <a:lnTo>
                            <a:pt x="143" y="21"/>
                          </a:lnTo>
                          <a:lnTo>
                            <a:pt x="148" y="21"/>
                          </a:lnTo>
                          <a:lnTo>
                            <a:pt x="153" y="21"/>
                          </a:lnTo>
                          <a:lnTo>
                            <a:pt x="158" y="22"/>
                          </a:lnTo>
                          <a:lnTo>
                            <a:pt x="161" y="22"/>
                          </a:lnTo>
                          <a:lnTo>
                            <a:pt x="167" y="23"/>
                          </a:lnTo>
                          <a:lnTo>
                            <a:pt x="171" y="23"/>
                          </a:lnTo>
                          <a:lnTo>
                            <a:pt x="175" y="23"/>
                          </a:lnTo>
                          <a:lnTo>
                            <a:pt x="179" y="23"/>
                          </a:lnTo>
                          <a:lnTo>
                            <a:pt x="184" y="23"/>
                          </a:lnTo>
                          <a:lnTo>
                            <a:pt x="190" y="23"/>
                          </a:lnTo>
                          <a:lnTo>
                            <a:pt x="194" y="23"/>
                          </a:lnTo>
                          <a:lnTo>
                            <a:pt x="199" y="23"/>
                          </a:lnTo>
                          <a:lnTo>
                            <a:pt x="203" y="24"/>
                          </a:lnTo>
                          <a:lnTo>
                            <a:pt x="208" y="23"/>
                          </a:lnTo>
                          <a:lnTo>
                            <a:pt x="212" y="23"/>
                          </a:lnTo>
                          <a:lnTo>
                            <a:pt x="216" y="23"/>
                          </a:lnTo>
                          <a:lnTo>
                            <a:pt x="221" y="23"/>
                          </a:lnTo>
                          <a:lnTo>
                            <a:pt x="225" y="23"/>
                          </a:lnTo>
                          <a:lnTo>
                            <a:pt x="230" y="23"/>
                          </a:lnTo>
                          <a:lnTo>
                            <a:pt x="234" y="23"/>
                          </a:lnTo>
                          <a:lnTo>
                            <a:pt x="238" y="23"/>
                          </a:lnTo>
                          <a:lnTo>
                            <a:pt x="243" y="22"/>
                          </a:lnTo>
                          <a:lnTo>
                            <a:pt x="248" y="22"/>
                          </a:lnTo>
                          <a:lnTo>
                            <a:pt x="251" y="21"/>
                          </a:lnTo>
                          <a:lnTo>
                            <a:pt x="256" y="21"/>
                          </a:lnTo>
                          <a:lnTo>
                            <a:pt x="260" y="21"/>
                          </a:lnTo>
                          <a:lnTo>
                            <a:pt x="264" y="20"/>
                          </a:lnTo>
                          <a:lnTo>
                            <a:pt x="269" y="19"/>
                          </a:lnTo>
                          <a:lnTo>
                            <a:pt x="273" y="19"/>
                          </a:lnTo>
                          <a:lnTo>
                            <a:pt x="282" y="17"/>
                          </a:lnTo>
                          <a:lnTo>
                            <a:pt x="291" y="17"/>
                          </a:lnTo>
                          <a:lnTo>
                            <a:pt x="300" y="17"/>
                          </a:lnTo>
                          <a:lnTo>
                            <a:pt x="310" y="17"/>
                          </a:lnTo>
                          <a:lnTo>
                            <a:pt x="319" y="16"/>
                          </a:lnTo>
                          <a:lnTo>
                            <a:pt x="329" y="16"/>
                          </a:lnTo>
                          <a:lnTo>
                            <a:pt x="337" y="16"/>
                          </a:lnTo>
                          <a:lnTo>
                            <a:pt x="346" y="16"/>
                          </a:lnTo>
                          <a:lnTo>
                            <a:pt x="356" y="16"/>
                          </a:lnTo>
                          <a:lnTo>
                            <a:pt x="365" y="16"/>
                          </a:lnTo>
                          <a:lnTo>
                            <a:pt x="374" y="16"/>
                          </a:lnTo>
                          <a:lnTo>
                            <a:pt x="384" y="16"/>
                          </a:lnTo>
                          <a:lnTo>
                            <a:pt x="394" y="16"/>
                          </a:lnTo>
                          <a:lnTo>
                            <a:pt x="402" y="16"/>
                          </a:lnTo>
                          <a:lnTo>
                            <a:pt x="412" y="16"/>
                          </a:lnTo>
                          <a:lnTo>
                            <a:pt x="422" y="17"/>
                          </a:lnTo>
                          <a:lnTo>
                            <a:pt x="431" y="17"/>
                          </a:lnTo>
                          <a:lnTo>
                            <a:pt x="440" y="17"/>
                          </a:lnTo>
                          <a:lnTo>
                            <a:pt x="450" y="17"/>
                          </a:lnTo>
                          <a:lnTo>
                            <a:pt x="459" y="17"/>
                          </a:lnTo>
                          <a:lnTo>
                            <a:pt x="469" y="17"/>
                          </a:lnTo>
                          <a:lnTo>
                            <a:pt x="478" y="17"/>
                          </a:lnTo>
                          <a:lnTo>
                            <a:pt x="488" y="17"/>
                          </a:lnTo>
                          <a:lnTo>
                            <a:pt x="498" y="17"/>
                          </a:lnTo>
                          <a:lnTo>
                            <a:pt x="507" y="17"/>
                          </a:lnTo>
                          <a:lnTo>
                            <a:pt x="516" y="17"/>
                          </a:lnTo>
                          <a:lnTo>
                            <a:pt x="525" y="17"/>
                          </a:lnTo>
                          <a:lnTo>
                            <a:pt x="536" y="17"/>
                          </a:lnTo>
                          <a:lnTo>
                            <a:pt x="544" y="17"/>
                          </a:lnTo>
                          <a:lnTo>
                            <a:pt x="554" y="17"/>
                          </a:lnTo>
                          <a:lnTo>
                            <a:pt x="563" y="17"/>
                          </a:lnTo>
                          <a:lnTo>
                            <a:pt x="574" y="19"/>
                          </a:lnTo>
                          <a:lnTo>
                            <a:pt x="582" y="17"/>
                          </a:lnTo>
                          <a:lnTo>
                            <a:pt x="592" y="17"/>
                          </a:lnTo>
                          <a:lnTo>
                            <a:pt x="601" y="17"/>
                          </a:lnTo>
                          <a:lnTo>
                            <a:pt x="611" y="17"/>
                          </a:lnTo>
                          <a:lnTo>
                            <a:pt x="619" y="17"/>
                          </a:lnTo>
                          <a:lnTo>
                            <a:pt x="630" y="17"/>
                          </a:lnTo>
                          <a:lnTo>
                            <a:pt x="639" y="17"/>
                          </a:lnTo>
                          <a:lnTo>
                            <a:pt x="649" y="17"/>
                          </a:lnTo>
                          <a:lnTo>
                            <a:pt x="657" y="17"/>
                          </a:lnTo>
                          <a:lnTo>
                            <a:pt x="668" y="17"/>
                          </a:lnTo>
                          <a:lnTo>
                            <a:pt x="677" y="17"/>
                          </a:lnTo>
                          <a:lnTo>
                            <a:pt x="687" y="17"/>
                          </a:lnTo>
                          <a:lnTo>
                            <a:pt x="695" y="17"/>
                          </a:lnTo>
                          <a:lnTo>
                            <a:pt x="706" y="17"/>
                          </a:lnTo>
                          <a:lnTo>
                            <a:pt x="715" y="17"/>
                          </a:lnTo>
                          <a:lnTo>
                            <a:pt x="724" y="17"/>
                          </a:lnTo>
                          <a:lnTo>
                            <a:pt x="733" y="16"/>
                          </a:lnTo>
                          <a:lnTo>
                            <a:pt x="743" y="16"/>
                          </a:lnTo>
                          <a:lnTo>
                            <a:pt x="751" y="16"/>
                          </a:lnTo>
                          <a:lnTo>
                            <a:pt x="762" y="16"/>
                          </a:lnTo>
                          <a:lnTo>
                            <a:pt x="770" y="16"/>
                          </a:lnTo>
                          <a:lnTo>
                            <a:pt x="779" y="16"/>
                          </a:lnTo>
                          <a:lnTo>
                            <a:pt x="789" y="15"/>
                          </a:lnTo>
                          <a:lnTo>
                            <a:pt x="798" y="15"/>
                          </a:lnTo>
                          <a:lnTo>
                            <a:pt x="807" y="15"/>
                          </a:lnTo>
                          <a:lnTo>
                            <a:pt x="817" y="14"/>
                          </a:lnTo>
                          <a:lnTo>
                            <a:pt x="824" y="14"/>
                          </a:lnTo>
                          <a:lnTo>
                            <a:pt x="835" y="14"/>
                          </a:lnTo>
                          <a:lnTo>
                            <a:pt x="843" y="13"/>
                          </a:lnTo>
                          <a:lnTo>
                            <a:pt x="853" y="13"/>
                          </a:lnTo>
                          <a:lnTo>
                            <a:pt x="862" y="13"/>
                          </a:lnTo>
                          <a:lnTo>
                            <a:pt x="872" y="13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35" name="Freeform 190"/>
                    <p:cNvSpPr>
                      <a:spLocks/>
                    </p:cNvSpPr>
                    <p:nvPr/>
                  </p:nvSpPr>
                  <p:spPr bwMode="auto">
                    <a:xfrm>
                      <a:off x="5365" y="1536"/>
                      <a:ext cx="315" cy="39"/>
                    </a:xfrm>
                    <a:custGeom>
                      <a:avLst/>
                      <a:gdLst>
                        <a:gd name="T0" fmla="*/ 18 w 943"/>
                        <a:gd name="T1" fmla="*/ 0 h 116"/>
                        <a:gd name="T2" fmla="*/ 20 w 943"/>
                        <a:gd name="T3" fmla="*/ 0 h 116"/>
                        <a:gd name="T4" fmla="*/ 22 w 943"/>
                        <a:gd name="T5" fmla="*/ 0 h 116"/>
                        <a:gd name="T6" fmla="*/ 24 w 943"/>
                        <a:gd name="T7" fmla="*/ 0 h 116"/>
                        <a:gd name="T8" fmla="*/ 26 w 943"/>
                        <a:gd name="T9" fmla="*/ 0 h 116"/>
                        <a:gd name="T10" fmla="*/ 28 w 943"/>
                        <a:gd name="T11" fmla="*/ 0 h 116"/>
                        <a:gd name="T12" fmla="*/ 30 w 943"/>
                        <a:gd name="T13" fmla="*/ 1 h 116"/>
                        <a:gd name="T14" fmla="*/ 32 w 943"/>
                        <a:gd name="T15" fmla="*/ 1 h 116"/>
                        <a:gd name="T16" fmla="*/ 33 w 943"/>
                        <a:gd name="T17" fmla="*/ 1 h 116"/>
                        <a:gd name="T18" fmla="*/ 35 w 943"/>
                        <a:gd name="T19" fmla="*/ 2 h 116"/>
                        <a:gd name="T20" fmla="*/ 35 w 943"/>
                        <a:gd name="T21" fmla="*/ 3 h 116"/>
                        <a:gd name="T22" fmla="*/ 34 w 943"/>
                        <a:gd name="T23" fmla="*/ 4 h 116"/>
                        <a:gd name="T24" fmla="*/ 33 w 943"/>
                        <a:gd name="T25" fmla="*/ 4 h 116"/>
                        <a:gd name="T26" fmla="*/ 32 w 943"/>
                        <a:gd name="T27" fmla="*/ 4 h 116"/>
                        <a:gd name="T28" fmla="*/ 31 w 943"/>
                        <a:gd name="T29" fmla="*/ 4 h 116"/>
                        <a:gd name="T30" fmla="*/ 30 w 943"/>
                        <a:gd name="T31" fmla="*/ 4 h 116"/>
                        <a:gd name="T32" fmla="*/ 28 w 943"/>
                        <a:gd name="T33" fmla="*/ 4 h 116"/>
                        <a:gd name="T34" fmla="*/ 27 w 943"/>
                        <a:gd name="T35" fmla="*/ 3 h 116"/>
                        <a:gd name="T36" fmla="*/ 26 w 943"/>
                        <a:gd name="T37" fmla="*/ 3 h 116"/>
                        <a:gd name="T38" fmla="*/ 25 w 943"/>
                        <a:gd name="T39" fmla="*/ 3 h 116"/>
                        <a:gd name="T40" fmla="*/ 24 w 943"/>
                        <a:gd name="T41" fmla="*/ 3 h 116"/>
                        <a:gd name="T42" fmla="*/ 23 w 943"/>
                        <a:gd name="T43" fmla="*/ 3 h 116"/>
                        <a:gd name="T44" fmla="*/ 22 w 943"/>
                        <a:gd name="T45" fmla="*/ 3 h 116"/>
                        <a:gd name="T46" fmla="*/ 20 w 943"/>
                        <a:gd name="T47" fmla="*/ 3 h 116"/>
                        <a:gd name="T48" fmla="*/ 19 w 943"/>
                        <a:gd name="T49" fmla="*/ 3 h 116"/>
                        <a:gd name="T50" fmla="*/ 18 w 943"/>
                        <a:gd name="T51" fmla="*/ 3 h 116"/>
                        <a:gd name="T52" fmla="*/ 16 w 943"/>
                        <a:gd name="T53" fmla="*/ 3 h 116"/>
                        <a:gd name="T54" fmla="*/ 14 w 943"/>
                        <a:gd name="T55" fmla="*/ 3 h 116"/>
                        <a:gd name="T56" fmla="*/ 12 w 943"/>
                        <a:gd name="T57" fmla="*/ 3 h 116"/>
                        <a:gd name="T58" fmla="*/ 10 w 943"/>
                        <a:gd name="T59" fmla="*/ 3 h 116"/>
                        <a:gd name="T60" fmla="*/ 8 w 943"/>
                        <a:gd name="T61" fmla="*/ 3 h 116"/>
                        <a:gd name="T62" fmla="*/ 7 w 943"/>
                        <a:gd name="T63" fmla="*/ 4 h 116"/>
                        <a:gd name="T64" fmla="*/ 5 w 943"/>
                        <a:gd name="T65" fmla="*/ 4 h 116"/>
                        <a:gd name="T66" fmla="*/ 3 w 943"/>
                        <a:gd name="T67" fmla="*/ 4 h 116"/>
                        <a:gd name="T68" fmla="*/ 2 w 943"/>
                        <a:gd name="T69" fmla="*/ 4 h 116"/>
                        <a:gd name="T70" fmla="*/ 1 w 943"/>
                        <a:gd name="T71" fmla="*/ 4 h 116"/>
                        <a:gd name="T72" fmla="*/ 1 w 943"/>
                        <a:gd name="T73" fmla="*/ 4 h 116"/>
                        <a:gd name="T74" fmla="*/ 0 w 943"/>
                        <a:gd name="T75" fmla="*/ 3 h 116"/>
                        <a:gd name="T76" fmla="*/ 1 w 943"/>
                        <a:gd name="T77" fmla="*/ 2 h 116"/>
                        <a:gd name="T78" fmla="*/ 2 w 943"/>
                        <a:gd name="T79" fmla="*/ 1 h 116"/>
                        <a:gd name="T80" fmla="*/ 2 w 943"/>
                        <a:gd name="T81" fmla="*/ 1 h 116"/>
                        <a:gd name="T82" fmla="*/ 4 w 943"/>
                        <a:gd name="T83" fmla="*/ 1 h 116"/>
                        <a:gd name="T84" fmla="*/ 5 w 943"/>
                        <a:gd name="T85" fmla="*/ 1 h 116"/>
                        <a:gd name="T86" fmla="*/ 6 w 943"/>
                        <a:gd name="T87" fmla="*/ 1 h 116"/>
                        <a:gd name="T88" fmla="*/ 7 w 943"/>
                        <a:gd name="T89" fmla="*/ 1 h 116"/>
                        <a:gd name="T90" fmla="*/ 8 w 943"/>
                        <a:gd name="T91" fmla="*/ 1 h 116"/>
                        <a:gd name="T92" fmla="*/ 9 w 943"/>
                        <a:gd name="T93" fmla="*/ 0 h 116"/>
                        <a:gd name="T94" fmla="*/ 10 w 943"/>
                        <a:gd name="T95" fmla="*/ 0 h 116"/>
                        <a:gd name="T96" fmla="*/ 10 w 943"/>
                        <a:gd name="T97" fmla="*/ 0 h 116"/>
                        <a:gd name="T98" fmla="*/ 11 w 943"/>
                        <a:gd name="T99" fmla="*/ 0 h 116"/>
                        <a:gd name="T100" fmla="*/ 12 w 943"/>
                        <a:gd name="T101" fmla="*/ 0 h 116"/>
                        <a:gd name="T102" fmla="*/ 13 w 943"/>
                        <a:gd name="T103" fmla="*/ 0 h 116"/>
                        <a:gd name="T104" fmla="*/ 14 w 943"/>
                        <a:gd name="T105" fmla="*/ 0 h 116"/>
                        <a:gd name="T106" fmla="*/ 14 w 943"/>
                        <a:gd name="T107" fmla="*/ 0 h 116"/>
                        <a:gd name="T108" fmla="*/ 15 w 943"/>
                        <a:gd name="T109" fmla="*/ 0 h 116"/>
                        <a:gd name="T110" fmla="*/ 16 w 943"/>
                        <a:gd name="T111" fmla="*/ 0 h 11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w 943"/>
                        <a:gd name="T169" fmla="*/ 0 h 116"/>
                        <a:gd name="T170" fmla="*/ 943 w 943"/>
                        <a:gd name="T171" fmla="*/ 116 h 116"/>
                      </a:gdLst>
                      <a:ahLst/>
                      <a:cxnLst>
                        <a:cxn ang="T112">
                          <a:pos x="T0" y="T1"/>
                        </a:cxn>
                        <a:cxn ang="T113">
                          <a:pos x="T2" y="T3"/>
                        </a:cxn>
                        <a:cxn ang="T114">
                          <a:pos x="T4" y="T5"/>
                        </a:cxn>
                        <a:cxn ang="T115">
                          <a:pos x="T6" y="T7"/>
                        </a:cxn>
                        <a:cxn ang="T116">
                          <a:pos x="T8" y="T9"/>
                        </a:cxn>
                        <a:cxn ang="T117">
                          <a:pos x="T10" y="T11"/>
                        </a:cxn>
                        <a:cxn ang="T118">
                          <a:pos x="T12" y="T13"/>
                        </a:cxn>
                        <a:cxn ang="T119">
                          <a:pos x="T14" y="T15"/>
                        </a:cxn>
                        <a:cxn ang="T120">
                          <a:pos x="T16" y="T17"/>
                        </a:cxn>
                        <a:cxn ang="T121">
                          <a:pos x="T18" y="T19"/>
                        </a:cxn>
                        <a:cxn ang="T122">
                          <a:pos x="T20" y="T21"/>
                        </a:cxn>
                        <a:cxn ang="T123">
                          <a:pos x="T22" y="T23"/>
                        </a:cxn>
                        <a:cxn ang="T124">
                          <a:pos x="T24" y="T25"/>
                        </a:cxn>
                        <a:cxn ang="T125">
                          <a:pos x="T26" y="T27"/>
                        </a:cxn>
                        <a:cxn ang="T126">
                          <a:pos x="T28" y="T29"/>
                        </a:cxn>
                        <a:cxn ang="T127">
                          <a:pos x="T30" y="T31"/>
                        </a:cxn>
                        <a:cxn ang="T128">
                          <a:pos x="T32" y="T33"/>
                        </a:cxn>
                        <a:cxn ang="T129">
                          <a:pos x="T34" y="T35"/>
                        </a:cxn>
                        <a:cxn ang="T130">
                          <a:pos x="T36" y="T37"/>
                        </a:cxn>
                        <a:cxn ang="T131">
                          <a:pos x="T38" y="T39"/>
                        </a:cxn>
                        <a:cxn ang="T132">
                          <a:pos x="T40" y="T41"/>
                        </a:cxn>
                        <a:cxn ang="T133">
                          <a:pos x="T42" y="T43"/>
                        </a:cxn>
                        <a:cxn ang="T134">
                          <a:pos x="T44" y="T45"/>
                        </a:cxn>
                        <a:cxn ang="T135">
                          <a:pos x="T46" y="T47"/>
                        </a:cxn>
                        <a:cxn ang="T136">
                          <a:pos x="T48" y="T49"/>
                        </a:cxn>
                        <a:cxn ang="T137">
                          <a:pos x="T50" y="T51"/>
                        </a:cxn>
                        <a:cxn ang="T138">
                          <a:pos x="T52" y="T53"/>
                        </a:cxn>
                        <a:cxn ang="T139">
                          <a:pos x="T54" y="T55"/>
                        </a:cxn>
                        <a:cxn ang="T140">
                          <a:pos x="T56" y="T57"/>
                        </a:cxn>
                        <a:cxn ang="T141">
                          <a:pos x="T58" y="T59"/>
                        </a:cxn>
                        <a:cxn ang="T142">
                          <a:pos x="T60" y="T61"/>
                        </a:cxn>
                        <a:cxn ang="T143">
                          <a:pos x="T62" y="T63"/>
                        </a:cxn>
                        <a:cxn ang="T144">
                          <a:pos x="T64" y="T65"/>
                        </a:cxn>
                        <a:cxn ang="T145">
                          <a:pos x="T66" y="T67"/>
                        </a:cxn>
                        <a:cxn ang="T146">
                          <a:pos x="T68" y="T69"/>
                        </a:cxn>
                        <a:cxn ang="T147">
                          <a:pos x="T70" y="T71"/>
                        </a:cxn>
                        <a:cxn ang="T148">
                          <a:pos x="T72" y="T73"/>
                        </a:cxn>
                        <a:cxn ang="T149">
                          <a:pos x="T74" y="T75"/>
                        </a:cxn>
                        <a:cxn ang="T150">
                          <a:pos x="T76" y="T77"/>
                        </a:cxn>
                        <a:cxn ang="T151">
                          <a:pos x="T78" y="T79"/>
                        </a:cxn>
                        <a:cxn ang="T152">
                          <a:pos x="T80" y="T81"/>
                        </a:cxn>
                        <a:cxn ang="T153">
                          <a:pos x="T82" y="T83"/>
                        </a:cxn>
                        <a:cxn ang="T154">
                          <a:pos x="T84" y="T85"/>
                        </a:cxn>
                        <a:cxn ang="T155">
                          <a:pos x="T86" y="T87"/>
                        </a:cxn>
                        <a:cxn ang="T156">
                          <a:pos x="T88" y="T89"/>
                        </a:cxn>
                        <a:cxn ang="T157">
                          <a:pos x="T90" y="T91"/>
                        </a:cxn>
                        <a:cxn ang="T158">
                          <a:pos x="T92" y="T93"/>
                        </a:cxn>
                        <a:cxn ang="T159">
                          <a:pos x="T94" y="T95"/>
                        </a:cxn>
                        <a:cxn ang="T160">
                          <a:pos x="T96" y="T97"/>
                        </a:cxn>
                        <a:cxn ang="T161">
                          <a:pos x="T98" y="T99"/>
                        </a:cxn>
                        <a:cxn ang="T162">
                          <a:pos x="T100" y="T101"/>
                        </a:cxn>
                        <a:cxn ang="T163">
                          <a:pos x="T102" y="T103"/>
                        </a:cxn>
                        <a:cxn ang="T164">
                          <a:pos x="T104" y="T105"/>
                        </a:cxn>
                        <a:cxn ang="T165">
                          <a:pos x="T106" y="T107"/>
                        </a:cxn>
                        <a:cxn ang="T166">
                          <a:pos x="T108" y="T109"/>
                        </a:cxn>
                        <a:cxn ang="T167">
                          <a:pos x="T110" y="T111"/>
                        </a:cxn>
                      </a:cxnLst>
                      <a:rect l="T168" t="T169" r="T170" b="T171"/>
                      <a:pathLst>
                        <a:path w="943" h="116">
                          <a:moveTo>
                            <a:pt x="435" y="0"/>
                          </a:moveTo>
                          <a:lnTo>
                            <a:pt x="442" y="0"/>
                          </a:lnTo>
                          <a:lnTo>
                            <a:pt x="450" y="1"/>
                          </a:lnTo>
                          <a:lnTo>
                            <a:pt x="458" y="1"/>
                          </a:lnTo>
                          <a:lnTo>
                            <a:pt x="465" y="1"/>
                          </a:lnTo>
                          <a:lnTo>
                            <a:pt x="472" y="1"/>
                          </a:lnTo>
                          <a:lnTo>
                            <a:pt x="480" y="1"/>
                          </a:lnTo>
                          <a:lnTo>
                            <a:pt x="488" y="1"/>
                          </a:lnTo>
                          <a:lnTo>
                            <a:pt x="496" y="2"/>
                          </a:lnTo>
                          <a:lnTo>
                            <a:pt x="503" y="2"/>
                          </a:lnTo>
                          <a:lnTo>
                            <a:pt x="510" y="2"/>
                          </a:lnTo>
                          <a:lnTo>
                            <a:pt x="518" y="2"/>
                          </a:lnTo>
                          <a:lnTo>
                            <a:pt x="525" y="4"/>
                          </a:lnTo>
                          <a:lnTo>
                            <a:pt x="533" y="4"/>
                          </a:lnTo>
                          <a:lnTo>
                            <a:pt x="540" y="5"/>
                          </a:lnTo>
                          <a:lnTo>
                            <a:pt x="548" y="5"/>
                          </a:lnTo>
                          <a:lnTo>
                            <a:pt x="555" y="5"/>
                          </a:lnTo>
                          <a:lnTo>
                            <a:pt x="562" y="5"/>
                          </a:lnTo>
                          <a:lnTo>
                            <a:pt x="571" y="5"/>
                          </a:lnTo>
                          <a:lnTo>
                            <a:pt x="578" y="5"/>
                          </a:lnTo>
                          <a:lnTo>
                            <a:pt x="586" y="5"/>
                          </a:lnTo>
                          <a:lnTo>
                            <a:pt x="593" y="5"/>
                          </a:lnTo>
                          <a:lnTo>
                            <a:pt x="600" y="6"/>
                          </a:lnTo>
                          <a:lnTo>
                            <a:pt x="609" y="6"/>
                          </a:lnTo>
                          <a:lnTo>
                            <a:pt x="616" y="7"/>
                          </a:lnTo>
                          <a:lnTo>
                            <a:pt x="623" y="7"/>
                          </a:lnTo>
                          <a:lnTo>
                            <a:pt x="630" y="7"/>
                          </a:lnTo>
                          <a:lnTo>
                            <a:pt x="638" y="7"/>
                          </a:lnTo>
                          <a:lnTo>
                            <a:pt x="645" y="7"/>
                          </a:lnTo>
                          <a:lnTo>
                            <a:pt x="652" y="7"/>
                          </a:lnTo>
                          <a:lnTo>
                            <a:pt x="661" y="8"/>
                          </a:lnTo>
                          <a:lnTo>
                            <a:pt x="668" y="9"/>
                          </a:lnTo>
                          <a:lnTo>
                            <a:pt x="676" y="9"/>
                          </a:lnTo>
                          <a:lnTo>
                            <a:pt x="683" y="9"/>
                          </a:lnTo>
                          <a:lnTo>
                            <a:pt x="690" y="9"/>
                          </a:lnTo>
                          <a:lnTo>
                            <a:pt x="699" y="9"/>
                          </a:lnTo>
                          <a:lnTo>
                            <a:pt x="706" y="11"/>
                          </a:lnTo>
                          <a:lnTo>
                            <a:pt x="713" y="11"/>
                          </a:lnTo>
                          <a:lnTo>
                            <a:pt x="720" y="12"/>
                          </a:lnTo>
                          <a:lnTo>
                            <a:pt x="728" y="12"/>
                          </a:lnTo>
                          <a:lnTo>
                            <a:pt x="735" y="12"/>
                          </a:lnTo>
                          <a:lnTo>
                            <a:pt x="743" y="12"/>
                          </a:lnTo>
                          <a:lnTo>
                            <a:pt x="750" y="13"/>
                          </a:lnTo>
                          <a:lnTo>
                            <a:pt x="757" y="14"/>
                          </a:lnTo>
                          <a:lnTo>
                            <a:pt x="765" y="14"/>
                          </a:lnTo>
                          <a:lnTo>
                            <a:pt x="772" y="15"/>
                          </a:lnTo>
                          <a:lnTo>
                            <a:pt x="779" y="17"/>
                          </a:lnTo>
                          <a:lnTo>
                            <a:pt x="787" y="17"/>
                          </a:lnTo>
                          <a:lnTo>
                            <a:pt x="795" y="18"/>
                          </a:lnTo>
                          <a:lnTo>
                            <a:pt x="802" y="18"/>
                          </a:lnTo>
                          <a:lnTo>
                            <a:pt x="809" y="19"/>
                          </a:lnTo>
                          <a:lnTo>
                            <a:pt x="816" y="19"/>
                          </a:lnTo>
                          <a:lnTo>
                            <a:pt x="824" y="20"/>
                          </a:lnTo>
                          <a:lnTo>
                            <a:pt x="832" y="23"/>
                          </a:lnTo>
                          <a:lnTo>
                            <a:pt x="839" y="23"/>
                          </a:lnTo>
                          <a:lnTo>
                            <a:pt x="846" y="24"/>
                          </a:lnTo>
                          <a:lnTo>
                            <a:pt x="853" y="25"/>
                          </a:lnTo>
                          <a:lnTo>
                            <a:pt x="860" y="26"/>
                          </a:lnTo>
                          <a:lnTo>
                            <a:pt x="867" y="27"/>
                          </a:lnTo>
                          <a:lnTo>
                            <a:pt x="876" y="28"/>
                          </a:lnTo>
                          <a:lnTo>
                            <a:pt x="883" y="30"/>
                          </a:lnTo>
                          <a:lnTo>
                            <a:pt x="890" y="31"/>
                          </a:lnTo>
                          <a:lnTo>
                            <a:pt x="897" y="32"/>
                          </a:lnTo>
                          <a:lnTo>
                            <a:pt x="904" y="34"/>
                          </a:lnTo>
                          <a:lnTo>
                            <a:pt x="912" y="36"/>
                          </a:lnTo>
                          <a:lnTo>
                            <a:pt x="916" y="39"/>
                          </a:lnTo>
                          <a:lnTo>
                            <a:pt x="919" y="44"/>
                          </a:lnTo>
                          <a:lnTo>
                            <a:pt x="923" y="49"/>
                          </a:lnTo>
                          <a:lnTo>
                            <a:pt x="928" y="52"/>
                          </a:lnTo>
                          <a:lnTo>
                            <a:pt x="931" y="57"/>
                          </a:lnTo>
                          <a:lnTo>
                            <a:pt x="934" y="62"/>
                          </a:lnTo>
                          <a:lnTo>
                            <a:pt x="938" y="65"/>
                          </a:lnTo>
                          <a:lnTo>
                            <a:pt x="943" y="70"/>
                          </a:lnTo>
                          <a:lnTo>
                            <a:pt x="940" y="75"/>
                          </a:lnTo>
                          <a:lnTo>
                            <a:pt x="936" y="78"/>
                          </a:lnTo>
                          <a:lnTo>
                            <a:pt x="934" y="83"/>
                          </a:lnTo>
                          <a:lnTo>
                            <a:pt x="931" y="88"/>
                          </a:lnTo>
                          <a:lnTo>
                            <a:pt x="929" y="91"/>
                          </a:lnTo>
                          <a:lnTo>
                            <a:pt x="927" y="95"/>
                          </a:lnTo>
                          <a:lnTo>
                            <a:pt x="925" y="101"/>
                          </a:lnTo>
                          <a:lnTo>
                            <a:pt x="923" y="106"/>
                          </a:lnTo>
                          <a:lnTo>
                            <a:pt x="918" y="106"/>
                          </a:lnTo>
                          <a:lnTo>
                            <a:pt x="915" y="106"/>
                          </a:lnTo>
                          <a:lnTo>
                            <a:pt x="911" y="106"/>
                          </a:lnTo>
                          <a:lnTo>
                            <a:pt x="906" y="106"/>
                          </a:lnTo>
                          <a:lnTo>
                            <a:pt x="902" y="106"/>
                          </a:lnTo>
                          <a:lnTo>
                            <a:pt x="898" y="106"/>
                          </a:lnTo>
                          <a:lnTo>
                            <a:pt x="893" y="106"/>
                          </a:lnTo>
                          <a:lnTo>
                            <a:pt x="889" y="106"/>
                          </a:lnTo>
                          <a:lnTo>
                            <a:pt x="885" y="106"/>
                          </a:lnTo>
                          <a:lnTo>
                            <a:pt x="880" y="106"/>
                          </a:lnTo>
                          <a:lnTo>
                            <a:pt x="876" y="106"/>
                          </a:lnTo>
                          <a:lnTo>
                            <a:pt x="872" y="106"/>
                          </a:lnTo>
                          <a:lnTo>
                            <a:pt x="867" y="106"/>
                          </a:lnTo>
                          <a:lnTo>
                            <a:pt x="864" y="106"/>
                          </a:lnTo>
                          <a:lnTo>
                            <a:pt x="859" y="106"/>
                          </a:lnTo>
                          <a:lnTo>
                            <a:pt x="855" y="106"/>
                          </a:lnTo>
                          <a:lnTo>
                            <a:pt x="851" y="104"/>
                          </a:lnTo>
                          <a:lnTo>
                            <a:pt x="847" y="104"/>
                          </a:lnTo>
                          <a:lnTo>
                            <a:pt x="842" y="103"/>
                          </a:lnTo>
                          <a:lnTo>
                            <a:pt x="838" y="103"/>
                          </a:lnTo>
                          <a:lnTo>
                            <a:pt x="834" y="103"/>
                          </a:lnTo>
                          <a:lnTo>
                            <a:pt x="829" y="102"/>
                          </a:lnTo>
                          <a:lnTo>
                            <a:pt x="826" y="102"/>
                          </a:lnTo>
                          <a:lnTo>
                            <a:pt x="822" y="102"/>
                          </a:lnTo>
                          <a:lnTo>
                            <a:pt x="817" y="101"/>
                          </a:lnTo>
                          <a:lnTo>
                            <a:pt x="814" y="101"/>
                          </a:lnTo>
                          <a:lnTo>
                            <a:pt x="809" y="100"/>
                          </a:lnTo>
                          <a:lnTo>
                            <a:pt x="806" y="100"/>
                          </a:lnTo>
                          <a:lnTo>
                            <a:pt x="801" y="100"/>
                          </a:lnTo>
                          <a:lnTo>
                            <a:pt x="797" y="99"/>
                          </a:lnTo>
                          <a:lnTo>
                            <a:pt x="792" y="99"/>
                          </a:lnTo>
                          <a:lnTo>
                            <a:pt x="789" y="99"/>
                          </a:lnTo>
                          <a:lnTo>
                            <a:pt x="784" y="97"/>
                          </a:lnTo>
                          <a:lnTo>
                            <a:pt x="781" y="97"/>
                          </a:lnTo>
                          <a:lnTo>
                            <a:pt x="776" y="96"/>
                          </a:lnTo>
                          <a:lnTo>
                            <a:pt x="772" y="95"/>
                          </a:lnTo>
                          <a:lnTo>
                            <a:pt x="768" y="95"/>
                          </a:lnTo>
                          <a:lnTo>
                            <a:pt x="764" y="95"/>
                          </a:lnTo>
                          <a:lnTo>
                            <a:pt x="759" y="94"/>
                          </a:lnTo>
                          <a:lnTo>
                            <a:pt x="756" y="94"/>
                          </a:lnTo>
                          <a:lnTo>
                            <a:pt x="751" y="93"/>
                          </a:lnTo>
                          <a:lnTo>
                            <a:pt x="746" y="93"/>
                          </a:lnTo>
                          <a:lnTo>
                            <a:pt x="743" y="93"/>
                          </a:lnTo>
                          <a:lnTo>
                            <a:pt x="739" y="93"/>
                          </a:lnTo>
                          <a:lnTo>
                            <a:pt x="734" y="91"/>
                          </a:lnTo>
                          <a:lnTo>
                            <a:pt x="731" y="91"/>
                          </a:lnTo>
                          <a:lnTo>
                            <a:pt x="726" y="91"/>
                          </a:lnTo>
                          <a:lnTo>
                            <a:pt x="722" y="91"/>
                          </a:lnTo>
                          <a:lnTo>
                            <a:pt x="719" y="90"/>
                          </a:lnTo>
                          <a:lnTo>
                            <a:pt x="713" y="90"/>
                          </a:lnTo>
                          <a:lnTo>
                            <a:pt x="709" y="90"/>
                          </a:lnTo>
                          <a:lnTo>
                            <a:pt x="706" y="90"/>
                          </a:lnTo>
                          <a:lnTo>
                            <a:pt x="701" y="89"/>
                          </a:lnTo>
                          <a:lnTo>
                            <a:pt x="696" y="89"/>
                          </a:lnTo>
                          <a:lnTo>
                            <a:pt x="693" y="89"/>
                          </a:lnTo>
                          <a:lnTo>
                            <a:pt x="688" y="89"/>
                          </a:lnTo>
                          <a:lnTo>
                            <a:pt x="684" y="89"/>
                          </a:lnTo>
                          <a:lnTo>
                            <a:pt x="680" y="89"/>
                          </a:lnTo>
                          <a:lnTo>
                            <a:pt x="675" y="89"/>
                          </a:lnTo>
                          <a:lnTo>
                            <a:pt x="671" y="89"/>
                          </a:lnTo>
                          <a:lnTo>
                            <a:pt x="667" y="89"/>
                          </a:lnTo>
                          <a:lnTo>
                            <a:pt x="663" y="89"/>
                          </a:lnTo>
                          <a:lnTo>
                            <a:pt x="658" y="89"/>
                          </a:lnTo>
                          <a:lnTo>
                            <a:pt x="655" y="90"/>
                          </a:lnTo>
                          <a:lnTo>
                            <a:pt x="650" y="89"/>
                          </a:lnTo>
                          <a:lnTo>
                            <a:pt x="645" y="88"/>
                          </a:lnTo>
                          <a:lnTo>
                            <a:pt x="641" y="88"/>
                          </a:lnTo>
                          <a:lnTo>
                            <a:pt x="636" y="88"/>
                          </a:lnTo>
                          <a:lnTo>
                            <a:pt x="632" y="87"/>
                          </a:lnTo>
                          <a:lnTo>
                            <a:pt x="628" y="87"/>
                          </a:lnTo>
                          <a:lnTo>
                            <a:pt x="623" y="85"/>
                          </a:lnTo>
                          <a:lnTo>
                            <a:pt x="619" y="85"/>
                          </a:lnTo>
                          <a:lnTo>
                            <a:pt x="614" y="85"/>
                          </a:lnTo>
                          <a:lnTo>
                            <a:pt x="610" y="84"/>
                          </a:lnTo>
                          <a:lnTo>
                            <a:pt x="605" y="84"/>
                          </a:lnTo>
                          <a:lnTo>
                            <a:pt x="600" y="84"/>
                          </a:lnTo>
                          <a:lnTo>
                            <a:pt x="595" y="83"/>
                          </a:lnTo>
                          <a:lnTo>
                            <a:pt x="592" y="83"/>
                          </a:lnTo>
                          <a:lnTo>
                            <a:pt x="587" y="83"/>
                          </a:lnTo>
                          <a:lnTo>
                            <a:pt x="582" y="83"/>
                          </a:lnTo>
                          <a:lnTo>
                            <a:pt x="578" y="82"/>
                          </a:lnTo>
                          <a:lnTo>
                            <a:pt x="573" y="82"/>
                          </a:lnTo>
                          <a:lnTo>
                            <a:pt x="568" y="81"/>
                          </a:lnTo>
                          <a:lnTo>
                            <a:pt x="563" y="81"/>
                          </a:lnTo>
                          <a:lnTo>
                            <a:pt x="559" y="81"/>
                          </a:lnTo>
                          <a:lnTo>
                            <a:pt x="554" y="81"/>
                          </a:lnTo>
                          <a:lnTo>
                            <a:pt x="549" y="81"/>
                          </a:lnTo>
                          <a:lnTo>
                            <a:pt x="544" y="81"/>
                          </a:lnTo>
                          <a:lnTo>
                            <a:pt x="540" y="81"/>
                          </a:lnTo>
                          <a:lnTo>
                            <a:pt x="536" y="81"/>
                          </a:lnTo>
                          <a:lnTo>
                            <a:pt x="531" y="81"/>
                          </a:lnTo>
                          <a:lnTo>
                            <a:pt x="525" y="81"/>
                          </a:lnTo>
                          <a:lnTo>
                            <a:pt x="521" y="81"/>
                          </a:lnTo>
                          <a:lnTo>
                            <a:pt x="516" y="81"/>
                          </a:lnTo>
                          <a:lnTo>
                            <a:pt x="512" y="81"/>
                          </a:lnTo>
                          <a:lnTo>
                            <a:pt x="508" y="82"/>
                          </a:lnTo>
                          <a:lnTo>
                            <a:pt x="501" y="81"/>
                          </a:lnTo>
                          <a:lnTo>
                            <a:pt x="493" y="81"/>
                          </a:lnTo>
                          <a:lnTo>
                            <a:pt x="485" y="81"/>
                          </a:lnTo>
                          <a:lnTo>
                            <a:pt x="479" y="81"/>
                          </a:lnTo>
                          <a:lnTo>
                            <a:pt x="472" y="80"/>
                          </a:lnTo>
                          <a:lnTo>
                            <a:pt x="465" y="80"/>
                          </a:lnTo>
                          <a:lnTo>
                            <a:pt x="458" y="80"/>
                          </a:lnTo>
                          <a:lnTo>
                            <a:pt x="451" y="80"/>
                          </a:lnTo>
                          <a:lnTo>
                            <a:pt x="444" y="78"/>
                          </a:lnTo>
                          <a:lnTo>
                            <a:pt x="438" y="78"/>
                          </a:lnTo>
                          <a:lnTo>
                            <a:pt x="429" y="78"/>
                          </a:lnTo>
                          <a:lnTo>
                            <a:pt x="422" y="78"/>
                          </a:lnTo>
                          <a:lnTo>
                            <a:pt x="415" y="78"/>
                          </a:lnTo>
                          <a:lnTo>
                            <a:pt x="409" y="78"/>
                          </a:lnTo>
                          <a:lnTo>
                            <a:pt x="402" y="78"/>
                          </a:lnTo>
                          <a:lnTo>
                            <a:pt x="395" y="78"/>
                          </a:lnTo>
                          <a:lnTo>
                            <a:pt x="387" y="78"/>
                          </a:lnTo>
                          <a:lnTo>
                            <a:pt x="381" y="78"/>
                          </a:lnTo>
                          <a:lnTo>
                            <a:pt x="374" y="78"/>
                          </a:lnTo>
                          <a:lnTo>
                            <a:pt x="366" y="78"/>
                          </a:lnTo>
                          <a:lnTo>
                            <a:pt x="359" y="78"/>
                          </a:lnTo>
                          <a:lnTo>
                            <a:pt x="352" y="78"/>
                          </a:lnTo>
                          <a:lnTo>
                            <a:pt x="345" y="80"/>
                          </a:lnTo>
                          <a:lnTo>
                            <a:pt x="339" y="80"/>
                          </a:lnTo>
                          <a:lnTo>
                            <a:pt x="331" y="80"/>
                          </a:lnTo>
                          <a:lnTo>
                            <a:pt x="325" y="80"/>
                          </a:lnTo>
                          <a:lnTo>
                            <a:pt x="318" y="81"/>
                          </a:lnTo>
                          <a:lnTo>
                            <a:pt x="311" y="81"/>
                          </a:lnTo>
                          <a:lnTo>
                            <a:pt x="304" y="81"/>
                          </a:lnTo>
                          <a:lnTo>
                            <a:pt x="298" y="82"/>
                          </a:lnTo>
                          <a:lnTo>
                            <a:pt x="291" y="82"/>
                          </a:lnTo>
                          <a:lnTo>
                            <a:pt x="283" y="83"/>
                          </a:lnTo>
                          <a:lnTo>
                            <a:pt x="276" y="83"/>
                          </a:lnTo>
                          <a:lnTo>
                            <a:pt x="269" y="83"/>
                          </a:lnTo>
                          <a:lnTo>
                            <a:pt x="263" y="84"/>
                          </a:lnTo>
                          <a:lnTo>
                            <a:pt x="256" y="84"/>
                          </a:lnTo>
                          <a:lnTo>
                            <a:pt x="249" y="85"/>
                          </a:lnTo>
                          <a:lnTo>
                            <a:pt x="242" y="85"/>
                          </a:lnTo>
                          <a:lnTo>
                            <a:pt x="235" y="87"/>
                          </a:lnTo>
                          <a:lnTo>
                            <a:pt x="229" y="88"/>
                          </a:lnTo>
                          <a:lnTo>
                            <a:pt x="222" y="88"/>
                          </a:lnTo>
                          <a:lnTo>
                            <a:pt x="215" y="89"/>
                          </a:lnTo>
                          <a:lnTo>
                            <a:pt x="208" y="90"/>
                          </a:lnTo>
                          <a:lnTo>
                            <a:pt x="202" y="90"/>
                          </a:lnTo>
                          <a:lnTo>
                            <a:pt x="194" y="91"/>
                          </a:lnTo>
                          <a:lnTo>
                            <a:pt x="187" y="93"/>
                          </a:lnTo>
                          <a:lnTo>
                            <a:pt x="181" y="94"/>
                          </a:lnTo>
                          <a:lnTo>
                            <a:pt x="174" y="95"/>
                          </a:lnTo>
                          <a:lnTo>
                            <a:pt x="167" y="95"/>
                          </a:lnTo>
                          <a:lnTo>
                            <a:pt x="161" y="96"/>
                          </a:lnTo>
                          <a:lnTo>
                            <a:pt x="154" y="97"/>
                          </a:lnTo>
                          <a:lnTo>
                            <a:pt x="147" y="99"/>
                          </a:lnTo>
                          <a:lnTo>
                            <a:pt x="141" y="100"/>
                          </a:lnTo>
                          <a:lnTo>
                            <a:pt x="134" y="101"/>
                          </a:lnTo>
                          <a:lnTo>
                            <a:pt x="127" y="103"/>
                          </a:lnTo>
                          <a:lnTo>
                            <a:pt x="121" y="104"/>
                          </a:lnTo>
                          <a:lnTo>
                            <a:pt x="114" y="106"/>
                          </a:lnTo>
                          <a:lnTo>
                            <a:pt x="108" y="107"/>
                          </a:lnTo>
                          <a:lnTo>
                            <a:pt x="101" y="108"/>
                          </a:lnTo>
                          <a:lnTo>
                            <a:pt x="95" y="110"/>
                          </a:lnTo>
                          <a:lnTo>
                            <a:pt x="88" y="112"/>
                          </a:lnTo>
                          <a:lnTo>
                            <a:pt x="82" y="113"/>
                          </a:lnTo>
                          <a:lnTo>
                            <a:pt x="76" y="115"/>
                          </a:lnTo>
                          <a:lnTo>
                            <a:pt x="69" y="116"/>
                          </a:lnTo>
                          <a:lnTo>
                            <a:pt x="65" y="115"/>
                          </a:lnTo>
                          <a:lnTo>
                            <a:pt x="62" y="115"/>
                          </a:lnTo>
                          <a:lnTo>
                            <a:pt x="58" y="114"/>
                          </a:lnTo>
                          <a:lnTo>
                            <a:pt x="56" y="114"/>
                          </a:lnTo>
                          <a:lnTo>
                            <a:pt x="52" y="113"/>
                          </a:lnTo>
                          <a:lnTo>
                            <a:pt x="49" y="113"/>
                          </a:lnTo>
                          <a:lnTo>
                            <a:pt x="45" y="113"/>
                          </a:lnTo>
                          <a:lnTo>
                            <a:pt x="43" y="113"/>
                          </a:lnTo>
                          <a:lnTo>
                            <a:pt x="39" y="113"/>
                          </a:lnTo>
                          <a:lnTo>
                            <a:pt x="37" y="113"/>
                          </a:lnTo>
                          <a:lnTo>
                            <a:pt x="33" y="113"/>
                          </a:lnTo>
                          <a:lnTo>
                            <a:pt x="31" y="113"/>
                          </a:lnTo>
                          <a:lnTo>
                            <a:pt x="27" y="113"/>
                          </a:lnTo>
                          <a:lnTo>
                            <a:pt x="25" y="113"/>
                          </a:lnTo>
                          <a:lnTo>
                            <a:pt x="22" y="113"/>
                          </a:lnTo>
                          <a:lnTo>
                            <a:pt x="19" y="113"/>
                          </a:lnTo>
                          <a:lnTo>
                            <a:pt x="18" y="109"/>
                          </a:lnTo>
                          <a:lnTo>
                            <a:pt x="16" y="107"/>
                          </a:lnTo>
                          <a:lnTo>
                            <a:pt x="15" y="103"/>
                          </a:lnTo>
                          <a:lnTo>
                            <a:pt x="14" y="101"/>
                          </a:lnTo>
                          <a:lnTo>
                            <a:pt x="12" y="95"/>
                          </a:lnTo>
                          <a:lnTo>
                            <a:pt x="9" y="91"/>
                          </a:lnTo>
                          <a:lnTo>
                            <a:pt x="7" y="87"/>
                          </a:lnTo>
                          <a:lnTo>
                            <a:pt x="5" y="83"/>
                          </a:lnTo>
                          <a:lnTo>
                            <a:pt x="2" y="78"/>
                          </a:lnTo>
                          <a:lnTo>
                            <a:pt x="0" y="75"/>
                          </a:lnTo>
                          <a:lnTo>
                            <a:pt x="2" y="70"/>
                          </a:lnTo>
                          <a:lnTo>
                            <a:pt x="6" y="68"/>
                          </a:lnTo>
                          <a:lnTo>
                            <a:pt x="8" y="64"/>
                          </a:lnTo>
                          <a:lnTo>
                            <a:pt x="12" y="61"/>
                          </a:lnTo>
                          <a:lnTo>
                            <a:pt x="14" y="58"/>
                          </a:lnTo>
                          <a:lnTo>
                            <a:pt x="18" y="55"/>
                          </a:lnTo>
                          <a:lnTo>
                            <a:pt x="21" y="52"/>
                          </a:lnTo>
                          <a:lnTo>
                            <a:pt x="25" y="51"/>
                          </a:lnTo>
                          <a:lnTo>
                            <a:pt x="27" y="49"/>
                          </a:lnTo>
                          <a:lnTo>
                            <a:pt x="31" y="46"/>
                          </a:lnTo>
                          <a:lnTo>
                            <a:pt x="34" y="44"/>
                          </a:lnTo>
                          <a:lnTo>
                            <a:pt x="38" y="43"/>
                          </a:lnTo>
                          <a:lnTo>
                            <a:pt x="41" y="40"/>
                          </a:lnTo>
                          <a:lnTo>
                            <a:pt x="45" y="39"/>
                          </a:lnTo>
                          <a:lnTo>
                            <a:pt x="49" y="38"/>
                          </a:lnTo>
                          <a:lnTo>
                            <a:pt x="53" y="37"/>
                          </a:lnTo>
                          <a:lnTo>
                            <a:pt x="56" y="34"/>
                          </a:lnTo>
                          <a:lnTo>
                            <a:pt x="60" y="33"/>
                          </a:lnTo>
                          <a:lnTo>
                            <a:pt x="64" y="32"/>
                          </a:lnTo>
                          <a:lnTo>
                            <a:pt x="67" y="31"/>
                          </a:lnTo>
                          <a:lnTo>
                            <a:pt x="71" y="30"/>
                          </a:lnTo>
                          <a:lnTo>
                            <a:pt x="76" y="30"/>
                          </a:lnTo>
                          <a:lnTo>
                            <a:pt x="79" y="28"/>
                          </a:lnTo>
                          <a:lnTo>
                            <a:pt x="83" y="27"/>
                          </a:lnTo>
                          <a:lnTo>
                            <a:pt x="88" y="27"/>
                          </a:lnTo>
                          <a:lnTo>
                            <a:pt x="91" y="26"/>
                          </a:lnTo>
                          <a:lnTo>
                            <a:pt x="95" y="25"/>
                          </a:lnTo>
                          <a:lnTo>
                            <a:pt x="98" y="25"/>
                          </a:lnTo>
                          <a:lnTo>
                            <a:pt x="103" y="25"/>
                          </a:lnTo>
                          <a:lnTo>
                            <a:pt x="107" y="25"/>
                          </a:lnTo>
                          <a:lnTo>
                            <a:pt x="111" y="24"/>
                          </a:lnTo>
                          <a:lnTo>
                            <a:pt x="116" y="24"/>
                          </a:lnTo>
                          <a:lnTo>
                            <a:pt x="120" y="23"/>
                          </a:lnTo>
                          <a:lnTo>
                            <a:pt x="123" y="23"/>
                          </a:lnTo>
                          <a:lnTo>
                            <a:pt x="127" y="23"/>
                          </a:lnTo>
                          <a:lnTo>
                            <a:pt x="132" y="23"/>
                          </a:lnTo>
                          <a:lnTo>
                            <a:pt x="135" y="23"/>
                          </a:lnTo>
                          <a:lnTo>
                            <a:pt x="140" y="21"/>
                          </a:lnTo>
                          <a:lnTo>
                            <a:pt x="143" y="21"/>
                          </a:lnTo>
                          <a:lnTo>
                            <a:pt x="148" y="21"/>
                          </a:lnTo>
                          <a:lnTo>
                            <a:pt x="152" y="20"/>
                          </a:lnTo>
                          <a:lnTo>
                            <a:pt x="156" y="20"/>
                          </a:lnTo>
                          <a:lnTo>
                            <a:pt x="161" y="20"/>
                          </a:lnTo>
                          <a:lnTo>
                            <a:pt x="165" y="20"/>
                          </a:lnTo>
                          <a:lnTo>
                            <a:pt x="170" y="19"/>
                          </a:lnTo>
                          <a:lnTo>
                            <a:pt x="173" y="19"/>
                          </a:lnTo>
                          <a:lnTo>
                            <a:pt x="177" y="19"/>
                          </a:lnTo>
                          <a:lnTo>
                            <a:pt x="181" y="19"/>
                          </a:lnTo>
                          <a:lnTo>
                            <a:pt x="186" y="19"/>
                          </a:lnTo>
                          <a:lnTo>
                            <a:pt x="190" y="19"/>
                          </a:lnTo>
                          <a:lnTo>
                            <a:pt x="194" y="18"/>
                          </a:lnTo>
                          <a:lnTo>
                            <a:pt x="198" y="18"/>
                          </a:lnTo>
                          <a:lnTo>
                            <a:pt x="202" y="17"/>
                          </a:lnTo>
                          <a:lnTo>
                            <a:pt x="206" y="17"/>
                          </a:lnTo>
                          <a:lnTo>
                            <a:pt x="210" y="15"/>
                          </a:lnTo>
                          <a:lnTo>
                            <a:pt x="215" y="15"/>
                          </a:lnTo>
                          <a:lnTo>
                            <a:pt x="218" y="14"/>
                          </a:lnTo>
                          <a:lnTo>
                            <a:pt x="222" y="14"/>
                          </a:lnTo>
                          <a:lnTo>
                            <a:pt x="225" y="13"/>
                          </a:lnTo>
                          <a:lnTo>
                            <a:pt x="230" y="12"/>
                          </a:lnTo>
                          <a:lnTo>
                            <a:pt x="234" y="12"/>
                          </a:lnTo>
                          <a:lnTo>
                            <a:pt x="237" y="11"/>
                          </a:lnTo>
                          <a:lnTo>
                            <a:pt x="242" y="9"/>
                          </a:lnTo>
                          <a:lnTo>
                            <a:pt x="245" y="9"/>
                          </a:lnTo>
                          <a:lnTo>
                            <a:pt x="249" y="7"/>
                          </a:lnTo>
                          <a:lnTo>
                            <a:pt x="251" y="7"/>
                          </a:lnTo>
                          <a:lnTo>
                            <a:pt x="255" y="7"/>
                          </a:lnTo>
                          <a:lnTo>
                            <a:pt x="257" y="7"/>
                          </a:lnTo>
                          <a:lnTo>
                            <a:pt x="260" y="7"/>
                          </a:lnTo>
                          <a:lnTo>
                            <a:pt x="263" y="6"/>
                          </a:lnTo>
                          <a:lnTo>
                            <a:pt x="266" y="6"/>
                          </a:lnTo>
                          <a:lnTo>
                            <a:pt x="269" y="6"/>
                          </a:lnTo>
                          <a:lnTo>
                            <a:pt x="272" y="5"/>
                          </a:lnTo>
                          <a:lnTo>
                            <a:pt x="275" y="5"/>
                          </a:lnTo>
                          <a:lnTo>
                            <a:pt x="278" y="5"/>
                          </a:lnTo>
                          <a:lnTo>
                            <a:pt x="281" y="5"/>
                          </a:lnTo>
                          <a:lnTo>
                            <a:pt x="283" y="5"/>
                          </a:lnTo>
                          <a:lnTo>
                            <a:pt x="287" y="5"/>
                          </a:lnTo>
                          <a:lnTo>
                            <a:pt x="289" y="5"/>
                          </a:lnTo>
                          <a:lnTo>
                            <a:pt x="293" y="5"/>
                          </a:lnTo>
                          <a:lnTo>
                            <a:pt x="295" y="5"/>
                          </a:lnTo>
                          <a:lnTo>
                            <a:pt x="298" y="5"/>
                          </a:lnTo>
                          <a:lnTo>
                            <a:pt x="301" y="5"/>
                          </a:lnTo>
                          <a:lnTo>
                            <a:pt x="304" y="5"/>
                          </a:lnTo>
                          <a:lnTo>
                            <a:pt x="307" y="5"/>
                          </a:lnTo>
                          <a:lnTo>
                            <a:pt x="311" y="5"/>
                          </a:lnTo>
                          <a:lnTo>
                            <a:pt x="313" y="5"/>
                          </a:lnTo>
                          <a:lnTo>
                            <a:pt x="315" y="5"/>
                          </a:lnTo>
                          <a:lnTo>
                            <a:pt x="319" y="5"/>
                          </a:lnTo>
                          <a:lnTo>
                            <a:pt x="321" y="5"/>
                          </a:lnTo>
                          <a:lnTo>
                            <a:pt x="325" y="5"/>
                          </a:lnTo>
                          <a:lnTo>
                            <a:pt x="329" y="5"/>
                          </a:lnTo>
                          <a:lnTo>
                            <a:pt x="331" y="5"/>
                          </a:lnTo>
                          <a:lnTo>
                            <a:pt x="333" y="5"/>
                          </a:lnTo>
                          <a:lnTo>
                            <a:pt x="337" y="5"/>
                          </a:lnTo>
                          <a:lnTo>
                            <a:pt x="340" y="6"/>
                          </a:lnTo>
                          <a:lnTo>
                            <a:pt x="343" y="5"/>
                          </a:lnTo>
                          <a:lnTo>
                            <a:pt x="346" y="5"/>
                          </a:lnTo>
                          <a:lnTo>
                            <a:pt x="349" y="5"/>
                          </a:lnTo>
                          <a:lnTo>
                            <a:pt x="351" y="5"/>
                          </a:lnTo>
                          <a:lnTo>
                            <a:pt x="355" y="5"/>
                          </a:lnTo>
                          <a:lnTo>
                            <a:pt x="357" y="5"/>
                          </a:lnTo>
                          <a:lnTo>
                            <a:pt x="361" y="5"/>
                          </a:lnTo>
                          <a:lnTo>
                            <a:pt x="364" y="5"/>
                          </a:lnTo>
                          <a:lnTo>
                            <a:pt x="366" y="5"/>
                          </a:lnTo>
                          <a:lnTo>
                            <a:pt x="369" y="5"/>
                          </a:lnTo>
                          <a:lnTo>
                            <a:pt x="371" y="5"/>
                          </a:lnTo>
                          <a:lnTo>
                            <a:pt x="376" y="5"/>
                          </a:lnTo>
                          <a:lnTo>
                            <a:pt x="378" y="5"/>
                          </a:lnTo>
                          <a:lnTo>
                            <a:pt x="382" y="5"/>
                          </a:lnTo>
                          <a:lnTo>
                            <a:pt x="384" y="5"/>
                          </a:lnTo>
                          <a:lnTo>
                            <a:pt x="387" y="5"/>
                          </a:lnTo>
                          <a:lnTo>
                            <a:pt x="390" y="5"/>
                          </a:lnTo>
                          <a:lnTo>
                            <a:pt x="394" y="5"/>
                          </a:lnTo>
                          <a:lnTo>
                            <a:pt x="396" y="5"/>
                          </a:lnTo>
                          <a:lnTo>
                            <a:pt x="400" y="5"/>
                          </a:lnTo>
                          <a:lnTo>
                            <a:pt x="402" y="5"/>
                          </a:lnTo>
                          <a:lnTo>
                            <a:pt x="404" y="5"/>
                          </a:lnTo>
                          <a:lnTo>
                            <a:pt x="407" y="4"/>
                          </a:lnTo>
                          <a:lnTo>
                            <a:pt x="410" y="4"/>
                          </a:lnTo>
                          <a:lnTo>
                            <a:pt x="414" y="2"/>
                          </a:lnTo>
                          <a:lnTo>
                            <a:pt x="418" y="2"/>
                          </a:lnTo>
                          <a:lnTo>
                            <a:pt x="420" y="1"/>
                          </a:lnTo>
                          <a:lnTo>
                            <a:pt x="422" y="1"/>
                          </a:lnTo>
                          <a:lnTo>
                            <a:pt x="426" y="1"/>
                          </a:lnTo>
                          <a:lnTo>
                            <a:pt x="428" y="1"/>
                          </a:lnTo>
                          <a:lnTo>
                            <a:pt x="432" y="0"/>
                          </a:lnTo>
                          <a:lnTo>
                            <a:pt x="435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36" name="Freeform 191"/>
                    <p:cNvSpPr>
                      <a:spLocks/>
                    </p:cNvSpPr>
                    <p:nvPr/>
                  </p:nvSpPr>
                  <p:spPr bwMode="auto">
                    <a:xfrm>
                      <a:off x="5406" y="1602"/>
                      <a:ext cx="36" cy="166"/>
                    </a:xfrm>
                    <a:custGeom>
                      <a:avLst/>
                      <a:gdLst>
                        <a:gd name="T0" fmla="*/ 3 w 107"/>
                        <a:gd name="T1" fmla="*/ 0 h 499"/>
                        <a:gd name="T2" fmla="*/ 3 w 107"/>
                        <a:gd name="T3" fmla="*/ 1 h 499"/>
                        <a:gd name="T4" fmla="*/ 4 w 107"/>
                        <a:gd name="T5" fmla="*/ 1 h 499"/>
                        <a:gd name="T6" fmla="*/ 4 w 107"/>
                        <a:gd name="T7" fmla="*/ 2 h 499"/>
                        <a:gd name="T8" fmla="*/ 4 w 107"/>
                        <a:gd name="T9" fmla="*/ 2 h 499"/>
                        <a:gd name="T10" fmla="*/ 4 w 107"/>
                        <a:gd name="T11" fmla="*/ 3 h 499"/>
                        <a:gd name="T12" fmla="*/ 3 w 107"/>
                        <a:gd name="T13" fmla="*/ 4 h 499"/>
                        <a:gd name="T14" fmla="*/ 3 w 107"/>
                        <a:gd name="T15" fmla="*/ 4 h 499"/>
                        <a:gd name="T16" fmla="*/ 3 w 107"/>
                        <a:gd name="T17" fmla="*/ 5 h 499"/>
                        <a:gd name="T18" fmla="*/ 3 w 107"/>
                        <a:gd name="T19" fmla="*/ 6 h 499"/>
                        <a:gd name="T20" fmla="*/ 3 w 107"/>
                        <a:gd name="T21" fmla="*/ 6 h 499"/>
                        <a:gd name="T22" fmla="*/ 3 w 107"/>
                        <a:gd name="T23" fmla="*/ 7 h 499"/>
                        <a:gd name="T24" fmla="*/ 3 w 107"/>
                        <a:gd name="T25" fmla="*/ 8 h 499"/>
                        <a:gd name="T26" fmla="*/ 3 w 107"/>
                        <a:gd name="T27" fmla="*/ 8 h 499"/>
                        <a:gd name="T28" fmla="*/ 3 w 107"/>
                        <a:gd name="T29" fmla="*/ 9 h 499"/>
                        <a:gd name="T30" fmla="*/ 3 w 107"/>
                        <a:gd name="T31" fmla="*/ 10 h 499"/>
                        <a:gd name="T32" fmla="*/ 3 w 107"/>
                        <a:gd name="T33" fmla="*/ 11 h 499"/>
                        <a:gd name="T34" fmla="*/ 3 w 107"/>
                        <a:gd name="T35" fmla="*/ 12 h 499"/>
                        <a:gd name="T36" fmla="*/ 3 w 107"/>
                        <a:gd name="T37" fmla="*/ 12 h 499"/>
                        <a:gd name="T38" fmla="*/ 3 w 107"/>
                        <a:gd name="T39" fmla="*/ 13 h 499"/>
                        <a:gd name="T40" fmla="*/ 3 w 107"/>
                        <a:gd name="T41" fmla="*/ 14 h 499"/>
                        <a:gd name="T42" fmla="*/ 3 w 107"/>
                        <a:gd name="T43" fmla="*/ 15 h 499"/>
                        <a:gd name="T44" fmla="*/ 4 w 107"/>
                        <a:gd name="T45" fmla="*/ 16 h 499"/>
                        <a:gd name="T46" fmla="*/ 4 w 107"/>
                        <a:gd name="T47" fmla="*/ 16 h 499"/>
                        <a:gd name="T48" fmla="*/ 4 w 107"/>
                        <a:gd name="T49" fmla="*/ 17 h 499"/>
                        <a:gd name="T50" fmla="*/ 4 w 107"/>
                        <a:gd name="T51" fmla="*/ 18 h 499"/>
                        <a:gd name="T52" fmla="*/ 3 w 107"/>
                        <a:gd name="T53" fmla="*/ 18 h 499"/>
                        <a:gd name="T54" fmla="*/ 2 w 107"/>
                        <a:gd name="T55" fmla="*/ 18 h 499"/>
                        <a:gd name="T56" fmla="*/ 1 w 107"/>
                        <a:gd name="T57" fmla="*/ 17 h 499"/>
                        <a:gd name="T58" fmla="*/ 1 w 107"/>
                        <a:gd name="T59" fmla="*/ 17 h 499"/>
                        <a:gd name="T60" fmla="*/ 0 w 107"/>
                        <a:gd name="T61" fmla="*/ 16 h 499"/>
                        <a:gd name="T62" fmla="*/ 0 w 107"/>
                        <a:gd name="T63" fmla="*/ 15 h 499"/>
                        <a:gd name="T64" fmla="*/ 0 w 107"/>
                        <a:gd name="T65" fmla="*/ 14 h 499"/>
                        <a:gd name="T66" fmla="*/ 0 w 107"/>
                        <a:gd name="T67" fmla="*/ 13 h 499"/>
                        <a:gd name="T68" fmla="*/ 0 w 107"/>
                        <a:gd name="T69" fmla="*/ 12 h 499"/>
                        <a:gd name="T70" fmla="*/ 0 w 107"/>
                        <a:gd name="T71" fmla="*/ 11 h 499"/>
                        <a:gd name="T72" fmla="*/ 0 w 107"/>
                        <a:gd name="T73" fmla="*/ 10 h 499"/>
                        <a:gd name="T74" fmla="*/ 0 w 107"/>
                        <a:gd name="T75" fmla="*/ 9 h 499"/>
                        <a:gd name="T76" fmla="*/ 0 w 107"/>
                        <a:gd name="T77" fmla="*/ 8 h 499"/>
                        <a:gd name="T78" fmla="*/ 0 w 107"/>
                        <a:gd name="T79" fmla="*/ 7 h 499"/>
                        <a:gd name="T80" fmla="*/ 0 w 107"/>
                        <a:gd name="T81" fmla="*/ 7 h 499"/>
                        <a:gd name="T82" fmla="*/ 0 w 107"/>
                        <a:gd name="T83" fmla="*/ 6 h 499"/>
                        <a:gd name="T84" fmla="*/ 0 w 107"/>
                        <a:gd name="T85" fmla="*/ 5 h 499"/>
                        <a:gd name="T86" fmla="*/ 0 w 107"/>
                        <a:gd name="T87" fmla="*/ 5 h 499"/>
                        <a:gd name="T88" fmla="*/ 0 w 107"/>
                        <a:gd name="T89" fmla="*/ 4 h 499"/>
                        <a:gd name="T90" fmla="*/ 0 w 107"/>
                        <a:gd name="T91" fmla="*/ 4 h 499"/>
                        <a:gd name="T92" fmla="*/ 0 w 107"/>
                        <a:gd name="T93" fmla="*/ 3 h 499"/>
                        <a:gd name="T94" fmla="*/ 0 w 107"/>
                        <a:gd name="T95" fmla="*/ 2 h 499"/>
                        <a:gd name="T96" fmla="*/ 1 w 107"/>
                        <a:gd name="T97" fmla="*/ 2 h 499"/>
                        <a:gd name="T98" fmla="*/ 1 w 107"/>
                        <a:gd name="T99" fmla="*/ 1 h 499"/>
                        <a:gd name="T100" fmla="*/ 1 w 107"/>
                        <a:gd name="T101" fmla="*/ 1 h 499"/>
                        <a:gd name="T102" fmla="*/ 2 w 107"/>
                        <a:gd name="T103" fmla="*/ 0 h 499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w 107"/>
                        <a:gd name="T157" fmla="*/ 0 h 499"/>
                        <a:gd name="T158" fmla="*/ 107 w 107"/>
                        <a:gd name="T159" fmla="*/ 499 h 499"/>
                      </a:gdLst>
                      <a:ahLst/>
                      <a:cxnLst>
                        <a:cxn ang="T104">
                          <a:pos x="T0" y="T1"/>
                        </a:cxn>
                        <a:cxn ang="T105">
                          <a:pos x="T2" y="T3"/>
                        </a:cxn>
                        <a:cxn ang="T106">
                          <a:pos x="T4" y="T5"/>
                        </a:cxn>
                        <a:cxn ang="T107">
                          <a:pos x="T6" y="T7"/>
                        </a:cxn>
                        <a:cxn ang="T108">
                          <a:pos x="T8" y="T9"/>
                        </a:cxn>
                        <a:cxn ang="T109">
                          <a:pos x="T10" y="T11"/>
                        </a:cxn>
                        <a:cxn ang="T110">
                          <a:pos x="T12" y="T13"/>
                        </a:cxn>
                        <a:cxn ang="T111">
                          <a:pos x="T14" y="T15"/>
                        </a:cxn>
                        <a:cxn ang="T112">
                          <a:pos x="T16" y="T17"/>
                        </a:cxn>
                        <a:cxn ang="T113">
                          <a:pos x="T18" y="T19"/>
                        </a:cxn>
                        <a:cxn ang="T114">
                          <a:pos x="T20" y="T21"/>
                        </a:cxn>
                        <a:cxn ang="T115">
                          <a:pos x="T22" y="T23"/>
                        </a:cxn>
                        <a:cxn ang="T116">
                          <a:pos x="T24" y="T25"/>
                        </a:cxn>
                        <a:cxn ang="T117">
                          <a:pos x="T26" y="T27"/>
                        </a:cxn>
                        <a:cxn ang="T118">
                          <a:pos x="T28" y="T29"/>
                        </a:cxn>
                        <a:cxn ang="T119">
                          <a:pos x="T30" y="T31"/>
                        </a:cxn>
                        <a:cxn ang="T120">
                          <a:pos x="T32" y="T33"/>
                        </a:cxn>
                        <a:cxn ang="T121">
                          <a:pos x="T34" y="T35"/>
                        </a:cxn>
                        <a:cxn ang="T122">
                          <a:pos x="T36" y="T37"/>
                        </a:cxn>
                        <a:cxn ang="T123">
                          <a:pos x="T38" y="T39"/>
                        </a:cxn>
                        <a:cxn ang="T124">
                          <a:pos x="T40" y="T41"/>
                        </a:cxn>
                        <a:cxn ang="T125">
                          <a:pos x="T42" y="T43"/>
                        </a:cxn>
                        <a:cxn ang="T126">
                          <a:pos x="T44" y="T45"/>
                        </a:cxn>
                        <a:cxn ang="T127">
                          <a:pos x="T46" y="T47"/>
                        </a:cxn>
                        <a:cxn ang="T128">
                          <a:pos x="T48" y="T49"/>
                        </a:cxn>
                        <a:cxn ang="T129">
                          <a:pos x="T50" y="T51"/>
                        </a:cxn>
                        <a:cxn ang="T130">
                          <a:pos x="T52" y="T53"/>
                        </a:cxn>
                        <a:cxn ang="T131">
                          <a:pos x="T54" y="T55"/>
                        </a:cxn>
                        <a:cxn ang="T132">
                          <a:pos x="T56" y="T57"/>
                        </a:cxn>
                        <a:cxn ang="T133">
                          <a:pos x="T58" y="T59"/>
                        </a:cxn>
                        <a:cxn ang="T134">
                          <a:pos x="T60" y="T61"/>
                        </a:cxn>
                        <a:cxn ang="T135">
                          <a:pos x="T62" y="T63"/>
                        </a:cxn>
                        <a:cxn ang="T136">
                          <a:pos x="T64" y="T65"/>
                        </a:cxn>
                        <a:cxn ang="T137">
                          <a:pos x="T66" y="T67"/>
                        </a:cxn>
                        <a:cxn ang="T138">
                          <a:pos x="T68" y="T69"/>
                        </a:cxn>
                        <a:cxn ang="T139">
                          <a:pos x="T70" y="T71"/>
                        </a:cxn>
                        <a:cxn ang="T140">
                          <a:pos x="T72" y="T73"/>
                        </a:cxn>
                        <a:cxn ang="T141">
                          <a:pos x="T74" y="T75"/>
                        </a:cxn>
                        <a:cxn ang="T142">
                          <a:pos x="T76" y="T77"/>
                        </a:cxn>
                        <a:cxn ang="T143">
                          <a:pos x="T78" y="T79"/>
                        </a:cxn>
                        <a:cxn ang="T144">
                          <a:pos x="T80" y="T81"/>
                        </a:cxn>
                        <a:cxn ang="T145">
                          <a:pos x="T82" y="T83"/>
                        </a:cxn>
                        <a:cxn ang="T146">
                          <a:pos x="T84" y="T85"/>
                        </a:cxn>
                        <a:cxn ang="T147">
                          <a:pos x="T86" y="T87"/>
                        </a:cxn>
                        <a:cxn ang="T148">
                          <a:pos x="T88" y="T89"/>
                        </a:cxn>
                        <a:cxn ang="T149">
                          <a:pos x="T90" y="T91"/>
                        </a:cxn>
                        <a:cxn ang="T150">
                          <a:pos x="T92" y="T93"/>
                        </a:cxn>
                        <a:cxn ang="T151">
                          <a:pos x="T94" y="T95"/>
                        </a:cxn>
                        <a:cxn ang="T152">
                          <a:pos x="T96" y="T97"/>
                        </a:cxn>
                        <a:cxn ang="T153">
                          <a:pos x="T98" y="T99"/>
                        </a:cxn>
                        <a:cxn ang="T154">
                          <a:pos x="T100" y="T101"/>
                        </a:cxn>
                        <a:cxn ang="T155">
                          <a:pos x="T102" y="T103"/>
                        </a:cxn>
                      </a:cxnLst>
                      <a:rect l="T156" t="T157" r="T158" b="T159"/>
                      <a:pathLst>
                        <a:path w="107" h="499">
                          <a:moveTo>
                            <a:pt x="54" y="0"/>
                          </a:moveTo>
                          <a:lnTo>
                            <a:pt x="57" y="2"/>
                          </a:lnTo>
                          <a:lnTo>
                            <a:pt x="61" y="4"/>
                          </a:lnTo>
                          <a:lnTo>
                            <a:pt x="64" y="5"/>
                          </a:lnTo>
                          <a:lnTo>
                            <a:pt x="69" y="7"/>
                          </a:lnTo>
                          <a:lnTo>
                            <a:pt x="71" y="8"/>
                          </a:lnTo>
                          <a:lnTo>
                            <a:pt x="74" y="11"/>
                          </a:lnTo>
                          <a:lnTo>
                            <a:pt x="76" y="12"/>
                          </a:lnTo>
                          <a:lnTo>
                            <a:pt x="80" y="15"/>
                          </a:lnTo>
                          <a:lnTo>
                            <a:pt x="85" y="19"/>
                          </a:lnTo>
                          <a:lnTo>
                            <a:pt x="88" y="24"/>
                          </a:lnTo>
                          <a:lnTo>
                            <a:pt x="89" y="26"/>
                          </a:lnTo>
                          <a:lnTo>
                            <a:pt x="92" y="30"/>
                          </a:lnTo>
                          <a:lnTo>
                            <a:pt x="92" y="32"/>
                          </a:lnTo>
                          <a:lnTo>
                            <a:pt x="94" y="36"/>
                          </a:lnTo>
                          <a:lnTo>
                            <a:pt x="94" y="38"/>
                          </a:lnTo>
                          <a:lnTo>
                            <a:pt x="95" y="40"/>
                          </a:lnTo>
                          <a:lnTo>
                            <a:pt x="95" y="44"/>
                          </a:lnTo>
                          <a:lnTo>
                            <a:pt x="96" y="46"/>
                          </a:lnTo>
                          <a:lnTo>
                            <a:pt x="96" y="50"/>
                          </a:lnTo>
                          <a:lnTo>
                            <a:pt x="96" y="53"/>
                          </a:lnTo>
                          <a:lnTo>
                            <a:pt x="96" y="56"/>
                          </a:lnTo>
                          <a:lnTo>
                            <a:pt x="98" y="59"/>
                          </a:lnTo>
                          <a:lnTo>
                            <a:pt x="96" y="63"/>
                          </a:lnTo>
                          <a:lnTo>
                            <a:pt x="96" y="65"/>
                          </a:lnTo>
                          <a:lnTo>
                            <a:pt x="96" y="69"/>
                          </a:lnTo>
                          <a:lnTo>
                            <a:pt x="96" y="74"/>
                          </a:lnTo>
                          <a:lnTo>
                            <a:pt x="95" y="76"/>
                          </a:lnTo>
                          <a:lnTo>
                            <a:pt x="95" y="81"/>
                          </a:lnTo>
                          <a:lnTo>
                            <a:pt x="94" y="83"/>
                          </a:lnTo>
                          <a:lnTo>
                            <a:pt x="94" y="88"/>
                          </a:lnTo>
                          <a:lnTo>
                            <a:pt x="93" y="90"/>
                          </a:lnTo>
                          <a:lnTo>
                            <a:pt x="92" y="94"/>
                          </a:lnTo>
                          <a:lnTo>
                            <a:pt x="92" y="97"/>
                          </a:lnTo>
                          <a:lnTo>
                            <a:pt x="90" y="101"/>
                          </a:lnTo>
                          <a:lnTo>
                            <a:pt x="89" y="105"/>
                          </a:lnTo>
                          <a:lnTo>
                            <a:pt x="89" y="108"/>
                          </a:lnTo>
                          <a:lnTo>
                            <a:pt x="87" y="112"/>
                          </a:lnTo>
                          <a:lnTo>
                            <a:pt x="87" y="116"/>
                          </a:lnTo>
                          <a:lnTo>
                            <a:pt x="86" y="119"/>
                          </a:lnTo>
                          <a:lnTo>
                            <a:pt x="85" y="122"/>
                          </a:lnTo>
                          <a:lnTo>
                            <a:pt x="85" y="126"/>
                          </a:lnTo>
                          <a:lnTo>
                            <a:pt x="83" y="129"/>
                          </a:lnTo>
                          <a:lnTo>
                            <a:pt x="82" y="133"/>
                          </a:lnTo>
                          <a:lnTo>
                            <a:pt x="82" y="137"/>
                          </a:lnTo>
                          <a:lnTo>
                            <a:pt x="80" y="140"/>
                          </a:lnTo>
                          <a:lnTo>
                            <a:pt x="80" y="144"/>
                          </a:lnTo>
                          <a:lnTo>
                            <a:pt x="79" y="147"/>
                          </a:lnTo>
                          <a:lnTo>
                            <a:pt x="77" y="151"/>
                          </a:lnTo>
                          <a:lnTo>
                            <a:pt x="76" y="154"/>
                          </a:lnTo>
                          <a:lnTo>
                            <a:pt x="76" y="158"/>
                          </a:lnTo>
                          <a:lnTo>
                            <a:pt x="76" y="162"/>
                          </a:lnTo>
                          <a:lnTo>
                            <a:pt x="76" y="165"/>
                          </a:lnTo>
                          <a:lnTo>
                            <a:pt x="75" y="169"/>
                          </a:lnTo>
                          <a:lnTo>
                            <a:pt x="75" y="172"/>
                          </a:lnTo>
                          <a:lnTo>
                            <a:pt x="74" y="175"/>
                          </a:lnTo>
                          <a:lnTo>
                            <a:pt x="74" y="178"/>
                          </a:lnTo>
                          <a:lnTo>
                            <a:pt x="74" y="182"/>
                          </a:lnTo>
                          <a:lnTo>
                            <a:pt x="75" y="184"/>
                          </a:lnTo>
                          <a:lnTo>
                            <a:pt x="75" y="188"/>
                          </a:lnTo>
                          <a:lnTo>
                            <a:pt x="76" y="191"/>
                          </a:lnTo>
                          <a:lnTo>
                            <a:pt x="76" y="195"/>
                          </a:lnTo>
                          <a:lnTo>
                            <a:pt x="77" y="197"/>
                          </a:lnTo>
                          <a:lnTo>
                            <a:pt x="76" y="202"/>
                          </a:lnTo>
                          <a:lnTo>
                            <a:pt x="76" y="207"/>
                          </a:lnTo>
                          <a:lnTo>
                            <a:pt x="76" y="210"/>
                          </a:lnTo>
                          <a:lnTo>
                            <a:pt x="76" y="215"/>
                          </a:lnTo>
                          <a:lnTo>
                            <a:pt x="75" y="220"/>
                          </a:lnTo>
                          <a:lnTo>
                            <a:pt x="74" y="224"/>
                          </a:lnTo>
                          <a:lnTo>
                            <a:pt x="74" y="228"/>
                          </a:lnTo>
                          <a:lnTo>
                            <a:pt x="74" y="233"/>
                          </a:lnTo>
                          <a:lnTo>
                            <a:pt x="74" y="237"/>
                          </a:lnTo>
                          <a:lnTo>
                            <a:pt x="74" y="241"/>
                          </a:lnTo>
                          <a:lnTo>
                            <a:pt x="74" y="246"/>
                          </a:lnTo>
                          <a:lnTo>
                            <a:pt x="74" y="251"/>
                          </a:lnTo>
                          <a:lnTo>
                            <a:pt x="74" y="255"/>
                          </a:lnTo>
                          <a:lnTo>
                            <a:pt x="74" y="259"/>
                          </a:lnTo>
                          <a:lnTo>
                            <a:pt x="74" y="264"/>
                          </a:lnTo>
                          <a:lnTo>
                            <a:pt x="74" y="268"/>
                          </a:lnTo>
                          <a:lnTo>
                            <a:pt x="74" y="272"/>
                          </a:lnTo>
                          <a:lnTo>
                            <a:pt x="74" y="277"/>
                          </a:lnTo>
                          <a:lnTo>
                            <a:pt x="74" y="281"/>
                          </a:lnTo>
                          <a:lnTo>
                            <a:pt x="74" y="285"/>
                          </a:lnTo>
                          <a:lnTo>
                            <a:pt x="74" y="290"/>
                          </a:lnTo>
                          <a:lnTo>
                            <a:pt x="75" y="293"/>
                          </a:lnTo>
                          <a:lnTo>
                            <a:pt x="76" y="298"/>
                          </a:lnTo>
                          <a:lnTo>
                            <a:pt x="76" y="303"/>
                          </a:lnTo>
                          <a:lnTo>
                            <a:pt x="76" y="306"/>
                          </a:lnTo>
                          <a:lnTo>
                            <a:pt x="76" y="311"/>
                          </a:lnTo>
                          <a:lnTo>
                            <a:pt x="76" y="316"/>
                          </a:lnTo>
                          <a:lnTo>
                            <a:pt x="76" y="319"/>
                          </a:lnTo>
                          <a:lnTo>
                            <a:pt x="77" y="324"/>
                          </a:lnTo>
                          <a:lnTo>
                            <a:pt x="77" y="329"/>
                          </a:lnTo>
                          <a:lnTo>
                            <a:pt x="79" y="332"/>
                          </a:lnTo>
                          <a:lnTo>
                            <a:pt x="79" y="336"/>
                          </a:lnTo>
                          <a:lnTo>
                            <a:pt x="79" y="341"/>
                          </a:lnTo>
                          <a:lnTo>
                            <a:pt x="80" y="346"/>
                          </a:lnTo>
                          <a:lnTo>
                            <a:pt x="80" y="349"/>
                          </a:lnTo>
                          <a:lnTo>
                            <a:pt x="81" y="354"/>
                          </a:lnTo>
                          <a:lnTo>
                            <a:pt x="82" y="357"/>
                          </a:lnTo>
                          <a:lnTo>
                            <a:pt x="82" y="362"/>
                          </a:lnTo>
                          <a:lnTo>
                            <a:pt x="82" y="366"/>
                          </a:lnTo>
                          <a:lnTo>
                            <a:pt x="85" y="369"/>
                          </a:lnTo>
                          <a:lnTo>
                            <a:pt x="85" y="374"/>
                          </a:lnTo>
                          <a:lnTo>
                            <a:pt x="85" y="378"/>
                          </a:lnTo>
                          <a:lnTo>
                            <a:pt x="86" y="382"/>
                          </a:lnTo>
                          <a:lnTo>
                            <a:pt x="87" y="387"/>
                          </a:lnTo>
                          <a:lnTo>
                            <a:pt x="87" y="391"/>
                          </a:lnTo>
                          <a:lnTo>
                            <a:pt x="89" y="395"/>
                          </a:lnTo>
                          <a:lnTo>
                            <a:pt x="89" y="400"/>
                          </a:lnTo>
                          <a:lnTo>
                            <a:pt x="90" y="404"/>
                          </a:lnTo>
                          <a:lnTo>
                            <a:pt x="92" y="407"/>
                          </a:lnTo>
                          <a:lnTo>
                            <a:pt x="92" y="412"/>
                          </a:lnTo>
                          <a:lnTo>
                            <a:pt x="93" y="416"/>
                          </a:lnTo>
                          <a:lnTo>
                            <a:pt x="94" y="420"/>
                          </a:lnTo>
                          <a:lnTo>
                            <a:pt x="94" y="424"/>
                          </a:lnTo>
                          <a:lnTo>
                            <a:pt x="95" y="429"/>
                          </a:lnTo>
                          <a:lnTo>
                            <a:pt x="96" y="433"/>
                          </a:lnTo>
                          <a:lnTo>
                            <a:pt x="98" y="437"/>
                          </a:lnTo>
                          <a:lnTo>
                            <a:pt x="99" y="440"/>
                          </a:lnTo>
                          <a:lnTo>
                            <a:pt x="100" y="445"/>
                          </a:lnTo>
                          <a:lnTo>
                            <a:pt x="101" y="449"/>
                          </a:lnTo>
                          <a:lnTo>
                            <a:pt x="102" y="454"/>
                          </a:lnTo>
                          <a:lnTo>
                            <a:pt x="103" y="458"/>
                          </a:lnTo>
                          <a:lnTo>
                            <a:pt x="105" y="462"/>
                          </a:lnTo>
                          <a:lnTo>
                            <a:pt x="106" y="467"/>
                          </a:lnTo>
                          <a:lnTo>
                            <a:pt x="107" y="471"/>
                          </a:lnTo>
                          <a:lnTo>
                            <a:pt x="103" y="474"/>
                          </a:lnTo>
                          <a:lnTo>
                            <a:pt x="99" y="477"/>
                          </a:lnTo>
                          <a:lnTo>
                            <a:pt x="94" y="481"/>
                          </a:lnTo>
                          <a:lnTo>
                            <a:pt x="90" y="484"/>
                          </a:lnTo>
                          <a:lnTo>
                            <a:pt x="87" y="488"/>
                          </a:lnTo>
                          <a:lnTo>
                            <a:pt x="82" y="492"/>
                          </a:lnTo>
                          <a:lnTo>
                            <a:pt x="77" y="494"/>
                          </a:lnTo>
                          <a:lnTo>
                            <a:pt x="74" y="499"/>
                          </a:lnTo>
                          <a:lnTo>
                            <a:pt x="68" y="495"/>
                          </a:lnTo>
                          <a:lnTo>
                            <a:pt x="64" y="493"/>
                          </a:lnTo>
                          <a:lnTo>
                            <a:pt x="58" y="489"/>
                          </a:lnTo>
                          <a:lnTo>
                            <a:pt x="55" y="487"/>
                          </a:lnTo>
                          <a:lnTo>
                            <a:pt x="51" y="483"/>
                          </a:lnTo>
                          <a:lnTo>
                            <a:pt x="48" y="481"/>
                          </a:lnTo>
                          <a:lnTo>
                            <a:pt x="44" y="477"/>
                          </a:lnTo>
                          <a:lnTo>
                            <a:pt x="41" y="475"/>
                          </a:lnTo>
                          <a:lnTo>
                            <a:pt x="37" y="471"/>
                          </a:lnTo>
                          <a:lnTo>
                            <a:pt x="33" y="467"/>
                          </a:lnTo>
                          <a:lnTo>
                            <a:pt x="31" y="463"/>
                          </a:lnTo>
                          <a:lnTo>
                            <a:pt x="29" y="459"/>
                          </a:lnTo>
                          <a:lnTo>
                            <a:pt x="26" y="456"/>
                          </a:lnTo>
                          <a:lnTo>
                            <a:pt x="23" y="451"/>
                          </a:lnTo>
                          <a:lnTo>
                            <a:pt x="20" y="448"/>
                          </a:lnTo>
                          <a:lnTo>
                            <a:pt x="19" y="444"/>
                          </a:lnTo>
                          <a:lnTo>
                            <a:pt x="17" y="439"/>
                          </a:lnTo>
                          <a:lnTo>
                            <a:pt x="16" y="435"/>
                          </a:lnTo>
                          <a:lnTo>
                            <a:pt x="13" y="430"/>
                          </a:lnTo>
                          <a:lnTo>
                            <a:pt x="12" y="426"/>
                          </a:lnTo>
                          <a:lnTo>
                            <a:pt x="11" y="421"/>
                          </a:lnTo>
                          <a:lnTo>
                            <a:pt x="9" y="417"/>
                          </a:lnTo>
                          <a:lnTo>
                            <a:pt x="9" y="412"/>
                          </a:lnTo>
                          <a:lnTo>
                            <a:pt x="7" y="407"/>
                          </a:lnTo>
                          <a:lnTo>
                            <a:pt x="6" y="402"/>
                          </a:lnTo>
                          <a:lnTo>
                            <a:pt x="5" y="398"/>
                          </a:lnTo>
                          <a:lnTo>
                            <a:pt x="4" y="392"/>
                          </a:lnTo>
                          <a:lnTo>
                            <a:pt x="4" y="387"/>
                          </a:lnTo>
                          <a:lnTo>
                            <a:pt x="3" y="382"/>
                          </a:lnTo>
                          <a:lnTo>
                            <a:pt x="3" y="378"/>
                          </a:lnTo>
                          <a:lnTo>
                            <a:pt x="1" y="372"/>
                          </a:lnTo>
                          <a:lnTo>
                            <a:pt x="1" y="367"/>
                          </a:lnTo>
                          <a:lnTo>
                            <a:pt x="1" y="362"/>
                          </a:lnTo>
                          <a:lnTo>
                            <a:pt x="0" y="357"/>
                          </a:lnTo>
                          <a:lnTo>
                            <a:pt x="0" y="351"/>
                          </a:lnTo>
                          <a:lnTo>
                            <a:pt x="0" y="347"/>
                          </a:lnTo>
                          <a:lnTo>
                            <a:pt x="0" y="341"/>
                          </a:lnTo>
                          <a:lnTo>
                            <a:pt x="0" y="336"/>
                          </a:lnTo>
                          <a:lnTo>
                            <a:pt x="0" y="330"/>
                          </a:lnTo>
                          <a:lnTo>
                            <a:pt x="0" y="325"/>
                          </a:lnTo>
                          <a:lnTo>
                            <a:pt x="0" y="319"/>
                          </a:lnTo>
                          <a:lnTo>
                            <a:pt x="0" y="313"/>
                          </a:lnTo>
                          <a:lnTo>
                            <a:pt x="0" y="309"/>
                          </a:lnTo>
                          <a:lnTo>
                            <a:pt x="0" y="304"/>
                          </a:lnTo>
                          <a:lnTo>
                            <a:pt x="0" y="298"/>
                          </a:lnTo>
                          <a:lnTo>
                            <a:pt x="0" y="292"/>
                          </a:lnTo>
                          <a:lnTo>
                            <a:pt x="0" y="287"/>
                          </a:lnTo>
                          <a:lnTo>
                            <a:pt x="1" y="281"/>
                          </a:lnTo>
                          <a:lnTo>
                            <a:pt x="1" y="275"/>
                          </a:lnTo>
                          <a:lnTo>
                            <a:pt x="1" y="271"/>
                          </a:lnTo>
                          <a:lnTo>
                            <a:pt x="1" y="266"/>
                          </a:lnTo>
                          <a:lnTo>
                            <a:pt x="1" y="260"/>
                          </a:lnTo>
                          <a:lnTo>
                            <a:pt x="1" y="255"/>
                          </a:lnTo>
                          <a:lnTo>
                            <a:pt x="1" y="251"/>
                          </a:lnTo>
                          <a:lnTo>
                            <a:pt x="1" y="245"/>
                          </a:lnTo>
                          <a:lnTo>
                            <a:pt x="1" y="240"/>
                          </a:lnTo>
                          <a:lnTo>
                            <a:pt x="1" y="235"/>
                          </a:lnTo>
                          <a:lnTo>
                            <a:pt x="1" y="230"/>
                          </a:lnTo>
                          <a:lnTo>
                            <a:pt x="1" y="224"/>
                          </a:lnTo>
                          <a:lnTo>
                            <a:pt x="1" y="220"/>
                          </a:lnTo>
                          <a:lnTo>
                            <a:pt x="0" y="215"/>
                          </a:lnTo>
                          <a:lnTo>
                            <a:pt x="0" y="210"/>
                          </a:lnTo>
                          <a:lnTo>
                            <a:pt x="0" y="205"/>
                          </a:lnTo>
                          <a:lnTo>
                            <a:pt x="0" y="201"/>
                          </a:lnTo>
                          <a:lnTo>
                            <a:pt x="0" y="197"/>
                          </a:lnTo>
                          <a:lnTo>
                            <a:pt x="0" y="194"/>
                          </a:lnTo>
                          <a:lnTo>
                            <a:pt x="0" y="190"/>
                          </a:lnTo>
                          <a:lnTo>
                            <a:pt x="0" y="188"/>
                          </a:lnTo>
                          <a:lnTo>
                            <a:pt x="0" y="183"/>
                          </a:lnTo>
                          <a:lnTo>
                            <a:pt x="1" y="181"/>
                          </a:lnTo>
                          <a:lnTo>
                            <a:pt x="1" y="177"/>
                          </a:lnTo>
                          <a:lnTo>
                            <a:pt x="1" y="173"/>
                          </a:lnTo>
                          <a:lnTo>
                            <a:pt x="1" y="170"/>
                          </a:lnTo>
                          <a:lnTo>
                            <a:pt x="1" y="166"/>
                          </a:lnTo>
                          <a:lnTo>
                            <a:pt x="1" y="163"/>
                          </a:lnTo>
                          <a:lnTo>
                            <a:pt x="3" y="159"/>
                          </a:lnTo>
                          <a:lnTo>
                            <a:pt x="3" y="156"/>
                          </a:lnTo>
                          <a:lnTo>
                            <a:pt x="3" y="153"/>
                          </a:lnTo>
                          <a:lnTo>
                            <a:pt x="3" y="150"/>
                          </a:lnTo>
                          <a:lnTo>
                            <a:pt x="3" y="146"/>
                          </a:lnTo>
                          <a:lnTo>
                            <a:pt x="3" y="143"/>
                          </a:lnTo>
                          <a:lnTo>
                            <a:pt x="3" y="139"/>
                          </a:lnTo>
                          <a:lnTo>
                            <a:pt x="3" y="135"/>
                          </a:lnTo>
                          <a:lnTo>
                            <a:pt x="4" y="132"/>
                          </a:lnTo>
                          <a:lnTo>
                            <a:pt x="4" y="129"/>
                          </a:lnTo>
                          <a:lnTo>
                            <a:pt x="4" y="126"/>
                          </a:lnTo>
                          <a:lnTo>
                            <a:pt x="4" y="121"/>
                          </a:lnTo>
                          <a:lnTo>
                            <a:pt x="5" y="119"/>
                          </a:lnTo>
                          <a:lnTo>
                            <a:pt x="5" y="115"/>
                          </a:lnTo>
                          <a:lnTo>
                            <a:pt x="5" y="112"/>
                          </a:lnTo>
                          <a:lnTo>
                            <a:pt x="6" y="108"/>
                          </a:lnTo>
                          <a:lnTo>
                            <a:pt x="6" y="106"/>
                          </a:lnTo>
                          <a:lnTo>
                            <a:pt x="6" y="101"/>
                          </a:lnTo>
                          <a:lnTo>
                            <a:pt x="6" y="99"/>
                          </a:lnTo>
                          <a:lnTo>
                            <a:pt x="7" y="95"/>
                          </a:lnTo>
                          <a:lnTo>
                            <a:pt x="9" y="91"/>
                          </a:lnTo>
                          <a:lnTo>
                            <a:pt x="9" y="88"/>
                          </a:lnTo>
                          <a:lnTo>
                            <a:pt x="9" y="86"/>
                          </a:lnTo>
                          <a:lnTo>
                            <a:pt x="9" y="81"/>
                          </a:lnTo>
                          <a:lnTo>
                            <a:pt x="10" y="78"/>
                          </a:lnTo>
                          <a:lnTo>
                            <a:pt x="11" y="75"/>
                          </a:lnTo>
                          <a:lnTo>
                            <a:pt x="11" y="71"/>
                          </a:lnTo>
                          <a:lnTo>
                            <a:pt x="12" y="68"/>
                          </a:lnTo>
                          <a:lnTo>
                            <a:pt x="13" y="65"/>
                          </a:lnTo>
                          <a:lnTo>
                            <a:pt x="13" y="62"/>
                          </a:lnTo>
                          <a:lnTo>
                            <a:pt x="14" y="59"/>
                          </a:lnTo>
                          <a:lnTo>
                            <a:pt x="16" y="56"/>
                          </a:lnTo>
                          <a:lnTo>
                            <a:pt x="17" y="53"/>
                          </a:lnTo>
                          <a:lnTo>
                            <a:pt x="18" y="50"/>
                          </a:lnTo>
                          <a:lnTo>
                            <a:pt x="19" y="48"/>
                          </a:lnTo>
                          <a:lnTo>
                            <a:pt x="20" y="44"/>
                          </a:lnTo>
                          <a:lnTo>
                            <a:pt x="22" y="42"/>
                          </a:lnTo>
                          <a:lnTo>
                            <a:pt x="23" y="38"/>
                          </a:lnTo>
                          <a:lnTo>
                            <a:pt x="24" y="36"/>
                          </a:lnTo>
                          <a:lnTo>
                            <a:pt x="26" y="32"/>
                          </a:lnTo>
                          <a:lnTo>
                            <a:pt x="28" y="30"/>
                          </a:lnTo>
                          <a:lnTo>
                            <a:pt x="29" y="27"/>
                          </a:lnTo>
                          <a:lnTo>
                            <a:pt x="31" y="24"/>
                          </a:lnTo>
                          <a:lnTo>
                            <a:pt x="32" y="21"/>
                          </a:lnTo>
                          <a:lnTo>
                            <a:pt x="35" y="19"/>
                          </a:lnTo>
                          <a:lnTo>
                            <a:pt x="38" y="14"/>
                          </a:lnTo>
                          <a:lnTo>
                            <a:pt x="44" y="10"/>
                          </a:lnTo>
                          <a:lnTo>
                            <a:pt x="45" y="7"/>
                          </a:lnTo>
                          <a:lnTo>
                            <a:pt x="48" y="5"/>
                          </a:lnTo>
                          <a:lnTo>
                            <a:pt x="51" y="2"/>
                          </a:lnTo>
                          <a:lnTo>
                            <a:pt x="5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37" name="Freeform 192"/>
                    <p:cNvSpPr>
                      <a:spLocks/>
                    </p:cNvSpPr>
                    <p:nvPr/>
                  </p:nvSpPr>
                  <p:spPr bwMode="auto">
                    <a:xfrm>
                      <a:off x="5636" y="1551"/>
                      <a:ext cx="53" cy="264"/>
                    </a:xfrm>
                    <a:custGeom>
                      <a:avLst/>
                      <a:gdLst>
                        <a:gd name="T0" fmla="*/ 2 w 159"/>
                        <a:gd name="T1" fmla="*/ 1 h 792"/>
                        <a:gd name="T2" fmla="*/ 2 w 159"/>
                        <a:gd name="T3" fmla="*/ 2 h 792"/>
                        <a:gd name="T4" fmla="*/ 2 w 159"/>
                        <a:gd name="T5" fmla="*/ 4 h 792"/>
                        <a:gd name="T6" fmla="*/ 3 w 159"/>
                        <a:gd name="T7" fmla="*/ 6 h 792"/>
                        <a:gd name="T8" fmla="*/ 3 w 159"/>
                        <a:gd name="T9" fmla="*/ 7 h 792"/>
                        <a:gd name="T10" fmla="*/ 3 w 159"/>
                        <a:gd name="T11" fmla="*/ 9 h 792"/>
                        <a:gd name="T12" fmla="*/ 3 w 159"/>
                        <a:gd name="T13" fmla="*/ 10 h 792"/>
                        <a:gd name="T14" fmla="*/ 3 w 159"/>
                        <a:gd name="T15" fmla="*/ 11 h 792"/>
                        <a:gd name="T16" fmla="*/ 3 w 159"/>
                        <a:gd name="T17" fmla="*/ 13 h 792"/>
                        <a:gd name="T18" fmla="*/ 3 w 159"/>
                        <a:gd name="T19" fmla="*/ 14 h 792"/>
                        <a:gd name="T20" fmla="*/ 3 w 159"/>
                        <a:gd name="T21" fmla="*/ 16 h 792"/>
                        <a:gd name="T22" fmla="*/ 2 w 159"/>
                        <a:gd name="T23" fmla="*/ 17 h 792"/>
                        <a:gd name="T24" fmla="*/ 2 w 159"/>
                        <a:gd name="T25" fmla="*/ 18 h 792"/>
                        <a:gd name="T26" fmla="*/ 2 w 159"/>
                        <a:gd name="T27" fmla="*/ 19 h 792"/>
                        <a:gd name="T28" fmla="*/ 2 w 159"/>
                        <a:gd name="T29" fmla="*/ 21 h 792"/>
                        <a:gd name="T30" fmla="*/ 2 w 159"/>
                        <a:gd name="T31" fmla="*/ 22 h 792"/>
                        <a:gd name="T32" fmla="*/ 2 w 159"/>
                        <a:gd name="T33" fmla="*/ 23 h 792"/>
                        <a:gd name="T34" fmla="*/ 1 w 159"/>
                        <a:gd name="T35" fmla="*/ 24 h 792"/>
                        <a:gd name="T36" fmla="*/ 1 w 159"/>
                        <a:gd name="T37" fmla="*/ 25 h 792"/>
                        <a:gd name="T38" fmla="*/ 1 w 159"/>
                        <a:gd name="T39" fmla="*/ 26 h 792"/>
                        <a:gd name="T40" fmla="*/ 0 w 159"/>
                        <a:gd name="T41" fmla="*/ 27 h 792"/>
                        <a:gd name="T42" fmla="*/ 0 w 159"/>
                        <a:gd name="T43" fmla="*/ 28 h 792"/>
                        <a:gd name="T44" fmla="*/ 3 w 159"/>
                        <a:gd name="T45" fmla="*/ 29 h 792"/>
                        <a:gd name="T46" fmla="*/ 4 w 159"/>
                        <a:gd name="T47" fmla="*/ 28 h 792"/>
                        <a:gd name="T48" fmla="*/ 4 w 159"/>
                        <a:gd name="T49" fmla="*/ 26 h 792"/>
                        <a:gd name="T50" fmla="*/ 4 w 159"/>
                        <a:gd name="T51" fmla="*/ 25 h 792"/>
                        <a:gd name="T52" fmla="*/ 5 w 159"/>
                        <a:gd name="T53" fmla="*/ 24 h 792"/>
                        <a:gd name="T54" fmla="*/ 5 w 159"/>
                        <a:gd name="T55" fmla="*/ 23 h 792"/>
                        <a:gd name="T56" fmla="*/ 5 w 159"/>
                        <a:gd name="T57" fmla="*/ 22 h 792"/>
                        <a:gd name="T58" fmla="*/ 5 w 159"/>
                        <a:gd name="T59" fmla="*/ 20 h 792"/>
                        <a:gd name="T60" fmla="*/ 5 w 159"/>
                        <a:gd name="T61" fmla="*/ 19 h 792"/>
                        <a:gd name="T62" fmla="*/ 6 w 159"/>
                        <a:gd name="T63" fmla="*/ 18 h 792"/>
                        <a:gd name="T64" fmla="*/ 6 w 159"/>
                        <a:gd name="T65" fmla="*/ 16 h 792"/>
                        <a:gd name="T66" fmla="*/ 6 w 159"/>
                        <a:gd name="T67" fmla="*/ 15 h 792"/>
                        <a:gd name="T68" fmla="*/ 6 w 159"/>
                        <a:gd name="T69" fmla="*/ 14 h 792"/>
                        <a:gd name="T70" fmla="*/ 6 w 159"/>
                        <a:gd name="T71" fmla="*/ 12 h 792"/>
                        <a:gd name="T72" fmla="*/ 6 w 159"/>
                        <a:gd name="T73" fmla="*/ 11 h 792"/>
                        <a:gd name="T74" fmla="*/ 6 w 159"/>
                        <a:gd name="T75" fmla="*/ 9 h 792"/>
                        <a:gd name="T76" fmla="*/ 6 w 159"/>
                        <a:gd name="T77" fmla="*/ 8 h 792"/>
                        <a:gd name="T78" fmla="*/ 6 w 159"/>
                        <a:gd name="T79" fmla="*/ 6 h 792"/>
                        <a:gd name="T80" fmla="*/ 6 w 159"/>
                        <a:gd name="T81" fmla="*/ 4 h 792"/>
                        <a:gd name="T82" fmla="*/ 6 w 159"/>
                        <a:gd name="T83" fmla="*/ 3 h 792"/>
                        <a:gd name="T84" fmla="*/ 5 w 159"/>
                        <a:gd name="T85" fmla="*/ 1 h 792"/>
                        <a:gd name="T86" fmla="*/ 5 w 159"/>
                        <a:gd name="T87" fmla="*/ 0 h 792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159"/>
                        <a:gd name="T133" fmla="*/ 0 h 792"/>
                        <a:gd name="T134" fmla="*/ 159 w 159"/>
                        <a:gd name="T135" fmla="*/ 792 h 792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159" h="792">
                          <a:moveTo>
                            <a:pt x="144" y="0"/>
                          </a:moveTo>
                          <a:lnTo>
                            <a:pt x="58" y="8"/>
                          </a:lnTo>
                          <a:lnTo>
                            <a:pt x="60" y="23"/>
                          </a:lnTo>
                          <a:lnTo>
                            <a:pt x="60" y="38"/>
                          </a:lnTo>
                          <a:lnTo>
                            <a:pt x="63" y="52"/>
                          </a:lnTo>
                          <a:lnTo>
                            <a:pt x="64" y="67"/>
                          </a:lnTo>
                          <a:lnTo>
                            <a:pt x="65" y="81"/>
                          </a:lnTo>
                          <a:lnTo>
                            <a:pt x="65" y="95"/>
                          </a:lnTo>
                          <a:lnTo>
                            <a:pt x="66" y="109"/>
                          </a:lnTo>
                          <a:lnTo>
                            <a:pt x="67" y="124"/>
                          </a:lnTo>
                          <a:lnTo>
                            <a:pt x="68" y="137"/>
                          </a:lnTo>
                          <a:lnTo>
                            <a:pt x="70" y="151"/>
                          </a:lnTo>
                          <a:lnTo>
                            <a:pt x="70" y="165"/>
                          </a:lnTo>
                          <a:lnTo>
                            <a:pt x="71" y="179"/>
                          </a:lnTo>
                          <a:lnTo>
                            <a:pt x="71" y="192"/>
                          </a:lnTo>
                          <a:lnTo>
                            <a:pt x="72" y="205"/>
                          </a:lnTo>
                          <a:lnTo>
                            <a:pt x="72" y="219"/>
                          </a:lnTo>
                          <a:lnTo>
                            <a:pt x="73" y="233"/>
                          </a:lnTo>
                          <a:lnTo>
                            <a:pt x="73" y="246"/>
                          </a:lnTo>
                          <a:lnTo>
                            <a:pt x="73" y="258"/>
                          </a:lnTo>
                          <a:lnTo>
                            <a:pt x="73" y="271"/>
                          </a:lnTo>
                          <a:lnTo>
                            <a:pt x="73" y="284"/>
                          </a:lnTo>
                          <a:lnTo>
                            <a:pt x="73" y="297"/>
                          </a:lnTo>
                          <a:lnTo>
                            <a:pt x="73" y="310"/>
                          </a:lnTo>
                          <a:lnTo>
                            <a:pt x="73" y="322"/>
                          </a:lnTo>
                          <a:lnTo>
                            <a:pt x="73" y="335"/>
                          </a:lnTo>
                          <a:lnTo>
                            <a:pt x="72" y="347"/>
                          </a:lnTo>
                          <a:lnTo>
                            <a:pt x="72" y="360"/>
                          </a:lnTo>
                          <a:lnTo>
                            <a:pt x="71" y="372"/>
                          </a:lnTo>
                          <a:lnTo>
                            <a:pt x="71" y="385"/>
                          </a:lnTo>
                          <a:lnTo>
                            <a:pt x="70" y="395"/>
                          </a:lnTo>
                          <a:lnTo>
                            <a:pt x="70" y="407"/>
                          </a:lnTo>
                          <a:lnTo>
                            <a:pt x="68" y="420"/>
                          </a:lnTo>
                          <a:lnTo>
                            <a:pt x="68" y="432"/>
                          </a:lnTo>
                          <a:lnTo>
                            <a:pt x="67" y="443"/>
                          </a:lnTo>
                          <a:lnTo>
                            <a:pt x="66" y="455"/>
                          </a:lnTo>
                          <a:lnTo>
                            <a:pt x="65" y="467"/>
                          </a:lnTo>
                          <a:lnTo>
                            <a:pt x="64" y="479"/>
                          </a:lnTo>
                          <a:lnTo>
                            <a:pt x="63" y="488"/>
                          </a:lnTo>
                          <a:lnTo>
                            <a:pt x="61" y="500"/>
                          </a:lnTo>
                          <a:lnTo>
                            <a:pt x="60" y="512"/>
                          </a:lnTo>
                          <a:lnTo>
                            <a:pt x="58" y="522"/>
                          </a:lnTo>
                          <a:lnTo>
                            <a:pt x="57" y="533"/>
                          </a:lnTo>
                          <a:lnTo>
                            <a:pt x="54" y="544"/>
                          </a:lnTo>
                          <a:lnTo>
                            <a:pt x="53" y="554"/>
                          </a:lnTo>
                          <a:lnTo>
                            <a:pt x="52" y="565"/>
                          </a:lnTo>
                          <a:lnTo>
                            <a:pt x="49" y="576"/>
                          </a:lnTo>
                          <a:lnTo>
                            <a:pt x="47" y="587"/>
                          </a:lnTo>
                          <a:lnTo>
                            <a:pt x="46" y="597"/>
                          </a:lnTo>
                          <a:lnTo>
                            <a:pt x="45" y="608"/>
                          </a:lnTo>
                          <a:lnTo>
                            <a:pt x="42" y="617"/>
                          </a:lnTo>
                          <a:lnTo>
                            <a:pt x="40" y="628"/>
                          </a:lnTo>
                          <a:lnTo>
                            <a:pt x="38" y="638"/>
                          </a:lnTo>
                          <a:lnTo>
                            <a:pt x="34" y="648"/>
                          </a:lnTo>
                          <a:lnTo>
                            <a:pt x="32" y="658"/>
                          </a:lnTo>
                          <a:lnTo>
                            <a:pt x="29" y="667"/>
                          </a:lnTo>
                          <a:lnTo>
                            <a:pt x="27" y="677"/>
                          </a:lnTo>
                          <a:lnTo>
                            <a:pt x="25" y="686"/>
                          </a:lnTo>
                          <a:lnTo>
                            <a:pt x="21" y="696"/>
                          </a:lnTo>
                          <a:lnTo>
                            <a:pt x="19" y="706"/>
                          </a:lnTo>
                          <a:lnTo>
                            <a:pt x="15" y="715"/>
                          </a:lnTo>
                          <a:lnTo>
                            <a:pt x="11" y="724"/>
                          </a:lnTo>
                          <a:lnTo>
                            <a:pt x="9" y="734"/>
                          </a:lnTo>
                          <a:lnTo>
                            <a:pt x="6" y="743"/>
                          </a:lnTo>
                          <a:lnTo>
                            <a:pt x="2" y="752"/>
                          </a:lnTo>
                          <a:lnTo>
                            <a:pt x="0" y="762"/>
                          </a:lnTo>
                          <a:lnTo>
                            <a:pt x="80" y="792"/>
                          </a:lnTo>
                          <a:lnTo>
                            <a:pt x="83" y="782"/>
                          </a:lnTo>
                          <a:lnTo>
                            <a:pt x="86" y="773"/>
                          </a:lnTo>
                          <a:lnTo>
                            <a:pt x="90" y="763"/>
                          </a:lnTo>
                          <a:lnTo>
                            <a:pt x="93" y="754"/>
                          </a:lnTo>
                          <a:lnTo>
                            <a:pt x="96" y="743"/>
                          </a:lnTo>
                          <a:lnTo>
                            <a:pt x="99" y="734"/>
                          </a:lnTo>
                          <a:lnTo>
                            <a:pt x="103" y="723"/>
                          </a:lnTo>
                          <a:lnTo>
                            <a:pt x="105" y="714"/>
                          </a:lnTo>
                          <a:lnTo>
                            <a:pt x="108" y="703"/>
                          </a:lnTo>
                          <a:lnTo>
                            <a:pt x="111" y="692"/>
                          </a:lnTo>
                          <a:lnTo>
                            <a:pt x="115" y="682"/>
                          </a:lnTo>
                          <a:lnTo>
                            <a:pt x="117" y="671"/>
                          </a:lnTo>
                          <a:lnTo>
                            <a:pt x="119" y="661"/>
                          </a:lnTo>
                          <a:lnTo>
                            <a:pt x="122" y="651"/>
                          </a:lnTo>
                          <a:lnTo>
                            <a:pt x="124" y="640"/>
                          </a:lnTo>
                          <a:lnTo>
                            <a:pt x="128" y="629"/>
                          </a:lnTo>
                          <a:lnTo>
                            <a:pt x="129" y="617"/>
                          </a:lnTo>
                          <a:lnTo>
                            <a:pt x="131" y="607"/>
                          </a:lnTo>
                          <a:lnTo>
                            <a:pt x="134" y="595"/>
                          </a:lnTo>
                          <a:lnTo>
                            <a:pt x="136" y="584"/>
                          </a:lnTo>
                          <a:lnTo>
                            <a:pt x="137" y="572"/>
                          </a:lnTo>
                          <a:lnTo>
                            <a:pt x="138" y="562"/>
                          </a:lnTo>
                          <a:lnTo>
                            <a:pt x="141" y="550"/>
                          </a:lnTo>
                          <a:lnTo>
                            <a:pt x="143" y="539"/>
                          </a:lnTo>
                          <a:lnTo>
                            <a:pt x="144" y="526"/>
                          </a:lnTo>
                          <a:lnTo>
                            <a:pt x="146" y="515"/>
                          </a:lnTo>
                          <a:lnTo>
                            <a:pt x="147" y="503"/>
                          </a:lnTo>
                          <a:lnTo>
                            <a:pt x="149" y="492"/>
                          </a:lnTo>
                          <a:lnTo>
                            <a:pt x="150" y="480"/>
                          </a:lnTo>
                          <a:lnTo>
                            <a:pt x="151" y="468"/>
                          </a:lnTo>
                          <a:lnTo>
                            <a:pt x="153" y="456"/>
                          </a:lnTo>
                          <a:lnTo>
                            <a:pt x="154" y="443"/>
                          </a:lnTo>
                          <a:lnTo>
                            <a:pt x="154" y="430"/>
                          </a:lnTo>
                          <a:lnTo>
                            <a:pt x="156" y="418"/>
                          </a:lnTo>
                          <a:lnTo>
                            <a:pt x="156" y="405"/>
                          </a:lnTo>
                          <a:lnTo>
                            <a:pt x="156" y="393"/>
                          </a:lnTo>
                          <a:lnTo>
                            <a:pt x="157" y="380"/>
                          </a:lnTo>
                          <a:lnTo>
                            <a:pt x="157" y="367"/>
                          </a:lnTo>
                          <a:lnTo>
                            <a:pt x="159" y="354"/>
                          </a:lnTo>
                          <a:lnTo>
                            <a:pt x="159" y="342"/>
                          </a:lnTo>
                          <a:lnTo>
                            <a:pt x="159" y="328"/>
                          </a:lnTo>
                          <a:lnTo>
                            <a:pt x="159" y="315"/>
                          </a:lnTo>
                          <a:lnTo>
                            <a:pt x="159" y="302"/>
                          </a:lnTo>
                          <a:lnTo>
                            <a:pt x="159" y="289"/>
                          </a:lnTo>
                          <a:lnTo>
                            <a:pt x="159" y="274"/>
                          </a:lnTo>
                          <a:lnTo>
                            <a:pt x="159" y="260"/>
                          </a:lnTo>
                          <a:lnTo>
                            <a:pt x="159" y="248"/>
                          </a:lnTo>
                          <a:lnTo>
                            <a:pt x="159" y="234"/>
                          </a:lnTo>
                          <a:lnTo>
                            <a:pt x="159" y="220"/>
                          </a:lnTo>
                          <a:lnTo>
                            <a:pt x="159" y="205"/>
                          </a:lnTo>
                          <a:lnTo>
                            <a:pt x="157" y="191"/>
                          </a:lnTo>
                          <a:lnTo>
                            <a:pt x="157" y="177"/>
                          </a:lnTo>
                          <a:lnTo>
                            <a:pt x="156" y="163"/>
                          </a:lnTo>
                          <a:lnTo>
                            <a:pt x="156" y="148"/>
                          </a:lnTo>
                          <a:lnTo>
                            <a:pt x="154" y="134"/>
                          </a:lnTo>
                          <a:lnTo>
                            <a:pt x="154" y="120"/>
                          </a:lnTo>
                          <a:lnTo>
                            <a:pt x="153" y="105"/>
                          </a:lnTo>
                          <a:lnTo>
                            <a:pt x="151" y="90"/>
                          </a:lnTo>
                          <a:lnTo>
                            <a:pt x="151" y="76"/>
                          </a:lnTo>
                          <a:lnTo>
                            <a:pt x="149" y="61"/>
                          </a:lnTo>
                          <a:lnTo>
                            <a:pt x="148" y="45"/>
                          </a:lnTo>
                          <a:lnTo>
                            <a:pt x="147" y="30"/>
                          </a:lnTo>
                          <a:lnTo>
                            <a:pt x="146" y="16"/>
                          </a:lnTo>
                          <a:lnTo>
                            <a:pt x="14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38" name="Freeform 193"/>
                    <p:cNvSpPr>
                      <a:spLocks/>
                    </p:cNvSpPr>
                    <p:nvPr/>
                  </p:nvSpPr>
                  <p:spPr bwMode="auto">
                    <a:xfrm>
                      <a:off x="5345" y="1557"/>
                      <a:ext cx="318" cy="269"/>
                    </a:xfrm>
                    <a:custGeom>
                      <a:avLst/>
                      <a:gdLst>
                        <a:gd name="T0" fmla="*/ 31 w 954"/>
                        <a:gd name="T1" fmla="*/ 26 h 808"/>
                        <a:gd name="T2" fmla="*/ 26 w 954"/>
                        <a:gd name="T3" fmla="*/ 27 h 808"/>
                        <a:gd name="T4" fmla="*/ 22 w 954"/>
                        <a:gd name="T5" fmla="*/ 27 h 808"/>
                        <a:gd name="T6" fmla="*/ 18 w 954"/>
                        <a:gd name="T7" fmla="*/ 27 h 808"/>
                        <a:gd name="T8" fmla="*/ 14 w 954"/>
                        <a:gd name="T9" fmla="*/ 27 h 808"/>
                        <a:gd name="T10" fmla="*/ 11 w 954"/>
                        <a:gd name="T11" fmla="*/ 27 h 808"/>
                        <a:gd name="T12" fmla="*/ 8 w 954"/>
                        <a:gd name="T13" fmla="*/ 26 h 808"/>
                        <a:gd name="T14" fmla="*/ 6 w 954"/>
                        <a:gd name="T15" fmla="*/ 26 h 808"/>
                        <a:gd name="T16" fmla="*/ 4 w 954"/>
                        <a:gd name="T17" fmla="*/ 26 h 808"/>
                        <a:gd name="T18" fmla="*/ 4 w 954"/>
                        <a:gd name="T19" fmla="*/ 25 h 808"/>
                        <a:gd name="T20" fmla="*/ 4 w 954"/>
                        <a:gd name="T21" fmla="*/ 24 h 808"/>
                        <a:gd name="T22" fmla="*/ 3 w 954"/>
                        <a:gd name="T23" fmla="*/ 21 h 808"/>
                        <a:gd name="T24" fmla="*/ 3 w 954"/>
                        <a:gd name="T25" fmla="*/ 19 h 808"/>
                        <a:gd name="T26" fmla="*/ 3 w 954"/>
                        <a:gd name="T27" fmla="*/ 16 h 808"/>
                        <a:gd name="T28" fmla="*/ 3 w 954"/>
                        <a:gd name="T29" fmla="*/ 12 h 808"/>
                        <a:gd name="T30" fmla="*/ 3 w 954"/>
                        <a:gd name="T31" fmla="*/ 9 h 808"/>
                        <a:gd name="T32" fmla="*/ 3 w 954"/>
                        <a:gd name="T33" fmla="*/ 5 h 808"/>
                        <a:gd name="T34" fmla="*/ 3 w 954"/>
                        <a:gd name="T35" fmla="*/ 2 h 808"/>
                        <a:gd name="T36" fmla="*/ 3 w 954"/>
                        <a:gd name="T37" fmla="*/ 0 h 808"/>
                        <a:gd name="T38" fmla="*/ 2 w 954"/>
                        <a:gd name="T39" fmla="*/ 0 h 808"/>
                        <a:gd name="T40" fmla="*/ 1 w 954"/>
                        <a:gd name="T41" fmla="*/ 0 h 808"/>
                        <a:gd name="T42" fmla="*/ 0 w 954"/>
                        <a:gd name="T43" fmla="*/ 0 h 808"/>
                        <a:gd name="T44" fmla="*/ 0 w 954"/>
                        <a:gd name="T45" fmla="*/ 1 h 808"/>
                        <a:gd name="T46" fmla="*/ 0 w 954"/>
                        <a:gd name="T47" fmla="*/ 2 h 808"/>
                        <a:gd name="T48" fmla="*/ 0 w 954"/>
                        <a:gd name="T49" fmla="*/ 3 h 808"/>
                        <a:gd name="T50" fmla="*/ 0 w 954"/>
                        <a:gd name="T51" fmla="*/ 4 h 808"/>
                        <a:gd name="T52" fmla="*/ 0 w 954"/>
                        <a:gd name="T53" fmla="*/ 6 h 808"/>
                        <a:gd name="T54" fmla="*/ 0 w 954"/>
                        <a:gd name="T55" fmla="*/ 8 h 808"/>
                        <a:gd name="T56" fmla="*/ 0 w 954"/>
                        <a:gd name="T57" fmla="*/ 9 h 808"/>
                        <a:gd name="T58" fmla="*/ 0 w 954"/>
                        <a:gd name="T59" fmla="*/ 11 h 808"/>
                        <a:gd name="T60" fmla="*/ 0 w 954"/>
                        <a:gd name="T61" fmla="*/ 14 h 808"/>
                        <a:gd name="T62" fmla="*/ 0 w 954"/>
                        <a:gd name="T63" fmla="*/ 18 h 808"/>
                        <a:gd name="T64" fmla="*/ 0 w 954"/>
                        <a:gd name="T65" fmla="*/ 21 h 808"/>
                        <a:gd name="T66" fmla="*/ 0 w 954"/>
                        <a:gd name="T67" fmla="*/ 23 h 808"/>
                        <a:gd name="T68" fmla="*/ 1 w 954"/>
                        <a:gd name="T69" fmla="*/ 25 h 808"/>
                        <a:gd name="T70" fmla="*/ 1 w 954"/>
                        <a:gd name="T71" fmla="*/ 26 h 808"/>
                        <a:gd name="T72" fmla="*/ 1 w 954"/>
                        <a:gd name="T73" fmla="*/ 27 h 808"/>
                        <a:gd name="T74" fmla="*/ 1 w 954"/>
                        <a:gd name="T75" fmla="*/ 27 h 808"/>
                        <a:gd name="T76" fmla="*/ 2 w 954"/>
                        <a:gd name="T77" fmla="*/ 28 h 808"/>
                        <a:gd name="T78" fmla="*/ 3 w 954"/>
                        <a:gd name="T79" fmla="*/ 29 h 808"/>
                        <a:gd name="T80" fmla="*/ 4 w 954"/>
                        <a:gd name="T81" fmla="*/ 29 h 808"/>
                        <a:gd name="T82" fmla="*/ 6 w 954"/>
                        <a:gd name="T83" fmla="*/ 29 h 808"/>
                        <a:gd name="T84" fmla="*/ 8 w 954"/>
                        <a:gd name="T85" fmla="*/ 30 h 808"/>
                        <a:gd name="T86" fmla="*/ 11 w 954"/>
                        <a:gd name="T87" fmla="*/ 30 h 808"/>
                        <a:gd name="T88" fmla="*/ 14 w 954"/>
                        <a:gd name="T89" fmla="*/ 30 h 808"/>
                        <a:gd name="T90" fmla="*/ 19 w 954"/>
                        <a:gd name="T91" fmla="*/ 30 h 808"/>
                        <a:gd name="T92" fmla="*/ 22 w 954"/>
                        <a:gd name="T93" fmla="*/ 30 h 808"/>
                        <a:gd name="T94" fmla="*/ 24 w 954"/>
                        <a:gd name="T95" fmla="*/ 30 h 808"/>
                        <a:gd name="T96" fmla="*/ 26 w 954"/>
                        <a:gd name="T97" fmla="*/ 30 h 808"/>
                        <a:gd name="T98" fmla="*/ 29 w 954"/>
                        <a:gd name="T99" fmla="*/ 30 h 808"/>
                        <a:gd name="T100" fmla="*/ 31 w 954"/>
                        <a:gd name="T101" fmla="*/ 30 h 808"/>
                        <a:gd name="T102" fmla="*/ 32 w 954"/>
                        <a:gd name="T103" fmla="*/ 29 h 808"/>
                        <a:gd name="T104" fmla="*/ 34 w 954"/>
                        <a:gd name="T105" fmla="*/ 29 h 808"/>
                        <a:gd name="T106" fmla="*/ 35 w 954"/>
                        <a:gd name="T107" fmla="*/ 29 h 808"/>
                        <a:gd name="T108" fmla="*/ 35 w 954"/>
                        <a:gd name="T109" fmla="*/ 29 h 808"/>
                        <a:gd name="T110" fmla="*/ 35 w 954"/>
                        <a:gd name="T111" fmla="*/ 28 h 808"/>
                        <a:gd name="T112" fmla="*/ 35 w 954"/>
                        <a:gd name="T113" fmla="*/ 27 h 808"/>
                        <a:gd name="T114" fmla="*/ 35 w 954"/>
                        <a:gd name="T115" fmla="*/ 27 h 808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w 954"/>
                        <a:gd name="T175" fmla="*/ 0 h 808"/>
                        <a:gd name="T176" fmla="*/ 954 w 954"/>
                        <a:gd name="T177" fmla="*/ 808 h 808"/>
                      </a:gdLst>
                      <a:ahLst/>
                      <a:cxnLst>
                        <a:cxn ang="T116">
                          <a:pos x="T0" y="T1"/>
                        </a:cxn>
                        <a:cxn ang="T117">
                          <a:pos x="T2" y="T3"/>
                        </a:cxn>
                        <a:cxn ang="T118">
                          <a:pos x="T4" y="T5"/>
                        </a:cxn>
                        <a:cxn ang="T119">
                          <a:pos x="T6" y="T7"/>
                        </a:cxn>
                        <a:cxn ang="T120">
                          <a:pos x="T8" y="T9"/>
                        </a:cxn>
                        <a:cxn ang="T121">
                          <a:pos x="T10" y="T11"/>
                        </a:cxn>
                        <a:cxn ang="T122">
                          <a:pos x="T12" y="T13"/>
                        </a:cxn>
                        <a:cxn ang="T123">
                          <a:pos x="T14" y="T15"/>
                        </a:cxn>
                        <a:cxn ang="T124">
                          <a:pos x="T16" y="T17"/>
                        </a:cxn>
                        <a:cxn ang="T125">
                          <a:pos x="T18" y="T19"/>
                        </a:cxn>
                        <a:cxn ang="T126">
                          <a:pos x="T20" y="T21"/>
                        </a:cxn>
                        <a:cxn ang="T127">
                          <a:pos x="T22" y="T23"/>
                        </a:cxn>
                        <a:cxn ang="T128">
                          <a:pos x="T24" y="T25"/>
                        </a:cxn>
                        <a:cxn ang="T129">
                          <a:pos x="T26" y="T27"/>
                        </a:cxn>
                        <a:cxn ang="T130">
                          <a:pos x="T28" y="T29"/>
                        </a:cxn>
                        <a:cxn ang="T131">
                          <a:pos x="T30" y="T31"/>
                        </a:cxn>
                        <a:cxn ang="T132">
                          <a:pos x="T32" y="T33"/>
                        </a:cxn>
                        <a:cxn ang="T133">
                          <a:pos x="T34" y="T35"/>
                        </a:cxn>
                        <a:cxn ang="T134">
                          <a:pos x="T36" y="T37"/>
                        </a:cxn>
                        <a:cxn ang="T135">
                          <a:pos x="T38" y="T39"/>
                        </a:cxn>
                        <a:cxn ang="T136">
                          <a:pos x="T40" y="T41"/>
                        </a:cxn>
                        <a:cxn ang="T137">
                          <a:pos x="T42" y="T43"/>
                        </a:cxn>
                        <a:cxn ang="T138">
                          <a:pos x="T44" y="T45"/>
                        </a:cxn>
                        <a:cxn ang="T139">
                          <a:pos x="T46" y="T47"/>
                        </a:cxn>
                        <a:cxn ang="T140">
                          <a:pos x="T48" y="T49"/>
                        </a:cxn>
                        <a:cxn ang="T141">
                          <a:pos x="T50" y="T51"/>
                        </a:cxn>
                        <a:cxn ang="T142">
                          <a:pos x="T52" y="T53"/>
                        </a:cxn>
                        <a:cxn ang="T143">
                          <a:pos x="T54" y="T55"/>
                        </a:cxn>
                        <a:cxn ang="T144">
                          <a:pos x="T56" y="T57"/>
                        </a:cxn>
                        <a:cxn ang="T145">
                          <a:pos x="T58" y="T59"/>
                        </a:cxn>
                        <a:cxn ang="T146">
                          <a:pos x="T60" y="T61"/>
                        </a:cxn>
                        <a:cxn ang="T147">
                          <a:pos x="T62" y="T63"/>
                        </a:cxn>
                        <a:cxn ang="T148">
                          <a:pos x="T64" y="T65"/>
                        </a:cxn>
                        <a:cxn ang="T149">
                          <a:pos x="T66" y="T67"/>
                        </a:cxn>
                        <a:cxn ang="T150">
                          <a:pos x="T68" y="T69"/>
                        </a:cxn>
                        <a:cxn ang="T151">
                          <a:pos x="T70" y="T71"/>
                        </a:cxn>
                        <a:cxn ang="T152">
                          <a:pos x="T72" y="T73"/>
                        </a:cxn>
                        <a:cxn ang="T153">
                          <a:pos x="T74" y="T75"/>
                        </a:cxn>
                        <a:cxn ang="T154">
                          <a:pos x="T76" y="T77"/>
                        </a:cxn>
                        <a:cxn ang="T155">
                          <a:pos x="T78" y="T79"/>
                        </a:cxn>
                        <a:cxn ang="T156">
                          <a:pos x="T80" y="T81"/>
                        </a:cxn>
                        <a:cxn ang="T157">
                          <a:pos x="T82" y="T83"/>
                        </a:cxn>
                        <a:cxn ang="T158">
                          <a:pos x="T84" y="T85"/>
                        </a:cxn>
                        <a:cxn ang="T159">
                          <a:pos x="T86" y="T87"/>
                        </a:cxn>
                        <a:cxn ang="T160">
                          <a:pos x="T88" y="T89"/>
                        </a:cxn>
                        <a:cxn ang="T161">
                          <a:pos x="T90" y="T91"/>
                        </a:cxn>
                        <a:cxn ang="T162">
                          <a:pos x="T92" y="T93"/>
                        </a:cxn>
                        <a:cxn ang="T163">
                          <a:pos x="T94" y="T95"/>
                        </a:cxn>
                        <a:cxn ang="T164">
                          <a:pos x="T96" y="T97"/>
                        </a:cxn>
                        <a:cxn ang="T165">
                          <a:pos x="T98" y="T99"/>
                        </a:cxn>
                        <a:cxn ang="T166">
                          <a:pos x="T100" y="T101"/>
                        </a:cxn>
                        <a:cxn ang="T167">
                          <a:pos x="T102" y="T103"/>
                        </a:cxn>
                        <a:cxn ang="T168">
                          <a:pos x="T104" y="T105"/>
                        </a:cxn>
                        <a:cxn ang="T169">
                          <a:pos x="T106" y="T107"/>
                        </a:cxn>
                        <a:cxn ang="T170">
                          <a:pos x="T108" y="T109"/>
                        </a:cxn>
                        <a:cxn ang="T171">
                          <a:pos x="T110" y="T111"/>
                        </a:cxn>
                        <a:cxn ang="T172">
                          <a:pos x="T112" y="T113"/>
                        </a:cxn>
                        <a:cxn ang="T173">
                          <a:pos x="T114" y="T115"/>
                        </a:cxn>
                      </a:cxnLst>
                      <a:rect l="T174" t="T175" r="T176" b="T177"/>
                      <a:pathLst>
                        <a:path w="954" h="808">
                          <a:moveTo>
                            <a:pt x="932" y="710"/>
                          </a:moveTo>
                          <a:lnTo>
                            <a:pt x="916" y="711"/>
                          </a:lnTo>
                          <a:lnTo>
                            <a:pt x="899" y="711"/>
                          </a:lnTo>
                          <a:lnTo>
                            <a:pt x="882" y="712"/>
                          </a:lnTo>
                          <a:lnTo>
                            <a:pt x="865" y="712"/>
                          </a:lnTo>
                          <a:lnTo>
                            <a:pt x="849" y="713"/>
                          </a:lnTo>
                          <a:lnTo>
                            <a:pt x="832" y="714"/>
                          </a:lnTo>
                          <a:lnTo>
                            <a:pt x="814" y="714"/>
                          </a:lnTo>
                          <a:lnTo>
                            <a:pt x="799" y="716"/>
                          </a:lnTo>
                          <a:lnTo>
                            <a:pt x="782" y="716"/>
                          </a:lnTo>
                          <a:lnTo>
                            <a:pt x="764" y="717"/>
                          </a:lnTo>
                          <a:lnTo>
                            <a:pt x="748" y="717"/>
                          </a:lnTo>
                          <a:lnTo>
                            <a:pt x="731" y="717"/>
                          </a:lnTo>
                          <a:lnTo>
                            <a:pt x="715" y="717"/>
                          </a:lnTo>
                          <a:lnTo>
                            <a:pt x="698" y="718"/>
                          </a:lnTo>
                          <a:lnTo>
                            <a:pt x="681" y="718"/>
                          </a:lnTo>
                          <a:lnTo>
                            <a:pt x="666" y="719"/>
                          </a:lnTo>
                          <a:lnTo>
                            <a:pt x="648" y="719"/>
                          </a:lnTo>
                          <a:lnTo>
                            <a:pt x="633" y="720"/>
                          </a:lnTo>
                          <a:lnTo>
                            <a:pt x="615" y="720"/>
                          </a:lnTo>
                          <a:lnTo>
                            <a:pt x="600" y="720"/>
                          </a:lnTo>
                          <a:lnTo>
                            <a:pt x="583" y="720"/>
                          </a:lnTo>
                          <a:lnTo>
                            <a:pt x="566" y="720"/>
                          </a:lnTo>
                          <a:lnTo>
                            <a:pt x="552" y="720"/>
                          </a:lnTo>
                          <a:lnTo>
                            <a:pt x="535" y="721"/>
                          </a:lnTo>
                          <a:lnTo>
                            <a:pt x="520" y="721"/>
                          </a:lnTo>
                          <a:lnTo>
                            <a:pt x="503" y="721"/>
                          </a:lnTo>
                          <a:lnTo>
                            <a:pt x="488" y="721"/>
                          </a:lnTo>
                          <a:lnTo>
                            <a:pt x="474" y="721"/>
                          </a:lnTo>
                          <a:lnTo>
                            <a:pt x="458" y="721"/>
                          </a:lnTo>
                          <a:lnTo>
                            <a:pt x="444" y="721"/>
                          </a:lnTo>
                          <a:lnTo>
                            <a:pt x="430" y="721"/>
                          </a:lnTo>
                          <a:lnTo>
                            <a:pt x="414" y="721"/>
                          </a:lnTo>
                          <a:lnTo>
                            <a:pt x="400" y="721"/>
                          </a:lnTo>
                          <a:lnTo>
                            <a:pt x="387" y="720"/>
                          </a:lnTo>
                          <a:lnTo>
                            <a:pt x="372" y="720"/>
                          </a:lnTo>
                          <a:lnTo>
                            <a:pt x="359" y="720"/>
                          </a:lnTo>
                          <a:lnTo>
                            <a:pt x="346" y="720"/>
                          </a:lnTo>
                          <a:lnTo>
                            <a:pt x="333" y="719"/>
                          </a:lnTo>
                          <a:lnTo>
                            <a:pt x="320" y="719"/>
                          </a:lnTo>
                          <a:lnTo>
                            <a:pt x="308" y="719"/>
                          </a:lnTo>
                          <a:lnTo>
                            <a:pt x="295" y="718"/>
                          </a:lnTo>
                          <a:lnTo>
                            <a:pt x="283" y="717"/>
                          </a:lnTo>
                          <a:lnTo>
                            <a:pt x="271" y="717"/>
                          </a:lnTo>
                          <a:lnTo>
                            <a:pt x="260" y="717"/>
                          </a:lnTo>
                          <a:lnTo>
                            <a:pt x="248" y="716"/>
                          </a:lnTo>
                          <a:lnTo>
                            <a:pt x="238" y="714"/>
                          </a:lnTo>
                          <a:lnTo>
                            <a:pt x="228" y="714"/>
                          </a:lnTo>
                          <a:lnTo>
                            <a:pt x="219" y="714"/>
                          </a:lnTo>
                          <a:lnTo>
                            <a:pt x="208" y="713"/>
                          </a:lnTo>
                          <a:lnTo>
                            <a:pt x="200" y="712"/>
                          </a:lnTo>
                          <a:lnTo>
                            <a:pt x="190" y="711"/>
                          </a:lnTo>
                          <a:lnTo>
                            <a:pt x="182" y="711"/>
                          </a:lnTo>
                          <a:lnTo>
                            <a:pt x="174" y="710"/>
                          </a:lnTo>
                          <a:lnTo>
                            <a:pt x="166" y="708"/>
                          </a:lnTo>
                          <a:lnTo>
                            <a:pt x="159" y="707"/>
                          </a:lnTo>
                          <a:lnTo>
                            <a:pt x="152" y="707"/>
                          </a:lnTo>
                          <a:lnTo>
                            <a:pt x="145" y="705"/>
                          </a:lnTo>
                          <a:lnTo>
                            <a:pt x="139" y="705"/>
                          </a:lnTo>
                          <a:lnTo>
                            <a:pt x="134" y="702"/>
                          </a:lnTo>
                          <a:lnTo>
                            <a:pt x="128" y="702"/>
                          </a:lnTo>
                          <a:lnTo>
                            <a:pt x="125" y="700"/>
                          </a:lnTo>
                          <a:lnTo>
                            <a:pt x="120" y="699"/>
                          </a:lnTo>
                          <a:lnTo>
                            <a:pt x="117" y="698"/>
                          </a:lnTo>
                          <a:lnTo>
                            <a:pt x="114" y="697"/>
                          </a:lnTo>
                          <a:lnTo>
                            <a:pt x="113" y="693"/>
                          </a:lnTo>
                          <a:lnTo>
                            <a:pt x="111" y="689"/>
                          </a:lnTo>
                          <a:lnTo>
                            <a:pt x="110" y="687"/>
                          </a:lnTo>
                          <a:lnTo>
                            <a:pt x="108" y="682"/>
                          </a:lnTo>
                          <a:lnTo>
                            <a:pt x="107" y="678"/>
                          </a:lnTo>
                          <a:lnTo>
                            <a:pt x="106" y="674"/>
                          </a:lnTo>
                          <a:lnTo>
                            <a:pt x="105" y="668"/>
                          </a:lnTo>
                          <a:lnTo>
                            <a:pt x="104" y="663"/>
                          </a:lnTo>
                          <a:lnTo>
                            <a:pt x="102" y="656"/>
                          </a:lnTo>
                          <a:lnTo>
                            <a:pt x="101" y="650"/>
                          </a:lnTo>
                          <a:lnTo>
                            <a:pt x="101" y="644"/>
                          </a:lnTo>
                          <a:lnTo>
                            <a:pt x="100" y="636"/>
                          </a:lnTo>
                          <a:lnTo>
                            <a:pt x="99" y="629"/>
                          </a:lnTo>
                          <a:lnTo>
                            <a:pt x="99" y="622"/>
                          </a:lnTo>
                          <a:lnTo>
                            <a:pt x="98" y="613"/>
                          </a:lnTo>
                          <a:lnTo>
                            <a:pt x="96" y="606"/>
                          </a:lnTo>
                          <a:lnTo>
                            <a:pt x="95" y="597"/>
                          </a:lnTo>
                          <a:lnTo>
                            <a:pt x="95" y="589"/>
                          </a:lnTo>
                          <a:lnTo>
                            <a:pt x="94" y="578"/>
                          </a:lnTo>
                          <a:lnTo>
                            <a:pt x="93" y="570"/>
                          </a:lnTo>
                          <a:lnTo>
                            <a:pt x="93" y="559"/>
                          </a:lnTo>
                          <a:lnTo>
                            <a:pt x="92" y="549"/>
                          </a:lnTo>
                          <a:lnTo>
                            <a:pt x="91" y="540"/>
                          </a:lnTo>
                          <a:lnTo>
                            <a:pt x="91" y="529"/>
                          </a:lnTo>
                          <a:lnTo>
                            <a:pt x="91" y="517"/>
                          </a:lnTo>
                          <a:lnTo>
                            <a:pt x="89" y="507"/>
                          </a:lnTo>
                          <a:lnTo>
                            <a:pt x="89" y="496"/>
                          </a:lnTo>
                          <a:lnTo>
                            <a:pt x="89" y="484"/>
                          </a:lnTo>
                          <a:lnTo>
                            <a:pt x="88" y="473"/>
                          </a:lnTo>
                          <a:lnTo>
                            <a:pt x="88" y="462"/>
                          </a:lnTo>
                          <a:lnTo>
                            <a:pt x="88" y="450"/>
                          </a:lnTo>
                          <a:lnTo>
                            <a:pt x="88" y="438"/>
                          </a:lnTo>
                          <a:lnTo>
                            <a:pt x="87" y="425"/>
                          </a:lnTo>
                          <a:lnTo>
                            <a:pt x="87" y="413"/>
                          </a:lnTo>
                          <a:lnTo>
                            <a:pt x="86" y="400"/>
                          </a:lnTo>
                          <a:lnTo>
                            <a:pt x="86" y="388"/>
                          </a:lnTo>
                          <a:lnTo>
                            <a:pt x="86" y="374"/>
                          </a:lnTo>
                          <a:lnTo>
                            <a:pt x="86" y="361"/>
                          </a:lnTo>
                          <a:lnTo>
                            <a:pt x="86" y="348"/>
                          </a:lnTo>
                          <a:lnTo>
                            <a:pt x="86" y="334"/>
                          </a:lnTo>
                          <a:lnTo>
                            <a:pt x="85" y="320"/>
                          </a:lnTo>
                          <a:lnTo>
                            <a:pt x="85" y="307"/>
                          </a:lnTo>
                          <a:lnTo>
                            <a:pt x="85" y="294"/>
                          </a:lnTo>
                          <a:lnTo>
                            <a:pt x="85" y="280"/>
                          </a:lnTo>
                          <a:lnTo>
                            <a:pt x="85" y="267"/>
                          </a:lnTo>
                          <a:lnTo>
                            <a:pt x="85" y="253"/>
                          </a:lnTo>
                          <a:lnTo>
                            <a:pt x="85" y="238"/>
                          </a:lnTo>
                          <a:lnTo>
                            <a:pt x="86" y="226"/>
                          </a:lnTo>
                          <a:lnTo>
                            <a:pt x="86" y="211"/>
                          </a:lnTo>
                          <a:lnTo>
                            <a:pt x="86" y="198"/>
                          </a:lnTo>
                          <a:lnTo>
                            <a:pt x="86" y="184"/>
                          </a:lnTo>
                          <a:lnTo>
                            <a:pt x="86" y="169"/>
                          </a:lnTo>
                          <a:lnTo>
                            <a:pt x="86" y="155"/>
                          </a:lnTo>
                          <a:lnTo>
                            <a:pt x="86" y="141"/>
                          </a:lnTo>
                          <a:lnTo>
                            <a:pt x="86" y="127"/>
                          </a:lnTo>
                          <a:lnTo>
                            <a:pt x="87" y="114"/>
                          </a:lnTo>
                          <a:lnTo>
                            <a:pt x="87" y="99"/>
                          </a:lnTo>
                          <a:lnTo>
                            <a:pt x="87" y="85"/>
                          </a:lnTo>
                          <a:lnTo>
                            <a:pt x="87" y="71"/>
                          </a:lnTo>
                          <a:lnTo>
                            <a:pt x="88" y="58"/>
                          </a:lnTo>
                          <a:lnTo>
                            <a:pt x="88" y="44"/>
                          </a:lnTo>
                          <a:lnTo>
                            <a:pt x="88" y="31"/>
                          </a:lnTo>
                          <a:lnTo>
                            <a:pt x="89" y="18"/>
                          </a:lnTo>
                          <a:lnTo>
                            <a:pt x="91" y="4"/>
                          </a:lnTo>
                          <a:lnTo>
                            <a:pt x="88" y="2"/>
                          </a:lnTo>
                          <a:lnTo>
                            <a:pt x="86" y="1"/>
                          </a:lnTo>
                          <a:lnTo>
                            <a:pt x="83" y="1"/>
                          </a:lnTo>
                          <a:lnTo>
                            <a:pt x="81" y="1"/>
                          </a:lnTo>
                          <a:lnTo>
                            <a:pt x="79" y="1"/>
                          </a:lnTo>
                          <a:lnTo>
                            <a:pt x="76" y="1"/>
                          </a:lnTo>
                          <a:lnTo>
                            <a:pt x="73" y="0"/>
                          </a:lnTo>
                          <a:lnTo>
                            <a:pt x="69" y="0"/>
                          </a:lnTo>
                          <a:lnTo>
                            <a:pt x="66" y="0"/>
                          </a:lnTo>
                          <a:lnTo>
                            <a:pt x="63" y="0"/>
                          </a:lnTo>
                          <a:lnTo>
                            <a:pt x="58" y="0"/>
                          </a:lnTo>
                          <a:lnTo>
                            <a:pt x="55" y="1"/>
                          </a:lnTo>
                          <a:lnTo>
                            <a:pt x="50" y="1"/>
                          </a:lnTo>
                          <a:lnTo>
                            <a:pt x="48" y="1"/>
                          </a:lnTo>
                          <a:lnTo>
                            <a:pt x="43" y="1"/>
                          </a:lnTo>
                          <a:lnTo>
                            <a:pt x="38" y="1"/>
                          </a:lnTo>
                          <a:lnTo>
                            <a:pt x="35" y="2"/>
                          </a:lnTo>
                          <a:lnTo>
                            <a:pt x="30" y="2"/>
                          </a:lnTo>
                          <a:lnTo>
                            <a:pt x="28" y="2"/>
                          </a:lnTo>
                          <a:lnTo>
                            <a:pt x="24" y="3"/>
                          </a:lnTo>
                          <a:lnTo>
                            <a:pt x="21" y="3"/>
                          </a:lnTo>
                          <a:lnTo>
                            <a:pt x="17" y="4"/>
                          </a:lnTo>
                          <a:lnTo>
                            <a:pt x="15" y="4"/>
                          </a:lnTo>
                          <a:lnTo>
                            <a:pt x="12" y="6"/>
                          </a:lnTo>
                          <a:lnTo>
                            <a:pt x="9" y="6"/>
                          </a:lnTo>
                          <a:lnTo>
                            <a:pt x="7" y="6"/>
                          </a:lnTo>
                          <a:lnTo>
                            <a:pt x="5" y="7"/>
                          </a:lnTo>
                          <a:lnTo>
                            <a:pt x="4" y="8"/>
                          </a:lnTo>
                          <a:lnTo>
                            <a:pt x="4" y="10"/>
                          </a:lnTo>
                          <a:lnTo>
                            <a:pt x="4" y="13"/>
                          </a:lnTo>
                          <a:lnTo>
                            <a:pt x="4" y="16"/>
                          </a:lnTo>
                          <a:lnTo>
                            <a:pt x="3" y="20"/>
                          </a:lnTo>
                          <a:lnTo>
                            <a:pt x="3" y="26"/>
                          </a:lnTo>
                          <a:lnTo>
                            <a:pt x="3" y="28"/>
                          </a:lnTo>
                          <a:lnTo>
                            <a:pt x="3" y="31"/>
                          </a:lnTo>
                          <a:lnTo>
                            <a:pt x="3" y="34"/>
                          </a:lnTo>
                          <a:lnTo>
                            <a:pt x="3" y="39"/>
                          </a:lnTo>
                          <a:lnTo>
                            <a:pt x="3" y="41"/>
                          </a:lnTo>
                          <a:lnTo>
                            <a:pt x="3" y="46"/>
                          </a:lnTo>
                          <a:lnTo>
                            <a:pt x="3" y="50"/>
                          </a:lnTo>
                          <a:lnTo>
                            <a:pt x="3" y="53"/>
                          </a:lnTo>
                          <a:lnTo>
                            <a:pt x="3" y="58"/>
                          </a:lnTo>
                          <a:lnTo>
                            <a:pt x="3" y="61"/>
                          </a:lnTo>
                          <a:lnTo>
                            <a:pt x="3" y="66"/>
                          </a:lnTo>
                          <a:lnTo>
                            <a:pt x="3" y="72"/>
                          </a:lnTo>
                          <a:lnTo>
                            <a:pt x="2" y="77"/>
                          </a:lnTo>
                          <a:lnTo>
                            <a:pt x="2" y="82"/>
                          </a:lnTo>
                          <a:lnTo>
                            <a:pt x="2" y="86"/>
                          </a:lnTo>
                          <a:lnTo>
                            <a:pt x="2" y="92"/>
                          </a:lnTo>
                          <a:lnTo>
                            <a:pt x="2" y="98"/>
                          </a:lnTo>
                          <a:lnTo>
                            <a:pt x="2" y="104"/>
                          </a:lnTo>
                          <a:lnTo>
                            <a:pt x="2" y="110"/>
                          </a:lnTo>
                          <a:lnTo>
                            <a:pt x="2" y="117"/>
                          </a:lnTo>
                          <a:lnTo>
                            <a:pt x="0" y="122"/>
                          </a:lnTo>
                          <a:lnTo>
                            <a:pt x="0" y="128"/>
                          </a:lnTo>
                          <a:lnTo>
                            <a:pt x="0" y="134"/>
                          </a:lnTo>
                          <a:lnTo>
                            <a:pt x="0" y="141"/>
                          </a:lnTo>
                          <a:lnTo>
                            <a:pt x="0" y="147"/>
                          </a:lnTo>
                          <a:lnTo>
                            <a:pt x="0" y="154"/>
                          </a:lnTo>
                          <a:lnTo>
                            <a:pt x="0" y="160"/>
                          </a:lnTo>
                          <a:lnTo>
                            <a:pt x="0" y="167"/>
                          </a:lnTo>
                          <a:lnTo>
                            <a:pt x="0" y="174"/>
                          </a:lnTo>
                          <a:lnTo>
                            <a:pt x="0" y="181"/>
                          </a:lnTo>
                          <a:lnTo>
                            <a:pt x="0" y="188"/>
                          </a:lnTo>
                          <a:lnTo>
                            <a:pt x="0" y="196"/>
                          </a:lnTo>
                          <a:lnTo>
                            <a:pt x="0" y="203"/>
                          </a:lnTo>
                          <a:lnTo>
                            <a:pt x="0" y="210"/>
                          </a:lnTo>
                          <a:lnTo>
                            <a:pt x="0" y="218"/>
                          </a:lnTo>
                          <a:lnTo>
                            <a:pt x="0" y="225"/>
                          </a:lnTo>
                          <a:lnTo>
                            <a:pt x="0" y="232"/>
                          </a:lnTo>
                          <a:lnTo>
                            <a:pt x="0" y="240"/>
                          </a:lnTo>
                          <a:lnTo>
                            <a:pt x="0" y="247"/>
                          </a:lnTo>
                          <a:lnTo>
                            <a:pt x="0" y="255"/>
                          </a:lnTo>
                          <a:lnTo>
                            <a:pt x="0" y="262"/>
                          </a:lnTo>
                          <a:lnTo>
                            <a:pt x="0" y="269"/>
                          </a:lnTo>
                          <a:lnTo>
                            <a:pt x="0" y="278"/>
                          </a:lnTo>
                          <a:lnTo>
                            <a:pt x="0" y="286"/>
                          </a:lnTo>
                          <a:lnTo>
                            <a:pt x="0" y="293"/>
                          </a:lnTo>
                          <a:lnTo>
                            <a:pt x="0" y="301"/>
                          </a:lnTo>
                          <a:lnTo>
                            <a:pt x="0" y="308"/>
                          </a:lnTo>
                          <a:lnTo>
                            <a:pt x="0" y="317"/>
                          </a:lnTo>
                          <a:lnTo>
                            <a:pt x="0" y="325"/>
                          </a:lnTo>
                          <a:lnTo>
                            <a:pt x="0" y="332"/>
                          </a:lnTo>
                          <a:lnTo>
                            <a:pt x="0" y="340"/>
                          </a:lnTo>
                          <a:lnTo>
                            <a:pt x="0" y="349"/>
                          </a:lnTo>
                          <a:lnTo>
                            <a:pt x="0" y="364"/>
                          </a:lnTo>
                          <a:lnTo>
                            <a:pt x="0" y="381"/>
                          </a:lnTo>
                          <a:lnTo>
                            <a:pt x="0" y="395"/>
                          </a:lnTo>
                          <a:lnTo>
                            <a:pt x="0" y="410"/>
                          </a:lnTo>
                          <a:lnTo>
                            <a:pt x="0" y="424"/>
                          </a:lnTo>
                          <a:lnTo>
                            <a:pt x="2" y="439"/>
                          </a:lnTo>
                          <a:lnTo>
                            <a:pt x="2" y="452"/>
                          </a:lnTo>
                          <a:lnTo>
                            <a:pt x="3" y="465"/>
                          </a:lnTo>
                          <a:lnTo>
                            <a:pt x="3" y="478"/>
                          </a:lnTo>
                          <a:lnTo>
                            <a:pt x="3" y="490"/>
                          </a:lnTo>
                          <a:lnTo>
                            <a:pt x="3" y="502"/>
                          </a:lnTo>
                          <a:lnTo>
                            <a:pt x="4" y="514"/>
                          </a:lnTo>
                          <a:lnTo>
                            <a:pt x="4" y="524"/>
                          </a:lnTo>
                          <a:lnTo>
                            <a:pt x="5" y="535"/>
                          </a:lnTo>
                          <a:lnTo>
                            <a:pt x="5" y="546"/>
                          </a:lnTo>
                          <a:lnTo>
                            <a:pt x="6" y="556"/>
                          </a:lnTo>
                          <a:lnTo>
                            <a:pt x="6" y="565"/>
                          </a:lnTo>
                          <a:lnTo>
                            <a:pt x="7" y="575"/>
                          </a:lnTo>
                          <a:lnTo>
                            <a:pt x="7" y="584"/>
                          </a:lnTo>
                          <a:lnTo>
                            <a:pt x="9" y="593"/>
                          </a:lnTo>
                          <a:lnTo>
                            <a:pt x="10" y="600"/>
                          </a:lnTo>
                          <a:lnTo>
                            <a:pt x="10" y="609"/>
                          </a:lnTo>
                          <a:lnTo>
                            <a:pt x="11" y="617"/>
                          </a:lnTo>
                          <a:lnTo>
                            <a:pt x="12" y="625"/>
                          </a:lnTo>
                          <a:lnTo>
                            <a:pt x="12" y="631"/>
                          </a:lnTo>
                          <a:lnTo>
                            <a:pt x="13" y="638"/>
                          </a:lnTo>
                          <a:lnTo>
                            <a:pt x="15" y="646"/>
                          </a:lnTo>
                          <a:lnTo>
                            <a:pt x="15" y="651"/>
                          </a:lnTo>
                          <a:lnTo>
                            <a:pt x="16" y="657"/>
                          </a:lnTo>
                          <a:lnTo>
                            <a:pt x="17" y="663"/>
                          </a:lnTo>
                          <a:lnTo>
                            <a:pt x="17" y="669"/>
                          </a:lnTo>
                          <a:lnTo>
                            <a:pt x="19" y="674"/>
                          </a:lnTo>
                          <a:lnTo>
                            <a:pt x="21" y="679"/>
                          </a:lnTo>
                          <a:lnTo>
                            <a:pt x="21" y="685"/>
                          </a:lnTo>
                          <a:lnTo>
                            <a:pt x="22" y="689"/>
                          </a:lnTo>
                          <a:lnTo>
                            <a:pt x="23" y="693"/>
                          </a:lnTo>
                          <a:lnTo>
                            <a:pt x="23" y="697"/>
                          </a:lnTo>
                          <a:lnTo>
                            <a:pt x="25" y="701"/>
                          </a:lnTo>
                          <a:lnTo>
                            <a:pt x="25" y="705"/>
                          </a:lnTo>
                          <a:lnTo>
                            <a:pt x="26" y="708"/>
                          </a:lnTo>
                          <a:lnTo>
                            <a:pt x="28" y="712"/>
                          </a:lnTo>
                          <a:lnTo>
                            <a:pt x="28" y="714"/>
                          </a:lnTo>
                          <a:lnTo>
                            <a:pt x="29" y="718"/>
                          </a:lnTo>
                          <a:lnTo>
                            <a:pt x="30" y="720"/>
                          </a:lnTo>
                          <a:lnTo>
                            <a:pt x="30" y="723"/>
                          </a:lnTo>
                          <a:lnTo>
                            <a:pt x="32" y="726"/>
                          </a:lnTo>
                          <a:lnTo>
                            <a:pt x="32" y="729"/>
                          </a:lnTo>
                          <a:lnTo>
                            <a:pt x="34" y="731"/>
                          </a:lnTo>
                          <a:lnTo>
                            <a:pt x="35" y="735"/>
                          </a:lnTo>
                          <a:lnTo>
                            <a:pt x="37" y="738"/>
                          </a:lnTo>
                          <a:lnTo>
                            <a:pt x="38" y="740"/>
                          </a:lnTo>
                          <a:lnTo>
                            <a:pt x="41" y="744"/>
                          </a:lnTo>
                          <a:lnTo>
                            <a:pt x="43" y="749"/>
                          </a:lnTo>
                          <a:lnTo>
                            <a:pt x="48" y="752"/>
                          </a:lnTo>
                          <a:lnTo>
                            <a:pt x="50" y="757"/>
                          </a:lnTo>
                          <a:lnTo>
                            <a:pt x="55" y="762"/>
                          </a:lnTo>
                          <a:lnTo>
                            <a:pt x="56" y="763"/>
                          </a:lnTo>
                          <a:lnTo>
                            <a:pt x="61" y="765"/>
                          </a:lnTo>
                          <a:lnTo>
                            <a:pt x="63" y="768"/>
                          </a:lnTo>
                          <a:lnTo>
                            <a:pt x="68" y="771"/>
                          </a:lnTo>
                          <a:lnTo>
                            <a:pt x="70" y="773"/>
                          </a:lnTo>
                          <a:lnTo>
                            <a:pt x="73" y="774"/>
                          </a:lnTo>
                          <a:lnTo>
                            <a:pt x="75" y="775"/>
                          </a:lnTo>
                          <a:lnTo>
                            <a:pt x="79" y="775"/>
                          </a:lnTo>
                          <a:lnTo>
                            <a:pt x="81" y="777"/>
                          </a:lnTo>
                          <a:lnTo>
                            <a:pt x="85" y="778"/>
                          </a:lnTo>
                          <a:lnTo>
                            <a:pt x="88" y="780"/>
                          </a:lnTo>
                          <a:lnTo>
                            <a:pt x="92" y="781"/>
                          </a:lnTo>
                          <a:lnTo>
                            <a:pt x="96" y="782"/>
                          </a:lnTo>
                          <a:lnTo>
                            <a:pt x="100" y="783"/>
                          </a:lnTo>
                          <a:lnTo>
                            <a:pt x="105" y="784"/>
                          </a:lnTo>
                          <a:lnTo>
                            <a:pt x="110" y="786"/>
                          </a:lnTo>
                          <a:lnTo>
                            <a:pt x="114" y="786"/>
                          </a:lnTo>
                          <a:lnTo>
                            <a:pt x="119" y="788"/>
                          </a:lnTo>
                          <a:lnTo>
                            <a:pt x="125" y="788"/>
                          </a:lnTo>
                          <a:lnTo>
                            <a:pt x="131" y="790"/>
                          </a:lnTo>
                          <a:lnTo>
                            <a:pt x="137" y="790"/>
                          </a:lnTo>
                          <a:lnTo>
                            <a:pt x="144" y="793"/>
                          </a:lnTo>
                          <a:lnTo>
                            <a:pt x="150" y="793"/>
                          </a:lnTo>
                          <a:lnTo>
                            <a:pt x="157" y="794"/>
                          </a:lnTo>
                          <a:lnTo>
                            <a:pt x="164" y="795"/>
                          </a:lnTo>
                          <a:lnTo>
                            <a:pt x="172" y="796"/>
                          </a:lnTo>
                          <a:lnTo>
                            <a:pt x="181" y="796"/>
                          </a:lnTo>
                          <a:lnTo>
                            <a:pt x="190" y="799"/>
                          </a:lnTo>
                          <a:lnTo>
                            <a:pt x="198" y="799"/>
                          </a:lnTo>
                          <a:lnTo>
                            <a:pt x="208" y="800"/>
                          </a:lnTo>
                          <a:lnTo>
                            <a:pt x="217" y="800"/>
                          </a:lnTo>
                          <a:lnTo>
                            <a:pt x="228" y="801"/>
                          </a:lnTo>
                          <a:lnTo>
                            <a:pt x="238" y="801"/>
                          </a:lnTo>
                          <a:lnTo>
                            <a:pt x="250" y="802"/>
                          </a:lnTo>
                          <a:lnTo>
                            <a:pt x="260" y="803"/>
                          </a:lnTo>
                          <a:lnTo>
                            <a:pt x="273" y="803"/>
                          </a:lnTo>
                          <a:lnTo>
                            <a:pt x="284" y="803"/>
                          </a:lnTo>
                          <a:lnTo>
                            <a:pt x="297" y="805"/>
                          </a:lnTo>
                          <a:lnTo>
                            <a:pt x="310" y="806"/>
                          </a:lnTo>
                          <a:lnTo>
                            <a:pt x="324" y="806"/>
                          </a:lnTo>
                          <a:lnTo>
                            <a:pt x="339" y="806"/>
                          </a:lnTo>
                          <a:lnTo>
                            <a:pt x="352" y="806"/>
                          </a:lnTo>
                          <a:lnTo>
                            <a:pt x="367" y="807"/>
                          </a:lnTo>
                          <a:lnTo>
                            <a:pt x="384" y="808"/>
                          </a:lnTo>
                          <a:lnTo>
                            <a:pt x="399" y="808"/>
                          </a:lnTo>
                          <a:lnTo>
                            <a:pt x="416" y="808"/>
                          </a:lnTo>
                          <a:lnTo>
                            <a:pt x="432" y="808"/>
                          </a:lnTo>
                          <a:lnTo>
                            <a:pt x="451" y="808"/>
                          </a:lnTo>
                          <a:lnTo>
                            <a:pt x="470" y="808"/>
                          </a:lnTo>
                          <a:lnTo>
                            <a:pt x="488" y="808"/>
                          </a:lnTo>
                          <a:lnTo>
                            <a:pt x="508" y="808"/>
                          </a:lnTo>
                          <a:lnTo>
                            <a:pt x="528" y="808"/>
                          </a:lnTo>
                          <a:lnTo>
                            <a:pt x="538" y="808"/>
                          </a:lnTo>
                          <a:lnTo>
                            <a:pt x="546" y="808"/>
                          </a:lnTo>
                          <a:lnTo>
                            <a:pt x="557" y="807"/>
                          </a:lnTo>
                          <a:lnTo>
                            <a:pt x="566" y="807"/>
                          </a:lnTo>
                          <a:lnTo>
                            <a:pt x="575" y="806"/>
                          </a:lnTo>
                          <a:lnTo>
                            <a:pt x="585" y="806"/>
                          </a:lnTo>
                          <a:lnTo>
                            <a:pt x="595" y="806"/>
                          </a:lnTo>
                          <a:lnTo>
                            <a:pt x="604" y="806"/>
                          </a:lnTo>
                          <a:lnTo>
                            <a:pt x="614" y="806"/>
                          </a:lnTo>
                          <a:lnTo>
                            <a:pt x="622" y="806"/>
                          </a:lnTo>
                          <a:lnTo>
                            <a:pt x="632" y="806"/>
                          </a:lnTo>
                          <a:lnTo>
                            <a:pt x="641" y="806"/>
                          </a:lnTo>
                          <a:lnTo>
                            <a:pt x="651" y="806"/>
                          </a:lnTo>
                          <a:lnTo>
                            <a:pt x="660" y="806"/>
                          </a:lnTo>
                          <a:lnTo>
                            <a:pt x="668" y="806"/>
                          </a:lnTo>
                          <a:lnTo>
                            <a:pt x="678" y="806"/>
                          </a:lnTo>
                          <a:lnTo>
                            <a:pt x="686" y="805"/>
                          </a:lnTo>
                          <a:lnTo>
                            <a:pt x="696" y="803"/>
                          </a:lnTo>
                          <a:lnTo>
                            <a:pt x="704" y="803"/>
                          </a:lnTo>
                          <a:lnTo>
                            <a:pt x="713" y="803"/>
                          </a:lnTo>
                          <a:lnTo>
                            <a:pt x="722" y="803"/>
                          </a:lnTo>
                          <a:lnTo>
                            <a:pt x="730" y="803"/>
                          </a:lnTo>
                          <a:lnTo>
                            <a:pt x="738" y="803"/>
                          </a:lnTo>
                          <a:lnTo>
                            <a:pt x="747" y="803"/>
                          </a:lnTo>
                          <a:lnTo>
                            <a:pt x="755" y="802"/>
                          </a:lnTo>
                          <a:lnTo>
                            <a:pt x="763" y="801"/>
                          </a:lnTo>
                          <a:lnTo>
                            <a:pt x="772" y="801"/>
                          </a:lnTo>
                          <a:lnTo>
                            <a:pt x="780" y="801"/>
                          </a:lnTo>
                          <a:lnTo>
                            <a:pt x="787" y="801"/>
                          </a:lnTo>
                          <a:lnTo>
                            <a:pt x="794" y="801"/>
                          </a:lnTo>
                          <a:lnTo>
                            <a:pt x="802" y="801"/>
                          </a:lnTo>
                          <a:lnTo>
                            <a:pt x="810" y="801"/>
                          </a:lnTo>
                          <a:lnTo>
                            <a:pt x="817" y="801"/>
                          </a:lnTo>
                          <a:lnTo>
                            <a:pt x="824" y="800"/>
                          </a:lnTo>
                          <a:lnTo>
                            <a:pt x="830" y="800"/>
                          </a:lnTo>
                          <a:lnTo>
                            <a:pt x="838" y="800"/>
                          </a:lnTo>
                          <a:lnTo>
                            <a:pt x="844" y="799"/>
                          </a:lnTo>
                          <a:lnTo>
                            <a:pt x="850" y="799"/>
                          </a:lnTo>
                          <a:lnTo>
                            <a:pt x="856" y="799"/>
                          </a:lnTo>
                          <a:lnTo>
                            <a:pt x="863" y="799"/>
                          </a:lnTo>
                          <a:lnTo>
                            <a:pt x="868" y="797"/>
                          </a:lnTo>
                          <a:lnTo>
                            <a:pt x="875" y="797"/>
                          </a:lnTo>
                          <a:lnTo>
                            <a:pt x="881" y="797"/>
                          </a:lnTo>
                          <a:lnTo>
                            <a:pt x="885" y="797"/>
                          </a:lnTo>
                          <a:lnTo>
                            <a:pt x="890" y="796"/>
                          </a:lnTo>
                          <a:lnTo>
                            <a:pt x="896" y="796"/>
                          </a:lnTo>
                          <a:lnTo>
                            <a:pt x="901" y="796"/>
                          </a:lnTo>
                          <a:lnTo>
                            <a:pt x="906" y="796"/>
                          </a:lnTo>
                          <a:lnTo>
                            <a:pt x="909" y="796"/>
                          </a:lnTo>
                          <a:lnTo>
                            <a:pt x="914" y="795"/>
                          </a:lnTo>
                          <a:lnTo>
                            <a:pt x="919" y="795"/>
                          </a:lnTo>
                          <a:lnTo>
                            <a:pt x="921" y="795"/>
                          </a:lnTo>
                          <a:lnTo>
                            <a:pt x="925" y="794"/>
                          </a:lnTo>
                          <a:lnTo>
                            <a:pt x="928" y="794"/>
                          </a:lnTo>
                          <a:lnTo>
                            <a:pt x="932" y="794"/>
                          </a:lnTo>
                          <a:lnTo>
                            <a:pt x="935" y="794"/>
                          </a:lnTo>
                          <a:lnTo>
                            <a:pt x="940" y="794"/>
                          </a:lnTo>
                          <a:lnTo>
                            <a:pt x="944" y="794"/>
                          </a:lnTo>
                          <a:lnTo>
                            <a:pt x="947" y="794"/>
                          </a:lnTo>
                          <a:lnTo>
                            <a:pt x="950" y="794"/>
                          </a:lnTo>
                          <a:lnTo>
                            <a:pt x="952" y="793"/>
                          </a:lnTo>
                          <a:lnTo>
                            <a:pt x="954" y="790"/>
                          </a:lnTo>
                          <a:lnTo>
                            <a:pt x="954" y="788"/>
                          </a:lnTo>
                          <a:lnTo>
                            <a:pt x="954" y="786"/>
                          </a:lnTo>
                          <a:lnTo>
                            <a:pt x="954" y="783"/>
                          </a:lnTo>
                          <a:lnTo>
                            <a:pt x="954" y="781"/>
                          </a:lnTo>
                          <a:lnTo>
                            <a:pt x="954" y="777"/>
                          </a:lnTo>
                          <a:lnTo>
                            <a:pt x="953" y="774"/>
                          </a:lnTo>
                          <a:lnTo>
                            <a:pt x="952" y="770"/>
                          </a:lnTo>
                          <a:lnTo>
                            <a:pt x="952" y="767"/>
                          </a:lnTo>
                          <a:lnTo>
                            <a:pt x="951" y="763"/>
                          </a:lnTo>
                          <a:lnTo>
                            <a:pt x="950" y="759"/>
                          </a:lnTo>
                          <a:lnTo>
                            <a:pt x="950" y="755"/>
                          </a:lnTo>
                          <a:lnTo>
                            <a:pt x="948" y="751"/>
                          </a:lnTo>
                          <a:lnTo>
                            <a:pt x="946" y="748"/>
                          </a:lnTo>
                          <a:lnTo>
                            <a:pt x="945" y="743"/>
                          </a:lnTo>
                          <a:lnTo>
                            <a:pt x="944" y="739"/>
                          </a:lnTo>
                          <a:lnTo>
                            <a:pt x="942" y="736"/>
                          </a:lnTo>
                          <a:lnTo>
                            <a:pt x="941" y="732"/>
                          </a:lnTo>
                          <a:lnTo>
                            <a:pt x="939" y="729"/>
                          </a:lnTo>
                          <a:lnTo>
                            <a:pt x="939" y="725"/>
                          </a:lnTo>
                          <a:lnTo>
                            <a:pt x="938" y="723"/>
                          </a:lnTo>
                          <a:lnTo>
                            <a:pt x="937" y="720"/>
                          </a:lnTo>
                          <a:lnTo>
                            <a:pt x="934" y="717"/>
                          </a:lnTo>
                          <a:lnTo>
                            <a:pt x="934" y="714"/>
                          </a:lnTo>
                          <a:lnTo>
                            <a:pt x="934" y="713"/>
                          </a:lnTo>
                          <a:lnTo>
                            <a:pt x="932" y="711"/>
                          </a:lnTo>
                          <a:lnTo>
                            <a:pt x="932" y="71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39" name="Freeform 194"/>
                    <p:cNvSpPr>
                      <a:spLocks/>
                    </p:cNvSpPr>
                    <p:nvPr/>
                  </p:nvSpPr>
                  <p:spPr bwMode="auto">
                    <a:xfrm>
                      <a:off x="5409" y="1590"/>
                      <a:ext cx="202" cy="39"/>
                    </a:xfrm>
                    <a:custGeom>
                      <a:avLst/>
                      <a:gdLst>
                        <a:gd name="T0" fmla="*/ 1 w 605"/>
                        <a:gd name="T1" fmla="*/ 4 h 119"/>
                        <a:gd name="T2" fmla="*/ 2 w 605"/>
                        <a:gd name="T3" fmla="*/ 4 h 119"/>
                        <a:gd name="T4" fmla="*/ 3 w 605"/>
                        <a:gd name="T5" fmla="*/ 4 h 119"/>
                        <a:gd name="T6" fmla="*/ 4 w 605"/>
                        <a:gd name="T7" fmla="*/ 4 h 119"/>
                        <a:gd name="T8" fmla="*/ 5 w 605"/>
                        <a:gd name="T9" fmla="*/ 3 h 119"/>
                        <a:gd name="T10" fmla="*/ 6 w 605"/>
                        <a:gd name="T11" fmla="*/ 3 h 119"/>
                        <a:gd name="T12" fmla="*/ 7 w 605"/>
                        <a:gd name="T13" fmla="*/ 3 h 119"/>
                        <a:gd name="T14" fmla="*/ 8 w 605"/>
                        <a:gd name="T15" fmla="*/ 3 h 119"/>
                        <a:gd name="T16" fmla="*/ 9 w 605"/>
                        <a:gd name="T17" fmla="*/ 3 h 119"/>
                        <a:gd name="T18" fmla="*/ 10 w 605"/>
                        <a:gd name="T19" fmla="*/ 3 h 119"/>
                        <a:gd name="T20" fmla="*/ 11 w 605"/>
                        <a:gd name="T21" fmla="*/ 3 h 119"/>
                        <a:gd name="T22" fmla="*/ 12 w 605"/>
                        <a:gd name="T23" fmla="*/ 3 h 119"/>
                        <a:gd name="T24" fmla="*/ 13 w 605"/>
                        <a:gd name="T25" fmla="*/ 3 h 119"/>
                        <a:gd name="T26" fmla="*/ 14 w 605"/>
                        <a:gd name="T27" fmla="*/ 3 h 119"/>
                        <a:gd name="T28" fmla="*/ 15 w 605"/>
                        <a:gd name="T29" fmla="*/ 3 h 119"/>
                        <a:gd name="T30" fmla="*/ 16 w 605"/>
                        <a:gd name="T31" fmla="*/ 3 h 119"/>
                        <a:gd name="T32" fmla="*/ 17 w 605"/>
                        <a:gd name="T33" fmla="*/ 3 h 119"/>
                        <a:gd name="T34" fmla="*/ 18 w 605"/>
                        <a:gd name="T35" fmla="*/ 3 h 119"/>
                        <a:gd name="T36" fmla="*/ 19 w 605"/>
                        <a:gd name="T37" fmla="*/ 3 h 119"/>
                        <a:gd name="T38" fmla="*/ 20 w 605"/>
                        <a:gd name="T39" fmla="*/ 4 h 119"/>
                        <a:gd name="T40" fmla="*/ 21 w 605"/>
                        <a:gd name="T41" fmla="*/ 4 h 119"/>
                        <a:gd name="T42" fmla="*/ 22 w 605"/>
                        <a:gd name="T43" fmla="*/ 4 h 119"/>
                        <a:gd name="T44" fmla="*/ 22 w 605"/>
                        <a:gd name="T45" fmla="*/ 1 h 119"/>
                        <a:gd name="T46" fmla="*/ 21 w 605"/>
                        <a:gd name="T47" fmla="*/ 1 h 119"/>
                        <a:gd name="T48" fmla="*/ 20 w 605"/>
                        <a:gd name="T49" fmla="*/ 1 h 119"/>
                        <a:gd name="T50" fmla="*/ 19 w 605"/>
                        <a:gd name="T51" fmla="*/ 0 h 119"/>
                        <a:gd name="T52" fmla="*/ 18 w 605"/>
                        <a:gd name="T53" fmla="*/ 0 h 119"/>
                        <a:gd name="T54" fmla="*/ 17 w 605"/>
                        <a:gd name="T55" fmla="*/ 0 h 119"/>
                        <a:gd name="T56" fmla="*/ 16 w 605"/>
                        <a:gd name="T57" fmla="*/ 0 h 119"/>
                        <a:gd name="T58" fmla="*/ 15 w 605"/>
                        <a:gd name="T59" fmla="*/ 0 h 119"/>
                        <a:gd name="T60" fmla="*/ 14 w 605"/>
                        <a:gd name="T61" fmla="*/ 0 h 119"/>
                        <a:gd name="T62" fmla="*/ 13 w 605"/>
                        <a:gd name="T63" fmla="*/ 0 h 119"/>
                        <a:gd name="T64" fmla="*/ 12 w 605"/>
                        <a:gd name="T65" fmla="*/ 0 h 119"/>
                        <a:gd name="T66" fmla="*/ 10 w 605"/>
                        <a:gd name="T67" fmla="*/ 0 h 119"/>
                        <a:gd name="T68" fmla="*/ 9 w 605"/>
                        <a:gd name="T69" fmla="*/ 0 h 119"/>
                        <a:gd name="T70" fmla="*/ 8 w 605"/>
                        <a:gd name="T71" fmla="*/ 0 h 119"/>
                        <a:gd name="T72" fmla="*/ 7 w 605"/>
                        <a:gd name="T73" fmla="*/ 0 h 119"/>
                        <a:gd name="T74" fmla="*/ 6 w 605"/>
                        <a:gd name="T75" fmla="*/ 0 h 119"/>
                        <a:gd name="T76" fmla="*/ 5 w 605"/>
                        <a:gd name="T77" fmla="*/ 0 h 119"/>
                        <a:gd name="T78" fmla="*/ 4 w 605"/>
                        <a:gd name="T79" fmla="*/ 1 h 119"/>
                        <a:gd name="T80" fmla="*/ 3 w 605"/>
                        <a:gd name="T81" fmla="*/ 1 h 119"/>
                        <a:gd name="T82" fmla="*/ 2 w 605"/>
                        <a:gd name="T83" fmla="*/ 1 h 119"/>
                        <a:gd name="T84" fmla="*/ 1 w 605"/>
                        <a:gd name="T85" fmla="*/ 1 h 119"/>
                        <a:gd name="T86" fmla="*/ 0 w 605"/>
                        <a:gd name="T87" fmla="*/ 1 h 119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605"/>
                        <a:gd name="T133" fmla="*/ 0 h 119"/>
                        <a:gd name="T134" fmla="*/ 605 w 605"/>
                        <a:gd name="T135" fmla="*/ 119 h 119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605" h="119">
                          <a:moveTo>
                            <a:pt x="0" y="34"/>
                          </a:moveTo>
                          <a:lnTo>
                            <a:pt x="14" y="119"/>
                          </a:lnTo>
                          <a:lnTo>
                            <a:pt x="23" y="117"/>
                          </a:lnTo>
                          <a:lnTo>
                            <a:pt x="34" y="114"/>
                          </a:lnTo>
                          <a:lnTo>
                            <a:pt x="42" y="112"/>
                          </a:lnTo>
                          <a:lnTo>
                            <a:pt x="52" y="111"/>
                          </a:lnTo>
                          <a:lnTo>
                            <a:pt x="62" y="110"/>
                          </a:lnTo>
                          <a:lnTo>
                            <a:pt x="72" y="108"/>
                          </a:lnTo>
                          <a:lnTo>
                            <a:pt x="80" y="106"/>
                          </a:lnTo>
                          <a:lnTo>
                            <a:pt x="91" y="105"/>
                          </a:lnTo>
                          <a:lnTo>
                            <a:pt x="100" y="104"/>
                          </a:lnTo>
                          <a:lnTo>
                            <a:pt x="110" y="101"/>
                          </a:lnTo>
                          <a:lnTo>
                            <a:pt x="119" y="101"/>
                          </a:lnTo>
                          <a:lnTo>
                            <a:pt x="129" y="99"/>
                          </a:lnTo>
                          <a:lnTo>
                            <a:pt x="138" y="98"/>
                          </a:lnTo>
                          <a:lnTo>
                            <a:pt x="148" y="97"/>
                          </a:lnTo>
                          <a:lnTo>
                            <a:pt x="156" y="97"/>
                          </a:lnTo>
                          <a:lnTo>
                            <a:pt x="166" y="95"/>
                          </a:lnTo>
                          <a:lnTo>
                            <a:pt x="176" y="94"/>
                          </a:lnTo>
                          <a:lnTo>
                            <a:pt x="185" y="94"/>
                          </a:lnTo>
                          <a:lnTo>
                            <a:pt x="194" y="93"/>
                          </a:lnTo>
                          <a:lnTo>
                            <a:pt x="204" y="92"/>
                          </a:lnTo>
                          <a:lnTo>
                            <a:pt x="212" y="92"/>
                          </a:lnTo>
                          <a:lnTo>
                            <a:pt x="221" y="91"/>
                          </a:lnTo>
                          <a:lnTo>
                            <a:pt x="231" y="89"/>
                          </a:lnTo>
                          <a:lnTo>
                            <a:pt x="239" y="89"/>
                          </a:lnTo>
                          <a:lnTo>
                            <a:pt x="249" y="89"/>
                          </a:lnTo>
                          <a:lnTo>
                            <a:pt x="257" y="88"/>
                          </a:lnTo>
                          <a:lnTo>
                            <a:pt x="268" y="88"/>
                          </a:lnTo>
                          <a:lnTo>
                            <a:pt x="276" y="88"/>
                          </a:lnTo>
                          <a:lnTo>
                            <a:pt x="286" y="87"/>
                          </a:lnTo>
                          <a:lnTo>
                            <a:pt x="294" y="87"/>
                          </a:lnTo>
                          <a:lnTo>
                            <a:pt x="303" y="87"/>
                          </a:lnTo>
                          <a:lnTo>
                            <a:pt x="313" y="87"/>
                          </a:lnTo>
                          <a:lnTo>
                            <a:pt x="321" y="86"/>
                          </a:lnTo>
                          <a:lnTo>
                            <a:pt x="329" y="86"/>
                          </a:lnTo>
                          <a:lnTo>
                            <a:pt x="339" y="86"/>
                          </a:lnTo>
                          <a:lnTo>
                            <a:pt x="347" y="86"/>
                          </a:lnTo>
                          <a:lnTo>
                            <a:pt x="356" y="86"/>
                          </a:lnTo>
                          <a:lnTo>
                            <a:pt x="365" y="86"/>
                          </a:lnTo>
                          <a:lnTo>
                            <a:pt x="373" y="86"/>
                          </a:lnTo>
                          <a:lnTo>
                            <a:pt x="383" y="87"/>
                          </a:lnTo>
                          <a:lnTo>
                            <a:pt x="391" y="87"/>
                          </a:lnTo>
                          <a:lnTo>
                            <a:pt x="399" y="88"/>
                          </a:lnTo>
                          <a:lnTo>
                            <a:pt x="409" y="88"/>
                          </a:lnTo>
                          <a:lnTo>
                            <a:pt x="417" y="89"/>
                          </a:lnTo>
                          <a:lnTo>
                            <a:pt x="427" y="89"/>
                          </a:lnTo>
                          <a:lnTo>
                            <a:pt x="435" y="91"/>
                          </a:lnTo>
                          <a:lnTo>
                            <a:pt x="443" y="91"/>
                          </a:lnTo>
                          <a:lnTo>
                            <a:pt x="453" y="92"/>
                          </a:lnTo>
                          <a:lnTo>
                            <a:pt x="461" y="92"/>
                          </a:lnTo>
                          <a:lnTo>
                            <a:pt x="469" y="93"/>
                          </a:lnTo>
                          <a:lnTo>
                            <a:pt x="478" y="94"/>
                          </a:lnTo>
                          <a:lnTo>
                            <a:pt x="487" y="95"/>
                          </a:lnTo>
                          <a:lnTo>
                            <a:pt x="496" y="97"/>
                          </a:lnTo>
                          <a:lnTo>
                            <a:pt x="503" y="97"/>
                          </a:lnTo>
                          <a:lnTo>
                            <a:pt x="512" y="98"/>
                          </a:lnTo>
                          <a:lnTo>
                            <a:pt x="520" y="99"/>
                          </a:lnTo>
                          <a:lnTo>
                            <a:pt x="529" y="100"/>
                          </a:lnTo>
                          <a:lnTo>
                            <a:pt x="537" y="101"/>
                          </a:lnTo>
                          <a:lnTo>
                            <a:pt x="545" y="104"/>
                          </a:lnTo>
                          <a:lnTo>
                            <a:pt x="555" y="104"/>
                          </a:lnTo>
                          <a:lnTo>
                            <a:pt x="563" y="106"/>
                          </a:lnTo>
                          <a:lnTo>
                            <a:pt x="571" y="107"/>
                          </a:lnTo>
                          <a:lnTo>
                            <a:pt x="580" y="110"/>
                          </a:lnTo>
                          <a:lnTo>
                            <a:pt x="589" y="111"/>
                          </a:lnTo>
                          <a:lnTo>
                            <a:pt x="605" y="25"/>
                          </a:lnTo>
                          <a:lnTo>
                            <a:pt x="594" y="23"/>
                          </a:lnTo>
                          <a:lnTo>
                            <a:pt x="586" y="22"/>
                          </a:lnTo>
                          <a:lnTo>
                            <a:pt x="576" y="21"/>
                          </a:lnTo>
                          <a:lnTo>
                            <a:pt x="568" y="18"/>
                          </a:lnTo>
                          <a:lnTo>
                            <a:pt x="558" y="18"/>
                          </a:lnTo>
                          <a:lnTo>
                            <a:pt x="550" y="16"/>
                          </a:lnTo>
                          <a:lnTo>
                            <a:pt x="541" y="15"/>
                          </a:lnTo>
                          <a:lnTo>
                            <a:pt x="532" y="14"/>
                          </a:lnTo>
                          <a:lnTo>
                            <a:pt x="523" y="12"/>
                          </a:lnTo>
                          <a:lnTo>
                            <a:pt x="513" y="11"/>
                          </a:lnTo>
                          <a:lnTo>
                            <a:pt x="505" y="10"/>
                          </a:lnTo>
                          <a:lnTo>
                            <a:pt x="496" y="9"/>
                          </a:lnTo>
                          <a:lnTo>
                            <a:pt x="487" y="8"/>
                          </a:lnTo>
                          <a:lnTo>
                            <a:pt x="478" y="8"/>
                          </a:lnTo>
                          <a:lnTo>
                            <a:pt x="468" y="6"/>
                          </a:lnTo>
                          <a:lnTo>
                            <a:pt x="460" y="5"/>
                          </a:lnTo>
                          <a:lnTo>
                            <a:pt x="450" y="4"/>
                          </a:lnTo>
                          <a:lnTo>
                            <a:pt x="441" y="4"/>
                          </a:lnTo>
                          <a:lnTo>
                            <a:pt x="431" y="3"/>
                          </a:lnTo>
                          <a:lnTo>
                            <a:pt x="423" y="3"/>
                          </a:lnTo>
                          <a:lnTo>
                            <a:pt x="414" y="2"/>
                          </a:lnTo>
                          <a:lnTo>
                            <a:pt x="404" y="2"/>
                          </a:lnTo>
                          <a:lnTo>
                            <a:pt x="395" y="0"/>
                          </a:lnTo>
                          <a:lnTo>
                            <a:pt x="386" y="0"/>
                          </a:lnTo>
                          <a:lnTo>
                            <a:pt x="377" y="0"/>
                          </a:lnTo>
                          <a:lnTo>
                            <a:pt x="369" y="0"/>
                          </a:lnTo>
                          <a:lnTo>
                            <a:pt x="359" y="0"/>
                          </a:lnTo>
                          <a:lnTo>
                            <a:pt x="350" y="0"/>
                          </a:lnTo>
                          <a:lnTo>
                            <a:pt x="340" y="0"/>
                          </a:lnTo>
                          <a:lnTo>
                            <a:pt x="331" y="0"/>
                          </a:lnTo>
                          <a:lnTo>
                            <a:pt x="321" y="0"/>
                          </a:lnTo>
                          <a:lnTo>
                            <a:pt x="312" y="0"/>
                          </a:lnTo>
                          <a:lnTo>
                            <a:pt x="302" y="0"/>
                          </a:lnTo>
                          <a:lnTo>
                            <a:pt x="293" y="0"/>
                          </a:lnTo>
                          <a:lnTo>
                            <a:pt x="283" y="0"/>
                          </a:lnTo>
                          <a:lnTo>
                            <a:pt x="274" y="0"/>
                          </a:lnTo>
                          <a:lnTo>
                            <a:pt x="264" y="0"/>
                          </a:lnTo>
                          <a:lnTo>
                            <a:pt x="255" y="2"/>
                          </a:lnTo>
                          <a:lnTo>
                            <a:pt x="245" y="2"/>
                          </a:lnTo>
                          <a:lnTo>
                            <a:pt x="236" y="3"/>
                          </a:lnTo>
                          <a:lnTo>
                            <a:pt x="226" y="3"/>
                          </a:lnTo>
                          <a:lnTo>
                            <a:pt x="217" y="4"/>
                          </a:lnTo>
                          <a:lnTo>
                            <a:pt x="207" y="5"/>
                          </a:lnTo>
                          <a:lnTo>
                            <a:pt x="197" y="5"/>
                          </a:lnTo>
                          <a:lnTo>
                            <a:pt x="187" y="6"/>
                          </a:lnTo>
                          <a:lnTo>
                            <a:pt x="178" y="8"/>
                          </a:lnTo>
                          <a:lnTo>
                            <a:pt x="168" y="8"/>
                          </a:lnTo>
                          <a:lnTo>
                            <a:pt x="159" y="10"/>
                          </a:lnTo>
                          <a:lnTo>
                            <a:pt x="149" y="10"/>
                          </a:lnTo>
                          <a:lnTo>
                            <a:pt x="138" y="11"/>
                          </a:lnTo>
                          <a:lnTo>
                            <a:pt x="128" y="14"/>
                          </a:lnTo>
                          <a:lnTo>
                            <a:pt x="118" y="14"/>
                          </a:lnTo>
                          <a:lnTo>
                            <a:pt x="109" y="16"/>
                          </a:lnTo>
                          <a:lnTo>
                            <a:pt x="99" y="17"/>
                          </a:lnTo>
                          <a:lnTo>
                            <a:pt x="89" y="18"/>
                          </a:lnTo>
                          <a:lnTo>
                            <a:pt x="80" y="19"/>
                          </a:lnTo>
                          <a:lnTo>
                            <a:pt x="70" y="21"/>
                          </a:lnTo>
                          <a:lnTo>
                            <a:pt x="60" y="23"/>
                          </a:lnTo>
                          <a:lnTo>
                            <a:pt x="49" y="24"/>
                          </a:lnTo>
                          <a:lnTo>
                            <a:pt x="40" y="25"/>
                          </a:lnTo>
                          <a:lnTo>
                            <a:pt x="29" y="28"/>
                          </a:lnTo>
                          <a:lnTo>
                            <a:pt x="20" y="29"/>
                          </a:lnTo>
                          <a:lnTo>
                            <a:pt x="9" y="31"/>
                          </a:lnTo>
                          <a:lnTo>
                            <a:pt x="0" y="3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40" name="Freeform 195"/>
                    <p:cNvSpPr>
                      <a:spLocks/>
                    </p:cNvSpPr>
                    <p:nvPr/>
                  </p:nvSpPr>
                  <p:spPr bwMode="auto">
                    <a:xfrm>
                      <a:off x="5338" y="1833"/>
                      <a:ext cx="380" cy="33"/>
                    </a:xfrm>
                    <a:custGeom>
                      <a:avLst/>
                      <a:gdLst>
                        <a:gd name="T0" fmla="*/ 1 w 1140"/>
                        <a:gd name="T1" fmla="*/ 4 h 99"/>
                        <a:gd name="T2" fmla="*/ 3 w 1140"/>
                        <a:gd name="T3" fmla="*/ 4 h 99"/>
                        <a:gd name="T4" fmla="*/ 4 w 1140"/>
                        <a:gd name="T5" fmla="*/ 3 h 99"/>
                        <a:gd name="T6" fmla="*/ 6 w 1140"/>
                        <a:gd name="T7" fmla="*/ 3 h 99"/>
                        <a:gd name="T8" fmla="*/ 8 w 1140"/>
                        <a:gd name="T9" fmla="*/ 3 h 99"/>
                        <a:gd name="T10" fmla="*/ 10 w 1140"/>
                        <a:gd name="T11" fmla="*/ 3 h 99"/>
                        <a:gd name="T12" fmla="*/ 12 w 1140"/>
                        <a:gd name="T13" fmla="*/ 3 h 99"/>
                        <a:gd name="T14" fmla="*/ 14 w 1140"/>
                        <a:gd name="T15" fmla="*/ 3 h 99"/>
                        <a:gd name="T16" fmla="*/ 16 w 1140"/>
                        <a:gd name="T17" fmla="*/ 3 h 99"/>
                        <a:gd name="T18" fmla="*/ 18 w 1140"/>
                        <a:gd name="T19" fmla="*/ 3 h 99"/>
                        <a:gd name="T20" fmla="*/ 20 w 1140"/>
                        <a:gd name="T21" fmla="*/ 3 h 99"/>
                        <a:gd name="T22" fmla="*/ 22 w 1140"/>
                        <a:gd name="T23" fmla="*/ 3 h 99"/>
                        <a:gd name="T24" fmla="*/ 24 w 1140"/>
                        <a:gd name="T25" fmla="*/ 3 h 99"/>
                        <a:gd name="T26" fmla="*/ 26 w 1140"/>
                        <a:gd name="T27" fmla="*/ 3 h 99"/>
                        <a:gd name="T28" fmla="*/ 28 w 1140"/>
                        <a:gd name="T29" fmla="*/ 3 h 99"/>
                        <a:gd name="T30" fmla="*/ 30 w 1140"/>
                        <a:gd name="T31" fmla="*/ 3 h 99"/>
                        <a:gd name="T32" fmla="*/ 32 w 1140"/>
                        <a:gd name="T33" fmla="*/ 3 h 99"/>
                        <a:gd name="T34" fmla="*/ 34 w 1140"/>
                        <a:gd name="T35" fmla="*/ 3 h 99"/>
                        <a:gd name="T36" fmla="*/ 36 w 1140"/>
                        <a:gd name="T37" fmla="*/ 3 h 99"/>
                        <a:gd name="T38" fmla="*/ 38 w 1140"/>
                        <a:gd name="T39" fmla="*/ 3 h 99"/>
                        <a:gd name="T40" fmla="*/ 40 w 1140"/>
                        <a:gd name="T41" fmla="*/ 4 h 99"/>
                        <a:gd name="T42" fmla="*/ 42 w 1140"/>
                        <a:gd name="T43" fmla="*/ 4 h 99"/>
                        <a:gd name="T44" fmla="*/ 41 w 1140"/>
                        <a:gd name="T45" fmla="*/ 0 h 99"/>
                        <a:gd name="T46" fmla="*/ 39 w 1140"/>
                        <a:gd name="T47" fmla="*/ 0 h 99"/>
                        <a:gd name="T48" fmla="*/ 37 w 1140"/>
                        <a:gd name="T49" fmla="*/ 0 h 99"/>
                        <a:gd name="T50" fmla="*/ 35 w 1140"/>
                        <a:gd name="T51" fmla="*/ 0 h 99"/>
                        <a:gd name="T52" fmla="*/ 33 w 1140"/>
                        <a:gd name="T53" fmla="*/ 0 h 99"/>
                        <a:gd name="T54" fmla="*/ 31 w 1140"/>
                        <a:gd name="T55" fmla="*/ 0 h 99"/>
                        <a:gd name="T56" fmla="*/ 29 w 1140"/>
                        <a:gd name="T57" fmla="*/ 0 h 99"/>
                        <a:gd name="T58" fmla="*/ 27 w 1140"/>
                        <a:gd name="T59" fmla="*/ 0 h 99"/>
                        <a:gd name="T60" fmla="*/ 25 w 1140"/>
                        <a:gd name="T61" fmla="*/ 0 h 99"/>
                        <a:gd name="T62" fmla="*/ 23 w 1140"/>
                        <a:gd name="T63" fmla="*/ 0 h 99"/>
                        <a:gd name="T64" fmla="*/ 21 w 1140"/>
                        <a:gd name="T65" fmla="*/ 0 h 99"/>
                        <a:gd name="T66" fmla="*/ 19 w 1140"/>
                        <a:gd name="T67" fmla="*/ 0 h 99"/>
                        <a:gd name="T68" fmla="*/ 17 w 1140"/>
                        <a:gd name="T69" fmla="*/ 0 h 99"/>
                        <a:gd name="T70" fmla="*/ 15 w 1140"/>
                        <a:gd name="T71" fmla="*/ 0 h 99"/>
                        <a:gd name="T72" fmla="*/ 13 w 1140"/>
                        <a:gd name="T73" fmla="*/ 0 h 99"/>
                        <a:gd name="T74" fmla="*/ 11 w 1140"/>
                        <a:gd name="T75" fmla="*/ 0 h 99"/>
                        <a:gd name="T76" fmla="*/ 9 w 1140"/>
                        <a:gd name="T77" fmla="*/ 0 h 99"/>
                        <a:gd name="T78" fmla="*/ 7 w 1140"/>
                        <a:gd name="T79" fmla="*/ 0 h 99"/>
                        <a:gd name="T80" fmla="*/ 5 w 1140"/>
                        <a:gd name="T81" fmla="*/ 0 h 99"/>
                        <a:gd name="T82" fmla="*/ 3 w 1140"/>
                        <a:gd name="T83" fmla="*/ 0 h 99"/>
                        <a:gd name="T84" fmla="*/ 1 w 1140"/>
                        <a:gd name="T85" fmla="*/ 0 h 99"/>
                        <a:gd name="T86" fmla="*/ 0 w 1140"/>
                        <a:gd name="T87" fmla="*/ 0 h 99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1140"/>
                        <a:gd name="T133" fmla="*/ 0 h 99"/>
                        <a:gd name="T134" fmla="*/ 1140 w 1140"/>
                        <a:gd name="T135" fmla="*/ 99 h 99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1140" h="99">
                          <a:moveTo>
                            <a:pt x="0" y="13"/>
                          </a:moveTo>
                          <a:lnTo>
                            <a:pt x="3" y="99"/>
                          </a:lnTo>
                          <a:lnTo>
                            <a:pt x="19" y="97"/>
                          </a:lnTo>
                          <a:lnTo>
                            <a:pt x="35" y="97"/>
                          </a:lnTo>
                          <a:lnTo>
                            <a:pt x="52" y="97"/>
                          </a:lnTo>
                          <a:lnTo>
                            <a:pt x="69" y="96"/>
                          </a:lnTo>
                          <a:lnTo>
                            <a:pt x="86" y="94"/>
                          </a:lnTo>
                          <a:lnTo>
                            <a:pt x="102" y="94"/>
                          </a:lnTo>
                          <a:lnTo>
                            <a:pt x="120" y="94"/>
                          </a:lnTo>
                          <a:lnTo>
                            <a:pt x="137" y="94"/>
                          </a:lnTo>
                          <a:lnTo>
                            <a:pt x="154" y="93"/>
                          </a:lnTo>
                          <a:lnTo>
                            <a:pt x="171" y="92"/>
                          </a:lnTo>
                          <a:lnTo>
                            <a:pt x="188" y="92"/>
                          </a:lnTo>
                          <a:lnTo>
                            <a:pt x="204" y="92"/>
                          </a:lnTo>
                          <a:lnTo>
                            <a:pt x="222" y="92"/>
                          </a:lnTo>
                          <a:lnTo>
                            <a:pt x="240" y="91"/>
                          </a:lnTo>
                          <a:lnTo>
                            <a:pt x="256" y="91"/>
                          </a:lnTo>
                          <a:lnTo>
                            <a:pt x="274" y="91"/>
                          </a:lnTo>
                          <a:lnTo>
                            <a:pt x="291" y="90"/>
                          </a:lnTo>
                          <a:lnTo>
                            <a:pt x="309" y="90"/>
                          </a:lnTo>
                          <a:lnTo>
                            <a:pt x="326" y="90"/>
                          </a:lnTo>
                          <a:lnTo>
                            <a:pt x="343" y="90"/>
                          </a:lnTo>
                          <a:lnTo>
                            <a:pt x="361" y="89"/>
                          </a:lnTo>
                          <a:lnTo>
                            <a:pt x="379" y="89"/>
                          </a:lnTo>
                          <a:lnTo>
                            <a:pt x="395" y="87"/>
                          </a:lnTo>
                          <a:lnTo>
                            <a:pt x="413" y="87"/>
                          </a:lnTo>
                          <a:lnTo>
                            <a:pt x="430" y="87"/>
                          </a:lnTo>
                          <a:lnTo>
                            <a:pt x="447" y="87"/>
                          </a:lnTo>
                          <a:lnTo>
                            <a:pt x="465" y="87"/>
                          </a:lnTo>
                          <a:lnTo>
                            <a:pt x="483" y="87"/>
                          </a:lnTo>
                          <a:lnTo>
                            <a:pt x="501" y="87"/>
                          </a:lnTo>
                          <a:lnTo>
                            <a:pt x="519" y="87"/>
                          </a:lnTo>
                          <a:lnTo>
                            <a:pt x="536" y="87"/>
                          </a:lnTo>
                          <a:lnTo>
                            <a:pt x="554" y="87"/>
                          </a:lnTo>
                          <a:lnTo>
                            <a:pt x="572" y="86"/>
                          </a:lnTo>
                          <a:lnTo>
                            <a:pt x="590" y="86"/>
                          </a:lnTo>
                          <a:lnTo>
                            <a:pt x="606" y="86"/>
                          </a:lnTo>
                          <a:lnTo>
                            <a:pt x="625" y="86"/>
                          </a:lnTo>
                          <a:lnTo>
                            <a:pt x="643" y="86"/>
                          </a:lnTo>
                          <a:lnTo>
                            <a:pt x="661" y="86"/>
                          </a:lnTo>
                          <a:lnTo>
                            <a:pt x="679" y="86"/>
                          </a:lnTo>
                          <a:lnTo>
                            <a:pt x="698" y="87"/>
                          </a:lnTo>
                          <a:lnTo>
                            <a:pt x="714" y="87"/>
                          </a:lnTo>
                          <a:lnTo>
                            <a:pt x="733" y="87"/>
                          </a:lnTo>
                          <a:lnTo>
                            <a:pt x="751" y="87"/>
                          </a:lnTo>
                          <a:lnTo>
                            <a:pt x="769" y="87"/>
                          </a:lnTo>
                          <a:lnTo>
                            <a:pt x="787" y="87"/>
                          </a:lnTo>
                          <a:lnTo>
                            <a:pt x="805" y="87"/>
                          </a:lnTo>
                          <a:lnTo>
                            <a:pt x="824" y="87"/>
                          </a:lnTo>
                          <a:lnTo>
                            <a:pt x="843" y="89"/>
                          </a:lnTo>
                          <a:lnTo>
                            <a:pt x="860" y="89"/>
                          </a:lnTo>
                          <a:lnTo>
                            <a:pt x="878" y="89"/>
                          </a:lnTo>
                          <a:lnTo>
                            <a:pt x="896" y="90"/>
                          </a:lnTo>
                          <a:lnTo>
                            <a:pt x="915" y="90"/>
                          </a:lnTo>
                          <a:lnTo>
                            <a:pt x="934" y="90"/>
                          </a:lnTo>
                          <a:lnTo>
                            <a:pt x="952" y="91"/>
                          </a:lnTo>
                          <a:lnTo>
                            <a:pt x="970" y="91"/>
                          </a:lnTo>
                          <a:lnTo>
                            <a:pt x="989" y="92"/>
                          </a:lnTo>
                          <a:lnTo>
                            <a:pt x="1006" y="92"/>
                          </a:lnTo>
                          <a:lnTo>
                            <a:pt x="1024" y="93"/>
                          </a:lnTo>
                          <a:lnTo>
                            <a:pt x="1043" y="94"/>
                          </a:lnTo>
                          <a:lnTo>
                            <a:pt x="1062" y="94"/>
                          </a:lnTo>
                          <a:lnTo>
                            <a:pt x="1080" y="96"/>
                          </a:lnTo>
                          <a:lnTo>
                            <a:pt x="1099" y="97"/>
                          </a:lnTo>
                          <a:lnTo>
                            <a:pt x="1118" y="97"/>
                          </a:lnTo>
                          <a:lnTo>
                            <a:pt x="1136" y="99"/>
                          </a:lnTo>
                          <a:lnTo>
                            <a:pt x="1140" y="13"/>
                          </a:lnTo>
                          <a:lnTo>
                            <a:pt x="1121" y="11"/>
                          </a:lnTo>
                          <a:lnTo>
                            <a:pt x="1102" y="10"/>
                          </a:lnTo>
                          <a:lnTo>
                            <a:pt x="1083" y="9"/>
                          </a:lnTo>
                          <a:lnTo>
                            <a:pt x="1066" y="9"/>
                          </a:lnTo>
                          <a:lnTo>
                            <a:pt x="1047" y="8"/>
                          </a:lnTo>
                          <a:lnTo>
                            <a:pt x="1028" y="7"/>
                          </a:lnTo>
                          <a:lnTo>
                            <a:pt x="1010" y="7"/>
                          </a:lnTo>
                          <a:lnTo>
                            <a:pt x="991" y="7"/>
                          </a:lnTo>
                          <a:lnTo>
                            <a:pt x="972" y="4"/>
                          </a:lnTo>
                          <a:lnTo>
                            <a:pt x="954" y="4"/>
                          </a:lnTo>
                          <a:lnTo>
                            <a:pt x="936" y="4"/>
                          </a:lnTo>
                          <a:lnTo>
                            <a:pt x="917" y="4"/>
                          </a:lnTo>
                          <a:lnTo>
                            <a:pt x="898" y="3"/>
                          </a:lnTo>
                          <a:lnTo>
                            <a:pt x="881" y="2"/>
                          </a:lnTo>
                          <a:lnTo>
                            <a:pt x="863" y="2"/>
                          </a:lnTo>
                          <a:lnTo>
                            <a:pt x="844" y="2"/>
                          </a:lnTo>
                          <a:lnTo>
                            <a:pt x="825" y="1"/>
                          </a:lnTo>
                          <a:lnTo>
                            <a:pt x="807" y="1"/>
                          </a:lnTo>
                          <a:lnTo>
                            <a:pt x="789" y="1"/>
                          </a:lnTo>
                          <a:lnTo>
                            <a:pt x="771" y="1"/>
                          </a:lnTo>
                          <a:lnTo>
                            <a:pt x="752" y="1"/>
                          </a:lnTo>
                          <a:lnTo>
                            <a:pt x="733" y="1"/>
                          </a:lnTo>
                          <a:lnTo>
                            <a:pt x="716" y="1"/>
                          </a:lnTo>
                          <a:lnTo>
                            <a:pt x="698" y="1"/>
                          </a:lnTo>
                          <a:lnTo>
                            <a:pt x="680" y="0"/>
                          </a:lnTo>
                          <a:lnTo>
                            <a:pt x="662" y="0"/>
                          </a:lnTo>
                          <a:lnTo>
                            <a:pt x="643" y="0"/>
                          </a:lnTo>
                          <a:lnTo>
                            <a:pt x="625" y="0"/>
                          </a:lnTo>
                          <a:lnTo>
                            <a:pt x="608" y="0"/>
                          </a:lnTo>
                          <a:lnTo>
                            <a:pt x="590" y="0"/>
                          </a:lnTo>
                          <a:lnTo>
                            <a:pt x="572" y="0"/>
                          </a:lnTo>
                          <a:lnTo>
                            <a:pt x="554" y="1"/>
                          </a:lnTo>
                          <a:lnTo>
                            <a:pt x="536" y="1"/>
                          </a:lnTo>
                          <a:lnTo>
                            <a:pt x="519" y="1"/>
                          </a:lnTo>
                          <a:lnTo>
                            <a:pt x="501" y="1"/>
                          </a:lnTo>
                          <a:lnTo>
                            <a:pt x="483" y="1"/>
                          </a:lnTo>
                          <a:lnTo>
                            <a:pt x="465" y="1"/>
                          </a:lnTo>
                          <a:lnTo>
                            <a:pt x="447" y="1"/>
                          </a:lnTo>
                          <a:lnTo>
                            <a:pt x="430" y="1"/>
                          </a:lnTo>
                          <a:lnTo>
                            <a:pt x="412" y="1"/>
                          </a:lnTo>
                          <a:lnTo>
                            <a:pt x="394" y="1"/>
                          </a:lnTo>
                          <a:lnTo>
                            <a:pt x="376" y="2"/>
                          </a:lnTo>
                          <a:lnTo>
                            <a:pt x="359" y="2"/>
                          </a:lnTo>
                          <a:lnTo>
                            <a:pt x="342" y="3"/>
                          </a:lnTo>
                          <a:lnTo>
                            <a:pt x="324" y="3"/>
                          </a:lnTo>
                          <a:lnTo>
                            <a:pt x="307" y="4"/>
                          </a:lnTo>
                          <a:lnTo>
                            <a:pt x="291" y="4"/>
                          </a:lnTo>
                          <a:lnTo>
                            <a:pt x="273" y="4"/>
                          </a:lnTo>
                          <a:lnTo>
                            <a:pt x="255" y="4"/>
                          </a:lnTo>
                          <a:lnTo>
                            <a:pt x="237" y="4"/>
                          </a:lnTo>
                          <a:lnTo>
                            <a:pt x="221" y="5"/>
                          </a:lnTo>
                          <a:lnTo>
                            <a:pt x="203" y="7"/>
                          </a:lnTo>
                          <a:lnTo>
                            <a:pt x="186" y="7"/>
                          </a:lnTo>
                          <a:lnTo>
                            <a:pt x="169" y="7"/>
                          </a:lnTo>
                          <a:lnTo>
                            <a:pt x="151" y="7"/>
                          </a:lnTo>
                          <a:lnTo>
                            <a:pt x="135" y="8"/>
                          </a:lnTo>
                          <a:lnTo>
                            <a:pt x="118" y="8"/>
                          </a:lnTo>
                          <a:lnTo>
                            <a:pt x="101" y="9"/>
                          </a:lnTo>
                          <a:lnTo>
                            <a:pt x="83" y="9"/>
                          </a:lnTo>
                          <a:lnTo>
                            <a:pt x="68" y="9"/>
                          </a:lnTo>
                          <a:lnTo>
                            <a:pt x="50" y="10"/>
                          </a:lnTo>
                          <a:lnTo>
                            <a:pt x="33" y="11"/>
                          </a:lnTo>
                          <a:lnTo>
                            <a:pt x="17" y="11"/>
                          </a:lnTo>
                          <a:lnTo>
                            <a:pt x="0" y="13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41" name="Freeform 196"/>
                    <p:cNvSpPr>
                      <a:spLocks/>
                    </p:cNvSpPr>
                    <p:nvPr/>
                  </p:nvSpPr>
                  <p:spPr bwMode="auto">
                    <a:xfrm>
                      <a:off x="5285" y="1836"/>
                      <a:ext cx="67" cy="128"/>
                    </a:xfrm>
                    <a:custGeom>
                      <a:avLst/>
                      <a:gdLst>
                        <a:gd name="T0" fmla="*/ 4 w 202"/>
                        <a:gd name="T1" fmla="*/ 1 h 383"/>
                        <a:gd name="T2" fmla="*/ 3 w 202"/>
                        <a:gd name="T3" fmla="*/ 2 h 383"/>
                        <a:gd name="T4" fmla="*/ 3 w 202"/>
                        <a:gd name="T5" fmla="*/ 2 h 383"/>
                        <a:gd name="T6" fmla="*/ 3 w 202"/>
                        <a:gd name="T7" fmla="*/ 3 h 383"/>
                        <a:gd name="T8" fmla="*/ 3 w 202"/>
                        <a:gd name="T9" fmla="*/ 4 h 383"/>
                        <a:gd name="T10" fmla="*/ 2 w 202"/>
                        <a:gd name="T11" fmla="*/ 4 h 383"/>
                        <a:gd name="T12" fmla="*/ 2 w 202"/>
                        <a:gd name="T13" fmla="*/ 5 h 383"/>
                        <a:gd name="T14" fmla="*/ 2 w 202"/>
                        <a:gd name="T15" fmla="*/ 6 h 383"/>
                        <a:gd name="T16" fmla="*/ 2 w 202"/>
                        <a:gd name="T17" fmla="*/ 6 h 383"/>
                        <a:gd name="T18" fmla="*/ 1 w 202"/>
                        <a:gd name="T19" fmla="*/ 7 h 383"/>
                        <a:gd name="T20" fmla="*/ 1 w 202"/>
                        <a:gd name="T21" fmla="*/ 8 h 383"/>
                        <a:gd name="T22" fmla="*/ 1 w 202"/>
                        <a:gd name="T23" fmla="*/ 8 h 383"/>
                        <a:gd name="T24" fmla="*/ 1 w 202"/>
                        <a:gd name="T25" fmla="*/ 9 h 383"/>
                        <a:gd name="T26" fmla="*/ 1 w 202"/>
                        <a:gd name="T27" fmla="*/ 10 h 383"/>
                        <a:gd name="T28" fmla="*/ 1 w 202"/>
                        <a:gd name="T29" fmla="*/ 10 h 383"/>
                        <a:gd name="T30" fmla="*/ 1 w 202"/>
                        <a:gd name="T31" fmla="*/ 11 h 383"/>
                        <a:gd name="T32" fmla="*/ 0 w 202"/>
                        <a:gd name="T33" fmla="*/ 11 h 383"/>
                        <a:gd name="T34" fmla="*/ 0 w 202"/>
                        <a:gd name="T35" fmla="*/ 12 h 383"/>
                        <a:gd name="T36" fmla="*/ 0 w 202"/>
                        <a:gd name="T37" fmla="*/ 13 h 383"/>
                        <a:gd name="T38" fmla="*/ 0 w 202"/>
                        <a:gd name="T39" fmla="*/ 13 h 383"/>
                        <a:gd name="T40" fmla="*/ 0 w 202"/>
                        <a:gd name="T41" fmla="*/ 14 h 383"/>
                        <a:gd name="T42" fmla="*/ 3 w 202"/>
                        <a:gd name="T43" fmla="*/ 14 h 383"/>
                        <a:gd name="T44" fmla="*/ 3 w 202"/>
                        <a:gd name="T45" fmla="*/ 14 h 383"/>
                        <a:gd name="T46" fmla="*/ 4 w 202"/>
                        <a:gd name="T47" fmla="*/ 13 h 383"/>
                        <a:gd name="T48" fmla="*/ 4 w 202"/>
                        <a:gd name="T49" fmla="*/ 12 h 383"/>
                        <a:gd name="T50" fmla="*/ 4 w 202"/>
                        <a:gd name="T51" fmla="*/ 12 h 383"/>
                        <a:gd name="T52" fmla="*/ 4 w 202"/>
                        <a:gd name="T53" fmla="*/ 11 h 383"/>
                        <a:gd name="T54" fmla="*/ 4 w 202"/>
                        <a:gd name="T55" fmla="*/ 11 h 383"/>
                        <a:gd name="T56" fmla="*/ 4 w 202"/>
                        <a:gd name="T57" fmla="*/ 10 h 383"/>
                        <a:gd name="T58" fmla="*/ 4 w 202"/>
                        <a:gd name="T59" fmla="*/ 9 h 383"/>
                        <a:gd name="T60" fmla="*/ 5 w 202"/>
                        <a:gd name="T61" fmla="*/ 9 h 383"/>
                        <a:gd name="T62" fmla="*/ 5 w 202"/>
                        <a:gd name="T63" fmla="*/ 8 h 383"/>
                        <a:gd name="T64" fmla="*/ 5 w 202"/>
                        <a:gd name="T65" fmla="*/ 8 h 383"/>
                        <a:gd name="T66" fmla="*/ 5 w 202"/>
                        <a:gd name="T67" fmla="*/ 7 h 383"/>
                        <a:gd name="T68" fmla="*/ 5 w 202"/>
                        <a:gd name="T69" fmla="*/ 6 h 383"/>
                        <a:gd name="T70" fmla="*/ 6 w 202"/>
                        <a:gd name="T71" fmla="*/ 5 h 383"/>
                        <a:gd name="T72" fmla="*/ 6 w 202"/>
                        <a:gd name="T73" fmla="*/ 5 h 383"/>
                        <a:gd name="T74" fmla="*/ 6 w 202"/>
                        <a:gd name="T75" fmla="*/ 4 h 383"/>
                        <a:gd name="T76" fmla="*/ 6 w 202"/>
                        <a:gd name="T77" fmla="*/ 3 h 383"/>
                        <a:gd name="T78" fmla="*/ 7 w 202"/>
                        <a:gd name="T79" fmla="*/ 3 h 383"/>
                        <a:gd name="T80" fmla="*/ 7 w 202"/>
                        <a:gd name="T81" fmla="*/ 2 h 383"/>
                        <a:gd name="T82" fmla="*/ 7 w 202"/>
                        <a:gd name="T83" fmla="*/ 1 h 383"/>
                        <a:gd name="T84" fmla="*/ 7 w 202"/>
                        <a:gd name="T85" fmla="*/ 0 h 383"/>
                        <a:gd name="T86" fmla="*/ 4 w 202"/>
                        <a:gd name="T87" fmla="*/ 0 h 383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202"/>
                        <a:gd name="T133" fmla="*/ 0 h 383"/>
                        <a:gd name="T134" fmla="*/ 202 w 202"/>
                        <a:gd name="T135" fmla="*/ 383 h 383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202" h="383">
                          <a:moveTo>
                            <a:pt x="109" y="6"/>
                          </a:moveTo>
                          <a:lnTo>
                            <a:pt x="104" y="13"/>
                          </a:lnTo>
                          <a:lnTo>
                            <a:pt x="101" y="20"/>
                          </a:lnTo>
                          <a:lnTo>
                            <a:pt x="98" y="27"/>
                          </a:lnTo>
                          <a:lnTo>
                            <a:pt x="96" y="34"/>
                          </a:lnTo>
                          <a:lnTo>
                            <a:pt x="94" y="42"/>
                          </a:lnTo>
                          <a:lnTo>
                            <a:pt x="90" y="49"/>
                          </a:lnTo>
                          <a:lnTo>
                            <a:pt x="88" y="56"/>
                          </a:lnTo>
                          <a:lnTo>
                            <a:pt x="85" y="63"/>
                          </a:lnTo>
                          <a:lnTo>
                            <a:pt x="82" y="69"/>
                          </a:lnTo>
                          <a:lnTo>
                            <a:pt x="79" y="76"/>
                          </a:lnTo>
                          <a:lnTo>
                            <a:pt x="77" y="82"/>
                          </a:lnTo>
                          <a:lnTo>
                            <a:pt x="75" y="88"/>
                          </a:lnTo>
                          <a:lnTo>
                            <a:pt x="72" y="95"/>
                          </a:lnTo>
                          <a:lnTo>
                            <a:pt x="70" y="101"/>
                          </a:lnTo>
                          <a:lnTo>
                            <a:pt x="68" y="108"/>
                          </a:lnTo>
                          <a:lnTo>
                            <a:pt x="65" y="114"/>
                          </a:lnTo>
                          <a:lnTo>
                            <a:pt x="63" y="121"/>
                          </a:lnTo>
                          <a:lnTo>
                            <a:pt x="61" y="126"/>
                          </a:lnTo>
                          <a:lnTo>
                            <a:pt x="58" y="133"/>
                          </a:lnTo>
                          <a:lnTo>
                            <a:pt x="56" y="139"/>
                          </a:lnTo>
                          <a:lnTo>
                            <a:pt x="53" y="145"/>
                          </a:lnTo>
                          <a:lnTo>
                            <a:pt x="52" y="152"/>
                          </a:lnTo>
                          <a:lnTo>
                            <a:pt x="50" y="157"/>
                          </a:lnTo>
                          <a:lnTo>
                            <a:pt x="49" y="164"/>
                          </a:lnTo>
                          <a:lnTo>
                            <a:pt x="46" y="170"/>
                          </a:lnTo>
                          <a:lnTo>
                            <a:pt x="45" y="175"/>
                          </a:lnTo>
                          <a:lnTo>
                            <a:pt x="43" y="180"/>
                          </a:lnTo>
                          <a:lnTo>
                            <a:pt x="42" y="186"/>
                          </a:lnTo>
                          <a:lnTo>
                            <a:pt x="39" y="192"/>
                          </a:lnTo>
                          <a:lnTo>
                            <a:pt x="38" y="198"/>
                          </a:lnTo>
                          <a:lnTo>
                            <a:pt x="37" y="204"/>
                          </a:lnTo>
                          <a:lnTo>
                            <a:pt x="36" y="210"/>
                          </a:lnTo>
                          <a:lnTo>
                            <a:pt x="33" y="215"/>
                          </a:lnTo>
                          <a:lnTo>
                            <a:pt x="32" y="221"/>
                          </a:lnTo>
                          <a:lnTo>
                            <a:pt x="31" y="226"/>
                          </a:lnTo>
                          <a:lnTo>
                            <a:pt x="28" y="232"/>
                          </a:lnTo>
                          <a:lnTo>
                            <a:pt x="28" y="237"/>
                          </a:lnTo>
                          <a:lnTo>
                            <a:pt x="26" y="243"/>
                          </a:lnTo>
                          <a:lnTo>
                            <a:pt x="25" y="248"/>
                          </a:lnTo>
                          <a:lnTo>
                            <a:pt x="23" y="253"/>
                          </a:lnTo>
                          <a:lnTo>
                            <a:pt x="21" y="259"/>
                          </a:lnTo>
                          <a:lnTo>
                            <a:pt x="20" y="264"/>
                          </a:lnTo>
                          <a:lnTo>
                            <a:pt x="20" y="269"/>
                          </a:lnTo>
                          <a:lnTo>
                            <a:pt x="18" y="275"/>
                          </a:lnTo>
                          <a:lnTo>
                            <a:pt x="18" y="281"/>
                          </a:lnTo>
                          <a:lnTo>
                            <a:pt x="15" y="286"/>
                          </a:lnTo>
                          <a:lnTo>
                            <a:pt x="15" y="291"/>
                          </a:lnTo>
                          <a:lnTo>
                            <a:pt x="14" y="297"/>
                          </a:lnTo>
                          <a:lnTo>
                            <a:pt x="13" y="302"/>
                          </a:lnTo>
                          <a:lnTo>
                            <a:pt x="12" y="307"/>
                          </a:lnTo>
                          <a:lnTo>
                            <a:pt x="11" y="312"/>
                          </a:lnTo>
                          <a:lnTo>
                            <a:pt x="11" y="319"/>
                          </a:lnTo>
                          <a:lnTo>
                            <a:pt x="8" y="324"/>
                          </a:lnTo>
                          <a:lnTo>
                            <a:pt x="7" y="329"/>
                          </a:lnTo>
                          <a:lnTo>
                            <a:pt x="7" y="334"/>
                          </a:lnTo>
                          <a:lnTo>
                            <a:pt x="7" y="340"/>
                          </a:lnTo>
                          <a:lnTo>
                            <a:pt x="5" y="345"/>
                          </a:lnTo>
                          <a:lnTo>
                            <a:pt x="5" y="350"/>
                          </a:lnTo>
                          <a:lnTo>
                            <a:pt x="5" y="356"/>
                          </a:lnTo>
                          <a:lnTo>
                            <a:pt x="4" y="362"/>
                          </a:lnTo>
                          <a:lnTo>
                            <a:pt x="2" y="367"/>
                          </a:lnTo>
                          <a:lnTo>
                            <a:pt x="2" y="372"/>
                          </a:lnTo>
                          <a:lnTo>
                            <a:pt x="1" y="378"/>
                          </a:lnTo>
                          <a:lnTo>
                            <a:pt x="0" y="383"/>
                          </a:lnTo>
                          <a:lnTo>
                            <a:pt x="93" y="383"/>
                          </a:lnTo>
                          <a:lnTo>
                            <a:pt x="93" y="378"/>
                          </a:lnTo>
                          <a:lnTo>
                            <a:pt x="94" y="372"/>
                          </a:lnTo>
                          <a:lnTo>
                            <a:pt x="94" y="367"/>
                          </a:lnTo>
                          <a:lnTo>
                            <a:pt x="95" y="362"/>
                          </a:lnTo>
                          <a:lnTo>
                            <a:pt x="96" y="357"/>
                          </a:lnTo>
                          <a:lnTo>
                            <a:pt x="96" y="351"/>
                          </a:lnTo>
                          <a:lnTo>
                            <a:pt x="98" y="347"/>
                          </a:lnTo>
                          <a:lnTo>
                            <a:pt x="98" y="342"/>
                          </a:lnTo>
                          <a:lnTo>
                            <a:pt x="100" y="336"/>
                          </a:lnTo>
                          <a:lnTo>
                            <a:pt x="101" y="331"/>
                          </a:lnTo>
                          <a:lnTo>
                            <a:pt x="101" y="325"/>
                          </a:lnTo>
                          <a:lnTo>
                            <a:pt x="103" y="321"/>
                          </a:lnTo>
                          <a:lnTo>
                            <a:pt x="104" y="315"/>
                          </a:lnTo>
                          <a:lnTo>
                            <a:pt x="107" y="310"/>
                          </a:lnTo>
                          <a:lnTo>
                            <a:pt x="107" y="304"/>
                          </a:lnTo>
                          <a:lnTo>
                            <a:pt x="109" y="299"/>
                          </a:lnTo>
                          <a:lnTo>
                            <a:pt x="109" y="293"/>
                          </a:lnTo>
                          <a:lnTo>
                            <a:pt x="112" y="288"/>
                          </a:lnTo>
                          <a:lnTo>
                            <a:pt x="113" y="284"/>
                          </a:lnTo>
                          <a:lnTo>
                            <a:pt x="114" y="278"/>
                          </a:lnTo>
                          <a:lnTo>
                            <a:pt x="116" y="272"/>
                          </a:lnTo>
                          <a:lnTo>
                            <a:pt x="117" y="266"/>
                          </a:lnTo>
                          <a:lnTo>
                            <a:pt x="119" y="261"/>
                          </a:lnTo>
                          <a:lnTo>
                            <a:pt x="121" y="255"/>
                          </a:lnTo>
                          <a:lnTo>
                            <a:pt x="122" y="249"/>
                          </a:lnTo>
                          <a:lnTo>
                            <a:pt x="125" y="243"/>
                          </a:lnTo>
                          <a:lnTo>
                            <a:pt x="126" y="237"/>
                          </a:lnTo>
                          <a:lnTo>
                            <a:pt x="127" y="233"/>
                          </a:lnTo>
                          <a:lnTo>
                            <a:pt x="129" y="227"/>
                          </a:lnTo>
                          <a:lnTo>
                            <a:pt x="132" y="221"/>
                          </a:lnTo>
                          <a:lnTo>
                            <a:pt x="133" y="215"/>
                          </a:lnTo>
                          <a:lnTo>
                            <a:pt x="134" y="209"/>
                          </a:lnTo>
                          <a:lnTo>
                            <a:pt x="136" y="203"/>
                          </a:lnTo>
                          <a:lnTo>
                            <a:pt x="138" y="197"/>
                          </a:lnTo>
                          <a:lnTo>
                            <a:pt x="140" y="190"/>
                          </a:lnTo>
                          <a:lnTo>
                            <a:pt x="142" y="185"/>
                          </a:lnTo>
                          <a:lnTo>
                            <a:pt x="144" y="178"/>
                          </a:lnTo>
                          <a:lnTo>
                            <a:pt x="145" y="172"/>
                          </a:lnTo>
                          <a:lnTo>
                            <a:pt x="147" y="166"/>
                          </a:lnTo>
                          <a:lnTo>
                            <a:pt x="150" y="160"/>
                          </a:lnTo>
                          <a:lnTo>
                            <a:pt x="152" y="154"/>
                          </a:lnTo>
                          <a:lnTo>
                            <a:pt x="153" y="147"/>
                          </a:lnTo>
                          <a:lnTo>
                            <a:pt x="155" y="141"/>
                          </a:lnTo>
                          <a:lnTo>
                            <a:pt x="158" y="134"/>
                          </a:lnTo>
                          <a:lnTo>
                            <a:pt x="159" y="128"/>
                          </a:lnTo>
                          <a:lnTo>
                            <a:pt x="163" y="121"/>
                          </a:lnTo>
                          <a:lnTo>
                            <a:pt x="164" y="116"/>
                          </a:lnTo>
                          <a:lnTo>
                            <a:pt x="166" y="109"/>
                          </a:lnTo>
                          <a:lnTo>
                            <a:pt x="168" y="103"/>
                          </a:lnTo>
                          <a:lnTo>
                            <a:pt x="171" y="96"/>
                          </a:lnTo>
                          <a:lnTo>
                            <a:pt x="172" y="89"/>
                          </a:lnTo>
                          <a:lnTo>
                            <a:pt x="174" y="83"/>
                          </a:lnTo>
                          <a:lnTo>
                            <a:pt x="177" y="76"/>
                          </a:lnTo>
                          <a:lnTo>
                            <a:pt x="179" y="70"/>
                          </a:lnTo>
                          <a:lnTo>
                            <a:pt x="182" y="63"/>
                          </a:lnTo>
                          <a:lnTo>
                            <a:pt x="184" y="56"/>
                          </a:lnTo>
                          <a:lnTo>
                            <a:pt x="185" y="49"/>
                          </a:lnTo>
                          <a:lnTo>
                            <a:pt x="187" y="43"/>
                          </a:lnTo>
                          <a:lnTo>
                            <a:pt x="190" y="36"/>
                          </a:lnTo>
                          <a:lnTo>
                            <a:pt x="192" y="29"/>
                          </a:lnTo>
                          <a:lnTo>
                            <a:pt x="195" y="21"/>
                          </a:lnTo>
                          <a:lnTo>
                            <a:pt x="197" y="15"/>
                          </a:lnTo>
                          <a:lnTo>
                            <a:pt x="198" y="7"/>
                          </a:lnTo>
                          <a:lnTo>
                            <a:pt x="202" y="0"/>
                          </a:lnTo>
                          <a:lnTo>
                            <a:pt x="109" y="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42" name="Freeform 197"/>
                    <p:cNvSpPr>
                      <a:spLocks/>
                    </p:cNvSpPr>
                    <p:nvPr/>
                  </p:nvSpPr>
                  <p:spPr bwMode="auto">
                    <a:xfrm>
                      <a:off x="5695" y="1837"/>
                      <a:ext cx="64" cy="124"/>
                    </a:xfrm>
                    <a:custGeom>
                      <a:avLst/>
                      <a:gdLst>
                        <a:gd name="T0" fmla="*/ 0 w 193"/>
                        <a:gd name="T1" fmla="*/ 2 h 372"/>
                        <a:gd name="T2" fmla="*/ 0 w 193"/>
                        <a:gd name="T3" fmla="*/ 3 h 372"/>
                        <a:gd name="T4" fmla="*/ 1 w 193"/>
                        <a:gd name="T5" fmla="*/ 3 h 372"/>
                        <a:gd name="T6" fmla="*/ 1 w 193"/>
                        <a:gd name="T7" fmla="*/ 4 h 372"/>
                        <a:gd name="T8" fmla="*/ 1 w 193"/>
                        <a:gd name="T9" fmla="*/ 4 h 372"/>
                        <a:gd name="T10" fmla="*/ 2 w 193"/>
                        <a:gd name="T11" fmla="*/ 5 h 372"/>
                        <a:gd name="T12" fmla="*/ 2 w 193"/>
                        <a:gd name="T13" fmla="*/ 6 h 372"/>
                        <a:gd name="T14" fmla="*/ 2 w 193"/>
                        <a:gd name="T15" fmla="*/ 6 h 372"/>
                        <a:gd name="T16" fmla="*/ 2 w 193"/>
                        <a:gd name="T17" fmla="*/ 7 h 372"/>
                        <a:gd name="T18" fmla="*/ 3 w 193"/>
                        <a:gd name="T19" fmla="*/ 7 h 372"/>
                        <a:gd name="T20" fmla="*/ 3 w 193"/>
                        <a:gd name="T21" fmla="*/ 8 h 372"/>
                        <a:gd name="T22" fmla="*/ 3 w 193"/>
                        <a:gd name="T23" fmla="*/ 9 h 372"/>
                        <a:gd name="T24" fmla="*/ 3 w 193"/>
                        <a:gd name="T25" fmla="*/ 9 h 372"/>
                        <a:gd name="T26" fmla="*/ 3 w 193"/>
                        <a:gd name="T27" fmla="*/ 10 h 372"/>
                        <a:gd name="T28" fmla="*/ 3 w 193"/>
                        <a:gd name="T29" fmla="*/ 10 h 372"/>
                        <a:gd name="T30" fmla="*/ 3 w 193"/>
                        <a:gd name="T31" fmla="*/ 11 h 372"/>
                        <a:gd name="T32" fmla="*/ 4 w 193"/>
                        <a:gd name="T33" fmla="*/ 11 h 372"/>
                        <a:gd name="T34" fmla="*/ 4 w 193"/>
                        <a:gd name="T35" fmla="*/ 12 h 372"/>
                        <a:gd name="T36" fmla="*/ 4 w 193"/>
                        <a:gd name="T37" fmla="*/ 12 h 372"/>
                        <a:gd name="T38" fmla="*/ 4 w 193"/>
                        <a:gd name="T39" fmla="*/ 13 h 372"/>
                        <a:gd name="T40" fmla="*/ 4 w 193"/>
                        <a:gd name="T41" fmla="*/ 13 h 372"/>
                        <a:gd name="T42" fmla="*/ 4 w 193"/>
                        <a:gd name="T43" fmla="*/ 14 h 372"/>
                        <a:gd name="T44" fmla="*/ 7 w 193"/>
                        <a:gd name="T45" fmla="*/ 13 h 372"/>
                        <a:gd name="T46" fmla="*/ 7 w 193"/>
                        <a:gd name="T47" fmla="*/ 13 h 372"/>
                        <a:gd name="T48" fmla="*/ 7 w 193"/>
                        <a:gd name="T49" fmla="*/ 12 h 372"/>
                        <a:gd name="T50" fmla="*/ 7 w 193"/>
                        <a:gd name="T51" fmla="*/ 11 h 372"/>
                        <a:gd name="T52" fmla="*/ 7 w 193"/>
                        <a:gd name="T53" fmla="*/ 11 h 372"/>
                        <a:gd name="T54" fmla="*/ 7 w 193"/>
                        <a:gd name="T55" fmla="*/ 10 h 372"/>
                        <a:gd name="T56" fmla="*/ 7 w 193"/>
                        <a:gd name="T57" fmla="*/ 10 h 372"/>
                        <a:gd name="T58" fmla="*/ 6 w 193"/>
                        <a:gd name="T59" fmla="*/ 9 h 372"/>
                        <a:gd name="T60" fmla="*/ 6 w 193"/>
                        <a:gd name="T61" fmla="*/ 8 h 372"/>
                        <a:gd name="T62" fmla="*/ 6 w 193"/>
                        <a:gd name="T63" fmla="*/ 8 h 372"/>
                        <a:gd name="T64" fmla="*/ 6 w 193"/>
                        <a:gd name="T65" fmla="*/ 7 h 372"/>
                        <a:gd name="T66" fmla="*/ 6 w 193"/>
                        <a:gd name="T67" fmla="*/ 6 h 372"/>
                        <a:gd name="T68" fmla="*/ 5 w 193"/>
                        <a:gd name="T69" fmla="*/ 6 h 372"/>
                        <a:gd name="T70" fmla="*/ 5 w 193"/>
                        <a:gd name="T71" fmla="*/ 5 h 372"/>
                        <a:gd name="T72" fmla="*/ 5 w 193"/>
                        <a:gd name="T73" fmla="*/ 4 h 372"/>
                        <a:gd name="T74" fmla="*/ 5 w 193"/>
                        <a:gd name="T75" fmla="*/ 4 h 372"/>
                        <a:gd name="T76" fmla="*/ 4 w 193"/>
                        <a:gd name="T77" fmla="*/ 3 h 372"/>
                        <a:gd name="T78" fmla="*/ 4 w 193"/>
                        <a:gd name="T79" fmla="*/ 3 h 372"/>
                        <a:gd name="T80" fmla="*/ 4 w 193"/>
                        <a:gd name="T81" fmla="*/ 2 h 372"/>
                        <a:gd name="T82" fmla="*/ 3 w 193"/>
                        <a:gd name="T83" fmla="*/ 1 h 372"/>
                        <a:gd name="T84" fmla="*/ 3 w 193"/>
                        <a:gd name="T85" fmla="*/ 0 h 372"/>
                        <a:gd name="T86" fmla="*/ 3 w 193"/>
                        <a:gd name="T87" fmla="*/ 0 h 372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193"/>
                        <a:gd name="T133" fmla="*/ 0 h 372"/>
                        <a:gd name="T134" fmla="*/ 193 w 193"/>
                        <a:gd name="T135" fmla="*/ 372 h 372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193" h="372">
                          <a:moveTo>
                            <a:pt x="74" y="0"/>
                          </a:moveTo>
                          <a:lnTo>
                            <a:pt x="0" y="49"/>
                          </a:lnTo>
                          <a:lnTo>
                            <a:pt x="3" y="54"/>
                          </a:lnTo>
                          <a:lnTo>
                            <a:pt x="5" y="60"/>
                          </a:lnTo>
                          <a:lnTo>
                            <a:pt x="9" y="66"/>
                          </a:lnTo>
                          <a:lnTo>
                            <a:pt x="11" y="72"/>
                          </a:lnTo>
                          <a:lnTo>
                            <a:pt x="15" y="76"/>
                          </a:lnTo>
                          <a:lnTo>
                            <a:pt x="17" y="82"/>
                          </a:lnTo>
                          <a:lnTo>
                            <a:pt x="21" y="88"/>
                          </a:lnTo>
                          <a:lnTo>
                            <a:pt x="23" y="94"/>
                          </a:lnTo>
                          <a:lnTo>
                            <a:pt x="25" y="99"/>
                          </a:lnTo>
                          <a:lnTo>
                            <a:pt x="28" y="104"/>
                          </a:lnTo>
                          <a:lnTo>
                            <a:pt x="30" y="110"/>
                          </a:lnTo>
                          <a:lnTo>
                            <a:pt x="34" y="114"/>
                          </a:lnTo>
                          <a:lnTo>
                            <a:pt x="36" y="120"/>
                          </a:lnTo>
                          <a:lnTo>
                            <a:pt x="38" y="126"/>
                          </a:lnTo>
                          <a:lnTo>
                            <a:pt x="41" y="131"/>
                          </a:lnTo>
                          <a:lnTo>
                            <a:pt x="43" y="137"/>
                          </a:lnTo>
                          <a:lnTo>
                            <a:pt x="45" y="142"/>
                          </a:lnTo>
                          <a:lnTo>
                            <a:pt x="48" y="148"/>
                          </a:lnTo>
                          <a:lnTo>
                            <a:pt x="50" y="152"/>
                          </a:lnTo>
                          <a:lnTo>
                            <a:pt x="53" y="157"/>
                          </a:lnTo>
                          <a:lnTo>
                            <a:pt x="54" y="162"/>
                          </a:lnTo>
                          <a:lnTo>
                            <a:pt x="56" y="168"/>
                          </a:lnTo>
                          <a:lnTo>
                            <a:pt x="59" y="173"/>
                          </a:lnTo>
                          <a:lnTo>
                            <a:pt x="61" y="178"/>
                          </a:lnTo>
                          <a:lnTo>
                            <a:pt x="63" y="183"/>
                          </a:lnTo>
                          <a:lnTo>
                            <a:pt x="64" y="188"/>
                          </a:lnTo>
                          <a:lnTo>
                            <a:pt x="66" y="194"/>
                          </a:lnTo>
                          <a:lnTo>
                            <a:pt x="68" y="199"/>
                          </a:lnTo>
                          <a:lnTo>
                            <a:pt x="70" y="203"/>
                          </a:lnTo>
                          <a:lnTo>
                            <a:pt x="72" y="209"/>
                          </a:lnTo>
                          <a:lnTo>
                            <a:pt x="74" y="214"/>
                          </a:lnTo>
                          <a:lnTo>
                            <a:pt x="76" y="220"/>
                          </a:lnTo>
                          <a:lnTo>
                            <a:pt x="78" y="225"/>
                          </a:lnTo>
                          <a:lnTo>
                            <a:pt x="79" y="230"/>
                          </a:lnTo>
                          <a:lnTo>
                            <a:pt x="80" y="234"/>
                          </a:lnTo>
                          <a:lnTo>
                            <a:pt x="81" y="239"/>
                          </a:lnTo>
                          <a:lnTo>
                            <a:pt x="83" y="244"/>
                          </a:lnTo>
                          <a:lnTo>
                            <a:pt x="85" y="248"/>
                          </a:lnTo>
                          <a:lnTo>
                            <a:pt x="86" y="253"/>
                          </a:lnTo>
                          <a:lnTo>
                            <a:pt x="87" y="259"/>
                          </a:lnTo>
                          <a:lnTo>
                            <a:pt x="89" y="264"/>
                          </a:lnTo>
                          <a:lnTo>
                            <a:pt x="89" y="269"/>
                          </a:lnTo>
                          <a:lnTo>
                            <a:pt x="92" y="273"/>
                          </a:lnTo>
                          <a:lnTo>
                            <a:pt x="92" y="278"/>
                          </a:lnTo>
                          <a:lnTo>
                            <a:pt x="93" y="283"/>
                          </a:lnTo>
                          <a:lnTo>
                            <a:pt x="94" y="288"/>
                          </a:lnTo>
                          <a:lnTo>
                            <a:pt x="95" y="292"/>
                          </a:lnTo>
                          <a:lnTo>
                            <a:pt x="97" y="297"/>
                          </a:lnTo>
                          <a:lnTo>
                            <a:pt x="97" y="302"/>
                          </a:lnTo>
                          <a:lnTo>
                            <a:pt x="98" y="307"/>
                          </a:lnTo>
                          <a:lnTo>
                            <a:pt x="99" y="311"/>
                          </a:lnTo>
                          <a:lnTo>
                            <a:pt x="99" y="316"/>
                          </a:lnTo>
                          <a:lnTo>
                            <a:pt x="100" y="320"/>
                          </a:lnTo>
                          <a:lnTo>
                            <a:pt x="101" y="324"/>
                          </a:lnTo>
                          <a:lnTo>
                            <a:pt x="101" y="329"/>
                          </a:lnTo>
                          <a:lnTo>
                            <a:pt x="102" y="335"/>
                          </a:lnTo>
                          <a:lnTo>
                            <a:pt x="102" y="339"/>
                          </a:lnTo>
                          <a:lnTo>
                            <a:pt x="104" y="343"/>
                          </a:lnTo>
                          <a:lnTo>
                            <a:pt x="104" y="348"/>
                          </a:lnTo>
                          <a:lnTo>
                            <a:pt x="104" y="353"/>
                          </a:lnTo>
                          <a:lnTo>
                            <a:pt x="105" y="358"/>
                          </a:lnTo>
                          <a:lnTo>
                            <a:pt x="105" y="362"/>
                          </a:lnTo>
                          <a:lnTo>
                            <a:pt x="106" y="367"/>
                          </a:lnTo>
                          <a:lnTo>
                            <a:pt x="106" y="372"/>
                          </a:lnTo>
                          <a:lnTo>
                            <a:pt x="193" y="366"/>
                          </a:lnTo>
                          <a:lnTo>
                            <a:pt x="191" y="360"/>
                          </a:lnTo>
                          <a:lnTo>
                            <a:pt x="191" y="355"/>
                          </a:lnTo>
                          <a:lnTo>
                            <a:pt x="190" y="349"/>
                          </a:lnTo>
                          <a:lnTo>
                            <a:pt x="190" y="345"/>
                          </a:lnTo>
                          <a:lnTo>
                            <a:pt x="190" y="340"/>
                          </a:lnTo>
                          <a:lnTo>
                            <a:pt x="189" y="334"/>
                          </a:lnTo>
                          <a:lnTo>
                            <a:pt x="188" y="329"/>
                          </a:lnTo>
                          <a:lnTo>
                            <a:pt x="188" y="323"/>
                          </a:lnTo>
                          <a:lnTo>
                            <a:pt x="188" y="317"/>
                          </a:lnTo>
                          <a:lnTo>
                            <a:pt x="186" y="313"/>
                          </a:lnTo>
                          <a:lnTo>
                            <a:pt x="186" y="307"/>
                          </a:lnTo>
                          <a:lnTo>
                            <a:pt x="186" y="302"/>
                          </a:lnTo>
                          <a:lnTo>
                            <a:pt x="183" y="297"/>
                          </a:lnTo>
                          <a:lnTo>
                            <a:pt x="182" y="291"/>
                          </a:lnTo>
                          <a:lnTo>
                            <a:pt x="182" y="286"/>
                          </a:lnTo>
                          <a:lnTo>
                            <a:pt x="182" y="282"/>
                          </a:lnTo>
                          <a:lnTo>
                            <a:pt x="180" y="276"/>
                          </a:lnTo>
                          <a:lnTo>
                            <a:pt x="180" y="269"/>
                          </a:lnTo>
                          <a:lnTo>
                            <a:pt x="177" y="264"/>
                          </a:lnTo>
                          <a:lnTo>
                            <a:pt x="177" y="259"/>
                          </a:lnTo>
                          <a:lnTo>
                            <a:pt x="175" y="253"/>
                          </a:lnTo>
                          <a:lnTo>
                            <a:pt x="174" y="247"/>
                          </a:lnTo>
                          <a:lnTo>
                            <a:pt x="172" y="241"/>
                          </a:lnTo>
                          <a:lnTo>
                            <a:pt x="171" y="235"/>
                          </a:lnTo>
                          <a:lnTo>
                            <a:pt x="170" y="231"/>
                          </a:lnTo>
                          <a:lnTo>
                            <a:pt x="168" y="225"/>
                          </a:lnTo>
                          <a:lnTo>
                            <a:pt x="167" y="219"/>
                          </a:lnTo>
                          <a:lnTo>
                            <a:pt x="165" y="214"/>
                          </a:lnTo>
                          <a:lnTo>
                            <a:pt x="163" y="208"/>
                          </a:lnTo>
                          <a:lnTo>
                            <a:pt x="162" y="203"/>
                          </a:lnTo>
                          <a:lnTo>
                            <a:pt x="159" y="197"/>
                          </a:lnTo>
                          <a:lnTo>
                            <a:pt x="158" y="192"/>
                          </a:lnTo>
                          <a:lnTo>
                            <a:pt x="156" y="186"/>
                          </a:lnTo>
                          <a:lnTo>
                            <a:pt x="155" y="180"/>
                          </a:lnTo>
                          <a:lnTo>
                            <a:pt x="152" y="175"/>
                          </a:lnTo>
                          <a:lnTo>
                            <a:pt x="150" y="169"/>
                          </a:lnTo>
                          <a:lnTo>
                            <a:pt x="148" y="163"/>
                          </a:lnTo>
                          <a:lnTo>
                            <a:pt x="146" y="157"/>
                          </a:lnTo>
                          <a:lnTo>
                            <a:pt x="144" y="152"/>
                          </a:lnTo>
                          <a:lnTo>
                            <a:pt x="142" y="145"/>
                          </a:lnTo>
                          <a:lnTo>
                            <a:pt x="139" y="139"/>
                          </a:lnTo>
                          <a:lnTo>
                            <a:pt x="137" y="135"/>
                          </a:lnTo>
                          <a:lnTo>
                            <a:pt x="134" y="127"/>
                          </a:lnTo>
                          <a:lnTo>
                            <a:pt x="132" y="121"/>
                          </a:lnTo>
                          <a:lnTo>
                            <a:pt x="130" y="116"/>
                          </a:lnTo>
                          <a:lnTo>
                            <a:pt x="127" y="110"/>
                          </a:lnTo>
                          <a:lnTo>
                            <a:pt x="125" y="104"/>
                          </a:lnTo>
                          <a:lnTo>
                            <a:pt x="123" y="99"/>
                          </a:lnTo>
                          <a:lnTo>
                            <a:pt x="119" y="92"/>
                          </a:lnTo>
                          <a:lnTo>
                            <a:pt x="117" y="86"/>
                          </a:lnTo>
                          <a:lnTo>
                            <a:pt x="114" y="80"/>
                          </a:lnTo>
                          <a:lnTo>
                            <a:pt x="111" y="74"/>
                          </a:lnTo>
                          <a:lnTo>
                            <a:pt x="108" y="68"/>
                          </a:lnTo>
                          <a:lnTo>
                            <a:pt x="105" y="62"/>
                          </a:lnTo>
                          <a:lnTo>
                            <a:pt x="102" y="56"/>
                          </a:lnTo>
                          <a:lnTo>
                            <a:pt x="99" y="50"/>
                          </a:lnTo>
                          <a:lnTo>
                            <a:pt x="97" y="43"/>
                          </a:lnTo>
                          <a:lnTo>
                            <a:pt x="93" y="37"/>
                          </a:lnTo>
                          <a:lnTo>
                            <a:pt x="89" y="31"/>
                          </a:lnTo>
                          <a:lnTo>
                            <a:pt x="86" y="25"/>
                          </a:lnTo>
                          <a:lnTo>
                            <a:pt x="83" y="18"/>
                          </a:lnTo>
                          <a:lnTo>
                            <a:pt x="80" y="12"/>
                          </a:lnTo>
                          <a:lnTo>
                            <a:pt x="76" y="5"/>
                          </a:lnTo>
                          <a:lnTo>
                            <a:pt x="7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43" name="Freeform 198"/>
                    <p:cNvSpPr>
                      <a:spLocks/>
                    </p:cNvSpPr>
                    <p:nvPr/>
                  </p:nvSpPr>
                  <p:spPr bwMode="auto">
                    <a:xfrm>
                      <a:off x="5361" y="1875"/>
                      <a:ext cx="25" cy="26"/>
                    </a:xfrm>
                    <a:custGeom>
                      <a:avLst/>
                      <a:gdLst>
                        <a:gd name="T0" fmla="*/ 1 w 77"/>
                        <a:gd name="T1" fmla="*/ 3 h 79"/>
                        <a:gd name="T2" fmla="*/ 2 w 77"/>
                        <a:gd name="T3" fmla="*/ 3 h 79"/>
                        <a:gd name="T4" fmla="*/ 2 w 77"/>
                        <a:gd name="T5" fmla="*/ 3 h 79"/>
                        <a:gd name="T6" fmla="*/ 2 w 77"/>
                        <a:gd name="T7" fmla="*/ 3 h 79"/>
                        <a:gd name="T8" fmla="*/ 2 w 77"/>
                        <a:gd name="T9" fmla="*/ 2 h 79"/>
                        <a:gd name="T10" fmla="*/ 2 w 77"/>
                        <a:gd name="T11" fmla="*/ 2 h 79"/>
                        <a:gd name="T12" fmla="*/ 3 w 77"/>
                        <a:gd name="T13" fmla="*/ 2 h 79"/>
                        <a:gd name="T14" fmla="*/ 3 w 77"/>
                        <a:gd name="T15" fmla="*/ 2 h 79"/>
                        <a:gd name="T16" fmla="*/ 3 w 77"/>
                        <a:gd name="T17" fmla="*/ 1 h 79"/>
                        <a:gd name="T18" fmla="*/ 3 w 77"/>
                        <a:gd name="T19" fmla="*/ 1 h 79"/>
                        <a:gd name="T20" fmla="*/ 2 w 77"/>
                        <a:gd name="T21" fmla="*/ 1 h 79"/>
                        <a:gd name="T22" fmla="*/ 2 w 77"/>
                        <a:gd name="T23" fmla="*/ 1 h 79"/>
                        <a:gd name="T24" fmla="*/ 2 w 77"/>
                        <a:gd name="T25" fmla="*/ 0 h 79"/>
                        <a:gd name="T26" fmla="*/ 2 w 77"/>
                        <a:gd name="T27" fmla="*/ 0 h 79"/>
                        <a:gd name="T28" fmla="*/ 2 w 77"/>
                        <a:gd name="T29" fmla="*/ 0 h 79"/>
                        <a:gd name="T30" fmla="*/ 1 w 77"/>
                        <a:gd name="T31" fmla="*/ 0 h 79"/>
                        <a:gd name="T32" fmla="*/ 1 w 77"/>
                        <a:gd name="T33" fmla="*/ 0 h 79"/>
                        <a:gd name="T34" fmla="*/ 1 w 77"/>
                        <a:gd name="T35" fmla="*/ 0 h 79"/>
                        <a:gd name="T36" fmla="*/ 1 w 77"/>
                        <a:gd name="T37" fmla="*/ 0 h 79"/>
                        <a:gd name="T38" fmla="*/ 1 w 77"/>
                        <a:gd name="T39" fmla="*/ 0 h 79"/>
                        <a:gd name="T40" fmla="*/ 0 w 77"/>
                        <a:gd name="T41" fmla="*/ 1 h 79"/>
                        <a:gd name="T42" fmla="*/ 0 w 77"/>
                        <a:gd name="T43" fmla="*/ 1 h 79"/>
                        <a:gd name="T44" fmla="*/ 0 w 77"/>
                        <a:gd name="T45" fmla="*/ 1 h 79"/>
                        <a:gd name="T46" fmla="*/ 0 w 77"/>
                        <a:gd name="T47" fmla="*/ 1 h 79"/>
                        <a:gd name="T48" fmla="*/ 0 w 77"/>
                        <a:gd name="T49" fmla="*/ 2 h 79"/>
                        <a:gd name="T50" fmla="*/ 0 w 77"/>
                        <a:gd name="T51" fmla="*/ 2 h 79"/>
                        <a:gd name="T52" fmla="*/ 0 w 77"/>
                        <a:gd name="T53" fmla="*/ 2 h 79"/>
                        <a:gd name="T54" fmla="*/ 0 w 77"/>
                        <a:gd name="T55" fmla="*/ 2 h 79"/>
                        <a:gd name="T56" fmla="*/ 1 w 77"/>
                        <a:gd name="T57" fmla="*/ 3 h 79"/>
                        <a:gd name="T58" fmla="*/ 1 w 77"/>
                        <a:gd name="T59" fmla="*/ 3 h 79"/>
                        <a:gd name="T60" fmla="*/ 1 w 77"/>
                        <a:gd name="T61" fmla="*/ 3 h 79"/>
                        <a:gd name="T62" fmla="*/ 1 w 77"/>
                        <a:gd name="T63" fmla="*/ 3 h 79"/>
                        <a:gd name="T64" fmla="*/ 1 w 77"/>
                        <a:gd name="T65" fmla="*/ 3 h 79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7"/>
                        <a:gd name="T100" fmla="*/ 0 h 79"/>
                        <a:gd name="T101" fmla="*/ 77 w 77"/>
                        <a:gd name="T102" fmla="*/ 79 h 79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7" h="79">
                          <a:moveTo>
                            <a:pt x="38" y="79"/>
                          </a:moveTo>
                          <a:lnTo>
                            <a:pt x="41" y="78"/>
                          </a:lnTo>
                          <a:lnTo>
                            <a:pt x="45" y="78"/>
                          </a:lnTo>
                          <a:lnTo>
                            <a:pt x="49" y="76"/>
                          </a:lnTo>
                          <a:lnTo>
                            <a:pt x="53" y="75"/>
                          </a:lnTo>
                          <a:lnTo>
                            <a:pt x="57" y="73"/>
                          </a:lnTo>
                          <a:lnTo>
                            <a:pt x="59" y="72"/>
                          </a:lnTo>
                          <a:lnTo>
                            <a:pt x="63" y="69"/>
                          </a:lnTo>
                          <a:lnTo>
                            <a:pt x="65" y="67"/>
                          </a:lnTo>
                          <a:lnTo>
                            <a:pt x="67" y="63"/>
                          </a:lnTo>
                          <a:lnTo>
                            <a:pt x="70" y="61"/>
                          </a:lnTo>
                          <a:lnTo>
                            <a:pt x="72" y="57"/>
                          </a:lnTo>
                          <a:lnTo>
                            <a:pt x="74" y="55"/>
                          </a:lnTo>
                          <a:lnTo>
                            <a:pt x="74" y="51"/>
                          </a:lnTo>
                          <a:lnTo>
                            <a:pt x="77" y="47"/>
                          </a:lnTo>
                          <a:lnTo>
                            <a:pt x="77" y="43"/>
                          </a:lnTo>
                          <a:lnTo>
                            <a:pt x="77" y="40"/>
                          </a:lnTo>
                          <a:lnTo>
                            <a:pt x="77" y="36"/>
                          </a:lnTo>
                          <a:lnTo>
                            <a:pt x="77" y="31"/>
                          </a:lnTo>
                          <a:lnTo>
                            <a:pt x="74" y="28"/>
                          </a:lnTo>
                          <a:lnTo>
                            <a:pt x="74" y="24"/>
                          </a:lnTo>
                          <a:lnTo>
                            <a:pt x="72" y="21"/>
                          </a:lnTo>
                          <a:lnTo>
                            <a:pt x="70" y="18"/>
                          </a:lnTo>
                          <a:lnTo>
                            <a:pt x="67" y="15"/>
                          </a:lnTo>
                          <a:lnTo>
                            <a:pt x="65" y="12"/>
                          </a:lnTo>
                          <a:lnTo>
                            <a:pt x="63" y="10"/>
                          </a:lnTo>
                          <a:lnTo>
                            <a:pt x="59" y="7"/>
                          </a:lnTo>
                          <a:lnTo>
                            <a:pt x="57" y="5"/>
                          </a:lnTo>
                          <a:lnTo>
                            <a:pt x="53" y="3"/>
                          </a:lnTo>
                          <a:lnTo>
                            <a:pt x="49" y="3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29" y="0"/>
                          </a:lnTo>
                          <a:lnTo>
                            <a:pt x="26" y="3"/>
                          </a:lnTo>
                          <a:lnTo>
                            <a:pt x="22" y="3"/>
                          </a:lnTo>
                          <a:lnTo>
                            <a:pt x="19" y="5"/>
                          </a:lnTo>
                          <a:lnTo>
                            <a:pt x="16" y="7"/>
                          </a:lnTo>
                          <a:lnTo>
                            <a:pt x="14" y="10"/>
                          </a:lnTo>
                          <a:lnTo>
                            <a:pt x="11" y="12"/>
                          </a:lnTo>
                          <a:lnTo>
                            <a:pt x="8" y="15"/>
                          </a:lnTo>
                          <a:lnTo>
                            <a:pt x="6" y="18"/>
                          </a:lnTo>
                          <a:lnTo>
                            <a:pt x="3" y="21"/>
                          </a:lnTo>
                          <a:lnTo>
                            <a:pt x="3" y="24"/>
                          </a:lnTo>
                          <a:lnTo>
                            <a:pt x="1" y="28"/>
                          </a:lnTo>
                          <a:lnTo>
                            <a:pt x="1" y="31"/>
                          </a:lnTo>
                          <a:lnTo>
                            <a:pt x="0" y="36"/>
                          </a:lnTo>
                          <a:lnTo>
                            <a:pt x="0" y="40"/>
                          </a:lnTo>
                          <a:lnTo>
                            <a:pt x="0" y="43"/>
                          </a:lnTo>
                          <a:lnTo>
                            <a:pt x="1" y="47"/>
                          </a:lnTo>
                          <a:lnTo>
                            <a:pt x="1" y="51"/>
                          </a:lnTo>
                          <a:lnTo>
                            <a:pt x="3" y="55"/>
                          </a:lnTo>
                          <a:lnTo>
                            <a:pt x="3" y="57"/>
                          </a:lnTo>
                          <a:lnTo>
                            <a:pt x="6" y="61"/>
                          </a:lnTo>
                          <a:lnTo>
                            <a:pt x="8" y="63"/>
                          </a:lnTo>
                          <a:lnTo>
                            <a:pt x="11" y="67"/>
                          </a:lnTo>
                          <a:lnTo>
                            <a:pt x="14" y="69"/>
                          </a:lnTo>
                          <a:lnTo>
                            <a:pt x="16" y="72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6"/>
                          </a:lnTo>
                          <a:lnTo>
                            <a:pt x="29" y="78"/>
                          </a:lnTo>
                          <a:lnTo>
                            <a:pt x="34" y="78"/>
                          </a:lnTo>
                          <a:lnTo>
                            <a:pt x="38" y="7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44" name="Freeform 199"/>
                    <p:cNvSpPr>
                      <a:spLocks/>
                    </p:cNvSpPr>
                    <p:nvPr/>
                  </p:nvSpPr>
                  <p:spPr bwMode="auto">
                    <a:xfrm>
                      <a:off x="5412" y="1877"/>
                      <a:ext cx="26" cy="25"/>
                    </a:xfrm>
                    <a:custGeom>
                      <a:avLst/>
                      <a:gdLst>
                        <a:gd name="T0" fmla="*/ 2 w 77"/>
                        <a:gd name="T1" fmla="*/ 3 h 77"/>
                        <a:gd name="T2" fmla="*/ 2 w 77"/>
                        <a:gd name="T3" fmla="*/ 3 h 77"/>
                        <a:gd name="T4" fmla="*/ 2 w 77"/>
                        <a:gd name="T5" fmla="*/ 2 h 77"/>
                        <a:gd name="T6" fmla="*/ 2 w 77"/>
                        <a:gd name="T7" fmla="*/ 2 h 77"/>
                        <a:gd name="T8" fmla="*/ 3 w 77"/>
                        <a:gd name="T9" fmla="*/ 2 h 77"/>
                        <a:gd name="T10" fmla="*/ 3 w 77"/>
                        <a:gd name="T11" fmla="*/ 2 h 77"/>
                        <a:gd name="T12" fmla="*/ 3 w 77"/>
                        <a:gd name="T13" fmla="*/ 2 h 77"/>
                        <a:gd name="T14" fmla="*/ 3 w 77"/>
                        <a:gd name="T15" fmla="*/ 2 h 77"/>
                        <a:gd name="T16" fmla="*/ 3 w 77"/>
                        <a:gd name="T17" fmla="*/ 1 h 77"/>
                        <a:gd name="T18" fmla="*/ 3 w 77"/>
                        <a:gd name="T19" fmla="*/ 1 h 77"/>
                        <a:gd name="T20" fmla="*/ 3 w 77"/>
                        <a:gd name="T21" fmla="*/ 1 h 77"/>
                        <a:gd name="T22" fmla="*/ 3 w 77"/>
                        <a:gd name="T23" fmla="*/ 0 h 77"/>
                        <a:gd name="T24" fmla="*/ 2 w 77"/>
                        <a:gd name="T25" fmla="*/ 0 h 77"/>
                        <a:gd name="T26" fmla="*/ 2 w 77"/>
                        <a:gd name="T27" fmla="*/ 0 h 77"/>
                        <a:gd name="T28" fmla="*/ 2 w 77"/>
                        <a:gd name="T29" fmla="*/ 0 h 77"/>
                        <a:gd name="T30" fmla="*/ 2 w 77"/>
                        <a:gd name="T31" fmla="*/ 0 h 77"/>
                        <a:gd name="T32" fmla="*/ 1 w 77"/>
                        <a:gd name="T33" fmla="*/ 0 h 77"/>
                        <a:gd name="T34" fmla="*/ 1 w 77"/>
                        <a:gd name="T35" fmla="*/ 0 h 77"/>
                        <a:gd name="T36" fmla="*/ 1 w 77"/>
                        <a:gd name="T37" fmla="*/ 0 h 77"/>
                        <a:gd name="T38" fmla="*/ 0 w 77"/>
                        <a:gd name="T39" fmla="*/ 0 h 77"/>
                        <a:gd name="T40" fmla="*/ 0 w 77"/>
                        <a:gd name="T41" fmla="*/ 0 h 77"/>
                        <a:gd name="T42" fmla="*/ 0 w 77"/>
                        <a:gd name="T43" fmla="*/ 1 h 77"/>
                        <a:gd name="T44" fmla="*/ 0 w 77"/>
                        <a:gd name="T45" fmla="*/ 1 h 77"/>
                        <a:gd name="T46" fmla="*/ 0 w 77"/>
                        <a:gd name="T47" fmla="*/ 1 h 77"/>
                        <a:gd name="T48" fmla="*/ 0 w 77"/>
                        <a:gd name="T49" fmla="*/ 2 h 77"/>
                        <a:gd name="T50" fmla="*/ 0 w 77"/>
                        <a:gd name="T51" fmla="*/ 2 h 77"/>
                        <a:gd name="T52" fmla="*/ 0 w 77"/>
                        <a:gd name="T53" fmla="*/ 2 h 77"/>
                        <a:gd name="T54" fmla="*/ 0 w 77"/>
                        <a:gd name="T55" fmla="*/ 2 h 77"/>
                        <a:gd name="T56" fmla="*/ 0 w 77"/>
                        <a:gd name="T57" fmla="*/ 2 h 77"/>
                        <a:gd name="T58" fmla="*/ 1 w 77"/>
                        <a:gd name="T59" fmla="*/ 2 h 77"/>
                        <a:gd name="T60" fmla="*/ 1 w 77"/>
                        <a:gd name="T61" fmla="*/ 3 h 77"/>
                        <a:gd name="T62" fmla="*/ 1 w 77"/>
                        <a:gd name="T63" fmla="*/ 3 h 77"/>
                        <a:gd name="T64" fmla="*/ 1 w 77"/>
                        <a:gd name="T65" fmla="*/ 3 h 77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7"/>
                        <a:gd name="T100" fmla="*/ 0 h 77"/>
                        <a:gd name="T101" fmla="*/ 77 w 77"/>
                        <a:gd name="T102" fmla="*/ 77 h 77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7" h="77">
                          <a:moveTo>
                            <a:pt x="38" y="77"/>
                          </a:moveTo>
                          <a:lnTo>
                            <a:pt x="43" y="76"/>
                          </a:lnTo>
                          <a:lnTo>
                            <a:pt x="46" y="76"/>
                          </a:lnTo>
                          <a:lnTo>
                            <a:pt x="50" y="75"/>
                          </a:lnTo>
                          <a:lnTo>
                            <a:pt x="53" y="74"/>
                          </a:lnTo>
                          <a:lnTo>
                            <a:pt x="56" y="71"/>
                          </a:lnTo>
                          <a:lnTo>
                            <a:pt x="59" y="70"/>
                          </a:lnTo>
                          <a:lnTo>
                            <a:pt x="63" y="68"/>
                          </a:lnTo>
                          <a:lnTo>
                            <a:pt x="67" y="65"/>
                          </a:lnTo>
                          <a:lnTo>
                            <a:pt x="69" y="62"/>
                          </a:lnTo>
                          <a:lnTo>
                            <a:pt x="71" y="59"/>
                          </a:lnTo>
                          <a:lnTo>
                            <a:pt x="72" y="56"/>
                          </a:lnTo>
                          <a:lnTo>
                            <a:pt x="74" y="54"/>
                          </a:lnTo>
                          <a:lnTo>
                            <a:pt x="75" y="49"/>
                          </a:lnTo>
                          <a:lnTo>
                            <a:pt x="76" y="46"/>
                          </a:lnTo>
                          <a:lnTo>
                            <a:pt x="77" y="42"/>
                          </a:lnTo>
                          <a:lnTo>
                            <a:pt x="77" y="38"/>
                          </a:lnTo>
                          <a:lnTo>
                            <a:pt x="77" y="33"/>
                          </a:lnTo>
                          <a:lnTo>
                            <a:pt x="76" y="31"/>
                          </a:lnTo>
                          <a:lnTo>
                            <a:pt x="75" y="26"/>
                          </a:lnTo>
                          <a:lnTo>
                            <a:pt x="74" y="23"/>
                          </a:lnTo>
                          <a:lnTo>
                            <a:pt x="72" y="19"/>
                          </a:lnTo>
                          <a:lnTo>
                            <a:pt x="71" y="16"/>
                          </a:lnTo>
                          <a:lnTo>
                            <a:pt x="69" y="13"/>
                          </a:lnTo>
                          <a:lnTo>
                            <a:pt x="67" y="11"/>
                          </a:lnTo>
                          <a:lnTo>
                            <a:pt x="63" y="8"/>
                          </a:lnTo>
                          <a:lnTo>
                            <a:pt x="59" y="6"/>
                          </a:lnTo>
                          <a:lnTo>
                            <a:pt x="56" y="5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6" y="0"/>
                          </a:lnTo>
                          <a:lnTo>
                            <a:pt x="43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3" y="2"/>
                          </a:lnTo>
                          <a:lnTo>
                            <a:pt x="20" y="5"/>
                          </a:lnTo>
                          <a:lnTo>
                            <a:pt x="17" y="6"/>
                          </a:lnTo>
                          <a:lnTo>
                            <a:pt x="13" y="8"/>
                          </a:lnTo>
                          <a:lnTo>
                            <a:pt x="11" y="11"/>
                          </a:lnTo>
                          <a:lnTo>
                            <a:pt x="8" y="13"/>
                          </a:lnTo>
                          <a:lnTo>
                            <a:pt x="6" y="16"/>
                          </a:lnTo>
                          <a:lnTo>
                            <a:pt x="5" y="19"/>
                          </a:lnTo>
                          <a:lnTo>
                            <a:pt x="2" y="23"/>
                          </a:lnTo>
                          <a:lnTo>
                            <a:pt x="1" y="26"/>
                          </a:lnTo>
                          <a:lnTo>
                            <a:pt x="0" y="31"/>
                          </a:lnTo>
                          <a:lnTo>
                            <a:pt x="0" y="33"/>
                          </a:lnTo>
                          <a:lnTo>
                            <a:pt x="0" y="38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1" y="49"/>
                          </a:lnTo>
                          <a:lnTo>
                            <a:pt x="2" y="54"/>
                          </a:lnTo>
                          <a:lnTo>
                            <a:pt x="5" y="56"/>
                          </a:lnTo>
                          <a:lnTo>
                            <a:pt x="6" y="59"/>
                          </a:lnTo>
                          <a:lnTo>
                            <a:pt x="8" y="62"/>
                          </a:lnTo>
                          <a:lnTo>
                            <a:pt x="11" y="65"/>
                          </a:lnTo>
                          <a:lnTo>
                            <a:pt x="13" y="68"/>
                          </a:lnTo>
                          <a:lnTo>
                            <a:pt x="17" y="70"/>
                          </a:lnTo>
                          <a:lnTo>
                            <a:pt x="20" y="71"/>
                          </a:lnTo>
                          <a:lnTo>
                            <a:pt x="23" y="74"/>
                          </a:lnTo>
                          <a:lnTo>
                            <a:pt x="26" y="75"/>
                          </a:lnTo>
                          <a:lnTo>
                            <a:pt x="31" y="76"/>
                          </a:lnTo>
                          <a:lnTo>
                            <a:pt x="34" y="76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45" name="Freeform 200"/>
                    <p:cNvSpPr>
                      <a:spLocks/>
                    </p:cNvSpPr>
                    <p:nvPr/>
                  </p:nvSpPr>
                  <p:spPr bwMode="auto">
                    <a:xfrm>
                      <a:off x="5461" y="1876"/>
                      <a:ext cx="26" cy="26"/>
                    </a:xfrm>
                    <a:custGeom>
                      <a:avLst/>
                      <a:gdLst>
                        <a:gd name="T0" fmla="*/ 2 w 78"/>
                        <a:gd name="T1" fmla="*/ 3 h 77"/>
                        <a:gd name="T2" fmla="*/ 2 w 78"/>
                        <a:gd name="T3" fmla="*/ 3 h 77"/>
                        <a:gd name="T4" fmla="*/ 2 w 78"/>
                        <a:gd name="T5" fmla="*/ 3 h 77"/>
                        <a:gd name="T6" fmla="*/ 2 w 78"/>
                        <a:gd name="T7" fmla="*/ 3 h 77"/>
                        <a:gd name="T8" fmla="*/ 3 w 78"/>
                        <a:gd name="T9" fmla="*/ 2 h 77"/>
                        <a:gd name="T10" fmla="*/ 3 w 78"/>
                        <a:gd name="T11" fmla="*/ 2 h 77"/>
                        <a:gd name="T12" fmla="*/ 3 w 78"/>
                        <a:gd name="T13" fmla="*/ 2 h 77"/>
                        <a:gd name="T14" fmla="*/ 3 w 78"/>
                        <a:gd name="T15" fmla="*/ 2 h 77"/>
                        <a:gd name="T16" fmla="*/ 3 w 78"/>
                        <a:gd name="T17" fmla="*/ 1 h 77"/>
                        <a:gd name="T18" fmla="*/ 3 w 78"/>
                        <a:gd name="T19" fmla="*/ 1 h 77"/>
                        <a:gd name="T20" fmla="*/ 3 w 78"/>
                        <a:gd name="T21" fmla="*/ 1 h 77"/>
                        <a:gd name="T22" fmla="*/ 3 w 78"/>
                        <a:gd name="T23" fmla="*/ 0 h 77"/>
                        <a:gd name="T24" fmla="*/ 2 w 78"/>
                        <a:gd name="T25" fmla="*/ 0 h 77"/>
                        <a:gd name="T26" fmla="*/ 2 w 78"/>
                        <a:gd name="T27" fmla="*/ 0 h 77"/>
                        <a:gd name="T28" fmla="*/ 2 w 78"/>
                        <a:gd name="T29" fmla="*/ 0 h 77"/>
                        <a:gd name="T30" fmla="*/ 2 w 78"/>
                        <a:gd name="T31" fmla="*/ 0 h 77"/>
                        <a:gd name="T32" fmla="*/ 1 w 78"/>
                        <a:gd name="T33" fmla="*/ 0 h 77"/>
                        <a:gd name="T34" fmla="*/ 1 w 78"/>
                        <a:gd name="T35" fmla="*/ 0 h 77"/>
                        <a:gd name="T36" fmla="*/ 1 w 78"/>
                        <a:gd name="T37" fmla="*/ 0 h 77"/>
                        <a:gd name="T38" fmla="*/ 1 w 78"/>
                        <a:gd name="T39" fmla="*/ 0 h 77"/>
                        <a:gd name="T40" fmla="*/ 0 w 78"/>
                        <a:gd name="T41" fmla="*/ 0 h 77"/>
                        <a:gd name="T42" fmla="*/ 0 w 78"/>
                        <a:gd name="T43" fmla="*/ 1 h 77"/>
                        <a:gd name="T44" fmla="*/ 0 w 78"/>
                        <a:gd name="T45" fmla="*/ 1 h 77"/>
                        <a:gd name="T46" fmla="*/ 0 w 78"/>
                        <a:gd name="T47" fmla="*/ 1 h 77"/>
                        <a:gd name="T48" fmla="*/ 0 w 78"/>
                        <a:gd name="T49" fmla="*/ 2 h 77"/>
                        <a:gd name="T50" fmla="*/ 0 w 78"/>
                        <a:gd name="T51" fmla="*/ 2 h 77"/>
                        <a:gd name="T52" fmla="*/ 0 w 78"/>
                        <a:gd name="T53" fmla="*/ 2 h 77"/>
                        <a:gd name="T54" fmla="*/ 0 w 78"/>
                        <a:gd name="T55" fmla="*/ 2 h 77"/>
                        <a:gd name="T56" fmla="*/ 1 w 78"/>
                        <a:gd name="T57" fmla="*/ 3 h 77"/>
                        <a:gd name="T58" fmla="*/ 1 w 78"/>
                        <a:gd name="T59" fmla="*/ 3 h 77"/>
                        <a:gd name="T60" fmla="*/ 1 w 78"/>
                        <a:gd name="T61" fmla="*/ 3 h 77"/>
                        <a:gd name="T62" fmla="*/ 1 w 78"/>
                        <a:gd name="T63" fmla="*/ 3 h 77"/>
                        <a:gd name="T64" fmla="*/ 2 w 78"/>
                        <a:gd name="T65" fmla="*/ 3 h 77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8"/>
                        <a:gd name="T100" fmla="*/ 0 h 77"/>
                        <a:gd name="T101" fmla="*/ 78 w 78"/>
                        <a:gd name="T102" fmla="*/ 77 h 77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8" h="77">
                          <a:moveTo>
                            <a:pt x="41" y="77"/>
                          </a:moveTo>
                          <a:lnTo>
                            <a:pt x="43" y="76"/>
                          </a:lnTo>
                          <a:lnTo>
                            <a:pt x="48" y="76"/>
                          </a:lnTo>
                          <a:lnTo>
                            <a:pt x="51" y="75"/>
                          </a:lnTo>
                          <a:lnTo>
                            <a:pt x="55" y="73"/>
                          </a:lnTo>
                          <a:lnTo>
                            <a:pt x="57" y="71"/>
                          </a:lnTo>
                          <a:lnTo>
                            <a:pt x="61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9" y="61"/>
                          </a:lnTo>
                          <a:lnTo>
                            <a:pt x="71" y="59"/>
                          </a:lnTo>
                          <a:lnTo>
                            <a:pt x="74" y="56"/>
                          </a:lnTo>
                          <a:lnTo>
                            <a:pt x="75" y="53"/>
                          </a:lnTo>
                          <a:lnTo>
                            <a:pt x="76" y="48"/>
                          </a:lnTo>
                          <a:lnTo>
                            <a:pt x="77" y="45"/>
                          </a:lnTo>
                          <a:lnTo>
                            <a:pt x="78" y="41"/>
                          </a:lnTo>
                          <a:lnTo>
                            <a:pt x="78" y="38"/>
                          </a:lnTo>
                          <a:lnTo>
                            <a:pt x="78" y="34"/>
                          </a:lnTo>
                          <a:lnTo>
                            <a:pt x="77" y="31"/>
                          </a:lnTo>
                          <a:lnTo>
                            <a:pt x="76" y="26"/>
                          </a:lnTo>
                          <a:lnTo>
                            <a:pt x="75" y="22"/>
                          </a:lnTo>
                          <a:lnTo>
                            <a:pt x="74" y="19"/>
                          </a:lnTo>
                          <a:lnTo>
                            <a:pt x="71" y="15"/>
                          </a:lnTo>
                          <a:lnTo>
                            <a:pt x="69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1" y="4"/>
                          </a:lnTo>
                          <a:lnTo>
                            <a:pt x="57" y="3"/>
                          </a:lnTo>
                          <a:lnTo>
                            <a:pt x="55" y="2"/>
                          </a:lnTo>
                          <a:lnTo>
                            <a:pt x="51" y="0"/>
                          </a:lnTo>
                          <a:lnTo>
                            <a:pt x="48" y="0"/>
                          </a:lnTo>
                          <a:lnTo>
                            <a:pt x="43" y="0"/>
                          </a:lnTo>
                          <a:lnTo>
                            <a:pt x="41" y="0"/>
                          </a:lnTo>
                          <a:lnTo>
                            <a:pt x="36" y="0"/>
                          </a:lnTo>
                          <a:lnTo>
                            <a:pt x="31" y="0"/>
                          </a:lnTo>
                          <a:lnTo>
                            <a:pt x="27" y="0"/>
                          </a:lnTo>
                          <a:lnTo>
                            <a:pt x="25" y="2"/>
                          </a:lnTo>
                          <a:lnTo>
                            <a:pt x="20" y="3"/>
                          </a:lnTo>
                          <a:lnTo>
                            <a:pt x="18" y="4"/>
                          </a:lnTo>
                          <a:lnTo>
                            <a:pt x="16" y="7"/>
                          </a:lnTo>
                          <a:lnTo>
                            <a:pt x="13" y="10"/>
                          </a:lnTo>
                          <a:lnTo>
                            <a:pt x="10" y="13"/>
                          </a:lnTo>
                          <a:lnTo>
                            <a:pt x="7" y="15"/>
                          </a:lnTo>
                          <a:lnTo>
                            <a:pt x="5" y="19"/>
                          </a:lnTo>
                          <a:lnTo>
                            <a:pt x="4" y="22"/>
                          </a:lnTo>
                          <a:lnTo>
                            <a:pt x="3" y="26"/>
                          </a:lnTo>
                          <a:lnTo>
                            <a:pt x="1" y="31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1" y="45"/>
                          </a:lnTo>
                          <a:lnTo>
                            <a:pt x="3" y="48"/>
                          </a:lnTo>
                          <a:lnTo>
                            <a:pt x="4" y="53"/>
                          </a:lnTo>
                          <a:lnTo>
                            <a:pt x="5" y="56"/>
                          </a:lnTo>
                          <a:lnTo>
                            <a:pt x="7" y="59"/>
                          </a:lnTo>
                          <a:lnTo>
                            <a:pt x="10" y="61"/>
                          </a:lnTo>
                          <a:lnTo>
                            <a:pt x="13" y="65"/>
                          </a:lnTo>
                          <a:lnTo>
                            <a:pt x="16" y="67"/>
                          </a:lnTo>
                          <a:lnTo>
                            <a:pt x="18" y="70"/>
                          </a:lnTo>
                          <a:lnTo>
                            <a:pt x="20" y="71"/>
                          </a:lnTo>
                          <a:lnTo>
                            <a:pt x="25" y="73"/>
                          </a:lnTo>
                          <a:lnTo>
                            <a:pt x="27" y="75"/>
                          </a:lnTo>
                          <a:lnTo>
                            <a:pt x="31" y="76"/>
                          </a:lnTo>
                          <a:lnTo>
                            <a:pt x="36" y="76"/>
                          </a:lnTo>
                          <a:lnTo>
                            <a:pt x="41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46" name="Freeform 201"/>
                    <p:cNvSpPr>
                      <a:spLocks/>
                    </p:cNvSpPr>
                    <p:nvPr/>
                  </p:nvSpPr>
                  <p:spPr bwMode="auto">
                    <a:xfrm>
                      <a:off x="5511" y="1877"/>
                      <a:ext cx="26" cy="26"/>
                    </a:xfrm>
                    <a:custGeom>
                      <a:avLst/>
                      <a:gdLst>
                        <a:gd name="T0" fmla="*/ 2 w 76"/>
                        <a:gd name="T1" fmla="*/ 3 h 78"/>
                        <a:gd name="T2" fmla="*/ 2 w 76"/>
                        <a:gd name="T3" fmla="*/ 3 h 78"/>
                        <a:gd name="T4" fmla="*/ 2 w 76"/>
                        <a:gd name="T5" fmla="*/ 3 h 78"/>
                        <a:gd name="T6" fmla="*/ 3 w 76"/>
                        <a:gd name="T7" fmla="*/ 3 h 78"/>
                        <a:gd name="T8" fmla="*/ 3 w 76"/>
                        <a:gd name="T9" fmla="*/ 2 h 78"/>
                        <a:gd name="T10" fmla="*/ 3 w 76"/>
                        <a:gd name="T11" fmla="*/ 2 h 78"/>
                        <a:gd name="T12" fmla="*/ 3 w 76"/>
                        <a:gd name="T13" fmla="*/ 2 h 78"/>
                        <a:gd name="T14" fmla="*/ 3 w 76"/>
                        <a:gd name="T15" fmla="*/ 2 h 78"/>
                        <a:gd name="T16" fmla="*/ 3 w 76"/>
                        <a:gd name="T17" fmla="*/ 1 h 78"/>
                        <a:gd name="T18" fmla="*/ 3 w 76"/>
                        <a:gd name="T19" fmla="*/ 1 h 78"/>
                        <a:gd name="T20" fmla="*/ 3 w 76"/>
                        <a:gd name="T21" fmla="*/ 1 h 78"/>
                        <a:gd name="T22" fmla="*/ 3 w 76"/>
                        <a:gd name="T23" fmla="*/ 1 h 78"/>
                        <a:gd name="T24" fmla="*/ 3 w 76"/>
                        <a:gd name="T25" fmla="*/ 0 h 78"/>
                        <a:gd name="T26" fmla="*/ 2 w 76"/>
                        <a:gd name="T27" fmla="*/ 0 h 78"/>
                        <a:gd name="T28" fmla="*/ 2 w 76"/>
                        <a:gd name="T29" fmla="*/ 0 h 78"/>
                        <a:gd name="T30" fmla="*/ 2 w 76"/>
                        <a:gd name="T31" fmla="*/ 0 h 78"/>
                        <a:gd name="T32" fmla="*/ 1 w 76"/>
                        <a:gd name="T33" fmla="*/ 0 h 78"/>
                        <a:gd name="T34" fmla="*/ 1 w 76"/>
                        <a:gd name="T35" fmla="*/ 0 h 78"/>
                        <a:gd name="T36" fmla="*/ 1 w 76"/>
                        <a:gd name="T37" fmla="*/ 0 h 78"/>
                        <a:gd name="T38" fmla="*/ 0 w 76"/>
                        <a:gd name="T39" fmla="*/ 0 h 78"/>
                        <a:gd name="T40" fmla="*/ 0 w 76"/>
                        <a:gd name="T41" fmla="*/ 1 h 78"/>
                        <a:gd name="T42" fmla="*/ 0 w 76"/>
                        <a:gd name="T43" fmla="*/ 1 h 78"/>
                        <a:gd name="T44" fmla="*/ 0 w 76"/>
                        <a:gd name="T45" fmla="*/ 1 h 78"/>
                        <a:gd name="T46" fmla="*/ 0 w 76"/>
                        <a:gd name="T47" fmla="*/ 1 h 78"/>
                        <a:gd name="T48" fmla="*/ 0 w 76"/>
                        <a:gd name="T49" fmla="*/ 2 h 78"/>
                        <a:gd name="T50" fmla="*/ 0 w 76"/>
                        <a:gd name="T51" fmla="*/ 2 h 78"/>
                        <a:gd name="T52" fmla="*/ 0 w 76"/>
                        <a:gd name="T53" fmla="*/ 2 h 78"/>
                        <a:gd name="T54" fmla="*/ 0 w 76"/>
                        <a:gd name="T55" fmla="*/ 2 h 78"/>
                        <a:gd name="T56" fmla="*/ 0 w 76"/>
                        <a:gd name="T57" fmla="*/ 3 h 78"/>
                        <a:gd name="T58" fmla="*/ 1 w 76"/>
                        <a:gd name="T59" fmla="*/ 3 h 78"/>
                        <a:gd name="T60" fmla="*/ 1 w 76"/>
                        <a:gd name="T61" fmla="*/ 3 h 78"/>
                        <a:gd name="T62" fmla="*/ 1 w 76"/>
                        <a:gd name="T63" fmla="*/ 3 h 78"/>
                        <a:gd name="T64" fmla="*/ 1 w 76"/>
                        <a:gd name="T65" fmla="*/ 3 h 78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6"/>
                        <a:gd name="T100" fmla="*/ 0 h 78"/>
                        <a:gd name="T101" fmla="*/ 76 w 76"/>
                        <a:gd name="T102" fmla="*/ 78 h 78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6" h="78">
                          <a:moveTo>
                            <a:pt x="38" y="78"/>
                          </a:moveTo>
                          <a:lnTo>
                            <a:pt x="41" y="77"/>
                          </a:lnTo>
                          <a:lnTo>
                            <a:pt x="45" y="77"/>
                          </a:lnTo>
                          <a:lnTo>
                            <a:pt x="50" y="76"/>
                          </a:lnTo>
                          <a:lnTo>
                            <a:pt x="53" y="75"/>
                          </a:lnTo>
                          <a:lnTo>
                            <a:pt x="55" y="73"/>
                          </a:lnTo>
                          <a:lnTo>
                            <a:pt x="59" y="71"/>
                          </a:lnTo>
                          <a:lnTo>
                            <a:pt x="63" y="69"/>
                          </a:lnTo>
                          <a:lnTo>
                            <a:pt x="65" y="67"/>
                          </a:lnTo>
                          <a:lnTo>
                            <a:pt x="67" y="64"/>
                          </a:lnTo>
                          <a:lnTo>
                            <a:pt x="70" y="61"/>
                          </a:lnTo>
                          <a:lnTo>
                            <a:pt x="71" y="57"/>
                          </a:lnTo>
                          <a:lnTo>
                            <a:pt x="73" y="55"/>
                          </a:lnTo>
                          <a:lnTo>
                            <a:pt x="74" y="51"/>
                          </a:lnTo>
                          <a:lnTo>
                            <a:pt x="76" y="46"/>
                          </a:lnTo>
                          <a:lnTo>
                            <a:pt x="76" y="43"/>
                          </a:lnTo>
                          <a:lnTo>
                            <a:pt x="76" y="39"/>
                          </a:lnTo>
                          <a:lnTo>
                            <a:pt x="76" y="36"/>
                          </a:lnTo>
                          <a:lnTo>
                            <a:pt x="76" y="31"/>
                          </a:lnTo>
                          <a:lnTo>
                            <a:pt x="74" y="27"/>
                          </a:lnTo>
                          <a:lnTo>
                            <a:pt x="73" y="24"/>
                          </a:lnTo>
                          <a:lnTo>
                            <a:pt x="71" y="20"/>
                          </a:lnTo>
                          <a:lnTo>
                            <a:pt x="70" y="17"/>
                          </a:lnTo>
                          <a:lnTo>
                            <a:pt x="67" y="14"/>
                          </a:lnTo>
                          <a:lnTo>
                            <a:pt x="65" y="12"/>
                          </a:lnTo>
                          <a:lnTo>
                            <a:pt x="63" y="8"/>
                          </a:lnTo>
                          <a:lnTo>
                            <a:pt x="59" y="7"/>
                          </a:lnTo>
                          <a:lnTo>
                            <a:pt x="55" y="5"/>
                          </a:lnTo>
                          <a:lnTo>
                            <a:pt x="53" y="2"/>
                          </a:lnTo>
                          <a:lnTo>
                            <a:pt x="50" y="2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29" y="0"/>
                          </a:lnTo>
                          <a:lnTo>
                            <a:pt x="26" y="2"/>
                          </a:lnTo>
                          <a:lnTo>
                            <a:pt x="22" y="2"/>
                          </a:lnTo>
                          <a:lnTo>
                            <a:pt x="19" y="5"/>
                          </a:lnTo>
                          <a:lnTo>
                            <a:pt x="15" y="7"/>
                          </a:lnTo>
                          <a:lnTo>
                            <a:pt x="13" y="8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6" y="17"/>
                          </a:lnTo>
                          <a:lnTo>
                            <a:pt x="3" y="20"/>
                          </a:lnTo>
                          <a:lnTo>
                            <a:pt x="2" y="24"/>
                          </a:lnTo>
                          <a:lnTo>
                            <a:pt x="1" y="27"/>
                          </a:lnTo>
                          <a:lnTo>
                            <a:pt x="0" y="31"/>
                          </a:lnTo>
                          <a:lnTo>
                            <a:pt x="0" y="36"/>
                          </a:lnTo>
                          <a:lnTo>
                            <a:pt x="0" y="39"/>
                          </a:lnTo>
                          <a:lnTo>
                            <a:pt x="0" y="43"/>
                          </a:lnTo>
                          <a:lnTo>
                            <a:pt x="0" y="46"/>
                          </a:lnTo>
                          <a:lnTo>
                            <a:pt x="1" y="51"/>
                          </a:lnTo>
                          <a:lnTo>
                            <a:pt x="2" y="55"/>
                          </a:lnTo>
                          <a:lnTo>
                            <a:pt x="3" y="57"/>
                          </a:lnTo>
                          <a:lnTo>
                            <a:pt x="6" y="61"/>
                          </a:lnTo>
                          <a:lnTo>
                            <a:pt x="7" y="64"/>
                          </a:lnTo>
                          <a:lnTo>
                            <a:pt x="10" y="67"/>
                          </a:lnTo>
                          <a:lnTo>
                            <a:pt x="13" y="69"/>
                          </a:lnTo>
                          <a:lnTo>
                            <a:pt x="15" y="71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6"/>
                          </a:lnTo>
                          <a:lnTo>
                            <a:pt x="29" y="77"/>
                          </a:lnTo>
                          <a:lnTo>
                            <a:pt x="34" y="77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47" name="Freeform 202"/>
                    <p:cNvSpPr>
                      <a:spLocks/>
                    </p:cNvSpPr>
                    <p:nvPr/>
                  </p:nvSpPr>
                  <p:spPr bwMode="auto">
                    <a:xfrm>
                      <a:off x="5560" y="1876"/>
                      <a:ext cx="26" cy="26"/>
                    </a:xfrm>
                    <a:custGeom>
                      <a:avLst/>
                      <a:gdLst>
                        <a:gd name="T0" fmla="*/ 2 w 77"/>
                        <a:gd name="T1" fmla="*/ 3 h 77"/>
                        <a:gd name="T2" fmla="*/ 2 w 77"/>
                        <a:gd name="T3" fmla="*/ 3 h 77"/>
                        <a:gd name="T4" fmla="*/ 2 w 77"/>
                        <a:gd name="T5" fmla="*/ 3 h 77"/>
                        <a:gd name="T6" fmla="*/ 2 w 77"/>
                        <a:gd name="T7" fmla="*/ 3 h 77"/>
                        <a:gd name="T8" fmla="*/ 3 w 77"/>
                        <a:gd name="T9" fmla="*/ 2 h 77"/>
                        <a:gd name="T10" fmla="*/ 3 w 77"/>
                        <a:gd name="T11" fmla="*/ 2 h 77"/>
                        <a:gd name="T12" fmla="*/ 3 w 77"/>
                        <a:gd name="T13" fmla="*/ 2 h 77"/>
                        <a:gd name="T14" fmla="*/ 3 w 77"/>
                        <a:gd name="T15" fmla="*/ 2 h 77"/>
                        <a:gd name="T16" fmla="*/ 3 w 77"/>
                        <a:gd name="T17" fmla="*/ 1 h 77"/>
                        <a:gd name="T18" fmla="*/ 3 w 77"/>
                        <a:gd name="T19" fmla="*/ 1 h 77"/>
                        <a:gd name="T20" fmla="*/ 3 w 77"/>
                        <a:gd name="T21" fmla="*/ 1 h 77"/>
                        <a:gd name="T22" fmla="*/ 3 w 77"/>
                        <a:gd name="T23" fmla="*/ 0 h 77"/>
                        <a:gd name="T24" fmla="*/ 2 w 77"/>
                        <a:gd name="T25" fmla="*/ 0 h 77"/>
                        <a:gd name="T26" fmla="*/ 2 w 77"/>
                        <a:gd name="T27" fmla="*/ 0 h 77"/>
                        <a:gd name="T28" fmla="*/ 2 w 77"/>
                        <a:gd name="T29" fmla="*/ 0 h 77"/>
                        <a:gd name="T30" fmla="*/ 2 w 77"/>
                        <a:gd name="T31" fmla="*/ 0 h 77"/>
                        <a:gd name="T32" fmla="*/ 1 w 77"/>
                        <a:gd name="T33" fmla="*/ 0 h 77"/>
                        <a:gd name="T34" fmla="*/ 1 w 77"/>
                        <a:gd name="T35" fmla="*/ 0 h 77"/>
                        <a:gd name="T36" fmla="*/ 1 w 77"/>
                        <a:gd name="T37" fmla="*/ 0 h 77"/>
                        <a:gd name="T38" fmla="*/ 0 w 77"/>
                        <a:gd name="T39" fmla="*/ 0 h 77"/>
                        <a:gd name="T40" fmla="*/ 0 w 77"/>
                        <a:gd name="T41" fmla="*/ 0 h 77"/>
                        <a:gd name="T42" fmla="*/ 0 w 77"/>
                        <a:gd name="T43" fmla="*/ 1 h 77"/>
                        <a:gd name="T44" fmla="*/ 0 w 77"/>
                        <a:gd name="T45" fmla="*/ 1 h 77"/>
                        <a:gd name="T46" fmla="*/ 0 w 77"/>
                        <a:gd name="T47" fmla="*/ 1 h 77"/>
                        <a:gd name="T48" fmla="*/ 0 w 77"/>
                        <a:gd name="T49" fmla="*/ 2 h 77"/>
                        <a:gd name="T50" fmla="*/ 0 w 77"/>
                        <a:gd name="T51" fmla="*/ 2 h 77"/>
                        <a:gd name="T52" fmla="*/ 0 w 77"/>
                        <a:gd name="T53" fmla="*/ 2 h 77"/>
                        <a:gd name="T54" fmla="*/ 0 w 77"/>
                        <a:gd name="T55" fmla="*/ 2 h 77"/>
                        <a:gd name="T56" fmla="*/ 0 w 77"/>
                        <a:gd name="T57" fmla="*/ 3 h 77"/>
                        <a:gd name="T58" fmla="*/ 1 w 77"/>
                        <a:gd name="T59" fmla="*/ 3 h 77"/>
                        <a:gd name="T60" fmla="*/ 1 w 77"/>
                        <a:gd name="T61" fmla="*/ 3 h 77"/>
                        <a:gd name="T62" fmla="*/ 1 w 77"/>
                        <a:gd name="T63" fmla="*/ 3 h 77"/>
                        <a:gd name="T64" fmla="*/ 1 w 77"/>
                        <a:gd name="T65" fmla="*/ 3 h 77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7"/>
                        <a:gd name="T100" fmla="*/ 0 h 77"/>
                        <a:gd name="T101" fmla="*/ 77 w 77"/>
                        <a:gd name="T102" fmla="*/ 77 h 77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7" h="77">
                          <a:moveTo>
                            <a:pt x="39" y="77"/>
                          </a:moveTo>
                          <a:lnTo>
                            <a:pt x="42" y="76"/>
                          </a:lnTo>
                          <a:lnTo>
                            <a:pt x="46" y="76"/>
                          </a:lnTo>
                          <a:lnTo>
                            <a:pt x="49" y="75"/>
                          </a:lnTo>
                          <a:lnTo>
                            <a:pt x="53" y="73"/>
                          </a:lnTo>
                          <a:lnTo>
                            <a:pt x="55" y="71"/>
                          </a:lnTo>
                          <a:lnTo>
                            <a:pt x="59" y="70"/>
                          </a:lnTo>
                          <a:lnTo>
                            <a:pt x="63" y="67"/>
                          </a:lnTo>
                          <a:lnTo>
                            <a:pt x="66" y="65"/>
                          </a:lnTo>
                          <a:lnTo>
                            <a:pt x="67" y="61"/>
                          </a:lnTo>
                          <a:lnTo>
                            <a:pt x="70" y="59"/>
                          </a:lnTo>
                          <a:lnTo>
                            <a:pt x="72" y="56"/>
                          </a:lnTo>
                          <a:lnTo>
                            <a:pt x="73" y="53"/>
                          </a:lnTo>
                          <a:lnTo>
                            <a:pt x="74" y="48"/>
                          </a:lnTo>
                          <a:lnTo>
                            <a:pt x="77" y="45"/>
                          </a:lnTo>
                          <a:lnTo>
                            <a:pt x="77" y="41"/>
                          </a:lnTo>
                          <a:lnTo>
                            <a:pt x="77" y="38"/>
                          </a:lnTo>
                          <a:lnTo>
                            <a:pt x="77" y="34"/>
                          </a:lnTo>
                          <a:lnTo>
                            <a:pt x="77" y="31"/>
                          </a:lnTo>
                          <a:lnTo>
                            <a:pt x="74" y="26"/>
                          </a:lnTo>
                          <a:lnTo>
                            <a:pt x="73" y="22"/>
                          </a:lnTo>
                          <a:lnTo>
                            <a:pt x="72" y="19"/>
                          </a:lnTo>
                          <a:lnTo>
                            <a:pt x="70" y="15"/>
                          </a:lnTo>
                          <a:lnTo>
                            <a:pt x="67" y="13"/>
                          </a:lnTo>
                          <a:lnTo>
                            <a:pt x="66" y="10"/>
                          </a:lnTo>
                          <a:lnTo>
                            <a:pt x="63" y="7"/>
                          </a:lnTo>
                          <a:lnTo>
                            <a:pt x="59" y="4"/>
                          </a:lnTo>
                          <a:lnTo>
                            <a:pt x="55" y="3"/>
                          </a:lnTo>
                          <a:lnTo>
                            <a:pt x="53" y="2"/>
                          </a:lnTo>
                          <a:lnTo>
                            <a:pt x="49" y="0"/>
                          </a:lnTo>
                          <a:lnTo>
                            <a:pt x="46" y="0"/>
                          </a:lnTo>
                          <a:lnTo>
                            <a:pt x="42" y="0"/>
                          </a:lnTo>
                          <a:lnTo>
                            <a:pt x="39" y="0"/>
                          </a:lnTo>
                          <a:lnTo>
                            <a:pt x="35" y="0"/>
                          </a:lnTo>
                          <a:lnTo>
                            <a:pt x="30" y="0"/>
                          </a:lnTo>
                          <a:lnTo>
                            <a:pt x="27" y="0"/>
                          </a:lnTo>
                          <a:lnTo>
                            <a:pt x="23" y="2"/>
                          </a:lnTo>
                          <a:lnTo>
                            <a:pt x="20" y="3"/>
                          </a:lnTo>
                          <a:lnTo>
                            <a:pt x="16" y="4"/>
                          </a:lnTo>
                          <a:lnTo>
                            <a:pt x="13" y="7"/>
                          </a:lnTo>
                          <a:lnTo>
                            <a:pt x="11" y="10"/>
                          </a:lnTo>
                          <a:lnTo>
                            <a:pt x="8" y="13"/>
                          </a:lnTo>
                          <a:lnTo>
                            <a:pt x="6" y="15"/>
                          </a:lnTo>
                          <a:lnTo>
                            <a:pt x="4" y="19"/>
                          </a:lnTo>
                          <a:lnTo>
                            <a:pt x="3" y="22"/>
                          </a:lnTo>
                          <a:lnTo>
                            <a:pt x="1" y="26"/>
                          </a:lnTo>
                          <a:lnTo>
                            <a:pt x="1" y="31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1" y="45"/>
                          </a:lnTo>
                          <a:lnTo>
                            <a:pt x="1" y="48"/>
                          </a:lnTo>
                          <a:lnTo>
                            <a:pt x="3" y="53"/>
                          </a:lnTo>
                          <a:lnTo>
                            <a:pt x="4" y="56"/>
                          </a:lnTo>
                          <a:lnTo>
                            <a:pt x="6" y="59"/>
                          </a:lnTo>
                          <a:lnTo>
                            <a:pt x="8" y="61"/>
                          </a:lnTo>
                          <a:lnTo>
                            <a:pt x="11" y="65"/>
                          </a:lnTo>
                          <a:lnTo>
                            <a:pt x="13" y="67"/>
                          </a:lnTo>
                          <a:lnTo>
                            <a:pt x="16" y="70"/>
                          </a:lnTo>
                          <a:lnTo>
                            <a:pt x="20" y="71"/>
                          </a:lnTo>
                          <a:lnTo>
                            <a:pt x="23" y="73"/>
                          </a:lnTo>
                          <a:lnTo>
                            <a:pt x="27" y="75"/>
                          </a:lnTo>
                          <a:lnTo>
                            <a:pt x="30" y="76"/>
                          </a:lnTo>
                          <a:lnTo>
                            <a:pt x="35" y="76"/>
                          </a:lnTo>
                          <a:lnTo>
                            <a:pt x="39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48" name="Freeform 203"/>
                    <p:cNvSpPr>
                      <a:spLocks/>
                    </p:cNvSpPr>
                    <p:nvPr/>
                  </p:nvSpPr>
                  <p:spPr bwMode="auto">
                    <a:xfrm>
                      <a:off x="5612" y="1877"/>
                      <a:ext cx="26" cy="26"/>
                    </a:xfrm>
                    <a:custGeom>
                      <a:avLst/>
                      <a:gdLst>
                        <a:gd name="T0" fmla="*/ 2 w 78"/>
                        <a:gd name="T1" fmla="*/ 3 h 78"/>
                        <a:gd name="T2" fmla="*/ 2 w 78"/>
                        <a:gd name="T3" fmla="*/ 3 h 78"/>
                        <a:gd name="T4" fmla="*/ 2 w 78"/>
                        <a:gd name="T5" fmla="*/ 3 h 78"/>
                        <a:gd name="T6" fmla="*/ 2 w 78"/>
                        <a:gd name="T7" fmla="*/ 3 h 78"/>
                        <a:gd name="T8" fmla="*/ 3 w 78"/>
                        <a:gd name="T9" fmla="*/ 2 h 78"/>
                        <a:gd name="T10" fmla="*/ 3 w 78"/>
                        <a:gd name="T11" fmla="*/ 2 h 78"/>
                        <a:gd name="T12" fmla="*/ 3 w 78"/>
                        <a:gd name="T13" fmla="*/ 2 h 78"/>
                        <a:gd name="T14" fmla="*/ 3 w 78"/>
                        <a:gd name="T15" fmla="*/ 2 h 78"/>
                        <a:gd name="T16" fmla="*/ 3 w 78"/>
                        <a:gd name="T17" fmla="*/ 1 h 78"/>
                        <a:gd name="T18" fmla="*/ 3 w 78"/>
                        <a:gd name="T19" fmla="*/ 1 h 78"/>
                        <a:gd name="T20" fmla="*/ 3 w 78"/>
                        <a:gd name="T21" fmla="*/ 1 h 78"/>
                        <a:gd name="T22" fmla="*/ 3 w 78"/>
                        <a:gd name="T23" fmla="*/ 1 h 78"/>
                        <a:gd name="T24" fmla="*/ 2 w 78"/>
                        <a:gd name="T25" fmla="*/ 0 h 78"/>
                        <a:gd name="T26" fmla="*/ 2 w 78"/>
                        <a:gd name="T27" fmla="*/ 0 h 78"/>
                        <a:gd name="T28" fmla="*/ 2 w 78"/>
                        <a:gd name="T29" fmla="*/ 0 h 78"/>
                        <a:gd name="T30" fmla="*/ 2 w 78"/>
                        <a:gd name="T31" fmla="*/ 0 h 78"/>
                        <a:gd name="T32" fmla="*/ 1 w 78"/>
                        <a:gd name="T33" fmla="*/ 0 h 78"/>
                        <a:gd name="T34" fmla="*/ 1 w 78"/>
                        <a:gd name="T35" fmla="*/ 0 h 78"/>
                        <a:gd name="T36" fmla="*/ 1 w 78"/>
                        <a:gd name="T37" fmla="*/ 0 h 78"/>
                        <a:gd name="T38" fmla="*/ 1 w 78"/>
                        <a:gd name="T39" fmla="*/ 0 h 78"/>
                        <a:gd name="T40" fmla="*/ 0 w 78"/>
                        <a:gd name="T41" fmla="*/ 1 h 78"/>
                        <a:gd name="T42" fmla="*/ 0 w 78"/>
                        <a:gd name="T43" fmla="*/ 1 h 78"/>
                        <a:gd name="T44" fmla="*/ 0 w 78"/>
                        <a:gd name="T45" fmla="*/ 1 h 78"/>
                        <a:gd name="T46" fmla="*/ 0 w 78"/>
                        <a:gd name="T47" fmla="*/ 1 h 78"/>
                        <a:gd name="T48" fmla="*/ 0 w 78"/>
                        <a:gd name="T49" fmla="*/ 2 h 78"/>
                        <a:gd name="T50" fmla="*/ 0 w 78"/>
                        <a:gd name="T51" fmla="*/ 2 h 78"/>
                        <a:gd name="T52" fmla="*/ 0 w 78"/>
                        <a:gd name="T53" fmla="*/ 2 h 78"/>
                        <a:gd name="T54" fmla="*/ 0 w 78"/>
                        <a:gd name="T55" fmla="*/ 2 h 78"/>
                        <a:gd name="T56" fmla="*/ 1 w 78"/>
                        <a:gd name="T57" fmla="*/ 3 h 78"/>
                        <a:gd name="T58" fmla="*/ 1 w 78"/>
                        <a:gd name="T59" fmla="*/ 3 h 78"/>
                        <a:gd name="T60" fmla="*/ 1 w 78"/>
                        <a:gd name="T61" fmla="*/ 3 h 78"/>
                        <a:gd name="T62" fmla="*/ 1 w 78"/>
                        <a:gd name="T63" fmla="*/ 3 h 78"/>
                        <a:gd name="T64" fmla="*/ 1 w 78"/>
                        <a:gd name="T65" fmla="*/ 3 h 78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8"/>
                        <a:gd name="T100" fmla="*/ 0 h 78"/>
                        <a:gd name="T101" fmla="*/ 78 w 78"/>
                        <a:gd name="T102" fmla="*/ 78 h 78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8" h="78">
                          <a:moveTo>
                            <a:pt x="39" y="78"/>
                          </a:moveTo>
                          <a:lnTo>
                            <a:pt x="43" y="77"/>
                          </a:lnTo>
                          <a:lnTo>
                            <a:pt x="46" y="77"/>
                          </a:lnTo>
                          <a:lnTo>
                            <a:pt x="50" y="76"/>
                          </a:lnTo>
                          <a:lnTo>
                            <a:pt x="55" y="75"/>
                          </a:lnTo>
                          <a:lnTo>
                            <a:pt x="57" y="73"/>
                          </a:lnTo>
                          <a:lnTo>
                            <a:pt x="61" y="71"/>
                          </a:lnTo>
                          <a:lnTo>
                            <a:pt x="63" y="69"/>
                          </a:lnTo>
                          <a:lnTo>
                            <a:pt x="67" y="67"/>
                          </a:lnTo>
                          <a:lnTo>
                            <a:pt x="68" y="64"/>
                          </a:lnTo>
                          <a:lnTo>
                            <a:pt x="70" y="61"/>
                          </a:lnTo>
                          <a:lnTo>
                            <a:pt x="74" y="57"/>
                          </a:lnTo>
                          <a:lnTo>
                            <a:pt x="75" y="55"/>
                          </a:lnTo>
                          <a:lnTo>
                            <a:pt x="76" y="51"/>
                          </a:lnTo>
                          <a:lnTo>
                            <a:pt x="77" y="46"/>
                          </a:lnTo>
                          <a:lnTo>
                            <a:pt x="78" y="43"/>
                          </a:lnTo>
                          <a:lnTo>
                            <a:pt x="78" y="39"/>
                          </a:lnTo>
                          <a:lnTo>
                            <a:pt x="78" y="36"/>
                          </a:lnTo>
                          <a:lnTo>
                            <a:pt x="77" y="31"/>
                          </a:lnTo>
                          <a:lnTo>
                            <a:pt x="76" y="27"/>
                          </a:lnTo>
                          <a:lnTo>
                            <a:pt x="75" y="24"/>
                          </a:lnTo>
                          <a:lnTo>
                            <a:pt x="74" y="20"/>
                          </a:lnTo>
                          <a:lnTo>
                            <a:pt x="70" y="17"/>
                          </a:lnTo>
                          <a:lnTo>
                            <a:pt x="68" y="14"/>
                          </a:lnTo>
                          <a:lnTo>
                            <a:pt x="67" y="12"/>
                          </a:lnTo>
                          <a:lnTo>
                            <a:pt x="63" y="8"/>
                          </a:lnTo>
                          <a:lnTo>
                            <a:pt x="61" y="7"/>
                          </a:lnTo>
                          <a:lnTo>
                            <a:pt x="57" y="5"/>
                          </a:lnTo>
                          <a:lnTo>
                            <a:pt x="55" y="2"/>
                          </a:lnTo>
                          <a:lnTo>
                            <a:pt x="50" y="2"/>
                          </a:lnTo>
                          <a:lnTo>
                            <a:pt x="46" y="0"/>
                          </a:lnTo>
                          <a:lnTo>
                            <a:pt x="43" y="0"/>
                          </a:lnTo>
                          <a:lnTo>
                            <a:pt x="39" y="0"/>
                          </a:lnTo>
                          <a:lnTo>
                            <a:pt x="36" y="0"/>
                          </a:lnTo>
                          <a:lnTo>
                            <a:pt x="31" y="0"/>
                          </a:lnTo>
                          <a:lnTo>
                            <a:pt x="27" y="2"/>
                          </a:lnTo>
                          <a:lnTo>
                            <a:pt x="24" y="2"/>
                          </a:lnTo>
                          <a:lnTo>
                            <a:pt x="20" y="5"/>
                          </a:lnTo>
                          <a:lnTo>
                            <a:pt x="18" y="7"/>
                          </a:lnTo>
                          <a:lnTo>
                            <a:pt x="14" y="8"/>
                          </a:lnTo>
                          <a:lnTo>
                            <a:pt x="12" y="12"/>
                          </a:lnTo>
                          <a:lnTo>
                            <a:pt x="8" y="14"/>
                          </a:lnTo>
                          <a:lnTo>
                            <a:pt x="7" y="17"/>
                          </a:lnTo>
                          <a:lnTo>
                            <a:pt x="5" y="20"/>
                          </a:lnTo>
                          <a:lnTo>
                            <a:pt x="4" y="24"/>
                          </a:lnTo>
                          <a:lnTo>
                            <a:pt x="2" y="27"/>
                          </a:lnTo>
                          <a:lnTo>
                            <a:pt x="1" y="31"/>
                          </a:lnTo>
                          <a:lnTo>
                            <a:pt x="0" y="36"/>
                          </a:lnTo>
                          <a:lnTo>
                            <a:pt x="0" y="39"/>
                          </a:lnTo>
                          <a:lnTo>
                            <a:pt x="0" y="43"/>
                          </a:lnTo>
                          <a:lnTo>
                            <a:pt x="1" y="46"/>
                          </a:lnTo>
                          <a:lnTo>
                            <a:pt x="2" y="51"/>
                          </a:lnTo>
                          <a:lnTo>
                            <a:pt x="4" y="55"/>
                          </a:lnTo>
                          <a:lnTo>
                            <a:pt x="5" y="57"/>
                          </a:lnTo>
                          <a:lnTo>
                            <a:pt x="7" y="61"/>
                          </a:lnTo>
                          <a:lnTo>
                            <a:pt x="8" y="64"/>
                          </a:lnTo>
                          <a:lnTo>
                            <a:pt x="12" y="67"/>
                          </a:lnTo>
                          <a:lnTo>
                            <a:pt x="14" y="69"/>
                          </a:lnTo>
                          <a:lnTo>
                            <a:pt x="18" y="71"/>
                          </a:lnTo>
                          <a:lnTo>
                            <a:pt x="20" y="73"/>
                          </a:lnTo>
                          <a:lnTo>
                            <a:pt x="24" y="75"/>
                          </a:lnTo>
                          <a:lnTo>
                            <a:pt x="27" y="76"/>
                          </a:lnTo>
                          <a:lnTo>
                            <a:pt x="31" y="77"/>
                          </a:lnTo>
                          <a:lnTo>
                            <a:pt x="36" y="77"/>
                          </a:lnTo>
                          <a:lnTo>
                            <a:pt x="39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49" name="Freeform 204"/>
                    <p:cNvSpPr>
                      <a:spLocks/>
                    </p:cNvSpPr>
                    <p:nvPr/>
                  </p:nvSpPr>
                  <p:spPr bwMode="auto">
                    <a:xfrm>
                      <a:off x="5662" y="1876"/>
                      <a:ext cx="25" cy="26"/>
                    </a:xfrm>
                    <a:custGeom>
                      <a:avLst/>
                      <a:gdLst>
                        <a:gd name="T0" fmla="*/ 2 w 75"/>
                        <a:gd name="T1" fmla="*/ 3 h 78"/>
                        <a:gd name="T2" fmla="*/ 2 w 75"/>
                        <a:gd name="T3" fmla="*/ 3 h 78"/>
                        <a:gd name="T4" fmla="*/ 2 w 75"/>
                        <a:gd name="T5" fmla="*/ 3 h 78"/>
                        <a:gd name="T6" fmla="*/ 2 w 75"/>
                        <a:gd name="T7" fmla="*/ 3 h 78"/>
                        <a:gd name="T8" fmla="*/ 2 w 75"/>
                        <a:gd name="T9" fmla="*/ 2 h 78"/>
                        <a:gd name="T10" fmla="*/ 3 w 75"/>
                        <a:gd name="T11" fmla="*/ 2 h 78"/>
                        <a:gd name="T12" fmla="*/ 3 w 75"/>
                        <a:gd name="T13" fmla="*/ 2 h 78"/>
                        <a:gd name="T14" fmla="*/ 3 w 75"/>
                        <a:gd name="T15" fmla="*/ 2 h 78"/>
                        <a:gd name="T16" fmla="*/ 3 w 75"/>
                        <a:gd name="T17" fmla="*/ 1 h 78"/>
                        <a:gd name="T18" fmla="*/ 3 w 75"/>
                        <a:gd name="T19" fmla="*/ 1 h 78"/>
                        <a:gd name="T20" fmla="*/ 3 w 75"/>
                        <a:gd name="T21" fmla="*/ 1 h 78"/>
                        <a:gd name="T22" fmla="*/ 2 w 75"/>
                        <a:gd name="T23" fmla="*/ 1 h 78"/>
                        <a:gd name="T24" fmla="*/ 2 w 75"/>
                        <a:gd name="T25" fmla="*/ 0 h 78"/>
                        <a:gd name="T26" fmla="*/ 2 w 75"/>
                        <a:gd name="T27" fmla="*/ 0 h 78"/>
                        <a:gd name="T28" fmla="*/ 2 w 75"/>
                        <a:gd name="T29" fmla="*/ 0 h 78"/>
                        <a:gd name="T30" fmla="*/ 2 w 75"/>
                        <a:gd name="T31" fmla="*/ 0 h 78"/>
                        <a:gd name="T32" fmla="*/ 1 w 75"/>
                        <a:gd name="T33" fmla="*/ 0 h 78"/>
                        <a:gd name="T34" fmla="*/ 1 w 75"/>
                        <a:gd name="T35" fmla="*/ 0 h 78"/>
                        <a:gd name="T36" fmla="*/ 1 w 75"/>
                        <a:gd name="T37" fmla="*/ 0 h 78"/>
                        <a:gd name="T38" fmla="*/ 0 w 75"/>
                        <a:gd name="T39" fmla="*/ 0 h 78"/>
                        <a:gd name="T40" fmla="*/ 0 w 75"/>
                        <a:gd name="T41" fmla="*/ 1 h 78"/>
                        <a:gd name="T42" fmla="*/ 0 w 75"/>
                        <a:gd name="T43" fmla="*/ 1 h 78"/>
                        <a:gd name="T44" fmla="*/ 0 w 75"/>
                        <a:gd name="T45" fmla="*/ 1 h 78"/>
                        <a:gd name="T46" fmla="*/ 0 w 75"/>
                        <a:gd name="T47" fmla="*/ 1 h 78"/>
                        <a:gd name="T48" fmla="*/ 0 w 75"/>
                        <a:gd name="T49" fmla="*/ 2 h 78"/>
                        <a:gd name="T50" fmla="*/ 0 w 75"/>
                        <a:gd name="T51" fmla="*/ 2 h 78"/>
                        <a:gd name="T52" fmla="*/ 0 w 75"/>
                        <a:gd name="T53" fmla="*/ 2 h 78"/>
                        <a:gd name="T54" fmla="*/ 0 w 75"/>
                        <a:gd name="T55" fmla="*/ 2 h 78"/>
                        <a:gd name="T56" fmla="*/ 0 w 75"/>
                        <a:gd name="T57" fmla="*/ 3 h 78"/>
                        <a:gd name="T58" fmla="*/ 1 w 75"/>
                        <a:gd name="T59" fmla="*/ 3 h 78"/>
                        <a:gd name="T60" fmla="*/ 1 w 75"/>
                        <a:gd name="T61" fmla="*/ 3 h 78"/>
                        <a:gd name="T62" fmla="*/ 1 w 75"/>
                        <a:gd name="T63" fmla="*/ 3 h 78"/>
                        <a:gd name="T64" fmla="*/ 1 w 75"/>
                        <a:gd name="T65" fmla="*/ 3 h 78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5"/>
                        <a:gd name="T100" fmla="*/ 0 h 78"/>
                        <a:gd name="T101" fmla="*/ 75 w 75"/>
                        <a:gd name="T102" fmla="*/ 78 h 78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5" h="78">
                          <a:moveTo>
                            <a:pt x="38" y="78"/>
                          </a:moveTo>
                          <a:lnTo>
                            <a:pt x="41" y="78"/>
                          </a:lnTo>
                          <a:lnTo>
                            <a:pt x="45" y="77"/>
                          </a:lnTo>
                          <a:lnTo>
                            <a:pt x="48" y="76"/>
                          </a:lnTo>
                          <a:lnTo>
                            <a:pt x="52" y="75"/>
                          </a:lnTo>
                          <a:lnTo>
                            <a:pt x="54" y="72"/>
                          </a:lnTo>
                          <a:lnTo>
                            <a:pt x="58" y="71"/>
                          </a:lnTo>
                          <a:lnTo>
                            <a:pt x="61" y="69"/>
                          </a:lnTo>
                          <a:lnTo>
                            <a:pt x="65" y="66"/>
                          </a:lnTo>
                          <a:lnTo>
                            <a:pt x="66" y="63"/>
                          </a:lnTo>
                          <a:lnTo>
                            <a:pt x="68" y="60"/>
                          </a:lnTo>
                          <a:lnTo>
                            <a:pt x="70" y="57"/>
                          </a:lnTo>
                          <a:lnTo>
                            <a:pt x="72" y="53"/>
                          </a:lnTo>
                          <a:lnTo>
                            <a:pt x="73" y="51"/>
                          </a:lnTo>
                          <a:lnTo>
                            <a:pt x="75" y="46"/>
                          </a:lnTo>
                          <a:lnTo>
                            <a:pt x="75" y="42"/>
                          </a:lnTo>
                          <a:lnTo>
                            <a:pt x="75" y="39"/>
                          </a:lnTo>
                          <a:lnTo>
                            <a:pt x="75" y="35"/>
                          </a:lnTo>
                          <a:lnTo>
                            <a:pt x="75" y="31"/>
                          </a:lnTo>
                          <a:lnTo>
                            <a:pt x="73" y="26"/>
                          </a:lnTo>
                          <a:lnTo>
                            <a:pt x="72" y="23"/>
                          </a:lnTo>
                          <a:lnTo>
                            <a:pt x="70" y="20"/>
                          </a:lnTo>
                          <a:lnTo>
                            <a:pt x="68" y="18"/>
                          </a:lnTo>
                          <a:lnTo>
                            <a:pt x="66" y="14"/>
                          </a:lnTo>
                          <a:lnTo>
                            <a:pt x="65" y="12"/>
                          </a:lnTo>
                          <a:lnTo>
                            <a:pt x="61" y="9"/>
                          </a:lnTo>
                          <a:lnTo>
                            <a:pt x="58" y="7"/>
                          </a:lnTo>
                          <a:lnTo>
                            <a:pt x="54" y="4"/>
                          </a:lnTo>
                          <a:lnTo>
                            <a:pt x="52" y="2"/>
                          </a:lnTo>
                          <a:lnTo>
                            <a:pt x="48" y="2"/>
                          </a:lnTo>
                          <a:lnTo>
                            <a:pt x="45" y="1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3" y="0"/>
                          </a:lnTo>
                          <a:lnTo>
                            <a:pt x="29" y="1"/>
                          </a:lnTo>
                          <a:lnTo>
                            <a:pt x="24" y="2"/>
                          </a:lnTo>
                          <a:lnTo>
                            <a:pt x="22" y="2"/>
                          </a:lnTo>
                          <a:lnTo>
                            <a:pt x="19" y="4"/>
                          </a:lnTo>
                          <a:lnTo>
                            <a:pt x="15" y="7"/>
                          </a:lnTo>
                          <a:lnTo>
                            <a:pt x="13" y="9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4" y="18"/>
                          </a:lnTo>
                          <a:lnTo>
                            <a:pt x="3" y="20"/>
                          </a:lnTo>
                          <a:lnTo>
                            <a:pt x="2" y="23"/>
                          </a:lnTo>
                          <a:lnTo>
                            <a:pt x="0" y="26"/>
                          </a:lnTo>
                          <a:lnTo>
                            <a:pt x="0" y="31"/>
                          </a:lnTo>
                          <a:lnTo>
                            <a:pt x="0" y="35"/>
                          </a:lnTo>
                          <a:lnTo>
                            <a:pt x="0" y="39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0" y="51"/>
                          </a:lnTo>
                          <a:lnTo>
                            <a:pt x="2" y="53"/>
                          </a:lnTo>
                          <a:lnTo>
                            <a:pt x="3" y="57"/>
                          </a:lnTo>
                          <a:lnTo>
                            <a:pt x="4" y="60"/>
                          </a:lnTo>
                          <a:lnTo>
                            <a:pt x="7" y="63"/>
                          </a:lnTo>
                          <a:lnTo>
                            <a:pt x="10" y="66"/>
                          </a:lnTo>
                          <a:lnTo>
                            <a:pt x="13" y="69"/>
                          </a:lnTo>
                          <a:lnTo>
                            <a:pt x="15" y="71"/>
                          </a:lnTo>
                          <a:lnTo>
                            <a:pt x="19" y="72"/>
                          </a:lnTo>
                          <a:lnTo>
                            <a:pt x="22" y="75"/>
                          </a:lnTo>
                          <a:lnTo>
                            <a:pt x="24" y="76"/>
                          </a:lnTo>
                          <a:lnTo>
                            <a:pt x="29" y="77"/>
                          </a:lnTo>
                          <a:lnTo>
                            <a:pt x="33" y="78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50" name="Freeform 205"/>
                    <p:cNvSpPr>
                      <a:spLocks/>
                    </p:cNvSpPr>
                    <p:nvPr/>
                  </p:nvSpPr>
                  <p:spPr bwMode="auto">
                    <a:xfrm>
                      <a:off x="5386" y="1906"/>
                      <a:ext cx="26" cy="26"/>
                    </a:xfrm>
                    <a:custGeom>
                      <a:avLst/>
                      <a:gdLst>
                        <a:gd name="T0" fmla="*/ 2 w 77"/>
                        <a:gd name="T1" fmla="*/ 3 h 78"/>
                        <a:gd name="T2" fmla="*/ 2 w 77"/>
                        <a:gd name="T3" fmla="*/ 3 h 78"/>
                        <a:gd name="T4" fmla="*/ 2 w 77"/>
                        <a:gd name="T5" fmla="*/ 3 h 78"/>
                        <a:gd name="T6" fmla="*/ 2 w 77"/>
                        <a:gd name="T7" fmla="*/ 2 h 78"/>
                        <a:gd name="T8" fmla="*/ 3 w 77"/>
                        <a:gd name="T9" fmla="*/ 2 h 78"/>
                        <a:gd name="T10" fmla="*/ 3 w 77"/>
                        <a:gd name="T11" fmla="*/ 2 h 78"/>
                        <a:gd name="T12" fmla="*/ 3 w 77"/>
                        <a:gd name="T13" fmla="*/ 2 h 78"/>
                        <a:gd name="T14" fmla="*/ 3 w 77"/>
                        <a:gd name="T15" fmla="*/ 2 h 78"/>
                        <a:gd name="T16" fmla="*/ 3 w 77"/>
                        <a:gd name="T17" fmla="*/ 1 h 78"/>
                        <a:gd name="T18" fmla="*/ 3 w 77"/>
                        <a:gd name="T19" fmla="*/ 1 h 78"/>
                        <a:gd name="T20" fmla="*/ 3 w 77"/>
                        <a:gd name="T21" fmla="*/ 1 h 78"/>
                        <a:gd name="T22" fmla="*/ 3 w 77"/>
                        <a:gd name="T23" fmla="*/ 1 h 78"/>
                        <a:gd name="T24" fmla="*/ 2 w 77"/>
                        <a:gd name="T25" fmla="*/ 0 h 78"/>
                        <a:gd name="T26" fmla="*/ 2 w 77"/>
                        <a:gd name="T27" fmla="*/ 0 h 78"/>
                        <a:gd name="T28" fmla="*/ 2 w 77"/>
                        <a:gd name="T29" fmla="*/ 0 h 78"/>
                        <a:gd name="T30" fmla="*/ 2 w 77"/>
                        <a:gd name="T31" fmla="*/ 0 h 78"/>
                        <a:gd name="T32" fmla="*/ 1 w 77"/>
                        <a:gd name="T33" fmla="*/ 0 h 78"/>
                        <a:gd name="T34" fmla="*/ 1 w 77"/>
                        <a:gd name="T35" fmla="*/ 0 h 78"/>
                        <a:gd name="T36" fmla="*/ 1 w 77"/>
                        <a:gd name="T37" fmla="*/ 0 h 78"/>
                        <a:gd name="T38" fmla="*/ 0 w 77"/>
                        <a:gd name="T39" fmla="*/ 0 h 78"/>
                        <a:gd name="T40" fmla="*/ 0 w 77"/>
                        <a:gd name="T41" fmla="*/ 1 h 78"/>
                        <a:gd name="T42" fmla="*/ 0 w 77"/>
                        <a:gd name="T43" fmla="*/ 1 h 78"/>
                        <a:gd name="T44" fmla="*/ 0 w 77"/>
                        <a:gd name="T45" fmla="*/ 1 h 78"/>
                        <a:gd name="T46" fmla="*/ 0 w 77"/>
                        <a:gd name="T47" fmla="*/ 1 h 78"/>
                        <a:gd name="T48" fmla="*/ 0 w 77"/>
                        <a:gd name="T49" fmla="*/ 2 h 78"/>
                        <a:gd name="T50" fmla="*/ 0 w 77"/>
                        <a:gd name="T51" fmla="*/ 2 h 78"/>
                        <a:gd name="T52" fmla="*/ 0 w 77"/>
                        <a:gd name="T53" fmla="*/ 2 h 78"/>
                        <a:gd name="T54" fmla="*/ 0 w 77"/>
                        <a:gd name="T55" fmla="*/ 2 h 78"/>
                        <a:gd name="T56" fmla="*/ 0 w 77"/>
                        <a:gd name="T57" fmla="*/ 2 h 78"/>
                        <a:gd name="T58" fmla="*/ 1 w 77"/>
                        <a:gd name="T59" fmla="*/ 3 h 78"/>
                        <a:gd name="T60" fmla="*/ 1 w 77"/>
                        <a:gd name="T61" fmla="*/ 3 h 78"/>
                        <a:gd name="T62" fmla="*/ 1 w 77"/>
                        <a:gd name="T63" fmla="*/ 3 h 78"/>
                        <a:gd name="T64" fmla="*/ 1 w 77"/>
                        <a:gd name="T65" fmla="*/ 3 h 78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7"/>
                        <a:gd name="T100" fmla="*/ 0 h 78"/>
                        <a:gd name="T101" fmla="*/ 77 w 77"/>
                        <a:gd name="T102" fmla="*/ 78 h 78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7" h="78">
                          <a:moveTo>
                            <a:pt x="38" y="78"/>
                          </a:moveTo>
                          <a:lnTo>
                            <a:pt x="41" y="77"/>
                          </a:lnTo>
                          <a:lnTo>
                            <a:pt x="45" y="76"/>
                          </a:lnTo>
                          <a:lnTo>
                            <a:pt x="50" y="76"/>
                          </a:lnTo>
                          <a:lnTo>
                            <a:pt x="53" y="73"/>
                          </a:lnTo>
                          <a:lnTo>
                            <a:pt x="56" y="72"/>
                          </a:lnTo>
                          <a:lnTo>
                            <a:pt x="59" y="70"/>
                          </a:lnTo>
                          <a:lnTo>
                            <a:pt x="63" y="67"/>
                          </a:lnTo>
                          <a:lnTo>
                            <a:pt x="65" y="65"/>
                          </a:lnTo>
                          <a:lnTo>
                            <a:pt x="67" y="63"/>
                          </a:lnTo>
                          <a:lnTo>
                            <a:pt x="70" y="60"/>
                          </a:lnTo>
                          <a:lnTo>
                            <a:pt x="71" y="56"/>
                          </a:lnTo>
                          <a:lnTo>
                            <a:pt x="73" y="53"/>
                          </a:lnTo>
                          <a:lnTo>
                            <a:pt x="74" y="50"/>
                          </a:lnTo>
                          <a:lnTo>
                            <a:pt x="76" y="46"/>
                          </a:lnTo>
                          <a:lnTo>
                            <a:pt x="76" y="42"/>
                          </a:lnTo>
                          <a:lnTo>
                            <a:pt x="77" y="39"/>
                          </a:lnTo>
                          <a:lnTo>
                            <a:pt x="76" y="35"/>
                          </a:lnTo>
                          <a:lnTo>
                            <a:pt x="76" y="29"/>
                          </a:lnTo>
                          <a:lnTo>
                            <a:pt x="74" y="27"/>
                          </a:lnTo>
                          <a:lnTo>
                            <a:pt x="73" y="24"/>
                          </a:lnTo>
                          <a:lnTo>
                            <a:pt x="71" y="20"/>
                          </a:lnTo>
                          <a:lnTo>
                            <a:pt x="70" y="16"/>
                          </a:lnTo>
                          <a:lnTo>
                            <a:pt x="67" y="14"/>
                          </a:lnTo>
                          <a:lnTo>
                            <a:pt x="65" y="12"/>
                          </a:lnTo>
                          <a:lnTo>
                            <a:pt x="63" y="8"/>
                          </a:lnTo>
                          <a:lnTo>
                            <a:pt x="59" y="6"/>
                          </a:lnTo>
                          <a:lnTo>
                            <a:pt x="56" y="5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2" y="2"/>
                          </a:lnTo>
                          <a:lnTo>
                            <a:pt x="20" y="5"/>
                          </a:lnTo>
                          <a:lnTo>
                            <a:pt x="16" y="6"/>
                          </a:lnTo>
                          <a:lnTo>
                            <a:pt x="13" y="8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4" y="16"/>
                          </a:lnTo>
                          <a:lnTo>
                            <a:pt x="3" y="20"/>
                          </a:lnTo>
                          <a:lnTo>
                            <a:pt x="2" y="24"/>
                          </a:lnTo>
                          <a:lnTo>
                            <a:pt x="1" y="27"/>
                          </a:lnTo>
                          <a:lnTo>
                            <a:pt x="0" y="29"/>
                          </a:lnTo>
                          <a:lnTo>
                            <a:pt x="0" y="35"/>
                          </a:lnTo>
                          <a:lnTo>
                            <a:pt x="0" y="39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1" y="50"/>
                          </a:lnTo>
                          <a:lnTo>
                            <a:pt x="2" y="53"/>
                          </a:lnTo>
                          <a:lnTo>
                            <a:pt x="3" y="56"/>
                          </a:lnTo>
                          <a:lnTo>
                            <a:pt x="4" y="60"/>
                          </a:lnTo>
                          <a:lnTo>
                            <a:pt x="7" y="63"/>
                          </a:lnTo>
                          <a:lnTo>
                            <a:pt x="10" y="65"/>
                          </a:lnTo>
                          <a:lnTo>
                            <a:pt x="13" y="67"/>
                          </a:lnTo>
                          <a:lnTo>
                            <a:pt x="16" y="70"/>
                          </a:lnTo>
                          <a:lnTo>
                            <a:pt x="20" y="72"/>
                          </a:lnTo>
                          <a:lnTo>
                            <a:pt x="22" y="73"/>
                          </a:lnTo>
                          <a:lnTo>
                            <a:pt x="26" y="76"/>
                          </a:lnTo>
                          <a:lnTo>
                            <a:pt x="31" y="76"/>
                          </a:lnTo>
                          <a:lnTo>
                            <a:pt x="34" y="77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51" name="Freeform 206"/>
                    <p:cNvSpPr>
                      <a:spLocks/>
                    </p:cNvSpPr>
                    <p:nvPr/>
                  </p:nvSpPr>
                  <p:spPr bwMode="auto">
                    <a:xfrm>
                      <a:off x="5438" y="1906"/>
                      <a:ext cx="27" cy="25"/>
                    </a:xfrm>
                    <a:custGeom>
                      <a:avLst/>
                      <a:gdLst>
                        <a:gd name="T0" fmla="*/ 2 w 79"/>
                        <a:gd name="T1" fmla="*/ 3 h 76"/>
                        <a:gd name="T2" fmla="*/ 2 w 79"/>
                        <a:gd name="T3" fmla="*/ 3 h 76"/>
                        <a:gd name="T4" fmla="*/ 2 w 79"/>
                        <a:gd name="T5" fmla="*/ 3 h 76"/>
                        <a:gd name="T6" fmla="*/ 3 w 79"/>
                        <a:gd name="T7" fmla="*/ 2 h 76"/>
                        <a:gd name="T8" fmla="*/ 3 w 79"/>
                        <a:gd name="T9" fmla="*/ 2 h 76"/>
                        <a:gd name="T10" fmla="*/ 3 w 79"/>
                        <a:gd name="T11" fmla="*/ 2 h 76"/>
                        <a:gd name="T12" fmla="*/ 3 w 79"/>
                        <a:gd name="T13" fmla="*/ 2 h 76"/>
                        <a:gd name="T14" fmla="*/ 3 w 79"/>
                        <a:gd name="T15" fmla="*/ 1 h 76"/>
                        <a:gd name="T16" fmla="*/ 3 w 79"/>
                        <a:gd name="T17" fmla="*/ 1 h 76"/>
                        <a:gd name="T18" fmla="*/ 3 w 79"/>
                        <a:gd name="T19" fmla="*/ 1 h 76"/>
                        <a:gd name="T20" fmla="*/ 3 w 79"/>
                        <a:gd name="T21" fmla="*/ 1 h 76"/>
                        <a:gd name="T22" fmla="*/ 3 w 79"/>
                        <a:gd name="T23" fmla="*/ 0 h 76"/>
                        <a:gd name="T24" fmla="*/ 3 w 79"/>
                        <a:gd name="T25" fmla="*/ 0 h 76"/>
                        <a:gd name="T26" fmla="*/ 2 w 79"/>
                        <a:gd name="T27" fmla="*/ 0 h 76"/>
                        <a:gd name="T28" fmla="*/ 2 w 79"/>
                        <a:gd name="T29" fmla="*/ 0 h 76"/>
                        <a:gd name="T30" fmla="*/ 2 w 79"/>
                        <a:gd name="T31" fmla="*/ 0 h 76"/>
                        <a:gd name="T32" fmla="*/ 1 w 79"/>
                        <a:gd name="T33" fmla="*/ 0 h 76"/>
                        <a:gd name="T34" fmla="*/ 1 w 79"/>
                        <a:gd name="T35" fmla="*/ 0 h 76"/>
                        <a:gd name="T36" fmla="*/ 1 w 79"/>
                        <a:gd name="T37" fmla="*/ 0 h 76"/>
                        <a:gd name="T38" fmla="*/ 1 w 79"/>
                        <a:gd name="T39" fmla="*/ 0 h 76"/>
                        <a:gd name="T40" fmla="*/ 0 w 79"/>
                        <a:gd name="T41" fmla="*/ 0 h 76"/>
                        <a:gd name="T42" fmla="*/ 0 w 79"/>
                        <a:gd name="T43" fmla="*/ 1 h 76"/>
                        <a:gd name="T44" fmla="*/ 0 w 79"/>
                        <a:gd name="T45" fmla="*/ 1 h 76"/>
                        <a:gd name="T46" fmla="*/ 0 w 79"/>
                        <a:gd name="T47" fmla="*/ 1 h 76"/>
                        <a:gd name="T48" fmla="*/ 0 w 79"/>
                        <a:gd name="T49" fmla="*/ 1 h 76"/>
                        <a:gd name="T50" fmla="*/ 0 w 79"/>
                        <a:gd name="T51" fmla="*/ 2 h 76"/>
                        <a:gd name="T52" fmla="*/ 0 w 79"/>
                        <a:gd name="T53" fmla="*/ 2 h 76"/>
                        <a:gd name="T54" fmla="*/ 0 w 79"/>
                        <a:gd name="T55" fmla="*/ 2 h 76"/>
                        <a:gd name="T56" fmla="*/ 1 w 79"/>
                        <a:gd name="T57" fmla="*/ 2 h 76"/>
                        <a:gd name="T58" fmla="*/ 1 w 79"/>
                        <a:gd name="T59" fmla="*/ 3 h 76"/>
                        <a:gd name="T60" fmla="*/ 1 w 79"/>
                        <a:gd name="T61" fmla="*/ 3 h 76"/>
                        <a:gd name="T62" fmla="*/ 1 w 79"/>
                        <a:gd name="T63" fmla="*/ 3 h 76"/>
                        <a:gd name="T64" fmla="*/ 2 w 79"/>
                        <a:gd name="T65" fmla="*/ 3 h 7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9"/>
                        <a:gd name="T100" fmla="*/ 0 h 76"/>
                        <a:gd name="T101" fmla="*/ 79 w 79"/>
                        <a:gd name="T102" fmla="*/ 76 h 76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9" h="76">
                          <a:moveTo>
                            <a:pt x="40" y="76"/>
                          </a:moveTo>
                          <a:lnTo>
                            <a:pt x="43" y="76"/>
                          </a:lnTo>
                          <a:lnTo>
                            <a:pt x="47" y="76"/>
                          </a:lnTo>
                          <a:lnTo>
                            <a:pt x="50" y="73"/>
                          </a:lnTo>
                          <a:lnTo>
                            <a:pt x="54" y="73"/>
                          </a:lnTo>
                          <a:lnTo>
                            <a:pt x="56" y="71"/>
                          </a:lnTo>
                          <a:lnTo>
                            <a:pt x="61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9" y="61"/>
                          </a:lnTo>
                          <a:lnTo>
                            <a:pt x="72" y="58"/>
                          </a:lnTo>
                          <a:lnTo>
                            <a:pt x="73" y="56"/>
                          </a:lnTo>
                          <a:lnTo>
                            <a:pt x="74" y="53"/>
                          </a:lnTo>
                          <a:lnTo>
                            <a:pt x="76" y="48"/>
                          </a:lnTo>
                          <a:lnTo>
                            <a:pt x="76" y="45"/>
                          </a:lnTo>
                          <a:lnTo>
                            <a:pt x="77" y="40"/>
                          </a:lnTo>
                          <a:lnTo>
                            <a:pt x="79" y="38"/>
                          </a:lnTo>
                          <a:lnTo>
                            <a:pt x="77" y="33"/>
                          </a:lnTo>
                          <a:lnTo>
                            <a:pt x="76" y="29"/>
                          </a:lnTo>
                          <a:lnTo>
                            <a:pt x="76" y="25"/>
                          </a:lnTo>
                          <a:lnTo>
                            <a:pt x="74" y="22"/>
                          </a:lnTo>
                          <a:lnTo>
                            <a:pt x="73" y="19"/>
                          </a:lnTo>
                          <a:lnTo>
                            <a:pt x="72" y="15"/>
                          </a:lnTo>
                          <a:lnTo>
                            <a:pt x="69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1" y="5"/>
                          </a:lnTo>
                          <a:lnTo>
                            <a:pt x="56" y="3"/>
                          </a:lnTo>
                          <a:lnTo>
                            <a:pt x="54" y="2"/>
                          </a:lnTo>
                          <a:lnTo>
                            <a:pt x="50" y="0"/>
                          </a:lnTo>
                          <a:lnTo>
                            <a:pt x="47" y="0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5" y="0"/>
                          </a:lnTo>
                          <a:lnTo>
                            <a:pt x="31" y="0"/>
                          </a:lnTo>
                          <a:lnTo>
                            <a:pt x="28" y="0"/>
                          </a:lnTo>
                          <a:lnTo>
                            <a:pt x="24" y="2"/>
                          </a:lnTo>
                          <a:lnTo>
                            <a:pt x="21" y="3"/>
                          </a:lnTo>
                          <a:lnTo>
                            <a:pt x="17" y="5"/>
                          </a:lnTo>
                          <a:lnTo>
                            <a:pt x="15" y="7"/>
                          </a:lnTo>
                          <a:lnTo>
                            <a:pt x="12" y="10"/>
                          </a:lnTo>
                          <a:lnTo>
                            <a:pt x="9" y="13"/>
                          </a:lnTo>
                          <a:lnTo>
                            <a:pt x="6" y="15"/>
                          </a:lnTo>
                          <a:lnTo>
                            <a:pt x="5" y="19"/>
                          </a:lnTo>
                          <a:lnTo>
                            <a:pt x="3" y="22"/>
                          </a:lnTo>
                          <a:lnTo>
                            <a:pt x="2" y="25"/>
                          </a:lnTo>
                          <a:lnTo>
                            <a:pt x="0" y="29"/>
                          </a:lnTo>
                          <a:lnTo>
                            <a:pt x="0" y="33"/>
                          </a:lnTo>
                          <a:lnTo>
                            <a:pt x="0" y="38"/>
                          </a:lnTo>
                          <a:lnTo>
                            <a:pt x="0" y="40"/>
                          </a:lnTo>
                          <a:lnTo>
                            <a:pt x="0" y="45"/>
                          </a:lnTo>
                          <a:lnTo>
                            <a:pt x="2" y="48"/>
                          </a:lnTo>
                          <a:lnTo>
                            <a:pt x="3" y="53"/>
                          </a:lnTo>
                          <a:lnTo>
                            <a:pt x="5" y="56"/>
                          </a:lnTo>
                          <a:lnTo>
                            <a:pt x="6" y="58"/>
                          </a:lnTo>
                          <a:lnTo>
                            <a:pt x="9" y="61"/>
                          </a:lnTo>
                          <a:lnTo>
                            <a:pt x="12" y="65"/>
                          </a:lnTo>
                          <a:lnTo>
                            <a:pt x="15" y="67"/>
                          </a:lnTo>
                          <a:lnTo>
                            <a:pt x="17" y="70"/>
                          </a:lnTo>
                          <a:lnTo>
                            <a:pt x="21" y="71"/>
                          </a:lnTo>
                          <a:lnTo>
                            <a:pt x="24" y="73"/>
                          </a:lnTo>
                          <a:lnTo>
                            <a:pt x="28" y="73"/>
                          </a:lnTo>
                          <a:lnTo>
                            <a:pt x="31" y="76"/>
                          </a:lnTo>
                          <a:lnTo>
                            <a:pt x="35" y="76"/>
                          </a:lnTo>
                          <a:lnTo>
                            <a:pt x="40" y="7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52" name="Freeform 207"/>
                    <p:cNvSpPr>
                      <a:spLocks/>
                    </p:cNvSpPr>
                    <p:nvPr/>
                  </p:nvSpPr>
                  <p:spPr bwMode="auto">
                    <a:xfrm>
                      <a:off x="5487" y="1905"/>
                      <a:ext cx="27" cy="26"/>
                    </a:xfrm>
                    <a:custGeom>
                      <a:avLst/>
                      <a:gdLst>
                        <a:gd name="T0" fmla="*/ 2 w 79"/>
                        <a:gd name="T1" fmla="*/ 3 h 79"/>
                        <a:gd name="T2" fmla="*/ 2 w 79"/>
                        <a:gd name="T3" fmla="*/ 3 h 79"/>
                        <a:gd name="T4" fmla="*/ 2 w 79"/>
                        <a:gd name="T5" fmla="*/ 3 h 79"/>
                        <a:gd name="T6" fmla="*/ 3 w 79"/>
                        <a:gd name="T7" fmla="*/ 2 h 79"/>
                        <a:gd name="T8" fmla="*/ 3 w 79"/>
                        <a:gd name="T9" fmla="*/ 2 h 79"/>
                        <a:gd name="T10" fmla="*/ 3 w 79"/>
                        <a:gd name="T11" fmla="*/ 2 h 79"/>
                        <a:gd name="T12" fmla="*/ 3 w 79"/>
                        <a:gd name="T13" fmla="*/ 2 h 79"/>
                        <a:gd name="T14" fmla="*/ 3 w 79"/>
                        <a:gd name="T15" fmla="*/ 2 h 79"/>
                        <a:gd name="T16" fmla="*/ 3 w 79"/>
                        <a:gd name="T17" fmla="*/ 1 h 79"/>
                        <a:gd name="T18" fmla="*/ 3 w 79"/>
                        <a:gd name="T19" fmla="*/ 1 h 79"/>
                        <a:gd name="T20" fmla="*/ 3 w 79"/>
                        <a:gd name="T21" fmla="*/ 1 h 79"/>
                        <a:gd name="T22" fmla="*/ 3 w 79"/>
                        <a:gd name="T23" fmla="*/ 1 h 79"/>
                        <a:gd name="T24" fmla="*/ 3 w 79"/>
                        <a:gd name="T25" fmla="*/ 0 h 79"/>
                        <a:gd name="T26" fmla="*/ 2 w 79"/>
                        <a:gd name="T27" fmla="*/ 0 h 79"/>
                        <a:gd name="T28" fmla="*/ 2 w 79"/>
                        <a:gd name="T29" fmla="*/ 0 h 79"/>
                        <a:gd name="T30" fmla="*/ 2 w 79"/>
                        <a:gd name="T31" fmla="*/ 0 h 79"/>
                        <a:gd name="T32" fmla="*/ 1 w 79"/>
                        <a:gd name="T33" fmla="*/ 0 h 79"/>
                        <a:gd name="T34" fmla="*/ 1 w 79"/>
                        <a:gd name="T35" fmla="*/ 0 h 79"/>
                        <a:gd name="T36" fmla="*/ 1 w 79"/>
                        <a:gd name="T37" fmla="*/ 0 h 79"/>
                        <a:gd name="T38" fmla="*/ 1 w 79"/>
                        <a:gd name="T39" fmla="*/ 0 h 79"/>
                        <a:gd name="T40" fmla="*/ 0 w 79"/>
                        <a:gd name="T41" fmla="*/ 1 h 79"/>
                        <a:gd name="T42" fmla="*/ 0 w 79"/>
                        <a:gd name="T43" fmla="*/ 1 h 79"/>
                        <a:gd name="T44" fmla="*/ 0 w 79"/>
                        <a:gd name="T45" fmla="*/ 1 h 79"/>
                        <a:gd name="T46" fmla="*/ 0 w 79"/>
                        <a:gd name="T47" fmla="*/ 1 h 79"/>
                        <a:gd name="T48" fmla="*/ 0 w 79"/>
                        <a:gd name="T49" fmla="*/ 2 h 79"/>
                        <a:gd name="T50" fmla="*/ 0 w 79"/>
                        <a:gd name="T51" fmla="*/ 2 h 79"/>
                        <a:gd name="T52" fmla="*/ 0 w 79"/>
                        <a:gd name="T53" fmla="*/ 2 h 79"/>
                        <a:gd name="T54" fmla="*/ 0 w 79"/>
                        <a:gd name="T55" fmla="*/ 2 h 79"/>
                        <a:gd name="T56" fmla="*/ 1 w 79"/>
                        <a:gd name="T57" fmla="*/ 2 h 79"/>
                        <a:gd name="T58" fmla="*/ 1 w 79"/>
                        <a:gd name="T59" fmla="*/ 3 h 79"/>
                        <a:gd name="T60" fmla="*/ 1 w 79"/>
                        <a:gd name="T61" fmla="*/ 3 h 79"/>
                        <a:gd name="T62" fmla="*/ 1 w 79"/>
                        <a:gd name="T63" fmla="*/ 3 h 79"/>
                        <a:gd name="T64" fmla="*/ 2 w 79"/>
                        <a:gd name="T65" fmla="*/ 3 h 79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9"/>
                        <a:gd name="T100" fmla="*/ 0 h 79"/>
                        <a:gd name="T101" fmla="*/ 79 w 79"/>
                        <a:gd name="T102" fmla="*/ 79 h 79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9" h="79">
                          <a:moveTo>
                            <a:pt x="40" y="79"/>
                          </a:moveTo>
                          <a:lnTo>
                            <a:pt x="43" y="79"/>
                          </a:lnTo>
                          <a:lnTo>
                            <a:pt x="47" y="78"/>
                          </a:lnTo>
                          <a:lnTo>
                            <a:pt x="52" y="76"/>
                          </a:lnTo>
                          <a:lnTo>
                            <a:pt x="54" y="75"/>
                          </a:lnTo>
                          <a:lnTo>
                            <a:pt x="57" y="73"/>
                          </a:lnTo>
                          <a:lnTo>
                            <a:pt x="61" y="70"/>
                          </a:lnTo>
                          <a:lnTo>
                            <a:pt x="63" y="68"/>
                          </a:lnTo>
                          <a:lnTo>
                            <a:pt x="67" y="67"/>
                          </a:lnTo>
                          <a:lnTo>
                            <a:pt x="69" y="63"/>
                          </a:lnTo>
                          <a:lnTo>
                            <a:pt x="72" y="61"/>
                          </a:lnTo>
                          <a:lnTo>
                            <a:pt x="73" y="59"/>
                          </a:lnTo>
                          <a:lnTo>
                            <a:pt x="75" y="55"/>
                          </a:lnTo>
                          <a:lnTo>
                            <a:pt x="76" y="50"/>
                          </a:lnTo>
                          <a:lnTo>
                            <a:pt x="78" y="48"/>
                          </a:lnTo>
                          <a:lnTo>
                            <a:pt x="78" y="43"/>
                          </a:lnTo>
                          <a:lnTo>
                            <a:pt x="79" y="41"/>
                          </a:lnTo>
                          <a:lnTo>
                            <a:pt x="78" y="35"/>
                          </a:lnTo>
                          <a:lnTo>
                            <a:pt x="78" y="31"/>
                          </a:lnTo>
                          <a:lnTo>
                            <a:pt x="76" y="28"/>
                          </a:lnTo>
                          <a:lnTo>
                            <a:pt x="75" y="25"/>
                          </a:lnTo>
                          <a:lnTo>
                            <a:pt x="73" y="21"/>
                          </a:lnTo>
                          <a:lnTo>
                            <a:pt x="72" y="18"/>
                          </a:lnTo>
                          <a:lnTo>
                            <a:pt x="69" y="15"/>
                          </a:lnTo>
                          <a:lnTo>
                            <a:pt x="67" y="12"/>
                          </a:lnTo>
                          <a:lnTo>
                            <a:pt x="63" y="10"/>
                          </a:lnTo>
                          <a:lnTo>
                            <a:pt x="61" y="8"/>
                          </a:lnTo>
                          <a:lnTo>
                            <a:pt x="57" y="5"/>
                          </a:lnTo>
                          <a:lnTo>
                            <a:pt x="54" y="4"/>
                          </a:lnTo>
                          <a:lnTo>
                            <a:pt x="52" y="3"/>
                          </a:lnTo>
                          <a:lnTo>
                            <a:pt x="47" y="2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6" y="0"/>
                          </a:lnTo>
                          <a:lnTo>
                            <a:pt x="31" y="2"/>
                          </a:lnTo>
                          <a:lnTo>
                            <a:pt x="28" y="3"/>
                          </a:lnTo>
                          <a:lnTo>
                            <a:pt x="24" y="4"/>
                          </a:lnTo>
                          <a:lnTo>
                            <a:pt x="21" y="5"/>
                          </a:lnTo>
                          <a:lnTo>
                            <a:pt x="18" y="8"/>
                          </a:lnTo>
                          <a:lnTo>
                            <a:pt x="15" y="10"/>
                          </a:lnTo>
                          <a:lnTo>
                            <a:pt x="12" y="12"/>
                          </a:lnTo>
                          <a:lnTo>
                            <a:pt x="10" y="15"/>
                          </a:lnTo>
                          <a:lnTo>
                            <a:pt x="8" y="18"/>
                          </a:lnTo>
                          <a:lnTo>
                            <a:pt x="5" y="21"/>
                          </a:lnTo>
                          <a:lnTo>
                            <a:pt x="4" y="25"/>
                          </a:lnTo>
                          <a:lnTo>
                            <a:pt x="3" y="28"/>
                          </a:lnTo>
                          <a:lnTo>
                            <a:pt x="2" y="31"/>
                          </a:lnTo>
                          <a:lnTo>
                            <a:pt x="0" y="35"/>
                          </a:lnTo>
                          <a:lnTo>
                            <a:pt x="0" y="41"/>
                          </a:lnTo>
                          <a:lnTo>
                            <a:pt x="0" y="43"/>
                          </a:lnTo>
                          <a:lnTo>
                            <a:pt x="2" y="48"/>
                          </a:lnTo>
                          <a:lnTo>
                            <a:pt x="3" y="50"/>
                          </a:lnTo>
                          <a:lnTo>
                            <a:pt x="4" y="55"/>
                          </a:lnTo>
                          <a:lnTo>
                            <a:pt x="5" y="59"/>
                          </a:lnTo>
                          <a:lnTo>
                            <a:pt x="8" y="61"/>
                          </a:lnTo>
                          <a:lnTo>
                            <a:pt x="10" y="63"/>
                          </a:lnTo>
                          <a:lnTo>
                            <a:pt x="12" y="67"/>
                          </a:lnTo>
                          <a:lnTo>
                            <a:pt x="15" y="68"/>
                          </a:lnTo>
                          <a:lnTo>
                            <a:pt x="18" y="70"/>
                          </a:lnTo>
                          <a:lnTo>
                            <a:pt x="21" y="73"/>
                          </a:lnTo>
                          <a:lnTo>
                            <a:pt x="24" y="75"/>
                          </a:lnTo>
                          <a:lnTo>
                            <a:pt x="28" y="76"/>
                          </a:lnTo>
                          <a:lnTo>
                            <a:pt x="31" y="78"/>
                          </a:lnTo>
                          <a:lnTo>
                            <a:pt x="36" y="79"/>
                          </a:lnTo>
                          <a:lnTo>
                            <a:pt x="40" y="7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53" name="Freeform 208"/>
                    <p:cNvSpPr>
                      <a:spLocks/>
                    </p:cNvSpPr>
                    <p:nvPr/>
                  </p:nvSpPr>
                  <p:spPr bwMode="auto">
                    <a:xfrm>
                      <a:off x="5536" y="1906"/>
                      <a:ext cx="26" cy="25"/>
                    </a:xfrm>
                    <a:custGeom>
                      <a:avLst/>
                      <a:gdLst>
                        <a:gd name="T0" fmla="*/ 2 w 78"/>
                        <a:gd name="T1" fmla="*/ 3 h 76"/>
                        <a:gd name="T2" fmla="*/ 2 w 78"/>
                        <a:gd name="T3" fmla="*/ 3 h 76"/>
                        <a:gd name="T4" fmla="*/ 2 w 78"/>
                        <a:gd name="T5" fmla="*/ 3 h 76"/>
                        <a:gd name="T6" fmla="*/ 2 w 78"/>
                        <a:gd name="T7" fmla="*/ 2 h 76"/>
                        <a:gd name="T8" fmla="*/ 3 w 78"/>
                        <a:gd name="T9" fmla="*/ 2 h 76"/>
                        <a:gd name="T10" fmla="*/ 3 w 78"/>
                        <a:gd name="T11" fmla="*/ 2 h 76"/>
                        <a:gd name="T12" fmla="*/ 3 w 78"/>
                        <a:gd name="T13" fmla="*/ 2 h 76"/>
                        <a:gd name="T14" fmla="*/ 3 w 78"/>
                        <a:gd name="T15" fmla="*/ 1 h 76"/>
                        <a:gd name="T16" fmla="*/ 3 w 78"/>
                        <a:gd name="T17" fmla="*/ 1 h 76"/>
                        <a:gd name="T18" fmla="*/ 3 w 78"/>
                        <a:gd name="T19" fmla="*/ 1 h 76"/>
                        <a:gd name="T20" fmla="*/ 3 w 78"/>
                        <a:gd name="T21" fmla="*/ 1 h 76"/>
                        <a:gd name="T22" fmla="*/ 3 w 78"/>
                        <a:gd name="T23" fmla="*/ 0 h 76"/>
                        <a:gd name="T24" fmla="*/ 2 w 78"/>
                        <a:gd name="T25" fmla="*/ 0 h 76"/>
                        <a:gd name="T26" fmla="*/ 2 w 78"/>
                        <a:gd name="T27" fmla="*/ 0 h 76"/>
                        <a:gd name="T28" fmla="*/ 2 w 78"/>
                        <a:gd name="T29" fmla="*/ 0 h 76"/>
                        <a:gd name="T30" fmla="*/ 2 w 78"/>
                        <a:gd name="T31" fmla="*/ 0 h 76"/>
                        <a:gd name="T32" fmla="*/ 1 w 78"/>
                        <a:gd name="T33" fmla="*/ 0 h 76"/>
                        <a:gd name="T34" fmla="*/ 1 w 78"/>
                        <a:gd name="T35" fmla="*/ 0 h 76"/>
                        <a:gd name="T36" fmla="*/ 1 w 78"/>
                        <a:gd name="T37" fmla="*/ 0 h 76"/>
                        <a:gd name="T38" fmla="*/ 0 w 78"/>
                        <a:gd name="T39" fmla="*/ 0 h 76"/>
                        <a:gd name="T40" fmla="*/ 0 w 78"/>
                        <a:gd name="T41" fmla="*/ 0 h 76"/>
                        <a:gd name="T42" fmla="*/ 0 w 78"/>
                        <a:gd name="T43" fmla="*/ 1 h 76"/>
                        <a:gd name="T44" fmla="*/ 0 w 78"/>
                        <a:gd name="T45" fmla="*/ 1 h 76"/>
                        <a:gd name="T46" fmla="*/ 0 w 78"/>
                        <a:gd name="T47" fmla="*/ 1 h 76"/>
                        <a:gd name="T48" fmla="*/ 0 w 78"/>
                        <a:gd name="T49" fmla="*/ 1 h 76"/>
                        <a:gd name="T50" fmla="*/ 0 w 78"/>
                        <a:gd name="T51" fmla="*/ 2 h 76"/>
                        <a:gd name="T52" fmla="*/ 0 w 78"/>
                        <a:gd name="T53" fmla="*/ 2 h 76"/>
                        <a:gd name="T54" fmla="*/ 0 w 78"/>
                        <a:gd name="T55" fmla="*/ 2 h 76"/>
                        <a:gd name="T56" fmla="*/ 0 w 78"/>
                        <a:gd name="T57" fmla="*/ 2 h 76"/>
                        <a:gd name="T58" fmla="*/ 1 w 78"/>
                        <a:gd name="T59" fmla="*/ 3 h 76"/>
                        <a:gd name="T60" fmla="*/ 1 w 78"/>
                        <a:gd name="T61" fmla="*/ 3 h 76"/>
                        <a:gd name="T62" fmla="*/ 1 w 78"/>
                        <a:gd name="T63" fmla="*/ 3 h 76"/>
                        <a:gd name="T64" fmla="*/ 1 w 78"/>
                        <a:gd name="T65" fmla="*/ 3 h 7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8"/>
                        <a:gd name="T100" fmla="*/ 0 h 76"/>
                        <a:gd name="T101" fmla="*/ 78 w 78"/>
                        <a:gd name="T102" fmla="*/ 76 h 76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8" h="76">
                          <a:moveTo>
                            <a:pt x="40" y="76"/>
                          </a:moveTo>
                          <a:lnTo>
                            <a:pt x="43" y="76"/>
                          </a:lnTo>
                          <a:lnTo>
                            <a:pt x="47" y="76"/>
                          </a:lnTo>
                          <a:lnTo>
                            <a:pt x="50" y="73"/>
                          </a:lnTo>
                          <a:lnTo>
                            <a:pt x="54" y="73"/>
                          </a:lnTo>
                          <a:lnTo>
                            <a:pt x="57" y="71"/>
                          </a:lnTo>
                          <a:lnTo>
                            <a:pt x="60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8" y="63"/>
                          </a:lnTo>
                          <a:lnTo>
                            <a:pt x="70" y="59"/>
                          </a:lnTo>
                          <a:lnTo>
                            <a:pt x="73" y="56"/>
                          </a:lnTo>
                          <a:lnTo>
                            <a:pt x="75" y="53"/>
                          </a:lnTo>
                          <a:lnTo>
                            <a:pt x="75" y="50"/>
                          </a:lnTo>
                          <a:lnTo>
                            <a:pt x="78" y="45"/>
                          </a:lnTo>
                          <a:lnTo>
                            <a:pt x="78" y="41"/>
                          </a:lnTo>
                          <a:lnTo>
                            <a:pt x="78" y="38"/>
                          </a:lnTo>
                          <a:lnTo>
                            <a:pt x="78" y="34"/>
                          </a:lnTo>
                          <a:lnTo>
                            <a:pt x="78" y="29"/>
                          </a:lnTo>
                          <a:lnTo>
                            <a:pt x="75" y="26"/>
                          </a:lnTo>
                          <a:lnTo>
                            <a:pt x="75" y="22"/>
                          </a:lnTo>
                          <a:lnTo>
                            <a:pt x="73" y="19"/>
                          </a:lnTo>
                          <a:lnTo>
                            <a:pt x="70" y="15"/>
                          </a:lnTo>
                          <a:lnTo>
                            <a:pt x="68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0" y="6"/>
                          </a:lnTo>
                          <a:lnTo>
                            <a:pt x="57" y="3"/>
                          </a:lnTo>
                          <a:lnTo>
                            <a:pt x="54" y="2"/>
                          </a:lnTo>
                          <a:lnTo>
                            <a:pt x="50" y="1"/>
                          </a:lnTo>
                          <a:lnTo>
                            <a:pt x="47" y="0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5" y="0"/>
                          </a:lnTo>
                          <a:lnTo>
                            <a:pt x="31" y="0"/>
                          </a:lnTo>
                          <a:lnTo>
                            <a:pt x="27" y="1"/>
                          </a:lnTo>
                          <a:lnTo>
                            <a:pt x="24" y="2"/>
                          </a:lnTo>
                          <a:lnTo>
                            <a:pt x="21" y="3"/>
                          </a:lnTo>
                          <a:lnTo>
                            <a:pt x="17" y="6"/>
                          </a:lnTo>
                          <a:lnTo>
                            <a:pt x="13" y="7"/>
                          </a:lnTo>
                          <a:lnTo>
                            <a:pt x="11" y="10"/>
                          </a:lnTo>
                          <a:lnTo>
                            <a:pt x="9" y="13"/>
                          </a:lnTo>
                          <a:lnTo>
                            <a:pt x="6" y="15"/>
                          </a:lnTo>
                          <a:lnTo>
                            <a:pt x="4" y="19"/>
                          </a:lnTo>
                          <a:lnTo>
                            <a:pt x="4" y="22"/>
                          </a:lnTo>
                          <a:lnTo>
                            <a:pt x="2" y="26"/>
                          </a:lnTo>
                          <a:lnTo>
                            <a:pt x="2" y="29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2" y="45"/>
                          </a:lnTo>
                          <a:lnTo>
                            <a:pt x="2" y="50"/>
                          </a:lnTo>
                          <a:lnTo>
                            <a:pt x="4" y="53"/>
                          </a:lnTo>
                          <a:lnTo>
                            <a:pt x="4" y="56"/>
                          </a:lnTo>
                          <a:lnTo>
                            <a:pt x="6" y="59"/>
                          </a:lnTo>
                          <a:lnTo>
                            <a:pt x="9" y="63"/>
                          </a:lnTo>
                          <a:lnTo>
                            <a:pt x="11" y="65"/>
                          </a:lnTo>
                          <a:lnTo>
                            <a:pt x="13" y="67"/>
                          </a:lnTo>
                          <a:lnTo>
                            <a:pt x="17" y="70"/>
                          </a:lnTo>
                          <a:lnTo>
                            <a:pt x="21" y="71"/>
                          </a:lnTo>
                          <a:lnTo>
                            <a:pt x="24" y="73"/>
                          </a:lnTo>
                          <a:lnTo>
                            <a:pt x="27" y="73"/>
                          </a:lnTo>
                          <a:lnTo>
                            <a:pt x="31" y="76"/>
                          </a:lnTo>
                          <a:lnTo>
                            <a:pt x="35" y="76"/>
                          </a:lnTo>
                          <a:lnTo>
                            <a:pt x="40" y="7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54" name="Freeform 209"/>
                    <p:cNvSpPr>
                      <a:spLocks/>
                    </p:cNvSpPr>
                    <p:nvPr/>
                  </p:nvSpPr>
                  <p:spPr bwMode="auto">
                    <a:xfrm>
                      <a:off x="5588" y="1906"/>
                      <a:ext cx="26" cy="26"/>
                    </a:xfrm>
                    <a:custGeom>
                      <a:avLst/>
                      <a:gdLst>
                        <a:gd name="T0" fmla="*/ 2 w 78"/>
                        <a:gd name="T1" fmla="*/ 3 h 77"/>
                        <a:gd name="T2" fmla="*/ 2 w 78"/>
                        <a:gd name="T3" fmla="*/ 3 h 77"/>
                        <a:gd name="T4" fmla="*/ 2 w 78"/>
                        <a:gd name="T5" fmla="*/ 3 h 77"/>
                        <a:gd name="T6" fmla="*/ 2 w 78"/>
                        <a:gd name="T7" fmla="*/ 2 h 77"/>
                        <a:gd name="T8" fmla="*/ 2 w 78"/>
                        <a:gd name="T9" fmla="*/ 2 h 77"/>
                        <a:gd name="T10" fmla="*/ 3 w 78"/>
                        <a:gd name="T11" fmla="*/ 2 h 77"/>
                        <a:gd name="T12" fmla="*/ 3 w 78"/>
                        <a:gd name="T13" fmla="*/ 2 h 77"/>
                        <a:gd name="T14" fmla="*/ 3 w 78"/>
                        <a:gd name="T15" fmla="*/ 2 h 77"/>
                        <a:gd name="T16" fmla="*/ 3 w 78"/>
                        <a:gd name="T17" fmla="*/ 1 h 77"/>
                        <a:gd name="T18" fmla="*/ 3 w 78"/>
                        <a:gd name="T19" fmla="*/ 1 h 77"/>
                        <a:gd name="T20" fmla="*/ 3 w 78"/>
                        <a:gd name="T21" fmla="*/ 1 h 77"/>
                        <a:gd name="T22" fmla="*/ 2 w 78"/>
                        <a:gd name="T23" fmla="*/ 0 h 77"/>
                        <a:gd name="T24" fmla="*/ 2 w 78"/>
                        <a:gd name="T25" fmla="*/ 0 h 77"/>
                        <a:gd name="T26" fmla="*/ 2 w 78"/>
                        <a:gd name="T27" fmla="*/ 0 h 77"/>
                        <a:gd name="T28" fmla="*/ 2 w 78"/>
                        <a:gd name="T29" fmla="*/ 0 h 77"/>
                        <a:gd name="T30" fmla="*/ 2 w 78"/>
                        <a:gd name="T31" fmla="*/ 0 h 77"/>
                        <a:gd name="T32" fmla="*/ 1 w 78"/>
                        <a:gd name="T33" fmla="*/ 0 h 77"/>
                        <a:gd name="T34" fmla="*/ 1 w 78"/>
                        <a:gd name="T35" fmla="*/ 0 h 77"/>
                        <a:gd name="T36" fmla="*/ 1 w 78"/>
                        <a:gd name="T37" fmla="*/ 0 h 77"/>
                        <a:gd name="T38" fmla="*/ 0 w 78"/>
                        <a:gd name="T39" fmla="*/ 0 h 77"/>
                        <a:gd name="T40" fmla="*/ 0 w 78"/>
                        <a:gd name="T41" fmla="*/ 0 h 77"/>
                        <a:gd name="T42" fmla="*/ 0 w 78"/>
                        <a:gd name="T43" fmla="*/ 1 h 77"/>
                        <a:gd name="T44" fmla="*/ 0 w 78"/>
                        <a:gd name="T45" fmla="*/ 1 h 77"/>
                        <a:gd name="T46" fmla="*/ 0 w 78"/>
                        <a:gd name="T47" fmla="*/ 1 h 77"/>
                        <a:gd name="T48" fmla="*/ 0 w 78"/>
                        <a:gd name="T49" fmla="*/ 2 h 77"/>
                        <a:gd name="T50" fmla="*/ 0 w 78"/>
                        <a:gd name="T51" fmla="*/ 2 h 77"/>
                        <a:gd name="T52" fmla="*/ 0 w 78"/>
                        <a:gd name="T53" fmla="*/ 2 h 77"/>
                        <a:gd name="T54" fmla="*/ 0 w 78"/>
                        <a:gd name="T55" fmla="*/ 2 h 77"/>
                        <a:gd name="T56" fmla="*/ 0 w 78"/>
                        <a:gd name="T57" fmla="*/ 2 h 77"/>
                        <a:gd name="T58" fmla="*/ 1 w 78"/>
                        <a:gd name="T59" fmla="*/ 3 h 77"/>
                        <a:gd name="T60" fmla="*/ 1 w 78"/>
                        <a:gd name="T61" fmla="*/ 3 h 77"/>
                        <a:gd name="T62" fmla="*/ 1 w 78"/>
                        <a:gd name="T63" fmla="*/ 3 h 77"/>
                        <a:gd name="T64" fmla="*/ 1 w 78"/>
                        <a:gd name="T65" fmla="*/ 3 h 77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8"/>
                        <a:gd name="T100" fmla="*/ 0 h 77"/>
                        <a:gd name="T101" fmla="*/ 78 w 78"/>
                        <a:gd name="T102" fmla="*/ 77 h 77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8" h="77">
                          <a:moveTo>
                            <a:pt x="38" y="77"/>
                          </a:moveTo>
                          <a:lnTo>
                            <a:pt x="41" y="76"/>
                          </a:lnTo>
                          <a:lnTo>
                            <a:pt x="45" y="75"/>
                          </a:lnTo>
                          <a:lnTo>
                            <a:pt x="50" y="75"/>
                          </a:lnTo>
                          <a:lnTo>
                            <a:pt x="53" y="72"/>
                          </a:lnTo>
                          <a:lnTo>
                            <a:pt x="56" y="71"/>
                          </a:lnTo>
                          <a:lnTo>
                            <a:pt x="60" y="69"/>
                          </a:lnTo>
                          <a:lnTo>
                            <a:pt x="63" y="66"/>
                          </a:lnTo>
                          <a:lnTo>
                            <a:pt x="65" y="64"/>
                          </a:lnTo>
                          <a:lnTo>
                            <a:pt x="67" y="62"/>
                          </a:lnTo>
                          <a:lnTo>
                            <a:pt x="70" y="59"/>
                          </a:lnTo>
                          <a:lnTo>
                            <a:pt x="71" y="56"/>
                          </a:lnTo>
                          <a:lnTo>
                            <a:pt x="73" y="53"/>
                          </a:lnTo>
                          <a:lnTo>
                            <a:pt x="76" y="49"/>
                          </a:lnTo>
                          <a:lnTo>
                            <a:pt x="76" y="45"/>
                          </a:lnTo>
                          <a:lnTo>
                            <a:pt x="77" y="41"/>
                          </a:lnTo>
                          <a:lnTo>
                            <a:pt x="78" y="38"/>
                          </a:lnTo>
                          <a:lnTo>
                            <a:pt x="77" y="34"/>
                          </a:lnTo>
                          <a:lnTo>
                            <a:pt x="76" y="28"/>
                          </a:lnTo>
                          <a:lnTo>
                            <a:pt x="76" y="26"/>
                          </a:lnTo>
                          <a:lnTo>
                            <a:pt x="73" y="23"/>
                          </a:lnTo>
                          <a:lnTo>
                            <a:pt x="71" y="19"/>
                          </a:lnTo>
                          <a:lnTo>
                            <a:pt x="70" y="17"/>
                          </a:lnTo>
                          <a:lnTo>
                            <a:pt x="67" y="13"/>
                          </a:lnTo>
                          <a:lnTo>
                            <a:pt x="65" y="11"/>
                          </a:lnTo>
                          <a:lnTo>
                            <a:pt x="63" y="8"/>
                          </a:lnTo>
                          <a:lnTo>
                            <a:pt x="60" y="6"/>
                          </a:lnTo>
                          <a:lnTo>
                            <a:pt x="56" y="4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2" y="2"/>
                          </a:lnTo>
                          <a:lnTo>
                            <a:pt x="20" y="4"/>
                          </a:lnTo>
                          <a:lnTo>
                            <a:pt x="16" y="6"/>
                          </a:lnTo>
                          <a:lnTo>
                            <a:pt x="13" y="8"/>
                          </a:lnTo>
                          <a:lnTo>
                            <a:pt x="11" y="11"/>
                          </a:lnTo>
                          <a:lnTo>
                            <a:pt x="8" y="13"/>
                          </a:lnTo>
                          <a:lnTo>
                            <a:pt x="6" y="17"/>
                          </a:lnTo>
                          <a:lnTo>
                            <a:pt x="5" y="19"/>
                          </a:lnTo>
                          <a:lnTo>
                            <a:pt x="2" y="23"/>
                          </a:lnTo>
                          <a:lnTo>
                            <a:pt x="1" y="26"/>
                          </a:lnTo>
                          <a:lnTo>
                            <a:pt x="0" y="28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0" y="45"/>
                          </a:lnTo>
                          <a:lnTo>
                            <a:pt x="1" y="49"/>
                          </a:lnTo>
                          <a:lnTo>
                            <a:pt x="2" y="53"/>
                          </a:lnTo>
                          <a:lnTo>
                            <a:pt x="5" y="56"/>
                          </a:lnTo>
                          <a:lnTo>
                            <a:pt x="6" y="59"/>
                          </a:lnTo>
                          <a:lnTo>
                            <a:pt x="8" y="62"/>
                          </a:lnTo>
                          <a:lnTo>
                            <a:pt x="11" y="64"/>
                          </a:lnTo>
                          <a:lnTo>
                            <a:pt x="13" y="66"/>
                          </a:lnTo>
                          <a:lnTo>
                            <a:pt x="16" y="69"/>
                          </a:lnTo>
                          <a:lnTo>
                            <a:pt x="20" y="71"/>
                          </a:lnTo>
                          <a:lnTo>
                            <a:pt x="22" y="72"/>
                          </a:lnTo>
                          <a:lnTo>
                            <a:pt x="26" y="75"/>
                          </a:lnTo>
                          <a:lnTo>
                            <a:pt x="31" y="75"/>
                          </a:lnTo>
                          <a:lnTo>
                            <a:pt x="34" y="76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55" name="Freeform 210"/>
                    <p:cNvSpPr>
                      <a:spLocks/>
                    </p:cNvSpPr>
                    <p:nvPr/>
                  </p:nvSpPr>
                  <p:spPr bwMode="auto">
                    <a:xfrm>
                      <a:off x="5639" y="1907"/>
                      <a:ext cx="25" cy="25"/>
                    </a:xfrm>
                    <a:custGeom>
                      <a:avLst/>
                      <a:gdLst>
                        <a:gd name="T0" fmla="*/ 1 w 77"/>
                        <a:gd name="T1" fmla="*/ 3 h 77"/>
                        <a:gd name="T2" fmla="*/ 2 w 77"/>
                        <a:gd name="T3" fmla="*/ 3 h 77"/>
                        <a:gd name="T4" fmla="*/ 2 w 77"/>
                        <a:gd name="T5" fmla="*/ 3 h 77"/>
                        <a:gd name="T6" fmla="*/ 2 w 77"/>
                        <a:gd name="T7" fmla="*/ 2 h 77"/>
                        <a:gd name="T8" fmla="*/ 2 w 77"/>
                        <a:gd name="T9" fmla="*/ 2 h 77"/>
                        <a:gd name="T10" fmla="*/ 2 w 77"/>
                        <a:gd name="T11" fmla="*/ 2 h 77"/>
                        <a:gd name="T12" fmla="*/ 3 w 77"/>
                        <a:gd name="T13" fmla="*/ 2 h 77"/>
                        <a:gd name="T14" fmla="*/ 3 w 77"/>
                        <a:gd name="T15" fmla="*/ 2 h 77"/>
                        <a:gd name="T16" fmla="*/ 3 w 77"/>
                        <a:gd name="T17" fmla="*/ 1 h 77"/>
                        <a:gd name="T18" fmla="*/ 3 w 77"/>
                        <a:gd name="T19" fmla="*/ 1 h 77"/>
                        <a:gd name="T20" fmla="*/ 2 w 77"/>
                        <a:gd name="T21" fmla="*/ 1 h 77"/>
                        <a:gd name="T22" fmla="*/ 2 w 77"/>
                        <a:gd name="T23" fmla="*/ 0 h 77"/>
                        <a:gd name="T24" fmla="*/ 2 w 77"/>
                        <a:gd name="T25" fmla="*/ 0 h 77"/>
                        <a:gd name="T26" fmla="*/ 2 w 77"/>
                        <a:gd name="T27" fmla="*/ 0 h 77"/>
                        <a:gd name="T28" fmla="*/ 2 w 77"/>
                        <a:gd name="T29" fmla="*/ 0 h 77"/>
                        <a:gd name="T30" fmla="*/ 1 w 77"/>
                        <a:gd name="T31" fmla="*/ 0 h 77"/>
                        <a:gd name="T32" fmla="*/ 1 w 77"/>
                        <a:gd name="T33" fmla="*/ 0 h 77"/>
                        <a:gd name="T34" fmla="*/ 1 w 77"/>
                        <a:gd name="T35" fmla="*/ 0 h 77"/>
                        <a:gd name="T36" fmla="*/ 1 w 77"/>
                        <a:gd name="T37" fmla="*/ 0 h 77"/>
                        <a:gd name="T38" fmla="*/ 0 w 77"/>
                        <a:gd name="T39" fmla="*/ 0 h 77"/>
                        <a:gd name="T40" fmla="*/ 0 w 77"/>
                        <a:gd name="T41" fmla="*/ 0 h 77"/>
                        <a:gd name="T42" fmla="*/ 0 w 77"/>
                        <a:gd name="T43" fmla="*/ 1 h 77"/>
                        <a:gd name="T44" fmla="*/ 0 w 77"/>
                        <a:gd name="T45" fmla="*/ 1 h 77"/>
                        <a:gd name="T46" fmla="*/ 0 w 77"/>
                        <a:gd name="T47" fmla="*/ 1 h 77"/>
                        <a:gd name="T48" fmla="*/ 0 w 77"/>
                        <a:gd name="T49" fmla="*/ 2 h 77"/>
                        <a:gd name="T50" fmla="*/ 0 w 77"/>
                        <a:gd name="T51" fmla="*/ 2 h 77"/>
                        <a:gd name="T52" fmla="*/ 0 w 77"/>
                        <a:gd name="T53" fmla="*/ 2 h 77"/>
                        <a:gd name="T54" fmla="*/ 0 w 77"/>
                        <a:gd name="T55" fmla="*/ 2 h 77"/>
                        <a:gd name="T56" fmla="*/ 0 w 77"/>
                        <a:gd name="T57" fmla="*/ 2 h 77"/>
                        <a:gd name="T58" fmla="*/ 1 w 77"/>
                        <a:gd name="T59" fmla="*/ 3 h 77"/>
                        <a:gd name="T60" fmla="*/ 1 w 77"/>
                        <a:gd name="T61" fmla="*/ 3 h 77"/>
                        <a:gd name="T62" fmla="*/ 1 w 77"/>
                        <a:gd name="T63" fmla="*/ 3 h 77"/>
                        <a:gd name="T64" fmla="*/ 1 w 77"/>
                        <a:gd name="T65" fmla="*/ 3 h 77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7"/>
                        <a:gd name="T100" fmla="*/ 0 h 77"/>
                        <a:gd name="T101" fmla="*/ 77 w 77"/>
                        <a:gd name="T102" fmla="*/ 77 h 77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7" h="77">
                          <a:moveTo>
                            <a:pt x="38" y="77"/>
                          </a:moveTo>
                          <a:lnTo>
                            <a:pt x="41" y="77"/>
                          </a:lnTo>
                          <a:lnTo>
                            <a:pt x="45" y="76"/>
                          </a:lnTo>
                          <a:lnTo>
                            <a:pt x="48" y="75"/>
                          </a:lnTo>
                          <a:lnTo>
                            <a:pt x="53" y="75"/>
                          </a:lnTo>
                          <a:lnTo>
                            <a:pt x="56" y="73"/>
                          </a:lnTo>
                          <a:lnTo>
                            <a:pt x="59" y="70"/>
                          </a:lnTo>
                          <a:lnTo>
                            <a:pt x="61" y="67"/>
                          </a:lnTo>
                          <a:lnTo>
                            <a:pt x="65" y="66"/>
                          </a:lnTo>
                          <a:lnTo>
                            <a:pt x="67" y="62"/>
                          </a:lnTo>
                          <a:lnTo>
                            <a:pt x="70" y="60"/>
                          </a:lnTo>
                          <a:lnTo>
                            <a:pt x="71" y="57"/>
                          </a:lnTo>
                          <a:lnTo>
                            <a:pt x="73" y="53"/>
                          </a:lnTo>
                          <a:lnTo>
                            <a:pt x="74" y="50"/>
                          </a:lnTo>
                          <a:lnTo>
                            <a:pt x="76" y="45"/>
                          </a:lnTo>
                          <a:lnTo>
                            <a:pt x="76" y="42"/>
                          </a:lnTo>
                          <a:lnTo>
                            <a:pt x="77" y="38"/>
                          </a:lnTo>
                          <a:lnTo>
                            <a:pt x="76" y="35"/>
                          </a:lnTo>
                          <a:lnTo>
                            <a:pt x="76" y="30"/>
                          </a:lnTo>
                          <a:lnTo>
                            <a:pt x="74" y="26"/>
                          </a:lnTo>
                          <a:lnTo>
                            <a:pt x="73" y="23"/>
                          </a:lnTo>
                          <a:lnTo>
                            <a:pt x="71" y="19"/>
                          </a:lnTo>
                          <a:lnTo>
                            <a:pt x="70" y="17"/>
                          </a:lnTo>
                          <a:lnTo>
                            <a:pt x="67" y="13"/>
                          </a:lnTo>
                          <a:lnTo>
                            <a:pt x="65" y="11"/>
                          </a:lnTo>
                          <a:lnTo>
                            <a:pt x="61" y="9"/>
                          </a:lnTo>
                          <a:lnTo>
                            <a:pt x="59" y="6"/>
                          </a:lnTo>
                          <a:lnTo>
                            <a:pt x="56" y="4"/>
                          </a:lnTo>
                          <a:lnTo>
                            <a:pt x="53" y="3"/>
                          </a:lnTo>
                          <a:lnTo>
                            <a:pt x="48" y="2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3" y="0"/>
                          </a:lnTo>
                          <a:lnTo>
                            <a:pt x="31" y="0"/>
                          </a:lnTo>
                          <a:lnTo>
                            <a:pt x="26" y="2"/>
                          </a:lnTo>
                          <a:lnTo>
                            <a:pt x="22" y="3"/>
                          </a:lnTo>
                          <a:lnTo>
                            <a:pt x="19" y="4"/>
                          </a:lnTo>
                          <a:lnTo>
                            <a:pt x="15" y="6"/>
                          </a:lnTo>
                          <a:lnTo>
                            <a:pt x="13" y="9"/>
                          </a:lnTo>
                          <a:lnTo>
                            <a:pt x="10" y="11"/>
                          </a:lnTo>
                          <a:lnTo>
                            <a:pt x="7" y="13"/>
                          </a:lnTo>
                          <a:lnTo>
                            <a:pt x="4" y="17"/>
                          </a:lnTo>
                          <a:lnTo>
                            <a:pt x="3" y="19"/>
                          </a:lnTo>
                          <a:lnTo>
                            <a:pt x="2" y="23"/>
                          </a:lnTo>
                          <a:lnTo>
                            <a:pt x="0" y="26"/>
                          </a:lnTo>
                          <a:lnTo>
                            <a:pt x="0" y="30"/>
                          </a:lnTo>
                          <a:lnTo>
                            <a:pt x="0" y="35"/>
                          </a:lnTo>
                          <a:lnTo>
                            <a:pt x="0" y="38"/>
                          </a:lnTo>
                          <a:lnTo>
                            <a:pt x="0" y="42"/>
                          </a:lnTo>
                          <a:lnTo>
                            <a:pt x="0" y="45"/>
                          </a:lnTo>
                          <a:lnTo>
                            <a:pt x="0" y="50"/>
                          </a:lnTo>
                          <a:lnTo>
                            <a:pt x="2" y="53"/>
                          </a:lnTo>
                          <a:lnTo>
                            <a:pt x="3" y="57"/>
                          </a:lnTo>
                          <a:lnTo>
                            <a:pt x="4" y="60"/>
                          </a:lnTo>
                          <a:lnTo>
                            <a:pt x="7" y="62"/>
                          </a:lnTo>
                          <a:lnTo>
                            <a:pt x="10" y="66"/>
                          </a:lnTo>
                          <a:lnTo>
                            <a:pt x="13" y="67"/>
                          </a:lnTo>
                          <a:lnTo>
                            <a:pt x="15" y="70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5"/>
                          </a:lnTo>
                          <a:lnTo>
                            <a:pt x="31" y="76"/>
                          </a:lnTo>
                          <a:lnTo>
                            <a:pt x="33" y="77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56" name="Freeform 211"/>
                    <p:cNvSpPr>
                      <a:spLocks/>
                    </p:cNvSpPr>
                    <p:nvPr/>
                  </p:nvSpPr>
                  <p:spPr bwMode="auto">
                    <a:xfrm>
                      <a:off x="5491" y="1538"/>
                      <a:ext cx="19" cy="9"/>
                    </a:xfrm>
                    <a:custGeom>
                      <a:avLst/>
                      <a:gdLst>
                        <a:gd name="T0" fmla="*/ 2 w 56"/>
                        <a:gd name="T1" fmla="*/ 0 h 27"/>
                        <a:gd name="T2" fmla="*/ 2 w 56"/>
                        <a:gd name="T3" fmla="*/ 0 h 27"/>
                        <a:gd name="T4" fmla="*/ 2 w 56"/>
                        <a:gd name="T5" fmla="*/ 0 h 27"/>
                        <a:gd name="T6" fmla="*/ 2 w 56"/>
                        <a:gd name="T7" fmla="*/ 0 h 27"/>
                        <a:gd name="T8" fmla="*/ 2 w 56"/>
                        <a:gd name="T9" fmla="*/ 1 h 27"/>
                        <a:gd name="T10" fmla="*/ 2 w 56"/>
                        <a:gd name="T11" fmla="*/ 1 h 27"/>
                        <a:gd name="T12" fmla="*/ 2 w 56"/>
                        <a:gd name="T13" fmla="*/ 1 h 27"/>
                        <a:gd name="T14" fmla="*/ 2 w 56"/>
                        <a:gd name="T15" fmla="*/ 1 h 27"/>
                        <a:gd name="T16" fmla="*/ 2 w 56"/>
                        <a:gd name="T17" fmla="*/ 1 h 27"/>
                        <a:gd name="T18" fmla="*/ 2 w 56"/>
                        <a:gd name="T19" fmla="*/ 1 h 27"/>
                        <a:gd name="T20" fmla="*/ 2 w 56"/>
                        <a:gd name="T21" fmla="*/ 1 h 27"/>
                        <a:gd name="T22" fmla="*/ 2 w 56"/>
                        <a:gd name="T23" fmla="*/ 1 h 27"/>
                        <a:gd name="T24" fmla="*/ 2 w 56"/>
                        <a:gd name="T25" fmla="*/ 1 h 27"/>
                        <a:gd name="T26" fmla="*/ 1 w 56"/>
                        <a:gd name="T27" fmla="*/ 1 h 27"/>
                        <a:gd name="T28" fmla="*/ 1 w 56"/>
                        <a:gd name="T29" fmla="*/ 1 h 27"/>
                        <a:gd name="T30" fmla="*/ 1 w 56"/>
                        <a:gd name="T31" fmla="*/ 1 h 27"/>
                        <a:gd name="T32" fmla="*/ 1 w 56"/>
                        <a:gd name="T33" fmla="*/ 1 h 27"/>
                        <a:gd name="T34" fmla="*/ 1 w 56"/>
                        <a:gd name="T35" fmla="*/ 1 h 27"/>
                        <a:gd name="T36" fmla="*/ 1 w 56"/>
                        <a:gd name="T37" fmla="*/ 1 h 27"/>
                        <a:gd name="T38" fmla="*/ 1 w 56"/>
                        <a:gd name="T39" fmla="*/ 1 h 27"/>
                        <a:gd name="T40" fmla="*/ 0 w 56"/>
                        <a:gd name="T41" fmla="*/ 0 h 27"/>
                        <a:gd name="T42" fmla="*/ 0 w 56"/>
                        <a:gd name="T43" fmla="*/ 0 h 27"/>
                        <a:gd name="T44" fmla="*/ 0 w 56"/>
                        <a:gd name="T45" fmla="*/ 0 h 27"/>
                        <a:gd name="T46" fmla="*/ 0 w 56"/>
                        <a:gd name="T47" fmla="*/ 0 h 27"/>
                        <a:gd name="T48" fmla="*/ 0 w 56"/>
                        <a:gd name="T49" fmla="*/ 0 h 27"/>
                        <a:gd name="T50" fmla="*/ 0 w 56"/>
                        <a:gd name="T51" fmla="*/ 0 h 27"/>
                        <a:gd name="T52" fmla="*/ 0 w 56"/>
                        <a:gd name="T53" fmla="*/ 0 h 27"/>
                        <a:gd name="T54" fmla="*/ 0 w 56"/>
                        <a:gd name="T55" fmla="*/ 0 h 27"/>
                        <a:gd name="T56" fmla="*/ 0 w 56"/>
                        <a:gd name="T57" fmla="*/ 0 h 27"/>
                        <a:gd name="T58" fmla="*/ 1 w 56"/>
                        <a:gd name="T59" fmla="*/ 0 h 27"/>
                        <a:gd name="T60" fmla="*/ 1 w 56"/>
                        <a:gd name="T61" fmla="*/ 0 h 27"/>
                        <a:gd name="T62" fmla="*/ 1 w 56"/>
                        <a:gd name="T63" fmla="*/ 0 h 27"/>
                        <a:gd name="T64" fmla="*/ 1 w 56"/>
                        <a:gd name="T65" fmla="*/ 0 h 27"/>
                        <a:gd name="T66" fmla="*/ 1 w 56"/>
                        <a:gd name="T67" fmla="*/ 0 h 27"/>
                        <a:gd name="T68" fmla="*/ 1 w 56"/>
                        <a:gd name="T69" fmla="*/ 0 h 27"/>
                        <a:gd name="T70" fmla="*/ 1 w 56"/>
                        <a:gd name="T71" fmla="*/ 0 h 27"/>
                        <a:gd name="T72" fmla="*/ 2 w 56"/>
                        <a:gd name="T73" fmla="*/ 0 h 27"/>
                        <a:gd name="T74" fmla="*/ 2 w 56"/>
                        <a:gd name="T75" fmla="*/ 0 h 27"/>
                        <a:gd name="T76" fmla="*/ 2 w 56"/>
                        <a:gd name="T77" fmla="*/ 0 h 27"/>
                        <a:gd name="T78" fmla="*/ 2 w 56"/>
                        <a:gd name="T79" fmla="*/ 0 h 27"/>
                        <a:gd name="T80" fmla="*/ 2 w 56"/>
                        <a:gd name="T81" fmla="*/ 0 h 27"/>
                        <a:gd name="T82" fmla="*/ 2 w 56"/>
                        <a:gd name="T83" fmla="*/ 0 h 27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w 56"/>
                        <a:gd name="T127" fmla="*/ 0 h 27"/>
                        <a:gd name="T128" fmla="*/ 56 w 56"/>
                        <a:gd name="T129" fmla="*/ 27 h 27"/>
                      </a:gdLst>
                      <a:ahLst/>
                      <a:cxnLst>
                        <a:cxn ang="T84">
                          <a:pos x="T0" y="T1"/>
                        </a:cxn>
                        <a:cxn ang="T85">
                          <a:pos x="T2" y="T3"/>
                        </a:cxn>
                        <a:cxn ang="T86">
                          <a:pos x="T4" y="T5"/>
                        </a:cxn>
                        <a:cxn ang="T87">
                          <a:pos x="T6" y="T7"/>
                        </a:cxn>
                        <a:cxn ang="T88">
                          <a:pos x="T8" y="T9"/>
                        </a:cxn>
                        <a:cxn ang="T89">
                          <a:pos x="T10" y="T11"/>
                        </a:cxn>
                        <a:cxn ang="T90">
                          <a:pos x="T12" y="T13"/>
                        </a:cxn>
                        <a:cxn ang="T91">
                          <a:pos x="T14" y="T15"/>
                        </a:cxn>
                        <a:cxn ang="T92">
                          <a:pos x="T16" y="T17"/>
                        </a:cxn>
                        <a:cxn ang="T93">
                          <a:pos x="T18" y="T19"/>
                        </a:cxn>
                        <a:cxn ang="T94">
                          <a:pos x="T20" y="T21"/>
                        </a:cxn>
                        <a:cxn ang="T95">
                          <a:pos x="T22" y="T23"/>
                        </a:cxn>
                        <a:cxn ang="T96">
                          <a:pos x="T24" y="T25"/>
                        </a:cxn>
                        <a:cxn ang="T97">
                          <a:pos x="T26" y="T27"/>
                        </a:cxn>
                        <a:cxn ang="T98">
                          <a:pos x="T28" y="T29"/>
                        </a:cxn>
                        <a:cxn ang="T99">
                          <a:pos x="T30" y="T31"/>
                        </a:cxn>
                        <a:cxn ang="T100">
                          <a:pos x="T32" y="T33"/>
                        </a:cxn>
                        <a:cxn ang="T101">
                          <a:pos x="T34" y="T35"/>
                        </a:cxn>
                        <a:cxn ang="T102">
                          <a:pos x="T36" y="T37"/>
                        </a:cxn>
                        <a:cxn ang="T103">
                          <a:pos x="T38" y="T39"/>
                        </a:cxn>
                        <a:cxn ang="T104">
                          <a:pos x="T40" y="T41"/>
                        </a:cxn>
                        <a:cxn ang="T105">
                          <a:pos x="T42" y="T43"/>
                        </a:cxn>
                        <a:cxn ang="T106">
                          <a:pos x="T44" y="T45"/>
                        </a:cxn>
                        <a:cxn ang="T107">
                          <a:pos x="T46" y="T47"/>
                        </a:cxn>
                        <a:cxn ang="T108">
                          <a:pos x="T48" y="T49"/>
                        </a:cxn>
                        <a:cxn ang="T109">
                          <a:pos x="T50" y="T51"/>
                        </a:cxn>
                        <a:cxn ang="T110">
                          <a:pos x="T52" y="T53"/>
                        </a:cxn>
                        <a:cxn ang="T111">
                          <a:pos x="T54" y="T55"/>
                        </a:cxn>
                        <a:cxn ang="T112">
                          <a:pos x="T56" y="T57"/>
                        </a:cxn>
                        <a:cxn ang="T113">
                          <a:pos x="T58" y="T59"/>
                        </a:cxn>
                        <a:cxn ang="T114">
                          <a:pos x="T60" y="T61"/>
                        </a:cxn>
                        <a:cxn ang="T115">
                          <a:pos x="T62" y="T63"/>
                        </a:cxn>
                        <a:cxn ang="T116">
                          <a:pos x="T64" y="T65"/>
                        </a:cxn>
                        <a:cxn ang="T117">
                          <a:pos x="T66" y="T67"/>
                        </a:cxn>
                        <a:cxn ang="T118">
                          <a:pos x="T68" y="T69"/>
                        </a:cxn>
                        <a:cxn ang="T119">
                          <a:pos x="T70" y="T71"/>
                        </a:cxn>
                        <a:cxn ang="T120">
                          <a:pos x="T72" y="T73"/>
                        </a:cxn>
                        <a:cxn ang="T121">
                          <a:pos x="T74" y="T75"/>
                        </a:cxn>
                        <a:cxn ang="T122">
                          <a:pos x="T76" y="T77"/>
                        </a:cxn>
                        <a:cxn ang="T123">
                          <a:pos x="T78" y="T79"/>
                        </a:cxn>
                        <a:cxn ang="T124">
                          <a:pos x="T80" y="T81"/>
                        </a:cxn>
                        <a:cxn ang="T125">
                          <a:pos x="T82" y="T83"/>
                        </a:cxn>
                      </a:cxnLst>
                      <a:rect l="T126" t="T127" r="T128" b="T129"/>
                      <a:pathLst>
                        <a:path w="56" h="27">
                          <a:moveTo>
                            <a:pt x="51" y="0"/>
                          </a:moveTo>
                          <a:lnTo>
                            <a:pt x="51" y="4"/>
                          </a:lnTo>
                          <a:lnTo>
                            <a:pt x="51" y="8"/>
                          </a:lnTo>
                          <a:lnTo>
                            <a:pt x="51" y="12"/>
                          </a:lnTo>
                          <a:lnTo>
                            <a:pt x="53" y="15"/>
                          </a:lnTo>
                          <a:lnTo>
                            <a:pt x="53" y="19"/>
                          </a:lnTo>
                          <a:lnTo>
                            <a:pt x="54" y="22"/>
                          </a:lnTo>
                          <a:lnTo>
                            <a:pt x="55" y="25"/>
                          </a:lnTo>
                          <a:lnTo>
                            <a:pt x="56" y="27"/>
                          </a:lnTo>
                          <a:lnTo>
                            <a:pt x="51" y="27"/>
                          </a:lnTo>
                          <a:lnTo>
                            <a:pt x="48" y="27"/>
                          </a:lnTo>
                          <a:lnTo>
                            <a:pt x="44" y="27"/>
                          </a:lnTo>
                          <a:lnTo>
                            <a:pt x="41" y="27"/>
                          </a:lnTo>
                          <a:lnTo>
                            <a:pt x="37" y="26"/>
                          </a:lnTo>
                          <a:lnTo>
                            <a:pt x="34" y="25"/>
                          </a:lnTo>
                          <a:lnTo>
                            <a:pt x="29" y="23"/>
                          </a:lnTo>
                          <a:lnTo>
                            <a:pt x="26" y="22"/>
                          </a:lnTo>
                          <a:lnTo>
                            <a:pt x="23" y="20"/>
                          </a:lnTo>
                          <a:lnTo>
                            <a:pt x="19" y="18"/>
                          </a:lnTo>
                          <a:lnTo>
                            <a:pt x="16" y="14"/>
                          </a:lnTo>
                          <a:lnTo>
                            <a:pt x="13" y="12"/>
                          </a:lnTo>
                          <a:lnTo>
                            <a:pt x="9" y="9"/>
                          </a:lnTo>
                          <a:lnTo>
                            <a:pt x="6" y="7"/>
                          </a:lnTo>
                          <a:lnTo>
                            <a:pt x="3" y="4"/>
                          </a:lnTo>
                          <a:lnTo>
                            <a:pt x="0" y="2"/>
                          </a:lnTo>
                          <a:lnTo>
                            <a:pt x="3" y="1"/>
                          </a:lnTo>
                          <a:lnTo>
                            <a:pt x="6" y="1"/>
                          </a:lnTo>
                          <a:lnTo>
                            <a:pt x="9" y="1"/>
                          </a:lnTo>
                          <a:lnTo>
                            <a:pt x="13" y="1"/>
                          </a:lnTo>
                          <a:lnTo>
                            <a:pt x="16" y="1"/>
                          </a:lnTo>
                          <a:lnTo>
                            <a:pt x="19" y="1"/>
                          </a:lnTo>
                          <a:lnTo>
                            <a:pt x="23" y="1"/>
                          </a:lnTo>
                          <a:lnTo>
                            <a:pt x="26" y="1"/>
                          </a:lnTo>
                          <a:lnTo>
                            <a:pt x="29" y="0"/>
                          </a:lnTo>
                          <a:lnTo>
                            <a:pt x="31" y="0"/>
                          </a:lnTo>
                          <a:lnTo>
                            <a:pt x="35" y="0"/>
                          </a:lnTo>
                          <a:lnTo>
                            <a:pt x="40" y="0"/>
                          </a:lnTo>
                          <a:lnTo>
                            <a:pt x="42" y="0"/>
                          </a:lnTo>
                          <a:lnTo>
                            <a:pt x="44" y="0"/>
                          </a:lnTo>
                          <a:lnTo>
                            <a:pt x="48" y="0"/>
                          </a:lnTo>
                          <a:lnTo>
                            <a:pt x="51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57" name="Freeform 212"/>
                    <p:cNvSpPr>
                      <a:spLocks/>
                    </p:cNvSpPr>
                    <p:nvPr/>
                  </p:nvSpPr>
                  <p:spPr bwMode="auto">
                    <a:xfrm>
                      <a:off x="5354" y="1538"/>
                      <a:ext cx="326" cy="47"/>
                    </a:xfrm>
                    <a:custGeom>
                      <a:avLst/>
                      <a:gdLst>
                        <a:gd name="T0" fmla="*/ 31 w 976"/>
                        <a:gd name="T1" fmla="*/ 1 h 139"/>
                        <a:gd name="T2" fmla="*/ 30 w 976"/>
                        <a:gd name="T3" fmla="*/ 1 h 139"/>
                        <a:gd name="T4" fmla="*/ 28 w 976"/>
                        <a:gd name="T5" fmla="*/ 1 h 139"/>
                        <a:gd name="T6" fmla="*/ 27 w 976"/>
                        <a:gd name="T7" fmla="*/ 1 h 139"/>
                        <a:gd name="T8" fmla="*/ 26 w 976"/>
                        <a:gd name="T9" fmla="*/ 2 h 139"/>
                        <a:gd name="T10" fmla="*/ 25 w 976"/>
                        <a:gd name="T11" fmla="*/ 1 h 139"/>
                        <a:gd name="T12" fmla="*/ 24 w 976"/>
                        <a:gd name="T13" fmla="*/ 1 h 139"/>
                        <a:gd name="T14" fmla="*/ 24 w 976"/>
                        <a:gd name="T15" fmla="*/ 3 h 139"/>
                        <a:gd name="T16" fmla="*/ 25 w 976"/>
                        <a:gd name="T17" fmla="*/ 3 h 139"/>
                        <a:gd name="T18" fmla="*/ 26 w 976"/>
                        <a:gd name="T19" fmla="*/ 2 h 139"/>
                        <a:gd name="T20" fmla="*/ 28 w 976"/>
                        <a:gd name="T21" fmla="*/ 2 h 139"/>
                        <a:gd name="T22" fmla="*/ 29 w 976"/>
                        <a:gd name="T23" fmla="*/ 2 h 139"/>
                        <a:gd name="T24" fmla="*/ 30 w 976"/>
                        <a:gd name="T25" fmla="*/ 3 h 139"/>
                        <a:gd name="T26" fmla="*/ 31 w 976"/>
                        <a:gd name="T27" fmla="*/ 3 h 139"/>
                        <a:gd name="T28" fmla="*/ 33 w 976"/>
                        <a:gd name="T29" fmla="*/ 2 h 139"/>
                        <a:gd name="T30" fmla="*/ 32 w 976"/>
                        <a:gd name="T31" fmla="*/ 2 h 139"/>
                        <a:gd name="T32" fmla="*/ 31 w 976"/>
                        <a:gd name="T33" fmla="*/ 2 h 139"/>
                        <a:gd name="T34" fmla="*/ 31 w 976"/>
                        <a:gd name="T35" fmla="*/ 1 h 139"/>
                        <a:gd name="T36" fmla="*/ 32 w 976"/>
                        <a:gd name="T37" fmla="*/ 0 h 139"/>
                        <a:gd name="T38" fmla="*/ 33 w 976"/>
                        <a:gd name="T39" fmla="*/ 1 h 139"/>
                        <a:gd name="T40" fmla="*/ 35 w 976"/>
                        <a:gd name="T41" fmla="*/ 1 h 139"/>
                        <a:gd name="T42" fmla="*/ 36 w 976"/>
                        <a:gd name="T43" fmla="*/ 1 h 139"/>
                        <a:gd name="T44" fmla="*/ 28 w 976"/>
                        <a:gd name="T45" fmla="*/ 4 h 139"/>
                        <a:gd name="T46" fmla="*/ 23 w 976"/>
                        <a:gd name="T47" fmla="*/ 3 h 139"/>
                        <a:gd name="T48" fmla="*/ 18 w 976"/>
                        <a:gd name="T49" fmla="*/ 3 h 139"/>
                        <a:gd name="T50" fmla="*/ 14 w 976"/>
                        <a:gd name="T51" fmla="*/ 3 h 139"/>
                        <a:gd name="T52" fmla="*/ 9 w 976"/>
                        <a:gd name="T53" fmla="*/ 4 h 139"/>
                        <a:gd name="T54" fmla="*/ 5 w 976"/>
                        <a:gd name="T55" fmla="*/ 4 h 139"/>
                        <a:gd name="T56" fmla="*/ 0 w 976"/>
                        <a:gd name="T57" fmla="*/ 2 h 139"/>
                        <a:gd name="T58" fmla="*/ 1 w 976"/>
                        <a:gd name="T59" fmla="*/ 2 h 139"/>
                        <a:gd name="T60" fmla="*/ 2 w 976"/>
                        <a:gd name="T61" fmla="*/ 1 h 139"/>
                        <a:gd name="T62" fmla="*/ 3 w 976"/>
                        <a:gd name="T63" fmla="*/ 1 h 139"/>
                        <a:gd name="T64" fmla="*/ 4 w 976"/>
                        <a:gd name="T65" fmla="*/ 1 h 139"/>
                        <a:gd name="T66" fmla="*/ 5 w 976"/>
                        <a:gd name="T67" fmla="*/ 1 h 139"/>
                        <a:gd name="T68" fmla="*/ 6 w 976"/>
                        <a:gd name="T69" fmla="*/ 1 h 139"/>
                        <a:gd name="T70" fmla="*/ 7 w 976"/>
                        <a:gd name="T71" fmla="*/ 2 h 139"/>
                        <a:gd name="T72" fmla="*/ 8 w 976"/>
                        <a:gd name="T73" fmla="*/ 1 h 139"/>
                        <a:gd name="T74" fmla="*/ 9 w 976"/>
                        <a:gd name="T75" fmla="*/ 1 h 139"/>
                        <a:gd name="T76" fmla="*/ 10 w 976"/>
                        <a:gd name="T77" fmla="*/ 2 h 139"/>
                        <a:gd name="T78" fmla="*/ 12 w 976"/>
                        <a:gd name="T79" fmla="*/ 3 h 139"/>
                        <a:gd name="T80" fmla="*/ 12 w 976"/>
                        <a:gd name="T81" fmla="*/ 2 h 139"/>
                        <a:gd name="T82" fmla="*/ 11 w 976"/>
                        <a:gd name="T83" fmla="*/ 0 h 139"/>
                        <a:gd name="T84" fmla="*/ 12 w 976"/>
                        <a:gd name="T85" fmla="*/ 0 h 139"/>
                        <a:gd name="T86" fmla="*/ 13 w 976"/>
                        <a:gd name="T87" fmla="*/ 0 h 139"/>
                        <a:gd name="T88" fmla="*/ 14 w 976"/>
                        <a:gd name="T89" fmla="*/ 1 h 139"/>
                        <a:gd name="T90" fmla="*/ 15 w 976"/>
                        <a:gd name="T91" fmla="*/ 2 h 139"/>
                        <a:gd name="T92" fmla="*/ 16 w 976"/>
                        <a:gd name="T93" fmla="*/ 2 h 139"/>
                        <a:gd name="T94" fmla="*/ 17 w 976"/>
                        <a:gd name="T95" fmla="*/ 2 h 139"/>
                        <a:gd name="T96" fmla="*/ 19 w 976"/>
                        <a:gd name="T97" fmla="*/ 1 h 139"/>
                        <a:gd name="T98" fmla="*/ 20 w 976"/>
                        <a:gd name="T99" fmla="*/ 0 h 139"/>
                        <a:gd name="T100" fmla="*/ 19 w 976"/>
                        <a:gd name="T101" fmla="*/ 1 h 139"/>
                        <a:gd name="T102" fmla="*/ 20 w 976"/>
                        <a:gd name="T103" fmla="*/ 2 h 139"/>
                        <a:gd name="T104" fmla="*/ 21 w 976"/>
                        <a:gd name="T105" fmla="*/ 3 h 139"/>
                        <a:gd name="T106" fmla="*/ 22 w 976"/>
                        <a:gd name="T107" fmla="*/ 2 h 139"/>
                        <a:gd name="T108" fmla="*/ 22 w 976"/>
                        <a:gd name="T109" fmla="*/ 1 h 139"/>
                        <a:gd name="T110" fmla="*/ 21 w 976"/>
                        <a:gd name="T111" fmla="*/ 0 h 139"/>
                        <a:gd name="T112" fmla="*/ 21 w 976"/>
                        <a:gd name="T113" fmla="*/ 0 h 139"/>
                        <a:gd name="T114" fmla="*/ 23 w 976"/>
                        <a:gd name="T115" fmla="*/ 0 h 139"/>
                        <a:gd name="T116" fmla="*/ 24 w 976"/>
                        <a:gd name="T117" fmla="*/ 0 h 139"/>
                        <a:gd name="T118" fmla="*/ 26 w 976"/>
                        <a:gd name="T119" fmla="*/ 0 h 139"/>
                        <a:gd name="T120" fmla="*/ 28 w 976"/>
                        <a:gd name="T121" fmla="*/ 0 h 139"/>
                        <a:gd name="T122" fmla="*/ 29 w 976"/>
                        <a:gd name="T123" fmla="*/ 0 h 139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60000 65536"/>
                        <a:gd name="T184" fmla="*/ 0 60000 65536"/>
                        <a:gd name="T185" fmla="*/ 0 60000 65536"/>
                        <a:gd name="T186" fmla="*/ 0 w 976"/>
                        <a:gd name="T187" fmla="*/ 0 h 139"/>
                        <a:gd name="T188" fmla="*/ 976 w 976"/>
                        <a:gd name="T189" fmla="*/ 139 h 139"/>
                      </a:gdLst>
                      <a:ahLst/>
                      <a:cxnLst>
                        <a:cxn ang="T124">
                          <a:pos x="T0" y="T1"/>
                        </a:cxn>
                        <a:cxn ang="T125">
                          <a:pos x="T2" y="T3"/>
                        </a:cxn>
                        <a:cxn ang="T126">
                          <a:pos x="T4" y="T5"/>
                        </a:cxn>
                        <a:cxn ang="T127">
                          <a:pos x="T6" y="T7"/>
                        </a:cxn>
                        <a:cxn ang="T128">
                          <a:pos x="T8" y="T9"/>
                        </a:cxn>
                        <a:cxn ang="T129">
                          <a:pos x="T10" y="T11"/>
                        </a:cxn>
                        <a:cxn ang="T130">
                          <a:pos x="T12" y="T13"/>
                        </a:cxn>
                        <a:cxn ang="T131">
                          <a:pos x="T14" y="T15"/>
                        </a:cxn>
                        <a:cxn ang="T132">
                          <a:pos x="T16" y="T17"/>
                        </a:cxn>
                        <a:cxn ang="T133">
                          <a:pos x="T18" y="T19"/>
                        </a:cxn>
                        <a:cxn ang="T134">
                          <a:pos x="T20" y="T21"/>
                        </a:cxn>
                        <a:cxn ang="T135">
                          <a:pos x="T22" y="T23"/>
                        </a:cxn>
                        <a:cxn ang="T136">
                          <a:pos x="T24" y="T25"/>
                        </a:cxn>
                        <a:cxn ang="T137">
                          <a:pos x="T26" y="T27"/>
                        </a:cxn>
                        <a:cxn ang="T138">
                          <a:pos x="T28" y="T29"/>
                        </a:cxn>
                        <a:cxn ang="T139">
                          <a:pos x="T30" y="T31"/>
                        </a:cxn>
                        <a:cxn ang="T140">
                          <a:pos x="T32" y="T33"/>
                        </a:cxn>
                        <a:cxn ang="T141">
                          <a:pos x="T34" y="T35"/>
                        </a:cxn>
                        <a:cxn ang="T142">
                          <a:pos x="T36" y="T37"/>
                        </a:cxn>
                        <a:cxn ang="T143">
                          <a:pos x="T38" y="T39"/>
                        </a:cxn>
                        <a:cxn ang="T144">
                          <a:pos x="T40" y="T41"/>
                        </a:cxn>
                        <a:cxn ang="T145">
                          <a:pos x="T42" y="T43"/>
                        </a:cxn>
                        <a:cxn ang="T146">
                          <a:pos x="T44" y="T45"/>
                        </a:cxn>
                        <a:cxn ang="T147">
                          <a:pos x="T46" y="T47"/>
                        </a:cxn>
                        <a:cxn ang="T148">
                          <a:pos x="T48" y="T49"/>
                        </a:cxn>
                        <a:cxn ang="T149">
                          <a:pos x="T50" y="T51"/>
                        </a:cxn>
                        <a:cxn ang="T150">
                          <a:pos x="T52" y="T53"/>
                        </a:cxn>
                        <a:cxn ang="T151">
                          <a:pos x="T54" y="T55"/>
                        </a:cxn>
                        <a:cxn ang="T152">
                          <a:pos x="T56" y="T57"/>
                        </a:cxn>
                        <a:cxn ang="T153">
                          <a:pos x="T58" y="T59"/>
                        </a:cxn>
                        <a:cxn ang="T154">
                          <a:pos x="T60" y="T61"/>
                        </a:cxn>
                        <a:cxn ang="T155">
                          <a:pos x="T62" y="T63"/>
                        </a:cxn>
                        <a:cxn ang="T156">
                          <a:pos x="T64" y="T65"/>
                        </a:cxn>
                        <a:cxn ang="T157">
                          <a:pos x="T66" y="T67"/>
                        </a:cxn>
                        <a:cxn ang="T158">
                          <a:pos x="T68" y="T69"/>
                        </a:cxn>
                        <a:cxn ang="T159">
                          <a:pos x="T70" y="T71"/>
                        </a:cxn>
                        <a:cxn ang="T160">
                          <a:pos x="T72" y="T73"/>
                        </a:cxn>
                        <a:cxn ang="T161">
                          <a:pos x="T74" y="T75"/>
                        </a:cxn>
                        <a:cxn ang="T162">
                          <a:pos x="T76" y="T77"/>
                        </a:cxn>
                        <a:cxn ang="T163">
                          <a:pos x="T78" y="T79"/>
                        </a:cxn>
                        <a:cxn ang="T164">
                          <a:pos x="T80" y="T81"/>
                        </a:cxn>
                        <a:cxn ang="T165">
                          <a:pos x="T82" y="T83"/>
                        </a:cxn>
                        <a:cxn ang="T166">
                          <a:pos x="T84" y="T85"/>
                        </a:cxn>
                        <a:cxn ang="T167">
                          <a:pos x="T86" y="T87"/>
                        </a:cxn>
                        <a:cxn ang="T168">
                          <a:pos x="T88" y="T89"/>
                        </a:cxn>
                        <a:cxn ang="T169">
                          <a:pos x="T90" y="T91"/>
                        </a:cxn>
                        <a:cxn ang="T170">
                          <a:pos x="T92" y="T93"/>
                        </a:cxn>
                        <a:cxn ang="T171">
                          <a:pos x="T94" y="T95"/>
                        </a:cxn>
                        <a:cxn ang="T172">
                          <a:pos x="T96" y="T97"/>
                        </a:cxn>
                        <a:cxn ang="T173">
                          <a:pos x="T98" y="T99"/>
                        </a:cxn>
                        <a:cxn ang="T174">
                          <a:pos x="T100" y="T101"/>
                        </a:cxn>
                        <a:cxn ang="T175">
                          <a:pos x="T102" y="T103"/>
                        </a:cxn>
                        <a:cxn ang="T176">
                          <a:pos x="T104" y="T105"/>
                        </a:cxn>
                        <a:cxn ang="T177">
                          <a:pos x="T106" y="T107"/>
                        </a:cxn>
                        <a:cxn ang="T178">
                          <a:pos x="T108" y="T109"/>
                        </a:cxn>
                        <a:cxn ang="T179">
                          <a:pos x="T110" y="T111"/>
                        </a:cxn>
                        <a:cxn ang="T180">
                          <a:pos x="T112" y="T113"/>
                        </a:cxn>
                        <a:cxn ang="T181">
                          <a:pos x="T114" y="T115"/>
                        </a:cxn>
                        <a:cxn ang="T182">
                          <a:pos x="T116" y="T117"/>
                        </a:cxn>
                        <a:cxn ang="T183">
                          <a:pos x="T118" y="T119"/>
                        </a:cxn>
                        <a:cxn ang="T184">
                          <a:pos x="T120" y="T121"/>
                        </a:cxn>
                        <a:cxn ang="T185">
                          <a:pos x="T122" y="T123"/>
                        </a:cxn>
                      </a:cxnLst>
                      <a:rect l="T186" t="T187" r="T188" b="T189"/>
                      <a:pathLst>
                        <a:path w="976" h="139">
                          <a:moveTo>
                            <a:pt x="811" y="11"/>
                          </a:moveTo>
                          <a:lnTo>
                            <a:pt x="812" y="11"/>
                          </a:lnTo>
                          <a:lnTo>
                            <a:pt x="816" y="11"/>
                          </a:lnTo>
                          <a:lnTo>
                            <a:pt x="818" y="11"/>
                          </a:lnTo>
                          <a:lnTo>
                            <a:pt x="822" y="12"/>
                          </a:lnTo>
                          <a:lnTo>
                            <a:pt x="824" y="12"/>
                          </a:lnTo>
                          <a:lnTo>
                            <a:pt x="829" y="12"/>
                          </a:lnTo>
                          <a:lnTo>
                            <a:pt x="827" y="13"/>
                          </a:lnTo>
                          <a:lnTo>
                            <a:pt x="824" y="14"/>
                          </a:lnTo>
                          <a:lnTo>
                            <a:pt x="821" y="16"/>
                          </a:lnTo>
                          <a:lnTo>
                            <a:pt x="818" y="18"/>
                          </a:lnTo>
                          <a:lnTo>
                            <a:pt x="816" y="18"/>
                          </a:lnTo>
                          <a:lnTo>
                            <a:pt x="812" y="20"/>
                          </a:lnTo>
                          <a:lnTo>
                            <a:pt x="810" y="21"/>
                          </a:lnTo>
                          <a:lnTo>
                            <a:pt x="808" y="23"/>
                          </a:lnTo>
                          <a:lnTo>
                            <a:pt x="804" y="24"/>
                          </a:lnTo>
                          <a:lnTo>
                            <a:pt x="802" y="25"/>
                          </a:lnTo>
                          <a:lnTo>
                            <a:pt x="798" y="26"/>
                          </a:lnTo>
                          <a:lnTo>
                            <a:pt x="795" y="27"/>
                          </a:lnTo>
                          <a:lnTo>
                            <a:pt x="792" y="29"/>
                          </a:lnTo>
                          <a:lnTo>
                            <a:pt x="790" y="30"/>
                          </a:lnTo>
                          <a:lnTo>
                            <a:pt x="785" y="31"/>
                          </a:lnTo>
                          <a:lnTo>
                            <a:pt x="783" y="32"/>
                          </a:lnTo>
                          <a:lnTo>
                            <a:pt x="779" y="33"/>
                          </a:lnTo>
                          <a:lnTo>
                            <a:pt x="777" y="33"/>
                          </a:lnTo>
                          <a:lnTo>
                            <a:pt x="772" y="35"/>
                          </a:lnTo>
                          <a:lnTo>
                            <a:pt x="770" y="36"/>
                          </a:lnTo>
                          <a:lnTo>
                            <a:pt x="766" y="36"/>
                          </a:lnTo>
                          <a:lnTo>
                            <a:pt x="764" y="36"/>
                          </a:lnTo>
                          <a:lnTo>
                            <a:pt x="761" y="36"/>
                          </a:lnTo>
                          <a:lnTo>
                            <a:pt x="758" y="36"/>
                          </a:lnTo>
                          <a:lnTo>
                            <a:pt x="755" y="35"/>
                          </a:lnTo>
                          <a:lnTo>
                            <a:pt x="752" y="33"/>
                          </a:lnTo>
                          <a:lnTo>
                            <a:pt x="750" y="32"/>
                          </a:lnTo>
                          <a:lnTo>
                            <a:pt x="748" y="31"/>
                          </a:lnTo>
                          <a:lnTo>
                            <a:pt x="746" y="29"/>
                          </a:lnTo>
                          <a:lnTo>
                            <a:pt x="744" y="26"/>
                          </a:lnTo>
                          <a:lnTo>
                            <a:pt x="741" y="24"/>
                          </a:lnTo>
                          <a:lnTo>
                            <a:pt x="740" y="21"/>
                          </a:lnTo>
                          <a:lnTo>
                            <a:pt x="735" y="24"/>
                          </a:lnTo>
                          <a:lnTo>
                            <a:pt x="732" y="25"/>
                          </a:lnTo>
                          <a:lnTo>
                            <a:pt x="727" y="27"/>
                          </a:lnTo>
                          <a:lnTo>
                            <a:pt x="723" y="30"/>
                          </a:lnTo>
                          <a:lnTo>
                            <a:pt x="721" y="32"/>
                          </a:lnTo>
                          <a:lnTo>
                            <a:pt x="719" y="33"/>
                          </a:lnTo>
                          <a:lnTo>
                            <a:pt x="716" y="36"/>
                          </a:lnTo>
                          <a:lnTo>
                            <a:pt x="715" y="38"/>
                          </a:lnTo>
                          <a:lnTo>
                            <a:pt x="712" y="40"/>
                          </a:lnTo>
                          <a:lnTo>
                            <a:pt x="710" y="43"/>
                          </a:lnTo>
                          <a:lnTo>
                            <a:pt x="708" y="45"/>
                          </a:lnTo>
                          <a:lnTo>
                            <a:pt x="707" y="46"/>
                          </a:lnTo>
                          <a:lnTo>
                            <a:pt x="704" y="46"/>
                          </a:lnTo>
                          <a:lnTo>
                            <a:pt x="702" y="46"/>
                          </a:lnTo>
                          <a:lnTo>
                            <a:pt x="698" y="44"/>
                          </a:lnTo>
                          <a:lnTo>
                            <a:pt x="695" y="42"/>
                          </a:lnTo>
                          <a:lnTo>
                            <a:pt x="691" y="39"/>
                          </a:lnTo>
                          <a:lnTo>
                            <a:pt x="688" y="38"/>
                          </a:lnTo>
                          <a:lnTo>
                            <a:pt x="684" y="36"/>
                          </a:lnTo>
                          <a:lnTo>
                            <a:pt x="681" y="32"/>
                          </a:lnTo>
                          <a:lnTo>
                            <a:pt x="678" y="31"/>
                          </a:lnTo>
                          <a:lnTo>
                            <a:pt x="676" y="30"/>
                          </a:lnTo>
                          <a:lnTo>
                            <a:pt x="672" y="27"/>
                          </a:lnTo>
                          <a:lnTo>
                            <a:pt x="670" y="26"/>
                          </a:lnTo>
                          <a:lnTo>
                            <a:pt x="666" y="24"/>
                          </a:lnTo>
                          <a:lnTo>
                            <a:pt x="664" y="23"/>
                          </a:lnTo>
                          <a:lnTo>
                            <a:pt x="661" y="20"/>
                          </a:lnTo>
                          <a:lnTo>
                            <a:pt x="658" y="18"/>
                          </a:lnTo>
                          <a:lnTo>
                            <a:pt x="656" y="23"/>
                          </a:lnTo>
                          <a:lnTo>
                            <a:pt x="653" y="29"/>
                          </a:lnTo>
                          <a:lnTo>
                            <a:pt x="652" y="32"/>
                          </a:lnTo>
                          <a:lnTo>
                            <a:pt x="650" y="38"/>
                          </a:lnTo>
                          <a:lnTo>
                            <a:pt x="650" y="42"/>
                          </a:lnTo>
                          <a:lnTo>
                            <a:pt x="649" y="45"/>
                          </a:lnTo>
                          <a:lnTo>
                            <a:pt x="647" y="49"/>
                          </a:lnTo>
                          <a:lnTo>
                            <a:pt x="647" y="52"/>
                          </a:lnTo>
                          <a:lnTo>
                            <a:pt x="647" y="55"/>
                          </a:lnTo>
                          <a:lnTo>
                            <a:pt x="647" y="58"/>
                          </a:lnTo>
                          <a:lnTo>
                            <a:pt x="647" y="61"/>
                          </a:lnTo>
                          <a:lnTo>
                            <a:pt x="650" y="63"/>
                          </a:lnTo>
                          <a:lnTo>
                            <a:pt x="650" y="67"/>
                          </a:lnTo>
                          <a:lnTo>
                            <a:pt x="653" y="70"/>
                          </a:lnTo>
                          <a:lnTo>
                            <a:pt x="657" y="71"/>
                          </a:lnTo>
                          <a:lnTo>
                            <a:pt x="661" y="74"/>
                          </a:lnTo>
                          <a:lnTo>
                            <a:pt x="664" y="74"/>
                          </a:lnTo>
                          <a:lnTo>
                            <a:pt x="669" y="74"/>
                          </a:lnTo>
                          <a:lnTo>
                            <a:pt x="671" y="74"/>
                          </a:lnTo>
                          <a:lnTo>
                            <a:pt x="674" y="74"/>
                          </a:lnTo>
                          <a:lnTo>
                            <a:pt x="677" y="74"/>
                          </a:lnTo>
                          <a:lnTo>
                            <a:pt x="681" y="74"/>
                          </a:lnTo>
                          <a:lnTo>
                            <a:pt x="683" y="73"/>
                          </a:lnTo>
                          <a:lnTo>
                            <a:pt x="685" y="73"/>
                          </a:lnTo>
                          <a:lnTo>
                            <a:pt x="688" y="71"/>
                          </a:lnTo>
                          <a:lnTo>
                            <a:pt x="691" y="71"/>
                          </a:lnTo>
                          <a:lnTo>
                            <a:pt x="695" y="70"/>
                          </a:lnTo>
                          <a:lnTo>
                            <a:pt x="697" y="69"/>
                          </a:lnTo>
                          <a:lnTo>
                            <a:pt x="701" y="68"/>
                          </a:lnTo>
                          <a:lnTo>
                            <a:pt x="704" y="67"/>
                          </a:lnTo>
                          <a:lnTo>
                            <a:pt x="707" y="65"/>
                          </a:lnTo>
                          <a:lnTo>
                            <a:pt x="710" y="65"/>
                          </a:lnTo>
                          <a:lnTo>
                            <a:pt x="714" y="64"/>
                          </a:lnTo>
                          <a:lnTo>
                            <a:pt x="717" y="63"/>
                          </a:lnTo>
                          <a:lnTo>
                            <a:pt x="720" y="62"/>
                          </a:lnTo>
                          <a:lnTo>
                            <a:pt x="723" y="61"/>
                          </a:lnTo>
                          <a:lnTo>
                            <a:pt x="726" y="59"/>
                          </a:lnTo>
                          <a:lnTo>
                            <a:pt x="729" y="58"/>
                          </a:lnTo>
                          <a:lnTo>
                            <a:pt x="733" y="58"/>
                          </a:lnTo>
                          <a:lnTo>
                            <a:pt x="736" y="57"/>
                          </a:lnTo>
                          <a:lnTo>
                            <a:pt x="739" y="56"/>
                          </a:lnTo>
                          <a:lnTo>
                            <a:pt x="741" y="56"/>
                          </a:lnTo>
                          <a:lnTo>
                            <a:pt x="744" y="55"/>
                          </a:lnTo>
                          <a:lnTo>
                            <a:pt x="747" y="55"/>
                          </a:lnTo>
                          <a:lnTo>
                            <a:pt x="751" y="54"/>
                          </a:lnTo>
                          <a:lnTo>
                            <a:pt x="753" y="54"/>
                          </a:lnTo>
                          <a:lnTo>
                            <a:pt x="758" y="52"/>
                          </a:lnTo>
                          <a:lnTo>
                            <a:pt x="763" y="54"/>
                          </a:lnTo>
                          <a:lnTo>
                            <a:pt x="766" y="54"/>
                          </a:lnTo>
                          <a:lnTo>
                            <a:pt x="770" y="55"/>
                          </a:lnTo>
                          <a:lnTo>
                            <a:pt x="772" y="56"/>
                          </a:lnTo>
                          <a:lnTo>
                            <a:pt x="774" y="59"/>
                          </a:lnTo>
                          <a:lnTo>
                            <a:pt x="774" y="63"/>
                          </a:lnTo>
                          <a:lnTo>
                            <a:pt x="777" y="65"/>
                          </a:lnTo>
                          <a:lnTo>
                            <a:pt x="777" y="68"/>
                          </a:lnTo>
                          <a:lnTo>
                            <a:pt x="779" y="71"/>
                          </a:lnTo>
                          <a:lnTo>
                            <a:pt x="780" y="74"/>
                          </a:lnTo>
                          <a:lnTo>
                            <a:pt x="782" y="77"/>
                          </a:lnTo>
                          <a:lnTo>
                            <a:pt x="784" y="80"/>
                          </a:lnTo>
                          <a:lnTo>
                            <a:pt x="786" y="82"/>
                          </a:lnTo>
                          <a:lnTo>
                            <a:pt x="790" y="83"/>
                          </a:lnTo>
                          <a:lnTo>
                            <a:pt x="792" y="86"/>
                          </a:lnTo>
                          <a:lnTo>
                            <a:pt x="795" y="87"/>
                          </a:lnTo>
                          <a:lnTo>
                            <a:pt x="798" y="88"/>
                          </a:lnTo>
                          <a:lnTo>
                            <a:pt x="801" y="88"/>
                          </a:lnTo>
                          <a:lnTo>
                            <a:pt x="804" y="90"/>
                          </a:lnTo>
                          <a:lnTo>
                            <a:pt x="808" y="90"/>
                          </a:lnTo>
                          <a:lnTo>
                            <a:pt x="812" y="92"/>
                          </a:lnTo>
                          <a:lnTo>
                            <a:pt x="816" y="92"/>
                          </a:lnTo>
                          <a:lnTo>
                            <a:pt x="820" y="92"/>
                          </a:lnTo>
                          <a:lnTo>
                            <a:pt x="823" y="90"/>
                          </a:lnTo>
                          <a:lnTo>
                            <a:pt x="828" y="89"/>
                          </a:lnTo>
                          <a:lnTo>
                            <a:pt x="831" y="88"/>
                          </a:lnTo>
                          <a:lnTo>
                            <a:pt x="836" y="86"/>
                          </a:lnTo>
                          <a:lnTo>
                            <a:pt x="840" y="83"/>
                          </a:lnTo>
                          <a:lnTo>
                            <a:pt x="846" y="82"/>
                          </a:lnTo>
                          <a:lnTo>
                            <a:pt x="849" y="78"/>
                          </a:lnTo>
                          <a:lnTo>
                            <a:pt x="853" y="76"/>
                          </a:lnTo>
                          <a:lnTo>
                            <a:pt x="857" y="71"/>
                          </a:lnTo>
                          <a:lnTo>
                            <a:pt x="862" y="68"/>
                          </a:lnTo>
                          <a:lnTo>
                            <a:pt x="867" y="63"/>
                          </a:lnTo>
                          <a:lnTo>
                            <a:pt x="871" y="58"/>
                          </a:lnTo>
                          <a:lnTo>
                            <a:pt x="873" y="56"/>
                          </a:lnTo>
                          <a:lnTo>
                            <a:pt x="875" y="54"/>
                          </a:lnTo>
                          <a:lnTo>
                            <a:pt x="878" y="50"/>
                          </a:lnTo>
                          <a:lnTo>
                            <a:pt x="880" y="48"/>
                          </a:lnTo>
                          <a:lnTo>
                            <a:pt x="878" y="45"/>
                          </a:lnTo>
                          <a:lnTo>
                            <a:pt x="875" y="44"/>
                          </a:lnTo>
                          <a:lnTo>
                            <a:pt x="873" y="43"/>
                          </a:lnTo>
                          <a:lnTo>
                            <a:pt x="868" y="43"/>
                          </a:lnTo>
                          <a:lnTo>
                            <a:pt x="865" y="43"/>
                          </a:lnTo>
                          <a:lnTo>
                            <a:pt x="860" y="43"/>
                          </a:lnTo>
                          <a:lnTo>
                            <a:pt x="855" y="43"/>
                          </a:lnTo>
                          <a:lnTo>
                            <a:pt x="850" y="43"/>
                          </a:lnTo>
                          <a:lnTo>
                            <a:pt x="847" y="43"/>
                          </a:lnTo>
                          <a:lnTo>
                            <a:pt x="844" y="43"/>
                          </a:lnTo>
                          <a:lnTo>
                            <a:pt x="842" y="43"/>
                          </a:lnTo>
                          <a:lnTo>
                            <a:pt x="840" y="44"/>
                          </a:lnTo>
                          <a:lnTo>
                            <a:pt x="835" y="44"/>
                          </a:lnTo>
                          <a:lnTo>
                            <a:pt x="830" y="44"/>
                          </a:lnTo>
                          <a:lnTo>
                            <a:pt x="825" y="43"/>
                          </a:lnTo>
                          <a:lnTo>
                            <a:pt x="823" y="43"/>
                          </a:lnTo>
                          <a:lnTo>
                            <a:pt x="820" y="40"/>
                          </a:lnTo>
                          <a:lnTo>
                            <a:pt x="820" y="39"/>
                          </a:lnTo>
                          <a:lnTo>
                            <a:pt x="821" y="37"/>
                          </a:lnTo>
                          <a:lnTo>
                            <a:pt x="822" y="33"/>
                          </a:lnTo>
                          <a:lnTo>
                            <a:pt x="824" y="31"/>
                          </a:lnTo>
                          <a:lnTo>
                            <a:pt x="827" y="30"/>
                          </a:lnTo>
                          <a:lnTo>
                            <a:pt x="829" y="25"/>
                          </a:lnTo>
                          <a:lnTo>
                            <a:pt x="833" y="23"/>
                          </a:lnTo>
                          <a:lnTo>
                            <a:pt x="834" y="19"/>
                          </a:lnTo>
                          <a:lnTo>
                            <a:pt x="836" y="17"/>
                          </a:lnTo>
                          <a:lnTo>
                            <a:pt x="837" y="14"/>
                          </a:lnTo>
                          <a:lnTo>
                            <a:pt x="839" y="12"/>
                          </a:lnTo>
                          <a:lnTo>
                            <a:pt x="842" y="12"/>
                          </a:lnTo>
                          <a:lnTo>
                            <a:pt x="847" y="12"/>
                          </a:lnTo>
                          <a:lnTo>
                            <a:pt x="852" y="12"/>
                          </a:lnTo>
                          <a:lnTo>
                            <a:pt x="857" y="13"/>
                          </a:lnTo>
                          <a:lnTo>
                            <a:pt x="860" y="13"/>
                          </a:lnTo>
                          <a:lnTo>
                            <a:pt x="862" y="13"/>
                          </a:lnTo>
                          <a:lnTo>
                            <a:pt x="865" y="13"/>
                          </a:lnTo>
                          <a:lnTo>
                            <a:pt x="868" y="13"/>
                          </a:lnTo>
                          <a:lnTo>
                            <a:pt x="871" y="13"/>
                          </a:lnTo>
                          <a:lnTo>
                            <a:pt x="873" y="14"/>
                          </a:lnTo>
                          <a:lnTo>
                            <a:pt x="875" y="14"/>
                          </a:lnTo>
                          <a:lnTo>
                            <a:pt x="879" y="16"/>
                          </a:lnTo>
                          <a:lnTo>
                            <a:pt x="881" y="16"/>
                          </a:lnTo>
                          <a:lnTo>
                            <a:pt x="885" y="16"/>
                          </a:lnTo>
                          <a:lnTo>
                            <a:pt x="888" y="16"/>
                          </a:lnTo>
                          <a:lnTo>
                            <a:pt x="891" y="16"/>
                          </a:lnTo>
                          <a:lnTo>
                            <a:pt x="893" y="16"/>
                          </a:lnTo>
                          <a:lnTo>
                            <a:pt x="895" y="16"/>
                          </a:lnTo>
                          <a:lnTo>
                            <a:pt x="899" y="16"/>
                          </a:lnTo>
                          <a:lnTo>
                            <a:pt x="901" y="16"/>
                          </a:lnTo>
                          <a:lnTo>
                            <a:pt x="904" y="16"/>
                          </a:lnTo>
                          <a:lnTo>
                            <a:pt x="907" y="16"/>
                          </a:lnTo>
                          <a:lnTo>
                            <a:pt x="910" y="16"/>
                          </a:lnTo>
                          <a:lnTo>
                            <a:pt x="913" y="16"/>
                          </a:lnTo>
                          <a:lnTo>
                            <a:pt x="916" y="16"/>
                          </a:lnTo>
                          <a:lnTo>
                            <a:pt x="918" y="17"/>
                          </a:lnTo>
                          <a:lnTo>
                            <a:pt x="922" y="17"/>
                          </a:lnTo>
                          <a:lnTo>
                            <a:pt x="924" y="18"/>
                          </a:lnTo>
                          <a:lnTo>
                            <a:pt x="929" y="18"/>
                          </a:lnTo>
                          <a:lnTo>
                            <a:pt x="935" y="18"/>
                          </a:lnTo>
                          <a:lnTo>
                            <a:pt x="939" y="18"/>
                          </a:lnTo>
                          <a:lnTo>
                            <a:pt x="944" y="18"/>
                          </a:lnTo>
                          <a:lnTo>
                            <a:pt x="949" y="18"/>
                          </a:lnTo>
                          <a:lnTo>
                            <a:pt x="954" y="18"/>
                          </a:lnTo>
                          <a:lnTo>
                            <a:pt x="956" y="18"/>
                          </a:lnTo>
                          <a:lnTo>
                            <a:pt x="961" y="19"/>
                          </a:lnTo>
                          <a:lnTo>
                            <a:pt x="964" y="19"/>
                          </a:lnTo>
                          <a:lnTo>
                            <a:pt x="967" y="19"/>
                          </a:lnTo>
                          <a:lnTo>
                            <a:pt x="969" y="19"/>
                          </a:lnTo>
                          <a:lnTo>
                            <a:pt x="971" y="20"/>
                          </a:lnTo>
                          <a:lnTo>
                            <a:pt x="974" y="20"/>
                          </a:lnTo>
                          <a:lnTo>
                            <a:pt x="976" y="20"/>
                          </a:lnTo>
                          <a:lnTo>
                            <a:pt x="973" y="106"/>
                          </a:lnTo>
                          <a:lnTo>
                            <a:pt x="806" y="97"/>
                          </a:lnTo>
                          <a:lnTo>
                            <a:pt x="793" y="96"/>
                          </a:lnTo>
                          <a:lnTo>
                            <a:pt x="782" y="96"/>
                          </a:lnTo>
                          <a:lnTo>
                            <a:pt x="770" y="95"/>
                          </a:lnTo>
                          <a:lnTo>
                            <a:pt x="757" y="95"/>
                          </a:lnTo>
                          <a:lnTo>
                            <a:pt x="744" y="94"/>
                          </a:lnTo>
                          <a:lnTo>
                            <a:pt x="732" y="94"/>
                          </a:lnTo>
                          <a:lnTo>
                            <a:pt x="719" y="93"/>
                          </a:lnTo>
                          <a:lnTo>
                            <a:pt x="706" y="92"/>
                          </a:lnTo>
                          <a:lnTo>
                            <a:pt x="694" y="92"/>
                          </a:lnTo>
                          <a:lnTo>
                            <a:pt x="681" y="90"/>
                          </a:lnTo>
                          <a:lnTo>
                            <a:pt x="668" y="89"/>
                          </a:lnTo>
                          <a:lnTo>
                            <a:pt x="656" y="88"/>
                          </a:lnTo>
                          <a:lnTo>
                            <a:pt x="643" y="88"/>
                          </a:lnTo>
                          <a:lnTo>
                            <a:pt x="630" y="88"/>
                          </a:lnTo>
                          <a:lnTo>
                            <a:pt x="618" y="87"/>
                          </a:lnTo>
                          <a:lnTo>
                            <a:pt x="606" y="87"/>
                          </a:lnTo>
                          <a:lnTo>
                            <a:pt x="593" y="86"/>
                          </a:lnTo>
                          <a:lnTo>
                            <a:pt x="580" y="86"/>
                          </a:lnTo>
                          <a:lnTo>
                            <a:pt x="568" y="86"/>
                          </a:lnTo>
                          <a:lnTo>
                            <a:pt x="555" y="86"/>
                          </a:lnTo>
                          <a:lnTo>
                            <a:pt x="543" y="84"/>
                          </a:lnTo>
                          <a:lnTo>
                            <a:pt x="530" y="84"/>
                          </a:lnTo>
                          <a:lnTo>
                            <a:pt x="518" y="84"/>
                          </a:lnTo>
                          <a:lnTo>
                            <a:pt x="505" y="84"/>
                          </a:lnTo>
                          <a:lnTo>
                            <a:pt x="492" y="84"/>
                          </a:lnTo>
                          <a:lnTo>
                            <a:pt x="480" y="84"/>
                          </a:lnTo>
                          <a:lnTo>
                            <a:pt x="468" y="84"/>
                          </a:lnTo>
                          <a:lnTo>
                            <a:pt x="455" y="84"/>
                          </a:lnTo>
                          <a:lnTo>
                            <a:pt x="442" y="84"/>
                          </a:lnTo>
                          <a:lnTo>
                            <a:pt x="430" y="84"/>
                          </a:lnTo>
                          <a:lnTo>
                            <a:pt x="418" y="86"/>
                          </a:lnTo>
                          <a:lnTo>
                            <a:pt x="407" y="86"/>
                          </a:lnTo>
                          <a:lnTo>
                            <a:pt x="394" y="86"/>
                          </a:lnTo>
                          <a:lnTo>
                            <a:pt x="382" y="86"/>
                          </a:lnTo>
                          <a:lnTo>
                            <a:pt x="369" y="86"/>
                          </a:lnTo>
                          <a:lnTo>
                            <a:pt x="357" y="87"/>
                          </a:lnTo>
                          <a:lnTo>
                            <a:pt x="344" y="87"/>
                          </a:lnTo>
                          <a:lnTo>
                            <a:pt x="332" y="88"/>
                          </a:lnTo>
                          <a:lnTo>
                            <a:pt x="320" y="88"/>
                          </a:lnTo>
                          <a:lnTo>
                            <a:pt x="308" y="90"/>
                          </a:lnTo>
                          <a:lnTo>
                            <a:pt x="295" y="90"/>
                          </a:lnTo>
                          <a:lnTo>
                            <a:pt x="283" y="92"/>
                          </a:lnTo>
                          <a:lnTo>
                            <a:pt x="270" y="93"/>
                          </a:lnTo>
                          <a:lnTo>
                            <a:pt x="258" y="94"/>
                          </a:lnTo>
                          <a:lnTo>
                            <a:pt x="245" y="95"/>
                          </a:lnTo>
                          <a:lnTo>
                            <a:pt x="235" y="96"/>
                          </a:lnTo>
                          <a:lnTo>
                            <a:pt x="223" y="99"/>
                          </a:lnTo>
                          <a:lnTo>
                            <a:pt x="210" y="100"/>
                          </a:lnTo>
                          <a:lnTo>
                            <a:pt x="198" y="101"/>
                          </a:lnTo>
                          <a:lnTo>
                            <a:pt x="186" y="103"/>
                          </a:lnTo>
                          <a:lnTo>
                            <a:pt x="174" y="105"/>
                          </a:lnTo>
                          <a:lnTo>
                            <a:pt x="162" y="106"/>
                          </a:lnTo>
                          <a:lnTo>
                            <a:pt x="150" y="108"/>
                          </a:lnTo>
                          <a:lnTo>
                            <a:pt x="138" y="111"/>
                          </a:lnTo>
                          <a:lnTo>
                            <a:pt x="127" y="113"/>
                          </a:lnTo>
                          <a:lnTo>
                            <a:pt x="116" y="115"/>
                          </a:lnTo>
                          <a:lnTo>
                            <a:pt x="103" y="118"/>
                          </a:lnTo>
                          <a:lnTo>
                            <a:pt x="92" y="120"/>
                          </a:lnTo>
                          <a:lnTo>
                            <a:pt x="80" y="124"/>
                          </a:lnTo>
                          <a:lnTo>
                            <a:pt x="70" y="126"/>
                          </a:lnTo>
                          <a:lnTo>
                            <a:pt x="58" y="130"/>
                          </a:lnTo>
                          <a:lnTo>
                            <a:pt x="46" y="132"/>
                          </a:lnTo>
                          <a:lnTo>
                            <a:pt x="35" y="134"/>
                          </a:lnTo>
                          <a:lnTo>
                            <a:pt x="23" y="139"/>
                          </a:lnTo>
                          <a:lnTo>
                            <a:pt x="0" y="56"/>
                          </a:lnTo>
                          <a:lnTo>
                            <a:pt x="4" y="54"/>
                          </a:lnTo>
                          <a:lnTo>
                            <a:pt x="10" y="52"/>
                          </a:lnTo>
                          <a:lnTo>
                            <a:pt x="13" y="51"/>
                          </a:lnTo>
                          <a:lnTo>
                            <a:pt x="15" y="50"/>
                          </a:lnTo>
                          <a:lnTo>
                            <a:pt x="17" y="50"/>
                          </a:lnTo>
                          <a:lnTo>
                            <a:pt x="21" y="49"/>
                          </a:lnTo>
                          <a:lnTo>
                            <a:pt x="26" y="48"/>
                          </a:lnTo>
                          <a:lnTo>
                            <a:pt x="30" y="46"/>
                          </a:lnTo>
                          <a:lnTo>
                            <a:pt x="33" y="45"/>
                          </a:lnTo>
                          <a:lnTo>
                            <a:pt x="36" y="45"/>
                          </a:lnTo>
                          <a:lnTo>
                            <a:pt x="39" y="44"/>
                          </a:lnTo>
                          <a:lnTo>
                            <a:pt x="42" y="44"/>
                          </a:lnTo>
                          <a:lnTo>
                            <a:pt x="45" y="43"/>
                          </a:lnTo>
                          <a:lnTo>
                            <a:pt x="47" y="43"/>
                          </a:lnTo>
                          <a:lnTo>
                            <a:pt x="49" y="42"/>
                          </a:lnTo>
                          <a:lnTo>
                            <a:pt x="53" y="40"/>
                          </a:lnTo>
                          <a:lnTo>
                            <a:pt x="55" y="40"/>
                          </a:lnTo>
                          <a:lnTo>
                            <a:pt x="58" y="39"/>
                          </a:lnTo>
                          <a:lnTo>
                            <a:pt x="60" y="38"/>
                          </a:lnTo>
                          <a:lnTo>
                            <a:pt x="64" y="38"/>
                          </a:lnTo>
                          <a:lnTo>
                            <a:pt x="66" y="37"/>
                          </a:lnTo>
                          <a:lnTo>
                            <a:pt x="68" y="37"/>
                          </a:lnTo>
                          <a:lnTo>
                            <a:pt x="71" y="36"/>
                          </a:lnTo>
                          <a:lnTo>
                            <a:pt x="74" y="36"/>
                          </a:lnTo>
                          <a:lnTo>
                            <a:pt x="77" y="35"/>
                          </a:lnTo>
                          <a:lnTo>
                            <a:pt x="80" y="35"/>
                          </a:lnTo>
                          <a:lnTo>
                            <a:pt x="83" y="33"/>
                          </a:lnTo>
                          <a:lnTo>
                            <a:pt x="86" y="33"/>
                          </a:lnTo>
                          <a:lnTo>
                            <a:pt x="89" y="32"/>
                          </a:lnTo>
                          <a:lnTo>
                            <a:pt x="91" y="32"/>
                          </a:lnTo>
                          <a:lnTo>
                            <a:pt x="93" y="31"/>
                          </a:lnTo>
                          <a:lnTo>
                            <a:pt x="96" y="31"/>
                          </a:lnTo>
                          <a:lnTo>
                            <a:pt x="98" y="30"/>
                          </a:lnTo>
                          <a:lnTo>
                            <a:pt x="100" y="30"/>
                          </a:lnTo>
                          <a:lnTo>
                            <a:pt x="104" y="29"/>
                          </a:lnTo>
                          <a:lnTo>
                            <a:pt x="108" y="29"/>
                          </a:lnTo>
                          <a:lnTo>
                            <a:pt x="110" y="27"/>
                          </a:lnTo>
                          <a:lnTo>
                            <a:pt x="112" y="27"/>
                          </a:lnTo>
                          <a:lnTo>
                            <a:pt x="115" y="27"/>
                          </a:lnTo>
                          <a:lnTo>
                            <a:pt x="118" y="26"/>
                          </a:lnTo>
                          <a:lnTo>
                            <a:pt x="121" y="26"/>
                          </a:lnTo>
                          <a:lnTo>
                            <a:pt x="123" y="25"/>
                          </a:lnTo>
                          <a:lnTo>
                            <a:pt x="127" y="25"/>
                          </a:lnTo>
                          <a:lnTo>
                            <a:pt x="129" y="25"/>
                          </a:lnTo>
                          <a:lnTo>
                            <a:pt x="131" y="24"/>
                          </a:lnTo>
                          <a:lnTo>
                            <a:pt x="134" y="24"/>
                          </a:lnTo>
                          <a:lnTo>
                            <a:pt x="136" y="23"/>
                          </a:lnTo>
                          <a:lnTo>
                            <a:pt x="140" y="23"/>
                          </a:lnTo>
                          <a:lnTo>
                            <a:pt x="142" y="21"/>
                          </a:lnTo>
                          <a:lnTo>
                            <a:pt x="144" y="21"/>
                          </a:lnTo>
                          <a:lnTo>
                            <a:pt x="148" y="20"/>
                          </a:lnTo>
                          <a:lnTo>
                            <a:pt x="150" y="20"/>
                          </a:lnTo>
                          <a:lnTo>
                            <a:pt x="153" y="20"/>
                          </a:lnTo>
                          <a:lnTo>
                            <a:pt x="156" y="20"/>
                          </a:lnTo>
                          <a:lnTo>
                            <a:pt x="159" y="20"/>
                          </a:lnTo>
                          <a:lnTo>
                            <a:pt x="162" y="20"/>
                          </a:lnTo>
                          <a:lnTo>
                            <a:pt x="165" y="19"/>
                          </a:lnTo>
                          <a:lnTo>
                            <a:pt x="167" y="18"/>
                          </a:lnTo>
                          <a:lnTo>
                            <a:pt x="170" y="18"/>
                          </a:lnTo>
                          <a:lnTo>
                            <a:pt x="173" y="18"/>
                          </a:lnTo>
                          <a:lnTo>
                            <a:pt x="173" y="20"/>
                          </a:lnTo>
                          <a:lnTo>
                            <a:pt x="174" y="24"/>
                          </a:lnTo>
                          <a:lnTo>
                            <a:pt x="175" y="26"/>
                          </a:lnTo>
                          <a:lnTo>
                            <a:pt x="176" y="30"/>
                          </a:lnTo>
                          <a:lnTo>
                            <a:pt x="176" y="32"/>
                          </a:lnTo>
                          <a:lnTo>
                            <a:pt x="178" y="36"/>
                          </a:lnTo>
                          <a:lnTo>
                            <a:pt x="179" y="38"/>
                          </a:lnTo>
                          <a:lnTo>
                            <a:pt x="179" y="43"/>
                          </a:lnTo>
                          <a:lnTo>
                            <a:pt x="184" y="43"/>
                          </a:lnTo>
                          <a:lnTo>
                            <a:pt x="187" y="43"/>
                          </a:lnTo>
                          <a:lnTo>
                            <a:pt x="192" y="43"/>
                          </a:lnTo>
                          <a:lnTo>
                            <a:pt x="197" y="43"/>
                          </a:lnTo>
                          <a:lnTo>
                            <a:pt x="200" y="43"/>
                          </a:lnTo>
                          <a:lnTo>
                            <a:pt x="205" y="43"/>
                          </a:lnTo>
                          <a:lnTo>
                            <a:pt x="210" y="43"/>
                          </a:lnTo>
                          <a:lnTo>
                            <a:pt x="214" y="43"/>
                          </a:lnTo>
                          <a:lnTo>
                            <a:pt x="214" y="39"/>
                          </a:lnTo>
                          <a:lnTo>
                            <a:pt x="217" y="36"/>
                          </a:lnTo>
                          <a:lnTo>
                            <a:pt x="219" y="33"/>
                          </a:lnTo>
                          <a:lnTo>
                            <a:pt x="220" y="32"/>
                          </a:lnTo>
                          <a:lnTo>
                            <a:pt x="224" y="27"/>
                          </a:lnTo>
                          <a:lnTo>
                            <a:pt x="227" y="25"/>
                          </a:lnTo>
                          <a:lnTo>
                            <a:pt x="230" y="24"/>
                          </a:lnTo>
                          <a:lnTo>
                            <a:pt x="233" y="23"/>
                          </a:lnTo>
                          <a:lnTo>
                            <a:pt x="237" y="23"/>
                          </a:lnTo>
                          <a:lnTo>
                            <a:pt x="241" y="23"/>
                          </a:lnTo>
                          <a:lnTo>
                            <a:pt x="243" y="23"/>
                          </a:lnTo>
                          <a:lnTo>
                            <a:pt x="245" y="25"/>
                          </a:lnTo>
                          <a:lnTo>
                            <a:pt x="248" y="26"/>
                          </a:lnTo>
                          <a:lnTo>
                            <a:pt x="250" y="30"/>
                          </a:lnTo>
                          <a:lnTo>
                            <a:pt x="252" y="32"/>
                          </a:lnTo>
                          <a:lnTo>
                            <a:pt x="256" y="36"/>
                          </a:lnTo>
                          <a:lnTo>
                            <a:pt x="258" y="38"/>
                          </a:lnTo>
                          <a:lnTo>
                            <a:pt x="262" y="43"/>
                          </a:lnTo>
                          <a:lnTo>
                            <a:pt x="264" y="46"/>
                          </a:lnTo>
                          <a:lnTo>
                            <a:pt x="267" y="50"/>
                          </a:lnTo>
                          <a:lnTo>
                            <a:pt x="269" y="54"/>
                          </a:lnTo>
                          <a:lnTo>
                            <a:pt x="273" y="58"/>
                          </a:lnTo>
                          <a:lnTo>
                            <a:pt x="275" y="62"/>
                          </a:lnTo>
                          <a:lnTo>
                            <a:pt x="277" y="65"/>
                          </a:lnTo>
                          <a:lnTo>
                            <a:pt x="281" y="69"/>
                          </a:lnTo>
                          <a:lnTo>
                            <a:pt x="284" y="73"/>
                          </a:lnTo>
                          <a:lnTo>
                            <a:pt x="287" y="75"/>
                          </a:lnTo>
                          <a:lnTo>
                            <a:pt x="290" y="78"/>
                          </a:lnTo>
                          <a:lnTo>
                            <a:pt x="293" y="81"/>
                          </a:lnTo>
                          <a:lnTo>
                            <a:pt x="297" y="82"/>
                          </a:lnTo>
                          <a:lnTo>
                            <a:pt x="301" y="83"/>
                          </a:lnTo>
                          <a:lnTo>
                            <a:pt x="305" y="83"/>
                          </a:lnTo>
                          <a:lnTo>
                            <a:pt x="308" y="83"/>
                          </a:lnTo>
                          <a:lnTo>
                            <a:pt x="314" y="83"/>
                          </a:lnTo>
                          <a:lnTo>
                            <a:pt x="315" y="81"/>
                          </a:lnTo>
                          <a:lnTo>
                            <a:pt x="316" y="77"/>
                          </a:lnTo>
                          <a:lnTo>
                            <a:pt x="319" y="75"/>
                          </a:lnTo>
                          <a:lnTo>
                            <a:pt x="320" y="73"/>
                          </a:lnTo>
                          <a:lnTo>
                            <a:pt x="321" y="70"/>
                          </a:lnTo>
                          <a:lnTo>
                            <a:pt x="321" y="67"/>
                          </a:lnTo>
                          <a:lnTo>
                            <a:pt x="322" y="64"/>
                          </a:lnTo>
                          <a:lnTo>
                            <a:pt x="324" y="62"/>
                          </a:lnTo>
                          <a:lnTo>
                            <a:pt x="324" y="59"/>
                          </a:lnTo>
                          <a:lnTo>
                            <a:pt x="324" y="57"/>
                          </a:lnTo>
                          <a:lnTo>
                            <a:pt x="324" y="54"/>
                          </a:lnTo>
                          <a:lnTo>
                            <a:pt x="324" y="51"/>
                          </a:lnTo>
                          <a:lnTo>
                            <a:pt x="324" y="46"/>
                          </a:lnTo>
                          <a:lnTo>
                            <a:pt x="324" y="42"/>
                          </a:lnTo>
                          <a:lnTo>
                            <a:pt x="321" y="36"/>
                          </a:lnTo>
                          <a:lnTo>
                            <a:pt x="320" y="31"/>
                          </a:lnTo>
                          <a:lnTo>
                            <a:pt x="318" y="26"/>
                          </a:lnTo>
                          <a:lnTo>
                            <a:pt x="315" y="21"/>
                          </a:lnTo>
                          <a:lnTo>
                            <a:pt x="311" y="18"/>
                          </a:lnTo>
                          <a:lnTo>
                            <a:pt x="308" y="12"/>
                          </a:lnTo>
                          <a:lnTo>
                            <a:pt x="303" y="8"/>
                          </a:lnTo>
                          <a:lnTo>
                            <a:pt x="300" y="5"/>
                          </a:lnTo>
                          <a:lnTo>
                            <a:pt x="303" y="5"/>
                          </a:lnTo>
                          <a:lnTo>
                            <a:pt x="307" y="4"/>
                          </a:lnTo>
                          <a:lnTo>
                            <a:pt x="309" y="2"/>
                          </a:lnTo>
                          <a:lnTo>
                            <a:pt x="314" y="2"/>
                          </a:lnTo>
                          <a:lnTo>
                            <a:pt x="316" y="2"/>
                          </a:lnTo>
                          <a:lnTo>
                            <a:pt x="320" y="2"/>
                          </a:lnTo>
                          <a:lnTo>
                            <a:pt x="324" y="2"/>
                          </a:lnTo>
                          <a:lnTo>
                            <a:pt x="327" y="2"/>
                          </a:lnTo>
                          <a:lnTo>
                            <a:pt x="331" y="2"/>
                          </a:lnTo>
                          <a:lnTo>
                            <a:pt x="334" y="2"/>
                          </a:lnTo>
                          <a:lnTo>
                            <a:pt x="337" y="1"/>
                          </a:lnTo>
                          <a:lnTo>
                            <a:pt x="341" y="1"/>
                          </a:lnTo>
                          <a:lnTo>
                            <a:pt x="344" y="1"/>
                          </a:lnTo>
                          <a:lnTo>
                            <a:pt x="347" y="1"/>
                          </a:lnTo>
                          <a:lnTo>
                            <a:pt x="351" y="1"/>
                          </a:lnTo>
                          <a:lnTo>
                            <a:pt x="354" y="1"/>
                          </a:lnTo>
                          <a:lnTo>
                            <a:pt x="353" y="4"/>
                          </a:lnTo>
                          <a:lnTo>
                            <a:pt x="352" y="6"/>
                          </a:lnTo>
                          <a:lnTo>
                            <a:pt x="350" y="10"/>
                          </a:lnTo>
                          <a:lnTo>
                            <a:pt x="348" y="13"/>
                          </a:lnTo>
                          <a:lnTo>
                            <a:pt x="353" y="16"/>
                          </a:lnTo>
                          <a:lnTo>
                            <a:pt x="357" y="18"/>
                          </a:lnTo>
                          <a:lnTo>
                            <a:pt x="360" y="19"/>
                          </a:lnTo>
                          <a:lnTo>
                            <a:pt x="364" y="21"/>
                          </a:lnTo>
                          <a:lnTo>
                            <a:pt x="366" y="23"/>
                          </a:lnTo>
                          <a:lnTo>
                            <a:pt x="370" y="26"/>
                          </a:lnTo>
                          <a:lnTo>
                            <a:pt x="373" y="27"/>
                          </a:lnTo>
                          <a:lnTo>
                            <a:pt x="378" y="31"/>
                          </a:lnTo>
                          <a:lnTo>
                            <a:pt x="379" y="33"/>
                          </a:lnTo>
                          <a:lnTo>
                            <a:pt x="382" y="37"/>
                          </a:lnTo>
                          <a:lnTo>
                            <a:pt x="384" y="39"/>
                          </a:lnTo>
                          <a:lnTo>
                            <a:pt x="386" y="43"/>
                          </a:lnTo>
                          <a:lnTo>
                            <a:pt x="391" y="48"/>
                          </a:lnTo>
                          <a:lnTo>
                            <a:pt x="396" y="52"/>
                          </a:lnTo>
                          <a:lnTo>
                            <a:pt x="401" y="56"/>
                          </a:lnTo>
                          <a:lnTo>
                            <a:pt x="407" y="58"/>
                          </a:lnTo>
                          <a:lnTo>
                            <a:pt x="409" y="59"/>
                          </a:lnTo>
                          <a:lnTo>
                            <a:pt x="411" y="61"/>
                          </a:lnTo>
                          <a:lnTo>
                            <a:pt x="415" y="62"/>
                          </a:lnTo>
                          <a:lnTo>
                            <a:pt x="417" y="63"/>
                          </a:lnTo>
                          <a:lnTo>
                            <a:pt x="420" y="63"/>
                          </a:lnTo>
                          <a:lnTo>
                            <a:pt x="422" y="64"/>
                          </a:lnTo>
                          <a:lnTo>
                            <a:pt x="424" y="64"/>
                          </a:lnTo>
                          <a:lnTo>
                            <a:pt x="428" y="64"/>
                          </a:lnTo>
                          <a:lnTo>
                            <a:pt x="430" y="64"/>
                          </a:lnTo>
                          <a:lnTo>
                            <a:pt x="434" y="64"/>
                          </a:lnTo>
                          <a:lnTo>
                            <a:pt x="436" y="64"/>
                          </a:lnTo>
                          <a:lnTo>
                            <a:pt x="440" y="65"/>
                          </a:lnTo>
                          <a:lnTo>
                            <a:pt x="442" y="64"/>
                          </a:lnTo>
                          <a:lnTo>
                            <a:pt x="445" y="64"/>
                          </a:lnTo>
                          <a:lnTo>
                            <a:pt x="448" y="63"/>
                          </a:lnTo>
                          <a:lnTo>
                            <a:pt x="451" y="63"/>
                          </a:lnTo>
                          <a:lnTo>
                            <a:pt x="453" y="62"/>
                          </a:lnTo>
                          <a:lnTo>
                            <a:pt x="455" y="62"/>
                          </a:lnTo>
                          <a:lnTo>
                            <a:pt x="458" y="61"/>
                          </a:lnTo>
                          <a:lnTo>
                            <a:pt x="461" y="61"/>
                          </a:lnTo>
                          <a:lnTo>
                            <a:pt x="466" y="57"/>
                          </a:lnTo>
                          <a:lnTo>
                            <a:pt x="471" y="55"/>
                          </a:lnTo>
                          <a:lnTo>
                            <a:pt x="475" y="52"/>
                          </a:lnTo>
                          <a:lnTo>
                            <a:pt x="480" y="49"/>
                          </a:lnTo>
                          <a:lnTo>
                            <a:pt x="485" y="45"/>
                          </a:lnTo>
                          <a:lnTo>
                            <a:pt x="488" y="42"/>
                          </a:lnTo>
                          <a:lnTo>
                            <a:pt x="493" y="38"/>
                          </a:lnTo>
                          <a:lnTo>
                            <a:pt x="497" y="35"/>
                          </a:lnTo>
                          <a:lnTo>
                            <a:pt x="499" y="30"/>
                          </a:lnTo>
                          <a:lnTo>
                            <a:pt x="503" y="25"/>
                          </a:lnTo>
                          <a:lnTo>
                            <a:pt x="505" y="21"/>
                          </a:lnTo>
                          <a:lnTo>
                            <a:pt x="507" y="18"/>
                          </a:lnTo>
                          <a:lnTo>
                            <a:pt x="509" y="12"/>
                          </a:lnTo>
                          <a:lnTo>
                            <a:pt x="510" y="7"/>
                          </a:lnTo>
                          <a:lnTo>
                            <a:pt x="511" y="4"/>
                          </a:lnTo>
                          <a:lnTo>
                            <a:pt x="511" y="0"/>
                          </a:lnTo>
                          <a:lnTo>
                            <a:pt x="515" y="0"/>
                          </a:lnTo>
                          <a:lnTo>
                            <a:pt x="518" y="0"/>
                          </a:lnTo>
                          <a:lnTo>
                            <a:pt x="523" y="0"/>
                          </a:lnTo>
                          <a:lnTo>
                            <a:pt x="528" y="0"/>
                          </a:lnTo>
                          <a:lnTo>
                            <a:pt x="531" y="0"/>
                          </a:lnTo>
                          <a:lnTo>
                            <a:pt x="535" y="0"/>
                          </a:lnTo>
                          <a:lnTo>
                            <a:pt x="538" y="0"/>
                          </a:lnTo>
                          <a:lnTo>
                            <a:pt x="544" y="0"/>
                          </a:lnTo>
                          <a:lnTo>
                            <a:pt x="538" y="2"/>
                          </a:lnTo>
                          <a:lnTo>
                            <a:pt x="536" y="5"/>
                          </a:lnTo>
                          <a:lnTo>
                            <a:pt x="534" y="7"/>
                          </a:lnTo>
                          <a:lnTo>
                            <a:pt x="531" y="10"/>
                          </a:lnTo>
                          <a:lnTo>
                            <a:pt x="526" y="16"/>
                          </a:lnTo>
                          <a:lnTo>
                            <a:pt x="522" y="20"/>
                          </a:lnTo>
                          <a:lnTo>
                            <a:pt x="518" y="24"/>
                          </a:lnTo>
                          <a:lnTo>
                            <a:pt x="517" y="29"/>
                          </a:lnTo>
                          <a:lnTo>
                            <a:pt x="516" y="33"/>
                          </a:lnTo>
                          <a:lnTo>
                            <a:pt x="516" y="38"/>
                          </a:lnTo>
                          <a:lnTo>
                            <a:pt x="516" y="40"/>
                          </a:lnTo>
                          <a:lnTo>
                            <a:pt x="516" y="45"/>
                          </a:lnTo>
                          <a:lnTo>
                            <a:pt x="518" y="48"/>
                          </a:lnTo>
                          <a:lnTo>
                            <a:pt x="521" y="51"/>
                          </a:lnTo>
                          <a:lnTo>
                            <a:pt x="523" y="54"/>
                          </a:lnTo>
                          <a:lnTo>
                            <a:pt x="525" y="57"/>
                          </a:lnTo>
                          <a:lnTo>
                            <a:pt x="529" y="59"/>
                          </a:lnTo>
                          <a:lnTo>
                            <a:pt x="534" y="62"/>
                          </a:lnTo>
                          <a:lnTo>
                            <a:pt x="536" y="63"/>
                          </a:lnTo>
                          <a:lnTo>
                            <a:pt x="541" y="65"/>
                          </a:lnTo>
                          <a:lnTo>
                            <a:pt x="545" y="67"/>
                          </a:lnTo>
                          <a:lnTo>
                            <a:pt x="549" y="68"/>
                          </a:lnTo>
                          <a:lnTo>
                            <a:pt x="554" y="69"/>
                          </a:lnTo>
                          <a:lnTo>
                            <a:pt x="558" y="70"/>
                          </a:lnTo>
                          <a:lnTo>
                            <a:pt x="564" y="70"/>
                          </a:lnTo>
                          <a:lnTo>
                            <a:pt x="569" y="71"/>
                          </a:lnTo>
                          <a:lnTo>
                            <a:pt x="573" y="71"/>
                          </a:lnTo>
                          <a:lnTo>
                            <a:pt x="577" y="71"/>
                          </a:lnTo>
                          <a:lnTo>
                            <a:pt x="582" y="71"/>
                          </a:lnTo>
                          <a:lnTo>
                            <a:pt x="586" y="71"/>
                          </a:lnTo>
                          <a:lnTo>
                            <a:pt x="589" y="70"/>
                          </a:lnTo>
                          <a:lnTo>
                            <a:pt x="593" y="70"/>
                          </a:lnTo>
                          <a:lnTo>
                            <a:pt x="595" y="69"/>
                          </a:lnTo>
                          <a:lnTo>
                            <a:pt x="599" y="68"/>
                          </a:lnTo>
                          <a:lnTo>
                            <a:pt x="598" y="64"/>
                          </a:lnTo>
                          <a:lnTo>
                            <a:pt x="596" y="61"/>
                          </a:lnTo>
                          <a:lnTo>
                            <a:pt x="596" y="58"/>
                          </a:lnTo>
                          <a:lnTo>
                            <a:pt x="596" y="56"/>
                          </a:lnTo>
                          <a:lnTo>
                            <a:pt x="595" y="52"/>
                          </a:lnTo>
                          <a:lnTo>
                            <a:pt x="595" y="50"/>
                          </a:lnTo>
                          <a:lnTo>
                            <a:pt x="594" y="48"/>
                          </a:lnTo>
                          <a:lnTo>
                            <a:pt x="594" y="45"/>
                          </a:lnTo>
                          <a:lnTo>
                            <a:pt x="593" y="40"/>
                          </a:lnTo>
                          <a:lnTo>
                            <a:pt x="592" y="37"/>
                          </a:lnTo>
                          <a:lnTo>
                            <a:pt x="591" y="33"/>
                          </a:lnTo>
                          <a:lnTo>
                            <a:pt x="591" y="31"/>
                          </a:lnTo>
                          <a:lnTo>
                            <a:pt x="589" y="27"/>
                          </a:lnTo>
                          <a:lnTo>
                            <a:pt x="588" y="26"/>
                          </a:lnTo>
                          <a:lnTo>
                            <a:pt x="587" y="24"/>
                          </a:lnTo>
                          <a:lnTo>
                            <a:pt x="586" y="23"/>
                          </a:lnTo>
                          <a:lnTo>
                            <a:pt x="583" y="20"/>
                          </a:lnTo>
                          <a:lnTo>
                            <a:pt x="582" y="19"/>
                          </a:lnTo>
                          <a:lnTo>
                            <a:pt x="577" y="18"/>
                          </a:lnTo>
                          <a:lnTo>
                            <a:pt x="575" y="17"/>
                          </a:lnTo>
                          <a:lnTo>
                            <a:pt x="572" y="16"/>
                          </a:lnTo>
                          <a:lnTo>
                            <a:pt x="569" y="14"/>
                          </a:lnTo>
                          <a:lnTo>
                            <a:pt x="564" y="12"/>
                          </a:lnTo>
                          <a:lnTo>
                            <a:pt x="562" y="8"/>
                          </a:lnTo>
                          <a:lnTo>
                            <a:pt x="558" y="6"/>
                          </a:lnTo>
                          <a:lnTo>
                            <a:pt x="556" y="5"/>
                          </a:lnTo>
                          <a:lnTo>
                            <a:pt x="554" y="2"/>
                          </a:lnTo>
                          <a:lnTo>
                            <a:pt x="551" y="0"/>
                          </a:lnTo>
                          <a:lnTo>
                            <a:pt x="556" y="0"/>
                          </a:lnTo>
                          <a:lnTo>
                            <a:pt x="560" y="0"/>
                          </a:lnTo>
                          <a:lnTo>
                            <a:pt x="564" y="0"/>
                          </a:lnTo>
                          <a:lnTo>
                            <a:pt x="568" y="0"/>
                          </a:lnTo>
                          <a:lnTo>
                            <a:pt x="572" y="0"/>
                          </a:lnTo>
                          <a:lnTo>
                            <a:pt x="576" y="0"/>
                          </a:lnTo>
                          <a:lnTo>
                            <a:pt x="580" y="0"/>
                          </a:lnTo>
                          <a:lnTo>
                            <a:pt x="585" y="0"/>
                          </a:lnTo>
                          <a:lnTo>
                            <a:pt x="588" y="0"/>
                          </a:lnTo>
                          <a:lnTo>
                            <a:pt x="592" y="0"/>
                          </a:lnTo>
                          <a:lnTo>
                            <a:pt x="596" y="0"/>
                          </a:lnTo>
                          <a:lnTo>
                            <a:pt x="600" y="0"/>
                          </a:lnTo>
                          <a:lnTo>
                            <a:pt x="605" y="0"/>
                          </a:lnTo>
                          <a:lnTo>
                            <a:pt x="608" y="0"/>
                          </a:lnTo>
                          <a:lnTo>
                            <a:pt x="612" y="0"/>
                          </a:lnTo>
                          <a:lnTo>
                            <a:pt x="617" y="1"/>
                          </a:lnTo>
                          <a:lnTo>
                            <a:pt x="620" y="1"/>
                          </a:lnTo>
                          <a:lnTo>
                            <a:pt x="625" y="1"/>
                          </a:lnTo>
                          <a:lnTo>
                            <a:pt x="628" y="1"/>
                          </a:lnTo>
                          <a:lnTo>
                            <a:pt x="632" y="2"/>
                          </a:lnTo>
                          <a:lnTo>
                            <a:pt x="637" y="2"/>
                          </a:lnTo>
                          <a:lnTo>
                            <a:pt x="640" y="2"/>
                          </a:lnTo>
                          <a:lnTo>
                            <a:pt x="645" y="2"/>
                          </a:lnTo>
                          <a:lnTo>
                            <a:pt x="650" y="2"/>
                          </a:lnTo>
                          <a:lnTo>
                            <a:pt x="652" y="2"/>
                          </a:lnTo>
                          <a:lnTo>
                            <a:pt x="657" y="2"/>
                          </a:lnTo>
                          <a:lnTo>
                            <a:pt x="661" y="2"/>
                          </a:lnTo>
                          <a:lnTo>
                            <a:pt x="665" y="2"/>
                          </a:lnTo>
                          <a:lnTo>
                            <a:pt x="669" y="2"/>
                          </a:lnTo>
                          <a:lnTo>
                            <a:pt x="672" y="4"/>
                          </a:lnTo>
                          <a:lnTo>
                            <a:pt x="678" y="4"/>
                          </a:lnTo>
                          <a:lnTo>
                            <a:pt x="682" y="5"/>
                          </a:lnTo>
                          <a:lnTo>
                            <a:pt x="685" y="5"/>
                          </a:lnTo>
                          <a:lnTo>
                            <a:pt x="689" y="5"/>
                          </a:lnTo>
                          <a:lnTo>
                            <a:pt x="694" y="5"/>
                          </a:lnTo>
                          <a:lnTo>
                            <a:pt x="697" y="5"/>
                          </a:lnTo>
                          <a:lnTo>
                            <a:pt x="701" y="5"/>
                          </a:lnTo>
                          <a:lnTo>
                            <a:pt x="706" y="5"/>
                          </a:lnTo>
                          <a:lnTo>
                            <a:pt x="709" y="5"/>
                          </a:lnTo>
                          <a:lnTo>
                            <a:pt x="714" y="5"/>
                          </a:lnTo>
                          <a:lnTo>
                            <a:pt x="717" y="5"/>
                          </a:lnTo>
                          <a:lnTo>
                            <a:pt x="721" y="5"/>
                          </a:lnTo>
                          <a:lnTo>
                            <a:pt x="726" y="6"/>
                          </a:lnTo>
                          <a:lnTo>
                            <a:pt x="731" y="6"/>
                          </a:lnTo>
                          <a:lnTo>
                            <a:pt x="734" y="6"/>
                          </a:lnTo>
                          <a:lnTo>
                            <a:pt x="738" y="6"/>
                          </a:lnTo>
                          <a:lnTo>
                            <a:pt x="741" y="7"/>
                          </a:lnTo>
                          <a:lnTo>
                            <a:pt x="746" y="7"/>
                          </a:lnTo>
                          <a:lnTo>
                            <a:pt x="751" y="7"/>
                          </a:lnTo>
                          <a:lnTo>
                            <a:pt x="754" y="7"/>
                          </a:lnTo>
                          <a:lnTo>
                            <a:pt x="759" y="7"/>
                          </a:lnTo>
                          <a:lnTo>
                            <a:pt x="763" y="7"/>
                          </a:lnTo>
                          <a:lnTo>
                            <a:pt x="766" y="7"/>
                          </a:lnTo>
                          <a:lnTo>
                            <a:pt x="770" y="8"/>
                          </a:lnTo>
                          <a:lnTo>
                            <a:pt x="774" y="8"/>
                          </a:lnTo>
                          <a:lnTo>
                            <a:pt x="779" y="10"/>
                          </a:lnTo>
                          <a:lnTo>
                            <a:pt x="783" y="10"/>
                          </a:lnTo>
                          <a:lnTo>
                            <a:pt x="786" y="10"/>
                          </a:lnTo>
                          <a:lnTo>
                            <a:pt x="791" y="10"/>
                          </a:lnTo>
                          <a:lnTo>
                            <a:pt x="795" y="10"/>
                          </a:lnTo>
                          <a:lnTo>
                            <a:pt x="799" y="10"/>
                          </a:lnTo>
                          <a:lnTo>
                            <a:pt x="803" y="10"/>
                          </a:lnTo>
                          <a:lnTo>
                            <a:pt x="808" y="11"/>
                          </a:lnTo>
                          <a:lnTo>
                            <a:pt x="811" y="11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58" name="Freeform 213"/>
                    <p:cNvSpPr>
                      <a:spLocks/>
                    </p:cNvSpPr>
                    <p:nvPr/>
                  </p:nvSpPr>
                  <p:spPr bwMode="auto">
                    <a:xfrm>
                      <a:off x="5620" y="1690"/>
                      <a:ext cx="4" cy="4"/>
                    </a:xfrm>
                    <a:custGeom>
                      <a:avLst/>
                      <a:gdLst>
                        <a:gd name="T0" fmla="*/ 0 w 13"/>
                        <a:gd name="T1" fmla="*/ 0 h 14"/>
                        <a:gd name="T2" fmla="*/ 0 w 13"/>
                        <a:gd name="T3" fmla="*/ 0 h 14"/>
                        <a:gd name="T4" fmla="*/ 0 w 13"/>
                        <a:gd name="T5" fmla="*/ 0 h 14"/>
                        <a:gd name="T6" fmla="*/ 0 w 13"/>
                        <a:gd name="T7" fmla="*/ 0 h 14"/>
                        <a:gd name="T8" fmla="*/ 0 w 13"/>
                        <a:gd name="T9" fmla="*/ 0 h 14"/>
                        <a:gd name="T10" fmla="*/ 0 w 13"/>
                        <a:gd name="T11" fmla="*/ 0 h 14"/>
                        <a:gd name="T12" fmla="*/ 0 w 13"/>
                        <a:gd name="T13" fmla="*/ 0 h 14"/>
                        <a:gd name="T14" fmla="*/ 0 w 13"/>
                        <a:gd name="T15" fmla="*/ 0 h 14"/>
                        <a:gd name="T16" fmla="*/ 0 w 13"/>
                        <a:gd name="T17" fmla="*/ 0 h 14"/>
                        <a:gd name="T18" fmla="*/ 0 w 13"/>
                        <a:gd name="T19" fmla="*/ 0 h 14"/>
                        <a:gd name="T20" fmla="*/ 0 w 13"/>
                        <a:gd name="T21" fmla="*/ 0 h 14"/>
                        <a:gd name="T22" fmla="*/ 0 w 13"/>
                        <a:gd name="T23" fmla="*/ 0 h 14"/>
                        <a:gd name="T24" fmla="*/ 0 w 13"/>
                        <a:gd name="T25" fmla="*/ 0 h 14"/>
                        <a:gd name="T26" fmla="*/ 0 w 13"/>
                        <a:gd name="T27" fmla="*/ 0 h 14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w 13"/>
                        <a:gd name="T43" fmla="*/ 0 h 14"/>
                        <a:gd name="T44" fmla="*/ 13 w 13"/>
                        <a:gd name="T45" fmla="*/ 14 h 14"/>
                      </a:gdLst>
                      <a:ahLst/>
                      <a:cxnLst>
                        <a:cxn ang="T28">
                          <a:pos x="T0" y="T1"/>
                        </a:cxn>
                        <a:cxn ang="T29">
                          <a:pos x="T2" y="T3"/>
                        </a:cxn>
                        <a:cxn ang="T30">
                          <a:pos x="T4" y="T5"/>
                        </a:cxn>
                        <a:cxn ang="T31">
                          <a:pos x="T6" y="T7"/>
                        </a:cxn>
                        <a:cxn ang="T32">
                          <a:pos x="T8" y="T9"/>
                        </a:cxn>
                        <a:cxn ang="T33">
                          <a:pos x="T10" y="T11"/>
                        </a:cxn>
                        <a:cxn ang="T34">
                          <a:pos x="T12" y="T13"/>
                        </a:cxn>
                        <a:cxn ang="T35">
                          <a:pos x="T14" y="T15"/>
                        </a:cxn>
                        <a:cxn ang="T36">
                          <a:pos x="T16" y="T17"/>
                        </a:cxn>
                        <a:cxn ang="T37">
                          <a:pos x="T18" y="T19"/>
                        </a:cxn>
                        <a:cxn ang="T38">
                          <a:pos x="T20" y="T21"/>
                        </a:cxn>
                        <a:cxn ang="T39">
                          <a:pos x="T22" y="T23"/>
                        </a:cxn>
                        <a:cxn ang="T40">
                          <a:pos x="T24" y="T25"/>
                        </a:cxn>
                        <a:cxn ang="T41">
                          <a:pos x="T26" y="T27"/>
                        </a:cxn>
                      </a:cxnLst>
                      <a:rect l="T42" t="T43" r="T44" b="T45"/>
                      <a:pathLst>
                        <a:path w="13" h="14">
                          <a:moveTo>
                            <a:pt x="13" y="14"/>
                          </a:moveTo>
                          <a:lnTo>
                            <a:pt x="8" y="11"/>
                          </a:lnTo>
                          <a:lnTo>
                            <a:pt x="5" y="8"/>
                          </a:lnTo>
                          <a:lnTo>
                            <a:pt x="1" y="4"/>
                          </a:lnTo>
                          <a:lnTo>
                            <a:pt x="0" y="3"/>
                          </a:lnTo>
                          <a:lnTo>
                            <a:pt x="2" y="2"/>
                          </a:lnTo>
                          <a:lnTo>
                            <a:pt x="6" y="1"/>
                          </a:lnTo>
                          <a:lnTo>
                            <a:pt x="9" y="0"/>
                          </a:lnTo>
                          <a:lnTo>
                            <a:pt x="13" y="0"/>
                          </a:lnTo>
                          <a:lnTo>
                            <a:pt x="13" y="2"/>
                          </a:lnTo>
                          <a:lnTo>
                            <a:pt x="13" y="7"/>
                          </a:lnTo>
                          <a:lnTo>
                            <a:pt x="13" y="10"/>
                          </a:lnTo>
                          <a:lnTo>
                            <a:pt x="13" y="1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59" name="Freeform 214"/>
                    <p:cNvSpPr>
                      <a:spLocks/>
                    </p:cNvSpPr>
                    <p:nvPr/>
                  </p:nvSpPr>
                  <p:spPr bwMode="auto">
                    <a:xfrm>
                      <a:off x="5285" y="1942"/>
                      <a:ext cx="475" cy="36"/>
                    </a:xfrm>
                    <a:custGeom>
                      <a:avLst/>
                      <a:gdLst>
                        <a:gd name="T0" fmla="*/ 2 w 1425"/>
                        <a:gd name="T1" fmla="*/ 0 h 109"/>
                        <a:gd name="T2" fmla="*/ 5 w 1425"/>
                        <a:gd name="T3" fmla="*/ 1 h 109"/>
                        <a:gd name="T4" fmla="*/ 9 w 1425"/>
                        <a:gd name="T5" fmla="*/ 1 h 109"/>
                        <a:gd name="T6" fmla="*/ 11 w 1425"/>
                        <a:gd name="T7" fmla="*/ 1 h 109"/>
                        <a:gd name="T8" fmla="*/ 13 w 1425"/>
                        <a:gd name="T9" fmla="*/ 1 h 109"/>
                        <a:gd name="T10" fmla="*/ 15 w 1425"/>
                        <a:gd name="T11" fmla="*/ 1 h 109"/>
                        <a:gd name="T12" fmla="*/ 18 w 1425"/>
                        <a:gd name="T13" fmla="*/ 1 h 109"/>
                        <a:gd name="T14" fmla="*/ 18 w 1425"/>
                        <a:gd name="T15" fmla="*/ 1 h 109"/>
                        <a:gd name="T16" fmla="*/ 17 w 1425"/>
                        <a:gd name="T17" fmla="*/ 3 h 109"/>
                        <a:gd name="T18" fmla="*/ 19 w 1425"/>
                        <a:gd name="T19" fmla="*/ 2 h 109"/>
                        <a:gd name="T20" fmla="*/ 22 w 1425"/>
                        <a:gd name="T21" fmla="*/ 1 h 109"/>
                        <a:gd name="T22" fmla="*/ 23 w 1425"/>
                        <a:gd name="T23" fmla="*/ 0 h 109"/>
                        <a:gd name="T24" fmla="*/ 26 w 1425"/>
                        <a:gd name="T25" fmla="*/ 0 h 109"/>
                        <a:gd name="T26" fmla="*/ 28 w 1425"/>
                        <a:gd name="T27" fmla="*/ 1 h 109"/>
                        <a:gd name="T28" fmla="*/ 30 w 1425"/>
                        <a:gd name="T29" fmla="*/ 1 h 109"/>
                        <a:gd name="T30" fmla="*/ 31 w 1425"/>
                        <a:gd name="T31" fmla="*/ 2 h 109"/>
                        <a:gd name="T32" fmla="*/ 34 w 1425"/>
                        <a:gd name="T33" fmla="*/ 3 h 109"/>
                        <a:gd name="T34" fmla="*/ 33 w 1425"/>
                        <a:gd name="T35" fmla="*/ 1 h 109"/>
                        <a:gd name="T36" fmla="*/ 33 w 1425"/>
                        <a:gd name="T37" fmla="*/ 1 h 109"/>
                        <a:gd name="T38" fmla="*/ 36 w 1425"/>
                        <a:gd name="T39" fmla="*/ 1 h 109"/>
                        <a:gd name="T40" fmla="*/ 38 w 1425"/>
                        <a:gd name="T41" fmla="*/ 1 h 109"/>
                        <a:gd name="T42" fmla="*/ 41 w 1425"/>
                        <a:gd name="T43" fmla="*/ 1 h 109"/>
                        <a:gd name="T44" fmla="*/ 41 w 1425"/>
                        <a:gd name="T45" fmla="*/ 2 h 109"/>
                        <a:gd name="T46" fmla="*/ 44 w 1425"/>
                        <a:gd name="T47" fmla="*/ 3 h 109"/>
                        <a:gd name="T48" fmla="*/ 46 w 1425"/>
                        <a:gd name="T49" fmla="*/ 2 h 109"/>
                        <a:gd name="T50" fmla="*/ 44 w 1425"/>
                        <a:gd name="T51" fmla="*/ 1 h 109"/>
                        <a:gd name="T52" fmla="*/ 46 w 1425"/>
                        <a:gd name="T53" fmla="*/ 0 h 109"/>
                        <a:gd name="T54" fmla="*/ 49 w 1425"/>
                        <a:gd name="T55" fmla="*/ 0 h 109"/>
                        <a:gd name="T56" fmla="*/ 51 w 1425"/>
                        <a:gd name="T57" fmla="*/ 0 h 109"/>
                        <a:gd name="T58" fmla="*/ 53 w 1425"/>
                        <a:gd name="T59" fmla="*/ 3 h 109"/>
                        <a:gd name="T60" fmla="*/ 51 w 1425"/>
                        <a:gd name="T61" fmla="*/ 3 h 109"/>
                        <a:gd name="T62" fmla="*/ 48 w 1425"/>
                        <a:gd name="T63" fmla="*/ 4 h 109"/>
                        <a:gd name="T64" fmla="*/ 43 w 1425"/>
                        <a:gd name="T65" fmla="*/ 4 h 109"/>
                        <a:gd name="T66" fmla="*/ 40 w 1425"/>
                        <a:gd name="T67" fmla="*/ 3 h 109"/>
                        <a:gd name="T68" fmla="*/ 38 w 1425"/>
                        <a:gd name="T69" fmla="*/ 2 h 109"/>
                        <a:gd name="T70" fmla="*/ 36 w 1425"/>
                        <a:gd name="T71" fmla="*/ 2 h 109"/>
                        <a:gd name="T72" fmla="*/ 36 w 1425"/>
                        <a:gd name="T73" fmla="*/ 3 h 109"/>
                        <a:gd name="T74" fmla="*/ 38 w 1425"/>
                        <a:gd name="T75" fmla="*/ 4 h 109"/>
                        <a:gd name="T76" fmla="*/ 36 w 1425"/>
                        <a:gd name="T77" fmla="*/ 4 h 109"/>
                        <a:gd name="T78" fmla="*/ 34 w 1425"/>
                        <a:gd name="T79" fmla="*/ 4 h 109"/>
                        <a:gd name="T80" fmla="*/ 33 w 1425"/>
                        <a:gd name="T81" fmla="*/ 4 h 109"/>
                        <a:gd name="T82" fmla="*/ 31 w 1425"/>
                        <a:gd name="T83" fmla="*/ 4 h 109"/>
                        <a:gd name="T84" fmla="*/ 30 w 1425"/>
                        <a:gd name="T85" fmla="*/ 3 h 109"/>
                        <a:gd name="T86" fmla="*/ 28 w 1425"/>
                        <a:gd name="T87" fmla="*/ 1 h 109"/>
                        <a:gd name="T88" fmla="*/ 27 w 1425"/>
                        <a:gd name="T89" fmla="*/ 3 h 109"/>
                        <a:gd name="T90" fmla="*/ 26 w 1425"/>
                        <a:gd name="T91" fmla="*/ 4 h 109"/>
                        <a:gd name="T92" fmla="*/ 25 w 1425"/>
                        <a:gd name="T93" fmla="*/ 4 h 109"/>
                        <a:gd name="T94" fmla="*/ 25 w 1425"/>
                        <a:gd name="T95" fmla="*/ 2 h 109"/>
                        <a:gd name="T96" fmla="*/ 24 w 1425"/>
                        <a:gd name="T97" fmla="*/ 2 h 109"/>
                        <a:gd name="T98" fmla="*/ 22 w 1425"/>
                        <a:gd name="T99" fmla="*/ 2 h 109"/>
                        <a:gd name="T100" fmla="*/ 21 w 1425"/>
                        <a:gd name="T101" fmla="*/ 4 h 109"/>
                        <a:gd name="T102" fmla="*/ 20 w 1425"/>
                        <a:gd name="T103" fmla="*/ 4 h 109"/>
                        <a:gd name="T104" fmla="*/ 18 w 1425"/>
                        <a:gd name="T105" fmla="*/ 4 h 109"/>
                        <a:gd name="T106" fmla="*/ 16 w 1425"/>
                        <a:gd name="T107" fmla="*/ 4 h 109"/>
                        <a:gd name="T108" fmla="*/ 15 w 1425"/>
                        <a:gd name="T109" fmla="*/ 3 h 109"/>
                        <a:gd name="T110" fmla="*/ 14 w 1425"/>
                        <a:gd name="T111" fmla="*/ 3 h 109"/>
                        <a:gd name="T112" fmla="*/ 13 w 1425"/>
                        <a:gd name="T113" fmla="*/ 4 h 109"/>
                        <a:gd name="T114" fmla="*/ 11 w 1425"/>
                        <a:gd name="T115" fmla="*/ 4 h 109"/>
                        <a:gd name="T116" fmla="*/ 9 w 1425"/>
                        <a:gd name="T117" fmla="*/ 4 h 109"/>
                        <a:gd name="T118" fmla="*/ 5 w 1425"/>
                        <a:gd name="T119" fmla="*/ 4 h 109"/>
                        <a:gd name="T120" fmla="*/ 3 w 1425"/>
                        <a:gd name="T121" fmla="*/ 4 h 109"/>
                        <a:gd name="T122" fmla="*/ 1 w 1425"/>
                        <a:gd name="T123" fmla="*/ 3 h 109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60000 65536"/>
                        <a:gd name="T184" fmla="*/ 0 60000 65536"/>
                        <a:gd name="T185" fmla="*/ 0 60000 65536"/>
                        <a:gd name="T186" fmla="*/ 0 w 1425"/>
                        <a:gd name="T187" fmla="*/ 0 h 109"/>
                        <a:gd name="T188" fmla="*/ 1425 w 1425"/>
                        <a:gd name="T189" fmla="*/ 109 h 109"/>
                      </a:gdLst>
                      <a:ahLst/>
                      <a:cxnLst>
                        <a:cxn ang="T124">
                          <a:pos x="T0" y="T1"/>
                        </a:cxn>
                        <a:cxn ang="T125">
                          <a:pos x="T2" y="T3"/>
                        </a:cxn>
                        <a:cxn ang="T126">
                          <a:pos x="T4" y="T5"/>
                        </a:cxn>
                        <a:cxn ang="T127">
                          <a:pos x="T6" y="T7"/>
                        </a:cxn>
                        <a:cxn ang="T128">
                          <a:pos x="T8" y="T9"/>
                        </a:cxn>
                        <a:cxn ang="T129">
                          <a:pos x="T10" y="T11"/>
                        </a:cxn>
                        <a:cxn ang="T130">
                          <a:pos x="T12" y="T13"/>
                        </a:cxn>
                        <a:cxn ang="T131">
                          <a:pos x="T14" y="T15"/>
                        </a:cxn>
                        <a:cxn ang="T132">
                          <a:pos x="T16" y="T17"/>
                        </a:cxn>
                        <a:cxn ang="T133">
                          <a:pos x="T18" y="T19"/>
                        </a:cxn>
                        <a:cxn ang="T134">
                          <a:pos x="T20" y="T21"/>
                        </a:cxn>
                        <a:cxn ang="T135">
                          <a:pos x="T22" y="T23"/>
                        </a:cxn>
                        <a:cxn ang="T136">
                          <a:pos x="T24" y="T25"/>
                        </a:cxn>
                        <a:cxn ang="T137">
                          <a:pos x="T26" y="T27"/>
                        </a:cxn>
                        <a:cxn ang="T138">
                          <a:pos x="T28" y="T29"/>
                        </a:cxn>
                        <a:cxn ang="T139">
                          <a:pos x="T30" y="T31"/>
                        </a:cxn>
                        <a:cxn ang="T140">
                          <a:pos x="T32" y="T33"/>
                        </a:cxn>
                        <a:cxn ang="T141">
                          <a:pos x="T34" y="T35"/>
                        </a:cxn>
                        <a:cxn ang="T142">
                          <a:pos x="T36" y="T37"/>
                        </a:cxn>
                        <a:cxn ang="T143">
                          <a:pos x="T38" y="T39"/>
                        </a:cxn>
                        <a:cxn ang="T144">
                          <a:pos x="T40" y="T41"/>
                        </a:cxn>
                        <a:cxn ang="T145">
                          <a:pos x="T42" y="T43"/>
                        </a:cxn>
                        <a:cxn ang="T146">
                          <a:pos x="T44" y="T45"/>
                        </a:cxn>
                        <a:cxn ang="T147">
                          <a:pos x="T46" y="T47"/>
                        </a:cxn>
                        <a:cxn ang="T148">
                          <a:pos x="T48" y="T49"/>
                        </a:cxn>
                        <a:cxn ang="T149">
                          <a:pos x="T50" y="T51"/>
                        </a:cxn>
                        <a:cxn ang="T150">
                          <a:pos x="T52" y="T53"/>
                        </a:cxn>
                        <a:cxn ang="T151">
                          <a:pos x="T54" y="T55"/>
                        </a:cxn>
                        <a:cxn ang="T152">
                          <a:pos x="T56" y="T57"/>
                        </a:cxn>
                        <a:cxn ang="T153">
                          <a:pos x="T58" y="T59"/>
                        </a:cxn>
                        <a:cxn ang="T154">
                          <a:pos x="T60" y="T61"/>
                        </a:cxn>
                        <a:cxn ang="T155">
                          <a:pos x="T62" y="T63"/>
                        </a:cxn>
                        <a:cxn ang="T156">
                          <a:pos x="T64" y="T65"/>
                        </a:cxn>
                        <a:cxn ang="T157">
                          <a:pos x="T66" y="T67"/>
                        </a:cxn>
                        <a:cxn ang="T158">
                          <a:pos x="T68" y="T69"/>
                        </a:cxn>
                        <a:cxn ang="T159">
                          <a:pos x="T70" y="T71"/>
                        </a:cxn>
                        <a:cxn ang="T160">
                          <a:pos x="T72" y="T73"/>
                        </a:cxn>
                        <a:cxn ang="T161">
                          <a:pos x="T74" y="T75"/>
                        </a:cxn>
                        <a:cxn ang="T162">
                          <a:pos x="T76" y="T77"/>
                        </a:cxn>
                        <a:cxn ang="T163">
                          <a:pos x="T78" y="T79"/>
                        </a:cxn>
                        <a:cxn ang="T164">
                          <a:pos x="T80" y="T81"/>
                        </a:cxn>
                        <a:cxn ang="T165">
                          <a:pos x="T82" y="T83"/>
                        </a:cxn>
                        <a:cxn ang="T166">
                          <a:pos x="T84" y="T85"/>
                        </a:cxn>
                        <a:cxn ang="T167">
                          <a:pos x="T86" y="T87"/>
                        </a:cxn>
                        <a:cxn ang="T168">
                          <a:pos x="T88" y="T89"/>
                        </a:cxn>
                        <a:cxn ang="T169">
                          <a:pos x="T90" y="T91"/>
                        </a:cxn>
                        <a:cxn ang="T170">
                          <a:pos x="T92" y="T93"/>
                        </a:cxn>
                        <a:cxn ang="T171">
                          <a:pos x="T94" y="T95"/>
                        </a:cxn>
                        <a:cxn ang="T172">
                          <a:pos x="T96" y="T97"/>
                        </a:cxn>
                        <a:cxn ang="T173">
                          <a:pos x="T98" y="T99"/>
                        </a:cxn>
                        <a:cxn ang="T174">
                          <a:pos x="T100" y="T101"/>
                        </a:cxn>
                        <a:cxn ang="T175">
                          <a:pos x="T102" y="T103"/>
                        </a:cxn>
                        <a:cxn ang="T176">
                          <a:pos x="T104" y="T105"/>
                        </a:cxn>
                        <a:cxn ang="T177">
                          <a:pos x="T106" y="T107"/>
                        </a:cxn>
                        <a:cxn ang="T178">
                          <a:pos x="T108" y="T109"/>
                        </a:cxn>
                        <a:cxn ang="T179">
                          <a:pos x="T110" y="T111"/>
                        </a:cxn>
                        <a:cxn ang="T180">
                          <a:pos x="T112" y="T113"/>
                        </a:cxn>
                        <a:cxn ang="T181">
                          <a:pos x="T114" y="T115"/>
                        </a:cxn>
                        <a:cxn ang="T182">
                          <a:pos x="T116" y="T117"/>
                        </a:cxn>
                        <a:cxn ang="T183">
                          <a:pos x="T118" y="T119"/>
                        </a:cxn>
                        <a:cxn ang="T184">
                          <a:pos x="T120" y="T121"/>
                        </a:cxn>
                        <a:cxn ang="T185">
                          <a:pos x="T122" y="T123"/>
                        </a:cxn>
                      </a:cxnLst>
                      <a:rect l="T186" t="T187" r="T188" b="T189"/>
                      <a:pathLst>
                        <a:path w="1425" h="109">
                          <a:moveTo>
                            <a:pt x="13" y="6"/>
                          </a:moveTo>
                          <a:lnTo>
                            <a:pt x="14" y="6"/>
                          </a:lnTo>
                          <a:lnTo>
                            <a:pt x="17" y="6"/>
                          </a:lnTo>
                          <a:lnTo>
                            <a:pt x="20" y="6"/>
                          </a:lnTo>
                          <a:lnTo>
                            <a:pt x="24" y="6"/>
                          </a:lnTo>
                          <a:lnTo>
                            <a:pt x="28" y="7"/>
                          </a:lnTo>
                          <a:lnTo>
                            <a:pt x="31" y="7"/>
                          </a:lnTo>
                          <a:lnTo>
                            <a:pt x="34" y="8"/>
                          </a:lnTo>
                          <a:lnTo>
                            <a:pt x="37" y="8"/>
                          </a:lnTo>
                          <a:lnTo>
                            <a:pt x="40" y="8"/>
                          </a:lnTo>
                          <a:lnTo>
                            <a:pt x="44" y="8"/>
                          </a:lnTo>
                          <a:lnTo>
                            <a:pt x="47" y="9"/>
                          </a:lnTo>
                          <a:lnTo>
                            <a:pt x="51" y="9"/>
                          </a:lnTo>
                          <a:lnTo>
                            <a:pt x="55" y="10"/>
                          </a:lnTo>
                          <a:lnTo>
                            <a:pt x="58" y="10"/>
                          </a:lnTo>
                          <a:lnTo>
                            <a:pt x="63" y="10"/>
                          </a:lnTo>
                          <a:lnTo>
                            <a:pt x="68" y="10"/>
                          </a:lnTo>
                          <a:lnTo>
                            <a:pt x="71" y="12"/>
                          </a:lnTo>
                          <a:lnTo>
                            <a:pt x="76" y="12"/>
                          </a:lnTo>
                          <a:lnTo>
                            <a:pt x="81" y="13"/>
                          </a:lnTo>
                          <a:lnTo>
                            <a:pt x="85" y="13"/>
                          </a:lnTo>
                          <a:lnTo>
                            <a:pt x="90" y="13"/>
                          </a:lnTo>
                          <a:lnTo>
                            <a:pt x="95" y="14"/>
                          </a:lnTo>
                          <a:lnTo>
                            <a:pt x="101" y="14"/>
                          </a:lnTo>
                          <a:lnTo>
                            <a:pt x="104" y="15"/>
                          </a:lnTo>
                          <a:lnTo>
                            <a:pt x="112" y="15"/>
                          </a:lnTo>
                          <a:lnTo>
                            <a:pt x="116" y="15"/>
                          </a:lnTo>
                          <a:lnTo>
                            <a:pt x="121" y="16"/>
                          </a:lnTo>
                          <a:lnTo>
                            <a:pt x="126" y="16"/>
                          </a:lnTo>
                          <a:lnTo>
                            <a:pt x="132" y="18"/>
                          </a:lnTo>
                          <a:lnTo>
                            <a:pt x="136" y="18"/>
                          </a:lnTo>
                          <a:lnTo>
                            <a:pt x="142" y="18"/>
                          </a:lnTo>
                          <a:lnTo>
                            <a:pt x="147" y="18"/>
                          </a:lnTo>
                          <a:lnTo>
                            <a:pt x="153" y="19"/>
                          </a:lnTo>
                          <a:lnTo>
                            <a:pt x="159" y="19"/>
                          </a:lnTo>
                          <a:lnTo>
                            <a:pt x="165" y="19"/>
                          </a:lnTo>
                          <a:lnTo>
                            <a:pt x="170" y="20"/>
                          </a:lnTo>
                          <a:lnTo>
                            <a:pt x="176" y="20"/>
                          </a:lnTo>
                          <a:lnTo>
                            <a:pt x="182" y="20"/>
                          </a:lnTo>
                          <a:lnTo>
                            <a:pt x="187" y="21"/>
                          </a:lnTo>
                          <a:lnTo>
                            <a:pt x="193" y="21"/>
                          </a:lnTo>
                          <a:lnTo>
                            <a:pt x="199" y="21"/>
                          </a:lnTo>
                          <a:lnTo>
                            <a:pt x="204" y="21"/>
                          </a:lnTo>
                          <a:lnTo>
                            <a:pt x="210" y="21"/>
                          </a:lnTo>
                          <a:lnTo>
                            <a:pt x="215" y="21"/>
                          </a:lnTo>
                          <a:lnTo>
                            <a:pt x="221" y="22"/>
                          </a:lnTo>
                          <a:lnTo>
                            <a:pt x="225" y="22"/>
                          </a:lnTo>
                          <a:lnTo>
                            <a:pt x="231" y="22"/>
                          </a:lnTo>
                          <a:lnTo>
                            <a:pt x="237" y="22"/>
                          </a:lnTo>
                          <a:lnTo>
                            <a:pt x="243" y="22"/>
                          </a:lnTo>
                          <a:lnTo>
                            <a:pt x="248" y="22"/>
                          </a:lnTo>
                          <a:lnTo>
                            <a:pt x="253" y="22"/>
                          </a:lnTo>
                          <a:lnTo>
                            <a:pt x="259" y="22"/>
                          </a:lnTo>
                          <a:lnTo>
                            <a:pt x="263" y="22"/>
                          </a:lnTo>
                          <a:lnTo>
                            <a:pt x="268" y="22"/>
                          </a:lnTo>
                          <a:lnTo>
                            <a:pt x="274" y="22"/>
                          </a:lnTo>
                          <a:lnTo>
                            <a:pt x="279" y="22"/>
                          </a:lnTo>
                          <a:lnTo>
                            <a:pt x="284" y="22"/>
                          </a:lnTo>
                          <a:lnTo>
                            <a:pt x="288" y="21"/>
                          </a:lnTo>
                          <a:lnTo>
                            <a:pt x="292" y="21"/>
                          </a:lnTo>
                          <a:lnTo>
                            <a:pt x="294" y="21"/>
                          </a:lnTo>
                          <a:lnTo>
                            <a:pt x="297" y="21"/>
                          </a:lnTo>
                          <a:lnTo>
                            <a:pt x="299" y="21"/>
                          </a:lnTo>
                          <a:lnTo>
                            <a:pt x="303" y="21"/>
                          </a:lnTo>
                          <a:lnTo>
                            <a:pt x="305" y="20"/>
                          </a:lnTo>
                          <a:lnTo>
                            <a:pt x="306" y="20"/>
                          </a:lnTo>
                          <a:lnTo>
                            <a:pt x="310" y="20"/>
                          </a:lnTo>
                          <a:lnTo>
                            <a:pt x="313" y="20"/>
                          </a:lnTo>
                          <a:lnTo>
                            <a:pt x="316" y="20"/>
                          </a:lnTo>
                          <a:lnTo>
                            <a:pt x="319" y="20"/>
                          </a:lnTo>
                          <a:lnTo>
                            <a:pt x="322" y="20"/>
                          </a:lnTo>
                          <a:lnTo>
                            <a:pt x="324" y="20"/>
                          </a:lnTo>
                          <a:lnTo>
                            <a:pt x="327" y="19"/>
                          </a:lnTo>
                          <a:lnTo>
                            <a:pt x="330" y="19"/>
                          </a:lnTo>
                          <a:lnTo>
                            <a:pt x="335" y="19"/>
                          </a:lnTo>
                          <a:lnTo>
                            <a:pt x="337" y="19"/>
                          </a:lnTo>
                          <a:lnTo>
                            <a:pt x="339" y="19"/>
                          </a:lnTo>
                          <a:lnTo>
                            <a:pt x="344" y="19"/>
                          </a:lnTo>
                          <a:lnTo>
                            <a:pt x="346" y="19"/>
                          </a:lnTo>
                          <a:lnTo>
                            <a:pt x="351" y="19"/>
                          </a:lnTo>
                          <a:lnTo>
                            <a:pt x="355" y="18"/>
                          </a:lnTo>
                          <a:lnTo>
                            <a:pt x="357" y="18"/>
                          </a:lnTo>
                          <a:lnTo>
                            <a:pt x="361" y="18"/>
                          </a:lnTo>
                          <a:lnTo>
                            <a:pt x="364" y="18"/>
                          </a:lnTo>
                          <a:lnTo>
                            <a:pt x="369" y="18"/>
                          </a:lnTo>
                          <a:lnTo>
                            <a:pt x="373" y="18"/>
                          </a:lnTo>
                          <a:lnTo>
                            <a:pt x="376" y="18"/>
                          </a:lnTo>
                          <a:lnTo>
                            <a:pt x="381" y="18"/>
                          </a:lnTo>
                          <a:lnTo>
                            <a:pt x="384" y="18"/>
                          </a:lnTo>
                          <a:lnTo>
                            <a:pt x="388" y="18"/>
                          </a:lnTo>
                          <a:lnTo>
                            <a:pt x="392" y="18"/>
                          </a:lnTo>
                          <a:lnTo>
                            <a:pt x="396" y="18"/>
                          </a:lnTo>
                          <a:lnTo>
                            <a:pt x="400" y="16"/>
                          </a:lnTo>
                          <a:lnTo>
                            <a:pt x="403" y="16"/>
                          </a:lnTo>
                          <a:lnTo>
                            <a:pt x="408" y="16"/>
                          </a:lnTo>
                          <a:lnTo>
                            <a:pt x="412" y="16"/>
                          </a:lnTo>
                          <a:lnTo>
                            <a:pt x="415" y="16"/>
                          </a:lnTo>
                          <a:lnTo>
                            <a:pt x="420" y="16"/>
                          </a:lnTo>
                          <a:lnTo>
                            <a:pt x="425" y="16"/>
                          </a:lnTo>
                          <a:lnTo>
                            <a:pt x="428" y="16"/>
                          </a:lnTo>
                          <a:lnTo>
                            <a:pt x="433" y="16"/>
                          </a:lnTo>
                          <a:lnTo>
                            <a:pt x="438" y="16"/>
                          </a:lnTo>
                          <a:lnTo>
                            <a:pt x="441" y="16"/>
                          </a:lnTo>
                          <a:lnTo>
                            <a:pt x="446" y="16"/>
                          </a:lnTo>
                          <a:lnTo>
                            <a:pt x="451" y="15"/>
                          </a:lnTo>
                          <a:lnTo>
                            <a:pt x="456" y="15"/>
                          </a:lnTo>
                          <a:lnTo>
                            <a:pt x="459" y="15"/>
                          </a:lnTo>
                          <a:lnTo>
                            <a:pt x="463" y="15"/>
                          </a:lnTo>
                          <a:lnTo>
                            <a:pt x="469" y="15"/>
                          </a:lnTo>
                          <a:lnTo>
                            <a:pt x="472" y="15"/>
                          </a:lnTo>
                          <a:lnTo>
                            <a:pt x="477" y="15"/>
                          </a:lnTo>
                          <a:lnTo>
                            <a:pt x="482" y="15"/>
                          </a:lnTo>
                          <a:lnTo>
                            <a:pt x="486" y="15"/>
                          </a:lnTo>
                          <a:lnTo>
                            <a:pt x="490" y="15"/>
                          </a:lnTo>
                          <a:lnTo>
                            <a:pt x="495" y="15"/>
                          </a:lnTo>
                          <a:lnTo>
                            <a:pt x="500" y="15"/>
                          </a:lnTo>
                          <a:lnTo>
                            <a:pt x="504" y="15"/>
                          </a:lnTo>
                          <a:lnTo>
                            <a:pt x="509" y="15"/>
                          </a:lnTo>
                          <a:lnTo>
                            <a:pt x="514" y="15"/>
                          </a:lnTo>
                          <a:lnTo>
                            <a:pt x="519" y="15"/>
                          </a:lnTo>
                          <a:lnTo>
                            <a:pt x="516" y="16"/>
                          </a:lnTo>
                          <a:lnTo>
                            <a:pt x="513" y="18"/>
                          </a:lnTo>
                          <a:lnTo>
                            <a:pt x="510" y="18"/>
                          </a:lnTo>
                          <a:lnTo>
                            <a:pt x="507" y="20"/>
                          </a:lnTo>
                          <a:lnTo>
                            <a:pt x="504" y="21"/>
                          </a:lnTo>
                          <a:lnTo>
                            <a:pt x="501" y="21"/>
                          </a:lnTo>
                          <a:lnTo>
                            <a:pt x="498" y="24"/>
                          </a:lnTo>
                          <a:lnTo>
                            <a:pt x="497" y="25"/>
                          </a:lnTo>
                          <a:lnTo>
                            <a:pt x="491" y="27"/>
                          </a:lnTo>
                          <a:lnTo>
                            <a:pt x="488" y="29"/>
                          </a:lnTo>
                          <a:lnTo>
                            <a:pt x="483" y="33"/>
                          </a:lnTo>
                          <a:lnTo>
                            <a:pt x="479" y="37"/>
                          </a:lnTo>
                          <a:lnTo>
                            <a:pt x="476" y="40"/>
                          </a:lnTo>
                          <a:lnTo>
                            <a:pt x="473" y="45"/>
                          </a:lnTo>
                          <a:lnTo>
                            <a:pt x="471" y="46"/>
                          </a:lnTo>
                          <a:lnTo>
                            <a:pt x="471" y="48"/>
                          </a:lnTo>
                          <a:lnTo>
                            <a:pt x="470" y="51"/>
                          </a:lnTo>
                          <a:lnTo>
                            <a:pt x="469" y="54"/>
                          </a:lnTo>
                          <a:lnTo>
                            <a:pt x="469" y="56"/>
                          </a:lnTo>
                          <a:lnTo>
                            <a:pt x="469" y="59"/>
                          </a:lnTo>
                          <a:lnTo>
                            <a:pt x="467" y="62"/>
                          </a:lnTo>
                          <a:lnTo>
                            <a:pt x="467" y="65"/>
                          </a:lnTo>
                          <a:lnTo>
                            <a:pt x="467" y="69"/>
                          </a:lnTo>
                          <a:lnTo>
                            <a:pt x="467" y="71"/>
                          </a:lnTo>
                          <a:lnTo>
                            <a:pt x="469" y="75"/>
                          </a:lnTo>
                          <a:lnTo>
                            <a:pt x="469" y="79"/>
                          </a:lnTo>
                          <a:lnTo>
                            <a:pt x="471" y="78"/>
                          </a:lnTo>
                          <a:lnTo>
                            <a:pt x="473" y="78"/>
                          </a:lnTo>
                          <a:lnTo>
                            <a:pt x="476" y="77"/>
                          </a:lnTo>
                          <a:lnTo>
                            <a:pt x="479" y="77"/>
                          </a:lnTo>
                          <a:lnTo>
                            <a:pt x="482" y="76"/>
                          </a:lnTo>
                          <a:lnTo>
                            <a:pt x="484" y="76"/>
                          </a:lnTo>
                          <a:lnTo>
                            <a:pt x="486" y="76"/>
                          </a:lnTo>
                          <a:lnTo>
                            <a:pt x="490" y="75"/>
                          </a:lnTo>
                          <a:lnTo>
                            <a:pt x="495" y="73"/>
                          </a:lnTo>
                          <a:lnTo>
                            <a:pt x="500" y="71"/>
                          </a:lnTo>
                          <a:lnTo>
                            <a:pt x="504" y="71"/>
                          </a:lnTo>
                          <a:lnTo>
                            <a:pt x="510" y="70"/>
                          </a:lnTo>
                          <a:lnTo>
                            <a:pt x="515" y="67"/>
                          </a:lnTo>
                          <a:lnTo>
                            <a:pt x="519" y="66"/>
                          </a:lnTo>
                          <a:lnTo>
                            <a:pt x="524" y="64"/>
                          </a:lnTo>
                          <a:lnTo>
                            <a:pt x="529" y="63"/>
                          </a:lnTo>
                          <a:lnTo>
                            <a:pt x="534" y="60"/>
                          </a:lnTo>
                          <a:lnTo>
                            <a:pt x="539" y="59"/>
                          </a:lnTo>
                          <a:lnTo>
                            <a:pt x="543" y="56"/>
                          </a:lnTo>
                          <a:lnTo>
                            <a:pt x="548" y="54"/>
                          </a:lnTo>
                          <a:lnTo>
                            <a:pt x="552" y="52"/>
                          </a:lnTo>
                          <a:lnTo>
                            <a:pt x="556" y="51"/>
                          </a:lnTo>
                          <a:lnTo>
                            <a:pt x="562" y="48"/>
                          </a:lnTo>
                          <a:lnTo>
                            <a:pt x="567" y="46"/>
                          </a:lnTo>
                          <a:lnTo>
                            <a:pt x="571" y="44"/>
                          </a:lnTo>
                          <a:lnTo>
                            <a:pt x="577" y="41"/>
                          </a:lnTo>
                          <a:lnTo>
                            <a:pt x="581" y="39"/>
                          </a:lnTo>
                          <a:lnTo>
                            <a:pt x="586" y="38"/>
                          </a:lnTo>
                          <a:lnTo>
                            <a:pt x="591" y="35"/>
                          </a:lnTo>
                          <a:lnTo>
                            <a:pt x="596" y="34"/>
                          </a:lnTo>
                          <a:lnTo>
                            <a:pt x="600" y="33"/>
                          </a:lnTo>
                          <a:lnTo>
                            <a:pt x="606" y="31"/>
                          </a:lnTo>
                          <a:lnTo>
                            <a:pt x="611" y="29"/>
                          </a:lnTo>
                          <a:lnTo>
                            <a:pt x="616" y="28"/>
                          </a:lnTo>
                          <a:lnTo>
                            <a:pt x="619" y="27"/>
                          </a:lnTo>
                          <a:lnTo>
                            <a:pt x="622" y="27"/>
                          </a:lnTo>
                          <a:lnTo>
                            <a:pt x="625" y="26"/>
                          </a:lnTo>
                          <a:lnTo>
                            <a:pt x="628" y="26"/>
                          </a:lnTo>
                          <a:lnTo>
                            <a:pt x="625" y="24"/>
                          </a:lnTo>
                          <a:lnTo>
                            <a:pt x="624" y="21"/>
                          </a:lnTo>
                          <a:lnTo>
                            <a:pt x="621" y="18"/>
                          </a:lnTo>
                          <a:lnTo>
                            <a:pt x="618" y="14"/>
                          </a:lnTo>
                          <a:lnTo>
                            <a:pt x="621" y="13"/>
                          </a:lnTo>
                          <a:lnTo>
                            <a:pt x="625" y="13"/>
                          </a:lnTo>
                          <a:lnTo>
                            <a:pt x="628" y="13"/>
                          </a:lnTo>
                          <a:lnTo>
                            <a:pt x="632" y="13"/>
                          </a:lnTo>
                          <a:lnTo>
                            <a:pt x="637" y="13"/>
                          </a:lnTo>
                          <a:lnTo>
                            <a:pt x="641" y="13"/>
                          </a:lnTo>
                          <a:lnTo>
                            <a:pt x="644" y="13"/>
                          </a:lnTo>
                          <a:lnTo>
                            <a:pt x="648" y="13"/>
                          </a:lnTo>
                          <a:lnTo>
                            <a:pt x="651" y="13"/>
                          </a:lnTo>
                          <a:lnTo>
                            <a:pt x="656" y="13"/>
                          </a:lnTo>
                          <a:lnTo>
                            <a:pt x="660" y="13"/>
                          </a:lnTo>
                          <a:lnTo>
                            <a:pt x="663" y="13"/>
                          </a:lnTo>
                          <a:lnTo>
                            <a:pt x="667" y="13"/>
                          </a:lnTo>
                          <a:lnTo>
                            <a:pt x="670" y="13"/>
                          </a:lnTo>
                          <a:lnTo>
                            <a:pt x="674" y="13"/>
                          </a:lnTo>
                          <a:lnTo>
                            <a:pt x="679" y="13"/>
                          </a:lnTo>
                          <a:lnTo>
                            <a:pt x="682" y="13"/>
                          </a:lnTo>
                          <a:lnTo>
                            <a:pt x="686" y="13"/>
                          </a:lnTo>
                          <a:lnTo>
                            <a:pt x="689" y="13"/>
                          </a:lnTo>
                          <a:lnTo>
                            <a:pt x="693" y="13"/>
                          </a:lnTo>
                          <a:lnTo>
                            <a:pt x="696" y="13"/>
                          </a:lnTo>
                          <a:lnTo>
                            <a:pt x="700" y="13"/>
                          </a:lnTo>
                          <a:lnTo>
                            <a:pt x="704" y="13"/>
                          </a:lnTo>
                          <a:lnTo>
                            <a:pt x="707" y="13"/>
                          </a:lnTo>
                          <a:lnTo>
                            <a:pt x="711" y="13"/>
                          </a:lnTo>
                          <a:lnTo>
                            <a:pt x="714" y="13"/>
                          </a:lnTo>
                          <a:lnTo>
                            <a:pt x="718" y="13"/>
                          </a:lnTo>
                          <a:lnTo>
                            <a:pt x="721" y="13"/>
                          </a:lnTo>
                          <a:lnTo>
                            <a:pt x="724" y="13"/>
                          </a:lnTo>
                          <a:lnTo>
                            <a:pt x="729" y="13"/>
                          </a:lnTo>
                          <a:lnTo>
                            <a:pt x="731" y="13"/>
                          </a:lnTo>
                          <a:lnTo>
                            <a:pt x="734" y="14"/>
                          </a:lnTo>
                          <a:lnTo>
                            <a:pt x="738" y="14"/>
                          </a:lnTo>
                          <a:lnTo>
                            <a:pt x="742" y="14"/>
                          </a:lnTo>
                          <a:lnTo>
                            <a:pt x="744" y="14"/>
                          </a:lnTo>
                          <a:lnTo>
                            <a:pt x="746" y="14"/>
                          </a:lnTo>
                          <a:lnTo>
                            <a:pt x="750" y="14"/>
                          </a:lnTo>
                          <a:lnTo>
                            <a:pt x="753" y="14"/>
                          </a:lnTo>
                          <a:lnTo>
                            <a:pt x="756" y="14"/>
                          </a:lnTo>
                          <a:lnTo>
                            <a:pt x="759" y="14"/>
                          </a:lnTo>
                          <a:lnTo>
                            <a:pt x="762" y="14"/>
                          </a:lnTo>
                          <a:lnTo>
                            <a:pt x="764" y="14"/>
                          </a:lnTo>
                          <a:lnTo>
                            <a:pt x="766" y="14"/>
                          </a:lnTo>
                          <a:lnTo>
                            <a:pt x="770" y="15"/>
                          </a:lnTo>
                          <a:lnTo>
                            <a:pt x="772" y="15"/>
                          </a:lnTo>
                          <a:lnTo>
                            <a:pt x="775" y="15"/>
                          </a:lnTo>
                          <a:lnTo>
                            <a:pt x="778" y="15"/>
                          </a:lnTo>
                          <a:lnTo>
                            <a:pt x="781" y="15"/>
                          </a:lnTo>
                          <a:lnTo>
                            <a:pt x="785" y="15"/>
                          </a:lnTo>
                          <a:lnTo>
                            <a:pt x="790" y="15"/>
                          </a:lnTo>
                          <a:lnTo>
                            <a:pt x="795" y="15"/>
                          </a:lnTo>
                          <a:lnTo>
                            <a:pt x="800" y="16"/>
                          </a:lnTo>
                          <a:lnTo>
                            <a:pt x="804" y="16"/>
                          </a:lnTo>
                          <a:lnTo>
                            <a:pt x="808" y="16"/>
                          </a:lnTo>
                          <a:lnTo>
                            <a:pt x="813" y="18"/>
                          </a:lnTo>
                          <a:lnTo>
                            <a:pt x="816" y="18"/>
                          </a:lnTo>
                          <a:lnTo>
                            <a:pt x="815" y="21"/>
                          </a:lnTo>
                          <a:lnTo>
                            <a:pt x="816" y="25"/>
                          </a:lnTo>
                          <a:lnTo>
                            <a:pt x="816" y="28"/>
                          </a:lnTo>
                          <a:lnTo>
                            <a:pt x="818" y="33"/>
                          </a:lnTo>
                          <a:lnTo>
                            <a:pt x="820" y="37"/>
                          </a:lnTo>
                          <a:lnTo>
                            <a:pt x="821" y="41"/>
                          </a:lnTo>
                          <a:lnTo>
                            <a:pt x="823" y="45"/>
                          </a:lnTo>
                          <a:lnTo>
                            <a:pt x="827" y="48"/>
                          </a:lnTo>
                          <a:lnTo>
                            <a:pt x="829" y="52"/>
                          </a:lnTo>
                          <a:lnTo>
                            <a:pt x="833" y="56"/>
                          </a:lnTo>
                          <a:lnTo>
                            <a:pt x="835" y="59"/>
                          </a:lnTo>
                          <a:lnTo>
                            <a:pt x="840" y="64"/>
                          </a:lnTo>
                          <a:lnTo>
                            <a:pt x="842" y="66"/>
                          </a:lnTo>
                          <a:lnTo>
                            <a:pt x="847" y="70"/>
                          </a:lnTo>
                          <a:lnTo>
                            <a:pt x="852" y="73"/>
                          </a:lnTo>
                          <a:lnTo>
                            <a:pt x="855" y="76"/>
                          </a:lnTo>
                          <a:lnTo>
                            <a:pt x="860" y="79"/>
                          </a:lnTo>
                          <a:lnTo>
                            <a:pt x="865" y="82"/>
                          </a:lnTo>
                          <a:lnTo>
                            <a:pt x="870" y="83"/>
                          </a:lnTo>
                          <a:lnTo>
                            <a:pt x="874" y="85"/>
                          </a:lnTo>
                          <a:lnTo>
                            <a:pt x="878" y="86"/>
                          </a:lnTo>
                          <a:lnTo>
                            <a:pt x="884" y="89"/>
                          </a:lnTo>
                          <a:lnTo>
                            <a:pt x="889" y="89"/>
                          </a:lnTo>
                          <a:lnTo>
                            <a:pt x="893" y="91"/>
                          </a:lnTo>
                          <a:lnTo>
                            <a:pt x="898" y="91"/>
                          </a:lnTo>
                          <a:lnTo>
                            <a:pt x="902" y="91"/>
                          </a:lnTo>
                          <a:lnTo>
                            <a:pt x="906" y="91"/>
                          </a:lnTo>
                          <a:lnTo>
                            <a:pt x="911" y="91"/>
                          </a:lnTo>
                          <a:lnTo>
                            <a:pt x="915" y="89"/>
                          </a:lnTo>
                          <a:lnTo>
                            <a:pt x="920" y="89"/>
                          </a:lnTo>
                          <a:lnTo>
                            <a:pt x="923" y="86"/>
                          </a:lnTo>
                          <a:lnTo>
                            <a:pt x="927" y="85"/>
                          </a:lnTo>
                          <a:lnTo>
                            <a:pt x="925" y="83"/>
                          </a:lnTo>
                          <a:lnTo>
                            <a:pt x="924" y="79"/>
                          </a:lnTo>
                          <a:lnTo>
                            <a:pt x="923" y="77"/>
                          </a:lnTo>
                          <a:lnTo>
                            <a:pt x="922" y="75"/>
                          </a:lnTo>
                          <a:lnTo>
                            <a:pt x="920" y="70"/>
                          </a:lnTo>
                          <a:lnTo>
                            <a:pt x="917" y="65"/>
                          </a:lnTo>
                          <a:lnTo>
                            <a:pt x="915" y="62"/>
                          </a:lnTo>
                          <a:lnTo>
                            <a:pt x="911" y="56"/>
                          </a:lnTo>
                          <a:lnTo>
                            <a:pt x="909" y="52"/>
                          </a:lnTo>
                          <a:lnTo>
                            <a:pt x="906" y="48"/>
                          </a:lnTo>
                          <a:lnTo>
                            <a:pt x="902" y="44"/>
                          </a:lnTo>
                          <a:lnTo>
                            <a:pt x="898" y="40"/>
                          </a:lnTo>
                          <a:lnTo>
                            <a:pt x="895" y="37"/>
                          </a:lnTo>
                          <a:lnTo>
                            <a:pt x="891" y="33"/>
                          </a:lnTo>
                          <a:lnTo>
                            <a:pt x="889" y="31"/>
                          </a:lnTo>
                          <a:lnTo>
                            <a:pt x="884" y="27"/>
                          </a:lnTo>
                          <a:lnTo>
                            <a:pt x="879" y="25"/>
                          </a:lnTo>
                          <a:lnTo>
                            <a:pt x="876" y="22"/>
                          </a:lnTo>
                          <a:lnTo>
                            <a:pt x="878" y="22"/>
                          </a:lnTo>
                          <a:lnTo>
                            <a:pt x="880" y="22"/>
                          </a:lnTo>
                          <a:lnTo>
                            <a:pt x="884" y="22"/>
                          </a:lnTo>
                          <a:lnTo>
                            <a:pt x="886" y="22"/>
                          </a:lnTo>
                          <a:lnTo>
                            <a:pt x="890" y="22"/>
                          </a:lnTo>
                          <a:lnTo>
                            <a:pt x="892" y="22"/>
                          </a:lnTo>
                          <a:lnTo>
                            <a:pt x="896" y="22"/>
                          </a:lnTo>
                          <a:lnTo>
                            <a:pt x="898" y="22"/>
                          </a:lnTo>
                          <a:lnTo>
                            <a:pt x="902" y="22"/>
                          </a:lnTo>
                          <a:lnTo>
                            <a:pt x="904" y="22"/>
                          </a:lnTo>
                          <a:lnTo>
                            <a:pt x="908" y="22"/>
                          </a:lnTo>
                          <a:lnTo>
                            <a:pt x="911" y="22"/>
                          </a:lnTo>
                          <a:lnTo>
                            <a:pt x="915" y="22"/>
                          </a:lnTo>
                          <a:lnTo>
                            <a:pt x="918" y="22"/>
                          </a:lnTo>
                          <a:lnTo>
                            <a:pt x="922" y="22"/>
                          </a:lnTo>
                          <a:lnTo>
                            <a:pt x="925" y="22"/>
                          </a:lnTo>
                          <a:lnTo>
                            <a:pt x="928" y="21"/>
                          </a:lnTo>
                          <a:lnTo>
                            <a:pt x="931" y="21"/>
                          </a:lnTo>
                          <a:lnTo>
                            <a:pt x="935" y="21"/>
                          </a:lnTo>
                          <a:lnTo>
                            <a:pt x="940" y="21"/>
                          </a:lnTo>
                          <a:lnTo>
                            <a:pt x="942" y="21"/>
                          </a:lnTo>
                          <a:lnTo>
                            <a:pt x="947" y="21"/>
                          </a:lnTo>
                          <a:lnTo>
                            <a:pt x="949" y="21"/>
                          </a:lnTo>
                          <a:lnTo>
                            <a:pt x="954" y="21"/>
                          </a:lnTo>
                          <a:lnTo>
                            <a:pt x="956" y="21"/>
                          </a:lnTo>
                          <a:lnTo>
                            <a:pt x="961" y="21"/>
                          </a:lnTo>
                          <a:lnTo>
                            <a:pt x="965" y="21"/>
                          </a:lnTo>
                          <a:lnTo>
                            <a:pt x="969" y="21"/>
                          </a:lnTo>
                          <a:lnTo>
                            <a:pt x="972" y="21"/>
                          </a:lnTo>
                          <a:lnTo>
                            <a:pt x="976" y="21"/>
                          </a:lnTo>
                          <a:lnTo>
                            <a:pt x="980" y="21"/>
                          </a:lnTo>
                          <a:lnTo>
                            <a:pt x="985" y="21"/>
                          </a:lnTo>
                          <a:lnTo>
                            <a:pt x="988" y="21"/>
                          </a:lnTo>
                          <a:lnTo>
                            <a:pt x="992" y="21"/>
                          </a:lnTo>
                          <a:lnTo>
                            <a:pt x="995" y="21"/>
                          </a:lnTo>
                          <a:lnTo>
                            <a:pt x="1000" y="21"/>
                          </a:lnTo>
                          <a:lnTo>
                            <a:pt x="1004" y="20"/>
                          </a:lnTo>
                          <a:lnTo>
                            <a:pt x="1007" y="20"/>
                          </a:lnTo>
                          <a:lnTo>
                            <a:pt x="1012" y="20"/>
                          </a:lnTo>
                          <a:lnTo>
                            <a:pt x="1017" y="20"/>
                          </a:lnTo>
                          <a:lnTo>
                            <a:pt x="1020" y="20"/>
                          </a:lnTo>
                          <a:lnTo>
                            <a:pt x="1025" y="20"/>
                          </a:lnTo>
                          <a:lnTo>
                            <a:pt x="1029" y="20"/>
                          </a:lnTo>
                          <a:lnTo>
                            <a:pt x="1033" y="20"/>
                          </a:lnTo>
                          <a:lnTo>
                            <a:pt x="1038" y="20"/>
                          </a:lnTo>
                          <a:lnTo>
                            <a:pt x="1042" y="20"/>
                          </a:lnTo>
                          <a:lnTo>
                            <a:pt x="1047" y="20"/>
                          </a:lnTo>
                          <a:lnTo>
                            <a:pt x="1050" y="20"/>
                          </a:lnTo>
                          <a:lnTo>
                            <a:pt x="1055" y="19"/>
                          </a:lnTo>
                          <a:lnTo>
                            <a:pt x="1060" y="19"/>
                          </a:lnTo>
                          <a:lnTo>
                            <a:pt x="1063" y="19"/>
                          </a:lnTo>
                          <a:lnTo>
                            <a:pt x="1068" y="19"/>
                          </a:lnTo>
                          <a:lnTo>
                            <a:pt x="1073" y="19"/>
                          </a:lnTo>
                          <a:lnTo>
                            <a:pt x="1076" y="19"/>
                          </a:lnTo>
                          <a:lnTo>
                            <a:pt x="1081" y="19"/>
                          </a:lnTo>
                          <a:lnTo>
                            <a:pt x="1084" y="19"/>
                          </a:lnTo>
                          <a:lnTo>
                            <a:pt x="1089" y="18"/>
                          </a:lnTo>
                          <a:lnTo>
                            <a:pt x="1094" y="18"/>
                          </a:lnTo>
                          <a:lnTo>
                            <a:pt x="1099" y="18"/>
                          </a:lnTo>
                          <a:lnTo>
                            <a:pt x="1102" y="18"/>
                          </a:lnTo>
                          <a:lnTo>
                            <a:pt x="1107" y="18"/>
                          </a:lnTo>
                          <a:lnTo>
                            <a:pt x="1112" y="18"/>
                          </a:lnTo>
                          <a:lnTo>
                            <a:pt x="1115" y="18"/>
                          </a:lnTo>
                          <a:lnTo>
                            <a:pt x="1120" y="18"/>
                          </a:lnTo>
                          <a:lnTo>
                            <a:pt x="1118" y="21"/>
                          </a:lnTo>
                          <a:lnTo>
                            <a:pt x="1115" y="24"/>
                          </a:lnTo>
                          <a:lnTo>
                            <a:pt x="1113" y="27"/>
                          </a:lnTo>
                          <a:lnTo>
                            <a:pt x="1112" y="31"/>
                          </a:lnTo>
                          <a:lnTo>
                            <a:pt x="1108" y="34"/>
                          </a:lnTo>
                          <a:lnTo>
                            <a:pt x="1106" y="38"/>
                          </a:lnTo>
                          <a:lnTo>
                            <a:pt x="1103" y="41"/>
                          </a:lnTo>
                          <a:lnTo>
                            <a:pt x="1103" y="44"/>
                          </a:lnTo>
                          <a:lnTo>
                            <a:pt x="1107" y="44"/>
                          </a:lnTo>
                          <a:lnTo>
                            <a:pt x="1113" y="45"/>
                          </a:lnTo>
                          <a:lnTo>
                            <a:pt x="1117" y="46"/>
                          </a:lnTo>
                          <a:lnTo>
                            <a:pt x="1122" y="47"/>
                          </a:lnTo>
                          <a:lnTo>
                            <a:pt x="1127" y="48"/>
                          </a:lnTo>
                          <a:lnTo>
                            <a:pt x="1132" y="50"/>
                          </a:lnTo>
                          <a:lnTo>
                            <a:pt x="1137" y="52"/>
                          </a:lnTo>
                          <a:lnTo>
                            <a:pt x="1141" y="54"/>
                          </a:lnTo>
                          <a:lnTo>
                            <a:pt x="1146" y="56"/>
                          </a:lnTo>
                          <a:lnTo>
                            <a:pt x="1151" y="59"/>
                          </a:lnTo>
                          <a:lnTo>
                            <a:pt x="1156" y="60"/>
                          </a:lnTo>
                          <a:lnTo>
                            <a:pt x="1160" y="64"/>
                          </a:lnTo>
                          <a:lnTo>
                            <a:pt x="1164" y="66"/>
                          </a:lnTo>
                          <a:lnTo>
                            <a:pt x="1170" y="69"/>
                          </a:lnTo>
                          <a:lnTo>
                            <a:pt x="1175" y="71"/>
                          </a:lnTo>
                          <a:lnTo>
                            <a:pt x="1179" y="73"/>
                          </a:lnTo>
                          <a:lnTo>
                            <a:pt x="1184" y="75"/>
                          </a:lnTo>
                          <a:lnTo>
                            <a:pt x="1189" y="76"/>
                          </a:lnTo>
                          <a:lnTo>
                            <a:pt x="1194" y="78"/>
                          </a:lnTo>
                          <a:lnTo>
                            <a:pt x="1198" y="81"/>
                          </a:lnTo>
                          <a:lnTo>
                            <a:pt x="1202" y="82"/>
                          </a:lnTo>
                          <a:lnTo>
                            <a:pt x="1208" y="82"/>
                          </a:lnTo>
                          <a:lnTo>
                            <a:pt x="1213" y="83"/>
                          </a:lnTo>
                          <a:lnTo>
                            <a:pt x="1217" y="83"/>
                          </a:lnTo>
                          <a:lnTo>
                            <a:pt x="1221" y="83"/>
                          </a:lnTo>
                          <a:lnTo>
                            <a:pt x="1227" y="82"/>
                          </a:lnTo>
                          <a:lnTo>
                            <a:pt x="1230" y="81"/>
                          </a:lnTo>
                          <a:lnTo>
                            <a:pt x="1236" y="79"/>
                          </a:lnTo>
                          <a:lnTo>
                            <a:pt x="1241" y="76"/>
                          </a:lnTo>
                          <a:lnTo>
                            <a:pt x="1246" y="73"/>
                          </a:lnTo>
                          <a:lnTo>
                            <a:pt x="1251" y="71"/>
                          </a:lnTo>
                          <a:lnTo>
                            <a:pt x="1257" y="67"/>
                          </a:lnTo>
                          <a:lnTo>
                            <a:pt x="1251" y="64"/>
                          </a:lnTo>
                          <a:lnTo>
                            <a:pt x="1246" y="59"/>
                          </a:lnTo>
                          <a:lnTo>
                            <a:pt x="1241" y="56"/>
                          </a:lnTo>
                          <a:lnTo>
                            <a:pt x="1236" y="52"/>
                          </a:lnTo>
                          <a:lnTo>
                            <a:pt x="1232" y="48"/>
                          </a:lnTo>
                          <a:lnTo>
                            <a:pt x="1227" y="45"/>
                          </a:lnTo>
                          <a:lnTo>
                            <a:pt x="1222" y="41"/>
                          </a:lnTo>
                          <a:lnTo>
                            <a:pt x="1217" y="38"/>
                          </a:lnTo>
                          <a:lnTo>
                            <a:pt x="1213" y="34"/>
                          </a:lnTo>
                          <a:lnTo>
                            <a:pt x="1208" y="31"/>
                          </a:lnTo>
                          <a:lnTo>
                            <a:pt x="1202" y="28"/>
                          </a:lnTo>
                          <a:lnTo>
                            <a:pt x="1197" y="26"/>
                          </a:lnTo>
                          <a:lnTo>
                            <a:pt x="1192" y="22"/>
                          </a:lnTo>
                          <a:lnTo>
                            <a:pt x="1188" y="20"/>
                          </a:lnTo>
                          <a:lnTo>
                            <a:pt x="1182" y="18"/>
                          </a:lnTo>
                          <a:lnTo>
                            <a:pt x="1177" y="15"/>
                          </a:lnTo>
                          <a:lnTo>
                            <a:pt x="1182" y="15"/>
                          </a:lnTo>
                          <a:lnTo>
                            <a:pt x="1187" y="15"/>
                          </a:lnTo>
                          <a:lnTo>
                            <a:pt x="1190" y="14"/>
                          </a:lnTo>
                          <a:lnTo>
                            <a:pt x="1195" y="14"/>
                          </a:lnTo>
                          <a:lnTo>
                            <a:pt x="1200" y="14"/>
                          </a:lnTo>
                          <a:lnTo>
                            <a:pt x="1203" y="14"/>
                          </a:lnTo>
                          <a:lnTo>
                            <a:pt x="1208" y="13"/>
                          </a:lnTo>
                          <a:lnTo>
                            <a:pt x="1213" y="13"/>
                          </a:lnTo>
                          <a:lnTo>
                            <a:pt x="1217" y="13"/>
                          </a:lnTo>
                          <a:lnTo>
                            <a:pt x="1221" y="13"/>
                          </a:lnTo>
                          <a:lnTo>
                            <a:pt x="1226" y="13"/>
                          </a:lnTo>
                          <a:lnTo>
                            <a:pt x="1230" y="13"/>
                          </a:lnTo>
                          <a:lnTo>
                            <a:pt x="1234" y="12"/>
                          </a:lnTo>
                          <a:lnTo>
                            <a:pt x="1239" y="12"/>
                          </a:lnTo>
                          <a:lnTo>
                            <a:pt x="1243" y="12"/>
                          </a:lnTo>
                          <a:lnTo>
                            <a:pt x="1247" y="12"/>
                          </a:lnTo>
                          <a:lnTo>
                            <a:pt x="1251" y="12"/>
                          </a:lnTo>
                          <a:lnTo>
                            <a:pt x="1255" y="10"/>
                          </a:lnTo>
                          <a:lnTo>
                            <a:pt x="1260" y="10"/>
                          </a:lnTo>
                          <a:lnTo>
                            <a:pt x="1264" y="10"/>
                          </a:lnTo>
                          <a:lnTo>
                            <a:pt x="1268" y="10"/>
                          </a:lnTo>
                          <a:lnTo>
                            <a:pt x="1272" y="10"/>
                          </a:lnTo>
                          <a:lnTo>
                            <a:pt x="1275" y="9"/>
                          </a:lnTo>
                          <a:lnTo>
                            <a:pt x="1280" y="9"/>
                          </a:lnTo>
                          <a:lnTo>
                            <a:pt x="1284" y="9"/>
                          </a:lnTo>
                          <a:lnTo>
                            <a:pt x="1289" y="9"/>
                          </a:lnTo>
                          <a:lnTo>
                            <a:pt x="1291" y="8"/>
                          </a:lnTo>
                          <a:lnTo>
                            <a:pt x="1296" y="8"/>
                          </a:lnTo>
                          <a:lnTo>
                            <a:pt x="1300" y="8"/>
                          </a:lnTo>
                          <a:lnTo>
                            <a:pt x="1304" y="8"/>
                          </a:lnTo>
                          <a:lnTo>
                            <a:pt x="1309" y="8"/>
                          </a:lnTo>
                          <a:lnTo>
                            <a:pt x="1312" y="8"/>
                          </a:lnTo>
                          <a:lnTo>
                            <a:pt x="1316" y="8"/>
                          </a:lnTo>
                          <a:lnTo>
                            <a:pt x="1319" y="7"/>
                          </a:lnTo>
                          <a:lnTo>
                            <a:pt x="1323" y="7"/>
                          </a:lnTo>
                          <a:lnTo>
                            <a:pt x="1327" y="7"/>
                          </a:lnTo>
                          <a:lnTo>
                            <a:pt x="1330" y="6"/>
                          </a:lnTo>
                          <a:lnTo>
                            <a:pt x="1334" y="6"/>
                          </a:lnTo>
                          <a:lnTo>
                            <a:pt x="1338" y="6"/>
                          </a:lnTo>
                          <a:lnTo>
                            <a:pt x="1342" y="6"/>
                          </a:lnTo>
                          <a:lnTo>
                            <a:pt x="1346" y="6"/>
                          </a:lnTo>
                          <a:lnTo>
                            <a:pt x="1349" y="5"/>
                          </a:lnTo>
                          <a:lnTo>
                            <a:pt x="1351" y="5"/>
                          </a:lnTo>
                          <a:lnTo>
                            <a:pt x="1356" y="5"/>
                          </a:lnTo>
                          <a:lnTo>
                            <a:pt x="1359" y="5"/>
                          </a:lnTo>
                          <a:lnTo>
                            <a:pt x="1362" y="3"/>
                          </a:lnTo>
                          <a:lnTo>
                            <a:pt x="1366" y="3"/>
                          </a:lnTo>
                          <a:lnTo>
                            <a:pt x="1369" y="3"/>
                          </a:lnTo>
                          <a:lnTo>
                            <a:pt x="1372" y="3"/>
                          </a:lnTo>
                          <a:lnTo>
                            <a:pt x="1375" y="3"/>
                          </a:lnTo>
                          <a:lnTo>
                            <a:pt x="1379" y="3"/>
                          </a:lnTo>
                          <a:lnTo>
                            <a:pt x="1382" y="3"/>
                          </a:lnTo>
                          <a:lnTo>
                            <a:pt x="1385" y="2"/>
                          </a:lnTo>
                          <a:lnTo>
                            <a:pt x="1387" y="2"/>
                          </a:lnTo>
                          <a:lnTo>
                            <a:pt x="1389" y="1"/>
                          </a:lnTo>
                          <a:lnTo>
                            <a:pt x="1393" y="1"/>
                          </a:lnTo>
                          <a:lnTo>
                            <a:pt x="1395" y="1"/>
                          </a:lnTo>
                          <a:lnTo>
                            <a:pt x="1398" y="0"/>
                          </a:lnTo>
                          <a:lnTo>
                            <a:pt x="1401" y="0"/>
                          </a:lnTo>
                          <a:lnTo>
                            <a:pt x="1405" y="0"/>
                          </a:lnTo>
                          <a:lnTo>
                            <a:pt x="1407" y="0"/>
                          </a:lnTo>
                          <a:lnTo>
                            <a:pt x="1410" y="0"/>
                          </a:lnTo>
                          <a:lnTo>
                            <a:pt x="1412" y="0"/>
                          </a:lnTo>
                          <a:lnTo>
                            <a:pt x="1416" y="0"/>
                          </a:lnTo>
                          <a:lnTo>
                            <a:pt x="1425" y="84"/>
                          </a:lnTo>
                          <a:lnTo>
                            <a:pt x="1424" y="84"/>
                          </a:lnTo>
                          <a:lnTo>
                            <a:pt x="1421" y="84"/>
                          </a:lnTo>
                          <a:lnTo>
                            <a:pt x="1420" y="84"/>
                          </a:lnTo>
                          <a:lnTo>
                            <a:pt x="1416" y="84"/>
                          </a:lnTo>
                          <a:lnTo>
                            <a:pt x="1412" y="85"/>
                          </a:lnTo>
                          <a:lnTo>
                            <a:pt x="1407" y="85"/>
                          </a:lnTo>
                          <a:lnTo>
                            <a:pt x="1402" y="86"/>
                          </a:lnTo>
                          <a:lnTo>
                            <a:pt x="1400" y="86"/>
                          </a:lnTo>
                          <a:lnTo>
                            <a:pt x="1397" y="86"/>
                          </a:lnTo>
                          <a:lnTo>
                            <a:pt x="1393" y="86"/>
                          </a:lnTo>
                          <a:lnTo>
                            <a:pt x="1389" y="88"/>
                          </a:lnTo>
                          <a:lnTo>
                            <a:pt x="1387" y="88"/>
                          </a:lnTo>
                          <a:lnTo>
                            <a:pt x="1383" y="89"/>
                          </a:lnTo>
                          <a:lnTo>
                            <a:pt x="1380" y="89"/>
                          </a:lnTo>
                          <a:lnTo>
                            <a:pt x="1376" y="89"/>
                          </a:lnTo>
                          <a:lnTo>
                            <a:pt x="1372" y="89"/>
                          </a:lnTo>
                          <a:lnTo>
                            <a:pt x="1368" y="90"/>
                          </a:lnTo>
                          <a:lnTo>
                            <a:pt x="1363" y="90"/>
                          </a:lnTo>
                          <a:lnTo>
                            <a:pt x="1360" y="91"/>
                          </a:lnTo>
                          <a:lnTo>
                            <a:pt x="1354" y="91"/>
                          </a:lnTo>
                          <a:lnTo>
                            <a:pt x="1350" y="91"/>
                          </a:lnTo>
                          <a:lnTo>
                            <a:pt x="1346" y="92"/>
                          </a:lnTo>
                          <a:lnTo>
                            <a:pt x="1341" y="94"/>
                          </a:lnTo>
                          <a:lnTo>
                            <a:pt x="1335" y="94"/>
                          </a:lnTo>
                          <a:lnTo>
                            <a:pt x="1329" y="94"/>
                          </a:lnTo>
                          <a:lnTo>
                            <a:pt x="1324" y="94"/>
                          </a:lnTo>
                          <a:lnTo>
                            <a:pt x="1319" y="95"/>
                          </a:lnTo>
                          <a:lnTo>
                            <a:pt x="1312" y="96"/>
                          </a:lnTo>
                          <a:lnTo>
                            <a:pt x="1306" y="96"/>
                          </a:lnTo>
                          <a:lnTo>
                            <a:pt x="1302" y="97"/>
                          </a:lnTo>
                          <a:lnTo>
                            <a:pt x="1296" y="97"/>
                          </a:lnTo>
                          <a:lnTo>
                            <a:pt x="1289" y="97"/>
                          </a:lnTo>
                          <a:lnTo>
                            <a:pt x="1283" y="97"/>
                          </a:lnTo>
                          <a:lnTo>
                            <a:pt x="1275" y="98"/>
                          </a:lnTo>
                          <a:lnTo>
                            <a:pt x="1270" y="100"/>
                          </a:lnTo>
                          <a:lnTo>
                            <a:pt x="1262" y="100"/>
                          </a:lnTo>
                          <a:lnTo>
                            <a:pt x="1255" y="100"/>
                          </a:lnTo>
                          <a:lnTo>
                            <a:pt x="1249" y="100"/>
                          </a:lnTo>
                          <a:lnTo>
                            <a:pt x="1242" y="102"/>
                          </a:lnTo>
                          <a:lnTo>
                            <a:pt x="1235" y="102"/>
                          </a:lnTo>
                          <a:lnTo>
                            <a:pt x="1228" y="102"/>
                          </a:lnTo>
                          <a:lnTo>
                            <a:pt x="1220" y="102"/>
                          </a:lnTo>
                          <a:lnTo>
                            <a:pt x="1213" y="102"/>
                          </a:lnTo>
                          <a:lnTo>
                            <a:pt x="1205" y="103"/>
                          </a:lnTo>
                          <a:lnTo>
                            <a:pt x="1197" y="104"/>
                          </a:lnTo>
                          <a:lnTo>
                            <a:pt x="1190" y="104"/>
                          </a:lnTo>
                          <a:lnTo>
                            <a:pt x="1182" y="104"/>
                          </a:lnTo>
                          <a:lnTo>
                            <a:pt x="1173" y="104"/>
                          </a:lnTo>
                          <a:lnTo>
                            <a:pt x="1165" y="104"/>
                          </a:lnTo>
                          <a:lnTo>
                            <a:pt x="1157" y="105"/>
                          </a:lnTo>
                          <a:lnTo>
                            <a:pt x="1149" y="107"/>
                          </a:lnTo>
                          <a:lnTo>
                            <a:pt x="1140" y="107"/>
                          </a:lnTo>
                          <a:lnTo>
                            <a:pt x="1132" y="107"/>
                          </a:lnTo>
                          <a:lnTo>
                            <a:pt x="1122" y="107"/>
                          </a:lnTo>
                          <a:lnTo>
                            <a:pt x="1114" y="107"/>
                          </a:lnTo>
                          <a:lnTo>
                            <a:pt x="1112" y="103"/>
                          </a:lnTo>
                          <a:lnTo>
                            <a:pt x="1108" y="100"/>
                          </a:lnTo>
                          <a:lnTo>
                            <a:pt x="1106" y="95"/>
                          </a:lnTo>
                          <a:lnTo>
                            <a:pt x="1102" y="91"/>
                          </a:lnTo>
                          <a:lnTo>
                            <a:pt x="1099" y="89"/>
                          </a:lnTo>
                          <a:lnTo>
                            <a:pt x="1096" y="85"/>
                          </a:lnTo>
                          <a:lnTo>
                            <a:pt x="1094" y="82"/>
                          </a:lnTo>
                          <a:lnTo>
                            <a:pt x="1090" y="79"/>
                          </a:lnTo>
                          <a:lnTo>
                            <a:pt x="1086" y="76"/>
                          </a:lnTo>
                          <a:lnTo>
                            <a:pt x="1083" y="73"/>
                          </a:lnTo>
                          <a:lnTo>
                            <a:pt x="1080" y="71"/>
                          </a:lnTo>
                          <a:lnTo>
                            <a:pt x="1076" y="70"/>
                          </a:lnTo>
                          <a:lnTo>
                            <a:pt x="1074" y="67"/>
                          </a:lnTo>
                          <a:lnTo>
                            <a:pt x="1070" y="65"/>
                          </a:lnTo>
                          <a:lnTo>
                            <a:pt x="1065" y="64"/>
                          </a:lnTo>
                          <a:lnTo>
                            <a:pt x="1063" y="62"/>
                          </a:lnTo>
                          <a:lnTo>
                            <a:pt x="1060" y="60"/>
                          </a:lnTo>
                          <a:lnTo>
                            <a:pt x="1056" y="58"/>
                          </a:lnTo>
                          <a:lnTo>
                            <a:pt x="1051" y="56"/>
                          </a:lnTo>
                          <a:lnTo>
                            <a:pt x="1048" y="56"/>
                          </a:lnTo>
                          <a:lnTo>
                            <a:pt x="1044" y="53"/>
                          </a:lnTo>
                          <a:lnTo>
                            <a:pt x="1041" y="52"/>
                          </a:lnTo>
                          <a:lnTo>
                            <a:pt x="1037" y="51"/>
                          </a:lnTo>
                          <a:lnTo>
                            <a:pt x="1033" y="50"/>
                          </a:lnTo>
                          <a:lnTo>
                            <a:pt x="1030" y="48"/>
                          </a:lnTo>
                          <a:lnTo>
                            <a:pt x="1026" y="46"/>
                          </a:lnTo>
                          <a:lnTo>
                            <a:pt x="1022" y="45"/>
                          </a:lnTo>
                          <a:lnTo>
                            <a:pt x="1018" y="44"/>
                          </a:lnTo>
                          <a:lnTo>
                            <a:pt x="1014" y="43"/>
                          </a:lnTo>
                          <a:lnTo>
                            <a:pt x="1011" y="41"/>
                          </a:lnTo>
                          <a:lnTo>
                            <a:pt x="1007" y="39"/>
                          </a:lnTo>
                          <a:lnTo>
                            <a:pt x="1004" y="38"/>
                          </a:lnTo>
                          <a:lnTo>
                            <a:pt x="1001" y="38"/>
                          </a:lnTo>
                          <a:lnTo>
                            <a:pt x="1000" y="39"/>
                          </a:lnTo>
                          <a:lnTo>
                            <a:pt x="998" y="40"/>
                          </a:lnTo>
                          <a:lnTo>
                            <a:pt x="994" y="41"/>
                          </a:lnTo>
                          <a:lnTo>
                            <a:pt x="990" y="43"/>
                          </a:lnTo>
                          <a:lnTo>
                            <a:pt x="987" y="45"/>
                          </a:lnTo>
                          <a:lnTo>
                            <a:pt x="982" y="47"/>
                          </a:lnTo>
                          <a:lnTo>
                            <a:pt x="980" y="51"/>
                          </a:lnTo>
                          <a:lnTo>
                            <a:pt x="974" y="53"/>
                          </a:lnTo>
                          <a:lnTo>
                            <a:pt x="971" y="56"/>
                          </a:lnTo>
                          <a:lnTo>
                            <a:pt x="967" y="58"/>
                          </a:lnTo>
                          <a:lnTo>
                            <a:pt x="962" y="60"/>
                          </a:lnTo>
                          <a:lnTo>
                            <a:pt x="959" y="62"/>
                          </a:lnTo>
                          <a:lnTo>
                            <a:pt x="956" y="64"/>
                          </a:lnTo>
                          <a:lnTo>
                            <a:pt x="952" y="65"/>
                          </a:lnTo>
                          <a:lnTo>
                            <a:pt x="950" y="67"/>
                          </a:lnTo>
                          <a:lnTo>
                            <a:pt x="952" y="69"/>
                          </a:lnTo>
                          <a:lnTo>
                            <a:pt x="955" y="71"/>
                          </a:lnTo>
                          <a:lnTo>
                            <a:pt x="959" y="76"/>
                          </a:lnTo>
                          <a:lnTo>
                            <a:pt x="962" y="79"/>
                          </a:lnTo>
                          <a:lnTo>
                            <a:pt x="965" y="82"/>
                          </a:lnTo>
                          <a:lnTo>
                            <a:pt x="969" y="85"/>
                          </a:lnTo>
                          <a:lnTo>
                            <a:pt x="972" y="88"/>
                          </a:lnTo>
                          <a:lnTo>
                            <a:pt x="974" y="91"/>
                          </a:lnTo>
                          <a:lnTo>
                            <a:pt x="976" y="89"/>
                          </a:lnTo>
                          <a:lnTo>
                            <a:pt x="980" y="86"/>
                          </a:lnTo>
                          <a:lnTo>
                            <a:pt x="982" y="85"/>
                          </a:lnTo>
                          <a:lnTo>
                            <a:pt x="985" y="84"/>
                          </a:lnTo>
                          <a:lnTo>
                            <a:pt x="987" y="83"/>
                          </a:lnTo>
                          <a:lnTo>
                            <a:pt x="990" y="83"/>
                          </a:lnTo>
                          <a:lnTo>
                            <a:pt x="992" y="82"/>
                          </a:lnTo>
                          <a:lnTo>
                            <a:pt x="995" y="82"/>
                          </a:lnTo>
                          <a:lnTo>
                            <a:pt x="1000" y="82"/>
                          </a:lnTo>
                          <a:lnTo>
                            <a:pt x="1005" y="83"/>
                          </a:lnTo>
                          <a:lnTo>
                            <a:pt x="1010" y="84"/>
                          </a:lnTo>
                          <a:lnTo>
                            <a:pt x="1014" y="85"/>
                          </a:lnTo>
                          <a:lnTo>
                            <a:pt x="1018" y="86"/>
                          </a:lnTo>
                          <a:lnTo>
                            <a:pt x="1023" y="89"/>
                          </a:lnTo>
                          <a:lnTo>
                            <a:pt x="1026" y="91"/>
                          </a:lnTo>
                          <a:lnTo>
                            <a:pt x="1031" y="96"/>
                          </a:lnTo>
                          <a:lnTo>
                            <a:pt x="1035" y="98"/>
                          </a:lnTo>
                          <a:lnTo>
                            <a:pt x="1038" y="102"/>
                          </a:lnTo>
                          <a:lnTo>
                            <a:pt x="1043" y="104"/>
                          </a:lnTo>
                          <a:lnTo>
                            <a:pt x="1047" y="109"/>
                          </a:lnTo>
                          <a:lnTo>
                            <a:pt x="1042" y="109"/>
                          </a:lnTo>
                          <a:lnTo>
                            <a:pt x="1037" y="109"/>
                          </a:lnTo>
                          <a:lnTo>
                            <a:pt x="1032" y="109"/>
                          </a:lnTo>
                          <a:lnTo>
                            <a:pt x="1028" y="109"/>
                          </a:lnTo>
                          <a:lnTo>
                            <a:pt x="1022" y="109"/>
                          </a:lnTo>
                          <a:lnTo>
                            <a:pt x="1018" y="109"/>
                          </a:lnTo>
                          <a:lnTo>
                            <a:pt x="1012" y="109"/>
                          </a:lnTo>
                          <a:lnTo>
                            <a:pt x="1007" y="109"/>
                          </a:lnTo>
                          <a:lnTo>
                            <a:pt x="1003" y="108"/>
                          </a:lnTo>
                          <a:lnTo>
                            <a:pt x="998" y="108"/>
                          </a:lnTo>
                          <a:lnTo>
                            <a:pt x="992" y="108"/>
                          </a:lnTo>
                          <a:lnTo>
                            <a:pt x="987" y="108"/>
                          </a:lnTo>
                          <a:lnTo>
                            <a:pt x="982" y="108"/>
                          </a:lnTo>
                          <a:lnTo>
                            <a:pt x="978" y="108"/>
                          </a:lnTo>
                          <a:lnTo>
                            <a:pt x="973" y="108"/>
                          </a:lnTo>
                          <a:lnTo>
                            <a:pt x="968" y="108"/>
                          </a:lnTo>
                          <a:lnTo>
                            <a:pt x="965" y="107"/>
                          </a:lnTo>
                          <a:lnTo>
                            <a:pt x="962" y="107"/>
                          </a:lnTo>
                          <a:lnTo>
                            <a:pt x="960" y="107"/>
                          </a:lnTo>
                          <a:lnTo>
                            <a:pt x="958" y="107"/>
                          </a:lnTo>
                          <a:lnTo>
                            <a:pt x="954" y="107"/>
                          </a:lnTo>
                          <a:lnTo>
                            <a:pt x="952" y="107"/>
                          </a:lnTo>
                          <a:lnTo>
                            <a:pt x="949" y="107"/>
                          </a:lnTo>
                          <a:lnTo>
                            <a:pt x="947" y="107"/>
                          </a:lnTo>
                          <a:lnTo>
                            <a:pt x="944" y="107"/>
                          </a:lnTo>
                          <a:lnTo>
                            <a:pt x="942" y="107"/>
                          </a:lnTo>
                          <a:lnTo>
                            <a:pt x="940" y="107"/>
                          </a:lnTo>
                          <a:lnTo>
                            <a:pt x="936" y="107"/>
                          </a:lnTo>
                          <a:lnTo>
                            <a:pt x="931" y="107"/>
                          </a:lnTo>
                          <a:lnTo>
                            <a:pt x="927" y="107"/>
                          </a:lnTo>
                          <a:lnTo>
                            <a:pt x="924" y="107"/>
                          </a:lnTo>
                          <a:lnTo>
                            <a:pt x="921" y="107"/>
                          </a:lnTo>
                          <a:lnTo>
                            <a:pt x="918" y="107"/>
                          </a:lnTo>
                          <a:lnTo>
                            <a:pt x="916" y="107"/>
                          </a:lnTo>
                          <a:lnTo>
                            <a:pt x="914" y="107"/>
                          </a:lnTo>
                          <a:lnTo>
                            <a:pt x="910" y="107"/>
                          </a:lnTo>
                          <a:lnTo>
                            <a:pt x="908" y="107"/>
                          </a:lnTo>
                          <a:lnTo>
                            <a:pt x="905" y="107"/>
                          </a:lnTo>
                          <a:lnTo>
                            <a:pt x="903" y="105"/>
                          </a:lnTo>
                          <a:lnTo>
                            <a:pt x="899" y="105"/>
                          </a:lnTo>
                          <a:lnTo>
                            <a:pt x="897" y="105"/>
                          </a:lnTo>
                          <a:lnTo>
                            <a:pt x="895" y="105"/>
                          </a:lnTo>
                          <a:lnTo>
                            <a:pt x="892" y="105"/>
                          </a:lnTo>
                          <a:lnTo>
                            <a:pt x="889" y="105"/>
                          </a:lnTo>
                          <a:lnTo>
                            <a:pt x="886" y="105"/>
                          </a:lnTo>
                          <a:lnTo>
                            <a:pt x="884" y="105"/>
                          </a:lnTo>
                          <a:lnTo>
                            <a:pt x="880" y="104"/>
                          </a:lnTo>
                          <a:lnTo>
                            <a:pt x="877" y="104"/>
                          </a:lnTo>
                          <a:lnTo>
                            <a:pt x="873" y="104"/>
                          </a:lnTo>
                          <a:lnTo>
                            <a:pt x="870" y="104"/>
                          </a:lnTo>
                          <a:lnTo>
                            <a:pt x="866" y="104"/>
                          </a:lnTo>
                          <a:lnTo>
                            <a:pt x="863" y="104"/>
                          </a:lnTo>
                          <a:lnTo>
                            <a:pt x="858" y="104"/>
                          </a:lnTo>
                          <a:lnTo>
                            <a:pt x="855" y="104"/>
                          </a:lnTo>
                          <a:lnTo>
                            <a:pt x="852" y="104"/>
                          </a:lnTo>
                          <a:lnTo>
                            <a:pt x="848" y="104"/>
                          </a:lnTo>
                          <a:lnTo>
                            <a:pt x="845" y="104"/>
                          </a:lnTo>
                          <a:lnTo>
                            <a:pt x="840" y="104"/>
                          </a:lnTo>
                          <a:lnTo>
                            <a:pt x="838" y="104"/>
                          </a:lnTo>
                          <a:lnTo>
                            <a:pt x="834" y="104"/>
                          </a:lnTo>
                          <a:lnTo>
                            <a:pt x="831" y="104"/>
                          </a:lnTo>
                          <a:lnTo>
                            <a:pt x="827" y="104"/>
                          </a:lnTo>
                          <a:lnTo>
                            <a:pt x="826" y="100"/>
                          </a:lnTo>
                          <a:lnTo>
                            <a:pt x="826" y="96"/>
                          </a:lnTo>
                          <a:lnTo>
                            <a:pt x="825" y="91"/>
                          </a:lnTo>
                          <a:lnTo>
                            <a:pt x="823" y="89"/>
                          </a:lnTo>
                          <a:lnTo>
                            <a:pt x="822" y="84"/>
                          </a:lnTo>
                          <a:lnTo>
                            <a:pt x="822" y="81"/>
                          </a:lnTo>
                          <a:lnTo>
                            <a:pt x="821" y="76"/>
                          </a:lnTo>
                          <a:lnTo>
                            <a:pt x="821" y="73"/>
                          </a:lnTo>
                          <a:lnTo>
                            <a:pt x="818" y="73"/>
                          </a:lnTo>
                          <a:lnTo>
                            <a:pt x="814" y="76"/>
                          </a:lnTo>
                          <a:lnTo>
                            <a:pt x="810" y="76"/>
                          </a:lnTo>
                          <a:lnTo>
                            <a:pt x="807" y="78"/>
                          </a:lnTo>
                          <a:lnTo>
                            <a:pt x="803" y="78"/>
                          </a:lnTo>
                          <a:lnTo>
                            <a:pt x="800" y="78"/>
                          </a:lnTo>
                          <a:lnTo>
                            <a:pt x="797" y="76"/>
                          </a:lnTo>
                          <a:lnTo>
                            <a:pt x="795" y="76"/>
                          </a:lnTo>
                          <a:lnTo>
                            <a:pt x="793" y="75"/>
                          </a:lnTo>
                          <a:lnTo>
                            <a:pt x="790" y="73"/>
                          </a:lnTo>
                          <a:lnTo>
                            <a:pt x="787" y="71"/>
                          </a:lnTo>
                          <a:lnTo>
                            <a:pt x="784" y="70"/>
                          </a:lnTo>
                          <a:lnTo>
                            <a:pt x="780" y="66"/>
                          </a:lnTo>
                          <a:lnTo>
                            <a:pt x="775" y="62"/>
                          </a:lnTo>
                          <a:lnTo>
                            <a:pt x="772" y="59"/>
                          </a:lnTo>
                          <a:lnTo>
                            <a:pt x="770" y="56"/>
                          </a:lnTo>
                          <a:lnTo>
                            <a:pt x="766" y="53"/>
                          </a:lnTo>
                          <a:lnTo>
                            <a:pt x="765" y="51"/>
                          </a:lnTo>
                          <a:lnTo>
                            <a:pt x="761" y="46"/>
                          </a:lnTo>
                          <a:lnTo>
                            <a:pt x="756" y="41"/>
                          </a:lnTo>
                          <a:lnTo>
                            <a:pt x="753" y="39"/>
                          </a:lnTo>
                          <a:lnTo>
                            <a:pt x="751" y="38"/>
                          </a:lnTo>
                          <a:lnTo>
                            <a:pt x="748" y="35"/>
                          </a:lnTo>
                          <a:lnTo>
                            <a:pt x="745" y="34"/>
                          </a:lnTo>
                          <a:lnTo>
                            <a:pt x="742" y="33"/>
                          </a:lnTo>
                          <a:lnTo>
                            <a:pt x="739" y="33"/>
                          </a:lnTo>
                          <a:lnTo>
                            <a:pt x="737" y="32"/>
                          </a:lnTo>
                          <a:lnTo>
                            <a:pt x="733" y="32"/>
                          </a:lnTo>
                          <a:lnTo>
                            <a:pt x="729" y="37"/>
                          </a:lnTo>
                          <a:lnTo>
                            <a:pt x="726" y="41"/>
                          </a:lnTo>
                          <a:lnTo>
                            <a:pt x="724" y="46"/>
                          </a:lnTo>
                          <a:lnTo>
                            <a:pt x="721" y="52"/>
                          </a:lnTo>
                          <a:lnTo>
                            <a:pt x="720" y="56"/>
                          </a:lnTo>
                          <a:lnTo>
                            <a:pt x="720" y="62"/>
                          </a:lnTo>
                          <a:lnTo>
                            <a:pt x="721" y="66"/>
                          </a:lnTo>
                          <a:lnTo>
                            <a:pt x="723" y="71"/>
                          </a:lnTo>
                          <a:lnTo>
                            <a:pt x="724" y="73"/>
                          </a:lnTo>
                          <a:lnTo>
                            <a:pt x="726" y="79"/>
                          </a:lnTo>
                          <a:lnTo>
                            <a:pt x="729" y="83"/>
                          </a:lnTo>
                          <a:lnTo>
                            <a:pt x="732" y="86"/>
                          </a:lnTo>
                          <a:lnTo>
                            <a:pt x="734" y="91"/>
                          </a:lnTo>
                          <a:lnTo>
                            <a:pt x="739" y="94"/>
                          </a:lnTo>
                          <a:lnTo>
                            <a:pt x="744" y="97"/>
                          </a:lnTo>
                          <a:lnTo>
                            <a:pt x="749" y="102"/>
                          </a:lnTo>
                          <a:lnTo>
                            <a:pt x="744" y="102"/>
                          </a:lnTo>
                          <a:lnTo>
                            <a:pt x="742" y="102"/>
                          </a:lnTo>
                          <a:lnTo>
                            <a:pt x="739" y="102"/>
                          </a:lnTo>
                          <a:lnTo>
                            <a:pt x="737" y="102"/>
                          </a:lnTo>
                          <a:lnTo>
                            <a:pt x="733" y="101"/>
                          </a:lnTo>
                          <a:lnTo>
                            <a:pt x="730" y="101"/>
                          </a:lnTo>
                          <a:lnTo>
                            <a:pt x="726" y="101"/>
                          </a:lnTo>
                          <a:lnTo>
                            <a:pt x="724" y="101"/>
                          </a:lnTo>
                          <a:lnTo>
                            <a:pt x="721" y="101"/>
                          </a:lnTo>
                          <a:lnTo>
                            <a:pt x="719" y="101"/>
                          </a:lnTo>
                          <a:lnTo>
                            <a:pt x="715" y="101"/>
                          </a:lnTo>
                          <a:lnTo>
                            <a:pt x="713" y="101"/>
                          </a:lnTo>
                          <a:lnTo>
                            <a:pt x="710" y="101"/>
                          </a:lnTo>
                          <a:lnTo>
                            <a:pt x="707" y="101"/>
                          </a:lnTo>
                          <a:lnTo>
                            <a:pt x="704" y="101"/>
                          </a:lnTo>
                          <a:lnTo>
                            <a:pt x="701" y="101"/>
                          </a:lnTo>
                          <a:lnTo>
                            <a:pt x="699" y="100"/>
                          </a:lnTo>
                          <a:lnTo>
                            <a:pt x="695" y="100"/>
                          </a:lnTo>
                          <a:lnTo>
                            <a:pt x="693" y="100"/>
                          </a:lnTo>
                          <a:lnTo>
                            <a:pt x="689" y="100"/>
                          </a:lnTo>
                          <a:lnTo>
                            <a:pt x="687" y="100"/>
                          </a:lnTo>
                          <a:lnTo>
                            <a:pt x="683" y="100"/>
                          </a:lnTo>
                          <a:lnTo>
                            <a:pt x="681" y="100"/>
                          </a:lnTo>
                          <a:lnTo>
                            <a:pt x="679" y="100"/>
                          </a:lnTo>
                          <a:lnTo>
                            <a:pt x="676" y="100"/>
                          </a:lnTo>
                          <a:lnTo>
                            <a:pt x="673" y="100"/>
                          </a:lnTo>
                          <a:lnTo>
                            <a:pt x="669" y="100"/>
                          </a:lnTo>
                          <a:lnTo>
                            <a:pt x="667" y="100"/>
                          </a:lnTo>
                          <a:lnTo>
                            <a:pt x="664" y="100"/>
                          </a:lnTo>
                          <a:lnTo>
                            <a:pt x="662" y="100"/>
                          </a:lnTo>
                          <a:lnTo>
                            <a:pt x="659" y="100"/>
                          </a:lnTo>
                          <a:lnTo>
                            <a:pt x="656" y="100"/>
                          </a:lnTo>
                          <a:lnTo>
                            <a:pt x="661" y="96"/>
                          </a:lnTo>
                          <a:lnTo>
                            <a:pt x="666" y="91"/>
                          </a:lnTo>
                          <a:lnTo>
                            <a:pt x="670" y="86"/>
                          </a:lnTo>
                          <a:lnTo>
                            <a:pt x="675" y="82"/>
                          </a:lnTo>
                          <a:lnTo>
                            <a:pt x="676" y="79"/>
                          </a:lnTo>
                          <a:lnTo>
                            <a:pt x="679" y="76"/>
                          </a:lnTo>
                          <a:lnTo>
                            <a:pt x="679" y="72"/>
                          </a:lnTo>
                          <a:lnTo>
                            <a:pt x="681" y="70"/>
                          </a:lnTo>
                          <a:lnTo>
                            <a:pt x="682" y="66"/>
                          </a:lnTo>
                          <a:lnTo>
                            <a:pt x="683" y="63"/>
                          </a:lnTo>
                          <a:lnTo>
                            <a:pt x="685" y="59"/>
                          </a:lnTo>
                          <a:lnTo>
                            <a:pt x="686" y="56"/>
                          </a:lnTo>
                          <a:lnTo>
                            <a:pt x="683" y="53"/>
                          </a:lnTo>
                          <a:lnTo>
                            <a:pt x="680" y="52"/>
                          </a:lnTo>
                          <a:lnTo>
                            <a:pt x="677" y="51"/>
                          </a:lnTo>
                          <a:lnTo>
                            <a:pt x="674" y="51"/>
                          </a:lnTo>
                          <a:lnTo>
                            <a:pt x="670" y="50"/>
                          </a:lnTo>
                          <a:lnTo>
                            <a:pt x="668" y="50"/>
                          </a:lnTo>
                          <a:lnTo>
                            <a:pt x="664" y="50"/>
                          </a:lnTo>
                          <a:lnTo>
                            <a:pt x="662" y="50"/>
                          </a:lnTo>
                          <a:lnTo>
                            <a:pt x="659" y="48"/>
                          </a:lnTo>
                          <a:lnTo>
                            <a:pt x="656" y="48"/>
                          </a:lnTo>
                          <a:lnTo>
                            <a:pt x="651" y="50"/>
                          </a:lnTo>
                          <a:lnTo>
                            <a:pt x="649" y="50"/>
                          </a:lnTo>
                          <a:lnTo>
                            <a:pt x="645" y="50"/>
                          </a:lnTo>
                          <a:lnTo>
                            <a:pt x="643" y="51"/>
                          </a:lnTo>
                          <a:lnTo>
                            <a:pt x="640" y="51"/>
                          </a:lnTo>
                          <a:lnTo>
                            <a:pt x="636" y="52"/>
                          </a:lnTo>
                          <a:lnTo>
                            <a:pt x="632" y="52"/>
                          </a:lnTo>
                          <a:lnTo>
                            <a:pt x="630" y="52"/>
                          </a:lnTo>
                          <a:lnTo>
                            <a:pt x="625" y="52"/>
                          </a:lnTo>
                          <a:lnTo>
                            <a:pt x="623" y="53"/>
                          </a:lnTo>
                          <a:lnTo>
                            <a:pt x="619" y="53"/>
                          </a:lnTo>
                          <a:lnTo>
                            <a:pt x="616" y="53"/>
                          </a:lnTo>
                          <a:lnTo>
                            <a:pt x="612" y="53"/>
                          </a:lnTo>
                          <a:lnTo>
                            <a:pt x="610" y="53"/>
                          </a:lnTo>
                          <a:lnTo>
                            <a:pt x="607" y="52"/>
                          </a:lnTo>
                          <a:lnTo>
                            <a:pt x="604" y="52"/>
                          </a:lnTo>
                          <a:lnTo>
                            <a:pt x="600" y="51"/>
                          </a:lnTo>
                          <a:lnTo>
                            <a:pt x="598" y="51"/>
                          </a:lnTo>
                          <a:lnTo>
                            <a:pt x="594" y="48"/>
                          </a:lnTo>
                          <a:lnTo>
                            <a:pt x="592" y="47"/>
                          </a:lnTo>
                          <a:lnTo>
                            <a:pt x="589" y="46"/>
                          </a:lnTo>
                          <a:lnTo>
                            <a:pt x="586" y="44"/>
                          </a:lnTo>
                          <a:lnTo>
                            <a:pt x="585" y="46"/>
                          </a:lnTo>
                          <a:lnTo>
                            <a:pt x="585" y="48"/>
                          </a:lnTo>
                          <a:lnTo>
                            <a:pt x="584" y="51"/>
                          </a:lnTo>
                          <a:lnTo>
                            <a:pt x="583" y="53"/>
                          </a:lnTo>
                          <a:lnTo>
                            <a:pt x="583" y="56"/>
                          </a:lnTo>
                          <a:lnTo>
                            <a:pt x="581" y="60"/>
                          </a:lnTo>
                          <a:lnTo>
                            <a:pt x="580" y="64"/>
                          </a:lnTo>
                          <a:lnTo>
                            <a:pt x="580" y="69"/>
                          </a:lnTo>
                          <a:lnTo>
                            <a:pt x="579" y="72"/>
                          </a:lnTo>
                          <a:lnTo>
                            <a:pt x="579" y="76"/>
                          </a:lnTo>
                          <a:lnTo>
                            <a:pt x="578" y="81"/>
                          </a:lnTo>
                          <a:lnTo>
                            <a:pt x="577" y="85"/>
                          </a:lnTo>
                          <a:lnTo>
                            <a:pt x="577" y="89"/>
                          </a:lnTo>
                          <a:lnTo>
                            <a:pt x="577" y="92"/>
                          </a:lnTo>
                          <a:lnTo>
                            <a:pt x="575" y="97"/>
                          </a:lnTo>
                          <a:lnTo>
                            <a:pt x="575" y="101"/>
                          </a:lnTo>
                          <a:lnTo>
                            <a:pt x="572" y="101"/>
                          </a:lnTo>
                          <a:lnTo>
                            <a:pt x="570" y="101"/>
                          </a:lnTo>
                          <a:lnTo>
                            <a:pt x="567" y="101"/>
                          </a:lnTo>
                          <a:lnTo>
                            <a:pt x="564" y="101"/>
                          </a:lnTo>
                          <a:lnTo>
                            <a:pt x="560" y="101"/>
                          </a:lnTo>
                          <a:lnTo>
                            <a:pt x="556" y="101"/>
                          </a:lnTo>
                          <a:lnTo>
                            <a:pt x="554" y="101"/>
                          </a:lnTo>
                          <a:lnTo>
                            <a:pt x="552" y="101"/>
                          </a:lnTo>
                          <a:lnTo>
                            <a:pt x="549" y="101"/>
                          </a:lnTo>
                          <a:lnTo>
                            <a:pt x="546" y="101"/>
                          </a:lnTo>
                          <a:lnTo>
                            <a:pt x="542" y="101"/>
                          </a:lnTo>
                          <a:lnTo>
                            <a:pt x="540" y="101"/>
                          </a:lnTo>
                          <a:lnTo>
                            <a:pt x="536" y="101"/>
                          </a:lnTo>
                          <a:lnTo>
                            <a:pt x="534" y="101"/>
                          </a:lnTo>
                          <a:lnTo>
                            <a:pt x="532" y="101"/>
                          </a:lnTo>
                          <a:lnTo>
                            <a:pt x="529" y="101"/>
                          </a:lnTo>
                          <a:lnTo>
                            <a:pt x="526" y="101"/>
                          </a:lnTo>
                          <a:lnTo>
                            <a:pt x="523" y="101"/>
                          </a:lnTo>
                          <a:lnTo>
                            <a:pt x="520" y="101"/>
                          </a:lnTo>
                          <a:lnTo>
                            <a:pt x="516" y="101"/>
                          </a:lnTo>
                          <a:lnTo>
                            <a:pt x="514" y="101"/>
                          </a:lnTo>
                          <a:lnTo>
                            <a:pt x="511" y="101"/>
                          </a:lnTo>
                          <a:lnTo>
                            <a:pt x="509" y="101"/>
                          </a:lnTo>
                          <a:lnTo>
                            <a:pt x="507" y="101"/>
                          </a:lnTo>
                          <a:lnTo>
                            <a:pt x="503" y="101"/>
                          </a:lnTo>
                          <a:lnTo>
                            <a:pt x="501" y="101"/>
                          </a:lnTo>
                          <a:lnTo>
                            <a:pt x="497" y="101"/>
                          </a:lnTo>
                          <a:lnTo>
                            <a:pt x="495" y="101"/>
                          </a:lnTo>
                          <a:lnTo>
                            <a:pt x="492" y="101"/>
                          </a:lnTo>
                          <a:lnTo>
                            <a:pt x="490" y="101"/>
                          </a:lnTo>
                          <a:lnTo>
                            <a:pt x="486" y="101"/>
                          </a:lnTo>
                          <a:lnTo>
                            <a:pt x="484" y="102"/>
                          </a:lnTo>
                          <a:lnTo>
                            <a:pt x="482" y="102"/>
                          </a:lnTo>
                          <a:lnTo>
                            <a:pt x="478" y="102"/>
                          </a:lnTo>
                          <a:lnTo>
                            <a:pt x="476" y="102"/>
                          </a:lnTo>
                          <a:lnTo>
                            <a:pt x="473" y="102"/>
                          </a:lnTo>
                          <a:lnTo>
                            <a:pt x="471" y="102"/>
                          </a:lnTo>
                          <a:lnTo>
                            <a:pt x="469" y="102"/>
                          </a:lnTo>
                          <a:lnTo>
                            <a:pt x="466" y="102"/>
                          </a:lnTo>
                          <a:lnTo>
                            <a:pt x="463" y="102"/>
                          </a:lnTo>
                          <a:lnTo>
                            <a:pt x="460" y="102"/>
                          </a:lnTo>
                          <a:lnTo>
                            <a:pt x="457" y="102"/>
                          </a:lnTo>
                          <a:lnTo>
                            <a:pt x="456" y="102"/>
                          </a:lnTo>
                          <a:lnTo>
                            <a:pt x="453" y="102"/>
                          </a:lnTo>
                          <a:lnTo>
                            <a:pt x="447" y="102"/>
                          </a:lnTo>
                          <a:lnTo>
                            <a:pt x="443" y="102"/>
                          </a:lnTo>
                          <a:lnTo>
                            <a:pt x="440" y="102"/>
                          </a:lnTo>
                          <a:lnTo>
                            <a:pt x="437" y="102"/>
                          </a:lnTo>
                          <a:lnTo>
                            <a:pt x="434" y="102"/>
                          </a:lnTo>
                          <a:lnTo>
                            <a:pt x="432" y="102"/>
                          </a:lnTo>
                          <a:lnTo>
                            <a:pt x="427" y="102"/>
                          </a:lnTo>
                          <a:lnTo>
                            <a:pt x="422" y="102"/>
                          </a:lnTo>
                          <a:lnTo>
                            <a:pt x="416" y="102"/>
                          </a:lnTo>
                          <a:lnTo>
                            <a:pt x="413" y="103"/>
                          </a:lnTo>
                          <a:lnTo>
                            <a:pt x="407" y="103"/>
                          </a:lnTo>
                          <a:lnTo>
                            <a:pt x="402" y="104"/>
                          </a:lnTo>
                          <a:lnTo>
                            <a:pt x="405" y="100"/>
                          </a:lnTo>
                          <a:lnTo>
                            <a:pt x="405" y="97"/>
                          </a:lnTo>
                          <a:lnTo>
                            <a:pt x="407" y="94"/>
                          </a:lnTo>
                          <a:lnTo>
                            <a:pt x="408" y="91"/>
                          </a:lnTo>
                          <a:lnTo>
                            <a:pt x="408" y="86"/>
                          </a:lnTo>
                          <a:lnTo>
                            <a:pt x="409" y="84"/>
                          </a:lnTo>
                          <a:lnTo>
                            <a:pt x="408" y="82"/>
                          </a:lnTo>
                          <a:lnTo>
                            <a:pt x="408" y="78"/>
                          </a:lnTo>
                          <a:lnTo>
                            <a:pt x="407" y="76"/>
                          </a:lnTo>
                          <a:lnTo>
                            <a:pt x="405" y="73"/>
                          </a:lnTo>
                          <a:lnTo>
                            <a:pt x="403" y="71"/>
                          </a:lnTo>
                          <a:lnTo>
                            <a:pt x="402" y="69"/>
                          </a:lnTo>
                          <a:lnTo>
                            <a:pt x="399" y="67"/>
                          </a:lnTo>
                          <a:lnTo>
                            <a:pt x="395" y="66"/>
                          </a:lnTo>
                          <a:lnTo>
                            <a:pt x="392" y="66"/>
                          </a:lnTo>
                          <a:lnTo>
                            <a:pt x="387" y="67"/>
                          </a:lnTo>
                          <a:lnTo>
                            <a:pt x="383" y="71"/>
                          </a:lnTo>
                          <a:lnTo>
                            <a:pt x="381" y="73"/>
                          </a:lnTo>
                          <a:lnTo>
                            <a:pt x="378" y="76"/>
                          </a:lnTo>
                          <a:lnTo>
                            <a:pt x="375" y="79"/>
                          </a:lnTo>
                          <a:lnTo>
                            <a:pt x="375" y="83"/>
                          </a:lnTo>
                          <a:lnTo>
                            <a:pt x="375" y="86"/>
                          </a:lnTo>
                          <a:lnTo>
                            <a:pt x="375" y="89"/>
                          </a:lnTo>
                          <a:lnTo>
                            <a:pt x="375" y="94"/>
                          </a:lnTo>
                          <a:lnTo>
                            <a:pt x="375" y="96"/>
                          </a:lnTo>
                          <a:lnTo>
                            <a:pt x="375" y="100"/>
                          </a:lnTo>
                          <a:lnTo>
                            <a:pt x="375" y="102"/>
                          </a:lnTo>
                          <a:lnTo>
                            <a:pt x="376" y="104"/>
                          </a:lnTo>
                          <a:lnTo>
                            <a:pt x="373" y="104"/>
                          </a:lnTo>
                          <a:lnTo>
                            <a:pt x="369" y="104"/>
                          </a:lnTo>
                          <a:lnTo>
                            <a:pt x="365" y="104"/>
                          </a:lnTo>
                          <a:lnTo>
                            <a:pt x="363" y="104"/>
                          </a:lnTo>
                          <a:lnTo>
                            <a:pt x="360" y="104"/>
                          </a:lnTo>
                          <a:lnTo>
                            <a:pt x="357" y="104"/>
                          </a:lnTo>
                          <a:lnTo>
                            <a:pt x="355" y="104"/>
                          </a:lnTo>
                          <a:lnTo>
                            <a:pt x="351" y="104"/>
                          </a:lnTo>
                          <a:lnTo>
                            <a:pt x="348" y="104"/>
                          </a:lnTo>
                          <a:lnTo>
                            <a:pt x="344" y="104"/>
                          </a:lnTo>
                          <a:lnTo>
                            <a:pt x="342" y="104"/>
                          </a:lnTo>
                          <a:lnTo>
                            <a:pt x="339" y="104"/>
                          </a:lnTo>
                          <a:lnTo>
                            <a:pt x="337" y="104"/>
                          </a:lnTo>
                          <a:lnTo>
                            <a:pt x="333" y="104"/>
                          </a:lnTo>
                          <a:lnTo>
                            <a:pt x="330" y="104"/>
                          </a:lnTo>
                          <a:lnTo>
                            <a:pt x="327" y="104"/>
                          </a:lnTo>
                          <a:lnTo>
                            <a:pt x="324" y="104"/>
                          </a:lnTo>
                          <a:lnTo>
                            <a:pt x="322" y="104"/>
                          </a:lnTo>
                          <a:lnTo>
                            <a:pt x="319" y="104"/>
                          </a:lnTo>
                          <a:lnTo>
                            <a:pt x="317" y="104"/>
                          </a:lnTo>
                          <a:lnTo>
                            <a:pt x="313" y="104"/>
                          </a:lnTo>
                          <a:lnTo>
                            <a:pt x="311" y="104"/>
                          </a:lnTo>
                          <a:lnTo>
                            <a:pt x="307" y="104"/>
                          </a:lnTo>
                          <a:lnTo>
                            <a:pt x="305" y="104"/>
                          </a:lnTo>
                          <a:lnTo>
                            <a:pt x="303" y="104"/>
                          </a:lnTo>
                          <a:lnTo>
                            <a:pt x="299" y="104"/>
                          </a:lnTo>
                          <a:lnTo>
                            <a:pt x="297" y="104"/>
                          </a:lnTo>
                          <a:lnTo>
                            <a:pt x="294" y="104"/>
                          </a:lnTo>
                          <a:lnTo>
                            <a:pt x="288" y="104"/>
                          </a:lnTo>
                          <a:lnTo>
                            <a:pt x="284" y="105"/>
                          </a:lnTo>
                          <a:lnTo>
                            <a:pt x="281" y="105"/>
                          </a:lnTo>
                          <a:lnTo>
                            <a:pt x="279" y="105"/>
                          </a:lnTo>
                          <a:lnTo>
                            <a:pt x="276" y="105"/>
                          </a:lnTo>
                          <a:lnTo>
                            <a:pt x="273" y="105"/>
                          </a:lnTo>
                          <a:lnTo>
                            <a:pt x="268" y="105"/>
                          </a:lnTo>
                          <a:lnTo>
                            <a:pt x="263" y="105"/>
                          </a:lnTo>
                          <a:lnTo>
                            <a:pt x="259" y="105"/>
                          </a:lnTo>
                          <a:lnTo>
                            <a:pt x="253" y="105"/>
                          </a:lnTo>
                          <a:lnTo>
                            <a:pt x="249" y="105"/>
                          </a:lnTo>
                          <a:lnTo>
                            <a:pt x="246" y="105"/>
                          </a:lnTo>
                          <a:lnTo>
                            <a:pt x="241" y="105"/>
                          </a:lnTo>
                          <a:lnTo>
                            <a:pt x="235" y="105"/>
                          </a:lnTo>
                          <a:lnTo>
                            <a:pt x="230" y="105"/>
                          </a:lnTo>
                          <a:lnTo>
                            <a:pt x="227" y="105"/>
                          </a:lnTo>
                          <a:lnTo>
                            <a:pt x="223" y="105"/>
                          </a:lnTo>
                          <a:lnTo>
                            <a:pt x="218" y="105"/>
                          </a:lnTo>
                          <a:lnTo>
                            <a:pt x="215" y="105"/>
                          </a:lnTo>
                          <a:lnTo>
                            <a:pt x="210" y="105"/>
                          </a:lnTo>
                          <a:lnTo>
                            <a:pt x="204" y="104"/>
                          </a:lnTo>
                          <a:lnTo>
                            <a:pt x="198" y="104"/>
                          </a:lnTo>
                          <a:lnTo>
                            <a:pt x="192" y="104"/>
                          </a:lnTo>
                          <a:lnTo>
                            <a:pt x="187" y="104"/>
                          </a:lnTo>
                          <a:lnTo>
                            <a:pt x="182" y="104"/>
                          </a:lnTo>
                          <a:lnTo>
                            <a:pt x="176" y="104"/>
                          </a:lnTo>
                          <a:lnTo>
                            <a:pt x="170" y="104"/>
                          </a:lnTo>
                          <a:lnTo>
                            <a:pt x="165" y="104"/>
                          </a:lnTo>
                          <a:lnTo>
                            <a:pt x="159" y="103"/>
                          </a:lnTo>
                          <a:lnTo>
                            <a:pt x="153" y="102"/>
                          </a:lnTo>
                          <a:lnTo>
                            <a:pt x="148" y="102"/>
                          </a:lnTo>
                          <a:lnTo>
                            <a:pt x="144" y="102"/>
                          </a:lnTo>
                          <a:lnTo>
                            <a:pt x="138" y="102"/>
                          </a:lnTo>
                          <a:lnTo>
                            <a:pt x="134" y="102"/>
                          </a:lnTo>
                          <a:lnTo>
                            <a:pt x="128" y="102"/>
                          </a:lnTo>
                          <a:lnTo>
                            <a:pt x="125" y="102"/>
                          </a:lnTo>
                          <a:lnTo>
                            <a:pt x="119" y="102"/>
                          </a:lnTo>
                          <a:lnTo>
                            <a:pt x="114" y="101"/>
                          </a:lnTo>
                          <a:lnTo>
                            <a:pt x="109" y="100"/>
                          </a:lnTo>
                          <a:lnTo>
                            <a:pt x="104" y="100"/>
                          </a:lnTo>
                          <a:lnTo>
                            <a:pt x="100" y="100"/>
                          </a:lnTo>
                          <a:lnTo>
                            <a:pt x="96" y="100"/>
                          </a:lnTo>
                          <a:lnTo>
                            <a:pt x="91" y="100"/>
                          </a:lnTo>
                          <a:lnTo>
                            <a:pt x="88" y="100"/>
                          </a:lnTo>
                          <a:lnTo>
                            <a:pt x="83" y="100"/>
                          </a:lnTo>
                          <a:lnTo>
                            <a:pt x="78" y="98"/>
                          </a:lnTo>
                          <a:lnTo>
                            <a:pt x="75" y="97"/>
                          </a:lnTo>
                          <a:lnTo>
                            <a:pt x="71" y="97"/>
                          </a:lnTo>
                          <a:lnTo>
                            <a:pt x="68" y="97"/>
                          </a:lnTo>
                          <a:lnTo>
                            <a:pt x="64" y="97"/>
                          </a:lnTo>
                          <a:lnTo>
                            <a:pt x="61" y="97"/>
                          </a:lnTo>
                          <a:lnTo>
                            <a:pt x="57" y="97"/>
                          </a:lnTo>
                          <a:lnTo>
                            <a:pt x="53" y="97"/>
                          </a:lnTo>
                          <a:lnTo>
                            <a:pt x="50" y="96"/>
                          </a:lnTo>
                          <a:lnTo>
                            <a:pt x="46" y="96"/>
                          </a:lnTo>
                          <a:lnTo>
                            <a:pt x="44" y="96"/>
                          </a:lnTo>
                          <a:lnTo>
                            <a:pt x="40" y="95"/>
                          </a:lnTo>
                          <a:lnTo>
                            <a:pt x="38" y="94"/>
                          </a:lnTo>
                          <a:lnTo>
                            <a:pt x="34" y="94"/>
                          </a:lnTo>
                          <a:lnTo>
                            <a:pt x="33" y="94"/>
                          </a:lnTo>
                          <a:lnTo>
                            <a:pt x="30" y="94"/>
                          </a:lnTo>
                          <a:lnTo>
                            <a:pt x="26" y="94"/>
                          </a:lnTo>
                          <a:lnTo>
                            <a:pt x="24" y="94"/>
                          </a:lnTo>
                          <a:lnTo>
                            <a:pt x="23" y="94"/>
                          </a:lnTo>
                          <a:lnTo>
                            <a:pt x="18" y="91"/>
                          </a:lnTo>
                          <a:lnTo>
                            <a:pt x="14" y="91"/>
                          </a:lnTo>
                          <a:lnTo>
                            <a:pt x="11" y="91"/>
                          </a:lnTo>
                          <a:lnTo>
                            <a:pt x="7" y="91"/>
                          </a:lnTo>
                          <a:lnTo>
                            <a:pt x="5" y="91"/>
                          </a:lnTo>
                          <a:lnTo>
                            <a:pt x="2" y="91"/>
                          </a:lnTo>
                          <a:lnTo>
                            <a:pt x="0" y="91"/>
                          </a:lnTo>
                          <a:lnTo>
                            <a:pt x="13" y="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60" name="Freeform 215"/>
                    <p:cNvSpPr>
                      <a:spLocks/>
                    </p:cNvSpPr>
                    <p:nvPr/>
                  </p:nvSpPr>
                  <p:spPr bwMode="auto">
                    <a:xfrm>
                      <a:off x="5420" y="1680"/>
                      <a:ext cx="12" cy="31"/>
                    </a:xfrm>
                    <a:custGeom>
                      <a:avLst/>
                      <a:gdLst>
                        <a:gd name="T0" fmla="*/ 1 w 36"/>
                        <a:gd name="T1" fmla="*/ 4 h 91"/>
                        <a:gd name="T2" fmla="*/ 1 w 36"/>
                        <a:gd name="T3" fmla="*/ 3 h 91"/>
                        <a:gd name="T4" fmla="*/ 1 w 36"/>
                        <a:gd name="T5" fmla="*/ 3 h 91"/>
                        <a:gd name="T6" fmla="*/ 0 w 36"/>
                        <a:gd name="T7" fmla="*/ 3 h 91"/>
                        <a:gd name="T8" fmla="*/ 0 w 36"/>
                        <a:gd name="T9" fmla="*/ 3 h 91"/>
                        <a:gd name="T10" fmla="*/ 0 w 36"/>
                        <a:gd name="T11" fmla="*/ 3 h 91"/>
                        <a:gd name="T12" fmla="*/ 0 w 36"/>
                        <a:gd name="T13" fmla="*/ 3 h 91"/>
                        <a:gd name="T14" fmla="*/ 0 w 36"/>
                        <a:gd name="T15" fmla="*/ 2 h 91"/>
                        <a:gd name="T16" fmla="*/ 0 w 36"/>
                        <a:gd name="T17" fmla="*/ 2 h 91"/>
                        <a:gd name="T18" fmla="*/ 0 w 36"/>
                        <a:gd name="T19" fmla="*/ 2 h 91"/>
                        <a:gd name="T20" fmla="*/ 0 w 36"/>
                        <a:gd name="T21" fmla="*/ 2 h 91"/>
                        <a:gd name="T22" fmla="*/ 1 w 36"/>
                        <a:gd name="T23" fmla="*/ 1 h 91"/>
                        <a:gd name="T24" fmla="*/ 1 w 36"/>
                        <a:gd name="T25" fmla="*/ 1 h 91"/>
                        <a:gd name="T26" fmla="*/ 1 w 36"/>
                        <a:gd name="T27" fmla="*/ 1 h 91"/>
                        <a:gd name="T28" fmla="*/ 1 w 36"/>
                        <a:gd name="T29" fmla="*/ 0 h 91"/>
                        <a:gd name="T30" fmla="*/ 1 w 36"/>
                        <a:gd name="T31" fmla="*/ 0 h 91"/>
                        <a:gd name="T32" fmla="*/ 1 w 36"/>
                        <a:gd name="T33" fmla="*/ 0 h 91"/>
                        <a:gd name="T34" fmla="*/ 1 w 36"/>
                        <a:gd name="T35" fmla="*/ 0 h 91"/>
                        <a:gd name="T36" fmla="*/ 1 w 36"/>
                        <a:gd name="T37" fmla="*/ 1 h 91"/>
                        <a:gd name="T38" fmla="*/ 1 w 36"/>
                        <a:gd name="T39" fmla="*/ 1 h 91"/>
                        <a:gd name="T40" fmla="*/ 1 w 36"/>
                        <a:gd name="T41" fmla="*/ 1 h 91"/>
                        <a:gd name="T42" fmla="*/ 1 w 36"/>
                        <a:gd name="T43" fmla="*/ 1 h 91"/>
                        <a:gd name="T44" fmla="*/ 1 w 36"/>
                        <a:gd name="T45" fmla="*/ 1 h 91"/>
                        <a:gd name="T46" fmla="*/ 1 w 36"/>
                        <a:gd name="T47" fmla="*/ 2 h 91"/>
                        <a:gd name="T48" fmla="*/ 1 w 36"/>
                        <a:gd name="T49" fmla="*/ 2 h 91"/>
                        <a:gd name="T50" fmla="*/ 1 w 36"/>
                        <a:gd name="T51" fmla="*/ 2 h 91"/>
                        <a:gd name="T52" fmla="*/ 1 w 36"/>
                        <a:gd name="T53" fmla="*/ 2 h 91"/>
                        <a:gd name="T54" fmla="*/ 1 w 36"/>
                        <a:gd name="T55" fmla="*/ 3 h 91"/>
                        <a:gd name="T56" fmla="*/ 1 w 36"/>
                        <a:gd name="T57" fmla="*/ 3 h 91"/>
                        <a:gd name="T58" fmla="*/ 1 w 36"/>
                        <a:gd name="T59" fmla="*/ 3 h 91"/>
                        <a:gd name="T60" fmla="*/ 1 w 36"/>
                        <a:gd name="T61" fmla="*/ 3 h 91"/>
                        <a:gd name="T62" fmla="*/ 1 w 36"/>
                        <a:gd name="T63" fmla="*/ 3 h 91"/>
                        <a:gd name="T64" fmla="*/ 1 w 36"/>
                        <a:gd name="T65" fmla="*/ 4 h 91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36"/>
                        <a:gd name="T100" fmla="*/ 0 h 91"/>
                        <a:gd name="T101" fmla="*/ 36 w 36"/>
                        <a:gd name="T102" fmla="*/ 91 h 91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36" h="91">
                          <a:moveTo>
                            <a:pt x="36" y="91"/>
                          </a:moveTo>
                          <a:lnTo>
                            <a:pt x="33" y="91"/>
                          </a:lnTo>
                          <a:lnTo>
                            <a:pt x="29" y="91"/>
                          </a:lnTo>
                          <a:lnTo>
                            <a:pt x="27" y="89"/>
                          </a:lnTo>
                          <a:lnTo>
                            <a:pt x="23" y="89"/>
                          </a:lnTo>
                          <a:lnTo>
                            <a:pt x="17" y="88"/>
                          </a:lnTo>
                          <a:lnTo>
                            <a:pt x="15" y="87"/>
                          </a:lnTo>
                          <a:lnTo>
                            <a:pt x="10" y="85"/>
                          </a:lnTo>
                          <a:lnTo>
                            <a:pt x="8" y="83"/>
                          </a:lnTo>
                          <a:lnTo>
                            <a:pt x="4" y="81"/>
                          </a:lnTo>
                          <a:lnTo>
                            <a:pt x="3" y="80"/>
                          </a:lnTo>
                          <a:lnTo>
                            <a:pt x="0" y="75"/>
                          </a:lnTo>
                          <a:lnTo>
                            <a:pt x="0" y="70"/>
                          </a:lnTo>
                          <a:lnTo>
                            <a:pt x="0" y="67"/>
                          </a:lnTo>
                          <a:lnTo>
                            <a:pt x="0" y="64"/>
                          </a:lnTo>
                          <a:lnTo>
                            <a:pt x="1" y="61"/>
                          </a:lnTo>
                          <a:lnTo>
                            <a:pt x="3" y="58"/>
                          </a:lnTo>
                          <a:lnTo>
                            <a:pt x="3" y="55"/>
                          </a:lnTo>
                          <a:lnTo>
                            <a:pt x="6" y="51"/>
                          </a:lnTo>
                          <a:lnTo>
                            <a:pt x="7" y="48"/>
                          </a:lnTo>
                          <a:lnTo>
                            <a:pt x="9" y="45"/>
                          </a:lnTo>
                          <a:lnTo>
                            <a:pt x="11" y="41"/>
                          </a:lnTo>
                          <a:lnTo>
                            <a:pt x="13" y="37"/>
                          </a:lnTo>
                          <a:lnTo>
                            <a:pt x="15" y="34"/>
                          </a:lnTo>
                          <a:lnTo>
                            <a:pt x="19" y="30"/>
                          </a:lnTo>
                          <a:lnTo>
                            <a:pt x="20" y="26"/>
                          </a:lnTo>
                          <a:lnTo>
                            <a:pt x="23" y="23"/>
                          </a:lnTo>
                          <a:lnTo>
                            <a:pt x="26" y="19"/>
                          </a:lnTo>
                          <a:lnTo>
                            <a:pt x="28" y="15"/>
                          </a:lnTo>
                          <a:lnTo>
                            <a:pt x="30" y="12"/>
                          </a:lnTo>
                          <a:lnTo>
                            <a:pt x="32" y="7"/>
                          </a:lnTo>
                          <a:lnTo>
                            <a:pt x="33" y="4"/>
                          </a:lnTo>
                          <a:lnTo>
                            <a:pt x="35" y="0"/>
                          </a:lnTo>
                          <a:lnTo>
                            <a:pt x="35" y="4"/>
                          </a:lnTo>
                          <a:lnTo>
                            <a:pt x="35" y="6"/>
                          </a:lnTo>
                          <a:lnTo>
                            <a:pt x="35" y="10"/>
                          </a:lnTo>
                          <a:lnTo>
                            <a:pt x="35" y="12"/>
                          </a:lnTo>
                          <a:lnTo>
                            <a:pt x="35" y="15"/>
                          </a:lnTo>
                          <a:lnTo>
                            <a:pt x="35" y="17"/>
                          </a:lnTo>
                          <a:lnTo>
                            <a:pt x="35" y="20"/>
                          </a:lnTo>
                          <a:lnTo>
                            <a:pt x="35" y="23"/>
                          </a:lnTo>
                          <a:lnTo>
                            <a:pt x="35" y="26"/>
                          </a:lnTo>
                          <a:lnTo>
                            <a:pt x="35" y="30"/>
                          </a:lnTo>
                          <a:lnTo>
                            <a:pt x="35" y="32"/>
                          </a:lnTo>
                          <a:lnTo>
                            <a:pt x="35" y="35"/>
                          </a:lnTo>
                          <a:lnTo>
                            <a:pt x="35" y="37"/>
                          </a:lnTo>
                          <a:lnTo>
                            <a:pt x="35" y="41"/>
                          </a:lnTo>
                          <a:lnTo>
                            <a:pt x="35" y="43"/>
                          </a:lnTo>
                          <a:lnTo>
                            <a:pt x="35" y="47"/>
                          </a:lnTo>
                          <a:lnTo>
                            <a:pt x="35" y="49"/>
                          </a:lnTo>
                          <a:lnTo>
                            <a:pt x="35" y="53"/>
                          </a:lnTo>
                          <a:lnTo>
                            <a:pt x="35" y="55"/>
                          </a:lnTo>
                          <a:lnTo>
                            <a:pt x="35" y="57"/>
                          </a:lnTo>
                          <a:lnTo>
                            <a:pt x="35" y="61"/>
                          </a:lnTo>
                          <a:lnTo>
                            <a:pt x="35" y="63"/>
                          </a:lnTo>
                          <a:lnTo>
                            <a:pt x="35" y="67"/>
                          </a:lnTo>
                          <a:lnTo>
                            <a:pt x="35" y="69"/>
                          </a:lnTo>
                          <a:lnTo>
                            <a:pt x="35" y="72"/>
                          </a:lnTo>
                          <a:lnTo>
                            <a:pt x="35" y="75"/>
                          </a:lnTo>
                          <a:lnTo>
                            <a:pt x="35" y="77"/>
                          </a:lnTo>
                          <a:lnTo>
                            <a:pt x="35" y="80"/>
                          </a:lnTo>
                          <a:lnTo>
                            <a:pt x="35" y="82"/>
                          </a:lnTo>
                          <a:lnTo>
                            <a:pt x="35" y="86"/>
                          </a:lnTo>
                          <a:lnTo>
                            <a:pt x="35" y="88"/>
                          </a:lnTo>
                          <a:lnTo>
                            <a:pt x="36" y="91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61" name="Freeform 216"/>
                    <p:cNvSpPr>
                      <a:spLocks/>
                    </p:cNvSpPr>
                    <p:nvPr/>
                  </p:nvSpPr>
                  <p:spPr bwMode="auto">
                    <a:xfrm>
                      <a:off x="5402" y="1599"/>
                      <a:ext cx="223" cy="177"/>
                    </a:xfrm>
                    <a:custGeom>
                      <a:avLst/>
                      <a:gdLst>
                        <a:gd name="T0" fmla="*/ 4 w 667"/>
                        <a:gd name="T1" fmla="*/ 2 h 531"/>
                        <a:gd name="T2" fmla="*/ 4 w 667"/>
                        <a:gd name="T3" fmla="*/ 3 h 531"/>
                        <a:gd name="T4" fmla="*/ 3 w 667"/>
                        <a:gd name="T5" fmla="*/ 5 h 531"/>
                        <a:gd name="T6" fmla="*/ 3 w 667"/>
                        <a:gd name="T7" fmla="*/ 7 h 531"/>
                        <a:gd name="T8" fmla="*/ 2 w 667"/>
                        <a:gd name="T9" fmla="*/ 7 h 531"/>
                        <a:gd name="T10" fmla="*/ 2 w 667"/>
                        <a:gd name="T11" fmla="*/ 9 h 531"/>
                        <a:gd name="T12" fmla="*/ 1 w 667"/>
                        <a:gd name="T13" fmla="*/ 10 h 531"/>
                        <a:gd name="T14" fmla="*/ 1 w 667"/>
                        <a:gd name="T15" fmla="*/ 12 h 531"/>
                        <a:gd name="T16" fmla="*/ 1 w 667"/>
                        <a:gd name="T17" fmla="*/ 13 h 531"/>
                        <a:gd name="T18" fmla="*/ 3 w 667"/>
                        <a:gd name="T19" fmla="*/ 14 h 531"/>
                        <a:gd name="T20" fmla="*/ 3 w 667"/>
                        <a:gd name="T21" fmla="*/ 14 h 531"/>
                        <a:gd name="T22" fmla="*/ 4 w 667"/>
                        <a:gd name="T23" fmla="*/ 15 h 531"/>
                        <a:gd name="T24" fmla="*/ 1 w 667"/>
                        <a:gd name="T25" fmla="*/ 16 h 531"/>
                        <a:gd name="T26" fmla="*/ 3 w 667"/>
                        <a:gd name="T27" fmla="*/ 17 h 531"/>
                        <a:gd name="T28" fmla="*/ 4 w 667"/>
                        <a:gd name="T29" fmla="*/ 17 h 531"/>
                        <a:gd name="T30" fmla="*/ 6 w 667"/>
                        <a:gd name="T31" fmla="*/ 17 h 531"/>
                        <a:gd name="T32" fmla="*/ 9 w 667"/>
                        <a:gd name="T33" fmla="*/ 17 h 531"/>
                        <a:gd name="T34" fmla="*/ 14 w 667"/>
                        <a:gd name="T35" fmla="*/ 16 h 531"/>
                        <a:gd name="T36" fmla="*/ 18 w 667"/>
                        <a:gd name="T37" fmla="*/ 16 h 531"/>
                        <a:gd name="T38" fmla="*/ 20 w 667"/>
                        <a:gd name="T39" fmla="*/ 16 h 531"/>
                        <a:gd name="T40" fmla="*/ 22 w 667"/>
                        <a:gd name="T41" fmla="*/ 16 h 531"/>
                        <a:gd name="T42" fmla="*/ 22 w 667"/>
                        <a:gd name="T43" fmla="*/ 14 h 531"/>
                        <a:gd name="T44" fmla="*/ 22 w 667"/>
                        <a:gd name="T45" fmla="*/ 13 h 531"/>
                        <a:gd name="T46" fmla="*/ 22 w 667"/>
                        <a:gd name="T47" fmla="*/ 10 h 531"/>
                        <a:gd name="T48" fmla="*/ 22 w 667"/>
                        <a:gd name="T49" fmla="*/ 8 h 531"/>
                        <a:gd name="T50" fmla="*/ 21 w 667"/>
                        <a:gd name="T51" fmla="*/ 6 h 531"/>
                        <a:gd name="T52" fmla="*/ 21 w 667"/>
                        <a:gd name="T53" fmla="*/ 4 h 531"/>
                        <a:gd name="T54" fmla="*/ 21 w 667"/>
                        <a:gd name="T55" fmla="*/ 2 h 531"/>
                        <a:gd name="T56" fmla="*/ 24 w 667"/>
                        <a:gd name="T57" fmla="*/ 1 h 531"/>
                        <a:gd name="T58" fmla="*/ 25 w 667"/>
                        <a:gd name="T59" fmla="*/ 3 h 531"/>
                        <a:gd name="T60" fmla="*/ 25 w 667"/>
                        <a:gd name="T61" fmla="*/ 5 h 531"/>
                        <a:gd name="T62" fmla="*/ 25 w 667"/>
                        <a:gd name="T63" fmla="*/ 7 h 531"/>
                        <a:gd name="T64" fmla="*/ 25 w 667"/>
                        <a:gd name="T65" fmla="*/ 9 h 531"/>
                        <a:gd name="T66" fmla="*/ 25 w 667"/>
                        <a:gd name="T67" fmla="*/ 11 h 531"/>
                        <a:gd name="T68" fmla="*/ 25 w 667"/>
                        <a:gd name="T69" fmla="*/ 13 h 531"/>
                        <a:gd name="T70" fmla="*/ 25 w 667"/>
                        <a:gd name="T71" fmla="*/ 16 h 531"/>
                        <a:gd name="T72" fmla="*/ 25 w 667"/>
                        <a:gd name="T73" fmla="*/ 18 h 531"/>
                        <a:gd name="T74" fmla="*/ 24 w 667"/>
                        <a:gd name="T75" fmla="*/ 19 h 531"/>
                        <a:gd name="T76" fmla="*/ 22 w 667"/>
                        <a:gd name="T77" fmla="*/ 19 h 531"/>
                        <a:gd name="T78" fmla="*/ 20 w 667"/>
                        <a:gd name="T79" fmla="*/ 19 h 531"/>
                        <a:gd name="T80" fmla="*/ 18 w 667"/>
                        <a:gd name="T81" fmla="*/ 20 h 531"/>
                        <a:gd name="T82" fmla="*/ 16 w 667"/>
                        <a:gd name="T83" fmla="*/ 20 h 531"/>
                        <a:gd name="T84" fmla="*/ 11 w 667"/>
                        <a:gd name="T85" fmla="*/ 20 h 531"/>
                        <a:gd name="T86" fmla="*/ 7 w 667"/>
                        <a:gd name="T87" fmla="*/ 19 h 531"/>
                        <a:gd name="T88" fmla="*/ 4 w 667"/>
                        <a:gd name="T89" fmla="*/ 19 h 531"/>
                        <a:gd name="T90" fmla="*/ 3 w 667"/>
                        <a:gd name="T91" fmla="*/ 19 h 531"/>
                        <a:gd name="T92" fmla="*/ 1 w 667"/>
                        <a:gd name="T93" fmla="*/ 18 h 531"/>
                        <a:gd name="T94" fmla="*/ 1 w 667"/>
                        <a:gd name="T95" fmla="*/ 16 h 531"/>
                        <a:gd name="T96" fmla="*/ 0 w 667"/>
                        <a:gd name="T97" fmla="*/ 14 h 531"/>
                        <a:gd name="T98" fmla="*/ 0 w 667"/>
                        <a:gd name="T99" fmla="*/ 12 h 531"/>
                        <a:gd name="T100" fmla="*/ 0 w 667"/>
                        <a:gd name="T101" fmla="*/ 10 h 531"/>
                        <a:gd name="T102" fmla="*/ 1 w 667"/>
                        <a:gd name="T103" fmla="*/ 9 h 531"/>
                        <a:gd name="T104" fmla="*/ 0 w 667"/>
                        <a:gd name="T105" fmla="*/ 9 h 531"/>
                        <a:gd name="T106" fmla="*/ 0 w 667"/>
                        <a:gd name="T107" fmla="*/ 8 h 531"/>
                        <a:gd name="T108" fmla="*/ 0 w 667"/>
                        <a:gd name="T109" fmla="*/ 6 h 531"/>
                        <a:gd name="T110" fmla="*/ 1 w 667"/>
                        <a:gd name="T111" fmla="*/ 6 h 531"/>
                        <a:gd name="T112" fmla="*/ 2 w 667"/>
                        <a:gd name="T113" fmla="*/ 4 h 531"/>
                        <a:gd name="T114" fmla="*/ 1 w 667"/>
                        <a:gd name="T115" fmla="*/ 4 h 531"/>
                        <a:gd name="T116" fmla="*/ 0 w 667"/>
                        <a:gd name="T117" fmla="*/ 5 h 531"/>
                        <a:gd name="T118" fmla="*/ 0 w 667"/>
                        <a:gd name="T119" fmla="*/ 4 h 531"/>
                        <a:gd name="T120" fmla="*/ 1 w 667"/>
                        <a:gd name="T121" fmla="*/ 2 h 531"/>
                        <a:gd name="T122" fmla="*/ 1 w 667"/>
                        <a:gd name="T123" fmla="*/ 1 h 531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60000 65536"/>
                        <a:gd name="T184" fmla="*/ 0 60000 65536"/>
                        <a:gd name="T185" fmla="*/ 0 60000 65536"/>
                        <a:gd name="T186" fmla="*/ 0 w 667"/>
                        <a:gd name="T187" fmla="*/ 0 h 531"/>
                        <a:gd name="T188" fmla="*/ 667 w 667"/>
                        <a:gd name="T189" fmla="*/ 531 h 531"/>
                      </a:gdLst>
                      <a:ahLst/>
                      <a:cxnLst>
                        <a:cxn ang="T124">
                          <a:pos x="T0" y="T1"/>
                        </a:cxn>
                        <a:cxn ang="T125">
                          <a:pos x="T2" y="T3"/>
                        </a:cxn>
                        <a:cxn ang="T126">
                          <a:pos x="T4" y="T5"/>
                        </a:cxn>
                        <a:cxn ang="T127">
                          <a:pos x="T6" y="T7"/>
                        </a:cxn>
                        <a:cxn ang="T128">
                          <a:pos x="T8" y="T9"/>
                        </a:cxn>
                        <a:cxn ang="T129">
                          <a:pos x="T10" y="T11"/>
                        </a:cxn>
                        <a:cxn ang="T130">
                          <a:pos x="T12" y="T13"/>
                        </a:cxn>
                        <a:cxn ang="T131">
                          <a:pos x="T14" y="T15"/>
                        </a:cxn>
                        <a:cxn ang="T132">
                          <a:pos x="T16" y="T17"/>
                        </a:cxn>
                        <a:cxn ang="T133">
                          <a:pos x="T18" y="T19"/>
                        </a:cxn>
                        <a:cxn ang="T134">
                          <a:pos x="T20" y="T21"/>
                        </a:cxn>
                        <a:cxn ang="T135">
                          <a:pos x="T22" y="T23"/>
                        </a:cxn>
                        <a:cxn ang="T136">
                          <a:pos x="T24" y="T25"/>
                        </a:cxn>
                        <a:cxn ang="T137">
                          <a:pos x="T26" y="T27"/>
                        </a:cxn>
                        <a:cxn ang="T138">
                          <a:pos x="T28" y="T29"/>
                        </a:cxn>
                        <a:cxn ang="T139">
                          <a:pos x="T30" y="T31"/>
                        </a:cxn>
                        <a:cxn ang="T140">
                          <a:pos x="T32" y="T33"/>
                        </a:cxn>
                        <a:cxn ang="T141">
                          <a:pos x="T34" y="T35"/>
                        </a:cxn>
                        <a:cxn ang="T142">
                          <a:pos x="T36" y="T37"/>
                        </a:cxn>
                        <a:cxn ang="T143">
                          <a:pos x="T38" y="T39"/>
                        </a:cxn>
                        <a:cxn ang="T144">
                          <a:pos x="T40" y="T41"/>
                        </a:cxn>
                        <a:cxn ang="T145">
                          <a:pos x="T42" y="T43"/>
                        </a:cxn>
                        <a:cxn ang="T146">
                          <a:pos x="T44" y="T45"/>
                        </a:cxn>
                        <a:cxn ang="T147">
                          <a:pos x="T46" y="T47"/>
                        </a:cxn>
                        <a:cxn ang="T148">
                          <a:pos x="T48" y="T49"/>
                        </a:cxn>
                        <a:cxn ang="T149">
                          <a:pos x="T50" y="T51"/>
                        </a:cxn>
                        <a:cxn ang="T150">
                          <a:pos x="T52" y="T53"/>
                        </a:cxn>
                        <a:cxn ang="T151">
                          <a:pos x="T54" y="T55"/>
                        </a:cxn>
                        <a:cxn ang="T152">
                          <a:pos x="T56" y="T57"/>
                        </a:cxn>
                        <a:cxn ang="T153">
                          <a:pos x="T58" y="T59"/>
                        </a:cxn>
                        <a:cxn ang="T154">
                          <a:pos x="T60" y="T61"/>
                        </a:cxn>
                        <a:cxn ang="T155">
                          <a:pos x="T62" y="T63"/>
                        </a:cxn>
                        <a:cxn ang="T156">
                          <a:pos x="T64" y="T65"/>
                        </a:cxn>
                        <a:cxn ang="T157">
                          <a:pos x="T66" y="T67"/>
                        </a:cxn>
                        <a:cxn ang="T158">
                          <a:pos x="T68" y="T69"/>
                        </a:cxn>
                        <a:cxn ang="T159">
                          <a:pos x="T70" y="T71"/>
                        </a:cxn>
                        <a:cxn ang="T160">
                          <a:pos x="T72" y="T73"/>
                        </a:cxn>
                        <a:cxn ang="T161">
                          <a:pos x="T74" y="T75"/>
                        </a:cxn>
                        <a:cxn ang="T162">
                          <a:pos x="T76" y="T77"/>
                        </a:cxn>
                        <a:cxn ang="T163">
                          <a:pos x="T78" y="T79"/>
                        </a:cxn>
                        <a:cxn ang="T164">
                          <a:pos x="T80" y="T81"/>
                        </a:cxn>
                        <a:cxn ang="T165">
                          <a:pos x="T82" y="T83"/>
                        </a:cxn>
                        <a:cxn ang="T166">
                          <a:pos x="T84" y="T85"/>
                        </a:cxn>
                        <a:cxn ang="T167">
                          <a:pos x="T86" y="T87"/>
                        </a:cxn>
                        <a:cxn ang="T168">
                          <a:pos x="T88" y="T89"/>
                        </a:cxn>
                        <a:cxn ang="T169">
                          <a:pos x="T90" y="T91"/>
                        </a:cxn>
                        <a:cxn ang="T170">
                          <a:pos x="T92" y="T93"/>
                        </a:cxn>
                        <a:cxn ang="T171">
                          <a:pos x="T94" y="T95"/>
                        </a:cxn>
                        <a:cxn ang="T172">
                          <a:pos x="T96" y="T97"/>
                        </a:cxn>
                        <a:cxn ang="T173">
                          <a:pos x="T98" y="T99"/>
                        </a:cxn>
                        <a:cxn ang="T174">
                          <a:pos x="T100" y="T101"/>
                        </a:cxn>
                        <a:cxn ang="T175">
                          <a:pos x="T102" y="T103"/>
                        </a:cxn>
                        <a:cxn ang="T176">
                          <a:pos x="T104" y="T105"/>
                        </a:cxn>
                        <a:cxn ang="T177">
                          <a:pos x="T106" y="T107"/>
                        </a:cxn>
                        <a:cxn ang="T178">
                          <a:pos x="T108" y="T109"/>
                        </a:cxn>
                        <a:cxn ang="T179">
                          <a:pos x="T110" y="T111"/>
                        </a:cxn>
                        <a:cxn ang="T180">
                          <a:pos x="T112" y="T113"/>
                        </a:cxn>
                        <a:cxn ang="T181">
                          <a:pos x="T114" y="T115"/>
                        </a:cxn>
                        <a:cxn ang="T182">
                          <a:pos x="T116" y="T117"/>
                        </a:cxn>
                        <a:cxn ang="T183">
                          <a:pos x="T118" y="T119"/>
                        </a:cxn>
                        <a:cxn ang="T184">
                          <a:pos x="T120" y="T121"/>
                        </a:cxn>
                        <a:cxn ang="T185">
                          <a:pos x="T122" y="T123"/>
                        </a:cxn>
                      </a:cxnLst>
                      <a:rect l="T186" t="T187" r="T188" b="T189"/>
                      <a:pathLst>
                        <a:path w="667" h="531">
                          <a:moveTo>
                            <a:pt x="22" y="4"/>
                          </a:moveTo>
                          <a:lnTo>
                            <a:pt x="105" y="26"/>
                          </a:lnTo>
                          <a:lnTo>
                            <a:pt x="105" y="27"/>
                          </a:lnTo>
                          <a:lnTo>
                            <a:pt x="105" y="29"/>
                          </a:lnTo>
                          <a:lnTo>
                            <a:pt x="104" y="30"/>
                          </a:lnTo>
                          <a:lnTo>
                            <a:pt x="104" y="33"/>
                          </a:lnTo>
                          <a:lnTo>
                            <a:pt x="104" y="35"/>
                          </a:lnTo>
                          <a:lnTo>
                            <a:pt x="104" y="38"/>
                          </a:lnTo>
                          <a:lnTo>
                            <a:pt x="104" y="41"/>
                          </a:lnTo>
                          <a:lnTo>
                            <a:pt x="104" y="45"/>
                          </a:lnTo>
                          <a:lnTo>
                            <a:pt x="102" y="48"/>
                          </a:lnTo>
                          <a:lnTo>
                            <a:pt x="101" y="53"/>
                          </a:lnTo>
                          <a:lnTo>
                            <a:pt x="101" y="54"/>
                          </a:lnTo>
                          <a:lnTo>
                            <a:pt x="101" y="57"/>
                          </a:lnTo>
                          <a:lnTo>
                            <a:pt x="101" y="59"/>
                          </a:lnTo>
                          <a:lnTo>
                            <a:pt x="101" y="62"/>
                          </a:lnTo>
                          <a:lnTo>
                            <a:pt x="101" y="65"/>
                          </a:lnTo>
                          <a:lnTo>
                            <a:pt x="101" y="67"/>
                          </a:lnTo>
                          <a:lnTo>
                            <a:pt x="101" y="71"/>
                          </a:lnTo>
                          <a:lnTo>
                            <a:pt x="101" y="73"/>
                          </a:lnTo>
                          <a:lnTo>
                            <a:pt x="100" y="76"/>
                          </a:lnTo>
                          <a:lnTo>
                            <a:pt x="99" y="79"/>
                          </a:lnTo>
                          <a:lnTo>
                            <a:pt x="99" y="81"/>
                          </a:lnTo>
                          <a:lnTo>
                            <a:pt x="99" y="85"/>
                          </a:lnTo>
                          <a:lnTo>
                            <a:pt x="99" y="87"/>
                          </a:lnTo>
                          <a:lnTo>
                            <a:pt x="99" y="90"/>
                          </a:lnTo>
                          <a:lnTo>
                            <a:pt x="99" y="95"/>
                          </a:lnTo>
                          <a:lnTo>
                            <a:pt x="99" y="97"/>
                          </a:lnTo>
                          <a:lnTo>
                            <a:pt x="98" y="100"/>
                          </a:lnTo>
                          <a:lnTo>
                            <a:pt x="97" y="105"/>
                          </a:lnTo>
                          <a:lnTo>
                            <a:pt x="97" y="108"/>
                          </a:lnTo>
                          <a:lnTo>
                            <a:pt x="97" y="112"/>
                          </a:lnTo>
                          <a:lnTo>
                            <a:pt x="97" y="115"/>
                          </a:lnTo>
                          <a:lnTo>
                            <a:pt x="97" y="119"/>
                          </a:lnTo>
                          <a:lnTo>
                            <a:pt x="97" y="123"/>
                          </a:lnTo>
                          <a:lnTo>
                            <a:pt x="97" y="128"/>
                          </a:lnTo>
                          <a:lnTo>
                            <a:pt x="95" y="131"/>
                          </a:lnTo>
                          <a:lnTo>
                            <a:pt x="94" y="135"/>
                          </a:lnTo>
                          <a:lnTo>
                            <a:pt x="94" y="138"/>
                          </a:lnTo>
                          <a:lnTo>
                            <a:pt x="94" y="143"/>
                          </a:lnTo>
                          <a:lnTo>
                            <a:pt x="94" y="148"/>
                          </a:lnTo>
                          <a:lnTo>
                            <a:pt x="94" y="152"/>
                          </a:lnTo>
                          <a:lnTo>
                            <a:pt x="93" y="156"/>
                          </a:lnTo>
                          <a:lnTo>
                            <a:pt x="93" y="161"/>
                          </a:lnTo>
                          <a:lnTo>
                            <a:pt x="92" y="165"/>
                          </a:lnTo>
                          <a:lnTo>
                            <a:pt x="92" y="169"/>
                          </a:lnTo>
                          <a:lnTo>
                            <a:pt x="91" y="173"/>
                          </a:lnTo>
                          <a:lnTo>
                            <a:pt x="91" y="179"/>
                          </a:lnTo>
                          <a:lnTo>
                            <a:pt x="91" y="182"/>
                          </a:lnTo>
                          <a:lnTo>
                            <a:pt x="91" y="187"/>
                          </a:lnTo>
                          <a:lnTo>
                            <a:pt x="91" y="192"/>
                          </a:lnTo>
                          <a:lnTo>
                            <a:pt x="91" y="198"/>
                          </a:lnTo>
                          <a:lnTo>
                            <a:pt x="89" y="201"/>
                          </a:lnTo>
                          <a:lnTo>
                            <a:pt x="89" y="207"/>
                          </a:lnTo>
                          <a:lnTo>
                            <a:pt x="89" y="211"/>
                          </a:lnTo>
                          <a:lnTo>
                            <a:pt x="89" y="217"/>
                          </a:lnTo>
                          <a:lnTo>
                            <a:pt x="88" y="214"/>
                          </a:lnTo>
                          <a:lnTo>
                            <a:pt x="86" y="211"/>
                          </a:lnTo>
                          <a:lnTo>
                            <a:pt x="83" y="207"/>
                          </a:lnTo>
                          <a:lnTo>
                            <a:pt x="80" y="205"/>
                          </a:lnTo>
                          <a:lnTo>
                            <a:pt x="76" y="201"/>
                          </a:lnTo>
                          <a:lnTo>
                            <a:pt x="70" y="199"/>
                          </a:lnTo>
                          <a:lnTo>
                            <a:pt x="68" y="198"/>
                          </a:lnTo>
                          <a:lnTo>
                            <a:pt x="66" y="197"/>
                          </a:lnTo>
                          <a:lnTo>
                            <a:pt x="63" y="197"/>
                          </a:lnTo>
                          <a:lnTo>
                            <a:pt x="61" y="195"/>
                          </a:lnTo>
                          <a:lnTo>
                            <a:pt x="60" y="197"/>
                          </a:lnTo>
                          <a:lnTo>
                            <a:pt x="59" y="199"/>
                          </a:lnTo>
                          <a:lnTo>
                            <a:pt x="59" y="201"/>
                          </a:lnTo>
                          <a:lnTo>
                            <a:pt x="57" y="206"/>
                          </a:lnTo>
                          <a:lnTo>
                            <a:pt x="56" y="208"/>
                          </a:lnTo>
                          <a:lnTo>
                            <a:pt x="55" y="213"/>
                          </a:lnTo>
                          <a:lnTo>
                            <a:pt x="54" y="218"/>
                          </a:lnTo>
                          <a:lnTo>
                            <a:pt x="54" y="222"/>
                          </a:lnTo>
                          <a:lnTo>
                            <a:pt x="53" y="226"/>
                          </a:lnTo>
                          <a:lnTo>
                            <a:pt x="53" y="231"/>
                          </a:lnTo>
                          <a:lnTo>
                            <a:pt x="53" y="235"/>
                          </a:lnTo>
                          <a:lnTo>
                            <a:pt x="53" y="239"/>
                          </a:lnTo>
                          <a:lnTo>
                            <a:pt x="53" y="243"/>
                          </a:lnTo>
                          <a:lnTo>
                            <a:pt x="53" y="246"/>
                          </a:lnTo>
                          <a:lnTo>
                            <a:pt x="54" y="250"/>
                          </a:lnTo>
                          <a:lnTo>
                            <a:pt x="56" y="254"/>
                          </a:lnTo>
                          <a:lnTo>
                            <a:pt x="51" y="255"/>
                          </a:lnTo>
                          <a:lnTo>
                            <a:pt x="48" y="257"/>
                          </a:lnTo>
                          <a:lnTo>
                            <a:pt x="44" y="257"/>
                          </a:lnTo>
                          <a:lnTo>
                            <a:pt x="41" y="260"/>
                          </a:lnTo>
                          <a:lnTo>
                            <a:pt x="38" y="262"/>
                          </a:lnTo>
                          <a:lnTo>
                            <a:pt x="35" y="263"/>
                          </a:lnTo>
                          <a:lnTo>
                            <a:pt x="32" y="264"/>
                          </a:lnTo>
                          <a:lnTo>
                            <a:pt x="30" y="267"/>
                          </a:lnTo>
                          <a:lnTo>
                            <a:pt x="25" y="271"/>
                          </a:lnTo>
                          <a:lnTo>
                            <a:pt x="22" y="275"/>
                          </a:lnTo>
                          <a:lnTo>
                            <a:pt x="19" y="280"/>
                          </a:lnTo>
                          <a:lnTo>
                            <a:pt x="17" y="284"/>
                          </a:lnTo>
                          <a:lnTo>
                            <a:pt x="15" y="289"/>
                          </a:lnTo>
                          <a:lnTo>
                            <a:pt x="13" y="294"/>
                          </a:lnTo>
                          <a:lnTo>
                            <a:pt x="12" y="299"/>
                          </a:lnTo>
                          <a:lnTo>
                            <a:pt x="12" y="303"/>
                          </a:lnTo>
                          <a:lnTo>
                            <a:pt x="12" y="306"/>
                          </a:lnTo>
                          <a:lnTo>
                            <a:pt x="12" y="308"/>
                          </a:lnTo>
                          <a:lnTo>
                            <a:pt x="12" y="312"/>
                          </a:lnTo>
                          <a:lnTo>
                            <a:pt x="13" y="314"/>
                          </a:lnTo>
                          <a:lnTo>
                            <a:pt x="13" y="317"/>
                          </a:lnTo>
                          <a:lnTo>
                            <a:pt x="15" y="319"/>
                          </a:lnTo>
                          <a:lnTo>
                            <a:pt x="15" y="322"/>
                          </a:lnTo>
                          <a:lnTo>
                            <a:pt x="17" y="325"/>
                          </a:lnTo>
                          <a:lnTo>
                            <a:pt x="18" y="330"/>
                          </a:lnTo>
                          <a:lnTo>
                            <a:pt x="21" y="336"/>
                          </a:lnTo>
                          <a:lnTo>
                            <a:pt x="21" y="338"/>
                          </a:lnTo>
                          <a:lnTo>
                            <a:pt x="23" y="340"/>
                          </a:lnTo>
                          <a:lnTo>
                            <a:pt x="24" y="343"/>
                          </a:lnTo>
                          <a:lnTo>
                            <a:pt x="25" y="345"/>
                          </a:lnTo>
                          <a:lnTo>
                            <a:pt x="28" y="351"/>
                          </a:lnTo>
                          <a:lnTo>
                            <a:pt x="31" y="356"/>
                          </a:lnTo>
                          <a:lnTo>
                            <a:pt x="32" y="358"/>
                          </a:lnTo>
                          <a:lnTo>
                            <a:pt x="35" y="360"/>
                          </a:lnTo>
                          <a:lnTo>
                            <a:pt x="36" y="364"/>
                          </a:lnTo>
                          <a:lnTo>
                            <a:pt x="38" y="368"/>
                          </a:lnTo>
                          <a:lnTo>
                            <a:pt x="42" y="372"/>
                          </a:lnTo>
                          <a:lnTo>
                            <a:pt x="45" y="376"/>
                          </a:lnTo>
                          <a:lnTo>
                            <a:pt x="49" y="381"/>
                          </a:lnTo>
                          <a:lnTo>
                            <a:pt x="53" y="387"/>
                          </a:lnTo>
                          <a:lnTo>
                            <a:pt x="56" y="391"/>
                          </a:lnTo>
                          <a:lnTo>
                            <a:pt x="60" y="396"/>
                          </a:lnTo>
                          <a:lnTo>
                            <a:pt x="63" y="400"/>
                          </a:lnTo>
                          <a:lnTo>
                            <a:pt x="67" y="404"/>
                          </a:lnTo>
                          <a:lnTo>
                            <a:pt x="68" y="401"/>
                          </a:lnTo>
                          <a:lnTo>
                            <a:pt x="70" y="396"/>
                          </a:lnTo>
                          <a:lnTo>
                            <a:pt x="73" y="394"/>
                          </a:lnTo>
                          <a:lnTo>
                            <a:pt x="74" y="391"/>
                          </a:lnTo>
                          <a:lnTo>
                            <a:pt x="76" y="388"/>
                          </a:lnTo>
                          <a:lnTo>
                            <a:pt x="78" y="384"/>
                          </a:lnTo>
                          <a:lnTo>
                            <a:pt x="79" y="381"/>
                          </a:lnTo>
                          <a:lnTo>
                            <a:pt x="81" y="378"/>
                          </a:lnTo>
                          <a:lnTo>
                            <a:pt x="81" y="374"/>
                          </a:lnTo>
                          <a:lnTo>
                            <a:pt x="83" y="371"/>
                          </a:lnTo>
                          <a:lnTo>
                            <a:pt x="86" y="366"/>
                          </a:lnTo>
                          <a:lnTo>
                            <a:pt x="87" y="363"/>
                          </a:lnTo>
                          <a:lnTo>
                            <a:pt x="88" y="358"/>
                          </a:lnTo>
                          <a:lnTo>
                            <a:pt x="91" y="356"/>
                          </a:lnTo>
                          <a:lnTo>
                            <a:pt x="91" y="359"/>
                          </a:lnTo>
                          <a:lnTo>
                            <a:pt x="91" y="363"/>
                          </a:lnTo>
                          <a:lnTo>
                            <a:pt x="91" y="366"/>
                          </a:lnTo>
                          <a:lnTo>
                            <a:pt x="91" y="370"/>
                          </a:lnTo>
                          <a:lnTo>
                            <a:pt x="91" y="374"/>
                          </a:lnTo>
                          <a:lnTo>
                            <a:pt x="91" y="376"/>
                          </a:lnTo>
                          <a:lnTo>
                            <a:pt x="92" y="379"/>
                          </a:lnTo>
                          <a:lnTo>
                            <a:pt x="92" y="383"/>
                          </a:lnTo>
                          <a:lnTo>
                            <a:pt x="92" y="387"/>
                          </a:lnTo>
                          <a:lnTo>
                            <a:pt x="93" y="389"/>
                          </a:lnTo>
                          <a:lnTo>
                            <a:pt x="94" y="391"/>
                          </a:lnTo>
                          <a:lnTo>
                            <a:pt x="94" y="396"/>
                          </a:lnTo>
                          <a:lnTo>
                            <a:pt x="94" y="398"/>
                          </a:lnTo>
                          <a:lnTo>
                            <a:pt x="94" y="401"/>
                          </a:lnTo>
                          <a:lnTo>
                            <a:pt x="94" y="404"/>
                          </a:lnTo>
                          <a:lnTo>
                            <a:pt x="95" y="407"/>
                          </a:lnTo>
                          <a:lnTo>
                            <a:pt x="92" y="408"/>
                          </a:lnTo>
                          <a:lnTo>
                            <a:pt x="88" y="409"/>
                          </a:lnTo>
                          <a:lnTo>
                            <a:pt x="83" y="411"/>
                          </a:lnTo>
                          <a:lnTo>
                            <a:pt x="81" y="414"/>
                          </a:lnTo>
                          <a:lnTo>
                            <a:pt x="76" y="416"/>
                          </a:lnTo>
                          <a:lnTo>
                            <a:pt x="70" y="419"/>
                          </a:lnTo>
                          <a:lnTo>
                            <a:pt x="66" y="421"/>
                          </a:lnTo>
                          <a:lnTo>
                            <a:pt x="62" y="425"/>
                          </a:lnTo>
                          <a:lnTo>
                            <a:pt x="57" y="427"/>
                          </a:lnTo>
                          <a:lnTo>
                            <a:pt x="53" y="429"/>
                          </a:lnTo>
                          <a:lnTo>
                            <a:pt x="48" y="432"/>
                          </a:lnTo>
                          <a:lnTo>
                            <a:pt x="44" y="435"/>
                          </a:lnTo>
                          <a:lnTo>
                            <a:pt x="40" y="438"/>
                          </a:lnTo>
                          <a:lnTo>
                            <a:pt x="37" y="440"/>
                          </a:lnTo>
                          <a:lnTo>
                            <a:pt x="34" y="442"/>
                          </a:lnTo>
                          <a:lnTo>
                            <a:pt x="32" y="445"/>
                          </a:lnTo>
                          <a:lnTo>
                            <a:pt x="36" y="445"/>
                          </a:lnTo>
                          <a:lnTo>
                            <a:pt x="41" y="445"/>
                          </a:lnTo>
                          <a:lnTo>
                            <a:pt x="44" y="445"/>
                          </a:lnTo>
                          <a:lnTo>
                            <a:pt x="48" y="445"/>
                          </a:lnTo>
                          <a:lnTo>
                            <a:pt x="53" y="445"/>
                          </a:lnTo>
                          <a:lnTo>
                            <a:pt x="56" y="445"/>
                          </a:lnTo>
                          <a:lnTo>
                            <a:pt x="61" y="445"/>
                          </a:lnTo>
                          <a:lnTo>
                            <a:pt x="66" y="445"/>
                          </a:lnTo>
                          <a:lnTo>
                            <a:pt x="66" y="447"/>
                          </a:lnTo>
                          <a:lnTo>
                            <a:pt x="68" y="449"/>
                          </a:lnTo>
                          <a:lnTo>
                            <a:pt x="69" y="452"/>
                          </a:lnTo>
                          <a:lnTo>
                            <a:pt x="70" y="454"/>
                          </a:lnTo>
                          <a:lnTo>
                            <a:pt x="74" y="457"/>
                          </a:lnTo>
                          <a:lnTo>
                            <a:pt x="78" y="460"/>
                          </a:lnTo>
                          <a:lnTo>
                            <a:pt x="81" y="461"/>
                          </a:lnTo>
                          <a:lnTo>
                            <a:pt x="85" y="463"/>
                          </a:lnTo>
                          <a:lnTo>
                            <a:pt x="88" y="463"/>
                          </a:lnTo>
                          <a:lnTo>
                            <a:pt x="92" y="463"/>
                          </a:lnTo>
                          <a:lnTo>
                            <a:pt x="94" y="461"/>
                          </a:lnTo>
                          <a:lnTo>
                            <a:pt x="99" y="459"/>
                          </a:lnTo>
                          <a:lnTo>
                            <a:pt x="101" y="458"/>
                          </a:lnTo>
                          <a:lnTo>
                            <a:pt x="104" y="455"/>
                          </a:lnTo>
                          <a:lnTo>
                            <a:pt x="107" y="452"/>
                          </a:lnTo>
                          <a:lnTo>
                            <a:pt x="110" y="449"/>
                          </a:lnTo>
                          <a:lnTo>
                            <a:pt x="112" y="446"/>
                          </a:lnTo>
                          <a:lnTo>
                            <a:pt x="114" y="442"/>
                          </a:lnTo>
                          <a:lnTo>
                            <a:pt x="117" y="442"/>
                          </a:lnTo>
                          <a:lnTo>
                            <a:pt x="121" y="444"/>
                          </a:lnTo>
                          <a:lnTo>
                            <a:pt x="125" y="445"/>
                          </a:lnTo>
                          <a:lnTo>
                            <a:pt x="130" y="446"/>
                          </a:lnTo>
                          <a:lnTo>
                            <a:pt x="133" y="446"/>
                          </a:lnTo>
                          <a:lnTo>
                            <a:pt x="138" y="446"/>
                          </a:lnTo>
                          <a:lnTo>
                            <a:pt x="142" y="446"/>
                          </a:lnTo>
                          <a:lnTo>
                            <a:pt x="146" y="447"/>
                          </a:lnTo>
                          <a:lnTo>
                            <a:pt x="149" y="446"/>
                          </a:lnTo>
                          <a:lnTo>
                            <a:pt x="152" y="446"/>
                          </a:lnTo>
                          <a:lnTo>
                            <a:pt x="156" y="446"/>
                          </a:lnTo>
                          <a:lnTo>
                            <a:pt x="158" y="446"/>
                          </a:lnTo>
                          <a:lnTo>
                            <a:pt x="162" y="446"/>
                          </a:lnTo>
                          <a:lnTo>
                            <a:pt x="164" y="446"/>
                          </a:lnTo>
                          <a:lnTo>
                            <a:pt x="175" y="446"/>
                          </a:lnTo>
                          <a:lnTo>
                            <a:pt x="184" y="447"/>
                          </a:lnTo>
                          <a:lnTo>
                            <a:pt x="195" y="447"/>
                          </a:lnTo>
                          <a:lnTo>
                            <a:pt x="204" y="447"/>
                          </a:lnTo>
                          <a:lnTo>
                            <a:pt x="215" y="447"/>
                          </a:lnTo>
                          <a:lnTo>
                            <a:pt x="225" y="447"/>
                          </a:lnTo>
                          <a:lnTo>
                            <a:pt x="235" y="447"/>
                          </a:lnTo>
                          <a:lnTo>
                            <a:pt x="246" y="447"/>
                          </a:lnTo>
                          <a:lnTo>
                            <a:pt x="255" y="447"/>
                          </a:lnTo>
                          <a:lnTo>
                            <a:pt x="265" y="447"/>
                          </a:lnTo>
                          <a:lnTo>
                            <a:pt x="274" y="447"/>
                          </a:lnTo>
                          <a:lnTo>
                            <a:pt x="285" y="447"/>
                          </a:lnTo>
                          <a:lnTo>
                            <a:pt x="293" y="447"/>
                          </a:lnTo>
                          <a:lnTo>
                            <a:pt x="304" y="447"/>
                          </a:lnTo>
                          <a:lnTo>
                            <a:pt x="314" y="447"/>
                          </a:lnTo>
                          <a:lnTo>
                            <a:pt x="323" y="447"/>
                          </a:lnTo>
                          <a:lnTo>
                            <a:pt x="331" y="447"/>
                          </a:lnTo>
                          <a:lnTo>
                            <a:pt x="341" y="446"/>
                          </a:lnTo>
                          <a:lnTo>
                            <a:pt x="349" y="446"/>
                          </a:lnTo>
                          <a:lnTo>
                            <a:pt x="359" y="446"/>
                          </a:lnTo>
                          <a:lnTo>
                            <a:pt x="367" y="445"/>
                          </a:lnTo>
                          <a:lnTo>
                            <a:pt x="377" y="445"/>
                          </a:lnTo>
                          <a:lnTo>
                            <a:pt x="385" y="445"/>
                          </a:lnTo>
                          <a:lnTo>
                            <a:pt x="393" y="445"/>
                          </a:lnTo>
                          <a:lnTo>
                            <a:pt x="401" y="445"/>
                          </a:lnTo>
                          <a:lnTo>
                            <a:pt x="410" y="444"/>
                          </a:lnTo>
                          <a:lnTo>
                            <a:pt x="417" y="444"/>
                          </a:lnTo>
                          <a:lnTo>
                            <a:pt x="425" y="444"/>
                          </a:lnTo>
                          <a:lnTo>
                            <a:pt x="432" y="442"/>
                          </a:lnTo>
                          <a:lnTo>
                            <a:pt x="441" y="442"/>
                          </a:lnTo>
                          <a:lnTo>
                            <a:pt x="448" y="442"/>
                          </a:lnTo>
                          <a:lnTo>
                            <a:pt x="455" y="442"/>
                          </a:lnTo>
                          <a:lnTo>
                            <a:pt x="462" y="441"/>
                          </a:lnTo>
                          <a:lnTo>
                            <a:pt x="468" y="441"/>
                          </a:lnTo>
                          <a:lnTo>
                            <a:pt x="475" y="440"/>
                          </a:lnTo>
                          <a:lnTo>
                            <a:pt x="482" y="440"/>
                          </a:lnTo>
                          <a:lnTo>
                            <a:pt x="488" y="439"/>
                          </a:lnTo>
                          <a:lnTo>
                            <a:pt x="494" y="439"/>
                          </a:lnTo>
                          <a:lnTo>
                            <a:pt x="500" y="439"/>
                          </a:lnTo>
                          <a:lnTo>
                            <a:pt x="506" y="439"/>
                          </a:lnTo>
                          <a:lnTo>
                            <a:pt x="512" y="438"/>
                          </a:lnTo>
                          <a:lnTo>
                            <a:pt x="517" y="438"/>
                          </a:lnTo>
                          <a:lnTo>
                            <a:pt x="521" y="436"/>
                          </a:lnTo>
                          <a:lnTo>
                            <a:pt x="526" y="436"/>
                          </a:lnTo>
                          <a:lnTo>
                            <a:pt x="532" y="436"/>
                          </a:lnTo>
                          <a:lnTo>
                            <a:pt x="537" y="436"/>
                          </a:lnTo>
                          <a:lnTo>
                            <a:pt x="540" y="435"/>
                          </a:lnTo>
                          <a:lnTo>
                            <a:pt x="545" y="435"/>
                          </a:lnTo>
                          <a:lnTo>
                            <a:pt x="549" y="435"/>
                          </a:lnTo>
                          <a:lnTo>
                            <a:pt x="552" y="434"/>
                          </a:lnTo>
                          <a:lnTo>
                            <a:pt x="556" y="434"/>
                          </a:lnTo>
                          <a:lnTo>
                            <a:pt x="559" y="434"/>
                          </a:lnTo>
                          <a:lnTo>
                            <a:pt x="562" y="434"/>
                          </a:lnTo>
                          <a:lnTo>
                            <a:pt x="564" y="433"/>
                          </a:lnTo>
                          <a:lnTo>
                            <a:pt x="566" y="433"/>
                          </a:lnTo>
                          <a:lnTo>
                            <a:pt x="570" y="433"/>
                          </a:lnTo>
                          <a:lnTo>
                            <a:pt x="572" y="433"/>
                          </a:lnTo>
                          <a:lnTo>
                            <a:pt x="576" y="433"/>
                          </a:lnTo>
                          <a:lnTo>
                            <a:pt x="577" y="433"/>
                          </a:lnTo>
                          <a:lnTo>
                            <a:pt x="578" y="433"/>
                          </a:lnTo>
                          <a:lnTo>
                            <a:pt x="578" y="432"/>
                          </a:lnTo>
                          <a:lnTo>
                            <a:pt x="578" y="428"/>
                          </a:lnTo>
                          <a:lnTo>
                            <a:pt x="578" y="425"/>
                          </a:lnTo>
                          <a:lnTo>
                            <a:pt x="578" y="422"/>
                          </a:lnTo>
                          <a:lnTo>
                            <a:pt x="578" y="419"/>
                          </a:lnTo>
                          <a:lnTo>
                            <a:pt x="578" y="415"/>
                          </a:lnTo>
                          <a:lnTo>
                            <a:pt x="578" y="410"/>
                          </a:lnTo>
                          <a:lnTo>
                            <a:pt x="578" y="406"/>
                          </a:lnTo>
                          <a:lnTo>
                            <a:pt x="578" y="402"/>
                          </a:lnTo>
                          <a:lnTo>
                            <a:pt x="578" y="400"/>
                          </a:lnTo>
                          <a:lnTo>
                            <a:pt x="578" y="397"/>
                          </a:lnTo>
                          <a:lnTo>
                            <a:pt x="578" y="395"/>
                          </a:lnTo>
                          <a:lnTo>
                            <a:pt x="578" y="391"/>
                          </a:lnTo>
                          <a:lnTo>
                            <a:pt x="578" y="389"/>
                          </a:lnTo>
                          <a:lnTo>
                            <a:pt x="578" y="385"/>
                          </a:lnTo>
                          <a:lnTo>
                            <a:pt x="578" y="383"/>
                          </a:lnTo>
                          <a:lnTo>
                            <a:pt x="578" y="378"/>
                          </a:lnTo>
                          <a:lnTo>
                            <a:pt x="578" y="376"/>
                          </a:lnTo>
                          <a:lnTo>
                            <a:pt x="578" y="372"/>
                          </a:lnTo>
                          <a:lnTo>
                            <a:pt x="579" y="369"/>
                          </a:lnTo>
                          <a:lnTo>
                            <a:pt x="578" y="364"/>
                          </a:lnTo>
                          <a:lnTo>
                            <a:pt x="578" y="360"/>
                          </a:lnTo>
                          <a:lnTo>
                            <a:pt x="578" y="357"/>
                          </a:lnTo>
                          <a:lnTo>
                            <a:pt x="578" y="353"/>
                          </a:lnTo>
                          <a:lnTo>
                            <a:pt x="578" y="349"/>
                          </a:lnTo>
                          <a:lnTo>
                            <a:pt x="578" y="344"/>
                          </a:lnTo>
                          <a:lnTo>
                            <a:pt x="578" y="340"/>
                          </a:lnTo>
                          <a:lnTo>
                            <a:pt x="578" y="336"/>
                          </a:lnTo>
                          <a:lnTo>
                            <a:pt x="578" y="331"/>
                          </a:lnTo>
                          <a:lnTo>
                            <a:pt x="578" y="327"/>
                          </a:lnTo>
                          <a:lnTo>
                            <a:pt x="578" y="322"/>
                          </a:lnTo>
                          <a:lnTo>
                            <a:pt x="578" y="318"/>
                          </a:lnTo>
                          <a:lnTo>
                            <a:pt x="578" y="313"/>
                          </a:lnTo>
                          <a:lnTo>
                            <a:pt x="578" y="308"/>
                          </a:lnTo>
                          <a:lnTo>
                            <a:pt x="578" y="303"/>
                          </a:lnTo>
                          <a:lnTo>
                            <a:pt x="578" y="300"/>
                          </a:lnTo>
                          <a:lnTo>
                            <a:pt x="578" y="294"/>
                          </a:lnTo>
                          <a:lnTo>
                            <a:pt x="578" y="290"/>
                          </a:lnTo>
                          <a:lnTo>
                            <a:pt x="578" y="284"/>
                          </a:lnTo>
                          <a:lnTo>
                            <a:pt x="578" y="280"/>
                          </a:lnTo>
                          <a:lnTo>
                            <a:pt x="578" y="275"/>
                          </a:lnTo>
                          <a:lnTo>
                            <a:pt x="578" y="269"/>
                          </a:lnTo>
                          <a:lnTo>
                            <a:pt x="578" y="264"/>
                          </a:lnTo>
                          <a:lnTo>
                            <a:pt x="578" y="260"/>
                          </a:lnTo>
                          <a:lnTo>
                            <a:pt x="578" y="254"/>
                          </a:lnTo>
                          <a:lnTo>
                            <a:pt x="578" y="249"/>
                          </a:lnTo>
                          <a:lnTo>
                            <a:pt x="578" y="243"/>
                          </a:lnTo>
                          <a:lnTo>
                            <a:pt x="578" y="237"/>
                          </a:lnTo>
                          <a:lnTo>
                            <a:pt x="578" y="232"/>
                          </a:lnTo>
                          <a:lnTo>
                            <a:pt x="578" y="226"/>
                          </a:lnTo>
                          <a:lnTo>
                            <a:pt x="578" y="222"/>
                          </a:lnTo>
                          <a:lnTo>
                            <a:pt x="578" y="217"/>
                          </a:lnTo>
                          <a:lnTo>
                            <a:pt x="578" y="211"/>
                          </a:lnTo>
                          <a:lnTo>
                            <a:pt x="578" y="205"/>
                          </a:lnTo>
                          <a:lnTo>
                            <a:pt x="577" y="200"/>
                          </a:lnTo>
                          <a:lnTo>
                            <a:pt x="577" y="195"/>
                          </a:lnTo>
                          <a:lnTo>
                            <a:pt x="577" y="190"/>
                          </a:lnTo>
                          <a:lnTo>
                            <a:pt x="577" y="185"/>
                          </a:lnTo>
                          <a:lnTo>
                            <a:pt x="577" y="180"/>
                          </a:lnTo>
                          <a:lnTo>
                            <a:pt x="577" y="176"/>
                          </a:lnTo>
                          <a:lnTo>
                            <a:pt x="576" y="171"/>
                          </a:lnTo>
                          <a:lnTo>
                            <a:pt x="576" y="166"/>
                          </a:lnTo>
                          <a:lnTo>
                            <a:pt x="575" y="162"/>
                          </a:lnTo>
                          <a:lnTo>
                            <a:pt x="575" y="159"/>
                          </a:lnTo>
                          <a:lnTo>
                            <a:pt x="575" y="154"/>
                          </a:lnTo>
                          <a:lnTo>
                            <a:pt x="575" y="150"/>
                          </a:lnTo>
                          <a:lnTo>
                            <a:pt x="575" y="146"/>
                          </a:lnTo>
                          <a:lnTo>
                            <a:pt x="575" y="143"/>
                          </a:lnTo>
                          <a:lnTo>
                            <a:pt x="573" y="138"/>
                          </a:lnTo>
                          <a:lnTo>
                            <a:pt x="573" y="135"/>
                          </a:lnTo>
                          <a:lnTo>
                            <a:pt x="572" y="131"/>
                          </a:lnTo>
                          <a:lnTo>
                            <a:pt x="572" y="128"/>
                          </a:lnTo>
                          <a:lnTo>
                            <a:pt x="571" y="125"/>
                          </a:lnTo>
                          <a:lnTo>
                            <a:pt x="571" y="122"/>
                          </a:lnTo>
                          <a:lnTo>
                            <a:pt x="570" y="118"/>
                          </a:lnTo>
                          <a:lnTo>
                            <a:pt x="570" y="116"/>
                          </a:lnTo>
                          <a:lnTo>
                            <a:pt x="570" y="112"/>
                          </a:lnTo>
                          <a:lnTo>
                            <a:pt x="570" y="110"/>
                          </a:lnTo>
                          <a:lnTo>
                            <a:pt x="569" y="108"/>
                          </a:lnTo>
                          <a:lnTo>
                            <a:pt x="569" y="105"/>
                          </a:lnTo>
                          <a:lnTo>
                            <a:pt x="568" y="100"/>
                          </a:lnTo>
                          <a:lnTo>
                            <a:pt x="566" y="95"/>
                          </a:lnTo>
                          <a:lnTo>
                            <a:pt x="565" y="90"/>
                          </a:lnTo>
                          <a:lnTo>
                            <a:pt x="565" y="87"/>
                          </a:lnTo>
                          <a:lnTo>
                            <a:pt x="564" y="83"/>
                          </a:lnTo>
                          <a:lnTo>
                            <a:pt x="563" y="79"/>
                          </a:lnTo>
                          <a:lnTo>
                            <a:pt x="562" y="77"/>
                          </a:lnTo>
                          <a:lnTo>
                            <a:pt x="562" y="74"/>
                          </a:lnTo>
                          <a:lnTo>
                            <a:pt x="560" y="71"/>
                          </a:lnTo>
                          <a:lnTo>
                            <a:pt x="560" y="70"/>
                          </a:lnTo>
                          <a:lnTo>
                            <a:pt x="559" y="66"/>
                          </a:lnTo>
                          <a:lnTo>
                            <a:pt x="558" y="64"/>
                          </a:lnTo>
                          <a:lnTo>
                            <a:pt x="557" y="62"/>
                          </a:lnTo>
                          <a:lnTo>
                            <a:pt x="626" y="0"/>
                          </a:lnTo>
                          <a:lnTo>
                            <a:pt x="628" y="3"/>
                          </a:lnTo>
                          <a:lnTo>
                            <a:pt x="633" y="8"/>
                          </a:lnTo>
                          <a:lnTo>
                            <a:pt x="634" y="10"/>
                          </a:lnTo>
                          <a:lnTo>
                            <a:pt x="635" y="13"/>
                          </a:lnTo>
                          <a:lnTo>
                            <a:pt x="638" y="16"/>
                          </a:lnTo>
                          <a:lnTo>
                            <a:pt x="640" y="19"/>
                          </a:lnTo>
                          <a:lnTo>
                            <a:pt x="640" y="21"/>
                          </a:lnTo>
                          <a:lnTo>
                            <a:pt x="642" y="24"/>
                          </a:lnTo>
                          <a:lnTo>
                            <a:pt x="643" y="28"/>
                          </a:lnTo>
                          <a:lnTo>
                            <a:pt x="646" y="32"/>
                          </a:lnTo>
                          <a:lnTo>
                            <a:pt x="646" y="34"/>
                          </a:lnTo>
                          <a:lnTo>
                            <a:pt x="648" y="39"/>
                          </a:lnTo>
                          <a:lnTo>
                            <a:pt x="648" y="41"/>
                          </a:lnTo>
                          <a:lnTo>
                            <a:pt x="651" y="46"/>
                          </a:lnTo>
                          <a:lnTo>
                            <a:pt x="651" y="49"/>
                          </a:lnTo>
                          <a:lnTo>
                            <a:pt x="652" y="53"/>
                          </a:lnTo>
                          <a:lnTo>
                            <a:pt x="653" y="58"/>
                          </a:lnTo>
                          <a:lnTo>
                            <a:pt x="653" y="62"/>
                          </a:lnTo>
                          <a:lnTo>
                            <a:pt x="654" y="66"/>
                          </a:lnTo>
                          <a:lnTo>
                            <a:pt x="655" y="71"/>
                          </a:lnTo>
                          <a:lnTo>
                            <a:pt x="655" y="74"/>
                          </a:lnTo>
                          <a:lnTo>
                            <a:pt x="657" y="79"/>
                          </a:lnTo>
                          <a:lnTo>
                            <a:pt x="658" y="83"/>
                          </a:lnTo>
                          <a:lnTo>
                            <a:pt x="658" y="87"/>
                          </a:lnTo>
                          <a:lnTo>
                            <a:pt x="658" y="92"/>
                          </a:lnTo>
                          <a:lnTo>
                            <a:pt x="659" y="97"/>
                          </a:lnTo>
                          <a:lnTo>
                            <a:pt x="660" y="100"/>
                          </a:lnTo>
                          <a:lnTo>
                            <a:pt x="660" y="105"/>
                          </a:lnTo>
                          <a:lnTo>
                            <a:pt x="660" y="110"/>
                          </a:lnTo>
                          <a:lnTo>
                            <a:pt x="661" y="115"/>
                          </a:lnTo>
                          <a:lnTo>
                            <a:pt x="661" y="121"/>
                          </a:lnTo>
                          <a:lnTo>
                            <a:pt x="662" y="124"/>
                          </a:lnTo>
                          <a:lnTo>
                            <a:pt x="662" y="129"/>
                          </a:lnTo>
                          <a:lnTo>
                            <a:pt x="662" y="134"/>
                          </a:lnTo>
                          <a:lnTo>
                            <a:pt x="662" y="138"/>
                          </a:lnTo>
                          <a:lnTo>
                            <a:pt x="664" y="142"/>
                          </a:lnTo>
                          <a:lnTo>
                            <a:pt x="664" y="147"/>
                          </a:lnTo>
                          <a:lnTo>
                            <a:pt x="664" y="152"/>
                          </a:lnTo>
                          <a:lnTo>
                            <a:pt x="664" y="156"/>
                          </a:lnTo>
                          <a:lnTo>
                            <a:pt x="664" y="161"/>
                          </a:lnTo>
                          <a:lnTo>
                            <a:pt x="664" y="165"/>
                          </a:lnTo>
                          <a:lnTo>
                            <a:pt x="664" y="169"/>
                          </a:lnTo>
                          <a:lnTo>
                            <a:pt x="664" y="173"/>
                          </a:lnTo>
                          <a:lnTo>
                            <a:pt x="664" y="178"/>
                          </a:lnTo>
                          <a:lnTo>
                            <a:pt x="664" y="182"/>
                          </a:lnTo>
                          <a:lnTo>
                            <a:pt x="665" y="186"/>
                          </a:lnTo>
                          <a:lnTo>
                            <a:pt x="665" y="191"/>
                          </a:lnTo>
                          <a:lnTo>
                            <a:pt x="665" y="193"/>
                          </a:lnTo>
                          <a:lnTo>
                            <a:pt x="665" y="198"/>
                          </a:lnTo>
                          <a:lnTo>
                            <a:pt x="665" y="201"/>
                          </a:lnTo>
                          <a:lnTo>
                            <a:pt x="665" y="205"/>
                          </a:lnTo>
                          <a:lnTo>
                            <a:pt x="665" y="208"/>
                          </a:lnTo>
                          <a:lnTo>
                            <a:pt x="665" y="212"/>
                          </a:lnTo>
                          <a:lnTo>
                            <a:pt x="665" y="217"/>
                          </a:lnTo>
                          <a:lnTo>
                            <a:pt x="665" y="219"/>
                          </a:lnTo>
                          <a:lnTo>
                            <a:pt x="665" y="222"/>
                          </a:lnTo>
                          <a:lnTo>
                            <a:pt x="665" y="224"/>
                          </a:lnTo>
                          <a:lnTo>
                            <a:pt x="666" y="229"/>
                          </a:lnTo>
                          <a:lnTo>
                            <a:pt x="666" y="231"/>
                          </a:lnTo>
                          <a:lnTo>
                            <a:pt x="666" y="233"/>
                          </a:lnTo>
                          <a:lnTo>
                            <a:pt x="666" y="236"/>
                          </a:lnTo>
                          <a:lnTo>
                            <a:pt x="666" y="239"/>
                          </a:lnTo>
                          <a:lnTo>
                            <a:pt x="666" y="241"/>
                          </a:lnTo>
                          <a:lnTo>
                            <a:pt x="666" y="243"/>
                          </a:lnTo>
                          <a:lnTo>
                            <a:pt x="666" y="246"/>
                          </a:lnTo>
                          <a:lnTo>
                            <a:pt x="666" y="249"/>
                          </a:lnTo>
                          <a:lnTo>
                            <a:pt x="666" y="252"/>
                          </a:lnTo>
                          <a:lnTo>
                            <a:pt x="666" y="256"/>
                          </a:lnTo>
                          <a:lnTo>
                            <a:pt x="666" y="260"/>
                          </a:lnTo>
                          <a:lnTo>
                            <a:pt x="666" y="264"/>
                          </a:lnTo>
                          <a:lnTo>
                            <a:pt x="666" y="267"/>
                          </a:lnTo>
                          <a:lnTo>
                            <a:pt x="666" y="273"/>
                          </a:lnTo>
                          <a:lnTo>
                            <a:pt x="666" y="276"/>
                          </a:lnTo>
                          <a:lnTo>
                            <a:pt x="666" y="281"/>
                          </a:lnTo>
                          <a:lnTo>
                            <a:pt x="666" y="284"/>
                          </a:lnTo>
                          <a:lnTo>
                            <a:pt x="666" y="290"/>
                          </a:lnTo>
                          <a:lnTo>
                            <a:pt x="666" y="295"/>
                          </a:lnTo>
                          <a:lnTo>
                            <a:pt x="667" y="301"/>
                          </a:lnTo>
                          <a:lnTo>
                            <a:pt x="666" y="306"/>
                          </a:lnTo>
                          <a:lnTo>
                            <a:pt x="666" y="311"/>
                          </a:lnTo>
                          <a:lnTo>
                            <a:pt x="666" y="317"/>
                          </a:lnTo>
                          <a:lnTo>
                            <a:pt x="666" y="322"/>
                          </a:lnTo>
                          <a:lnTo>
                            <a:pt x="666" y="328"/>
                          </a:lnTo>
                          <a:lnTo>
                            <a:pt x="666" y="334"/>
                          </a:lnTo>
                          <a:lnTo>
                            <a:pt x="666" y="340"/>
                          </a:lnTo>
                          <a:lnTo>
                            <a:pt x="666" y="345"/>
                          </a:lnTo>
                          <a:lnTo>
                            <a:pt x="666" y="351"/>
                          </a:lnTo>
                          <a:lnTo>
                            <a:pt x="666" y="357"/>
                          </a:lnTo>
                          <a:lnTo>
                            <a:pt x="666" y="363"/>
                          </a:lnTo>
                          <a:lnTo>
                            <a:pt x="666" y="370"/>
                          </a:lnTo>
                          <a:lnTo>
                            <a:pt x="666" y="376"/>
                          </a:lnTo>
                          <a:lnTo>
                            <a:pt x="666" y="381"/>
                          </a:lnTo>
                          <a:lnTo>
                            <a:pt x="666" y="387"/>
                          </a:lnTo>
                          <a:lnTo>
                            <a:pt x="666" y="394"/>
                          </a:lnTo>
                          <a:lnTo>
                            <a:pt x="665" y="398"/>
                          </a:lnTo>
                          <a:lnTo>
                            <a:pt x="665" y="404"/>
                          </a:lnTo>
                          <a:lnTo>
                            <a:pt x="665" y="411"/>
                          </a:lnTo>
                          <a:lnTo>
                            <a:pt x="665" y="416"/>
                          </a:lnTo>
                          <a:lnTo>
                            <a:pt x="665" y="421"/>
                          </a:lnTo>
                          <a:lnTo>
                            <a:pt x="665" y="427"/>
                          </a:lnTo>
                          <a:lnTo>
                            <a:pt x="665" y="433"/>
                          </a:lnTo>
                          <a:lnTo>
                            <a:pt x="665" y="439"/>
                          </a:lnTo>
                          <a:lnTo>
                            <a:pt x="664" y="444"/>
                          </a:lnTo>
                          <a:lnTo>
                            <a:pt x="664" y="448"/>
                          </a:lnTo>
                          <a:lnTo>
                            <a:pt x="664" y="453"/>
                          </a:lnTo>
                          <a:lnTo>
                            <a:pt x="664" y="459"/>
                          </a:lnTo>
                          <a:lnTo>
                            <a:pt x="664" y="464"/>
                          </a:lnTo>
                          <a:lnTo>
                            <a:pt x="664" y="468"/>
                          </a:lnTo>
                          <a:lnTo>
                            <a:pt x="664" y="472"/>
                          </a:lnTo>
                          <a:lnTo>
                            <a:pt x="664" y="477"/>
                          </a:lnTo>
                          <a:lnTo>
                            <a:pt x="664" y="482"/>
                          </a:lnTo>
                          <a:lnTo>
                            <a:pt x="664" y="485"/>
                          </a:lnTo>
                          <a:lnTo>
                            <a:pt x="664" y="489"/>
                          </a:lnTo>
                          <a:lnTo>
                            <a:pt x="664" y="492"/>
                          </a:lnTo>
                          <a:lnTo>
                            <a:pt x="664" y="495"/>
                          </a:lnTo>
                          <a:lnTo>
                            <a:pt x="664" y="498"/>
                          </a:lnTo>
                          <a:lnTo>
                            <a:pt x="664" y="501"/>
                          </a:lnTo>
                          <a:lnTo>
                            <a:pt x="664" y="504"/>
                          </a:lnTo>
                          <a:lnTo>
                            <a:pt x="664" y="508"/>
                          </a:lnTo>
                          <a:lnTo>
                            <a:pt x="664" y="510"/>
                          </a:lnTo>
                          <a:lnTo>
                            <a:pt x="664" y="512"/>
                          </a:lnTo>
                          <a:lnTo>
                            <a:pt x="664" y="514"/>
                          </a:lnTo>
                          <a:lnTo>
                            <a:pt x="659" y="515"/>
                          </a:lnTo>
                          <a:lnTo>
                            <a:pt x="655" y="515"/>
                          </a:lnTo>
                          <a:lnTo>
                            <a:pt x="652" y="515"/>
                          </a:lnTo>
                          <a:lnTo>
                            <a:pt x="649" y="516"/>
                          </a:lnTo>
                          <a:lnTo>
                            <a:pt x="647" y="517"/>
                          </a:lnTo>
                          <a:lnTo>
                            <a:pt x="645" y="518"/>
                          </a:lnTo>
                          <a:lnTo>
                            <a:pt x="641" y="518"/>
                          </a:lnTo>
                          <a:lnTo>
                            <a:pt x="638" y="518"/>
                          </a:lnTo>
                          <a:lnTo>
                            <a:pt x="635" y="518"/>
                          </a:lnTo>
                          <a:lnTo>
                            <a:pt x="632" y="520"/>
                          </a:lnTo>
                          <a:lnTo>
                            <a:pt x="628" y="520"/>
                          </a:lnTo>
                          <a:lnTo>
                            <a:pt x="624" y="521"/>
                          </a:lnTo>
                          <a:lnTo>
                            <a:pt x="620" y="521"/>
                          </a:lnTo>
                          <a:lnTo>
                            <a:pt x="617" y="521"/>
                          </a:lnTo>
                          <a:lnTo>
                            <a:pt x="613" y="521"/>
                          </a:lnTo>
                          <a:lnTo>
                            <a:pt x="608" y="522"/>
                          </a:lnTo>
                          <a:lnTo>
                            <a:pt x="604" y="522"/>
                          </a:lnTo>
                          <a:lnTo>
                            <a:pt x="600" y="523"/>
                          </a:lnTo>
                          <a:lnTo>
                            <a:pt x="596" y="523"/>
                          </a:lnTo>
                          <a:lnTo>
                            <a:pt x="591" y="523"/>
                          </a:lnTo>
                          <a:lnTo>
                            <a:pt x="588" y="523"/>
                          </a:lnTo>
                          <a:lnTo>
                            <a:pt x="583" y="524"/>
                          </a:lnTo>
                          <a:lnTo>
                            <a:pt x="578" y="524"/>
                          </a:lnTo>
                          <a:lnTo>
                            <a:pt x="575" y="524"/>
                          </a:lnTo>
                          <a:lnTo>
                            <a:pt x="570" y="524"/>
                          </a:lnTo>
                          <a:lnTo>
                            <a:pt x="565" y="525"/>
                          </a:lnTo>
                          <a:lnTo>
                            <a:pt x="560" y="525"/>
                          </a:lnTo>
                          <a:lnTo>
                            <a:pt x="556" y="525"/>
                          </a:lnTo>
                          <a:lnTo>
                            <a:pt x="552" y="525"/>
                          </a:lnTo>
                          <a:lnTo>
                            <a:pt x="547" y="525"/>
                          </a:lnTo>
                          <a:lnTo>
                            <a:pt x="543" y="525"/>
                          </a:lnTo>
                          <a:lnTo>
                            <a:pt x="538" y="525"/>
                          </a:lnTo>
                          <a:lnTo>
                            <a:pt x="534" y="525"/>
                          </a:lnTo>
                          <a:lnTo>
                            <a:pt x="528" y="527"/>
                          </a:lnTo>
                          <a:lnTo>
                            <a:pt x="525" y="527"/>
                          </a:lnTo>
                          <a:lnTo>
                            <a:pt x="521" y="527"/>
                          </a:lnTo>
                          <a:lnTo>
                            <a:pt x="517" y="527"/>
                          </a:lnTo>
                          <a:lnTo>
                            <a:pt x="513" y="528"/>
                          </a:lnTo>
                          <a:lnTo>
                            <a:pt x="508" y="528"/>
                          </a:lnTo>
                          <a:lnTo>
                            <a:pt x="503" y="528"/>
                          </a:lnTo>
                          <a:lnTo>
                            <a:pt x="501" y="528"/>
                          </a:lnTo>
                          <a:lnTo>
                            <a:pt x="498" y="528"/>
                          </a:lnTo>
                          <a:lnTo>
                            <a:pt x="494" y="528"/>
                          </a:lnTo>
                          <a:lnTo>
                            <a:pt x="490" y="528"/>
                          </a:lnTo>
                          <a:lnTo>
                            <a:pt x="486" y="528"/>
                          </a:lnTo>
                          <a:lnTo>
                            <a:pt x="483" y="528"/>
                          </a:lnTo>
                          <a:lnTo>
                            <a:pt x="481" y="528"/>
                          </a:lnTo>
                          <a:lnTo>
                            <a:pt x="477" y="528"/>
                          </a:lnTo>
                          <a:lnTo>
                            <a:pt x="475" y="528"/>
                          </a:lnTo>
                          <a:lnTo>
                            <a:pt x="473" y="529"/>
                          </a:lnTo>
                          <a:lnTo>
                            <a:pt x="468" y="529"/>
                          </a:lnTo>
                          <a:lnTo>
                            <a:pt x="463" y="530"/>
                          </a:lnTo>
                          <a:lnTo>
                            <a:pt x="461" y="530"/>
                          </a:lnTo>
                          <a:lnTo>
                            <a:pt x="458" y="530"/>
                          </a:lnTo>
                          <a:lnTo>
                            <a:pt x="456" y="530"/>
                          </a:lnTo>
                          <a:lnTo>
                            <a:pt x="445" y="530"/>
                          </a:lnTo>
                          <a:lnTo>
                            <a:pt x="436" y="530"/>
                          </a:lnTo>
                          <a:lnTo>
                            <a:pt x="425" y="530"/>
                          </a:lnTo>
                          <a:lnTo>
                            <a:pt x="414" y="530"/>
                          </a:lnTo>
                          <a:lnTo>
                            <a:pt x="405" y="530"/>
                          </a:lnTo>
                          <a:lnTo>
                            <a:pt x="394" y="530"/>
                          </a:lnTo>
                          <a:lnTo>
                            <a:pt x="385" y="530"/>
                          </a:lnTo>
                          <a:lnTo>
                            <a:pt x="374" y="531"/>
                          </a:lnTo>
                          <a:lnTo>
                            <a:pt x="365" y="530"/>
                          </a:lnTo>
                          <a:lnTo>
                            <a:pt x="354" y="530"/>
                          </a:lnTo>
                          <a:lnTo>
                            <a:pt x="344" y="530"/>
                          </a:lnTo>
                          <a:lnTo>
                            <a:pt x="336" y="530"/>
                          </a:lnTo>
                          <a:lnTo>
                            <a:pt x="327" y="530"/>
                          </a:lnTo>
                          <a:lnTo>
                            <a:pt x="317" y="530"/>
                          </a:lnTo>
                          <a:lnTo>
                            <a:pt x="309" y="530"/>
                          </a:lnTo>
                          <a:lnTo>
                            <a:pt x="299" y="530"/>
                          </a:lnTo>
                          <a:lnTo>
                            <a:pt x="291" y="530"/>
                          </a:lnTo>
                          <a:lnTo>
                            <a:pt x="280" y="530"/>
                          </a:lnTo>
                          <a:lnTo>
                            <a:pt x="273" y="529"/>
                          </a:lnTo>
                          <a:lnTo>
                            <a:pt x="264" y="529"/>
                          </a:lnTo>
                          <a:lnTo>
                            <a:pt x="255" y="528"/>
                          </a:lnTo>
                          <a:lnTo>
                            <a:pt x="247" y="528"/>
                          </a:lnTo>
                          <a:lnTo>
                            <a:pt x="239" y="528"/>
                          </a:lnTo>
                          <a:lnTo>
                            <a:pt x="232" y="528"/>
                          </a:lnTo>
                          <a:lnTo>
                            <a:pt x="223" y="527"/>
                          </a:lnTo>
                          <a:lnTo>
                            <a:pt x="215" y="527"/>
                          </a:lnTo>
                          <a:lnTo>
                            <a:pt x="208" y="525"/>
                          </a:lnTo>
                          <a:lnTo>
                            <a:pt x="201" y="525"/>
                          </a:lnTo>
                          <a:lnTo>
                            <a:pt x="194" y="525"/>
                          </a:lnTo>
                          <a:lnTo>
                            <a:pt x="187" y="525"/>
                          </a:lnTo>
                          <a:lnTo>
                            <a:pt x="180" y="524"/>
                          </a:lnTo>
                          <a:lnTo>
                            <a:pt x="174" y="524"/>
                          </a:lnTo>
                          <a:lnTo>
                            <a:pt x="167" y="523"/>
                          </a:lnTo>
                          <a:lnTo>
                            <a:pt x="161" y="523"/>
                          </a:lnTo>
                          <a:lnTo>
                            <a:pt x="155" y="522"/>
                          </a:lnTo>
                          <a:lnTo>
                            <a:pt x="149" y="522"/>
                          </a:lnTo>
                          <a:lnTo>
                            <a:pt x="142" y="521"/>
                          </a:lnTo>
                          <a:lnTo>
                            <a:pt x="137" y="521"/>
                          </a:lnTo>
                          <a:lnTo>
                            <a:pt x="131" y="520"/>
                          </a:lnTo>
                          <a:lnTo>
                            <a:pt x="126" y="520"/>
                          </a:lnTo>
                          <a:lnTo>
                            <a:pt x="120" y="518"/>
                          </a:lnTo>
                          <a:lnTo>
                            <a:pt x="115" y="518"/>
                          </a:lnTo>
                          <a:lnTo>
                            <a:pt x="110" y="518"/>
                          </a:lnTo>
                          <a:lnTo>
                            <a:pt x="106" y="518"/>
                          </a:lnTo>
                          <a:lnTo>
                            <a:pt x="101" y="517"/>
                          </a:lnTo>
                          <a:lnTo>
                            <a:pt x="97" y="517"/>
                          </a:lnTo>
                          <a:lnTo>
                            <a:pt x="94" y="516"/>
                          </a:lnTo>
                          <a:lnTo>
                            <a:pt x="89" y="516"/>
                          </a:lnTo>
                          <a:lnTo>
                            <a:pt x="86" y="515"/>
                          </a:lnTo>
                          <a:lnTo>
                            <a:pt x="82" y="515"/>
                          </a:lnTo>
                          <a:lnTo>
                            <a:pt x="80" y="515"/>
                          </a:lnTo>
                          <a:lnTo>
                            <a:pt x="76" y="515"/>
                          </a:lnTo>
                          <a:lnTo>
                            <a:pt x="73" y="514"/>
                          </a:lnTo>
                          <a:lnTo>
                            <a:pt x="70" y="512"/>
                          </a:lnTo>
                          <a:lnTo>
                            <a:pt x="68" y="512"/>
                          </a:lnTo>
                          <a:lnTo>
                            <a:pt x="63" y="512"/>
                          </a:lnTo>
                          <a:lnTo>
                            <a:pt x="61" y="512"/>
                          </a:lnTo>
                          <a:lnTo>
                            <a:pt x="60" y="512"/>
                          </a:lnTo>
                          <a:lnTo>
                            <a:pt x="56" y="509"/>
                          </a:lnTo>
                          <a:lnTo>
                            <a:pt x="51" y="506"/>
                          </a:lnTo>
                          <a:lnTo>
                            <a:pt x="48" y="503"/>
                          </a:lnTo>
                          <a:lnTo>
                            <a:pt x="44" y="499"/>
                          </a:lnTo>
                          <a:lnTo>
                            <a:pt x="41" y="495"/>
                          </a:lnTo>
                          <a:lnTo>
                            <a:pt x="37" y="490"/>
                          </a:lnTo>
                          <a:lnTo>
                            <a:pt x="34" y="485"/>
                          </a:lnTo>
                          <a:lnTo>
                            <a:pt x="31" y="480"/>
                          </a:lnTo>
                          <a:lnTo>
                            <a:pt x="30" y="477"/>
                          </a:lnTo>
                          <a:lnTo>
                            <a:pt x="28" y="473"/>
                          </a:lnTo>
                          <a:lnTo>
                            <a:pt x="26" y="470"/>
                          </a:lnTo>
                          <a:lnTo>
                            <a:pt x="25" y="467"/>
                          </a:lnTo>
                          <a:lnTo>
                            <a:pt x="24" y="464"/>
                          </a:lnTo>
                          <a:lnTo>
                            <a:pt x="23" y="460"/>
                          </a:lnTo>
                          <a:lnTo>
                            <a:pt x="22" y="457"/>
                          </a:lnTo>
                          <a:lnTo>
                            <a:pt x="21" y="454"/>
                          </a:lnTo>
                          <a:lnTo>
                            <a:pt x="19" y="451"/>
                          </a:lnTo>
                          <a:lnTo>
                            <a:pt x="18" y="447"/>
                          </a:lnTo>
                          <a:lnTo>
                            <a:pt x="17" y="444"/>
                          </a:lnTo>
                          <a:lnTo>
                            <a:pt x="16" y="440"/>
                          </a:lnTo>
                          <a:lnTo>
                            <a:pt x="15" y="436"/>
                          </a:lnTo>
                          <a:lnTo>
                            <a:pt x="15" y="433"/>
                          </a:lnTo>
                          <a:lnTo>
                            <a:pt x="13" y="429"/>
                          </a:lnTo>
                          <a:lnTo>
                            <a:pt x="12" y="426"/>
                          </a:lnTo>
                          <a:lnTo>
                            <a:pt x="11" y="421"/>
                          </a:lnTo>
                          <a:lnTo>
                            <a:pt x="11" y="417"/>
                          </a:lnTo>
                          <a:lnTo>
                            <a:pt x="10" y="414"/>
                          </a:lnTo>
                          <a:lnTo>
                            <a:pt x="9" y="409"/>
                          </a:lnTo>
                          <a:lnTo>
                            <a:pt x="8" y="404"/>
                          </a:lnTo>
                          <a:lnTo>
                            <a:pt x="8" y="401"/>
                          </a:lnTo>
                          <a:lnTo>
                            <a:pt x="6" y="397"/>
                          </a:lnTo>
                          <a:lnTo>
                            <a:pt x="6" y="394"/>
                          </a:lnTo>
                          <a:lnTo>
                            <a:pt x="5" y="389"/>
                          </a:lnTo>
                          <a:lnTo>
                            <a:pt x="5" y="384"/>
                          </a:lnTo>
                          <a:lnTo>
                            <a:pt x="5" y="381"/>
                          </a:lnTo>
                          <a:lnTo>
                            <a:pt x="5" y="376"/>
                          </a:lnTo>
                          <a:lnTo>
                            <a:pt x="4" y="372"/>
                          </a:lnTo>
                          <a:lnTo>
                            <a:pt x="3" y="369"/>
                          </a:lnTo>
                          <a:lnTo>
                            <a:pt x="3" y="363"/>
                          </a:lnTo>
                          <a:lnTo>
                            <a:pt x="3" y="360"/>
                          </a:lnTo>
                          <a:lnTo>
                            <a:pt x="3" y="356"/>
                          </a:lnTo>
                          <a:lnTo>
                            <a:pt x="2" y="351"/>
                          </a:lnTo>
                          <a:lnTo>
                            <a:pt x="0" y="347"/>
                          </a:lnTo>
                          <a:lnTo>
                            <a:pt x="0" y="343"/>
                          </a:lnTo>
                          <a:lnTo>
                            <a:pt x="0" y="338"/>
                          </a:lnTo>
                          <a:lnTo>
                            <a:pt x="0" y="334"/>
                          </a:lnTo>
                          <a:lnTo>
                            <a:pt x="0" y="330"/>
                          </a:lnTo>
                          <a:lnTo>
                            <a:pt x="0" y="325"/>
                          </a:lnTo>
                          <a:lnTo>
                            <a:pt x="0" y="321"/>
                          </a:lnTo>
                          <a:lnTo>
                            <a:pt x="0" y="317"/>
                          </a:lnTo>
                          <a:lnTo>
                            <a:pt x="0" y="313"/>
                          </a:lnTo>
                          <a:lnTo>
                            <a:pt x="0" y="308"/>
                          </a:lnTo>
                          <a:lnTo>
                            <a:pt x="0" y="303"/>
                          </a:lnTo>
                          <a:lnTo>
                            <a:pt x="0" y="300"/>
                          </a:lnTo>
                          <a:lnTo>
                            <a:pt x="0" y="295"/>
                          </a:lnTo>
                          <a:lnTo>
                            <a:pt x="0" y="292"/>
                          </a:lnTo>
                          <a:lnTo>
                            <a:pt x="0" y="287"/>
                          </a:lnTo>
                          <a:lnTo>
                            <a:pt x="0" y="282"/>
                          </a:lnTo>
                          <a:lnTo>
                            <a:pt x="3" y="281"/>
                          </a:lnTo>
                          <a:lnTo>
                            <a:pt x="6" y="280"/>
                          </a:lnTo>
                          <a:lnTo>
                            <a:pt x="10" y="277"/>
                          </a:lnTo>
                          <a:lnTo>
                            <a:pt x="15" y="275"/>
                          </a:lnTo>
                          <a:lnTo>
                            <a:pt x="18" y="271"/>
                          </a:lnTo>
                          <a:lnTo>
                            <a:pt x="22" y="268"/>
                          </a:lnTo>
                          <a:lnTo>
                            <a:pt x="24" y="264"/>
                          </a:lnTo>
                          <a:lnTo>
                            <a:pt x="28" y="260"/>
                          </a:lnTo>
                          <a:lnTo>
                            <a:pt x="30" y="255"/>
                          </a:lnTo>
                          <a:lnTo>
                            <a:pt x="31" y="250"/>
                          </a:lnTo>
                          <a:lnTo>
                            <a:pt x="32" y="246"/>
                          </a:lnTo>
                          <a:lnTo>
                            <a:pt x="32" y="242"/>
                          </a:lnTo>
                          <a:lnTo>
                            <a:pt x="31" y="238"/>
                          </a:lnTo>
                          <a:lnTo>
                            <a:pt x="29" y="235"/>
                          </a:lnTo>
                          <a:lnTo>
                            <a:pt x="26" y="233"/>
                          </a:lnTo>
                          <a:lnTo>
                            <a:pt x="25" y="231"/>
                          </a:lnTo>
                          <a:lnTo>
                            <a:pt x="23" y="231"/>
                          </a:lnTo>
                          <a:lnTo>
                            <a:pt x="21" y="230"/>
                          </a:lnTo>
                          <a:lnTo>
                            <a:pt x="16" y="235"/>
                          </a:lnTo>
                          <a:lnTo>
                            <a:pt x="11" y="239"/>
                          </a:lnTo>
                          <a:lnTo>
                            <a:pt x="8" y="242"/>
                          </a:lnTo>
                          <a:lnTo>
                            <a:pt x="5" y="244"/>
                          </a:lnTo>
                          <a:lnTo>
                            <a:pt x="3" y="246"/>
                          </a:lnTo>
                          <a:lnTo>
                            <a:pt x="0" y="249"/>
                          </a:lnTo>
                          <a:lnTo>
                            <a:pt x="0" y="246"/>
                          </a:lnTo>
                          <a:lnTo>
                            <a:pt x="0" y="244"/>
                          </a:lnTo>
                          <a:lnTo>
                            <a:pt x="0" y="242"/>
                          </a:lnTo>
                          <a:lnTo>
                            <a:pt x="0" y="239"/>
                          </a:lnTo>
                          <a:lnTo>
                            <a:pt x="0" y="236"/>
                          </a:lnTo>
                          <a:lnTo>
                            <a:pt x="0" y="233"/>
                          </a:lnTo>
                          <a:lnTo>
                            <a:pt x="0" y="231"/>
                          </a:lnTo>
                          <a:lnTo>
                            <a:pt x="2" y="229"/>
                          </a:lnTo>
                          <a:lnTo>
                            <a:pt x="2" y="225"/>
                          </a:lnTo>
                          <a:lnTo>
                            <a:pt x="2" y="223"/>
                          </a:lnTo>
                          <a:lnTo>
                            <a:pt x="2" y="219"/>
                          </a:lnTo>
                          <a:lnTo>
                            <a:pt x="3" y="217"/>
                          </a:lnTo>
                          <a:lnTo>
                            <a:pt x="3" y="214"/>
                          </a:lnTo>
                          <a:lnTo>
                            <a:pt x="3" y="211"/>
                          </a:lnTo>
                          <a:lnTo>
                            <a:pt x="3" y="208"/>
                          </a:lnTo>
                          <a:lnTo>
                            <a:pt x="3" y="206"/>
                          </a:lnTo>
                          <a:lnTo>
                            <a:pt x="3" y="204"/>
                          </a:lnTo>
                          <a:lnTo>
                            <a:pt x="3" y="201"/>
                          </a:lnTo>
                          <a:lnTo>
                            <a:pt x="3" y="198"/>
                          </a:lnTo>
                          <a:lnTo>
                            <a:pt x="3" y="195"/>
                          </a:lnTo>
                          <a:lnTo>
                            <a:pt x="3" y="192"/>
                          </a:lnTo>
                          <a:lnTo>
                            <a:pt x="4" y="190"/>
                          </a:lnTo>
                          <a:lnTo>
                            <a:pt x="5" y="186"/>
                          </a:lnTo>
                          <a:lnTo>
                            <a:pt x="5" y="184"/>
                          </a:lnTo>
                          <a:lnTo>
                            <a:pt x="5" y="181"/>
                          </a:lnTo>
                          <a:lnTo>
                            <a:pt x="5" y="178"/>
                          </a:lnTo>
                          <a:lnTo>
                            <a:pt x="5" y="175"/>
                          </a:lnTo>
                          <a:lnTo>
                            <a:pt x="5" y="172"/>
                          </a:lnTo>
                          <a:lnTo>
                            <a:pt x="5" y="169"/>
                          </a:lnTo>
                          <a:lnTo>
                            <a:pt x="5" y="166"/>
                          </a:lnTo>
                          <a:lnTo>
                            <a:pt x="6" y="163"/>
                          </a:lnTo>
                          <a:lnTo>
                            <a:pt x="6" y="161"/>
                          </a:lnTo>
                          <a:lnTo>
                            <a:pt x="8" y="165"/>
                          </a:lnTo>
                          <a:lnTo>
                            <a:pt x="11" y="167"/>
                          </a:lnTo>
                          <a:lnTo>
                            <a:pt x="13" y="167"/>
                          </a:lnTo>
                          <a:lnTo>
                            <a:pt x="16" y="168"/>
                          </a:lnTo>
                          <a:lnTo>
                            <a:pt x="19" y="168"/>
                          </a:lnTo>
                          <a:lnTo>
                            <a:pt x="23" y="168"/>
                          </a:lnTo>
                          <a:lnTo>
                            <a:pt x="25" y="166"/>
                          </a:lnTo>
                          <a:lnTo>
                            <a:pt x="29" y="166"/>
                          </a:lnTo>
                          <a:lnTo>
                            <a:pt x="32" y="163"/>
                          </a:lnTo>
                          <a:lnTo>
                            <a:pt x="36" y="162"/>
                          </a:lnTo>
                          <a:lnTo>
                            <a:pt x="40" y="160"/>
                          </a:lnTo>
                          <a:lnTo>
                            <a:pt x="43" y="159"/>
                          </a:lnTo>
                          <a:lnTo>
                            <a:pt x="47" y="155"/>
                          </a:lnTo>
                          <a:lnTo>
                            <a:pt x="50" y="153"/>
                          </a:lnTo>
                          <a:lnTo>
                            <a:pt x="53" y="150"/>
                          </a:lnTo>
                          <a:lnTo>
                            <a:pt x="56" y="147"/>
                          </a:lnTo>
                          <a:lnTo>
                            <a:pt x="59" y="143"/>
                          </a:lnTo>
                          <a:lnTo>
                            <a:pt x="61" y="141"/>
                          </a:lnTo>
                          <a:lnTo>
                            <a:pt x="62" y="136"/>
                          </a:lnTo>
                          <a:lnTo>
                            <a:pt x="64" y="133"/>
                          </a:lnTo>
                          <a:lnTo>
                            <a:pt x="66" y="129"/>
                          </a:lnTo>
                          <a:lnTo>
                            <a:pt x="66" y="125"/>
                          </a:lnTo>
                          <a:lnTo>
                            <a:pt x="66" y="122"/>
                          </a:lnTo>
                          <a:lnTo>
                            <a:pt x="66" y="117"/>
                          </a:lnTo>
                          <a:lnTo>
                            <a:pt x="63" y="114"/>
                          </a:lnTo>
                          <a:lnTo>
                            <a:pt x="62" y="110"/>
                          </a:lnTo>
                          <a:lnTo>
                            <a:pt x="59" y="105"/>
                          </a:lnTo>
                          <a:lnTo>
                            <a:pt x="56" y="102"/>
                          </a:lnTo>
                          <a:lnTo>
                            <a:pt x="51" y="97"/>
                          </a:lnTo>
                          <a:lnTo>
                            <a:pt x="47" y="95"/>
                          </a:lnTo>
                          <a:lnTo>
                            <a:pt x="44" y="97"/>
                          </a:lnTo>
                          <a:lnTo>
                            <a:pt x="42" y="99"/>
                          </a:lnTo>
                          <a:lnTo>
                            <a:pt x="40" y="103"/>
                          </a:lnTo>
                          <a:lnTo>
                            <a:pt x="38" y="105"/>
                          </a:lnTo>
                          <a:lnTo>
                            <a:pt x="35" y="110"/>
                          </a:lnTo>
                          <a:lnTo>
                            <a:pt x="32" y="112"/>
                          </a:lnTo>
                          <a:lnTo>
                            <a:pt x="30" y="115"/>
                          </a:lnTo>
                          <a:lnTo>
                            <a:pt x="29" y="117"/>
                          </a:lnTo>
                          <a:lnTo>
                            <a:pt x="25" y="121"/>
                          </a:lnTo>
                          <a:lnTo>
                            <a:pt x="24" y="123"/>
                          </a:lnTo>
                          <a:lnTo>
                            <a:pt x="22" y="125"/>
                          </a:lnTo>
                          <a:lnTo>
                            <a:pt x="19" y="129"/>
                          </a:lnTo>
                          <a:lnTo>
                            <a:pt x="16" y="134"/>
                          </a:lnTo>
                          <a:lnTo>
                            <a:pt x="13" y="138"/>
                          </a:lnTo>
                          <a:lnTo>
                            <a:pt x="10" y="142"/>
                          </a:lnTo>
                          <a:lnTo>
                            <a:pt x="9" y="147"/>
                          </a:lnTo>
                          <a:lnTo>
                            <a:pt x="8" y="150"/>
                          </a:lnTo>
                          <a:lnTo>
                            <a:pt x="8" y="154"/>
                          </a:lnTo>
                          <a:lnTo>
                            <a:pt x="8" y="150"/>
                          </a:lnTo>
                          <a:lnTo>
                            <a:pt x="8" y="147"/>
                          </a:lnTo>
                          <a:lnTo>
                            <a:pt x="8" y="143"/>
                          </a:lnTo>
                          <a:lnTo>
                            <a:pt x="8" y="140"/>
                          </a:lnTo>
                          <a:lnTo>
                            <a:pt x="8" y="135"/>
                          </a:lnTo>
                          <a:lnTo>
                            <a:pt x="9" y="133"/>
                          </a:lnTo>
                          <a:lnTo>
                            <a:pt x="9" y="128"/>
                          </a:lnTo>
                          <a:lnTo>
                            <a:pt x="10" y="125"/>
                          </a:lnTo>
                          <a:lnTo>
                            <a:pt x="10" y="121"/>
                          </a:lnTo>
                          <a:lnTo>
                            <a:pt x="10" y="117"/>
                          </a:lnTo>
                          <a:lnTo>
                            <a:pt x="10" y="115"/>
                          </a:lnTo>
                          <a:lnTo>
                            <a:pt x="10" y="110"/>
                          </a:lnTo>
                          <a:lnTo>
                            <a:pt x="10" y="108"/>
                          </a:lnTo>
                          <a:lnTo>
                            <a:pt x="11" y="104"/>
                          </a:lnTo>
                          <a:lnTo>
                            <a:pt x="11" y="100"/>
                          </a:lnTo>
                          <a:lnTo>
                            <a:pt x="12" y="97"/>
                          </a:lnTo>
                          <a:lnTo>
                            <a:pt x="12" y="95"/>
                          </a:lnTo>
                          <a:lnTo>
                            <a:pt x="12" y="91"/>
                          </a:lnTo>
                          <a:lnTo>
                            <a:pt x="12" y="87"/>
                          </a:lnTo>
                          <a:lnTo>
                            <a:pt x="12" y="85"/>
                          </a:lnTo>
                          <a:lnTo>
                            <a:pt x="12" y="81"/>
                          </a:lnTo>
                          <a:lnTo>
                            <a:pt x="13" y="78"/>
                          </a:lnTo>
                          <a:lnTo>
                            <a:pt x="13" y="74"/>
                          </a:lnTo>
                          <a:lnTo>
                            <a:pt x="15" y="72"/>
                          </a:lnTo>
                          <a:lnTo>
                            <a:pt x="15" y="70"/>
                          </a:lnTo>
                          <a:lnTo>
                            <a:pt x="15" y="67"/>
                          </a:lnTo>
                          <a:lnTo>
                            <a:pt x="15" y="64"/>
                          </a:lnTo>
                          <a:lnTo>
                            <a:pt x="15" y="61"/>
                          </a:lnTo>
                          <a:lnTo>
                            <a:pt x="15" y="58"/>
                          </a:lnTo>
                          <a:lnTo>
                            <a:pt x="16" y="55"/>
                          </a:lnTo>
                          <a:lnTo>
                            <a:pt x="16" y="53"/>
                          </a:lnTo>
                          <a:lnTo>
                            <a:pt x="17" y="51"/>
                          </a:lnTo>
                          <a:lnTo>
                            <a:pt x="17" y="47"/>
                          </a:lnTo>
                          <a:lnTo>
                            <a:pt x="17" y="45"/>
                          </a:lnTo>
                          <a:lnTo>
                            <a:pt x="17" y="41"/>
                          </a:lnTo>
                          <a:lnTo>
                            <a:pt x="17" y="40"/>
                          </a:lnTo>
                          <a:lnTo>
                            <a:pt x="18" y="35"/>
                          </a:lnTo>
                          <a:lnTo>
                            <a:pt x="18" y="32"/>
                          </a:lnTo>
                          <a:lnTo>
                            <a:pt x="18" y="27"/>
                          </a:lnTo>
                          <a:lnTo>
                            <a:pt x="19" y="23"/>
                          </a:lnTo>
                          <a:lnTo>
                            <a:pt x="19" y="20"/>
                          </a:lnTo>
                          <a:lnTo>
                            <a:pt x="21" y="16"/>
                          </a:lnTo>
                          <a:lnTo>
                            <a:pt x="21" y="14"/>
                          </a:lnTo>
                          <a:lnTo>
                            <a:pt x="21" y="11"/>
                          </a:lnTo>
                          <a:lnTo>
                            <a:pt x="21" y="9"/>
                          </a:lnTo>
                          <a:lnTo>
                            <a:pt x="21" y="8"/>
                          </a:lnTo>
                          <a:lnTo>
                            <a:pt x="21" y="5"/>
                          </a:lnTo>
                          <a:lnTo>
                            <a:pt x="22" y="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62" name="Freeform 217"/>
                    <p:cNvSpPr>
                      <a:spLocks/>
                    </p:cNvSpPr>
                    <p:nvPr/>
                  </p:nvSpPr>
                  <p:spPr bwMode="auto">
                    <a:xfrm>
                      <a:off x="5458" y="1947"/>
                      <a:ext cx="14" cy="10"/>
                    </a:xfrm>
                    <a:custGeom>
                      <a:avLst/>
                      <a:gdLst>
                        <a:gd name="T0" fmla="*/ 0 w 43"/>
                        <a:gd name="T1" fmla="*/ 0 h 31"/>
                        <a:gd name="T2" fmla="*/ 2 w 43"/>
                        <a:gd name="T3" fmla="*/ 0 h 31"/>
                        <a:gd name="T4" fmla="*/ 2 w 43"/>
                        <a:gd name="T5" fmla="*/ 0 h 31"/>
                        <a:gd name="T6" fmla="*/ 2 w 43"/>
                        <a:gd name="T7" fmla="*/ 0 h 31"/>
                        <a:gd name="T8" fmla="*/ 1 w 43"/>
                        <a:gd name="T9" fmla="*/ 0 h 31"/>
                        <a:gd name="T10" fmla="*/ 1 w 43"/>
                        <a:gd name="T11" fmla="*/ 0 h 31"/>
                        <a:gd name="T12" fmla="*/ 1 w 43"/>
                        <a:gd name="T13" fmla="*/ 0 h 31"/>
                        <a:gd name="T14" fmla="*/ 1 w 43"/>
                        <a:gd name="T15" fmla="*/ 1 h 31"/>
                        <a:gd name="T16" fmla="*/ 1 w 43"/>
                        <a:gd name="T17" fmla="*/ 1 h 31"/>
                        <a:gd name="T18" fmla="*/ 1 w 43"/>
                        <a:gd name="T19" fmla="*/ 1 h 31"/>
                        <a:gd name="T20" fmla="*/ 1 w 43"/>
                        <a:gd name="T21" fmla="*/ 1 h 31"/>
                        <a:gd name="T22" fmla="*/ 1 w 43"/>
                        <a:gd name="T23" fmla="*/ 1 h 31"/>
                        <a:gd name="T24" fmla="*/ 1 w 43"/>
                        <a:gd name="T25" fmla="*/ 1 h 31"/>
                        <a:gd name="T26" fmla="*/ 1 w 43"/>
                        <a:gd name="T27" fmla="*/ 1 h 31"/>
                        <a:gd name="T28" fmla="*/ 1 w 43"/>
                        <a:gd name="T29" fmla="*/ 1 h 31"/>
                        <a:gd name="T30" fmla="*/ 0 w 43"/>
                        <a:gd name="T31" fmla="*/ 1 h 31"/>
                        <a:gd name="T32" fmla="*/ 0 w 43"/>
                        <a:gd name="T33" fmla="*/ 1 h 31"/>
                        <a:gd name="T34" fmla="*/ 0 w 43"/>
                        <a:gd name="T35" fmla="*/ 1 h 31"/>
                        <a:gd name="T36" fmla="*/ 0 w 43"/>
                        <a:gd name="T37" fmla="*/ 1 h 31"/>
                        <a:gd name="T38" fmla="*/ 0 w 43"/>
                        <a:gd name="T39" fmla="*/ 0 h 31"/>
                        <a:gd name="T40" fmla="*/ 1 w 43"/>
                        <a:gd name="T41" fmla="*/ 0 h 31"/>
                        <a:gd name="T42" fmla="*/ 1 w 43"/>
                        <a:gd name="T43" fmla="*/ 0 h 31"/>
                        <a:gd name="T44" fmla="*/ 0 w 43"/>
                        <a:gd name="T45" fmla="*/ 0 h 31"/>
                        <a:gd name="T46" fmla="*/ 0 w 43"/>
                        <a:gd name="T47" fmla="*/ 0 h 31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43"/>
                        <a:gd name="T73" fmla="*/ 0 h 31"/>
                        <a:gd name="T74" fmla="*/ 43 w 43"/>
                        <a:gd name="T75" fmla="*/ 31 h 31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43" h="31">
                          <a:moveTo>
                            <a:pt x="0" y="0"/>
                          </a:moveTo>
                          <a:lnTo>
                            <a:pt x="43" y="3"/>
                          </a:lnTo>
                          <a:lnTo>
                            <a:pt x="42" y="6"/>
                          </a:lnTo>
                          <a:lnTo>
                            <a:pt x="41" y="9"/>
                          </a:lnTo>
                          <a:lnTo>
                            <a:pt x="40" y="11"/>
                          </a:lnTo>
                          <a:lnTo>
                            <a:pt x="37" y="13"/>
                          </a:lnTo>
                          <a:lnTo>
                            <a:pt x="37" y="16"/>
                          </a:lnTo>
                          <a:lnTo>
                            <a:pt x="35" y="18"/>
                          </a:lnTo>
                          <a:lnTo>
                            <a:pt x="33" y="20"/>
                          </a:lnTo>
                          <a:lnTo>
                            <a:pt x="32" y="23"/>
                          </a:lnTo>
                          <a:lnTo>
                            <a:pt x="30" y="26"/>
                          </a:lnTo>
                          <a:lnTo>
                            <a:pt x="26" y="29"/>
                          </a:lnTo>
                          <a:lnTo>
                            <a:pt x="20" y="31"/>
                          </a:lnTo>
                          <a:lnTo>
                            <a:pt x="16" y="30"/>
                          </a:lnTo>
                          <a:lnTo>
                            <a:pt x="13" y="28"/>
                          </a:lnTo>
                          <a:lnTo>
                            <a:pt x="13" y="24"/>
                          </a:lnTo>
                          <a:lnTo>
                            <a:pt x="13" y="20"/>
                          </a:lnTo>
                          <a:lnTo>
                            <a:pt x="13" y="17"/>
                          </a:lnTo>
                          <a:lnTo>
                            <a:pt x="13" y="13"/>
                          </a:lnTo>
                          <a:lnTo>
                            <a:pt x="14" y="11"/>
                          </a:lnTo>
                          <a:lnTo>
                            <a:pt x="15" y="1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63" name="Freeform 218"/>
                    <p:cNvSpPr>
                      <a:spLocks/>
                    </p:cNvSpPr>
                    <p:nvPr/>
                  </p:nvSpPr>
                  <p:spPr bwMode="auto">
                    <a:xfrm>
                      <a:off x="5487" y="1968"/>
                      <a:ext cx="19" cy="7"/>
                    </a:xfrm>
                    <a:custGeom>
                      <a:avLst/>
                      <a:gdLst>
                        <a:gd name="T0" fmla="*/ 2 w 57"/>
                        <a:gd name="T1" fmla="*/ 1 h 22"/>
                        <a:gd name="T2" fmla="*/ 0 w 57"/>
                        <a:gd name="T3" fmla="*/ 1 h 22"/>
                        <a:gd name="T4" fmla="*/ 1 w 57"/>
                        <a:gd name="T5" fmla="*/ 0 h 22"/>
                        <a:gd name="T6" fmla="*/ 1 w 57"/>
                        <a:gd name="T7" fmla="*/ 0 h 22"/>
                        <a:gd name="T8" fmla="*/ 1 w 57"/>
                        <a:gd name="T9" fmla="*/ 0 h 22"/>
                        <a:gd name="T10" fmla="*/ 1 w 57"/>
                        <a:gd name="T11" fmla="*/ 0 h 22"/>
                        <a:gd name="T12" fmla="*/ 1 w 57"/>
                        <a:gd name="T13" fmla="*/ 0 h 22"/>
                        <a:gd name="T14" fmla="*/ 1 w 57"/>
                        <a:gd name="T15" fmla="*/ 0 h 22"/>
                        <a:gd name="T16" fmla="*/ 1 w 57"/>
                        <a:gd name="T17" fmla="*/ 0 h 22"/>
                        <a:gd name="T18" fmla="*/ 2 w 57"/>
                        <a:gd name="T19" fmla="*/ 0 h 22"/>
                        <a:gd name="T20" fmla="*/ 2 w 57"/>
                        <a:gd name="T21" fmla="*/ 0 h 22"/>
                        <a:gd name="T22" fmla="*/ 2 w 57"/>
                        <a:gd name="T23" fmla="*/ 0 h 22"/>
                        <a:gd name="T24" fmla="*/ 2 w 57"/>
                        <a:gd name="T25" fmla="*/ 1 h 22"/>
                        <a:gd name="T26" fmla="*/ 2 w 57"/>
                        <a:gd name="T27" fmla="*/ 1 h 22"/>
                        <a:gd name="T28" fmla="*/ 2 w 57"/>
                        <a:gd name="T29" fmla="*/ 1 h 22"/>
                        <a:gd name="T30" fmla="*/ 2 w 57"/>
                        <a:gd name="T31" fmla="*/ 1 h 22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7"/>
                        <a:gd name="T49" fmla="*/ 0 h 22"/>
                        <a:gd name="T50" fmla="*/ 57 w 57"/>
                        <a:gd name="T51" fmla="*/ 22 h 22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7" h="22">
                          <a:moveTo>
                            <a:pt x="57" y="19"/>
                          </a:moveTo>
                          <a:lnTo>
                            <a:pt x="0" y="22"/>
                          </a:lnTo>
                          <a:lnTo>
                            <a:pt x="20" y="0"/>
                          </a:lnTo>
                          <a:lnTo>
                            <a:pt x="23" y="0"/>
                          </a:lnTo>
                          <a:lnTo>
                            <a:pt x="26" y="3"/>
                          </a:lnTo>
                          <a:lnTo>
                            <a:pt x="29" y="4"/>
                          </a:lnTo>
                          <a:lnTo>
                            <a:pt x="32" y="6"/>
                          </a:lnTo>
                          <a:lnTo>
                            <a:pt x="36" y="7"/>
                          </a:lnTo>
                          <a:lnTo>
                            <a:pt x="39" y="8"/>
                          </a:lnTo>
                          <a:lnTo>
                            <a:pt x="43" y="11"/>
                          </a:lnTo>
                          <a:lnTo>
                            <a:pt x="45" y="13"/>
                          </a:lnTo>
                          <a:lnTo>
                            <a:pt x="49" y="13"/>
                          </a:lnTo>
                          <a:lnTo>
                            <a:pt x="51" y="16"/>
                          </a:lnTo>
                          <a:lnTo>
                            <a:pt x="56" y="18"/>
                          </a:lnTo>
                          <a:lnTo>
                            <a:pt x="57" y="1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26678" name="Group 219"/>
              <p:cNvGrpSpPr>
                <a:grpSpLocks/>
              </p:cNvGrpSpPr>
              <p:nvPr/>
            </p:nvGrpSpPr>
            <p:grpSpPr bwMode="auto">
              <a:xfrm>
                <a:off x="288" y="2925"/>
                <a:ext cx="475" cy="442"/>
                <a:chOff x="192" y="1632"/>
                <a:chExt cx="475" cy="442"/>
              </a:xfrm>
            </p:grpSpPr>
            <p:sp>
              <p:nvSpPr>
                <p:cNvPr id="26694" name="Rectangle 220"/>
                <p:cNvSpPr>
                  <a:spLocks noChangeArrowheads="1"/>
                </p:cNvSpPr>
                <p:nvPr/>
              </p:nvSpPr>
              <p:spPr bwMode="auto">
                <a:xfrm>
                  <a:off x="278" y="1654"/>
                  <a:ext cx="288" cy="240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695" name="Rectangle 221"/>
                <p:cNvSpPr>
                  <a:spLocks noChangeArrowheads="1"/>
                </p:cNvSpPr>
                <p:nvPr/>
              </p:nvSpPr>
              <p:spPr bwMode="auto">
                <a:xfrm>
                  <a:off x="220" y="1956"/>
                  <a:ext cx="418" cy="96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26696" name="Group 222"/>
                <p:cNvGrpSpPr>
                  <a:grpSpLocks/>
                </p:cNvGrpSpPr>
                <p:nvPr/>
              </p:nvGrpSpPr>
              <p:grpSpPr bwMode="auto">
                <a:xfrm>
                  <a:off x="192" y="1632"/>
                  <a:ext cx="475" cy="442"/>
                  <a:chOff x="5285" y="1536"/>
                  <a:chExt cx="475" cy="442"/>
                </a:xfrm>
              </p:grpSpPr>
              <p:sp>
                <p:nvSpPr>
                  <p:cNvPr id="26697" name="Rectangle 223"/>
                  <p:cNvSpPr>
                    <a:spLocks noChangeArrowheads="1"/>
                  </p:cNvSpPr>
                  <p:nvPr/>
                </p:nvSpPr>
                <p:spPr bwMode="auto">
                  <a:xfrm>
                    <a:off x="5424" y="1612"/>
                    <a:ext cx="192" cy="144"/>
                  </a:xfrm>
                  <a:prstGeom prst="rect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grpSp>
                <p:nvGrpSpPr>
                  <p:cNvPr id="26698" name="Group 224"/>
                  <p:cNvGrpSpPr>
                    <a:grpSpLocks/>
                  </p:cNvGrpSpPr>
                  <p:nvPr/>
                </p:nvGrpSpPr>
                <p:grpSpPr bwMode="auto">
                  <a:xfrm>
                    <a:off x="5285" y="1536"/>
                    <a:ext cx="475" cy="442"/>
                    <a:chOff x="5285" y="1536"/>
                    <a:chExt cx="475" cy="442"/>
                  </a:xfrm>
                </p:grpSpPr>
                <p:sp>
                  <p:nvSpPr>
                    <p:cNvPr id="26699" name="Freeform 225"/>
                    <p:cNvSpPr>
                      <a:spLocks/>
                    </p:cNvSpPr>
                    <p:nvPr/>
                  </p:nvSpPr>
                  <p:spPr bwMode="auto">
                    <a:xfrm>
                      <a:off x="5365" y="1943"/>
                      <a:ext cx="369" cy="35"/>
                    </a:xfrm>
                    <a:custGeom>
                      <a:avLst/>
                      <a:gdLst>
                        <a:gd name="T0" fmla="*/ 33 w 1105"/>
                        <a:gd name="T1" fmla="*/ 0 h 104"/>
                        <a:gd name="T2" fmla="*/ 34 w 1105"/>
                        <a:gd name="T3" fmla="*/ 0 h 104"/>
                        <a:gd name="T4" fmla="*/ 34 w 1105"/>
                        <a:gd name="T5" fmla="*/ 0 h 104"/>
                        <a:gd name="T6" fmla="*/ 35 w 1105"/>
                        <a:gd name="T7" fmla="*/ 0 h 104"/>
                        <a:gd name="T8" fmla="*/ 36 w 1105"/>
                        <a:gd name="T9" fmla="*/ 0 h 104"/>
                        <a:gd name="T10" fmla="*/ 36 w 1105"/>
                        <a:gd name="T11" fmla="*/ 0 h 104"/>
                        <a:gd name="T12" fmla="*/ 37 w 1105"/>
                        <a:gd name="T13" fmla="*/ 0 h 104"/>
                        <a:gd name="T14" fmla="*/ 37 w 1105"/>
                        <a:gd name="T15" fmla="*/ 0 h 104"/>
                        <a:gd name="T16" fmla="*/ 38 w 1105"/>
                        <a:gd name="T17" fmla="*/ 0 h 104"/>
                        <a:gd name="T18" fmla="*/ 39 w 1105"/>
                        <a:gd name="T19" fmla="*/ 0 h 104"/>
                        <a:gd name="T20" fmla="*/ 39 w 1105"/>
                        <a:gd name="T21" fmla="*/ 0 h 104"/>
                        <a:gd name="T22" fmla="*/ 40 w 1105"/>
                        <a:gd name="T23" fmla="*/ 0 h 104"/>
                        <a:gd name="T24" fmla="*/ 41 w 1105"/>
                        <a:gd name="T25" fmla="*/ 0 h 104"/>
                        <a:gd name="T26" fmla="*/ 41 w 1105"/>
                        <a:gd name="T27" fmla="*/ 1 h 104"/>
                        <a:gd name="T28" fmla="*/ 41 w 1105"/>
                        <a:gd name="T29" fmla="*/ 1 h 104"/>
                        <a:gd name="T30" fmla="*/ 41 w 1105"/>
                        <a:gd name="T31" fmla="*/ 2 h 104"/>
                        <a:gd name="T32" fmla="*/ 40 w 1105"/>
                        <a:gd name="T33" fmla="*/ 2 h 104"/>
                        <a:gd name="T34" fmla="*/ 38 w 1105"/>
                        <a:gd name="T35" fmla="*/ 3 h 104"/>
                        <a:gd name="T36" fmla="*/ 35 w 1105"/>
                        <a:gd name="T37" fmla="*/ 3 h 104"/>
                        <a:gd name="T38" fmla="*/ 32 w 1105"/>
                        <a:gd name="T39" fmla="*/ 4 h 104"/>
                        <a:gd name="T40" fmla="*/ 29 w 1105"/>
                        <a:gd name="T41" fmla="*/ 4 h 104"/>
                        <a:gd name="T42" fmla="*/ 25 w 1105"/>
                        <a:gd name="T43" fmla="*/ 4 h 104"/>
                        <a:gd name="T44" fmla="*/ 21 w 1105"/>
                        <a:gd name="T45" fmla="*/ 4 h 104"/>
                        <a:gd name="T46" fmla="*/ 17 w 1105"/>
                        <a:gd name="T47" fmla="*/ 4 h 104"/>
                        <a:gd name="T48" fmla="*/ 13 w 1105"/>
                        <a:gd name="T49" fmla="*/ 4 h 104"/>
                        <a:gd name="T50" fmla="*/ 9 w 1105"/>
                        <a:gd name="T51" fmla="*/ 4 h 104"/>
                        <a:gd name="T52" fmla="*/ 6 w 1105"/>
                        <a:gd name="T53" fmla="*/ 4 h 104"/>
                        <a:gd name="T54" fmla="*/ 3 w 1105"/>
                        <a:gd name="T55" fmla="*/ 4 h 104"/>
                        <a:gd name="T56" fmla="*/ 1 w 1105"/>
                        <a:gd name="T57" fmla="*/ 4 h 104"/>
                        <a:gd name="T58" fmla="*/ 0 w 1105"/>
                        <a:gd name="T59" fmla="*/ 3 h 104"/>
                        <a:gd name="T60" fmla="*/ 0 w 1105"/>
                        <a:gd name="T61" fmla="*/ 3 h 104"/>
                        <a:gd name="T62" fmla="*/ 0 w 1105"/>
                        <a:gd name="T63" fmla="*/ 2 h 104"/>
                        <a:gd name="T64" fmla="*/ 1 w 1105"/>
                        <a:gd name="T65" fmla="*/ 2 h 104"/>
                        <a:gd name="T66" fmla="*/ 1 w 1105"/>
                        <a:gd name="T67" fmla="*/ 1 h 104"/>
                        <a:gd name="T68" fmla="*/ 2 w 1105"/>
                        <a:gd name="T69" fmla="*/ 1 h 104"/>
                        <a:gd name="T70" fmla="*/ 3 w 1105"/>
                        <a:gd name="T71" fmla="*/ 1 h 104"/>
                        <a:gd name="T72" fmla="*/ 4 w 1105"/>
                        <a:gd name="T73" fmla="*/ 1 h 104"/>
                        <a:gd name="T74" fmla="*/ 5 w 1105"/>
                        <a:gd name="T75" fmla="*/ 1 h 104"/>
                        <a:gd name="T76" fmla="*/ 5 w 1105"/>
                        <a:gd name="T77" fmla="*/ 1 h 104"/>
                        <a:gd name="T78" fmla="*/ 6 w 1105"/>
                        <a:gd name="T79" fmla="*/ 1 h 104"/>
                        <a:gd name="T80" fmla="*/ 7 w 1105"/>
                        <a:gd name="T81" fmla="*/ 1 h 104"/>
                        <a:gd name="T82" fmla="*/ 8 w 1105"/>
                        <a:gd name="T83" fmla="*/ 1 h 104"/>
                        <a:gd name="T84" fmla="*/ 9 w 1105"/>
                        <a:gd name="T85" fmla="*/ 1 h 104"/>
                        <a:gd name="T86" fmla="*/ 10 w 1105"/>
                        <a:gd name="T87" fmla="*/ 1 h 104"/>
                        <a:gd name="T88" fmla="*/ 11 w 1105"/>
                        <a:gd name="T89" fmla="*/ 1 h 104"/>
                        <a:gd name="T90" fmla="*/ 13 w 1105"/>
                        <a:gd name="T91" fmla="*/ 1 h 104"/>
                        <a:gd name="T92" fmla="*/ 14 w 1105"/>
                        <a:gd name="T93" fmla="*/ 1 h 104"/>
                        <a:gd name="T94" fmla="*/ 16 w 1105"/>
                        <a:gd name="T95" fmla="*/ 1 h 104"/>
                        <a:gd name="T96" fmla="*/ 18 w 1105"/>
                        <a:gd name="T97" fmla="*/ 1 h 104"/>
                        <a:gd name="T98" fmla="*/ 19 w 1105"/>
                        <a:gd name="T99" fmla="*/ 1 h 104"/>
                        <a:gd name="T100" fmla="*/ 21 w 1105"/>
                        <a:gd name="T101" fmla="*/ 1 h 104"/>
                        <a:gd name="T102" fmla="*/ 23 w 1105"/>
                        <a:gd name="T103" fmla="*/ 1 h 104"/>
                        <a:gd name="T104" fmla="*/ 25 w 1105"/>
                        <a:gd name="T105" fmla="*/ 1 h 104"/>
                        <a:gd name="T106" fmla="*/ 27 w 1105"/>
                        <a:gd name="T107" fmla="*/ 1 h 104"/>
                        <a:gd name="T108" fmla="*/ 28 w 1105"/>
                        <a:gd name="T109" fmla="*/ 1 h 104"/>
                        <a:gd name="T110" fmla="*/ 30 w 1105"/>
                        <a:gd name="T111" fmla="*/ 1 h 104"/>
                        <a:gd name="T112" fmla="*/ 32 w 1105"/>
                        <a:gd name="T113" fmla="*/ 0 h 104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w 1105"/>
                        <a:gd name="T172" fmla="*/ 0 h 104"/>
                        <a:gd name="T173" fmla="*/ 1105 w 1105"/>
                        <a:gd name="T174" fmla="*/ 104 h 104"/>
                      </a:gdLst>
                      <a:ahLst/>
                      <a:cxnLst>
                        <a:cxn ang="T114">
                          <a:pos x="T0" y="T1"/>
                        </a:cxn>
                        <a:cxn ang="T115">
                          <a:pos x="T2" y="T3"/>
                        </a:cxn>
                        <a:cxn ang="T116">
                          <a:pos x="T4" y="T5"/>
                        </a:cxn>
                        <a:cxn ang="T117">
                          <a:pos x="T6" y="T7"/>
                        </a:cxn>
                        <a:cxn ang="T118">
                          <a:pos x="T8" y="T9"/>
                        </a:cxn>
                        <a:cxn ang="T119">
                          <a:pos x="T10" y="T11"/>
                        </a:cxn>
                        <a:cxn ang="T120">
                          <a:pos x="T12" y="T13"/>
                        </a:cxn>
                        <a:cxn ang="T121">
                          <a:pos x="T14" y="T15"/>
                        </a:cxn>
                        <a:cxn ang="T122">
                          <a:pos x="T16" y="T17"/>
                        </a:cxn>
                        <a:cxn ang="T123">
                          <a:pos x="T18" y="T19"/>
                        </a:cxn>
                        <a:cxn ang="T124">
                          <a:pos x="T20" y="T21"/>
                        </a:cxn>
                        <a:cxn ang="T125">
                          <a:pos x="T22" y="T23"/>
                        </a:cxn>
                        <a:cxn ang="T126">
                          <a:pos x="T24" y="T25"/>
                        </a:cxn>
                        <a:cxn ang="T127">
                          <a:pos x="T26" y="T27"/>
                        </a:cxn>
                        <a:cxn ang="T128">
                          <a:pos x="T28" y="T29"/>
                        </a:cxn>
                        <a:cxn ang="T129">
                          <a:pos x="T30" y="T31"/>
                        </a:cxn>
                        <a:cxn ang="T130">
                          <a:pos x="T32" y="T33"/>
                        </a:cxn>
                        <a:cxn ang="T131">
                          <a:pos x="T34" y="T35"/>
                        </a:cxn>
                        <a:cxn ang="T132">
                          <a:pos x="T36" y="T37"/>
                        </a:cxn>
                        <a:cxn ang="T133">
                          <a:pos x="T38" y="T39"/>
                        </a:cxn>
                        <a:cxn ang="T134">
                          <a:pos x="T40" y="T41"/>
                        </a:cxn>
                        <a:cxn ang="T135">
                          <a:pos x="T42" y="T43"/>
                        </a:cxn>
                        <a:cxn ang="T136">
                          <a:pos x="T44" y="T45"/>
                        </a:cxn>
                        <a:cxn ang="T137">
                          <a:pos x="T46" y="T47"/>
                        </a:cxn>
                        <a:cxn ang="T138">
                          <a:pos x="T48" y="T49"/>
                        </a:cxn>
                        <a:cxn ang="T139">
                          <a:pos x="T50" y="T51"/>
                        </a:cxn>
                        <a:cxn ang="T140">
                          <a:pos x="T52" y="T53"/>
                        </a:cxn>
                        <a:cxn ang="T141">
                          <a:pos x="T54" y="T55"/>
                        </a:cxn>
                        <a:cxn ang="T142">
                          <a:pos x="T56" y="T57"/>
                        </a:cxn>
                        <a:cxn ang="T143">
                          <a:pos x="T58" y="T59"/>
                        </a:cxn>
                        <a:cxn ang="T144">
                          <a:pos x="T60" y="T61"/>
                        </a:cxn>
                        <a:cxn ang="T145">
                          <a:pos x="T62" y="T63"/>
                        </a:cxn>
                        <a:cxn ang="T146">
                          <a:pos x="T64" y="T65"/>
                        </a:cxn>
                        <a:cxn ang="T147">
                          <a:pos x="T66" y="T67"/>
                        </a:cxn>
                        <a:cxn ang="T148">
                          <a:pos x="T68" y="T69"/>
                        </a:cxn>
                        <a:cxn ang="T149">
                          <a:pos x="T70" y="T71"/>
                        </a:cxn>
                        <a:cxn ang="T150">
                          <a:pos x="T72" y="T73"/>
                        </a:cxn>
                        <a:cxn ang="T151">
                          <a:pos x="T74" y="T75"/>
                        </a:cxn>
                        <a:cxn ang="T152">
                          <a:pos x="T76" y="T77"/>
                        </a:cxn>
                        <a:cxn ang="T153">
                          <a:pos x="T78" y="T79"/>
                        </a:cxn>
                        <a:cxn ang="T154">
                          <a:pos x="T80" y="T81"/>
                        </a:cxn>
                        <a:cxn ang="T155">
                          <a:pos x="T82" y="T83"/>
                        </a:cxn>
                        <a:cxn ang="T156">
                          <a:pos x="T84" y="T85"/>
                        </a:cxn>
                        <a:cxn ang="T157">
                          <a:pos x="T86" y="T87"/>
                        </a:cxn>
                        <a:cxn ang="T158">
                          <a:pos x="T88" y="T89"/>
                        </a:cxn>
                        <a:cxn ang="T159">
                          <a:pos x="T90" y="T91"/>
                        </a:cxn>
                        <a:cxn ang="T160">
                          <a:pos x="T92" y="T93"/>
                        </a:cxn>
                        <a:cxn ang="T161">
                          <a:pos x="T94" y="T95"/>
                        </a:cxn>
                        <a:cxn ang="T162">
                          <a:pos x="T96" y="T97"/>
                        </a:cxn>
                        <a:cxn ang="T163">
                          <a:pos x="T98" y="T99"/>
                        </a:cxn>
                        <a:cxn ang="T164">
                          <a:pos x="T100" y="T101"/>
                        </a:cxn>
                        <a:cxn ang="T165">
                          <a:pos x="T102" y="T103"/>
                        </a:cxn>
                        <a:cxn ang="T166">
                          <a:pos x="T104" y="T105"/>
                        </a:cxn>
                        <a:cxn ang="T167">
                          <a:pos x="T106" y="T107"/>
                        </a:cxn>
                        <a:cxn ang="T168">
                          <a:pos x="T108" y="T109"/>
                        </a:cxn>
                        <a:cxn ang="T169">
                          <a:pos x="T110" y="T111"/>
                        </a:cxn>
                        <a:cxn ang="T170">
                          <a:pos x="T112" y="T113"/>
                        </a:cxn>
                      </a:cxnLst>
                      <a:rect l="T171" t="T172" r="T173" b="T174"/>
                      <a:pathLst>
                        <a:path w="1105" h="104">
                          <a:moveTo>
                            <a:pt x="872" y="13"/>
                          </a:moveTo>
                          <a:lnTo>
                            <a:pt x="876" y="13"/>
                          </a:lnTo>
                          <a:lnTo>
                            <a:pt x="879" y="13"/>
                          </a:lnTo>
                          <a:lnTo>
                            <a:pt x="883" y="13"/>
                          </a:lnTo>
                          <a:lnTo>
                            <a:pt x="886" y="13"/>
                          </a:lnTo>
                          <a:lnTo>
                            <a:pt x="890" y="13"/>
                          </a:lnTo>
                          <a:lnTo>
                            <a:pt x="893" y="13"/>
                          </a:lnTo>
                          <a:lnTo>
                            <a:pt x="897" y="13"/>
                          </a:lnTo>
                          <a:lnTo>
                            <a:pt x="900" y="13"/>
                          </a:lnTo>
                          <a:lnTo>
                            <a:pt x="904" y="13"/>
                          </a:lnTo>
                          <a:lnTo>
                            <a:pt x="909" y="13"/>
                          </a:lnTo>
                          <a:lnTo>
                            <a:pt x="911" y="13"/>
                          </a:lnTo>
                          <a:lnTo>
                            <a:pt x="916" y="13"/>
                          </a:lnTo>
                          <a:lnTo>
                            <a:pt x="918" y="11"/>
                          </a:lnTo>
                          <a:lnTo>
                            <a:pt x="923" y="11"/>
                          </a:lnTo>
                          <a:lnTo>
                            <a:pt x="927" y="11"/>
                          </a:lnTo>
                          <a:lnTo>
                            <a:pt x="930" y="11"/>
                          </a:lnTo>
                          <a:lnTo>
                            <a:pt x="932" y="10"/>
                          </a:lnTo>
                          <a:lnTo>
                            <a:pt x="936" y="10"/>
                          </a:lnTo>
                          <a:lnTo>
                            <a:pt x="940" y="10"/>
                          </a:lnTo>
                          <a:lnTo>
                            <a:pt x="943" y="10"/>
                          </a:lnTo>
                          <a:lnTo>
                            <a:pt x="947" y="9"/>
                          </a:lnTo>
                          <a:lnTo>
                            <a:pt x="950" y="9"/>
                          </a:lnTo>
                          <a:lnTo>
                            <a:pt x="954" y="8"/>
                          </a:lnTo>
                          <a:lnTo>
                            <a:pt x="957" y="8"/>
                          </a:lnTo>
                          <a:lnTo>
                            <a:pt x="960" y="8"/>
                          </a:lnTo>
                          <a:lnTo>
                            <a:pt x="964" y="8"/>
                          </a:lnTo>
                          <a:lnTo>
                            <a:pt x="967" y="7"/>
                          </a:lnTo>
                          <a:lnTo>
                            <a:pt x="972" y="7"/>
                          </a:lnTo>
                          <a:lnTo>
                            <a:pt x="974" y="5"/>
                          </a:lnTo>
                          <a:lnTo>
                            <a:pt x="978" y="5"/>
                          </a:lnTo>
                          <a:lnTo>
                            <a:pt x="981" y="5"/>
                          </a:lnTo>
                          <a:lnTo>
                            <a:pt x="985" y="5"/>
                          </a:lnTo>
                          <a:lnTo>
                            <a:pt x="988" y="4"/>
                          </a:lnTo>
                          <a:lnTo>
                            <a:pt x="992" y="3"/>
                          </a:lnTo>
                          <a:lnTo>
                            <a:pt x="994" y="3"/>
                          </a:lnTo>
                          <a:lnTo>
                            <a:pt x="998" y="3"/>
                          </a:lnTo>
                          <a:lnTo>
                            <a:pt x="1001" y="3"/>
                          </a:lnTo>
                          <a:lnTo>
                            <a:pt x="1005" y="2"/>
                          </a:lnTo>
                          <a:lnTo>
                            <a:pt x="1007" y="2"/>
                          </a:lnTo>
                          <a:lnTo>
                            <a:pt x="1012" y="2"/>
                          </a:lnTo>
                          <a:lnTo>
                            <a:pt x="1014" y="1"/>
                          </a:lnTo>
                          <a:lnTo>
                            <a:pt x="1018" y="1"/>
                          </a:lnTo>
                          <a:lnTo>
                            <a:pt x="1021" y="1"/>
                          </a:lnTo>
                          <a:lnTo>
                            <a:pt x="1025" y="1"/>
                          </a:lnTo>
                          <a:lnTo>
                            <a:pt x="1029" y="1"/>
                          </a:lnTo>
                          <a:lnTo>
                            <a:pt x="1032" y="1"/>
                          </a:lnTo>
                          <a:lnTo>
                            <a:pt x="1034" y="1"/>
                          </a:lnTo>
                          <a:lnTo>
                            <a:pt x="1039" y="1"/>
                          </a:lnTo>
                          <a:lnTo>
                            <a:pt x="1042" y="0"/>
                          </a:lnTo>
                          <a:lnTo>
                            <a:pt x="1045" y="0"/>
                          </a:lnTo>
                          <a:lnTo>
                            <a:pt x="1048" y="0"/>
                          </a:lnTo>
                          <a:lnTo>
                            <a:pt x="1052" y="0"/>
                          </a:lnTo>
                          <a:lnTo>
                            <a:pt x="1055" y="0"/>
                          </a:lnTo>
                          <a:lnTo>
                            <a:pt x="1058" y="1"/>
                          </a:lnTo>
                          <a:lnTo>
                            <a:pt x="1062" y="1"/>
                          </a:lnTo>
                          <a:lnTo>
                            <a:pt x="1065" y="1"/>
                          </a:lnTo>
                          <a:lnTo>
                            <a:pt x="1068" y="1"/>
                          </a:lnTo>
                          <a:lnTo>
                            <a:pt x="1072" y="2"/>
                          </a:lnTo>
                          <a:lnTo>
                            <a:pt x="1075" y="2"/>
                          </a:lnTo>
                          <a:lnTo>
                            <a:pt x="1078" y="3"/>
                          </a:lnTo>
                          <a:lnTo>
                            <a:pt x="1082" y="3"/>
                          </a:lnTo>
                          <a:lnTo>
                            <a:pt x="1086" y="4"/>
                          </a:lnTo>
                          <a:lnTo>
                            <a:pt x="1089" y="5"/>
                          </a:lnTo>
                          <a:lnTo>
                            <a:pt x="1093" y="7"/>
                          </a:lnTo>
                          <a:lnTo>
                            <a:pt x="1093" y="9"/>
                          </a:lnTo>
                          <a:lnTo>
                            <a:pt x="1094" y="11"/>
                          </a:lnTo>
                          <a:lnTo>
                            <a:pt x="1095" y="14"/>
                          </a:lnTo>
                          <a:lnTo>
                            <a:pt x="1095" y="17"/>
                          </a:lnTo>
                          <a:lnTo>
                            <a:pt x="1096" y="20"/>
                          </a:lnTo>
                          <a:lnTo>
                            <a:pt x="1097" y="22"/>
                          </a:lnTo>
                          <a:lnTo>
                            <a:pt x="1097" y="24"/>
                          </a:lnTo>
                          <a:lnTo>
                            <a:pt x="1099" y="28"/>
                          </a:lnTo>
                          <a:lnTo>
                            <a:pt x="1099" y="30"/>
                          </a:lnTo>
                          <a:lnTo>
                            <a:pt x="1100" y="33"/>
                          </a:lnTo>
                          <a:lnTo>
                            <a:pt x="1101" y="35"/>
                          </a:lnTo>
                          <a:lnTo>
                            <a:pt x="1101" y="39"/>
                          </a:lnTo>
                          <a:lnTo>
                            <a:pt x="1102" y="41"/>
                          </a:lnTo>
                          <a:lnTo>
                            <a:pt x="1103" y="43"/>
                          </a:lnTo>
                          <a:lnTo>
                            <a:pt x="1103" y="46"/>
                          </a:lnTo>
                          <a:lnTo>
                            <a:pt x="1105" y="49"/>
                          </a:lnTo>
                          <a:lnTo>
                            <a:pt x="1099" y="53"/>
                          </a:lnTo>
                          <a:lnTo>
                            <a:pt x="1093" y="57"/>
                          </a:lnTo>
                          <a:lnTo>
                            <a:pt x="1086" y="60"/>
                          </a:lnTo>
                          <a:lnTo>
                            <a:pt x="1077" y="64"/>
                          </a:lnTo>
                          <a:lnTo>
                            <a:pt x="1068" y="66"/>
                          </a:lnTo>
                          <a:lnTo>
                            <a:pt x="1057" y="68"/>
                          </a:lnTo>
                          <a:lnTo>
                            <a:pt x="1048" y="72"/>
                          </a:lnTo>
                          <a:lnTo>
                            <a:pt x="1036" y="76"/>
                          </a:lnTo>
                          <a:lnTo>
                            <a:pt x="1024" y="78"/>
                          </a:lnTo>
                          <a:lnTo>
                            <a:pt x="1011" y="80"/>
                          </a:lnTo>
                          <a:lnTo>
                            <a:pt x="997" y="81"/>
                          </a:lnTo>
                          <a:lnTo>
                            <a:pt x="982" y="84"/>
                          </a:lnTo>
                          <a:lnTo>
                            <a:pt x="968" y="86"/>
                          </a:lnTo>
                          <a:lnTo>
                            <a:pt x="953" y="89"/>
                          </a:lnTo>
                          <a:lnTo>
                            <a:pt x="936" y="90"/>
                          </a:lnTo>
                          <a:lnTo>
                            <a:pt x="921" y="92"/>
                          </a:lnTo>
                          <a:lnTo>
                            <a:pt x="903" y="92"/>
                          </a:lnTo>
                          <a:lnTo>
                            <a:pt x="885" y="95"/>
                          </a:lnTo>
                          <a:lnTo>
                            <a:pt x="866" y="96"/>
                          </a:lnTo>
                          <a:lnTo>
                            <a:pt x="847" y="97"/>
                          </a:lnTo>
                          <a:lnTo>
                            <a:pt x="829" y="98"/>
                          </a:lnTo>
                          <a:lnTo>
                            <a:pt x="809" y="99"/>
                          </a:lnTo>
                          <a:lnTo>
                            <a:pt x="790" y="99"/>
                          </a:lnTo>
                          <a:lnTo>
                            <a:pt x="770" y="102"/>
                          </a:lnTo>
                          <a:lnTo>
                            <a:pt x="750" y="102"/>
                          </a:lnTo>
                          <a:lnTo>
                            <a:pt x="728" y="102"/>
                          </a:lnTo>
                          <a:lnTo>
                            <a:pt x="708" y="102"/>
                          </a:lnTo>
                          <a:lnTo>
                            <a:pt x="688" y="104"/>
                          </a:lnTo>
                          <a:lnTo>
                            <a:pt x="665" y="104"/>
                          </a:lnTo>
                          <a:lnTo>
                            <a:pt x="645" y="104"/>
                          </a:lnTo>
                          <a:lnTo>
                            <a:pt x="623" y="104"/>
                          </a:lnTo>
                          <a:lnTo>
                            <a:pt x="601" y="104"/>
                          </a:lnTo>
                          <a:lnTo>
                            <a:pt x="580" y="104"/>
                          </a:lnTo>
                          <a:lnTo>
                            <a:pt x="558" y="104"/>
                          </a:lnTo>
                          <a:lnTo>
                            <a:pt x="536" y="104"/>
                          </a:lnTo>
                          <a:lnTo>
                            <a:pt x="514" y="104"/>
                          </a:lnTo>
                          <a:lnTo>
                            <a:pt x="492" y="104"/>
                          </a:lnTo>
                          <a:lnTo>
                            <a:pt x="471" y="104"/>
                          </a:lnTo>
                          <a:lnTo>
                            <a:pt x="450" y="104"/>
                          </a:lnTo>
                          <a:lnTo>
                            <a:pt x="427" y="104"/>
                          </a:lnTo>
                          <a:lnTo>
                            <a:pt x="407" y="104"/>
                          </a:lnTo>
                          <a:lnTo>
                            <a:pt x="384" y="104"/>
                          </a:lnTo>
                          <a:lnTo>
                            <a:pt x="363" y="103"/>
                          </a:lnTo>
                          <a:lnTo>
                            <a:pt x="343" y="103"/>
                          </a:lnTo>
                          <a:lnTo>
                            <a:pt x="321" y="102"/>
                          </a:lnTo>
                          <a:lnTo>
                            <a:pt x="301" y="102"/>
                          </a:lnTo>
                          <a:lnTo>
                            <a:pt x="282" y="102"/>
                          </a:lnTo>
                          <a:lnTo>
                            <a:pt x="263" y="102"/>
                          </a:lnTo>
                          <a:lnTo>
                            <a:pt x="243" y="102"/>
                          </a:lnTo>
                          <a:lnTo>
                            <a:pt x="224" y="102"/>
                          </a:lnTo>
                          <a:lnTo>
                            <a:pt x="205" y="100"/>
                          </a:lnTo>
                          <a:lnTo>
                            <a:pt x="187" y="100"/>
                          </a:lnTo>
                          <a:lnTo>
                            <a:pt x="170" y="99"/>
                          </a:lnTo>
                          <a:lnTo>
                            <a:pt x="153" y="99"/>
                          </a:lnTo>
                          <a:lnTo>
                            <a:pt x="136" y="99"/>
                          </a:lnTo>
                          <a:lnTo>
                            <a:pt x="120" y="99"/>
                          </a:lnTo>
                          <a:lnTo>
                            <a:pt x="104" y="99"/>
                          </a:lnTo>
                          <a:lnTo>
                            <a:pt x="89" y="99"/>
                          </a:lnTo>
                          <a:lnTo>
                            <a:pt x="76" y="99"/>
                          </a:lnTo>
                          <a:lnTo>
                            <a:pt x="63" y="99"/>
                          </a:lnTo>
                          <a:lnTo>
                            <a:pt x="49" y="99"/>
                          </a:lnTo>
                          <a:lnTo>
                            <a:pt x="37" y="99"/>
                          </a:lnTo>
                          <a:lnTo>
                            <a:pt x="25" y="99"/>
                          </a:lnTo>
                          <a:lnTo>
                            <a:pt x="15" y="99"/>
                          </a:lnTo>
                          <a:lnTo>
                            <a:pt x="14" y="97"/>
                          </a:lnTo>
                          <a:lnTo>
                            <a:pt x="12" y="93"/>
                          </a:lnTo>
                          <a:lnTo>
                            <a:pt x="11" y="91"/>
                          </a:lnTo>
                          <a:lnTo>
                            <a:pt x="9" y="89"/>
                          </a:lnTo>
                          <a:lnTo>
                            <a:pt x="7" y="83"/>
                          </a:lnTo>
                          <a:lnTo>
                            <a:pt x="6" y="78"/>
                          </a:lnTo>
                          <a:lnTo>
                            <a:pt x="5" y="76"/>
                          </a:lnTo>
                          <a:lnTo>
                            <a:pt x="5" y="73"/>
                          </a:lnTo>
                          <a:lnTo>
                            <a:pt x="3" y="70"/>
                          </a:lnTo>
                          <a:lnTo>
                            <a:pt x="2" y="67"/>
                          </a:lnTo>
                          <a:lnTo>
                            <a:pt x="2" y="65"/>
                          </a:lnTo>
                          <a:lnTo>
                            <a:pt x="2" y="62"/>
                          </a:lnTo>
                          <a:lnTo>
                            <a:pt x="0" y="59"/>
                          </a:lnTo>
                          <a:lnTo>
                            <a:pt x="0" y="57"/>
                          </a:lnTo>
                          <a:lnTo>
                            <a:pt x="2" y="54"/>
                          </a:lnTo>
                          <a:lnTo>
                            <a:pt x="7" y="51"/>
                          </a:lnTo>
                          <a:lnTo>
                            <a:pt x="9" y="48"/>
                          </a:lnTo>
                          <a:lnTo>
                            <a:pt x="14" y="46"/>
                          </a:lnTo>
                          <a:lnTo>
                            <a:pt x="18" y="42"/>
                          </a:lnTo>
                          <a:lnTo>
                            <a:pt x="21" y="41"/>
                          </a:lnTo>
                          <a:lnTo>
                            <a:pt x="25" y="39"/>
                          </a:lnTo>
                          <a:lnTo>
                            <a:pt x="28" y="36"/>
                          </a:lnTo>
                          <a:lnTo>
                            <a:pt x="32" y="35"/>
                          </a:lnTo>
                          <a:lnTo>
                            <a:pt x="35" y="33"/>
                          </a:lnTo>
                          <a:lnTo>
                            <a:pt x="40" y="32"/>
                          </a:lnTo>
                          <a:lnTo>
                            <a:pt x="44" y="30"/>
                          </a:lnTo>
                          <a:lnTo>
                            <a:pt x="47" y="29"/>
                          </a:lnTo>
                          <a:lnTo>
                            <a:pt x="52" y="28"/>
                          </a:lnTo>
                          <a:lnTo>
                            <a:pt x="57" y="27"/>
                          </a:lnTo>
                          <a:lnTo>
                            <a:pt x="60" y="26"/>
                          </a:lnTo>
                          <a:lnTo>
                            <a:pt x="65" y="24"/>
                          </a:lnTo>
                          <a:lnTo>
                            <a:pt x="69" y="23"/>
                          </a:lnTo>
                          <a:lnTo>
                            <a:pt x="73" y="23"/>
                          </a:lnTo>
                          <a:lnTo>
                            <a:pt x="78" y="23"/>
                          </a:lnTo>
                          <a:lnTo>
                            <a:pt x="82" y="22"/>
                          </a:lnTo>
                          <a:lnTo>
                            <a:pt x="85" y="21"/>
                          </a:lnTo>
                          <a:lnTo>
                            <a:pt x="91" y="21"/>
                          </a:lnTo>
                          <a:lnTo>
                            <a:pt x="95" y="21"/>
                          </a:lnTo>
                          <a:lnTo>
                            <a:pt x="98" y="21"/>
                          </a:lnTo>
                          <a:lnTo>
                            <a:pt x="103" y="21"/>
                          </a:lnTo>
                          <a:lnTo>
                            <a:pt x="108" y="21"/>
                          </a:lnTo>
                          <a:lnTo>
                            <a:pt x="113" y="21"/>
                          </a:lnTo>
                          <a:lnTo>
                            <a:pt x="116" y="21"/>
                          </a:lnTo>
                          <a:lnTo>
                            <a:pt x="121" y="21"/>
                          </a:lnTo>
                          <a:lnTo>
                            <a:pt x="126" y="21"/>
                          </a:lnTo>
                          <a:lnTo>
                            <a:pt x="130" y="21"/>
                          </a:lnTo>
                          <a:lnTo>
                            <a:pt x="135" y="21"/>
                          </a:lnTo>
                          <a:lnTo>
                            <a:pt x="139" y="21"/>
                          </a:lnTo>
                          <a:lnTo>
                            <a:pt x="143" y="21"/>
                          </a:lnTo>
                          <a:lnTo>
                            <a:pt x="148" y="21"/>
                          </a:lnTo>
                          <a:lnTo>
                            <a:pt x="153" y="21"/>
                          </a:lnTo>
                          <a:lnTo>
                            <a:pt x="158" y="22"/>
                          </a:lnTo>
                          <a:lnTo>
                            <a:pt x="161" y="22"/>
                          </a:lnTo>
                          <a:lnTo>
                            <a:pt x="167" y="23"/>
                          </a:lnTo>
                          <a:lnTo>
                            <a:pt x="171" y="23"/>
                          </a:lnTo>
                          <a:lnTo>
                            <a:pt x="175" y="23"/>
                          </a:lnTo>
                          <a:lnTo>
                            <a:pt x="179" y="23"/>
                          </a:lnTo>
                          <a:lnTo>
                            <a:pt x="184" y="23"/>
                          </a:lnTo>
                          <a:lnTo>
                            <a:pt x="190" y="23"/>
                          </a:lnTo>
                          <a:lnTo>
                            <a:pt x="194" y="23"/>
                          </a:lnTo>
                          <a:lnTo>
                            <a:pt x="199" y="23"/>
                          </a:lnTo>
                          <a:lnTo>
                            <a:pt x="203" y="24"/>
                          </a:lnTo>
                          <a:lnTo>
                            <a:pt x="208" y="23"/>
                          </a:lnTo>
                          <a:lnTo>
                            <a:pt x="212" y="23"/>
                          </a:lnTo>
                          <a:lnTo>
                            <a:pt x="216" y="23"/>
                          </a:lnTo>
                          <a:lnTo>
                            <a:pt x="221" y="23"/>
                          </a:lnTo>
                          <a:lnTo>
                            <a:pt x="225" y="23"/>
                          </a:lnTo>
                          <a:lnTo>
                            <a:pt x="230" y="23"/>
                          </a:lnTo>
                          <a:lnTo>
                            <a:pt x="234" y="23"/>
                          </a:lnTo>
                          <a:lnTo>
                            <a:pt x="238" y="23"/>
                          </a:lnTo>
                          <a:lnTo>
                            <a:pt x="243" y="22"/>
                          </a:lnTo>
                          <a:lnTo>
                            <a:pt x="248" y="22"/>
                          </a:lnTo>
                          <a:lnTo>
                            <a:pt x="251" y="21"/>
                          </a:lnTo>
                          <a:lnTo>
                            <a:pt x="256" y="21"/>
                          </a:lnTo>
                          <a:lnTo>
                            <a:pt x="260" y="21"/>
                          </a:lnTo>
                          <a:lnTo>
                            <a:pt x="264" y="20"/>
                          </a:lnTo>
                          <a:lnTo>
                            <a:pt x="269" y="19"/>
                          </a:lnTo>
                          <a:lnTo>
                            <a:pt x="273" y="19"/>
                          </a:lnTo>
                          <a:lnTo>
                            <a:pt x="282" y="17"/>
                          </a:lnTo>
                          <a:lnTo>
                            <a:pt x="291" y="17"/>
                          </a:lnTo>
                          <a:lnTo>
                            <a:pt x="300" y="17"/>
                          </a:lnTo>
                          <a:lnTo>
                            <a:pt x="310" y="17"/>
                          </a:lnTo>
                          <a:lnTo>
                            <a:pt x="319" y="16"/>
                          </a:lnTo>
                          <a:lnTo>
                            <a:pt x="329" y="16"/>
                          </a:lnTo>
                          <a:lnTo>
                            <a:pt x="337" y="16"/>
                          </a:lnTo>
                          <a:lnTo>
                            <a:pt x="346" y="16"/>
                          </a:lnTo>
                          <a:lnTo>
                            <a:pt x="356" y="16"/>
                          </a:lnTo>
                          <a:lnTo>
                            <a:pt x="365" y="16"/>
                          </a:lnTo>
                          <a:lnTo>
                            <a:pt x="374" y="16"/>
                          </a:lnTo>
                          <a:lnTo>
                            <a:pt x="384" y="16"/>
                          </a:lnTo>
                          <a:lnTo>
                            <a:pt x="394" y="16"/>
                          </a:lnTo>
                          <a:lnTo>
                            <a:pt x="402" y="16"/>
                          </a:lnTo>
                          <a:lnTo>
                            <a:pt x="412" y="16"/>
                          </a:lnTo>
                          <a:lnTo>
                            <a:pt x="422" y="17"/>
                          </a:lnTo>
                          <a:lnTo>
                            <a:pt x="431" y="17"/>
                          </a:lnTo>
                          <a:lnTo>
                            <a:pt x="440" y="17"/>
                          </a:lnTo>
                          <a:lnTo>
                            <a:pt x="450" y="17"/>
                          </a:lnTo>
                          <a:lnTo>
                            <a:pt x="459" y="17"/>
                          </a:lnTo>
                          <a:lnTo>
                            <a:pt x="469" y="17"/>
                          </a:lnTo>
                          <a:lnTo>
                            <a:pt x="478" y="17"/>
                          </a:lnTo>
                          <a:lnTo>
                            <a:pt x="488" y="17"/>
                          </a:lnTo>
                          <a:lnTo>
                            <a:pt x="498" y="17"/>
                          </a:lnTo>
                          <a:lnTo>
                            <a:pt x="507" y="17"/>
                          </a:lnTo>
                          <a:lnTo>
                            <a:pt x="516" y="17"/>
                          </a:lnTo>
                          <a:lnTo>
                            <a:pt x="525" y="17"/>
                          </a:lnTo>
                          <a:lnTo>
                            <a:pt x="536" y="17"/>
                          </a:lnTo>
                          <a:lnTo>
                            <a:pt x="544" y="17"/>
                          </a:lnTo>
                          <a:lnTo>
                            <a:pt x="554" y="17"/>
                          </a:lnTo>
                          <a:lnTo>
                            <a:pt x="563" y="17"/>
                          </a:lnTo>
                          <a:lnTo>
                            <a:pt x="574" y="19"/>
                          </a:lnTo>
                          <a:lnTo>
                            <a:pt x="582" y="17"/>
                          </a:lnTo>
                          <a:lnTo>
                            <a:pt x="592" y="17"/>
                          </a:lnTo>
                          <a:lnTo>
                            <a:pt x="601" y="17"/>
                          </a:lnTo>
                          <a:lnTo>
                            <a:pt x="611" y="17"/>
                          </a:lnTo>
                          <a:lnTo>
                            <a:pt x="619" y="17"/>
                          </a:lnTo>
                          <a:lnTo>
                            <a:pt x="630" y="17"/>
                          </a:lnTo>
                          <a:lnTo>
                            <a:pt x="639" y="17"/>
                          </a:lnTo>
                          <a:lnTo>
                            <a:pt x="649" y="17"/>
                          </a:lnTo>
                          <a:lnTo>
                            <a:pt x="657" y="17"/>
                          </a:lnTo>
                          <a:lnTo>
                            <a:pt x="668" y="17"/>
                          </a:lnTo>
                          <a:lnTo>
                            <a:pt x="677" y="17"/>
                          </a:lnTo>
                          <a:lnTo>
                            <a:pt x="687" y="17"/>
                          </a:lnTo>
                          <a:lnTo>
                            <a:pt x="695" y="17"/>
                          </a:lnTo>
                          <a:lnTo>
                            <a:pt x="706" y="17"/>
                          </a:lnTo>
                          <a:lnTo>
                            <a:pt x="715" y="17"/>
                          </a:lnTo>
                          <a:lnTo>
                            <a:pt x="724" y="17"/>
                          </a:lnTo>
                          <a:lnTo>
                            <a:pt x="733" y="16"/>
                          </a:lnTo>
                          <a:lnTo>
                            <a:pt x="743" y="16"/>
                          </a:lnTo>
                          <a:lnTo>
                            <a:pt x="751" y="16"/>
                          </a:lnTo>
                          <a:lnTo>
                            <a:pt x="762" y="16"/>
                          </a:lnTo>
                          <a:lnTo>
                            <a:pt x="770" y="16"/>
                          </a:lnTo>
                          <a:lnTo>
                            <a:pt x="779" y="16"/>
                          </a:lnTo>
                          <a:lnTo>
                            <a:pt x="789" y="15"/>
                          </a:lnTo>
                          <a:lnTo>
                            <a:pt x="798" y="15"/>
                          </a:lnTo>
                          <a:lnTo>
                            <a:pt x="807" y="15"/>
                          </a:lnTo>
                          <a:lnTo>
                            <a:pt x="817" y="14"/>
                          </a:lnTo>
                          <a:lnTo>
                            <a:pt x="824" y="14"/>
                          </a:lnTo>
                          <a:lnTo>
                            <a:pt x="835" y="14"/>
                          </a:lnTo>
                          <a:lnTo>
                            <a:pt x="843" y="13"/>
                          </a:lnTo>
                          <a:lnTo>
                            <a:pt x="853" y="13"/>
                          </a:lnTo>
                          <a:lnTo>
                            <a:pt x="862" y="13"/>
                          </a:lnTo>
                          <a:lnTo>
                            <a:pt x="872" y="13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00" name="Freeform 226"/>
                    <p:cNvSpPr>
                      <a:spLocks/>
                    </p:cNvSpPr>
                    <p:nvPr/>
                  </p:nvSpPr>
                  <p:spPr bwMode="auto">
                    <a:xfrm>
                      <a:off x="5365" y="1536"/>
                      <a:ext cx="315" cy="39"/>
                    </a:xfrm>
                    <a:custGeom>
                      <a:avLst/>
                      <a:gdLst>
                        <a:gd name="T0" fmla="*/ 18 w 943"/>
                        <a:gd name="T1" fmla="*/ 0 h 116"/>
                        <a:gd name="T2" fmla="*/ 20 w 943"/>
                        <a:gd name="T3" fmla="*/ 0 h 116"/>
                        <a:gd name="T4" fmla="*/ 22 w 943"/>
                        <a:gd name="T5" fmla="*/ 0 h 116"/>
                        <a:gd name="T6" fmla="*/ 24 w 943"/>
                        <a:gd name="T7" fmla="*/ 0 h 116"/>
                        <a:gd name="T8" fmla="*/ 26 w 943"/>
                        <a:gd name="T9" fmla="*/ 0 h 116"/>
                        <a:gd name="T10" fmla="*/ 28 w 943"/>
                        <a:gd name="T11" fmla="*/ 0 h 116"/>
                        <a:gd name="T12" fmla="*/ 30 w 943"/>
                        <a:gd name="T13" fmla="*/ 1 h 116"/>
                        <a:gd name="T14" fmla="*/ 32 w 943"/>
                        <a:gd name="T15" fmla="*/ 1 h 116"/>
                        <a:gd name="T16" fmla="*/ 33 w 943"/>
                        <a:gd name="T17" fmla="*/ 1 h 116"/>
                        <a:gd name="T18" fmla="*/ 35 w 943"/>
                        <a:gd name="T19" fmla="*/ 2 h 116"/>
                        <a:gd name="T20" fmla="*/ 35 w 943"/>
                        <a:gd name="T21" fmla="*/ 3 h 116"/>
                        <a:gd name="T22" fmla="*/ 34 w 943"/>
                        <a:gd name="T23" fmla="*/ 4 h 116"/>
                        <a:gd name="T24" fmla="*/ 33 w 943"/>
                        <a:gd name="T25" fmla="*/ 4 h 116"/>
                        <a:gd name="T26" fmla="*/ 32 w 943"/>
                        <a:gd name="T27" fmla="*/ 4 h 116"/>
                        <a:gd name="T28" fmla="*/ 31 w 943"/>
                        <a:gd name="T29" fmla="*/ 4 h 116"/>
                        <a:gd name="T30" fmla="*/ 30 w 943"/>
                        <a:gd name="T31" fmla="*/ 4 h 116"/>
                        <a:gd name="T32" fmla="*/ 28 w 943"/>
                        <a:gd name="T33" fmla="*/ 4 h 116"/>
                        <a:gd name="T34" fmla="*/ 27 w 943"/>
                        <a:gd name="T35" fmla="*/ 3 h 116"/>
                        <a:gd name="T36" fmla="*/ 26 w 943"/>
                        <a:gd name="T37" fmla="*/ 3 h 116"/>
                        <a:gd name="T38" fmla="*/ 25 w 943"/>
                        <a:gd name="T39" fmla="*/ 3 h 116"/>
                        <a:gd name="T40" fmla="*/ 24 w 943"/>
                        <a:gd name="T41" fmla="*/ 3 h 116"/>
                        <a:gd name="T42" fmla="*/ 23 w 943"/>
                        <a:gd name="T43" fmla="*/ 3 h 116"/>
                        <a:gd name="T44" fmla="*/ 22 w 943"/>
                        <a:gd name="T45" fmla="*/ 3 h 116"/>
                        <a:gd name="T46" fmla="*/ 20 w 943"/>
                        <a:gd name="T47" fmla="*/ 3 h 116"/>
                        <a:gd name="T48" fmla="*/ 19 w 943"/>
                        <a:gd name="T49" fmla="*/ 3 h 116"/>
                        <a:gd name="T50" fmla="*/ 18 w 943"/>
                        <a:gd name="T51" fmla="*/ 3 h 116"/>
                        <a:gd name="T52" fmla="*/ 16 w 943"/>
                        <a:gd name="T53" fmla="*/ 3 h 116"/>
                        <a:gd name="T54" fmla="*/ 14 w 943"/>
                        <a:gd name="T55" fmla="*/ 3 h 116"/>
                        <a:gd name="T56" fmla="*/ 12 w 943"/>
                        <a:gd name="T57" fmla="*/ 3 h 116"/>
                        <a:gd name="T58" fmla="*/ 10 w 943"/>
                        <a:gd name="T59" fmla="*/ 3 h 116"/>
                        <a:gd name="T60" fmla="*/ 8 w 943"/>
                        <a:gd name="T61" fmla="*/ 3 h 116"/>
                        <a:gd name="T62" fmla="*/ 7 w 943"/>
                        <a:gd name="T63" fmla="*/ 4 h 116"/>
                        <a:gd name="T64" fmla="*/ 5 w 943"/>
                        <a:gd name="T65" fmla="*/ 4 h 116"/>
                        <a:gd name="T66" fmla="*/ 3 w 943"/>
                        <a:gd name="T67" fmla="*/ 4 h 116"/>
                        <a:gd name="T68" fmla="*/ 2 w 943"/>
                        <a:gd name="T69" fmla="*/ 4 h 116"/>
                        <a:gd name="T70" fmla="*/ 1 w 943"/>
                        <a:gd name="T71" fmla="*/ 4 h 116"/>
                        <a:gd name="T72" fmla="*/ 1 w 943"/>
                        <a:gd name="T73" fmla="*/ 4 h 116"/>
                        <a:gd name="T74" fmla="*/ 0 w 943"/>
                        <a:gd name="T75" fmla="*/ 3 h 116"/>
                        <a:gd name="T76" fmla="*/ 1 w 943"/>
                        <a:gd name="T77" fmla="*/ 2 h 116"/>
                        <a:gd name="T78" fmla="*/ 2 w 943"/>
                        <a:gd name="T79" fmla="*/ 1 h 116"/>
                        <a:gd name="T80" fmla="*/ 2 w 943"/>
                        <a:gd name="T81" fmla="*/ 1 h 116"/>
                        <a:gd name="T82" fmla="*/ 4 w 943"/>
                        <a:gd name="T83" fmla="*/ 1 h 116"/>
                        <a:gd name="T84" fmla="*/ 5 w 943"/>
                        <a:gd name="T85" fmla="*/ 1 h 116"/>
                        <a:gd name="T86" fmla="*/ 6 w 943"/>
                        <a:gd name="T87" fmla="*/ 1 h 116"/>
                        <a:gd name="T88" fmla="*/ 7 w 943"/>
                        <a:gd name="T89" fmla="*/ 1 h 116"/>
                        <a:gd name="T90" fmla="*/ 8 w 943"/>
                        <a:gd name="T91" fmla="*/ 1 h 116"/>
                        <a:gd name="T92" fmla="*/ 9 w 943"/>
                        <a:gd name="T93" fmla="*/ 0 h 116"/>
                        <a:gd name="T94" fmla="*/ 10 w 943"/>
                        <a:gd name="T95" fmla="*/ 0 h 116"/>
                        <a:gd name="T96" fmla="*/ 10 w 943"/>
                        <a:gd name="T97" fmla="*/ 0 h 116"/>
                        <a:gd name="T98" fmla="*/ 11 w 943"/>
                        <a:gd name="T99" fmla="*/ 0 h 116"/>
                        <a:gd name="T100" fmla="*/ 12 w 943"/>
                        <a:gd name="T101" fmla="*/ 0 h 116"/>
                        <a:gd name="T102" fmla="*/ 13 w 943"/>
                        <a:gd name="T103" fmla="*/ 0 h 116"/>
                        <a:gd name="T104" fmla="*/ 14 w 943"/>
                        <a:gd name="T105" fmla="*/ 0 h 116"/>
                        <a:gd name="T106" fmla="*/ 14 w 943"/>
                        <a:gd name="T107" fmla="*/ 0 h 116"/>
                        <a:gd name="T108" fmla="*/ 15 w 943"/>
                        <a:gd name="T109" fmla="*/ 0 h 116"/>
                        <a:gd name="T110" fmla="*/ 16 w 943"/>
                        <a:gd name="T111" fmla="*/ 0 h 11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w 943"/>
                        <a:gd name="T169" fmla="*/ 0 h 116"/>
                        <a:gd name="T170" fmla="*/ 943 w 943"/>
                        <a:gd name="T171" fmla="*/ 116 h 116"/>
                      </a:gdLst>
                      <a:ahLst/>
                      <a:cxnLst>
                        <a:cxn ang="T112">
                          <a:pos x="T0" y="T1"/>
                        </a:cxn>
                        <a:cxn ang="T113">
                          <a:pos x="T2" y="T3"/>
                        </a:cxn>
                        <a:cxn ang="T114">
                          <a:pos x="T4" y="T5"/>
                        </a:cxn>
                        <a:cxn ang="T115">
                          <a:pos x="T6" y="T7"/>
                        </a:cxn>
                        <a:cxn ang="T116">
                          <a:pos x="T8" y="T9"/>
                        </a:cxn>
                        <a:cxn ang="T117">
                          <a:pos x="T10" y="T11"/>
                        </a:cxn>
                        <a:cxn ang="T118">
                          <a:pos x="T12" y="T13"/>
                        </a:cxn>
                        <a:cxn ang="T119">
                          <a:pos x="T14" y="T15"/>
                        </a:cxn>
                        <a:cxn ang="T120">
                          <a:pos x="T16" y="T17"/>
                        </a:cxn>
                        <a:cxn ang="T121">
                          <a:pos x="T18" y="T19"/>
                        </a:cxn>
                        <a:cxn ang="T122">
                          <a:pos x="T20" y="T21"/>
                        </a:cxn>
                        <a:cxn ang="T123">
                          <a:pos x="T22" y="T23"/>
                        </a:cxn>
                        <a:cxn ang="T124">
                          <a:pos x="T24" y="T25"/>
                        </a:cxn>
                        <a:cxn ang="T125">
                          <a:pos x="T26" y="T27"/>
                        </a:cxn>
                        <a:cxn ang="T126">
                          <a:pos x="T28" y="T29"/>
                        </a:cxn>
                        <a:cxn ang="T127">
                          <a:pos x="T30" y="T31"/>
                        </a:cxn>
                        <a:cxn ang="T128">
                          <a:pos x="T32" y="T33"/>
                        </a:cxn>
                        <a:cxn ang="T129">
                          <a:pos x="T34" y="T35"/>
                        </a:cxn>
                        <a:cxn ang="T130">
                          <a:pos x="T36" y="T37"/>
                        </a:cxn>
                        <a:cxn ang="T131">
                          <a:pos x="T38" y="T39"/>
                        </a:cxn>
                        <a:cxn ang="T132">
                          <a:pos x="T40" y="T41"/>
                        </a:cxn>
                        <a:cxn ang="T133">
                          <a:pos x="T42" y="T43"/>
                        </a:cxn>
                        <a:cxn ang="T134">
                          <a:pos x="T44" y="T45"/>
                        </a:cxn>
                        <a:cxn ang="T135">
                          <a:pos x="T46" y="T47"/>
                        </a:cxn>
                        <a:cxn ang="T136">
                          <a:pos x="T48" y="T49"/>
                        </a:cxn>
                        <a:cxn ang="T137">
                          <a:pos x="T50" y="T51"/>
                        </a:cxn>
                        <a:cxn ang="T138">
                          <a:pos x="T52" y="T53"/>
                        </a:cxn>
                        <a:cxn ang="T139">
                          <a:pos x="T54" y="T55"/>
                        </a:cxn>
                        <a:cxn ang="T140">
                          <a:pos x="T56" y="T57"/>
                        </a:cxn>
                        <a:cxn ang="T141">
                          <a:pos x="T58" y="T59"/>
                        </a:cxn>
                        <a:cxn ang="T142">
                          <a:pos x="T60" y="T61"/>
                        </a:cxn>
                        <a:cxn ang="T143">
                          <a:pos x="T62" y="T63"/>
                        </a:cxn>
                        <a:cxn ang="T144">
                          <a:pos x="T64" y="T65"/>
                        </a:cxn>
                        <a:cxn ang="T145">
                          <a:pos x="T66" y="T67"/>
                        </a:cxn>
                        <a:cxn ang="T146">
                          <a:pos x="T68" y="T69"/>
                        </a:cxn>
                        <a:cxn ang="T147">
                          <a:pos x="T70" y="T71"/>
                        </a:cxn>
                        <a:cxn ang="T148">
                          <a:pos x="T72" y="T73"/>
                        </a:cxn>
                        <a:cxn ang="T149">
                          <a:pos x="T74" y="T75"/>
                        </a:cxn>
                        <a:cxn ang="T150">
                          <a:pos x="T76" y="T77"/>
                        </a:cxn>
                        <a:cxn ang="T151">
                          <a:pos x="T78" y="T79"/>
                        </a:cxn>
                        <a:cxn ang="T152">
                          <a:pos x="T80" y="T81"/>
                        </a:cxn>
                        <a:cxn ang="T153">
                          <a:pos x="T82" y="T83"/>
                        </a:cxn>
                        <a:cxn ang="T154">
                          <a:pos x="T84" y="T85"/>
                        </a:cxn>
                        <a:cxn ang="T155">
                          <a:pos x="T86" y="T87"/>
                        </a:cxn>
                        <a:cxn ang="T156">
                          <a:pos x="T88" y="T89"/>
                        </a:cxn>
                        <a:cxn ang="T157">
                          <a:pos x="T90" y="T91"/>
                        </a:cxn>
                        <a:cxn ang="T158">
                          <a:pos x="T92" y="T93"/>
                        </a:cxn>
                        <a:cxn ang="T159">
                          <a:pos x="T94" y="T95"/>
                        </a:cxn>
                        <a:cxn ang="T160">
                          <a:pos x="T96" y="T97"/>
                        </a:cxn>
                        <a:cxn ang="T161">
                          <a:pos x="T98" y="T99"/>
                        </a:cxn>
                        <a:cxn ang="T162">
                          <a:pos x="T100" y="T101"/>
                        </a:cxn>
                        <a:cxn ang="T163">
                          <a:pos x="T102" y="T103"/>
                        </a:cxn>
                        <a:cxn ang="T164">
                          <a:pos x="T104" y="T105"/>
                        </a:cxn>
                        <a:cxn ang="T165">
                          <a:pos x="T106" y="T107"/>
                        </a:cxn>
                        <a:cxn ang="T166">
                          <a:pos x="T108" y="T109"/>
                        </a:cxn>
                        <a:cxn ang="T167">
                          <a:pos x="T110" y="T111"/>
                        </a:cxn>
                      </a:cxnLst>
                      <a:rect l="T168" t="T169" r="T170" b="T171"/>
                      <a:pathLst>
                        <a:path w="943" h="116">
                          <a:moveTo>
                            <a:pt x="435" y="0"/>
                          </a:moveTo>
                          <a:lnTo>
                            <a:pt x="442" y="0"/>
                          </a:lnTo>
                          <a:lnTo>
                            <a:pt x="450" y="1"/>
                          </a:lnTo>
                          <a:lnTo>
                            <a:pt x="458" y="1"/>
                          </a:lnTo>
                          <a:lnTo>
                            <a:pt x="465" y="1"/>
                          </a:lnTo>
                          <a:lnTo>
                            <a:pt x="472" y="1"/>
                          </a:lnTo>
                          <a:lnTo>
                            <a:pt x="480" y="1"/>
                          </a:lnTo>
                          <a:lnTo>
                            <a:pt x="488" y="1"/>
                          </a:lnTo>
                          <a:lnTo>
                            <a:pt x="496" y="2"/>
                          </a:lnTo>
                          <a:lnTo>
                            <a:pt x="503" y="2"/>
                          </a:lnTo>
                          <a:lnTo>
                            <a:pt x="510" y="2"/>
                          </a:lnTo>
                          <a:lnTo>
                            <a:pt x="518" y="2"/>
                          </a:lnTo>
                          <a:lnTo>
                            <a:pt x="525" y="4"/>
                          </a:lnTo>
                          <a:lnTo>
                            <a:pt x="533" y="4"/>
                          </a:lnTo>
                          <a:lnTo>
                            <a:pt x="540" y="5"/>
                          </a:lnTo>
                          <a:lnTo>
                            <a:pt x="548" y="5"/>
                          </a:lnTo>
                          <a:lnTo>
                            <a:pt x="555" y="5"/>
                          </a:lnTo>
                          <a:lnTo>
                            <a:pt x="562" y="5"/>
                          </a:lnTo>
                          <a:lnTo>
                            <a:pt x="571" y="5"/>
                          </a:lnTo>
                          <a:lnTo>
                            <a:pt x="578" y="5"/>
                          </a:lnTo>
                          <a:lnTo>
                            <a:pt x="586" y="5"/>
                          </a:lnTo>
                          <a:lnTo>
                            <a:pt x="593" y="5"/>
                          </a:lnTo>
                          <a:lnTo>
                            <a:pt x="600" y="6"/>
                          </a:lnTo>
                          <a:lnTo>
                            <a:pt x="609" y="6"/>
                          </a:lnTo>
                          <a:lnTo>
                            <a:pt x="616" y="7"/>
                          </a:lnTo>
                          <a:lnTo>
                            <a:pt x="623" y="7"/>
                          </a:lnTo>
                          <a:lnTo>
                            <a:pt x="630" y="7"/>
                          </a:lnTo>
                          <a:lnTo>
                            <a:pt x="638" y="7"/>
                          </a:lnTo>
                          <a:lnTo>
                            <a:pt x="645" y="7"/>
                          </a:lnTo>
                          <a:lnTo>
                            <a:pt x="652" y="7"/>
                          </a:lnTo>
                          <a:lnTo>
                            <a:pt x="661" y="8"/>
                          </a:lnTo>
                          <a:lnTo>
                            <a:pt x="668" y="9"/>
                          </a:lnTo>
                          <a:lnTo>
                            <a:pt x="676" y="9"/>
                          </a:lnTo>
                          <a:lnTo>
                            <a:pt x="683" y="9"/>
                          </a:lnTo>
                          <a:lnTo>
                            <a:pt x="690" y="9"/>
                          </a:lnTo>
                          <a:lnTo>
                            <a:pt x="699" y="9"/>
                          </a:lnTo>
                          <a:lnTo>
                            <a:pt x="706" y="11"/>
                          </a:lnTo>
                          <a:lnTo>
                            <a:pt x="713" y="11"/>
                          </a:lnTo>
                          <a:lnTo>
                            <a:pt x="720" y="12"/>
                          </a:lnTo>
                          <a:lnTo>
                            <a:pt x="728" y="12"/>
                          </a:lnTo>
                          <a:lnTo>
                            <a:pt x="735" y="12"/>
                          </a:lnTo>
                          <a:lnTo>
                            <a:pt x="743" y="12"/>
                          </a:lnTo>
                          <a:lnTo>
                            <a:pt x="750" y="13"/>
                          </a:lnTo>
                          <a:lnTo>
                            <a:pt x="757" y="14"/>
                          </a:lnTo>
                          <a:lnTo>
                            <a:pt x="765" y="14"/>
                          </a:lnTo>
                          <a:lnTo>
                            <a:pt x="772" y="15"/>
                          </a:lnTo>
                          <a:lnTo>
                            <a:pt x="779" y="17"/>
                          </a:lnTo>
                          <a:lnTo>
                            <a:pt x="787" y="17"/>
                          </a:lnTo>
                          <a:lnTo>
                            <a:pt x="795" y="18"/>
                          </a:lnTo>
                          <a:lnTo>
                            <a:pt x="802" y="18"/>
                          </a:lnTo>
                          <a:lnTo>
                            <a:pt x="809" y="19"/>
                          </a:lnTo>
                          <a:lnTo>
                            <a:pt x="816" y="19"/>
                          </a:lnTo>
                          <a:lnTo>
                            <a:pt x="824" y="20"/>
                          </a:lnTo>
                          <a:lnTo>
                            <a:pt x="832" y="23"/>
                          </a:lnTo>
                          <a:lnTo>
                            <a:pt x="839" y="23"/>
                          </a:lnTo>
                          <a:lnTo>
                            <a:pt x="846" y="24"/>
                          </a:lnTo>
                          <a:lnTo>
                            <a:pt x="853" y="25"/>
                          </a:lnTo>
                          <a:lnTo>
                            <a:pt x="860" y="26"/>
                          </a:lnTo>
                          <a:lnTo>
                            <a:pt x="867" y="27"/>
                          </a:lnTo>
                          <a:lnTo>
                            <a:pt x="876" y="28"/>
                          </a:lnTo>
                          <a:lnTo>
                            <a:pt x="883" y="30"/>
                          </a:lnTo>
                          <a:lnTo>
                            <a:pt x="890" y="31"/>
                          </a:lnTo>
                          <a:lnTo>
                            <a:pt x="897" y="32"/>
                          </a:lnTo>
                          <a:lnTo>
                            <a:pt x="904" y="34"/>
                          </a:lnTo>
                          <a:lnTo>
                            <a:pt x="912" y="36"/>
                          </a:lnTo>
                          <a:lnTo>
                            <a:pt x="916" y="39"/>
                          </a:lnTo>
                          <a:lnTo>
                            <a:pt x="919" y="44"/>
                          </a:lnTo>
                          <a:lnTo>
                            <a:pt x="923" y="49"/>
                          </a:lnTo>
                          <a:lnTo>
                            <a:pt x="928" y="52"/>
                          </a:lnTo>
                          <a:lnTo>
                            <a:pt x="931" y="57"/>
                          </a:lnTo>
                          <a:lnTo>
                            <a:pt x="934" y="62"/>
                          </a:lnTo>
                          <a:lnTo>
                            <a:pt x="938" y="65"/>
                          </a:lnTo>
                          <a:lnTo>
                            <a:pt x="943" y="70"/>
                          </a:lnTo>
                          <a:lnTo>
                            <a:pt x="940" y="75"/>
                          </a:lnTo>
                          <a:lnTo>
                            <a:pt x="936" y="78"/>
                          </a:lnTo>
                          <a:lnTo>
                            <a:pt x="934" y="83"/>
                          </a:lnTo>
                          <a:lnTo>
                            <a:pt x="931" y="88"/>
                          </a:lnTo>
                          <a:lnTo>
                            <a:pt x="929" y="91"/>
                          </a:lnTo>
                          <a:lnTo>
                            <a:pt x="927" y="95"/>
                          </a:lnTo>
                          <a:lnTo>
                            <a:pt x="925" y="101"/>
                          </a:lnTo>
                          <a:lnTo>
                            <a:pt x="923" y="106"/>
                          </a:lnTo>
                          <a:lnTo>
                            <a:pt x="918" y="106"/>
                          </a:lnTo>
                          <a:lnTo>
                            <a:pt x="915" y="106"/>
                          </a:lnTo>
                          <a:lnTo>
                            <a:pt x="911" y="106"/>
                          </a:lnTo>
                          <a:lnTo>
                            <a:pt x="906" y="106"/>
                          </a:lnTo>
                          <a:lnTo>
                            <a:pt x="902" y="106"/>
                          </a:lnTo>
                          <a:lnTo>
                            <a:pt x="898" y="106"/>
                          </a:lnTo>
                          <a:lnTo>
                            <a:pt x="893" y="106"/>
                          </a:lnTo>
                          <a:lnTo>
                            <a:pt x="889" y="106"/>
                          </a:lnTo>
                          <a:lnTo>
                            <a:pt x="885" y="106"/>
                          </a:lnTo>
                          <a:lnTo>
                            <a:pt x="880" y="106"/>
                          </a:lnTo>
                          <a:lnTo>
                            <a:pt x="876" y="106"/>
                          </a:lnTo>
                          <a:lnTo>
                            <a:pt x="872" y="106"/>
                          </a:lnTo>
                          <a:lnTo>
                            <a:pt x="867" y="106"/>
                          </a:lnTo>
                          <a:lnTo>
                            <a:pt x="864" y="106"/>
                          </a:lnTo>
                          <a:lnTo>
                            <a:pt x="859" y="106"/>
                          </a:lnTo>
                          <a:lnTo>
                            <a:pt x="855" y="106"/>
                          </a:lnTo>
                          <a:lnTo>
                            <a:pt x="851" y="104"/>
                          </a:lnTo>
                          <a:lnTo>
                            <a:pt x="847" y="104"/>
                          </a:lnTo>
                          <a:lnTo>
                            <a:pt x="842" y="103"/>
                          </a:lnTo>
                          <a:lnTo>
                            <a:pt x="838" y="103"/>
                          </a:lnTo>
                          <a:lnTo>
                            <a:pt x="834" y="103"/>
                          </a:lnTo>
                          <a:lnTo>
                            <a:pt x="829" y="102"/>
                          </a:lnTo>
                          <a:lnTo>
                            <a:pt x="826" y="102"/>
                          </a:lnTo>
                          <a:lnTo>
                            <a:pt x="822" y="102"/>
                          </a:lnTo>
                          <a:lnTo>
                            <a:pt x="817" y="101"/>
                          </a:lnTo>
                          <a:lnTo>
                            <a:pt x="814" y="101"/>
                          </a:lnTo>
                          <a:lnTo>
                            <a:pt x="809" y="100"/>
                          </a:lnTo>
                          <a:lnTo>
                            <a:pt x="806" y="100"/>
                          </a:lnTo>
                          <a:lnTo>
                            <a:pt x="801" y="100"/>
                          </a:lnTo>
                          <a:lnTo>
                            <a:pt x="797" y="99"/>
                          </a:lnTo>
                          <a:lnTo>
                            <a:pt x="792" y="99"/>
                          </a:lnTo>
                          <a:lnTo>
                            <a:pt x="789" y="99"/>
                          </a:lnTo>
                          <a:lnTo>
                            <a:pt x="784" y="97"/>
                          </a:lnTo>
                          <a:lnTo>
                            <a:pt x="781" y="97"/>
                          </a:lnTo>
                          <a:lnTo>
                            <a:pt x="776" y="96"/>
                          </a:lnTo>
                          <a:lnTo>
                            <a:pt x="772" y="95"/>
                          </a:lnTo>
                          <a:lnTo>
                            <a:pt x="768" y="95"/>
                          </a:lnTo>
                          <a:lnTo>
                            <a:pt x="764" y="95"/>
                          </a:lnTo>
                          <a:lnTo>
                            <a:pt x="759" y="94"/>
                          </a:lnTo>
                          <a:lnTo>
                            <a:pt x="756" y="94"/>
                          </a:lnTo>
                          <a:lnTo>
                            <a:pt x="751" y="93"/>
                          </a:lnTo>
                          <a:lnTo>
                            <a:pt x="746" y="93"/>
                          </a:lnTo>
                          <a:lnTo>
                            <a:pt x="743" y="93"/>
                          </a:lnTo>
                          <a:lnTo>
                            <a:pt x="739" y="93"/>
                          </a:lnTo>
                          <a:lnTo>
                            <a:pt x="734" y="91"/>
                          </a:lnTo>
                          <a:lnTo>
                            <a:pt x="731" y="91"/>
                          </a:lnTo>
                          <a:lnTo>
                            <a:pt x="726" y="91"/>
                          </a:lnTo>
                          <a:lnTo>
                            <a:pt x="722" y="91"/>
                          </a:lnTo>
                          <a:lnTo>
                            <a:pt x="719" y="90"/>
                          </a:lnTo>
                          <a:lnTo>
                            <a:pt x="713" y="90"/>
                          </a:lnTo>
                          <a:lnTo>
                            <a:pt x="709" y="90"/>
                          </a:lnTo>
                          <a:lnTo>
                            <a:pt x="706" y="90"/>
                          </a:lnTo>
                          <a:lnTo>
                            <a:pt x="701" y="89"/>
                          </a:lnTo>
                          <a:lnTo>
                            <a:pt x="696" y="89"/>
                          </a:lnTo>
                          <a:lnTo>
                            <a:pt x="693" y="89"/>
                          </a:lnTo>
                          <a:lnTo>
                            <a:pt x="688" y="89"/>
                          </a:lnTo>
                          <a:lnTo>
                            <a:pt x="684" y="89"/>
                          </a:lnTo>
                          <a:lnTo>
                            <a:pt x="680" y="89"/>
                          </a:lnTo>
                          <a:lnTo>
                            <a:pt x="675" y="89"/>
                          </a:lnTo>
                          <a:lnTo>
                            <a:pt x="671" y="89"/>
                          </a:lnTo>
                          <a:lnTo>
                            <a:pt x="667" y="89"/>
                          </a:lnTo>
                          <a:lnTo>
                            <a:pt x="663" y="89"/>
                          </a:lnTo>
                          <a:lnTo>
                            <a:pt x="658" y="89"/>
                          </a:lnTo>
                          <a:lnTo>
                            <a:pt x="655" y="90"/>
                          </a:lnTo>
                          <a:lnTo>
                            <a:pt x="650" y="89"/>
                          </a:lnTo>
                          <a:lnTo>
                            <a:pt x="645" y="88"/>
                          </a:lnTo>
                          <a:lnTo>
                            <a:pt x="641" y="88"/>
                          </a:lnTo>
                          <a:lnTo>
                            <a:pt x="636" y="88"/>
                          </a:lnTo>
                          <a:lnTo>
                            <a:pt x="632" y="87"/>
                          </a:lnTo>
                          <a:lnTo>
                            <a:pt x="628" y="87"/>
                          </a:lnTo>
                          <a:lnTo>
                            <a:pt x="623" y="85"/>
                          </a:lnTo>
                          <a:lnTo>
                            <a:pt x="619" y="85"/>
                          </a:lnTo>
                          <a:lnTo>
                            <a:pt x="614" y="85"/>
                          </a:lnTo>
                          <a:lnTo>
                            <a:pt x="610" y="84"/>
                          </a:lnTo>
                          <a:lnTo>
                            <a:pt x="605" y="84"/>
                          </a:lnTo>
                          <a:lnTo>
                            <a:pt x="600" y="84"/>
                          </a:lnTo>
                          <a:lnTo>
                            <a:pt x="595" y="83"/>
                          </a:lnTo>
                          <a:lnTo>
                            <a:pt x="592" y="83"/>
                          </a:lnTo>
                          <a:lnTo>
                            <a:pt x="587" y="83"/>
                          </a:lnTo>
                          <a:lnTo>
                            <a:pt x="582" y="83"/>
                          </a:lnTo>
                          <a:lnTo>
                            <a:pt x="578" y="82"/>
                          </a:lnTo>
                          <a:lnTo>
                            <a:pt x="573" y="82"/>
                          </a:lnTo>
                          <a:lnTo>
                            <a:pt x="568" y="81"/>
                          </a:lnTo>
                          <a:lnTo>
                            <a:pt x="563" y="81"/>
                          </a:lnTo>
                          <a:lnTo>
                            <a:pt x="559" y="81"/>
                          </a:lnTo>
                          <a:lnTo>
                            <a:pt x="554" y="81"/>
                          </a:lnTo>
                          <a:lnTo>
                            <a:pt x="549" y="81"/>
                          </a:lnTo>
                          <a:lnTo>
                            <a:pt x="544" y="81"/>
                          </a:lnTo>
                          <a:lnTo>
                            <a:pt x="540" y="81"/>
                          </a:lnTo>
                          <a:lnTo>
                            <a:pt x="536" y="81"/>
                          </a:lnTo>
                          <a:lnTo>
                            <a:pt x="531" y="81"/>
                          </a:lnTo>
                          <a:lnTo>
                            <a:pt x="525" y="81"/>
                          </a:lnTo>
                          <a:lnTo>
                            <a:pt x="521" y="81"/>
                          </a:lnTo>
                          <a:lnTo>
                            <a:pt x="516" y="81"/>
                          </a:lnTo>
                          <a:lnTo>
                            <a:pt x="512" y="81"/>
                          </a:lnTo>
                          <a:lnTo>
                            <a:pt x="508" y="82"/>
                          </a:lnTo>
                          <a:lnTo>
                            <a:pt x="501" y="81"/>
                          </a:lnTo>
                          <a:lnTo>
                            <a:pt x="493" y="81"/>
                          </a:lnTo>
                          <a:lnTo>
                            <a:pt x="485" y="81"/>
                          </a:lnTo>
                          <a:lnTo>
                            <a:pt x="479" y="81"/>
                          </a:lnTo>
                          <a:lnTo>
                            <a:pt x="472" y="80"/>
                          </a:lnTo>
                          <a:lnTo>
                            <a:pt x="465" y="80"/>
                          </a:lnTo>
                          <a:lnTo>
                            <a:pt x="458" y="80"/>
                          </a:lnTo>
                          <a:lnTo>
                            <a:pt x="451" y="80"/>
                          </a:lnTo>
                          <a:lnTo>
                            <a:pt x="444" y="78"/>
                          </a:lnTo>
                          <a:lnTo>
                            <a:pt x="438" y="78"/>
                          </a:lnTo>
                          <a:lnTo>
                            <a:pt x="429" y="78"/>
                          </a:lnTo>
                          <a:lnTo>
                            <a:pt x="422" y="78"/>
                          </a:lnTo>
                          <a:lnTo>
                            <a:pt x="415" y="78"/>
                          </a:lnTo>
                          <a:lnTo>
                            <a:pt x="409" y="78"/>
                          </a:lnTo>
                          <a:lnTo>
                            <a:pt x="402" y="78"/>
                          </a:lnTo>
                          <a:lnTo>
                            <a:pt x="395" y="78"/>
                          </a:lnTo>
                          <a:lnTo>
                            <a:pt x="387" y="78"/>
                          </a:lnTo>
                          <a:lnTo>
                            <a:pt x="381" y="78"/>
                          </a:lnTo>
                          <a:lnTo>
                            <a:pt x="374" y="78"/>
                          </a:lnTo>
                          <a:lnTo>
                            <a:pt x="366" y="78"/>
                          </a:lnTo>
                          <a:lnTo>
                            <a:pt x="359" y="78"/>
                          </a:lnTo>
                          <a:lnTo>
                            <a:pt x="352" y="78"/>
                          </a:lnTo>
                          <a:lnTo>
                            <a:pt x="345" y="80"/>
                          </a:lnTo>
                          <a:lnTo>
                            <a:pt x="339" y="80"/>
                          </a:lnTo>
                          <a:lnTo>
                            <a:pt x="331" y="80"/>
                          </a:lnTo>
                          <a:lnTo>
                            <a:pt x="325" y="80"/>
                          </a:lnTo>
                          <a:lnTo>
                            <a:pt x="318" y="81"/>
                          </a:lnTo>
                          <a:lnTo>
                            <a:pt x="311" y="81"/>
                          </a:lnTo>
                          <a:lnTo>
                            <a:pt x="304" y="81"/>
                          </a:lnTo>
                          <a:lnTo>
                            <a:pt x="298" y="82"/>
                          </a:lnTo>
                          <a:lnTo>
                            <a:pt x="291" y="82"/>
                          </a:lnTo>
                          <a:lnTo>
                            <a:pt x="283" y="83"/>
                          </a:lnTo>
                          <a:lnTo>
                            <a:pt x="276" y="83"/>
                          </a:lnTo>
                          <a:lnTo>
                            <a:pt x="269" y="83"/>
                          </a:lnTo>
                          <a:lnTo>
                            <a:pt x="263" y="84"/>
                          </a:lnTo>
                          <a:lnTo>
                            <a:pt x="256" y="84"/>
                          </a:lnTo>
                          <a:lnTo>
                            <a:pt x="249" y="85"/>
                          </a:lnTo>
                          <a:lnTo>
                            <a:pt x="242" y="85"/>
                          </a:lnTo>
                          <a:lnTo>
                            <a:pt x="235" y="87"/>
                          </a:lnTo>
                          <a:lnTo>
                            <a:pt x="229" y="88"/>
                          </a:lnTo>
                          <a:lnTo>
                            <a:pt x="222" y="88"/>
                          </a:lnTo>
                          <a:lnTo>
                            <a:pt x="215" y="89"/>
                          </a:lnTo>
                          <a:lnTo>
                            <a:pt x="208" y="90"/>
                          </a:lnTo>
                          <a:lnTo>
                            <a:pt x="202" y="90"/>
                          </a:lnTo>
                          <a:lnTo>
                            <a:pt x="194" y="91"/>
                          </a:lnTo>
                          <a:lnTo>
                            <a:pt x="187" y="93"/>
                          </a:lnTo>
                          <a:lnTo>
                            <a:pt x="181" y="94"/>
                          </a:lnTo>
                          <a:lnTo>
                            <a:pt x="174" y="95"/>
                          </a:lnTo>
                          <a:lnTo>
                            <a:pt x="167" y="95"/>
                          </a:lnTo>
                          <a:lnTo>
                            <a:pt x="161" y="96"/>
                          </a:lnTo>
                          <a:lnTo>
                            <a:pt x="154" y="97"/>
                          </a:lnTo>
                          <a:lnTo>
                            <a:pt x="147" y="99"/>
                          </a:lnTo>
                          <a:lnTo>
                            <a:pt x="141" y="100"/>
                          </a:lnTo>
                          <a:lnTo>
                            <a:pt x="134" y="101"/>
                          </a:lnTo>
                          <a:lnTo>
                            <a:pt x="127" y="103"/>
                          </a:lnTo>
                          <a:lnTo>
                            <a:pt x="121" y="104"/>
                          </a:lnTo>
                          <a:lnTo>
                            <a:pt x="114" y="106"/>
                          </a:lnTo>
                          <a:lnTo>
                            <a:pt x="108" y="107"/>
                          </a:lnTo>
                          <a:lnTo>
                            <a:pt x="101" y="108"/>
                          </a:lnTo>
                          <a:lnTo>
                            <a:pt x="95" y="110"/>
                          </a:lnTo>
                          <a:lnTo>
                            <a:pt x="88" y="112"/>
                          </a:lnTo>
                          <a:lnTo>
                            <a:pt x="82" y="113"/>
                          </a:lnTo>
                          <a:lnTo>
                            <a:pt x="76" y="115"/>
                          </a:lnTo>
                          <a:lnTo>
                            <a:pt x="69" y="116"/>
                          </a:lnTo>
                          <a:lnTo>
                            <a:pt x="65" y="115"/>
                          </a:lnTo>
                          <a:lnTo>
                            <a:pt x="62" y="115"/>
                          </a:lnTo>
                          <a:lnTo>
                            <a:pt x="58" y="114"/>
                          </a:lnTo>
                          <a:lnTo>
                            <a:pt x="56" y="114"/>
                          </a:lnTo>
                          <a:lnTo>
                            <a:pt x="52" y="113"/>
                          </a:lnTo>
                          <a:lnTo>
                            <a:pt x="49" y="113"/>
                          </a:lnTo>
                          <a:lnTo>
                            <a:pt x="45" y="113"/>
                          </a:lnTo>
                          <a:lnTo>
                            <a:pt x="43" y="113"/>
                          </a:lnTo>
                          <a:lnTo>
                            <a:pt x="39" y="113"/>
                          </a:lnTo>
                          <a:lnTo>
                            <a:pt x="37" y="113"/>
                          </a:lnTo>
                          <a:lnTo>
                            <a:pt x="33" y="113"/>
                          </a:lnTo>
                          <a:lnTo>
                            <a:pt x="31" y="113"/>
                          </a:lnTo>
                          <a:lnTo>
                            <a:pt x="27" y="113"/>
                          </a:lnTo>
                          <a:lnTo>
                            <a:pt x="25" y="113"/>
                          </a:lnTo>
                          <a:lnTo>
                            <a:pt x="22" y="113"/>
                          </a:lnTo>
                          <a:lnTo>
                            <a:pt x="19" y="113"/>
                          </a:lnTo>
                          <a:lnTo>
                            <a:pt x="18" y="109"/>
                          </a:lnTo>
                          <a:lnTo>
                            <a:pt x="16" y="107"/>
                          </a:lnTo>
                          <a:lnTo>
                            <a:pt x="15" y="103"/>
                          </a:lnTo>
                          <a:lnTo>
                            <a:pt x="14" y="101"/>
                          </a:lnTo>
                          <a:lnTo>
                            <a:pt x="12" y="95"/>
                          </a:lnTo>
                          <a:lnTo>
                            <a:pt x="9" y="91"/>
                          </a:lnTo>
                          <a:lnTo>
                            <a:pt x="7" y="87"/>
                          </a:lnTo>
                          <a:lnTo>
                            <a:pt x="5" y="83"/>
                          </a:lnTo>
                          <a:lnTo>
                            <a:pt x="2" y="78"/>
                          </a:lnTo>
                          <a:lnTo>
                            <a:pt x="0" y="75"/>
                          </a:lnTo>
                          <a:lnTo>
                            <a:pt x="2" y="70"/>
                          </a:lnTo>
                          <a:lnTo>
                            <a:pt x="6" y="68"/>
                          </a:lnTo>
                          <a:lnTo>
                            <a:pt x="8" y="64"/>
                          </a:lnTo>
                          <a:lnTo>
                            <a:pt x="12" y="61"/>
                          </a:lnTo>
                          <a:lnTo>
                            <a:pt x="14" y="58"/>
                          </a:lnTo>
                          <a:lnTo>
                            <a:pt x="18" y="55"/>
                          </a:lnTo>
                          <a:lnTo>
                            <a:pt x="21" y="52"/>
                          </a:lnTo>
                          <a:lnTo>
                            <a:pt x="25" y="51"/>
                          </a:lnTo>
                          <a:lnTo>
                            <a:pt x="27" y="49"/>
                          </a:lnTo>
                          <a:lnTo>
                            <a:pt x="31" y="46"/>
                          </a:lnTo>
                          <a:lnTo>
                            <a:pt x="34" y="44"/>
                          </a:lnTo>
                          <a:lnTo>
                            <a:pt x="38" y="43"/>
                          </a:lnTo>
                          <a:lnTo>
                            <a:pt x="41" y="40"/>
                          </a:lnTo>
                          <a:lnTo>
                            <a:pt x="45" y="39"/>
                          </a:lnTo>
                          <a:lnTo>
                            <a:pt x="49" y="38"/>
                          </a:lnTo>
                          <a:lnTo>
                            <a:pt x="53" y="37"/>
                          </a:lnTo>
                          <a:lnTo>
                            <a:pt x="56" y="34"/>
                          </a:lnTo>
                          <a:lnTo>
                            <a:pt x="60" y="33"/>
                          </a:lnTo>
                          <a:lnTo>
                            <a:pt x="64" y="32"/>
                          </a:lnTo>
                          <a:lnTo>
                            <a:pt x="67" y="31"/>
                          </a:lnTo>
                          <a:lnTo>
                            <a:pt x="71" y="30"/>
                          </a:lnTo>
                          <a:lnTo>
                            <a:pt x="76" y="30"/>
                          </a:lnTo>
                          <a:lnTo>
                            <a:pt x="79" y="28"/>
                          </a:lnTo>
                          <a:lnTo>
                            <a:pt x="83" y="27"/>
                          </a:lnTo>
                          <a:lnTo>
                            <a:pt x="88" y="27"/>
                          </a:lnTo>
                          <a:lnTo>
                            <a:pt x="91" y="26"/>
                          </a:lnTo>
                          <a:lnTo>
                            <a:pt x="95" y="25"/>
                          </a:lnTo>
                          <a:lnTo>
                            <a:pt x="98" y="25"/>
                          </a:lnTo>
                          <a:lnTo>
                            <a:pt x="103" y="25"/>
                          </a:lnTo>
                          <a:lnTo>
                            <a:pt x="107" y="25"/>
                          </a:lnTo>
                          <a:lnTo>
                            <a:pt x="111" y="24"/>
                          </a:lnTo>
                          <a:lnTo>
                            <a:pt x="116" y="24"/>
                          </a:lnTo>
                          <a:lnTo>
                            <a:pt x="120" y="23"/>
                          </a:lnTo>
                          <a:lnTo>
                            <a:pt x="123" y="23"/>
                          </a:lnTo>
                          <a:lnTo>
                            <a:pt x="127" y="23"/>
                          </a:lnTo>
                          <a:lnTo>
                            <a:pt x="132" y="23"/>
                          </a:lnTo>
                          <a:lnTo>
                            <a:pt x="135" y="23"/>
                          </a:lnTo>
                          <a:lnTo>
                            <a:pt x="140" y="21"/>
                          </a:lnTo>
                          <a:lnTo>
                            <a:pt x="143" y="21"/>
                          </a:lnTo>
                          <a:lnTo>
                            <a:pt x="148" y="21"/>
                          </a:lnTo>
                          <a:lnTo>
                            <a:pt x="152" y="20"/>
                          </a:lnTo>
                          <a:lnTo>
                            <a:pt x="156" y="20"/>
                          </a:lnTo>
                          <a:lnTo>
                            <a:pt x="161" y="20"/>
                          </a:lnTo>
                          <a:lnTo>
                            <a:pt x="165" y="20"/>
                          </a:lnTo>
                          <a:lnTo>
                            <a:pt x="170" y="19"/>
                          </a:lnTo>
                          <a:lnTo>
                            <a:pt x="173" y="19"/>
                          </a:lnTo>
                          <a:lnTo>
                            <a:pt x="177" y="19"/>
                          </a:lnTo>
                          <a:lnTo>
                            <a:pt x="181" y="19"/>
                          </a:lnTo>
                          <a:lnTo>
                            <a:pt x="186" y="19"/>
                          </a:lnTo>
                          <a:lnTo>
                            <a:pt x="190" y="19"/>
                          </a:lnTo>
                          <a:lnTo>
                            <a:pt x="194" y="18"/>
                          </a:lnTo>
                          <a:lnTo>
                            <a:pt x="198" y="18"/>
                          </a:lnTo>
                          <a:lnTo>
                            <a:pt x="202" y="17"/>
                          </a:lnTo>
                          <a:lnTo>
                            <a:pt x="206" y="17"/>
                          </a:lnTo>
                          <a:lnTo>
                            <a:pt x="210" y="15"/>
                          </a:lnTo>
                          <a:lnTo>
                            <a:pt x="215" y="15"/>
                          </a:lnTo>
                          <a:lnTo>
                            <a:pt x="218" y="14"/>
                          </a:lnTo>
                          <a:lnTo>
                            <a:pt x="222" y="14"/>
                          </a:lnTo>
                          <a:lnTo>
                            <a:pt x="225" y="13"/>
                          </a:lnTo>
                          <a:lnTo>
                            <a:pt x="230" y="12"/>
                          </a:lnTo>
                          <a:lnTo>
                            <a:pt x="234" y="12"/>
                          </a:lnTo>
                          <a:lnTo>
                            <a:pt x="237" y="11"/>
                          </a:lnTo>
                          <a:lnTo>
                            <a:pt x="242" y="9"/>
                          </a:lnTo>
                          <a:lnTo>
                            <a:pt x="245" y="9"/>
                          </a:lnTo>
                          <a:lnTo>
                            <a:pt x="249" y="7"/>
                          </a:lnTo>
                          <a:lnTo>
                            <a:pt x="251" y="7"/>
                          </a:lnTo>
                          <a:lnTo>
                            <a:pt x="255" y="7"/>
                          </a:lnTo>
                          <a:lnTo>
                            <a:pt x="257" y="7"/>
                          </a:lnTo>
                          <a:lnTo>
                            <a:pt x="260" y="7"/>
                          </a:lnTo>
                          <a:lnTo>
                            <a:pt x="263" y="6"/>
                          </a:lnTo>
                          <a:lnTo>
                            <a:pt x="266" y="6"/>
                          </a:lnTo>
                          <a:lnTo>
                            <a:pt x="269" y="6"/>
                          </a:lnTo>
                          <a:lnTo>
                            <a:pt x="272" y="5"/>
                          </a:lnTo>
                          <a:lnTo>
                            <a:pt x="275" y="5"/>
                          </a:lnTo>
                          <a:lnTo>
                            <a:pt x="278" y="5"/>
                          </a:lnTo>
                          <a:lnTo>
                            <a:pt x="281" y="5"/>
                          </a:lnTo>
                          <a:lnTo>
                            <a:pt x="283" y="5"/>
                          </a:lnTo>
                          <a:lnTo>
                            <a:pt x="287" y="5"/>
                          </a:lnTo>
                          <a:lnTo>
                            <a:pt x="289" y="5"/>
                          </a:lnTo>
                          <a:lnTo>
                            <a:pt x="293" y="5"/>
                          </a:lnTo>
                          <a:lnTo>
                            <a:pt x="295" y="5"/>
                          </a:lnTo>
                          <a:lnTo>
                            <a:pt x="298" y="5"/>
                          </a:lnTo>
                          <a:lnTo>
                            <a:pt x="301" y="5"/>
                          </a:lnTo>
                          <a:lnTo>
                            <a:pt x="304" y="5"/>
                          </a:lnTo>
                          <a:lnTo>
                            <a:pt x="307" y="5"/>
                          </a:lnTo>
                          <a:lnTo>
                            <a:pt x="311" y="5"/>
                          </a:lnTo>
                          <a:lnTo>
                            <a:pt x="313" y="5"/>
                          </a:lnTo>
                          <a:lnTo>
                            <a:pt x="315" y="5"/>
                          </a:lnTo>
                          <a:lnTo>
                            <a:pt x="319" y="5"/>
                          </a:lnTo>
                          <a:lnTo>
                            <a:pt x="321" y="5"/>
                          </a:lnTo>
                          <a:lnTo>
                            <a:pt x="325" y="5"/>
                          </a:lnTo>
                          <a:lnTo>
                            <a:pt x="329" y="5"/>
                          </a:lnTo>
                          <a:lnTo>
                            <a:pt x="331" y="5"/>
                          </a:lnTo>
                          <a:lnTo>
                            <a:pt x="333" y="5"/>
                          </a:lnTo>
                          <a:lnTo>
                            <a:pt x="337" y="5"/>
                          </a:lnTo>
                          <a:lnTo>
                            <a:pt x="340" y="6"/>
                          </a:lnTo>
                          <a:lnTo>
                            <a:pt x="343" y="5"/>
                          </a:lnTo>
                          <a:lnTo>
                            <a:pt x="346" y="5"/>
                          </a:lnTo>
                          <a:lnTo>
                            <a:pt x="349" y="5"/>
                          </a:lnTo>
                          <a:lnTo>
                            <a:pt x="351" y="5"/>
                          </a:lnTo>
                          <a:lnTo>
                            <a:pt x="355" y="5"/>
                          </a:lnTo>
                          <a:lnTo>
                            <a:pt x="357" y="5"/>
                          </a:lnTo>
                          <a:lnTo>
                            <a:pt x="361" y="5"/>
                          </a:lnTo>
                          <a:lnTo>
                            <a:pt x="364" y="5"/>
                          </a:lnTo>
                          <a:lnTo>
                            <a:pt x="366" y="5"/>
                          </a:lnTo>
                          <a:lnTo>
                            <a:pt x="369" y="5"/>
                          </a:lnTo>
                          <a:lnTo>
                            <a:pt x="371" y="5"/>
                          </a:lnTo>
                          <a:lnTo>
                            <a:pt x="376" y="5"/>
                          </a:lnTo>
                          <a:lnTo>
                            <a:pt x="378" y="5"/>
                          </a:lnTo>
                          <a:lnTo>
                            <a:pt x="382" y="5"/>
                          </a:lnTo>
                          <a:lnTo>
                            <a:pt x="384" y="5"/>
                          </a:lnTo>
                          <a:lnTo>
                            <a:pt x="387" y="5"/>
                          </a:lnTo>
                          <a:lnTo>
                            <a:pt x="390" y="5"/>
                          </a:lnTo>
                          <a:lnTo>
                            <a:pt x="394" y="5"/>
                          </a:lnTo>
                          <a:lnTo>
                            <a:pt x="396" y="5"/>
                          </a:lnTo>
                          <a:lnTo>
                            <a:pt x="400" y="5"/>
                          </a:lnTo>
                          <a:lnTo>
                            <a:pt x="402" y="5"/>
                          </a:lnTo>
                          <a:lnTo>
                            <a:pt x="404" y="5"/>
                          </a:lnTo>
                          <a:lnTo>
                            <a:pt x="407" y="4"/>
                          </a:lnTo>
                          <a:lnTo>
                            <a:pt x="410" y="4"/>
                          </a:lnTo>
                          <a:lnTo>
                            <a:pt x="414" y="2"/>
                          </a:lnTo>
                          <a:lnTo>
                            <a:pt x="418" y="2"/>
                          </a:lnTo>
                          <a:lnTo>
                            <a:pt x="420" y="1"/>
                          </a:lnTo>
                          <a:lnTo>
                            <a:pt x="422" y="1"/>
                          </a:lnTo>
                          <a:lnTo>
                            <a:pt x="426" y="1"/>
                          </a:lnTo>
                          <a:lnTo>
                            <a:pt x="428" y="1"/>
                          </a:lnTo>
                          <a:lnTo>
                            <a:pt x="432" y="0"/>
                          </a:lnTo>
                          <a:lnTo>
                            <a:pt x="435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01" name="Freeform 227"/>
                    <p:cNvSpPr>
                      <a:spLocks/>
                    </p:cNvSpPr>
                    <p:nvPr/>
                  </p:nvSpPr>
                  <p:spPr bwMode="auto">
                    <a:xfrm>
                      <a:off x="5406" y="1602"/>
                      <a:ext cx="36" cy="166"/>
                    </a:xfrm>
                    <a:custGeom>
                      <a:avLst/>
                      <a:gdLst>
                        <a:gd name="T0" fmla="*/ 3 w 107"/>
                        <a:gd name="T1" fmla="*/ 0 h 499"/>
                        <a:gd name="T2" fmla="*/ 3 w 107"/>
                        <a:gd name="T3" fmla="*/ 1 h 499"/>
                        <a:gd name="T4" fmla="*/ 4 w 107"/>
                        <a:gd name="T5" fmla="*/ 1 h 499"/>
                        <a:gd name="T6" fmla="*/ 4 w 107"/>
                        <a:gd name="T7" fmla="*/ 2 h 499"/>
                        <a:gd name="T8" fmla="*/ 4 w 107"/>
                        <a:gd name="T9" fmla="*/ 2 h 499"/>
                        <a:gd name="T10" fmla="*/ 4 w 107"/>
                        <a:gd name="T11" fmla="*/ 3 h 499"/>
                        <a:gd name="T12" fmla="*/ 3 w 107"/>
                        <a:gd name="T13" fmla="*/ 4 h 499"/>
                        <a:gd name="T14" fmla="*/ 3 w 107"/>
                        <a:gd name="T15" fmla="*/ 4 h 499"/>
                        <a:gd name="T16" fmla="*/ 3 w 107"/>
                        <a:gd name="T17" fmla="*/ 5 h 499"/>
                        <a:gd name="T18" fmla="*/ 3 w 107"/>
                        <a:gd name="T19" fmla="*/ 6 h 499"/>
                        <a:gd name="T20" fmla="*/ 3 w 107"/>
                        <a:gd name="T21" fmla="*/ 6 h 499"/>
                        <a:gd name="T22" fmla="*/ 3 w 107"/>
                        <a:gd name="T23" fmla="*/ 7 h 499"/>
                        <a:gd name="T24" fmla="*/ 3 w 107"/>
                        <a:gd name="T25" fmla="*/ 8 h 499"/>
                        <a:gd name="T26" fmla="*/ 3 w 107"/>
                        <a:gd name="T27" fmla="*/ 8 h 499"/>
                        <a:gd name="T28" fmla="*/ 3 w 107"/>
                        <a:gd name="T29" fmla="*/ 9 h 499"/>
                        <a:gd name="T30" fmla="*/ 3 w 107"/>
                        <a:gd name="T31" fmla="*/ 10 h 499"/>
                        <a:gd name="T32" fmla="*/ 3 w 107"/>
                        <a:gd name="T33" fmla="*/ 11 h 499"/>
                        <a:gd name="T34" fmla="*/ 3 w 107"/>
                        <a:gd name="T35" fmla="*/ 12 h 499"/>
                        <a:gd name="T36" fmla="*/ 3 w 107"/>
                        <a:gd name="T37" fmla="*/ 12 h 499"/>
                        <a:gd name="T38" fmla="*/ 3 w 107"/>
                        <a:gd name="T39" fmla="*/ 13 h 499"/>
                        <a:gd name="T40" fmla="*/ 3 w 107"/>
                        <a:gd name="T41" fmla="*/ 14 h 499"/>
                        <a:gd name="T42" fmla="*/ 3 w 107"/>
                        <a:gd name="T43" fmla="*/ 15 h 499"/>
                        <a:gd name="T44" fmla="*/ 4 w 107"/>
                        <a:gd name="T45" fmla="*/ 16 h 499"/>
                        <a:gd name="T46" fmla="*/ 4 w 107"/>
                        <a:gd name="T47" fmla="*/ 16 h 499"/>
                        <a:gd name="T48" fmla="*/ 4 w 107"/>
                        <a:gd name="T49" fmla="*/ 17 h 499"/>
                        <a:gd name="T50" fmla="*/ 4 w 107"/>
                        <a:gd name="T51" fmla="*/ 18 h 499"/>
                        <a:gd name="T52" fmla="*/ 3 w 107"/>
                        <a:gd name="T53" fmla="*/ 18 h 499"/>
                        <a:gd name="T54" fmla="*/ 2 w 107"/>
                        <a:gd name="T55" fmla="*/ 18 h 499"/>
                        <a:gd name="T56" fmla="*/ 1 w 107"/>
                        <a:gd name="T57" fmla="*/ 17 h 499"/>
                        <a:gd name="T58" fmla="*/ 1 w 107"/>
                        <a:gd name="T59" fmla="*/ 17 h 499"/>
                        <a:gd name="T60" fmla="*/ 0 w 107"/>
                        <a:gd name="T61" fmla="*/ 16 h 499"/>
                        <a:gd name="T62" fmla="*/ 0 w 107"/>
                        <a:gd name="T63" fmla="*/ 15 h 499"/>
                        <a:gd name="T64" fmla="*/ 0 w 107"/>
                        <a:gd name="T65" fmla="*/ 14 h 499"/>
                        <a:gd name="T66" fmla="*/ 0 w 107"/>
                        <a:gd name="T67" fmla="*/ 13 h 499"/>
                        <a:gd name="T68" fmla="*/ 0 w 107"/>
                        <a:gd name="T69" fmla="*/ 12 h 499"/>
                        <a:gd name="T70" fmla="*/ 0 w 107"/>
                        <a:gd name="T71" fmla="*/ 11 h 499"/>
                        <a:gd name="T72" fmla="*/ 0 w 107"/>
                        <a:gd name="T73" fmla="*/ 10 h 499"/>
                        <a:gd name="T74" fmla="*/ 0 w 107"/>
                        <a:gd name="T75" fmla="*/ 9 h 499"/>
                        <a:gd name="T76" fmla="*/ 0 w 107"/>
                        <a:gd name="T77" fmla="*/ 8 h 499"/>
                        <a:gd name="T78" fmla="*/ 0 w 107"/>
                        <a:gd name="T79" fmla="*/ 7 h 499"/>
                        <a:gd name="T80" fmla="*/ 0 w 107"/>
                        <a:gd name="T81" fmla="*/ 7 h 499"/>
                        <a:gd name="T82" fmla="*/ 0 w 107"/>
                        <a:gd name="T83" fmla="*/ 6 h 499"/>
                        <a:gd name="T84" fmla="*/ 0 w 107"/>
                        <a:gd name="T85" fmla="*/ 5 h 499"/>
                        <a:gd name="T86" fmla="*/ 0 w 107"/>
                        <a:gd name="T87" fmla="*/ 5 h 499"/>
                        <a:gd name="T88" fmla="*/ 0 w 107"/>
                        <a:gd name="T89" fmla="*/ 4 h 499"/>
                        <a:gd name="T90" fmla="*/ 0 w 107"/>
                        <a:gd name="T91" fmla="*/ 4 h 499"/>
                        <a:gd name="T92" fmla="*/ 0 w 107"/>
                        <a:gd name="T93" fmla="*/ 3 h 499"/>
                        <a:gd name="T94" fmla="*/ 0 w 107"/>
                        <a:gd name="T95" fmla="*/ 2 h 499"/>
                        <a:gd name="T96" fmla="*/ 1 w 107"/>
                        <a:gd name="T97" fmla="*/ 2 h 499"/>
                        <a:gd name="T98" fmla="*/ 1 w 107"/>
                        <a:gd name="T99" fmla="*/ 1 h 499"/>
                        <a:gd name="T100" fmla="*/ 1 w 107"/>
                        <a:gd name="T101" fmla="*/ 1 h 499"/>
                        <a:gd name="T102" fmla="*/ 2 w 107"/>
                        <a:gd name="T103" fmla="*/ 0 h 499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w 107"/>
                        <a:gd name="T157" fmla="*/ 0 h 499"/>
                        <a:gd name="T158" fmla="*/ 107 w 107"/>
                        <a:gd name="T159" fmla="*/ 499 h 499"/>
                      </a:gdLst>
                      <a:ahLst/>
                      <a:cxnLst>
                        <a:cxn ang="T104">
                          <a:pos x="T0" y="T1"/>
                        </a:cxn>
                        <a:cxn ang="T105">
                          <a:pos x="T2" y="T3"/>
                        </a:cxn>
                        <a:cxn ang="T106">
                          <a:pos x="T4" y="T5"/>
                        </a:cxn>
                        <a:cxn ang="T107">
                          <a:pos x="T6" y="T7"/>
                        </a:cxn>
                        <a:cxn ang="T108">
                          <a:pos x="T8" y="T9"/>
                        </a:cxn>
                        <a:cxn ang="T109">
                          <a:pos x="T10" y="T11"/>
                        </a:cxn>
                        <a:cxn ang="T110">
                          <a:pos x="T12" y="T13"/>
                        </a:cxn>
                        <a:cxn ang="T111">
                          <a:pos x="T14" y="T15"/>
                        </a:cxn>
                        <a:cxn ang="T112">
                          <a:pos x="T16" y="T17"/>
                        </a:cxn>
                        <a:cxn ang="T113">
                          <a:pos x="T18" y="T19"/>
                        </a:cxn>
                        <a:cxn ang="T114">
                          <a:pos x="T20" y="T21"/>
                        </a:cxn>
                        <a:cxn ang="T115">
                          <a:pos x="T22" y="T23"/>
                        </a:cxn>
                        <a:cxn ang="T116">
                          <a:pos x="T24" y="T25"/>
                        </a:cxn>
                        <a:cxn ang="T117">
                          <a:pos x="T26" y="T27"/>
                        </a:cxn>
                        <a:cxn ang="T118">
                          <a:pos x="T28" y="T29"/>
                        </a:cxn>
                        <a:cxn ang="T119">
                          <a:pos x="T30" y="T31"/>
                        </a:cxn>
                        <a:cxn ang="T120">
                          <a:pos x="T32" y="T33"/>
                        </a:cxn>
                        <a:cxn ang="T121">
                          <a:pos x="T34" y="T35"/>
                        </a:cxn>
                        <a:cxn ang="T122">
                          <a:pos x="T36" y="T37"/>
                        </a:cxn>
                        <a:cxn ang="T123">
                          <a:pos x="T38" y="T39"/>
                        </a:cxn>
                        <a:cxn ang="T124">
                          <a:pos x="T40" y="T41"/>
                        </a:cxn>
                        <a:cxn ang="T125">
                          <a:pos x="T42" y="T43"/>
                        </a:cxn>
                        <a:cxn ang="T126">
                          <a:pos x="T44" y="T45"/>
                        </a:cxn>
                        <a:cxn ang="T127">
                          <a:pos x="T46" y="T47"/>
                        </a:cxn>
                        <a:cxn ang="T128">
                          <a:pos x="T48" y="T49"/>
                        </a:cxn>
                        <a:cxn ang="T129">
                          <a:pos x="T50" y="T51"/>
                        </a:cxn>
                        <a:cxn ang="T130">
                          <a:pos x="T52" y="T53"/>
                        </a:cxn>
                        <a:cxn ang="T131">
                          <a:pos x="T54" y="T55"/>
                        </a:cxn>
                        <a:cxn ang="T132">
                          <a:pos x="T56" y="T57"/>
                        </a:cxn>
                        <a:cxn ang="T133">
                          <a:pos x="T58" y="T59"/>
                        </a:cxn>
                        <a:cxn ang="T134">
                          <a:pos x="T60" y="T61"/>
                        </a:cxn>
                        <a:cxn ang="T135">
                          <a:pos x="T62" y="T63"/>
                        </a:cxn>
                        <a:cxn ang="T136">
                          <a:pos x="T64" y="T65"/>
                        </a:cxn>
                        <a:cxn ang="T137">
                          <a:pos x="T66" y="T67"/>
                        </a:cxn>
                        <a:cxn ang="T138">
                          <a:pos x="T68" y="T69"/>
                        </a:cxn>
                        <a:cxn ang="T139">
                          <a:pos x="T70" y="T71"/>
                        </a:cxn>
                        <a:cxn ang="T140">
                          <a:pos x="T72" y="T73"/>
                        </a:cxn>
                        <a:cxn ang="T141">
                          <a:pos x="T74" y="T75"/>
                        </a:cxn>
                        <a:cxn ang="T142">
                          <a:pos x="T76" y="T77"/>
                        </a:cxn>
                        <a:cxn ang="T143">
                          <a:pos x="T78" y="T79"/>
                        </a:cxn>
                        <a:cxn ang="T144">
                          <a:pos x="T80" y="T81"/>
                        </a:cxn>
                        <a:cxn ang="T145">
                          <a:pos x="T82" y="T83"/>
                        </a:cxn>
                        <a:cxn ang="T146">
                          <a:pos x="T84" y="T85"/>
                        </a:cxn>
                        <a:cxn ang="T147">
                          <a:pos x="T86" y="T87"/>
                        </a:cxn>
                        <a:cxn ang="T148">
                          <a:pos x="T88" y="T89"/>
                        </a:cxn>
                        <a:cxn ang="T149">
                          <a:pos x="T90" y="T91"/>
                        </a:cxn>
                        <a:cxn ang="T150">
                          <a:pos x="T92" y="T93"/>
                        </a:cxn>
                        <a:cxn ang="T151">
                          <a:pos x="T94" y="T95"/>
                        </a:cxn>
                        <a:cxn ang="T152">
                          <a:pos x="T96" y="T97"/>
                        </a:cxn>
                        <a:cxn ang="T153">
                          <a:pos x="T98" y="T99"/>
                        </a:cxn>
                        <a:cxn ang="T154">
                          <a:pos x="T100" y="T101"/>
                        </a:cxn>
                        <a:cxn ang="T155">
                          <a:pos x="T102" y="T103"/>
                        </a:cxn>
                      </a:cxnLst>
                      <a:rect l="T156" t="T157" r="T158" b="T159"/>
                      <a:pathLst>
                        <a:path w="107" h="499">
                          <a:moveTo>
                            <a:pt x="54" y="0"/>
                          </a:moveTo>
                          <a:lnTo>
                            <a:pt x="57" y="2"/>
                          </a:lnTo>
                          <a:lnTo>
                            <a:pt x="61" y="4"/>
                          </a:lnTo>
                          <a:lnTo>
                            <a:pt x="64" y="5"/>
                          </a:lnTo>
                          <a:lnTo>
                            <a:pt x="69" y="7"/>
                          </a:lnTo>
                          <a:lnTo>
                            <a:pt x="71" y="8"/>
                          </a:lnTo>
                          <a:lnTo>
                            <a:pt x="74" y="11"/>
                          </a:lnTo>
                          <a:lnTo>
                            <a:pt x="76" y="12"/>
                          </a:lnTo>
                          <a:lnTo>
                            <a:pt x="80" y="15"/>
                          </a:lnTo>
                          <a:lnTo>
                            <a:pt x="85" y="19"/>
                          </a:lnTo>
                          <a:lnTo>
                            <a:pt x="88" y="24"/>
                          </a:lnTo>
                          <a:lnTo>
                            <a:pt x="89" y="26"/>
                          </a:lnTo>
                          <a:lnTo>
                            <a:pt x="92" y="30"/>
                          </a:lnTo>
                          <a:lnTo>
                            <a:pt x="92" y="32"/>
                          </a:lnTo>
                          <a:lnTo>
                            <a:pt x="94" y="36"/>
                          </a:lnTo>
                          <a:lnTo>
                            <a:pt x="94" y="38"/>
                          </a:lnTo>
                          <a:lnTo>
                            <a:pt x="95" y="40"/>
                          </a:lnTo>
                          <a:lnTo>
                            <a:pt x="95" y="44"/>
                          </a:lnTo>
                          <a:lnTo>
                            <a:pt x="96" y="46"/>
                          </a:lnTo>
                          <a:lnTo>
                            <a:pt x="96" y="50"/>
                          </a:lnTo>
                          <a:lnTo>
                            <a:pt x="96" y="53"/>
                          </a:lnTo>
                          <a:lnTo>
                            <a:pt x="96" y="56"/>
                          </a:lnTo>
                          <a:lnTo>
                            <a:pt x="98" y="59"/>
                          </a:lnTo>
                          <a:lnTo>
                            <a:pt x="96" y="63"/>
                          </a:lnTo>
                          <a:lnTo>
                            <a:pt x="96" y="65"/>
                          </a:lnTo>
                          <a:lnTo>
                            <a:pt x="96" y="69"/>
                          </a:lnTo>
                          <a:lnTo>
                            <a:pt x="96" y="74"/>
                          </a:lnTo>
                          <a:lnTo>
                            <a:pt x="95" y="76"/>
                          </a:lnTo>
                          <a:lnTo>
                            <a:pt x="95" y="81"/>
                          </a:lnTo>
                          <a:lnTo>
                            <a:pt x="94" y="83"/>
                          </a:lnTo>
                          <a:lnTo>
                            <a:pt x="94" y="88"/>
                          </a:lnTo>
                          <a:lnTo>
                            <a:pt x="93" y="90"/>
                          </a:lnTo>
                          <a:lnTo>
                            <a:pt x="92" y="94"/>
                          </a:lnTo>
                          <a:lnTo>
                            <a:pt x="92" y="97"/>
                          </a:lnTo>
                          <a:lnTo>
                            <a:pt x="90" y="101"/>
                          </a:lnTo>
                          <a:lnTo>
                            <a:pt x="89" y="105"/>
                          </a:lnTo>
                          <a:lnTo>
                            <a:pt x="89" y="108"/>
                          </a:lnTo>
                          <a:lnTo>
                            <a:pt x="87" y="112"/>
                          </a:lnTo>
                          <a:lnTo>
                            <a:pt x="87" y="116"/>
                          </a:lnTo>
                          <a:lnTo>
                            <a:pt x="86" y="119"/>
                          </a:lnTo>
                          <a:lnTo>
                            <a:pt x="85" y="122"/>
                          </a:lnTo>
                          <a:lnTo>
                            <a:pt x="85" y="126"/>
                          </a:lnTo>
                          <a:lnTo>
                            <a:pt x="83" y="129"/>
                          </a:lnTo>
                          <a:lnTo>
                            <a:pt x="82" y="133"/>
                          </a:lnTo>
                          <a:lnTo>
                            <a:pt x="82" y="137"/>
                          </a:lnTo>
                          <a:lnTo>
                            <a:pt x="80" y="140"/>
                          </a:lnTo>
                          <a:lnTo>
                            <a:pt x="80" y="144"/>
                          </a:lnTo>
                          <a:lnTo>
                            <a:pt x="79" y="147"/>
                          </a:lnTo>
                          <a:lnTo>
                            <a:pt x="77" y="151"/>
                          </a:lnTo>
                          <a:lnTo>
                            <a:pt x="76" y="154"/>
                          </a:lnTo>
                          <a:lnTo>
                            <a:pt x="76" y="158"/>
                          </a:lnTo>
                          <a:lnTo>
                            <a:pt x="76" y="162"/>
                          </a:lnTo>
                          <a:lnTo>
                            <a:pt x="76" y="165"/>
                          </a:lnTo>
                          <a:lnTo>
                            <a:pt x="75" y="169"/>
                          </a:lnTo>
                          <a:lnTo>
                            <a:pt x="75" y="172"/>
                          </a:lnTo>
                          <a:lnTo>
                            <a:pt x="74" y="175"/>
                          </a:lnTo>
                          <a:lnTo>
                            <a:pt x="74" y="178"/>
                          </a:lnTo>
                          <a:lnTo>
                            <a:pt x="74" y="182"/>
                          </a:lnTo>
                          <a:lnTo>
                            <a:pt x="75" y="184"/>
                          </a:lnTo>
                          <a:lnTo>
                            <a:pt x="75" y="188"/>
                          </a:lnTo>
                          <a:lnTo>
                            <a:pt x="76" y="191"/>
                          </a:lnTo>
                          <a:lnTo>
                            <a:pt x="76" y="195"/>
                          </a:lnTo>
                          <a:lnTo>
                            <a:pt x="77" y="197"/>
                          </a:lnTo>
                          <a:lnTo>
                            <a:pt x="76" y="202"/>
                          </a:lnTo>
                          <a:lnTo>
                            <a:pt x="76" y="207"/>
                          </a:lnTo>
                          <a:lnTo>
                            <a:pt x="76" y="210"/>
                          </a:lnTo>
                          <a:lnTo>
                            <a:pt x="76" y="215"/>
                          </a:lnTo>
                          <a:lnTo>
                            <a:pt x="75" y="220"/>
                          </a:lnTo>
                          <a:lnTo>
                            <a:pt x="74" y="224"/>
                          </a:lnTo>
                          <a:lnTo>
                            <a:pt x="74" y="228"/>
                          </a:lnTo>
                          <a:lnTo>
                            <a:pt x="74" y="233"/>
                          </a:lnTo>
                          <a:lnTo>
                            <a:pt x="74" y="237"/>
                          </a:lnTo>
                          <a:lnTo>
                            <a:pt x="74" y="241"/>
                          </a:lnTo>
                          <a:lnTo>
                            <a:pt x="74" y="246"/>
                          </a:lnTo>
                          <a:lnTo>
                            <a:pt x="74" y="251"/>
                          </a:lnTo>
                          <a:lnTo>
                            <a:pt x="74" y="255"/>
                          </a:lnTo>
                          <a:lnTo>
                            <a:pt x="74" y="259"/>
                          </a:lnTo>
                          <a:lnTo>
                            <a:pt x="74" y="264"/>
                          </a:lnTo>
                          <a:lnTo>
                            <a:pt x="74" y="268"/>
                          </a:lnTo>
                          <a:lnTo>
                            <a:pt x="74" y="272"/>
                          </a:lnTo>
                          <a:lnTo>
                            <a:pt x="74" y="277"/>
                          </a:lnTo>
                          <a:lnTo>
                            <a:pt x="74" y="281"/>
                          </a:lnTo>
                          <a:lnTo>
                            <a:pt x="74" y="285"/>
                          </a:lnTo>
                          <a:lnTo>
                            <a:pt x="74" y="290"/>
                          </a:lnTo>
                          <a:lnTo>
                            <a:pt x="75" y="293"/>
                          </a:lnTo>
                          <a:lnTo>
                            <a:pt x="76" y="298"/>
                          </a:lnTo>
                          <a:lnTo>
                            <a:pt x="76" y="303"/>
                          </a:lnTo>
                          <a:lnTo>
                            <a:pt x="76" y="306"/>
                          </a:lnTo>
                          <a:lnTo>
                            <a:pt x="76" y="311"/>
                          </a:lnTo>
                          <a:lnTo>
                            <a:pt x="76" y="316"/>
                          </a:lnTo>
                          <a:lnTo>
                            <a:pt x="76" y="319"/>
                          </a:lnTo>
                          <a:lnTo>
                            <a:pt x="77" y="324"/>
                          </a:lnTo>
                          <a:lnTo>
                            <a:pt x="77" y="329"/>
                          </a:lnTo>
                          <a:lnTo>
                            <a:pt x="79" y="332"/>
                          </a:lnTo>
                          <a:lnTo>
                            <a:pt x="79" y="336"/>
                          </a:lnTo>
                          <a:lnTo>
                            <a:pt x="79" y="341"/>
                          </a:lnTo>
                          <a:lnTo>
                            <a:pt x="80" y="346"/>
                          </a:lnTo>
                          <a:lnTo>
                            <a:pt x="80" y="349"/>
                          </a:lnTo>
                          <a:lnTo>
                            <a:pt x="81" y="354"/>
                          </a:lnTo>
                          <a:lnTo>
                            <a:pt x="82" y="357"/>
                          </a:lnTo>
                          <a:lnTo>
                            <a:pt x="82" y="362"/>
                          </a:lnTo>
                          <a:lnTo>
                            <a:pt x="82" y="366"/>
                          </a:lnTo>
                          <a:lnTo>
                            <a:pt x="85" y="369"/>
                          </a:lnTo>
                          <a:lnTo>
                            <a:pt x="85" y="374"/>
                          </a:lnTo>
                          <a:lnTo>
                            <a:pt x="85" y="378"/>
                          </a:lnTo>
                          <a:lnTo>
                            <a:pt x="86" y="382"/>
                          </a:lnTo>
                          <a:lnTo>
                            <a:pt x="87" y="387"/>
                          </a:lnTo>
                          <a:lnTo>
                            <a:pt x="87" y="391"/>
                          </a:lnTo>
                          <a:lnTo>
                            <a:pt x="89" y="395"/>
                          </a:lnTo>
                          <a:lnTo>
                            <a:pt x="89" y="400"/>
                          </a:lnTo>
                          <a:lnTo>
                            <a:pt x="90" y="404"/>
                          </a:lnTo>
                          <a:lnTo>
                            <a:pt x="92" y="407"/>
                          </a:lnTo>
                          <a:lnTo>
                            <a:pt x="92" y="412"/>
                          </a:lnTo>
                          <a:lnTo>
                            <a:pt x="93" y="416"/>
                          </a:lnTo>
                          <a:lnTo>
                            <a:pt x="94" y="420"/>
                          </a:lnTo>
                          <a:lnTo>
                            <a:pt x="94" y="424"/>
                          </a:lnTo>
                          <a:lnTo>
                            <a:pt x="95" y="429"/>
                          </a:lnTo>
                          <a:lnTo>
                            <a:pt x="96" y="433"/>
                          </a:lnTo>
                          <a:lnTo>
                            <a:pt x="98" y="437"/>
                          </a:lnTo>
                          <a:lnTo>
                            <a:pt x="99" y="440"/>
                          </a:lnTo>
                          <a:lnTo>
                            <a:pt x="100" y="445"/>
                          </a:lnTo>
                          <a:lnTo>
                            <a:pt x="101" y="449"/>
                          </a:lnTo>
                          <a:lnTo>
                            <a:pt x="102" y="454"/>
                          </a:lnTo>
                          <a:lnTo>
                            <a:pt x="103" y="458"/>
                          </a:lnTo>
                          <a:lnTo>
                            <a:pt x="105" y="462"/>
                          </a:lnTo>
                          <a:lnTo>
                            <a:pt x="106" y="467"/>
                          </a:lnTo>
                          <a:lnTo>
                            <a:pt x="107" y="471"/>
                          </a:lnTo>
                          <a:lnTo>
                            <a:pt x="103" y="474"/>
                          </a:lnTo>
                          <a:lnTo>
                            <a:pt x="99" y="477"/>
                          </a:lnTo>
                          <a:lnTo>
                            <a:pt x="94" y="481"/>
                          </a:lnTo>
                          <a:lnTo>
                            <a:pt x="90" y="484"/>
                          </a:lnTo>
                          <a:lnTo>
                            <a:pt x="87" y="488"/>
                          </a:lnTo>
                          <a:lnTo>
                            <a:pt x="82" y="492"/>
                          </a:lnTo>
                          <a:lnTo>
                            <a:pt x="77" y="494"/>
                          </a:lnTo>
                          <a:lnTo>
                            <a:pt x="74" y="499"/>
                          </a:lnTo>
                          <a:lnTo>
                            <a:pt x="68" y="495"/>
                          </a:lnTo>
                          <a:lnTo>
                            <a:pt x="64" y="493"/>
                          </a:lnTo>
                          <a:lnTo>
                            <a:pt x="58" y="489"/>
                          </a:lnTo>
                          <a:lnTo>
                            <a:pt x="55" y="487"/>
                          </a:lnTo>
                          <a:lnTo>
                            <a:pt x="51" y="483"/>
                          </a:lnTo>
                          <a:lnTo>
                            <a:pt x="48" y="481"/>
                          </a:lnTo>
                          <a:lnTo>
                            <a:pt x="44" y="477"/>
                          </a:lnTo>
                          <a:lnTo>
                            <a:pt x="41" y="475"/>
                          </a:lnTo>
                          <a:lnTo>
                            <a:pt x="37" y="471"/>
                          </a:lnTo>
                          <a:lnTo>
                            <a:pt x="33" y="467"/>
                          </a:lnTo>
                          <a:lnTo>
                            <a:pt x="31" y="463"/>
                          </a:lnTo>
                          <a:lnTo>
                            <a:pt x="29" y="459"/>
                          </a:lnTo>
                          <a:lnTo>
                            <a:pt x="26" y="456"/>
                          </a:lnTo>
                          <a:lnTo>
                            <a:pt x="23" y="451"/>
                          </a:lnTo>
                          <a:lnTo>
                            <a:pt x="20" y="448"/>
                          </a:lnTo>
                          <a:lnTo>
                            <a:pt x="19" y="444"/>
                          </a:lnTo>
                          <a:lnTo>
                            <a:pt x="17" y="439"/>
                          </a:lnTo>
                          <a:lnTo>
                            <a:pt x="16" y="435"/>
                          </a:lnTo>
                          <a:lnTo>
                            <a:pt x="13" y="430"/>
                          </a:lnTo>
                          <a:lnTo>
                            <a:pt x="12" y="426"/>
                          </a:lnTo>
                          <a:lnTo>
                            <a:pt x="11" y="421"/>
                          </a:lnTo>
                          <a:lnTo>
                            <a:pt x="9" y="417"/>
                          </a:lnTo>
                          <a:lnTo>
                            <a:pt x="9" y="412"/>
                          </a:lnTo>
                          <a:lnTo>
                            <a:pt x="7" y="407"/>
                          </a:lnTo>
                          <a:lnTo>
                            <a:pt x="6" y="402"/>
                          </a:lnTo>
                          <a:lnTo>
                            <a:pt x="5" y="398"/>
                          </a:lnTo>
                          <a:lnTo>
                            <a:pt x="4" y="392"/>
                          </a:lnTo>
                          <a:lnTo>
                            <a:pt x="4" y="387"/>
                          </a:lnTo>
                          <a:lnTo>
                            <a:pt x="3" y="382"/>
                          </a:lnTo>
                          <a:lnTo>
                            <a:pt x="3" y="378"/>
                          </a:lnTo>
                          <a:lnTo>
                            <a:pt x="1" y="372"/>
                          </a:lnTo>
                          <a:lnTo>
                            <a:pt x="1" y="367"/>
                          </a:lnTo>
                          <a:lnTo>
                            <a:pt x="1" y="362"/>
                          </a:lnTo>
                          <a:lnTo>
                            <a:pt x="0" y="357"/>
                          </a:lnTo>
                          <a:lnTo>
                            <a:pt x="0" y="351"/>
                          </a:lnTo>
                          <a:lnTo>
                            <a:pt x="0" y="347"/>
                          </a:lnTo>
                          <a:lnTo>
                            <a:pt x="0" y="341"/>
                          </a:lnTo>
                          <a:lnTo>
                            <a:pt x="0" y="336"/>
                          </a:lnTo>
                          <a:lnTo>
                            <a:pt x="0" y="330"/>
                          </a:lnTo>
                          <a:lnTo>
                            <a:pt x="0" y="325"/>
                          </a:lnTo>
                          <a:lnTo>
                            <a:pt x="0" y="319"/>
                          </a:lnTo>
                          <a:lnTo>
                            <a:pt x="0" y="313"/>
                          </a:lnTo>
                          <a:lnTo>
                            <a:pt x="0" y="309"/>
                          </a:lnTo>
                          <a:lnTo>
                            <a:pt x="0" y="304"/>
                          </a:lnTo>
                          <a:lnTo>
                            <a:pt x="0" y="298"/>
                          </a:lnTo>
                          <a:lnTo>
                            <a:pt x="0" y="292"/>
                          </a:lnTo>
                          <a:lnTo>
                            <a:pt x="0" y="287"/>
                          </a:lnTo>
                          <a:lnTo>
                            <a:pt x="1" y="281"/>
                          </a:lnTo>
                          <a:lnTo>
                            <a:pt x="1" y="275"/>
                          </a:lnTo>
                          <a:lnTo>
                            <a:pt x="1" y="271"/>
                          </a:lnTo>
                          <a:lnTo>
                            <a:pt x="1" y="266"/>
                          </a:lnTo>
                          <a:lnTo>
                            <a:pt x="1" y="260"/>
                          </a:lnTo>
                          <a:lnTo>
                            <a:pt x="1" y="255"/>
                          </a:lnTo>
                          <a:lnTo>
                            <a:pt x="1" y="251"/>
                          </a:lnTo>
                          <a:lnTo>
                            <a:pt x="1" y="245"/>
                          </a:lnTo>
                          <a:lnTo>
                            <a:pt x="1" y="240"/>
                          </a:lnTo>
                          <a:lnTo>
                            <a:pt x="1" y="235"/>
                          </a:lnTo>
                          <a:lnTo>
                            <a:pt x="1" y="230"/>
                          </a:lnTo>
                          <a:lnTo>
                            <a:pt x="1" y="224"/>
                          </a:lnTo>
                          <a:lnTo>
                            <a:pt x="1" y="220"/>
                          </a:lnTo>
                          <a:lnTo>
                            <a:pt x="0" y="215"/>
                          </a:lnTo>
                          <a:lnTo>
                            <a:pt x="0" y="210"/>
                          </a:lnTo>
                          <a:lnTo>
                            <a:pt x="0" y="205"/>
                          </a:lnTo>
                          <a:lnTo>
                            <a:pt x="0" y="201"/>
                          </a:lnTo>
                          <a:lnTo>
                            <a:pt x="0" y="197"/>
                          </a:lnTo>
                          <a:lnTo>
                            <a:pt x="0" y="194"/>
                          </a:lnTo>
                          <a:lnTo>
                            <a:pt x="0" y="190"/>
                          </a:lnTo>
                          <a:lnTo>
                            <a:pt x="0" y="188"/>
                          </a:lnTo>
                          <a:lnTo>
                            <a:pt x="0" y="183"/>
                          </a:lnTo>
                          <a:lnTo>
                            <a:pt x="1" y="181"/>
                          </a:lnTo>
                          <a:lnTo>
                            <a:pt x="1" y="177"/>
                          </a:lnTo>
                          <a:lnTo>
                            <a:pt x="1" y="173"/>
                          </a:lnTo>
                          <a:lnTo>
                            <a:pt x="1" y="170"/>
                          </a:lnTo>
                          <a:lnTo>
                            <a:pt x="1" y="166"/>
                          </a:lnTo>
                          <a:lnTo>
                            <a:pt x="1" y="163"/>
                          </a:lnTo>
                          <a:lnTo>
                            <a:pt x="3" y="159"/>
                          </a:lnTo>
                          <a:lnTo>
                            <a:pt x="3" y="156"/>
                          </a:lnTo>
                          <a:lnTo>
                            <a:pt x="3" y="153"/>
                          </a:lnTo>
                          <a:lnTo>
                            <a:pt x="3" y="150"/>
                          </a:lnTo>
                          <a:lnTo>
                            <a:pt x="3" y="146"/>
                          </a:lnTo>
                          <a:lnTo>
                            <a:pt x="3" y="143"/>
                          </a:lnTo>
                          <a:lnTo>
                            <a:pt x="3" y="139"/>
                          </a:lnTo>
                          <a:lnTo>
                            <a:pt x="3" y="135"/>
                          </a:lnTo>
                          <a:lnTo>
                            <a:pt x="4" y="132"/>
                          </a:lnTo>
                          <a:lnTo>
                            <a:pt x="4" y="129"/>
                          </a:lnTo>
                          <a:lnTo>
                            <a:pt x="4" y="126"/>
                          </a:lnTo>
                          <a:lnTo>
                            <a:pt x="4" y="121"/>
                          </a:lnTo>
                          <a:lnTo>
                            <a:pt x="5" y="119"/>
                          </a:lnTo>
                          <a:lnTo>
                            <a:pt x="5" y="115"/>
                          </a:lnTo>
                          <a:lnTo>
                            <a:pt x="5" y="112"/>
                          </a:lnTo>
                          <a:lnTo>
                            <a:pt x="6" y="108"/>
                          </a:lnTo>
                          <a:lnTo>
                            <a:pt x="6" y="106"/>
                          </a:lnTo>
                          <a:lnTo>
                            <a:pt x="6" y="101"/>
                          </a:lnTo>
                          <a:lnTo>
                            <a:pt x="6" y="99"/>
                          </a:lnTo>
                          <a:lnTo>
                            <a:pt x="7" y="95"/>
                          </a:lnTo>
                          <a:lnTo>
                            <a:pt x="9" y="91"/>
                          </a:lnTo>
                          <a:lnTo>
                            <a:pt x="9" y="88"/>
                          </a:lnTo>
                          <a:lnTo>
                            <a:pt x="9" y="86"/>
                          </a:lnTo>
                          <a:lnTo>
                            <a:pt x="9" y="81"/>
                          </a:lnTo>
                          <a:lnTo>
                            <a:pt x="10" y="78"/>
                          </a:lnTo>
                          <a:lnTo>
                            <a:pt x="11" y="75"/>
                          </a:lnTo>
                          <a:lnTo>
                            <a:pt x="11" y="71"/>
                          </a:lnTo>
                          <a:lnTo>
                            <a:pt x="12" y="68"/>
                          </a:lnTo>
                          <a:lnTo>
                            <a:pt x="13" y="65"/>
                          </a:lnTo>
                          <a:lnTo>
                            <a:pt x="13" y="62"/>
                          </a:lnTo>
                          <a:lnTo>
                            <a:pt x="14" y="59"/>
                          </a:lnTo>
                          <a:lnTo>
                            <a:pt x="16" y="56"/>
                          </a:lnTo>
                          <a:lnTo>
                            <a:pt x="17" y="53"/>
                          </a:lnTo>
                          <a:lnTo>
                            <a:pt x="18" y="50"/>
                          </a:lnTo>
                          <a:lnTo>
                            <a:pt x="19" y="48"/>
                          </a:lnTo>
                          <a:lnTo>
                            <a:pt x="20" y="44"/>
                          </a:lnTo>
                          <a:lnTo>
                            <a:pt x="22" y="42"/>
                          </a:lnTo>
                          <a:lnTo>
                            <a:pt x="23" y="38"/>
                          </a:lnTo>
                          <a:lnTo>
                            <a:pt x="24" y="36"/>
                          </a:lnTo>
                          <a:lnTo>
                            <a:pt x="26" y="32"/>
                          </a:lnTo>
                          <a:lnTo>
                            <a:pt x="28" y="30"/>
                          </a:lnTo>
                          <a:lnTo>
                            <a:pt x="29" y="27"/>
                          </a:lnTo>
                          <a:lnTo>
                            <a:pt x="31" y="24"/>
                          </a:lnTo>
                          <a:lnTo>
                            <a:pt x="32" y="21"/>
                          </a:lnTo>
                          <a:lnTo>
                            <a:pt x="35" y="19"/>
                          </a:lnTo>
                          <a:lnTo>
                            <a:pt x="38" y="14"/>
                          </a:lnTo>
                          <a:lnTo>
                            <a:pt x="44" y="10"/>
                          </a:lnTo>
                          <a:lnTo>
                            <a:pt x="45" y="7"/>
                          </a:lnTo>
                          <a:lnTo>
                            <a:pt x="48" y="5"/>
                          </a:lnTo>
                          <a:lnTo>
                            <a:pt x="51" y="2"/>
                          </a:lnTo>
                          <a:lnTo>
                            <a:pt x="5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02" name="Freeform 228"/>
                    <p:cNvSpPr>
                      <a:spLocks/>
                    </p:cNvSpPr>
                    <p:nvPr/>
                  </p:nvSpPr>
                  <p:spPr bwMode="auto">
                    <a:xfrm>
                      <a:off x="5636" y="1551"/>
                      <a:ext cx="53" cy="264"/>
                    </a:xfrm>
                    <a:custGeom>
                      <a:avLst/>
                      <a:gdLst>
                        <a:gd name="T0" fmla="*/ 2 w 159"/>
                        <a:gd name="T1" fmla="*/ 1 h 792"/>
                        <a:gd name="T2" fmla="*/ 2 w 159"/>
                        <a:gd name="T3" fmla="*/ 2 h 792"/>
                        <a:gd name="T4" fmla="*/ 2 w 159"/>
                        <a:gd name="T5" fmla="*/ 4 h 792"/>
                        <a:gd name="T6" fmla="*/ 3 w 159"/>
                        <a:gd name="T7" fmla="*/ 6 h 792"/>
                        <a:gd name="T8" fmla="*/ 3 w 159"/>
                        <a:gd name="T9" fmla="*/ 7 h 792"/>
                        <a:gd name="T10" fmla="*/ 3 w 159"/>
                        <a:gd name="T11" fmla="*/ 9 h 792"/>
                        <a:gd name="T12" fmla="*/ 3 w 159"/>
                        <a:gd name="T13" fmla="*/ 10 h 792"/>
                        <a:gd name="T14" fmla="*/ 3 w 159"/>
                        <a:gd name="T15" fmla="*/ 11 h 792"/>
                        <a:gd name="T16" fmla="*/ 3 w 159"/>
                        <a:gd name="T17" fmla="*/ 13 h 792"/>
                        <a:gd name="T18" fmla="*/ 3 w 159"/>
                        <a:gd name="T19" fmla="*/ 14 h 792"/>
                        <a:gd name="T20" fmla="*/ 3 w 159"/>
                        <a:gd name="T21" fmla="*/ 16 h 792"/>
                        <a:gd name="T22" fmla="*/ 2 w 159"/>
                        <a:gd name="T23" fmla="*/ 17 h 792"/>
                        <a:gd name="T24" fmla="*/ 2 w 159"/>
                        <a:gd name="T25" fmla="*/ 18 h 792"/>
                        <a:gd name="T26" fmla="*/ 2 w 159"/>
                        <a:gd name="T27" fmla="*/ 19 h 792"/>
                        <a:gd name="T28" fmla="*/ 2 w 159"/>
                        <a:gd name="T29" fmla="*/ 21 h 792"/>
                        <a:gd name="T30" fmla="*/ 2 w 159"/>
                        <a:gd name="T31" fmla="*/ 22 h 792"/>
                        <a:gd name="T32" fmla="*/ 2 w 159"/>
                        <a:gd name="T33" fmla="*/ 23 h 792"/>
                        <a:gd name="T34" fmla="*/ 1 w 159"/>
                        <a:gd name="T35" fmla="*/ 24 h 792"/>
                        <a:gd name="T36" fmla="*/ 1 w 159"/>
                        <a:gd name="T37" fmla="*/ 25 h 792"/>
                        <a:gd name="T38" fmla="*/ 1 w 159"/>
                        <a:gd name="T39" fmla="*/ 26 h 792"/>
                        <a:gd name="T40" fmla="*/ 0 w 159"/>
                        <a:gd name="T41" fmla="*/ 27 h 792"/>
                        <a:gd name="T42" fmla="*/ 0 w 159"/>
                        <a:gd name="T43" fmla="*/ 28 h 792"/>
                        <a:gd name="T44" fmla="*/ 3 w 159"/>
                        <a:gd name="T45" fmla="*/ 29 h 792"/>
                        <a:gd name="T46" fmla="*/ 4 w 159"/>
                        <a:gd name="T47" fmla="*/ 28 h 792"/>
                        <a:gd name="T48" fmla="*/ 4 w 159"/>
                        <a:gd name="T49" fmla="*/ 26 h 792"/>
                        <a:gd name="T50" fmla="*/ 4 w 159"/>
                        <a:gd name="T51" fmla="*/ 25 h 792"/>
                        <a:gd name="T52" fmla="*/ 5 w 159"/>
                        <a:gd name="T53" fmla="*/ 24 h 792"/>
                        <a:gd name="T54" fmla="*/ 5 w 159"/>
                        <a:gd name="T55" fmla="*/ 23 h 792"/>
                        <a:gd name="T56" fmla="*/ 5 w 159"/>
                        <a:gd name="T57" fmla="*/ 22 h 792"/>
                        <a:gd name="T58" fmla="*/ 5 w 159"/>
                        <a:gd name="T59" fmla="*/ 20 h 792"/>
                        <a:gd name="T60" fmla="*/ 5 w 159"/>
                        <a:gd name="T61" fmla="*/ 19 h 792"/>
                        <a:gd name="T62" fmla="*/ 6 w 159"/>
                        <a:gd name="T63" fmla="*/ 18 h 792"/>
                        <a:gd name="T64" fmla="*/ 6 w 159"/>
                        <a:gd name="T65" fmla="*/ 16 h 792"/>
                        <a:gd name="T66" fmla="*/ 6 w 159"/>
                        <a:gd name="T67" fmla="*/ 15 h 792"/>
                        <a:gd name="T68" fmla="*/ 6 w 159"/>
                        <a:gd name="T69" fmla="*/ 14 h 792"/>
                        <a:gd name="T70" fmla="*/ 6 w 159"/>
                        <a:gd name="T71" fmla="*/ 12 h 792"/>
                        <a:gd name="T72" fmla="*/ 6 w 159"/>
                        <a:gd name="T73" fmla="*/ 11 h 792"/>
                        <a:gd name="T74" fmla="*/ 6 w 159"/>
                        <a:gd name="T75" fmla="*/ 9 h 792"/>
                        <a:gd name="T76" fmla="*/ 6 w 159"/>
                        <a:gd name="T77" fmla="*/ 8 h 792"/>
                        <a:gd name="T78" fmla="*/ 6 w 159"/>
                        <a:gd name="T79" fmla="*/ 6 h 792"/>
                        <a:gd name="T80" fmla="*/ 6 w 159"/>
                        <a:gd name="T81" fmla="*/ 4 h 792"/>
                        <a:gd name="T82" fmla="*/ 6 w 159"/>
                        <a:gd name="T83" fmla="*/ 3 h 792"/>
                        <a:gd name="T84" fmla="*/ 5 w 159"/>
                        <a:gd name="T85" fmla="*/ 1 h 792"/>
                        <a:gd name="T86" fmla="*/ 5 w 159"/>
                        <a:gd name="T87" fmla="*/ 0 h 792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159"/>
                        <a:gd name="T133" fmla="*/ 0 h 792"/>
                        <a:gd name="T134" fmla="*/ 159 w 159"/>
                        <a:gd name="T135" fmla="*/ 792 h 792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159" h="792">
                          <a:moveTo>
                            <a:pt x="144" y="0"/>
                          </a:moveTo>
                          <a:lnTo>
                            <a:pt x="58" y="8"/>
                          </a:lnTo>
                          <a:lnTo>
                            <a:pt x="60" y="23"/>
                          </a:lnTo>
                          <a:lnTo>
                            <a:pt x="60" y="38"/>
                          </a:lnTo>
                          <a:lnTo>
                            <a:pt x="63" y="52"/>
                          </a:lnTo>
                          <a:lnTo>
                            <a:pt x="64" y="67"/>
                          </a:lnTo>
                          <a:lnTo>
                            <a:pt x="65" y="81"/>
                          </a:lnTo>
                          <a:lnTo>
                            <a:pt x="65" y="95"/>
                          </a:lnTo>
                          <a:lnTo>
                            <a:pt x="66" y="109"/>
                          </a:lnTo>
                          <a:lnTo>
                            <a:pt x="67" y="124"/>
                          </a:lnTo>
                          <a:lnTo>
                            <a:pt x="68" y="137"/>
                          </a:lnTo>
                          <a:lnTo>
                            <a:pt x="70" y="151"/>
                          </a:lnTo>
                          <a:lnTo>
                            <a:pt x="70" y="165"/>
                          </a:lnTo>
                          <a:lnTo>
                            <a:pt x="71" y="179"/>
                          </a:lnTo>
                          <a:lnTo>
                            <a:pt x="71" y="192"/>
                          </a:lnTo>
                          <a:lnTo>
                            <a:pt x="72" y="205"/>
                          </a:lnTo>
                          <a:lnTo>
                            <a:pt x="72" y="219"/>
                          </a:lnTo>
                          <a:lnTo>
                            <a:pt x="73" y="233"/>
                          </a:lnTo>
                          <a:lnTo>
                            <a:pt x="73" y="246"/>
                          </a:lnTo>
                          <a:lnTo>
                            <a:pt x="73" y="258"/>
                          </a:lnTo>
                          <a:lnTo>
                            <a:pt x="73" y="271"/>
                          </a:lnTo>
                          <a:lnTo>
                            <a:pt x="73" y="284"/>
                          </a:lnTo>
                          <a:lnTo>
                            <a:pt x="73" y="297"/>
                          </a:lnTo>
                          <a:lnTo>
                            <a:pt x="73" y="310"/>
                          </a:lnTo>
                          <a:lnTo>
                            <a:pt x="73" y="322"/>
                          </a:lnTo>
                          <a:lnTo>
                            <a:pt x="73" y="335"/>
                          </a:lnTo>
                          <a:lnTo>
                            <a:pt x="72" y="347"/>
                          </a:lnTo>
                          <a:lnTo>
                            <a:pt x="72" y="360"/>
                          </a:lnTo>
                          <a:lnTo>
                            <a:pt x="71" y="372"/>
                          </a:lnTo>
                          <a:lnTo>
                            <a:pt x="71" y="385"/>
                          </a:lnTo>
                          <a:lnTo>
                            <a:pt x="70" y="395"/>
                          </a:lnTo>
                          <a:lnTo>
                            <a:pt x="70" y="407"/>
                          </a:lnTo>
                          <a:lnTo>
                            <a:pt x="68" y="420"/>
                          </a:lnTo>
                          <a:lnTo>
                            <a:pt x="68" y="432"/>
                          </a:lnTo>
                          <a:lnTo>
                            <a:pt x="67" y="443"/>
                          </a:lnTo>
                          <a:lnTo>
                            <a:pt x="66" y="455"/>
                          </a:lnTo>
                          <a:lnTo>
                            <a:pt x="65" y="467"/>
                          </a:lnTo>
                          <a:lnTo>
                            <a:pt x="64" y="479"/>
                          </a:lnTo>
                          <a:lnTo>
                            <a:pt x="63" y="488"/>
                          </a:lnTo>
                          <a:lnTo>
                            <a:pt x="61" y="500"/>
                          </a:lnTo>
                          <a:lnTo>
                            <a:pt x="60" y="512"/>
                          </a:lnTo>
                          <a:lnTo>
                            <a:pt x="58" y="522"/>
                          </a:lnTo>
                          <a:lnTo>
                            <a:pt x="57" y="533"/>
                          </a:lnTo>
                          <a:lnTo>
                            <a:pt x="54" y="544"/>
                          </a:lnTo>
                          <a:lnTo>
                            <a:pt x="53" y="554"/>
                          </a:lnTo>
                          <a:lnTo>
                            <a:pt x="52" y="565"/>
                          </a:lnTo>
                          <a:lnTo>
                            <a:pt x="49" y="576"/>
                          </a:lnTo>
                          <a:lnTo>
                            <a:pt x="47" y="587"/>
                          </a:lnTo>
                          <a:lnTo>
                            <a:pt x="46" y="597"/>
                          </a:lnTo>
                          <a:lnTo>
                            <a:pt x="45" y="608"/>
                          </a:lnTo>
                          <a:lnTo>
                            <a:pt x="42" y="617"/>
                          </a:lnTo>
                          <a:lnTo>
                            <a:pt x="40" y="628"/>
                          </a:lnTo>
                          <a:lnTo>
                            <a:pt x="38" y="638"/>
                          </a:lnTo>
                          <a:lnTo>
                            <a:pt x="34" y="648"/>
                          </a:lnTo>
                          <a:lnTo>
                            <a:pt x="32" y="658"/>
                          </a:lnTo>
                          <a:lnTo>
                            <a:pt x="29" y="667"/>
                          </a:lnTo>
                          <a:lnTo>
                            <a:pt x="27" y="677"/>
                          </a:lnTo>
                          <a:lnTo>
                            <a:pt x="25" y="686"/>
                          </a:lnTo>
                          <a:lnTo>
                            <a:pt x="21" y="696"/>
                          </a:lnTo>
                          <a:lnTo>
                            <a:pt x="19" y="706"/>
                          </a:lnTo>
                          <a:lnTo>
                            <a:pt x="15" y="715"/>
                          </a:lnTo>
                          <a:lnTo>
                            <a:pt x="11" y="724"/>
                          </a:lnTo>
                          <a:lnTo>
                            <a:pt x="9" y="734"/>
                          </a:lnTo>
                          <a:lnTo>
                            <a:pt x="6" y="743"/>
                          </a:lnTo>
                          <a:lnTo>
                            <a:pt x="2" y="752"/>
                          </a:lnTo>
                          <a:lnTo>
                            <a:pt x="0" y="762"/>
                          </a:lnTo>
                          <a:lnTo>
                            <a:pt x="80" y="792"/>
                          </a:lnTo>
                          <a:lnTo>
                            <a:pt x="83" y="782"/>
                          </a:lnTo>
                          <a:lnTo>
                            <a:pt x="86" y="773"/>
                          </a:lnTo>
                          <a:lnTo>
                            <a:pt x="90" y="763"/>
                          </a:lnTo>
                          <a:lnTo>
                            <a:pt x="93" y="754"/>
                          </a:lnTo>
                          <a:lnTo>
                            <a:pt x="96" y="743"/>
                          </a:lnTo>
                          <a:lnTo>
                            <a:pt x="99" y="734"/>
                          </a:lnTo>
                          <a:lnTo>
                            <a:pt x="103" y="723"/>
                          </a:lnTo>
                          <a:lnTo>
                            <a:pt x="105" y="714"/>
                          </a:lnTo>
                          <a:lnTo>
                            <a:pt x="108" y="703"/>
                          </a:lnTo>
                          <a:lnTo>
                            <a:pt x="111" y="692"/>
                          </a:lnTo>
                          <a:lnTo>
                            <a:pt x="115" y="682"/>
                          </a:lnTo>
                          <a:lnTo>
                            <a:pt x="117" y="671"/>
                          </a:lnTo>
                          <a:lnTo>
                            <a:pt x="119" y="661"/>
                          </a:lnTo>
                          <a:lnTo>
                            <a:pt x="122" y="651"/>
                          </a:lnTo>
                          <a:lnTo>
                            <a:pt x="124" y="640"/>
                          </a:lnTo>
                          <a:lnTo>
                            <a:pt x="128" y="629"/>
                          </a:lnTo>
                          <a:lnTo>
                            <a:pt x="129" y="617"/>
                          </a:lnTo>
                          <a:lnTo>
                            <a:pt x="131" y="607"/>
                          </a:lnTo>
                          <a:lnTo>
                            <a:pt x="134" y="595"/>
                          </a:lnTo>
                          <a:lnTo>
                            <a:pt x="136" y="584"/>
                          </a:lnTo>
                          <a:lnTo>
                            <a:pt x="137" y="572"/>
                          </a:lnTo>
                          <a:lnTo>
                            <a:pt x="138" y="562"/>
                          </a:lnTo>
                          <a:lnTo>
                            <a:pt x="141" y="550"/>
                          </a:lnTo>
                          <a:lnTo>
                            <a:pt x="143" y="539"/>
                          </a:lnTo>
                          <a:lnTo>
                            <a:pt x="144" y="526"/>
                          </a:lnTo>
                          <a:lnTo>
                            <a:pt x="146" y="515"/>
                          </a:lnTo>
                          <a:lnTo>
                            <a:pt x="147" y="503"/>
                          </a:lnTo>
                          <a:lnTo>
                            <a:pt x="149" y="492"/>
                          </a:lnTo>
                          <a:lnTo>
                            <a:pt x="150" y="480"/>
                          </a:lnTo>
                          <a:lnTo>
                            <a:pt x="151" y="468"/>
                          </a:lnTo>
                          <a:lnTo>
                            <a:pt x="153" y="456"/>
                          </a:lnTo>
                          <a:lnTo>
                            <a:pt x="154" y="443"/>
                          </a:lnTo>
                          <a:lnTo>
                            <a:pt x="154" y="430"/>
                          </a:lnTo>
                          <a:lnTo>
                            <a:pt x="156" y="418"/>
                          </a:lnTo>
                          <a:lnTo>
                            <a:pt x="156" y="405"/>
                          </a:lnTo>
                          <a:lnTo>
                            <a:pt x="156" y="393"/>
                          </a:lnTo>
                          <a:lnTo>
                            <a:pt x="157" y="380"/>
                          </a:lnTo>
                          <a:lnTo>
                            <a:pt x="157" y="367"/>
                          </a:lnTo>
                          <a:lnTo>
                            <a:pt x="159" y="354"/>
                          </a:lnTo>
                          <a:lnTo>
                            <a:pt x="159" y="342"/>
                          </a:lnTo>
                          <a:lnTo>
                            <a:pt x="159" y="328"/>
                          </a:lnTo>
                          <a:lnTo>
                            <a:pt x="159" y="315"/>
                          </a:lnTo>
                          <a:lnTo>
                            <a:pt x="159" y="302"/>
                          </a:lnTo>
                          <a:lnTo>
                            <a:pt x="159" y="289"/>
                          </a:lnTo>
                          <a:lnTo>
                            <a:pt x="159" y="274"/>
                          </a:lnTo>
                          <a:lnTo>
                            <a:pt x="159" y="260"/>
                          </a:lnTo>
                          <a:lnTo>
                            <a:pt x="159" y="248"/>
                          </a:lnTo>
                          <a:lnTo>
                            <a:pt x="159" y="234"/>
                          </a:lnTo>
                          <a:lnTo>
                            <a:pt x="159" y="220"/>
                          </a:lnTo>
                          <a:lnTo>
                            <a:pt x="159" y="205"/>
                          </a:lnTo>
                          <a:lnTo>
                            <a:pt x="157" y="191"/>
                          </a:lnTo>
                          <a:lnTo>
                            <a:pt x="157" y="177"/>
                          </a:lnTo>
                          <a:lnTo>
                            <a:pt x="156" y="163"/>
                          </a:lnTo>
                          <a:lnTo>
                            <a:pt x="156" y="148"/>
                          </a:lnTo>
                          <a:lnTo>
                            <a:pt x="154" y="134"/>
                          </a:lnTo>
                          <a:lnTo>
                            <a:pt x="154" y="120"/>
                          </a:lnTo>
                          <a:lnTo>
                            <a:pt x="153" y="105"/>
                          </a:lnTo>
                          <a:lnTo>
                            <a:pt x="151" y="90"/>
                          </a:lnTo>
                          <a:lnTo>
                            <a:pt x="151" y="76"/>
                          </a:lnTo>
                          <a:lnTo>
                            <a:pt x="149" y="61"/>
                          </a:lnTo>
                          <a:lnTo>
                            <a:pt x="148" y="45"/>
                          </a:lnTo>
                          <a:lnTo>
                            <a:pt x="147" y="30"/>
                          </a:lnTo>
                          <a:lnTo>
                            <a:pt x="146" y="16"/>
                          </a:lnTo>
                          <a:lnTo>
                            <a:pt x="14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03" name="Freeform 229"/>
                    <p:cNvSpPr>
                      <a:spLocks/>
                    </p:cNvSpPr>
                    <p:nvPr/>
                  </p:nvSpPr>
                  <p:spPr bwMode="auto">
                    <a:xfrm>
                      <a:off x="5345" y="1557"/>
                      <a:ext cx="318" cy="269"/>
                    </a:xfrm>
                    <a:custGeom>
                      <a:avLst/>
                      <a:gdLst>
                        <a:gd name="T0" fmla="*/ 31 w 954"/>
                        <a:gd name="T1" fmla="*/ 26 h 808"/>
                        <a:gd name="T2" fmla="*/ 26 w 954"/>
                        <a:gd name="T3" fmla="*/ 27 h 808"/>
                        <a:gd name="T4" fmla="*/ 22 w 954"/>
                        <a:gd name="T5" fmla="*/ 27 h 808"/>
                        <a:gd name="T6" fmla="*/ 18 w 954"/>
                        <a:gd name="T7" fmla="*/ 27 h 808"/>
                        <a:gd name="T8" fmla="*/ 14 w 954"/>
                        <a:gd name="T9" fmla="*/ 27 h 808"/>
                        <a:gd name="T10" fmla="*/ 11 w 954"/>
                        <a:gd name="T11" fmla="*/ 27 h 808"/>
                        <a:gd name="T12" fmla="*/ 8 w 954"/>
                        <a:gd name="T13" fmla="*/ 26 h 808"/>
                        <a:gd name="T14" fmla="*/ 6 w 954"/>
                        <a:gd name="T15" fmla="*/ 26 h 808"/>
                        <a:gd name="T16" fmla="*/ 4 w 954"/>
                        <a:gd name="T17" fmla="*/ 26 h 808"/>
                        <a:gd name="T18" fmla="*/ 4 w 954"/>
                        <a:gd name="T19" fmla="*/ 25 h 808"/>
                        <a:gd name="T20" fmla="*/ 4 w 954"/>
                        <a:gd name="T21" fmla="*/ 24 h 808"/>
                        <a:gd name="T22" fmla="*/ 3 w 954"/>
                        <a:gd name="T23" fmla="*/ 21 h 808"/>
                        <a:gd name="T24" fmla="*/ 3 w 954"/>
                        <a:gd name="T25" fmla="*/ 19 h 808"/>
                        <a:gd name="T26" fmla="*/ 3 w 954"/>
                        <a:gd name="T27" fmla="*/ 16 h 808"/>
                        <a:gd name="T28" fmla="*/ 3 w 954"/>
                        <a:gd name="T29" fmla="*/ 12 h 808"/>
                        <a:gd name="T30" fmla="*/ 3 w 954"/>
                        <a:gd name="T31" fmla="*/ 9 h 808"/>
                        <a:gd name="T32" fmla="*/ 3 w 954"/>
                        <a:gd name="T33" fmla="*/ 5 h 808"/>
                        <a:gd name="T34" fmla="*/ 3 w 954"/>
                        <a:gd name="T35" fmla="*/ 2 h 808"/>
                        <a:gd name="T36" fmla="*/ 3 w 954"/>
                        <a:gd name="T37" fmla="*/ 0 h 808"/>
                        <a:gd name="T38" fmla="*/ 2 w 954"/>
                        <a:gd name="T39" fmla="*/ 0 h 808"/>
                        <a:gd name="T40" fmla="*/ 1 w 954"/>
                        <a:gd name="T41" fmla="*/ 0 h 808"/>
                        <a:gd name="T42" fmla="*/ 0 w 954"/>
                        <a:gd name="T43" fmla="*/ 0 h 808"/>
                        <a:gd name="T44" fmla="*/ 0 w 954"/>
                        <a:gd name="T45" fmla="*/ 1 h 808"/>
                        <a:gd name="T46" fmla="*/ 0 w 954"/>
                        <a:gd name="T47" fmla="*/ 2 h 808"/>
                        <a:gd name="T48" fmla="*/ 0 w 954"/>
                        <a:gd name="T49" fmla="*/ 3 h 808"/>
                        <a:gd name="T50" fmla="*/ 0 w 954"/>
                        <a:gd name="T51" fmla="*/ 4 h 808"/>
                        <a:gd name="T52" fmla="*/ 0 w 954"/>
                        <a:gd name="T53" fmla="*/ 6 h 808"/>
                        <a:gd name="T54" fmla="*/ 0 w 954"/>
                        <a:gd name="T55" fmla="*/ 8 h 808"/>
                        <a:gd name="T56" fmla="*/ 0 w 954"/>
                        <a:gd name="T57" fmla="*/ 9 h 808"/>
                        <a:gd name="T58" fmla="*/ 0 w 954"/>
                        <a:gd name="T59" fmla="*/ 11 h 808"/>
                        <a:gd name="T60" fmla="*/ 0 w 954"/>
                        <a:gd name="T61" fmla="*/ 14 h 808"/>
                        <a:gd name="T62" fmla="*/ 0 w 954"/>
                        <a:gd name="T63" fmla="*/ 18 h 808"/>
                        <a:gd name="T64" fmla="*/ 0 w 954"/>
                        <a:gd name="T65" fmla="*/ 21 h 808"/>
                        <a:gd name="T66" fmla="*/ 0 w 954"/>
                        <a:gd name="T67" fmla="*/ 23 h 808"/>
                        <a:gd name="T68" fmla="*/ 1 w 954"/>
                        <a:gd name="T69" fmla="*/ 25 h 808"/>
                        <a:gd name="T70" fmla="*/ 1 w 954"/>
                        <a:gd name="T71" fmla="*/ 26 h 808"/>
                        <a:gd name="T72" fmla="*/ 1 w 954"/>
                        <a:gd name="T73" fmla="*/ 27 h 808"/>
                        <a:gd name="T74" fmla="*/ 1 w 954"/>
                        <a:gd name="T75" fmla="*/ 27 h 808"/>
                        <a:gd name="T76" fmla="*/ 2 w 954"/>
                        <a:gd name="T77" fmla="*/ 28 h 808"/>
                        <a:gd name="T78" fmla="*/ 3 w 954"/>
                        <a:gd name="T79" fmla="*/ 29 h 808"/>
                        <a:gd name="T80" fmla="*/ 4 w 954"/>
                        <a:gd name="T81" fmla="*/ 29 h 808"/>
                        <a:gd name="T82" fmla="*/ 6 w 954"/>
                        <a:gd name="T83" fmla="*/ 29 h 808"/>
                        <a:gd name="T84" fmla="*/ 8 w 954"/>
                        <a:gd name="T85" fmla="*/ 30 h 808"/>
                        <a:gd name="T86" fmla="*/ 11 w 954"/>
                        <a:gd name="T87" fmla="*/ 30 h 808"/>
                        <a:gd name="T88" fmla="*/ 14 w 954"/>
                        <a:gd name="T89" fmla="*/ 30 h 808"/>
                        <a:gd name="T90" fmla="*/ 19 w 954"/>
                        <a:gd name="T91" fmla="*/ 30 h 808"/>
                        <a:gd name="T92" fmla="*/ 22 w 954"/>
                        <a:gd name="T93" fmla="*/ 30 h 808"/>
                        <a:gd name="T94" fmla="*/ 24 w 954"/>
                        <a:gd name="T95" fmla="*/ 30 h 808"/>
                        <a:gd name="T96" fmla="*/ 26 w 954"/>
                        <a:gd name="T97" fmla="*/ 30 h 808"/>
                        <a:gd name="T98" fmla="*/ 29 w 954"/>
                        <a:gd name="T99" fmla="*/ 30 h 808"/>
                        <a:gd name="T100" fmla="*/ 31 w 954"/>
                        <a:gd name="T101" fmla="*/ 30 h 808"/>
                        <a:gd name="T102" fmla="*/ 32 w 954"/>
                        <a:gd name="T103" fmla="*/ 29 h 808"/>
                        <a:gd name="T104" fmla="*/ 34 w 954"/>
                        <a:gd name="T105" fmla="*/ 29 h 808"/>
                        <a:gd name="T106" fmla="*/ 35 w 954"/>
                        <a:gd name="T107" fmla="*/ 29 h 808"/>
                        <a:gd name="T108" fmla="*/ 35 w 954"/>
                        <a:gd name="T109" fmla="*/ 29 h 808"/>
                        <a:gd name="T110" fmla="*/ 35 w 954"/>
                        <a:gd name="T111" fmla="*/ 28 h 808"/>
                        <a:gd name="T112" fmla="*/ 35 w 954"/>
                        <a:gd name="T113" fmla="*/ 27 h 808"/>
                        <a:gd name="T114" fmla="*/ 35 w 954"/>
                        <a:gd name="T115" fmla="*/ 27 h 808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w 954"/>
                        <a:gd name="T175" fmla="*/ 0 h 808"/>
                        <a:gd name="T176" fmla="*/ 954 w 954"/>
                        <a:gd name="T177" fmla="*/ 808 h 808"/>
                      </a:gdLst>
                      <a:ahLst/>
                      <a:cxnLst>
                        <a:cxn ang="T116">
                          <a:pos x="T0" y="T1"/>
                        </a:cxn>
                        <a:cxn ang="T117">
                          <a:pos x="T2" y="T3"/>
                        </a:cxn>
                        <a:cxn ang="T118">
                          <a:pos x="T4" y="T5"/>
                        </a:cxn>
                        <a:cxn ang="T119">
                          <a:pos x="T6" y="T7"/>
                        </a:cxn>
                        <a:cxn ang="T120">
                          <a:pos x="T8" y="T9"/>
                        </a:cxn>
                        <a:cxn ang="T121">
                          <a:pos x="T10" y="T11"/>
                        </a:cxn>
                        <a:cxn ang="T122">
                          <a:pos x="T12" y="T13"/>
                        </a:cxn>
                        <a:cxn ang="T123">
                          <a:pos x="T14" y="T15"/>
                        </a:cxn>
                        <a:cxn ang="T124">
                          <a:pos x="T16" y="T17"/>
                        </a:cxn>
                        <a:cxn ang="T125">
                          <a:pos x="T18" y="T19"/>
                        </a:cxn>
                        <a:cxn ang="T126">
                          <a:pos x="T20" y="T21"/>
                        </a:cxn>
                        <a:cxn ang="T127">
                          <a:pos x="T22" y="T23"/>
                        </a:cxn>
                        <a:cxn ang="T128">
                          <a:pos x="T24" y="T25"/>
                        </a:cxn>
                        <a:cxn ang="T129">
                          <a:pos x="T26" y="T27"/>
                        </a:cxn>
                        <a:cxn ang="T130">
                          <a:pos x="T28" y="T29"/>
                        </a:cxn>
                        <a:cxn ang="T131">
                          <a:pos x="T30" y="T31"/>
                        </a:cxn>
                        <a:cxn ang="T132">
                          <a:pos x="T32" y="T33"/>
                        </a:cxn>
                        <a:cxn ang="T133">
                          <a:pos x="T34" y="T35"/>
                        </a:cxn>
                        <a:cxn ang="T134">
                          <a:pos x="T36" y="T37"/>
                        </a:cxn>
                        <a:cxn ang="T135">
                          <a:pos x="T38" y="T39"/>
                        </a:cxn>
                        <a:cxn ang="T136">
                          <a:pos x="T40" y="T41"/>
                        </a:cxn>
                        <a:cxn ang="T137">
                          <a:pos x="T42" y="T43"/>
                        </a:cxn>
                        <a:cxn ang="T138">
                          <a:pos x="T44" y="T45"/>
                        </a:cxn>
                        <a:cxn ang="T139">
                          <a:pos x="T46" y="T47"/>
                        </a:cxn>
                        <a:cxn ang="T140">
                          <a:pos x="T48" y="T49"/>
                        </a:cxn>
                        <a:cxn ang="T141">
                          <a:pos x="T50" y="T51"/>
                        </a:cxn>
                        <a:cxn ang="T142">
                          <a:pos x="T52" y="T53"/>
                        </a:cxn>
                        <a:cxn ang="T143">
                          <a:pos x="T54" y="T55"/>
                        </a:cxn>
                        <a:cxn ang="T144">
                          <a:pos x="T56" y="T57"/>
                        </a:cxn>
                        <a:cxn ang="T145">
                          <a:pos x="T58" y="T59"/>
                        </a:cxn>
                        <a:cxn ang="T146">
                          <a:pos x="T60" y="T61"/>
                        </a:cxn>
                        <a:cxn ang="T147">
                          <a:pos x="T62" y="T63"/>
                        </a:cxn>
                        <a:cxn ang="T148">
                          <a:pos x="T64" y="T65"/>
                        </a:cxn>
                        <a:cxn ang="T149">
                          <a:pos x="T66" y="T67"/>
                        </a:cxn>
                        <a:cxn ang="T150">
                          <a:pos x="T68" y="T69"/>
                        </a:cxn>
                        <a:cxn ang="T151">
                          <a:pos x="T70" y="T71"/>
                        </a:cxn>
                        <a:cxn ang="T152">
                          <a:pos x="T72" y="T73"/>
                        </a:cxn>
                        <a:cxn ang="T153">
                          <a:pos x="T74" y="T75"/>
                        </a:cxn>
                        <a:cxn ang="T154">
                          <a:pos x="T76" y="T77"/>
                        </a:cxn>
                        <a:cxn ang="T155">
                          <a:pos x="T78" y="T79"/>
                        </a:cxn>
                        <a:cxn ang="T156">
                          <a:pos x="T80" y="T81"/>
                        </a:cxn>
                        <a:cxn ang="T157">
                          <a:pos x="T82" y="T83"/>
                        </a:cxn>
                        <a:cxn ang="T158">
                          <a:pos x="T84" y="T85"/>
                        </a:cxn>
                        <a:cxn ang="T159">
                          <a:pos x="T86" y="T87"/>
                        </a:cxn>
                        <a:cxn ang="T160">
                          <a:pos x="T88" y="T89"/>
                        </a:cxn>
                        <a:cxn ang="T161">
                          <a:pos x="T90" y="T91"/>
                        </a:cxn>
                        <a:cxn ang="T162">
                          <a:pos x="T92" y="T93"/>
                        </a:cxn>
                        <a:cxn ang="T163">
                          <a:pos x="T94" y="T95"/>
                        </a:cxn>
                        <a:cxn ang="T164">
                          <a:pos x="T96" y="T97"/>
                        </a:cxn>
                        <a:cxn ang="T165">
                          <a:pos x="T98" y="T99"/>
                        </a:cxn>
                        <a:cxn ang="T166">
                          <a:pos x="T100" y="T101"/>
                        </a:cxn>
                        <a:cxn ang="T167">
                          <a:pos x="T102" y="T103"/>
                        </a:cxn>
                        <a:cxn ang="T168">
                          <a:pos x="T104" y="T105"/>
                        </a:cxn>
                        <a:cxn ang="T169">
                          <a:pos x="T106" y="T107"/>
                        </a:cxn>
                        <a:cxn ang="T170">
                          <a:pos x="T108" y="T109"/>
                        </a:cxn>
                        <a:cxn ang="T171">
                          <a:pos x="T110" y="T111"/>
                        </a:cxn>
                        <a:cxn ang="T172">
                          <a:pos x="T112" y="T113"/>
                        </a:cxn>
                        <a:cxn ang="T173">
                          <a:pos x="T114" y="T115"/>
                        </a:cxn>
                      </a:cxnLst>
                      <a:rect l="T174" t="T175" r="T176" b="T177"/>
                      <a:pathLst>
                        <a:path w="954" h="808">
                          <a:moveTo>
                            <a:pt x="932" y="710"/>
                          </a:moveTo>
                          <a:lnTo>
                            <a:pt x="916" y="711"/>
                          </a:lnTo>
                          <a:lnTo>
                            <a:pt x="899" y="711"/>
                          </a:lnTo>
                          <a:lnTo>
                            <a:pt x="882" y="712"/>
                          </a:lnTo>
                          <a:lnTo>
                            <a:pt x="865" y="712"/>
                          </a:lnTo>
                          <a:lnTo>
                            <a:pt x="849" y="713"/>
                          </a:lnTo>
                          <a:lnTo>
                            <a:pt x="832" y="714"/>
                          </a:lnTo>
                          <a:lnTo>
                            <a:pt x="814" y="714"/>
                          </a:lnTo>
                          <a:lnTo>
                            <a:pt x="799" y="716"/>
                          </a:lnTo>
                          <a:lnTo>
                            <a:pt x="782" y="716"/>
                          </a:lnTo>
                          <a:lnTo>
                            <a:pt x="764" y="717"/>
                          </a:lnTo>
                          <a:lnTo>
                            <a:pt x="748" y="717"/>
                          </a:lnTo>
                          <a:lnTo>
                            <a:pt x="731" y="717"/>
                          </a:lnTo>
                          <a:lnTo>
                            <a:pt x="715" y="717"/>
                          </a:lnTo>
                          <a:lnTo>
                            <a:pt x="698" y="718"/>
                          </a:lnTo>
                          <a:lnTo>
                            <a:pt x="681" y="718"/>
                          </a:lnTo>
                          <a:lnTo>
                            <a:pt x="666" y="719"/>
                          </a:lnTo>
                          <a:lnTo>
                            <a:pt x="648" y="719"/>
                          </a:lnTo>
                          <a:lnTo>
                            <a:pt x="633" y="720"/>
                          </a:lnTo>
                          <a:lnTo>
                            <a:pt x="615" y="720"/>
                          </a:lnTo>
                          <a:lnTo>
                            <a:pt x="600" y="720"/>
                          </a:lnTo>
                          <a:lnTo>
                            <a:pt x="583" y="720"/>
                          </a:lnTo>
                          <a:lnTo>
                            <a:pt x="566" y="720"/>
                          </a:lnTo>
                          <a:lnTo>
                            <a:pt x="552" y="720"/>
                          </a:lnTo>
                          <a:lnTo>
                            <a:pt x="535" y="721"/>
                          </a:lnTo>
                          <a:lnTo>
                            <a:pt x="520" y="721"/>
                          </a:lnTo>
                          <a:lnTo>
                            <a:pt x="503" y="721"/>
                          </a:lnTo>
                          <a:lnTo>
                            <a:pt x="488" y="721"/>
                          </a:lnTo>
                          <a:lnTo>
                            <a:pt x="474" y="721"/>
                          </a:lnTo>
                          <a:lnTo>
                            <a:pt x="458" y="721"/>
                          </a:lnTo>
                          <a:lnTo>
                            <a:pt x="444" y="721"/>
                          </a:lnTo>
                          <a:lnTo>
                            <a:pt x="430" y="721"/>
                          </a:lnTo>
                          <a:lnTo>
                            <a:pt x="414" y="721"/>
                          </a:lnTo>
                          <a:lnTo>
                            <a:pt x="400" y="721"/>
                          </a:lnTo>
                          <a:lnTo>
                            <a:pt x="387" y="720"/>
                          </a:lnTo>
                          <a:lnTo>
                            <a:pt x="372" y="720"/>
                          </a:lnTo>
                          <a:lnTo>
                            <a:pt x="359" y="720"/>
                          </a:lnTo>
                          <a:lnTo>
                            <a:pt x="346" y="720"/>
                          </a:lnTo>
                          <a:lnTo>
                            <a:pt x="333" y="719"/>
                          </a:lnTo>
                          <a:lnTo>
                            <a:pt x="320" y="719"/>
                          </a:lnTo>
                          <a:lnTo>
                            <a:pt x="308" y="719"/>
                          </a:lnTo>
                          <a:lnTo>
                            <a:pt x="295" y="718"/>
                          </a:lnTo>
                          <a:lnTo>
                            <a:pt x="283" y="717"/>
                          </a:lnTo>
                          <a:lnTo>
                            <a:pt x="271" y="717"/>
                          </a:lnTo>
                          <a:lnTo>
                            <a:pt x="260" y="717"/>
                          </a:lnTo>
                          <a:lnTo>
                            <a:pt x="248" y="716"/>
                          </a:lnTo>
                          <a:lnTo>
                            <a:pt x="238" y="714"/>
                          </a:lnTo>
                          <a:lnTo>
                            <a:pt x="228" y="714"/>
                          </a:lnTo>
                          <a:lnTo>
                            <a:pt x="219" y="714"/>
                          </a:lnTo>
                          <a:lnTo>
                            <a:pt x="208" y="713"/>
                          </a:lnTo>
                          <a:lnTo>
                            <a:pt x="200" y="712"/>
                          </a:lnTo>
                          <a:lnTo>
                            <a:pt x="190" y="711"/>
                          </a:lnTo>
                          <a:lnTo>
                            <a:pt x="182" y="711"/>
                          </a:lnTo>
                          <a:lnTo>
                            <a:pt x="174" y="710"/>
                          </a:lnTo>
                          <a:lnTo>
                            <a:pt x="166" y="708"/>
                          </a:lnTo>
                          <a:lnTo>
                            <a:pt x="159" y="707"/>
                          </a:lnTo>
                          <a:lnTo>
                            <a:pt x="152" y="707"/>
                          </a:lnTo>
                          <a:lnTo>
                            <a:pt x="145" y="705"/>
                          </a:lnTo>
                          <a:lnTo>
                            <a:pt x="139" y="705"/>
                          </a:lnTo>
                          <a:lnTo>
                            <a:pt x="134" y="702"/>
                          </a:lnTo>
                          <a:lnTo>
                            <a:pt x="128" y="702"/>
                          </a:lnTo>
                          <a:lnTo>
                            <a:pt x="125" y="700"/>
                          </a:lnTo>
                          <a:lnTo>
                            <a:pt x="120" y="699"/>
                          </a:lnTo>
                          <a:lnTo>
                            <a:pt x="117" y="698"/>
                          </a:lnTo>
                          <a:lnTo>
                            <a:pt x="114" y="697"/>
                          </a:lnTo>
                          <a:lnTo>
                            <a:pt x="113" y="693"/>
                          </a:lnTo>
                          <a:lnTo>
                            <a:pt x="111" y="689"/>
                          </a:lnTo>
                          <a:lnTo>
                            <a:pt x="110" y="687"/>
                          </a:lnTo>
                          <a:lnTo>
                            <a:pt x="108" y="682"/>
                          </a:lnTo>
                          <a:lnTo>
                            <a:pt x="107" y="678"/>
                          </a:lnTo>
                          <a:lnTo>
                            <a:pt x="106" y="674"/>
                          </a:lnTo>
                          <a:lnTo>
                            <a:pt x="105" y="668"/>
                          </a:lnTo>
                          <a:lnTo>
                            <a:pt x="104" y="663"/>
                          </a:lnTo>
                          <a:lnTo>
                            <a:pt x="102" y="656"/>
                          </a:lnTo>
                          <a:lnTo>
                            <a:pt x="101" y="650"/>
                          </a:lnTo>
                          <a:lnTo>
                            <a:pt x="101" y="644"/>
                          </a:lnTo>
                          <a:lnTo>
                            <a:pt x="100" y="636"/>
                          </a:lnTo>
                          <a:lnTo>
                            <a:pt x="99" y="629"/>
                          </a:lnTo>
                          <a:lnTo>
                            <a:pt x="99" y="622"/>
                          </a:lnTo>
                          <a:lnTo>
                            <a:pt x="98" y="613"/>
                          </a:lnTo>
                          <a:lnTo>
                            <a:pt x="96" y="606"/>
                          </a:lnTo>
                          <a:lnTo>
                            <a:pt x="95" y="597"/>
                          </a:lnTo>
                          <a:lnTo>
                            <a:pt x="95" y="589"/>
                          </a:lnTo>
                          <a:lnTo>
                            <a:pt x="94" y="578"/>
                          </a:lnTo>
                          <a:lnTo>
                            <a:pt x="93" y="570"/>
                          </a:lnTo>
                          <a:lnTo>
                            <a:pt x="93" y="559"/>
                          </a:lnTo>
                          <a:lnTo>
                            <a:pt x="92" y="549"/>
                          </a:lnTo>
                          <a:lnTo>
                            <a:pt x="91" y="540"/>
                          </a:lnTo>
                          <a:lnTo>
                            <a:pt x="91" y="529"/>
                          </a:lnTo>
                          <a:lnTo>
                            <a:pt x="91" y="517"/>
                          </a:lnTo>
                          <a:lnTo>
                            <a:pt x="89" y="507"/>
                          </a:lnTo>
                          <a:lnTo>
                            <a:pt x="89" y="496"/>
                          </a:lnTo>
                          <a:lnTo>
                            <a:pt x="89" y="484"/>
                          </a:lnTo>
                          <a:lnTo>
                            <a:pt x="88" y="473"/>
                          </a:lnTo>
                          <a:lnTo>
                            <a:pt x="88" y="462"/>
                          </a:lnTo>
                          <a:lnTo>
                            <a:pt x="88" y="450"/>
                          </a:lnTo>
                          <a:lnTo>
                            <a:pt x="88" y="438"/>
                          </a:lnTo>
                          <a:lnTo>
                            <a:pt x="87" y="425"/>
                          </a:lnTo>
                          <a:lnTo>
                            <a:pt x="87" y="413"/>
                          </a:lnTo>
                          <a:lnTo>
                            <a:pt x="86" y="400"/>
                          </a:lnTo>
                          <a:lnTo>
                            <a:pt x="86" y="388"/>
                          </a:lnTo>
                          <a:lnTo>
                            <a:pt x="86" y="374"/>
                          </a:lnTo>
                          <a:lnTo>
                            <a:pt x="86" y="361"/>
                          </a:lnTo>
                          <a:lnTo>
                            <a:pt x="86" y="348"/>
                          </a:lnTo>
                          <a:lnTo>
                            <a:pt x="86" y="334"/>
                          </a:lnTo>
                          <a:lnTo>
                            <a:pt x="85" y="320"/>
                          </a:lnTo>
                          <a:lnTo>
                            <a:pt x="85" y="307"/>
                          </a:lnTo>
                          <a:lnTo>
                            <a:pt x="85" y="294"/>
                          </a:lnTo>
                          <a:lnTo>
                            <a:pt x="85" y="280"/>
                          </a:lnTo>
                          <a:lnTo>
                            <a:pt x="85" y="267"/>
                          </a:lnTo>
                          <a:lnTo>
                            <a:pt x="85" y="253"/>
                          </a:lnTo>
                          <a:lnTo>
                            <a:pt x="85" y="238"/>
                          </a:lnTo>
                          <a:lnTo>
                            <a:pt x="86" y="226"/>
                          </a:lnTo>
                          <a:lnTo>
                            <a:pt x="86" y="211"/>
                          </a:lnTo>
                          <a:lnTo>
                            <a:pt x="86" y="198"/>
                          </a:lnTo>
                          <a:lnTo>
                            <a:pt x="86" y="184"/>
                          </a:lnTo>
                          <a:lnTo>
                            <a:pt x="86" y="169"/>
                          </a:lnTo>
                          <a:lnTo>
                            <a:pt x="86" y="155"/>
                          </a:lnTo>
                          <a:lnTo>
                            <a:pt x="86" y="141"/>
                          </a:lnTo>
                          <a:lnTo>
                            <a:pt x="86" y="127"/>
                          </a:lnTo>
                          <a:lnTo>
                            <a:pt x="87" y="114"/>
                          </a:lnTo>
                          <a:lnTo>
                            <a:pt x="87" y="99"/>
                          </a:lnTo>
                          <a:lnTo>
                            <a:pt x="87" y="85"/>
                          </a:lnTo>
                          <a:lnTo>
                            <a:pt x="87" y="71"/>
                          </a:lnTo>
                          <a:lnTo>
                            <a:pt x="88" y="58"/>
                          </a:lnTo>
                          <a:lnTo>
                            <a:pt x="88" y="44"/>
                          </a:lnTo>
                          <a:lnTo>
                            <a:pt x="88" y="31"/>
                          </a:lnTo>
                          <a:lnTo>
                            <a:pt x="89" y="18"/>
                          </a:lnTo>
                          <a:lnTo>
                            <a:pt x="91" y="4"/>
                          </a:lnTo>
                          <a:lnTo>
                            <a:pt x="88" y="2"/>
                          </a:lnTo>
                          <a:lnTo>
                            <a:pt x="86" y="1"/>
                          </a:lnTo>
                          <a:lnTo>
                            <a:pt x="83" y="1"/>
                          </a:lnTo>
                          <a:lnTo>
                            <a:pt x="81" y="1"/>
                          </a:lnTo>
                          <a:lnTo>
                            <a:pt x="79" y="1"/>
                          </a:lnTo>
                          <a:lnTo>
                            <a:pt x="76" y="1"/>
                          </a:lnTo>
                          <a:lnTo>
                            <a:pt x="73" y="0"/>
                          </a:lnTo>
                          <a:lnTo>
                            <a:pt x="69" y="0"/>
                          </a:lnTo>
                          <a:lnTo>
                            <a:pt x="66" y="0"/>
                          </a:lnTo>
                          <a:lnTo>
                            <a:pt x="63" y="0"/>
                          </a:lnTo>
                          <a:lnTo>
                            <a:pt x="58" y="0"/>
                          </a:lnTo>
                          <a:lnTo>
                            <a:pt x="55" y="1"/>
                          </a:lnTo>
                          <a:lnTo>
                            <a:pt x="50" y="1"/>
                          </a:lnTo>
                          <a:lnTo>
                            <a:pt x="48" y="1"/>
                          </a:lnTo>
                          <a:lnTo>
                            <a:pt x="43" y="1"/>
                          </a:lnTo>
                          <a:lnTo>
                            <a:pt x="38" y="1"/>
                          </a:lnTo>
                          <a:lnTo>
                            <a:pt x="35" y="2"/>
                          </a:lnTo>
                          <a:lnTo>
                            <a:pt x="30" y="2"/>
                          </a:lnTo>
                          <a:lnTo>
                            <a:pt x="28" y="2"/>
                          </a:lnTo>
                          <a:lnTo>
                            <a:pt x="24" y="3"/>
                          </a:lnTo>
                          <a:lnTo>
                            <a:pt x="21" y="3"/>
                          </a:lnTo>
                          <a:lnTo>
                            <a:pt x="17" y="4"/>
                          </a:lnTo>
                          <a:lnTo>
                            <a:pt x="15" y="4"/>
                          </a:lnTo>
                          <a:lnTo>
                            <a:pt x="12" y="6"/>
                          </a:lnTo>
                          <a:lnTo>
                            <a:pt x="9" y="6"/>
                          </a:lnTo>
                          <a:lnTo>
                            <a:pt x="7" y="6"/>
                          </a:lnTo>
                          <a:lnTo>
                            <a:pt x="5" y="7"/>
                          </a:lnTo>
                          <a:lnTo>
                            <a:pt x="4" y="8"/>
                          </a:lnTo>
                          <a:lnTo>
                            <a:pt x="4" y="10"/>
                          </a:lnTo>
                          <a:lnTo>
                            <a:pt x="4" y="13"/>
                          </a:lnTo>
                          <a:lnTo>
                            <a:pt x="4" y="16"/>
                          </a:lnTo>
                          <a:lnTo>
                            <a:pt x="3" y="20"/>
                          </a:lnTo>
                          <a:lnTo>
                            <a:pt x="3" y="26"/>
                          </a:lnTo>
                          <a:lnTo>
                            <a:pt x="3" y="28"/>
                          </a:lnTo>
                          <a:lnTo>
                            <a:pt x="3" y="31"/>
                          </a:lnTo>
                          <a:lnTo>
                            <a:pt x="3" y="34"/>
                          </a:lnTo>
                          <a:lnTo>
                            <a:pt x="3" y="39"/>
                          </a:lnTo>
                          <a:lnTo>
                            <a:pt x="3" y="41"/>
                          </a:lnTo>
                          <a:lnTo>
                            <a:pt x="3" y="46"/>
                          </a:lnTo>
                          <a:lnTo>
                            <a:pt x="3" y="50"/>
                          </a:lnTo>
                          <a:lnTo>
                            <a:pt x="3" y="53"/>
                          </a:lnTo>
                          <a:lnTo>
                            <a:pt x="3" y="58"/>
                          </a:lnTo>
                          <a:lnTo>
                            <a:pt x="3" y="61"/>
                          </a:lnTo>
                          <a:lnTo>
                            <a:pt x="3" y="66"/>
                          </a:lnTo>
                          <a:lnTo>
                            <a:pt x="3" y="72"/>
                          </a:lnTo>
                          <a:lnTo>
                            <a:pt x="2" y="77"/>
                          </a:lnTo>
                          <a:lnTo>
                            <a:pt x="2" y="82"/>
                          </a:lnTo>
                          <a:lnTo>
                            <a:pt x="2" y="86"/>
                          </a:lnTo>
                          <a:lnTo>
                            <a:pt x="2" y="92"/>
                          </a:lnTo>
                          <a:lnTo>
                            <a:pt x="2" y="98"/>
                          </a:lnTo>
                          <a:lnTo>
                            <a:pt x="2" y="104"/>
                          </a:lnTo>
                          <a:lnTo>
                            <a:pt x="2" y="110"/>
                          </a:lnTo>
                          <a:lnTo>
                            <a:pt x="2" y="117"/>
                          </a:lnTo>
                          <a:lnTo>
                            <a:pt x="0" y="122"/>
                          </a:lnTo>
                          <a:lnTo>
                            <a:pt x="0" y="128"/>
                          </a:lnTo>
                          <a:lnTo>
                            <a:pt x="0" y="134"/>
                          </a:lnTo>
                          <a:lnTo>
                            <a:pt x="0" y="141"/>
                          </a:lnTo>
                          <a:lnTo>
                            <a:pt x="0" y="147"/>
                          </a:lnTo>
                          <a:lnTo>
                            <a:pt x="0" y="154"/>
                          </a:lnTo>
                          <a:lnTo>
                            <a:pt x="0" y="160"/>
                          </a:lnTo>
                          <a:lnTo>
                            <a:pt x="0" y="167"/>
                          </a:lnTo>
                          <a:lnTo>
                            <a:pt x="0" y="174"/>
                          </a:lnTo>
                          <a:lnTo>
                            <a:pt x="0" y="181"/>
                          </a:lnTo>
                          <a:lnTo>
                            <a:pt x="0" y="188"/>
                          </a:lnTo>
                          <a:lnTo>
                            <a:pt x="0" y="196"/>
                          </a:lnTo>
                          <a:lnTo>
                            <a:pt x="0" y="203"/>
                          </a:lnTo>
                          <a:lnTo>
                            <a:pt x="0" y="210"/>
                          </a:lnTo>
                          <a:lnTo>
                            <a:pt x="0" y="218"/>
                          </a:lnTo>
                          <a:lnTo>
                            <a:pt x="0" y="225"/>
                          </a:lnTo>
                          <a:lnTo>
                            <a:pt x="0" y="232"/>
                          </a:lnTo>
                          <a:lnTo>
                            <a:pt x="0" y="240"/>
                          </a:lnTo>
                          <a:lnTo>
                            <a:pt x="0" y="247"/>
                          </a:lnTo>
                          <a:lnTo>
                            <a:pt x="0" y="255"/>
                          </a:lnTo>
                          <a:lnTo>
                            <a:pt x="0" y="262"/>
                          </a:lnTo>
                          <a:lnTo>
                            <a:pt x="0" y="269"/>
                          </a:lnTo>
                          <a:lnTo>
                            <a:pt x="0" y="278"/>
                          </a:lnTo>
                          <a:lnTo>
                            <a:pt x="0" y="286"/>
                          </a:lnTo>
                          <a:lnTo>
                            <a:pt x="0" y="293"/>
                          </a:lnTo>
                          <a:lnTo>
                            <a:pt x="0" y="301"/>
                          </a:lnTo>
                          <a:lnTo>
                            <a:pt x="0" y="308"/>
                          </a:lnTo>
                          <a:lnTo>
                            <a:pt x="0" y="317"/>
                          </a:lnTo>
                          <a:lnTo>
                            <a:pt x="0" y="325"/>
                          </a:lnTo>
                          <a:lnTo>
                            <a:pt x="0" y="332"/>
                          </a:lnTo>
                          <a:lnTo>
                            <a:pt x="0" y="340"/>
                          </a:lnTo>
                          <a:lnTo>
                            <a:pt x="0" y="349"/>
                          </a:lnTo>
                          <a:lnTo>
                            <a:pt x="0" y="364"/>
                          </a:lnTo>
                          <a:lnTo>
                            <a:pt x="0" y="381"/>
                          </a:lnTo>
                          <a:lnTo>
                            <a:pt x="0" y="395"/>
                          </a:lnTo>
                          <a:lnTo>
                            <a:pt x="0" y="410"/>
                          </a:lnTo>
                          <a:lnTo>
                            <a:pt x="0" y="424"/>
                          </a:lnTo>
                          <a:lnTo>
                            <a:pt x="2" y="439"/>
                          </a:lnTo>
                          <a:lnTo>
                            <a:pt x="2" y="452"/>
                          </a:lnTo>
                          <a:lnTo>
                            <a:pt x="3" y="465"/>
                          </a:lnTo>
                          <a:lnTo>
                            <a:pt x="3" y="478"/>
                          </a:lnTo>
                          <a:lnTo>
                            <a:pt x="3" y="490"/>
                          </a:lnTo>
                          <a:lnTo>
                            <a:pt x="3" y="502"/>
                          </a:lnTo>
                          <a:lnTo>
                            <a:pt x="4" y="514"/>
                          </a:lnTo>
                          <a:lnTo>
                            <a:pt x="4" y="524"/>
                          </a:lnTo>
                          <a:lnTo>
                            <a:pt x="5" y="535"/>
                          </a:lnTo>
                          <a:lnTo>
                            <a:pt x="5" y="546"/>
                          </a:lnTo>
                          <a:lnTo>
                            <a:pt x="6" y="556"/>
                          </a:lnTo>
                          <a:lnTo>
                            <a:pt x="6" y="565"/>
                          </a:lnTo>
                          <a:lnTo>
                            <a:pt x="7" y="575"/>
                          </a:lnTo>
                          <a:lnTo>
                            <a:pt x="7" y="584"/>
                          </a:lnTo>
                          <a:lnTo>
                            <a:pt x="9" y="593"/>
                          </a:lnTo>
                          <a:lnTo>
                            <a:pt x="10" y="600"/>
                          </a:lnTo>
                          <a:lnTo>
                            <a:pt x="10" y="609"/>
                          </a:lnTo>
                          <a:lnTo>
                            <a:pt x="11" y="617"/>
                          </a:lnTo>
                          <a:lnTo>
                            <a:pt x="12" y="625"/>
                          </a:lnTo>
                          <a:lnTo>
                            <a:pt x="12" y="631"/>
                          </a:lnTo>
                          <a:lnTo>
                            <a:pt x="13" y="638"/>
                          </a:lnTo>
                          <a:lnTo>
                            <a:pt x="15" y="646"/>
                          </a:lnTo>
                          <a:lnTo>
                            <a:pt x="15" y="651"/>
                          </a:lnTo>
                          <a:lnTo>
                            <a:pt x="16" y="657"/>
                          </a:lnTo>
                          <a:lnTo>
                            <a:pt x="17" y="663"/>
                          </a:lnTo>
                          <a:lnTo>
                            <a:pt x="17" y="669"/>
                          </a:lnTo>
                          <a:lnTo>
                            <a:pt x="19" y="674"/>
                          </a:lnTo>
                          <a:lnTo>
                            <a:pt x="21" y="679"/>
                          </a:lnTo>
                          <a:lnTo>
                            <a:pt x="21" y="685"/>
                          </a:lnTo>
                          <a:lnTo>
                            <a:pt x="22" y="689"/>
                          </a:lnTo>
                          <a:lnTo>
                            <a:pt x="23" y="693"/>
                          </a:lnTo>
                          <a:lnTo>
                            <a:pt x="23" y="697"/>
                          </a:lnTo>
                          <a:lnTo>
                            <a:pt x="25" y="701"/>
                          </a:lnTo>
                          <a:lnTo>
                            <a:pt x="25" y="705"/>
                          </a:lnTo>
                          <a:lnTo>
                            <a:pt x="26" y="708"/>
                          </a:lnTo>
                          <a:lnTo>
                            <a:pt x="28" y="712"/>
                          </a:lnTo>
                          <a:lnTo>
                            <a:pt x="28" y="714"/>
                          </a:lnTo>
                          <a:lnTo>
                            <a:pt x="29" y="718"/>
                          </a:lnTo>
                          <a:lnTo>
                            <a:pt x="30" y="720"/>
                          </a:lnTo>
                          <a:lnTo>
                            <a:pt x="30" y="723"/>
                          </a:lnTo>
                          <a:lnTo>
                            <a:pt x="32" y="726"/>
                          </a:lnTo>
                          <a:lnTo>
                            <a:pt x="32" y="729"/>
                          </a:lnTo>
                          <a:lnTo>
                            <a:pt x="34" y="731"/>
                          </a:lnTo>
                          <a:lnTo>
                            <a:pt x="35" y="735"/>
                          </a:lnTo>
                          <a:lnTo>
                            <a:pt x="37" y="738"/>
                          </a:lnTo>
                          <a:lnTo>
                            <a:pt x="38" y="740"/>
                          </a:lnTo>
                          <a:lnTo>
                            <a:pt x="41" y="744"/>
                          </a:lnTo>
                          <a:lnTo>
                            <a:pt x="43" y="749"/>
                          </a:lnTo>
                          <a:lnTo>
                            <a:pt x="48" y="752"/>
                          </a:lnTo>
                          <a:lnTo>
                            <a:pt x="50" y="757"/>
                          </a:lnTo>
                          <a:lnTo>
                            <a:pt x="55" y="762"/>
                          </a:lnTo>
                          <a:lnTo>
                            <a:pt x="56" y="763"/>
                          </a:lnTo>
                          <a:lnTo>
                            <a:pt x="61" y="765"/>
                          </a:lnTo>
                          <a:lnTo>
                            <a:pt x="63" y="768"/>
                          </a:lnTo>
                          <a:lnTo>
                            <a:pt x="68" y="771"/>
                          </a:lnTo>
                          <a:lnTo>
                            <a:pt x="70" y="773"/>
                          </a:lnTo>
                          <a:lnTo>
                            <a:pt x="73" y="774"/>
                          </a:lnTo>
                          <a:lnTo>
                            <a:pt x="75" y="775"/>
                          </a:lnTo>
                          <a:lnTo>
                            <a:pt x="79" y="775"/>
                          </a:lnTo>
                          <a:lnTo>
                            <a:pt x="81" y="777"/>
                          </a:lnTo>
                          <a:lnTo>
                            <a:pt x="85" y="778"/>
                          </a:lnTo>
                          <a:lnTo>
                            <a:pt x="88" y="780"/>
                          </a:lnTo>
                          <a:lnTo>
                            <a:pt x="92" y="781"/>
                          </a:lnTo>
                          <a:lnTo>
                            <a:pt x="96" y="782"/>
                          </a:lnTo>
                          <a:lnTo>
                            <a:pt x="100" y="783"/>
                          </a:lnTo>
                          <a:lnTo>
                            <a:pt x="105" y="784"/>
                          </a:lnTo>
                          <a:lnTo>
                            <a:pt x="110" y="786"/>
                          </a:lnTo>
                          <a:lnTo>
                            <a:pt x="114" y="786"/>
                          </a:lnTo>
                          <a:lnTo>
                            <a:pt x="119" y="788"/>
                          </a:lnTo>
                          <a:lnTo>
                            <a:pt x="125" y="788"/>
                          </a:lnTo>
                          <a:lnTo>
                            <a:pt x="131" y="790"/>
                          </a:lnTo>
                          <a:lnTo>
                            <a:pt x="137" y="790"/>
                          </a:lnTo>
                          <a:lnTo>
                            <a:pt x="144" y="793"/>
                          </a:lnTo>
                          <a:lnTo>
                            <a:pt x="150" y="793"/>
                          </a:lnTo>
                          <a:lnTo>
                            <a:pt x="157" y="794"/>
                          </a:lnTo>
                          <a:lnTo>
                            <a:pt x="164" y="795"/>
                          </a:lnTo>
                          <a:lnTo>
                            <a:pt x="172" y="796"/>
                          </a:lnTo>
                          <a:lnTo>
                            <a:pt x="181" y="796"/>
                          </a:lnTo>
                          <a:lnTo>
                            <a:pt x="190" y="799"/>
                          </a:lnTo>
                          <a:lnTo>
                            <a:pt x="198" y="799"/>
                          </a:lnTo>
                          <a:lnTo>
                            <a:pt x="208" y="800"/>
                          </a:lnTo>
                          <a:lnTo>
                            <a:pt x="217" y="800"/>
                          </a:lnTo>
                          <a:lnTo>
                            <a:pt x="228" y="801"/>
                          </a:lnTo>
                          <a:lnTo>
                            <a:pt x="238" y="801"/>
                          </a:lnTo>
                          <a:lnTo>
                            <a:pt x="250" y="802"/>
                          </a:lnTo>
                          <a:lnTo>
                            <a:pt x="260" y="803"/>
                          </a:lnTo>
                          <a:lnTo>
                            <a:pt x="273" y="803"/>
                          </a:lnTo>
                          <a:lnTo>
                            <a:pt x="284" y="803"/>
                          </a:lnTo>
                          <a:lnTo>
                            <a:pt x="297" y="805"/>
                          </a:lnTo>
                          <a:lnTo>
                            <a:pt x="310" y="806"/>
                          </a:lnTo>
                          <a:lnTo>
                            <a:pt x="324" y="806"/>
                          </a:lnTo>
                          <a:lnTo>
                            <a:pt x="339" y="806"/>
                          </a:lnTo>
                          <a:lnTo>
                            <a:pt x="352" y="806"/>
                          </a:lnTo>
                          <a:lnTo>
                            <a:pt x="367" y="807"/>
                          </a:lnTo>
                          <a:lnTo>
                            <a:pt x="384" y="808"/>
                          </a:lnTo>
                          <a:lnTo>
                            <a:pt x="399" y="808"/>
                          </a:lnTo>
                          <a:lnTo>
                            <a:pt x="416" y="808"/>
                          </a:lnTo>
                          <a:lnTo>
                            <a:pt x="432" y="808"/>
                          </a:lnTo>
                          <a:lnTo>
                            <a:pt x="451" y="808"/>
                          </a:lnTo>
                          <a:lnTo>
                            <a:pt x="470" y="808"/>
                          </a:lnTo>
                          <a:lnTo>
                            <a:pt x="488" y="808"/>
                          </a:lnTo>
                          <a:lnTo>
                            <a:pt x="508" y="808"/>
                          </a:lnTo>
                          <a:lnTo>
                            <a:pt x="528" y="808"/>
                          </a:lnTo>
                          <a:lnTo>
                            <a:pt x="538" y="808"/>
                          </a:lnTo>
                          <a:lnTo>
                            <a:pt x="546" y="808"/>
                          </a:lnTo>
                          <a:lnTo>
                            <a:pt x="557" y="807"/>
                          </a:lnTo>
                          <a:lnTo>
                            <a:pt x="566" y="807"/>
                          </a:lnTo>
                          <a:lnTo>
                            <a:pt x="575" y="806"/>
                          </a:lnTo>
                          <a:lnTo>
                            <a:pt x="585" y="806"/>
                          </a:lnTo>
                          <a:lnTo>
                            <a:pt x="595" y="806"/>
                          </a:lnTo>
                          <a:lnTo>
                            <a:pt x="604" y="806"/>
                          </a:lnTo>
                          <a:lnTo>
                            <a:pt x="614" y="806"/>
                          </a:lnTo>
                          <a:lnTo>
                            <a:pt x="622" y="806"/>
                          </a:lnTo>
                          <a:lnTo>
                            <a:pt x="632" y="806"/>
                          </a:lnTo>
                          <a:lnTo>
                            <a:pt x="641" y="806"/>
                          </a:lnTo>
                          <a:lnTo>
                            <a:pt x="651" y="806"/>
                          </a:lnTo>
                          <a:lnTo>
                            <a:pt x="660" y="806"/>
                          </a:lnTo>
                          <a:lnTo>
                            <a:pt x="668" y="806"/>
                          </a:lnTo>
                          <a:lnTo>
                            <a:pt x="678" y="806"/>
                          </a:lnTo>
                          <a:lnTo>
                            <a:pt x="686" y="805"/>
                          </a:lnTo>
                          <a:lnTo>
                            <a:pt x="696" y="803"/>
                          </a:lnTo>
                          <a:lnTo>
                            <a:pt x="704" y="803"/>
                          </a:lnTo>
                          <a:lnTo>
                            <a:pt x="713" y="803"/>
                          </a:lnTo>
                          <a:lnTo>
                            <a:pt x="722" y="803"/>
                          </a:lnTo>
                          <a:lnTo>
                            <a:pt x="730" y="803"/>
                          </a:lnTo>
                          <a:lnTo>
                            <a:pt x="738" y="803"/>
                          </a:lnTo>
                          <a:lnTo>
                            <a:pt x="747" y="803"/>
                          </a:lnTo>
                          <a:lnTo>
                            <a:pt x="755" y="802"/>
                          </a:lnTo>
                          <a:lnTo>
                            <a:pt x="763" y="801"/>
                          </a:lnTo>
                          <a:lnTo>
                            <a:pt x="772" y="801"/>
                          </a:lnTo>
                          <a:lnTo>
                            <a:pt x="780" y="801"/>
                          </a:lnTo>
                          <a:lnTo>
                            <a:pt x="787" y="801"/>
                          </a:lnTo>
                          <a:lnTo>
                            <a:pt x="794" y="801"/>
                          </a:lnTo>
                          <a:lnTo>
                            <a:pt x="802" y="801"/>
                          </a:lnTo>
                          <a:lnTo>
                            <a:pt x="810" y="801"/>
                          </a:lnTo>
                          <a:lnTo>
                            <a:pt x="817" y="801"/>
                          </a:lnTo>
                          <a:lnTo>
                            <a:pt x="824" y="800"/>
                          </a:lnTo>
                          <a:lnTo>
                            <a:pt x="830" y="800"/>
                          </a:lnTo>
                          <a:lnTo>
                            <a:pt x="838" y="800"/>
                          </a:lnTo>
                          <a:lnTo>
                            <a:pt x="844" y="799"/>
                          </a:lnTo>
                          <a:lnTo>
                            <a:pt x="850" y="799"/>
                          </a:lnTo>
                          <a:lnTo>
                            <a:pt x="856" y="799"/>
                          </a:lnTo>
                          <a:lnTo>
                            <a:pt x="863" y="799"/>
                          </a:lnTo>
                          <a:lnTo>
                            <a:pt x="868" y="797"/>
                          </a:lnTo>
                          <a:lnTo>
                            <a:pt x="875" y="797"/>
                          </a:lnTo>
                          <a:lnTo>
                            <a:pt x="881" y="797"/>
                          </a:lnTo>
                          <a:lnTo>
                            <a:pt x="885" y="797"/>
                          </a:lnTo>
                          <a:lnTo>
                            <a:pt x="890" y="796"/>
                          </a:lnTo>
                          <a:lnTo>
                            <a:pt x="896" y="796"/>
                          </a:lnTo>
                          <a:lnTo>
                            <a:pt x="901" y="796"/>
                          </a:lnTo>
                          <a:lnTo>
                            <a:pt x="906" y="796"/>
                          </a:lnTo>
                          <a:lnTo>
                            <a:pt x="909" y="796"/>
                          </a:lnTo>
                          <a:lnTo>
                            <a:pt x="914" y="795"/>
                          </a:lnTo>
                          <a:lnTo>
                            <a:pt x="919" y="795"/>
                          </a:lnTo>
                          <a:lnTo>
                            <a:pt x="921" y="795"/>
                          </a:lnTo>
                          <a:lnTo>
                            <a:pt x="925" y="794"/>
                          </a:lnTo>
                          <a:lnTo>
                            <a:pt x="928" y="794"/>
                          </a:lnTo>
                          <a:lnTo>
                            <a:pt x="932" y="794"/>
                          </a:lnTo>
                          <a:lnTo>
                            <a:pt x="935" y="794"/>
                          </a:lnTo>
                          <a:lnTo>
                            <a:pt x="940" y="794"/>
                          </a:lnTo>
                          <a:lnTo>
                            <a:pt x="944" y="794"/>
                          </a:lnTo>
                          <a:lnTo>
                            <a:pt x="947" y="794"/>
                          </a:lnTo>
                          <a:lnTo>
                            <a:pt x="950" y="794"/>
                          </a:lnTo>
                          <a:lnTo>
                            <a:pt x="952" y="793"/>
                          </a:lnTo>
                          <a:lnTo>
                            <a:pt x="954" y="790"/>
                          </a:lnTo>
                          <a:lnTo>
                            <a:pt x="954" y="788"/>
                          </a:lnTo>
                          <a:lnTo>
                            <a:pt x="954" y="786"/>
                          </a:lnTo>
                          <a:lnTo>
                            <a:pt x="954" y="783"/>
                          </a:lnTo>
                          <a:lnTo>
                            <a:pt x="954" y="781"/>
                          </a:lnTo>
                          <a:lnTo>
                            <a:pt x="954" y="777"/>
                          </a:lnTo>
                          <a:lnTo>
                            <a:pt x="953" y="774"/>
                          </a:lnTo>
                          <a:lnTo>
                            <a:pt x="952" y="770"/>
                          </a:lnTo>
                          <a:lnTo>
                            <a:pt x="952" y="767"/>
                          </a:lnTo>
                          <a:lnTo>
                            <a:pt x="951" y="763"/>
                          </a:lnTo>
                          <a:lnTo>
                            <a:pt x="950" y="759"/>
                          </a:lnTo>
                          <a:lnTo>
                            <a:pt x="950" y="755"/>
                          </a:lnTo>
                          <a:lnTo>
                            <a:pt x="948" y="751"/>
                          </a:lnTo>
                          <a:lnTo>
                            <a:pt x="946" y="748"/>
                          </a:lnTo>
                          <a:lnTo>
                            <a:pt x="945" y="743"/>
                          </a:lnTo>
                          <a:lnTo>
                            <a:pt x="944" y="739"/>
                          </a:lnTo>
                          <a:lnTo>
                            <a:pt x="942" y="736"/>
                          </a:lnTo>
                          <a:lnTo>
                            <a:pt x="941" y="732"/>
                          </a:lnTo>
                          <a:lnTo>
                            <a:pt x="939" y="729"/>
                          </a:lnTo>
                          <a:lnTo>
                            <a:pt x="939" y="725"/>
                          </a:lnTo>
                          <a:lnTo>
                            <a:pt x="938" y="723"/>
                          </a:lnTo>
                          <a:lnTo>
                            <a:pt x="937" y="720"/>
                          </a:lnTo>
                          <a:lnTo>
                            <a:pt x="934" y="717"/>
                          </a:lnTo>
                          <a:lnTo>
                            <a:pt x="934" y="714"/>
                          </a:lnTo>
                          <a:lnTo>
                            <a:pt x="934" y="713"/>
                          </a:lnTo>
                          <a:lnTo>
                            <a:pt x="932" y="711"/>
                          </a:lnTo>
                          <a:lnTo>
                            <a:pt x="932" y="71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04" name="Freeform 230"/>
                    <p:cNvSpPr>
                      <a:spLocks/>
                    </p:cNvSpPr>
                    <p:nvPr/>
                  </p:nvSpPr>
                  <p:spPr bwMode="auto">
                    <a:xfrm>
                      <a:off x="5409" y="1590"/>
                      <a:ext cx="202" cy="39"/>
                    </a:xfrm>
                    <a:custGeom>
                      <a:avLst/>
                      <a:gdLst>
                        <a:gd name="T0" fmla="*/ 1 w 605"/>
                        <a:gd name="T1" fmla="*/ 4 h 119"/>
                        <a:gd name="T2" fmla="*/ 2 w 605"/>
                        <a:gd name="T3" fmla="*/ 4 h 119"/>
                        <a:gd name="T4" fmla="*/ 3 w 605"/>
                        <a:gd name="T5" fmla="*/ 4 h 119"/>
                        <a:gd name="T6" fmla="*/ 4 w 605"/>
                        <a:gd name="T7" fmla="*/ 4 h 119"/>
                        <a:gd name="T8" fmla="*/ 5 w 605"/>
                        <a:gd name="T9" fmla="*/ 3 h 119"/>
                        <a:gd name="T10" fmla="*/ 6 w 605"/>
                        <a:gd name="T11" fmla="*/ 3 h 119"/>
                        <a:gd name="T12" fmla="*/ 7 w 605"/>
                        <a:gd name="T13" fmla="*/ 3 h 119"/>
                        <a:gd name="T14" fmla="*/ 8 w 605"/>
                        <a:gd name="T15" fmla="*/ 3 h 119"/>
                        <a:gd name="T16" fmla="*/ 9 w 605"/>
                        <a:gd name="T17" fmla="*/ 3 h 119"/>
                        <a:gd name="T18" fmla="*/ 10 w 605"/>
                        <a:gd name="T19" fmla="*/ 3 h 119"/>
                        <a:gd name="T20" fmla="*/ 11 w 605"/>
                        <a:gd name="T21" fmla="*/ 3 h 119"/>
                        <a:gd name="T22" fmla="*/ 12 w 605"/>
                        <a:gd name="T23" fmla="*/ 3 h 119"/>
                        <a:gd name="T24" fmla="*/ 13 w 605"/>
                        <a:gd name="T25" fmla="*/ 3 h 119"/>
                        <a:gd name="T26" fmla="*/ 14 w 605"/>
                        <a:gd name="T27" fmla="*/ 3 h 119"/>
                        <a:gd name="T28" fmla="*/ 15 w 605"/>
                        <a:gd name="T29" fmla="*/ 3 h 119"/>
                        <a:gd name="T30" fmla="*/ 16 w 605"/>
                        <a:gd name="T31" fmla="*/ 3 h 119"/>
                        <a:gd name="T32" fmla="*/ 17 w 605"/>
                        <a:gd name="T33" fmla="*/ 3 h 119"/>
                        <a:gd name="T34" fmla="*/ 18 w 605"/>
                        <a:gd name="T35" fmla="*/ 3 h 119"/>
                        <a:gd name="T36" fmla="*/ 19 w 605"/>
                        <a:gd name="T37" fmla="*/ 3 h 119"/>
                        <a:gd name="T38" fmla="*/ 20 w 605"/>
                        <a:gd name="T39" fmla="*/ 4 h 119"/>
                        <a:gd name="T40" fmla="*/ 21 w 605"/>
                        <a:gd name="T41" fmla="*/ 4 h 119"/>
                        <a:gd name="T42" fmla="*/ 22 w 605"/>
                        <a:gd name="T43" fmla="*/ 4 h 119"/>
                        <a:gd name="T44" fmla="*/ 22 w 605"/>
                        <a:gd name="T45" fmla="*/ 1 h 119"/>
                        <a:gd name="T46" fmla="*/ 21 w 605"/>
                        <a:gd name="T47" fmla="*/ 1 h 119"/>
                        <a:gd name="T48" fmla="*/ 20 w 605"/>
                        <a:gd name="T49" fmla="*/ 1 h 119"/>
                        <a:gd name="T50" fmla="*/ 19 w 605"/>
                        <a:gd name="T51" fmla="*/ 0 h 119"/>
                        <a:gd name="T52" fmla="*/ 18 w 605"/>
                        <a:gd name="T53" fmla="*/ 0 h 119"/>
                        <a:gd name="T54" fmla="*/ 17 w 605"/>
                        <a:gd name="T55" fmla="*/ 0 h 119"/>
                        <a:gd name="T56" fmla="*/ 16 w 605"/>
                        <a:gd name="T57" fmla="*/ 0 h 119"/>
                        <a:gd name="T58" fmla="*/ 15 w 605"/>
                        <a:gd name="T59" fmla="*/ 0 h 119"/>
                        <a:gd name="T60" fmla="*/ 14 w 605"/>
                        <a:gd name="T61" fmla="*/ 0 h 119"/>
                        <a:gd name="T62" fmla="*/ 13 w 605"/>
                        <a:gd name="T63" fmla="*/ 0 h 119"/>
                        <a:gd name="T64" fmla="*/ 12 w 605"/>
                        <a:gd name="T65" fmla="*/ 0 h 119"/>
                        <a:gd name="T66" fmla="*/ 10 w 605"/>
                        <a:gd name="T67" fmla="*/ 0 h 119"/>
                        <a:gd name="T68" fmla="*/ 9 w 605"/>
                        <a:gd name="T69" fmla="*/ 0 h 119"/>
                        <a:gd name="T70" fmla="*/ 8 w 605"/>
                        <a:gd name="T71" fmla="*/ 0 h 119"/>
                        <a:gd name="T72" fmla="*/ 7 w 605"/>
                        <a:gd name="T73" fmla="*/ 0 h 119"/>
                        <a:gd name="T74" fmla="*/ 6 w 605"/>
                        <a:gd name="T75" fmla="*/ 0 h 119"/>
                        <a:gd name="T76" fmla="*/ 5 w 605"/>
                        <a:gd name="T77" fmla="*/ 0 h 119"/>
                        <a:gd name="T78" fmla="*/ 4 w 605"/>
                        <a:gd name="T79" fmla="*/ 1 h 119"/>
                        <a:gd name="T80" fmla="*/ 3 w 605"/>
                        <a:gd name="T81" fmla="*/ 1 h 119"/>
                        <a:gd name="T82" fmla="*/ 2 w 605"/>
                        <a:gd name="T83" fmla="*/ 1 h 119"/>
                        <a:gd name="T84" fmla="*/ 1 w 605"/>
                        <a:gd name="T85" fmla="*/ 1 h 119"/>
                        <a:gd name="T86" fmla="*/ 0 w 605"/>
                        <a:gd name="T87" fmla="*/ 1 h 119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605"/>
                        <a:gd name="T133" fmla="*/ 0 h 119"/>
                        <a:gd name="T134" fmla="*/ 605 w 605"/>
                        <a:gd name="T135" fmla="*/ 119 h 119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605" h="119">
                          <a:moveTo>
                            <a:pt x="0" y="34"/>
                          </a:moveTo>
                          <a:lnTo>
                            <a:pt x="14" y="119"/>
                          </a:lnTo>
                          <a:lnTo>
                            <a:pt x="23" y="117"/>
                          </a:lnTo>
                          <a:lnTo>
                            <a:pt x="34" y="114"/>
                          </a:lnTo>
                          <a:lnTo>
                            <a:pt x="42" y="112"/>
                          </a:lnTo>
                          <a:lnTo>
                            <a:pt x="52" y="111"/>
                          </a:lnTo>
                          <a:lnTo>
                            <a:pt x="62" y="110"/>
                          </a:lnTo>
                          <a:lnTo>
                            <a:pt x="72" y="108"/>
                          </a:lnTo>
                          <a:lnTo>
                            <a:pt x="80" y="106"/>
                          </a:lnTo>
                          <a:lnTo>
                            <a:pt x="91" y="105"/>
                          </a:lnTo>
                          <a:lnTo>
                            <a:pt x="100" y="104"/>
                          </a:lnTo>
                          <a:lnTo>
                            <a:pt x="110" y="101"/>
                          </a:lnTo>
                          <a:lnTo>
                            <a:pt x="119" y="101"/>
                          </a:lnTo>
                          <a:lnTo>
                            <a:pt x="129" y="99"/>
                          </a:lnTo>
                          <a:lnTo>
                            <a:pt x="138" y="98"/>
                          </a:lnTo>
                          <a:lnTo>
                            <a:pt x="148" y="97"/>
                          </a:lnTo>
                          <a:lnTo>
                            <a:pt x="156" y="97"/>
                          </a:lnTo>
                          <a:lnTo>
                            <a:pt x="166" y="95"/>
                          </a:lnTo>
                          <a:lnTo>
                            <a:pt x="176" y="94"/>
                          </a:lnTo>
                          <a:lnTo>
                            <a:pt x="185" y="94"/>
                          </a:lnTo>
                          <a:lnTo>
                            <a:pt x="194" y="93"/>
                          </a:lnTo>
                          <a:lnTo>
                            <a:pt x="204" y="92"/>
                          </a:lnTo>
                          <a:lnTo>
                            <a:pt x="212" y="92"/>
                          </a:lnTo>
                          <a:lnTo>
                            <a:pt x="221" y="91"/>
                          </a:lnTo>
                          <a:lnTo>
                            <a:pt x="231" y="89"/>
                          </a:lnTo>
                          <a:lnTo>
                            <a:pt x="239" y="89"/>
                          </a:lnTo>
                          <a:lnTo>
                            <a:pt x="249" y="89"/>
                          </a:lnTo>
                          <a:lnTo>
                            <a:pt x="257" y="88"/>
                          </a:lnTo>
                          <a:lnTo>
                            <a:pt x="268" y="88"/>
                          </a:lnTo>
                          <a:lnTo>
                            <a:pt x="276" y="88"/>
                          </a:lnTo>
                          <a:lnTo>
                            <a:pt x="286" y="87"/>
                          </a:lnTo>
                          <a:lnTo>
                            <a:pt x="294" y="87"/>
                          </a:lnTo>
                          <a:lnTo>
                            <a:pt x="303" y="87"/>
                          </a:lnTo>
                          <a:lnTo>
                            <a:pt x="313" y="87"/>
                          </a:lnTo>
                          <a:lnTo>
                            <a:pt x="321" y="86"/>
                          </a:lnTo>
                          <a:lnTo>
                            <a:pt x="329" y="86"/>
                          </a:lnTo>
                          <a:lnTo>
                            <a:pt x="339" y="86"/>
                          </a:lnTo>
                          <a:lnTo>
                            <a:pt x="347" y="86"/>
                          </a:lnTo>
                          <a:lnTo>
                            <a:pt x="356" y="86"/>
                          </a:lnTo>
                          <a:lnTo>
                            <a:pt x="365" y="86"/>
                          </a:lnTo>
                          <a:lnTo>
                            <a:pt x="373" y="86"/>
                          </a:lnTo>
                          <a:lnTo>
                            <a:pt x="383" y="87"/>
                          </a:lnTo>
                          <a:lnTo>
                            <a:pt x="391" y="87"/>
                          </a:lnTo>
                          <a:lnTo>
                            <a:pt x="399" y="88"/>
                          </a:lnTo>
                          <a:lnTo>
                            <a:pt x="409" y="88"/>
                          </a:lnTo>
                          <a:lnTo>
                            <a:pt x="417" y="89"/>
                          </a:lnTo>
                          <a:lnTo>
                            <a:pt x="427" y="89"/>
                          </a:lnTo>
                          <a:lnTo>
                            <a:pt x="435" y="91"/>
                          </a:lnTo>
                          <a:lnTo>
                            <a:pt x="443" y="91"/>
                          </a:lnTo>
                          <a:lnTo>
                            <a:pt x="453" y="92"/>
                          </a:lnTo>
                          <a:lnTo>
                            <a:pt x="461" y="92"/>
                          </a:lnTo>
                          <a:lnTo>
                            <a:pt x="469" y="93"/>
                          </a:lnTo>
                          <a:lnTo>
                            <a:pt x="478" y="94"/>
                          </a:lnTo>
                          <a:lnTo>
                            <a:pt x="487" y="95"/>
                          </a:lnTo>
                          <a:lnTo>
                            <a:pt x="496" y="97"/>
                          </a:lnTo>
                          <a:lnTo>
                            <a:pt x="503" y="97"/>
                          </a:lnTo>
                          <a:lnTo>
                            <a:pt x="512" y="98"/>
                          </a:lnTo>
                          <a:lnTo>
                            <a:pt x="520" y="99"/>
                          </a:lnTo>
                          <a:lnTo>
                            <a:pt x="529" y="100"/>
                          </a:lnTo>
                          <a:lnTo>
                            <a:pt x="537" y="101"/>
                          </a:lnTo>
                          <a:lnTo>
                            <a:pt x="545" y="104"/>
                          </a:lnTo>
                          <a:lnTo>
                            <a:pt x="555" y="104"/>
                          </a:lnTo>
                          <a:lnTo>
                            <a:pt x="563" y="106"/>
                          </a:lnTo>
                          <a:lnTo>
                            <a:pt x="571" y="107"/>
                          </a:lnTo>
                          <a:lnTo>
                            <a:pt x="580" y="110"/>
                          </a:lnTo>
                          <a:lnTo>
                            <a:pt x="589" y="111"/>
                          </a:lnTo>
                          <a:lnTo>
                            <a:pt x="605" y="25"/>
                          </a:lnTo>
                          <a:lnTo>
                            <a:pt x="594" y="23"/>
                          </a:lnTo>
                          <a:lnTo>
                            <a:pt x="586" y="22"/>
                          </a:lnTo>
                          <a:lnTo>
                            <a:pt x="576" y="21"/>
                          </a:lnTo>
                          <a:lnTo>
                            <a:pt x="568" y="18"/>
                          </a:lnTo>
                          <a:lnTo>
                            <a:pt x="558" y="18"/>
                          </a:lnTo>
                          <a:lnTo>
                            <a:pt x="550" y="16"/>
                          </a:lnTo>
                          <a:lnTo>
                            <a:pt x="541" y="15"/>
                          </a:lnTo>
                          <a:lnTo>
                            <a:pt x="532" y="14"/>
                          </a:lnTo>
                          <a:lnTo>
                            <a:pt x="523" y="12"/>
                          </a:lnTo>
                          <a:lnTo>
                            <a:pt x="513" y="11"/>
                          </a:lnTo>
                          <a:lnTo>
                            <a:pt x="505" y="10"/>
                          </a:lnTo>
                          <a:lnTo>
                            <a:pt x="496" y="9"/>
                          </a:lnTo>
                          <a:lnTo>
                            <a:pt x="487" y="8"/>
                          </a:lnTo>
                          <a:lnTo>
                            <a:pt x="478" y="8"/>
                          </a:lnTo>
                          <a:lnTo>
                            <a:pt x="468" y="6"/>
                          </a:lnTo>
                          <a:lnTo>
                            <a:pt x="460" y="5"/>
                          </a:lnTo>
                          <a:lnTo>
                            <a:pt x="450" y="4"/>
                          </a:lnTo>
                          <a:lnTo>
                            <a:pt x="441" y="4"/>
                          </a:lnTo>
                          <a:lnTo>
                            <a:pt x="431" y="3"/>
                          </a:lnTo>
                          <a:lnTo>
                            <a:pt x="423" y="3"/>
                          </a:lnTo>
                          <a:lnTo>
                            <a:pt x="414" y="2"/>
                          </a:lnTo>
                          <a:lnTo>
                            <a:pt x="404" y="2"/>
                          </a:lnTo>
                          <a:lnTo>
                            <a:pt x="395" y="0"/>
                          </a:lnTo>
                          <a:lnTo>
                            <a:pt x="386" y="0"/>
                          </a:lnTo>
                          <a:lnTo>
                            <a:pt x="377" y="0"/>
                          </a:lnTo>
                          <a:lnTo>
                            <a:pt x="369" y="0"/>
                          </a:lnTo>
                          <a:lnTo>
                            <a:pt x="359" y="0"/>
                          </a:lnTo>
                          <a:lnTo>
                            <a:pt x="350" y="0"/>
                          </a:lnTo>
                          <a:lnTo>
                            <a:pt x="340" y="0"/>
                          </a:lnTo>
                          <a:lnTo>
                            <a:pt x="331" y="0"/>
                          </a:lnTo>
                          <a:lnTo>
                            <a:pt x="321" y="0"/>
                          </a:lnTo>
                          <a:lnTo>
                            <a:pt x="312" y="0"/>
                          </a:lnTo>
                          <a:lnTo>
                            <a:pt x="302" y="0"/>
                          </a:lnTo>
                          <a:lnTo>
                            <a:pt x="293" y="0"/>
                          </a:lnTo>
                          <a:lnTo>
                            <a:pt x="283" y="0"/>
                          </a:lnTo>
                          <a:lnTo>
                            <a:pt x="274" y="0"/>
                          </a:lnTo>
                          <a:lnTo>
                            <a:pt x="264" y="0"/>
                          </a:lnTo>
                          <a:lnTo>
                            <a:pt x="255" y="2"/>
                          </a:lnTo>
                          <a:lnTo>
                            <a:pt x="245" y="2"/>
                          </a:lnTo>
                          <a:lnTo>
                            <a:pt x="236" y="3"/>
                          </a:lnTo>
                          <a:lnTo>
                            <a:pt x="226" y="3"/>
                          </a:lnTo>
                          <a:lnTo>
                            <a:pt x="217" y="4"/>
                          </a:lnTo>
                          <a:lnTo>
                            <a:pt x="207" y="5"/>
                          </a:lnTo>
                          <a:lnTo>
                            <a:pt x="197" y="5"/>
                          </a:lnTo>
                          <a:lnTo>
                            <a:pt x="187" y="6"/>
                          </a:lnTo>
                          <a:lnTo>
                            <a:pt x="178" y="8"/>
                          </a:lnTo>
                          <a:lnTo>
                            <a:pt x="168" y="8"/>
                          </a:lnTo>
                          <a:lnTo>
                            <a:pt x="159" y="10"/>
                          </a:lnTo>
                          <a:lnTo>
                            <a:pt x="149" y="10"/>
                          </a:lnTo>
                          <a:lnTo>
                            <a:pt x="138" y="11"/>
                          </a:lnTo>
                          <a:lnTo>
                            <a:pt x="128" y="14"/>
                          </a:lnTo>
                          <a:lnTo>
                            <a:pt x="118" y="14"/>
                          </a:lnTo>
                          <a:lnTo>
                            <a:pt x="109" y="16"/>
                          </a:lnTo>
                          <a:lnTo>
                            <a:pt x="99" y="17"/>
                          </a:lnTo>
                          <a:lnTo>
                            <a:pt x="89" y="18"/>
                          </a:lnTo>
                          <a:lnTo>
                            <a:pt x="80" y="19"/>
                          </a:lnTo>
                          <a:lnTo>
                            <a:pt x="70" y="21"/>
                          </a:lnTo>
                          <a:lnTo>
                            <a:pt x="60" y="23"/>
                          </a:lnTo>
                          <a:lnTo>
                            <a:pt x="49" y="24"/>
                          </a:lnTo>
                          <a:lnTo>
                            <a:pt x="40" y="25"/>
                          </a:lnTo>
                          <a:lnTo>
                            <a:pt x="29" y="28"/>
                          </a:lnTo>
                          <a:lnTo>
                            <a:pt x="20" y="29"/>
                          </a:lnTo>
                          <a:lnTo>
                            <a:pt x="9" y="31"/>
                          </a:lnTo>
                          <a:lnTo>
                            <a:pt x="0" y="3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05" name="Freeform 231"/>
                    <p:cNvSpPr>
                      <a:spLocks/>
                    </p:cNvSpPr>
                    <p:nvPr/>
                  </p:nvSpPr>
                  <p:spPr bwMode="auto">
                    <a:xfrm>
                      <a:off x="5338" y="1833"/>
                      <a:ext cx="380" cy="33"/>
                    </a:xfrm>
                    <a:custGeom>
                      <a:avLst/>
                      <a:gdLst>
                        <a:gd name="T0" fmla="*/ 1 w 1140"/>
                        <a:gd name="T1" fmla="*/ 4 h 99"/>
                        <a:gd name="T2" fmla="*/ 3 w 1140"/>
                        <a:gd name="T3" fmla="*/ 4 h 99"/>
                        <a:gd name="T4" fmla="*/ 4 w 1140"/>
                        <a:gd name="T5" fmla="*/ 3 h 99"/>
                        <a:gd name="T6" fmla="*/ 6 w 1140"/>
                        <a:gd name="T7" fmla="*/ 3 h 99"/>
                        <a:gd name="T8" fmla="*/ 8 w 1140"/>
                        <a:gd name="T9" fmla="*/ 3 h 99"/>
                        <a:gd name="T10" fmla="*/ 10 w 1140"/>
                        <a:gd name="T11" fmla="*/ 3 h 99"/>
                        <a:gd name="T12" fmla="*/ 12 w 1140"/>
                        <a:gd name="T13" fmla="*/ 3 h 99"/>
                        <a:gd name="T14" fmla="*/ 14 w 1140"/>
                        <a:gd name="T15" fmla="*/ 3 h 99"/>
                        <a:gd name="T16" fmla="*/ 16 w 1140"/>
                        <a:gd name="T17" fmla="*/ 3 h 99"/>
                        <a:gd name="T18" fmla="*/ 18 w 1140"/>
                        <a:gd name="T19" fmla="*/ 3 h 99"/>
                        <a:gd name="T20" fmla="*/ 20 w 1140"/>
                        <a:gd name="T21" fmla="*/ 3 h 99"/>
                        <a:gd name="T22" fmla="*/ 22 w 1140"/>
                        <a:gd name="T23" fmla="*/ 3 h 99"/>
                        <a:gd name="T24" fmla="*/ 24 w 1140"/>
                        <a:gd name="T25" fmla="*/ 3 h 99"/>
                        <a:gd name="T26" fmla="*/ 26 w 1140"/>
                        <a:gd name="T27" fmla="*/ 3 h 99"/>
                        <a:gd name="T28" fmla="*/ 28 w 1140"/>
                        <a:gd name="T29" fmla="*/ 3 h 99"/>
                        <a:gd name="T30" fmla="*/ 30 w 1140"/>
                        <a:gd name="T31" fmla="*/ 3 h 99"/>
                        <a:gd name="T32" fmla="*/ 32 w 1140"/>
                        <a:gd name="T33" fmla="*/ 3 h 99"/>
                        <a:gd name="T34" fmla="*/ 34 w 1140"/>
                        <a:gd name="T35" fmla="*/ 3 h 99"/>
                        <a:gd name="T36" fmla="*/ 36 w 1140"/>
                        <a:gd name="T37" fmla="*/ 3 h 99"/>
                        <a:gd name="T38" fmla="*/ 38 w 1140"/>
                        <a:gd name="T39" fmla="*/ 3 h 99"/>
                        <a:gd name="T40" fmla="*/ 40 w 1140"/>
                        <a:gd name="T41" fmla="*/ 4 h 99"/>
                        <a:gd name="T42" fmla="*/ 42 w 1140"/>
                        <a:gd name="T43" fmla="*/ 4 h 99"/>
                        <a:gd name="T44" fmla="*/ 41 w 1140"/>
                        <a:gd name="T45" fmla="*/ 0 h 99"/>
                        <a:gd name="T46" fmla="*/ 39 w 1140"/>
                        <a:gd name="T47" fmla="*/ 0 h 99"/>
                        <a:gd name="T48" fmla="*/ 37 w 1140"/>
                        <a:gd name="T49" fmla="*/ 0 h 99"/>
                        <a:gd name="T50" fmla="*/ 35 w 1140"/>
                        <a:gd name="T51" fmla="*/ 0 h 99"/>
                        <a:gd name="T52" fmla="*/ 33 w 1140"/>
                        <a:gd name="T53" fmla="*/ 0 h 99"/>
                        <a:gd name="T54" fmla="*/ 31 w 1140"/>
                        <a:gd name="T55" fmla="*/ 0 h 99"/>
                        <a:gd name="T56" fmla="*/ 29 w 1140"/>
                        <a:gd name="T57" fmla="*/ 0 h 99"/>
                        <a:gd name="T58" fmla="*/ 27 w 1140"/>
                        <a:gd name="T59" fmla="*/ 0 h 99"/>
                        <a:gd name="T60" fmla="*/ 25 w 1140"/>
                        <a:gd name="T61" fmla="*/ 0 h 99"/>
                        <a:gd name="T62" fmla="*/ 23 w 1140"/>
                        <a:gd name="T63" fmla="*/ 0 h 99"/>
                        <a:gd name="T64" fmla="*/ 21 w 1140"/>
                        <a:gd name="T65" fmla="*/ 0 h 99"/>
                        <a:gd name="T66" fmla="*/ 19 w 1140"/>
                        <a:gd name="T67" fmla="*/ 0 h 99"/>
                        <a:gd name="T68" fmla="*/ 17 w 1140"/>
                        <a:gd name="T69" fmla="*/ 0 h 99"/>
                        <a:gd name="T70" fmla="*/ 15 w 1140"/>
                        <a:gd name="T71" fmla="*/ 0 h 99"/>
                        <a:gd name="T72" fmla="*/ 13 w 1140"/>
                        <a:gd name="T73" fmla="*/ 0 h 99"/>
                        <a:gd name="T74" fmla="*/ 11 w 1140"/>
                        <a:gd name="T75" fmla="*/ 0 h 99"/>
                        <a:gd name="T76" fmla="*/ 9 w 1140"/>
                        <a:gd name="T77" fmla="*/ 0 h 99"/>
                        <a:gd name="T78" fmla="*/ 7 w 1140"/>
                        <a:gd name="T79" fmla="*/ 0 h 99"/>
                        <a:gd name="T80" fmla="*/ 5 w 1140"/>
                        <a:gd name="T81" fmla="*/ 0 h 99"/>
                        <a:gd name="T82" fmla="*/ 3 w 1140"/>
                        <a:gd name="T83" fmla="*/ 0 h 99"/>
                        <a:gd name="T84" fmla="*/ 1 w 1140"/>
                        <a:gd name="T85" fmla="*/ 0 h 99"/>
                        <a:gd name="T86" fmla="*/ 0 w 1140"/>
                        <a:gd name="T87" fmla="*/ 0 h 99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1140"/>
                        <a:gd name="T133" fmla="*/ 0 h 99"/>
                        <a:gd name="T134" fmla="*/ 1140 w 1140"/>
                        <a:gd name="T135" fmla="*/ 99 h 99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1140" h="99">
                          <a:moveTo>
                            <a:pt x="0" y="13"/>
                          </a:moveTo>
                          <a:lnTo>
                            <a:pt x="3" y="99"/>
                          </a:lnTo>
                          <a:lnTo>
                            <a:pt x="19" y="97"/>
                          </a:lnTo>
                          <a:lnTo>
                            <a:pt x="35" y="97"/>
                          </a:lnTo>
                          <a:lnTo>
                            <a:pt x="52" y="97"/>
                          </a:lnTo>
                          <a:lnTo>
                            <a:pt x="69" y="96"/>
                          </a:lnTo>
                          <a:lnTo>
                            <a:pt x="86" y="94"/>
                          </a:lnTo>
                          <a:lnTo>
                            <a:pt x="102" y="94"/>
                          </a:lnTo>
                          <a:lnTo>
                            <a:pt x="120" y="94"/>
                          </a:lnTo>
                          <a:lnTo>
                            <a:pt x="137" y="94"/>
                          </a:lnTo>
                          <a:lnTo>
                            <a:pt x="154" y="93"/>
                          </a:lnTo>
                          <a:lnTo>
                            <a:pt x="171" y="92"/>
                          </a:lnTo>
                          <a:lnTo>
                            <a:pt x="188" y="92"/>
                          </a:lnTo>
                          <a:lnTo>
                            <a:pt x="204" y="92"/>
                          </a:lnTo>
                          <a:lnTo>
                            <a:pt x="222" y="92"/>
                          </a:lnTo>
                          <a:lnTo>
                            <a:pt x="240" y="91"/>
                          </a:lnTo>
                          <a:lnTo>
                            <a:pt x="256" y="91"/>
                          </a:lnTo>
                          <a:lnTo>
                            <a:pt x="274" y="91"/>
                          </a:lnTo>
                          <a:lnTo>
                            <a:pt x="291" y="90"/>
                          </a:lnTo>
                          <a:lnTo>
                            <a:pt x="309" y="90"/>
                          </a:lnTo>
                          <a:lnTo>
                            <a:pt x="326" y="90"/>
                          </a:lnTo>
                          <a:lnTo>
                            <a:pt x="343" y="90"/>
                          </a:lnTo>
                          <a:lnTo>
                            <a:pt x="361" y="89"/>
                          </a:lnTo>
                          <a:lnTo>
                            <a:pt x="379" y="89"/>
                          </a:lnTo>
                          <a:lnTo>
                            <a:pt x="395" y="87"/>
                          </a:lnTo>
                          <a:lnTo>
                            <a:pt x="413" y="87"/>
                          </a:lnTo>
                          <a:lnTo>
                            <a:pt x="430" y="87"/>
                          </a:lnTo>
                          <a:lnTo>
                            <a:pt x="447" y="87"/>
                          </a:lnTo>
                          <a:lnTo>
                            <a:pt x="465" y="87"/>
                          </a:lnTo>
                          <a:lnTo>
                            <a:pt x="483" y="87"/>
                          </a:lnTo>
                          <a:lnTo>
                            <a:pt x="501" y="87"/>
                          </a:lnTo>
                          <a:lnTo>
                            <a:pt x="519" y="87"/>
                          </a:lnTo>
                          <a:lnTo>
                            <a:pt x="536" y="87"/>
                          </a:lnTo>
                          <a:lnTo>
                            <a:pt x="554" y="87"/>
                          </a:lnTo>
                          <a:lnTo>
                            <a:pt x="572" y="86"/>
                          </a:lnTo>
                          <a:lnTo>
                            <a:pt x="590" y="86"/>
                          </a:lnTo>
                          <a:lnTo>
                            <a:pt x="606" y="86"/>
                          </a:lnTo>
                          <a:lnTo>
                            <a:pt x="625" y="86"/>
                          </a:lnTo>
                          <a:lnTo>
                            <a:pt x="643" y="86"/>
                          </a:lnTo>
                          <a:lnTo>
                            <a:pt x="661" y="86"/>
                          </a:lnTo>
                          <a:lnTo>
                            <a:pt x="679" y="86"/>
                          </a:lnTo>
                          <a:lnTo>
                            <a:pt x="698" y="87"/>
                          </a:lnTo>
                          <a:lnTo>
                            <a:pt x="714" y="87"/>
                          </a:lnTo>
                          <a:lnTo>
                            <a:pt x="733" y="87"/>
                          </a:lnTo>
                          <a:lnTo>
                            <a:pt x="751" y="87"/>
                          </a:lnTo>
                          <a:lnTo>
                            <a:pt x="769" y="87"/>
                          </a:lnTo>
                          <a:lnTo>
                            <a:pt x="787" y="87"/>
                          </a:lnTo>
                          <a:lnTo>
                            <a:pt x="805" y="87"/>
                          </a:lnTo>
                          <a:lnTo>
                            <a:pt x="824" y="87"/>
                          </a:lnTo>
                          <a:lnTo>
                            <a:pt x="843" y="89"/>
                          </a:lnTo>
                          <a:lnTo>
                            <a:pt x="860" y="89"/>
                          </a:lnTo>
                          <a:lnTo>
                            <a:pt x="878" y="89"/>
                          </a:lnTo>
                          <a:lnTo>
                            <a:pt x="896" y="90"/>
                          </a:lnTo>
                          <a:lnTo>
                            <a:pt x="915" y="90"/>
                          </a:lnTo>
                          <a:lnTo>
                            <a:pt x="934" y="90"/>
                          </a:lnTo>
                          <a:lnTo>
                            <a:pt x="952" y="91"/>
                          </a:lnTo>
                          <a:lnTo>
                            <a:pt x="970" y="91"/>
                          </a:lnTo>
                          <a:lnTo>
                            <a:pt x="989" y="92"/>
                          </a:lnTo>
                          <a:lnTo>
                            <a:pt x="1006" y="92"/>
                          </a:lnTo>
                          <a:lnTo>
                            <a:pt x="1024" y="93"/>
                          </a:lnTo>
                          <a:lnTo>
                            <a:pt x="1043" y="94"/>
                          </a:lnTo>
                          <a:lnTo>
                            <a:pt x="1062" y="94"/>
                          </a:lnTo>
                          <a:lnTo>
                            <a:pt x="1080" y="96"/>
                          </a:lnTo>
                          <a:lnTo>
                            <a:pt x="1099" y="97"/>
                          </a:lnTo>
                          <a:lnTo>
                            <a:pt x="1118" y="97"/>
                          </a:lnTo>
                          <a:lnTo>
                            <a:pt x="1136" y="99"/>
                          </a:lnTo>
                          <a:lnTo>
                            <a:pt x="1140" y="13"/>
                          </a:lnTo>
                          <a:lnTo>
                            <a:pt x="1121" y="11"/>
                          </a:lnTo>
                          <a:lnTo>
                            <a:pt x="1102" y="10"/>
                          </a:lnTo>
                          <a:lnTo>
                            <a:pt x="1083" y="9"/>
                          </a:lnTo>
                          <a:lnTo>
                            <a:pt x="1066" y="9"/>
                          </a:lnTo>
                          <a:lnTo>
                            <a:pt x="1047" y="8"/>
                          </a:lnTo>
                          <a:lnTo>
                            <a:pt x="1028" y="7"/>
                          </a:lnTo>
                          <a:lnTo>
                            <a:pt x="1010" y="7"/>
                          </a:lnTo>
                          <a:lnTo>
                            <a:pt x="991" y="7"/>
                          </a:lnTo>
                          <a:lnTo>
                            <a:pt x="972" y="4"/>
                          </a:lnTo>
                          <a:lnTo>
                            <a:pt x="954" y="4"/>
                          </a:lnTo>
                          <a:lnTo>
                            <a:pt x="936" y="4"/>
                          </a:lnTo>
                          <a:lnTo>
                            <a:pt x="917" y="4"/>
                          </a:lnTo>
                          <a:lnTo>
                            <a:pt x="898" y="3"/>
                          </a:lnTo>
                          <a:lnTo>
                            <a:pt x="881" y="2"/>
                          </a:lnTo>
                          <a:lnTo>
                            <a:pt x="863" y="2"/>
                          </a:lnTo>
                          <a:lnTo>
                            <a:pt x="844" y="2"/>
                          </a:lnTo>
                          <a:lnTo>
                            <a:pt x="825" y="1"/>
                          </a:lnTo>
                          <a:lnTo>
                            <a:pt x="807" y="1"/>
                          </a:lnTo>
                          <a:lnTo>
                            <a:pt x="789" y="1"/>
                          </a:lnTo>
                          <a:lnTo>
                            <a:pt x="771" y="1"/>
                          </a:lnTo>
                          <a:lnTo>
                            <a:pt x="752" y="1"/>
                          </a:lnTo>
                          <a:lnTo>
                            <a:pt x="733" y="1"/>
                          </a:lnTo>
                          <a:lnTo>
                            <a:pt x="716" y="1"/>
                          </a:lnTo>
                          <a:lnTo>
                            <a:pt x="698" y="1"/>
                          </a:lnTo>
                          <a:lnTo>
                            <a:pt x="680" y="0"/>
                          </a:lnTo>
                          <a:lnTo>
                            <a:pt x="662" y="0"/>
                          </a:lnTo>
                          <a:lnTo>
                            <a:pt x="643" y="0"/>
                          </a:lnTo>
                          <a:lnTo>
                            <a:pt x="625" y="0"/>
                          </a:lnTo>
                          <a:lnTo>
                            <a:pt x="608" y="0"/>
                          </a:lnTo>
                          <a:lnTo>
                            <a:pt x="590" y="0"/>
                          </a:lnTo>
                          <a:lnTo>
                            <a:pt x="572" y="0"/>
                          </a:lnTo>
                          <a:lnTo>
                            <a:pt x="554" y="1"/>
                          </a:lnTo>
                          <a:lnTo>
                            <a:pt x="536" y="1"/>
                          </a:lnTo>
                          <a:lnTo>
                            <a:pt x="519" y="1"/>
                          </a:lnTo>
                          <a:lnTo>
                            <a:pt x="501" y="1"/>
                          </a:lnTo>
                          <a:lnTo>
                            <a:pt x="483" y="1"/>
                          </a:lnTo>
                          <a:lnTo>
                            <a:pt x="465" y="1"/>
                          </a:lnTo>
                          <a:lnTo>
                            <a:pt x="447" y="1"/>
                          </a:lnTo>
                          <a:lnTo>
                            <a:pt x="430" y="1"/>
                          </a:lnTo>
                          <a:lnTo>
                            <a:pt x="412" y="1"/>
                          </a:lnTo>
                          <a:lnTo>
                            <a:pt x="394" y="1"/>
                          </a:lnTo>
                          <a:lnTo>
                            <a:pt x="376" y="2"/>
                          </a:lnTo>
                          <a:lnTo>
                            <a:pt x="359" y="2"/>
                          </a:lnTo>
                          <a:lnTo>
                            <a:pt x="342" y="3"/>
                          </a:lnTo>
                          <a:lnTo>
                            <a:pt x="324" y="3"/>
                          </a:lnTo>
                          <a:lnTo>
                            <a:pt x="307" y="4"/>
                          </a:lnTo>
                          <a:lnTo>
                            <a:pt x="291" y="4"/>
                          </a:lnTo>
                          <a:lnTo>
                            <a:pt x="273" y="4"/>
                          </a:lnTo>
                          <a:lnTo>
                            <a:pt x="255" y="4"/>
                          </a:lnTo>
                          <a:lnTo>
                            <a:pt x="237" y="4"/>
                          </a:lnTo>
                          <a:lnTo>
                            <a:pt x="221" y="5"/>
                          </a:lnTo>
                          <a:lnTo>
                            <a:pt x="203" y="7"/>
                          </a:lnTo>
                          <a:lnTo>
                            <a:pt x="186" y="7"/>
                          </a:lnTo>
                          <a:lnTo>
                            <a:pt x="169" y="7"/>
                          </a:lnTo>
                          <a:lnTo>
                            <a:pt x="151" y="7"/>
                          </a:lnTo>
                          <a:lnTo>
                            <a:pt x="135" y="8"/>
                          </a:lnTo>
                          <a:lnTo>
                            <a:pt x="118" y="8"/>
                          </a:lnTo>
                          <a:lnTo>
                            <a:pt x="101" y="9"/>
                          </a:lnTo>
                          <a:lnTo>
                            <a:pt x="83" y="9"/>
                          </a:lnTo>
                          <a:lnTo>
                            <a:pt x="68" y="9"/>
                          </a:lnTo>
                          <a:lnTo>
                            <a:pt x="50" y="10"/>
                          </a:lnTo>
                          <a:lnTo>
                            <a:pt x="33" y="11"/>
                          </a:lnTo>
                          <a:lnTo>
                            <a:pt x="17" y="11"/>
                          </a:lnTo>
                          <a:lnTo>
                            <a:pt x="0" y="13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06" name="Freeform 232"/>
                    <p:cNvSpPr>
                      <a:spLocks/>
                    </p:cNvSpPr>
                    <p:nvPr/>
                  </p:nvSpPr>
                  <p:spPr bwMode="auto">
                    <a:xfrm>
                      <a:off x="5285" y="1836"/>
                      <a:ext cx="67" cy="128"/>
                    </a:xfrm>
                    <a:custGeom>
                      <a:avLst/>
                      <a:gdLst>
                        <a:gd name="T0" fmla="*/ 4 w 202"/>
                        <a:gd name="T1" fmla="*/ 1 h 383"/>
                        <a:gd name="T2" fmla="*/ 3 w 202"/>
                        <a:gd name="T3" fmla="*/ 2 h 383"/>
                        <a:gd name="T4" fmla="*/ 3 w 202"/>
                        <a:gd name="T5" fmla="*/ 2 h 383"/>
                        <a:gd name="T6" fmla="*/ 3 w 202"/>
                        <a:gd name="T7" fmla="*/ 3 h 383"/>
                        <a:gd name="T8" fmla="*/ 3 w 202"/>
                        <a:gd name="T9" fmla="*/ 4 h 383"/>
                        <a:gd name="T10" fmla="*/ 2 w 202"/>
                        <a:gd name="T11" fmla="*/ 4 h 383"/>
                        <a:gd name="T12" fmla="*/ 2 w 202"/>
                        <a:gd name="T13" fmla="*/ 5 h 383"/>
                        <a:gd name="T14" fmla="*/ 2 w 202"/>
                        <a:gd name="T15" fmla="*/ 6 h 383"/>
                        <a:gd name="T16" fmla="*/ 2 w 202"/>
                        <a:gd name="T17" fmla="*/ 6 h 383"/>
                        <a:gd name="T18" fmla="*/ 1 w 202"/>
                        <a:gd name="T19" fmla="*/ 7 h 383"/>
                        <a:gd name="T20" fmla="*/ 1 w 202"/>
                        <a:gd name="T21" fmla="*/ 8 h 383"/>
                        <a:gd name="T22" fmla="*/ 1 w 202"/>
                        <a:gd name="T23" fmla="*/ 8 h 383"/>
                        <a:gd name="T24" fmla="*/ 1 w 202"/>
                        <a:gd name="T25" fmla="*/ 9 h 383"/>
                        <a:gd name="T26" fmla="*/ 1 w 202"/>
                        <a:gd name="T27" fmla="*/ 10 h 383"/>
                        <a:gd name="T28" fmla="*/ 1 w 202"/>
                        <a:gd name="T29" fmla="*/ 10 h 383"/>
                        <a:gd name="T30" fmla="*/ 1 w 202"/>
                        <a:gd name="T31" fmla="*/ 11 h 383"/>
                        <a:gd name="T32" fmla="*/ 0 w 202"/>
                        <a:gd name="T33" fmla="*/ 11 h 383"/>
                        <a:gd name="T34" fmla="*/ 0 w 202"/>
                        <a:gd name="T35" fmla="*/ 12 h 383"/>
                        <a:gd name="T36" fmla="*/ 0 w 202"/>
                        <a:gd name="T37" fmla="*/ 13 h 383"/>
                        <a:gd name="T38" fmla="*/ 0 w 202"/>
                        <a:gd name="T39" fmla="*/ 13 h 383"/>
                        <a:gd name="T40" fmla="*/ 0 w 202"/>
                        <a:gd name="T41" fmla="*/ 14 h 383"/>
                        <a:gd name="T42" fmla="*/ 3 w 202"/>
                        <a:gd name="T43" fmla="*/ 14 h 383"/>
                        <a:gd name="T44" fmla="*/ 3 w 202"/>
                        <a:gd name="T45" fmla="*/ 14 h 383"/>
                        <a:gd name="T46" fmla="*/ 4 w 202"/>
                        <a:gd name="T47" fmla="*/ 13 h 383"/>
                        <a:gd name="T48" fmla="*/ 4 w 202"/>
                        <a:gd name="T49" fmla="*/ 12 h 383"/>
                        <a:gd name="T50" fmla="*/ 4 w 202"/>
                        <a:gd name="T51" fmla="*/ 12 h 383"/>
                        <a:gd name="T52" fmla="*/ 4 w 202"/>
                        <a:gd name="T53" fmla="*/ 11 h 383"/>
                        <a:gd name="T54" fmla="*/ 4 w 202"/>
                        <a:gd name="T55" fmla="*/ 11 h 383"/>
                        <a:gd name="T56" fmla="*/ 4 w 202"/>
                        <a:gd name="T57" fmla="*/ 10 h 383"/>
                        <a:gd name="T58" fmla="*/ 4 w 202"/>
                        <a:gd name="T59" fmla="*/ 9 h 383"/>
                        <a:gd name="T60" fmla="*/ 5 w 202"/>
                        <a:gd name="T61" fmla="*/ 9 h 383"/>
                        <a:gd name="T62" fmla="*/ 5 w 202"/>
                        <a:gd name="T63" fmla="*/ 8 h 383"/>
                        <a:gd name="T64" fmla="*/ 5 w 202"/>
                        <a:gd name="T65" fmla="*/ 8 h 383"/>
                        <a:gd name="T66" fmla="*/ 5 w 202"/>
                        <a:gd name="T67" fmla="*/ 7 h 383"/>
                        <a:gd name="T68" fmla="*/ 5 w 202"/>
                        <a:gd name="T69" fmla="*/ 6 h 383"/>
                        <a:gd name="T70" fmla="*/ 6 w 202"/>
                        <a:gd name="T71" fmla="*/ 5 h 383"/>
                        <a:gd name="T72" fmla="*/ 6 w 202"/>
                        <a:gd name="T73" fmla="*/ 5 h 383"/>
                        <a:gd name="T74" fmla="*/ 6 w 202"/>
                        <a:gd name="T75" fmla="*/ 4 h 383"/>
                        <a:gd name="T76" fmla="*/ 6 w 202"/>
                        <a:gd name="T77" fmla="*/ 3 h 383"/>
                        <a:gd name="T78" fmla="*/ 7 w 202"/>
                        <a:gd name="T79" fmla="*/ 3 h 383"/>
                        <a:gd name="T80" fmla="*/ 7 w 202"/>
                        <a:gd name="T81" fmla="*/ 2 h 383"/>
                        <a:gd name="T82" fmla="*/ 7 w 202"/>
                        <a:gd name="T83" fmla="*/ 1 h 383"/>
                        <a:gd name="T84" fmla="*/ 7 w 202"/>
                        <a:gd name="T85" fmla="*/ 0 h 383"/>
                        <a:gd name="T86" fmla="*/ 4 w 202"/>
                        <a:gd name="T87" fmla="*/ 0 h 383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202"/>
                        <a:gd name="T133" fmla="*/ 0 h 383"/>
                        <a:gd name="T134" fmla="*/ 202 w 202"/>
                        <a:gd name="T135" fmla="*/ 383 h 383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202" h="383">
                          <a:moveTo>
                            <a:pt x="109" y="6"/>
                          </a:moveTo>
                          <a:lnTo>
                            <a:pt x="104" y="13"/>
                          </a:lnTo>
                          <a:lnTo>
                            <a:pt x="101" y="20"/>
                          </a:lnTo>
                          <a:lnTo>
                            <a:pt x="98" y="27"/>
                          </a:lnTo>
                          <a:lnTo>
                            <a:pt x="96" y="34"/>
                          </a:lnTo>
                          <a:lnTo>
                            <a:pt x="94" y="42"/>
                          </a:lnTo>
                          <a:lnTo>
                            <a:pt x="90" y="49"/>
                          </a:lnTo>
                          <a:lnTo>
                            <a:pt x="88" y="56"/>
                          </a:lnTo>
                          <a:lnTo>
                            <a:pt x="85" y="63"/>
                          </a:lnTo>
                          <a:lnTo>
                            <a:pt x="82" y="69"/>
                          </a:lnTo>
                          <a:lnTo>
                            <a:pt x="79" y="76"/>
                          </a:lnTo>
                          <a:lnTo>
                            <a:pt x="77" y="82"/>
                          </a:lnTo>
                          <a:lnTo>
                            <a:pt x="75" y="88"/>
                          </a:lnTo>
                          <a:lnTo>
                            <a:pt x="72" y="95"/>
                          </a:lnTo>
                          <a:lnTo>
                            <a:pt x="70" y="101"/>
                          </a:lnTo>
                          <a:lnTo>
                            <a:pt x="68" y="108"/>
                          </a:lnTo>
                          <a:lnTo>
                            <a:pt x="65" y="114"/>
                          </a:lnTo>
                          <a:lnTo>
                            <a:pt x="63" y="121"/>
                          </a:lnTo>
                          <a:lnTo>
                            <a:pt x="61" y="126"/>
                          </a:lnTo>
                          <a:lnTo>
                            <a:pt x="58" y="133"/>
                          </a:lnTo>
                          <a:lnTo>
                            <a:pt x="56" y="139"/>
                          </a:lnTo>
                          <a:lnTo>
                            <a:pt x="53" y="145"/>
                          </a:lnTo>
                          <a:lnTo>
                            <a:pt x="52" y="152"/>
                          </a:lnTo>
                          <a:lnTo>
                            <a:pt x="50" y="157"/>
                          </a:lnTo>
                          <a:lnTo>
                            <a:pt x="49" y="164"/>
                          </a:lnTo>
                          <a:lnTo>
                            <a:pt x="46" y="170"/>
                          </a:lnTo>
                          <a:lnTo>
                            <a:pt x="45" y="175"/>
                          </a:lnTo>
                          <a:lnTo>
                            <a:pt x="43" y="180"/>
                          </a:lnTo>
                          <a:lnTo>
                            <a:pt x="42" y="186"/>
                          </a:lnTo>
                          <a:lnTo>
                            <a:pt x="39" y="192"/>
                          </a:lnTo>
                          <a:lnTo>
                            <a:pt x="38" y="198"/>
                          </a:lnTo>
                          <a:lnTo>
                            <a:pt x="37" y="204"/>
                          </a:lnTo>
                          <a:lnTo>
                            <a:pt x="36" y="210"/>
                          </a:lnTo>
                          <a:lnTo>
                            <a:pt x="33" y="215"/>
                          </a:lnTo>
                          <a:lnTo>
                            <a:pt x="32" y="221"/>
                          </a:lnTo>
                          <a:lnTo>
                            <a:pt x="31" y="226"/>
                          </a:lnTo>
                          <a:lnTo>
                            <a:pt x="28" y="232"/>
                          </a:lnTo>
                          <a:lnTo>
                            <a:pt x="28" y="237"/>
                          </a:lnTo>
                          <a:lnTo>
                            <a:pt x="26" y="243"/>
                          </a:lnTo>
                          <a:lnTo>
                            <a:pt x="25" y="248"/>
                          </a:lnTo>
                          <a:lnTo>
                            <a:pt x="23" y="253"/>
                          </a:lnTo>
                          <a:lnTo>
                            <a:pt x="21" y="259"/>
                          </a:lnTo>
                          <a:lnTo>
                            <a:pt x="20" y="264"/>
                          </a:lnTo>
                          <a:lnTo>
                            <a:pt x="20" y="269"/>
                          </a:lnTo>
                          <a:lnTo>
                            <a:pt x="18" y="275"/>
                          </a:lnTo>
                          <a:lnTo>
                            <a:pt x="18" y="281"/>
                          </a:lnTo>
                          <a:lnTo>
                            <a:pt x="15" y="286"/>
                          </a:lnTo>
                          <a:lnTo>
                            <a:pt x="15" y="291"/>
                          </a:lnTo>
                          <a:lnTo>
                            <a:pt x="14" y="297"/>
                          </a:lnTo>
                          <a:lnTo>
                            <a:pt x="13" y="302"/>
                          </a:lnTo>
                          <a:lnTo>
                            <a:pt x="12" y="307"/>
                          </a:lnTo>
                          <a:lnTo>
                            <a:pt x="11" y="312"/>
                          </a:lnTo>
                          <a:lnTo>
                            <a:pt x="11" y="319"/>
                          </a:lnTo>
                          <a:lnTo>
                            <a:pt x="8" y="324"/>
                          </a:lnTo>
                          <a:lnTo>
                            <a:pt x="7" y="329"/>
                          </a:lnTo>
                          <a:lnTo>
                            <a:pt x="7" y="334"/>
                          </a:lnTo>
                          <a:lnTo>
                            <a:pt x="7" y="340"/>
                          </a:lnTo>
                          <a:lnTo>
                            <a:pt x="5" y="345"/>
                          </a:lnTo>
                          <a:lnTo>
                            <a:pt x="5" y="350"/>
                          </a:lnTo>
                          <a:lnTo>
                            <a:pt x="5" y="356"/>
                          </a:lnTo>
                          <a:lnTo>
                            <a:pt x="4" y="362"/>
                          </a:lnTo>
                          <a:lnTo>
                            <a:pt x="2" y="367"/>
                          </a:lnTo>
                          <a:lnTo>
                            <a:pt x="2" y="372"/>
                          </a:lnTo>
                          <a:lnTo>
                            <a:pt x="1" y="378"/>
                          </a:lnTo>
                          <a:lnTo>
                            <a:pt x="0" y="383"/>
                          </a:lnTo>
                          <a:lnTo>
                            <a:pt x="93" y="383"/>
                          </a:lnTo>
                          <a:lnTo>
                            <a:pt x="93" y="378"/>
                          </a:lnTo>
                          <a:lnTo>
                            <a:pt x="94" y="372"/>
                          </a:lnTo>
                          <a:lnTo>
                            <a:pt x="94" y="367"/>
                          </a:lnTo>
                          <a:lnTo>
                            <a:pt x="95" y="362"/>
                          </a:lnTo>
                          <a:lnTo>
                            <a:pt x="96" y="357"/>
                          </a:lnTo>
                          <a:lnTo>
                            <a:pt x="96" y="351"/>
                          </a:lnTo>
                          <a:lnTo>
                            <a:pt x="98" y="347"/>
                          </a:lnTo>
                          <a:lnTo>
                            <a:pt x="98" y="342"/>
                          </a:lnTo>
                          <a:lnTo>
                            <a:pt x="100" y="336"/>
                          </a:lnTo>
                          <a:lnTo>
                            <a:pt x="101" y="331"/>
                          </a:lnTo>
                          <a:lnTo>
                            <a:pt x="101" y="325"/>
                          </a:lnTo>
                          <a:lnTo>
                            <a:pt x="103" y="321"/>
                          </a:lnTo>
                          <a:lnTo>
                            <a:pt x="104" y="315"/>
                          </a:lnTo>
                          <a:lnTo>
                            <a:pt x="107" y="310"/>
                          </a:lnTo>
                          <a:lnTo>
                            <a:pt x="107" y="304"/>
                          </a:lnTo>
                          <a:lnTo>
                            <a:pt x="109" y="299"/>
                          </a:lnTo>
                          <a:lnTo>
                            <a:pt x="109" y="293"/>
                          </a:lnTo>
                          <a:lnTo>
                            <a:pt x="112" y="288"/>
                          </a:lnTo>
                          <a:lnTo>
                            <a:pt x="113" y="284"/>
                          </a:lnTo>
                          <a:lnTo>
                            <a:pt x="114" y="278"/>
                          </a:lnTo>
                          <a:lnTo>
                            <a:pt x="116" y="272"/>
                          </a:lnTo>
                          <a:lnTo>
                            <a:pt x="117" y="266"/>
                          </a:lnTo>
                          <a:lnTo>
                            <a:pt x="119" y="261"/>
                          </a:lnTo>
                          <a:lnTo>
                            <a:pt x="121" y="255"/>
                          </a:lnTo>
                          <a:lnTo>
                            <a:pt x="122" y="249"/>
                          </a:lnTo>
                          <a:lnTo>
                            <a:pt x="125" y="243"/>
                          </a:lnTo>
                          <a:lnTo>
                            <a:pt x="126" y="237"/>
                          </a:lnTo>
                          <a:lnTo>
                            <a:pt x="127" y="233"/>
                          </a:lnTo>
                          <a:lnTo>
                            <a:pt x="129" y="227"/>
                          </a:lnTo>
                          <a:lnTo>
                            <a:pt x="132" y="221"/>
                          </a:lnTo>
                          <a:lnTo>
                            <a:pt x="133" y="215"/>
                          </a:lnTo>
                          <a:lnTo>
                            <a:pt x="134" y="209"/>
                          </a:lnTo>
                          <a:lnTo>
                            <a:pt x="136" y="203"/>
                          </a:lnTo>
                          <a:lnTo>
                            <a:pt x="138" y="197"/>
                          </a:lnTo>
                          <a:lnTo>
                            <a:pt x="140" y="190"/>
                          </a:lnTo>
                          <a:lnTo>
                            <a:pt x="142" y="185"/>
                          </a:lnTo>
                          <a:lnTo>
                            <a:pt x="144" y="178"/>
                          </a:lnTo>
                          <a:lnTo>
                            <a:pt x="145" y="172"/>
                          </a:lnTo>
                          <a:lnTo>
                            <a:pt x="147" y="166"/>
                          </a:lnTo>
                          <a:lnTo>
                            <a:pt x="150" y="160"/>
                          </a:lnTo>
                          <a:lnTo>
                            <a:pt x="152" y="154"/>
                          </a:lnTo>
                          <a:lnTo>
                            <a:pt x="153" y="147"/>
                          </a:lnTo>
                          <a:lnTo>
                            <a:pt x="155" y="141"/>
                          </a:lnTo>
                          <a:lnTo>
                            <a:pt x="158" y="134"/>
                          </a:lnTo>
                          <a:lnTo>
                            <a:pt x="159" y="128"/>
                          </a:lnTo>
                          <a:lnTo>
                            <a:pt x="163" y="121"/>
                          </a:lnTo>
                          <a:lnTo>
                            <a:pt x="164" y="116"/>
                          </a:lnTo>
                          <a:lnTo>
                            <a:pt x="166" y="109"/>
                          </a:lnTo>
                          <a:lnTo>
                            <a:pt x="168" y="103"/>
                          </a:lnTo>
                          <a:lnTo>
                            <a:pt x="171" y="96"/>
                          </a:lnTo>
                          <a:lnTo>
                            <a:pt x="172" y="89"/>
                          </a:lnTo>
                          <a:lnTo>
                            <a:pt x="174" y="83"/>
                          </a:lnTo>
                          <a:lnTo>
                            <a:pt x="177" y="76"/>
                          </a:lnTo>
                          <a:lnTo>
                            <a:pt x="179" y="70"/>
                          </a:lnTo>
                          <a:lnTo>
                            <a:pt x="182" y="63"/>
                          </a:lnTo>
                          <a:lnTo>
                            <a:pt x="184" y="56"/>
                          </a:lnTo>
                          <a:lnTo>
                            <a:pt x="185" y="49"/>
                          </a:lnTo>
                          <a:lnTo>
                            <a:pt x="187" y="43"/>
                          </a:lnTo>
                          <a:lnTo>
                            <a:pt x="190" y="36"/>
                          </a:lnTo>
                          <a:lnTo>
                            <a:pt x="192" y="29"/>
                          </a:lnTo>
                          <a:lnTo>
                            <a:pt x="195" y="21"/>
                          </a:lnTo>
                          <a:lnTo>
                            <a:pt x="197" y="15"/>
                          </a:lnTo>
                          <a:lnTo>
                            <a:pt x="198" y="7"/>
                          </a:lnTo>
                          <a:lnTo>
                            <a:pt x="202" y="0"/>
                          </a:lnTo>
                          <a:lnTo>
                            <a:pt x="109" y="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07" name="Freeform 233"/>
                    <p:cNvSpPr>
                      <a:spLocks/>
                    </p:cNvSpPr>
                    <p:nvPr/>
                  </p:nvSpPr>
                  <p:spPr bwMode="auto">
                    <a:xfrm>
                      <a:off x="5695" y="1837"/>
                      <a:ext cx="64" cy="124"/>
                    </a:xfrm>
                    <a:custGeom>
                      <a:avLst/>
                      <a:gdLst>
                        <a:gd name="T0" fmla="*/ 0 w 193"/>
                        <a:gd name="T1" fmla="*/ 2 h 372"/>
                        <a:gd name="T2" fmla="*/ 0 w 193"/>
                        <a:gd name="T3" fmla="*/ 3 h 372"/>
                        <a:gd name="T4" fmla="*/ 1 w 193"/>
                        <a:gd name="T5" fmla="*/ 3 h 372"/>
                        <a:gd name="T6" fmla="*/ 1 w 193"/>
                        <a:gd name="T7" fmla="*/ 4 h 372"/>
                        <a:gd name="T8" fmla="*/ 1 w 193"/>
                        <a:gd name="T9" fmla="*/ 4 h 372"/>
                        <a:gd name="T10" fmla="*/ 2 w 193"/>
                        <a:gd name="T11" fmla="*/ 5 h 372"/>
                        <a:gd name="T12" fmla="*/ 2 w 193"/>
                        <a:gd name="T13" fmla="*/ 6 h 372"/>
                        <a:gd name="T14" fmla="*/ 2 w 193"/>
                        <a:gd name="T15" fmla="*/ 6 h 372"/>
                        <a:gd name="T16" fmla="*/ 2 w 193"/>
                        <a:gd name="T17" fmla="*/ 7 h 372"/>
                        <a:gd name="T18" fmla="*/ 3 w 193"/>
                        <a:gd name="T19" fmla="*/ 7 h 372"/>
                        <a:gd name="T20" fmla="*/ 3 w 193"/>
                        <a:gd name="T21" fmla="*/ 8 h 372"/>
                        <a:gd name="T22" fmla="*/ 3 w 193"/>
                        <a:gd name="T23" fmla="*/ 9 h 372"/>
                        <a:gd name="T24" fmla="*/ 3 w 193"/>
                        <a:gd name="T25" fmla="*/ 9 h 372"/>
                        <a:gd name="T26" fmla="*/ 3 w 193"/>
                        <a:gd name="T27" fmla="*/ 10 h 372"/>
                        <a:gd name="T28" fmla="*/ 3 w 193"/>
                        <a:gd name="T29" fmla="*/ 10 h 372"/>
                        <a:gd name="T30" fmla="*/ 3 w 193"/>
                        <a:gd name="T31" fmla="*/ 11 h 372"/>
                        <a:gd name="T32" fmla="*/ 4 w 193"/>
                        <a:gd name="T33" fmla="*/ 11 h 372"/>
                        <a:gd name="T34" fmla="*/ 4 w 193"/>
                        <a:gd name="T35" fmla="*/ 12 h 372"/>
                        <a:gd name="T36" fmla="*/ 4 w 193"/>
                        <a:gd name="T37" fmla="*/ 12 h 372"/>
                        <a:gd name="T38" fmla="*/ 4 w 193"/>
                        <a:gd name="T39" fmla="*/ 13 h 372"/>
                        <a:gd name="T40" fmla="*/ 4 w 193"/>
                        <a:gd name="T41" fmla="*/ 13 h 372"/>
                        <a:gd name="T42" fmla="*/ 4 w 193"/>
                        <a:gd name="T43" fmla="*/ 14 h 372"/>
                        <a:gd name="T44" fmla="*/ 7 w 193"/>
                        <a:gd name="T45" fmla="*/ 13 h 372"/>
                        <a:gd name="T46" fmla="*/ 7 w 193"/>
                        <a:gd name="T47" fmla="*/ 13 h 372"/>
                        <a:gd name="T48" fmla="*/ 7 w 193"/>
                        <a:gd name="T49" fmla="*/ 12 h 372"/>
                        <a:gd name="T50" fmla="*/ 7 w 193"/>
                        <a:gd name="T51" fmla="*/ 11 h 372"/>
                        <a:gd name="T52" fmla="*/ 7 w 193"/>
                        <a:gd name="T53" fmla="*/ 11 h 372"/>
                        <a:gd name="T54" fmla="*/ 7 w 193"/>
                        <a:gd name="T55" fmla="*/ 10 h 372"/>
                        <a:gd name="T56" fmla="*/ 7 w 193"/>
                        <a:gd name="T57" fmla="*/ 10 h 372"/>
                        <a:gd name="T58" fmla="*/ 6 w 193"/>
                        <a:gd name="T59" fmla="*/ 9 h 372"/>
                        <a:gd name="T60" fmla="*/ 6 w 193"/>
                        <a:gd name="T61" fmla="*/ 8 h 372"/>
                        <a:gd name="T62" fmla="*/ 6 w 193"/>
                        <a:gd name="T63" fmla="*/ 8 h 372"/>
                        <a:gd name="T64" fmla="*/ 6 w 193"/>
                        <a:gd name="T65" fmla="*/ 7 h 372"/>
                        <a:gd name="T66" fmla="*/ 6 w 193"/>
                        <a:gd name="T67" fmla="*/ 6 h 372"/>
                        <a:gd name="T68" fmla="*/ 5 w 193"/>
                        <a:gd name="T69" fmla="*/ 6 h 372"/>
                        <a:gd name="T70" fmla="*/ 5 w 193"/>
                        <a:gd name="T71" fmla="*/ 5 h 372"/>
                        <a:gd name="T72" fmla="*/ 5 w 193"/>
                        <a:gd name="T73" fmla="*/ 4 h 372"/>
                        <a:gd name="T74" fmla="*/ 5 w 193"/>
                        <a:gd name="T75" fmla="*/ 4 h 372"/>
                        <a:gd name="T76" fmla="*/ 4 w 193"/>
                        <a:gd name="T77" fmla="*/ 3 h 372"/>
                        <a:gd name="T78" fmla="*/ 4 w 193"/>
                        <a:gd name="T79" fmla="*/ 3 h 372"/>
                        <a:gd name="T80" fmla="*/ 4 w 193"/>
                        <a:gd name="T81" fmla="*/ 2 h 372"/>
                        <a:gd name="T82" fmla="*/ 3 w 193"/>
                        <a:gd name="T83" fmla="*/ 1 h 372"/>
                        <a:gd name="T84" fmla="*/ 3 w 193"/>
                        <a:gd name="T85" fmla="*/ 0 h 372"/>
                        <a:gd name="T86" fmla="*/ 3 w 193"/>
                        <a:gd name="T87" fmla="*/ 0 h 372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193"/>
                        <a:gd name="T133" fmla="*/ 0 h 372"/>
                        <a:gd name="T134" fmla="*/ 193 w 193"/>
                        <a:gd name="T135" fmla="*/ 372 h 372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193" h="372">
                          <a:moveTo>
                            <a:pt x="74" y="0"/>
                          </a:moveTo>
                          <a:lnTo>
                            <a:pt x="0" y="49"/>
                          </a:lnTo>
                          <a:lnTo>
                            <a:pt x="3" y="54"/>
                          </a:lnTo>
                          <a:lnTo>
                            <a:pt x="5" y="60"/>
                          </a:lnTo>
                          <a:lnTo>
                            <a:pt x="9" y="66"/>
                          </a:lnTo>
                          <a:lnTo>
                            <a:pt x="11" y="72"/>
                          </a:lnTo>
                          <a:lnTo>
                            <a:pt x="15" y="76"/>
                          </a:lnTo>
                          <a:lnTo>
                            <a:pt x="17" y="82"/>
                          </a:lnTo>
                          <a:lnTo>
                            <a:pt x="21" y="88"/>
                          </a:lnTo>
                          <a:lnTo>
                            <a:pt x="23" y="94"/>
                          </a:lnTo>
                          <a:lnTo>
                            <a:pt x="25" y="99"/>
                          </a:lnTo>
                          <a:lnTo>
                            <a:pt x="28" y="104"/>
                          </a:lnTo>
                          <a:lnTo>
                            <a:pt x="30" y="110"/>
                          </a:lnTo>
                          <a:lnTo>
                            <a:pt x="34" y="114"/>
                          </a:lnTo>
                          <a:lnTo>
                            <a:pt x="36" y="120"/>
                          </a:lnTo>
                          <a:lnTo>
                            <a:pt x="38" y="126"/>
                          </a:lnTo>
                          <a:lnTo>
                            <a:pt x="41" y="131"/>
                          </a:lnTo>
                          <a:lnTo>
                            <a:pt x="43" y="137"/>
                          </a:lnTo>
                          <a:lnTo>
                            <a:pt x="45" y="142"/>
                          </a:lnTo>
                          <a:lnTo>
                            <a:pt x="48" y="148"/>
                          </a:lnTo>
                          <a:lnTo>
                            <a:pt x="50" y="152"/>
                          </a:lnTo>
                          <a:lnTo>
                            <a:pt x="53" y="157"/>
                          </a:lnTo>
                          <a:lnTo>
                            <a:pt x="54" y="162"/>
                          </a:lnTo>
                          <a:lnTo>
                            <a:pt x="56" y="168"/>
                          </a:lnTo>
                          <a:lnTo>
                            <a:pt x="59" y="173"/>
                          </a:lnTo>
                          <a:lnTo>
                            <a:pt x="61" y="178"/>
                          </a:lnTo>
                          <a:lnTo>
                            <a:pt x="63" y="183"/>
                          </a:lnTo>
                          <a:lnTo>
                            <a:pt x="64" y="188"/>
                          </a:lnTo>
                          <a:lnTo>
                            <a:pt x="66" y="194"/>
                          </a:lnTo>
                          <a:lnTo>
                            <a:pt x="68" y="199"/>
                          </a:lnTo>
                          <a:lnTo>
                            <a:pt x="70" y="203"/>
                          </a:lnTo>
                          <a:lnTo>
                            <a:pt x="72" y="209"/>
                          </a:lnTo>
                          <a:lnTo>
                            <a:pt x="74" y="214"/>
                          </a:lnTo>
                          <a:lnTo>
                            <a:pt x="76" y="220"/>
                          </a:lnTo>
                          <a:lnTo>
                            <a:pt x="78" y="225"/>
                          </a:lnTo>
                          <a:lnTo>
                            <a:pt x="79" y="230"/>
                          </a:lnTo>
                          <a:lnTo>
                            <a:pt x="80" y="234"/>
                          </a:lnTo>
                          <a:lnTo>
                            <a:pt x="81" y="239"/>
                          </a:lnTo>
                          <a:lnTo>
                            <a:pt x="83" y="244"/>
                          </a:lnTo>
                          <a:lnTo>
                            <a:pt x="85" y="248"/>
                          </a:lnTo>
                          <a:lnTo>
                            <a:pt x="86" y="253"/>
                          </a:lnTo>
                          <a:lnTo>
                            <a:pt x="87" y="259"/>
                          </a:lnTo>
                          <a:lnTo>
                            <a:pt x="89" y="264"/>
                          </a:lnTo>
                          <a:lnTo>
                            <a:pt x="89" y="269"/>
                          </a:lnTo>
                          <a:lnTo>
                            <a:pt x="92" y="273"/>
                          </a:lnTo>
                          <a:lnTo>
                            <a:pt x="92" y="278"/>
                          </a:lnTo>
                          <a:lnTo>
                            <a:pt x="93" y="283"/>
                          </a:lnTo>
                          <a:lnTo>
                            <a:pt x="94" y="288"/>
                          </a:lnTo>
                          <a:lnTo>
                            <a:pt x="95" y="292"/>
                          </a:lnTo>
                          <a:lnTo>
                            <a:pt x="97" y="297"/>
                          </a:lnTo>
                          <a:lnTo>
                            <a:pt x="97" y="302"/>
                          </a:lnTo>
                          <a:lnTo>
                            <a:pt x="98" y="307"/>
                          </a:lnTo>
                          <a:lnTo>
                            <a:pt x="99" y="311"/>
                          </a:lnTo>
                          <a:lnTo>
                            <a:pt x="99" y="316"/>
                          </a:lnTo>
                          <a:lnTo>
                            <a:pt x="100" y="320"/>
                          </a:lnTo>
                          <a:lnTo>
                            <a:pt x="101" y="324"/>
                          </a:lnTo>
                          <a:lnTo>
                            <a:pt x="101" y="329"/>
                          </a:lnTo>
                          <a:lnTo>
                            <a:pt x="102" y="335"/>
                          </a:lnTo>
                          <a:lnTo>
                            <a:pt x="102" y="339"/>
                          </a:lnTo>
                          <a:lnTo>
                            <a:pt x="104" y="343"/>
                          </a:lnTo>
                          <a:lnTo>
                            <a:pt x="104" y="348"/>
                          </a:lnTo>
                          <a:lnTo>
                            <a:pt x="104" y="353"/>
                          </a:lnTo>
                          <a:lnTo>
                            <a:pt x="105" y="358"/>
                          </a:lnTo>
                          <a:lnTo>
                            <a:pt x="105" y="362"/>
                          </a:lnTo>
                          <a:lnTo>
                            <a:pt x="106" y="367"/>
                          </a:lnTo>
                          <a:lnTo>
                            <a:pt x="106" y="372"/>
                          </a:lnTo>
                          <a:lnTo>
                            <a:pt x="193" y="366"/>
                          </a:lnTo>
                          <a:lnTo>
                            <a:pt x="191" y="360"/>
                          </a:lnTo>
                          <a:lnTo>
                            <a:pt x="191" y="355"/>
                          </a:lnTo>
                          <a:lnTo>
                            <a:pt x="190" y="349"/>
                          </a:lnTo>
                          <a:lnTo>
                            <a:pt x="190" y="345"/>
                          </a:lnTo>
                          <a:lnTo>
                            <a:pt x="190" y="340"/>
                          </a:lnTo>
                          <a:lnTo>
                            <a:pt x="189" y="334"/>
                          </a:lnTo>
                          <a:lnTo>
                            <a:pt x="188" y="329"/>
                          </a:lnTo>
                          <a:lnTo>
                            <a:pt x="188" y="323"/>
                          </a:lnTo>
                          <a:lnTo>
                            <a:pt x="188" y="317"/>
                          </a:lnTo>
                          <a:lnTo>
                            <a:pt x="186" y="313"/>
                          </a:lnTo>
                          <a:lnTo>
                            <a:pt x="186" y="307"/>
                          </a:lnTo>
                          <a:lnTo>
                            <a:pt x="186" y="302"/>
                          </a:lnTo>
                          <a:lnTo>
                            <a:pt x="183" y="297"/>
                          </a:lnTo>
                          <a:lnTo>
                            <a:pt x="182" y="291"/>
                          </a:lnTo>
                          <a:lnTo>
                            <a:pt x="182" y="286"/>
                          </a:lnTo>
                          <a:lnTo>
                            <a:pt x="182" y="282"/>
                          </a:lnTo>
                          <a:lnTo>
                            <a:pt x="180" y="276"/>
                          </a:lnTo>
                          <a:lnTo>
                            <a:pt x="180" y="269"/>
                          </a:lnTo>
                          <a:lnTo>
                            <a:pt x="177" y="264"/>
                          </a:lnTo>
                          <a:lnTo>
                            <a:pt x="177" y="259"/>
                          </a:lnTo>
                          <a:lnTo>
                            <a:pt x="175" y="253"/>
                          </a:lnTo>
                          <a:lnTo>
                            <a:pt x="174" y="247"/>
                          </a:lnTo>
                          <a:lnTo>
                            <a:pt x="172" y="241"/>
                          </a:lnTo>
                          <a:lnTo>
                            <a:pt x="171" y="235"/>
                          </a:lnTo>
                          <a:lnTo>
                            <a:pt x="170" y="231"/>
                          </a:lnTo>
                          <a:lnTo>
                            <a:pt x="168" y="225"/>
                          </a:lnTo>
                          <a:lnTo>
                            <a:pt x="167" y="219"/>
                          </a:lnTo>
                          <a:lnTo>
                            <a:pt x="165" y="214"/>
                          </a:lnTo>
                          <a:lnTo>
                            <a:pt x="163" y="208"/>
                          </a:lnTo>
                          <a:lnTo>
                            <a:pt x="162" y="203"/>
                          </a:lnTo>
                          <a:lnTo>
                            <a:pt x="159" y="197"/>
                          </a:lnTo>
                          <a:lnTo>
                            <a:pt x="158" y="192"/>
                          </a:lnTo>
                          <a:lnTo>
                            <a:pt x="156" y="186"/>
                          </a:lnTo>
                          <a:lnTo>
                            <a:pt x="155" y="180"/>
                          </a:lnTo>
                          <a:lnTo>
                            <a:pt x="152" y="175"/>
                          </a:lnTo>
                          <a:lnTo>
                            <a:pt x="150" y="169"/>
                          </a:lnTo>
                          <a:lnTo>
                            <a:pt x="148" y="163"/>
                          </a:lnTo>
                          <a:lnTo>
                            <a:pt x="146" y="157"/>
                          </a:lnTo>
                          <a:lnTo>
                            <a:pt x="144" y="152"/>
                          </a:lnTo>
                          <a:lnTo>
                            <a:pt x="142" y="145"/>
                          </a:lnTo>
                          <a:lnTo>
                            <a:pt x="139" y="139"/>
                          </a:lnTo>
                          <a:lnTo>
                            <a:pt x="137" y="135"/>
                          </a:lnTo>
                          <a:lnTo>
                            <a:pt x="134" y="127"/>
                          </a:lnTo>
                          <a:lnTo>
                            <a:pt x="132" y="121"/>
                          </a:lnTo>
                          <a:lnTo>
                            <a:pt x="130" y="116"/>
                          </a:lnTo>
                          <a:lnTo>
                            <a:pt x="127" y="110"/>
                          </a:lnTo>
                          <a:lnTo>
                            <a:pt x="125" y="104"/>
                          </a:lnTo>
                          <a:lnTo>
                            <a:pt x="123" y="99"/>
                          </a:lnTo>
                          <a:lnTo>
                            <a:pt x="119" y="92"/>
                          </a:lnTo>
                          <a:lnTo>
                            <a:pt x="117" y="86"/>
                          </a:lnTo>
                          <a:lnTo>
                            <a:pt x="114" y="80"/>
                          </a:lnTo>
                          <a:lnTo>
                            <a:pt x="111" y="74"/>
                          </a:lnTo>
                          <a:lnTo>
                            <a:pt x="108" y="68"/>
                          </a:lnTo>
                          <a:lnTo>
                            <a:pt x="105" y="62"/>
                          </a:lnTo>
                          <a:lnTo>
                            <a:pt x="102" y="56"/>
                          </a:lnTo>
                          <a:lnTo>
                            <a:pt x="99" y="50"/>
                          </a:lnTo>
                          <a:lnTo>
                            <a:pt x="97" y="43"/>
                          </a:lnTo>
                          <a:lnTo>
                            <a:pt x="93" y="37"/>
                          </a:lnTo>
                          <a:lnTo>
                            <a:pt x="89" y="31"/>
                          </a:lnTo>
                          <a:lnTo>
                            <a:pt x="86" y="25"/>
                          </a:lnTo>
                          <a:lnTo>
                            <a:pt x="83" y="18"/>
                          </a:lnTo>
                          <a:lnTo>
                            <a:pt x="80" y="12"/>
                          </a:lnTo>
                          <a:lnTo>
                            <a:pt x="76" y="5"/>
                          </a:lnTo>
                          <a:lnTo>
                            <a:pt x="7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08" name="Freeform 234"/>
                    <p:cNvSpPr>
                      <a:spLocks/>
                    </p:cNvSpPr>
                    <p:nvPr/>
                  </p:nvSpPr>
                  <p:spPr bwMode="auto">
                    <a:xfrm>
                      <a:off x="5361" y="1875"/>
                      <a:ext cx="25" cy="26"/>
                    </a:xfrm>
                    <a:custGeom>
                      <a:avLst/>
                      <a:gdLst>
                        <a:gd name="T0" fmla="*/ 1 w 77"/>
                        <a:gd name="T1" fmla="*/ 3 h 79"/>
                        <a:gd name="T2" fmla="*/ 2 w 77"/>
                        <a:gd name="T3" fmla="*/ 3 h 79"/>
                        <a:gd name="T4" fmla="*/ 2 w 77"/>
                        <a:gd name="T5" fmla="*/ 3 h 79"/>
                        <a:gd name="T6" fmla="*/ 2 w 77"/>
                        <a:gd name="T7" fmla="*/ 3 h 79"/>
                        <a:gd name="T8" fmla="*/ 2 w 77"/>
                        <a:gd name="T9" fmla="*/ 2 h 79"/>
                        <a:gd name="T10" fmla="*/ 2 w 77"/>
                        <a:gd name="T11" fmla="*/ 2 h 79"/>
                        <a:gd name="T12" fmla="*/ 3 w 77"/>
                        <a:gd name="T13" fmla="*/ 2 h 79"/>
                        <a:gd name="T14" fmla="*/ 3 w 77"/>
                        <a:gd name="T15" fmla="*/ 2 h 79"/>
                        <a:gd name="T16" fmla="*/ 3 w 77"/>
                        <a:gd name="T17" fmla="*/ 1 h 79"/>
                        <a:gd name="T18" fmla="*/ 3 w 77"/>
                        <a:gd name="T19" fmla="*/ 1 h 79"/>
                        <a:gd name="T20" fmla="*/ 2 w 77"/>
                        <a:gd name="T21" fmla="*/ 1 h 79"/>
                        <a:gd name="T22" fmla="*/ 2 w 77"/>
                        <a:gd name="T23" fmla="*/ 1 h 79"/>
                        <a:gd name="T24" fmla="*/ 2 w 77"/>
                        <a:gd name="T25" fmla="*/ 0 h 79"/>
                        <a:gd name="T26" fmla="*/ 2 w 77"/>
                        <a:gd name="T27" fmla="*/ 0 h 79"/>
                        <a:gd name="T28" fmla="*/ 2 w 77"/>
                        <a:gd name="T29" fmla="*/ 0 h 79"/>
                        <a:gd name="T30" fmla="*/ 1 w 77"/>
                        <a:gd name="T31" fmla="*/ 0 h 79"/>
                        <a:gd name="T32" fmla="*/ 1 w 77"/>
                        <a:gd name="T33" fmla="*/ 0 h 79"/>
                        <a:gd name="T34" fmla="*/ 1 w 77"/>
                        <a:gd name="T35" fmla="*/ 0 h 79"/>
                        <a:gd name="T36" fmla="*/ 1 w 77"/>
                        <a:gd name="T37" fmla="*/ 0 h 79"/>
                        <a:gd name="T38" fmla="*/ 1 w 77"/>
                        <a:gd name="T39" fmla="*/ 0 h 79"/>
                        <a:gd name="T40" fmla="*/ 0 w 77"/>
                        <a:gd name="T41" fmla="*/ 1 h 79"/>
                        <a:gd name="T42" fmla="*/ 0 w 77"/>
                        <a:gd name="T43" fmla="*/ 1 h 79"/>
                        <a:gd name="T44" fmla="*/ 0 w 77"/>
                        <a:gd name="T45" fmla="*/ 1 h 79"/>
                        <a:gd name="T46" fmla="*/ 0 w 77"/>
                        <a:gd name="T47" fmla="*/ 1 h 79"/>
                        <a:gd name="T48" fmla="*/ 0 w 77"/>
                        <a:gd name="T49" fmla="*/ 2 h 79"/>
                        <a:gd name="T50" fmla="*/ 0 w 77"/>
                        <a:gd name="T51" fmla="*/ 2 h 79"/>
                        <a:gd name="T52" fmla="*/ 0 w 77"/>
                        <a:gd name="T53" fmla="*/ 2 h 79"/>
                        <a:gd name="T54" fmla="*/ 0 w 77"/>
                        <a:gd name="T55" fmla="*/ 2 h 79"/>
                        <a:gd name="T56" fmla="*/ 1 w 77"/>
                        <a:gd name="T57" fmla="*/ 3 h 79"/>
                        <a:gd name="T58" fmla="*/ 1 w 77"/>
                        <a:gd name="T59" fmla="*/ 3 h 79"/>
                        <a:gd name="T60" fmla="*/ 1 w 77"/>
                        <a:gd name="T61" fmla="*/ 3 h 79"/>
                        <a:gd name="T62" fmla="*/ 1 w 77"/>
                        <a:gd name="T63" fmla="*/ 3 h 79"/>
                        <a:gd name="T64" fmla="*/ 1 w 77"/>
                        <a:gd name="T65" fmla="*/ 3 h 79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7"/>
                        <a:gd name="T100" fmla="*/ 0 h 79"/>
                        <a:gd name="T101" fmla="*/ 77 w 77"/>
                        <a:gd name="T102" fmla="*/ 79 h 79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7" h="79">
                          <a:moveTo>
                            <a:pt x="38" y="79"/>
                          </a:moveTo>
                          <a:lnTo>
                            <a:pt x="41" y="78"/>
                          </a:lnTo>
                          <a:lnTo>
                            <a:pt x="45" y="78"/>
                          </a:lnTo>
                          <a:lnTo>
                            <a:pt x="49" y="76"/>
                          </a:lnTo>
                          <a:lnTo>
                            <a:pt x="53" y="75"/>
                          </a:lnTo>
                          <a:lnTo>
                            <a:pt x="57" y="73"/>
                          </a:lnTo>
                          <a:lnTo>
                            <a:pt x="59" y="72"/>
                          </a:lnTo>
                          <a:lnTo>
                            <a:pt x="63" y="69"/>
                          </a:lnTo>
                          <a:lnTo>
                            <a:pt x="65" y="67"/>
                          </a:lnTo>
                          <a:lnTo>
                            <a:pt x="67" y="63"/>
                          </a:lnTo>
                          <a:lnTo>
                            <a:pt x="70" y="61"/>
                          </a:lnTo>
                          <a:lnTo>
                            <a:pt x="72" y="57"/>
                          </a:lnTo>
                          <a:lnTo>
                            <a:pt x="74" y="55"/>
                          </a:lnTo>
                          <a:lnTo>
                            <a:pt x="74" y="51"/>
                          </a:lnTo>
                          <a:lnTo>
                            <a:pt x="77" y="47"/>
                          </a:lnTo>
                          <a:lnTo>
                            <a:pt x="77" y="43"/>
                          </a:lnTo>
                          <a:lnTo>
                            <a:pt x="77" y="40"/>
                          </a:lnTo>
                          <a:lnTo>
                            <a:pt x="77" y="36"/>
                          </a:lnTo>
                          <a:lnTo>
                            <a:pt x="77" y="31"/>
                          </a:lnTo>
                          <a:lnTo>
                            <a:pt x="74" y="28"/>
                          </a:lnTo>
                          <a:lnTo>
                            <a:pt x="74" y="24"/>
                          </a:lnTo>
                          <a:lnTo>
                            <a:pt x="72" y="21"/>
                          </a:lnTo>
                          <a:lnTo>
                            <a:pt x="70" y="18"/>
                          </a:lnTo>
                          <a:lnTo>
                            <a:pt x="67" y="15"/>
                          </a:lnTo>
                          <a:lnTo>
                            <a:pt x="65" y="12"/>
                          </a:lnTo>
                          <a:lnTo>
                            <a:pt x="63" y="10"/>
                          </a:lnTo>
                          <a:lnTo>
                            <a:pt x="59" y="7"/>
                          </a:lnTo>
                          <a:lnTo>
                            <a:pt x="57" y="5"/>
                          </a:lnTo>
                          <a:lnTo>
                            <a:pt x="53" y="3"/>
                          </a:lnTo>
                          <a:lnTo>
                            <a:pt x="49" y="3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29" y="0"/>
                          </a:lnTo>
                          <a:lnTo>
                            <a:pt x="26" y="3"/>
                          </a:lnTo>
                          <a:lnTo>
                            <a:pt x="22" y="3"/>
                          </a:lnTo>
                          <a:lnTo>
                            <a:pt x="19" y="5"/>
                          </a:lnTo>
                          <a:lnTo>
                            <a:pt x="16" y="7"/>
                          </a:lnTo>
                          <a:lnTo>
                            <a:pt x="14" y="10"/>
                          </a:lnTo>
                          <a:lnTo>
                            <a:pt x="11" y="12"/>
                          </a:lnTo>
                          <a:lnTo>
                            <a:pt x="8" y="15"/>
                          </a:lnTo>
                          <a:lnTo>
                            <a:pt x="6" y="18"/>
                          </a:lnTo>
                          <a:lnTo>
                            <a:pt x="3" y="21"/>
                          </a:lnTo>
                          <a:lnTo>
                            <a:pt x="3" y="24"/>
                          </a:lnTo>
                          <a:lnTo>
                            <a:pt x="1" y="28"/>
                          </a:lnTo>
                          <a:lnTo>
                            <a:pt x="1" y="31"/>
                          </a:lnTo>
                          <a:lnTo>
                            <a:pt x="0" y="36"/>
                          </a:lnTo>
                          <a:lnTo>
                            <a:pt x="0" y="40"/>
                          </a:lnTo>
                          <a:lnTo>
                            <a:pt x="0" y="43"/>
                          </a:lnTo>
                          <a:lnTo>
                            <a:pt x="1" y="47"/>
                          </a:lnTo>
                          <a:lnTo>
                            <a:pt x="1" y="51"/>
                          </a:lnTo>
                          <a:lnTo>
                            <a:pt x="3" y="55"/>
                          </a:lnTo>
                          <a:lnTo>
                            <a:pt x="3" y="57"/>
                          </a:lnTo>
                          <a:lnTo>
                            <a:pt x="6" y="61"/>
                          </a:lnTo>
                          <a:lnTo>
                            <a:pt x="8" y="63"/>
                          </a:lnTo>
                          <a:lnTo>
                            <a:pt x="11" y="67"/>
                          </a:lnTo>
                          <a:lnTo>
                            <a:pt x="14" y="69"/>
                          </a:lnTo>
                          <a:lnTo>
                            <a:pt x="16" y="72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6"/>
                          </a:lnTo>
                          <a:lnTo>
                            <a:pt x="29" y="78"/>
                          </a:lnTo>
                          <a:lnTo>
                            <a:pt x="34" y="78"/>
                          </a:lnTo>
                          <a:lnTo>
                            <a:pt x="38" y="7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09" name="Freeform 235"/>
                    <p:cNvSpPr>
                      <a:spLocks/>
                    </p:cNvSpPr>
                    <p:nvPr/>
                  </p:nvSpPr>
                  <p:spPr bwMode="auto">
                    <a:xfrm>
                      <a:off x="5412" y="1877"/>
                      <a:ext cx="26" cy="25"/>
                    </a:xfrm>
                    <a:custGeom>
                      <a:avLst/>
                      <a:gdLst>
                        <a:gd name="T0" fmla="*/ 2 w 77"/>
                        <a:gd name="T1" fmla="*/ 3 h 77"/>
                        <a:gd name="T2" fmla="*/ 2 w 77"/>
                        <a:gd name="T3" fmla="*/ 3 h 77"/>
                        <a:gd name="T4" fmla="*/ 2 w 77"/>
                        <a:gd name="T5" fmla="*/ 2 h 77"/>
                        <a:gd name="T6" fmla="*/ 2 w 77"/>
                        <a:gd name="T7" fmla="*/ 2 h 77"/>
                        <a:gd name="T8" fmla="*/ 3 w 77"/>
                        <a:gd name="T9" fmla="*/ 2 h 77"/>
                        <a:gd name="T10" fmla="*/ 3 w 77"/>
                        <a:gd name="T11" fmla="*/ 2 h 77"/>
                        <a:gd name="T12" fmla="*/ 3 w 77"/>
                        <a:gd name="T13" fmla="*/ 2 h 77"/>
                        <a:gd name="T14" fmla="*/ 3 w 77"/>
                        <a:gd name="T15" fmla="*/ 2 h 77"/>
                        <a:gd name="T16" fmla="*/ 3 w 77"/>
                        <a:gd name="T17" fmla="*/ 1 h 77"/>
                        <a:gd name="T18" fmla="*/ 3 w 77"/>
                        <a:gd name="T19" fmla="*/ 1 h 77"/>
                        <a:gd name="T20" fmla="*/ 3 w 77"/>
                        <a:gd name="T21" fmla="*/ 1 h 77"/>
                        <a:gd name="T22" fmla="*/ 3 w 77"/>
                        <a:gd name="T23" fmla="*/ 0 h 77"/>
                        <a:gd name="T24" fmla="*/ 2 w 77"/>
                        <a:gd name="T25" fmla="*/ 0 h 77"/>
                        <a:gd name="T26" fmla="*/ 2 w 77"/>
                        <a:gd name="T27" fmla="*/ 0 h 77"/>
                        <a:gd name="T28" fmla="*/ 2 w 77"/>
                        <a:gd name="T29" fmla="*/ 0 h 77"/>
                        <a:gd name="T30" fmla="*/ 2 w 77"/>
                        <a:gd name="T31" fmla="*/ 0 h 77"/>
                        <a:gd name="T32" fmla="*/ 1 w 77"/>
                        <a:gd name="T33" fmla="*/ 0 h 77"/>
                        <a:gd name="T34" fmla="*/ 1 w 77"/>
                        <a:gd name="T35" fmla="*/ 0 h 77"/>
                        <a:gd name="T36" fmla="*/ 1 w 77"/>
                        <a:gd name="T37" fmla="*/ 0 h 77"/>
                        <a:gd name="T38" fmla="*/ 0 w 77"/>
                        <a:gd name="T39" fmla="*/ 0 h 77"/>
                        <a:gd name="T40" fmla="*/ 0 w 77"/>
                        <a:gd name="T41" fmla="*/ 0 h 77"/>
                        <a:gd name="T42" fmla="*/ 0 w 77"/>
                        <a:gd name="T43" fmla="*/ 1 h 77"/>
                        <a:gd name="T44" fmla="*/ 0 w 77"/>
                        <a:gd name="T45" fmla="*/ 1 h 77"/>
                        <a:gd name="T46" fmla="*/ 0 w 77"/>
                        <a:gd name="T47" fmla="*/ 1 h 77"/>
                        <a:gd name="T48" fmla="*/ 0 w 77"/>
                        <a:gd name="T49" fmla="*/ 2 h 77"/>
                        <a:gd name="T50" fmla="*/ 0 w 77"/>
                        <a:gd name="T51" fmla="*/ 2 h 77"/>
                        <a:gd name="T52" fmla="*/ 0 w 77"/>
                        <a:gd name="T53" fmla="*/ 2 h 77"/>
                        <a:gd name="T54" fmla="*/ 0 w 77"/>
                        <a:gd name="T55" fmla="*/ 2 h 77"/>
                        <a:gd name="T56" fmla="*/ 0 w 77"/>
                        <a:gd name="T57" fmla="*/ 2 h 77"/>
                        <a:gd name="T58" fmla="*/ 1 w 77"/>
                        <a:gd name="T59" fmla="*/ 2 h 77"/>
                        <a:gd name="T60" fmla="*/ 1 w 77"/>
                        <a:gd name="T61" fmla="*/ 3 h 77"/>
                        <a:gd name="T62" fmla="*/ 1 w 77"/>
                        <a:gd name="T63" fmla="*/ 3 h 77"/>
                        <a:gd name="T64" fmla="*/ 1 w 77"/>
                        <a:gd name="T65" fmla="*/ 3 h 77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7"/>
                        <a:gd name="T100" fmla="*/ 0 h 77"/>
                        <a:gd name="T101" fmla="*/ 77 w 77"/>
                        <a:gd name="T102" fmla="*/ 77 h 77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7" h="77">
                          <a:moveTo>
                            <a:pt x="38" y="77"/>
                          </a:moveTo>
                          <a:lnTo>
                            <a:pt x="43" y="76"/>
                          </a:lnTo>
                          <a:lnTo>
                            <a:pt x="46" y="76"/>
                          </a:lnTo>
                          <a:lnTo>
                            <a:pt x="50" y="75"/>
                          </a:lnTo>
                          <a:lnTo>
                            <a:pt x="53" y="74"/>
                          </a:lnTo>
                          <a:lnTo>
                            <a:pt x="56" y="71"/>
                          </a:lnTo>
                          <a:lnTo>
                            <a:pt x="59" y="70"/>
                          </a:lnTo>
                          <a:lnTo>
                            <a:pt x="63" y="68"/>
                          </a:lnTo>
                          <a:lnTo>
                            <a:pt x="67" y="65"/>
                          </a:lnTo>
                          <a:lnTo>
                            <a:pt x="69" y="62"/>
                          </a:lnTo>
                          <a:lnTo>
                            <a:pt x="71" y="59"/>
                          </a:lnTo>
                          <a:lnTo>
                            <a:pt x="72" y="56"/>
                          </a:lnTo>
                          <a:lnTo>
                            <a:pt x="74" y="54"/>
                          </a:lnTo>
                          <a:lnTo>
                            <a:pt x="75" y="49"/>
                          </a:lnTo>
                          <a:lnTo>
                            <a:pt x="76" y="46"/>
                          </a:lnTo>
                          <a:lnTo>
                            <a:pt x="77" y="42"/>
                          </a:lnTo>
                          <a:lnTo>
                            <a:pt x="77" y="38"/>
                          </a:lnTo>
                          <a:lnTo>
                            <a:pt x="77" y="33"/>
                          </a:lnTo>
                          <a:lnTo>
                            <a:pt x="76" y="31"/>
                          </a:lnTo>
                          <a:lnTo>
                            <a:pt x="75" y="26"/>
                          </a:lnTo>
                          <a:lnTo>
                            <a:pt x="74" y="23"/>
                          </a:lnTo>
                          <a:lnTo>
                            <a:pt x="72" y="19"/>
                          </a:lnTo>
                          <a:lnTo>
                            <a:pt x="71" y="16"/>
                          </a:lnTo>
                          <a:lnTo>
                            <a:pt x="69" y="13"/>
                          </a:lnTo>
                          <a:lnTo>
                            <a:pt x="67" y="11"/>
                          </a:lnTo>
                          <a:lnTo>
                            <a:pt x="63" y="8"/>
                          </a:lnTo>
                          <a:lnTo>
                            <a:pt x="59" y="6"/>
                          </a:lnTo>
                          <a:lnTo>
                            <a:pt x="56" y="5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6" y="0"/>
                          </a:lnTo>
                          <a:lnTo>
                            <a:pt x="43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3" y="2"/>
                          </a:lnTo>
                          <a:lnTo>
                            <a:pt x="20" y="5"/>
                          </a:lnTo>
                          <a:lnTo>
                            <a:pt x="17" y="6"/>
                          </a:lnTo>
                          <a:lnTo>
                            <a:pt x="13" y="8"/>
                          </a:lnTo>
                          <a:lnTo>
                            <a:pt x="11" y="11"/>
                          </a:lnTo>
                          <a:lnTo>
                            <a:pt x="8" y="13"/>
                          </a:lnTo>
                          <a:lnTo>
                            <a:pt x="6" y="16"/>
                          </a:lnTo>
                          <a:lnTo>
                            <a:pt x="5" y="19"/>
                          </a:lnTo>
                          <a:lnTo>
                            <a:pt x="2" y="23"/>
                          </a:lnTo>
                          <a:lnTo>
                            <a:pt x="1" y="26"/>
                          </a:lnTo>
                          <a:lnTo>
                            <a:pt x="0" y="31"/>
                          </a:lnTo>
                          <a:lnTo>
                            <a:pt x="0" y="33"/>
                          </a:lnTo>
                          <a:lnTo>
                            <a:pt x="0" y="38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1" y="49"/>
                          </a:lnTo>
                          <a:lnTo>
                            <a:pt x="2" y="54"/>
                          </a:lnTo>
                          <a:lnTo>
                            <a:pt x="5" y="56"/>
                          </a:lnTo>
                          <a:lnTo>
                            <a:pt x="6" y="59"/>
                          </a:lnTo>
                          <a:lnTo>
                            <a:pt x="8" y="62"/>
                          </a:lnTo>
                          <a:lnTo>
                            <a:pt x="11" y="65"/>
                          </a:lnTo>
                          <a:lnTo>
                            <a:pt x="13" y="68"/>
                          </a:lnTo>
                          <a:lnTo>
                            <a:pt x="17" y="70"/>
                          </a:lnTo>
                          <a:lnTo>
                            <a:pt x="20" y="71"/>
                          </a:lnTo>
                          <a:lnTo>
                            <a:pt x="23" y="74"/>
                          </a:lnTo>
                          <a:lnTo>
                            <a:pt x="26" y="75"/>
                          </a:lnTo>
                          <a:lnTo>
                            <a:pt x="31" y="76"/>
                          </a:lnTo>
                          <a:lnTo>
                            <a:pt x="34" y="76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10" name="Freeform 236"/>
                    <p:cNvSpPr>
                      <a:spLocks/>
                    </p:cNvSpPr>
                    <p:nvPr/>
                  </p:nvSpPr>
                  <p:spPr bwMode="auto">
                    <a:xfrm>
                      <a:off x="5461" y="1876"/>
                      <a:ext cx="26" cy="26"/>
                    </a:xfrm>
                    <a:custGeom>
                      <a:avLst/>
                      <a:gdLst>
                        <a:gd name="T0" fmla="*/ 2 w 78"/>
                        <a:gd name="T1" fmla="*/ 3 h 77"/>
                        <a:gd name="T2" fmla="*/ 2 w 78"/>
                        <a:gd name="T3" fmla="*/ 3 h 77"/>
                        <a:gd name="T4" fmla="*/ 2 w 78"/>
                        <a:gd name="T5" fmla="*/ 3 h 77"/>
                        <a:gd name="T6" fmla="*/ 2 w 78"/>
                        <a:gd name="T7" fmla="*/ 3 h 77"/>
                        <a:gd name="T8" fmla="*/ 3 w 78"/>
                        <a:gd name="T9" fmla="*/ 2 h 77"/>
                        <a:gd name="T10" fmla="*/ 3 w 78"/>
                        <a:gd name="T11" fmla="*/ 2 h 77"/>
                        <a:gd name="T12" fmla="*/ 3 w 78"/>
                        <a:gd name="T13" fmla="*/ 2 h 77"/>
                        <a:gd name="T14" fmla="*/ 3 w 78"/>
                        <a:gd name="T15" fmla="*/ 2 h 77"/>
                        <a:gd name="T16" fmla="*/ 3 w 78"/>
                        <a:gd name="T17" fmla="*/ 1 h 77"/>
                        <a:gd name="T18" fmla="*/ 3 w 78"/>
                        <a:gd name="T19" fmla="*/ 1 h 77"/>
                        <a:gd name="T20" fmla="*/ 3 w 78"/>
                        <a:gd name="T21" fmla="*/ 1 h 77"/>
                        <a:gd name="T22" fmla="*/ 3 w 78"/>
                        <a:gd name="T23" fmla="*/ 0 h 77"/>
                        <a:gd name="T24" fmla="*/ 2 w 78"/>
                        <a:gd name="T25" fmla="*/ 0 h 77"/>
                        <a:gd name="T26" fmla="*/ 2 w 78"/>
                        <a:gd name="T27" fmla="*/ 0 h 77"/>
                        <a:gd name="T28" fmla="*/ 2 w 78"/>
                        <a:gd name="T29" fmla="*/ 0 h 77"/>
                        <a:gd name="T30" fmla="*/ 2 w 78"/>
                        <a:gd name="T31" fmla="*/ 0 h 77"/>
                        <a:gd name="T32" fmla="*/ 1 w 78"/>
                        <a:gd name="T33" fmla="*/ 0 h 77"/>
                        <a:gd name="T34" fmla="*/ 1 w 78"/>
                        <a:gd name="T35" fmla="*/ 0 h 77"/>
                        <a:gd name="T36" fmla="*/ 1 w 78"/>
                        <a:gd name="T37" fmla="*/ 0 h 77"/>
                        <a:gd name="T38" fmla="*/ 1 w 78"/>
                        <a:gd name="T39" fmla="*/ 0 h 77"/>
                        <a:gd name="T40" fmla="*/ 0 w 78"/>
                        <a:gd name="T41" fmla="*/ 0 h 77"/>
                        <a:gd name="T42" fmla="*/ 0 w 78"/>
                        <a:gd name="T43" fmla="*/ 1 h 77"/>
                        <a:gd name="T44" fmla="*/ 0 w 78"/>
                        <a:gd name="T45" fmla="*/ 1 h 77"/>
                        <a:gd name="T46" fmla="*/ 0 w 78"/>
                        <a:gd name="T47" fmla="*/ 1 h 77"/>
                        <a:gd name="T48" fmla="*/ 0 w 78"/>
                        <a:gd name="T49" fmla="*/ 2 h 77"/>
                        <a:gd name="T50" fmla="*/ 0 w 78"/>
                        <a:gd name="T51" fmla="*/ 2 h 77"/>
                        <a:gd name="T52" fmla="*/ 0 w 78"/>
                        <a:gd name="T53" fmla="*/ 2 h 77"/>
                        <a:gd name="T54" fmla="*/ 0 w 78"/>
                        <a:gd name="T55" fmla="*/ 2 h 77"/>
                        <a:gd name="T56" fmla="*/ 1 w 78"/>
                        <a:gd name="T57" fmla="*/ 3 h 77"/>
                        <a:gd name="T58" fmla="*/ 1 w 78"/>
                        <a:gd name="T59" fmla="*/ 3 h 77"/>
                        <a:gd name="T60" fmla="*/ 1 w 78"/>
                        <a:gd name="T61" fmla="*/ 3 h 77"/>
                        <a:gd name="T62" fmla="*/ 1 w 78"/>
                        <a:gd name="T63" fmla="*/ 3 h 77"/>
                        <a:gd name="T64" fmla="*/ 2 w 78"/>
                        <a:gd name="T65" fmla="*/ 3 h 77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8"/>
                        <a:gd name="T100" fmla="*/ 0 h 77"/>
                        <a:gd name="T101" fmla="*/ 78 w 78"/>
                        <a:gd name="T102" fmla="*/ 77 h 77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8" h="77">
                          <a:moveTo>
                            <a:pt x="41" y="77"/>
                          </a:moveTo>
                          <a:lnTo>
                            <a:pt x="43" y="76"/>
                          </a:lnTo>
                          <a:lnTo>
                            <a:pt x="48" y="76"/>
                          </a:lnTo>
                          <a:lnTo>
                            <a:pt x="51" y="75"/>
                          </a:lnTo>
                          <a:lnTo>
                            <a:pt x="55" y="73"/>
                          </a:lnTo>
                          <a:lnTo>
                            <a:pt x="57" y="71"/>
                          </a:lnTo>
                          <a:lnTo>
                            <a:pt x="61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9" y="61"/>
                          </a:lnTo>
                          <a:lnTo>
                            <a:pt x="71" y="59"/>
                          </a:lnTo>
                          <a:lnTo>
                            <a:pt x="74" y="56"/>
                          </a:lnTo>
                          <a:lnTo>
                            <a:pt x="75" y="53"/>
                          </a:lnTo>
                          <a:lnTo>
                            <a:pt x="76" y="48"/>
                          </a:lnTo>
                          <a:lnTo>
                            <a:pt x="77" y="45"/>
                          </a:lnTo>
                          <a:lnTo>
                            <a:pt x="78" y="41"/>
                          </a:lnTo>
                          <a:lnTo>
                            <a:pt x="78" y="38"/>
                          </a:lnTo>
                          <a:lnTo>
                            <a:pt x="78" y="34"/>
                          </a:lnTo>
                          <a:lnTo>
                            <a:pt x="77" y="31"/>
                          </a:lnTo>
                          <a:lnTo>
                            <a:pt x="76" y="26"/>
                          </a:lnTo>
                          <a:lnTo>
                            <a:pt x="75" y="22"/>
                          </a:lnTo>
                          <a:lnTo>
                            <a:pt x="74" y="19"/>
                          </a:lnTo>
                          <a:lnTo>
                            <a:pt x="71" y="15"/>
                          </a:lnTo>
                          <a:lnTo>
                            <a:pt x="69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1" y="4"/>
                          </a:lnTo>
                          <a:lnTo>
                            <a:pt x="57" y="3"/>
                          </a:lnTo>
                          <a:lnTo>
                            <a:pt x="55" y="2"/>
                          </a:lnTo>
                          <a:lnTo>
                            <a:pt x="51" y="0"/>
                          </a:lnTo>
                          <a:lnTo>
                            <a:pt x="48" y="0"/>
                          </a:lnTo>
                          <a:lnTo>
                            <a:pt x="43" y="0"/>
                          </a:lnTo>
                          <a:lnTo>
                            <a:pt x="41" y="0"/>
                          </a:lnTo>
                          <a:lnTo>
                            <a:pt x="36" y="0"/>
                          </a:lnTo>
                          <a:lnTo>
                            <a:pt x="31" y="0"/>
                          </a:lnTo>
                          <a:lnTo>
                            <a:pt x="27" y="0"/>
                          </a:lnTo>
                          <a:lnTo>
                            <a:pt x="25" y="2"/>
                          </a:lnTo>
                          <a:lnTo>
                            <a:pt x="20" y="3"/>
                          </a:lnTo>
                          <a:lnTo>
                            <a:pt x="18" y="4"/>
                          </a:lnTo>
                          <a:lnTo>
                            <a:pt x="16" y="7"/>
                          </a:lnTo>
                          <a:lnTo>
                            <a:pt x="13" y="10"/>
                          </a:lnTo>
                          <a:lnTo>
                            <a:pt x="10" y="13"/>
                          </a:lnTo>
                          <a:lnTo>
                            <a:pt x="7" y="15"/>
                          </a:lnTo>
                          <a:lnTo>
                            <a:pt x="5" y="19"/>
                          </a:lnTo>
                          <a:lnTo>
                            <a:pt x="4" y="22"/>
                          </a:lnTo>
                          <a:lnTo>
                            <a:pt x="3" y="26"/>
                          </a:lnTo>
                          <a:lnTo>
                            <a:pt x="1" y="31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1" y="45"/>
                          </a:lnTo>
                          <a:lnTo>
                            <a:pt x="3" y="48"/>
                          </a:lnTo>
                          <a:lnTo>
                            <a:pt x="4" y="53"/>
                          </a:lnTo>
                          <a:lnTo>
                            <a:pt x="5" y="56"/>
                          </a:lnTo>
                          <a:lnTo>
                            <a:pt x="7" y="59"/>
                          </a:lnTo>
                          <a:lnTo>
                            <a:pt x="10" y="61"/>
                          </a:lnTo>
                          <a:lnTo>
                            <a:pt x="13" y="65"/>
                          </a:lnTo>
                          <a:lnTo>
                            <a:pt x="16" y="67"/>
                          </a:lnTo>
                          <a:lnTo>
                            <a:pt x="18" y="70"/>
                          </a:lnTo>
                          <a:lnTo>
                            <a:pt x="20" y="71"/>
                          </a:lnTo>
                          <a:lnTo>
                            <a:pt x="25" y="73"/>
                          </a:lnTo>
                          <a:lnTo>
                            <a:pt x="27" y="75"/>
                          </a:lnTo>
                          <a:lnTo>
                            <a:pt x="31" y="76"/>
                          </a:lnTo>
                          <a:lnTo>
                            <a:pt x="36" y="76"/>
                          </a:lnTo>
                          <a:lnTo>
                            <a:pt x="41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11" name="Freeform 237"/>
                    <p:cNvSpPr>
                      <a:spLocks/>
                    </p:cNvSpPr>
                    <p:nvPr/>
                  </p:nvSpPr>
                  <p:spPr bwMode="auto">
                    <a:xfrm>
                      <a:off x="5511" y="1877"/>
                      <a:ext cx="26" cy="26"/>
                    </a:xfrm>
                    <a:custGeom>
                      <a:avLst/>
                      <a:gdLst>
                        <a:gd name="T0" fmla="*/ 2 w 76"/>
                        <a:gd name="T1" fmla="*/ 3 h 78"/>
                        <a:gd name="T2" fmla="*/ 2 w 76"/>
                        <a:gd name="T3" fmla="*/ 3 h 78"/>
                        <a:gd name="T4" fmla="*/ 2 w 76"/>
                        <a:gd name="T5" fmla="*/ 3 h 78"/>
                        <a:gd name="T6" fmla="*/ 3 w 76"/>
                        <a:gd name="T7" fmla="*/ 3 h 78"/>
                        <a:gd name="T8" fmla="*/ 3 w 76"/>
                        <a:gd name="T9" fmla="*/ 2 h 78"/>
                        <a:gd name="T10" fmla="*/ 3 w 76"/>
                        <a:gd name="T11" fmla="*/ 2 h 78"/>
                        <a:gd name="T12" fmla="*/ 3 w 76"/>
                        <a:gd name="T13" fmla="*/ 2 h 78"/>
                        <a:gd name="T14" fmla="*/ 3 w 76"/>
                        <a:gd name="T15" fmla="*/ 2 h 78"/>
                        <a:gd name="T16" fmla="*/ 3 w 76"/>
                        <a:gd name="T17" fmla="*/ 1 h 78"/>
                        <a:gd name="T18" fmla="*/ 3 w 76"/>
                        <a:gd name="T19" fmla="*/ 1 h 78"/>
                        <a:gd name="T20" fmla="*/ 3 w 76"/>
                        <a:gd name="T21" fmla="*/ 1 h 78"/>
                        <a:gd name="T22" fmla="*/ 3 w 76"/>
                        <a:gd name="T23" fmla="*/ 1 h 78"/>
                        <a:gd name="T24" fmla="*/ 3 w 76"/>
                        <a:gd name="T25" fmla="*/ 0 h 78"/>
                        <a:gd name="T26" fmla="*/ 2 w 76"/>
                        <a:gd name="T27" fmla="*/ 0 h 78"/>
                        <a:gd name="T28" fmla="*/ 2 w 76"/>
                        <a:gd name="T29" fmla="*/ 0 h 78"/>
                        <a:gd name="T30" fmla="*/ 2 w 76"/>
                        <a:gd name="T31" fmla="*/ 0 h 78"/>
                        <a:gd name="T32" fmla="*/ 1 w 76"/>
                        <a:gd name="T33" fmla="*/ 0 h 78"/>
                        <a:gd name="T34" fmla="*/ 1 w 76"/>
                        <a:gd name="T35" fmla="*/ 0 h 78"/>
                        <a:gd name="T36" fmla="*/ 1 w 76"/>
                        <a:gd name="T37" fmla="*/ 0 h 78"/>
                        <a:gd name="T38" fmla="*/ 0 w 76"/>
                        <a:gd name="T39" fmla="*/ 0 h 78"/>
                        <a:gd name="T40" fmla="*/ 0 w 76"/>
                        <a:gd name="T41" fmla="*/ 1 h 78"/>
                        <a:gd name="T42" fmla="*/ 0 w 76"/>
                        <a:gd name="T43" fmla="*/ 1 h 78"/>
                        <a:gd name="T44" fmla="*/ 0 w 76"/>
                        <a:gd name="T45" fmla="*/ 1 h 78"/>
                        <a:gd name="T46" fmla="*/ 0 w 76"/>
                        <a:gd name="T47" fmla="*/ 1 h 78"/>
                        <a:gd name="T48" fmla="*/ 0 w 76"/>
                        <a:gd name="T49" fmla="*/ 2 h 78"/>
                        <a:gd name="T50" fmla="*/ 0 w 76"/>
                        <a:gd name="T51" fmla="*/ 2 h 78"/>
                        <a:gd name="T52" fmla="*/ 0 w 76"/>
                        <a:gd name="T53" fmla="*/ 2 h 78"/>
                        <a:gd name="T54" fmla="*/ 0 w 76"/>
                        <a:gd name="T55" fmla="*/ 2 h 78"/>
                        <a:gd name="T56" fmla="*/ 0 w 76"/>
                        <a:gd name="T57" fmla="*/ 3 h 78"/>
                        <a:gd name="T58" fmla="*/ 1 w 76"/>
                        <a:gd name="T59" fmla="*/ 3 h 78"/>
                        <a:gd name="T60" fmla="*/ 1 w 76"/>
                        <a:gd name="T61" fmla="*/ 3 h 78"/>
                        <a:gd name="T62" fmla="*/ 1 w 76"/>
                        <a:gd name="T63" fmla="*/ 3 h 78"/>
                        <a:gd name="T64" fmla="*/ 1 w 76"/>
                        <a:gd name="T65" fmla="*/ 3 h 78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6"/>
                        <a:gd name="T100" fmla="*/ 0 h 78"/>
                        <a:gd name="T101" fmla="*/ 76 w 76"/>
                        <a:gd name="T102" fmla="*/ 78 h 78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6" h="78">
                          <a:moveTo>
                            <a:pt x="38" y="78"/>
                          </a:moveTo>
                          <a:lnTo>
                            <a:pt x="41" y="77"/>
                          </a:lnTo>
                          <a:lnTo>
                            <a:pt x="45" y="77"/>
                          </a:lnTo>
                          <a:lnTo>
                            <a:pt x="50" y="76"/>
                          </a:lnTo>
                          <a:lnTo>
                            <a:pt x="53" y="75"/>
                          </a:lnTo>
                          <a:lnTo>
                            <a:pt x="55" y="73"/>
                          </a:lnTo>
                          <a:lnTo>
                            <a:pt x="59" y="71"/>
                          </a:lnTo>
                          <a:lnTo>
                            <a:pt x="63" y="69"/>
                          </a:lnTo>
                          <a:lnTo>
                            <a:pt x="65" y="67"/>
                          </a:lnTo>
                          <a:lnTo>
                            <a:pt x="67" y="64"/>
                          </a:lnTo>
                          <a:lnTo>
                            <a:pt x="70" y="61"/>
                          </a:lnTo>
                          <a:lnTo>
                            <a:pt x="71" y="57"/>
                          </a:lnTo>
                          <a:lnTo>
                            <a:pt x="73" y="55"/>
                          </a:lnTo>
                          <a:lnTo>
                            <a:pt x="74" y="51"/>
                          </a:lnTo>
                          <a:lnTo>
                            <a:pt x="76" y="46"/>
                          </a:lnTo>
                          <a:lnTo>
                            <a:pt x="76" y="43"/>
                          </a:lnTo>
                          <a:lnTo>
                            <a:pt x="76" y="39"/>
                          </a:lnTo>
                          <a:lnTo>
                            <a:pt x="76" y="36"/>
                          </a:lnTo>
                          <a:lnTo>
                            <a:pt x="76" y="31"/>
                          </a:lnTo>
                          <a:lnTo>
                            <a:pt x="74" y="27"/>
                          </a:lnTo>
                          <a:lnTo>
                            <a:pt x="73" y="24"/>
                          </a:lnTo>
                          <a:lnTo>
                            <a:pt x="71" y="20"/>
                          </a:lnTo>
                          <a:lnTo>
                            <a:pt x="70" y="17"/>
                          </a:lnTo>
                          <a:lnTo>
                            <a:pt x="67" y="14"/>
                          </a:lnTo>
                          <a:lnTo>
                            <a:pt x="65" y="12"/>
                          </a:lnTo>
                          <a:lnTo>
                            <a:pt x="63" y="8"/>
                          </a:lnTo>
                          <a:lnTo>
                            <a:pt x="59" y="7"/>
                          </a:lnTo>
                          <a:lnTo>
                            <a:pt x="55" y="5"/>
                          </a:lnTo>
                          <a:lnTo>
                            <a:pt x="53" y="2"/>
                          </a:lnTo>
                          <a:lnTo>
                            <a:pt x="50" y="2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29" y="0"/>
                          </a:lnTo>
                          <a:lnTo>
                            <a:pt x="26" y="2"/>
                          </a:lnTo>
                          <a:lnTo>
                            <a:pt x="22" y="2"/>
                          </a:lnTo>
                          <a:lnTo>
                            <a:pt x="19" y="5"/>
                          </a:lnTo>
                          <a:lnTo>
                            <a:pt x="15" y="7"/>
                          </a:lnTo>
                          <a:lnTo>
                            <a:pt x="13" y="8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6" y="17"/>
                          </a:lnTo>
                          <a:lnTo>
                            <a:pt x="3" y="20"/>
                          </a:lnTo>
                          <a:lnTo>
                            <a:pt x="2" y="24"/>
                          </a:lnTo>
                          <a:lnTo>
                            <a:pt x="1" y="27"/>
                          </a:lnTo>
                          <a:lnTo>
                            <a:pt x="0" y="31"/>
                          </a:lnTo>
                          <a:lnTo>
                            <a:pt x="0" y="36"/>
                          </a:lnTo>
                          <a:lnTo>
                            <a:pt x="0" y="39"/>
                          </a:lnTo>
                          <a:lnTo>
                            <a:pt x="0" y="43"/>
                          </a:lnTo>
                          <a:lnTo>
                            <a:pt x="0" y="46"/>
                          </a:lnTo>
                          <a:lnTo>
                            <a:pt x="1" y="51"/>
                          </a:lnTo>
                          <a:lnTo>
                            <a:pt x="2" y="55"/>
                          </a:lnTo>
                          <a:lnTo>
                            <a:pt x="3" y="57"/>
                          </a:lnTo>
                          <a:lnTo>
                            <a:pt x="6" y="61"/>
                          </a:lnTo>
                          <a:lnTo>
                            <a:pt x="7" y="64"/>
                          </a:lnTo>
                          <a:lnTo>
                            <a:pt x="10" y="67"/>
                          </a:lnTo>
                          <a:lnTo>
                            <a:pt x="13" y="69"/>
                          </a:lnTo>
                          <a:lnTo>
                            <a:pt x="15" y="71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6"/>
                          </a:lnTo>
                          <a:lnTo>
                            <a:pt x="29" y="77"/>
                          </a:lnTo>
                          <a:lnTo>
                            <a:pt x="34" y="77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12" name="Freeform 238"/>
                    <p:cNvSpPr>
                      <a:spLocks/>
                    </p:cNvSpPr>
                    <p:nvPr/>
                  </p:nvSpPr>
                  <p:spPr bwMode="auto">
                    <a:xfrm>
                      <a:off x="5560" y="1876"/>
                      <a:ext cx="26" cy="26"/>
                    </a:xfrm>
                    <a:custGeom>
                      <a:avLst/>
                      <a:gdLst>
                        <a:gd name="T0" fmla="*/ 2 w 77"/>
                        <a:gd name="T1" fmla="*/ 3 h 77"/>
                        <a:gd name="T2" fmla="*/ 2 w 77"/>
                        <a:gd name="T3" fmla="*/ 3 h 77"/>
                        <a:gd name="T4" fmla="*/ 2 w 77"/>
                        <a:gd name="T5" fmla="*/ 3 h 77"/>
                        <a:gd name="T6" fmla="*/ 2 w 77"/>
                        <a:gd name="T7" fmla="*/ 3 h 77"/>
                        <a:gd name="T8" fmla="*/ 3 w 77"/>
                        <a:gd name="T9" fmla="*/ 2 h 77"/>
                        <a:gd name="T10" fmla="*/ 3 w 77"/>
                        <a:gd name="T11" fmla="*/ 2 h 77"/>
                        <a:gd name="T12" fmla="*/ 3 w 77"/>
                        <a:gd name="T13" fmla="*/ 2 h 77"/>
                        <a:gd name="T14" fmla="*/ 3 w 77"/>
                        <a:gd name="T15" fmla="*/ 2 h 77"/>
                        <a:gd name="T16" fmla="*/ 3 w 77"/>
                        <a:gd name="T17" fmla="*/ 1 h 77"/>
                        <a:gd name="T18" fmla="*/ 3 w 77"/>
                        <a:gd name="T19" fmla="*/ 1 h 77"/>
                        <a:gd name="T20" fmla="*/ 3 w 77"/>
                        <a:gd name="T21" fmla="*/ 1 h 77"/>
                        <a:gd name="T22" fmla="*/ 3 w 77"/>
                        <a:gd name="T23" fmla="*/ 0 h 77"/>
                        <a:gd name="T24" fmla="*/ 2 w 77"/>
                        <a:gd name="T25" fmla="*/ 0 h 77"/>
                        <a:gd name="T26" fmla="*/ 2 w 77"/>
                        <a:gd name="T27" fmla="*/ 0 h 77"/>
                        <a:gd name="T28" fmla="*/ 2 w 77"/>
                        <a:gd name="T29" fmla="*/ 0 h 77"/>
                        <a:gd name="T30" fmla="*/ 2 w 77"/>
                        <a:gd name="T31" fmla="*/ 0 h 77"/>
                        <a:gd name="T32" fmla="*/ 1 w 77"/>
                        <a:gd name="T33" fmla="*/ 0 h 77"/>
                        <a:gd name="T34" fmla="*/ 1 w 77"/>
                        <a:gd name="T35" fmla="*/ 0 h 77"/>
                        <a:gd name="T36" fmla="*/ 1 w 77"/>
                        <a:gd name="T37" fmla="*/ 0 h 77"/>
                        <a:gd name="T38" fmla="*/ 0 w 77"/>
                        <a:gd name="T39" fmla="*/ 0 h 77"/>
                        <a:gd name="T40" fmla="*/ 0 w 77"/>
                        <a:gd name="T41" fmla="*/ 0 h 77"/>
                        <a:gd name="T42" fmla="*/ 0 w 77"/>
                        <a:gd name="T43" fmla="*/ 1 h 77"/>
                        <a:gd name="T44" fmla="*/ 0 w 77"/>
                        <a:gd name="T45" fmla="*/ 1 h 77"/>
                        <a:gd name="T46" fmla="*/ 0 w 77"/>
                        <a:gd name="T47" fmla="*/ 1 h 77"/>
                        <a:gd name="T48" fmla="*/ 0 w 77"/>
                        <a:gd name="T49" fmla="*/ 2 h 77"/>
                        <a:gd name="T50" fmla="*/ 0 w 77"/>
                        <a:gd name="T51" fmla="*/ 2 h 77"/>
                        <a:gd name="T52" fmla="*/ 0 w 77"/>
                        <a:gd name="T53" fmla="*/ 2 h 77"/>
                        <a:gd name="T54" fmla="*/ 0 w 77"/>
                        <a:gd name="T55" fmla="*/ 2 h 77"/>
                        <a:gd name="T56" fmla="*/ 0 w 77"/>
                        <a:gd name="T57" fmla="*/ 3 h 77"/>
                        <a:gd name="T58" fmla="*/ 1 w 77"/>
                        <a:gd name="T59" fmla="*/ 3 h 77"/>
                        <a:gd name="T60" fmla="*/ 1 w 77"/>
                        <a:gd name="T61" fmla="*/ 3 h 77"/>
                        <a:gd name="T62" fmla="*/ 1 w 77"/>
                        <a:gd name="T63" fmla="*/ 3 h 77"/>
                        <a:gd name="T64" fmla="*/ 1 w 77"/>
                        <a:gd name="T65" fmla="*/ 3 h 77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7"/>
                        <a:gd name="T100" fmla="*/ 0 h 77"/>
                        <a:gd name="T101" fmla="*/ 77 w 77"/>
                        <a:gd name="T102" fmla="*/ 77 h 77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7" h="77">
                          <a:moveTo>
                            <a:pt x="39" y="77"/>
                          </a:moveTo>
                          <a:lnTo>
                            <a:pt x="42" y="76"/>
                          </a:lnTo>
                          <a:lnTo>
                            <a:pt x="46" y="76"/>
                          </a:lnTo>
                          <a:lnTo>
                            <a:pt x="49" y="75"/>
                          </a:lnTo>
                          <a:lnTo>
                            <a:pt x="53" y="73"/>
                          </a:lnTo>
                          <a:lnTo>
                            <a:pt x="55" y="71"/>
                          </a:lnTo>
                          <a:lnTo>
                            <a:pt x="59" y="70"/>
                          </a:lnTo>
                          <a:lnTo>
                            <a:pt x="63" y="67"/>
                          </a:lnTo>
                          <a:lnTo>
                            <a:pt x="66" y="65"/>
                          </a:lnTo>
                          <a:lnTo>
                            <a:pt x="67" y="61"/>
                          </a:lnTo>
                          <a:lnTo>
                            <a:pt x="70" y="59"/>
                          </a:lnTo>
                          <a:lnTo>
                            <a:pt x="72" y="56"/>
                          </a:lnTo>
                          <a:lnTo>
                            <a:pt x="73" y="53"/>
                          </a:lnTo>
                          <a:lnTo>
                            <a:pt x="74" y="48"/>
                          </a:lnTo>
                          <a:lnTo>
                            <a:pt x="77" y="45"/>
                          </a:lnTo>
                          <a:lnTo>
                            <a:pt x="77" y="41"/>
                          </a:lnTo>
                          <a:lnTo>
                            <a:pt x="77" y="38"/>
                          </a:lnTo>
                          <a:lnTo>
                            <a:pt x="77" y="34"/>
                          </a:lnTo>
                          <a:lnTo>
                            <a:pt x="77" y="31"/>
                          </a:lnTo>
                          <a:lnTo>
                            <a:pt x="74" y="26"/>
                          </a:lnTo>
                          <a:lnTo>
                            <a:pt x="73" y="22"/>
                          </a:lnTo>
                          <a:lnTo>
                            <a:pt x="72" y="19"/>
                          </a:lnTo>
                          <a:lnTo>
                            <a:pt x="70" y="15"/>
                          </a:lnTo>
                          <a:lnTo>
                            <a:pt x="67" y="13"/>
                          </a:lnTo>
                          <a:lnTo>
                            <a:pt x="66" y="10"/>
                          </a:lnTo>
                          <a:lnTo>
                            <a:pt x="63" y="7"/>
                          </a:lnTo>
                          <a:lnTo>
                            <a:pt x="59" y="4"/>
                          </a:lnTo>
                          <a:lnTo>
                            <a:pt x="55" y="3"/>
                          </a:lnTo>
                          <a:lnTo>
                            <a:pt x="53" y="2"/>
                          </a:lnTo>
                          <a:lnTo>
                            <a:pt x="49" y="0"/>
                          </a:lnTo>
                          <a:lnTo>
                            <a:pt x="46" y="0"/>
                          </a:lnTo>
                          <a:lnTo>
                            <a:pt x="42" y="0"/>
                          </a:lnTo>
                          <a:lnTo>
                            <a:pt x="39" y="0"/>
                          </a:lnTo>
                          <a:lnTo>
                            <a:pt x="35" y="0"/>
                          </a:lnTo>
                          <a:lnTo>
                            <a:pt x="30" y="0"/>
                          </a:lnTo>
                          <a:lnTo>
                            <a:pt x="27" y="0"/>
                          </a:lnTo>
                          <a:lnTo>
                            <a:pt x="23" y="2"/>
                          </a:lnTo>
                          <a:lnTo>
                            <a:pt x="20" y="3"/>
                          </a:lnTo>
                          <a:lnTo>
                            <a:pt x="16" y="4"/>
                          </a:lnTo>
                          <a:lnTo>
                            <a:pt x="13" y="7"/>
                          </a:lnTo>
                          <a:lnTo>
                            <a:pt x="11" y="10"/>
                          </a:lnTo>
                          <a:lnTo>
                            <a:pt x="8" y="13"/>
                          </a:lnTo>
                          <a:lnTo>
                            <a:pt x="6" y="15"/>
                          </a:lnTo>
                          <a:lnTo>
                            <a:pt x="4" y="19"/>
                          </a:lnTo>
                          <a:lnTo>
                            <a:pt x="3" y="22"/>
                          </a:lnTo>
                          <a:lnTo>
                            <a:pt x="1" y="26"/>
                          </a:lnTo>
                          <a:lnTo>
                            <a:pt x="1" y="31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1" y="45"/>
                          </a:lnTo>
                          <a:lnTo>
                            <a:pt x="1" y="48"/>
                          </a:lnTo>
                          <a:lnTo>
                            <a:pt x="3" y="53"/>
                          </a:lnTo>
                          <a:lnTo>
                            <a:pt x="4" y="56"/>
                          </a:lnTo>
                          <a:lnTo>
                            <a:pt x="6" y="59"/>
                          </a:lnTo>
                          <a:lnTo>
                            <a:pt x="8" y="61"/>
                          </a:lnTo>
                          <a:lnTo>
                            <a:pt x="11" y="65"/>
                          </a:lnTo>
                          <a:lnTo>
                            <a:pt x="13" y="67"/>
                          </a:lnTo>
                          <a:lnTo>
                            <a:pt x="16" y="70"/>
                          </a:lnTo>
                          <a:lnTo>
                            <a:pt x="20" y="71"/>
                          </a:lnTo>
                          <a:lnTo>
                            <a:pt x="23" y="73"/>
                          </a:lnTo>
                          <a:lnTo>
                            <a:pt x="27" y="75"/>
                          </a:lnTo>
                          <a:lnTo>
                            <a:pt x="30" y="76"/>
                          </a:lnTo>
                          <a:lnTo>
                            <a:pt x="35" y="76"/>
                          </a:lnTo>
                          <a:lnTo>
                            <a:pt x="39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13" name="Freeform 239"/>
                    <p:cNvSpPr>
                      <a:spLocks/>
                    </p:cNvSpPr>
                    <p:nvPr/>
                  </p:nvSpPr>
                  <p:spPr bwMode="auto">
                    <a:xfrm>
                      <a:off x="5612" y="1877"/>
                      <a:ext cx="26" cy="26"/>
                    </a:xfrm>
                    <a:custGeom>
                      <a:avLst/>
                      <a:gdLst>
                        <a:gd name="T0" fmla="*/ 2 w 78"/>
                        <a:gd name="T1" fmla="*/ 3 h 78"/>
                        <a:gd name="T2" fmla="*/ 2 w 78"/>
                        <a:gd name="T3" fmla="*/ 3 h 78"/>
                        <a:gd name="T4" fmla="*/ 2 w 78"/>
                        <a:gd name="T5" fmla="*/ 3 h 78"/>
                        <a:gd name="T6" fmla="*/ 2 w 78"/>
                        <a:gd name="T7" fmla="*/ 3 h 78"/>
                        <a:gd name="T8" fmla="*/ 3 w 78"/>
                        <a:gd name="T9" fmla="*/ 2 h 78"/>
                        <a:gd name="T10" fmla="*/ 3 w 78"/>
                        <a:gd name="T11" fmla="*/ 2 h 78"/>
                        <a:gd name="T12" fmla="*/ 3 w 78"/>
                        <a:gd name="T13" fmla="*/ 2 h 78"/>
                        <a:gd name="T14" fmla="*/ 3 w 78"/>
                        <a:gd name="T15" fmla="*/ 2 h 78"/>
                        <a:gd name="T16" fmla="*/ 3 w 78"/>
                        <a:gd name="T17" fmla="*/ 1 h 78"/>
                        <a:gd name="T18" fmla="*/ 3 w 78"/>
                        <a:gd name="T19" fmla="*/ 1 h 78"/>
                        <a:gd name="T20" fmla="*/ 3 w 78"/>
                        <a:gd name="T21" fmla="*/ 1 h 78"/>
                        <a:gd name="T22" fmla="*/ 3 w 78"/>
                        <a:gd name="T23" fmla="*/ 1 h 78"/>
                        <a:gd name="T24" fmla="*/ 2 w 78"/>
                        <a:gd name="T25" fmla="*/ 0 h 78"/>
                        <a:gd name="T26" fmla="*/ 2 w 78"/>
                        <a:gd name="T27" fmla="*/ 0 h 78"/>
                        <a:gd name="T28" fmla="*/ 2 w 78"/>
                        <a:gd name="T29" fmla="*/ 0 h 78"/>
                        <a:gd name="T30" fmla="*/ 2 w 78"/>
                        <a:gd name="T31" fmla="*/ 0 h 78"/>
                        <a:gd name="T32" fmla="*/ 1 w 78"/>
                        <a:gd name="T33" fmla="*/ 0 h 78"/>
                        <a:gd name="T34" fmla="*/ 1 w 78"/>
                        <a:gd name="T35" fmla="*/ 0 h 78"/>
                        <a:gd name="T36" fmla="*/ 1 w 78"/>
                        <a:gd name="T37" fmla="*/ 0 h 78"/>
                        <a:gd name="T38" fmla="*/ 1 w 78"/>
                        <a:gd name="T39" fmla="*/ 0 h 78"/>
                        <a:gd name="T40" fmla="*/ 0 w 78"/>
                        <a:gd name="T41" fmla="*/ 1 h 78"/>
                        <a:gd name="T42" fmla="*/ 0 w 78"/>
                        <a:gd name="T43" fmla="*/ 1 h 78"/>
                        <a:gd name="T44" fmla="*/ 0 w 78"/>
                        <a:gd name="T45" fmla="*/ 1 h 78"/>
                        <a:gd name="T46" fmla="*/ 0 w 78"/>
                        <a:gd name="T47" fmla="*/ 1 h 78"/>
                        <a:gd name="T48" fmla="*/ 0 w 78"/>
                        <a:gd name="T49" fmla="*/ 2 h 78"/>
                        <a:gd name="T50" fmla="*/ 0 w 78"/>
                        <a:gd name="T51" fmla="*/ 2 h 78"/>
                        <a:gd name="T52" fmla="*/ 0 w 78"/>
                        <a:gd name="T53" fmla="*/ 2 h 78"/>
                        <a:gd name="T54" fmla="*/ 0 w 78"/>
                        <a:gd name="T55" fmla="*/ 2 h 78"/>
                        <a:gd name="T56" fmla="*/ 1 w 78"/>
                        <a:gd name="T57" fmla="*/ 3 h 78"/>
                        <a:gd name="T58" fmla="*/ 1 w 78"/>
                        <a:gd name="T59" fmla="*/ 3 h 78"/>
                        <a:gd name="T60" fmla="*/ 1 w 78"/>
                        <a:gd name="T61" fmla="*/ 3 h 78"/>
                        <a:gd name="T62" fmla="*/ 1 w 78"/>
                        <a:gd name="T63" fmla="*/ 3 h 78"/>
                        <a:gd name="T64" fmla="*/ 1 w 78"/>
                        <a:gd name="T65" fmla="*/ 3 h 78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8"/>
                        <a:gd name="T100" fmla="*/ 0 h 78"/>
                        <a:gd name="T101" fmla="*/ 78 w 78"/>
                        <a:gd name="T102" fmla="*/ 78 h 78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8" h="78">
                          <a:moveTo>
                            <a:pt x="39" y="78"/>
                          </a:moveTo>
                          <a:lnTo>
                            <a:pt x="43" y="77"/>
                          </a:lnTo>
                          <a:lnTo>
                            <a:pt x="46" y="77"/>
                          </a:lnTo>
                          <a:lnTo>
                            <a:pt x="50" y="76"/>
                          </a:lnTo>
                          <a:lnTo>
                            <a:pt x="55" y="75"/>
                          </a:lnTo>
                          <a:lnTo>
                            <a:pt x="57" y="73"/>
                          </a:lnTo>
                          <a:lnTo>
                            <a:pt x="61" y="71"/>
                          </a:lnTo>
                          <a:lnTo>
                            <a:pt x="63" y="69"/>
                          </a:lnTo>
                          <a:lnTo>
                            <a:pt x="67" y="67"/>
                          </a:lnTo>
                          <a:lnTo>
                            <a:pt x="68" y="64"/>
                          </a:lnTo>
                          <a:lnTo>
                            <a:pt x="70" y="61"/>
                          </a:lnTo>
                          <a:lnTo>
                            <a:pt x="74" y="57"/>
                          </a:lnTo>
                          <a:lnTo>
                            <a:pt x="75" y="55"/>
                          </a:lnTo>
                          <a:lnTo>
                            <a:pt x="76" y="51"/>
                          </a:lnTo>
                          <a:lnTo>
                            <a:pt x="77" y="46"/>
                          </a:lnTo>
                          <a:lnTo>
                            <a:pt x="78" y="43"/>
                          </a:lnTo>
                          <a:lnTo>
                            <a:pt x="78" y="39"/>
                          </a:lnTo>
                          <a:lnTo>
                            <a:pt x="78" y="36"/>
                          </a:lnTo>
                          <a:lnTo>
                            <a:pt x="77" y="31"/>
                          </a:lnTo>
                          <a:lnTo>
                            <a:pt x="76" y="27"/>
                          </a:lnTo>
                          <a:lnTo>
                            <a:pt x="75" y="24"/>
                          </a:lnTo>
                          <a:lnTo>
                            <a:pt x="74" y="20"/>
                          </a:lnTo>
                          <a:lnTo>
                            <a:pt x="70" y="17"/>
                          </a:lnTo>
                          <a:lnTo>
                            <a:pt x="68" y="14"/>
                          </a:lnTo>
                          <a:lnTo>
                            <a:pt x="67" y="12"/>
                          </a:lnTo>
                          <a:lnTo>
                            <a:pt x="63" y="8"/>
                          </a:lnTo>
                          <a:lnTo>
                            <a:pt x="61" y="7"/>
                          </a:lnTo>
                          <a:lnTo>
                            <a:pt x="57" y="5"/>
                          </a:lnTo>
                          <a:lnTo>
                            <a:pt x="55" y="2"/>
                          </a:lnTo>
                          <a:lnTo>
                            <a:pt x="50" y="2"/>
                          </a:lnTo>
                          <a:lnTo>
                            <a:pt x="46" y="0"/>
                          </a:lnTo>
                          <a:lnTo>
                            <a:pt x="43" y="0"/>
                          </a:lnTo>
                          <a:lnTo>
                            <a:pt x="39" y="0"/>
                          </a:lnTo>
                          <a:lnTo>
                            <a:pt x="36" y="0"/>
                          </a:lnTo>
                          <a:lnTo>
                            <a:pt x="31" y="0"/>
                          </a:lnTo>
                          <a:lnTo>
                            <a:pt x="27" y="2"/>
                          </a:lnTo>
                          <a:lnTo>
                            <a:pt x="24" y="2"/>
                          </a:lnTo>
                          <a:lnTo>
                            <a:pt x="20" y="5"/>
                          </a:lnTo>
                          <a:lnTo>
                            <a:pt x="18" y="7"/>
                          </a:lnTo>
                          <a:lnTo>
                            <a:pt x="14" y="8"/>
                          </a:lnTo>
                          <a:lnTo>
                            <a:pt x="12" y="12"/>
                          </a:lnTo>
                          <a:lnTo>
                            <a:pt x="8" y="14"/>
                          </a:lnTo>
                          <a:lnTo>
                            <a:pt x="7" y="17"/>
                          </a:lnTo>
                          <a:lnTo>
                            <a:pt x="5" y="20"/>
                          </a:lnTo>
                          <a:lnTo>
                            <a:pt x="4" y="24"/>
                          </a:lnTo>
                          <a:lnTo>
                            <a:pt x="2" y="27"/>
                          </a:lnTo>
                          <a:lnTo>
                            <a:pt x="1" y="31"/>
                          </a:lnTo>
                          <a:lnTo>
                            <a:pt x="0" y="36"/>
                          </a:lnTo>
                          <a:lnTo>
                            <a:pt x="0" y="39"/>
                          </a:lnTo>
                          <a:lnTo>
                            <a:pt x="0" y="43"/>
                          </a:lnTo>
                          <a:lnTo>
                            <a:pt x="1" y="46"/>
                          </a:lnTo>
                          <a:lnTo>
                            <a:pt x="2" y="51"/>
                          </a:lnTo>
                          <a:lnTo>
                            <a:pt x="4" y="55"/>
                          </a:lnTo>
                          <a:lnTo>
                            <a:pt x="5" y="57"/>
                          </a:lnTo>
                          <a:lnTo>
                            <a:pt x="7" y="61"/>
                          </a:lnTo>
                          <a:lnTo>
                            <a:pt x="8" y="64"/>
                          </a:lnTo>
                          <a:lnTo>
                            <a:pt x="12" y="67"/>
                          </a:lnTo>
                          <a:lnTo>
                            <a:pt x="14" y="69"/>
                          </a:lnTo>
                          <a:lnTo>
                            <a:pt x="18" y="71"/>
                          </a:lnTo>
                          <a:lnTo>
                            <a:pt x="20" y="73"/>
                          </a:lnTo>
                          <a:lnTo>
                            <a:pt x="24" y="75"/>
                          </a:lnTo>
                          <a:lnTo>
                            <a:pt x="27" y="76"/>
                          </a:lnTo>
                          <a:lnTo>
                            <a:pt x="31" y="77"/>
                          </a:lnTo>
                          <a:lnTo>
                            <a:pt x="36" y="77"/>
                          </a:lnTo>
                          <a:lnTo>
                            <a:pt x="39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14" name="Freeform 240"/>
                    <p:cNvSpPr>
                      <a:spLocks/>
                    </p:cNvSpPr>
                    <p:nvPr/>
                  </p:nvSpPr>
                  <p:spPr bwMode="auto">
                    <a:xfrm>
                      <a:off x="5662" y="1876"/>
                      <a:ext cx="25" cy="26"/>
                    </a:xfrm>
                    <a:custGeom>
                      <a:avLst/>
                      <a:gdLst>
                        <a:gd name="T0" fmla="*/ 2 w 75"/>
                        <a:gd name="T1" fmla="*/ 3 h 78"/>
                        <a:gd name="T2" fmla="*/ 2 w 75"/>
                        <a:gd name="T3" fmla="*/ 3 h 78"/>
                        <a:gd name="T4" fmla="*/ 2 w 75"/>
                        <a:gd name="T5" fmla="*/ 3 h 78"/>
                        <a:gd name="T6" fmla="*/ 2 w 75"/>
                        <a:gd name="T7" fmla="*/ 3 h 78"/>
                        <a:gd name="T8" fmla="*/ 2 w 75"/>
                        <a:gd name="T9" fmla="*/ 2 h 78"/>
                        <a:gd name="T10" fmla="*/ 3 w 75"/>
                        <a:gd name="T11" fmla="*/ 2 h 78"/>
                        <a:gd name="T12" fmla="*/ 3 w 75"/>
                        <a:gd name="T13" fmla="*/ 2 h 78"/>
                        <a:gd name="T14" fmla="*/ 3 w 75"/>
                        <a:gd name="T15" fmla="*/ 2 h 78"/>
                        <a:gd name="T16" fmla="*/ 3 w 75"/>
                        <a:gd name="T17" fmla="*/ 1 h 78"/>
                        <a:gd name="T18" fmla="*/ 3 w 75"/>
                        <a:gd name="T19" fmla="*/ 1 h 78"/>
                        <a:gd name="T20" fmla="*/ 3 w 75"/>
                        <a:gd name="T21" fmla="*/ 1 h 78"/>
                        <a:gd name="T22" fmla="*/ 2 w 75"/>
                        <a:gd name="T23" fmla="*/ 1 h 78"/>
                        <a:gd name="T24" fmla="*/ 2 w 75"/>
                        <a:gd name="T25" fmla="*/ 0 h 78"/>
                        <a:gd name="T26" fmla="*/ 2 w 75"/>
                        <a:gd name="T27" fmla="*/ 0 h 78"/>
                        <a:gd name="T28" fmla="*/ 2 w 75"/>
                        <a:gd name="T29" fmla="*/ 0 h 78"/>
                        <a:gd name="T30" fmla="*/ 2 w 75"/>
                        <a:gd name="T31" fmla="*/ 0 h 78"/>
                        <a:gd name="T32" fmla="*/ 1 w 75"/>
                        <a:gd name="T33" fmla="*/ 0 h 78"/>
                        <a:gd name="T34" fmla="*/ 1 w 75"/>
                        <a:gd name="T35" fmla="*/ 0 h 78"/>
                        <a:gd name="T36" fmla="*/ 1 w 75"/>
                        <a:gd name="T37" fmla="*/ 0 h 78"/>
                        <a:gd name="T38" fmla="*/ 0 w 75"/>
                        <a:gd name="T39" fmla="*/ 0 h 78"/>
                        <a:gd name="T40" fmla="*/ 0 w 75"/>
                        <a:gd name="T41" fmla="*/ 1 h 78"/>
                        <a:gd name="T42" fmla="*/ 0 w 75"/>
                        <a:gd name="T43" fmla="*/ 1 h 78"/>
                        <a:gd name="T44" fmla="*/ 0 w 75"/>
                        <a:gd name="T45" fmla="*/ 1 h 78"/>
                        <a:gd name="T46" fmla="*/ 0 w 75"/>
                        <a:gd name="T47" fmla="*/ 1 h 78"/>
                        <a:gd name="T48" fmla="*/ 0 w 75"/>
                        <a:gd name="T49" fmla="*/ 2 h 78"/>
                        <a:gd name="T50" fmla="*/ 0 w 75"/>
                        <a:gd name="T51" fmla="*/ 2 h 78"/>
                        <a:gd name="T52" fmla="*/ 0 w 75"/>
                        <a:gd name="T53" fmla="*/ 2 h 78"/>
                        <a:gd name="T54" fmla="*/ 0 w 75"/>
                        <a:gd name="T55" fmla="*/ 2 h 78"/>
                        <a:gd name="T56" fmla="*/ 0 w 75"/>
                        <a:gd name="T57" fmla="*/ 3 h 78"/>
                        <a:gd name="T58" fmla="*/ 1 w 75"/>
                        <a:gd name="T59" fmla="*/ 3 h 78"/>
                        <a:gd name="T60" fmla="*/ 1 w 75"/>
                        <a:gd name="T61" fmla="*/ 3 h 78"/>
                        <a:gd name="T62" fmla="*/ 1 w 75"/>
                        <a:gd name="T63" fmla="*/ 3 h 78"/>
                        <a:gd name="T64" fmla="*/ 1 w 75"/>
                        <a:gd name="T65" fmla="*/ 3 h 78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5"/>
                        <a:gd name="T100" fmla="*/ 0 h 78"/>
                        <a:gd name="T101" fmla="*/ 75 w 75"/>
                        <a:gd name="T102" fmla="*/ 78 h 78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5" h="78">
                          <a:moveTo>
                            <a:pt x="38" y="78"/>
                          </a:moveTo>
                          <a:lnTo>
                            <a:pt x="41" y="78"/>
                          </a:lnTo>
                          <a:lnTo>
                            <a:pt x="45" y="77"/>
                          </a:lnTo>
                          <a:lnTo>
                            <a:pt x="48" y="76"/>
                          </a:lnTo>
                          <a:lnTo>
                            <a:pt x="52" y="75"/>
                          </a:lnTo>
                          <a:lnTo>
                            <a:pt x="54" y="72"/>
                          </a:lnTo>
                          <a:lnTo>
                            <a:pt x="58" y="71"/>
                          </a:lnTo>
                          <a:lnTo>
                            <a:pt x="61" y="69"/>
                          </a:lnTo>
                          <a:lnTo>
                            <a:pt x="65" y="66"/>
                          </a:lnTo>
                          <a:lnTo>
                            <a:pt x="66" y="63"/>
                          </a:lnTo>
                          <a:lnTo>
                            <a:pt x="68" y="60"/>
                          </a:lnTo>
                          <a:lnTo>
                            <a:pt x="70" y="57"/>
                          </a:lnTo>
                          <a:lnTo>
                            <a:pt x="72" y="53"/>
                          </a:lnTo>
                          <a:lnTo>
                            <a:pt x="73" y="51"/>
                          </a:lnTo>
                          <a:lnTo>
                            <a:pt x="75" y="46"/>
                          </a:lnTo>
                          <a:lnTo>
                            <a:pt x="75" y="42"/>
                          </a:lnTo>
                          <a:lnTo>
                            <a:pt x="75" y="39"/>
                          </a:lnTo>
                          <a:lnTo>
                            <a:pt x="75" y="35"/>
                          </a:lnTo>
                          <a:lnTo>
                            <a:pt x="75" y="31"/>
                          </a:lnTo>
                          <a:lnTo>
                            <a:pt x="73" y="26"/>
                          </a:lnTo>
                          <a:lnTo>
                            <a:pt x="72" y="23"/>
                          </a:lnTo>
                          <a:lnTo>
                            <a:pt x="70" y="20"/>
                          </a:lnTo>
                          <a:lnTo>
                            <a:pt x="68" y="18"/>
                          </a:lnTo>
                          <a:lnTo>
                            <a:pt x="66" y="14"/>
                          </a:lnTo>
                          <a:lnTo>
                            <a:pt x="65" y="12"/>
                          </a:lnTo>
                          <a:lnTo>
                            <a:pt x="61" y="9"/>
                          </a:lnTo>
                          <a:lnTo>
                            <a:pt x="58" y="7"/>
                          </a:lnTo>
                          <a:lnTo>
                            <a:pt x="54" y="4"/>
                          </a:lnTo>
                          <a:lnTo>
                            <a:pt x="52" y="2"/>
                          </a:lnTo>
                          <a:lnTo>
                            <a:pt x="48" y="2"/>
                          </a:lnTo>
                          <a:lnTo>
                            <a:pt x="45" y="1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3" y="0"/>
                          </a:lnTo>
                          <a:lnTo>
                            <a:pt x="29" y="1"/>
                          </a:lnTo>
                          <a:lnTo>
                            <a:pt x="24" y="2"/>
                          </a:lnTo>
                          <a:lnTo>
                            <a:pt x="22" y="2"/>
                          </a:lnTo>
                          <a:lnTo>
                            <a:pt x="19" y="4"/>
                          </a:lnTo>
                          <a:lnTo>
                            <a:pt x="15" y="7"/>
                          </a:lnTo>
                          <a:lnTo>
                            <a:pt x="13" y="9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4" y="18"/>
                          </a:lnTo>
                          <a:lnTo>
                            <a:pt x="3" y="20"/>
                          </a:lnTo>
                          <a:lnTo>
                            <a:pt x="2" y="23"/>
                          </a:lnTo>
                          <a:lnTo>
                            <a:pt x="0" y="26"/>
                          </a:lnTo>
                          <a:lnTo>
                            <a:pt x="0" y="31"/>
                          </a:lnTo>
                          <a:lnTo>
                            <a:pt x="0" y="35"/>
                          </a:lnTo>
                          <a:lnTo>
                            <a:pt x="0" y="39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0" y="51"/>
                          </a:lnTo>
                          <a:lnTo>
                            <a:pt x="2" y="53"/>
                          </a:lnTo>
                          <a:lnTo>
                            <a:pt x="3" y="57"/>
                          </a:lnTo>
                          <a:lnTo>
                            <a:pt x="4" y="60"/>
                          </a:lnTo>
                          <a:lnTo>
                            <a:pt x="7" y="63"/>
                          </a:lnTo>
                          <a:lnTo>
                            <a:pt x="10" y="66"/>
                          </a:lnTo>
                          <a:lnTo>
                            <a:pt x="13" y="69"/>
                          </a:lnTo>
                          <a:lnTo>
                            <a:pt x="15" y="71"/>
                          </a:lnTo>
                          <a:lnTo>
                            <a:pt x="19" y="72"/>
                          </a:lnTo>
                          <a:lnTo>
                            <a:pt x="22" y="75"/>
                          </a:lnTo>
                          <a:lnTo>
                            <a:pt x="24" y="76"/>
                          </a:lnTo>
                          <a:lnTo>
                            <a:pt x="29" y="77"/>
                          </a:lnTo>
                          <a:lnTo>
                            <a:pt x="33" y="78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15" name="Freeform 241"/>
                    <p:cNvSpPr>
                      <a:spLocks/>
                    </p:cNvSpPr>
                    <p:nvPr/>
                  </p:nvSpPr>
                  <p:spPr bwMode="auto">
                    <a:xfrm>
                      <a:off x="5386" y="1906"/>
                      <a:ext cx="26" cy="26"/>
                    </a:xfrm>
                    <a:custGeom>
                      <a:avLst/>
                      <a:gdLst>
                        <a:gd name="T0" fmla="*/ 2 w 77"/>
                        <a:gd name="T1" fmla="*/ 3 h 78"/>
                        <a:gd name="T2" fmla="*/ 2 w 77"/>
                        <a:gd name="T3" fmla="*/ 3 h 78"/>
                        <a:gd name="T4" fmla="*/ 2 w 77"/>
                        <a:gd name="T5" fmla="*/ 3 h 78"/>
                        <a:gd name="T6" fmla="*/ 2 w 77"/>
                        <a:gd name="T7" fmla="*/ 2 h 78"/>
                        <a:gd name="T8" fmla="*/ 3 w 77"/>
                        <a:gd name="T9" fmla="*/ 2 h 78"/>
                        <a:gd name="T10" fmla="*/ 3 w 77"/>
                        <a:gd name="T11" fmla="*/ 2 h 78"/>
                        <a:gd name="T12" fmla="*/ 3 w 77"/>
                        <a:gd name="T13" fmla="*/ 2 h 78"/>
                        <a:gd name="T14" fmla="*/ 3 w 77"/>
                        <a:gd name="T15" fmla="*/ 2 h 78"/>
                        <a:gd name="T16" fmla="*/ 3 w 77"/>
                        <a:gd name="T17" fmla="*/ 1 h 78"/>
                        <a:gd name="T18" fmla="*/ 3 w 77"/>
                        <a:gd name="T19" fmla="*/ 1 h 78"/>
                        <a:gd name="T20" fmla="*/ 3 w 77"/>
                        <a:gd name="T21" fmla="*/ 1 h 78"/>
                        <a:gd name="T22" fmla="*/ 3 w 77"/>
                        <a:gd name="T23" fmla="*/ 1 h 78"/>
                        <a:gd name="T24" fmla="*/ 2 w 77"/>
                        <a:gd name="T25" fmla="*/ 0 h 78"/>
                        <a:gd name="T26" fmla="*/ 2 w 77"/>
                        <a:gd name="T27" fmla="*/ 0 h 78"/>
                        <a:gd name="T28" fmla="*/ 2 w 77"/>
                        <a:gd name="T29" fmla="*/ 0 h 78"/>
                        <a:gd name="T30" fmla="*/ 2 w 77"/>
                        <a:gd name="T31" fmla="*/ 0 h 78"/>
                        <a:gd name="T32" fmla="*/ 1 w 77"/>
                        <a:gd name="T33" fmla="*/ 0 h 78"/>
                        <a:gd name="T34" fmla="*/ 1 w 77"/>
                        <a:gd name="T35" fmla="*/ 0 h 78"/>
                        <a:gd name="T36" fmla="*/ 1 w 77"/>
                        <a:gd name="T37" fmla="*/ 0 h 78"/>
                        <a:gd name="T38" fmla="*/ 0 w 77"/>
                        <a:gd name="T39" fmla="*/ 0 h 78"/>
                        <a:gd name="T40" fmla="*/ 0 w 77"/>
                        <a:gd name="T41" fmla="*/ 1 h 78"/>
                        <a:gd name="T42" fmla="*/ 0 w 77"/>
                        <a:gd name="T43" fmla="*/ 1 h 78"/>
                        <a:gd name="T44" fmla="*/ 0 w 77"/>
                        <a:gd name="T45" fmla="*/ 1 h 78"/>
                        <a:gd name="T46" fmla="*/ 0 w 77"/>
                        <a:gd name="T47" fmla="*/ 1 h 78"/>
                        <a:gd name="T48" fmla="*/ 0 w 77"/>
                        <a:gd name="T49" fmla="*/ 2 h 78"/>
                        <a:gd name="T50" fmla="*/ 0 w 77"/>
                        <a:gd name="T51" fmla="*/ 2 h 78"/>
                        <a:gd name="T52" fmla="*/ 0 w 77"/>
                        <a:gd name="T53" fmla="*/ 2 h 78"/>
                        <a:gd name="T54" fmla="*/ 0 w 77"/>
                        <a:gd name="T55" fmla="*/ 2 h 78"/>
                        <a:gd name="T56" fmla="*/ 0 w 77"/>
                        <a:gd name="T57" fmla="*/ 2 h 78"/>
                        <a:gd name="T58" fmla="*/ 1 w 77"/>
                        <a:gd name="T59" fmla="*/ 3 h 78"/>
                        <a:gd name="T60" fmla="*/ 1 w 77"/>
                        <a:gd name="T61" fmla="*/ 3 h 78"/>
                        <a:gd name="T62" fmla="*/ 1 w 77"/>
                        <a:gd name="T63" fmla="*/ 3 h 78"/>
                        <a:gd name="T64" fmla="*/ 1 w 77"/>
                        <a:gd name="T65" fmla="*/ 3 h 78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7"/>
                        <a:gd name="T100" fmla="*/ 0 h 78"/>
                        <a:gd name="T101" fmla="*/ 77 w 77"/>
                        <a:gd name="T102" fmla="*/ 78 h 78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7" h="78">
                          <a:moveTo>
                            <a:pt x="38" y="78"/>
                          </a:moveTo>
                          <a:lnTo>
                            <a:pt x="41" y="77"/>
                          </a:lnTo>
                          <a:lnTo>
                            <a:pt x="45" y="76"/>
                          </a:lnTo>
                          <a:lnTo>
                            <a:pt x="50" y="76"/>
                          </a:lnTo>
                          <a:lnTo>
                            <a:pt x="53" y="73"/>
                          </a:lnTo>
                          <a:lnTo>
                            <a:pt x="56" y="72"/>
                          </a:lnTo>
                          <a:lnTo>
                            <a:pt x="59" y="70"/>
                          </a:lnTo>
                          <a:lnTo>
                            <a:pt x="63" y="67"/>
                          </a:lnTo>
                          <a:lnTo>
                            <a:pt x="65" y="65"/>
                          </a:lnTo>
                          <a:lnTo>
                            <a:pt x="67" y="63"/>
                          </a:lnTo>
                          <a:lnTo>
                            <a:pt x="70" y="60"/>
                          </a:lnTo>
                          <a:lnTo>
                            <a:pt x="71" y="56"/>
                          </a:lnTo>
                          <a:lnTo>
                            <a:pt x="73" y="53"/>
                          </a:lnTo>
                          <a:lnTo>
                            <a:pt x="74" y="50"/>
                          </a:lnTo>
                          <a:lnTo>
                            <a:pt x="76" y="46"/>
                          </a:lnTo>
                          <a:lnTo>
                            <a:pt x="76" y="42"/>
                          </a:lnTo>
                          <a:lnTo>
                            <a:pt x="77" y="39"/>
                          </a:lnTo>
                          <a:lnTo>
                            <a:pt x="76" y="35"/>
                          </a:lnTo>
                          <a:lnTo>
                            <a:pt x="76" y="29"/>
                          </a:lnTo>
                          <a:lnTo>
                            <a:pt x="74" y="27"/>
                          </a:lnTo>
                          <a:lnTo>
                            <a:pt x="73" y="24"/>
                          </a:lnTo>
                          <a:lnTo>
                            <a:pt x="71" y="20"/>
                          </a:lnTo>
                          <a:lnTo>
                            <a:pt x="70" y="16"/>
                          </a:lnTo>
                          <a:lnTo>
                            <a:pt x="67" y="14"/>
                          </a:lnTo>
                          <a:lnTo>
                            <a:pt x="65" y="12"/>
                          </a:lnTo>
                          <a:lnTo>
                            <a:pt x="63" y="8"/>
                          </a:lnTo>
                          <a:lnTo>
                            <a:pt x="59" y="6"/>
                          </a:lnTo>
                          <a:lnTo>
                            <a:pt x="56" y="5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2" y="2"/>
                          </a:lnTo>
                          <a:lnTo>
                            <a:pt x="20" y="5"/>
                          </a:lnTo>
                          <a:lnTo>
                            <a:pt x="16" y="6"/>
                          </a:lnTo>
                          <a:lnTo>
                            <a:pt x="13" y="8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4" y="16"/>
                          </a:lnTo>
                          <a:lnTo>
                            <a:pt x="3" y="20"/>
                          </a:lnTo>
                          <a:lnTo>
                            <a:pt x="2" y="24"/>
                          </a:lnTo>
                          <a:lnTo>
                            <a:pt x="1" y="27"/>
                          </a:lnTo>
                          <a:lnTo>
                            <a:pt x="0" y="29"/>
                          </a:lnTo>
                          <a:lnTo>
                            <a:pt x="0" y="35"/>
                          </a:lnTo>
                          <a:lnTo>
                            <a:pt x="0" y="39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1" y="50"/>
                          </a:lnTo>
                          <a:lnTo>
                            <a:pt x="2" y="53"/>
                          </a:lnTo>
                          <a:lnTo>
                            <a:pt x="3" y="56"/>
                          </a:lnTo>
                          <a:lnTo>
                            <a:pt x="4" y="60"/>
                          </a:lnTo>
                          <a:lnTo>
                            <a:pt x="7" y="63"/>
                          </a:lnTo>
                          <a:lnTo>
                            <a:pt x="10" y="65"/>
                          </a:lnTo>
                          <a:lnTo>
                            <a:pt x="13" y="67"/>
                          </a:lnTo>
                          <a:lnTo>
                            <a:pt x="16" y="70"/>
                          </a:lnTo>
                          <a:lnTo>
                            <a:pt x="20" y="72"/>
                          </a:lnTo>
                          <a:lnTo>
                            <a:pt x="22" y="73"/>
                          </a:lnTo>
                          <a:lnTo>
                            <a:pt x="26" y="76"/>
                          </a:lnTo>
                          <a:lnTo>
                            <a:pt x="31" y="76"/>
                          </a:lnTo>
                          <a:lnTo>
                            <a:pt x="34" y="77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16" name="Freeform 242"/>
                    <p:cNvSpPr>
                      <a:spLocks/>
                    </p:cNvSpPr>
                    <p:nvPr/>
                  </p:nvSpPr>
                  <p:spPr bwMode="auto">
                    <a:xfrm>
                      <a:off x="5438" y="1906"/>
                      <a:ext cx="27" cy="25"/>
                    </a:xfrm>
                    <a:custGeom>
                      <a:avLst/>
                      <a:gdLst>
                        <a:gd name="T0" fmla="*/ 2 w 79"/>
                        <a:gd name="T1" fmla="*/ 3 h 76"/>
                        <a:gd name="T2" fmla="*/ 2 w 79"/>
                        <a:gd name="T3" fmla="*/ 3 h 76"/>
                        <a:gd name="T4" fmla="*/ 2 w 79"/>
                        <a:gd name="T5" fmla="*/ 3 h 76"/>
                        <a:gd name="T6" fmla="*/ 3 w 79"/>
                        <a:gd name="T7" fmla="*/ 2 h 76"/>
                        <a:gd name="T8" fmla="*/ 3 w 79"/>
                        <a:gd name="T9" fmla="*/ 2 h 76"/>
                        <a:gd name="T10" fmla="*/ 3 w 79"/>
                        <a:gd name="T11" fmla="*/ 2 h 76"/>
                        <a:gd name="T12" fmla="*/ 3 w 79"/>
                        <a:gd name="T13" fmla="*/ 2 h 76"/>
                        <a:gd name="T14" fmla="*/ 3 w 79"/>
                        <a:gd name="T15" fmla="*/ 1 h 76"/>
                        <a:gd name="T16" fmla="*/ 3 w 79"/>
                        <a:gd name="T17" fmla="*/ 1 h 76"/>
                        <a:gd name="T18" fmla="*/ 3 w 79"/>
                        <a:gd name="T19" fmla="*/ 1 h 76"/>
                        <a:gd name="T20" fmla="*/ 3 w 79"/>
                        <a:gd name="T21" fmla="*/ 1 h 76"/>
                        <a:gd name="T22" fmla="*/ 3 w 79"/>
                        <a:gd name="T23" fmla="*/ 0 h 76"/>
                        <a:gd name="T24" fmla="*/ 3 w 79"/>
                        <a:gd name="T25" fmla="*/ 0 h 76"/>
                        <a:gd name="T26" fmla="*/ 2 w 79"/>
                        <a:gd name="T27" fmla="*/ 0 h 76"/>
                        <a:gd name="T28" fmla="*/ 2 w 79"/>
                        <a:gd name="T29" fmla="*/ 0 h 76"/>
                        <a:gd name="T30" fmla="*/ 2 w 79"/>
                        <a:gd name="T31" fmla="*/ 0 h 76"/>
                        <a:gd name="T32" fmla="*/ 1 w 79"/>
                        <a:gd name="T33" fmla="*/ 0 h 76"/>
                        <a:gd name="T34" fmla="*/ 1 w 79"/>
                        <a:gd name="T35" fmla="*/ 0 h 76"/>
                        <a:gd name="T36" fmla="*/ 1 w 79"/>
                        <a:gd name="T37" fmla="*/ 0 h 76"/>
                        <a:gd name="T38" fmla="*/ 1 w 79"/>
                        <a:gd name="T39" fmla="*/ 0 h 76"/>
                        <a:gd name="T40" fmla="*/ 0 w 79"/>
                        <a:gd name="T41" fmla="*/ 0 h 76"/>
                        <a:gd name="T42" fmla="*/ 0 w 79"/>
                        <a:gd name="T43" fmla="*/ 1 h 76"/>
                        <a:gd name="T44" fmla="*/ 0 w 79"/>
                        <a:gd name="T45" fmla="*/ 1 h 76"/>
                        <a:gd name="T46" fmla="*/ 0 w 79"/>
                        <a:gd name="T47" fmla="*/ 1 h 76"/>
                        <a:gd name="T48" fmla="*/ 0 w 79"/>
                        <a:gd name="T49" fmla="*/ 1 h 76"/>
                        <a:gd name="T50" fmla="*/ 0 w 79"/>
                        <a:gd name="T51" fmla="*/ 2 h 76"/>
                        <a:gd name="T52" fmla="*/ 0 w 79"/>
                        <a:gd name="T53" fmla="*/ 2 h 76"/>
                        <a:gd name="T54" fmla="*/ 0 w 79"/>
                        <a:gd name="T55" fmla="*/ 2 h 76"/>
                        <a:gd name="T56" fmla="*/ 1 w 79"/>
                        <a:gd name="T57" fmla="*/ 2 h 76"/>
                        <a:gd name="T58" fmla="*/ 1 w 79"/>
                        <a:gd name="T59" fmla="*/ 3 h 76"/>
                        <a:gd name="T60" fmla="*/ 1 w 79"/>
                        <a:gd name="T61" fmla="*/ 3 h 76"/>
                        <a:gd name="T62" fmla="*/ 1 w 79"/>
                        <a:gd name="T63" fmla="*/ 3 h 76"/>
                        <a:gd name="T64" fmla="*/ 2 w 79"/>
                        <a:gd name="T65" fmla="*/ 3 h 7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9"/>
                        <a:gd name="T100" fmla="*/ 0 h 76"/>
                        <a:gd name="T101" fmla="*/ 79 w 79"/>
                        <a:gd name="T102" fmla="*/ 76 h 76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9" h="76">
                          <a:moveTo>
                            <a:pt x="40" y="76"/>
                          </a:moveTo>
                          <a:lnTo>
                            <a:pt x="43" y="76"/>
                          </a:lnTo>
                          <a:lnTo>
                            <a:pt x="47" y="76"/>
                          </a:lnTo>
                          <a:lnTo>
                            <a:pt x="50" y="73"/>
                          </a:lnTo>
                          <a:lnTo>
                            <a:pt x="54" y="73"/>
                          </a:lnTo>
                          <a:lnTo>
                            <a:pt x="56" y="71"/>
                          </a:lnTo>
                          <a:lnTo>
                            <a:pt x="61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9" y="61"/>
                          </a:lnTo>
                          <a:lnTo>
                            <a:pt x="72" y="58"/>
                          </a:lnTo>
                          <a:lnTo>
                            <a:pt x="73" y="56"/>
                          </a:lnTo>
                          <a:lnTo>
                            <a:pt x="74" y="53"/>
                          </a:lnTo>
                          <a:lnTo>
                            <a:pt x="76" y="48"/>
                          </a:lnTo>
                          <a:lnTo>
                            <a:pt x="76" y="45"/>
                          </a:lnTo>
                          <a:lnTo>
                            <a:pt x="77" y="40"/>
                          </a:lnTo>
                          <a:lnTo>
                            <a:pt x="79" y="38"/>
                          </a:lnTo>
                          <a:lnTo>
                            <a:pt x="77" y="33"/>
                          </a:lnTo>
                          <a:lnTo>
                            <a:pt x="76" y="29"/>
                          </a:lnTo>
                          <a:lnTo>
                            <a:pt x="76" y="25"/>
                          </a:lnTo>
                          <a:lnTo>
                            <a:pt x="74" y="22"/>
                          </a:lnTo>
                          <a:lnTo>
                            <a:pt x="73" y="19"/>
                          </a:lnTo>
                          <a:lnTo>
                            <a:pt x="72" y="15"/>
                          </a:lnTo>
                          <a:lnTo>
                            <a:pt x="69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1" y="5"/>
                          </a:lnTo>
                          <a:lnTo>
                            <a:pt x="56" y="3"/>
                          </a:lnTo>
                          <a:lnTo>
                            <a:pt x="54" y="2"/>
                          </a:lnTo>
                          <a:lnTo>
                            <a:pt x="50" y="0"/>
                          </a:lnTo>
                          <a:lnTo>
                            <a:pt x="47" y="0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5" y="0"/>
                          </a:lnTo>
                          <a:lnTo>
                            <a:pt x="31" y="0"/>
                          </a:lnTo>
                          <a:lnTo>
                            <a:pt x="28" y="0"/>
                          </a:lnTo>
                          <a:lnTo>
                            <a:pt x="24" y="2"/>
                          </a:lnTo>
                          <a:lnTo>
                            <a:pt x="21" y="3"/>
                          </a:lnTo>
                          <a:lnTo>
                            <a:pt x="17" y="5"/>
                          </a:lnTo>
                          <a:lnTo>
                            <a:pt x="15" y="7"/>
                          </a:lnTo>
                          <a:lnTo>
                            <a:pt x="12" y="10"/>
                          </a:lnTo>
                          <a:lnTo>
                            <a:pt x="9" y="13"/>
                          </a:lnTo>
                          <a:lnTo>
                            <a:pt x="6" y="15"/>
                          </a:lnTo>
                          <a:lnTo>
                            <a:pt x="5" y="19"/>
                          </a:lnTo>
                          <a:lnTo>
                            <a:pt x="3" y="22"/>
                          </a:lnTo>
                          <a:lnTo>
                            <a:pt x="2" y="25"/>
                          </a:lnTo>
                          <a:lnTo>
                            <a:pt x="0" y="29"/>
                          </a:lnTo>
                          <a:lnTo>
                            <a:pt x="0" y="33"/>
                          </a:lnTo>
                          <a:lnTo>
                            <a:pt x="0" y="38"/>
                          </a:lnTo>
                          <a:lnTo>
                            <a:pt x="0" y="40"/>
                          </a:lnTo>
                          <a:lnTo>
                            <a:pt x="0" y="45"/>
                          </a:lnTo>
                          <a:lnTo>
                            <a:pt x="2" y="48"/>
                          </a:lnTo>
                          <a:lnTo>
                            <a:pt x="3" y="53"/>
                          </a:lnTo>
                          <a:lnTo>
                            <a:pt x="5" y="56"/>
                          </a:lnTo>
                          <a:lnTo>
                            <a:pt x="6" y="58"/>
                          </a:lnTo>
                          <a:lnTo>
                            <a:pt x="9" y="61"/>
                          </a:lnTo>
                          <a:lnTo>
                            <a:pt x="12" y="65"/>
                          </a:lnTo>
                          <a:lnTo>
                            <a:pt x="15" y="67"/>
                          </a:lnTo>
                          <a:lnTo>
                            <a:pt x="17" y="70"/>
                          </a:lnTo>
                          <a:lnTo>
                            <a:pt x="21" y="71"/>
                          </a:lnTo>
                          <a:lnTo>
                            <a:pt x="24" y="73"/>
                          </a:lnTo>
                          <a:lnTo>
                            <a:pt x="28" y="73"/>
                          </a:lnTo>
                          <a:lnTo>
                            <a:pt x="31" y="76"/>
                          </a:lnTo>
                          <a:lnTo>
                            <a:pt x="35" y="76"/>
                          </a:lnTo>
                          <a:lnTo>
                            <a:pt x="40" y="7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17" name="Freeform 243"/>
                    <p:cNvSpPr>
                      <a:spLocks/>
                    </p:cNvSpPr>
                    <p:nvPr/>
                  </p:nvSpPr>
                  <p:spPr bwMode="auto">
                    <a:xfrm>
                      <a:off x="5487" y="1905"/>
                      <a:ext cx="27" cy="26"/>
                    </a:xfrm>
                    <a:custGeom>
                      <a:avLst/>
                      <a:gdLst>
                        <a:gd name="T0" fmla="*/ 2 w 79"/>
                        <a:gd name="T1" fmla="*/ 3 h 79"/>
                        <a:gd name="T2" fmla="*/ 2 w 79"/>
                        <a:gd name="T3" fmla="*/ 3 h 79"/>
                        <a:gd name="T4" fmla="*/ 2 w 79"/>
                        <a:gd name="T5" fmla="*/ 3 h 79"/>
                        <a:gd name="T6" fmla="*/ 3 w 79"/>
                        <a:gd name="T7" fmla="*/ 2 h 79"/>
                        <a:gd name="T8" fmla="*/ 3 w 79"/>
                        <a:gd name="T9" fmla="*/ 2 h 79"/>
                        <a:gd name="T10" fmla="*/ 3 w 79"/>
                        <a:gd name="T11" fmla="*/ 2 h 79"/>
                        <a:gd name="T12" fmla="*/ 3 w 79"/>
                        <a:gd name="T13" fmla="*/ 2 h 79"/>
                        <a:gd name="T14" fmla="*/ 3 w 79"/>
                        <a:gd name="T15" fmla="*/ 2 h 79"/>
                        <a:gd name="T16" fmla="*/ 3 w 79"/>
                        <a:gd name="T17" fmla="*/ 1 h 79"/>
                        <a:gd name="T18" fmla="*/ 3 w 79"/>
                        <a:gd name="T19" fmla="*/ 1 h 79"/>
                        <a:gd name="T20" fmla="*/ 3 w 79"/>
                        <a:gd name="T21" fmla="*/ 1 h 79"/>
                        <a:gd name="T22" fmla="*/ 3 w 79"/>
                        <a:gd name="T23" fmla="*/ 1 h 79"/>
                        <a:gd name="T24" fmla="*/ 3 w 79"/>
                        <a:gd name="T25" fmla="*/ 0 h 79"/>
                        <a:gd name="T26" fmla="*/ 2 w 79"/>
                        <a:gd name="T27" fmla="*/ 0 h 79"/>
                        <a:gd name="T28" fmla="*/ 2 w 79"/>
                        <a:gd name="T29" fmla="*/ 0 h 79"/>
                        <a:gd name="T30" fmla="*/ 2 w 79"/>
                        <a:gd name="T31" fmla="*/ 0 h 79"/>
                        <a:gd name="T32" fmla="*/ 1 w 79"/>
                        <a:gd name="T33" fmla="*/ 0 h 79"/>
                        <a:gd name="T34" fmla="*/ 1 w 79"/>
                        <a:gd name="T35" fmla="*/ 0 h 79"/>
                        <a:gd name="T36" fmla="*/ 1 w 79"/>
                        <a:gd name="T37" fmla="*/ 0 h 79"/>
                        <a:gd name="T38" fmla="*/ 1 w 79"/>
                        <a:gd name="T39" fmla="*/ 0 h 79"/>
                        <a:gd name="T40" fmla="*/ 0 w 79"/>
                        <a:gd name="T41" fmla="*/ 1 h 79"/>
                        <a:gd name="T42" fmla="*/ 0 w 79"/>
                        <a:gd name="T43" fmla="*/ 1 h 79"/>
                        <a:gd name="T44" fmla="*/ 0 w 79"/>
                        <a:gd name="T45" fmla="*/ 1 h 79"/>
                        <a:gd name="T46" fmla="*/ 0 w 79"/>
                        <a:gd name="T47" fmla="*/ 1 h 79"/>
                        <a:gd name="T48" fmla="*/ 0 w 79"/>
                        <a:gd name="T49" fmla="*/ 2 h 79"/>
                        <a:gd name="T50" fmla="*/ 0 w 79"/>
                        <a:gd name="T51" fmla="*/ 2 h 79"/>
                        <a:gd name="T52" fmla="*/ 0 w 79"/>
                        <a:gd name="T53" fmla="*/ 2 h 79"/>
                        <a:gd name="T54" fmla="*/ 0 w 79"/>
                        <a:gd name="T55" fmla="*/ 2 h 79"/>
                        <a:gd name="T56" fmla="*/ 1 w 79"/>
                        <a:gd name="T57" fmla="*/ 2 h 79"/>
                        <a:gd name="T58" fmla="*/ 1 w 79"/>
                        <a:gd name="T59" fmla="*/ 3 h 79"/>
                        <a:gd name="T60" fmla="*/ 1 w 79"/>
                        <a:gd name="T61" fmla="*/ 3 h 79"/>
                        <a:gd name="T62" fmla="*/ 1 w 79"/>
                        <a:gd name="T63" fmla="*/ 3 h 79"/>
                        <a:gd name="T64" fmla="*/ 2 w 79"/>
                        <a:gd name="T65" fmla="*/ 3 h 79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9"/>
                        <a:gd name="T100" fmla="*/ 0 h 79"/>
                        <a:gd name="T101" fmla="*/ 79 w 79"/>
                        <a:gd name="T102" fmla="*/ 79 h 79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9" h="79">
                          <a:moveTo>
                            <a:pt x="40" y="79"/>
                          </a:moveTo>
                          <a:lnTo>
                            <a:pt x="43" y="79"/>
                          </a:lnTo>
                          <a:lnTo>
                            <a:pt x="47" y="78"/>
                          </a:lnTo>
                          <a:lnTo>
                            <a:pt x="52" y="76"/>
                          </a:lnTo>
                          <a:lnTo>
                            <a:pt x="54" y="75"/>
                          </a:lnTo>
                          <a:lnTo>
                            <a:pt x="57" y="73"/>
                          </a:lnTo>
                          <a:lnTo>
                            <a:pt x="61" y="70"/>
                          </a:lnTo>
                          <a:lnTo>
                            <a:pt x="63" y="68"/>
                          </a:lnTo>
                          <a:lnTo>
                            <a:pt x="67" y="67"/>
                          </a:lnTo>
                          <a:lnTo>
                            <a:pt x="69" y="63"/>
                          </a:lnTo>
                          <a:lnTo>
                            <a:pt x="72" y="61"/>
                          </a:lnTo>
                          <a:lnTo>
                            <a:pt x="73" y="59"/>
                          </a:lnTo>
                          <a:lnTo>
                            <a:pt x="75" y="55"/>
                          </a:lnTo>
                          <a:lnTo>
                            <a:pt x="76" y="50"/>
                          </a:lnTo>
                          <a:lnTo>
                            <a:pt x="78" y="48"/>
                          </a:lnTo>
                          <a:lnTo>
                            <a:pt x="78" y="43"/>
                          </a:lnTo>
                          <a:lnTo>
                            <a:pt x="79" y="41"/>
                          </a:lnTo>
                          <a:lnTo>
                            <a:pt x="78" y="35"/>
                          </a:lnTo>
                          <a:lnTo>
                            <a:pt x="78" y="31"/>
                          </a:lnTo>
                          <a:lnTo>
                            <a:pt x="76" y="28"/>
                          </a:lnTo>
                          <a:lnTo>
                            <a:pt x="75" y="25"/>
                          </a:lnTo>
                          <a:lnTo>
                            <a:pt x="73" y="21"/>
                          </a:lnTo>
                          <a:lnTo>
                            <a:pt x="72" y="18"/>
                          </a:lnTo>
                          <a:lnTo>
                            <a:pt x="69" y="15"/>
                          </a:lnTo>
                          <a:lnTo>
                            <a:pt x="67" y="12"/>
                          </a:lnTo>
                          <a:lnTo>
                            <a:pt x="63" y="10"/>
                          </a:lnTo>
                          <a:lnTo>
                            <a:pt x="61" y="8"/>
                          </a:lnTo>
                          <a:lnTo>
                            <a:pt x="57" y="5"/>
                          </a:lnTo>
                          <a:lnTo>
                            <a:pt x="54" y="4"/>
                          </a:lnTo>
                          <a:lnTo>
                            <a:pt x="52" y="3"/>
                          </a:lnTo>
                          <a:lnTo>
                            <a:pt x="47" y="2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6" y="0"/>
                          </a:lnTo>
                          <a:lnTo>
                            <a:pt x="31" y="2"/>
                          </a:lnTo>
                          <a:lnTo>
                            <a:pt x="28" y="3"/>
                          </a:lnTo>
                          <a:lnTo>
                            <a:pt x="24" y="4"/>
                          </a:lnTo>
                          <a:lnTo>
                            <a:pt x="21" y="5"/>
                          </a:lnTo>
                          <a:lnTo>
                            <a:pt x="18" y="8"/>
                          </a:lnTo>
                          <a:lnTo>
                            <a:pt x="15" y="10"/>
                          </a:lnTo>
                          <a:lnTo>
                            <a:pt x="12" y="12"/>
                          </a:lnTo>
                          <a:lnTo>
                            <a:pt x="10" y="15"/>
                          </a:lnTo>
                          <a:lnTo>
                            <a:pt x="8" y="18"/>
                          </a:lnTo>
                          <a:lnTo>
                            <a:pt x="5" y="21"/>
                          </a:lnTo>
                          <a:lnTo>
                            <a:pt x="4" y="25"/>
                          </a:lnTo>
                          <a:lnTo>
                            <a:pt x="3" y="28"/>
                          </a:lnTo>
                          <a:lnTo>
                            <a:pt x="2" y="31"/>
                          </a:lnTo>
                          <a:lnTo>
                            <a:pt x="0" y="35"/>
                          </a:lnTo>
                          <a:lnTo>
                            <a:pt x="0" y="41"/>
                          </a:lnTo>
                          <a:lnTo>
                            <a:pt x="0" y="43"/>
                          </a:lnTo>
                          <a:lnTo>
                            <a:pt x="2" y="48"/>
                          </a:lnTo>
                          <a:lnTo>
                            <a:pt x="3" y="50"/>
                          </a:lnTo>
                          <a:lnTo>
                            <a:pt x="4" y="55"/>
                          </a:lnTo>
                          <a:lnTo>
                            <a:pt x="5" y="59"/>
                          </a:lnTo>
                          <a:lnTo>
                            <a:pt x="8" y="61"/>
                          </a:lnTo>
                          <a:lnTo>
                            <a:pt x="10" y="63"/>
                          </a:lnTo>
                          <a:lnTo>
                            <a:pt x="12" y="67"/>
                          </a:lnTo>
                          <a:lnTo>
                            <a:pt x="15" y="68"/>
                          </a:lnTo>
                          <a:lnTo>
                            <a:pt x="18" y="70"/>
                          </a:lnTo>
                          <a:lnTo>
                            <a:pt x="21" y="73"/>
                          </a:lnTo>
                          <a:lnTo>
                            <a:pt x="24" y="75"/>
                          </a:lnTo>
                          <a:lnTo>
                            <a:pt x="28" y="76"/>
                          </a:lnTo>
                          <a:lnTo>
                            <a:pt x="31" y="78"/>
                          </a:lnTo>
                          <a:lnTo>
                            <a:pt x="36" y="79"/>
                          </a:lnTo>
                          <a:lnTo>
                            <a:pt x="40" y="7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18" name="Freeform 244"/>
                    <p:cNvSpPr>
                      <a:spLocks/>
                    </p:cNvSpPr>
                    <p:nvPr/>
                  </p:nvSpPr>
                  <p:spPr bwMode="auto">
                    <a:xfrm>
                      <a:off x="5536" y="1906"/>
                      <a:ext cx="26" cy="25"/>
                    </a:xfrm>
                    <a:custGeom>
                      <a:avLst/>
                      <a:gdLst>
                        <a:gd name="T0" fmla="*/ 2 w 78"/>
                        <a:gd name="T1" fmla="*/ 3 h 76"/>
                        <a:gd name="T2" fmla="*/ 2 w 78"/>
                        <a:gd name="T3" fmla="*/ 3 h 76"/>
                        <a:gd name="T4" fmla="*/ 2 w 78"/>
                        <a:gd name="T5" fmla="*/ 3 h 76"/>
                        <a:gd name="T6" fmla="*/ 2 w 78"/>
                        <a:gd name="T7" fmla="*/ 2 h 76"/>
                        <a:gd name="T8" fmla="*/ 3 w 78"/>
                        <a:gd name="T9" fmla="*/ 2 h 76"/>
                        <a:gd name="T10" fmla="*/ 3 w 78"/>
                        <a:gd name="T11" fmla="*/ 2 h 76"/>
                        <a:gd name="T12" fmla="*/ 3 w 78"/>
                        <a:gd name="T13" fmla="*/ 2 h 76"/>
                        <a:gd name="T14" fmla="*/ 3 w 78"/>
                        <a:gd name="T15" fmla="*/ 1 h 76"/>
                        <a:gd name="T16" fmla="*/ 3 w 78"/>
                        <a:gd name="T17" fmla="*/ 1 h 76"/>
                        <a:gd name="T18" fmla="*/ 3 w 78"/>
                        <a:gd name="T19" fmla="*/ 1 h 76"/>
                        <a:gd name="T20" fmla="*/ 3 w 78"/>
                        <a:gd name="T21" fmla="*/ 1 h 76"/>
                        <a:gd name="T22" fmla="*/ 3 w 78"/>
                        <a:gd name="T23" fmla="*/ 0 h 76"/>
                        <a:gd name="T24" fmla="*/ 2 w 78"/>
                        <a:gd name="T25" fmla="*/ 0 h 76"/>
                        <a:gd name="T26" fmla="*/ 2 w 78"/>
                        <a:gd name="T27" fmla="*/ 0 h 76"/>
                        <a:gd name="T28" fmla="*/ 2 w 78"/>
                        <a:gd name="T29" fmla="*/ 0 h 76"/>
                        <a:gd name="T30" fmla="*/ 2 w 78"/>
                        <a:gd name="T31" fmla="*/ 0 h 76"/>
                        <a:gd name="T32" fmla="*/ 1 w 78"/>
                        <a:gd name="T33" fmla="*/ 0 h 76"/>
                        <a:gd name="T34" fmla="*/ 1 w 78"/>
                        <a:gd name="T35" fmla="*/ 0 h 76"/>
                        <a:gd name="T36" fmla="*/ 1 w 78"/>
                        <a:gd name="T37" fmla="*/ 0 h 76"/>
                        <a:gd name="T38" fmla="*/ 0 w 78"/>
                        <a:gd name="T39" fmla="*/ 0 h 76"/>
                        <a:gd name="T40" fmla="*/ 0 w 78"/>
                        <a:gd name="T41" fmla="*/ 0 h 76"/>
                        <a:gd name="T42" fmla="*/ 0 w 78"/>
                        <a:gd name="T43" fmla="*/ 1 h 76"/>
                        <a:gd name="T44" fmla="*/ 0 w 78"/>
                        <a:gd name="T45" fmla="*/ 1 h 76"/>
                        <a:gd name="T46" fmla="*/ 0 w 78"/>
                        <a:gd name="T47" fmla="*/ 1 h 76"/>
                        <a:gd name="T48" fmla="*/ 0 w 78"/>
                        <a:gd name="T49" fmla="*/ 1 h 76"/>
                        <a:gd name="T50" fmla="*/ 0 w 78"/>
                        <a:gd name="T51" fmla="*/ 2 h 76"/>
                        <a:gd name="T52" fmla="*/ 0 w 78"/>
                        <a:gd name="T53" fmla="*/ 2 h 76"/>
                        <a:gd name="T54" fmla="*/ 0 w 78"/>
                        <a:gd name="T55" fmla="*/ 2 h 76"/>
                        <a:gd name="T56" fmla="*/ 0 w 78"/>
                        <a:gd name="T57" fmla="*/ 2 h 76"/>
                        <a:gd name="T58" fmla="*/ 1 w 78"/>
                        <a:gd name="T59" fmla="*/ 3 h 76"/>
                        <a:gd name="T60" fmla="*/ 1 w 78"/>
                        <a:gd name="T61" fmla="*/ 3 h 76"/>
                        <a:gd name="T62" fmla="*/ 1 w 78"/>
                        <a:gd name="T63" fmla="*/ 3 h 76"/>
                        <a:gd name="T64" fmla="*/ 1 w 78"/>
                        <a:gd name="T65" fmla="*/ 3 h 7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8"/>
                        <a:gd name="T100" fmla="*/ 0 h 76"/>
                        <a:gd name="T101" fmla="*/ 78 w 78"/>
                        <a:gd name="T102" fmla="*/ 76 h 76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8" h="76">
                          <a:moveTo>
                            <a:pt x="40" y="76"/>
                          </a:moveTo>
                          <a:lnTo>
                            <a:pt x="43" y="76"/>
                          </a:lnTo>
                          <a:lnTo>
                            <a:pt x="47" y="76"/>
                          </a:lnTo>
                          <a:lnTo>
                            <a:pt x="50" y="73"/>
                          </a:lnTo>
                          <a:lnTo>
                            <a:pt x="54" y="73"/>
                          </a:lnTo>
                          <a:lnTo>
                            <a:pt x="57" y="71"/>
                          </a:lnTo>
                          <a:lnTo>
                            <a:pt x="60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8" y="63"/>
                          </a:lnTo>
                          <a:lnTo>
                            <a:pt x="70" y="59"/>
                          </a:lnTo>
                          <a:lnTo>
                            <a:pt x="73" y="56"/>
                          </a:lnTo>
                          <a:lnTo>
                            <a:pt x="75" y="53"/>
                          </a:lnTo>
                          <a:lnTo>
                            <a:pt x="75" y="50"/>
                          </a:lnTo>
                          <a:lnTo>
                            <a:pt x="78" y="45"/>
                          </a:lnTo>
                          <a:lnTo>
                            <a:pt x="78" y="41"/>
                          </a:lnTo>
                          <a:lnTo>
                            <a:pt x="78" y="38"/>
                          </a:lnTo>
                          <a:lnTo>
                            <a:pt x="78" y="34"/>
                          </a:lnTo>
                          <a:lnTo>
                            <a:pt x="78" y="29"/>
                          </a:lnTo>
                          <a:lnTo>
                            <a:pt x="75" y="26"/>
                          </a:lnTo>
                          <a:lnTo>
                            <a:pt x="75" y="22"/>
                          </a:lnTo>
                          <a:lnTo>
                            <a:pt x="73" y="19"/>
                          </a:lnTo>
                          <a:lnTo>
                            <a:pt x="70" y="15"/>
                          </a:lnTo>
                          <a:lnTo>
                            <a:pt x="68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0" y="6"/>
                          </a:lnTo>
                          <a:lnTo>
                            <a:pt x="57" y="3"/>
                          </a:lnTo>
                          <a:lnTo>
                            <a:pt x="54" y="2"/>
                          </a:lnTo>
                          <a:lnTo>
                            <a:pt x="50" y="1"/>
                          </a:lnTo>
                          <a:lnTo>
                            <a:pt x="47" y="0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5" y="0"/>
                          </a:lnTo>
                          <a:lnTo>
                            <a:pt x="31" y="0"/>
                          </a:lnTo>
                          <a:lnTo>
                            <a:pt x="27" y="1"/>
                          </a:lnTo>
                          <a:lnTo>
                            <a:pt x="24" y="2"/>
                          </a:lnTo>
                          <a:lnTo>
                            <a:pt x="21" y="3"/>
                          </a:lnTo>
                          <a:lnTo>
                            <a:pt x="17" y="6"/>
                          </a:lnTo>
                          <a:lnTo>
                            <a:pt x="13" y="7"/>
                          </a:lnTo>
                          <a:lnTo>
                            <a:pt x="11" y="10"/>
                          </a:lnTo>
                          <a:lnTo>
                            <a:pt x="9" y="13"/>
                          </a:lnTo>
                          <a:lnTo>
                            <a:pt x="6" y="15"/>
                          </a:lnTo>
                          <a:lnTo>
                            <a:pt x="4" y="19"/>
                          </a:lnTo>
                          <a:lnTo>
                            <a:pt x="4" y="22"/>
                          </a:lnTo>
                          <a:lnTo>
                            <a:pt x="2" y="26"/>
                          </a:lnTo>
                          <a:lnTo>
                            <a:pt x="2" y="29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2" y="45"/>
                          </a:lnTo>
                          <a:lnTo>
                            <a:pt x="2" y="50"/>
                          </a:lnTo>
                          <a:lnTo>
                            <a:pt x="4" y="53"/>
                          </a:lnTo>
                          <a:lnTo>
                            <a:pt x="4" y="56"/>
                          </a:lnTo>
                          <a:lnTo>
                            <a:pt x="6" y="59"/>
                          </a:lnTo>
                          <a:lnTo>
                            <a:pt x="9" y="63"/>
                          </a:lnTo>
                          <a:lnTo>
                            <a:pt x="11" y="65"/>
                          </a:lnTo>
                          <a:lnTo>
                            <a:pt x="13" y="67"/>
                          </a:lnTo>
                          <a:lnTo>
                            <a:pt x="17" y="70"/>
                          </a:lnTo>
                          <a:lnTo>
                            <a:pt x="21" y="71"/>
                          </a:lnTo>
                          <a:lnTo>
                            <a:pt x="24" y="73"/>
                          </a:lnTo>
                          <a:lnTo>
                            <a:pt x="27" y="73"/>
                          </a:lnTo>
                          <a:lnTo>
                            <a:pt x="31" y="76"/>
                          </a:lnTo>
                          <a:lnTo>
                            <a:pt x="35" y="76"/>
                          </a:lnTo>
                          <a:lnTo>
                            <a:pt x="40" y="7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19" name="Freeform 245"/>
                    <p:cNvSpPr>
                      <a:spLocks/>
                    </p:cNvSpPr>
                    <p:nvPr/>
                  </p:nvSpPr>
                  <p:spPr bwMode="auto">
                    <a:xfrm>
                      <a:off x="5588" y="1906"/>
                      <a:ext cx="26" cy="26"/>
                    </a:xfrm>
                    <a:custGeom>
                      <a:avLst/>
                      <a:gdLst>
                        <a:gd name="T0" fmla="*/ 2 w 78"/>
                        <a:gd name="T1" fmla="*/ 3 h 77"/>
                        <a:gd name="T2" fmla="*/ 2 w 78"/>
                        <a:gd name="T3" fmla="*/ 3 h 77"/>
                        <a:gd name="T4" fmla="*/ 2 w 78"/>
                        <a:gd name="T5" fmla="*/ 3 h 77"/>
                        <a:gd name="T6" fmla="*/ 2 w 78"/>
                        <a:gd name="T7" fmla="*/ 2 h 77"/>
                        <a:gd name="T8" fmla="*/ 2 w 78"/>
                        <a:gd name="T9" fmla="*/ 2 h 77"/>
                        <a:gd name="T10" fmla="*/ 3 w 78"/>
                        <a:gd name="T11" fmla="*/ 2 h 77"/>
                        <a:gd name="T12" fmla="*/ 3 w 78"/>
                        <a:gd name="T13" fmla="*/ 2 h 77"/>
                        <a:gd name="T14" fmla="*/ 3 w 78"/>
                        <a:gd name="T15" fmla="*/ 2 h 77"/>
                        <a:gd name="T16" fmla="*/ 3 w 78"/>
                        <a:gd name="T17" fmla="*/ 1 h 77"/>
                        <a:gd name="T18" fmla="*/ 3 w 78"/>
                        <a:gd name="T19" fmla="*/ 1 h 77"/>
                        <a:gd name="T20" fmla="*/ 3 w 78"/>
                        <a:gd name="T21" fmla="*/ 1 h 77"/>
                        <a:gd name="T22" fmla="*/ 2 w 78"/>
                        <a:gd name="T23" fmla="*/ 0 h 77"/>
                        <a:gd name="T24" fmla="*/ 2 w 78"/>
                        <a:gd name="T25" fmla="*/ 0 h 77"/>
                        <a:gd name="T26" fmla="*/ 2 w 78"/>
                        <a:gd name="T27" fmla="*/ 0 h 77"/>
                        <a:gd name="T28" fmla="*/ 2 w 78"/>
                        <a:gd name="T29" fmla="*/ 0 h 77"/>
                        <a:gd name="T30" fmla="*/ 2 w 78"/>
                        <a:gd name="T31" fmla="*/ 0 h 77"/>
                        <a:gd name="T32" fmla="*/ 1 w 78"/>
                        <a:gd name="T33" fmla="*/ 0 h 77"/>
                        <a:gd name="T34" fmla="*/ 1 w 78"/>
                        <a:gd name="T35" fmla="*/ 0 h 77"/>
                        <a:gd name="T36" fmla="*/ 1 w 78"/>
                        <a:gd name="T37" fmla="*/ 0 h 77"/>
                        <a:gd name="T38" fmla="*/ 0 w 78"/>
                        <a:gd name="T39" fmla="*/ 0 h 77"/>
                        <a:gd name="T40" fmla="*/ 0 w 78"/>
                        <a:gd name="T41" fmla="*/ 0 h 77"/>
                        <a:gd name="T42" fmla="*/ 0 w 78"/>
                        <a:gd name="T43" fmla="*/ 1 h 77"/>
                        <a:gd name="T44" fmla="*/ 0 w 78"/>
                        <a:gd name="T45" fmla="*/ 1 h 77"/>
                        <a:gd name="T46" fmla="*/ 0 w 78"/>
                        <a:gd name="T47" fmla="*/ 1 h 77"/>
                        <a:gd name="T48" fmla="*/ 0 w 78"/>
                        <a:gd name="T49" fmla="*/ 2 h 77"/>
                        <a:gd name="T50" fmla="*/ 0 w 78"/>
                        <a:gd name="T51" fmla="*/ 2 h 77"/>
                        <a:gd name="T52" fmla="*/ 0 w 78"/>
                        <a:gd name="T53" fmla="*/ 2 h 77"/>
                        <a:gd name="T54" fmla="*/ 0 w 78"/>
                        <a:gd name="T55" fmla="*/ 2 h 77"/>
                        <a:gd name="T56" fmla="*/ 0 w 78"/>
                        <a:gd name="T57" fmla="*/ 2 h 77"/>
                        <a:gd name="T58" fmla="*/ 1 w 78"/>
                        <a:gd name="T59" fmla="*/ 3 h 77"/>
                        <a:gd name="T60" fmla="*/ 1 w 78"/>
                        <a:gd name="T61" fmla="*/ 3 h 77"/>
                        <a:gd name="T62" fmla="*/ 1 w 78"/>
                        <a:gd name="T63" fmla="*/ 3 h 77"/>
                        <a:gd name="T64" fmla="*/ 1 w 78"/>
                        <a:gd name="T65" fmla="*/ 3 h 77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8"/>
                        <a:gd name="T100" fmla="*/ 0 h 77"/>
                        <a:gd name="T101" fmla="*/ 78 w 78"/>
                        <a:gd name="T102" fmla="*/ 77 h 77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8" h="77">
                          <a:moveTo>
                            <a:pt x="38" y="77"/>
                          </a:moveTo>
                          <a:lnTo>
                            <a:pt x="41" y="76"/>
                          </a:lnTo>
                          <a:lnTo>
                            <a:pt x="45" y="75"/>
                          </a:lnTo>
                          <a:lnTo>
                            <a:pt x="50" y="75"/>
                          </a:lnTo>
                          <a:lnTo>
                            <a:pt x="53" y="72"/>
                          </a:lnTo>
                          <a:lnTo>
                            <a:pt x="56" y="71"/>
                          </a:lnTo>
                          <a:lnTo>
                            <a:pt x="60" y="69"/>
                          </a:lnTo>
                          <a:lnTo>
                            <a:pt x="63" y="66"/>
                          </a:lnTo>
                          <a:lnTo>
                            <a:pt x="65" y="64"/>
                          </a:lnTo>
                          <a:lnTo>
                            <a:pt x="67" y="62"/>
                          </a:lnTo>
                          <a:lnTo>
                            <a:pt x="70" y="59"/>
                          </a:lnTo>
                          <a:lnTo>
                            <a:pt x="71" y="56"/>
                          </a:lnTo>
                          <a:lnTo>
                            <a:pt x="73" y="53"/>
                          </a:lnTo>
                          <a:lnTo>
                            <a:pt x="76" y="49"/>
                          </a:lnTo>
                          <a:lnTo>
                            <a:pt x="76" y="45"/>
                          </a:lnTo>
                          <a:lnTo>
                            <a:pt x="77" y="41"/>
                          </a:lnTo>
                          <a:lnTo>
                            <a:pt x="78" y="38"/>
                          </a:lnTo>
                          <a:lnTo>
                            <a:pt x="77" y="34"/>
                          </a:lnTo>
                          <a:lnTo>
                            <a:pt x="76" y="28"/>
                          </a:lnTo>
                          <a:lnTo>
                            <a:pt x="76" y="26"/>
                          </a:lnTo>
                          <a:lnTo>
                            <a:pt x="73" y="23"/>
                          </a:lnTo>
                          <a:lnTo>
                            <a:pt x="71" y="19"/>
                          </a:lnTo>
                          <a:lnTo>
                            <a:pt x="70" y="17"/>
                          </a:lnTo>
                          <a:lnTo>
                            <a:pt x="67" y="13"/>
                          </a:lnTo>
                          <a:lnTo>
                            <a:pt x="65" y="11"/>
                          </a:lnTo>
                          <a:lnTo>
                            <a:pt x="63" y="8"/>
                          </a:lnTo>
                          <a:lnTo>
                            <a:pt x="60" y="6"/>
                          </a:lnTo>
                          <a:lnTo>
                            <a:pt x="56" y="4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2" y="2"/>
                          </a:lnTo>
                          <a:lnTo>
                            <a:pt x="20" y="4"/>
                          </a:lnTo>
                          <a:lnTo>
                            <a:pt x="16" y="6"/>
                          </a:lnTo>
                          <a:lnTo>
                            <a:pt x="13" y="8"/>
                          </a:lnTo>
                          <a:lnTo>
                            <a:pt x="11" y="11"/>
                          </a:lnTo>
                          <a:lnTo>
                            <a:pt x="8" y="13"/>
                          </a:lnTo>
                          <a:lnTo>
                            <a:pt x="6" y="17"/>
                          </a:lnTo>
                          <a:lnTo>
                            <a:pt x="5" y="19"/>
                          </a:lnTo>
                          <a:lnTo>
                            <a:pt x="2" y="23"/>
                          </a:lnTo>
                          <a:lnTo>
                            <a:pt x="1" y="26"/>
                          </a:lnTo>
                          <a:lnTo>
                            <a:pt x="0" y="28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0" y="45"/>
                          </a:lnTo>
                          <a:lnTo>
                            <a:pt x="1" y="49"/>
                          </a:lnTo>
                          <a:lnTo>
                            <a:pt x="2" y="53"/>
                          </a:lnTo>
                          <a:lnTo>
                            <a:pt x="5" y="56"/>
                          </a:lnTo>
                          <a:lnTo>
                            <a:pt x="6" y="59"/>
                          </a:lnTo>
                          <a:lnTo>
                            <a:pt x="8" y="62"/>
                          </a:lnTo>
                          <a:lnTo>
                            <a:pt x="11" y="64"/>
                          </a:lnTo>
                          <a:lnTo>
                            <a:pt x="13" y="66"/>
                          </a:lnTo>
                          <a:lnTo>
                            <a:pt x="16" y="69"/>
                          </a:lnTo>
                          <a:lnTo>
                            <a:pt x="20" y="71"/>
                          </a:lnTo>
                          <a:lnTo>
                            <a:pt x="22" y="72"/>
                          </a:lnTo>
                          <a:lnTo>
                            <a:pt x="26" y="75"/>
                          </a:lnTo>
                          <a:lnTo>
                            <a:pt x="31" y="75"/>
                          </a:lnTo>
                          <a:lnTo>
                            <a:pt x="34" y="76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20" name="Freeform 246"/>
                    <p:cNvSpPr>
                      <a:spLocks/>
                    </p:cNvSpPr>
                    <p:nvPr/>
                  </p:nvSpPr>
                  <p:spPr bwMode="auto">
                    <a:xfrm>
                      <a:off x="5639" y="1907"/>
                      <a:ext cx="25" cy="25"/>
                    </a:xfrm>
                    <a:custGeom>
                      <a:avLst/>
                      <a:gdLst>
                        <a:gd name="T0" fmla="*/ 1 w 77"/>
                        <a:gd name="T1" fmla="*/ 3 h 77"/>
                        <a:gd name="T2" fmla="*/ 2 w 77"/>
                        <a:gd name="T3" fmla="*/ 3 h 77"/>
                        <a:gd name="T4" fmla="*/ 2 w 77"/>
                        <a:gd name="T5" fmla="*/ 3 h 77"/>
                        <a:gd name="T6" fmla="*/ 2 w 77"/>
                        <a:gd name="T7" fmla="*/ 2 h 77"/>
                        <a:gd name="T8" fmla="*/ 2 w 77"/>
                        <a:gd name="T9" fmla="*/ 2 h 77"/>
                        <a:gd name="T10" fmla="*/ 2 w 77"/>
                        <a:gd name="T11" fmla="*/ 2 h 77"/>
                        <a:gd name="T12" fmla="*/ 3 w 77"/>
                        <a:gd name="T13" fmla="*/ 2 h 77"/>
                        <a:gd name="T14" fmla="*/ 3 w 77"/>
                        <a:gd name="T15" fmla="*/ 2 h 77"/>
                        <a:gd name="T16" fmla="*/ 3 w 77"/>
                        <a:gd name="T17" fmla="*/ 1 h 77"/>
                        <a:gd name="T18" fmla="*/ 3 w 77"/>
                        <a:gd name="T19" fmla="*/ 1 h 77"/>
                        <a:gd name="T20" fmla="*/ 2 w 77"/>
                        <a:gd name="T21" fmla="*/ 1 h 77"/>
                        <a:gd name="T22" fmla="*/ 2 w 77"/>
                        <a:gd name="T23" fmla="*/ 0 h 77"/>
                        <a:gd name="T24" fmla="*/ 2 w 77"/>
                        <a:gd name="T25" fmla="*/ 0 h 77"/>
                        <a:gd name="T26" fmla="*/ 2 w 77"/>
                        <a:gd name="T27" fmla="*/ 0 h 77"/>
                        <a:gd name="T28" fmla="*/ 2 w 77"/>
                        <a:gd name="T29" fmla="*/ 0 h 77"/>
                        <a:gd name="T30" fmla="*/ 1 w 77"/>
                        <a:gd name="T31" fmla="*/ 0 h 77"/>
                        <a:gd name="T32" fmla="*/ 1 w 77"/>
                        <a:gd name="T33" fmla="*/ 0 h 77"/>
                        <a:gd name="T34" fmla="*/ 1 w 77"/>
                        <a:gd name="T35" fmla="*/ 0 h 77"/>
                        <a:gd name="T36" fmla="*/ 1 w 77"/>
                        <a:gd name="T37" fmla="*/ 0 h 77"/>
                        <a:gd name="T38" fmla="*/ 0 w 77"/>
                        <a:gd name="T39" fmla="*/ 0 h 77"/>
                        <a:gd name="T40" fmla="*/ 0 w 77"/>
                        <a:gd name="T41" fmla="*/ 0 h 77"/>
                        <a:gd name="T42" fmla="*/ 0 w 77"/>
                        <a:gd name="T43" fmla="*/ 1 h 77"/>
                        <a:gd name="T44" fmla="*/ 0 w 77"/>
                        <a:gd name="T45" fmla="*/ 1 h 77"/>
                        <a:gd name="T46" fmla="*/ 0 w 77"/>
                        <a:gd name="T47" fmla="*/ 1 h 77"/>
                        <a:gd name="T48" fmla="*/ 0 w 77"/>
                        <a:gd name="T49" fmla="*/ 2 h 77"/>
                        <a:gd name="T50" fmla="*/ 0 w 77"/>
                        <a:gd name="T51" fmla="*/ 2 h 77"/>
                        <a:gd name="T52" fmla="*/ 0 w 77"/>
                        <a:gd name="T53" fmla="*/ 2 h 77"/>
                        <a:gd name="T54" fmla="*/ 0 w 77"/>
                        <a:gd name="T55" fmla="*/ 2 h 77"/>
                        <a:gd name="T56" fmla="*/ 0 w 77"/>
                        <a:gd name="T57" fmla="*/ 2 h 77"/>
                        <a:gd name="T58" fmla="*/ 1 w 77"/>
                        <a:gd name="T59" fmla="*/ 3 h 77"/>
                        <a:gd name="T60" fmla="*/ 1 w 77"/>
                        <a:gd name="T61" fmla="*/ 3 h 77"/>
                        <a:gd name="T62" fmla="*/ 1 w 77"/>
                        <a:gd name="T63" fmla="*/ 3 h 77"/>
                        <a:gd name="T64" fmla="*/ 1 w 77"/>
                        <a:gd name="T65" fmla="*/ 3 h 77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7"/>
                        <a:gd name="T100" fmla="*/ 0 h 77"/>
                        <a:gd name="T101" fmla="*/ 77 w 77"/>
                        <a:gd name="T102" fmla="*/ 77 h 77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7" h="77">
                          <a:moveTo>
                            <a:pt x="38" y="77"/>
                          </a:moveTo>
                          <a:lnTo>
                            <a:pt x="41" y="77"/>
                          </a:lnTo>
                          <a:lnTo>
                            <a:pt x="45" y="76"/>
                          </a:lnTo>
                          <a:lnTo>
                            <a:pt x="48" y="75"/>
                          </a:lnTo>
                          <a:lnTo>
                            <a:pt x="53" y="75"/>
                          </a:lnTo>
                          <a:lnTo>
                            <a:pt x="56" y="73"/>
                          </a:lnTo>
                          <a:lnTo>
                            <a:pt x="59" y="70"/>
                          </a:lnTo>
                          <a:lnTo>
                            <a:pt x="61" y="67"/>
                          </a:lnTo>
                          <a:lnTo>
                            <a:pt x="65" y="66"/>
                          </a:lnTo>
                          <a:lnTo>
                            <a:pt x="67" y="62"/>
                          </a:lnTo>
                          <a:lnTo>
                            <a:pt x="70" y="60"/>
                          </a:lnTo>
                          <a:lnTo>
                            <a:pt x="71" y="57"/>
                          </a:lnTo>
                          <a:lnTo>
                            <a:pt x="73" y="53"/>
                          </a:lnTo>
                          <a:lnTo>
                            <a:pt x="74" y="50"/>
                          </a:lnTo>
                          <a:lnTo>
                            <a:pt x="76" y="45"/>
                          </a:lnTo>
                          <a:lnTo>
                            <a:pt x="76" y="42"/>
                          </a:lnTo>
                          <a:lnTo>
                            <a:pt x="77" y="38"/>
                          </a:lnTo>
                          <a:lnTo>
                            <a:pt x="76" y="35"/>
                          </a:lnTo>
                          <a:lnTo>
                            <a:pt x="76" y="30"/>
                          </a:lnTo>
                          <a:lnTo>
                            <a:pt x="74" y="26"/>
                          </a:lnTo>
                          <a:lnTo>
                            <a:pt x="73" y="23"/>
                          </a:lnTo>
                          <a:lnTo>
                            <a:pt x="71" y="19"/>
                          </a:lnTo>
                          <a:lnTo>
                            <a:pt x="70" y="17"/>
                          </a:lnTo>
                          <a:lnTo>
                            <a:pt x="67" y="13"/>
                          </a:lnTo>
                          <a:lnTo>
                            <a:pt x="65" y="11"/>
                          </a:lnTo>
                          <a:lnTo>
                            <a:pt x="61" y="9"/>
                          </a:lnTo>
                          <a:lnTo>
                            <a:pt x="59" y="6"/>
                          </a:lnTo>
                          <a:lnTo>
                            <a:pt x="56" y="4"/>
                          </a:lnTo>
                          <a:lnTo>
                            <a:pt x="53" y="3"/>
                          </a:lnTo>
                          <a:lnTo>
                            <a:pt x="48" y="2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3" y="0"/>
                          </a:lnTo>
                          <a:lnTo>
                            <a:pt x="31" y="0"/>
                          </a:lnTo>
                          <a:lnTo>
                            <a:pt x="26" y="2"/>
                          </a:lnTo>
                          <a:lnTo>
                            <a:pt x="22" y="3"/>
                          </a:lnTo>
                          <a:lnTo>
                            <a:pt x="19" y="4"/>
                          </a:lnTo>
                          <a:lnTo>
                            <a:pt x="15" y="6"/>
                          </a:lnTo>
                          <a:lnTo>
                            <a:pt x="13" y="9"/>
                          </a:lnTo>
                          <a:lnTo>
                            <a:pt x="10" y="11"/>
                          </a:lnTo>
                          <a:lnTo>
                            <a:pt x="7" y="13"/>
                          </a:lnTo>
                          <a:lnTo>
                            <a:pt x="4" y="17"/>
                          </a:lnTo>
                          <a:lnTo>
                            <a:pt x="3" y="19"/>
                          </a:lnTo>
                          <a:lnTo>
                            <a:pt x="2" y="23"/>
                          </a:lnTo>
                          <a:lnTo>
                            <a:pt x="0" y="26"/>
                          </a:lnTo>
                          <a:lnTo>
                            <a:pt x="0" y="30"/>
                          </a:lnTo>
                          <a:lnTo>
                            <a:pt x="0" y="35"/>
                          </a:lnTo>
                          <a:lnTo>
                            <a:pt x="0" y="38"/>
                          </a:lnTo>
                          <a:lnTo>
                            <a:pt x="0" y="42"/>
                          </a:lnTo>
                          <a:lnTo>
                            <a:pt x="0" y="45"/>
                          </a:lnTo>
                          <a:lnTo>
                            <a:pt x="0" y="50"/>
                          </a:lnTo>
                          <a:lnTo>
                            <a:pt x="2" y="53"/>
                          </a:lnTo>
                          <a:lnTo>
                            <a:pt x="3" y="57"/>
                          </a:lnTo>
                          <a:lnTo>
                            <a:pt x="4" y="60"/>
                          </a:lnTo>
                          <a:lnTo>
                            <a:pt x="7" y="62"/>
                          </a:lnTo>
                          <a:lnTo>
                            <a:pt x="10" y="66"/>
                          </a:lnTo>
                          <a:lnTo>
                            <a:pt x="13" y="67"/>
                          </a:lnTo>
                          <a:lnTo>
                            <a:pt x="15" y="70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5"/>
                          </a:lnTo>
                          <a:lnTo>
                            <a:pt x="31" y="76"/>
                          </a:lnTo>
                          <a:lnTo>
                            <a:pt x="33" y="77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21" name="Freeform 247"/>
                    <p:cNvSpPr>
                      <a:spLocks/>
                    </p:cNvSpPr>
                    <p:nvPr/>
                  </p:nvSpPr>
                  <p:spPr bwMode="auto">
                    <a:xfrm>
                      <a:off x="5491" y="1538"/>
                      <a:ext cx="19" cy="9"/>
                    </a:xfrm>
                    <a:custGeom>
                      <a:avLst/>
                      <a:gdLst>
                        <a:gd name="T0" fmla="*/ 2 w 56"/>
                        <a:gd name="T1" fmla="*/ 0 h 27"/>
                        <a:gd name="T2" fmla="*/ 2 w 56"/>
                        <a:gd name="T3" fmla="*/ 0 h 27"/>
                        <a:gd name="T4" fmla="*/ 2 w 56"/>
                        <a:gd name="T5" fmla="*/ 0 h 27"/>
                        <a:gd name="T6" fmla="*/ 2 w 56"/>
                        <a:gd name="T7" fmla="*/ 0 h 27"/>
                        <a:gd name="T8" fmla="*/ 2 w 56"/>
                        <a:gd name="T9" fmla="*/ 1 h 27"/>
                        <a:gd name="T10" fmla="*/ 2 w 56"/>
                        <a:gd name="T11" fmla="*/ 1 h 27"/>
                        <a:gd name="T12" fmla="*/ 2 w 56"/>
                        <a:gd name="T13" fmla="*/ 1 h 27"/>
                        <a:gd name="T14" fmla="*/ 2 w 56"/>
                        <a:gd name="T15" fmla="*/ 1 h 27"/>
                        <a:gd name="T16" fmla="*/ 2 w 56"/>
                        <a:gd name="T17" fmla="*/ 1 h 27"/>
                        <a:gd name="T18" fmla="*/ 2 w 56"/>
                        <a:gd name="T19" fmla="*/ 1 h 27"/>
                        <a:gd name="T20" fmla="*/ 2 w 56"/>
                        <a:gd name="T21" fmla="*/ 1 h 27"/>
                        <a:gd name="T22" fmla="*/ 2 w 56"/>
                        <a:gd name="T23" fmla="*/ 1 h 27"/>
                        <a:gd name="T24" fmla="*/ 2 w 56"/>
                        <a:gd name="T25" fmla="*/ 1 h 27"/>
                        <a:gd name="T26" fmla="*/ 1 w 56"/>
                        <a:gd name="T27" fmla="*/ 1 h 27"/>
                        <a:gd name="T28" fmla="*/ 1 w 56"/>
                        <a:gd name="T29" fmla="*/ 1 h 27"/>
                        <a:gd name="T30" fmla="*/ 1 w 56"/>
                        <a:gd name="T31" fmla="*/ 1 h 27"/>
                        <a:gd name="T32" fmla="*/ 1 w 56"/>
                        <a:gd name="T33" fmla="*/ 1 h 27"/>
                        <a:gd name="T34" fmla="*/ 1 w 56"/>
                        <a:gd name="T35" fmla="*/ 1 h 27"/>
                        <a:gd name="T36" fmla="*/ 1 w 56"/>
                        <a:gd name="T37" fmla="*/ 1 h 27"/>
                        <a:gd name="T38" fmla="*/ 1 w 56"/>
                        <a:gd name="T39" fmla="*/ 1 h 27"/>
                        <a:gd name="T40" fmla="*/ 0 w 56"/>
                        <a:gd name="T41" fmla="*/ 0 h 27"/>
                        <a:gd name="T42" fmla="*/ 0 w 56"/>
                        <a:gd name="T43" fmla="*/ 0 h 27"/>
                        <a:gd name="T44" fmla="*/ 0 w 56"/>
                        <a:gd name="T45" fmla="*/ 0 h 27"/>
                        <a:gd name="T46" fmla="*/ 0 w 56"/>
                        <a:gd name="T47" fmla="*/ 0 h 27"/>
                        <a:gd name="T48" fmla="*/ 0 w 56"/>
                        <a:gd name="T49" fmla="*/ 0 h 27"/>
                        <a:gd name="T50" fmla="*/ 0 w 56"/>
                        <a:gd name="T51" fmla="*/ 0 h 27"/>
                        <a:gd name="T52" fmla="*/ 0 w 56"/>
                        <a:gd name="T53" fmla="*/ 0 h 27"/>
                        <a:gd name="T54" fmla="*/ 0 w 56"/>
                        <a:gd name="T55" fmla="*/ 0 h 27"/>
                        <a:gd name="T56" fmla="*/ 0 w 56"/>
                        <a:gd name="T57" fmla="*/ 0 h 27"/>
                        <a:gd name="T58" fmla="*/ 1 w 56"/>
                        <a:gd name="T59" fmla="*/ 0 h 27"/>
                        <a:gd name="T60" fmla="*/ 1 w 56"/>
                        <a:gd name="T61" fmla="*/ 0 h 27"/>
                        <a:gd name="T62" fmla="*/ 1 w 56"/>
                        <a:gd name="T63" fmla="*/ 0 h 27"/>
                        <a:gd name="T64" fmla="*/ 1 w 56"/>
                        <a:gd name="T65" fmla="*/ 0 h 27"/>
                        <a:gd name="T66" fmla="*/ 1 w 56"/>
                        <a:gd name="T67" fmla="*/ 0 h 27"/>
                        <a:gd name="T68" fmla="*/ 1 w 56"/>
                        <a:gd name="T69" fmla="*/ 0 h 27"/>
                        <a:gd name="T70" fmla="*/ 1 w 56"/>
                        <a:gd name="T71" fmla="*/ 0 h 27"/>
                        <a:gd name="T72" fmla="*/ 2 w 56"/>
                        <a:gd name="T73" fmla="*/ 0 h 27"/>
                        <a:gd name="T74" fmla="*/ 2 w 56"/>
                        <a:gd name="T75" fmla="*/ 0 h 27"/>
                        <a:gd name="T76" fmla="*/ 2 w 56"/>
                        <a:gd name="T77" fmla="*/ 0 h 27"/>
                        <a:gd name="T78" fmla="*/ 2 w 56"/>
                        <a:gd name="T79" fmla="*/ 0 h 27"/>
                        <a:gd name="T80" fmla="*/ 2 w 56"/>
                        <a:gd name="T81" fmla="*/ 0 h 27"/>
                        <a:gd name="T82" fmla="*/ 2 w 56"/>
                        <a:gd name="T83" fmla="*/ 0 h 27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w 56"/>
                        <a:gd name="T127" fmla="*/ 0 h 27"/>
                        <a:gd name="T128" fmla="*/ 56 w 56"/>
                        <a:gd name="T129" fmla="*/ 27 h 27"/>
                      </a:gdLst>
                      <a:ahLst/>
                      <a:cxnLst>
                        <a:cxn ang="T84">
                          <a:pos x="T0" y="T1"/>
                        </a:cxn>
                        <a:cxn ang="T85">
                          <a:pos x="T2" y="T3"/>
                        </a:cxn>
                        <a:cxn ang="T86">
                          <a:pos x="T4" y="T5"/>
                        </a:cxn>
                        <a:cxn ang="T87">
                          <a:pos x="T6" y="T7"/>
                        </a:cxn>
                        <a:cxn ang="T88">
                          <a:pos x="T8" y="T9"/>
                        </a:cxn>
                        <a:cxn ang="T89">
                          <a:pos x="T10" y="T11"/>
                        </a:cxn>
                        <a:cxn ang="T90">
                          <a:pos x="T12" y="T13"/>
                        </a:cxn>
                        <a:cxn ang="T91">
                          <a:pos x="T14" y="T15"/>
                        </a:cxn>
                        <a:cxn ang="T92">
                          <a:pos x="T16" y="T17"/>
                        </a:cxn>
                        <a:cxn ang="T93">
                          <a:pos x="T18" y="T19"/>
                        </a:cxn>
                        <a:cxn ang="T94">
                          <a:pos x="T20" y="T21"/>
                        </a:cxn>
                        <a:cxn ang="T95">
                          <a:pos x="T22" y="T23"/>
                        </a:cxn>
                        <a:cxn ang="T96">
                          <a:pos x="T24" y="T25"/>
                        </a:cxn>
                        <a:cxn ang="T97">
                          <a:pos x="T26" y="T27"/>
                        </a:cxn>
                        <a:cxn ang="T98">
                          <a:pos x="T28" y="T29"/>
                        </a:cxn>
                        <a:cxn ang="T99">
                          <a:pos x="T30" y="T31"/>
                        </a:cxn>
                        <a:cxn ang="T100">
                          <a:pos x="T32" y="T33"/>
                        </a:cxn>
                        <a:cxn ang="T101">
                          <a:pos x="T34" y="T35"/>
                        </a:cxn>
                        <a:cxn ang="T102">
                          <a:pos x="T36" y="T37"/>
                        </a:cxn>
                        <a:cxn ang="T103">
                          <a:pos x="T38" y="T39"/>
                        </a:cxn>
                        <a:cxn ang="T104">
                          <a:pos x="T40" y="T41"/>
                        </a:cxn>
                        <a:cxn ang="T105">
                          <a:pos x="T42" y="T43"/>
                        </a:cxn>
                        <a:cxn ang="T106">
                          <a:pos x="T44" y="T45"/>
                        </a:cxn>
                        <a:cxn ang="T107">
                          <a:pos x="T46" y="T47"/>
                        </a:cxn>
                        <a:cxn ang="T108">
                          <a:pos x="T48" y="T49"/>
                        </a:cxn>
                        <a:cxn ang="T109">
                          <a:pos x="T50" y="T51"/>
                        </a:cxn>
                        <a:cxn ang="T110">
                          <a:pos x="T52" y="T53"/>
                        </a:cxn>
                        <a:cxn ang="T111">
                          <a:pos x="T54" y="T55"/>
                        </a:cxn>
                        <a:cxn ang="T112">
                          <a:pos x="T56" y="T57"/>
                        </a:cxn>
                        <a:cxn ang="T113">
                          <a:pos x="T58" y="T59"/>
                        </a:cxn>
                        <a:cxn ang="T114">
                          <a:pos x="T60" y="T61"/>
                        </a:cxn>
                        <a:cxn ang="T115">
                          <a:pos x="T62" y="T63"/>
                        </a:cxn>
                        <a:cxn ang="T116">
                          <a:pos x="T64" y="T65"/>
                        </a:cxn>
                        <a:cxn ang="T117">
                          <a:pos x="T66" y="T67"/>
                        </a:cxn>
                        <a:cxn ang="T118">
                          <a:pos x="T68" y="T69"/>
                        </a:cxn>
                        <a:cxn ang="T119">
                          <a:pos x="T70" y="T71"/>
                        </a:cxn>
                        <a:cxn ang="T120">
                          <a:pos x="T72" y="T73"/>
                        </a:cxn>
                        <a:cxn ang="T121">
                          <a:pos x="T74" y="T75"/>
                        </a:cxn>
                        <a:cxn ang="T122">
                          <a:pos x="T76" y="T77"/>
                        </a:cxn>
                        <a:cxn ang="T123">
                          <a:pos x="T78" y="T79"/>
                        </a:cxn>
                        <a:cxn ang="T124">
                          <a:pos x="T80" y="T81"/>
                        </a:cxn>
                        <a:cxn ang="T125">
                          <a:pos x="T82" y="T83"/>
                        </a:cxn>
                      </a:cxnLst>
                      <a:rect l="T126" t="T127" r="T128" b="T129"/>
                      <a:pathLst>
                        <a:path w="56" h="27">
                          <a:moveTo>
                            <a:pt x="51" y="0"/>
                          </a:moveTo>
                          <a:lnTo>
                            <a:pt x="51" y="4"/>
                          </a:lnTo>
                          <a:lnTo>
                            <a:pt x="51" y="8"/>
                          </a:lnTo>
                          <a:lnTo>
                            <a:pt x="51" y="12"/>
                          </a:lnTo>
                          <a:lnTo>
                            <a:pt x="53" y="15"/>
                          </a:lnTo>
                          <a:lnTo>
                            <a:pt x="53" y="19"/>
                          </a:lnTo>
                          <a:lnTo>
                            <a:pt x="54" y="22"/>
                          </a:lnTo>
                          <a:lnTo>
                            <a:pt x="55" y="25"/>
                          </a:lnTo>
                          <a:lnTo>
                            <a:pt x="56" y="27"/>
                          </a:lnTo>
                          <a:lnTo>
                            <a:pt x="51" y="27"/>
                          </a:lnTo>
                          <a:lnTo>
                            <a:pt x="48" y="27"/>
                          </a:lnTo>
                          <a:lnTo>
                            <a:pt x="44" y="27"/>
                          </a:lnTo>
                          <a:lnTo>
                            <a:pt x="41" y="27"/>
                          </a:lnTo>
                          <a:lnTo>
                            <a:pt x="37" y="26"/>
                          </a:lnTo>
                          <a:lnTo>
                            <a:pt x="34" y="25"/>
                          </a:lnTo>
                          <a:lnTo>
                            <a:pt x="29" y="23"/>
                          </a:lnTo>
                          <a:lnTo>
                            <a:pt x="26" y="22"/>
                          </a:lnTo>
                          <a:lnTo>
                            <a:pt x="23" y="20"/>
                          </a:lnTo>
                          <a:lnTo>
                            <a:pt x="19" y="18"/>
                          </a:lnTo>
                          <a:lnTo>
                            <a:pt x="16" y="14"/>
                          </a:lnTo>
                          <a:lnTo>
                            <a:pt x="13" y="12"/>
                          </a:lnTo>
                          <a:lnTo>
                            <a:pt x="9" y="9"/>
                          </a:lnTo>
                          <a:lnTo>
                            <a:pt x="6" y="7"/>
                          </a:lnTo>
                          <a:lnTo>
                            <a:pt x="3" y="4"/>
                          </a:lnTo>
                          <a:lnTo>
                            <a:pt x="0" y="2"/>
                          </a:lnTo>
                          <a:lnTo>
                            <a:pt x="3" y="1"/>
                          </a:lnTo>
                          <a:lnTo>
                            <a:pt x="6" y="1"/>
                          </a:lnTo>
                          <a:lnTo>
                            <a:pt x="9" y="1"/>
                          </a:lnTo>
                          <a:lnTo>
                            <a:pt x="13" y="1"/>
                          </a:lnTo>
                          <a:lnTo>
                            <a:pt x="16" y="1"/>
                          </a:lnTo>
                          <a:lnTo>
                            <a:pt x="19" y="1"/>
                          </a:lnTo>
                          <a:lnTo>
                            <a:pt x="23" y="1"/>
                          </a:lnTo>
                          <a:lnTo>
                            <a:pt x="26" y="1"/>
                          </a:lnTo>
                          <a:lnTo>
                            <a:pt x="29" y="0"/>
                          </a:lnTo>
                          <a:lnTo>
                            <a:pt x="31" y="0"/>
                          </a:lnTo>
                          <a:lnTo>
                            <a:pt x="35" y="0"/>
                          </a:lnTo>
                          <a:lnTo>
                            <a:pt x="40" y="0"/>
                          </a:lnTo>
                          <a:lnTo>
                            <a:pt x="42" y="0"/>
                          </a:lnTo>
                          <a:lnTo>
                            <a:pt x="44" y="0"/>
                          </a:lnTo>
                          <a:lnTo>
                            <a:pt x="48" y="0"/>
                          </a:lnTo>
                          <a:lnTo>
                            <a:pt x="51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22" name="Freeform 248"/>
                    <p:cNvSpPr>
                      <a:spLocks/>
                    </p:cNvSpPr>
                    <p:nvPr/>
                  </p:nvSpPr>
                  <p:spPr bwMode="auto">
                    <a:xfrm>
                      <a:off x="5354" y="1538"/>
                      <a:ext cx="326" cy="47"/>
                    </a:xfrm>
                    <a:custGeom>
                      <a:avLst/>
                      <a:gdLst>
                        <a:gd name="T0" fmla="*/ 31 w 976"/>
                        <a:gd name="T1" fmla="*/ 1 h 139"/>
                        <a:gd name="T2" fmla="*/ 30 w 976"/>
                        <a:gd name="T3" fmla="*/ 1 h 139"/>
                        <a:gd name="T4" fmla="*/ 28 w 976"/>
                        <a:gd name="T5" fmla="*/ 1 h 139"/>
                        <a:gd name="T6" fmla="*/ 27 w 976"/>
                        <a:gd name="T7" fmla="*/ 1 h 139"/>
                        <a:gd name="T8" fmla="*/ 26 w 976"/>
                        <a:gd name="T9" fmla="*/ 2 h 139"/>
                        <a:gd name="T10" fmla="*/ 25 w 976"/>
                        <a:gd name="T11" fmla="*/ 1 h 139"/>
                        <a:gd name="T12" fmla="*/ 24 w 976"/>
                        <a:gd name="T13" fmla="*/ 1 h 139"/>
                        <a:gd name="T14" fmla="*/ 24 w 976"/>
                        <a:gd name="T15" fmla="*/ 3 h 139"/>
                        <a:gd name="T16" fmla="*/ 25 w 976"/>
                        <a:gd name="T17" fmla="*/ 3 h 139"/>
                        <a:gd name="T18" fmla="*/ 26 w 976"/>
                        <a:gd name="T19" fmla="*/ 2 h 139"/>
                        <a:gd name="T20" fmla="*/ 28 w 976"/>
                        <a:gd name="T21" fmla="*/ 2 h 139"/>
                        <a:gd name="T22" fmla="*/ 29 w 976"/>
                        <a:gd name="T23" fmla="*/ 2 h 139"/>
                        <a:gd name="T24" fmla="*/ 30 w 976"/>
                        <a:gd name="T25" fmla="*/ 3 h 139"/>
                        <a:gd name="T26" fmla="*/ 31 w 976"/>
                        <a:gd name="T27" fmla="*/ 3 h 139"/>
                        <a:gd name="T28" fmla="*/ 33 w 976"/>
                        <a:gd name="T29" fmla="*/ 2 h 139"/>
                        <a:gd name="T30" fmla="*/ 32 w 976"/>
                        <a:gd name="T31" fmla="*/ 2 h 139"/>
                        <a:gd name="T32" fmla="*/ 31 w 976"/>
                        <a:gd name="T33" fmla="*/ 2 h 139"/>
                        <a:gd name="T34" fmla="*/ 31 w 976"/>
                        <a:gd name="T35" fmla="*/ 1 h 139"/>
                        <a:gd name="T36" fmla="*/ 32 w 976"/>
                        <a:gd name="T37" fmla="*/ 0 h 139"/>
                        <a:gd name="T38" fmla="*/ 33 w 976"/>
                        <a:gd name="T39" fmla="*/ 1 h 139"/>
                        <a:gd name="T40" fmla="*/ 35 w 976"/>
                        <a:gd name="T41" fmla="*/ 1 h 139"/>
                        <a:gd name="T42" fmla="*/ 36 w 976"/>
                        <a:gd name="T43" fmla="*/ 1 h 139"/>
                        <a:gd name="T44" fmla="*/ 28 w 976"/>
                        <a:gd name="T45" fmla="*/ 4 h 139"/>
                        <a:gd name="T46" fmla="*/ 23 w 976"/>
                        <a:gd name="T47" fmla="*/ 3 h 139"/>
                        <a:gd name="T48" fmla="*/ 18 w 976"/>
                        <a:gd name="T49" fmla="*/ 3 h 139"/>
                        <a:gd name="T50" fmla="*/ 14 w 976"/>
                        <a:gd name="T51" fmla="*/ 3 h 139"/>
                        <a:gd name="T52" fmla="*/ 9 w 976"/>
                        <a:gd name="T53" fmla="*/ 4 h 139"/>
                        <a:gd name="T54" fmla="*/ 5 w 976"/>
                        <a:gd name="T55" fmla="*/ 4 h 139"/>
                        <a:gd name="T56" fmla="*/ 0 w 976"/>
                        <a:gd name="T57" fmla="*/ 2 h 139"/>
                        <a:gd name="T58" fmla="*/ 1 w 976"/>
                        <a:gd name="T59" fmla="*/ 2 h 139"/>
                        <a:gd name="T60" fmla="*/ 2 w 976"/>
                        <a:gd name="T61" fmla="*/ 1 h 139"/>
                        <a:gd name="T62" fmla="*/ 3 w 976"/>
                        <a:gd name="T63" fmla="*/ 1 h 139"/>
                        <a:gd name="T64" fmla="*/ 4 w 976"/>
                        <a:gd name="T65" fmla="*/ 1 h 139"/>
                        <a:gd name="T66" fmla="*/ 5 w 976"/>
                        <a:gd name="T67" fmla="*/ 1 h 139"/>
                        <a:gd name="T68" fmla="*/ 6 w 976"/>
                        <a:gd name="T69" fmla="*/ 1 h 139"/>
                        <a:gd name="T70" fmla="*/ 7 w 976"/>
                        <a:gd name="T71" fmla="*/ 2 h 139"/>
                        <a:gd name="T72" fmla="*/ 8 w 976"/>
                        <a:gd name="T73" fmla="*/ 1 h 139"/>
                        <a:gd name="T74" fmla="*/ 9 w 976"/>
                        <a:gd name="T75" fmla="*/ 1 h 139"/>
                        <a:gd name="T76" fmla="*/ 10 w 976"/>
                        <a:gd name="T77" fmla="*/ 2 h 139"/>
                        <a:gd name="T78" fmla="*/ 12 w 976"/>
                        <a:gd name="T79" fmla="*/ 3 h 139"/>
                        <a:gd name="T80" fmla="*/ 12 w 976"/>
                        <a:gd name="T81" fmla="*/ 2 h 139"/>
                        <a:gd name="T82" fmla="*/ 11 w 976"/>
                        <a:gd name="T83" fmla="*/ 0 h 139"/>
                        <a:gd name="T84" fmla="*/ 12 w 976"/>
                        <a:gd name="T85" fmla="*/ 0 h 139"/>
                        <a:gd name="T86" fmla="*/ 13 w 976"/>
                        <a:gd name="T87" fmla="*/ 0 h 139"/>
                        <a:gd name="T88" fmla="*/ 14 w 976"/>
                        <a:gd name="T89" fmla="*/ 1 h 139"/>
                        <a:gd name="T90" fmla="*/ 15 w 976"/>
                        <a:gd name="T91" fmla="*/ 2 h 139"/>
                        <a:gd name="T92" fmla="*/ 16 w 976"/>
                        <a:gd name="T93" fmla="*/ 2 h 139"/>
                        <a:gd name="T94" fmla="*/ 17 w 976"/>
                        <a:gd name="T95" fmla="*/ 2 h 139"/>
                        <a:gd name="T96" fmla="*/ 19 w 976"/>
                        <a:gd name="T97" fmla="*/ 1 h 139"/>
                        <a:gd name="T98" fmla="*/ 20 w 976"/>
                        <a:gd name="T99" fmla="*/ 0 h 139"/>
                        <a:gd name="T100" fmla="*/ 19 w 976"/>
                        <a:gd name="T101" fmla="*/ 1 h 139"/>
                        <a:gd name="T102" fmla="*/ 20 w 976"/>
                        <a:gd name="T103" fmla="*/ 2 h 139"/>
                        <a:gd name="T104" fmla="*/ 21 w 976"/>
                        <a:gd name="T105" fmla="*/ 3 h 139"/>
                        <a:gd name="T106" fmla="*/ 22 w 976"/>
                        <a:gd name="T107" fmla="*/ 2 h 139"/>
                        <a:gd name="T108" fmla="*/ 22 w 976"/>
                        <a:gd name="T109" fmla="*/ 1 h 139"/>
                        <a:gd name="T110" fmla="*/ 21 w 976"/>
                        <a:gd name="T111" fmla="*/ 0 h 139"/>
                        <a:gd name="T112" fmla="*/ 21 w 976"/>
                        <a:gd name="T113" fmla="*/ 0 h 139"/>
                        <a:gd name="T114" fmla="*/ 23 w 976"/>
                        <a:gd name="T115" fmla="*/ 0 h 139"/>
                        <a:gd name="T116" fmla="*/ 24 w 976"/>
                        <a:gd name="T117" fmla="*/ 0 h 139"/>
                        <a:gd name="T118" fmla="*/ 26 w 976"/>
                        <a:gd name="T119" fmla="*/ 0 h 139"/>
                        <a:gd name="T120" fmla="*/ 28 w 976"/>
                        <a:gd name="T121" fmla="*/ 0 h 139"/>
                        <a:gd name="T122" fmla="*/ 29 w 976"/>
                        <a:gd name="T123" fmla="*/ 0 h 139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60000 65536"/>
                        <a:gd name="T184" fmla="*/ 0 60000 65536"/>
                        <a:gd name="T185" fmla="*/ 0 60000 65536"/>
                        <a:gd name="T186" fmla="*/ 0 w 976"/>
                        <a:gd name="T187" fmla="*/ 0 h 139"/>
                        <a:gd name="T188" fmla="*/ 976 w 976"/>
                        <a:gd name="T189" fmla="*/ 139 h 139"/>
                      </a:gdLst>
                      <a:ahLst/>
                      <a:cxnLst>
                        <a:cxn ang="T124">
                          <a:pos x="T0" y="T1"/>
                        </a:cxn>
                        <a:cxn ang="T125">
                          <a:pos x="T2" y="T3"/>
                        </a:cxn>
                        <a:cxn ang="T126">
                          <a:pos x="T4" y="T5"/>
                        </a:cxn>
                        <a:cxn ang="T127">
                          <a:pos x="T6" y="T7"/>
                        </a:cxn>
                        <a:cxn ang="T128">
                          <a:pos x="T8" y="T9"/>
                        </a:cxn>
                        <a:cxn ang="T129">
                          <a:pos x="T10" y="T11"/>
                        </a:cxn>
                        <a:cxn ang="T130">
                          <a:pos x="T12" y="T13"/>
                        </a:cxn>
                        <a:cxn ang="T131">
                          <a:pos x="T14" y="T15"/>
                        </a:cxn>
                        <a:cxn ang="T132">
                          <a:pos x="T16" y="T17"/>
                        </a:cxn>
                        <a:cxn ang="T133">
                          <a:pos x="T18" y="T19"/>
                        </a:cxn>
                        <a:cxn ang="T134">
                          <a:pos x="T20" y="T21"/>
                        </a:cxn>
                        <a:cxn ang="T135">
                          <a:pos x="T22" y="T23"/>
                        </a:cxn>
                        <a:cxn ang="T136">
                          <a:pos x="T24" y="T25"/>
                        </a:cxn>
                        <a:cxn ang="T137">
                          <a:pos x="T26" y="T27"/>
                        </a:cxn>
                        <a:cxn ang="T138">
                          <a:pos x="T28" y="T29"/>
                        </a:cxn>
                        <a:cxn ang="T139">
                          <a:pos x="T30" y="T31"/>
                        </a:cxn>
                        <a:cxn ang="T140">
                          <a:pos x="T32" y="T33"/>
                        </a:cxn>
                        <a:cxn ang="T141">
                          <a:pos x="T34" y="T35"/>
                        </a:cxn>
                        <a:cxn ang="T142">
                          <a:pos x="T36" y="T37"/>
                        </a:cxn>
                        <a:cxn ang="T143">
                          <a:pos x="T38" y="T39"/>
                        </a:cxn>
                        <a:cxn ang="T144">
                          <a:pos x="T40" y="T41"/>
                        </a:cxn>
                        <a:cxn ang="T145">
                          <a:pos x="T42" y="T43"/>
                        </a:cxn>
                        <a:cxn ang="T146">
                          <a:pos x="T44" y="T45"/>
                        </a:cxn>
                        <a:cxn ang="T147">
                          <a:pos x="T46" y="T47"/>
                        </a:cxn>
                        <a:cxn ang="T148">
                          <a:pos x="T48" y="T49"/>
                        </a:cxn>
                        <a:cxn ang="T149">
                          <a:pos x="T50" y="T51"/>
                        </a:cxn>
                        <a:cxn ang="T150">
                          <a:pos x="T52" y="T53"/>
                        </a:cxn>
                        <a:cxn ang="T151">
                          <a:pos x="T54" y="T55"/>
                        </a:cxn>
                        <a:cxn ang="T152">
                          <a:pos x="T56" y="T57"/>
                        </a:cxn>
                        <a:cxn ang="T153">
                          <a:pos x="T58" y="T59"/>
                        </a:cxn>
                        <a:cxn ang="T154">
                          <a:pos x="T60" y="T61"/>
                        </a:cxn>
                        <a:cxn ang="T155">
                          <a:pos x="T62" y="T63"/>
                        </a:cxn>
                        <a:cxn ang="T156">
                          <a:pos x="T64" y="T65"/>
                        </a:cxn>
                        <a:cxn ang="T157">
                          <a:pos x="T66" y="T67"/>
                        </a:cxn>
                        <a:cxn ang="T158">
                          <a:pos x="T68" y="T69"/>
                        </a:cxn>
                        <a:cxn ang="T159">
                          <a:pos x="T70" y="T71"/>
                        </a:cxn>
                        <a:cxn ang="T160">
                          <a:pos x="T72" y="T73"/>
                        </a:cxn>
                        <a:cxn ang="T161">
                          <a:pos x="T74" y="T75"/>
                        </a:cxn>
                        <a:cxn ang="T162">
                          <a:pos x="T76" y="T77"/>
                        </a:cxn>
                        <a:cxn ang="T163">
                          <a:pos x="T78" y="T79"/>
                        </a:cxn>
                        <a:cxn ang="T164">
                          <a:pos x="T80" y="T81"/>
                        </a:cxn>
                        <a:cxn ang="T165">
                          <a:pos x="T82" y="T83"/>
                        </a:cxn>
                        <a:cxn ang="T166">
                          <a:pos x="T84" y="T85"/>
                        </a:cxn>
                        <a:cxn ang="T167">
                          <a:pos x="T86" y="T87"/>
                        </a:cxn>
                        <a:cxn ang="T168">
                          <a:pos x="T88" y="T89"/>
                        </a:cxn>
                        <a:cxn ang="T169">
                          <a:pos x="T90" y="T91"/>
                        </a:cxn>
                        <a:cxn ang="T170">
                          <a:pos x="T92" y="T93"/>
                        </a:cxn>
                        <a:cxn ang="T171">
                          <a:pos x="T94" y="T95"/>
                        </a:cxn>
                        <a:cxn ang="T172">
                          <a:pos x="T96" y="T97"/>
                        </a:cxn>
                        <a:cxn ang="T173">
                          <a:pos x="T98" y="T99"/>
                        </a:cxn>
                        <a:cxn ang="T174">
                          <a:pos x="T100" y="T101"/>
                        </a:cxn>
                        <a:cxn ang="T175">
                          <a:pos x="T102" y="T103"/>
                        </a:cxn>
                        <a:cxn ang="T176">
                          <a:pos x="T104" y="T105"/>
                        </a:cxn>
                        <a:cxn ang="T177">
                          <a:pos x="T106" y="T107"/>
                        </a:cxn>
                        <a:cxn ang="T178">
                          <a:pos x="T108" y="T109"/>
                        </a:cxn>
                        <a:cxn ang="T179">
                          <a:pos x="T110" y="T111"/>
                        </a:cxn>
                        <a:cxn ang="T180">
                          <a:pos x="T112" y="T113"/>
                        </a:cxn>
                        <a:cxn ang="T181">
                          <a:pos x="T114" y="T115"/>
                        </a:cxn>
                        <a:cxn ang="T182">
                          <a:pos x="T116" y="T117"/>
                        </a:cxn>
                        <a:cxn ang="T183">
                          <a:pos x="T118" y="T119"/>
                        </a:cxn>
                        <a:cxn ang="T184">
                          <a:pos x="T120" y="T121"/>
                        </a:cxn>
                        <a:cxn ang="T185">
                          <a:pos x="T122" y="T123"/>
                        </a:cxn>
                      </a:cxnLst>
                      <a:rect l="T186" t="T187" r="T188" b="T189"/>
                      <a:pathLst>
                        <a:path w="976" h="139">
                          <a:moveTo>
                            <a:pt x="811" y="11"/>
                          </a:moveTo>
                          <a:lnTo>
                            <a:pt x="812" y="11"/>
                          </a:lnTo>
                          <a:lnTo>
                            <a:pt x="816" y="11"/>
                          </a:lnTo>
                          <a:lnTo>
                            <a:pt x="818" y="11"/>
                          </a:lnTo>
                          <a:lnTo>
                            <a:pt x="822" y="12"/>
                          </a:lnTo>
                          <a:lnTo>
                            <a:pt x="824" y="12"/>
                          </a:lnTo>
                          <a:lnTo>
                            <a:pt x="829" y="12"/>
                          </a:lnTo>
                          <a:lnTo>
                            <a:pt x="827" y="13"/>
                          </a:lnTo>
                          <a:lnTo>
                            <a:pt x="824" y="14"/>
                          </a:lnTo>
                          <a:lnTo>
                            <a:pt x="821" y="16"/>
                          </a:lnTo>
                          <a:lnTo>
                            <a:pt x="818" y="18"/>
                          </a:lnTo>
                          <a:lnTo>
                            <a:pt x="816" y="18"/>
                          </a:lnTo>
                          <a:lnTo>
                            <a:pt x="812" y="20"/>
                          </a:lnTo>
                          <a:lnTo>
                            <a:pt x="810" y="21"/>
                          </a:lnTo>
                          <a:lnTo>
                            <a:pt x="808" y="23"/>
                          </a:lnTo>
                          <a:lnTo>
                            <a:pt x="804" y="24"/>
                          </a:lnTo>
                          <a:lnTo>
                            <a:pt x="802" y="25"/>
                          </a:lnTo>
                          <a:lnTo>
                            <a:pt x="798" y="26"/>
                          </a:lnTo>
                          <a:lnTo>
                            <a:pt x="795" y="27"/>
                          </a:lnTo>
                          <a:lnTo>
                            <a:pt x="792" y="29"/>
                          </a:lnTo>
                          <a:lnTo>
                            <a:pt x="790" y="30"/>
                          </a:lnTo>
                          <a:lnTo>
                            <a:pt x="785" y="31"/>
                          </a:lnTo>
                          <a:lnTo>
                            <a:pt x="783" y="32"/>
                          </a:lnTo>
                          <a:lnTo>
                            <a:pt x="779" y="33"/>
                          </a:lnTo>
                          <a:lnTo>
                            <a:pt x="777" y="33"/>
                          </a:lnTo>
                          <a:lnTo>
                            <a:pt x="772" y="35"/>
                          </a:lnTo>
                          <a:lnTo>
                            <a:pt x="770" y="36"/>
                          </a:lnTo>
                          <a:lnTo>
                            <a:pt x="766" y="36"/>
                          </a:lnTo>
                          <a:lnTo>
                            <a:pt x="764" y="36"/>
                          </a:lnTo>
                          <a:lnTo>
                            <a:pt x="761" y="36"/>
                          </a:lnTo>
                          <a:lnTo>
                            <a:pt x="758" y="36"/>
                          </a:lnTo>
                          <a:lnTo>
                            <a:pt x="755" y="35"/>
                          </a:lnTo>
                          <a:lnTo>
                            <a:pt x="752" y="33"/>
                          </a:lnTo>
                          <a:lnTo>
                            <a:pt x="750" y="32"/>
                          </a:lnTo>
                          <a:lnTo>
                            <a:pt x="748" y="31"/>
                          </a:lnTo>
                          <a:lnTo>
                            <a:pt x="746" y="29"/>
                          </a:lnTo>
                          <a:lnTo>
                            <a:pt x="744" y="26"/>
                          </a:lnTo>
                          <a:lnTo>
                            <a:pt x="741" y="24"/>
                          </a:lnTo>
                          <a:lnTo>
                            <a:pt x="740" y="21"/>
                          </a:lnTo>
                          <a:lnTo>
                            <a:pt x="735" y="24"/>
                          </a:lnTo>
                          <a:lnTo>
                            <a:pt x="732" y="25"/>
                          </a:lnTo>
                          <a:lnTo>
                            <a:pt x="727" y="27"/>
                          </a:lnTo>
                          <a:lnTo>
                            <a:pt x="723" y="30"/>
                          </a:lnTo>
                          <a:lnTo>
                            <a:pt x="721" y="32"/>
                          </a:lnTo>
                          <a:lnTo>
                            <a:pt x="719" y="33"/>
                          </a:lnTo>
                          <a:lnTo>
                            <a:pt x="716" y="36"/>
                          </a:lnTo>
                          <a:lnTo>
                            <a:pt x="715" y="38"/>
                          </a:lnTo>
                          <a:lnTo>
                            <a:pt x="712" y="40"/>
                          </a:lnTo>
                          <a:lnTo>
                            <a:pt x="710" y="43"/>
                          </a:lnTo>
                          <a:lnTo>
                            <a:pt x="708" y="45"/>
                          </a:lnTo>
                          <a:lnTo>
                            <a:pt x="707" y="46"/>
                          </a:lnTo>
                          <a:lnTo>
                            <a:pt x="704" y="46"/>
                          </a:lnTo>
                          <a:lnTo>
                            <a:pt x="702" y="46"/>
                          </a:lnTo>
                          <a:lnTo>
                            <a:pt x="698" y="44"/>
                          </a:lnTo>
                          <a:lnTo>
                            <a:pt x="695" y="42"/>
                          </a:lnTo>
                          <a:lnTo>
                            <a:pt x="691" y="39"/>
                          </a:lnTo>
                          <a:lnTo>
                            <a:pt x="688" y="38"/>
                          </a:lnTo>
                          <a:lnTo>
                            <a:pt x="684" y="36"/>
                          </a:lnTo>
                          <a:lnTo>
                            <a:pt x="681" y="32"/>
                          </a:lnTo>
                          <a:lnTo>
                            <a:pt x="678" y="31"/>
                          </a:lnTo>
                          <a:lnTo>
                            <a:pt x="676" y="30"/>
                          </a:lnTo>
                          <a:lnTo>
                            <a:pt x="672" y="27"/>
                          </a:lnTo>
                          <a:lnTo>
                            <a:pt x="670" y="26"/>
                          </a:lnTo>
                          <a:lnTo>
                            <a:pt x="666" y="24"/>
                          </a:lnTo>
                          <a:lnTo>
                            <a:pt x="664" y="23"/>
                          </a:lnTo>
                          <a:lnTo>
                            <a:pt x="661" y="20"/>
                          </a:lnTo>
                          <a:lnTo>
                            <a:pt x="658" y="18"/>
                          </a:lnTo>
                          <a:lnTo>
                            <a:pt x="656" y="23"/>
                          </a:lnTo>
                          <a:lnTo>
                            <a:pt x="653" y="29"/>
                          </a:lnTo>
                          <a:lnTo>
                            <a:pt x="652" y="32"/>
                          </a:lnTo>
                          <a:lnTo>
                            <a:pt x="650" y="38"/>
                          </a:lnTo>
                          <a:lnTo>
                            <a:pt x="650" y="42"/>
                          </a:lnTo>
                          <a:lnTo>
                            <a:pt x="649" y="45"/>
                          </a:lnTo>
                          <a:lnTo>
                            <a:pt x="647" y="49"/>
                          </a:lnTo>
                          <a:lnTo>
                            <a:pt x="647" y="52"/>
                          </a:lnTo>
                          <a:lnTo>
                            <a:pt x="647" y="55"/>
                          </a:lnTo>
                          <a:lnTo>
                            <a:pt x="647" y="58"/>
                          </a:lnTo>
                          <a:lnTo>
                            <a:pt x="647" y="61"/>
                          </a:lnTo>
                          <a:lnTo>
                            <a:pt x="650" y="63"/>
                          </a:lnTo>
                          <a:lnTo>
                            <a:pt x="650" y="67"/>
                          </a:lnTo>
                          <a:lnTo>
                            <a:pt x="653" y="70"/>
                          </a:lnTo>
                          <a:lnTo>
                            <a:pt x="657" y="71"/>
                          </a:lnTo>
                          <a:lnTo>
                            <a:pt x="661" y="74"/>
                          </a:lnTo>
                          <a:lnTo>
                            <a:pt x="664" y="74"/>
                          </a:lnTo>
                          <a:lnTo>
                            <a:pt x="669" y="74"/>
                          </a:lnTo>
                          <a:lnTo>
                            <a:pt x="671" y="74"/>
                          </a:lnTo>
                          <a:lnTo>
                            <a:pt x="674" y="74"/>
                          </a:lnTo>
                          <a:lnTo>
                            <a:pt x="677" y="74"/>
                          </a:lnTo>
                          <a:lnTo>
                            <a:pt x="681" y="74"/>
                          </a:lnTo>
                          <a:lnTo>
                            <a:pt x="683" y="73"/>
                          </a:lnTo>
                          <a:lnTo>
                            <a:pt x="685" y="73"/>
                          </a:lnTo>
                          <a:lnTo>
                            <a:pt x="688" y="71"/>
                          </a:lnTo>
                          <a:lnTo>
                            <a:pt x="691" y="71"/>
                          </a:lnTo>
                          <a:lnTo>
                            <a:pt x="695" y="70"/>
                          </a:lnTo>
                          <a:lnTo>
                            <a:pt x="697" y="69"/>
                          </a:lnTo>
                          <a:lnTo>
                            <a:pt x="701" y="68"/>
                          </a:lnTo>
                          <a:lnTo>
                            <a:pt x="704" y="67"/>
                          </a:lnTo>
                          <a:lnTo>
                            <a:pt x="707" y="65"/>
                          </a:lnTo>
                          <a:lnTo>
                            <a:pt x="710" y="65"/>
                          </a:lnTo>
                          <a:lnTo>
                            <a:pt x="714" y="64"/>
                          </a:lnTo>
                          <a:lnTo>
                            <a:pt x="717" y="63"/>
                          </a:lnTo>
                          <a:lnTo>
                            <a:pt x="720" y="62"/>
                          </a:lnTo>
                          <a:lnTo>
                            <a:pt x="723" y="61"/>
                          </a:lnTo>
                          <a:lnTo>
                            <a:pt x="726" y="59"/>
                          </a:lnTo>
                          <a:lnTo>
                            <a:pt x="729" y="58"/>
                          </a:lnTo>
                          <a:lnTo>
                            <a:pt x="733" y="58"/>
                          </a:lnTo>
                          <a:lnTo>
                            <a:pt x="736" y="57"/>
                          </a:lnTo>
                          <a:lnTo>
                            <a:pt x="739" y="56"/>
                          </a:lnTo>
                          <a:lnTo>
                            <a:pt x="741" y="56"/>
                          </a:lnTo>
                          <a:lnTo>
                            <a:pt x="744" y="55"/>
                          </a:lnTo>
                          <a:lnTo>
                            <a:pt x="747" y="55"/>
                          </a:lnTo>
                          <a:lnTo>
                            <a:pt x="751" y="54"/>
                          </a:lnTo>
                          <a:lnTo>
                            <a:pt x="753" y="54"/>
                          </a:lnTo>
                          <a:lnTo>
                            <a:pt x="758" y="52"/>
                          </a:lnTo>
                          <a:lnTo>
                            <a:pt x="763" y="54"/>
                          </a:lnTo>
                          <a:lnTo>
                            <a:pt x="766" y="54"/>
                          </a:lnTo>
                          <a:lnTo>
                            <a:pt x="770" y="55"/>
                          </a:lnTo>
                          <a:lnTo>
                            <a:pt x="772" y="56"/>
                          </a:lnTo>
                          <a:lnTo>
                            <a:pt x="774" y="59"/>
                          </a:lnTo>
                          <a:lnTo>
                            <a:pt x="774" y="63"/>
                          </a:lnTo>
                          <a:lnTo>
                            <a:pt x="777" y="65"/>
                          </a:lnTo>
                          <a:lnTo>
                            <a:pt x="777" y="68"/>
                          </a:lnTo>
                          <a:lnTo>
                            <a:pt x="779" y="71"/>
                          </a:lnTo>
                          <a:lnTo>
                            <a:pt x="780" y="74"/>
                          </a:lnTo>
                          <a:lnTo>
                            <a:pt x="782" y="77"/>
                          </a:lnTo>
                          <a:lnTo>
                            <a:pt x="784" y="80"/>
                          </a:lnTo>
                          <a:lnTo>
                            <a:pt x="786" y="82"/>
                          </a:lnTo>
                          <a:lnTo>
                            <a:pt x="790" y="83"/>
                          </a:lnTo>
                          <a:lnTo>
                            <a:pt x="792" y="86"/>
                          </a:lnTo>
                          <a:lnTo>
                            <a:pt x="795" y="87"/>
                          </a:lnTo>
                          <a:lnTo>
                            <a:pt x="798" y="88"/>
                          </a:lnTo>
                          <a:lnTo>
                            <a:pt x="801" y="88"/>
                          </a:lnTo>
                          <a:lnTo>
                            <a:pt x="804" y="90"/>
                          </a:lnTo>
                          <a:lnTo>
                            <a:pt x="808" y="90"/>
                          </a:lnTo>
                          <a:lnTo>
                            <a:pt x="812" y="92"/>
                          </a:lnTo>
                          <a:lnTo>
                            <a:pt x="816" y="92"/>
                          </a:lnTo>
                          <a:lnTo>
                            <a:pt x="820" y="92"/>
                          </a:lnTo>
                          <a:lnTo>
                            <a:pt x="823" y="90"/>
                          </a:lnTo>
                          <a:lnTo>
                            <a:pt x="828" y="89"/>
                          </a:lnTo>
                          <a:lnTo>
                            <a:pt x="831" y="88"/>
                          </a:lnTo>
                          <a:lnTo>
                            <a:pt x="836" y="86"/>
                          </a:lnTo>
                          <a:lnTo>
                            <a:pt x="840" y="83"/>
                          </a:lnTo>
                          <a:lnTo>
                            <a:pt x="846" y="82"/>
                          </a:lnTo>
                          <a:lnTo>
                            <a:pt x="849" y="78"/>
                          </a:lnTo>
                          <a:lnTo>
                            <a:pt x="853" y="76"/>
                          </a:lnTo>
                          <a:lnTo>
                            <a:pt x="857" y="71"/>
                          </a:lnTo>
                          <a:lnTo>
                            <a:pt x="862" y="68"/>
                          </a:lnTo>
                          <a:lnTo>
                            <a:pt x="867" y="63"/>
                          </a:lnTo>
                          <a:lnTo>
                            <a:pt x="871" y="58"/>
                          </a:lnTo>
                          <a:lnTo>
                            <a:pt x="873" y="56"/>
                          </a:lnTo>
                          <a:lnTo>
                            <a:pt x="875" y="54"/>
                          </a:lnTo>
                          <a:lnTo>
                            <a:pt x="878" y="50"/>
                          </a:lnTo>
                          <a:lnTo>
                            <a:pt x="880" y="48"/>
                          </a:lnTo>
                          <a:lnTo>
                            <a:pt x="878" y="45"/>
                          </a:lnTo>
                          <a:lnTo>
                            <a:pt x="875" y="44"/>
                          </a:lnTo>
                          <a:lnTo>
                            <a:pt x="873" y="43"/>
                          </a:lnTo>
                          <a:lnTo>
                            <a:pt x="868" y="43"/>
                          </a:lnTo>
                          <a:lnTo>
                            <a:pt x="865" y="43"/>
                          </a:lnTo>
                          <a:lnTo>
                            <a:pt x="860" y="43"/>
                          </a:lnTo>
                          <a:lnTo>
                            <a:pt x="855" y="43"/>
                          </a:lnTo>
                          <a:lnTo>
                            <a:pt x="850" y="43"/>
                          </a:lnTo>
                          <a:lnTo>
                            <a:pt x="847" y="43"/>
                          </a:lnTo>
                          <a:lnTo>
                            <a:pt x="844" y="43"/>
                          </a:lnTo>
                          <a:lnTo>
                            <a:pt x="842" y="43"/>
                          </a:lnTo>
                          <a:lnTo>
                            <a:pt x="840" y="44"/>
                          </a:lnTo>
                          <a:lnTo>
                            <a:pt x="835" y="44"/>
                          </a:lnTo>
                          <a:lnTo>
                            <a:pt x="830" y="44"/>
                          </a:lnTo>
                          <a:lnTo>
                            <a:pt x="825" y="43"/>
                          </a:lnTo>
                          <a:lnTo>
                            <a:pt x="823" y="43"/>
                          </a:lnTo>
                          <a:lnTo>
                            <a:pt x="820" y="40"/>
                          </a:lnTo>
                          <a:lnTo>
                            <a:pt x="820" y="39"/>
                          </a:lnTo>
                          <a:lnTo>
                            <a:pt x="821" y="37"/>
                          </a:lnTo>
                          <a:lnTo>
                            <a:pt x="822" y="33"/>
                          </a:lnTo>
                          <a:lnTo>
                            <a:pt x="824" y="31"/>
                          </a:lnTo>
                          <a:lnTo>
                            <a:pt x="827" y="30"/>
                          </a:lnTo>
                          <a:lnTo>
                            <a:pt x="829" y="25"/>
                          </a:lnTo>
                          <a:lnTo>
                            <a:pt x="833" y="23"/>
                          </a:lnTo>
                          <a:lnTo>
                            <a:pt x="834" y="19"/>
                          </a:lnTo>
                          <a:lnTo>
                            <a:pt x="836" y="17"/>
                          </a:lnTo>
                          <a:lnTo>
                            <a:pt x="837" y="14"/>
                          </a:lnTo>
                          <a:lnTo>
                            <a:pt x="839" y="12"/>
                          </a:lnTo>
                          <a:lnTo>
                            <a:pt x="842" y="12"/>
                          </a:lnTo>
                          <a:lnTo>
                            <a:pt x="847" y="12"/>
                          </a:lnTo>
                          <a:lnTo>
                            <a:pt x="852" y="12"/>
                          </a:lnTo>
                          <a:lnTo>
                            <a:pt x="857" y="13"/>
                          </a:lnTo>
                          <a:lnTo>
                            <a:pt x="860" y="13"/>
                          </a:lnTo>
                          <a:lnTo>
                            <a:pt x="862" y="13"/>
                          </a:lnTo>
                          <a:lnTo>
                            <a:pt x="865" y="13"/>
                          </a:lnTo>
                          <a:lnTo>
                            <a:pt x="868" y="13"/>
                          </a:lnTo>
                          <a:lnTo>
                            <a:pt x="871" y="13"/>
                          </a:lnTo>
                          <a:lnTo>
                            <a:pt x="873" y="14"/>
                          </a:lnTo>
                          <a:lnTo>
                            <a:pt x="875" y="14"/>
                          </a:lnTo>
                          <a:lnTo>
                            <a:pt x="879" y="16"/>
                          </a:lnTo>
                          <a:lnTo>
                            <a:pt x="881" y="16"/>
                          </a:lnTo>
                          <a:lnTo>
                            <a:pt x="885" y="16"/>
                          </a:lnTo>
                          <a:lnTo>
                            <a:pt x="888" y="16"/>
                          </a:lnTo>
                          <a:lnTo>
                            <a:pt x="891" y="16"/>
                          </a:lnTo>
                          <a:lnTo>
                            <a:pt x="893" y="16"/>
                          </a:lnTo>
                          <a:lnTo>
                            <a:pt x="895" y="16"/>
                          </a:lnTo>
                          <a:lnTo>
                            <a:pt x="899" y="16"/>
                          </a:lnTo>
                          <a:lnTo>
                            <a:pt x="901" y="16"/>
                          </a:lnTo>
                          <a:lnTo>
                            <a:pt x="904" y="16"/>
                          </a:lnTo>
                          <a:lnTo>
                            <a:pt x="907" y="16"/>
                          </a:lnTo>
                          <a:lnTo>
                            <a:pt x="910" y="16"/>
                          </a:lnTo>
                          <a:lnTo>
                            <a:pt x="913" y="16"/>
                          </a:lnTo>
                          <a:lnTo>
                            <a:pt x="916" y="16"/>
                          </a:lnTo>
                          <a:lnTo>
                            <a:pt x="918" y="17"/>
                          </a:lnTo>
                          <a:lnTo>
                            <a:pt x="922" y="17"/>
                          </a:lnTo>
                          <a:lnTo>
                            <a:pt x="924" y="18"/>
                          </a:lnTo>
                          <a:lnTo>
                            <a:pt x="929" y="18"/>
                          </a:lnTo>
                          <a:lnTo>
                            <a:pt x="935" y="18"/>
                          </a:lnTo>
                          <a:lnTo>
                            <a:pt x="939" y="18"/>
                          </a:lnTo>
                          <a:lnTo>
                            <a:pt x="944" y="18"/>
                          </a:lnTo>
                          <a:lnTo>
                            <a:pt x="949" y="18"/>
                          </a:lnTo>
                          <a:lnTo>
                            <a:pt x="954" y="18"/>
                          </a:lnTo>
                          <a:lnTo>
                            <a:pt x="956" y="18"/>
                          </a:lnTo>
                          <a:lnTo>
                            <a:pt x="961" y="19"/>
                          </a:lnTo>
                          <a:lnTo>
                            <a:pt x="964" y="19"/>
                          </a:lnTo>
                          <a:lnTo>
                            <a:pt x="967" y="19"/>
                          </a:lnTo>
                          <a:lnTo>
                            <a:pt x="969" y="19"/>
                          </a:lnTo>
                          <a:lnTo>
                            <a:pt x="971" y="20"/>
                          </a:lnTo>
                          <a:lnTo>
                            <a:pt x="974" y="20"/>
                          </a:lnTo>
                          <a:lnTo>
                            <a:pt x="976" y="20"/>
                          </a:lnTo>
                          <a:lnTo>
                            <a:pt x="973" y="106"/>
                          </a:lnTo>
                          <a:lnTo>
                            <a:pt x="806" y="97"/>
                          </a:lnTo>
                          <a:lnTo>
                            <a:pt x="793" y="96"/>
                          </a:lnTo>
                          <a:lnTo>
                            <a:pt x="782" y="96"/>
                          </a:lnTo>
                          <a:lnTo>
                            <a:pt x="770" y="95"/>
                          </a:lnTo>
                          <a:lnTo>
                            <a:pt x="757" y="95"/>
                          </a:lnTo>
                          <a:lnTo>
                            <a:pt x="744" y="94"/>
                          </a:lnTo>
                          <a:lnTo>
                            <a:pt x="732" y="94"/>
                          </a:lnTo>
                          <a:lnTo>
                            <a:pt x="719" y="93"/>
                          </a:lnTo>
                          <a:lnTo>
                            <a:pt x="706" y="92"/>
                          </a:lnTo>
                          <a:lnTo>
                            <a:pt x="694" y="92"/>
                          </a:lnTo>
                          <a:lnTo>
                            <a:pt x="681" y="90"/>
                          </a:lnTo>
                          <a:lnTo>
                            <a:pt x="668" y="89"/>
                          </a:lnTo>
                          <a:lnTo>
                            <a:pt x="656" y="88"/>
                          </a:lnTo>
                          <a:lnTo>
                            <a:pt x="643" y="88"/>
                          </a:lnTo>
                          <a:lnTo>
                            <a:pt x="630" y="88"/>
                          </a:lnTo>
                          <a:lnTo>
                            <a:pt x="618" y="87"/>
                          </a:lnTo>
                          <a:lnTo>
                            <a:pt x="606" y="87"/>
                          </a:lnTo>
                          <a:lnTo>
                            <a:pt x="593" y="86"/>
                          </a:lnTo>
                          <a:lnTo>
                            <a:pt x="580" y="86"/>
                          </a:lnTo>
                          <a:lnTo>
                            <a:pt x="568" y="86"/>
                          </a:lnTo>
                          <a:lnTo>
                            <a:pt x="555" y="86"/>
                          </a:lnTo>
                          <a:lnTo>
                            <a:pt x="543" y="84"/>
                          </a:lnTo>
                          <a:lnTo>
                            <a:pt x="530" y="84"/>
                          </a:lnTo>
                          <a:lnTo>
                            <a:pt x="518" y="84"/>
                          </a:lnTo>
                          <a:lnTo>
                            <a:pt x="505" y="84"/>
                          </a:lnTo>
                          <a:lnTo>
                            <a:pt x="492" y="84"/>
                          </a:lnTo>
                          <a:lnTo>
                            <a:pt x="480" y="84"/>
                          </a:lnTo>
                          <a:lnTo>
                            <a:pt x="468" y="84"/>
                          </a:lnTo>
                          <a:lnTo>
                            <a:pt x="455" y="84"/>
                          </a:lnTo>
                          <a:lnTo>
                            <a:pt x="442" y="84"/>
                          </a:lnTo>
                          <a:lnTo>
                            <a:pt x="430" y="84"/>
                          </a:lnTo>
                          <a:lnTo>
                            <a:pt x="418" y="86"/>
                          </a:lnTo>
                          <a:lnTo>
                            <a:pt x="407" y="86"/>
                          </a:lnTo>
                          <a:lnTo>
                            <a:pt x="394" y="86"/>
                          </a:lnTo>
                          <a:lnTo>
                            <a:pt x="382" y="86"/>
                          </a:lnTo>
                          <a:lnTo>
                            <a:pt x="369" y="86"/>
                          </a:lnTo>
                          <a:lnTo>
                            <a:pt x="357" y="87"/>
                          </a:lnTo>
                          <a:lnTo>
                            <a:pt x="344" y="87"/>
                          </a:lnTo>
                          <a:lnTo>
                            <a:pt x="332" y="88"/>
                          </a:lnTo>
                          <a:lnTo>
                            <a:pt x="320" y="88"/>
                          </a:lnTo>
                          <a:lnTo>
                            <a:pt x="308" y="90"/>
                          </a:lnTo>
                          <a:lnTo>
                            <a:pt x="295" y="90"/>
                          </a:lnTo>
                          <a:lnTo>
                            <a:pt x="283" y="92"/>
                          </a:lnTo>
                          <a:lnTo>
                            <a:pt x="270" y="93"/>
                          </a:lnTo>
                          <a:lnTo>
                            <a:pt x="258" y="94"/>
                          </a:lnTo>
                          <a:lnTo>
                            <a:pt x="245" y="95"/>
                          </a:lnTo>
                          <a:lnTo>
                            <a:pt x="235" y="96"/>
                          </a:lnTo>
                          <a:lnTo>
                            <a:pt x="223" y="99"/>
                          </a:lnTo>
                          <a:lnTo>
                            <a:pt x="210" y="100"/>
                          </a:lnTo>
                          <a:lnTo>
                            <a:pt x="198" y="101"/>
                          </a:lnTo>
                          <a:lnTo>
                            <a:pt x="186" y="103"/>
                          </a:lnTo>
                          <a:lnTo>
                            <a:pt x="174" y="105"/>
                          </a:lnTo>
                          <a:lnTo>
                            <a:pt x="162" y="106"/>
                          </a:lnTo>
                          <a:lnTo>
                            <a:pt x="150" y="108"/>
                          </a:lnTo>
                          <a:lnTo>
                            <a:pt x="138" y="111"/>
                          </a:lnTo>
                          <a:lnTo>
                            <a:pt x="127" y="113"/>
                          </a:lnTo>
                          <a:lnTo>
                            <a:pt x="116" y="115"/>
                          </a:lnTo>
                          <a:lnTo>
                            <a:pt x="103" y="118"/>
                          </a:lnTo>
                          <a:lnTo>
                            <a:pt x="92" y="120"/>
                          </a:lnTo>
                          <a:lnTo>
                            <a:pt x="80" y="124"/>
                          </a:lnTo>
                          <a:lnTo>
                            <a:pt x="70" y="126"/>
                          </a:lnTo>
                          <a:lnTo>
                            <a:pt x="58" y="130"/>
                          </a:lnTo>
                          <a:lnTo>
                            <a:pt x="46" y="132"/>
                          </a:lnTo>
                          <a:lnTo>
                            <a:pt x="35" y="134"/>
                          </a:lnTo>
                          <a:lnTo>
                            <a:pt x="23" y="139"/>
                          </a:lnTo>
                          <a:lnTo>
                            <a:pt x="0" y="56"/>
                          </a:lnTo>
                          <a:lnTo>
                            <a:pt x="4" y="54"/>
                          </a:lnTo>
                          <a:lnTo>
                            <a:pt x="10" y="52"/>
                          </a:lnTo>
                          <a:lnTo>
                            <a:pt x="13" y="51"/>
                          </a:lnTo>
                          <a:lnTo>
                            <a:pt x="15" y="50"/>
                          </a:lnTo>
                          <a:lnTo>
                            <a:pt x="17" y="50"/>
                          </a:lnTo>
                          <a:lnTo>
                            <a:pt x="21" y="49"/>
                          </a:lnTo>
                          <a:lnTo>
                            <a:pt x="26" y="48"/>
                          </a:lnTo>
                          <a:lnTo>
                            <a:pt x="30" y="46"/>
                          </a:lnTo>
                          <a:lnTo>
                            <a:pt x="33" y="45"/>
                          </a:lnTo>
                          <a:lnTo>
                            <a:pt x="36" y="45"/>
                          </a:lnTo>
                          <a:lnTo>
                            <a:pt x="39" y="44"/>
                          </a:lnTo>
                          <a:lnTo>
                            <a:pt x="42" y="44"/>
                          </a:lnTo>
                          <a:lnTo>
                            <a:pt x="45" y="43"/>
                          </a:lnTo>
                          <a:lnTo>
                            <a:pt x="47" y="43"/>
                          </a:lnTo>
                          <a:lnTo>
                            <a:pt x="49" y="42"/>
                          </a:lnTo>
                          <a:lnTo>
                            <a:pt x="53" y="40"/>
                          </a:lnTo>
                          <a:lnTo>
                            <a:pt x="55" y="40"/>
                          </a:lnTo>
                          <a:lnTo>
                            <a:pt x="58" y="39"/>
                          </a:lnTo>
                          <a:lnTo>
                            <a:pt x="60" y="38"/>
                          </a:lnTo>
                          <a:lnTo>
                            <a:pt x="64" y="38"/>
                          </a:lnTo>
                          <a:lnTo>
                            <a:pt x="66" y="37"/>
                          </a:lnTo>
                          <a:lnTo>
                            <a:pt x="68" y="37"/>
                          </a:lnTo>
                          <a:lnTo>
                            <a:pt x="71" y="36"/>
                          </a:lnTo>
                          <a:lnTo>
                            <a:pt x="74" y="36"/>
                          </a:lnTo>
                          <a:lnTo>
                            <a:pt x="77" y="35"/>
                          </a:lnTo>
                          <a:lnTo>
                            <a:pt x="80" y="35"/>
                          </a:lnTo>
                          <a:lnTo>
                            <a:pt x="83" y="33"/>
                          </a:lnTo>
                          <a:lnTo>
                            <a:pt x="86" y="33"/>
                          </a:lnTo>
                          <a:lnTo>
                            <a:pt x="89" y="32"/>
                          </a:lnTo>
                          <a:lnTo>
                            <a:pt x="91" y="32"/>
                          </a:lnTo>
                          <a:lnTo>
                            <a:pt x="93" y="31"/>
                          </a:lnTo>
                          <a:lnTo>
                            <a:pt x="96" y="31"/>
                          </a:lnTo>
                          <a:lnTo>
                            <a:pt x="98" y="30"/>
                          </a:lnTo>
                          <a:lnTo>
                            <a:pt x="100" y="30"/>
                          </a:lnTo>
                          <a:lnTo>
                            <a:pt x="104" y="29"/>
                          </a:lnTo>
                          <a:lnTo>
                            <a:pt x="108" y="29"/>
                          </a:lnTo>
                          <a:lnTo>
                            <a:pt x="110" y="27"/>
                          </a:lnTo>
                          <a:lnTo>
                            <a:pt x="112" y="27"/>
                          </a:lnTo>
                          <a:lnTo>
                            <a:pt x="115" y="27"/>
                          </a:lnTo>
                          <a:lnTo>
                            <a:pt x="118" y="26"/>
                          </a:lnTo>
                          <a:lnTo>
                            <a:pt x="121" y="26"/>
                          </a:lnTo>
                          <a:lnTo>
                            <a:pt x="123" y="25"/>
                          </a:lnTo>
                          <a:lnTo>
                            <a:pt x="127" y="25"/>
                          </a:lnTo>
                          <a:lnTo>
                            <a:pt x="129" y="25"/>
                          </a:lnTo>
                          <a:lnTo>
                            <a:pt x="131" y="24"/>
                          </a:lnTo>
                          <a:lnTo>
                            <a:pt x="134" y="24"/>
                          </a:lnTo>
                          <a:lnTo>
                            <a:pt x="136" y="23"/>
                          </a:lnTo>
                          <a:lnTo>
                            <a:pt x="140" y="23"/>
                          </a:lnTo>
                          <a:lnTo>
                            <a:pt x="142" y="21"/>
                          </a:lnTo>
                          <a:lnTo>
                            <a:pt x="144" y="21"/>
                          </a:lnTo>
                          <a:lnTo>
                            <a:pt x="148" y="20"/>
                          </a:lnTo>
                          <a:lnTo>
                            <a:pt x="150" y="20"/>
                          </a:lnTo>
                          <a:lnTo>
                            <a:pt x="153" y="20"/>
                          </a:lnTo>
                          <a:lnTo>
                            <a:pt x="156" y="20"/>
                          </a:lnTo>
                          <a:lnTo>
                            <a:pt x="159" y="20"/>
                          </a:lnTo>
                          <a:lnTo>
                            <a:pt x="162" y="20"/>
                          </a:lnTo>
                          <a:lnTo>
                            <a:pt x="165" y="19"/>
                          </a:lnTo>
                          <a:lnTo>
                            <a:pt x="167" y="18"/>
                          </a:lnTo>
                          <a:lnTo>
                            <a:pt x="170" y="18"/>
                          </a:lnTo>
                          <a:lnTo>
                            <a:pt x="173" y="18"/>
                          </a:lnTo>
                          <a:lnTo>
                            <a:pt x="173" y="20"/>
                          </a:lnTo>
                          <a:lnTo>
                            <a:pt x="174" y="24"/>
                          </a:lnTo>
                          <a:lnTo>
                            <a:pt x="175" y="26"/>
                          </a:lnTo>
                          <a:lnTo>
                            <a:pt x="176" y="30"/>
                          </a:lnTo>
                          <a:lnTo>
                            <a:pt x="176" y="32"/>
                          </a:lnTo>
                          <a:lnTo>
                            <a:pt x="178" y="36"/>
                          </a:lnTo>
                          <a:lnTo>
                            <a:pt x="179" y="38"/>
                          </a:lnTo>
                          <a:lnTo>
                            <a:pt x="179" y="43"/>
                          </a:lnTo>
                          <a:lnTo>
                            <a:pt x="184" y="43"/>
                          </a:lnTo>
                          <a:lnTo>
                            <a:pt x="187" y="43"/>
                          </a:lnTo>
                          <a:lnTo>
                            <a:pt x="192" y="43"/>
                          </a:lnTo>
                          <a:lnTo>
                            <a:pt x="197" y="43"/>
                          </a:lnTo>
                          <a:lnTo>
                            <a:pt x="200" y="43"/>
                          </a:lnTo>
                          <a:lnTo>
                            <a:pt x="205" y="43"/>
                          </a:lnTo>
                          <a:lnTo>
                            <a:pt x="210" y="43"/>
                          </a:lnTo>
                          <a:lnTo>
                            <a:pt x="214" y="43"/>
                          </a:lnTo>
                          <a:lnTo>
                            <a:pt x="214" y="39"/>
                          </a:lnTo>
                          <a:lnTo>
                            <a:pt x="217" y="36"/>
                          </a:lnTo>
                          <a:lnTo>
                            <a:pt x="219" y="33"/>
                          </a:lnTo>
                          <a:lnTo>
                            <a:pt x="220" y="32"/>
                          </a:lnTo>
                          <a:lnTo>
                            <a:pt x="224" y="27"/>
                          </a:lnTo>
                          <a:lnTo>
                            <a:pt x="227" y="25"/>
                          </a:lnTo>
                          <a:lnTo>
                            <a:pt x="230" y="24"/>
                          </a:lnTo>
                          <a:lnTo>
                            <a:pt x="233" y="23"/>
                          </a:lnTo>
                          <a:lnTo>
                            <a:pt x="237" y="23"/>
                          </a:lnTo>
                          <a:lnTo>
                            <a:pt x="241" y="23"/>
                          </a:lnTo>
                          <a:lnTo>
                            <a:pt x="243" y="23"/>
                          </a:lnTo>
                          <a:lnTo>
                            <a:pt x="245" y="25"/>
                          </a:lnTo>
                          <a:lnTo>
                            <a:pt x="248" y="26"/>
                          </a:lnTo>
                          <a:lnTo>
                            <a:pt x="250" y="30"/>
                          </a:lnTo>
                          <a:lnTo>
                            <a:pt x="252" y="32"/>
                          </a:lnTo>
                          <a:lnTo>
                            <a:pt x="256" y="36"/>
                          </a:lnTo>
                          <a:lnTo>
                            <a:pt x="258" y="38"/>
                          </a:lnTo>
                          <a:lnTo>
                            <a:pt x="262" y="43"/>
                          </a:lnTo>
                          <a:lnTo>
                            <a:pt x="264" y="46"/>
                          </a:lnTo>
                          <a:lnTo>
                            <a:pt x="267" y="50"/>
                          </a:lnTo>
                          <a:lnTo>
                            <a:pt x="269" y="54"/>
                          </a:lnTo>
                          <a:lnTo>
                            <a:pt x="273" y="58"/>
                          </a:lnTo>
                          <a:lnTo>
                            <a:pt x="275" y="62"/>
                          </a:lnTo>
                          <a:lnTo>
                            <a:pt x="277" y="65"/>
                          </a:lnTo>
                          <a:lnTo>
                            <a:pt x="281" y="69"/>
                          </a:lnTo>
                          <a:lnTo>
                            <a:pt x="284" y="73"/>
                          </a:lnTo>
                          <a:lnTo>
                            <a:pt x="287" y="75"/>
                          </a:lnTo>
                          <a:lnTo>
                            <a:pt x="290" y="78"/>
                          </a:lnTo>
                          <a:lnTo>
                            <a:pt x="293" y="81"/>
                          </a:lnTo>
                          <a:lnTo>
                            <a:pt x="297" y="82"/>
                          </a:lnTo>
                          <a:lnTo>
                            <a:pt x="301" y="83"/>
                          </a:lnTo>
                          <a:lnTo>
                            <a:pt x="305" y="83"/>
                          </a:lnTo>
                          <a:lnTo>
                            <a:pt x="308" y="83"/>
                          </a:lnTo>
                          <a:lnTo>
                            <a:pt x="314" y="83"/>
                          </a:lnTo>
                          <a:lnTo>
                            <a:pt x="315" y="81"/>
                          </a:lnTo>
                          <a:lnTo>
                            <a:pt x="316" y="77"/>
                          </a:lnTo>
                          <a:lnTo>
                            <a:pt x="319" y="75"/>
                          </a:lnTo>
                          <a:lnTo>
                            <a:pt x="320" y="73"/>
                          </a:lnTo>
                          <a:lnTo>
                            <a:pt x="321" y="70"/>
                          </a:lnTo>
                          <a:lnTo>
                            <a:pt x="321" y="67"/>
                          </a:lnTo>
                          <a:lnTo>
                            <a:pt x="322" y="64"/>
                          </a:lnTo>
                          <a:lnTo>
                            <a:pt x="324" y="62"/>
                          </a:lnTo>
                          <a:lnTo>
                            <a:pt x="324" y="59"/>
                          </a:lnTo>
                          <a:lnTo>
                            <a:pt x="324" y="57"/>
                          </a:lnTo>
                          <a:lnTo>
                            <a:pt x="324" y="54"/>
                          </a:lnTo>
                          <a:lnTo>
                            <a:pt x="324" y="51"/>
                          </a:lnTo>
                          <a:lnTo>
                            <a:pt x="324" y="46"/>
                          </a:lnTo>
                          <a:lnTo>
                            <a:pt x="324" y="42"/>
                          </a:lnTo>
                          <a:lnTo>
                            <a:pt x="321" y="36"/>
                          </a:lnTo>
                          <a:lnTo>
                            <a:pt x="320" y="31"/>
                          </a:lnTo>
                          <a:lnTo>
                            <a:pt x="318" y="26"/>
                          </a:lnTo>
                          <a:lnTo>
                            <a:pt x="315" y="21"/>
                          </a:lnTo>
                          <a:lnTo>
                            <a:pt x="311" y="18"/>
                          </a:lnTo>
                          <a:lnTo>
                            <a:pt x="308" y="12"/>
                          </a:lnTo>
                          <a:lnTo>
                            <a:pt x="303" y="8"/>
                          </a:lnTo>
                          <a:lnTo>
                            <a:pt x="300" y="5"/>
                          </a:lnTo>
                          <a:lnTo>
                            <a:pt x="303" y="5"/>
                          </a:lnTo>
                          <a:lnTo>
                            <a:pt x="307" y="4"/>
                          </a:lnTo>
                          <a:lnTo>
                            <a:pt x="309" y="2"/>
                          </a:lnTo>
                          <a:lnTo>
                            <a:pt x="314" y="2"/>
                          </a:lnTo>
                          <a:lnTo>
                            <a:pt x="316" y="2"/>
                          </a:lnTo>
                          <a:lnTo>
                            <a:pt x="320" y="2"/>
                          </a:lnTo>
                          <a:lnTo>
                            <a:pt x="324" y="2"/>
                          </a:lnTo>
                          <a:lnTo>
                            <a:pt x="327" y="2"/>
                          </a:lnTo>
                          <a:lnTo>
                            <a:pt x="331" y="2"/>
                          </a:lnTo>
                          <a:lnTo>
                            <a:pt x="334" y="2"/>
                          </a:lnTo>
                          <a:lnTo>
                            <a:pt x="337" y="1"/>
                          </a:lnTo>
                          <a:lnTo>
                            <a:pt x="341" y="1"/>
                          </a:lnTo>
                          <a:lnTo>
                            <a:pt x="344" y="1"/>
                          </a:lnTo>
                          <a:lnTo>
                            <a:pt x="347" y="1"/>
                          </a:lnTo>
                          <a:lnTo>
                            <a:pt x="351" y="1"/>
                          </a:lnTo>
                          <a:lnTo>
                            <a:pt x="354" y="1"/>
                          </a:lnTo>
                          <a:lnTo>
                            <a:pt x="353" y="4"/>
                          </a:lnTo>
                          <a:lnTo>
                            <a:pt x="352" y="6"/>
                          </a:lnTo>
                          <a:lnTo>
                            <a:pt x="350" y="10"/>
                          </a:lnTo>
                          <a:lnTo>
                            <a:pt x="348" y="13"/>
                          </a:lnTo>
                          <a:lnTo>
                            <a:pt x="353" y="16"/>
                          </a:lnTo>
                          <a:lnTo>
                            <a:pt x="357" y="18"/>
                          </a:lnTo>
                          <a:lnTo>
                            <a:pt x="360" y="19"/>
                          </a:lnTo>
                          <a:lnTo>
                            <a:pt x="364" y="21"/>
                          </a:lnTo>
                          <a:lnTo>
                            <a:pt x="366" y="23"/>
                          </a:lnTo>
                          <a:lnTo>
                            <a:pt x="370" y="26"/>
                          </a:lnTo>
                          <a:lnTo>
                            <a:pt x="373" y="27"/>
                          </a:lnTo>
                          <a:lnTo>
                            <a:pt x="378" y="31"/>
                          </a:lnTo>
                          <a:lnTo>
                            <a:pt x="379" y="33"/>
                          </a:lnTo>
                          <a:lnTo>
                            <a:pt x="382" y="37"/>
                          </a:lnTo>
                          <a:lnTo>
                            <a:pt x="384" y="39"/>
                          </a:lnTo>
                          <a:lnTo>
                            <a:pt x="386" y="43"/>
                          </a:lnTo>
                          <a:lnTo>
                            <a:pt x="391" y="48"/>
                          </a:lnTo>
                          <a:lnTo>
                            <a:pt x="396" y="52"/>
                          </a:lnTo>
                          <a:lnTo>
                            <a:pt x="401" y="56"/>
                          </a:lnTo>
                          <a:lnTo>
                            <a:pt x="407" y="58"/>
                          </a:lnTo>
                          <a:lnTo>
                            <a:pt x="409" y="59"/>
                          </a:lnTo>
                          <a:lnTo>
                            <a:pt x="411" y="61"/>
                          </a:lnTo>
                          <a:lnTo>
                            <a:pt x="415" y="62"/>
                          </a:lnTo>
                          <a:lnTo>
                            <a:pt x="417" y="63"/>
                          </a:lnTo>
                          <a:lnTo>
                            <a:pt x="420" y="63"/>
                          </a:lnTo>
                          <a:lnTo>
                            <a:pt x="422" y="64"/>
                          </a:lnTo>
                          <a:lnTo>
                            <a:pt x="424" y="64"/>
                          </a:lnTo>
                          <a:lnTo>
                            <a:pt x="428" y="64"/>
                          </a:lnTo>
                          <a:lnTo>
                            <a:pt x="430" y="64"/>
                          </a:lnTo>
                          <a:lnTo>
                            <a:pt x="434" y="64"/>
                          </a:lnTo>
                          <a:lnTo>
                            <a:pt x="436" y="64"/>
                          </a:lnTo>
                          <a:lnTo>
                            <a:pt x="440" y="65"/>
                          </a:lnTo>
                          <a:lnTo>
                            <a:pt x="442" y="64"/>
                          </a:lnTo>
                          <a:lnTo>
                            <a:pt x="445" y="64"/>
                          </a:lnTo>
                          <a:lnTo>
                            <a:pt x="448" y="63"/>
                          </a:lnTo>
                          <a:lnTo>
                            <a:pt x="451" y="63"/>
                          </a:lnTo>
                          <a:lnTo>
                            <a:pt x="453" y="62"/>
                          </a:lnTo>
                          <a:lnTo>
                            <a:pt x="455" y="62"/>
                          </a:lnTo>
                          <a:lnTo>
                            <a:pt x="458" y="61"/>
                          </a:lnTo>
                          <a:lnTo>
                            <a:pt x="461" y="61"/>
                          </a:lnTo>
                          <a:lnTo>
                            <a:pt x="466" y="57"/>
                          </a:lnTo>
                          <a:lnTo>
                            <a:pt x="471" y="55"/>
                          </a:lnTo>
                          <a:lnTo>
                            <a:pt x="475" y="52"/>
                          </a:lnTo>
                          <a:lnTo>
                            <a:pt x="480" y="49"/>
                          </a:lnTo>
                          <a:lnTo>
                            <a:pt x="485" y="45"/>
                          </a:lnTo>
                          <a:lnTo>
                            <a:pt x="488" y="42"/>
                          </a:lnTo>
                          <a:lnTo>
                            <a:pt x="493" y="38"/>
                          </a:lnTo>
                          <a:lnTo>
                            <a:pt x="497" y="35"/>
                          </a:lnTo>
                          <a:lnTo>
                            <a:pt x="499" y="30"/>
                          </a:lnTo>
                          <a:lnTo>
                            <a:pt x="503" y="25"/>
                          </a:lnTo>
                          <a:lnTo>
                            <a:pt x="505" y="21"/>
                          </a:lnTo>
                          <a:lnTo>
                            <a:pt x="507" y="18"/>
                          </a:lnTo>
                          <a:lnTo>
                            <a:pt x="509" y="12"/>
                          </a:lnTo>
                          <a:lnTo>
                            <a:pt x="510" y="7"/>
                          </a:lnTo>
                          <a:lnTo>
                            <a:pt x="511" y="4"/>
                          </a:lnTo>
                          <a:lnTo>
                            <a:pt x="511" y="0"/>
                          </a:lnTo>
                          <a:lnTo>
                            <a:pt x="515" y="0"/>
                          </a:lnTo>
                          <a:lnTo>
                            <a:pt x="518" y="0"/>
                          </a:lnTo>
                          <a:lnTo>
                            <a:pt x="523" y="0"/>
                          </a:lnTo>
                          <a:lnTo>
                            <a:pt x="528" y="0"/>
                          </a:lnTo>
                          <a:lnTo>
                            <a:pt x="531" y="0"/>
                          </a:lnTo>
                          <a:lnTo>
                            <a:pt x="535" y="0"/>
                          </a:lnTo>
                          <a:lnTo>
                            <a:pt x="538" y="0"/>
                          </a:lnTo>
                          <a:lnTo>
                            <a:pt x="544" y="0"/>
                          </a:lnTo>
                          <a:lnTo>
                            <a:pt x="538" y="2"/>
                          </a:lnTo>
                          <a:lnTo>
                            <a:pt x="536" y="5"/>
                          </a:lnTo>
                          <a:lnTo>
                            <a:pt x="534" y="7"/>
                          </a:lnTo>
                          <a:lnTo>
                            <a:pt x="531" y="10"/>
                          </a:lnTo>
                          <a:lnTo>
                            <a:pt x="526" y="16"/>
                          </a:lnTo>
                          <a:lnTo>
                            <a:pt x="522" y="20"/>
                          </a:lnTo>
                          <a:lnTo>
                            <a:pt x="518" y="24"/>
                          </a:lnTo>
                          <a:lnTo>
                            <a:pt x="517" y="29"/>
                          </a:lnTo>
                          <a:lnTo>
                            <a:pt x="516" y="33"/>
                          </a:lnTo>
                          <a:lnTo>
                            <a:pt x="516" y="38"/>
                          </a:lnTo>
                          <a:lnTo>
                            <a:pt x="516" y="40"/>
                          </a:lnTo>
                          <a:lnTo>
                            <a:pt x="516" y="45"/>
                          </a:lnTo>
                          <a:lnTo>
                            <a:pt x="518" y="48"/>
                          </a:lnTo>
                          <a:lnTo>
                            <a:pt x="521" y="51"/>
                          </a:lnTo>
                          <a:lnTo>
                            <a:pt x="523" y="54"/>
                          </a:lnTo>
                          <a:lnTo>
                            <a:pt x="525" y="57"/>
                          </a:lnTo>
                          <a:lnTo>
                            <a:pt x="529" y="59"/>
                          </a:lnTo>
                          <a:lnTo>
                            <a:pt x="534" y="62"/>
                          </a:lnTo>
                          <a:lnTo>
                            <a:pt x="536" y="63"/>
                          </a:lnTo>
                          <a:lnTo>
                            <a:pt x="541" y="65"/>
                          </a:lnTo>
                          <a:lnTo>
                            <a:pt x="545" y="67"/>
                          </a:lnTo>
                          <a:lnTo>
                            <a:pt x="549" y="68"/>
                          </a:lnTo>
                          <a:lnTo>
                            <a:pt x="554" y="69"/>
                          </a:lnTo>
                          <a:lnTo>
                            <a:pt x="558" y="70"/>
                          </a:lnTo>
                          <a:lnTo>
                            <a:pt x="564" y="70"/>
                          </a:lnTo>
                          <a:lnTo>
                            <a:pt x="569" y="71"/>
                          </a:lnTo>
                          <a:lnTo>
                            <a:pt x="573" y="71"/>
                          </a:lnTo>
                          <a:lnTo>
                            <a:pt x="577" y="71"/>
                          </a:lnTo>
                          <a:lnTo>
                            <a:pt x="582" y="71"/>
                          </a:lnTo>
                          <a:lnTo>
                            <a:pt x="586" y="71"/>
                          </a:lnTo>
                          <a:lnTo>
                            <a:pt x="589" y="70"/>
                          </a:lnTo>
                          <a:lnTo>
                            <a:pt x="593" y="70"/>
                          </a:lnTo>
                          <a:lnTo>
                            <a:pt x="595" y="69"/>
                          </a:lnTo>
                          <a:lnTo>
                            <a:pt x="599" y="68"/>
                          </a:lnTo>
                          <a:lnTo>
                            <a:pt x="598" y="64"/>
                          </a:lnTo>
                          <a:lnTo>
                            <a:pt x="596" y="61"/>
                          </a:lnTo>
                          <a:lnTo>
                            <a:pt x="596" y="58"/>
                          </a:lnTo>
                          <a:lnTo>
                            <a:pt x="596" y="56"/>
                          </a:lnTo>
                          <a:lnTo>
                            <a:pt x="595" y="52"/>
                          </a:lnTo>
                          <a:lnTo>
                            <a:pt x="595" y="50"/>
                          </a:lnTo>
                          <a:lnTo>
                            <a:pt x="594" y="48"/>
                          </a:lnTo>
                          <a:lnTo>
                            <a:pt x="594" y="45"/>
                          </a:lnTo>
                          <a:lnTo>
                            <a:pt x="593" y="40"/>
                          </a:lnTo>
                          <a:lnTo>
                            <a:pt x="592" y="37"/>
                          </a:lnTo>
                          <a:lnTo>
                            <a:pt x="591" y="33"/>
                          </a:lnTo>
                          <a:lnTo>
                            <a:pt x="591" y="31"/>
                          </a:lnTo>
                          <a:lnTo>
                            <a:pt x="589" y="27"/>
                          </a:lnTo>
                          <a:lnTo>
                            <a:pt x="588" y="26"/>
                          </a:lnTo>
                          <a:lnTo>
                            <a:pt x="587" y="24"/>
                          </a:lnTo>
                          <a:lnTo>
                            <a:pt x="586" y="23"/>
                          </a:lnTo>
                          <a:lnTo>
                            <a:pt x="583" y="20"/>
                          </a:lnTo>
                          <a:lnTo>
                            <a:pt x="582" y="19"/>
                          </a:lnTo>
                          <a:lnTo>
                            <a:pt x="577" y="18"/>
                          </a:lnTo>
                          <a:lnTo>
                            <a:pt x="575" y="17"/>
                          </a:lnTo>
                          <a:lnTo>
                            <a:pt x="572" y="16"/>
                          </a:lnTo>
                          <a:lnTo>
                            <a:pt x="569" y="14"/>
                          </a:lnTo>
                          <a:lnTo>
                            <a:pt x="564" y="12"/>
                          </a:lnTo>
                          <a:lnTo>
                            <a:pt x="562" y="8"/>
                          </a:lnTo>
                          <a:lnTo>
                            <a:pt x="558" y="6"/>
                          </a:lnTo>
                          <a:lnTo>
                            <a:pt x="556" y="5"/>
                          </a:lnTo>
                          <a:lnTo>
                            <a:pt x="554" y="2"/>
                          </a:lnTo>
                          <a:lnTo>
                            <a:pt x="551" y="0"/>
                          </a:lnTo>
                          <a:lnTo>
                            <a:pt x="556" y="0"/>
                          </a:lnTo>
                          <a:lnTo>
                            <a:pt x="560" y="0"/>
                          </a:lnTo>
                          <a:lnTo>
                            <a:pt x="564" y="0"/>
                          </a:lnTo>
                          <a:lnTo>
                            <a:pt x="568" y="0"/>
                          </a:lnTo>
                          <a:lnTo>
                            <a:pt x="572" y="0"/>
                          </a:lnTo>
                          <a:lnTo>
                            <a:pt x="576" y="0"/>
                          </a:lnTo>
                          <a:lnTo>
                            <a:pt x="580" y="0"/>
                          </a:lnTo>
                          <a:lnTo>
                            <a:pt x="585" y="0"/>
                          </a:lnTo>
                          <a:lnTo>
                            <a:pt x="588" y="0"/>
                          </a:lnTo>
                          <a:lnTo>
                            <a:pt x="592" y="0"/>
                          </a:lnTo>
                          <a:lnTo>
                            <a:pt x="596" y="0"/>
                          </a:lnTo>
                          <a:lnTo>
                            <a:pt x="600" y="0"/>
                          </a:lnTo>
                          <a:lnTo>
                            <a:pt x="605" y="0"/>
                          </a:lnTo>
                          <a:lnTo>
                            <a:pt x="608" y="0"/>
                          </a:lnTo>
                          <a:lnTo>
                            <a:pt x="612" y="0"/>
                          </a:lnTo>
                          <a:lnTo>
                            <a:pt x="617" y="1"/>
                          </a:lnTo>
                          <a:lnTo>
                            <a:pt x="620" y="1"/>
                          </a:lnTo>
                          <a:lnTo>
                            <a:pt x="625" y="1"/>
                          </a:lnTo>
                          <a:lnTo>
                            <a:pt x="628" y="1"/>
                          </a:lnTo>
                          <a:lnTo>
                            <a:pt x="632" y="2"/>
                          </a:lnTo>
                          <a:lnTo>
                            <a:pt x="637" y="2"/>
                          </a:lnTo>
                          <a:lnTo>
                            <a:pt x="640" y="2"/>
                          </a:lnTo>
                          <a:lnTo>
                            <a:pt x="645" y="2"/>
                          </a:lnTo>
                          <a:lnTo>
                            <a:pt x="650" y="2"/>
                          </a:lnTo>
                          <a:lnTo>
                            <a:pt x="652" y="2"/>
                          </a:lnTo>
                          <a:lnTo>
                            <a:pt x="657" y="2"/>
                          </a:lnTo>
                          <a:lnTo>
                            <a:pt x="661" y="2"/>
                          </a:lnTo>
                          <a:lnTo>
                            <a:pt x="665" y="2"/>
                          </a:lnTo>
                          <a:lnTo>
                            <a:pt x="669" y="2"/>
                          </a:lnTo>
                          <a:lnTo>
                            <a:pt x="672" y="4"/>
                          </a:lnTo>
                          <a:lnTo>
                            <a:pt x="678" y="4"/>
                          </a:lnTo>
                          <a:lnTo>
                            <a:pt x="682" y="5"/>
                          </a:lnTo>
                          <a:lnTo>
                            <a:pt x="685" y="5"/>
                          </a:lnTo>
                          <a:lnTo>
                            <a:pt x="689" y="5"/>
                          </a:lnTo>
                          <a:lnTo>
                            <a:pt x="694" y="5"/>
                          </a:lnTo>
                          <a:lnTo>
                            <a:pt x="697" y="5"/>
                          </a:lnTo>
                          <a:lnTo>
                            <a:pt x="701" y="5"/>
                          </a:lnTo>
                          <a:lnTo>
                            <a:pt x="706" y="5"/>
                          </a:lnTo>
                          <a:lnTo>
                            <a:pt x="709" y="5"/>
                          </a:lnTo>
                          <a:lnTo>
                            <a:pt x="714" y="5"/>
                          </a:lnTo>
                          <a:lnTo>
                            <a:pt x="717" y="5"/>
                          </a:lnTo>
                          <a:lnTo>
                            <a:pt x="721" y="5"/>
                          </a:lnTo>
                          <a:lnTo>
                            <a:pt x="726" y="6"/>
                          </a:lnTo>
                          <a:lnTo>
                            <a:pt x="731" y="6"/>
                          </a:lnTo>
                          <a:lnTo>
                            <a:pt x="734" y="6"/>
                          </a:lnTo>
                          <a:lnTo>
                            <a:pt x="738" y="6"/>
                          </a:lnTo>
                          <a:lnTo>
                            <a:pt x="741" y="7"/>
                          </a:lnTo>
                          <a:lnTo>
                            <a:pt x="746" y="7"/>
                          </a:lnTo>
                          <a:lnTo>
                            <a:pt x="751" y="7"/>
                          </a:lnTo>
                          <a:lnTo>
                            <a:pt x="754" y="7"/>
                          </a:lnTo>
                          <a:lnTo>
                            <a:pt x="759" y="7"/>
                          </a:lnTo>
                          <a:lnTo>
                            <a:pt x="763" y="7"/>
                          </a:lnTo>
                          <a:lnTo>
                            <a:pt x="766" y="7"/>
                          </a:lnTo>
                          <a:lnTo>
                            <a:pt x="770" y="8"/>
                          </a:lnTo>
                          <a:lnTo>
                            <a:pt x="774" y="8"/>
                          </a:lnTo>
                          <a:lnTo>
                            <a:pt x="779" y="10"/>
                          </a:lnTo>
                          <a:lnTo>
                            <a:pt x="783" y="10"/>
                          </a:lnTo>
                          <a:lnTo>
                            <a:pt x="786" y="10"/>
                          </a:lnTo>
                          <a:lnTo>
                            <a:pt x="791" y="10"/>
                          </a:lnTo>
                          <a:lnTo>
                            <a:pt x="795" y="10"/>
                          </a:lnTo>
                          <a:lnTo>
                            <a:pt x="799" y="10"/>
                          </a:lnTo>
                          <a:lnTo>
                            <a:pt x="803" y="10"/>
                          </a:lnTo>
                          <a:lnTo>
                            <a:pt x="808" y="11"/>
                          </a:lnTo>
                          <a:lnTo>
                            <a:pt x="811" y="11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23" name="Freeform 249"/>
                    <p:cNvSpPr>
                      <a:spLocks/>
                    </p:cNvSpPr>
                    <p:nvPr/>
                  </p:nvSpPr>
                  <p:spPr bwMode="auto">
                    <a:xfrm>
                      <a:off x="5620" y="1690"/>
                      <a:ext cx="4" cy="4"/>
                    </a:xfrm>
                    <a:custGeom>
                      <a:avLst/>
                      <a:gdLst>
                        <a:gd name="T0" fmla="*/ 0 w 13"/>
                        <a:gd name="T1" fmla="*/ 0 h 14"/>
                        <a:gd name="T2" fmla="*/ 0 w 13"/>
                        <a:gd name="T3" fmla="*/ 0 h 14"/>
                        <a:gd name="T4" fmla="*/ 0 w 13"/>
                        <a:gd name="T5" fmla="*/ 0 h 14"/>
                        <a:gd name="T6" fmla="*/ 0 w 13"/>
                        <a:gd name="T7" fmla="*/ 0 h 14"/>
                        <a:gd name="T8" fmla="*/ 0 w 13"/>
                        <a:gd name="T9" fmla="*/ 0 h 14"/>
                        <a:gd name="T10" fmla="*/ 0 w 13"/>
                        <a:gd name="T11" fmla="*/ 0 h 14"/>
                        <a:gd name="T12" fmla="*/ 0 w 13"/>
                        <a:gd name="T13" fmla="*/ 0 h 14"/>
                        <a:gd name="T14" fmla="*/ 0 w 13"/>
                        <a:gd name="T15" fmla="*/ 0 h 14"/>
                        <a:gd name="T16" fmla="*/ 0 w 13"/>
                        <a:gd name="T17" fmla="*/ 0 h 14"/>
                        <a:gd name="T18" fmla="*/ 0 w 13"/>
                        <a:gd name="T19" fmla="*/ 0 h 14"/>
                        <a:gd name="T20" fmla="*/ 0 w 13"/>
                        <a:gd name="T21" fmla="*/ 0 h 14"/>
                        <a:gd name="T22" fmla="*/ 0 w 13"/>
                        <a:gd name="T23" fmla="*/ 0 h 14"/>
                        <a:gd name="T24" fmla="*/ 0 w 13"/>
                        <a:gd name="T25" fmla="*/ 0 h 14"/>
                        <a:gd name="T26" fmla="*/ 0 w 13"/>
                        <a:gd name="T27" fmla="*/ 0 h 14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w 13"/>
                        <a:gd name="T43" fmla="*/ 0 h 14"/>
                        <a:gd name="T44" fmla="*/ 13 w 13"/>
                        <a:gd name="T45" fmla="*/ 14 h 14"/>
                      </a:gdLst>
                      <a:ahLst/>
                      <a:cxnLst>
                        <a:cxn ang="T28">
                          <a:pos x="T0" y="T1"/>
                        </a:cxn>
                        <a:cxn ang="T29">
                          <a:pos x="T2" y="T3"/>
                        </a:cxn>
                        <a:cxn ang="T30">
                          <a:pos x="T4" y="T5"/>
                        </a:cxn>
                        <a:cxn ang="T31">
                          <a:pos x="T6" y="T7"/>
                        </a:cxn>
                        <a:cxn ang="T32">
                          <a:pos x="T8" y="T9"/>
                        </a:cxn>
                        <a:cxn ang="T33">
                          <a:pos x="T10" y="T11"/>
                        </a:cxn>
                        <a:cxn ang="T34">
                          <a:pos x="T12" y="T13"/>
                        </a:cxn>
                        <a:cxn ang="T35">
                          <a:pos x="T14" y="T15"/>
                        </a:cxn>
                        <a:cxn ang="T36">
                          <a:pos x="T16" y="T17"/>
                        </a:cxn>
                        <a:cxn ang="T37">
                          <a:pos x="T18" y="T19"/>
                        </a:cxn>
                        <a:cxn ang="T38">
                          <a:pos x="T20" y="T21"/>
                        </a:cxn>
                        <a:cxn ang="T39">
                          <a:pos x="T22" y="T23"/>
                        </a:cxn>
                        <a:cxn ang="T40">
                          <a:pos x="T24" y="T25"/>
                        </a:cxn>
                        <a:cxn ang="T41">
                          <a:pos x="T26" y="T27"/>
                        </a:cxn>
                      </a:cxnLst>
                      <a:rect l="T42" t="T43" r="T44" b="T45"/>
                      <a:pathLst>
                        <a:path w="13" h="14">
                          <a:moveTo>
                            <a:pt x="13" y="14"/>
                          </a:moveTo>
                          <a:lnTo>
                            <a:pt x="8" y="11"/>
                          </a:lnTo>
                          <a:lnTo>
                            <a:pt x="5" y="8"/>
                          </a:lnTo>
                          <a:lnTo>
                            <a:pt x="1" y="4"/>
                          </a:lnTo>
                          <a:lnTo>
                            <a:pt x="0" y="3"/>
                          </a:lnTo>
                          <a:lnTo>
                            <a:pt x="2" y="2"/>
                          </a:lnTo>
                          <a:lnTo>
                            <a:pt x="6" y="1"/>
                          </a:lnTo>
                          <a:lnTo>
                            <a:pt x="9" y="0"/>
                          </a:lnTo>
                          <a:lnTo>
                            <a:pt x="13" y="0"/>
                          </a:lnTo>
                          <a:lnTo>
                            <a:pt x="13" y="2"/>
                          </a:lnTo>
                          <a:lnTo>
                            <a:pt x="13" y="7"/>
                          </a:lnTo>
                          <a:lnTo>
                            <a:pt x="13" y="10"/>
                          </a:lnTo>
                          <a:lnTo>
                            <a:pt x="13" y="1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24" name="Freeform 250"/>
                    <p:cNvSpPr>
                      <a:spLocks/>
                    </p:cNvSpPr>
                    <p:nvPr/>
                  </p:nvSpPr>
                  <p:spPr bwMode="auto">
                    <a:xfrm>
                      <a:off x="5285" y="1942"/>
                      <a:ext cx="475" cy="36"/>
                    </a:xfrm>
                    <a:custGeom>
                      <a:avLst/>
                      <a:gdLst>
                        <a:gd name="T0" fmla="*/ 2 w 1425"/>
                        <a:gd name="T1" fmla="*/ 0 h 109"/>
                        <a:gd name="T2" fmla="*/ 5 w 1425"/>
                        <a:gd name="T3" fmla="*/ 1 h 109"/>
                        <a:gd name="T4" fmla="*/ 9 w 1425"/>
                        <a:gd name="T5" fmla="*/ 1 h 109"/>
                        <a:gd name="T6" fmla="*/ 11 w 1425"/>
                        <a:gd name="T7" fmla="*/ 1 h 109"/>
                        <a:gd name="T8" fmla="*/ 13 w 1425"/>
                        <a:gd name="T9" fmla="*/ 1 h 109"/>
                        <a:gd name="T10" fmla="*/ 15 w 1425"/>
                        <a:gd name="T11" fmla="*/ 1 h 109"/>
                        <a:gd name="T12" fmla="*/ 18 w 1425"/>
                        <a:gd name="T13" fmla="*/ 1 h 109"/>
                        <a:gd name="T14" fmla="*/ 18 w 1425"/>
                        <a:gd name="T15" fmla="*/ 1 h 109"/>
                        <a:gd name="T16" fmla="*/ 17 w 1425"/>
                        <a:gd name="T17" fmla="*/ 3 h 109"/>
                        <a:gd name="T18" fmla="*/ 19 w 1425"/>
                        <a:gd name="T19" fmla="*/ 2 h 109"/>
                        <a:gd name="T20" fmla="*/ 22 w 1425"/>
                        <a:gd name="T21" fmla="*/ 1 h 109"/>
                        <a:gd name="T22" fmla="*/ 23 w 1425"/>
                        <a:gd name="T23" fmla="*/ 0 h 109"/>
                        <a:gd name="T24" fmla="*/ 26 w 1425"/>
                        <a:gd name="T25" fmla="*/ 0 h 109"/>
                        <a:gd name="T26" fmla="*/ 28 w 1425"/>
                        <a:gd name="T27" fmla="*/ 1 h 109"/>
                        <a:gd name="T28" fmla="*/ 30 w 1425"/>
                        <a:gd name="T29" fmla="*/ 1 h 109"/>
                        <a:gd name="T30" fmla="*/ 31 w 1425"/>
                        <a:gd name="T31" fmla="*/ 2 h 109"/>
                        <a:gd name="T32" fmla="*/ 34 w 1425"/>
                        <a:gd name="T33" fmla="*/ 3 h 109"/>
                        <a:gd name="T34" fmla="*/ 33 w 1425"/>
                        <a:gd name="T35" fmla="*/ 1 h 109"/>
                        <a:gd name="T36" fmla="*/ 33 w 1425"/>
                        <a:gd name="T37" fmla="*/ 1 h 109"/>
                        <a:gd name="T38" fmla="*/ 36 w 1425"/>
                        <a:gd name="T39" fmla="*/ 1 h 109"/>
                        <a:gd name="T40" fmla="*/ 38 w 1425"/>
                        <a:gd name="T41" fmla="*/ 1 h 109"/>
                        <a:gd name="T42" fmla="*/ 41 w 1425"/>
                        <a:gd name="T43" fmla="*/ 1 h 109"/>
                        <a:gd name="T44" fmla="*/ 41 w 1425"/>
                        <a:gd name="T45" fmla="*/ 2 h 109"/>
                        <a:gd name="T46" fmla="*/ 44 w 1425"/>
                        <a:gd name="T47" fmla="*/ 3 h 109"/>
                        <a:gd name="T48" fmla="*/ 46 w 1425"/>
                        <a:gd name="T49" fmla="*/ 2 h 109"/>
                        <a:gd name="T50" fmla="*/ 44 w 1425"/>
                        <a:gd name="T51" fmla="*/ 1 h 109"/>
                        <a:gd name="T52" fmla="*/ 46 w 1425"/>
                        <a:gd name="T53" fmla="*/ 0 h 109"/>
                        <a:gd name="T54" fmla="*/ 49 w 1425"/>
                        <a:gd name="T55" fmla="*/ 0 h 109"/>
                        <a:gd name="T56" fmla="*/ 51 w 1425"/>
                        <a:gd name="T57" fmla="*/ 0 h 109"/>
                        <a:gd name="T58" fmla="*/ 53 w 1425"/>
                        <a:gd name="T59" fmla="*/ 3 h 109"/>
                        <a:gd name="T60" fmla="*/ 51 w 1425"/>
                        <a:gd name="T61" fmla="*/ 3 h 109"/>
                        <a:gd name="T62" fmla="*/ 48 w 1425"/>
                        <a:gd name="T63" fmla="*/ 4 h 109"/>
                        <a:gd name="T64" fmla="*/ 43 w 1425"/>
                        <a:gd name="T65" fmla="*/ 4 h 109"/>
                        <a:gd name="T66" fmla="*/ 40 w 1425"/>
                        <a:gd name="T67" fmla="*/ 3 h 109"/>
                        <a:gd name="T68" fmla="*/ 38 w 1425"/>
                        <a:gd name="T69" fmla="*/ 2 h 109"/>
                        <a:gd name="T70" fmla="*/ 36 w 1425"/>
                        <a:gd name="T71" fmla="*/ 2 h 109"/>
                        <a:gd name="T72" fmla="*/ 36 w 1425"/>
                        <a:gd name="T73" fmla="*/ 3 h 109"/>
                        <a:gd name="T74" fmla="*/ 38 w 1425"/>
                        <a:gd name="T75" fmla="*/ 4 h 109"/>
                        <a:gd name="T76" fmla="*/ 36 w 1425"/>
                        <a:gd name="T77" fmla="*/ 4 h 109"/>
                        <a:gd name="T78" fmla="*/ 34 w 1425"/>
                        <a:gd name="T79" fmla="*/ 4 h 109"/>
                        <a:gd name="T80" fmla="*/ 33 w 1425"/>
                        <a:gd name="T81" fmla="*/ 4 h 109"/>
                        <a:gd name="T82" fmla="*/ 31 w 1425"/>
                        <a:gd name="T83" fmla="*/ 4 h 109"/>
                        <a:gd name="T84" fmla="*/ 30 w 1425"/>
                        <a:gd name="T85" fmla="*/ 3 h 109"/>
                        <a:gd name="T86" fmla="*/ 28 w 1425"/>
                        <a:gd name="T87" fmla="*/ 1 h 109"/>
                        <a:gd name="T88" fmla="*/ 27 w 1425"/>
                        <a:gd name="T89" fmla="*/ 3 h 109"/>
                        <a:gd name="T90" fmla="*/ 26 w 1425"/>
                        <a:gd name="T91" fmla="*/ 4 h 109"/>
                        <a:gd name="T92" fmla="*/ 25 w 1425"/>
                        <a:gd name="T93" fmla="*/ 4 h 109"/>
                        <a:gd name="T94" fmla="*/ 25 w 1425"/>
                        <a:gd name="T95" fmla="*/ 2 h 109"/>
                        <a:gd name="T96" fmla="*/ 24 w 1425"/>
                        <a:gd name="T97" fmla="*/ 2 h 109"/>
                        <a:gd name="T98" fmla="*/ 22 w 1425"/>
                        <a:gd name="T99" fmla="*/ 2 h 109"/>
                        <a:gd name="T100" fmla="*/ 21 w 1425"/>
                        <a:gd name="T101" fmla="*/ 4 h 109"/>
                        <a:gd name="T102" fmla="*/ 20 w 1425"/>
                        <a:gd name="T103" fmla="*/ 4 h 109"/>
                        <a:gd name="T104" fmla="*/ 18 w 1425"/>
                        <a:gd name="T105" fmla="*/ 4 h 109"/>
                        <a:gd name="T106" fmla="*/ 16 w 1425"/>
                        <a:gd name="T107" fmla="*/ 4 h 109"/>
                        <a:gd name="T108" fmla="*/ 15 w 1425"/>
                        <a:gd name="T109" fmla="*/ 3 h 109"/>
                        <a:gd name="T110" fmla="*/ 14 w 1425"/>
                        <a:gd name="T111" fmla="*/ 3 h 109"/>
                        <a:gd name="T112" fmla="*/ 13 w 1425"/>
                        <a:gd name="T113" fmla="*/ 4 h 109"/>
                        <a:gd name="T114" fmla="*/ 11 w 1425"/>
                        <a:gd name="T115" fmla="*/ 4 h 109"/>
                        <a:gd name="T116" fmla="*/ 9 w 1425"/>
                        <a:gd name="T117" fmla="*/ 4 h 109"/>
                        <a:gd name="T118" fmla="*/ 5 w 1425"/>
                        <a:gd name="T119" fmla="*/ 4 h 109"/>
                        <a:gd name="T120" fmla="*/ 3 w 1425"/>
                        <a:gd name="T121" fmla="*/ 4 h 109"/>
                        <a:gd name="T122" fmla="*/ 1 w 1425"/>
                        <a:gd name="T123" fmla="*/ 3 h 109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60000 65536"/>
                        <a:gd name="T184" fmla="*/ 0 60000 65536"/>
                        <a:gd name="T185" fmla="*/ 0 60000 65536"/>
                        <a:gd name="T186" fmla="*/ 0 w 1425"/>
                        <a:gd name="T187" fmla="*/ 0 h 109"/>
                        <a:gd name="T188" fmla="*/ 1425 w 1425"/>
                        <a:gd name="T189" fmla="*/ 109 h 109"/>
                      </a:gdLst>
                      <a:ahLst/>
                      <a:cxnLst>
                        <a:cxn ang="T124">
                          <a:pos x="T0" y="T1"/>
                        </a:cxn>
                        <a:cxn ang="T125">
                          <a:pos x="T2" y="T3"/>
                        </a:cxn>
                        <a:cxn ang="T126">
                          <a:pos x="T4" y="T5"/>
                        </a:cxn>
                        <a:cxn ang="T127">
                          <a:pos x="T6" y="T7"/>
                        </a:cxn>
                        <a:cxn ang="T128">
                          <a:pos x="T8" y="T9"/>
                        </a:cxn>
                        <a:cxn ang="T129">
                          <a:pos x="T10" y="T11"/>
                        </a:cxn>
                        <a:cxn ang="T130">
                          <a:pos x="T12" y="T13"/>
                        </a:cxn>
                        <a:cxn ang="T131">
                          <a:pos x="T14" y="T15"/>
                        </a:cxn>
                        <a:cxn ang="T132">
                          <a:pos x="T16" y="T17"/>
                        </a:cxn>
                        <a:cxn ang="T133">
                          <a:pos x="T18" y="T19"/>
                        </a:cxn>
                        <a:cxn ang="T134">
                          <a:pos x="T20" y="T21"/>
                        </a:cxn>
                        <a:cxn ang="T135">
                          <a:pos x="T22" y="T23"/>
                        </a:cxn>
                        <a:cxn ang="T136">
                          <a:pos x="T24" y="T25"/>
                        </a:cxn>
                        <a:cxn ang="T137">
                          <a:pos x="T26" y="T27"/>
                        </a:cxn>
                        <a:cxn ang="T138">
                          <a:pos x="T28" y="T29"/>
                        </a:cxn>
                        <a:cxn ang="T139">
                          <a:pos x="T30" y="T31"/>
                        </a:cxn>
                        <a:cxn ang="T140">
                          <a:pos x="T32" y="T33"/>
                        </a:cxn>
                        <a:cxn ang="T141">
                          <a:pos x="T34" y="T35"/>
                        </a:cxn>
                        <a:cxn ang="T142">
                          <a:pos x="T36" y="T37"/>
                        </a:cxn>
                        <a:cxn ang="T143">
                          <a:pos x="T38" y="T39"/>
                        </a:cxn>
                        <a:cxn ang="T144">
                          <a:pos x="T40" y="T41"/>
                        </a:cxn>
                        <a:cxn ang="T145">
                          <a:pos x="T42" y="T43"/>
                        </a:cxn>
                        <a:cxn ang="T146">
                          <a:pos x="T44" y="T45"/>
                        </a:cxn>
                        <a:cxn ang="T147">
                          <a:pos x="T46" y="T47"/>
                        </a:cxn>
                        <a:cxn ang="T148">
                          <a:pos x="T48" y="T49"/>
                        </a:cxn>
                        <a:cxn ang="T149">
                          <a:pos x="T50" y="T51"/>
                        </a:cxn>
                        <a:cxn ang="T150">
                          <a:pos x="T52" y="T53"/>
                        </a:cxn>
                        <a:cxn ang="T151">
                          <a:pos x="T54" y="T55"/>
                        </a:cxn>
                        <a:cxn ang="T152">
                          <a:pos x="T56" y="T57"/>
                        </a:cxn>
                        <a:cxn ang="T153">
                          <a:pos x="T58" y="T59"/>
                        </a:cxn>
                        <a:cxn ang="T154">
                          <a:pos x="T60" y="T61"/>
                        </a:cxn>
                        <a:cxn ang="T155">
                          <a:pos x="T62" y="T63"/>
                        </a:cxn>
                        <a:cxn ang="T156">
                          <a:pos x="T64" y="T65"/>
                        </a:cxn>
                        <a:cxn ang="T157">
                          <a:pos x="T66" y="T67"/>
                        </a:cxn>
                        <a:cxn ang="T158">
                          <a:pos x="T68" y="T69"/>
                        </a:cxn>
                        <a:cxn ang="T159">
                          <a:pos x="T70" y="T71"/>
                        </a:cxn>
                        <a:cxn ang="T160">
                          <a:pos x="T72" y="T73"/>
                        </a:cxn>
                        <a:cxn ang="T161">
                          <a:pos x="T74" y="T75"/>
                        </a:cxn>
                        <a:cxn ang="T162">
                          <a:pos x="T76" y="T77"/>
                        </a:cxn>
                        <a:cxn ang="T163">
                          <a:pos x="T78" y="T79"/>
                        </a:cxn>
                        <a:cxn ang="T164">
                          <a:pos x="T80" y="T81"/>
                        </a:cxn>
                        <a:cxn ang="T165">
                          <a:pos x="T82" y="T83"/>
                        </a:cxn>
                        <a:cxn ang="T166">
                          <a:pos x="T84" y="T85"/>
                        </a:cxn>
                        <a:cxn ang="T167">
                          <a:pos x="T86" y="T87"/>
                        </a:cxn>
                        <a:cxn ang="T168">
                          <a:pos x="T88" y="T89"/>
                        </a:cxn>
                        <a:cxn ang="T169">
                          <a:pos x="T90" y="T91"/>
                        </a:cxn>
                        <a:cxn ang="T170">
                          <a:pos x="T92" y="T93"/>
                        </a:cxn>
                        <a:cxn ang="T171">
                          <a:pos x="T94" y="T95"/>
                        </a:cxn>
                        <a:cxn ang="T172">
                          <a:pos x="T96" y="T97"/>
                        </a:cxn>
                        <a:cxn ang="T173">
                          <a:pos x="T98" y="T99"/>
                        </a:cxn>
                        <a:cxn ang="T174">
                          <a:pos x="T100" y="T101"/>
                        </a:cxn>
                        <a:cxn ang="T175">
                          <a:pos x="T102" y="T103"/>
                        </a:cxn>
                        <a:cxn ang="T176">
                          <a:pos x="T104" y="T105"/>
                        </a:cxn>
                        <a:cxn ang="T177">
                          <a:pos x="T106" y="T107"/>
                        </a:cxn>
                        <a:cxn ang="T178">
                          <a:pos x="T108" y="T109"/>
                        </a:cxn>
                        <a:cxn ang="T179">
                          <a:pos x="T110" y="T111"/>
                        </a:cxn>
                        <a:cxn ang="T180">
                          <a:pos x="T112" y="T113"/>
                        </a:cxn>
                        <a:cxn ang="T181">
                          <a:pos x="T114" y="T115"/>
                        </a:cxn>
                        <a:cxn ang="T182">
                          <a:pos x="T116" y="T117"/>
                        </a:cxn>
                        <a:cxn ang="T183">
                          <a:pos x="T118" y="T119"/>
                        </a:cxn>
                        <a:cxn ang="T184">
                          <a:pos x="T120" y="T121"/>
                        </a:cxn>
                        <a:cxn ang="T185">
                          <a:pos x="T122" y="T123"/>
                        </a:cxn>
                      </a:cxnLst>
                      <a:rect l="T186" t="T187" r="T188" b="T189"/>
                      <a:pathLst>
                        <a:path w="1425" h="109">
                          <a:moveTo>
                            <a:pt x="13" y="6"/>
                          </a:moveTo>
                          <a:lnTo>
                            <a:pt x="14" y="6"/>
                          </a:lnTo>
                          <a:lnTo>
                            <a:pt x="17" y="6"/>
                          </a:lnTo>
                          <a:lnTo>
                            <a:pt x="20" y="6"/>
                          </a:lnTo>
                          <a:lnTo>
                            <a:pt x="24" y="6"/>
                          </a:lnTo>
                          <a:lnTo>
                            <a:pt x="28" y="7"/>
                          </a:lnTo>
                          <a:lnTo>
                            <a:pt x="31" y="7"/>
                          </a:lnTo>
                          <a:lnTo>
                            <a:pt x="34" y="8"/>
                          </a:lnTo>
                          <a:lnTo>
                            <a:pt x="37" y="8"/>
                          </a:lnTo>
                          <a:lnTo>
                            <a:pt x="40" y="8"/>
                          </a:lnTo>
                          <a:lnTo>
                            <a:pt x="44" y="8"/>
                          </a:lnTo>
                          <a:lnTo>
                            <a:pt x="47" y="9"/>
                          </a:lnTo>
                          <a:lnTo>
                            <a:pt x="51" y="9"/>
                          </a:lnTo>
                          <a:lnTo>
                            <a:pt x="55" y="10"/>
                          </a:lnTo>
                          <a:lnTo>
                            <a:pt x="58" y="10"/>
                          </a:lnTo>
                          <a:lnTo>
                            <a:pt x="63" y="10"/>
                          </a:lnTo>
                          <a:lnTo>
                            <a:pt x="68" y="10"/>
                          </a:lnTo>
                          <a:lnTo>
                            <a:pt x="71" y="12"/>
                          </a:lnTo>
                          <a:lnTo>
                            <a:pt x="76" y="12"/>
                          </a:lnTo>
                          <a:lnTo>
                            <a:pt x="81" y="13"/>
                          </a:lnTo>
                          <a:lnTo>
                            <a:pt x="85" y="13"/>
                          </a:lnTo>
                          <a:lnTo>
                            <a:pt x="90" y="13"/>
                          </a:lnTo>
                          <a:lnTo>
                            <a:pt x="95" y="14"/>
                          </a:lnTo>
                          <a:lnTo>
                            <a:pt x="101" y="14"/>
                          </a:lnTo>
                          <a:lnTo>
                            <a:pt x="104" y="15"/>
                          </a:lnTo>
                          <a:lnTo>
                            <a:pt x="112" y="15"/>
                          </a:lnTo>
                          <a:lnTo>
                            <a:pt x="116" y="15"/>
                          </a:lnTo>
                          <a:lnTo>
                            <a:pt x="121" y="16"/>
                          </a:lnTo>
                          <a:lnTo>
                            <a:pt x="126" y="16"/>
                          </a:lnTo>
                          <a:lnTo>
                            <a:pt x="132" y="18"/>
                          </a:lnTo>
                          <a:lnTo>
                            <a:pt x="136" y="18"/>
                          </a:lnTo>
                          <a:lnTo>
                            <a:pt x="142" y="18"/>
                          </a:lnTo>
                          <a:lnTo>
                            <a:pt x="147" y="18"/>
                          </a:lnTo>
                          <a:lnTo>
                            <a:pt x="153" y="19"/>
                          </a:lnTo>
                          <a:lnTo>
                            <a:pt x="159" y="19"/>
                          </a:lnTo>
                          <a:lnTo>
                            <a:pt x="165" y="19"/>
                          </a:lnTo>
                          <a:lnTo>
                            <a:pt x="170" y="20"/>
                          </a:lnTo>
                          <a:lnTo>
                            <a:pt x="176" y="20"/>
                          </a:lnTo>
                          <a:lnTo>
                            <a:pt x="182" y="20"/>
                          </a:lnTo>
                          <a:lnTo>
                            <a:pt x="187" y="21"/>
                          </a:lnTo>
                          <a:lnTo>
                            <a:pt x="193" y="21"/>
                          </a:lnTo>
                          <a:lnTo>
                            <a:pt x="199" y="21"/>
                          </a:lnTo>
                          <a:lnTo>
                            <a:pt x="204" y="21"/>
                          </a:lnTo>
                          <a:lnTo>
                            <a:pt x="210" y="21"/>
                          </a:lnTo>
                          <a:lnTo>
                            <a:pt x="215" y="21"/>
                          </a:lnTo>
                          <a:lnTo>
                            <a:pt x="221" y="22"/>
                          </a:lnTo>
                          <a:lnTo>
                            <a:pt x="225" y="22"/>
                          </a:lnTo>
                          <a:lnTo>
                            <a:pt x="231" y="22"/>
                          </a:lnTo>
                          <a:lnTo>
                            <a:pt x="237" y="22"/>
                          </a:lnTo>
                          <a:lnTo>
                            <a:pt x="243" y="22"/>
                          </a:lnTo>
                          <a:lnTo>
                            <a:pt x="248" y="22"/>
                          </a:lnTo>
                          <a:lnTo>
                            <a:pt x="253" y="22"/>
                          </a:lnTo>
                          <a:lnTo>
                            <a:pt x="259" y="22"/>
                          </a:lnTo>
                          <a:lnTo>
                            <a:pt x="263" y="22"/>
                          </a:lnTo>
                          <a:lnTo>
                            <a:pt x="268" y="22"/>
                          </a:lnTo>
                          <a:lnTo>
                            <a:pt x="274" y="22"/>
                          </a:lnTo>
                          <a:lnTo>
                            <a:pt x="279" y="22"/>
                          </a:lnTo>
                          <a:lnTo>
                            <a:pt x="284" y="22"/>
                          </a:lnTo>
                          <a:lnTo>
                            <a:pt x="288" y="21"/>
                          </a:lnTo>
                          <a:lnTo>
                            <a:pt x="292" y="21"/>
                          </a:lnTo>
                          <a:lnTo>
                            <a:pt x="294" y="21"/>
                          </a:lnTo>
                          <a:lnTo>
                            <a:pt x="297" y="21"/>
                          </a:lnTo>
                          <a:lnTo>
                            <a:pt x="299" y="21"/>
                          </a:lnTo>
                          <a:lnTo>
                            <a:pt x="303" y="21"/>
                          </a:lnTo>
                          <a:lnTo>
                            <a:pt x="305" y="20"/>
                          </a:lnTo>
                          <a:lnTo>
                            <a:pt x="306" y="20"/>
                          </a:lnTo>
                          <a:lnTo>
                            <a:pt x="310" y="20"/>
                          </a:lnTo>
                          <a:lnTo>
                            <a:pt x="313" y="20"/>
                          </a:lnTo>
                          <a:lnTo>
                            <a:pt x="316" y="20"/>
                          </a:lnTo>
                          <a:lnTo>
                            <a:pt x="319" y="20"/>
                          </a:lnTo>
                          <a:lnTo>
                            <a:pt x="322" y="20"/>
                          </a:lnTo>
                          <a:lnTo>
                            <a:pt x="324" y="20"/>
                          </a:lnTo>
                          <a:lnTo>
                            <a:pt x="327" y="19"/>
                          </a:lnTo>
                          <a:lnTo>
                            <a:pt x="330" y="19"/>
                          </a:lnTo>
                          <a:lnTo>
                            <a:pt x="335" y="19"/>
                          </a:lnTo>
                          <a:lnTo>
                            <a:pt x="337" y="19"/>
                          </a:lnTo>
                          <a:lnTo>
                            <a:pt x="339" y="19"/>
                          </a:lnTo>
                          <a:lnTo>
                            <a:pt x="344" y="19"/>
                          </a:lnTo>
                          <a:lnTo>
                            <a:pt x="346" y="19"/>
                          </a:lnTo>
                          <a:lnTo>
                            <a:pt x="351" y="19"/>
                          </a:lnTo>
                          <a:lnTo>
                            <a:pt x="355" y="18"/>
                          </a:lnTo>
                          <a:lnTo>
                            <a:pt x="357" y="18"/>
                          </a:lnTo>
                          <a:lnTo>
                            <a:pt x="361" y="18"/>
                          </a:lnTo>
                          <a:lnTo>
                            <a:pt x="364" y="18"/>
                          </a:lnTo>
                          <a:lnTo>
                            <a:pt x="369" y="18"/>
                          </a:lnTo>
                          <a:lnTo>
                            <a:pt x="373" y="18"/>
                          </a:lnTo>
                          <a:lnTo>
                            <a:pt x="376" y="18"/>
                          </a:lnTo>
                          <a:lnTo>
                            <a:pt x="381" y="18"/>
                          </a:lnTo>
                          <a:lnTo>
                            <a:pt x="384" y="18"/>
                          </a:lnTo>
                          <a:lnTo>
                            <a:pt x="388" y="18"/>
                          </a:lnTo>
                          <a:lnTo>
                            <a:pt x="392" y="18"/>
                          </a:lnTo>
                          <a:lnTo>
                            <a:pt x="396" y="18"/>
                          </a:lnTo>
                          <a:lnTo>
                            <a:pt x="400" y="16"/>
                          </a:lnTo>
                          <a:lnTo>
                            <a:pt x="403" y="16"/>
                          </a:lnTo>
                          <a:lnTo>
                            <a:pt x="408" y="16"/>
                          </a:lnTo>
                          <a:lnTo>
                            <a:pt x="412" y="16"/>
                          </a:lnTo>
                          <a:lnTo>
                            <a:pt x="415" y="16"/>
                          </a:lnTo>
                          <a:lnTo>
                            <a:pt x="420" y="16"/>
                          </a:lnTo>
                          <a:lnTo>
                            <a:pt x="425" y="16"/>
                          </a:lnTo>
                          <a:lnTo>
                            <a:pt x="428" y="16"/>
                          </a:lnTo>
                          <a:lnTo>
                            <a:pt x="433" y="16"/>
                          </a:lnTo>
                          <a:lnTo>
                            <a:pt x="438" y="16"/>
                          </a:lnTo>
                          <a:lnTo>
                            <a:pt x="441" y="16"/>
                          </a:lnTo>
                          <a:lnTo>
                            <a:pt x="446" y="16"/>
                          </a:lnTo>
                          <a:lnTo>
                            <a:pt x="451" y="15"/>
                          </a:lnTo>
                          <a:lnTo>
                            <a:pt x="456" y="15"/>
                          </a:lnTo>
                          <a:lnTo>
                            <a:pt x="459" y="15"/>
                          </a:lnTo>
                          <a:lnTo>
                            <a:pt x="463" y="15"/>
                          </a:lnTo>
                          <a:lnTo>
                            <a:pt x="469" y="15"/>
                          </a:lnTo>
                          <a:lnTo>
                            <a:pt x="472" y="15"/>
                          </a:lnTo>
                          <a:lnTo>
                            <a:pt x="477" y="15"/>
                          </a:lnTo>
                          <a:lnTo>
                            <a:pt x="482" y="15"/>
                          </a:lnTo>
                          <a:lnTo>
                            <a:pt x="486" y="15"/>
                          </a:lnTo>
                          <a:lnTo>
                            <a:pt x="490" y="15"/>
                          </a:lnTo>
                          <a:lnTo>
                            <a:pt x="495" y="15"/>
                          </a:lnTo>
                          <a:lnTo>
                            <a:pt x="500" y="15"/>
                          </a:lnTo>
                          <a:lnTo>
                            <a:pt x="504" y="15"/>
                          </a:lnTo>
                          <a:lnTo>
                            <a:pt x="509" y="15"/>
                          </a:lnTo>
                          <a:lnTo>
                            <a:pt x="514" y="15"/>
                          </a:lnTo>
                          <a:lnTo>
                            <a:pt x="519" y="15"/>
                          </a:lnTo>
                          <a:lnTo>
                            <a:pt x="516" y="16"/>
                          </a:lnTo>
                          <a:lnTo>
                            <a:pt x="513" y="18"/>
                          </a:lnTo>
                          <a:lnTo>
                            <a:pt x="510" y="18"/>
                          </a:lnTo>
                          <a:lnTo>
                            <a:pt x="507" y="20"/>
                          </a:lnTo>
                          <a:lnTo>
                            <a:pt x="504" y="21"/>
                          </a:lnTo>
                          <a:lnTo>
                            <a:pt x="501" y="21"/>
                          </a:lnTo>
                          <a:lnTo>
                            <a:pt x="498" y="24"/>
                          </a:lnTo>
                          <a:lnTo>
                            <a:pt x="497" y="25"/>
                          </a:lnTo>
                          <a:lnTo>
                            <a:pt x="491" y="27"/>
                          </a:lnTo>
                          <a:lnTo>
                            <a:pt x="488" y="29"/>
                          </a:lnTo>
                          <a:lnTo>
                            <a:pt x="483" y="33"/>
                          </a:lnTo>
                          <a:lnTo>
                            <a:pt x="479" y="37"/>
                          </a:lnTo>
                          <a:lnTo>
                            <a:pt x="476" y="40"/>
                          </a:lnTo>
                          <a:lnTo>
                            <a:pt x="473" y="45"/>
                          </a:lnTo>
                          <a:lnTo>
                            <a:pt x="471" y="46"/>
                          </a:lnTo>
                          <a:lnTo>
                            <a:pt x="471" y="48"/>
                          </a:lnTo>
                          <a:lnTo>
                            <a:pt x="470" y="51"/>
                          </a:lnTo>
                          <a:lnTo>
                            <a:pt x="469" y="54"/>
                          </a:lnTo>
                          <a:lnTo>
                            <a:pt x="469" y="56"/>
                          </a:lnTo>
                          <a:lnTo>
                            <a:pt x="469" y="59"/>
                          </a:lnTo>
                          <a:lnTo>
                            <a:pt x="467" y="62"/>
                          </a:lnTo>
                          <a:lnTo>
                            <a:pt x="467" y="65"/>
                          </a:lnTo>
                          <a:lnTo>
                            <a:pt x="467" y="69"/>
                          </a:lnTo>
                          <a:lnTo>
                            <a:pt x="467" y="71"/>
                          </a:lnTo>
                          <a:lnTo>
                            <a:pt x="469" y="75"/>
                          </a:lnTo>
                          <a:lnTo>
                            <a:pt x="469" y="79"/>
                          </a:lnTo>
                          <a:lnTo>
                            <a:pt x="471" y="78"/>
                          </a:lnTo>
                          <a:lnTo>
                            <a:pt x="473" y="78"/>
                          </a:lnTo>
                          <a:lnTo>
                            <a:pt x="476" y="77"/>
                          </a:lnTo>
                          <a:lnTo>
                            <a:pt x="479" y="77"/>
                          </a:lnTo>
                          <a:lnTo>
                            <a:pt x="482" y="76"/>
                          </a:lnTo>
                          <a:lnTo>
                            <a:pt x="484" y="76"/>
                          </a:lnTo>
                          <a:lnTo>
                            <a:pt x="486" y="76"/>
                          </a:lnTo>
                          <a:lnTo>
                            <a:pt x="490" y="75"/>
                          </a:lnTo>
                          <a:lnTo>
                            <a:pt x="495" y="73"/>
                          </a:lnTo>
                          <a:lnTo>
                            <a:pt x="500" y="71"/>
                          </a:lnTo>
                          <a:lnTo>
                            <a:pt x="504" y="71"/>
                          </a:lnTo>
                          <a:lnTo>
                            <a:pt x="510" y="70"/>
                          </a:lnTo>
                          <a:lnTo>
                            <a:pt x="515" y="67"/>
                          </a:lnTo>
                          <a:lnTo>
                            <a:pt x="519" y="66"/>
                          </a:lnTo>
                          <a:lnTo>
                            <a:pt x="524" y="64"/>
                          </a:lnTo>
                          <a:lnTo>
                            <a:pt x="529" y="63"/>
                          </a:lnTo>
                          <a:lnTo>
                            <a:pt x="534" y="60"/>
                          </a:lnTo>
                          <a:lnTo>
                            <a:pt x="539" y="59"/>
                          </a:lnTo>
                          <a:lnTo>
                            <a:pt x="543" y="56"/>
                          </a:lnTo>
                          <a:lnTo>
                            <a:pt x="548" y="54"/>
                          </a:lnTo>
                          <a:lnTo>
                            <a:pt x="552" y="52"/>
                          </a:lnTo>
                          <a:lnTo>
                            <a:pt x="556" y="51"/>
                          </a:lnTo>
                          <a:lnTo>
                            <a:pt x="562" y="48"/>
                          </a:lnTo>
                          <a:lnTo>
                            <a:pt x="567" y="46"/>
                          </a:lnTo>
                          <a:lnTo>
                            <a:pt x="571" y="44"/>
                          </a:lnTo>
                          <a:lnTo>
                            <a:pt x="577" y="41"/>
                          </a:lnTo>
                          <a:lnTo>
                            <a:pt x="581" y="39"/>
                          </a:lnTo>
                          <a:lnTo>
                            <a:pt x="586" y="38"/>
                          </a:lnTo>
                          <a:lnTo>
                            <a:pt x="591" y="35"/>
                          </a:lnTo>
                          <a:lnTo>
                            <a:pt x="596" y="34"/>
                          </a:lnTo>
                          <a:lnTo>
                            <a:pt x="600" y="33"/>
                          </a:lnTo>
                          <a:lnTo>
                            <a:pt x="606" y="31"/>
                          </a:lnTo>
                          <a:lnTo>
                            <a:pt x="611" y="29"/>
                          </a:lnTo>
                          <a:lnTo>
                            <a:pt x="616" y="28"/>
                          </a:lnTo>
                          <a:lnTo>
                            <a:pt x="619" y="27"/>
                          </a:lnTo>
                          <a:lnTo>
                            <a:pt x="622" y="27"/>
                          </a:lnTo>
                          <a:lnTo>
                            <a:pt x="625" y="26"/>
                          </a:lnTo>
                          <a:lnTo>
                            <a:pt x="628" y="26"/>
                          </a:lnTo>
                          <a:lnTo>
                            <a:pt x="625" y="24"/>
                          </a:lnTo>
                          <a:lnTo>
                            <a:pt x="624" y="21"/>
                          </a:lnTo>
                          <a:lnTo>
                            <a:pt x="621" y="18"/>
                          </a:lnTo>
                          <a:lnTo>
                            <a:pt x="618" y="14"/>
                          </a:lnTo>
                          <a:lnTo>
                            <a:pt x="621" y="13"/>
                          </a:lnTo>
                          <a:lnTo>
                            <a:pt x="625" y="13"/>
                          </a:lnTo>
                          <a:lnTo>
                            <a:pt x="628" y="13"/>
                          </a:lnTo>
                          <a:lnTo>
                            <a:pt x="632" y="13"/>
                          </a:lnTo>
                          <a:lnTo>
                            <a:pt x="637" y="13"/>
                          </a:lnTo>
                          <a:lnTo>
                            <a:pt x="641" y="13"/>
                          </a:lnTo>
                          <a:lnTo>
                            <a:pt x="644" y="13"/>
                          </a:lnTo>
                          <a:lnTo>
                            <a:pt x="648" y="13"/>
                          </a:lnTo>
                          <a:lnTo>
                            <a:pt x="651" y="13"/>
                          </a:lnTo>
                          <a:lnTo>
                            <a:pt x="656" y="13"/>
                          </a:lnTo>
                          <a:lnTo>
                            <a:pt x="660" y="13"/>
                          </a:lnTo>
                          <a:lnTo>
                            <a:pt x="663" y="13"/>
                          </a:lnTo>
                          <a:lnTo>
                            <a:pt x="667" y="13"/>
                          </a:lnTo>
                          <a:lnTo>
                            <a:pt x="670" y="13"/>
                          </a:lnTo>
                          <a:lnTo>
                            <a:pt x="674" y="13"/>
                          </a:lnTo>
                          <a:lnTo>
                            <a:pt x="679" y="13"/>
                          </a:lnTo>
                          <a:lnTo>
                            <a:pt x="682" y="13"/>
                          </a:lnTo>
                          <a:lnTo>
                            <a:pt x="686" y="13"/>
                          </a:lnTo>
                          <a:lnTo>
                            <a:pt x="689" y="13"/>
                          </a:lnTo>
                          <a:lnTo>
                            <a:pt x="693" y="13"/>
                          </a:lnTo>
                          <a:lnTo>
                            <a:pt x="696" y="13"/>
                          </a:lnTo>
                          <a:lnTo>
                            <a:pt x="700" y="13"/>
                          </a:lnTo>
                          <a:lnTo>
                            <a:pt x="704" y="13"/>
                          </a:lnTo>
                          <a:lnTo>
                            <a:pt x="707" y="13"/>
                          </a:lnTo>
                          <a:lnTo>
                            <a:pt x="711" y="13"/>
                          </a:lnTo>
                          <a:lnTo>
                            <a:pt x="714" y="13"/>
                          </a:lnTo>
                          <a:lnTo>
                            <a:pt x="718" y="13"/>
                          </a:lnTo>
                          <a:lnTo>
                            <a:pt x="721" y="13"/>
                          </a:lnTo>
                          <a:lnTo>
                            <a:pt x="724" y="13"/>
                          </a:lnTo>
                          <a:lnTo>
                            <a:pt x="729" y="13"/>
                          </a:lnTo>
                          <a:lnTo>
                            <a:pt x="731" y="13"/>
                          </a:lnTo>
                          <a:lnTo>
                            <a:pt x="734" y="14"/>
                          </a:lnTo>
                          <a:lnTo>
                            <a:pt x="738" y="14"/>
                          </a:lnTo>
                          <a:lnTo>
                            <a:pt x="742" y="14"/>
                          </a:lnTo>
                          <a:lnTo>
                            <a:pt x="744" y="14"/>
                          </a:lnTo>
                          <a:lnTo>
                            <a:pt x="746" y="14"/>
                          </a:lnTo>
                          <a:lnTo>
                            <a:pt x="750" y="14"/>
                          </a:lnTo>
                          <a:lnTo>
                            <a:pt x="753" y="14"/>
                          </a:lnTo>
                          <a:lnTo>
                            <a:pt x="756" y="14"/>
                          </a:lnTo>
                          <a:lnTo>
                            <a:pt x="759" y="14"/>
                          </a:lnTo>
                          <a:lnTo>
                            <a:pt x="762" y="14"/>
                          </a:lnTo>
                          <a:lnTo>
                            <a:pt x="764" y="14"/>
                          </a:lnTo>
                          <a:lnTo>
                            <a:pt x="766" y="14"/>
                          </a:lnTo>
                          <a:lnTo>
                            <a:pt x="770" y="15"/>
                          </a:lnTo>
                          <a:lnTo>
                            <a:pt x="772" y="15"/>
                          </a:lnTo>
                          <a:lnTo>
                            <a:pt x="775" y="15"/>
                          </a:lnTo>
                          <a:lnTo>
                            <a:pt x="778" y="15"/>
                          </a:lnTo>
                          <a:lnTo>
                            <a:pt x="781" y="15"/>
                          </a:lnTo>
                          <a:lnTo>
                            <a:pt x="785" y="15"/>
                          </a:lnTo>
                          <a:lnTo>
                            <a:pt x="790" y="15"/>
                          </a:lnTo>
                          <a:lnTo>
                            <a:pt x="795" y="15"/>
                          </a:lnTo>
                          <a:lnTo>
                            <a:pt x="800" y="16"/>
                          </a:lnTo>
                          <a:lnTo>
                            <a:pt x="804" y="16"/>
                          </a:lnTo>
                          <a:lnTo>
                            <a:pt x="808" y="16"/>
                          </a:lnTo>
                          <a:lnTo>
                            <a:pt x="813" y="18"/>
                          </a:lnTo>
                          <a:lnTo>
                            <a:pt x="816" y="18"/>
                          </a:lnTo>
                          <a:lnTo>
                            <a:pt x="815" y="21"/>
                          </a:lnTo>
                          <a:lnTo>
                            <a:pt x="816" y="25"/>
                          </a:lnTo>
                          <a:lnTo>
                            <a:pt x="816" y="28"/>
                          </a:lnTo>
                          <a:lnTo>
                            <a:pt x="818" y="33"/>
                          </a:lnTo>
                          <a:lnTo>
                            <a:pt x="820" y="37"/>
                          </a:lnTo>
                          <a:lnTo>
                            <a:pt x="821" y="41"/>
                          </a:lnTo>
                          <a:lnTo>
                            <a:pt x="823" y="45"/>
                          </a:lnTo>
                          <a:lnTo>
                            <a:pt x="827" y="48"/>
                          </a:lnTo>
                          <a:lnTo>
                            <a:pt x="829" y="52"/>
                          </a:lnTo>
                          <a:lnTo>
                            <a:pt x="833" y="56"/>
                          </a:lnTo>
                          <a:lnTo>
                            <a:pt x="835" y="59"/>
                          </a:lnTo>
                          <a:lnTo>
                            <a:pt x="840" y="64"/>
                          </a:lnTo>
                          <a:lnTo>
                            <a:pt x="842" y="66"/>
                          </a:lnTo>
                          <a:lnTo>
                            <a:pt x="847" y="70"/>
                          </a:lnTo>
                          <a:lnTo>
                            <a:pt x="852" y="73"/>
                          </a:lnTo>
                          <a:lnTo>
                            <a:pt x="855" y="76"/>
                          </a:lnTo>
                          <a:lnTo>
                            <a:pt x="860" y="79"/>
                          </a:lnTo>
                          <a:lnTo>
                            <a:pt x="865" y="82"/>
                          </a:lnTo>
                          <a:lnTo>
                            <a:pt x="870" y="83"/>
                          </a:lnTo>
                          <a:lnTo>
                            <a:pt x="874" y="85"/>
                          </a:lnTo>
                          <a:lnTo>
                            <a:pt x="878" y="86"/>
                          </a:lnTo>
                          <a:lnTo>
                            <a:pt x="884" y="89"/>
                          </a:lnTo>
                          <a:lnTo>
                            <a:pt x="889" y="89"/>
                          </a:lnTo>
                          <a:lnTo>
                            <a:pt x="893" y="91"/>
                          </a:lnTo>
                          <a:lnTo>
                            <a:pt x="898" y="91"/>
                          </a:lnTo>
                          <a:lnTo>
                            <a:pt x="902" y="91"/>
                          </a:lnTo>
                          <a:lnTo>
                            <a:pt x="906" y="91"/>
                          </a:lnTo>
                          <a:lnTo>
                            <a:pt x="911" y="91"/>
                          </a:lnTo>
                          <a:lnTo>
                            <a:pt x="915" y="89"/>
                          </a:lnTo>
                          <a:lnTo>
                            <a:pt x="920" y="89"/>
                          </a:lnTo>
                          <a:lnTo>
                            <a:pt x="923" y="86"/>
                          </a:lnTo>
                          <a:lnTo>
                            <a:pt x="927" y="85"/>
                          </a:lnTo>
                          <a:lnTo>
                            <a:pt x="925" y="83"/>
                          </a:lnTo>
                          <a:lnTo>
                            <a:pt x="924" y="79"/>
                          </a:lnTo>
                          <a:lnTo>
                            <a:pt x="923" y="77"/>
                          </a:lnTo>
                          <a:lnTo>
                            <a:pt x="922" y="75"/>
                          </a:lnTo>
                          <a:lnTo>
                            <a:pt x="920" y="70"/>
                          </a:lnTo>
                          <a:lnTo>
                            <a:pt x="917" y="65"/>
                          </a:lnTo>
                          <a:lnTo>
                            <a:pt x="915" y="62"/>
                          </a:lnTo>
                          <a:lnTo>
                            <a:pt x="911" y="56"/>
                          </a:lnTo>
                          <a:lnTo>
                            <a:pt x="909" y="52"/>
                          </a:lnTo>
                          <a:lnTo>
                            <a:pt x="906" y="48"/>
                          </a:lnTo>
                          <a:lnTo>
                            <a:pt x="902" y="44"/>
                          </a:lnTo>
                          <a:lnTo>
                            <a:pt x="898" y="40"/>
                          </a:lnTo>
                          <a:lnTo>
                            <a:pt x="895" y="37"/>
                          </a:lnTo>
                          <a:lnTo>
                            <a:pt x="891" y="33"/>
                          </a:lnTo>
                          <a:lnTo>
                            <a:pt x="889" y="31"/>
                          </a:lnTo>
                          <a:lnTo>
                            <a:pt x="884" y="27"/>
                          </a:lnTo>
                          <a:lnTo>
                            <a:pt x="879" y="25"/>
                          </a:lnTo>
                          <a:lnTo>
                            <a:pt x="876" y="22"/>
                          </a:lnTo>
                          <a:lnTo>
                            <a:pt x="878" y="22"/>
                          </a:lnTo>
                          <a:lnTo>
                            <a:pt x="880" y="22"/>
                          </a:lnTo>
                          <a:lnTo>
                            <a:pt x="884" y="22"/>
                          </a:lnTo>
                          <a:lnTo>
                            <a:pt x="886" y="22"/>
                          </a:lnTo>
                          <a:lnTo>
                            <a:pt x="890" y="22"/>
                          </a:lnTo>
                          <a:lnTo>
                            <a:pt x="892" y="22"/>
                          </a:lnTo>
                          <a:lnTo>
                            <a:pt x="896" y="22"/>
                          </a:lnTo>
                          <a:lnTo>
                            <a:pt x="898" y="22"/>
                          </a:lnTo>
                          <a:lnTo>
                            <a:pt x="902" y="22"/>
                          </a:lnTo>
                          <a:lnTo>
                            <a:pt x="904" y="22"/>
                          </a:lnTo>
                          <a:lnTo>
                            <a:pt x="908" y="22"/>
                          </a:lnTo>
                          <a:lnTo>
                            <a:pt x="911" y="22"/>
                          </a:lnTo>
                          <a:lnTo>
                            <a:pt x="915" y="22"/>
                          </a:lnTo>
                          <a:lnTo>
                            <a:pt x="918" y="22"/>
                          </a:lnTo>
                          <a:lnTo>
                            <a:pt x="922" y="22"/>
                          </a:lnTo>
                          <a:lnTo>
                            <a:pt x="925" y="22"/>
                          </a:lnTo>
                          <a:lnTo>
                            <a:pt x="928" y="21"/>
                          </a:lnTo>
                          <a:lnTo>
                            <a:pt x="931" y="21"/>
                          </a:lnTo>
                          <a:lnTo>
                            <a:pt x="935" y="21"/>
                          </a:lnTo>
                          <a:lnTo>
                            <a:pt x="940" y="21"/>
                          </a:lnTo>
                          <a:lnTo>
                            <a:pt x="942" y="21"/>
                          </a:lnTo>
                          <a:lnTo>
                            <a:pt x="947" y="21"/>
                          </a:lnTo>
                          <a:lnTo>
                            <a:pt x="949" y="21"/>
                          </a:lnTo>
                          <a:lnTo>
                            <a:pt x="954" y="21"/>
                          </a:lnTo>
                          <a:lnTo>
                            <a:pt x="956" y="21"/>
                          </a:lnTo>
                          <a:lnTo>
                            <a:pt x="961" y="21"/>
                          </a:lnTo>
                          <a:lnTo>
                            <a:pt x="965" y="21"/>
                          </a:lnTo>
                          <a:lnTo>
                            <a:pt x="969" y="21"/>
                          </a:lnTo>
                          <a:lnTo>
                            <a:pt x="972" y="21"/>
                          </a:lnTo>
                          <a:lnTo>
                            <a:pt x="976" y="21"/>
                          </a:lnTo>
                          <a:lnTo>
                            <a:pt x="980" y="21"/>
                          </a:lnTo>
                          <a:lnTo>
                            <a:pt x="985" y="21"/>
                          </a:lnTo>
                          <a:lnTo>
                            <a:pt x="988" y="21"/>
                          </a:lnTo>
                          <a:lnTo>
                            <a:pt x="992" y="21"/>
                          </a:lnTo>
                          <a:lnTo>
                            <a:pt x="995" y="21"/>
                          </a:lnTo>
                          <a:lnTo>
                            <a:pt x="1000" y="21"/>
                          </a:lnTo>
                          <a:lnTo>
                            <a:pt x="1004" y="20"/>
                          </a:lnTo>
                          <a:lnTo>
                            <a:pt x="1007" y="20"/>
                          </a:lnTo>
                          <a:lnTo>
                            <a:pt x="1012" y="20"/>
                          </a:lnTo>
                          <a:lnTo>
                            <a:pt x="1017" y="20"/>
                          </a:lnTo>
                          <a:lnTo>
                            <a:pt x="1020" y="20"/>
                          </a:lnTo>
                          <a:lnTo>
                            <a:pt x="1025" y="20"/>
                          </a:lnTo>
                          <a:lnTo>
                            <a:pt x="1029" y="20"/>
                          </a:lnTo>
                          <a:lnTo>
                            <a:pt x="1033" y="20"/>
                          </a:lnTo>
                          <a:lnTo>
                            <a:pt x="1038" y="20"/>
                          </a:lnTo>
                          <a:lnTo>
                            <a:pt x="1042" y="20"/>
                          </a:lnTo>
                          <a:lnTo>
                            <a:pt x="1047" y="20"/>
                          </a:lnTo>
                          <a:lnTo>
                            <a:pt x="1050" y="20"/>
                          </a:lnTo>
                          <a:lnTo>
                            <a:pt x="1055" y="19"/>
                          </a:lnTo>
                          <a:lnTo>
                            <a:pt x="1060" y="19"/>
                          </a:lnTo>
                          <a:lnTo>
                            <a:pt x="1063" y="19"/>
                          </a:lnTo>
                          <a:lnTo>
                            <a:pt x="1068" y="19"/>
                          </a:lnTo>
                          <a:lnTo>
                            <a:pt x="1073" y="19"/>
                          </a:lnTo>
                          <a:lnTo>
                            <a:pt x="1076" y="19"/>
                          </a:lnTo>
                          <a:lnTo>
                            <a:pt x="1081" y="19"/>
                          </a:lnTo>
                          <a:lnTo>
                            <a:pt x="1084" y="19"/>
                          </a:lnTo>
                          <a:lnTo>
                            <a:pt x="1089" y="18"/>
                          </a:lnTo>
                          <a:lnTo>
                            <a:pt x="1094" y="18"/>
                          </a:lnTo>
                          <a:lnTo>
                            <a:pt x="1099" y="18"/>
                          </a:lnTo>
                          <a:lnTo>
                            <a:pt x="1102" y="18"/>
                          </a:lnTo>
                          <a:lnTo>
                            <a:pt x="1107" y="18"/>
                          </a:lnTo>
                          <a:lnTo>
                            <a:pt x="1112" y="18"/>
                          </a:lnTo>
                          <a:lnTo>
                            <a:pt x="1115" y="18"/>
                          </a:lnTo>
                          <a:lnTo>
                            <a:pt x="1120" y="18"/>
                          </a:lnTo>
                          <a:lnTo>
                            <a:pt x="1118" y="21"/>
                          </a:lnTo>
                          <a:lnTo>
                            <a:pt x="1115" y="24"/>
                          </a:lnTo>
                          <a:lnTo>
                            <a:pt x="1113" y="27"/>
                          </a:lnTo>
                          <a:lnTo>
                            <a:pt x="1112" y="31"/>
                          </a:lnTo>
                          <a:lnTo>
                            <a:pt x="1108" y="34"/>
                          </a:lnTo>
                          <a:lnTo>
                            <a:pt x="1106" y="38"/>
                          </a:lnTo>
                          <a:lnTo>
                            <a:pt x="1103" y="41"/>
                          </a:lnTo>
                          <a:lnTo>
                            <a:pt x="1103" y="44"/>
                          </a:lnTo>
                          <a:lnTo>
                            <a:pt x="1107" y="44"/>
                          </a:lnTo>
                          <a:lnTo>
                            <a:pt x="1113" y="45"/>
                          </a:lnTo>
                          <a:lnTo>
                            <a:pt x="1117" y="46"/>
                          </a:lnTo>
                          <a:lnTo>
                            <a:pt x="1122" y="47"/>
                          </a:lnTo>
                          <a:lnTo>
                            <a:pt x="1127" y="48"/>
                          </a:lnTo>
                          <a:lnTo>
                            <a:pt x="1132" y="50"/>
                          </a:lnTo>
                          <a:lnTo>
                            <a:pt x="1137" y="52"/>
                          </a:lnTo>
                          <a:lnTo>
                            <a:pt x="1141" y="54"/>
                          </a:lnTo>
                          <a:lnTo>
                            <a:pt x="1146" y="56"/>
                          </a:lnTo>
                          <a:lnTo>
                            <a:pt x="1151" y="59"/>
                          </a:lnTo>
                          <a:lnTo>
                            <a:pt x="1156" y="60"/>
                          </a:lnTo>
                          <a:lnTo>
                            <a:pt x="1160" y="64"/>
                          </a:lnTo>
                          <a:lnTo>
                            <a:pt x="1164" y="66"/>
                          </a:lnTo>
                          <a:lnTo>
                            <a:pt x="1170" y="69"/>
                          </a:lnTo>
                          <a:lnTo>
                            <a:pt x="1175" y="71"/>
                          </a:lnTo>
                          <a:lnTo>
                            <a:pt x="1179" y="73"/>
                          </a:lnTo>
                          <a:lnTo>
                            <a:pt x="1184" y="75"/>
                          </a:lnTo>
                          <a:lnTo>
                            <a:pt x="1189" y="76"/>
                          </a:lnTo>
                          <a:lnTo>
                            <a:pt x="1194" y="78"/>
                          </a:lnTo>
                          <a:lnTo>
                            <a:pt x="1198" y="81"/>
                          </a:lnTo>
                          <a:lnTo>
                            <a:pt x="1202" y="82"/>
                          </a:lnTo>
                          <a:lnTo>
                            <a:pt x="1208" y="82"/>
                          </a:lnTo>
                          <a:lnTo>
                            <a:pt x="1213" y="83"/>
                          </a:lnTo>
                          <a:lnTo>
                            <a:pt x="1217" y="83"/>
                          </a:lnTo>
                          <a:lnTo>
                            <a:pt x="1221" y="83"/>
                          </a:lnTo>
                          <a:lnTo>
                            <a:pt x="1227" y="82"/>
                          </a:lnTo>
                          <a:lnTo>
                            <a:pt x="1230" y="81"/>
                          </a:lnTo>
                          <a:lnTo>
                            <a:pt x="1236" y="79"/>
                          </a:lnTo>
                          <a:lnTo>
                            <a:pt x="1241" y="76"/>
                          </a:lnTo>
                          <a:lnTo>
                            <a:pt x="1246" y="73"/>
                          </a:lnTo>
                          <a:lnTo>
                            <a:pt x="1251" y="71"/>
                          </a:lnTo>
                          <a:lnTo>
                            <a:pt x="1257" y="67"/>
                          </a:lnTo>
                          <a:lnTo>
                            <a:pt x="1251" y="64"/>
                          </a:lnTo>
                          <a:lnTo>
                            <a:pt x="1246" y="59"/>
                          </a:lnTo>
                          <a:lnTo>
                            <a:pt x="1241" y="56"/>
                          </a:lnTo>
                          <a:lnTo>
                            <a:pt x="1236" y="52"/>
                          </a:lnTo>
                          <a:lnTo>
                            <a:pt x="1232" y="48"/>
                          </a:lnTo>
                          <a:lnTo>
                            <a:pt x="1227" y="45"/>
                          </a:lnTo>
                          <a:lnTo>
                            <a:pt x="1222" y="41"/>
                          </a:lnTo>
                          <a:lnTo>
                            <a:pt x="1217" y="38"/>
                          </a:lnTo>
                          <a:lnTo>
                            <a:pt x="1213" y="34"/>
                          </a:lnTo>
                          <a:lnTo>
                            <a:pt x="1208" y="31"/>
                          </a:lnTo>
                          <a:lnTo>
                            <a:pt x="1202" y="28"/>
                          </a:lnTo>
                          <a:lnTo>
                            <a:pt x="1197" y="26"/>
                          </a:lnTo>
                          <a:lnTo>
                            <a:pt x="1192" y="22"/>
                          </a:lnTo>
                          <a:lnTo>
                            <a:pt x="1188" y="20"/>
                          </a:lnTo>
                          <a:lnTo>
                            <a:pt x="1182" y="18"/>
                          </a:lnTo>
                          <a:lnTo>
                            <a:pt x="1177" y="15"/>
                          </a:lnTo>
                          <a:lnTo>
                            <a:pt x="1182" y="15"/>
                          </a:lnTo>
                          <a:lnTo>
                            <a:pt x="1187" y="15"/>
                          </a:lnTo>
                          <a:lnTo>
                            <a:pt x="1190" y="14"/>
                          </a:lnTo>
                          <a:lnTo>
                            <a:pt x="1195" y="14"/>
                          </a:lnTo>
                          <a:lnTo>
                            <a:pt x="1200" y="14"/>
                          </a:lnTo>
                          <a:lnTo>
                            <a:pt x="1203" y="14"/>
                          </a:lnTo>
                          <a:lnTo>
                            <a:pt x="1208" y="13"/>
                          </a:lnTo>
                          <a:lnTo>
                            <a:pt x="1213" y="13"/>
                          </a:lnTo>
                          <a:lnTo>
                            <a:pt x="1217" y="13"/>
                          </a:lnTo>
                          <a:lnTo>
                            <a:pt x="1221" y="13"/>
                          </a:lnTo>
                          <a:lnTo>
                            <a:pt x="1226" y="13"/>
                          </a:lnTo>
                          <a:lnTo>
                            <a:pt x="1230" y="13"/>
                          </a:lnTo>
                          <a:lnTo>
                            <a:pt x="1234" y="12"/>
                          </a:lnTo>
                          <a:lnTo>
                            <a:pt x="1239" y="12"/>
                          </a:lnTo>
                          <a:lnTo>
                            <a:pt x="1243" y="12"/>
                          </a:lnTo>
                          <a:lnTo>
                            <a:pt x="1247" y="12"/>
                          </a:lnTo>
                          <a:lnTo>
                            <a:pt x="1251" y="12"/>
                          </a:lnTo>
                          <a:lnTo>
                            <a:pt x="1255" y="10"/>
                          </a:lnTo>
                          <a:lnTo>
                            <a:pt x="1260" y="10"/>
                          </a:lnTo>
                          <a:lnTo>
                            <a:pt x="1264" y="10"/>
                          </a:lnTo>
                          <a:lnTo>
                            <a:pt x="1268" y="10"/>
                          </a:lnTo>
                          <a:lnTo>
                            <a:pt x="1272" y="10"/>
                          </a:lnTo>
                          <a:lnTo>
                            <a:pt x="1275" y="9"/>
                          </a:lnTo>
                          <a:lnTo>
                            <a:pt x="1280" y="9"/>
                          </a:lnTo>
                          <a:lnTo>
                            <a:pt x="1284" y="9"/>
                          </a:lnTo>
                          <a:lnTo>
                            <a:pt x="1289" y="9"/>
                          </a:lnTo>
                          <a:lnTo>
                            <a:pt x="1291" y="8"/>
                          </a:lnTo>
                          <a:lnTo>
                            <a:pt x="1296" y="8"/>
                          </a:lnTo>
                          <a:lnTo>
                            <a:pt x="1300" y="8"/>
                          </a:lnTo>
                          <a:lnTo>
                            <a:pt x="1304" y="8"/>
                          </a:lnTo>
                          <a:lnTo>
                            <a:pt x="1309" y="8"/>
                          </a:lnTo>
                          <a:lnTo>
                            <a:pt x="1312" y="8"/>
                          </a:lnTo>
                          <a:lnTo>
                            <a:pt x="1316" y="8"/>
                          </a:lnTo>
                          <a:lnTo>
                            <a:pt x="1319" y="7"/>
                          </a:lnTo>
                          <a:lnTo>
                            <a:pt x="1323" y="7"/>
                          </a:lnTo>
                          <a:lnTo>
                            <a:pt x="1327" y="7"/>
                          </a:lnTo>
                          <a:lnTo>
                            <a:pt x="1330" y="6"/>
                          </a:lnTo>
                          <a:lnTo>
                            <a:pt x="1334" y="6"/>
                          </a:lnTo>
                          <a:lnTo>
                            <a:pt x="1338" y="6"/>
                          </a:lnTo>
                          <a:lnTo>
                            <a:pt x="1342" y="6"/>
                          </a:lnTo>
                          <a:lnTo>
                            <a:pt x="1346" y="6"/>
                          </a:lnTo>
                          <a:lnTo>
                            <a:pt x="1349" y="5"/>
                          </a:lnTo>
                          <a:lnTo>
                            <a:pt x="1351" y="5"/>
                          </a:lnTo>
                          <a:lnTo>
                            <a:pt x="1356" y="5"/>
                          </a:lnTo>
                          <a:lnTo>
                            <a:pt x="1359" y="5"/>
                          </a:lnTo>
                          <a:lnTo>
                            <a:pt x="1362" y="3"/>
                          </a:lnTo>
                          <a:lnTo>
                            <a:pt x="1366" y="3"/>
                          </a:lnTo>
                          <a:lnTo>
                            <a:pt x="1369" y="3"/>
                          </a:lnTo>
                          <a:lnTo>
                            <a:pt x="1372" y="3"/>
                          </a:lnTo>
                          <a:lnTo>
                            <a:pt x="1375" y="3"/>
                          </a:lnTo>
                          <a:lnTo>
                            <a:pt x="1379" y="3"/>
                          </a:lnTo>
                          <a:lnTo>
                            <a:pt x="1382" y="3"/>
                          </a:lnTo>
                          <a:lnTo>
                            <a:pt x="1385" y="2"/>
                          </a:lnTo>
                          <a:lnTo>
                            <a:pt x="1387" y="2"/>
                          </a:lnTo>
                          <a:lnTo>
                            <a:pt x="1389" y="1"/>
                          </a:lnTo>
                          <a:lnTo>
                            <a:pt x="1393" y="1"/>
                          </a:lnTo>
                          <a:lnTo>
                            <a:pt x="1395" y="1"/>
                          </a:lnTo>
                          <a:lnTo>
                            <a:pt x="1398" y="0"/>
                          </a:lnTo>
                          <a:lnTo>
                            <a:pt x="1401" y="0"/>
                          </a:lnTo>
                          <a:lnTo>
                            <a:pt x="1405" y="0"/>
                          </a:lnTo>
                          <a:lnTo>
                            <a:pt x="1407" y="0"/>
                          </a:lnTo>
                          <a:lnTo>
                            <a:pt x="1410" y="0"/>
                          </a:lnTo>
                          <a:lnTo>
                            <a:pt x="1412" y="0"/>
                          </a:lnTo>
                          <a:lnTo>
                            <a:pt x="1416" y="0"/>
                          </a:lnTo>
                          <a:lnTo>
                            <a:pt x="1425" y="84"/>
                          </a:lnTo>
                          <a:lnTo>
                            <a:pt x="1424" y="84"/>
                          </a:lnTo>
                          <a:lnTo>
                            <a:pt x="1421" y="84"/>
                          </a:lnTo>
                          <a:lnTo>
                            <a:pt x="1420" y="84"/>
                          </a:lnTo>
                          <a:lnTo>
                            <a:pt x="1416" y="84"/>
                          </a:lnTo>
                          <a:lnTo>
                            <a:pt x="1412" y="85"/>
                          </a:lnTo>
                          <a:lnTo>
                            <a:pt x="1407" y="85"/>
                          </a:lnTo>
                          <a:lnTo>
                            <a:pt x="1402" y="86"/>
                          </a:lnTo>
                          <a:lnTo>
                            <a:pt x="1400" y="86"/>
                          </a:lnTo>
                          <a:lnTo>
                            <a:pt x="1397" y="86"/>
                          </a:lnTo>
                          <a:lnTo>
                            <a:pt x="1393" y="86"/>
                          </a:lnTo>
                          <a:lnTo>
                            <a:pt x="1389" y="88"/>
                          </a:lnTo>
                          <a:lnTo>
                            <a:pt x="1387" y="88"/>
                          </a:lnTo>
                          <a:lnTo>
                            <a:pt x="1383" y="89"/>
                          </a:lnTo>
                          <a:lnTo>
                            <a:pt x="1380" y="89"/>
                          </a:lnTo>
                          <a:lnTo>
                            <a:pt x="1376" y="89"/>
                          </a:lnTo>
                          <a:lnTo>
                            <a:pt x="1372" y="89"/>
                          </a:lnTo>
                          <a:lnTo>
                            <a:pt x="1368" y="90"/>
                          </a:lnTo>
                          <a:lnTo>
                            <a:pt x="1363" y="90"/>
                          </a:lnTo>
                          <a:lnTo>
                            <a:pt x="1360" y="91"/>
                          </a:lnTo>
                          <a:lnTo>
                            <a:pt x="1354" y="91"/>
                          </a:lnTo>
                          <a:lnTo>
                            <a:pt x="1350" y="91"/>
                          </a:lnTo>
                          <a:lnTo>
                            <a:pt x="1346" y="92"/>
                          </a:lnTo>
                          <a:lnTo>
                            <a:pt x="1341" y="94"/>
                          </a:lnTo>
                          <a:lnTo>
                            <a:pt x="1335" y="94"/>
                          </a:lnTo>
                          <a:lnTo>
                            <a:pt x="1329" y="94"/>
                          </a:lnTo>
                          <a:lnTo>
                            <a:pt x="1324" y="94"/>
                          </a:lnTo>
                          <a:lnTo>
                            <a:pt x="1319" y="95"/>
                          </a:lnTo>
                          <a:lnTo>
                            <a:pt x="1312" y="96"/>
                          </a:lnTo>
                          <a:lnTo>
                            <a:pt x="1306" y="96"/>
                          </a:lnTo>
                          <a:lnTo>
                            <a:pt x="1302" y="97"/>
                          </a:lnTo>
                          <a:lnTo>
                            <a:pt x="1296" y="97"/>
                          </a:lnTo>
                          <a:lnTo>
                            <a:pt x="1289" y="97"/>
                          </a:lnTo>
                          <a:lnTo>
                            <a:pt x="1283" y="97"/>
                          </a:lnTo>
                          <a:lnTo>
                            <a:pt x="1275" y="98"/>
                          </a:lnTo>
                          <a:lnTo>
                            <a:pt x="1270" y="100"/>
                          </a:lnTo>
                          <a:lnTo>
                            <a:pt x="1262" y="100"/>
                          </a:lnTo>
                          <a:lnTo>
                            <a:pt x="1255" y="100"/>
                          </a:lnTo>
                          <a:lnTo>
                            <a:pt x="1249" y="100"/>
                          </a:lnTo>
                          <a:lnTo>
                            <a:pt x="1242" y="102"/>
                          </a:lnTo>
                          <a:lnTo>
                            <a:pt x="1235" y="102"/>
                          </a:lnTo>
                          <a:lnTo>
                            <a:pt x="1228" y="102"/>
                          </a:lnTo>
                          <a:lnTo>
                            <a:pt x="1220" y="102"/>
                          </a:lnTo>
                          <a:lnTo>
                            <a:pt x="1213" y="102"/>
                          </a:lnTo>
                          <a:lnTo>
                            <a:pt x="1205" y="103"/>
                          </a:lnTo>
                          <a:lnTo>
                            <a:pt x="1197" y="104"/>
                          </a:lnTo>
                          <a:lnTo>
                            <a:pt x="1190" y="104"/>
                          </a:lnTo>
                          <a:lnTo>
                            <a:pt x="1182" y="104"/>
                          </a:lnTo>
                          <a:lnTo>
                            <a:pt x="1173" y="104"/>
                          </a:lnTo>
                          <a:lnTo>
                            <a:pt x="1165" y="104"/>
                          </a:lnTo>
                          <a:lnTo>
                            <a:pt x="1157" y="105"/>
                          </a:lnTo>
                          <a:lnTo>
                            <a:pt x="1149" y="107"/>
                          </a:lnTo>
                          <a:lnTo>
                            <a:pt x="1140" y="107"/>
                          </a:lnTo>
                          <a:lnTo>
                            <a:pt x="1132" y="107"/>
                          </a:lnTo>
                          <a:lnTo>
                            <a:pt x="1122" y="107"/>
                          </a:lnTo>
                          <a:lnTo>
                            <a:pt x="1114" y="107"/>
                          </a:lnTo>
                          <a:lnTo>
                            <a:pt x="1112" y="103"/>
                          </a:lnTo>
                          <a:lnTo>
                            <a:pt x="1108" y="100"/>
                          </a:lnTo>
                          <a:lnTo>
                            <a:pt x="1106" y="95"/>
                          </a:lnTo>
                          <a:lnTo>
                            <a:pt x="1102" y="91"/>
                          </a:lnTo>
                          <a:lnTo>
                            <a:pt x="1099" y="89"/>
                          </a:lnTo>
                          <a:lnTo>
                            <a:pt x="1096" y="85"/>
                          </a:lnTo>
                          <a:lnTo>
                            <a:pt x="1094" y="82"/>
                          </a:lnTo>
                          <a:lnTo>
                            <a:pt x="1090" y="79"/>
                          </a:lnTo>
                          <a:lnTo>
                            <a:pt x="1086" y="76"/>
                          </a:lnTo>
                          <a:lnTo>
                            <a:pt x="1083" y="73"/>
                          </a:lnTo>
                          <a:lnTo>
                            <a:pt x="1080" y="71"/>
                          </a:lnTo>
                          <a:lnTo>
                            <a:pt x="1076" y="70"/>
                          </a:lnTo>
                          <a:lnTo>
                            <a:pt x="1074" y="67"/>
                          </a:lnTo>
                          <a:lnTo>
                            <a:pt x="1070" y="65"/>
                          </a:lnTo>
                          <a:lnTo>
                            <a:pt x="1065" y="64"/>
                          </a:lnTo>
                          <a:lnTo>
                            <a:pt x="1063" y="62"/>
                          </a:lnTo>
                          <a:lnTo>
                            <a:pt x="1060" y="60"/>
                          </a:lnTo>
                          <a:lnTo>
                            <a:pt x="1056" y="58"/>
                          </a:lnTo>
                          <a:lnTo>
                            <a:pt x="1051" y="56"/>
                          </a:lnTo>
                          <a:lnTo>
                            <a:pt x="1048" y="56"/>
                          </a:lnTo>
                          <a:lnTo>
                            <a:pt x="1044" y="53"/>
                          </a:lnTo>
                          <a:lnTo>
                            <a:pt x="1041" y="52"/>
                          </a:lnTo>
                          <a:lnTo>
                            <a:pt x="1037" y="51"/>
                          </a:lnTo>
                          <a:lnTo>
                            <a:pt x="1033" y="50"/>
                          </a:lnTo>
                          <a:lnTo>
                            <a:pt x="1030" y="48"/>
                          </a:lnTo>
                          <a:lnTo>
                            <a:pt x="1026" y="46"/>
                          </a:lnTo>
                          <a:lnTo>
                            <a:pt x="1022" y="45"/>
                          </a:lnTo>
                          <a:lnTo>
                            <a:pt x="1018" y="44"/>
                          </a:lnTo>
                          <a:lnTo>
                            <a:pt x="1014" y="43"/>
                          </a:lnTo>
                          <a:lnTo>
                            <a:pt x="1011" y="41"/>
                          </a:lnTo>
                          <a:lnTo>
                            <a:pt x="1007" y="39"/>
                          </a:lnTo>
                          <a:lnTo>
                            <a:pt x="1004" y="38"/>
                          </a:lnTo>
                          <a:lnTo>
                            <a:pt x="1001" y="38"/>
                          </a:lnTo>
                          <a:lnTo>
                            <a:pt x="1000" y="39"/>
                          </a:lnTo>
                          <a:lnTo>
                            <a:pt x="998" y="40"/>
                          </a:lnTo>
                          <a:lnTo>
                            <a:pt x="994" y="41"/>
                          </a:lnTo>
                          <a:lnTo>
                            <a:pt x="990" y="43"/>
                          </a:lnTo>
                          <a:lnTo>
                            <a:pt x="987" y="45"/>
                          </a:lnTo>
                          <a:lnTo>
                            <a:pt x="982" y="47"/>
                          </a:lnTo>
                          <a:lnTo>
                            <a:pt x="980" y="51"/>
                          </a:lnTo>
                          <a:lnTo>
                            <a:pt x="974" y="53"/>
                          </a:lnTo>
                          <a:lnTo>
                            <a:pt x="971" y="56"/>
                          </a:lnTo>
                          <a:lnTo>
                            <a:pt x="967" y="58"/>
                          </a:lnTo>
                          <a:lnTo>
                            <a:pt x="962" y="60"/>
                          </a:lnTo>
                          <a:lnTo>
                            <a:pt x="959" y="62"/>
                          </a:lnTo>
                          <a:lnTo>
                            <a:pt x="956" y="64"/>
                          </a:lnTo>
                          <a:lnTo>
                            <a:pt x="952" y="65"/>
                          </a:lnTo>
                          <a:lnTo>
                            <a:pt x="950" y="67"/>
                          </a:lnTo>
                          <a:lnTo>
                            <a:pt x="952" y="69"/>
                          </a:lnTo>
                          <a:lnTo>
                            <a:pt x="955" y="71"/>
                          </a:lnTo>
                          <a:lnTo>
                            <a:pt x="959" y="76"/>
                          </a:lnTo>
                          <a:lnTo>
                            <a:pt x="962" y="79"/>
                          </a:lnTo>
                          <a:lnTo>
                            <a:pt x="965" y="82"/>
                          </a:lnTo>
                          <a:lnTo>
                            <a:pt x="969" y="85"/>
                          </a:lnTo>
                          <a:lnTo>
                            <a:pt x="972" y="88"/>
                          </a:lnTo>
                          <a:lnTo>
                            <a:pt x="974" y="91"/>
                          </a:lnTo>
                          <a:lnTo>
                            <a:pt x="976" y="89"/>
                          </a:lnTo>
                          <a:lnTo>
                            <a:pt x="980" y="86"/>
                          </a:lnTo>
                          <a:lnTo>
                            <a:pt x="982" y="85"/>
                          </a:lnTo>
                          <a:lnTo>
                            <a:pt x="985" y="84"/>
                          </a:lnTo>
                          <a:lnTo>
                            <a:pt x="987" y="83"/>
                          </a:lnTo>
                          <a:lnTo>
                            <a:pt x="990" y="83"/>
                          </a:lnTo>
                          <a:lnTo>
                            <a:pt x="992" y="82"/>
                          </a:lnTo>
                          <a:lnTo>
                            <a:pt x="995" y="82"/>
                          </a:lnTo>
                          <a:lnTo>
                            <a:pt x="1000" y="82"/>
                          </a:lnTo>
                          <a:lnTo>
                            <a:pt x="1005" y="83"/>
                          </a:lnTo>
                          <a:lnTo>
                            <a:pt x="1010" y="84"/>
                          </a:lnTo>
                          <a:lnTo>
                            <a:pt x="1014" y="85"/>
                          </a:lnTo>
                          <a:lnTo>
                            <a:pt x="1018" y="86"/>
                          </a:lnTo>
                          <a:lnTo>
                            <a:pt x="1023" y="89"/>
                          </a:lnTo>
                          <a:lnTo>
                            <a:pt x="1026" y="91"/>
                          </a:lnTo>
                          <a:lnTo>
                            <a:pt x="1031" y="96"/>
                          </a:lnTo>
                          <a:lnTo>
                            <a:pt x="1035" y="98"/>
                          </a:lnTo>
                          <a:lnTo>
                            <a:pt x="1038" y="102"/>
                          </a:lnTo>
                          <a:lnTo>
                            <a:pt x="1043" y="104"/>
                          </a:lnTo>
                          <a:lnTo>
                            <a:pt x="1047" y="109"/>
                          </a:lnTo>
                          <a:lnTo>
                            <a:pt x="1042" y="109"/>
                          </a:lnTo>
                          <a:lnTo>
                            <a:pt x="1037" y="109"/>
                          </a:lnTo>
                          <a:lnTo>
                            <a:pt x="1032" y="109"/>
                          </a:lnTo>
                          <a:lnTo>
                            <a:pt x="1028" y="109"/>
                          </a:lnTo>
                          <a:lnTo>
                            <a:pt x="1022" y="109"/>
                          </a:lnTo>
                          <a:lnTo>
                            <a:pt x="1018" y="109"/>
                          </a:lnTo>
                          <a:lnTo>
                            <a:pt x="1012" y="109"/>
                          </a:lnTo>
                          <a:lnTo>
                            <a:pt x="1007" y="109"/>
                          </a:lnTo>
                          <a:lnTo>
                            <a:pt x="1003" y="108"/>
                          </a:lnTo>
                          <a:lnTo>
                            <a:pt x="998" y="108"/>
                          </a:lnTo>
                          <a:lnTo>
                            <a:pt x="992" y="108"/>
                          </a:lnTo>
                          <a:lnTo>
                            <a:pt x="987" y="108"/>
                          </a:lnTo>
                          <a:lnTo>
                            <a:pt x="982" y="108"/>
                          </a:lnTo>
                          <a:lnTo>
                            <a:pt x="978" y="108"/>
                          </a:lnTo>
                          <a:lnTo>
                            <a:pt x="973" y="108"/>
                          </a:lnTo>
                          <a:lnTo>
                            <a:pt x="968" y="108"/>
                          </a:lnTo>
                          <a:lnTo>
                            <a:pt x="965" y="107"/>
                          </a:lnTo>
                          <a:lnTo>
                            <a:pt x="962" y="107"/>
                          </a:lnTo>
                          <a:lnTo>
                            <a:pt x="960" y="107"/>
                          </a:lnTo>
                          <a:lnTo>
                            <a:pt x="958" y="107"/>
                          </a:lnTo>
                          <a:lnTo>
                            <a:pt x="954" y="107"/>
                          </a:lnTo>
                          <a:lnTo>
                            <a:pt x="952" y="107"/>
                          </a:lnTo>
                          <a:lnTo>
                            <a:pt x="949" y="107"/>
                          </a:lnTo>
                          <a:lnTo>
                            <a:pt x="947" y="107"/>
                          </a:lnTo>
                          <a:lnTo>
                            <a:pt x="944" y="107"/>
                          </a:lnTo>
                          <a:lnTo>
                            <a:pt x="942" y="107"/>
                          </a:lnTo>
                          <a:lnTo>
                            <a:pt x="940" y="107"/>
                          </a:lnTo>
                          <a:lnTo>
                            <a:pt x="936" y="107"/>
                          </a:lnTo>
                          <a:lnTo>
                            <a:pt x="931" y="107"/>
                          </a:lnTo>
                          <a:lnTo>
                            <a:pt x="927" y="107"/>
                          </a:lnTo>
                          <a:lnTo>
                            <a:pt x="924" y="107"/>
                          </a:lnTo>
                          <a:lnTo>
                            <a:pt x="921" y="107"/>
                          </a:lnTo>
                          <a:lnTo>
                            <a:pt x="918" y="107"/>
                          </a:lnTo>
                          <a:lnTo>
                            <a:pt x="916" y="107"/>
                          </a:lnTo>
                          <a:lnTo>
                            <a:pt x="914" y="107"/>
                          </a:lnTo>
                          <a:lnTo>
                            <a:pt x="910" y="107"/>
                          </a:lnTo>
                          <a:lnTo>
                            <a:pt x="908" y="107"/>
                          </a:lnTo>
                          <a:lnTo>
                            <a:pt x="905" y="107"/>
                          </a:lnTo>
                          <a:lnTo>
                            <a:pt x="903" y="105"/>
                          </a:lnTo>
                          <a:lnTo>
                            <a:pt x="899" y="105"/>
                          </a:lnTo>
                          <a:lnTo>
                            <a:pt x="897" y="105"/>
                          </a:lnTo>
                          <a:lnTo>
                            <a:pt x="895" y="105"/>
                          </a:lnTo>
                          <a:lnTo>
                            <a:pt x="892" y="105"/>
                          </a:lnTo>
                          <a:lnTo>
                            <a:pt x="889" y="105"/>
                          </a:lnTo>
                          <a:lnTo>
                            <a:pt x="886" y="105"/>
                          </a:lnTo>
                          <a:lnTo>
                            <a:pt x="884" y="105"/>
                          </a:lnTo>
                          <a:lnTo>
                            <a:pt x="880" y="104"/>
                          </a:lnTo>
                          <a:lnTo>
                            <a:pt x="877" y="104"/>
                          </a:lnTo>
                          <a:lnTo>
                            <a:pt x="873" y="104"/>
                          </a:lnTo>
                          <a:lnTo>
                            <a:pt x="870" y="104"/>
                          </a:lnTo>
                          <a:lnTo>
                            <a:pt x="866" y="104"/>
                          </a:lnTo>
                          <a:lnTo>
                            <a:pt x="863" y="104"/>
                          </a:lnTo>
                          <a:lnTo>
                            <a:pt x="858" y="104"/>
                          </a:lnTo>
                          <a:lnTo>
                            <a:pt x="855" y="104"/>
                          </a:lnTo>
                          <a:lnTo>
                            <a:pt x="852" y="104"/>
                          </a:lnTo>
                          <a:lnTo>
                            <a:pt x="848" y="104"/>
                          </a:lnTo>
                          <a:lnTo>
                            <a:pt x="845" y="104"/>
                          </a:lnTo>
                          <a:lnTo>
                            <a:pt x="840" y="104"/>
                          </a:lnTo>
                          <a:lnTo>
                            <a:pt x="838" y="104"/>
                          </a:lnTo>
                          <a:lnTo>
                            <a:pt x="834" y="104"/>
                          </a:lnTo>
                          <a:lnTo>
                            <a:pt x="831" y="104"/>
                          </a:lnTo>
                          <a:lnTo>
                            <a:pt x="827" y="104"/>
                          </a:lnTo>
                          <a:lnTo>
                            <a:pt x="826" y="100"/>
                          </a:lnTo>
                          <a:lnTo>
                            <a:pt x="826" y="96"/>
                          </a:lnTo>
                          <a:lnTo>
                            <a:pt x="825" y="91"/>
                          </a:lnTo>
                          <a:lnTo>
                            <a:pt x="823" y="89"/>
                          </a:lnTo>
                          <a:lnTo>
                            <a:pt x="822" y="84"/>
                          </a:lnTo>
                          <a:lnTo>
                            <a:pt x="822" y="81"/>
                          </a:lnTo>
                          <a:lnTo>
                            <a:pt x="821" y="76"/>
                          </a:lnTo>
                          <a:lnTo>
                            <a:pt x="821" y="73"/>
                          </a:lnTo>
                          <a:lnTo>
                            <a:pt x="818" y="73"/>
                          </a:lnTo>
                          <a:lnTo>
                            <a:pt x="814" y="76"/>
                          </a:lnTo>
                          <a:lnTo>
                            <a:pt x="810" y="76"/>
                          </a:lnTo>
                          <a:lnTo>
                            <a:pt x="807" y="78"/>
                          </a:lnTo>
                          <a:lnTo>
                            <a:pt x="803" y="78"/>
                          </a:lnTo>
                          <a:lnTo>
                            <a:pt x="800" y="78"/>
                          </a:lnTo>
                          <a:lnTo>
                            <a:pt x="797" y="76"/>
                          </a:lnTo>
                          <a:lnTo>
                            <a:pt x="795" y="76"/>
                          </a:lnTo>
                          <a:lnTo>
                            <a:pt x="793" y="75"/>
                          </a:lnTo>
                          <a:lnTo>
                            <a:pt x="790" y="73"/>
                          </a:lnTo>
                          <a:lnTo>
                            <a:pt x="787" y="71"/>
                          </a:lnTo>
                          <a:lnTo>
                            <a:pt x="784" y="70"/>
                          </a:lnTo>
                          <a:lnTo>
                            <a:pt x="780" y="66"/>
                          </a:lnTo>
                          <a:lnTo>
                            <a:pt x="775" y="62"/>
                          </a:lnTo>
                          <a:lnTo>
                            <a:pt x="772" y="59"/>
                          </a:lnTo>
                          <a:lnTo>
                            <a:pt x="770" y="56"/>
                          </a:lnTo>
                          <a:lnTo>
                            <a:pt x="766" y="53"/>
                          </a:lnTo>
                          <a:lnTo>
                            <a:pt x="765" y="51"/>
                          </a:lnTo>
                          <a:lnTo>
                            <a:pt x="761" y="46"/>
                          </a:lnTo>
                          <a:lnTo>
                            <a:pt x="756" y="41"/>
                          </a:lnTo>
                          <a:lnTo>
                            <a:pt x="753" y="39"/>
                          </a:lnTo>
                          <a:lnTo>
                            <a:pt x="751" y="38"/>
                          </a:lnTo>
                          <a:lnTo>
                            <a:pt x="748" y="35"/>
                          </a:lnTo>
                          <a:lnTo>
                            <a:pt x="745" y="34"/>
                          </a:lnTo>
                          <a:lnTo>
                            <a:pt x="742" y="33"/>
                          </a:lnTo>
                          <a:lnTo>
                            <a:pt x="739" y="33"/>
                          </a:lnTo>
                          <a:lnTo>
                            <a:pt x="737" y="32"/>
                          </a:lnTo>
                          <a:lnTo>
                            <a:pt x="733" y="32"/>
                          </a:lnTo>
                          <a:lnTo>
                            <a:pt x="729" y="37"/>
                          </a:lnTo>
                          <a:lnTo>
                            <a:pt x="726" y="41"/>
                          </a:lnTo>
                          <a:lnTo>
                            <a:pt x="724" y="46"/>
                          </a:lnTo>
                          <a:lnTo>
                            <a:pt x="721" y="52"/>
                          </a:lnTo>
                          <a:lnTo>
                            <a:pt x="720" y="56"/>
                          </a:lnTo>
                          <a:lnTo>
                            <a:pt x="720" y="62"/>
                          </a:lnTo>
                          <a:lnTo>
                            <a:pt x="721" y="66"/>
                          </a:lnTo>
                          <a:lnTo>
                            <a:pt x="723" y="71"/>
                          </a:lnTo>
                          <a:lnTo>
                            <a:pt x="724" y="73"/>
                          </a:lnTo>
                          <a:lnTo>
                            <a:pt x="726" y="79"/>
                          </a:lnTo>
                          <a:lnTo>
                            <a:pt x="729" y="83"/>
                          </a:lnTo>
                          <a:lnTo>
                            <a:pt x="732" y="86"/>
                          </a:lnTo>
                          <a:lnTo>
                            <a:pt x="734" y="91"/>
                          </a:lnTo>
                          <a:lnTo>
                            <a:pt x="739" y="94"/>
                          </a:lnTo>
                          <a:lnTo>
                            <a:pt x="744" y="97"/>
                          </a:lnTo>
                          <a:lnTo>
                            <a:pt x="749" y="102"/>
                          </a:lnTo>
                          <a:lnTo>
                            <a:pt x="744" y="102"/>
                          </a:lnTo>
                          <a:lnTo>
                            <a:pt x="742" y="102"/>
                          </a:lnTo>
                          <a:lnTo>
                            <a:pt x="739" y="102"/>
                          </a:lnTo>
                          <a:lnTo>
                            <a:pt x="737" y="102"/>
                          </a:lnTo>
                          <a:lnTo>
                            <a:pt x="733" y="101"/>
                          </a:lnTo>
                          <a:lnTo>
                            <a:pt x="730" y="101"/>
                          </a:lnTo>
                          <a:lnTo>
                            <a:pt x="726" y="101"/>
                          </a:lnTo>
                          <a:lnTo>
                            <a:pt x="724" y="101"/>
                          </a:lnTo>
                          <a:lnTo>
                            <a:pt x="721" y="101"/>
                          </a:lnTo>
                          <a:lnTo>
                            <a:pt x="719" y="101"/>
                          </a:lnTo>
                          <a:lnTo>
                            <a:pt x="715" y="101"/>
                          </a:lnTo>
                          <a:lnTo>
                            <a:pt x="713" y="101"/>
                          </a:lnTo>
                          <a:lnTo>
                            <a:pt x="710" y="101"/>
                          </a:lnTo>
                          <a:lnTo>
                            <a:pt x="707" y="101"/>
                          </a:lnTo>
                          <a:lnTo>
                            <a:pt x="704" y="101"/>
                          </a:lnTo>
                          <a:lnTo>
                            <a:pt x="701" y="101"/>
                          </a:lnTo>
                          <a:lnTo>
                            <a:pt x="699" y="100"/>
                          </a:lnTo>
                          <a:lnTo>
                            <a:pt x="695" y="100"/>
                          </a:lnTo>
                          <a:lnTo>
                            <a:pt x="693" y="100"/>
                          </a:lnTo>
                          <a:lnTo>
                            <a:pt x="689" y="100"/>
                          </a:lnTo>
                          <a:lnTo>
                            <a:pt x="687" y="100"/>
                          </a:lnTo>
                          <a:lnTo>
                            <a:pt x="683" y="100"/>
                          </a:lnTo>
                          <a:lnTo>
                            <a:pt x="681" y="100"/>
                          </a:lnTo>
                          <a:lnTo>
                            <a:pt x="679" y="100"/>
                          </a:lnTo>
                          <a:lnTo>
                            <a:pt x="676" y="100"/>
                          </a:lnTo>
                          <a:lnTo>
                            <a:pt x="673" y="100"/>
                          </a:lnTo>
                          <a:lnTo>
                            <a:pt x="669" y="100"/>
                          </a:lnTo>
                          <a:lnTo>
                            <a:pt x="667" y="100"/>
                          </a:lnTo>
                          <a:lnTo>
                            <a:pt x="664" y="100"/>
                          </a:lnTo>
                          <a:lnTo>
                            <a:pt x="662" y="100"/>
                          </a:lnTo>
                          <a:lnTo>
                            <a:pt x="659" y="100"/>
                          </a:lnTo>
                          <a:lnTo>
                            <a:pt x="656" y="100"/>
                          </a:lnTo>
                          <a:lnTo>
                            <a:pt x="661" y="96"/>
                          </a:lnTo>
                          <a:lnTo>
                            <a:pt x="666" y="91"/>
                          </a:lnTo>
                          <a:lnTo>
                            <a:pt x="670" y="86"/>
                          </a:lnTo>
                          <a:lnTo>
                            <a:pt x="675" y="82"/>
                          </a:lnTo>
                          <a:lnTo>
                            <a:pt x="676" y="79"/>
                          </a:lnTo>
                          <a:lnTo>
                            <a:pt x="679" y="76"/>
                          </a:lnTo>
                          <a:lnTo>
                            <a:pt x="679" y="72"/>
                          </a:lnTo>
                          <a:lnTo>
                            <a:pt x="681" y="70"/>
                          </a:lnTo>
                          <a:lnTo>
                            <a:pt x="682" y="66"/>
                          </a:lnTo>
                          <a:lnTo>
                            <a:pt x="683" y="63"/>
                          </a:lnTo>
                          <a:lnTo>
                            <a:pt x="685" y="59"/>
                          </a:lnTo>
                          <a:lnTo>
                            <a:pt x="686" y="56"/>
                          </a:lnTo>
                          <a:lnTo>
                            <a:pt x="683" y="53"/>
                          </a:lnTo>
                          <a:lnTo>
                            <a:pt x="680" y="52"/>
                          </a:lnTo>
                          <a:lnTo>
                            <a:pt x="677" y="51"/>
                          </a:lnTo>
                          <a:lnTo>
                            <a:pt x="674" y="51"/>
                          </a:lnTo>
                          <a:lnTo>
                            <a:pt x="670" y="50"/>
                          </a:lnTo>
                          <a:lnTo>
                            <a:pt x="668" y="50"/>
                          </a:lnTo>
                          <a:lnTo>
                            <a:pt x="664" y="50"/>
                          </a:lnTo>
                          <a:lnTo>
                            <a:pt x="662" y="50"/>
                          </a:lnTo>
                          <a:lnTo>
                            <a:pt x="659" y="48"/>
                          </a:lnTo>
                          <a:lnTo>
                            <a:pt x="656" y="48"/>
                          </a:lnTo>
                          <a:lnTo>
                            <a:pt x="651" y="50"/>
                          </a:lnTo>
                          <a:lnTo>
                            <a:pt x="649" y="50"/>
                          </a:lnTo>
                          <a:lnTo>
                            <a:pt x="645" y="50"/>
                          </a:lnTo>
                          <a:lnTo>
                            <a:pt x="643" y="51"/>
                          </a:lnTo>
                          <a:lnTo>
                            <a:pt x="640" y="51"/>
                          </a:lnTo>
                          <a:lnTo>
                            <a:pt x="636" y="52"/>
                          </a:lnTo>
                          <a:lnTo>
                            <a:pt x="632" y="52"/>
                          </a:lnTo>
                          <a:lnTo>
                            <a:pt x="630" y="52"/>
                          </a:lnTo>
                          <a:lnTo>
                            <a:pt x="625" y="52"/>
                          </a:lnTo>
                          <a:lnTo>
                            <a:pt x="623" y="53"/>
                          </a:lnTo>
                          <a:lnTo>
                            <a:pt x="619" y="53"/>
                          </a:lnTo>
                          <a:lnTo>
                            <a:pt x="616" y="53"/>
                          </a:lnTo>
                          <a:lnTo>
                            <a:pt x="612" y="53"/>
                          </a:lnTo>
                          <a:lnTo>
                            <a:pt x="610" y="53"/>
                          </a:lnTo>
                          <a:lnTo>
                            <a:pt x="607" y="52"/>
                          </a:lnTo>
                          <a:lnTo>
                            <a:pt x="604" y="52"/>
                          </a:lnTo>
                          <a:lnTo>
                            <a:pt x="600" y="51"/>
                          </a:lnTo>
                          <a:lnTo>
                            <a:pt x="598" y="51"/>
                          </a:lnTo>
                          <a:lnTo>
                            <a:pt x="594" y="48"/>
                          </a:lnTo>
                          <a:lnTo>
                            <a:pt x="592" y="47"/>
                          </a:lnTo>
                          <a:lnTo>
                            <a:pt x="589" y="46"/>
                          </a:lnTo>
                          <a:lnTo>
                            <a:pt x="586" y="44"/>
                          </a:lnTo>
                          <a:lnTo>
                            <a:pt x="585" y="46"/>
                          </a:lnTo>
                          <a:lnTo>
                            <a:pt x="585" y="48"/>
                          </a:lnTo>
                          <a:lnTo>
                            <a:pt x="584" y="51"/>
                          </a:lnTo>
                          <a:lnTo>
                            <a:pt x="583" y="53"/>
                          </a:lnTo>
                          <a:lnTo>
                            <a:pt x="583" y="56"/>
                          </a:lnTo>
                          <a:lnTo>
                            <a:pt x="581" y="60"/>
                          </a:lnTo>
                          <a:lnTo>
                            <a:pt x="580" y="64"/>
                          </a:lnTo>
                          <a:lnTo>
                            <a:pt x="580" y="69"/>
                          </a:lnTo>
                          <a:lnTo>
                            <a:pt x="579" y="72"/>
                          </a:lnTo>
                          <a:lnTo>
                            <a:pt x="579" y="76"/>
                          </a:lnTo>
                          <a:lnTo>
                            <a:pt x="578" y="81"/>
                          </a:lnTo>
                          <a:lnTo>
                            <a:pt x="577" y="85"/>
                          </a:lnTo>
                          <a:lnTo>
                            <a:pt x="577" y="89"/>
                          </a:lnTo>
                          <a:lnTo>
                            <a:pt x="577" y="92"/>
                          </a:lnTo>
                          <a:lnTo>
                            <a:pt x="575" y="97"/>
                          </a:lnTo>
                          <a:lnTo>
                            <a:pt x="575" y="101"/>
                          </a:lnTo>
                          <a:lnTo>
                            <a:pt x="572" y="101"/>
                          </a:lnTo>
                          <a:lnTo>
                            <a:pt x="570" y="101"/>
                          </a:lnTo>
                          <a:lnTo>
                            <a:pt x="567" y="101"/>
                          </a:lnTo>
                          <a:lnTo>
                            <a:pt x="564" y="101"/>
                          </a:lnTo>
                          <a:lnTo>
                            <a:pt x="560" y="101"/>
                          </a:lnTo>
                          <a:lnTo>
                            <a:pt x="556" y="101"/>
                          </a:lnTo>
                          <a:lnTo>
                            <a:pt x="554" y="101"/>
                          </a:lnTo>
                          <a:lnTo>
                            <a:pt x="552" y="101"/>
                          </a:lnTo>
                          <a:lnTo>
                            <a:pt x="549" y="101"/>
                          </a:lnTo>
                          <a:lnTo>
                            <a:pt x="546" y="101"/>
                          </a:lnTo>
                          <a:lnTo>
                            <a:pt x="542" y="101"/>
                          </a:lnTo>
                          <a:lnTo>
                            <a:pt x="540" y="101"/>
                          </a:lnTo>
                          <a:lnTo>
                            <a:pt x="536" y="101"/>
                          </a:lnTo>
                          <a:lnTo>
                            <a:pt x="534" y="101"/>
                          </a:lnTo>
                          <a:lnTo>
                            <a:pt x="532" y="101"/>
                          </a:lnTo>
                          <a:lnTo>
                            <a:pt x="529" y="101"/>
                          </a:lnTo>
                          <a:lnTo>
                            <a:pt x="526" y="101"/>
                          </a:lnTo>
                          <a:lnTo>
                            <a:pt x="523" y="101"/>
                          </a:lnTo>
                          <a:lnTo>
                            <a:pt x="520" y="101"/>
                          </a:lnTo>
                          <a:lnTo>
                            <a:pt x="516" y="101"/>
                          </a:lnTo>
                          <a:lnTo>
                            <a:pt x="514" y="101"/>
                          </a:lnTo>
                          <a:lnTo>
                            <a:pt x="511" y="101"/>
                          </a:lnTo>
                          <a:lnTo>
                            <a:pt x="509" y="101"/>
                          </a:lnTo>
                          <a:lnTo>
                            <a:pt x="507" y="101"/>
                          </a:lnTo>
                          <a:lnTo>
                            <a:pt x="503" y="101"/>
                          </a:lnTo>
                          <a:lnTo>
                            <a:pt x="501" y="101"/>
                          </a:lnTo>
                          <a:lnTo>
                            <a:pt x="497" y="101"/>
                          </a:lnTo>
                          <a:lnTo>
                            <a:pt x="495" y="101"/>
                          </a:lnTo>
                          <a:lnTo>
                            <a:pt x="492" y="101"/>
                          </a:lnTo>
                          <a:lnTo>
                            <a:pt x="490" y="101"/>
                          </a:lnTo>
                          <a:lnTo>
                            <a:pt x="486" y="101"/>
                          </a:lnTo>
                          <a:lnTo>
                            <a:pt x="484" y="102"/>
                          </a:lnTo>
                          <a:lnTo>
                            <a:pt x="482" y="102"/>
                          </a:lnTo>
                          <a:lnTo>
                            <a:pt x="478" y="102"/>
                          </a:lnTo>
                          <a:lnTo>
                            <a:pt x="476" y="102"/>
                          </a:lnTo>
                          <a:lnTo>
                            <a:pt x="473" y="102"/>
                          </a:lnTo>
                          <a:lnTo>
                            <a:pt x="471" y="102"/>
                          </a:lnTo>
                          <a:lnTo>
                            <a:pt x="469" y="102"/>
                          </a:lnTo>
                          <a:lnTo>
                            <a:pt x="466" y="102"/>
                          </a:lnTo>
                          <a:lnTo>
                            <a:pt x="463" y="102"/>
                          </a:lnTo>
                          <a:lnTo>
                            <a:pt x="460" y="102"/>
                          </a:lnTo>
                          <a:lnTo>
                            <a:pt x="457" y="102"/>
                          </a:lnTo>
                          <a:lnTo>
                            <a:pt x="456" y="102"/>
                          </a:lnTo>
                          <a:lnTo>
                            <a:pt x="453" y="102"/>
                          </a:lnTo>
                          <a:lnTo>
                            <a:pt x="447" y="102"/>
                          </a:lnTo>
                          <a:lnTo>
                            <a:pt x="443" y="102"/>
                          </a:lnTo>
                          <a:lnTo>
                            <a:pt x="440" y="102"/>
                          </a:lnTo>
                          <a:lnTo>
                            <a:pt x="437" y="102"/>
                          </a:lnTo>
                          <a:lnTo>
                            <a:pt x="434" y="102"/>
                          </a:lnTo>
                          <a:lnTo>
                            <a:pt x="432" y="102"/>
                          </a:lnTo>
                          <a:lnTo>
                            <a:pt x="427" y="102"/>
                          </a:lnTo>
                          <a:lnTo>
                            <a:pt x="422" y="102"/>
                          </a:lnTo>
                          <a:lnTo>
                            <a:pt x="416" y="102"/>
                          </a:lnTo>
                          <a:lnTo>
                            <a:pt x="413" y="103"/>
                          </a:lnTo>
                          <a:lnTo>
                            <a:pt x="407" y="103"/>
                          </a:lnTo>
                          <a:lnTo>
                            <a:pt x="402" y="104"/>
                          </a:lnTo>
                          <a:lnTo>
                            <a:pt x="405" y="100"/>
                          </a:lnTo>
                          <a:lnTo>
                            <a:pt x="405" y="97"/>
                          </a:lnTo>
                          <a:lnTo>
                            <a:pt x="407" y="94"/>
                          </a:lnTo>
                          <a:lnTo>
                            <a:pt x="408" y="91"/>
                          </a:lnTo>
                          <a:lnTo>
                            <a:pt x="408" y="86"/>
                          </a:lnTo>
                          <a:lnTo>
                            <a:pt x="409" y="84"/>
                          </a:lnTo>
                          <a:lnTo>
                            <a:pt x="408" y="82"/>
                          </a:lnTo>
                          <a:lnTo>
                            <a:pt x="408" y="78"/>
                          </a:lnTo>
                          <a:lnTo>
                            <a:pt x="407" y="76"/>
                          </a:lnTo>
                          <a:lnTo>
                            <a:pt x="405" y="73"/>
                          </a:lnTo>
                          <a:lnTo>
                            <a:pt x="403" y="71"/>
                          </a:lnTo>
                          <a:lnTo>
                            <a:pt x="402" y="69"/>
                          </a:lnTo>
                          <a:lnTo>
                            <a:pt x="399" y="67"/>
                          </a:lnTo>
                          <a:lnTo>
                            <a:pt x="395" y="66"/>
                          </a:lnTo>
                          <a:lnTo>
                            <a:pt x="392" y="66"/>
                          </a:lnTo>
                          <a:lnTo>
                            <a:pt x="387" y="67"/>
                          </a:lnTo>
                          <a:lnTo>
                            <a:pt x="383" y="71"/>
                          </a:lnTo>
                          <a:lnTo>
                            <a:pt x="381" y="73"/>
                          </a:lnTo>
                          <a:lnTo>
                            <a:pt x="378" y="76"/>
                          </a:lnTo>
                          <a:lnTo>
                            <a:pt x="375" y="79"/>
                          </a:lnTo>
                          <a:lnTo>
                            <a:pt x="375" y="83"/>
                          </a:lnTo>
                          <a:lnTo>
                            <a:pt x="375" y="86"/>
                          </a:lnTo>
                          <a:lnTo>
                            <a:pt x="375" y="89"/>
                          </a:lnTo>
                          <a:lnTo>
                            <a:pt x="375" y="94"/>
                          </a:lnTo>
                          <a:lnTo>
                            <a:pt x="375" y="96"/>
                          </a:lnTo>
                          <a:lnTo>
                            <a:pt x="375" y="100"/>
                          </a:lnTo>
                          <a:lnTo>
                            <a:pt x="375" y="102"/>
                          </a:lnTo>
                          <a:lnTo>
                            <a:pt x="376" y="104"/>
                          </a:lnTo>
                          <a:lnTo>
                            <a:pt x="373" y="104"/>
                          </a:lnTo>
                          <a:lnTo>
                            <a:pt x="369" y="104"/>
                          </a:lnTo>
                          <a:lnTo>
                            <a:pt x="365" y="104"/>
                          </a:lnTo>
                          <a:lnTo>
                            <a:pt x="363" y="104"/>
                          </a:lnTo>
                          <a:lnTo>
                            <a:pt x="360" y="104"/>
                          </a:lnTo>
                          <a:lnTo>
                            <a:pt x="357" y="104"/>
                          </a:lnTo>
                          <a:lnTo>
                            <a:pt x="355" y="104"/>
                          </a:lnTo>
                          <a:lnTo>
                            <a:pt x="351" y="104"/>
                          </a:lnTo>
                          <a:lnTo>
                            <a:pt x="348" y="104"/>
                          </a:lnTo>
                          <a:lnTo>
                            <a:pt x="344" y="104"/>
                          </a:lnTo>
                          <a:lnTo>
                            <a:pt x="342" y="104"/>
                          </a:lnTo>
                          <a:lnTo>
                            <a:pt x="339" y="104"/>
                          </a:lnTo>
                          <a:lnTo>
                            <a:pt x="337" y="104"/>
                          </a:lnTo>
                          <a:lnTo>
                            <a:pt x="333" y="104"/>
                          </a:lnTo>
                          <a:lnTo>
                            <a:pt x="330" y="104"/>
                          </a:lnTo>
                          <a:lnTo>
                            <a:pt x="327" y="104"/>
                          </a:lnTo>
                          <a:lnTo>
                            <a:pt x="324" y="104"/>
                          </a:lnTo>
                          <a:lnTo>
                            <a:pt x="322" y="104"/>
                          </a:lnTo>
                          <a:lnTo>
                            <a:pt x="319" y="104"/>
                          </a:lnTo>
                          <a:lnTo>
                            <a:pt x="317" y="104"/>
                          </a:lnTo>
                          <a:lnTo>
                            <a:pt x="313" y="104"/>
                          </a:lnTo>
                          <a:lnTo>
                            <a:pt x="311" y="104"/>
                          </a:lnTo>
                          <a:lnTo>
                            <a:pt x="307" y="104"/>
                          </a:lnTo>
                          <a:lnTo>
                            <a:pt x="305" y="104"/>
                          </a:lnTo>
                          <a:lnTo>
                            <a:pt x="303" y="104"/>
                          </a:lnTo>
                          <a:lnTo>
                            <a:pt x="299" y="104"/>
                          </a:lnTo>
                          <a:lnTo>
                            <a:pt x="297" y="104"/>
                          </a:lnTo>
                          <a:lnTo>
                            <a:pt x="294" y="104"/>
                          </a:lnTo>
                          <a:lnTo>
                            <a:pt x="288" y="104"/>
                          </a:lnTo>
                          <a:lnTo>
                            <a:pt x="284" y="105"/>
                          </a:lnTo>
                          <a:lnTo>
                            <a:pt x="281" y="105"/>
                          </a:lnTo>
                          <a:lnTo>
                            <a:pt x="279" y="105"/>
                          </a:lnTo>
                          <a:lnTo>
                            <a:pt x="276" y="105"/>
                          </a:lnTo>
                          <a:lnTo>
                            <a:pt x="273" y="105"/>
                          </a:lnTo>
                          <a:lnTo>
                            <a:pt x="268" y="105"/>
                          </a:lnTo>
                          <a:lnTo>
                            <a:pt x="263" y="105"/>
                          </a:lnTo>
                          <a:lnTo>
                            <a:pt x="259" y="105"/>
                          </a:lnTo>
                          <a:lnTo>
                            <a:pt x="253" y="105"/>
                          </a:lnTo>
                          <a:lnTo>
                            <a:pt x="249" y="105"/>
                          </a:lnTo>
                          <a:lnTo>
                            <a:pt x="246" y="105"/>
                          </a:lnTo>
                          <a:lnTo>
                            <a:pt x="241" y="105"/>
                          </a:lnTo>
                          <a:lnTo>
                            <a:pt x="235" y="105"/>
                          </a:lnTo>
                          <a:lnTo>
                            <a:pt x="230" y="105"/>
                          </a:lnTo>
                          <a:lnTo>
                            <a:pt x="227" y="105"/>
                          </a:lnTo>
                          <a:lnTo>
                            <a:pt x="223" y="105"/>
                          </a:lnTo>
                          <a:lnTo>
                            <a:pt x="218" y="105"/>
                          </a:lnTo>
                          <a:lnTo>
                            <a:pt x="215" y="105"/>
                          </a:lnTo>
                          <a:lnTo>
                            <a:pt x="210" y="105"/>
                          </a:lnTo>
                          <a:lnTo>
                            <a:pt x="204" y="104"/>
                          </a:lnTo>
                          <a:lnTo>
                            <a:pt x="198" y="104"/>
                          </a:lnTo>
                          <a:lnTo>
                            <a:pt x="192" y="104"/>
                          </a:lnTo>
                          <a:lnTo>
                            <a:pt x="187" y="104"/>
                          </a:lnTo>
                          <a:lnTo>
                            <a:pt x="182" y="104"/>
                          </a:lnTo>
                          <a:lnTo>
                            <a:pt x="176" y="104"/>
                          </a:lnTo>
                          <a:lnTo>
                            <a:pt x="170" y="104"/>
                          </a:lnTo>
                          <a:lnTo>
                            <a:pt x="165" y="104"/>
                          </a:lnTo>
                          <a:lnTo>
                            <a:pt x="159" y="103"/>
                          </a:lnTo>
                          <a:lnTo>
                            <a:pt x="153" y="102"/>
                          </a:lnTo>
                          <a:lnTo>
                            <a:pt x="148" y="102"/>
                          </a:lnTo>
                          <a:lnTo>
                            <a:pt x="144" y="102"/>
                          </a:lnTo>
                          <a:lnTo>
                            <a:pt x="138" y="102"/>
                          </a:lnTo>
                          <a:lnTo>
                            <a:pt x="134" y="102"/>
                          </a:lnTo>
                          <a:lnTo>
                            <a:pt x="128" y="102"/>
                          </a:lnTo>
                          <a:lnTo>
                            <a:pt x="125" y="102"/>
                          </a:lnTo>
                          <a:lnTo>
                            <a:pt x="119" y="102"/>
                          </a:lnTo>
                          <a:lnTo>
                            <a:pt x="114" y="101"/>
                          </a:lnTo>
                          <a:lnTo>
                            <a:pt x="109" y="100"/>
                          </a:lnTo>
                          <a:lnTo>
                            <a:pt x="104" y="100"/>
                          </a:lnTo>
                          <a:lnTo>
                            <a:pt x="100" y="100"/>
                          </a:lnTo>
                          <a:lnTo>
                            <a:pt x="96" y="100"/>
                          </a:lnTo>
                          <a:lnTo>
                            <a:pt x="91" y="100"/>
                          </a:lnTo>
                          <a:lnTo>
                            <a:pt x="88" y="100"/>
                          </a:lnTo>
                          <a:lnTo>
                            <a:pt x="83" y="100"/>
                          </a:lnTo>
                          <a:lnTo>
                            <a:pt x="78" y="98"/>
                          </a:lnTo>
                          <a:lnTo>
                            <a:pt x="75" y="97"/>
                          </a:lnTo>
                          <a:lnTo>
                            <a:pt x="71" y="97"/>
                          </a:lnTo>
                          <a:lnTo>
                            <a:pt x="68" y="97"/>
                          </a:lnTo>
                          <a:lnTo>
                            <a:pt x="64" y="97"/>
                          </a:lnTo>
                          <a:lnTo>
                            <a:pt x="61" y="97"/>
                          </a:lnTo>
                          <a:lnTo>
                            <a:pt x="57" y="97"/>
                          </a:lnTo>
                          <a:lnTo>
                            <a:pt x="53" y="97"/>
                          </a:lnTo>
                          <a:lnTo>
                            <a:pt x="50" y="96"/>
                          </a:lnTo>
                          <a:lnTo>
                            <a:pt x="46" y="96"/>
                          </a:lnTo>
                          <a:lnTo>
                            <a:pt x="44" y="96"/>
                          </a:lnTo>
                          <a:lnTo>
                            <a:pt x="40" y="95"/>
                          </a:lnTo>
                          <a:lnTo>
                            <a:pt x="38" y="94"/>
                          </a:lnTo>
                          <a:lnTo>
                            <a:pt x="34" y="94"/>
                          </a:lnTo>
                          <a:lnTo>
                            <a:pt x="33" y="94"/>
                          </a:lnTo>
                          <a:lnTo>
                            <a:pt x="30" y="94"/>
                          </a:lnTo>
                          <a:lnTo>
                            <a:pt x="26" y="94"/>
                          </a:lnTo>
                          <a:lnTo>
                            <a:pt x="24" y="94"/>
                          </a:lnTo>
                          <a:lnTo>
                            <a:pt x="23" y="94"/>
                          </a:lnTo>
                          <a:lnTo>
                            <a:pt x="18" y="91"/>
                          </a:lnTo>
                          <a:lnTo>
                            <a:pt x="14" y="91"/>
                          </a:lnTo>
                          <a:lnTo>
                            <a:pt x="11" y="91"/>
                          </a:lnTo>
                          <a:lnTo>
                            <a:pt x="7" y="91"/>
                          </a:lnTo>
                          <a:lnTo>
                            <a:pt x="5" y="91"/>
                          </a:lnTo>
                          <a:lnTo>
                            <a:pt x="2" y="91"/>
                          </a:lnTo>
                          <a:lnTo>
                            <a:pt x="0" y="91"/>
                          </a:lnTo>
                          <a:lnTo>
                            <a:pt x="13" y="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25" name="Freeform 251"/>
                    <p:cNvSpPr>
                      <a:spLocks/>
                    </p:cNvSpPr>
                    <p:nvPr/>
                  </p:nvSpPr>
                  <p:spPr bwMode="auto">
                    <a:xfrm>
                      <a:off x="5420" y="1680"/>
                      <a:ext cx="12" cy="31"/>
                    </a:xfrm>
                    <a:custGeom>
                      <a:avLst/>
                      <a:gdLst>
                        <a:gd name="T0" fmla="*/ 1 w 36"/>
                        <a:gd name="T1" fmla="*/ 4 h 91"/>
                        <a:gd name="T2" fmla="*/ 1 w 36"/>
                        <a:gd name="T3" fmla="*/ 3 h 91"/>
                        <a:gd name="T4" fmla="*/ 1 w 36"/>
                        <a:gd name="T5" fmla="*/ 3 h 91"/>
                        <a:gd name="T6" fmla="*/ 0 w 36"/>
                        <a:gd name="T7" fmla="*/ 3 h 91"/>
                        <a:gd name="T8" fmla="*/ 0 w 36"/>
                        <a:gd name="T9" fmla="*/ 3 h 91"/>
                        <a:gd name="T10" fmla="*/ 0 w 36"/>
                        <a:gd name="T11" fmla="*/ 3 h 91"/>
                        <a:gd name="T12" fmla="*/ 0 w 36"/>
                        <a:gd name="T13" fmla="*/ 3 h 91"/>
                        <a:gd name="T14" fmla="*/ 0 w 36"/>
                        <a:gd name="T15" fmla="*/ 2 h 91"/>
                        <a:gd name="T16" fmla="*/ 0 w 36"/>
                        <a:gd name="T17" fmla="*/ 2 h 91"/>
                        <a:gd name="T18" fmla="*/ 0 w 36"/>
                        <a:gd name="T19" fmla="*/ 2 h 91"/>
                        <a:gd name="T20" fmla="*/ 0 w 36"/>
                        <a:gd name="T21" fmla="*/ 2 h 91"/>
                        <a:gd name="T22" fmla="*/ 1 w 36"/>
                        <a:gd name="T23" fmla="*/ 1 h 91"/>
                        <a:gd name="T24" fmla="*/ 1 w 36"/>
                        <a:gd name="T25" fmla="*/ 1 h 91"/>
                        <a:gd name="T26" fmla="*/ 1 w 36"/>
                        <a:gd name="T27" fmla="*/ 1 h 91"/>
                        <a:gd name="T28" fmla="*/ 1 w 36"/>
                        <a:gd name="T29" fmla="*/ 0 h 91"/>
                        <a:gd name="T30" fmla="*/ 1 w 36"/>
                        <a:gd name="T31" fmla="*/ 0 h 91"/>
                        <a:gd name="T32" fmla="*/ 1 w 36"/>
                        <a:gd name="T33" fmla="*/ 0 h 91"/>
                        <a:gd name="T34" fmla="*/ 1 w 36"/>
                        <a:gd name="T35" fmla="*/ 0 h 91"/>
                        <a:gd name="T36" fmla="*/ 1 w 36"/>
                        <a:gd name="T37" fmla="*/ 1 h 91"/>
                        <a:gd name="T38" fmla="*/ 1 w 36"/>
                        <a:gd name="T39" fmla="*/ 1 h 91"/>
                        <a:gd name="T40" fmla="*/ 1 w 36"/>
                        <a:gd name="T41" fmla="*/ 1 h 91"/>
                        <a:gd name="T42" fmla="*/ 1 w 36"/>
                        <a:gd name="T43" fmla="*/ 1 h 91"/>
                        <a:gd name="T44" fmla="*/ 1 w 36"/>
                        <a:gd name="T45" fmla="*/ 1 h 91"/>
                        <a:gd name="T46" fmla="*/ 1 w 36"/>
                        <a:gd name="T47" fmla="*/ 2 h 91"/>
                        <a:gd name="T48" fmla="*/ 1 w 36"/>
                        <a:gd name="T49" fmla="*/ 2 h 91"/>
                        <a:gd name="T50" fmla="*/ 1 w 36"/>
                        <a:gd name="T51" fmla="*/ 2 h 91"/>
                        <a:gd name="T52" fmla="*/ 1 w 36"/>
                        <a:gd name="T53" fmla="*/ 2 h 91"/>
                        <a:gd name="T54" fmla="*/ 1 w 36"/>
                        <a:gd name="T55" fmla="*/ 3 h 91"/>
                        <a:gd name="T56" fmla="*/ 1 w 36"/>
                        <a:gd name="T57" fmla="*/ 3 h 91"/>
                        <a:gd name="T58" fmla="*/ 1 w 36"/>
                        <a:gd name="T59" fmla="*/ 3 h 91"/>
                        <a:gd name="T60" fmla="*/ 1 w 36"/>
                        <a:gd name="T61" fmla="*/ 3 h 91"/>
                        <a:gd name="T62" fmla="*/ 1 w 36"/>
                        <a:gd name="T63" fmla="*/ 3 h 91"/>
                        <a:gd name="T64" fmla="*/ 1 w 36"/>
                        <a:gd name="T65" fmla="*/ 4 h 91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36"/>
                        <a:gd name="T100" fmla="*/ 0 h 91"/>
                        <a:gd name="T101" fmla="*/ 36 w 36"/>
                        <a:gd name="T102" fmla="*/ 91 h 91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36" h="91">
                          <a:moveTo>
                            <a:pt x="36" y="91"/>
                          </a:moveTo>
                          <a:lnTo>
                            <a:pt x="33" y="91"/>
                          </a:lnTo>
                          <a:lnTo>
                            <a:pt x="29" y="91"/>
                          </a:lnTo>
                          <a:lnTo>
                            <a:pt x="27" y="89"/>
                          </a:lnTo>
                          <a:lnTo>
                            <a:pt x="23" y="89"/>
                          </a:lnTo>
                          <a:lnTo>
                            <a:pt x="17" y="88"/>
                          </a:lnTo>
                          <a:lnTo>
                            <a:pt x="15" y="87"/>
                          </a:lnTo>
                          <a:lnTo>
                            <a:pt x="10" y="85"/>
                          </a:lnTo>
                          <a:lnTo>
                            <a:pt x="8" y="83"/>
                          </a:lnTo>
                          <a:lnTo>
                            <a:pt x="4" y="81"/>
                          </a:lnTo>
                          <a:lnTo>
                            <a:pt x="3" y="80"/>
                          </a:lnTo>
                          <a:lnTo>
                            <a:pt x="0" y="75"/>
                          </a:lnTo>
                          <a:lnTo>
                            <a:pt x="0" y="70"/>
                          </a:lnTo>
                          <a:lnTo>
                            <a:pt x="0" y="67"/>
                          </a:lnTo>
                          <a:lnTo>
                            <a:pt x="0" y="64"/>
                          </a:lnTo>
                          <a:lnTo>
                            <a:pt x="1" y="61"/>
                          </a:lnTo>
                          <a:lnTo>
                            <a:pt x="3" y="58"/>
                          </a:lnTo>
                          <a:lnTo>
                            <a:pt x="3" y="55"/>
                          </a:lnTo>
                          <a:lnTo>
                            <a:pt x="6" y="51"/>
                          </a:lnTo>
                          <a:lnTo>
                            <a:pt x="7" y="48"/>
                          </a:lnTo>
                          <a:lnTo>
                            <a:pt x="9" y="45"/>
                          </a:lnTo>
                          <a:lnTo>
                            <a:pt x="11" y="41"/>
                          </a:lnTo>
                          <a:lnTo>
                            <a:pt x="13" y="37"/>
                          </a:lnTo>
                          <a:lnTo>
                            <a:pt x="15" y="34"/>
                          </a:lnTo>
                          <a:lnTo>
                            <a:pt x="19" y="30"/>
                          </a:lnTo>
                          <a:lnTo>
                            <a:pt x="20" y="26"/>
                          </a:lnTo>
                          <a:lnTo>
                            <a:pt x="23" y="23"/>
                          </a:lnTo>
                          <a:lnTo>
                            <a:pt x="26" y="19"/>
                          </a:lnTo>
                          <a:lnTo>
                            <a:pt x="28" y="15"/>
                          </a:lnTo>
                          <a:lnTo>
                            <a:pt x="30" y="12"/>
                          </a:lnTo>
                          <a:lnTo>
                            <a:pt x="32" y="7"/>
                          </a:lnTo>
                          <a:lnTo>
                            <a:pt x="33" y="4"/>
                          </a:lnTo>
                          <a:lnTo>
                            <a:pt x="35" y="0"/>
                          </a:lnTo>
                          <a:lnTo>
                            <a:pt x="35" y="4"/>
                          </a:lnTo>
                          <a:lnTo>
                            <a:pt x="35" y="6"/>
                          </a:lnTo>
                          <a:lnTo>
                            <a:pt x="35" y="10"/>
                          </a:lnTo>
                          <a:lnTo>
                            <a:pt x="35" y="12"/>
                          </a:lnTo>
                          <a:lnTo>
                            <a:pt x="35" y="15"/>
                          </a:lnTo>
                          <a:lnTo>
                            <a:pt x="35" y="17"/>
                          </a:lnTo>
                          <a:lnTo>
                            <a:pt x="35" y="20"/>
                          </a:lnTo>
                          <a:lnTo>
                            <a:pt x="35" y="23"/>
                          </a:lnTo>
                          <a:lnTo>
                            <a:pt x="35" y="26"/>
                          </a:lnTo>
                          <a:lnTo>
                            <a:pt x="35" y="30"/>
                          </a:lnTo>
                          <a:lnTo>
                            <a:pt x="35" y="32"/>
                          </a:lnTo>
                          <a:lnTo>
                            <a:pt x="35" y="35"/>
                          </a:lnTo>
                          <a:lnTo>
                            <a:pt x="35" y="37"/>
                          </a:lnTo>
                          <a:lnTo>
                            <a:pt x="35" y="41"/>
                          </a:lnTo>
                          <a:lnTo>
                            <a:pt x="35" y="43"/>
                          </a:lnTo>
                          <a:lnTo>
                            <a:pt x="35" y="47"/>
                          </a:lnTo>
                          <a:lnTo>
                            <a:pt x="35" y="49"/>
                          </a:lnTo>
                          <a:lnTo>
                            <a:pt x="35" y="53"/>
                          </a:lnTo>
                          <a:lnTo>
                            <a:pt x="35" y="55"/>
                          </a:lnTo>
                          <a:lnTo>
                            <a:pt x="35" y="57"/>
                          </a:lnTo>
                          <a:lnTo>
                            <a:pt x="35" y="61"/>
                          </a:lnTo>
                          <a:lnTo>
                            <a:pt x="35" y="63"/>
                          </a:lnTo>
                          <a:lnTo>
                            <a:pt x="35" y="67"/>
                          </a:lnTo>
                          <a:lnTo>
                            <a:pt x="35" y="69"/>
                          </a:lnTo>
                          <a:lnTo>
                            <a:pt x="35" y="72"/>
                          </a:lnTo>
                          <a:lnTo>
                            <a:pt x="35" y="75"/>
                          </a:lnTo>
                          <a:lnTo>
                            <a:pt x="35" y="77"/>
                          </a:lnTo>
                          <a:lnTo>
                            <a:pt x="35" y="80"/>
                          </a:lnTo>
                          <a:lnTo>
                            <a:pt x="35" y="82"/>
                          </a:lnTo>
                          <a:lnTo>
                            <a:pt x="35" y="86"/>
                          </a:lnTo>
                          <a:lnTo>
                            <a:pt x="35" y="88"/>
                          </a:lnTo>
                          <a:lnTo>
                            <a:pt x="36" y="91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26" name="Freeform 252"/>
                    <p:cNvSpPr>
                      <a:spLocks/>
                    </p:cNvSpPr>
                    <p:nvPr/>
                  </p:nvSpPr>
                  <p:spPr bwMode="auto">
                    <a:xfrm>
                      <a:off x="5402" y="1599"/>
                      <a:ext cx="223" cy="177"/>
                    </a:xfrm>
                    <a:custGeom>
                      <a:avLst/>
                      <a:gdLst>
                        <a:gd name="T0" fmla="*/ 4 w 667"/>
                        <a:gd name="T1" fmla="*/ 2 h 531"/>
                        <a:gd name="T2" fmla="*/ 4 w 667"/>
                        <a:gd name="T3" fmla="*/ 3 h 531"/>
                        <a:gd name="T4" fmla="*/ 3 w 667"/>
                        <a:gd name="T5" fmla="*/ 5 h 531"/>
                        <a:gd name="T6" fmla="*/ 3 w 667"/>
                        <a:gd name="T7" fmla="*/ 7 h 531"/>
                        <a:gd name="T8" fmla="*/ 2 w 667"/>
                        <a:gd name="T9" fmla="*/ 7 h 531"/>
                        <a:gd name="T10" fmla="*/ 2 w 667"/>
                        <a:gd name="T11" fmla="*/ 9 h 531"/>
                        <a:gd name="T12" fmla="*/ 1 w 667"/>
                        <a:gd name="T13" fmla="*/ 10 h 531"/>
                        <a:gd name="T14" fmla="*/ 1 w 667"/>
                        <a:gd name="T15" fmla="*/ 12 h 531"/>
                        <a:gd name="T16" fmla="*/ 1 w 667"/>
                        <a:gd name="T17" fmla="*/ 13 h 531"/>
                        <a:gd name="T18" fmla="*/ 3 w 667"/>
                        <a:gd name="T19" fmla="*/ 14 h 531"/>
                        <a:gd name="T20" fmla="*/ 3 w 667"/>
                        <a:gd name="T21" fmla="*/ 14 h 531"/>
                        <a:gd name="T22" fmla="*/ 4 w 667"/>
                        <a:gd name="T23" fmla="*/ 15 h 531"/>
                        <a:gd name="T24" fmla="*/ 1 w 667"/>
                        <a:gd name="T25" fmla="*/ 16 h 531"/>
                        <a:gd name="T26" fmla="*/ 3 w 667"/>
                        <a:gd name="T27" fmla="*/ 17 h 531"/>
                        <a:gd name="T28" fmla="*/ 4 w 667"/>
                        <a:gd name="T29" fmla="*/ 17 h 531"/>
                        <a:gd name="T30" fmla="*/ 6 w 667"/>
                        <a:gd name="T31" fmla="*/ 17 h 531"/>
                        <a:gd name="T32" fmla="*/ 9 w 667"/>
                        <a:gd name="T33" fmla="*/ 17 h 531"/>
                        <a:gd name="T34" fmla="*/ 14 w 667"/>
                        <a:gd name="T35" fmla="*/ 16 h 531"/>
                        <a:gd name="T36" fmla="*/ 18 w 667"/>
                        <a:gd name="T37" fmla="*/ 16 h 531"/>
                        <a:gd name="T38" fmla="*/ 20 w 667"/>
                        <a:gd name="T39" fmla="*/ 16 h 531"/>
                        <a:gd name="T40" fmla="*/ 22 w 667"/>
                        <a:gd name="T41" fmla="*/ 16 h 531"/>
                        <a:gd name="T42" fmla="*/ 22 w 667"/>
                        <a:gd name="T43" fmla="*/ 14 h 531"/>
                        <a:gd name="T44" fmla="*/ 22 w 667"/>
                        <a:gd name="T45" fmla="*/ 13 h 531"/>
                        <a:gd name="T46" fmla="*/ 22 w 667"/>
                        <a:gd name="T47" fmla="*/ 10 h 531"/>
                        <a:gd name="T48" fmla="*/ 22 w 667"/>
                        <a:gd name="T49" fmla="*/ 8 h 531"/>
                        <a:gd name="T50" fmla="*/ 21 w 667"/>
                        <a:gd name="T51" fmla="*/ 6 h 531"/>
                        <a:gd name="T52" fmla="*/ 21 w 667"/>
                        <a:gd name="T53" fmla="*/ 4 h 531"/>
                        <a:gd name="T54" fmla="*/ 21 w 667"/>
                        <a:gd name="T55" fmla="*/ 2 h 531"/>
                        <a:gd name="T56" fmla="*/ 24 w 667"/>
                        <a:gd name="T57" fmla="*/ 1 h 531"/>
                        <a:gd name="T58" fmla="*/ 25 w 667"/>
                        <a:gd name="T59" fmla="*/ 3 h 531"/>
                        <a:gd name="T60" fmla="*/ 25 w 667"/>
                        <a:gd name="T61" fmla="*/ 5 h 531"/>
                        <a:gd name="T62" fmla="*/ 25 w 667"/>
                        <a:gd name="T63" fmla="*/ 7 h 531"/>
                        <a:gd name="T64" fmla="*/ 25 w 667"/>
                        <a:gd name="T65" fmla="*/ 9 h 531"/>
                        <a:gd name="T66" fmla="*/ 25 w 667"/>
                        <a:gd name="T67" fmla="*/ 11 h 531"/>
                        <a:gd name="T68" fmla="*/ 25 w 667"/>
                        <a:gd name="T69" fmla="*/ 13 h 531"/>
                        <a:gd name="T70" fmla="*/ 25 w 667"/>
                        <a:gd name="T71" fmla="*/ 16 h 531"/>
                        <a:gd name="T72" fmla="*/ 25 w 667"/>
                        <a:gd name="T73" fmla="*/ 18 h 531"/>
                        <a:gd name="T74" fmla="*/ 24 w 667"/>
                        <a:gd name="T75" fmla="*/ 19 h 531"/>
                        <a:gd name="T76" fmla="*/ 22 w 667"/>
                        <a:gd name="T77" fmla="*/ 19 h 531"/>
                        <a:gd name="T78" fmla="*/ 20 w 667"/>
                        <a:gd name="T79" fmla="*/ 19 h 531"/>
                        <a:gd name="T80" fmla="*/ 18 w 667"/>
                        <a:gd name="T81" fmla="*/ 20 h 531"/>
                        <a:gd name="T82" fmla="*/ 16 w 667"/>
                        <a:gd name="T83" fmla="*/ 20 h 531"/>
                        <a:gd name="T84" fmla="*/ 11 w 667"/>
                        <a:gd name="T85" fmla="*/ 20 h 531"/>
                        <a:gd name="T86" fmla="*/ 7 w 667"/>
                        <a:gd name="T87" fmla="*/ 19 h 531"/>
                        <a:gd name="T88" fmla="*/ 4 w 667"/>
                        <a:gd name="T89" fmla="*/ 19 h 531"/>
                        <a:gd name="T90" fmla="*/ 3 w 667"/>
                        <a:gd name="T91" fmla="*/ 19 h 531"/>
                        <a:gd name="T92" fmla="*/ 1 w 667"/>
                        <a:gd name="T93" fmla="*/ 18 h 531"/>
                        <a:gd name="T94" fmla="*/ 1 w 667"/>
                        <a:gd name="T95" fmla="*/ 16 h 531"/>
                        <a:gd name="T96" fmla="*/ 0 w 667"/>
                        <a:gd name="T97" fmla="*/ 14 h 531"/>
                        <a:gd name="T98" fmla="*/ 0 w 667"/>
                        <a:gd name="T99" fmla="*/ 12 h 531"/>
                        <a:gd name="T100" fmla="*/ 0 w 667"/>
                        <a:gd name="T101" fmla="*/ 10 h 531"/>
                        <a:gd name="T102" fmla="*/ 1 w 667"/>
                        <a:gd name="T103" fmla="*/ 9 h 531"/>
                        <a:gd name="T104" fmla="*/ 0 w 667"/>
                        <a:gd name="T105" fmla="*/ 9 h 531"/>
                        <a:gd name="T106" fmla="*/ 0 w 667"/>
                        <a:gd name="T107" fmla="*/ 8 h 531"/>
                        <a:gd name="T108" fmla="*/ 0 w 667"/>
                        <a:gd name="T109" fmla="*/ 6 h 531"/>
                        <a:gd name="T110" fmla="*/ 1 w 667"/>
                        <a:gd name="T111" fmla="*/ 6 h 531"/>
                        <a:gd name="T112" fmla="*/ 2 w 667"/>
                        <a:gd name="T113" fmla="*/ 4 h 531"/>
                        <a:gd name="T114" fmla="*/ 1 w 667"/>
                        <a:gd name="T115" fmla="*/ 4 h 531"/>
                        <a:gd name="T116" fmla="*/ 0 w 667"/>
                        <a:gd name="T117" fmla="*/ 5 h 531"/>
                        <a:gd name="T118" fmla="*/ 0 w 667"/>
                        <a:gd name="T119" fmla="*/ 4 h 531"/>
                        <a:gd name="T120" fmla="*/ 1 w 667"/>
                        <a:gd name="T121" fmla="*/ 2 h 531"/>
                        <a:gd name="T122" fmla="*/ 1 w 667"/>
                        <a:gd name="T123" fmla="*/ 1 h 531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60000 65536"/>
                        <a:gd name="T184" fmla="*/ 0 60000 65536"/>
                        <a:gd name="T185" fmla="*/ 0 60000 65536"/>
                        <a:gd name="T186" fmla="*/ 0 w 667"/>
                        <a:gd name="T187" fmla="*/ 0 h 531"/>
                        <a:gd name="T188" fmla="*/ 667 w 667"/>
                        <a:gd name="T189" fmla="*/ 531 h 531"/>
                      </a:gdLst>
                      <a:ahLst/>
                      <a:cxnLst>
                        <a:cxn ang="T124">
                          <a:pos x="T0" y="T1"/>
                        </a:cxn>
                        <a:cxn ang="T125">
                          <a:pos x="T2" y="T3"/>
                        </a:cxn>
                        <a:cxn ang="T126">
                          <a:pos x="T4" y="T5"/>
                        </a:cxn>
                        <a:cxn ang="T127">
                          <a:pos x="T6" y="T7"/>
                        </a:cxn>
                        <a:cxn ang="T128">
                          <a:pos x="T8" y="T9"/>
                        </a:cxn>
                        <a:cxn ang="T129">
                          <a:pos x="T10" y="T11"/>
                        </a:cxn>
                        <a:cxn ang="T130">
                          <a:pos x="T12" y="T13"/>
                        </a:cxn>
                        <a:cxn ang="T131">
                          <a:pos x="T14" y="T15"/>
                        </a:cxn>
                        <a:cxn ang="T132">
                          <a:pos x="T16" y="T17"/>
                        </a:cxn>
                        <a:cxn ang="T133">
                          <a:pos x="T18" y="T19"/>
                        </a:cxn>
                        <a:cxn ang="T134">
                          <a:pos x="T20" y="T21"/>
                        </a:cxn>
                        <a:cxn ang="T135">
                          <a:pos x="T22" y="T23"/>
                        </a:cxn>
                        <a:cxn ang="T136">
                          <a:pos x="T24" y="T25"/>
                        </a:cxn>
                        <a:cxn ang="T137">
                          <a:pos x="T26" y="T27"/>
                        </a:cxn>
                        <a:cxn ang="T138">
                          <a:pos x="T28" y="T29"/>
                        </a:cxn>
                        <a:cxn ang="T139">
                          <a:pos x="T30" y="T31"/>
                        </a:cxn>
                        <a:cxn ang="T140">
                          <a:pos x="T32" y="T33"/>
                        </a:cxn>
                        <a:cxn ang="T141">
                          <a:pos x="T34" y="T35"/>
                        </a:cxn>
                        <a:cxn ang="T142">
                          <a:pos x="T36" y="T37"/>
                        </a:cxn>
                        <a:cxn ang="T143">
                          <a:pos x="T38" y="T39"/>
                        </a:cxn>
                        <a:cxn ang="T144">
                          <a:pos x="T40" y="T41"/>
                        </a:cxn>
                        <a:cxn ang="T145">
                          <a:pos x="T42" y="T43"/>
                        </a:cxn>
                        <a:cxn ang="T146">
                          <a:pos x="T44" y="T45"/>
                        </a:cxn>
                        <a:cxn ang="T147">
                          <a:pos x="T46" y="T47"/>
                        </a:cxn>
                        <a:cxn ang="T148">
                          <a:pos x="T48" y="T49"/>
                        </a:cxn>
                        <a:cxn ang="T149">
                          <a:pos x="T50" y="T51"/>
                        </a:cxn>
                        <a:cxn ang="T150">
                          <a:pos x="T52" y="T53"/>
                        </a:cxn>
                        <a:cxn ang="T151">
                          <a:pos x="T54" y="T55"/>
                        </a:cxn>
                        <a:cxn ang="T152">
                          <a:pos x="T56" y="T57"/>
                        </a:cxn>
                        <a:cxn ang="T153">
                          <a:pos x="T58" y="T59"/>
                        </a:cxn>
                        <a:cxn ang="T154">
                          <a:pos x="T60" y="T61"/>
                        </a:cxn>
                        <a:cxn ang="T155">
                          <a:pos x="T62" y="T63"/>
                        </a:cxn>
                        <a:cxn ang="T156">
                          <a:pos x="T64" y="T65"/>
                        </a:cxn>
                        <a:cxn ang="T157">
                          <a:pos x="T66" y="T67"/>
                        </a:cxn>
                        <a:cxn ang="T158">
                          <a:pos x="T68" y="T69"/>
                        </a:cxn>
                        <a:cxn ang="T159">
                          <a:pos x="T70" y="T71"/>
                        </a:cxn>
                        <a:cxn ang="T160">
                          <a:pos x="T72" y="T73"/>
                        </a:cxn>
                        <a:cxn ang="T161">
                          <a:pos x="T74" y="T75"/>
                        </a:cxn>
                        <a:cxn ang="T162">
                          <a:pos x="T76" y="T77"/>
                        </a:cxn>
                        <a:cxn ang="T163">
                          <a:pos x="T78" y="T79"/>
                        </a:cxn>
                        <a:cxn ang="T164">
                          <a:pos x="T80" y="T81"/>
                        </a:cxn>
                        <a:cxn ang="T165">
                          <a:pos x="T82" y="T83"/>
                        </a:cxn>
                        <a:cxn ang="T166">
                          <a:pos x="T84" y="T85"/>
                        </a:cxn>
                        <a:cxn ang="T167">
                          <a:pos x="T86" y="T87"/>
                        </a:cxn>
                        <a:cxn ang="T168">
                          <a:pos x="T88" y="T89"/>
                        </a:cxn>
                        <a:cxn ang="T169">
                          <a:pos x="T90" y="T91"/>
                        </a:cxn>
                        <a:cxn ang="T170">
                          <a:pos x="T92" y="T93"/>
                        </a:cxn>
                        <a:cxn ang="T171">
                          <a:pos x="T94" y="T95"/>
                        </a:cxn>
                        <a:cxn ang="T172">
                          <a:pos x="T96" y="T97"/>
                        </a:cxn>
                        <a:cxn ang="T173">
                          <a:pos x="T98" y="T99"/>
                        </a:cxn>
                        <a:cxn ang="T174">
                          <a:pos x="T100" y="T101"/>
                        </a:cxn>
                        <a:cxn ang="T175">
                          <a:pos x="T102" y="T103"/>
                        </a:cxn>
                        <a:cxn ang="T176">
                          <a:pos x="T104" y="T105"/>
                        </a:cxn>
                        <a:cxn ang="T177">
                          <a:pos x="T106" y="T107"/>
                        </a:cxn>
                        <a:cxn ang="T178">
                          <a:pos x="T108" y="T109"/>
                        </a:cxn>
                        <a:cxn ang="T179">
                          <a:pos x="T110" y="T111"/>
                        </a:cxn>
                        <a:cxn ang="T180">
                          <a:pos x="T112" y="T113"/>
                        </a:cxn>
                        <a:cxn ang="T181">
                          <a:pos x="T114" y="T115"/>
                        </a:cxn>
                        <a:cxn ang="T182">
                          <a:pos x="T116" y="T117"/>
                        </a:cxn>
                        <a:cxn ang="T183">
                          <a:pos x="T118" y="T119"/>
                        </a:cxn>
                        <a:cxn ang="T184">
                          <a:pos x="T120" y="T121"/>
                        </a:cxn>
                        <a:cxn ang="T185">
                          <a:pos x="T122" y="T123"/>
                        </a:cxn>
                      </a:cxnLst>
                      <a:rect l="T186" t="T187" r="T188" b="T189"/>
                      <a:pathLst>
                        <a:path w="667" h="531">
                          <a:moveTo>
                            <a:pt x="22" y="4"/>
                          </a:moveTo>
                          <a:lnTo>
                            <a:pt x="105" y="26"/>
                          </a:lnTo>
                          <a:lnTo>
                            <a:pt x="105" y="27"/>
                          </a:lnTo>
                          <a:lnTo>
                            <a:pt x="105" y="29"/>
                          </a:lnTo>
                          <a:lnTo>
                            <a:pt x="104" y="30"/>
                          </a:lnTo>
                          <a:lnTo>
                            <a:pt x="104" y="33"/>
                          </a:lnTo>
                          <a:lnTo>
                            <a:pt x="104" y="35"/>
                          </a:lnTo>
                          <a:lnTo>
                            <a:pt x="104" y="38"/>
                          </a:lnTo>
                          <a:lnTo>
                            <a:pt x="104" y="41"/>
                          </a:lnTo>
                          <a:lnTo>
                            <a:pt x="104" y="45"/>
                          </a:lnTo>
                          <a:lnTo>
                            <a:pt x="102" y="48"/>
                          </a:lnTo>
                          <a:lnTo>
                            <a:pt x="101" y="53"/>
                          </a:lnTo>
                          <a:lnTo>
                            <a:pt x="101" y="54"/>
                          </a:lnTo>
                          <a:lnTo>
                            <a:pt x="101" y="57"/>
                          </a:lnTo>
                          <a:lnTo>
                            <a:pt x="101" y="59"/>
                          </a:lnTo>
                          <a:lnTo>
                            <a:pt x="101" y="62"/>
                          </a:lnTo>
                          <a:lnTo>
                            <a:pt x="101" y="65"/>
                          </a:lnTo>
                          <a:lnTo>
                            <a:pt x="101" y="67"/>
                          </a:lnTo>
                          <a:lnTo>
                            <a:pt x="101" y="71"/>
                          </a:lnTo>
                          <a:lnTo>
                            <a:pt x="101" y="73"/>
                          </a:lnTo>
                          <a:lnTo>
                            <a:pt x="100" y="76"/>
                          </a:lnTo>
                          <a:lnTo>
                            <a:pt x="99" y="79"/>
                          </a:lnTo>
                          <a:lnTo>
                            <a:pt x="99" y="81"/>
                          </a:lnTo>
                          <a:lnTo>
                            <a:pt x="99" y="85"/>
                          </a:lnTo>
                          <a:lnTo>
                            <a:pt x="99" y="87"/>
                          </a:lnTo>
                          <a:lnTo>
                            <a:pt x="99" y="90"/>
                          </a:lnTo>
                          <a:lnTo>
                            <a:pt x="99" y="95"/>
                          </a:lnTo>
                          <a:lnTo>
                            <a:pt x="99" y="97"/>
                          </a:lnTo>
                          <a:lnTo>
                            <a:pt x="98" y="100"/>
                          </a:lnTo>
                          <a:lnTo>
                            <a:pt x="97" y="105"/>
                          </a:lnTo>
                          <a:lnTo>
                            <a:pt x="97" y="108"/>
                          </a:lnTo>
                          <a:lnTo>
                            <a:pt x="97" y="112"/>
                          </a:lnTo>
                          <a:lnTo>
                            <a:pt x="97" y="115"/>
                          </a:lnTo>
                          <a:lnTo>
                            <a:pt x="97" y="119"/>
                          </a:lnTo>
                          <a:lnTo>
                            <a:pt x="97" y="123"/>
                          </a:lnTo>
                          <a:lnTo>
                            <a:pt x="97" y="128"/>
                          </a:lnTo>
                          <a:lnTo>
                            <a:pt x="95" y="131"/>
                          </a:lnTo>
                          <a:lnTo>
                            <a:pt x="94" y="135"/>
                          </a:lnTo>
                          <a:lnTo>
                            <a:pt x="94" y="138"/>
                          </a:lnTo>
                          <a:lnTo>
                            <a:pt x="94" y="143"/>
                          </a:lnTo>
                          <a:lnTo>
                            <a:pt x="94" y="148"/>
                          </a:lnTo>
                          <a:lnTo>
                            <a:pt x="94" y="152"/>
                          </a:lnTo>
                          <a:lnTo>
                            <a:pt x="93" y="156"/>
                          </a:lnTo>
                          <a:lnTo>
                            <a:pt x="93" y="161"/>
                          </a:lnTo>
                          <a:lnTo>
                            <a:pt x="92" y="165"/>
                          </a:lnTo>
                          <a:lnTo>
                            <a:pt x="92" y="169"/>
                          </a:lnTo>
                          <a:lnTo>
                            <a:pt x="91" y="173"/>
                          </a:lnTo>
                          <a:lnTo>
                            <a:pt x="91" y="179"/>
                          </a:lnTo>
                          <a:lnTo>
                            <a:pt x="91" y="182"/>
                          </a:lnTo>
                          <a:lnTo>
                            <a:pt x="91" y="187"/>
                          </a:lnTo>
                          <a:lnTo>
                            <a:pt x="91" y="192"/>
                          </a:lnTo>
                          <a:lnTo>
                            <a:pt x="91" y="198"/>
                          </a:lnTo>
                          <a:lnTo>
                            <a:pt x="89" y="201"/>
                          </a:lnTo>
                          <a:lnTo>
                            <a:pt x="89" y="207"/>
                          </a:lnTo>
                          <a:lnTo>
                            <a:pt x="89" y="211"/>
                          </a:lnTo>
                          <a:lnTo>
                            <a:pt x="89" y="217"/>
                          </a:lnTo>
                          <a:lnTo>
                            <a:pt x="88" y="214"/>
                          </a:lnTo>
                          <a:lnTo>
                            <a:pt x="86" y="211"/>
                          </a:lnTo>
                          <a:lnTo>
                            <a:pt x="83" y="207"/>
                          </a:lnTo>
                          <a:lnTo>
                            <a:pt x="80" y="205"/>
                          </a:lnTo>
                          <a:lnTo>
                            <a:pt x="76" y="201"/>
                          </a:lnTo>
                          <a:lnTo>
                            <a:pt x="70" y="199"/>
                          </a:lnTo>
                          <a:lnTo>
                            <a:pt x="68" y="198"/>
                          </a:lnTo>
                          <a:lnTo>
                            <a:pt x="66" y="197"/>
                          </a:lnTo>
                          <a:lnTo>
                            <a:pt x="63" y="197"/>
                          </a:lnTo>
                          <a:lnTo>
                            <a:pt x="61" y="195"/>
                          </a:lnTo>
                          <a:lnTo>
                            <a:pt x="60" y="197"/>
                          </a:lnTo>
                          <a:lnTo>
                            <a:pt x="59" y="199"/>
                          </a:lnTo>
                          <a:lnTo>
                            <a:pt x="59" y="201"/>
                          </a:lnTo>
                          <a:lnTo>
                            <a:pt x="57" y="206"/>
                          </a:lnTo>
                          <a:lnTo>
                            <a:pt x="56" y="208"/>
                          </a:lnTo>
                          <a:lnTo>
                            <a:pt x="55" y="213"/>
                          </a:lnTo>
                          <a:lnTo>
                            <a:pt x="54" y="218"/>
                          </a:lnTo>
                          <a:lnTo>
                            <a:pt x="54" y="222"/>
                          </a:lnTo>
                          <a:lnTo>
                            <a:pt x="53" y="226"/>
                          </a:lnTo>
                          <a:lnTo>
                            <a:pt x="53" y="231"/>
                          </a:lnTo>
                          <a:lnTo>
                            <a:pt x="53" y="235"/>
                          </a:lnTo>
                          <a:lnTo>
                            <a:pt x="53" y="239"/>
                          </a:lnTo>
                          <a:lnTo>
                            <a:pt x="53" y="243"/>
                          </a:lnTo>
                          <a:lnTo>
                            <a:pt x="53" y="246"/>
                          </a:lnTo>
                          <a:lnTo>
                            <a:pt x="54" y="250"/>
                          </a:lnTo>
                          <a:lnTo>
                            <a:pt x="56" y="254"/>
                          </a:lnTo>
                          <a:lnTo>
                            <a:pt x="51" y="255"/>
                          </a:lnTo>
                          <a:lnTo>
                            <a:pt x="48" y="257"/>
                          </a:lnTo>
                          <a:lnTo>
                            <a:pt x="44" y="257"/>
                          </a:lnTo>
                          <a:lnTo>
                            <a:pt x="41" y="260"/>
                          </a:lnTo>
                          <a:lnTo>
                            <a:pt x="38" y="262"/>
                          </a:lnTo>
                          <a:lnTo>
                            <a:pt x="35" y="263"/>
                          </a:lnTo>
                          <a:lnTo>
                            <a:pt x="32" y="264"/>
                          </a:lnTo>
                          <a:lnTo>
                            <a:pt x="30" y="267"/>
                          </a:lnTo>
                          <a:lnTo>
                            <a:pt x="25" y="271"/>
                          </a:lnTo>
                          <a:lnTo>
                            <a:pt x="22" y="275"/>
                          </a:lnTo>
                          <a:lnTo>
                            <a:pt x="19" y="280"/>
                          </a:lnTo>
                          <a:lnTo>
                            <a:pt x="17" y="284"/>
                          </a:lnTo>
                          <a:lnTo>
                            <a:pt x="15" y="289"/>
                          </a:lnTo>
                          <a:lnTo>
                            <a:pt x="13" y="294"/>
                          </a:lnTo>
                          <a:lnTo>
                            <a:pt x="12" y="299"/>
                          </a:lnTo>
                          <a:lnTo>
                            <a:pt x="12" y="303"/>
                          </a:lnTo>
                          <a:lnTo>
                            <a:pt x="12" y="306"/>
                          </a:lnTo>
                          <a:lnTo>
                            <a:pt x="12" y="308"/>
                          </a:lnTo>
                          <a:lnTo>
                            <a:pt x="12" y="312"/>
                          </a:lnTo>
                          <a:lnTo>
                            <a:pt x="13" y="314"/>
                          </a:lnTo>
                          <a:lnTo>
                            <a:pt x="13" y="317"/>
                          </a:lnTo>
                          <a:lnTo>
                            <a:pt x="15" y="319"/>
                          </a:lnTo>
                          <a:lnTo>
                            <a:pt x="15" y="322"/>
                          </a:lnTo>
                          <a:lnTo>
                            <a:pt x="17" y="325"/>
                          </a:lnTo>
                          <a:lnTo>
                            <a:pt x="18" y="330"/>
                          </a:lnTo>
                          <a:lnTo>
                            <a:pt x="21" y="336"/>
                          </a:lnTo>
                          <a:lnTo>
                            <a:pt x="21" y="338"/>
                          </a:lnTo>
                          <a:lnTo>
                            <a:pt x="23" y="340"/>
                          </a:lnTo>
                          <a:lnTo>
                            <a:pt x="24" y="343"/>
                          </a:lnTo>
                          <a:lnTo>
                            <a:pt x="25" y="345"/>
                          </a:lnTo>
                          <a:lnTo>
                            <a:pt x="28" y="351"/>
                          </a:lnTo>
                          <a:lnTo>
                            <a:pt x="31" y="356"/>
                          </a:lnTo>
                          <a:lnTo>
                            <a:pt x="32" y="358"/>
                          </a:lnTo>
                          <a:lnTo>
                            <a:pt x="35" y="360"/>
                          </a:lnTo>
                          <a:lnTo>
                            <a:pt x="36" y="364"/>
                          </a:lnTo>
                          <a:lnTo>
                            <a:pt x="38" y="368"/>
                          </a:lnTo>
                          <a:lnTo>
                            <a:pt x="42" y="372"/>
                          </a:lnTo>
                          <a:lnTo>
                            <a:pt x="45" y="376"/>
                          </a:lnTo>
                          <a:lnTo>
                            <a:pt x="49" y="381"/>
                          </a:lnTo>
                          <a:lnTo>
                            <a:pt x="53" y="387"/>
                          </a:lnTo>
                          <a:lnTo>
                            <a:pt x="56" y="391"/>
                          </a:lnTo>
                          <a:lnTo>
                            <a:pt x="60" y="396"/>
                          </a:lnTo>
                          <a:lnTo>
                            <a:pt x="63" y="400"/>
                          </a:lnTo>
                          <a:lnTo>
                            <a:pt x="67" y="404"/>
                          </a:lnTo>
                          <a:lnTo>
                            <a:pt x="68" y="401"/>
                          </a:lnTo>
                          <a:lnTo>
                            <a:pt x="70" y="396"/>
                          </a:lnTo>
                          <a:lnTo>
                            <a:pt x="73" y="394"/>
                          </a:lnTo>
                          <a:lnTo>
                            <a:pt x="74" y="391"/>
                          </a:lnTo>
                          <a:lnTo>
                            <a:pt x="76" y="388"/>
                          </a:lnTo>
                          <a:lnTo>
                            <a:pt x="78" y="384"/>
                          </a:lnTo>
                          <a:lnTo>
                            <a:pt x="79" y="381"/>
                          </a:lnTo>
                          <a:lnTo>
                            <a:pt x="81" y="378"/>
                          </a:lnTo>
                          <a:lnTo>
                            <a:pt x="81" y="374"/>
                          </a:lnTo>
                          <a:lnTo>
                            <a:pt x="83" y="371"/>
                          </a:lnTo>
                          <a:lnTo>
                            <a:pt x="86" y="366"/>
                          </a:lnTo>
                          <a:lnTo>
                            <a:pt x="87" y="363"/>
                          </a:lnTo>
                          <a:lnTo>
                            <a:pt x="88" y="358"/>
                          </a:lnTo>
                          <a:lnTo>
                            <a:pt x="91" y="356"/>
                          </a:lnTo>
                          <a:lnTo>
                            <a:pt x="91" y="359"/>
                          </a:lnTo>
                          <a:lnTo>
                            <a:pt x="91" y="363"/>
                          </a:lnTo>
                          <a:lnTo>
                            <a:pt x="91" y="366"/>
                          </a:lnTo>
                          <a:lnTo>
                            <a:pt x="91" y="370"/>
                          </a:lnTo>
                          <a:lnTo>
                            <a:pt x="91" y="374"/>
                          </a:lnTo>
                          <a:lnTo>
                            <a:pt x="91" y="376"/>
                          </a:lnTo>
                          <a:lnTo>
                            <a:pt x="92" y="379"/>
                          </a:lnTo>
                          <a:lnTo>
                            <a:pt x="92" y="383"/>
                          </a:lnTo>
                          <a:lnTo>
                            <a:pt x="92" y="387"/>
                          </a:lnTo>
                          <a:lnTo>
                            <a:pt x="93" y="389"/>
                          </a:lnTo>
                          <a:lnTo>
                            <a:pt x="94" y="391"/>
                          </a:lnTo>
                          <a:lnTo>
                            <a:pt x="94" y="396"/>
                          </a:lnTo>
                          <a:lnTo>
                            <a:pt x="94" y="398"/>
                          </a:lnTo>
                          <a:lnTo>
                            <a:pt x="94" y="401"/>
                          </a:lnTo>
                          <a:lnTo>
                            <a:pt x="94" y="404"/>
                          </a:lnTo>
                          <a:lnTo>
                            <a:pt x="95" y="407"/>
                          </a:lnTo>
                          <a:lnTo>
                            <a:pt x="92" y="408"/>
                          </a:lnTo>
                          <a:lnTo>
                            <a:pt x="88" y="409"/>
                          </a:lnTo>
                          <a:lnTo>
                            <a:pt x="83" y="411"/>
                          </a:lnTo>
                          <a:lnTo>
                            <a:pt x="81" y="414"/>
                          </a:lnTo>
                          <a:lnTo>
                            <a:pt x="76" y="416"/>
                          </a:lnTo>
                          <a:lnTo>
                            <a:pt x="70" y="419"/>
                          </a:lnTo>
                          <a:lnTo>
                            <a:pt x="66" y="421"/>
                          </a:lnTo>
                          <a:lnTo>
                            <a:pt x="62" y="425"/>
                          </a:lnTo>
                          <a:lnTo>
                            <a:pt x="57" y="427"/>
                          </a:lnTo>
                          <a:lnTo>
                            <a:pt x="53" y="429"/>
                          </a:lnTo>
                          <a:lnTo>
                            <a:pt x="48" y="432"/>
                          </a:lnTo>
                          <a:lnTo>
                            <a:pt x="44" y="435"/>
                          </a:lnTo>
                          <a:lnTo>
                            <a:pt x="40" y="438"/>
                          </a:lnTo>
                          <a:lnTo>
                            <a:pt x="37" y="440"/>
                          </a:lnTo>
                          <a:lnTo>
                            <a:pt x="34" y="442"/>
                          </a:lnTo>
                          <a:lnTo>
                            <a:pt x="32" y="445"/>
                          </a:lnTo>
                          <a:lnTo>
                            <a:pt x="36" y="445"/>
                          </a:lnTo>
                          <a:lnTo>
                            <a:pt x="41" y="445"/>
                          </a:lnTo>
                          <a:lnTo>
                            <a:pt x="44" y="445"/>
                          </a:lnTo>
                          <a:lnTo>
                            <a:pt x="48" y="445"/>
                          </a:lnTo>
                          <a:lnTo>
                            <a:pt x="53" y="445"/>
                          </a:lnTo>
                          <a:lnTo>
                            <a:pt x="56" y="445"/>
                          </a:lnTo>
                          <a:lnTo>
                            <a:pt x="61" y="445"/>
                          </a:lnTo>
                          <a:lnTo>
                            <a:pt x="66" y="445"/>
                          </a:lnTo>
                          <a:lnTo>
                            <a:pt x="66" y="447"/>
                          </a:lnTo>
                          <a:lnTo>
                            <a:pt x="68" y="449"/>
                          </a:lnTo>
                          <a:lnTo>
                            <a:pt x="69" y="452"/>
                          </a:lnTo>
                          <a:lnTo>
                            <a:pt x="70" y="454"/>
                          </a:lnTo>
                          <a:lnTo>
                            <a:pt x="74" y="457"/>
                          </a:lnTo>
                          <a:lnTo>
                            <a:pt x="78" y="460"/>
                          </a:lnTo>
                          <a:lnTo>
                            <a:pt x="81" y="461"/>
                          </a:lnTo>
                          <a:lnTo>
                            <a:pt x="85" y="463"/>
                          </a:lnTo>
                          <a:lnTo>
                            <a:pt x="88" y="463"/>
                          </a:lnTo>
                          <a:lnTo>
                            <a:pt x="92" y="463"/>
                          </a:lnTo>
                          <a:lnTo>
                            <a:pt x="94" y="461"/>
                          </a:lnTo>
                          <a:lnTo>
                            <a:pt x="99" y="459"/>
                          </a:lnTo>
                          <a:lnTo>
                            <a:pt x="101" y="458"/>
                          </a:lnTo>
                          <a:lnTo>
                            <a:pt x="104" y="455"/>
                          </a:lnTo>
                          <a:lnTo>
                            <a:pt x="107" y="452"/>
                          </a:lnTo>
                          <a:lnTo>
                            <a:pt x="110" y="449"/>
                          </a:lnTo>
                          <a:lnTo>
                            <a:pt x="112" y="446"/>
                          </a:lnTo>
                          <a:lnTo>
                            <a:pt x="114" y="442"/>
                          </a:lnTo>
                          <a:lnTo>
                            <a:pt x="117" y="442"/>
                          </a:lnTo>
                          <a:lnTo>
                            <a:pt x="121" y="444"/>
                          </a:lnTo>
                          <a:lnTo>
                            <a:pt x="125" y="445"/>
                          </a:lnTo>
                          <a:lnTo>
                            <a:pt x="130" y="446"/>
                          </a:lnTo>
                          <a:lnTo>
                            <a:pt x="133" y="446"/>
                          </a:lnTo>
                          <a:lnTo>
                            <a:pt x="138" y="446"/>
                          </a:lnTo>
                          <a:lnTo>
                            <a:pt x="142" y="446"/>
                          </a:lnTo>
                          <a:lnTo>
                            <a:pt x="146" y="447"/>
                          </a:lnTo>
                          <a:lnTo>
                            <a:pt x="149" y="446"/>
                          </a:lnTo>
                          <a:lnTo>
                            <a:pt x="152" y="446"/>
                          </a:lnTo>
                          <a:lnTo>
                            <a:pt x="156" y="446"/>
                          </a:lnTo>
                          <a:lnTo>
                            <a:pt x="158" y="446"/>
                          </a:lnTo>
                          <a:lnTo>
                            <a:pt x="162" y="446"/>
                          </a:lnTo>
                          <a:lnTo>
                            <a:pt x="164" y="446"/>
                          </a:lnTo>
                          <a:lnTo>
                            <a:pt x="175" y="446"/>
                          </a:lnTo>
                          <a:lnTo>
                            <a:pt x="184" y="447"/>
                          </a:lnTo>
                          <a:lnTo>
                            <a:pt x="195" y="447"/>
                          </a:lnTo>
                          <a:lnTo>
                            <a:pt x="204" y="447"/>
                          </a:lnTo>
                          <a:lnTo>
                            <a:pt x="215" y="447"/>
                          </a:lnTo>
                          <a:lnTo>
                            <a:pt x="225" y="447"/>
                          </a:lnTo>
                          <a:lnTo>
                            <a:pt x="235" y="447"/>
                          </a:lnTo>
                          <a:lnTo>
                            <a:pt x="246" y="447"/>
                          </a:lnTo>
                          <a:lnTo>
                            <a:pt x="255" y="447"/>
                          </a:lnTo>
                          <a:lnTo>
                            <a:pt x="265" y="447"/>
                          </a:lnTo>
                          <a:lnTo>
                            <a:pt x="274" y="447"/>
                          </a:lnTo>
                          <a:lnTo>
                            <a:pt x="285" y="447"/>
                          </a:lnTo>
                          <a:lnTo>
                            <a:pt x="293" y="447"/>
                          </a:lnTo>
                          <a:lnTo>
                            <a:pt x="304" y="447"/>
                          </a:lnTo>
                          <a:lnTo>
                            <a:pt x="314" y="447"/>
                          </a:lnTo>
                          <a:lnTo>
                            <a:pt x="323" y="447"/>
                          </a:lnTo>
                          <a:lnTo>
                            <a:pt x="331" y="447"/>
                          </a:lnTo>
                          <a:lnTo>
                            <a:pt x="341" y="446"/>
                          </a:lnTo>
                          <a:lnTo>
                            <a:pt x="349" y="446"/>
                          </a:lnTo>
                          <a:lnTo>
                            <a:pt x="359" y="446"/>
                          </a:lnTo>
                          <a:lnTo>
                            <a:pt x="367" y="445"/>
                          </a:lnTo>
                          <a:lnTo>
                            <a:pt x="377" y="445"/>
                          </a:lnTo>
                          <a:lnTo>
                            <a:pt x="385" y="445"/>
                          </a:lnTo>
                          <a:lnTo>
                            <a:pt x="393" y="445"/>
                          </a:lnTo>
                          <a:lnTo>
                            <a:pt x="401" y="445"/>
                          </a:lnTo>
                          <a:lnTo>
                            <a:pt x="410" y="444"/>
                          </a:lnTo>
                          <a:lnTo>
                            <a:pt x="417" y="444"/>
                          </a:lnTo>
                          <a:lnTo>
                            <a:pt x="425" y="444"/>
                          </a:lnTo>
                          <a:lnTo>
                            <a:pt x="432" y="442"/>
                          </a:lnTo>
                          <a:lnTo>
                            <a:pt x="441" y="442"/>
                          </a:lnTo>
                          <a:lnTo>
                            <a:pt x="448" y="442"/>
                          </a:lnTo>
                          <a:lnTo>
                            <a:pt x="455" y="442"/>
                          </a:lnTo>
                          <a:lnTo>
                            <a:pt x="462" y="441"/>
                          </a:lnTo>
                          <a:lnTo>
                            <a:pt x="468" y="441"/>
                          </a:lnTo>
                          <a:lnTo>
                            <a:pt x="475" y="440"/>
                          </a:lnTo>
                          <a:lnTo>
                            <a:pt x="482" y="440"/>
                          </a:lnTo>
                          <a:lnTo>
                            <a:pt x="488" y="439"/>
                          </a:lnTo>
                          <a:lnTo>
                            <a:pt x="494" y="439"/>
                          </a:lnTo>
                          <a:lnTo>
                            <a:pt x="500" y="439"/>
                          </a:lnTo>
                          <a:lnTo>
                            <a:pt x="506" y="439"/>
                          </a:lnTo>
                          <a:lnTo>
                            <a:pt x="512" y="438"/>
                          </a:lnTo>
                          <a:lnTo>
                            <a:pt x="517" y="438"/>
                          </a:lnTo>
                          <a:lnTo>
                            <a:pt x="521" y="436"/>
                          </a:lnTo>
                          <a:lnTo>
                            <a:pt x="526" y="436"/>
                          </a:lnTo>
                          <a:lnTo>
                            <a:pt x="532" y="436"/>
                          </a:lnTo>
                          <a:lnTo>
                            <a:pt x="537" y="436"/>
                          </a:lnTo>
                          <a:lnTo>
                            <a:pt x="540" y="435"/>
                          </a:lnTo>
                          <a:lnTo>
                            <a:pt x="545" y="435"/>
                          </a:lnTo>
                          <a:lnTo>
                            <a:pt x="549" y="435"/>
                          </a:lnTo>
                          <a:lnTo>
                            <a:pt x="552" y="434"/>
                          </a:lnTo>
                          <a:lnTo>
                            <a:pt x="556" y="434"/>
                          </a:lnTo>
                          <a:lnTo>
                            <a:pt x="559" y="434"/>
                          </a:lnTo>
                          <a:lnTo>
                            <a:pt x="562" y="434"/>
                          </a:lnTo>
                          <a:lnTo>
                            <a:pt x="564" y="433"/>
                          </a:lnTo>
                          <a:lnTo>
                            <a:pt x="566" y="433"/>
                          </a:lnTo>
                          <a:lnTo>
                            <a:pt x="570" y="433"/>
                          </a:lnTo>
                          <a:lnTo>
                            <a:pt x="572" y="433"/>
                          </a:lnTo>
                          <a:lnTo>
                            <a:pt x="576" y="433"/>
                          </a:lnTo>
                          <a:lnTo>
                            <a:pt x="577" y="433"/>
                          </a:lnTo>
                          <a:lnTo>
                            <a:pt x="578" y="433"/>
                          </a:lnTo>
                          <a:lnTo>
                            <a:pt x="578" y="432"/>
                          </a:lnTo>
                          <a:lnTo>
                            <a:pt x="578" y="428"/>
                          </a:lnTo>
                          <a:lnTo>
                            <a:pt x="578" y="425"/>
                          </a:lnTo>
                          <a:lnTo>
                            <a:pt x="578" y="422"/>
                          </a:lnTo>
                          <a:lnTo>
                            <a:pt x="578" y="419"/>
                          </a:lnTo>
                          <a:lnTo>
                            <a:pt x="578" y="415"/>
                          </a:lnTo>
                          <a:lnTo>
                            <a:pt x="578" y="410"/>
                          </a:lnTo>
                          <a:lnTo>
                            <a:pt x="578" y="406"/>
                          </a:lnTo>
                          <a:lnTo>
                            <a:pt x="578" y="402"/>
                          </a:lnTo>
                          <a:lnTo>
                            <a:pt x="578" y="400"/>
                          </a:lnTo>
                          <a:lnTo>
                            <a:pt x="578" y="397"/>
                          </a:lnTo>
                          <a:lnTo>
                            <a:pt x="578" y="395"/>
                          </a:lnTo>
                          <a:lnTo>
                            <a:pt x="578" y="391"/>
                          </a:lnTo>
                          <a:lnTo>
                            <a:pt x="578" y="389"/>
                          </a:lnTo>
                          <a:lnTo>
                            <a:pt x="578" y="385"/>
                          </a:lnTo>
                          <a:lnTo>
                            <a:pt x="578" y="383"/>
                          </a:lnTo>
                          <a:lnTo>
                            <a:pt x="578" y="378"/>
                          </a:lnTo>
                          <a:lnTo>
                            <a:pt x="578" y="376"/>
                          </a:lnTo>
                          <a:lnTo>
                            <a:pt x="578" y="372"/>
                          </a:lnTo>
                          <a:lnTo>
                            <a:pt x="579" y="369"/>
                          </a:lnTo>
                          <a:lnTo>
                            <a:pt x="578" y="364"/>
                          </a:lnTo>
                          <a:lnTo>
                            <a:pt x="578" y="360"/>
                          </a:lnTo>
                          <a:lnTo>
                            <a:pt x="578" y="357"/>
                          </a:lnTo>
                          <a:lnTo>
                            <a:pt x="578" y="353"/>
                          </a:lnTo>
                          <a:lnTo>
                            <a:pt x="578" y="349"/>
                          </a:lnTo>
                          <a:lnTo>
                            <a:pt x="578" y="344"/>
                          </a:lnTo>
                          <a:lnTo>
                            <a:pt x="578" y="340"/>
                          </a:lnTo>
                          <a:lnTo>
                            <a:pt x="578" y="336"/>
                          </a:lnTo>
                          <a:lnTo>
                            <a:pt x="578" y="331"/>
                          </a:lnTo>
                          <a:lnTo>
                            <a:pt x="578" y="327"/>
                          </a:lnTo>
                          <a:lnTo>
                            <a:pt x="578" y="322"/>
                          </a:lnTo>
                          <a:lnTo>
                            <a:pt x="578" y="318"/>
                          </a:lnTo>
                          <a:lnTo>
                            <a:pt x="578" y="313"/>
                          </a:lnTo>
                          <a:lnTo>
                            <a:pt x="578" y="308"/>
                          </a:lnTo>
                          <a:lnTo>
                            <a:pt x="578" y="303"/>
                          </a:lnTo>
                          <a:lnTo>
                            <a:pt x="578" y="300"/>
                          </a:lnTo>
                          <a:lnTo>
                            <a:pt x="578" y="294"/>
                          </a:lnTo>
                          <a:lnTo>
                            <a:pt x="578" y="290"/>
                          </a:lnTo>
                          <a:lnTo>
                            <a:pt x="578" y="284"/>
                          </a:lnTo>
                          <a:lnTo>
                            <a:pt x="578" y="280"/>
                          </a:lnTo>
                          <a:lnTo>
                            <a:pt x="578" y="275"/>
                          </a:lnTo>
                          <a:lnTo>
                            <a:pt x="578" y="269"/>
                          </a:lnTo>
                          <a:lnTo>
                            <a:pt x="578" y="264"/>
                          </a:lnTo>
                          <a:lnTo>
                            <a:pt x="578" y="260"/>
                          </a:lnTo>
                          <a:lnTo>
                            <a:pt x="578" y="254"/>
                          </a:lnTo>
                          <a:lnTo>
                            <a:pt x="578" y="249"/>
                          </a:lnTo>
                          <a:lnTo>
                            <a:pt x="578" y="243"/>
                          </a:lnTo>
                          <a:lnTo>
                            <a:pt x="578" y="237"/>
                          </a:lnTo>
                          <a:lnTo>
                            <a:pt x="578" y="232"/>
                          </a:lnTo>
                          <a:lnTo>
                            <a:pt x="578" y="226"/>
                          </a:lnTo>
                          <a:lnTo>
                            <a:pt x="578" y="222"/>
                          </a:lnTo>
                          <a:lnTo>
                            <a:pt x="578" y="217"/>
                          </a:lnTo>
                          <a:lnTo>
                            <a:pt x="578" y="211"/>
                          </a:lnTo>
                          <a:lnTo>
                            <a:pt x="578" y="205"/>
                          </a:lnTo>
                          <a:lnTo>
                            <a:pt x="577" y="200"/>
                          </a:lnTo>
                          <a:lnTo>
                            <a:pt x="577" y="195"/>
                          </a:lnTo>
                          <a:lnTo>
                            <a:pt x="577" y="190"/>
                          </a:lnTo>
                          <a:lnTo>
                            <a:pt x="577" y="185"/>
                          </a:lnTo>
                          <a:lnTo>
                            <a:pt x="577" y="180"/>
                          </a:lnTo>
                          <a:lnTo>
                            <a:pt x="577" y="176"/>
                          </a:lnTo>
                          <a:lnTo>
                            <a:pt x="576" y="171"/>
                          </a:lnTo>
                          <a:lnTo>
                            <a:pt x="576" y="166"/>
                          </a:lnTo>
                          <a:lnTo>
                            <a:pt x="575" y="162"/>
                          </a:lnTo>
                          <a:lnTo>
                            <a:pt x="575" y="159"/>
                          </a:lnTo>
                          <a:lnTo>
                            <a:pt x="575" y="154"/>
                          </a:lnTo>
                          <a:lnTo>
                            <a:pt x="575" y="150"/>
                          </a:lnTo>
                          <a:lnTo>
                            <a:pt x="575" y="146"/>
                          </a:lnTo>
                          <a:lnTo>
                            <a:pt x="575" y="143"/>
                          </a:lnTo>
                          <a:lnTo>
                            <a:pt x="573" y="138"/>
                          </a:lnTo>
                          <a:lnTo>
                            <a:pt x="573" y="135"/>
                          </a:lnTo>
                          <a:lnTo>
                            <a:pt x="572" y="131"/>
                          </a:lnTo>
                          <a:lnTo>
                            <a:pt x="572" y="128"/>
                          </a:lnTo>
                          <a:lnTo>
                            <a:pt x="571" y="125"/>
                          </a:lnTo>
                          <a:lnTo>
                            <a:pt x="571" y="122"/>
                          </a:lnTo>
                          <a:lnTo>
                            <a:pt x="570" y="118"/>
                          </a:lnTo>
                          <a:lnTo>
                            <a:pt x="570" y="116"/>
                          </a:lnTo>
                          <a:lnTo>
                            <a:pt x="570" y="112"/>
                          </a:lnTo>
                          <a:lnTo>
                            <a:pt x="570" y="110"/>
                          </a:lnTo>
                          <a:lnTo>
                            <a:pt x="569" y="108"/>
                          </a:lnTo>
                          <a:lnTo>
                            <a:pt x="569" y="105"/>
                          </a:lnTo>
                          <a:lnTo>
                            <a:pt x="568" y="100"/>
                          </a:lnTo>
                          <a:lnTo>
                            <a:pt x="566" y="95"/>
                          </a:lnTo>
                          <a:lnTo>
                            <a:pt x="565" y="90"/>
                          </a:lnTo>
                          <a:lnTo>
                            <a:pt x="565" y="87"/>
                          </a:lnTo>
                          <a:lnTo>
                            <a:pt x="564" y="83"/>
                          </a:lnTo>
                          <a:lnTo>
                            <a:pt x="563" y="79"/>
                          </a:lnTo>
                          <a:lnTo>
                            <a:pt x="562" y="77"/>
                          </a:lnTo>
                          <a:lnTo>
                            <a:pt x="562" y="74"/>
                          </a:lnTo>
                          <a:lnTo>
                            <a:pt x="560" y="71"/>
                          </a:lnTo>
                          <a:lnTo>
                            <a:pt x="560" y="70"/>
                          </a:lnTo>
                          <a:lnTo>
                            <a:pt x="559" y="66"/>
                          </a:lnTo>
                          <a:lnTo>
                            <a:pt x="558" y="64"/>
                          </a:lnTo>
                          <a:lnTo>
                            <a:pt x="557" y="62"/>
                          </a:lnTo>
                          <a:lnTo>
                            <a:pt x="626" y="0"/>
                          </a:lnTo>
                          <a:lnTo>
                            <a:pt x="628" y="3"/>
                          </a:lnTo>
                          <a:lnTo>
                            <a:pt x="633" y="8"/>
                          </a:lnTo>
                          <a:lnTo>
                            <a:pt x="634" y="10"/>
                          </a:lnTo>
                          <a:lnTo>
                            <a:pt x="635" y="13"/>
                          </a:lnTo>
                          <a:lnTo>
                            <a:pt x="638" y="16"/>
                          </a:lnTo>
                          <a:lnTo>
                            <a:pt x="640" y="19"/>
                          </a:lnTo>
                          <a:lnTo>
                            <a:pt x="640" y="21"/>
                          </a:lnTo>
                          <a:lnTo>
                            <a:pt x="642" y="24"/>
                          </a:lnTo>
                          <a:lnTo>
                            <a:pt x="643" y="28"/>
                          </a:lnTo>
                          <a:lnTo>
                            <a:pt x="646" y="32"/>
                          </a:lnTo>
                          <a:lnTo>
                            <a:pt x="646" y="34"/>
                          </a:lnTo>
                          <a:lnTo>
                            <a:pt x="648" y="39"/>
                          </a:lnTo>
                          <a:lnTo>
                            <a:pt x="648" y="41"/>
                          </a:lnTo>
                          <a:lnTo>
                            <a:pt x="651" y="46"/>
                          </a:lnTo>
                          <a:lnTo>
                            <a:pt x="651" y="49"/>
                          </a:lnTo>
                          <a:lnTo>
                            <a:pt x="652" y="53"/>
                          </a:lnTo>
                          <a:lnTo>
                            <a:pt x="653" y="58"/>
                          </a:lnTo>
                          <a:lnTo>
                            <a:pt x="653" y="62"/>
                          </a:lnTo>
                          <a:lnTo>
                            <a:pt x="654" y="66"/>
                          </a:lnTo>
                          <a:lnTo>
                            <a:pt x="655" y="71"/>
                          </a:lnTo>
                          <a:lnTo>
                            <a:pt x="655" y="74"/>
                          </a:lnTo>
                          <a:lnTo>
                            <a:pt x="657" y="79"/>
                          </a:lnTo>
                          <a:lnTo>
                            <a:pt x="658" y="83"/>
                          </a:lnTo>
                          <a:lnTo>
                            <a:pt x="658" y="87"/>
                          </a:lnTo>
                          <a:lnTo>
                            <a:pt x="658" y="92"/>
                          </a:lnTo>
                          <a:lnTo>
                            <a:pt x="659" y="97"/>
                          </a:lnTo>
                          <a:lnTo>
                            <a:pt x="660" y="100"/>
                          </a:lnTo>
                          <a:lnTo>
                            <a:pt x="660" y="105"/>
                          </a:lnTo>
                          <a:lnTo>
                            <a:pt x="660" y="110"/>
                          </a:lnTo>
                          <a:lnTo>
                            <a:pt x="661" y="115"/>
                          </a:lnTo>
                          <a:lnTo>
                            <a:pt x="661" y="121"/>
                          </a:lnTo>
                          <a:lnTo>
                            <a:pt x="662" y="124"/>
                          </a:lnTo>
                          <a:lnTo>
                            <a:pt x="662" y="129"/>
                          </a:lnTo>
                          <a:lnTo>
                            <a:pt x="662" y="134"/>
                          </a:lnTo>
                          <a:lnTo>
                            <a:pt x="662" y="138"/>
                          </a:lnTo>
                          <a:lnTo>
                            <a:pt x="664" y="142"/>
                          </a:lnTo>
                          <a:lnTo>
                            <a:pt x="664" y="147"/>
                          </a:lnTo>
                          <a:lnTo>
                            <a:pt x="664" y="152"/>
                          </a:lnTo>
                          <a:lnTo>
                            <a:pt x="664" y="156"/>
                          </a:lnTo>
                          <a:lnTo>
                            <a:pt x="664" y="161"/>
                          </a:lnTo>
                          <a:lnTo>
                            <a:pt x="664" y="165"/>
                          </a:lnTo>
                          <a:lnTo>
                            <a:pt x="664" y="169"/>
                          </a:lnTo>
                          <a:lnTo>
                            <a:pt x="664" y="173"/>
                          </a:lnTo>
                          <a:lnTo>
                            <a:pt x="664" y="178"/>
                          </a:lnTo>
                          <a:lnTo>
                            <a:pt x="664" y="182"/>
                          </a:lnTo>
                          <a:lnTo>
                            <a:pt x="665" y="186"/>
                          </a:lnTo>
                          <a:lnTo>
                            <a:pt x="665" y="191"/>
                          </a:lnTo>
                          <a:lnTo>
                            <a:pt x="665" y="193"/>
                          </a:lnTo>
                          <a:lnTo>
                            <a:pt x="665" y="198"/>
                          </a:lnTo>
                          <a:lnTo>
                            <a:pt x="665" y="201"/>
                          </a:lnTo>
                          <a:lnTo>
                            <a:pt x="665" y="205"/>
                          </a:lnTo>
                          <a:lnTo>
                            <a:pt x="665" y="208"/>
                          </a:lnTo>
                          <a:lnTo>
                            <a:pt x="665" y="212"/>
                          </a:lnTo>
                          <a:lnTo>
                            <a:pt x="665" y="217"/>
                          </a:lnTo>
                          <a:lnTo>
                            <a:pt x="665" y="219"/>
                          </a:lnTo>
                          <a:lnTo>
                            <a:pt x="665" y="222"/>
                          </a:lnTo>
                          <a:lnTo>
                            <a:pt x="665" y="224"/>
                          </a:lnTo>
                          <a:lnTo>
                            <a:pt x="666" y="229"/>
                          </a:lnTo>
                          <a:lnTo>
                            <a:pt x="666" y="231"/>
                          </a:lnTo>
                          <a:lnTo>
                            <a:pt x="666" y="233"/>
                          </a:lnTo>
                          <a:lnTo>
                            <a:pt x="666" y="236"/>
                          </a:lnTo>
                          <a:lnTo>
                            <a:pt x="666" y="239"/>
                          </a:lnTo>
                          <a:lnTo>
                            <a:pt x="666" y="241"/>
                          </a:lnTo>
                          <a:lnTo>
                            <a:pt x="666" y="243"/>
                          </a:lnTo>
                          <a:lnTo>
                            <a:pt x="666" y="246"/>
                          </a:lnTo>
                          <a:lnTo>
                            <a:pt x="666" y="249"/>
                          </a:lnTo>
                          <a:lnTo>
                            <a:pt x="666" y="252"/>
                          </a:lnTo>
                          <a:lnTo>
                            <a:pt x="666" y="256"/>
                          </a:lnTo>
                          <a:lnTo>
                            <a:pt x="666" y="260"/>
                          </a:lnTo>
                          <a:lnTo>
                            <a:pt x="666" y="264"/>
                          </a:lnTo>
                          <a:lnTo>
                            <a:pt x="666" y="267"/>
                          </a:lnTo>
                          <a:lnTo>
                            <a:pt x="666" y="273"/>
                          </a:lnTo>
                          <a:lnTo>
                            <a:pt x="666" y="276"/>
                          </a:lnTo>
                          <a:lnTo>
                            <a:pt x="666" y="281"/>
                          </a:lnTo>
                          <a:lnTo>
                            <a:pt x="666" y="284"/>
                          </a:lnTo>
                          <a:lnTo>
                            <a:pt x="666" y="290"/>
                          </a:lnTo>
                          <a:lnTo>
                            <a:pt x="666" y="295"/>
                          </a:lnTo>
                          <a:lnTo>
                            <a:pt x="667" y="301"/>
                          </a:lnTo>
                          <a:lnTo>
                            <a:pt x="666" y="306"/>
                          </a:lnTo>
                          <a:lnTo>
                            <a:pt x="666" y="311"/>
                          </a:lnTo>
                          <a:lnTo>
                            <a:pt x="666" y="317"/>
                          </a:lnTo>
                          <a:lnTo>
                            <a:pt x="666" y="322"/>
                          </a:lnTo>
                          <a:lnTo>
                            <a:pt x="666" y="328"/>
                          </a:lnTo>
                          <a:lnTo>
                            <a:pt x="666" y="334"/>
                          </a:lnTo>
                          <a:lnTo>
                            <a:pt x="666" y="340"/>
                          </a:lnTo>
                          <a:lnTo>
                            <a:pt x="666" y="345"/>
                          </a:lnTo>
                          <a:lnTo>
                            <a:pt x="666" y="351"/>
                          </a:lnTo>
                          <a:lnTo>
                            <a:pt x="666" y="357"/>
                          </a:lnTo>
                          <a:lnTo>
                            <a:pt x="666" y="363"/>
                          </a:lnTo>
                          <a:lnTo>
                            <a:pt x="666" y="370"/>
                          </a:lnTo>
                          <a:lnTo>
                            <a:pt x="666" y="376"/>
                          </a:lnTo>
                          <a:lnTo>
                            <a:pt x="666" y="381"/>
                          </a:lnTo>
                          <a:lnTo>
                            <a:pt x="666" y="387"/>
                          </a:lnTo>
                          <a:lnTo>
                            <a:pt x="666" y="394"/>
                          </a:lnTo>
                          <a:lnTo>
                            <a:pt x="665" y="398"/>
                          </a:lnTo>
                          <a:lnTo>
                            <a:pt x="665" y="404"/>
                          </a:lnTo>
                          <a:lnTo>
                            <a:pt x="665" y="411"/>
                          </a:lnTo>
                          <a:lnTo>
                            <a:pt x="665" y="416"/>
                          </a:lnTo>
                          <a:lnTo>
                            <a:pt x="665" y="421"/>
                          </a:lnTo>
                          <a:lnTo>
                            <a:pt x="665" y="427"/>
                          </a:lnTo>
                          <a:lnTo>
                            <a:pt x="665" y="433"/>
                          </a:lnTo>
                          <a:lnTo>
                            <a:pt x="665" y="439"/>
                          </a:lnTo>
                          <a:lnTo>
                            <a:pt x="664" y="444"/>
                          </a:lnTo>
                          <a:lnTo>
                            <a:pt x="664" y="448"/>
                          </a:lnTo>
                          <a:lnTo>
                            <a:pt x="664" y="453"/>
                          </a:lnTo>
                          <a:lnTo>
                            <a:pt x="664" y="459"/>
                          </a:lnTo>
                          <a:lnTo>
                            <a:pt x="664" y="464"/>
                          </a:lnTo>
                          <a:lnTo>
                            <a:pt x="664" y="468"/>
                          </a:lnTo>
                          <a:lnTo>
                            <a:pt x="664" y="472"/>
                          </a:lnTo>
                          <a:lnTo>
                            <a:pt x="664" y="477"/>
                          </a:lnTo>
                          <a:lnTo>
                            <a:pt x="664" y="482"/>
                          </a:lnTo>
                          <a:lnTo>
                            <a:pt x="664" y="485"/>
                          </a:lnTo>
                          <a:lnTo>
                            <a:pt x="664" y="489"/>
                          </a:lnTo>
                          <a:lnTo>
                            <a:pt x="664" y="492"/>
                          </a:lnTo>
                          <a:lnTo>
                            <a:pt x="664" y="495"/>
                          </a:lnTo>
                          <a:lnTo>
                            <a:pt x="664" y="498"/>
                          </a:lnTo>
                          <a:lnTo>
                            <a:pt x="664" y="501"/>
                          </a:lnTo>
                          <a:lnTo>
                            <a:pt x="664" y="504"/>
                          </a:lnTo>
                          <a:lnTo>
                            <a:pt x="664" y="508"/>
                          </a:lnTo>
                          <a:lnTo>
                            <a:pt x="664" y="510"/>
                          </a:lnTo>
                          <a:lnTo>
                            <a:pt x="664" y="512"/>
                          </a:lnTo>
                          <a:lnTo>
                            <a:pt x="664" y="514"/>
                          </a:lnTo>
                          <a:lnTo>
                            <a:pt x="659" y="515"/>
                          </a:lnTo>
                          <a:lnTo>
                            <a:pt x="655" y="515"/>
                          </a:lnTo>
                          <a:lnTo>
                            <a:pt x="652" y="515"/>
                          </a:lnTo>
                          <a:lnTo>
                            <a:pt x="649" y="516"/>
                          </a:lnTo>
                          <a:lnTo>
                            <a:pt x="647" y="517"/>
                          </a:lnTo>
                          <a:lnTo>
                            <a:pt x="645" y="518"/>
                          </a:lnTo>
                          <a:lnTo>
                            <a:pt x="641" y="518"/>
                          </a:lnTo>
                          <a:lnTo>
                            <a:pt x="638" y="518"/>
                          </a:lnTo>
                          <a:lnTo>
                            <a:pt x="635" y="518"/>
                          </a:lnTo>
                          <a:lnTo>
                            <a:pt x="632" y="520"/>
                          </a:lnTo>
                          <a:lnTo>
                            <a:pt x="628" y="520"/>
                          </a:lnTo>
                          <a:lnTo>
                            <a:pt x="624" y="521"/>
                          </a:lnTo>
                          <a:lnTo>
                            <a:pt x="620" y="521"/>
                          </a:lnTo>
                          <a:lnTo>
                            <a:pt x="617" y="521"/>
                          </a:lnTo>
                          <a:lnTo>
                            <a:pt x="613" y="521"/>
                          </a:lnTo>
                          <a:lnTo>
                            <a:pt x="608" y="522"/>
                          </a:lnTo>
                          <a:lnTo>
                            <a:pt x="604" y="522"/>
                          </a:lnTo>
                          <a:lnTo>
                            <a:pt x="600" y="523"/>
                          </a:lnTo>
                          <a:lnTo>
                            <a:pt x="596" y="523"/>
                          </a:lnTo>
                          <a:lnTo>
                            <a:pt x="591" y="523"/>
                          </a:lnTo>
                          <a:lnTo>
                            <a:pt x="588" y="523"/>
                          </a:lnTo>
                          <a:lnTo>
                            <a:pt x="583" y="524"/>
                          </a:lnTo>
                          <a:lnTo>
                            <a:pt x="578" y="524"/>
                          </a:lnTo>
                          <a:lnTo>
                            <a:pt x="575" y="524"/>
                          </a:lnTo>
                          <a:lnTo>
                            <a:pt x="570" y="524"/>
                          </a:lnTo>
                          <a:lnTo>
                            <a:pt x="565" y="525"/>
                          </a:lnTo>
                          <a:lnTo>
                            <a:pt x="560" y="525"/>
                          </a:lnTo>
                          <a:lnTo>
                            <a:pt x="556" y="525"/>
                          </a:lnTo>
                          <a:lnTo>
                            <a:pt x="552" y="525"/>
                          </a:lnTo>
                          <a:lnTo>
                            <a:pt x="547" y="525"/>
                          </a:lnTo>
                          <a:lnTo>
                            <a:pt x="543" y="525"/>
                          </a:lnTo>
                          <a:lnTo>
                            <a:pt x="538" y="525"/>
                          </a:lnTo>
                          <a:lnTo>
                            <a:pt x="534" y="525"/>
                          </a:lnTo>
                          <a:lnTo>
                            <a:pt x="528" y="527"/>
                          </a:lnTo>
                          <a:lnTo>
                            <a:pt x="525" y="527"/>
                          </a:lnTo>
                          <a:lnTo>
                            <a:pt x="521" y="527"/>
                          </a:lnTo>
                          <a:lnTo>
                            <a:pt x="517" y="527"/>
                          </a:lnTo>
                          <a:lnTo>
                            <a:pt x="513" y="528"/>
                          </a:lnTo>
                          <a:lnTo>
                            <a:pt x="508" y="528"/>
                          </a:lnTo>
                          <a:lnTo>
                            <a:pt x="503" y="528"/>
                          </a:lnTo>
                          <a:lnTo>
                            <a:pt x="501" y="528"/>
                          </a:lnTo>
                          <a:lnTo>
                            <a:pt x="498" y="528"/>
                          </a:lnTo>
                          <a:lnTo>
                            <a:pt x="494" y="528"/>
                          </a:lnTo>
                          <a:lnTo>
                            <a:pt x="490" y="528"/>
                          </a:lnTo>
                          <a:lnTo>
                            <a:pt x="486" y="528"/>
                          </a:lnTo>
                          <a:lnTo>
                            <a:pt x="483" y="528"/>
                          </a:lnTo>
                          <a:lnTo>
                            <a:pt x="481" y="528"/>
                          </a:lnTo>
                          <a:lnTo>
                            <a:pt x="477" y="528"/>
                          </a:lnTo>
                          <a:lnTo>
                            <a:pt x="475" y="528"/>
                          </a:lnTo>
                          <a:lnTo>
                            <a:pt x="473" y="529"/>
                          </a:lnTo>
                          <a:lnTo>
                            <a:pt x="468" y="529"/>
                          </a:lnTo>
                          <a:lnTo>
                            <a:pt x="463" y="530"/>
                          </a:lnTo>
                          <a:lnTo>
                            <a:pt x="461" y="530"/>
                          </a:lnTo>
                          <a:lnTo>
                            <a:pt x="458" y="530"/>
                          </a:lnTo>
                          <a:lnTo>
                            <a:pt x="456" y="530"/>
                          </a:lnTo>
                          <a:lnTo>
                            <a:pt x="445" y="530"/>
                          </a:lnTo>
                          <a:lnTo>
                            <a:pt x="436" y="530"/>
                          </a:lnTo>
                          <a:lnTo>
                            <a:pt x="425" y="530"/>
                          </a:lnTo>
                          <a:lnTo>
                            <a:pt x="414" y="530"/>
                          </a:lnTo>
                          <a:lnTo>
                            <a:pt x="405" y="530"/>
                          </a:lnTo>
                          <a:lnTo>
                            <a:pt x="394" y="530"/>
                          </a:lnTo>
                          <a:lnTo>
                            <a:pt x="385" y="530"/>
                          </a:lnTo>
                          <a:lnTo>
                            <a:pt x="374" y="531"/>
                          </a:lnTo>
                          <a:lnTo>
                            <a:pt x="365" y="530"/>
                          </a:lnTo>
                          <a:lnTo>
                            <a:pt x="354" y="530"/>
                          </a:lnTo>
                          <a:lnTo>
                            <a:pt x="344" y="530"/>
                          </a:lnTo>
                          <a:lnTo>
                            <a:pt x="336" y="530"/>
                          </a:lnTo>
                          <a:lnTo>
                            <a:pt x="327" y="530"/>
                          </a:lnTo>
                          <a:lnTo>
                            <a:pt x="317" y="530"/>
                          </a:lnTo>
                          <a:lnTo>
                            <a:pt x="309" y="530"/>
                          </a:lnTo>
                          <a:lnTo>
                            <a:pt x="299" y="530"/>
                          </a:lnTo>
                          <a:lnTo>
                            <a:pt x="291" y="530"/>
                          </a:lnTo>
                          <a:lnTo>
                            <a:pt x="280" y="530"/>
                          </a:lnTo>
                          <a:lnTo>
                            <a:pt x="273" y="529"/>
                          </a:lnTo>
                          <a:lnTo>
                            <a:pt x="264" y="529"/>
                          </a:lnTo>
                          <a:lnTo>
                            <a:pt x="255" y="528"/>
                          </a:lnTo>
                          <a:lnTo>
                            <a:pt x="247" y="528"/>
                          </a:lnTo>
                          <a:lnTo>
                            <a:pt x="239" y="528"/>
                          </a:lnTo>
                          <a:lnTo>
                            <a:pt x="232" y="528"/>
                          </a:lnTo>
                          <a:lnTo>
                            <a:pt x="223" y="527"/>
                          </a:lnTo>
                          <a:lnTo>
                            <a:pt x="215" y="527"/>
                          </a:lnTo>
                          <a:lnTo>
                            <a:pt x="208" y="525"/>
                          </a:lnTo>
                          <a:lnTo>
                            <a:pt x="201" y="525"/>
                          </a:lnTo>
                          <a:lnTo>
                            <a:pt x="194" y="525"/>
                          </a:lnTo>
                          <a:lnTo>
                            <a:pt x="187" y="525"/>
                          </a:lnTo>
                          <a:lnTo>
                            <a:pt x="180" y="524"/>
                          </a:lnTo>
                          <a:lnTo>
                            <a:pt x="174" y="524"/>
                          </a:lnTo>
                          <a:lnTo>
                            <a:pt x="167" y="523"/>
                          </a:lnTo>
                          <a:lnTo>
                            <a:pt x="161" y="523"/>
                          </a:lnTo>
                          <a:lnTo>
                            <a:pt x="155" y="522"/>
                          </a:lnTo>
                          <a:lnTo>
                            <a:pt x="149" y="522"/>
                          </a:lnTo>
                          <a:lnTo>
                            <a:pt x="142" y="521"/>
                          </a:lnTo>
                          <a:lnTo>
                            <a:pt x="137" y="521"/>
                          </a:lnTo>
                          <a:lnTo>
                            <a:pt x="131" y="520"/>
                          </a:lnTo>
                          <a:lnTo>
                            <a:pt x="126" y="520"/>
                          </a:lnTo>
                          <a:lnTo>
                            <a:pt x="120" y="518"/>
                          </a:lnTo>
                          <a:lnTo>
                            <a:pt x="115" y="518"/>
                          </a:lnTo>
                          <a:lnTo>
                            <a:pt x="110" y="518"/>
                          </a:lnTo>
                          <a:lnTo>
                            <a:pt x="106" y="518"/>
                          </a:lnTo>
                          <a:lnTo>
                            <a:pt x="101" y="517"/>
                          </a:lnTo>
                          <a:lnTo>
                            <a:pt x="97" y="517"/>
                          </a:lnTo>
                          <a:lnTo>
                            <a:pt x="94" y="516"/>
                          </a:lnTo>
                          <a:lnTo>
                            <a:pt x="89" y="516"/>
                          </a:lnTo>
                          <a:lnTo>
                            <a:pt x="86" y="515"/>
                          </a:lnTo>
                          <a:lnTo>
                            <a:pt x="82" y="515"/>
                          </a:lnTo>
                          <a:lnTo>
                            <a:pt x="80" y="515"/>
                          </a:lnTo>
                          <a:lnTo>
                            <a:pt x="76" y="515"/>
                          </a:lnTo>
                          <a:lnTo>
                            <a:pt x="73" y="514"/>
                          </a:lnTo>
                          <a:lnTo>
                            <a:pt x="70" y="512"/>
                          </a:lnTo>
                          <a:lnTo>
                            <a:pt x="68" y="512"/>
                          </a:lnTo>
                          <a:lnTo>
                            <a:pt x="63" y="512"/>
                          </a:lnTo>
                          <a:lnTo>
                            <a:pt x="61" y="512"/>
                          </a:lnTo>
                          <a:lnTo>
                            <a:pt x="60" y="512"/>
                          </a:lnTo>
                          <a:lnTo>
                            <a:pt x="56" y="509"/>
                          </a:lnTo>
                          <a:lnTo>
                            <a:pt x="51" y="506"/>
                          </a:lnTo>
                          <a:lnTo>
                            <a:pt x="48" y="503"/>
                          </a:lnTo>
                          <a:lnTo>
                            <a:pt x="44" y="499"/>
                          </a:lnTo>
                          <a:lnTo>
                            <a:pt x="41" y="495"/>
                          </a:lnTo>
                          <a:lnTo>
                            <a:pt x="37" y="490"/>
                          </a:lnTo>
                          <a:lnTo>
                            <a:pt x="34" y="485"/>
                          </a:lnTo>
                          <a:lnTo>
                            <a:pt x="31" y="480"/>
                          </a:lnTo>
                          <a:lnTo>
                            <a:pt x="30" y="477"/>
                          </a:lnTo>
                          <a:lnTo>
                            <a:pt x="28" y="473"/>
                          </a:lnTo>
                          <a:lnTo>
                            <a:pt x="26" y="470"/>
                          </a:lnTo>
                          <a:lnTo>
                            <a:pt x="25" y="467"/>
                          </a:lnTo>
                          <a:lnTo>
                            <a:pt x="24" y="464"/>
                          </a:lnTo>
                          <a:lnTo>
                            <a:pt x="23" y="460"/>
                          </a:lnTo>
                          <a:lnTo>
                            <a:pt x="22" y="457"/>
                          </a:lnTo>
                          <a:lnTo>
                            <a:pt x="21" y="454"/>
                          </a:lnTo>
                          <a:lnTo>
                            <a:pt x="19" y="451"/>
                          </a:lnTo>
                          <a:lnTo>
                            <a:pt x="18" y="447"/>
                          </a:lnTo>
                          <a:lnTo>
                            <a:pt x="17" y="444"/>
                          </a:lnTo>
                          <a:lnTo>
                            <a:pt x="16" y="440"/>
                          </a:lnTo>
                          <a:lnTo>
                            <a:pt x="15" y="436"/>
                          </a:lnTo>
                          <a:lnTo>
                            <a:pt x="15" y="433"/>
                          </a:lnTo>
                          <a:lnTo>
                            <a:pt x="13" y="429"/>
                          </a:lnTo>
                          <a:lnTo>
                            <a:pt x="12" y="426"/>
                          </a:lnTo>
                          <a:lnTo>
                            <a:pt x="11" y="421"/>
                          </a:lnTo>
                          <a:lnTo>
                            <a:pt x="11" y="417"/>
                          </a:lnTo>
                          <a:lnTo>
                            <a:pt x="10" y="414"/>
                          </a:lnTo>
                          <a:lnTo>
                            <a:pt x="9" y="409"/>
                          </a:lnTo>
                          <a:lnTo>
                            <a:pt x="8" y="404"/>
                          </a:lnTo>
                          <a:lnTo>
                            <a:pt x="8" y="401"/>
                          </a:lnTo>
                          <a:lnTo>
                            <a:pt x="6" y="397"/>
                          </a:lnTo>
                          <a:lnTo>
                            <a:pt x="6" y="394"/>
                          </a:lnTo>
                          <a:lnTo>
                            <a:pt x="5" y="389"/>
                          </a:lnTo>
                          <a:lnTo>
                            <a:pt x="5" y="384"/>
                          </a:lnTo>
                          <a:lnTo>
                            <a:pt x="5" y="381"/>
                          </a:lnTo>
                          <a:lnTo>
                            <a:pt x="5" y="376"/>
                          </a:lnTo>
                          <a:lnTo>
                            <a:pt x="4" y="372"/>
                          </a:lnTo>
                          <a:lnTo>
                            <a:pt x="3" y="369"/>
                          </a:lnTo>
                          <a:lnTo>
                            <a:pt x="3" y="363"/>
                          </a:lnTo>
                          <a:lnTo>
                            <a:pt x="3" y="360"/>
                          </a:lnTo>
                          <a:lnTo>
                            <a:pt x="3" y="356"/>
                          </a:lnTo>
                          <a:lnTo>
                            <a:pt x="2" y="351"/>
                          </a:lnTo>
                          <a:lnTo>
                            <a:pt x="0" y="347"/>
                          </a:lnTo>
                          <a:lnTo>
                            <a:pt x="0" y="343"/>
                          </a:lnTo>
                          <a:lnTo>
                            <a:pt x="0" y="338"/>
                          </a:lnTo>
                          <a:lnTo>
                            <a:pt x="0" y="334"/>
                          </a:lnTo>
                          <a:lnTo>
                            <a:pt x="0" y="330"/>
                          </a:lnTo>
                          <a:lnTo>
                            <a:pt x="0" y="325"/>
                          </a:lnTo>
                          <a:lnTo>
                            <a:pt x="0" y="321"/>
                          </a:lnTo>
                          <a:lnTo>
                            <a:pt x="0" y="317"/>
                          </a:lnTo>
                          <a:lnTo>
                            <a:pt x="0" y="313"/>
                          </a:lnTo>
                          <a:lnTo>
                            <a:pt x="0" y="308"/>
                          </a:lnTo>
                          <a:lnTo>
                            <a:pt x="0" y="303"/>
                          </a:lnTo>
                          <a:lnTo>
                            <a:pt x="0" y="300"/>
                          </a:lnTo>
                          <a:lnTo>
                            <a:pt x="0" y="295"/>
                          </a:lnTo>
                          <a:lnTo>
                            <a:pt x="0" y="292"/>
                          </a:lnTo>
                          <a:lnTo>
                            <a:pt x="0" y="287"/>
                          </a:lnTo>
                          <a:lnTo>
                            <a:pt x="0" y="282"/>
                          </a:lnTo>
                          <a:lnTo>
                            <a:pt x="3" y="281"/>
                          </a:lnTo>
                          <a:lnTo>
                            <a:pt x="6" y="280"/>
                          </a:lnTo>
                          <a:lnTo>
                            <a:pt x="10" y="277"/>
                          </a:lnTo>
                          <a:lnTo>
                            <a:pt x="15" y="275"/>
                          </a:lnTo>
                          <a:lnTo>
                            <a:pt x="18" y="271"/>
                          </a:lnTo>
                          <a:lnTo>
                            <a:pt x="22" y="268"/>
                          </a:lnTo>
                          <a:lnTo>
                            <a:pt x="24" y="264"/>
                          </a:lnTo>
                          <a:lnTo>
                            <a:pt x="28" y="260"/>
                          </a:lnTo>
                          <a:lnTo>
                            <a:pt x="30" y="255"/>
                          </a:lnTo>
                          <a:lnTo>
                            <a:pt x="31" y="250"/>
                          </a:lnTo>
                          <a:lnTo>
                            <a:pt x="32" y="246"/>
                          </a:lnTo>
                          <a:lnTo>
                            <a:pt x="32" y="242"/>
                          </a:lnTo>
                          <a:lnTo>
                            <a:pt x="31" y="238"/>
                          </a:lnTo>
                          <a:lnTo>
                            <a:pt x="29" y="235"/>
                          </a:lnTo>
                          <a:lnTo>
                            <a:pt x="26" y="233"/>
                          </a:lnTo>
                          <a:lnTo>
                            <a:pt x="25" y="231"/>
                          </a:lnTo>
                          <a:lnTo>
                            <a:pt x="23" y="231"/>
                          </a:lnTo>
                          <a:lnTo>
                            <a:pt x="21" y="230"/>
                          </a:lnTo>
                          <a:lnTo>
                            <a:pt x="16" y="235"/>
                          </a:lnTo>
                          <a:lnTo>
                            <a:pt x="11" y="239"/>
                          </a:lnTo>
                          <a:lnTo>
                            <a:pt x="8" y="242"/>
                          </a:lnTo>
                          <a:lnTo>
                            <a:pt x="5" y="244"/>
                          </a:lnTo>
                          <a:lnTo>
                            <a:pt x="3" y="246"/>
                          </a:lnTo>
                          <a:lnTo>
                            <a:pt x="0" y="249"/>
                          </a:lnTo>
                          <a:lnTo>
                            <a:pt x="0" y="246"/>
                          </a:lnTo>
                          <a:lnTo>
                            <a:pt x="0" y="244"/>
                          </a:lnTo>
                          <a:lnTo>
                            <a:pt x="0" y="242"/>
                          </a:lnTo>
                          <a:lnTo>
                            <a:pt x="0" y="239"/>
                          </a:lnTo>
                          <a:lnTo>
                            <a:pt x="0" y="236"/>
                          </a:lnTo>
                          <a:lnTo>
                            <a:pt x="0" y="233"/>
                          </a:lnTo>
                          <a:lnTo>
                            <a:pt x="0" y="231"/>
                          </a:lnTo>
                          <a:lnTo>
                            <a:pt x="2" y="229"/>
                          </a:lnTo>
                          <a:lnTo>
                            <a:pt x="2" y="225"/>
                          </a:lnTo>
                          <a:lnTo>
                            <a:pt x="2" y="223"/>
                          </a:lnTo>
                          <a:lnTo>
                            <a:pt x="2" y="219"/>
                          </a:lnTo>
                          <a:lnTo>
                            <a:pt x="3" y="217"/>
                          </a:lnTo>
                          <a:lnTo>
                            <a:pt x="3" y="214"/>
                          </a:lnTo>
                          <a:lnTo>
                            <a:pt x="3" y="211"/>
                          </a:lnTo>
                          <a:lnTo>
                            <a:pt x="3" y="208"/>
                          </a:lnTo>
                          <a:lnTo>
                            <a:pt x="3" y="206"/>
                          </a:lnTo>
                          <a:lnTo>
                            <a:pt x="3" y="204"/>
                          </a:lnTo>
                          <a:lnTo>
                            <a:pt x="3" y="201"/>
                          </a:lnTo>
                          <a:lnTo>
                            <a:pt x="3" y="198"/>
                          </a:lnTo>
                          <a:lnTo>
                            <a:pt x="3" y="195"/>
                          </a:lnTo>
                          <a:lnTo>
                            <a:pt x="3" y="192"/>
                          </a:lnTo>
                          <a:lnTo>
                            <a:pt x="4" y="190"/>
                          </a:lnTo>
                          <a:lnTo>
                            <a:pt x="5" y="186"/>
                          </a:lnTo>
                          <a:lnTo>
                            <a:pt x="5" y="184"/>
                          </a:lnTo>
                          <a:lnTo>
                            <a:pt x="5" y="181"/>
                          </a:lnTo>
                          <a:lnTo>
                            <a:pt x="5" y="178"/>
                          </a:lnTo>
                          <a:lnTo>
                            <a:pt x="5" y="175"/>
                          </a:lnTo>
                          <a:lnTo>
                            <a:pt x="5" y="172"/>
                          </a:lnTo>
                          <a:lnTo>
                            <a:pt x="5" y="169"/>
                          </a:lnTo>
                          <a:lnTo>
                            <a:pt x="5" y="166"/>
                          </a:lnTo>
                          <a:lnTo>
                            <a:pt x="6" y="163"/>
                          </a:lnTo>
                          <a:lnTo>
                            <a:pt x="6" y="161"/>
                          </a:lnTo>
                          <a:lnTo>
                            <a:pt x="8" y="165"/>
                          </a:lnTo>
                          <a:lnTo>
                            <a:pt x="11" y="167"/>
                          </a:lnTo>
                          <a:lnTo>
                            <a:pt x="13" y="167"/>
                          </a:lnTo>
                          <a:lnTo>
                            <a:pt x="16" y="168"/>
                          </a:lnTo>
                          <a:lnTo>
                            <a:pt x="19" y="168"/>
                          </a:lnTo>
                          <a:lnTo>
                            <a:pt x="23" y="168"/>
                          </a:lnTo>
                          <a:lnTo>
                            <a:pt x="25" y="166"/>
                          </a:lnTo>
                          <a:lnTo>
                            <a:pt x="29" y="166"/>
                          </a:lnTo>
                          <a:lnTo>
                            <a:pt x="32" y="163"/>
                          </a:lnTo>
                          <a:lnTo>
                            <a:pt x="36" y="162"/>
                          </a:lnTo>
                          <a:lnTo>
                            <a:pt x="40" y="160"/>
                          </a:lnTo>
                          <a:lnTo>
                            <a:pt x="43" y="159"/>
                          </a:lnTo>
                          <a:lnTo>
                            <a:pt x="47" y="155"/>
                          </a:lnTo>
                          <a:lnTo>
                            <a:pt x="50" y="153"/>
                          </a:lnTo>
                          <a:lnTo>
                            <a:pt x="53" y="150"/>
                          </a:lnTo>
                          <a:lnTo>
                            <a:pt x="56" y="147"/>
                          </a:lnTo>
                          <a:lnTo>
                            <a:pt x="59" y="143"/>
                          </a:lnTo>
                          <a:lnTo>
                            <a:pt x="61" y="141"/>
                          </a:lnTo>
                          <a:lnTo>
                            <a:pt x="62" y="136"/>
                          </a:lnTo>
                          <a:lnTo>
                            <a:pt x="64" y="133"/>
                          </a:lnTo>
                          <a:lnTo>
                            <a:pt x="66" y="129"/>
                          </a:lnTo>
                          <a:lnTo>
                            <a:pt x="66" y="125"/>
                          </a:lnTo>
                          <a:lnTo>
                            <a:pt x="66" y="122"/>
                          </a:lnTo>
                          <a:lnTo>
                            <a:pt x="66" y="117"/>
                          </a:lnTo>
                          <a:lnTo>
                            <a:pt x="63" y="114"/>
                          </a:lnTo>
                          <a:lnTo>
                            <a:pt x="62" y="110"/>
                          </a:lnTo>
                          <a:lnTo>
                            <a:pt x="59" y="105"/>
                          </a:lnTo>
                          <a:lnTo>
                            <a:pt x="56" y="102"/>
                          </a:lnTo>
                          <a:lnTo>
                            <a:pt x="51" y="97"/>
                          </a:lnTo>
                          <a:lnTo>
                            <a:pt x="47" y="95"/>
                          </a:lnTo>
                          <a:lnTo>
                            <a:pt x="44" y="97"/>
                          </a:lnTo>
                          <a:lnTo>
                            <a:pt x="42" y="99"/>
                          </a:lnTo>
                          <a:lnTo>
                            <a:pt x="40" y="103"/>
                          </a:lnTo>
                          <a:lnTo>
                            <a:pt x="38" y="105"/>
                          </a:lnTo>
                          <a:lnTo>
                            <a:pt x="35" y="110"/>
                          </a:lnTo>
                          <a:lnTo>
                            <a:pt x="32" y="112"/>
                          </a:lnTo>
                          <a:lnTo>
                            <a:pt x="30" y="115"/>
                          </a:lnTo>
                          <a:lnTo>
                            <a:pt x="29" y="117"/>
                          </a:lnTo>
                          <a:lnTo>
                            <a:pt x="25" y="121"/>
                          </a:lnTo>
                          <a:lnTo>
                            <a:pt x="24" y="123"/>
                          </a:lnTo>
                          <a:lnTo>
                            <a:pt x="22" y="125"/>
                          </a:lnTo>
                          <a:lnTo>
                            <a:pt x="19" y="129"/>
                          </a:lnTo>
                          <a:lnTo>
                            <a:pt x="16" y="134"/>
                          </a:lnTo>
                          <a:lnTo>
                            <a:pt x="13" y="138"/>
                          </a:lnTo>
                          <a:lnTo>
                            <a:pt x="10" y="142"/>
                          </a:lnTo>
                          <a:lnTo>
                            <a:pt x="9" y="147"/>
                          </a:lnTo>
                          <a:lnTo>
                            <a:pt x="8" y="150"/>
                          </a:lnTo>
                          <a:lnTo>
                            <a:pt x="8" y="154"/>
                          </a:lnTo>
                          <a:lnTo>
                            <a:pt x="8" y="150"/>
                          </a:lnTo>
                          <a:lnTo>
                            <a:pt x="8" y="147"/>
                          </a:lnTo>
                          <a:lnTo>
                            <a:pt x="8" y="143"/>
                          </a:lnTo>
                          <a:lnTo>
                            <a:pt x="8" y="140"/>
                          </a:lnTo>
                          <a:lnTo>
                            <a:pt x="8" y="135"/>
                          </a:lnTo>
                          <a:lnTo>
                            <a:pt x="9" y="133"/>
                          </a:lnTo>
                          <a:lnTo>
                            <a:pt x="9" y="128"/>
                          </a:lnTo>
                          <a:lnTo>
                            <a:pt x="10" y="125"/>
                          </a:lnTo>
                          <a:lnTo>
                            <a:pt x="10" y="121"/>
                          </a:lnTo>
                          <a:lnTo>
                            <a:pt x="10" y="117"/>
                          </a:lnTo>
                          <a:lnTo>
                            <a:pt x="10" y="115"/>
                          </a:lnTo>
                          <a:lnTo>
                            <a:pt x="10" y="110"/>
                          </a:lnTo>
                          <a:lnTo>
                            <a:pt x="10" y="108"/>
                          </a:lnTo>
                          <a:lnTo>
                            <a:pt x="11" y="104"/>
                          </a:lnTo>
                          <a:lnTo>
                            <a:pt x="11" y="100"/>
                          </a:lnTo>
                          <a:lnTo>
                            <a:pt x="12" y="97"/>
                          </a:lnTo>
                          <a:lnTo>
                            <a:pt x="12" y="95"/>
                          </a:lnTo>
                          <a:lnTo>
                            <a:pt x="12" y="91"/>
                          </a:lnTo>
                          <a:lnTo>
                            <a:pt x="12" y="87"/>
                          </a:lnTo>
                          <a:lnTo>
                            <a:pt x="12" y="85"/>
                          </a:lnTo>
                          <a:lnTo>
                            <a:pt x="12" y="81"/>
                          </a:lnTo>
                          <a:lnTo>
                            <a:pt x="13" y="78"/>
                          </a:lnTo>
                          <a:lnTo>
                            <a:pt x="13" y="74"/>
                          </a:lnTo>
                          <a:lnTo>
                            <a:pt x="15" y="72"/>
                          </a:lnTo>
                          <a:lnTo>
                            <a:pt x="15" y="70"/>
                          </a:lnTo>
                          <a:lnTo>
                            <a:pt x="15" y="67"/>
                          </a:lnTo>
                          <a:lnTo>
                            <a:pt x="15" y="64"/>
                          </a:lnTo>
                          <a:lnTo>
                            <a:pt x="15" y="61"/>
                          </a:lnTo>
                          <a:lnTo>
                            <a:pt x="15" y="58"/>
                          </a:lnTo>
                          <a:lnTo>
                            <a:pt x="16" y="55"/>
                          </a:lnTo>
                          <a:lnTo>
                            <a:pt x="16" y="53"/>
                          </a:lnTo>
                          <a:lnTo>
                            <a:pt x="17" y="51"/>
                          </a:lnTo>
                          <a:lnTo>
                            <a:pt x="17" y="47"/>
                          </a:lnTo>
                          <a:lnTo>
                            <a:pt x="17" y="45"/>
                          </a:lnTo>
                          <a:lnTo>
                            <a:pt x="17" y="41"/>
                          </a:lnTo>
                          <a:lnTo>
                            <a:pt x="17" y="40"/>
                          </a:lnTo>
                          <a:lnTo>
                            <a:pt x="18" y="35"/>
                          </a:lnTo>
                          <a:lnTo>
                            <a:pt x="18" y="32"/>
                          </a:lnTo>
                          <a:lnTo>
                            <a:pt x="18" y="27"/>
                          </a:lnTo>
                          <a:lnTo>
                            <a:pt x="19" y="23"/>
                          </a:lnTo>
                          <a:lnTo>
                            <a:pt x="19" y="20"/>
                          </a:lnTo>
                          <a:lnTo>
                            <a:pt x="21" y="16"/>
                          </a:lnTo>
                          <a:lnTo>
                            <a:pt x="21" y="14"/>
                          </a:lnTo>
                          <a:lnTo>
                            <a:pt x="21" y="11"/>
                          </a:lnTo>
                          <a:lnTo>
                            <a:pt x="21" y="9"/>
                          </a:lnTo>
                          <a:lnTo>
                            <a:pt x="21" y="8"/>
                          </a:lnTo>
                          <a:lnTo>
                            <a:pt x="21" y="5"/>
                          </a:lnTo>
                          <a:lnTo>
                            <a:pt x="22" y="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27" name="Freeform 253"/>
                    <p:cNvSpPr>
                      <a:spLocks/>
                    </p:cNvSpPr>
                    <p:nvPr/>
                  </p:nvSpPr>
                  <p:spPr bwMode="auto">
                    <a:xfrm>
                      <a:off x="5458" y="1947"/>
                      <a:ext cx="14" cy="10"/>
                    </a:xfrm>
                    <a:custGeom>
                      <a:avLst/>
                      <a:gdLst>
                        <a:gd name="T0" fmla="*/ 0 w 43"/>
                        <a:gd name="T1" fmla="*/ 0 h 31"/>
                        <a:gd name="T2" fmla="*/ 2 w 43"/>
                        <a:gd name="T3" fmla="*/ 0 h 31"/>
                        <a:gd name="T4" fmla="*/ 2 w 43"/>
                        <a:gd name="T5" fmla="*/ 0 h 31"/>
                        <a:gd name="T6" fmla="*/ 2 w 43"/>
                        <a:gd name="T7" fmla="*/ 0 h 31"/>
                        <a:gd name="T8" fmla="*/ 1 w 43"/>
                        <a:gd name="T9" fmla="*/ 0 h 31"/>
                        <a:gd name="T10" fmla="*/ 1 w 43"/>
                        <a:gd name="T11" fmla="*/ 0 h 31"/>
                        <a:gd name="T12" fmla="*/ 1 w 43"/>
                        <a:gd name="T13" fmla="*/ 0 h 31"/>
                        <a:gd name="T14" fmla="*/ 1 w 43"/>
                        <a:gd name="T15" fmla="*/ 1 h 31"/>
                        <a:gd name="T16" fmla="*/ 1 w 43"/>
                        <a:gd name="T17" fmla="*/ 1 h 31"/>
                        <a:gd name="T18" fmla="*/ 1 w 43"/>
                        <a:gd name="T19" fmla="*/ 1 h 31"/>
                        <a:gd name="T20" fmla="*/ 1 w 43"/>
                        <a:gd name="T21" fmla="*/ 1 h 31"/>
                        <a:gd name="T22" fmla="*/ 1 w 43"/>
                        <a:gd name="T23" fmla="*/ 1 h 31"/>
                        <a:gd name="T24" fmla="*/ 1 w 43"/>
                        <a:gd name="T25" fmla="*/ 1 h 31"/>
                        <a:gd name="T26" fmla="*/ 1 w 43"/>
                        <a:gd name="T27" fmla="*/ 1 h 31"/>
                        <a:gd name="T28" fmla="*/ 1 w 43"/>
                        <a:gd name="T29" fmla="*/ 1 h 31"/>
                        <a:gd name="T30" fmla="*/ 0 w 43"/>
                        <a:gd name="T31" fmla="*/ 1 h 31"/>
                        <a:gd name="T32" fmla="*/ 0 w 43"/>
                        <a:gd name="T33" fmla="*/ 1 h 31"/>
                        <a:gd name="T34" fmla="*/ 0 w 43"/>
                        <a:gd name="T35" fmla="*/ 1 h 31"/>
                        <a:gd name="T36" fmla="*/ 0 w 43"/>
                        <a:gd name="T37" fmla="*/ 1 h 31"/>
                        <a:gd name="T38" fmla="*/ 0 w 43"/>
                        <a:gd name="T39" fmla="*/ 0 h 31"/>
                        <a:gd name="T40" fmla="*/ 1 w 43"/>
                        <a:gd name="T41" fmla="*/ 0 h 31"/>
                        <a:gd name="T42" fmla="*/ 1 w 43"/>
                        <a:gd name="T43" fmla="*/ 0 h 31"/>
                        <a:gd name="T44" fmla="*/ 0 w 43"/>
                        <a:gd name="T45" fmla="*/ 0 h 31"/>
                        <a:gd name="T46" fmla="*/ 0 w 43"/>
                        <a:gd name="T47" fmla="*/ 0 h 31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43"/>
                        <a:gd name="T73" fmla="*/ 0 h 31"/>
                        <a:gd name="T74" fmla="*/ 43 w 43"/>
                        <a:gd name="T75" fmla="*/ 31 h 31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43" h="31">
                          <a:moveTo>
                            <a:pt x="0" y="0"/>
                          </a:moveTo>
                          <a:lnTo>
                            <a:pt x="43" y="3"/>
                          </a:lnTo>
                          <a:lnTo>
                            <a:pt x="42" y="6"/>
                          </a:lnTo>
                          <a:lnTo>
                            <a:pt x="41" y="9"/>
                          </a:lnTo>
                          <a:lnTo>
                            <a:pt x="40" y="11"/>
                          </a:lnTo>
                          <a:lnTo>
                            <a:pt x="37" y="13"/>
                          </a:lnTo>
                          <a:lnTo>
                            <a:pt x="37" y="16"/>
                          </a:lnTo>
                          <a:lnTo>
                            <a:pt x="35" y="18"/>
                          </a:lnTo>
                          <a:lnTo>
                            <a:pt x="33" y="20"/>
                          </a:lnTo>
                          <a:lnTo>
                            <a:pt x="32" y="23"/>
                          </a:lnTo>
                          <a:lnTo>
                            <a:pt x="30" y="26"/>
                          </a:lnTo>
                          <a:lnTo>
                            <a:pt x="26" y="29"/>
                          </a:lnTo>
                          <a:lnTo>
                            <a:pt x="20" y="31"/>
                          </a:lnTo>
                          <a:lnTo>
                            <a:pt x="16" y="30"/>
                          </a:lnTo>
                          <a:lnTo>
                            <a:pt x="13" y="28"/>
                          </a:lnTo>
                          <a:lnTo>
                            <a:pt x="13" y="24"/>
                          </a:lnTo>
                          <a:lnTo>
                            <a:pt x="13" y="20"/>
                          </a:lnTo>
                          <a:lnTo>
                            <a:pt x="13" y="17"/>
                          </a:lnTo>
                          <a:lnTo>
                            <a:pt x="13" y="13"/>
                          </a:lnTo>
                          <a:lnTo>
                            <a:pt x="14" y="11"/>
                          </a:lnTo>
                          <a:lnTo>
                            <a:pt x="15" y="1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28" name="Freeform 254"/>
                    <p:cNvSpPr>
                      <a:spLocks/>
                    </p:cNvSpPr>
                    <p:nvPr/>
                  </p:nvSpPr>
                  <p:spPr bwMode="auto">
                    <a:xfrm>
                      <a:off x="5487" y="1968"/>
                      <a:ext cx="19" cy="7"/>
                    </a:xfrm>
                    <a:custGeom>
                      <a:avLst/>
                      <a:gdLst>
                        <a:gd name="T0" fmla="*/ 2 w 57"/>
                        <a:gd name="T1" fmla="*/ 1 h 22"/>
                        <a:gd name="T2" fmla="*/ 0 w 57"/>
                        <a:gd name="T3" fmla="*/ 1 h 22"/>
                        <a:gd name="T4" fmla="*/ 1 w 57"/>
                        <a:gd name="T5" fmla="*/ 0 h 22"/>
                        <a:gd name="T6" fmla="*/ 1 w 57"/>
                        <a:gd name="T7" fmla="*/ 0 h 22"/>
                        <a:gd name="T8" fmla="*/ 1 w 57"/>
                        <a:gd name="T9" fmla="*/ 0 h 22"/>
                        <a:gd name="T10" fmla="*/ 1 w 57"/>
                        <a:gd name="T11" fmla="*/ 0 h 22"/>
                        <a:gd name="T12" fmla="*/ 1 w 57"/>
                        <a:gd name="T13" fmla="*/ 0 h 22"/>
                        <a:gd name="T14" fmla="*/ 1 w 57"/>
                        <a:gd name="T15" fmla="*/ 0 h 22"/>
                        <a:gd name="T16" fmla="*/ 1 w 57"/>
                        <a:gd name="T17" fmla="*/ 0 h 22"/>
                        <a:gd name="T18" fmla="*/ 2 w 57"/>
                        <a:gd name="T19" fmla="*/ 0 h 22"/>
                        <a:gd name="T20" fmla="*/ 2 w 57"/>
                        <a:gd name="T21" fmla="*/ 0 h 22"/>
                        <a:gd name="T22" fmla="*/ 2 w 57"/>
                        <a:gd name="T23" fmla="*/ 0 h 22"/>
                        <a:gd name="T24" fmla="*/ 2 w 57"/>
                        <a:gd name="T25" fmla="*/ 1 h 22"/>
                        <a:gd name="T26" fmla="*/ 2 w 57"/>
                        <a:gd name="T27" fmla="*/ 1 h 22"/>
                        <a:gd name="T28" fmla="*/ 2 w 57"/>
                        <a:gd name="T29" fmla="*/ 1 h 22"/>
                        <a:gd name="T30" fmla="*/ 2 w 57"/>
                        <a:gd name="T31" fmla="*/ 1 h 22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7"/>
                        <a:gd name="T49" fmla="*/ 0 h 22"/>
                        <a:gd name="T50" fmla="*/ 57 w 57"/>
                        <a:gd name="T51" fmla="*/ 22 h 22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7" h="22">
                          <a:moveTo>
                            <a:pt x="57" y="19"/>
                          </a:moveTo>
                          <a:lnTo>
                            <a:pt x="0" y="22"/>
                          </a:lnTo>
                          <a:lnTo>
                            <a:pt x="20" y="0"/>
                          </a:lnTo>
                          <a:lnTo>
                            <a:pt x="23" y="0"/>
                          </a:lnTo>
                          <a:lnTo>
                            <a:pt x="26" y="3"/>
                          </a:lnTo>
                          <a:lnTo>
                            <a:pt x="29" y="4"/>
                          </a:lnTo>
                          <a:lnTo>
                            <a:pt x="32" y="6"/>
                          </a:lnTo>
                          <a:lnTo>
                            <a:pt x="36" y="7"/>
                          </a:lnTo>
                          <a:lnTo>
                            <a:pt x="39" y="8"/>
                          </a:lnTo>
                          <a:lnTo>
                            <a:pt x="43" y="11"/>
                          </a:lnTo>
                          <a:lnTo>
                            <a:pt x="45" y="13"/>
                          </a:lnTo>
                          <a:lnTo>
                            <a:pt x="49" y="13"/>
                          </a:lnTo>
                          <a:lnTo>
                            <a:pt x="51" y="16"/>
                          </a:lnTo>
                          <a:lnTo>
                            <a:pt x="56" y="18"/>
                          </a:lnTo>
                          <a:lnTo>
                            <a:pt x="57" y="1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26679" name="Group 255"/>
              <p:cNvGrpSpPr>
                <a:grpSpLocks/>
              </p:cNvGrpSpPr>
              <p:nvPr/>
            </p:nvGrpSpPr>
            <p:grpSpPr bwMode="auto">
              <a:xfrm>
                <a:off x="2506" y="1293"/>
                <a:ext cx="363" cy="369"/>
                <a:chOff x="1884" y="1812"/>
                <a:chExt cx="363" cy="369"/>
              </a:xfrm>
            </p:grpSpPr>
            <p:sp>
              <p:nvSpPr>
                <p:cNvPr id="26690" name="AutoShape 256"/>
                <p:cNvSpPr>
                  <a:spLocks noChangeArrowheads="1"/>
                </p:cNvSpPr>
                <p:nvPr/>
              </p:nvSpPr>
              <p:spPr bwMode="auto">
                <a:xfrm>
                  <a:off x="1884" y="1812"/>
                  <a:ext cx="363" cy="369"/>
                </a:xfrm>
                <a:prstGeom prst="can">
                  <a:avLst>
                    <a:gd name="adj" fmla="val 50826"/>
                  </a:avLst>
                </a:prstGeom>
                <a:gradFill rotWithShape="0">
                  <a:gsLst>
                    <a:gs pos="0">
                      <a:srgbClr val="764801"/>
                    </a:gs>
                    <a:gs pos="100000">
                      <a:srgbClr val="FE9B03"/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26691" name="Group 257"/>
                <p:cNvGrpSpPr>
                  <a:grpSpLocks/>
                </p:cNvGrpSpPr>
                <p:nvPr/>
              </p:nvGrpSpPr>
              <p:grpSpPr bwMode="auto">
                <a:xfrm>
                  <a:off x="1932" y="1863"/>
                  <a:ext cx="279" cy="81"/>
                  <a:chOff x="1470" y="1821"/>
                  <a:chExt cx="279" cy="93"/>
                </a:xfrm>
              </p:grpSpPr>
              <p:sp>
                <p:nvSpPr>
                  <p:cNvPr id="26692" name="Freeform 258"/>
                  <p:cNvSpPr>
                    <a:spLocks/>
                  </p:cNvSpPr>
                  <p:nvPr/>
                </p:nvSpPr>
                <p:spPr bwMode="auto">
                  <a:xfrm>
                    <a:off x="1476" y="1821"/>
                    <a:ext cx="273" cy="90"/>
                  </a:xfrm>
                  <a:custGeom>
                    <a:avLst/>
                    <a:gdLst>
                      <a:gd name="T0" fmla="*/ 0 w 273"/>
                      <a:gd name="T1" fmla="*/ 0 h 90"/>
                      <a:gd name="T2" fmla="*/ 60 w 273"/>
                      <a:gd name="T3" fmla="*/ 0 h 90"/>
                      <a:gd name="T4" fmla="*/ 198 w 273"/>
                      <a:gd name="T5" fmla="*/ 90 h 90"/>
                      <a:gd name="T6" fmla="*/ 273 w 273"/>
                      <a:gd name="T7" fmla="*/ 90 h 9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73"/>
                      <a:gd name="T13" fmla="*/ 0 h 90"/>
                      <a:gd name="T14" fmla="*/ 273 w 273"/>
                      <a:gd name="T15" fmla="*/ 90 h 9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73" h="90">
                        <a:moveTo>
                          <a:pt x="0" y="0"/>
                        </a:moveTo>
                        <a:lnTo>
                          <a:pt x="60" y="0"/>
                        </a:lnTo>
                        <a:lnTo>
                          <a:pt x="198" y="90"/>
                        </a:lnTo>
                        <a:lnTo>
                          <a:pt x="273" y="90"/>
                        </a:lnTo>
                      </a:path>
                    </a:pathLst>
                  </a:custGeom>
                  <a:gradFill rotWithShape="0">
                    <a:gsLst>
                      <a:gs pos="0">
                        <a:srgbClr val="764801"/>
                      </a:gs>
                      <a:gs pos="100000">
                        <a:srgbClr val="FE9B03"/>
                      </a:gs>
                    </a:gsLst>
                    <a:lin ang="5400000" scaled="1"/>
                  </a:gradFill>
                  <a:ln w="9525">
                    <a:solidFill>
                      <a:schemeClr val="bg1"/>
                    </a:solidFill>
                    <a:round/>
                    <a:headEnd type="triangle" w="med" len="med"/>
                    <a:tailEnd type="triangle" w="med" len="med"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6693" name="Freeform 259"/>
                  <p:cNvSpPr>
                    <a:spLocks/>
                  </p:cNvSpPr>
                  <p:nvPr/>
                </p:nvSpPr>
                <p:spPr bwMode="auto">
                  <a:xfrm flipV="1">
                    <a:off x="1470" y="1824"/>
                    <a:ext cx="273" cy="90"/>
                  </a:xfrm>
                  <a:custGeom>
                    <a:avLst/>
                    <a:gdLst>
                      <a:gd name="T0" fmla="*/ 0 w 273"/>
                      <a:gd name="T1" fmla="*/ 0 h 90"/>
                      <a:gd name="T2" fmla="*/ 60 w 273"/>
                      <a:gd name="T3" fmla="*/ 0 h 90"/>
                      <a:gd name="T4" fmla="*/ 198 w 273"/>
                      <a:gd name="T5" fmla="*/ 90 h 90"/>
                      <a:gd name="T6" fmla="*/ 273 w 273"/>
                      <a:gd name="T7" fmla="*/ 90 h 9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73"/>
                      <a:gd name="T13" fmla="*/ 0 h 90"/>
                      <a:gd name="T14" fmla="*/ 273 w 273"/>
                      <a:gd name="T15" fmla="*/ 90 h 9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73" h="90">
                        <a:moveTo>
                          <a:pt x="0" y="0"/>
                        </a:moveTo>
                        <a:lnTo>
                          <a:pt x="60" y="0"/>
                        </a:lnTo>
                        <a:lnTo>
                          <a:pt x="198" y="90"/>
                        </a:lnTo>
                        <a:lnTo>
                          <a:pt x="273" y="90"/>
                        </a:lnTo>
                      </a:path>
                    </a:pathLst>
                  </a:custGeom>
                  <a:gradFill rotWithShape="0">
                    <a:gsLst>
                      <a:gs pos="0">
                        <a:srgbClr val="764801"/>
                      </a:gs>
                      <a:gs pos="100000">
                        <a:srgbClr val="FE9B03"/>
                      </a:gs>
                    </a:gsLst>
                    <a:lin ang="5400000" scaled="1"/>
                  </a:gradFill>
                  <a:ln w="9525">
                    <a:solidFill>
                      <a:schemeClr val="bg1"/>
                    </a:solidFill>
                    <a:round/>
                    <a:headEnd type="triangle" w="med" len="med"/>
                    <a:tailEnd type="triangle" w="med" len="med"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6680" name="Text Box 260"/>
              <p:cNvSpPr txBox="1">
                <a:spLocks noChangeArrowheads="1"/>
              </p:cNvSpPr>
              <p:nvPr/>
            </p:nvSpPr>
            <p:spPr bwMode="auto">
              <a:xfrm>
                <a:off x="86" y="1488"/>
                <a:ext cx="256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dirty="0">
                    <a:latin typeface="Arial"/>
                  </a:rPr>
                  <a:t>A</a:t>
                </a:r>
              </a:p>
            </p:txBody>
          </p:sp>
          <p:sp>
            <p:nvSpPr>
              <p:cNvPr id="26681" name="Text Box 261"/>
              <p:cNvSpPr txBox="1">
                <a:spLocks noChangeArrowheads="1"/>
              </p:cNvSpPr>
              <p:nvPr/>
            </p:nvSpPr>
            <p:spPr bwMode="auto">
              <a:xfrm>
                <a:off x="86" y="2282"/>
                <a:ext cx="246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s-ES" dirty="0">
                    <a:latin typeface="Arial"/>
                  </a:rPr>
                  <a:t>B</a:t>
                </a:r>
                <a:endParaRPr lang="en-US" dirty="0">
                  <a:latin typeface="Arial"/>
                </a:endParaRPr>
              </a:p>
            </p:txBody>
          </p:sp>
          <p:sp>
            <p:nvSpPr>
              <p:cNvPr id="26682" name="Text Box 262"/>
              <p:cNvSpPr txBox="1">
                <a:spLocks noChangeArrowheads="1"/>
              </p:cNvSpPr>
              <p:nvPr/>
            </p:nvSpPr>
            <p:spPr bwMode="auto">
              <a:xfrm>
                <a:off x="86" y="2928"/>
                <a:ext cx="256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s-ES" dirty="0">
                    <a:latin typeface="Arial"/>
                  </a:rPr>
                  <a:t>C</a:t>
                </a:r>
                <a:endParaRPr lang="en-US" dirty="0">
                  <a:latin typeface="Arial"/>
                </a:endParaRPr>
              </a:p>
            </p:txBody>
          </p:sp>
          <p:sp>
            <p:nvSpPr>
              <p:cNvPr id="26683" name="Text Box 263"/>
              <p:cNvSpPr txBox="1">
                <a:spLocks noChangeArrowheads="1"/>
              </p:cNvSpPr>
              <p:nvPr/>
            </p:nvSpPr>
            <p:spPr bwMode="auto">
              <a:xfrm>
                <a:off x="1601" y="1299"/>
                <a:ext cx="364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s-ES" dirty="0">
                    <a:latin typeface="Arial"/>
                  </a:rPr>
                  <a:t>R1</a:t>
                </a:r>
                <a:endParaRPr lang="en-US" dirty="0">
                  <a:latin typeface="Arial"/>
                </a:endParaRPr>
              </a:p>
            </p:txBody>
          </p:sp>
          <p:sp>
            <p:nvSpPr>
              <p:cNvPr id="26684" name="Text Box 264"/>
              <p:cNvSpPr txBox="1">
                <a:spLocks noChangeArrowheads="1"/>
              </p:cNvSpPr>
              <p:nvPr/>
            </p:nvSpPr>
            <p:spPr bwMode="auto">
              <a:xfrm>
                <a:off x="1632" y="2832"/>
                <a:ext cx="364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s-ES" dirty="0">
                    <a:latin typeface="Arial"/>
                  </a:rPr>
                  <a:t>R2</a:t>
                </a:r>
                <a:endParaRPr lang="en-US" dirty="0">
                  <a:latin typeface="Arial"/>
                </a:endParaRPr>
              </a:p>
            </p:txBody>
          </p:sp>
          <p:sp>
            <p:nvSpPr>
              <p:cNvPr id="26685" name="Text Box 265"/>
              <p:cNvSpPr txBox="1">
                <a:spLocks noChangeArrowheads="1"/>
              </p:cNvSpPr>
              <p:nvPr/>
            </p:nvSpPr>
            <p:spPr bwMode="auto">
              <a:xfrm>
                <a:off x="3696" y="1440"/>
                <a:ext cx="364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s-ES" dirty="0">
                    <a:latin typeface="Arial"/>
                  </a:rPr>
                  <a:t>R4</a:t>
                </a:r>
                <a:endParaRPr lang="en-US" dirty="0">
                  <a:latin typeface="Arial"/>
                </a:endParaRPr>
              </a:p>
            </p:txBody>
          </p:sp>
          <p:sp>
            <p:nvSpPr>
              <p:cNvPr id="26686" name="Text Box 266"/>
              <p:cNvSpPr txBox="1">
                <a:spLocks noChangeArrowheads="1"/>
              </p:cNvSpPr>
              <p:nvPr/>
            </p:nvSpPr>
            <p:spPr bwMode="auto">
              <a:xfrm>
                <a:off x="5184" y="1440"/>
                <a:ext cx="25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s-ES" dirty="0">
                    <a:latin typeface="Arial"/>
                  </a:rPr>
                  <a:t>D</a:t>
                </a:r>
                <a:endParaRPr lang="en-US" dirty="0">
                  <a:latin typeface="Arial"/>
                </a:endParaRPr>
              </a:p>
            </p:txBody>
          </p:sp>
          <p:sp>
            <p:nvSpPr>
              <p:cNvPr id="26687" name="Text Box 267"/>
              <p:cNvSpPr txBox="1">
                <a:spLocks noChangeArrowheads="1"/>
              </p:cNvSpPr>
              <p:nvPr/>
            </p:nvSpPr>
            <p:spPr bwMode="auto">
              <a:xfrm>
                <a:off x="5232" y="2304"/>
                <a:ext cx="246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s-ES" dirty="0">
                    <a:latin typeface="Arial"/>
                  </a:rPr>
                  <a:t>E</a:t>
                </a:r>
                <a:endParaRPr lang="en-US" dirty="0">
                  <a:latin typeface="Arial"/>
                </a:endParaRPr>
              </a:p>
            </p:txBody>
          </p:sp>
          <p:sp>
            <p:nvSpPr>
              <p:cNvPr id="26688" name="Text Box 268"/>
              <p:cNvSpPr txBox="1">
                <a:spLocks noChangeArrowheads="1"/>
              </p:cNvSpPr>
              <p:nvPr/>
            </p:nvSpPr>
            <p:spPr bwMode="auto">
              <a:xfrm>
                <a:off x="5136" y="3168"/>
                <a:ext cx="233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s-ES" dirty="0">
                    <a:latin typeface="Arial"/>
                  </a:rPr>
                  <a:t>F</a:t>
                </a:r>
                <a:endParaRPr lang="en-US" dirty="0">
                  <a:latin typeface="Arial"/>
                </a:endParaRPr>
              </a:p>
            </p:txBody>
          </p:sp>
          <p:sp>
            <p:nvSpPr>
              <p:cNvPr id="26689" name="Text Box 269"/>
              <p:cNvSpPr txBox="1">
                <a:spLocks noChangeArrowheads="1"/>
              </p:cNvSpPr>
              <p:nvPr/>
            </p:nvSpPr>
            <p:spPr bwMode="auto">
              <a:xfrm>
                <a:off x="3696" y="3069"/>
                <a:ext cx="364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s-ES" dirty="0">
                    <a:latin typeface="Arial"/>
                  </a:rPr>
                  <a:t>R5</a:t>
                </a:r>
                <a:endParaRPr lang="en-US" dirty="0">
                  <a:latin typeface="Arial"/>
                </a:endParaRPr>
              </a:p>
            </p:txBody>
          </p:sp>
        </p:grpSp>
      </p:grpSp>
      <p:sp>
        <p:nvSpPr>
          <p:cNvPr id="35086" name="Freeform 270"/>
          <p:cNvSpPr>
            <a:spLocks/>
          </p:cNvSpPr>
          <p:nvPr/>
        </p:nvSpPr>
        <p:spPr bwMode="auto">
          <a:xfrm>
            <a:off x="2592388" y="4267200"/>
            <a:ext cx="261937" cy="1295400"/>
          </a:xfrm>
          <a:custGeom>
            <a:avLst/>
            <a:gdLst>
              <a:gd name="T0" fmla="*/ 0 w 240"/>
              <a:gd name="T1" fmla="*/ 0 h 816"/>
              <a:gd name="T2" fmla="*/ 0 w 240"/>
              <a:gd name="T3" fmla="*/ 2147483647 h 816"/>
              <a:gd name="T4" fmla="*/ 2147483647 w 240"/>
              <a:gd name="T5" fmla="*/ 2147483647 h 816"/>
              <a:gd name="T6" fmla="*/ 0 60000 65536"/>
              <a:gd name="T7" fmla="*/ 0 60000 65536"/>
              <a:gd name="T8" fmla="*/ 0 60000 65536"/>
              <a:gd name="T9" fmla="*/ 0 w 240"/>
              <a:gd name="T10" fmla="*/ 0 h 816"/>
              <a:gd name="T11" fmla="*/ 240 w 240"/>
              <a:gd name="T12" fmla="*/ 816 h 8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" h="816">
                <a:moveTo>
                  <a:pt x="0" y="0"/>
                </a:moveTo>
                <a:lnTo>
                  <a:pt x="0" y="816"/>
                </a:lnTo>
                <a:lnTo>
                  <a:pt x="240" y="816"/>
                </a:lnTo>
              </a:path>
            </a:pathLst>
          </a:custGeom>
          <a:noFill/>
          <a:ln w="76200">
            <a:solidFill>
              <a:schemeClr val="tx2"/>
            </a:solidFill>
            <a:round/>
            <a:headEnd/>
            <a:tailEnd type="triangle" w="med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6624" name="Group 271"/>
          <p:cNvGrpSpPr>
            <a:grpSpLocks/>
          </p:cNvGrpSpPr>
          <p:nvPr/>
        </p:nvGrpSpPr>
        <p:grpSpPr bwMode="auto">
          <a:xfrm>
            <a:off x="2819400" y="4419600"/>
            <a:ext cx="2971800" cy="2114550"/>
            <a:chOff x="1776" y="2784"/>
            <a:chExt cx="1872" cy="1332"/>
          </a:xfrm>
        </p:grpSpPr>
        <p:sp>
          <p:nvSpPr>
            <p:cNvPr id="26636" name="Rectangle 272"/>
            <p:cNvSpPr>
              <a:spLocks noChangeArrowheads="1"/>
            </p:cNvSpPr>
            <p:nvPr/>
          </p:nvSpPr>
          <p:spPr bwMode="auto">
            <a:xfrm>
              <a:off x="2793" y="3867"/>
              <a:ext cx="855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charset="2"/>
                <a:buNone/>
              </a:pPr>
              <a:r>
                <a:rPr lang="es-ES" sz="1800" dirty="0">
                  <a:latin typeface="Arial"/>
                </a:rPr>
                <a:t>R5</a:t>
              </a:r>
              <a:endParaRPr lang="en-US" sz="1800" dirty="0">
                <a:latin typeface="Arial"/>
              </a:endParaRPr>
            </a:p>
          </p:txBody>
        </p:sp>
        <p:sp>
          <p:nvSpPr>
            <p:cNvPr id="26637" name="Rectangle 273"/>
            <p:cNvSpPr>
              <a:spLocks noChangeArrowheads="1"/>
            </p:cNvSpPr>
            <p:nvPr/>
          </p:nvSpPr>
          <p:spPr bwMode="auto">
            <a:xfrm>
              <a:off x="1776" y="3867"/>
              <a:ext cx="1017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charset="2"/>
                <a:buNone/>
              </a:pPr>
              <a:r>
                <a:rPr lang="es-ES" sz="1800" dirty="0">
                  <a:latin typeface="Arial"/>
                </a:rPr>
                <a:t>F</a:t>
              </a:r>
              <a:endParaRPr lang="en-US" sz="1800" dirty="0">
                <a:latin typeface="Arial"/>
              </a:endParaRPr>
            </a:p>
          </p:txBody>
        </p:sp>
        <p:sp>
          <p:nvSpPr>
            <p:cNvPr id="26638" name="Rectangle 274"/>
            <p:cNvSpPr>
              <a:spLocks noChangeArrowheads="1"/>
            </p:cNvSpPr>
            <p:nvPr/>
          </p:nvSpPr>
          <p:spPr bwMode="auto">
            <a:xfrm>
              <a:off x="2793" y="3618"/>
              <a:ext cx="855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charset="2"/>
                <a:buNone/>
              </a:pPr>
              <a:r>
                <a:rPr lang="es-ES" sz="1800" dirty="0">
                  <a:latin typeface="Arial"/>
                </a:rPr>
                <a:t>R3</a:t>
              </a:r>
              <a:endParaRPr lang="en-US" sz="1800" dirty="0">
                <a:latin typeface="Arial"/>
              </a:endParaRPr>
            </a:p>
          </p:txBody>
        </p:sp>
        <p:sp>
          <p:nvSpPr>
            <p:cNvPr id="26639" name="Rectangle 275"/>
            <p:cNvSpPr>
              <a:spLocks noChangeArrowheads="1"/>
            </p:cNvSpPr>
            <p:nvPr/>
          </p:nvSpPr>
          <p:spPr bwMode="auto">
            <a:xfrm>
              <a:off x="1776" y="3618"/>
              <a:ext cx="1017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charset="2"/>
                <a:buNone/>
              </a:pPr>
              <a:r>
                <a:rPr lang="es-ES" sz="1800" dirty="0">
                  <a:latin typeface="Arial"/>
                </a:rPr>
                <a:t>E</a:t>
              </a:r>
              <a:endParaRPr lang="en-US" sz="1800" dirty="0">
                <a:latin typeface="Arial"/>
              </a:endParaRPr>
            </a:p>
          </p:txBody>
        </p:sp>
        <p:sp>
          <p:nvSpPr>
            <p:cNvPr id="26640" name="Rectangle 276"/>
            <p:cNvSpPr>
              <a:spLocks noChangeArrowheads="1"/>
            </p:cNvSpPr>
            <p:nvPr/>
          </p:nvSpPr>
          <p:spPr bwMode="auto">
            <a:xfrm>
              <a:off x="2793" y="3369"/>
              <a:ext cx="855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charset="2"/>
                <a:buNone/>
              </a:pPr>
              <a:r>
                <a:rPr lang="es-ES" sz="1800" dirty="0">
                  <a:latin typeface="Arial"/>
                </a:rPr>
                <a:t>R3</a:t>
              </a:r>
              <a:endParaRPr lang="en-US" sz="1800" dirty="0">
                <a:latin typeface="Arial"/>
              </a:endParaRPr>
            </a:p>
          </p:txBody>
        </p:sp>
        <p:sp>
          <p:nvSpPr>
            <p:cNvPr id="26641" name="Rectangle 277"/>
            <p:cNvSpPr>
              <a:spLocks noChangeArrowheads="1"/>
            </p:cNvSpPr>
            <p:nvPr/>
          </p:nvSpPr>
          <p:spPr bwMode="auto">
            <a:xfrm>
              <a:off x="1776" y="3369"/>
              <a:ext cx="1017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charset="2"/>
                <a:buNone/>
              </a:pPr>
              <a:r>
                <a:rPr lang="es-ES" sz="1800" dirty="0">
                  <a:latin typeface="Arial"/>
                </a:rPr>
                <a:t>D</a:t>
              </a:r>
              <a:endParaRPr lang="en-US" sz="1800" dirty="0">
                <a:latin typeface="Arial"/>
              </a:endParaRPr>
            </a:p>
          </p:txBody>
        </p:sp>
        <p:sp>
          <p:nvSpPr>
            <p:cNvPr id="26642" name="Rectangle 278"/>
            <p:cNvSpPr>
              <a:spLocks noChangeArrowheads="1"/>
            </p:cNvSpPr>
            <p:nvPr/>
          </p:nvSpPr>
          <p:spPr bwMode="auto">
            <a:xfrm>
              <a:off x="2793" y="3120"/>
              <a:ext cx="855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charset="2"/>
                <a:buNone/>
              </a:pPr>
              <a:r>
                <a:rPr lang="es-ES" sz="1800" dirty="0" err="1">
                  <a:latin typeface="Arial"/>
                </a:rPr>
                <a:t>Next</a:t>
              </a:r>
              <a:r>
                <a:rPr lang="es-ES" sz="1800" dirty="0">
                  <a:latin typeface="Arial"/>
                </a:rPr>
                <a:t> Hop</a:t>
              </a:r>
              <a:endParaRPr lang="en-US" sz="1800" dirty="0">
                <a:latin typeface="Arial"/>
              </a:endParaRPr>
            </a:p>
          </p:txBody>
        </p:sp>
        <p:sp>
          <p:nvSpPr>
            <p:cNvPr id="26643" name="Rectangle 279"/>
            <p:cNvSpPr>
              <a:spLocks noChangeArrowheads="1"/>
            </p:cNvSpPr>
            <p:nvPr/>
          </p:nvSpPr>
          <p:spPr bwMode="auto">
            <a:xfrm>
              <a:off x="1776" y="3120"/>
              <a:ext cx="1017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charset="2"/>
                <a:buNone/>
              </a:pPr>
              <a:r>
                <a:rPr lang="es-ES" sz="1800" dirty="0" err="1">
                  <a:latin typeface="Arial"/>
                </a:rPr>
                <a:t>Destination</a:t>
              </a:r>
              <a:endParaRPr lang="en-US" sz="1800" dirty="0">
                <a:latin typeface="Arial"/>
              </a:endParaRPr>
            </a:p>
          </p:txBody>
        </p:sp>
        <p:sp>
          <p:nvSpPr>
            <p:cNvPr id="26644" name="Line 280"/>
            <p:cNvSpPr>
              <a:spLocks noChangeShapeType="1"/>
            </p:cNvSpPr>
            <p:nvPr/>
          </p:nvSpPr>
          <p:spPr bwMode="auto">
            <a:xfrm>
              <a:off x="1776" y="3120"/>
              <a:ext cx="187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45" name="Line 281"/>
            <p:cNvSpPr>
              <a:spLocks noChangeShapeType="1"/>
            </p:cNvSpPr>
            <p:nvPr/>
          </p:nvSpPr>
          <p:spPr bwMode="auto">
            <a:xfrm>
              <a:off x="1776" y="3369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46" name="Line 282"/>
            <p:cNvSpPr>
              <a:spLocks noChangeShapeType="1"/>
            </p:cNvSpPr>
            <p:nvPr/>
          </p:nvSpPr>
          <p:spPr bwMode="auto">
            <a:xfrm>
              <a:off x="1776" y="3618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47" name="Line 283"/>
            <p:cNvSpPr>
              <a:spLocks noChangeShapeType="1"/>
            </p:cNvSpPr>
            <p:nvPr/>
          </p:nvSpPr>
          <p:spPr bwMode="auto">
            <a:xfrm>
              <a:off x="1776" y="3867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48" name="Line 284"/>
            <p:cNvSpPr>
              <a:spLocks noChangeShapeType="1"/>
            </p:cNvSpPr>
            <p:nvPr/>
          </p:nvSpPr>
          <p:spPr bwMode="auto">
            <a:xfrm>
              <a:off x="1776" y="4116"/>
              <a:ext cx="187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49" name="Line 285"/>
            <p:cNvSpPr>
              <a:spLocks noChangeShapeType="1"/>
            </p:cNvSpPr>
            <p:nvPr/>
          </p:nvSpPr>
          <p:spPr bwMode="auto">
            <a:xfrm>
              <a:off x="1776" y="3120"/>
              <a:ext cx="0" cy="99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50" name="Line 286"/>
            <p:cNvSpPr>
              <a:spLocks noChangeShapeType="1"/>
            </p:cNvSpPr>
            <p:nvPr/>
          </p:nvSpPr>
          <p:spPr bwMode="auto">
            <a:xfrm>
              <a:off x="2793" y="3120"/>
              <a:ext cx="0" cy="9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51" name="Line 287"/>
            <p:cNvSpPr>
              <a:spLocks noChangeShapeType="1"/>
            </p:cNvSpPr>
            <p:nvPr/>
          </p:nvSpPr>
          <p:spPr bwMode="auto">
            <a:xfrm>
              <a:off x="3648" y="3120"/>
              <a:ext cx="0" cy="24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52" name="Line 288"/>
            <p:cNvSpPr>
              <a:spLocks noChangeShapeType="1"/>
            </p:cNvSpPr>
            <p:nvPr/>
          </p:nvSpPr>
          <p:spPr bwMode="auto">
            <a:xfrm>
              <a:off x="3648" y="3369"/>
              <a:ext cx="0" cy="747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53" name="Freeform 289"/>
            <p:cNvSpPr>
              <a:spLocks/>
            </p:cNvSpPr>
            <p:nvPr/>
          </p:nvSpPr>
          <p:spPr bwMode="auto">
            <a:xfrm>
              <a:off x="1776" y="2784"/>
              <a:ext cx="1872" cy="336"/>
            </a:xfrm>
            <a:custGeom>
              <a:avLst/>
              <a:gdLst>
                <a:gd name="T0" fmla="*/ 48 w 1872"/>
                <a:gd name="T1" fmla="*/ 0 h 336"/>
                <a:gd name="T2" fmla="*/ 0 w 1872"/>
                <a:gd name="T3" fmla="*/ 336 h 336"/>
                <a:gd name="T4" fmla="*/ 1872 w 1872"/>
                <a:gd name="T5" fmla="*/ 336 h 336"/>
                <a:gd name="T6" fmla="*/ 240 w 1872"/>
                <a:gd name="T7" fmla="*/ 0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72"/>
                <a:gd name="T13" fmla="*/ 0 h 336"/>
                <a:gd name="T14" fmla="*/ 1872 w 1872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72" h="336">
                  <a:moveTo>
                    <a:pt x="48" y="0"/>
                  </a:moveTo>
                  <a:lnTo>
                    <a:pt x="0" y="336"/>
                  </a:lnTo>
                  <a:lnTo>
                    <a:pt x="1872" y="336"/>
                  </a:lnTo>
                  <a:lnTo>
                    <a:pt x="24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 w="2857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6625" name="Group 294"/>
          <p:cNvGrpSpPr>
            <a:grpSpLocks/>
          </p:cNvGrpSpPr>
          <p:nvPr/>
        </p:nvGrpSpPr>
        <p:grpSpPr bwMode="auto">
          <a:xfrm>
            <a:off x="914400" y="4267200"/>
            <a:ext cx="885825" cy="374650"/>
            <a:chOff x="385" y="768"/>
            <a:chExt cx="558" cy="236"/>
          </a:xfrm>
        </p:grpSpPr>
        <p:sp>
          <p:nvSpPr>
            <p:cNvPr id="26633" name="Rectangle 295"/>
            <p:cNvSpPr>
              <a:spLocks noChangeArrowheads="1"/>
            </p:cNvSpPr>
            <p:nvPr/>
          </p:nvSpPr>
          <p:spPr bwMode="auto">
            <a:xfrm rot="-919250">
              <a:off x="385" y="860"/>
              <a:ext cx="406" cy="144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34" name="Rectangle 296"/>
            <p:cNvSpPr>
              <a:spLocks noChangeArrowheads="1"/>
            </p:cNvSpPr>
            <p:nvPr/>
          </p:nvSpPr>
          <p:spPr bwMode="auto">
            <a:xfrm rot="-919250">
              <a:off x="782" y="793"/>
              <a:ext cx="101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35" name="Text Box 297"/>
            <p:cNvSpPr txBox="1">
              <a:spLocks noChangeArrowheads="1"/>
            </p:cNvSpPr>
            <p:nvPr/>
          </p:nvSpPr>
          <p:spPr bwMode="auto">
            <a:xfrm rot="-610305">
              <a:off x="735" y="768"/>
              <a:ext cx="2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1" hangingPunct="1"/>
              <a:r>
                <a:rPr lang="en-US" sz="1600" dirty="0">
                  <a:latin typeface="Arial"/>
                </a:rPr>
                <a:t>D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22222E-6 -6.2963E-6 L 0.13541 -0.04723 " pathEditMode="relative" ptsTypes="AA">
                                      <p:cBhvr>
                                        <p:cTn id="6" dur="10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35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8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8A18C2-536F-FC40-9012-F12CBD51720E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/>
              <a:t>What is Routing?</a:t>
            </a:r>
          </a:p>
        </p:txBody>
      </p:sp>
      <p:grpSp>
        <p:nvGrpSpPr>
          <p:cNvPr id="28676" name="Group 3"/>
          <p:cNvGrpSpPr>
            <a:grpSpLocks/>
          </p:cNvGrpSpPr>
          <p:nvPr/>
        </p:nvGrpSpPr>
        <p:grpSpPr bwMode="auto">
          <a:xfrm>
            <a:off x="136525" y="1600200"/>
            <a:ext cx="8559800" cy="4049713"/>
            <a:chOff x="86" y="1008"/>
            <a:chExt cx="5392" cy="2551"/>
          </a:xfrm>
        </p:grpSpPr>
        <p:sp>
          <p:nvSpPr>
            <p:cNvPr id="28755" name="Text Box 4"/>
            <p:cNvSpPr txBox="1">
              <a:spLocks noChangeArrowheads="1"/>
            </p:cNvSpPr>
            <p:nvPr/>
          </p:nvSpPr>
          <p:spPr bwMode="auto">
            <a:xfrm>
              <a:off x="2640" y="1008"/>
              <a:ext cx="36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s-ES" dirty="0">
                  <a:latin typeface="Arial"/>
                </a:rPr>
                <a:t>R3</a:t>
              </a:r>
              <a:endParaRPr lang="en-US" dirty="0">
                <a:latin typeface="Arial"/>
              </a:endParaRPr>
            </a:p>
          </p:txBody>
        </p:sp>
        <p:grpSp>
          <p:nvGrpSpPr>
            <p:cNvPr id="28756" name="Group 5"/>
            <p:cNvGrpSpPr>
              <a:grpSpLocks/>
            </p:cNvGrpSpPr>
            <p:nvPr/>
          </p:nvGrpSpPr>
          <p:grpSpPr bwMode="auto">
            <a:xfrm>
              <a:off x="86" y="1293"/>
              <a:ext cx="5392" cy="2266"/>
              <a:chOff x="86" y="1293"/>
              <a:chExt cx="5392" cy="2266"/>
            </a:xfrm>
          </p:grpSpPr>
          <p:sp>
            <p:nvSpPr>
              <p:cNvPr id="28757" name="Line 6"/>
              <p:cNvSpPr>
                <a:spLocks noChangeShapeType="1"/>
              </p:cNvSpPr>
              <p:nvPr/>
            </p:nvSpPr>
            <p:spPr bwMode="auto">
              <a:xfrm flipV="1">
                <a:off x="1920" y="1520"/>
                <a:ext cx="720" cy="121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58" name="Line 7"/>
              <p:cNvSpPr>
                <a:spLocks noChangeShapeType="1"/>
              </p:cNvSpPr>
              <p:nvPr/>
            </p:nvSpPr>
            <p:spPr bwMode="auto">
              <a:xfrm flipH="1" flipV="1">
                <a:off x="2640" y="1507"/>
                <a:ext cx="1104" cy="127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59" name="Line 8"/>
              <p:cNvSpPr>
                <a:spLocks noChangeShapeType="1"/>
              </p:cNvSpPr>
              <p:nvPr/>
            </p:nvSpPr>
            <p:spPr bwMode="auto">
              <a:xfrm flipH="1" flipV="1">
                <a:off x="2640" y="1503"/>
                <a:ext cx="1248" cy="41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60" name="Line 9"/>
              <p:cNvSpPr>
                <a:spLocks noChangeShapeType="1"/>
              </p:cNvSpPr>
              <p:nvPr/>
            </p:nvSpPr>
            <p:spPr bwMode="auto">
              <a:xfrm flipV="1">
                <a:off x="1776" y="1539"/>
                <a:ext cx="912" cy="28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61" name="Line 10"/>
              <p:cNvSpPr>
                <a:spLocks noChangeShapeType="1"/>
              </p:cNvSpPr>
              <p:nvPr/>
            </p:nvSpPr>
            <p:spPr bwMode="auto">
              <a:xfrm>
                <a:off x="1774" y="1915"/>
                <a:ext cx="154" cy="8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62" name="Line 11"/>
              <p:cNvSpPr>
                <a:spLocks noChangeShapeType="1"/>
              </p:cNvSpPr>
              <p:nvPr/>
            </p:nvSpPr>
            <p:spPr bwMode="auto">
              <a:xfrm>
                <a:off x="1872" y="2733"/>
                <a:ext cx="192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63" name="Line 12"/>
              <p:cNvSpPr>
                <a:spLocks noChangeShapeType="1"/>
              </p:cNvSpPr>
              <p:nvPr/>
            </p:nvSpPr>
            <p:spPr bwMode="auto">
              <a:xfrm flipV="1">
                <a:off x="3842" y="1840"/>
                <a:ext cx="41" cy="106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64" name="Line 13"/>
              <p:cNvSpPr>
                <a:spLocks noChangeShapeType="1"/>
              </p:cNvSpPr>
              <p:nvPr/>
            </p:nvSpPr>
            <p:spPr bwMode="auto">
              <a:xfrm>
                <a:off x="462" y="1620"/>
                <a:ext cx="1314" cy="20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65" name="Line 14"/>
              <p:cNvSpPr>
                <a:spLocks noChangeShapeType="1"/>
              </p:cNvSpPr>
              <p:nvPr/>
            </p:nvSpPr>
            <p:spPr bwMode="auto">
              <a:xfrm flipV="1">
                <a:off x="462" y="1824"/>
                <a:ext cx="1266" cy="59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66" name="Line 15"/>
              <p:cNvSpPr>
                <a:spLocks noChangeShapeType="1"/>
              </p:cNvSpPr>
              <p:nvPr/>
            </p:nvSpPr>
            <p:spPr bwMode="auto">
              <a:xfrm flipV="1">
                <a:off x="3840" y="1620"/>
                <a:ext cx="1127" cy="2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67" name="Line 16"/>
              <p:cNvSpPr>
                <a:spLocks noChangeShapeType="1"/>
              </p:cNvSpPr>
              <p:nvPr/>
            </p:nvSpPr>
            <p:spPr bwMode="auto">
              <a:xfrm>
                <a:off x="3840" y="1917"/>
                <a:ext cx="1279" cy="65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68" name="Line 17"/>
              <p:cNvSpPr>
                <a:spLocks noChangeShapeType="1"/>
              </p:cNvSpPr>
              <p:nvPr/>
            </p:nvSpPr>
            <p:spPr bwMode="auto">
              <a:xfrm flipV="1">
                <a:off x="576" y="2685"/>
                <a:ext cx="1344" cy="38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69" name="Line 18"/>
              <p:cNvSpPr>
                <a:spLocks noChangeShapeType="1"/>
              </p:cNvSpPr>
              <p:nvPr/>
            </p:nvSpPr>
            <p:spPr bwMode="auto">
              <a:xfrm>
                <a:off x="3840" y="2877"/>
                <a:ext cx="1030" cy="38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2" name="Group 19"/>
              <p:cNvGrpSpPr>
                <a:grpSpLocks/>
              </p:cNvGrpSpPr>
              <p:nvPr/>
            </p:nvGrpSpPr>
            <p:grpSpPr bwMode="auto">
              <a:xfrm>
                <a:off x="288" y="1485"/>
                <a:ext cx="475" cy="442"/>
                <a:chOff x="192" y="1632"/>
                <a:chExt cx="475" cy="442"/>
              </a:xfrm>
            </p:grpSpPr>
            <p:sp>
              <p:nvSpPr>
                <p:cNvPr id="28986" name="Rectangle 20"/>
                <p:cNvSpPr>
                  <a:spLocks noChangeArrowheads="1"/>
                </p:cNvSpPr>
                <p:nvPr/>
              </p:nvSpPr>
              <p:spPr bwMode="auto">
                <a:xfrm>
                  <a:off x="278" y="1654"/>
                  <a:ext cx="288" cy="240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987" name="Rectangle 21"/>
                <p:cNvSpPr>
                  <a:spLocks noChangeArrowheads="1"/>
                </p:cNvSpPr>
                <p:nvPr/>
              </p:nvSpPr>
              <p:spPr bwMode="auto">
                <a:xfrm>
                  <a:off x="220" y="1956"/>
                  <a:ext cx="418" cy="96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28988" name="Group 22"/>
                <p:cNvGrpSpPr>
                  <a:grpSpLocks/>
                </p:cNvGrpSpPr>
                <p:nvPr/>
              </p:nvGrpSpPr>
              <p:grpSpPr bwMode="auto">
                <a:xfrm>
                  <a:off x="192" y="1632"/>
                  <a:ext cx="475" cy="442"/>
                  <a:chOff x="5285" y="1536"/>
                  <a:chExt cx="475" cy="442"/>
                </a:xfrm>
              </p:grpSpPr>
              <p:sp>
                <p:nvSpPr>
                  <p:cNvPr id="28989" name="Rectangle 23"/>
                  <p:cNvSpPr>
                    <a:spLocks noChangeArrowheads="1"/>
                  </p:cNvSpPr>
                  <p:nvPr/>
                </p:nvSpPr>
                <p:spPr bwMode="auto">
                  <a:xfrm>
                    <a:off x="5424" y="1612"/>
                    <a:ext cx="192" cy="144"/>
                  </a:xfrm>
                  <a:prstGeom prst="rect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grpSp>
                <p:nvGrpSpPr>
                  <p:cNvPr id="28990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5285" y="1536"/>
                    <a:ext cx="475" cy="442"/>
                    <a:chOff x="5285" y="1536"/>
                    <a:chExt cx="475" cy="442"/>
                  </a:xfrm>
                </p:grpSpPr>
                <p:sp>
                  <p:nvSpPr>
                    <p:cNvPr id="28991" name="Freeform 25"/>
                    <p:cNvSpPr>
                      <a:spLocks/>
                    </p:cNvSpPr>
                    <p:nvPr/>
                  </p:nvSpPr>
                  <p:spPr bwMode="auto">
                    <a:xfrm>
                      <a:off x="5365" y="1943"/>
                      <a:ext cx="369" cy="35"/>
                    </a:xfrm>
                    <a:custGeom>
                      <a:avLst/>
                      <a:gdLst>
                        <a:gd name="T0" fmla="*/ 33 w 1105"/>
                        <a:gd name="T1" fmla="*/ 0 h 104"/>
                        <a:gd name="T2" fmla="*/ 34 w 1105"/>
                        <a:gd name="T3" fmla="*/ 0 h 104"/>
                        <a:gd name="T4" fmla="*/ 34 w 1105"/>
                        <a:gd name="T5" fmla="*/ 0 h 104"/>
                        <a:gd name="T6" fmla="*/ 35 w 1105"/>
                        <a:gd name="T7" fmla="*/ 0 h 104"/>
                        <a:gd name="T8" fmla="*/ 36 w 1105"/>
                        <a:gd name="T9" fmla="*/ 0 h 104"/>
                        <a:gd name="T10" fmla="*/ 36 w 1105"/>
                        <a:gd name="T11" fmla="*/ 0 h 104"/>
                        <a:gd name="T12" fmla="*/ 37 w 1105"/>
                        <a:gd name="T13" fmla="*/ 0 h 104"/>
                        <a:gd name="T14" fmla="*/ 37 w 1105"/>
                        <a:gd name="T15" fmla="*/ 0 h 104"/>
                        <a:gd name="T16" fmla="*/ 38 w 1105"/>
                        <a:gd name="T17" fmla="*/ 0 h 104"/>
                        <a:gd name="T18" fmla="*/ 39 w 1105"/>
                        <a:gd name="T19" fmla="*/ 0 h 104"/>
                        <a:gd name="T20" fmla="*/ 39 w 1105"/>
                        <a:gd name="T21" fmla="*/ 0 h 104"/>
                        <a:gd name="T22" fmla="*/ 40 w 1105"/>
                        <a:gd name="T23" fmla="*/ 0 h 104"/>
                        <a:gd name="T24" fmla="*/ 41 w 1105"/>
                        <a:gd name="T25" fmla="*/ 0 h 104"/>
                        <a:gd name="T26" fmla="*/ 41 w 1105"/>
                        <a:gd name="T27" fmla="*/ 1 h 104"/>
                        <a:gd name="T28" fmla="*/ 41 w 1105"/>
                        <a:gd name="T29" fmla="*/ 1 h 104"/>
                        <a:gd name="T30" fmla="*/ 41 w 1105"/>
                        <a:gd name="T31" fmla="*/ 2 h 104"/>
                        <a:gd name="T32" fmla="*/ 40 w 1105"/>
                        <a:gd name="T33" fmla="*/ 2 h 104"/>
                        <a:gd name="T34" fmla="*/ 38 w 1105"/>
                        <a:gd name="T35" fmla="*/ 3 h 104"/>
                        <a:gd name="T36" fmla="*/ 35 w 1105"/>
                        <a:gd name="T37" fmla="*/ 3 h 104"/>
                        <a:gd name="T38" fmla="*/ 32 w 1105"/>
                        <a:gd name="T39" fmla="*/ 4 h 104"/>
                        <a:gd name="T40" fmla="*/ 29 w 1105"/>
                        <a:gd name="T41" fmla="*/ 4 h 104"/>
                        <a:gd name="T42" fmla="*/ 25 w 1105"/>
                        <a:gd name="T43" fmla="*/ 4 h 104"/>
                        <a:gd name="T44" fmla="*/ 21 w 1105"/>
                        <a:gd name="T45" fmla="*/ 4 h 104"/>
                        <a:gd name="T46" fmla="*/ 17 w 1105"/>
                        <a:gd name="T47" fmla="*/ 4 h 104"/>
                        <a:gd name="T48" fmla="*/ 13 w 1105"/>
                        <a:gd name="T49" fmla="*/ 4 h 104"/>
                        <a:gd name="T50" fmla="*/ 9 w 1105"/>
                        <a:gd name="T51" fmla="*/ 4 h 104"/>
                        <a:gd name="T52" fmla="*/ 6 w 1105"/>
                        <a:gd name="T53" fmla="*/ 4 h 104"/>
                        <a:gd name="T54" fmla="*/ 3 w 1105"/>
                        <a:gd name="T55" fmla="*/ 4 h 104"/>
                        <a:gd name="T56" fmla="*/ 1 w 1105"/>
                        <a:gd name="T57" fmla="*/ 4 h 104"/>
                        <a:gd name="T58" fmla="*/ 0 w 1105"/>
                        <a:gd name="T59" fmla="*/ 3 h 104"/>
                        <a:gd name="T60" fmla="*/ 0 w 1105"/>
                        <a:gd name="T61" fmla="*/ 3 h 104"/>
                        <a:gd name="T62" fmla="*/ 0 w 1105"/>
                        <a:gd name="T63" fmla="*/ 2 h 104"/>
                        <a:gd name="T64" fmla="*/ 1 w 1105"/>
                        <a:gd name="T65" fmla="*/ 2 h 104"/>
                        <a:gd name="T66" fmla="*/ 1 w 1105"/>
                        <a:gd name="T67" fmla="*/ 1 h 104"/>
                        <a:gd name="T68" fmla="*/ 2 w 1105"/>
                        <a:gd name="T69" fmla="*/ 1 h 104"/>
                        <a:gd name="T70" fmla="*/ 3 w 1105"/>
                        <a:gd name="T71" fmla="*/ 1 h 104"/>
                        <a:gd name="T72" fmla="*/ 4 w 1105"/>
                        <a:gd name="T73" fmla="*/ 1 h 104"/>
                        <a:gd name="T74" fmla="*/ 5 w 1105"/>
                        <a:gd name="T75" fmla="*/ 1 h 104"/>
                        <a:gd name="T76" fmla="*/ 5 w 1105"/>
                        <a:gd name="T77" fmla="*/ 1 h 104"/>
                        <a:gd name="T78" fmla="*/ 6 w 1105"/>
                        <a:gd name="T79" fmla="*/ 1 h 104"/>
                        <a:gd name="T80" fmla="*/ 7 w 1105"/>
                        <a:gd name="T81" fmla="*/ 1 h 104"/>
                        <a:gd name="T82" fmla="*/ 8 w 1105"/>
                        <a:gd name="T83" fmla="*/ 1 h 104"/>
                        <a:gd name="T84" fmla="*/ 9 w 1105"/>
                        <a:gd name="T85" fmla="*/ 1 h 104"/>
                        <a:gd name="T86" fmla="*/ 10 w 1105"/>
                        <a:gd name="T87" fmla="*/ 1 h 104"/>
                        <a:gd name="T88" fmla="*/ 11 w 1105"/>
                        <a:gd name="T89" fmla="*/ 1 h 104"/>
                        <a:gd name="T90" fmla="*/ 13 w 1105"/>
                        <a:gd name="T91" fmla="*/ 1 h 104"/>
                        <a:gd name="T92" fmla="*/ 14 w 1105"/>
                        <a:gd name="T93" fmla="*/ 1 h 104"/>
                        <a:gd name="T94" fmla="*/ 16 w 1105"/>
                        <a:gd name="T95" fmla="*/ 1 h 104"/>
                        <a:gd name="T96" fmla="*/ 18 w 1105"/>
                        <a:gd name="T97" fmla="*/ 1 h 104"/>
                        <a:gd name="T98" fmla="*/ 19 w 1105"/>
                        <a:gd name="T99" fmla="*/ 1 h 104"/>
                        <a:gd name="T100" fmla="*/ 21 w 1105"/>
                        <a:gd name="T101" fmla="*/ 1 h 104"/>
                        <a:gd name="T102" fmla="*/ 23 w 1105"/>
                        <a:gd name="T103" fmla="*/ 1 h 104"/>
                        <a:gd name="T104" fmla="*/ 25 w 1105"/>
                        <a:gd name="T105" fmla="*/ 1 h 104"/>
                        <a:gd name="T106" fmla="*/ 27 w 1105"/>
                        <a:gd name="T107" fmla="*/ 1 h 104"/>
                        <a:gd name="T108" fmla="*/ 28 w 1105"/>
                        <a:gd name="T109" fmla="*/ 1 h 104"/>
                        <a:gd name="T110" fmla="*/ 30 w 1105"/>
                        <a:gd name="T111" fmla="*/ 1 h 104"/>
                        <a:gd name="T112" fmla="*/ 32 w 1105"/>
                        <a:gd name="T113" fmla="*/ 0 h 104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w 1105"/>
                        <a:gd name="T172" fmla="*/ 0 h 104"/>
                        <a:gd name="T173" fmla="*/ 1105 w 1105"/>
                        <a:gd name="T174" fmla="*/ 104 h 104"/>
                      </a:gdLst>
                      <a:ahLst/>
                      <a:cxnLst>
                        <a:cxn ang="T114">
                          <a:pos x="T0" y="T1"/>
                        </a:cxn>
                        <a:cxn ang="T115">
                          <a:pos x="T2" y="T3"/>
                        </a:cxn>
                        <a:cxn ang="T116">
                          <a:pos x="T4" y="T5"/>
                        </a:cxn>
                        <a:cxn ang="T117">
                          <a:pos x="T6" y="T7"/>
                        </a:cxn>
                        <a:cxn ang="T118">
                          <a:pos x="T8" y="T9"/>
                        </a:cxn>
                        <a:cxn ang="T119">
                          <a:pos x="T10" y="T11"/>
                        </a:cxn>
                        <a:cxn ang="T120">
                          <a:pos x="T12" y="T13"/>
                        </a:cxn>
                        <a:cxn ang="T121">
                          <a:pos x="T14" y="T15"/>
                        </a:cxn>
                        <a:cxn ang="T122">
                          <a:pos x="T16" y="T17"/>
                        </a:cxn>
                        <a:cxn ang="T123">
                          <a:pos x="T18" y="T19"/>
                        </a:cxn>
                        <a:cxn ang="T124">
                          <a:pos x="T20" y="T21"/>
                        </a:cxn>
                        <a:cxn ang="T125">
                          <a:pos x="T22" y="T23"/>
                        </a:cxn>
                        <a:cxn ang="T126">
                          <a:pos x="T24" y="T25"/>
                        </a:cxn>
                        <a:cxn ang="T127">
                          <a:pos x="T26" y="T27"/>
                        </a:cxn>
                        <a:cxn ang="T128">
                          <a:pos x="T28" y="T29"/>
                        </a:cxn>
                        <a:cxn ang="T129">
                          <a:pos x="T30" y="T31"/>
                        </a:cxn>
                        <a:cxn ang="T130">
                          <a:pos x="T32" y="T33"/>
                        </a:cxn>
                        <a:cxn ang="T131">
                          <a:pos x="T34" y="T35"/>
                        </a:cxn>
                        <a:cxn ang="T132">
                          <a:pos x="T36" y="T37"/>
                        </a:cxn>
                        <a:cxn ang="T133">
                          <a:pos x="T38" y="T39"/>
                        </a:cxn>
                        <a:cxn ang="T134">
                          <a:pos x="T40" y="T41"/>
                        </a:cxn>
                        <a:cxn ang="T135">
                          <a:pos x="T42" y="T43"/>
                        </a:cxn>
                        <a:cxn ang="T136">
                          <a:pos x="T44" y="T45"/>
                        </a:cxn>
                        <a:cxn ang="T137">
                          <a:pos x="T46" y="T47"/>
                        </a:cxn>
                        <a:cxn ang="T138">
                          <a:pos x="T48" y="T49"/>
                        </a:cxn>
                        <a:cxn ang="T139">
                          <a:pos x="T50" y="T51"/>
                        </a:cxn>
                        <a:cxn ang="T140">
                          <a:pos x="T52" y="T53"/>
                        </a:cxn>
                        <a:cxn ang="T141">
                          <a:pos x="T54" y="T55"/>
                        </a:cxn>
                        <a:cxn ang="T142">
                          <a:pos x="T56" y="T57"/>
                        </a:cxn>
                        <a:cxn ang="T143">
                          <a:pos x="T58" y="T59"/>
                        </a:cxn>
                        <a:cxn ang="T144">
                          <a:pos x="T60" y="T61"/>
                        </a:cxn>
                        <a:cxn ang="T145">
                          <a:pos x="T62" y="T63"/>
                        </a:cxn>
                        <a:cxn ang="T146">
                          <a:pos x="T64" y="T65"/>
                        </a:cxn>
                        <a:cxn ang="T147">
                          <a:pos x="T66" y="T67"/>
                        </a:cxn>
                        <a:cxn ang="T148">
                          <a:pos x="T68" y="T69"/>
                        </a:cxn>
                        <a:cxn ang="T149">
                          <a:pos x="T70" y="T71"/>
                        </a:cxn>
                        <a:cxn ang="T150">
                          <a:pos x="T72" y="T73"/>
                        </a:cxn>
                        <a:cxn ang="T151">
                          <a:pos x="T74" y="T75"/>
                        </a:cxn>
                        <a:cxn ang="T152">
                          <a:pos x="T76" y="T77"/>
                        </a:cxn>
                        <a:cxn ang="T153">
                          <a:pos x="T78" y="T79"/>
                        </a:cxn>
                        <a:cxn ang="T154">
                          <a:pos x="T80" y="T81"/>
                        </a:cxn>
                        <a:cxn ang="T155">
                          <a:pos x="T82" y="T83"/>
                        </a:cxn>
                        <a:cxn ang="T156">
                          <a:pos x="T84" y="T85"/>
                        </a:cxn>
                        <a:cxn ang="T157">
                          <a:pos x="T86" y="T87"/>
                        </a:cxn>
                        <a:cxn ang="T158">
                          <a:pos x="T88" y="T89"/>
                        </a:cxn>
                        <a:cxn ang="T159">
                          <a:pos x="T90" y="T91"/>
                        </a:cxn>
                        <a:cxn ang="T160">
                          <a:pos x="T92" y="T93"/>
                        </a:cxn>
                        <a:cxn ang="T161">
                          <a:pos x="T94" y="T95"/>
                        </a:cxn>
                        <a:cxn ang="T162">
                          <a:pos x="T96" y="T97"/>
                        </a:cxn>
                        <a:cxn ang="T163">
                          <a:pos x="T98" y="T99"/>
                        </a:cxn>
                        <a:cxn ang="T164">
                          <a:pos x="T100" y="T101"/>
                        </a:cxn>
                        <a:cxn ang="T165">
                          <a:pos x="T102" y="T103"/>
                        </a:cxn>
                        <a:cxn ang="T166">
                          <a:pos x="T104" y="T105"/>
                        </a:cxn>
                        <a:cxn ang="T167">
                          <a:pos x="T106" y="T107"/>
                        </a:cxn>
                        <a:cxn ang="T168">
                          <a:pos x="T108" y="T109"/>
                        </a:cxn>
                        <a:cxn ang="T169">
                          <a:pos x="T110" y="T111"/>
                        </a:cxn>
                        <a:cxn ang="T170">
                          <a:pos x="T112" y="T113"/>
                        </a:cxn>
                      </a:cxnLst>
                      <a:rect l="T171" t="T172" r="T173" b="T174"/>
                      <a:pathLst>
                        <a:path w="1105" h="104">
                          <a:moveTo>
                            <a:pt x="872" y="13"/>
                          </a:moveTo>
                          <a:lnTo>
                            <a:pt x="876" y="13"/>
                          </a:lnTo>
                          <a:lnTo>
                            <a:pt x="879" y="13"/>
                          </a:lnTo>
                          <a:lnTo>
                            <a:pt x="883" y="13"/>
                          </a:lnTo>
                          <a:lnTo>
                            <a:pt x="886" y="13"/>
                          </a:lnTo>
                          <a:lnTo>
                            <a:pt x="890" y="13"/>
                          </a:lnTo>
                          <a:lnTo>
                            <a:pt x="893" y="13"/>
                          </a:lnTo>
                          <a:lnTo>
                            <a:pt x="897" y="13"/>
                          </a:lnTo>
                          <a:lnTo>
                            <a:pt x="900" y="13"/>
                          </a:lnTo>
                          <a:lnTo>
                            <a:pt x="904" y="13"/>
                          </a:lnTo>
                          <a:lnTo>
                            <a:pt x="909" y="13"/>
                          </a:lnTo>
                          <a:lnTo>
                            <a:pt x="911" y="13"/>
                          </a:lnTo>
                          <a:lnTo>
                            <a:pt x="916" y="13"/>
                          </a:lnTo>
                          <a:lnTo>
                            <a:pt x="918" y="11"/>
                          </a:lnTo>
                          <a:lnTo>
                            <a:pt x="923" y="11"/>
                          </a:lnTo>
                          <a:lnTo>
                            <a:pt x="927" y="11"/>
                          </a:lnTo>
                          <a:lnTo>
                            <a:pt x="930" y="11"/>
                          </a:lnTo>
                          <a:lnTo>
                            <a:pt x="932" y="10"/>
                          </a:lnTo>
                          <a:lnTo>
                            <a:pt x="936" y="10"/>
                          </a:lnTo>
                          <a:lnTo>
                            <a:pt x="940" y="10"/>
                          </a:lnTo>
                          <a:lnTo>
                            <a:pt x="943" y="10"/>
                          </a:lnTo>
                          <a:lnTo>
                            <a:pt x="947" y="9"/>
                          </a:lnTo>
                          <a:lnTo>
                            <a:pt x="950" y="9"/>
                          </a:lnTo>
                          <a:lnTo>
                            <a:pt x="954" y="8"/>
                          </a:lnTo>
                          <a:lnTo>
                            <a:pt x="957" y="8"/>
                          </a:lnTo>
                          <a:lnTo>
                            <a:pt x="960" y="8"/>
                          </a:lnTo>
                          <a:lnTo>
                            <a:pt x="964" y="8"/>
                          </a:lnTo>
                          <a:lnTo>
                            <a:pt x="967" y="7"/>
                          </a:lnTo>
                          <a:lnTo>
                            <a:pt x="972" y="7"/>
                          </a:lnTo>
                          <a:lnTo>
                            <a:pt x="974" y="5"/>
                          </a:lnTo>
                          <a:lnTo>
                            <a:pt x="978" y="5"/>
                          </a:lnTo>
                          <a:lnTo>
                            <a:pt x="981" y="5"/>
                          </a:lnTo>
                          <a:lnTo>
                            <a:pt x="985" y="5"/>
                          </a:lnTo>
                          <a:lnTo>
                            <a:pt x="988" y="4"/>
                          </a:lnTo>
                          <a:lnTo>
                            <a:pt x="992" y="3"/>
                          </a:lnTo>
                          <a:lnTo>
                            <a:pt x="994" y="3"/>
                          </a:lnTo>
                          <a:lnTo>
                            <a:pt x="998" y="3"/>
                          </a:lnTo>
                          <a:lnTo>
                            <a:pt x="1001" y="3"/>
                          </a:lnTo>
                          <a:lnTo>
                            <a:pt x="1005" y="2"/>
                          </a:lnTo>
                          <a:lnTo>
                            <a:pt x="1007" y="2"/>
                          </a:lnTo>
                          <a:lnTo>
                            <a:pt x="1012" y="2"/>
                          </a:lnTo>
                          <a:lnTo>
                            <a:pt x="1014" y="1"/>
                          </a:lnTo>
                          <a:lnTo>
                            <a:pt x="1018" y="1"/>
                          </a:lnTo>
                          <a:lnTo>
                            <a:pt x="1021" y="1"/>
                          </a:lnTo>
                          <a:lnTo>
                            <a:pt x="1025" y="1"/>
                          </a:lnTo>
                          <a:lnTo>
                            <a:pt x="1029" y="1"/>
                          </a:lnTo>
                          <a:lnTo>
                            <a:pt x="1032" y="1"/>
                          </a:lnTo>
                          <a:lnTo>
                            <a:pt x="1034" y="1"/>
                          </a:lnTo>
                          <a:lnTo>
                            <a:pt x="1039" y="1"/>
                          </a:lnTo>
                          <a:lnTo>
                            <a:pt x="1042" y="0"/>
                          </a:lnTo>
                          <a:lnTo>
                            <a:pt x="1045" y="0"/>
                          </a:lnTo>
                          <a:lnTo>
                            <a:pt x="1048" y="0"/>
                          </a:lnTo>
                          <a:lnTo>
                            <a:pt x="1052" y="0"/>
                          </a:lnTo>
                          <a:lnTo>
                            <a:pt x="1055" y="0"/>
                          </a:lnTo>
                          <a:lnTo>
                            <a:pt x="1058" y="1"/>
                          </a:lnTo>
                          <a:lnTo>
                            <a:pt x="1062" y="1"/>
                          </a:lnTo>
                          <a:lnTo>
                            <a:pt x="1065" y="1"/>
                          </a:lnTo>
                          <a:lnTo>
                            <a:pt x="1068" y="1"/>
                          </a:lnTo>
                          <a:lnTo>
                            <a:pt x="1072" y="2"/>
                          </a:lnTo>
                          <a:lnTo>
                            <a:pt x="1075" y="2"/>
                          </a:lnTo>
                          <a:lnTo>
                            <a:pt x="1078" y="3"/>
                          </a:lnTo>
                          <a:lnTo>
                            <a:pt x="1082" y="3"/>
                          </a:lnTo>
                          <a:lnTo>
                            <a:pt x="1086" y="4"/>
                          </a:lnTo>
                          <a:lnTo>
                            <a:pt x="1089" y="5"/>
                          </a:lnTo>
                          <a:lnTo>
                            <a:pt x="1093" y="7"/>
                          </a:lnTo>
                          <a:lnTo>
                            <a:pt x="1093" y="9"/>
                          </a:lnTo>
                          <a:lnTo>
                            <a:pt x="1094" y="11"/>
                          </a:lnTo>
                          <a:lnTo>
                            <a:pt x="1095" y="14"/>
                          </a:lnTo>
                          <a:lnTo>
                            <a:pt x="1095" y="17"/>
                          </a:lnTo>
                          <a:lnTo>
                            <a:pt x="1096" y="20"/>
                          </a:lnTo>
                          <a:lnTo>
                            <a:pt x="1097" y="22"/>
                          </a:lnTo>
                          <a:lnTo>
                            <a:pt x="1097" y="24"/>
                          </a:lnTo>
                          <a:lnTo>
                            <a:pt x="1099" y="28"/>
                          </a:lnTo>
                          <a:lnTo>
                            <a:pt x="1099" y="30"/>
                          </a:lnTo>
                          <a:lnTo>
                            <a:pt x="1100" y="33"/>
                          </a:lnTo>
                          <a:lnTo>
                            <a:pt x="1101" y="35"/>
                          </a:lnTo>
                          <a:lnTo>
                            <a:pt x="1101" y="39"/>
                          </a:lnTo>
                          <a:lnTo>
                            <a:pt x="1102" y="41"/>
                          </a:lnTo>
                          <a:lnTo>
                            <a:pt x="1103" y="43"/>
                          </a:lnTo>
                          <a:lnTo>
                            <a:pt x="1103" y="46"/>
                          </a:lnTo>
                          <a:lnTo>
                            <a:pt x="1105" y="49"/>
                          </a:lnTo>
                          <a:lnTo>
                            <a:pt x="1099" y="53"/>
                          </a:lnTo>
                          <a:lnTo>
                            <a:pt x="1093" y="57"/>
                          </a:lnTo>
                          <a:lnTo>
                            <a:pt x="1086" y="60"/>
                          </a:lnTo>
                          <a:lnTo>
                            <a:pt x="1077" y="64"/>
                          </a:lnTo>
                          <a:lnTo>
                            <a:pt x="1068" y="66"/>
                          </a:lnTo>
                          <a:lnTo>
                            <a:pt x="1057" y="68"/>
                          </a:lnTo>
                          <a:lnTo>
                            <a:pt x="1048" y="72"/>
                          </a:lnTo>
                          <a:lnTo>
                            <a:pt x="1036" y="76"/>
                          </a:lnTo>
                          <a:lnTo>
                            <a:pt x="1024" y="78"/>
                          </a:lnTo>
                          <a:lnTo>
                            <a:pt x="1011" y="80"/>
                          </a:lnTo>
                          <a:lnTo>
                            <a:pt x="997" y="81"/>
                          </a:lnTo>
                          <a:lnTo>
                            <a:pt x="982" y="84"/>
                          </a:lnTo>
                          <a:lnTo>
                            <a:pt x="968" y="86"/>
                          </a:lnTo>
                          <a:lnTo>
                            <a:pt x="953" y="89"/>
                          </a:lnTo>
                          <a:lnTo>
                            <a:pt x="936" y="90"/>
                          </a:lnTo>
                          <a:lnTo>
                            <a:pt x="921" y="92"/>
                          </a:lnTo>
                          <a:lnTo>
                            <a:pt x="903" y="92"/>
                          </a:lnTo>
                          <a:lnTo>
                            <a:pt x="885" y="95"/>
                          </a:lnTo>
                          <a:lnTo>
                            <a:pt x="866" y="96"/>
                          </a:lnTo>
                          <a:lnTo>
                            <a:pt x="847" y="97"/>
                          </a:lnTo>
                          <a:lnTo>
                            <a:pt x="829" y="98"/>
                          </a:lnTo>
                          <a:lnTo>
                            <a:pt x="809" y="99"/>
                          </a:lnTo>
                          <a:lnTo>
                            <a:pt x="790" y="99"/>
                          </a:lnTo>
                          <a:lnTo>
                            <a:pt x="770" y="102"/>
                          </a:lnTo>
                          <a:lnTo>
                            <a:pt x="750" y="102"/>
                          </a:lnTo>
                          <a:lnTo>
                            <a:pt x="728" y="102"/>
                          </a:lnTo>
                          <a:lnTo>
                            <a:pt x="708" y="102"/>
                          </a:lnTo>
                          <a:lnTo>
                            <a:pt x="688" y="104"/>
                          </a:lnTo>
                          <a:lnTo>
                            <a:pt x="665" y="104"/>
                          </a:lnTo>
                          <a:lnTo>
                            <a:pt x="645" y="104"/>
                          </a:lnTo>
                          <a:lnTo>
                            <a:pt x="623" y="104"/>
                          </a:lnTo>
                          <a:lnTo>
                            <a:pt x="601" y="104"/>
                          </a:lnTo>
                          <a:lnTo>
                            <a:pt x="580" y="104"/>
                          </a:lnTo>
                          <a:lnTo>
                            <a:pt x="558" y="104"/>
                          </a:lnTo>
                          <a:lnTo>
                            <a:pt x="536" y="104"/>
                          </a:lnTo>
                          <a:lnTo>
                            <a:pt x="514" y="104"/>
                          </a:lnTo>
                          <a:lnTo>
                            <a:pt x="492" y="104"/>
                          </a:lnTo>
                          <a:lnTo>
                            <a:pt x="471" y="104"/>
                          </a:lnTo>
                          <a:lnTo>
                            <a:pt x="450" y="104"/>
                          </a:lnTo>
                          <a:lnTo>
                            <a:pt x="427" y="104"/>
                          </a:lnTo>
                          <a:lnTo>
                            <a:pt x="407" y="104"/>
                          </a:lnTo>
                          <a:lnTo>
                            <a:pt x="384" y="104"/>
                          </a:lnTo>
                          <a:lnTo>
                            <a:pt x="363" y="103"/>
                          </a:lnTo>
                          <a:lnTo>
                            <a:pt x="343" y="103"/>
                          </a:lnTo>
                          <a:lnTo>
                            <a:pt x="321" y="102"/>
                          </a:lnTo>
                          <a:lnTo>
                            <a:pt x="301" y="102"/>
                          </a:lnTo>
                          <a:lnTo>
                            <a:pt x="282" y="102"/>
                          </a:lnTo>
                          <a:lnTo>
                            <a:pt x="263" y="102"/>
                          </a:lnTo>
                          <a:lnTo>
                            <a:pt x="243" y="102"/>
                          </a:lnTo>
                          <a:lnTo>
                            <a:pt x="224" y="102"/>
                          </a:lnTo>
                          <a:lnTo>
                            <a:pt x="205" y="100"/>
                          </a:lnTo>
                          <a:lnTo>
                            <a:pt x="187" y="100"/>
                          </a:lnTo>
                          <a:lnTo>
                            <a:pt x="170" y="99"/>
                          </a:lnTo>
                          <a:lnTo>
                            <a:pt x="153" y="99"/>
                          </a:lnTo>
                          <a:lnTo>
                            <a:pt x="136" y="99"/>
                          </a:lnTo>
                          <a:lnTo>
                            <a:pt x="120" y="99"/>
                          </a:lnTo>
                          <a:lnTo>
                            <a:pt x="104" y="99"/>
                          </a:lnTo>
                          <a:lnTo>
                            <a:pt x="89" y="99"/>
                          </a:lnTo>
                          <a:lnTo>
                            <a:pt x="76" y="99"/>
                          </a:lnTo>
                          <a:lnTo>
                            <a:pt x="63" y="99"/>
                          </a:lnTo>
                          <a:lnTo>
                            <a:pt x="49" y="99"/>
                          </a:lnTo>
                          <a:lnTo>
                            <a:pt x="37" y="99"/>
                          </a:lnTo>
                          <a:lnTo>
                            <a:pt x="25" y="99"/>
                          </a:lnTo>
                          <a:lnTo>
                            <a:pt x="15" y="99"/>
                          </a:lnTo>
                          <a:lnTo>
                            <a:pt x="14" y="97"/>
                          </a:lnTo>
                          <a:lnTo>
                            <a:pt x="12" y="93"/>
                          </a:lnTo>
                          <a:lnTo>
                            <a:pt x="11" y="91"/>
                          </a:lnTo>
                          <a:lnTo>
                            <a:pt x="9" y="89"/>
                          </a:lnTo>
                          <a:lnTo>
                            <a:pt x="7" y="83"/>
                          </a:lnTo>
                          <a:lnTo>
                            <a:pt x="6" y="78"/>
                          </a:lnTo>
                          <a:lnTo>
                            <a:pt x="5" y="76"/>
                          </a:lnTo>
                          <a:lnTo>
                            <a:pt x="5" y="73"/>
                          </a:lnTo>
                          <a:lnTo>
                            <a:pt x="3" y="70"/>
                          </a:lnTo>
                          <a:lnTo>
                            <a:pt x="2" y="67"/>
                          </a:lnTo>
                          <a:lnTo>
                            <a:pt x="2" y="65"/>
                          </a:lnTo>
                          <a:lnTo>
                            <a:pt x="2" y="62"/>
                          </a:lnTo>
                          <a:lnTo>
                            <a:pt x="0" y="59"/>
                          </a:lnTo>
                          <a:lnTo>
                            <a:pt x="0" y="57"/>
                          </a:lnTo>
                          <a:lnTo>
                            <a:pt x="2" y="54"/>
                          </a:lnTo>
                          <a:lnTo>
                            <a:pt x="7" y="51"/>
                          </a:lnTo>
                          <a:lnTo>
                            <a:pt x="9" y="48"/>
                          </a:lnTo>
                          <a:lnTo>
                            <a:pt x="14" y="46"/>
                          </a:lnTo>
                          <a:lnTo>
                            <a:pt x="18" y="42"/>
                          </a:lnTo>
                          <a:lnTo>
                            <a:pt x="21" y="41"/>
                          </a:lnTo>
                          <a:lnTo>
                            <a:pt x="25" y="39"/>
                          </a:lnTo>
                          <a:lnTo>
                            <a:pt x="28" y="36"/>
                          </a:lnTo>
                          <a:lnTo>
                            <a:pt x="32" y="35"/>
                          </a:lnTo>
                          <a:lnTo>
                            <a:pt x="35" y="33"/>
                          </a:lnTo>
                          <a:lnTo>
                            <a:pt x="40" y="32"/>
                          </a:lnTo>
                          <a:lnTo>
                            <a:pt x="44" y="30"/>
                          </a:lnTo>
                          <a:lnTo>
                            <a:pt x="47" y="29"/>
                          </a:lnTo>
                          <a:lnTo>
                            <a:pt x="52" y="28"/>
                          </a:lnTo>
                          <a:lnTo>
                            <a:pt x="57" y="27"/>
                          </a:lnTo>
                          <a:lnTo>
                            <a:pt x="60" y="26"/>
                          </a:lnTo>
                          <a:lnTo>
                            <a:pt x="65" y="24"/>
                          </a:lnTo>
                          <a:lnTo>
                            <a:pt x="69" y="23"/>
                          </a:lnTo>
                          <a:lnTo>
                            <a:pt x="73" y="23"/>
                          </a:lnTo>
                          <a:lnTo>
                            <a:pt x="78" y="23"/>
                          </a:lnTo>
                          <a:lnTo>
                            <a:pt x="82" y="22"/>
                          </a:lnTo>
                          <a:lnTo>
                            <a:pt x="85" y="21"/>
                          </a:lnTo>
                          <a:lnTo>
                            <a:pt x="91" y="21"/>
                          </a:lnTo>
                          <a:lnTo>
                            <a:pt x="95" y="21"/>
                          </a:lnTo>
                          <a:lnTo>
                            <a:pt x="98" y="21"/>
                          </a:lnTo>
                          <a:lnTo>
                            <a:pt x="103" y="21"/>
                          </a:lnTo>
                          <a:lnTo>
                            <a:pt x="108" y="21"/>
                          </a:lnTo>
                          <a:lnTo>
                            <a:pt x="113" y="21"/>
                          </a:lnTo>
                          <a:lnTo>
                            <a:pt x="116" y="21"/>
                          </a:lnTo>
                          <a:lnTo>
                            <a:pt x="121" y="21"/>
                          </a:lnTo>
                          <a:lnTo>
                            <a:pt x="126" y="21"/>
                          </a:lnTo>
                          <a:lnTo>
                            <a:pt x="130" y="21"/>
                          </a:lnTo>
                          <a:lnTo>
                            <a:pt x="135" y="21"/>
                          </a:lnTo>
                          <a:lnTo>
                            <a:pt x="139" y="21"/>
                          </a:lnTo>
                          <a:lnTo>
                            <a:pt x="143" y="21"/>
                          </a:lnTo>
                          <a:lnTo>
                            <a:pt x="148" y="21"/>
                          </a:lnTo>
                          <a:lnTo>
                            <a:pt x="153" y="21"/>
                          </a:lnTo>
                          <a:lnTo>
                            <a:pt x="158" y="22"/>
                          </a:lnTo>
                          <a:lnTo>
                            <a:pt x="161" y="22"/>
                          </a:lnTo>
                          <a:lnTo>
                            <a:pt x="167" y="23"/>
                          </a:lnTo>
                          <a:lnTo>
                            <a:pt x="171" y="23"/>
                          </a:lnTo>
                          <a:lnTo>
                            <a:pt x="175" y="23"/>
                          </a:lnTo>
                          <a:lnTo>
                            <a:pt x="179" y="23"/>
                          </a:lnTo>
                          <a:lnTo>
                            <a:pt x="184" y="23"/>
                          </a:lnTo>
                          <a:lnTo>
                            <a:pt x="190" y="23"/>
                          </a:lnTo>
                          <a:lnTo>
                            <a:pt x="194" y="23"/>
                          </a:lnTo>
                          <a:lnTo>
                            <a:pt x="199" y="23"/>
                          </a:lnTo>
                          <a:lnTo>
                            <a:pt x="203" y="24"/>
                          </a:lnTo>
                          <a:lnTo>
                            <a:pt x="208" y="23"/>
                          </a:lnTo>
                          <a:lnTo>
                            <a:pt x="212" y="23"/>
                          </a:lnTo>
                          <a:lnTo>
                            <a:pt x="216" y="23"/>
                          </a:lnTo>
                          <a:lnTo>
                            <a:pt x="221" y="23"/>
                          </a:lnTo>
                          <a:lnTo>
                            <a:pt x="225" y="23"/>
                          </a:lnTo>
                          <a:lnTo>
                            <a:pt x="230" y="23"/>
                          </a:lnTo>
                          <a:lnTo>
                            <a:pt x="234" y="23"/>
                          </a:lnTo>
                          <a:lnTo>
                            <a:pt x="238" y="23"/>
                          </a:lnTo>
                          <a:lnTo>
                            <a:pt x="243" y="22"/>
                          </a:lnTo>
                          <a:lnTo>
                            <a:pt x="248" y="22"/>
                          </a:lnTo>
                          <a:lnTo>
                            <a:pt x="251" y="21"/>
                          </a:lnTo>
                          <a:lnTo>
                            <a:pt x="256" y="21"/>
                          </a:lnTo>
                          <a:lnTo>
                            <a:pt x="260" y="21"/>
                          </a:lnTo>
                          <a:lnTo>
                            <a:pt x="264" y="20"/>
                          </a:lnTo>
                          <a:lnTo>
                            <a:pt x="269" y="19"/>
                          </a:lnTo>
                          <a:lnTo>
                            <a:pt x="273" y="19"/>
                          </a:lnTo>
                          <a:lnTo>
                            <a:pt x="282" y="17"/>
                          </a:lnTo>
                          <a:lnTo>
                            <a:pt x="291" y="17"/>
                          </a:lnTo>
                          <a:lnTo>
                            <a:pt x="300" y="17"/>
                          </a:lnTo>
                          <a:lnTo>
                            <a:pt x="310" y="17"/>
                          </a:lnTo>
                          <a:lnTo>
                            <a:pt x="319" y="16"/>
                          </a:lnTo>
                          <a:lnTo>
                            <a:pt x="329" y="16"/>
                          </a:lnTo>
                          <a:lnTo>
                            <a:pt x="337" y="16"/>
                          </a:lnTo>
                          <a:lnTo>
                            <a:pt x="346" y="16"/>
                          </a:lnTo>
                          <a:lnTo>
                            <a:pt x="356" y="16"/>
                          </a:lnTo>
                          <a:lnTo>
                            <a:pt x="365" y="16"/>
                          </a:lnTo>
                          <a:lnTo>
                            <a:pt x="374" y="16"/>
                          </a:lnTo>
                          <a:lnTo>
                            <a:pt x="384" y="16"/>
                          </a:lnTo>
                          <a:lnTo>
                            <a:pt x="394" y="16"/>
                          </a:lnTo>
                          <a:lnTo>
                            <a:pt x="402" y="16"/>
                          </a:lnTo>
                          <a:lnTo>
                            <a:pt x="412" y="16"/>
                          </a:lnTo>
                          <a:lnTo>
                            <a:pt x="422" y="17"/>
                          </a:lnTo>
                          <a:lnTo>
                            <a:pt x="431" y="17"/>
                          </a:lnTo>
                          <a:lnTo>
                            <a:pt x="440" y="17"/>
                          </a:lnTo>
                          <a:lnTo>
                            <a:pt x="450" y="17"/>
                          </a:lnTo>
                          <a:lnTo>
                            <a:pt x="459" y="17"/>
                          </a:lnTo>
                          <a:lnTo>
                            <a:pt x="469" y="17"/>
                          </a:lnTo>
                          <a:lnTo>
                            <a:pt x="478" y="17"/>
                          </a:lnTo>
                          <a:lnTo>
                            <a:pt x="488" y="17"/>
                          </a:lnTo>
                          <a:lnTo>
                            <a:pt x="498" y="17"/>
                          </a:lnTo>
                          <a:lnTo>
                            <a:pt x="507" y="17"/>
                          </a:lnTo>
                          <a:lnTo>
                            <a:pt x="516" y="17"/>
                          </a:lnTo>
                          <a:lnTo>
                            <a:pt x="525" y="17"/>
                          </a:lnTo>
                          <a:lnTo>
                            <a:pt x="536" y="17"/>
                          </a:lnTo>
                          <a:lnTo>
                            <a:pt x="544" y="17"/>
                          </a:lnTo>
                          <a:lnTo>
                            <a:pt x="554" y="17"/>
                          </a:lnTo>
                          <a:lnTo>
                            <a:pt x="563" y="17"/>
                          </a:lnTo>
                          <a:lnTo>
                            <a:pt x="574" y="19"/>
                          </a:lnTo>
                          <a:lnTo>
                            <a:pt x="582" y="17"/>
                          </a:lnTo>
                          <a:lnTo>
                            <a:pt x="592" y="17"/>
                          </a:lnTo>
                          <a:lnTo>
                            <a:pt x="601" y="17"/>
                          </a:lnTo>
                          <a:lnTo>
                            <a:pt x="611" y="17"/>
                          </a:lnTo>
                          <a:lnTo>
                            <a:pt x="619" y="17"/>
                          </a:lnTo>
                          <a:lnTo>
                            <a:pt x="630" y="17"/>
                          </a:lnTo>
                          <a:lnTo>
                            <a:pt x="639" y="17"/>
                          </a:lnTo>
                          <a:lnTo>
                            <a:pt x="649" y="17"/>
                          </a:lnTo>
                          <a:lnTo>
                            <a:pt x="657" y="17"/>
                          </a:lnTo>
                          <a:lnTo>
                            <a:pt x="668" y="17"/>
                          </a:lnTo>
                          <a:lnTo>
                            <a:pt x="677" y="17"/>
                          </a:lnTo>
                          <a:lnTo>
                            <a:pt x="687" y="17"/>
                          </a:lnTo>
                          <a:lnTo>
                            <a:pt x="695" y="17"/>
                          </a:lnTo>
                          <a:lnTo>
                            <a:pt x="706" y="17"/>
                          </a:lnTo>
                          <a:lnTo>
                            <a:pt x="715" y="17"/>
                          </a:lnTo>
                          <a:lnTo>
                            <a:pt x="724" y="17"/>
                          </a:lnTo>
                          <a:lnTo>
                            <a:pt x="733" y="16"/>
                          </a:lnTo>
                          <a:lnTo>
                            <a:pt x="743" y="16"/>
                          </a:lnTo>
                          <a:lnTo>
                            <a:pt x="751" y="16"/>
                          </a:lnTo>
                          <a:lnTo>
                            <a:pt x="762" y="16"/>
                          </a:lnTo>
                          <a:lnTo>
                            <a:pt x="770" y="16"/>
                          </a:lnTo>
                          <a:lnTo>
                            <a:pt x="779" y="16"/>
                          </a:lnTo>
                          <a:lnTo>
                            <a:pt x="789" y="15"/>
                          </a:lnTo>
                          <a:lnTo>
                            <a:pt x="798" y="15"/>
                          </a:lnTo>
                          <a:lnTo>
                            <a:pt x="807" y="15"/>
                          </a:lnTo>
                          <a:lnTo>
                            <a:pt x="817" y="14"/>
                          </a:lnTo>
                          <a:lnTo>
                            <a:pt x="824" y="14"/>
                          </a:lnTo>
                          <a:lnTo>
                            <a:pt x="835" y="14"/>
                          </a:lnTo>
                          <a:lnTo>
                            <a:pt x="843" y="13"/>
                          </a:lnTo>
                          <a:lnTo>
                            <a:pt x="853" y="13"/>
                          </a:lnTo>
                          <a:lnTo>
                            <a:pt x="862" y="13"/>
                          </a:lnTo>
                          <a:lnTo>
                            <a:pt x="872" y="13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92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5365" y="1536"/>
                      <a:ext cx="315" cy="39"/>
                    </a:xfrm>
                    <a:custGeom>
                      <a:avLst/>
                      <a:gdLst>
                        <a:gd name="T0" fmla="*/ 18 w 943"/>
                        <a:gd name="T1" fmla="*/ 0 h 116"/>
                        <a:gd name="T2" fmla="*/ 20 w 943"/>
                        <a:gd name="T3" fmla="*/ 0 h 116"/>
                        <a:gd name="T4" fmla="*/ 22 w 943"/>
                        <a:gd name="T5" fmla="*/ 0 h 116"/>
                        <a:gd name="T6" fmla="*/ 24 w 943"/>
                        <a:gd name="T7" fmla="*/ 0 h 116"/>
                        <a:gd name="T8" fmla="*/ 26 w 943"/>
                        <a:gd name="T9" fmla="*/ 0 h 116"/>
                        <a:gd name="T10" fmla="*/ 28 w 943"/>
                        <a:gd name="T11" fmla="*/ 0 h 116"/>
                        <a:gd name="T12" fmla="*/ 30 w 943"/>
                        <a:gd name="T13" fmla="*/ 1 h 116"/>
                        <a:gd name="T14" fmla="*/ 32 w 943"/>
                        <a:gd name="T15" fmla="*/ 1 h 116"/>
                        <a:gd name="T16" fmla="*/ 33 w 943"/>
                        <a:gd name="T17" fmla="*/ 1 h 116"/>
                        <a:gd name="T18" fmla="*/ 35 w 943"/>
                        <a:gd name="T19" fmla="*/ 2 h 116"/>
                        <a:gd name="T20" fmla="*/ 35 w 943"/>
                        <a:gd name="T21" fmla="*/ 3 h 116"/>
                        <a:gd name="T22" fmla="*/ 34 w 943"/>
                        <a:gd name="T23" fmla="*/ 4 h 116"/>
                        <a:gd name="T24" fmla="*/ 33 w 943"/>
                        <a:gd name="T25" fmla="*/ 4 h 116"/>
                        <a:gd name="T26" fmla="*/ 32 w 943"/>
                        <a:gd name="T27" fmla="*/ 4 h 116"/>
                        <a:gd name="T28" fmla="*/ 31 w 943"/>
                        <a:gd name="T29" fmla="*/ 4 h 116"/>
                        <a:gd name="T30" fmla="*/ 30 w 943"/>
                        <a:gd name="T31" fmla="*/ 4 h 116"/>
                        <a:gd name="T32" fmla="*/ 28 w 943"/>
                        <a:gd name="T33" fmla="*/ 4 h 116"/>
                        <a:gd name="T34" fmla="*/ 27 w 943"/>
                        <a:gd name="T35" fmla="*/ 3 h 116"/>
                        <a:gd name="T36" fmla="*/ 26 w 943"/>
                        <a:gd name="T37" fmla="*/ 3 h 116"/>
                        <a:gd name="T38" fmla="*/ 25 w 943"/>
                        <a:gd name="T39" fmla="*/ 3 h 116"/>
                        <a:gd name="T40" fmla="*/ 24 w 943"/>
                        <a:gd name="T41" fmla="*/ 3 h 116"/>
                        <a:gd name="T42" fmla="*/ 23 w 943"/>
                        <a:gd name="T43" fmla="*/ 3 h 116"/>
                        <a:gd name="T44" fmla="*/ 22 w 943"/>
                        <a:gd name="T45" fmla="*/ 3 h 116"/>
                        <a:gd name="T46" fmla="*/ 20 w 943"/>
                        <a:gd name="T47" fmla="*/ 3 h 116"/>
                        <a:gd name="T48" fmla="*/ 19 w 943"/>
                        <a:gd name="T49" fmla="*/ 3 h 116"/>
                        <a:gd name="T50" fmla="*/ 18 w 943"/>
                        <a:gd name="T51" fmla="*/ 3 h 116"/>
                        <a:gd name="T52" fmla="*/ 16 w 943"/>
                        <a:gd name="T53" fmla="*/ 3 h 116"/>
                        <a:gd name="T54" fmla="*/ 14 w 943"/>
                        <a:gd name="T55" fmla="*/ 3 h 116"/>
                        <a:gd name="T56" fmla="*/ 12 w 943"/>
                        <a:gd name="T57" fmla="*/ 3 h 116"/>
                        <a:gd name="T58" fmla="*/ 10 w 943"/>
                        <a:gd name="T59" fmla="*/ 3 h 116"/>
                        <a:gd name="T60" fmla="*/ 8 w 943"/>
                        <a:gd name="T61" fmla="*/ 3 h 116"/>
                        <a:gd name="T62" fmla="*/ 7 w 943"/>
                        <a:gd name="T63" fmla="*/ 4 h 116"/>
                        <a:gd name="T64" fmla="*/ 5 w 943"/>
                        <a:gd name="T65" fmla="*/ 4 h 116"/>
                        <a:gd name="T66" fmla="*/ 3 w 943"/>
                        <a:gd name="T67" fmla="*/ 4 h 116"/>
                        <a:gd name="T68" fmla="*/ 2 w 943"/>
                        <a:gd name="T69" fmla="*/ 4 h 116"/>
                        <a:gd name="T70" fmla="*/ 1 w 943"/>
                        <a:gd name="T71" fmla="*/ 4 h 116"/>
                        <a:gd name="T72" fmla="*/ 1 w 943"/>
                        <a:gd name="T73" fmla="*/ 4 h 116"/>
                        <a:gd name="T74" fmla="*/ 0 w 943"/>
                        <a:gd name="T75" fmla="*/ 3 h 116"/>
                        <a:gd name="T76" fmla="*/ 1 w 943"/>
                        <a:gd name="T77" fmla="*/ 2 h 116"/>
                        <a:gd name="T78" fmla="*/ 2 w 943"/>
                        <a:gd name="T79" fmla="*/ 1 h 116"/>
                        <a:gd name="T80" fmla="*/ 2 w 943"/>
                        <a:gd name="T81" fmla="*/ 1 h 116"/>
                        <a:gd name="T82" fmla="*/ 4 w 943"/>
                        <a:gd name="T83" fmla="*/ 1 h 116"/>
                        <a:gd name="T84" fmla="*/ 5 w 943"/>
                        <a:gd name="T85" fmla="*/ 1 h 116"/>
                        <a:gd name="T86" fmla="*/ 6 w 943"/>
                        <a:gd name="T87" fmla="*/ 1 h 116"/>
                        <a:gd name="T88" fmla="*/ 7 w 943"/>
                        <a:gd name="T89" fmla="*/ 1 h 116"/>
                        <a:gd name="T90" fmla="*/ 8 w 943"/>
                        <a:gd name="T91" fmla="*/ 1 h 116"/>
                        <a:gd name="T92" fmla="*/ 9 w 943"/>
                        <a:gd name="T93" fmla="*/ 0 h 116"/>
                        <a:gd name="T94" fmla="*/ 10 w 943"/>
                        <a:gd name="T95" fmla="*/ 0 h 116"/>
                        <a:gd name="T96" fmla="*/ 10 w 943"/>
                        <a:gd name="T97" fmla="*/ 0 h 116"/>
                        <a:gd name="T98" fmla="*/ 11 w 943"/>
                        <a:gd name="T99" fmla="*/ 0 h 116"/>
                        <a:gd name="T100" fmla="*/ 12 w 943"/>
                        <a:gd name="T101" fmla="*/ 0 h 116"/>
                        <a:gd name="T102" fmla="*/ 13 w 943"/>
                        <a:gd name="T103" fmla="*/ 0 h 116"/>
                        <a:gd name="T104" fmla="*/ 14 w 943"/>
                        <a:gd name="T105" fmla="*/ 0 h 116"/>
                        <a:gd name="T106" fmla="*/ 14 w 943"/>
                        <a:gd name="T107" fmla="*/ 0 h 116"/>
                        <a:gd name="T108" fmla="*/ 15 w 943"/>
                        <a:gd name="T109" fmla="*/ 0 h 116"/>
                        <a:gd name="T110" fmla="*/ 16 w 943"/>
                        <a:gd name="T111" fmla="*/ 0 h 11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w 943"/>
                        <a:gd name="T169" fmla="*/ 0 h 116"/>
                        <a:gd name="T170" fmla="*/ 943 w 943"/>
                        <a:gd name="T171" fmla="*/ 116 h 116"/>
                      </a:gdLst>
                      <a:ahLst/>
                      <a:cxnLst>
                        <a:cxn ang="T112">
                          <a:pos x="T0" y="T1"/>
                        </a:cxn>
                        <a:cxn ang="T113">
                          <a:pos x="T2" y="T3"/>
                        </a:cxn>
                        <a:cxn ang="T114">
                          <a:pos x="T4" y="T5"/>
                        </a:cxn>
                        <a:cxn ang="T115">
                          <a:pos x="T6" y="T7"/>
                        </a:cxn>
                        <a:cxn ang="T116">
                          <a:pos x="T8" y="T9"/>
                        </a:cxn>
                        <a:cxn ang="T117">
                          <a:pos x="T10" y="T11"/>
                        </a:cxn>
                        <a:cxn ang="T118">
                          <a:pos x="T12" y="T13"/>
                        </a:cxn>
                        <a:cxn ang="T119">
                          <a:pos x="T14" y="T15"/>
                        </a:cxn>
                        <a:cxn ang="T120">
                          <a:pos x="T16" y="T17"/>
                        </a:cxn>
                        <a:cxn ang="T121">
                          <a:pos x="T18" y="T19"/>
                        </a:cxn>
                        <a:cxn ang="T122">
                          <a:pos x="T20" y="T21"/>
                        </a:cxn>
                        <a:cxn ang="T123">
                          <a:pos x="T22" y="T23"/>
                        </a:cxn>
                        <a:cxn ang="T124">
                          <a:pos x="T24" y="T25"/>
                        </a:cxn>
                        <a:cxn ang="T125">
                          <a:pos x="T26" y="T27"/>
                        </a:cxn>
                        <a:cxn ang="T126">
                          <a:pos x="T28" y="T29"/>
                        </a:cxn>
                        <a:cxn ang="T127">
                          <a:pos x="T30" y="T31"/>
                        </a:cxn>
                        <a:cxn ang="T128">
                          <a:pos x="T32" y="T33"/>
                        </a:cxn>
                        <a:cxn ang="T129">
                          <a:pos x="T34" y="T35"/>
                        </a:cxn>
                        <a:cxn ang="T130">
                          <a:pos x="T36" y="T37"/>
                        </a:cxn>
                        <a:cxn ang="T131">
                          <a:pos x="T38" y="T39"/>
                        </a:cxn>
                        <a:cxn ang="T132">
                          <a:pos x="T40" y="T41"/>
                        </a:cxn>
                        <a:cxn ang="T133">
                          <a:pos x="T42" y="T43"/>
                        </a:cxn>
                        <a:cxn ang="T134">
                          <a:pos x="T44" y="T45"/>
                        </a:cxn>
                        <a:cxn ang="T135">
                          <a:pos x="T46" y="T47"/>
                        </a:cxn>
                        <a:cxn ang="T136">
                          <a:pos x="T48" y="T49"/>
                        </a:cxn>
                        <a:cxn ang="T137">
                          <a:pos x="T50" y="T51"/>
                        </a:cxn>
                        <a:cxn ang="T138">
                          <a:pos x="T52" y="T53"/>
                        </a:cxn>
                        <a:cxn ang="T139">
                          <a:pos x="T54" y="T55"/>
                        </a:cxn>
                        <a:cxn ang="T140">
                          <a:pos x="T56" y="T57"/>
                        </a:cxn>
                        <a:cxn ang="T141">
                          <a:pos x="T58" y="T59"/>
                        </a:cxn>
                        <a:cxn ang="T142">
                          <a:pos x="T60" y="T61"/>
                        </a:cxn>
                        <a:cxn ang="T143">
                          <a:pos x="T62" y="T63"/>
                        </a:cxn>
                        <a:cxn ang="T144">
                          <a:pos x="T64" y="T65"/>
                        </a:cxn>
                        <a:cxn ang="T145">
                          <a:pos x="T66" y="T67"/>
                        </a:cxn>
                        <a:cxn ang="T146">
                          <a:pos x="T68" y="T69"/>
                        </a:cxn>
                        <a:cxn ang="T147">
                          <a:pos x="T70" y="T71"/>
                        </a:cxn>
                        <a:cxn ang="T148">
                          <a:pos x="T72" y="T73"/>
                        </a:cxn>
                        <a:cxn ang="T149">
                          <a:pos x="T74" y="T75"/>
                        </a:cxn>
                        <a:cxn ang="T150">
                          <a:pos x="T76" y="T77"/>
                        </a:cxn>
                        <a:cxn ang="T151">
                          <a:pos x="T78" y="T79"/>
                        </a:cxn>
                        <a:cxn ang="T152">
                          <a:pos x="T80" y="T81"/>
                        </a:cxn>
                        <a:cxn ang="T153">
                          <a:pos x="T82" y="T83"/>
                        </a:cxn>
                        <a:cxn ang="T154">
                          <a:pos x="T84" y="T85"/>
                        </a:cxn>
                        <a:cxn ang="T155">
                          <a:pos x="T86" y="T87"/>
                        </a:cxn>
                        <a:cxn ang="T156">
                          <a:pos x="T88" y="T89"/>
                        </a:cxn>
                        <a:cxn ang="T157">
                          <a:pos x="T90" y="T91"/>
                        </a:cxn>
                        <a:cxn ang="T158">
                          <a:pos x="T92" y="T93"/>
                        </a:cxn>
                        <a:cxn ang="T159">
                          <a:pos x="T94" y="T95"/>
                        </a:cxn>
                        <a:cxn ang="T160">
                          <a:pos x="T96" y="T97"/>
                        </a:cxn>
                        <a:cxn ang="T161">
                          <a:pos x="T98" y="T99"/>
                        </a:cxn>
                        <a:cxn ang="T162">
                          <a:pos x="T100" y="T101"/>
                        </a:cxn>
                        <a:cxn ang="T163">
                          <a:pos x="T102" y="T103"/>
                        </a:cxn>
                        <a:cxn ang="T164">
                          <a:pos x="T104" y="T105"/>
                        </a:cxn>
                        <a:cxn ang="T165">
                          <a:pos x="T106" y="T107"/>
                        </a:cxn>
                        <a:cxn ang="T166">
                          <a:pos x="T108" y="T109"/>
                        </a:cxn>
                        <a:cxn ang="T167">
                          <a:pos x="T110" y="T111"/>
                        </a:cxn>
                      </a:cxnLst>
                      <a:rect l="T168" t="T169" r="T170" b="T171"/>
                      <a:pathLst>
                        <a:path w="943" h="116">
                          <a:moveTo>
                            <a:pt x="435" y="0"/>
                          </a:moveTo>
                          <a:lnTo>
                            <a:pt x="442" y="0"/>
                          </a:lnTo>
                          <a:lnTo>
                            <a:pt x="450" y="1"/>
                          </a:lnTo>
                          <a:lnTo>
                            <a:pt x="458" y="1"/>
                          </a:lnTo>
                          <a:lnTo>
                            <a:pt x="465" y="1"/>
                          </a:lnTo>
                          <a:lnTo>
                            <a:pt x="472" y="1"/>
                          </a:lnTo>
                          <a:lnTo>
                            <a:pt x="480" y="1"/>
                          </a:lnTo>
                          <a:lnTo>
                            <a:pt x="488" y="1"/>
                          </a:lnTo>
                          <a:lnTo>
                            <a:pt x="496" y="2"/>
                          </a:lnTo>
                          <a:lnTo>
                            <a:pt x="503" y="2"/>
                          </a:lnTo>
                          <a:lnTo>
                            <a:pt x="510" y="2"/>
                          </a:lnTo>
                          <a:lnTo>
                            <a:pt x="518" y="2"/>
                          </a:lnTo>
                          <a:lnTo>
                            <a:pt x="525" y="4"/>
                          </a:lnTo>
                          <a:lnTo>
                            <a:pt x="533" y="4"/>
                          </a:lnTo>
                          <a:lnTo>
                            <a:pt x="540" y="5"/>
                          </a:lnTo>
                          <a:lnTo>
                            <a:pt x="548" y="5"/>
                          </a:lnTo>
                          <a:lnTo>
                            <a:pt x="555" y="5"/>
                          </a:lnTo>
                          <a:lnTo>
                            <a:pt x="562" y="5"/>
                          </a:lnTo>
                          <a:lnTo>
                            <a:pt x="571" y="5"/>
                          </a:lnTo>
                          <a:lnTo>
                            <a:pt x="578" y="5"/>
                          </a:lnTo>
                          <a:lnTo>
                            <a:pt x="586" y="5"/>
                          </a:lnTo>
                          <a:lnTo>
                            <a:pt x="593" y="5"/>
                          </a:lnTo>
                          <a:lnTo>
                            <a:pt x="600" y="6"/>
                          </a:lnTo>
                          <a:lnTo>
                            <a:pt x="609" y="6"/>
                          </a:lnTo>
                          <a:lnTo>
                            <a:pt x="616" y="7"/>
                          </a:lnTo>
                          <a:lnTo>
                            <a:pt x="623" y="7"/>
                          </a:lnTo>
                          <a:lnTo>
                            <a:pt x="630" y="7"/>
                          </a:lnTo>
                          <a:lnTo>
                            <a:pt x="638" y="7"/>
                          </a:lnTo>
                          <a:lnTo>
                            <a:pt x="645" y="7"/>
                          </a:lnTo>
                          <a:lnTo>
                            <a:pt x="652" y="7"/>
                          </a:lnTo>
                          <a:lnTo>
                            <a:pt x="661" y="8"/>
                          </a:lnTo>
                          <a:lnTo>
                            <a:pt x="668" y="9"/>
                          </a:lnTo>
                          <a:lnTo>
                            <a:pt x="676" y="9"/>
                          </a:lnTo>
                          <a:lnTo>
                            <a:pt x="683" y="9"/>
                          </a:lnTo>
                          <a:lnTo>
                            <a:pt x="690" y="9"/>
                          </a:lnTo>
                          <a:lnTo>
                            <a:pt x="699" y="9"/>
                          </a:lnTo>
                          <a:lnTo>
                            <a:pt x="706" y="11"/>
                          </a:lnTo>
                          <a:lnTo>
                            <a:pt x="713" y="11"/>
                          </a:lnTo>
                          <a:lnTo>
                            <a:pt x="720" y="12"/>
                          </a:lnTo>
                          <a:lnTo>
                            <a:pt x="728" y="12"/>
                          </a:lnTo>
                          <a:lnTo>
                            <a:pt x="735" y="12"/>
                          </a:lnTo>
                          <a:lnTo>
                            <a:pt x="743" y="12"/>
                          </a:lnTo>
                          <a:lnTo>
                            <a:pt x="750" y="13"/>
                          </a:lnTo>
                          <a:lnTo>
                            <a:pt x="757" y="14"/>
                          </a:lnTo>
                          <a:lnTo>
                            <a:pt x="765" y="14"/>
                          </a:lnTo>
                          <a:lnTo>
                            <a:pt x="772" y="15"/>
                          </a:lnTo>
                          <a:lnTo>
                            <a:pt x="779" y="17"/>
                          </a:lnTo>
                          <a:lnTo>
                            <a:pt x="787" y="17"/>
                          </a:lnTo>
                          <a:lnTo>
                            <a:pt x="795" y="18"/>
                          </a:lnTo>
                          <a:lnTo>
                            <a:pt x="802" y="18"/>
                          </a:lnTo>
                          <a:lnTo>
                            <a:pt x="809" y="19"/>
                          </a:lnTo>
                          <a:lnTo>
                            <a:pt x="816" y="19"/>
                          </a:lnTo>
                          <a:lnTo>
                            <a:pt x="824" y="20"/>
                          </a:lnTo>
                          <a:lnTo>
                            <a:pt x="832" y="23"/>
                          </a:lnTo>
                          <a:lnTo>
                            <a:pt x="839" y="23"/>
                          </a:lnTo>
                          <a:lnTo>
                            <a:pt x="846" y="24"/>
                          </a:lnTo>
                          <a:lnTo>
                            <a:pt x="853" y="25"/>
                          </a:lnTo>
                          <a:lnTo>
                            <a:pt x="860" y="26"/>
                          </a:lnTo>
                          <a:lnTo>
                            <a:pt x="867" y="27"/>
                          </a:lnTo>
                          <a:lnTo>
                            <a:pt x="876" y="28"/>
                          </a:lnTo>
                          <a:lnTo>
                            <a:pt x="883" y="30"/>
                          </a:lnTo>
                          <a:lnTo>
                            <a:pt x="890" y="31"/>
                          </a:lnTo>
                          <a:lnTo>
                            <a:pt x="897" y="32"/>
                          </a:lnTo>
                          <a:lnTo>
                            <a:pt x="904" y="34"/>
                          </a:lnTo>
                          <a:lnTo>
                            <a:pt x="912" y="36"/>
                          </a:lnTo>
                          <a:lnTo>
                            <a:pt x="916" y="39"/>
                          </a:lnTo>
                          <a:lnTo>
                            <a:pt x="919" y="44"/>
                          </a:lnTo>
                          <a:lnTo>
                            <a:pt x="923" y="49"/>
                          </a:lnTo>
                          <a:lnTo>
                            <a:pt x="928" y="52"/>
                          </a:lnTo>
                          <a:lnTo>
                            <a:pt x="931" y="57"/>
                          </a:lnTo>
                          <a:lnTo>
                            <a:pt x="934" y="62"/>
                          </a:lnTo>
                          <a:lnTo>
                            <a:pt x="938" y="65"/>
                          </a:lnTo>
                          <a:lnTo>
                            <a:pt x="943" y="70"/>
                          </a:lnTo>
                          <a:lnTo>
                            <a:pt x="940" y="75"/>
                          </a:lnTo>
                          <a:lnTo>
                            <a:pt x="936" y="78"/>
                          </a:lnTo>
                          <a:lnTo>
                            <a:pt x="934" y="83"/>
                          </a:lnTo>
                          <a:lnTo>
                            <a:pt x="931" y="88"/>
                          </a:lnTo>
                          <a:lnTo>
                            <a:pt x="929" y="91"/>
                          </a:lnTo>
                          <a:lnTo>
                            <a:pt x="927" y="95"/>
                          </a:lnTo>
                          <a:lnTo>
                            <a:pt x="925" y="101"/>
                          </a:lnTo>
                          <a:lnTo>
                            <a:pt x="923" y="106"/>
                          </a:lnTo>
                          <a:lnTo>
                            <a:pt x="918" y="106"/>
                          </a:lnTo>
                          <a:lnTo>
                            <a:pt x="915" y="106"/>
                          </a:lnTo>
                          <a:lnTo>
                            <a:pt x="911" y="106"/>
                          </a:lnTo>
                          <a:lnTo>
                            <a:pt x="906" y="106"/>
                          </a:lnTo>
                          <a:lnTo>
                            <a:pt x="902" y="106"/>
                          </a:lnTo>
                          <a:lnTo>
                            <a:pt x="898" y="106"/>
                          </a:lnTo>
                          <a:lnTo>
                            <a:pt x="893" y="106"/>
                          </a:lnTo>
                          <a:lnTo>
                            <a:pt x="889" y="106"/>
                          </a:lnTo>
                          <a:lnTo>
                            <a:pt x="885" y="106"/>
                          </a:lnTo>
                          <a:lnTo>
                            <a:pt x="880" y="106"/>
                          </a:lnTo>
                          <a:lnTo>
                            <a:pt x="876" y="106"/>
                          </a:lnTo>
                          <a:lnTo>
                            <a:pt x="872" y="106"/>
                          </a:lnTo>
                          <a:lnTo>
                            <a:pt x="867" y="106"/>
                          </a:lnTo>
                          <a:lnTo>
                            <a:pt x="864" y="106"/>
                          </a:lnTo>
                          <a:lnTo>
                            <a:pt x="859" y="106"/>
                          </a:lnTo>
                          <a:lnTo>
                            <a:pt x="855" y="106"/>
                          </a:lnTo>
                          <a:lnTo>
                            <a:pt x="851" y="104"/>
                          </a:lnTo>
                          <a:lnTo>
                            <a:pt x="847" y="104"/>
                          </a:lnTo>
                          <a:lnTo>
                            <a:pt x="842" y="103"/>
                          </a:lnTo>
                          <a:lnTo>
                            <a:pt x="838" y="103"/>
                          </a:lnTo>
                          <a:lnTo>
                            <a:pt x="834" y="103"/>
                          </a:lnTo>
                          <a:lnTo>
                            <a:pt x="829" y="102"/>
                          </a:lnTo>
                          <a:lnTo>
                            <a:pt x="826" y="102"/>
                          </a:lnTo>
                          <a:lnTo>
                            <a:pt x="822" y="102"/>
                          </a:lnTo>
                          <a:lnTo>
                            <a:pt x="817" y="101"/>
                          </a:lnTo>
                          <a:lnTo>
                            <a:pt x="814" y="101"/>
                          </a:lnTo>
                          <a:lnTo>
                            <a:pt x="809" y="100"/>
                          </a:lnTo>
                          <a:lnTo>
                            <a:pt x="806" y="100"/>
                          </a:lnTo>
                          <a:lnTo>
                            <a:pt x="801" y="100"/>
                          </a:lnTo>
                          <a:lnTo>
                            <a:pt x="797" y="99"/>
                          </a:lnTo>
                          <a:lnTo>
                            <a:pt x="792" y="99"/>
                          </a:lnTo>
                          <a:lnTo>
                            <a:pt x="789" y="99"/>
                          </a:lnTo>
                          <a:lnTo>
                            <a:pt x="784" y="97"/>
                          </a:lnTo>
                          <a:lnTo>
                            <a:pt x="781" y="97"/>
                          </a:lnTo>
                          <a:lnTo>
                            <a:pt x="776" y="96"/>
                          </a:lnTo>
                          <a:lnTo>
                            <a:pt x="772" y="95"/>
                          </a:lnTo>
                          <a:lnTo>
                            <a:pt x="768" y="95"/>
                          </a:lnTo>
                          <a:lnTo>
                            <a:pt x="764" y="95"/>
                          </a:lnTo>
                          <a:lnTo>
                            <a:pt x="759" y="94"/>
                          </a:lnTo>
                          <a:lnTo>
                            <a:pt x="756" y="94"/>
                          </a:lnTo>
                          <a:lnTo>
                            <a:pt x="751" y="93"/>
                          </a:lnTo>
                          <a:lnTo>
                            <a:pt x="746" y="93"/>
                          </a:lnTo>
                          <a:lnTo>
                            <a:pt x="743" y="93"/>
                          </a:lnTo>
                          <a:lnTo>
                            <a:pt x="739" y="93"/>
                          </a:lnTo>
                          <a:lnTo>
                            <a:pt x="734" y="91"/>
                          </a:lnTo>
                          <a:lnTo>
                            <a:pt x="731" y="91"/>
                          </a:lnTo>
                          <a:lnTo>
                            <a:pt x="726" y="91"/>
                          </a:lnTo>
                          <a:lnTo>
                            <a:pt x="722" y="91"/>
                          </a:lnTo>
                          <a:lnTo>
                            <a:pt x="719" y="90"/>
                          </a:lnTo>
                          <a:lnTo>
                            <a:pt x="713" y="90"/>
                          </a:lnTo>
                          <a:lnTo>
                            <a:pt x="709" y="90"/>
                          </a:lnTo>
                          <a:lnTo>
                            <a:pt x="706" y="90"/>
                          </a:lnTo>
                          <a:lnTo>
                            <a:pt x="701" y="89"/>
                          </a:lnTo>
                          <a:lnTo>
                            <a:pt x="696" y="89"/>
                          </a:lnTo>
                          <a:lnTo>
                            <a:pt x="693" y="89"/>
                          </a:lnTo>
                          <a:lnTo>
                            <a:pt x="688" y="89"/>
                          </a:lnTo>
                          <a:lnTo>
                            <a:pt x="684" y="89"/>
                          </a:lnTo>
                          <a:lnTo>
                            <a:pt x="680" y="89"/>
                          </a:lnTo>
                          <a:lnTo>
                            <a:pt x="675" y="89"/>
                          </a:lnTo>
                          <a:lnTo>
                            <a:pt x="671" y="89"/>
                          </a:lnTo>
                          <a:lnTo>
                            <a:pt x="667" y="89"/>
                          </a:lnTo>
                          <a:lnTo>
                            <a:pt x="663" y="89"/>
                          </a:lnTo>
                          <a:lnTo>
                            <a:pt x="658" y="89"/>
                          </a:lnTo>
                          <a:lnTo>
                            <a:pt x="655" y="90"/>
                          </a:lnTo>
                          <a:lnTo>
                            <a:pt x="650" y="89"/>
                          </a:lnTo>
                          <a:lnTo>
                            <a:pt x="645" y="88"/>
                          </a:lnTo>
                          <a:lnTo>
                            <a:pt x="641" y="88"/>
                          </a:lnTo>
                          <a:lnTo>
                            <a:pt x="636" y="88"/>
                          </a:lnTo>
                          <a:lnTo>
                            <a:pt x="632" y="87"/>
                          </a:lnTo>
                          <a:lnTo>
                            <a:pt x="628" y="87"/>
                          </a:lnTo>
                          <a:lnTo>
                            <a:pt x="623" y="85"/>
                          </a:lnTo>
                          <a:lnTo>
                            <a:pt x="619" y="85"/>
                          </a:lnTo>
                          <a:lnTo>
                            <a:pt x="614" y="85"/>
                          </a:lnTo>
                          <a:lnTo>
                            <a:pt x="610" y="84"/>
                          </a:lnTo>
                          <a:lnTo>
                            <a:pt x="605" y="84"/>
                          </a:lnTo>
                          <a:lnTo>
                            <a:pt x="600" y="84"/>
                          </a:lnTo>
                          <a:lnTo>
                            <a:pt x="595" y="83"/>
                          </a:lnTo>
                          <a:lnTo>
                            <a:pt x="592" y="83"/>
                          </a:lnTo>
                          <a:lnTo>
                            <a:pt x="587" y="83"/>
                          </a:lnTo>
                          <a:lnTo>
                            <a:pt x="582" y="83"/>
                          </a:lnTo>
                          <a:lnTo>
                            <a:pt x="578" y="82"/>
                          </a:lnTo>
                          <a:lnTo>
                            <a:pt x="573" y="82"/>
                          </a:lnTo>
                          <a:lnTo>
                            <a:pt x="568" y="81"/>
                          </a:lnTo>
                          <a:lnTo>
                            <a:pt x="563" y="81"/>
                          </a:lnTo>
                          <a:lnTo>
                            <a:pt x="559" y="81"/>
                          </a:lnTo>
                          <a:lnTo>
                            <a:pt x="554" y="81"/>
                          </a:lnTo>
                          <a:lnTo>
                            <a:pt x="549" y="81"/>
                          </a:lnTo>
                          <a:lnTo>
                            <a:pt x="544" y="81"/>
                          </a:lnTo>
                          <a:lnTo>
                            <a:pt x="540" y="81"/>
                          </a:lnTo>
                          <a:lnTo>
                            <a:pt x="536" y="81"/>
                          </a:lnTo>
                          <a:lnTo>
                            <a:pt x="531" y="81"/>
                          </a:lnTo>
                          <a:lnTo>
                            <a:pt x="525" y="81"/>
                          </a:lnTo>
                          <a:lnTo>
                            <a:pt x="521" y="81"/>
                          </a:lnTo>
                          <a:lnTo>
                            <a:pt x="516" y="81"/>
                          </a:lnTo>
                          <a:lnTo>
                            <a:pt x="512" y="81"/>
                          </a:lnTo>
                          <a:lnTo>
                            <a:pt x="508" y="82"/>
                          </a:lnTo>
                          <a:lnTo>
                            <a:pt x="501" y="81"/>
                          </a:lnTo>
                          <a:lnTo>
                            <a:pt x="493" y="81"/>
                          </a:lnTo>
                          <a:lnTo>
                            <a:pt x="485" y="81"/>
                          </a:lnTo>
                          <a:lnTo>
                            <a:pt x="479" y="81"/>
                          </a:lnTo>
                          <a:lnTo>
                            <a:pt x="472" y="80"/>
                          </a:lnTo>
                          <a:lnTo>
                            <a:pt x="465" y="80"/>
                          </a:lnTo>
                          <a:lnTo>
                            <a:pt x="458" y="80"/>
                          </a:lnTo>
                          <a:lnTo>
                            <a:pt x="451" y="80"/>
                          </a:lnTo>
                          <a:lnTo>
                            <a:pt x="444" y="78"/>
                          </a:lnTo>
                          <a:lnTo>
                            <a:pt x="438" y="78"/>
                          </a:lnTo>
                          <a:lnTo>
                            <a:pt x="429" y="78"/>
                          </a:lnTo>
                          <a:lnTo>
                            <a:pt x="422" y="78"/>
                          </a:lnTo>
                          <a:lnTo>
                            <a:pt x="415" y="78"/>
                          </a:lnTo>
                          <a:lnTo>
                            <a:pt x="409" y="78"/>
                          </a:lnTo>
                          <a:lnTo>
                            <a:pt x="402" y="78"/>
                          </a:lnTo>
                          <a:lnTo>
                            <a:pt x="395" y="78"/>
                          </a:lnTo>
                          <a:lnTo>
                            <a:pt x="387" y="78"/>
                          </a:lnTo>
                          <a:lnTo>
                            <a:pt x="381" y="78"/>
                          </a:lnTo>
                          <a:lnTo>
                            <a:pt x="374" y="78"/>
                          </a:lnTo>
                          <a:lnTo>
                            <a:pt x="366" y="78"/>
                          </a:lnTo>
                          <a:lnTo>
                            <a:pt x="359" y="78"/>
                          </a:lnTo>
                          <a:lnTo>
                            <a:pt x="352" y="78"/>
                          </a:lnTo>
                          <a:lnTo>
                            <a:pt x="345" y="80"/>
                          </a:lnTo>
                          <a:lnTo>
                            <a:pt x="339" y="80"/>
                          </a:lnTo>
                          <a:lnTo>
                            <a:pt x="331" y="80"/>
                          </a:lnTo>
                          <a:lnTo>
                            <a:pt x="325" y="80"/>
                          </a:lnTo>
                          <a:lnTo>
                            <a:pt x="318" y="81"/>
                          </a:lnTo>
                          <a:lnTo>
                            <a:pt x="311" y="81"/>
                          </a:lnTo>
                          <a:lnTo>
                            <a:pt x="304" y="81"/>
                          </a:lnTo>
                          <a:lnTo>
                            <a:pt x="298" y="82"/>
                          </a:lnTo>
                          <a:lnTo>
                            <a:pt x="291" y="82"/>
                          </a:lnTo>
                          <a:lnTo>
                            <a:pt x="283" y="83"/>
                          </a:lnTo>
                          <a:lnTo>
                            <a:pt x="276" y="83"/>
                          </a:lnTo>
                          <a:lnTo>
                            <a:pt x="269" y="83"/>
                          </a:lnTo>
                          <a:lnTo>
                            <a:pt x="263" y="84"/>
                          </a:lnTo>
                          <a:lnTo>
                            <a:pt x="256" y="84"/>
                          </a:lnTo>
                          <a:lnTo>
                            <a:pt x="249" y="85"/>
                          </a:lnTo>
                          <a:lnTo>
                            <a:pt x="242" y="85"/>
                          </a:lnTo>
                          <a:lnTo>
                            <a:pt x="235" y="87"/>
                          </a:lnTo>
                          <a:lnTo>
                            <a:pt x="229" y="88"/>
                          </a:lnTo>
                          <a:lnTo>
                            <a:pt x="222" y="88"/>
                          </a:lnTo>
                          <a:lnTo>
                            <a:pt x="215" y="89"/>
                          </a:lnTo>
                          <a:lnTo>
                            <a:pt x="208" y="90"/>
                          </a:lnTo>
                          <a:lnTo>
                            <a:pt x="202" y="90"/>
                          </a:lnTo>
                          <a:lnTo>
                            <a:pt x="194" y="91"/>
                          </a:lnTo>
                          <a:lnTo>
                            <a:pt x="187" y="93"/>
                          </a:lnTo>
                          <a:lnTo>
                            <a:pt x="181" y="94"/>
                          </a:lnTo>
                          <a:lnTo>
                            <a:pt x="174" y="95"/>
                          </a:lnTo>
                          <a:lnTo>
                            <a:pt x="167" y="95"/>
                          </a:lnTo>
                          <a:lnTo>
                            <a:pt x="161" y="96"/>
                          </a:lnTo>
                          <a:lnTo>
                            <a:pt x="154" y="97"/>
                          </a:lnTo>
                          <a:lnTo>
                            <a:pt x="147" y="99"/>
                          </a:lnTo>
                          <a:lnTo>
                            <a:pt x="141" y="100"/>
                          </a:lnTo>
                          <a:lnTo>
                            <a:pt x="134" y="101"/>
                          </a:lnTo>
                          <a:lnTo>
                            <a:pt x="127" y="103"/>
                          </a:lnTo>
                          <a:lnTo>
                            <a:pt x="121" y="104"/>
                          </a:lnTo>
                          <a:lnTo>
                            <a:pt x="114" y="106"/>
                          </a:lnTo>
                          <a:lnTo>
                            <a:pt x="108" y="107"/>
                          </a:lnTo>
                          <a:lnTo>
                            <a:pt x="101" y="108"/>
                          </a:lnTo>
                          <a:lnTo>
                            <a:pt x="95" y="110"/>
                          </a:lnTo>
                          <a:lnTo>
                            <a:pt x="88" y="112"/>
                          </a:lnTo>
                          <a:lnTo>
                            <a:pt x="82" y="113"/>
                          </a:lnTo>
                          <a:lnTo>
                            <a:pt x="76" y="115"/>
                          </a:lnTo>
                          <a:lnTo>
                            <a:pt x="69" y="116"/>
                          </a:lnTo>
                          <a:lnTo>
                            <a:pt x="65" y="115"/>
                          </a:lnTo>
                          <a:lnTo>
                            <a:pt x="62" y="115"/>
                          </a:lnTo>
                          <a:lnTo>
                            <a:pt x="58" y="114"/>
                          </a:lnTo>
                          <a:lnTo>
                            <a:pt x="56" y="114"/>
                          </a:lnTo>
                          <a:lnTo>
                            <a:pt x="52" y="113"/>
                          </a:lnTo>
                          <a:lnTo>
                            <a:pt x="49" y="113"/>
                          </a:lnTo>
                          <a:lnTo>
                            <a:pt x="45" y="113"/>
                          </a:lnTo>
                          <a:lnTo>
                            <a:pt x="43" y="113"/>
                          </a:lnTo>
                          <a:lnTo>
                            <a:pt x="39" y="113"/>
                          </a:lnTo>
                          <a:lnTo>
                            <a:pt x="37" y="113"/>
                          </a:lnTo>
                          <a:lnTo>
                            <a:pt x="33" y="113"/>
                          </a:lnTo>
                          <a:lnTo>
                            <a:pt x="31" y="113"/>
                          </a:lnTo>
                          <a:lnTo>
                            <a:pt x="27" y="113"/>
                          </a:lnTo>
                          <a:lnTo>
                            <a:pt x="25" y="113"/>
                          </a:lnTo>
                          <a:lnTo>
                            <a:pt x="22" y="113"/>
                          </a:lnTo>
                          <a:lnTo>
                            <a:pt x="19" y="113"/>
                          </a:lnTo>
                          <a:lnTo>
                            <a:pt x="18" y="109"/>
                          </a:lnTo>
                          <a:lnTo>
                            <a:pt x="16" y="107"/>
                          </a:lnTo>
                          <a:lnTo>
                            <a:pt x="15" y="103"/>
                          </a:lnTo>
                          <a:lnTo>
                            <a:pt x="14" y="101"/>
                          </a:lnTo>
                          <a:lnTo>
                            <a:pt x="12" y="95"/>
                          </a:lnTo>
                          <a:lnTo>
                            <a:pt x="9" y="91"/>
                          </a:lnTo>
                          <a:lnTo>
                            <a:pt x="7" y="87"/>
                          </a:lnTo>
                          <a:lnTo>
                            <a:pt x="5" y="83"/>
                          </a:lnTo>
                          <a:lnTo>
                            <a:pt x="2" y="78"/>
                          </a:lnTo>
                          <a:lnTo>
                            <a:pt x="0" y="75"/>
                          </a:lnTo>
                          <a:lnTo>
                            <a:pt x="2" y="70"/>
                          </a:lnTo>
                          <a:lnTo>
                            <a:pt x="6" y="68"/>
                          </a:lnTo>
                          <a:lnTo>
                            <a:pt x="8" y="64"/>
                          </a:lnTo>
                          <a:lnTo>
                            <a:pt x="12" y="61"/>
                          </a:lnTo>
                          <a:lnTo>
                            <a:pt x="14" y="58"/>
                          </a:lnTo>
                          <a:lnTo>
                            <a:pt x="18" y="55"/>
                          </a:lnTo>
                          <a:lnTo>
                            <a:pt x="21" y="52"/>
                          </a:lnTo>
                          <a:lnTo>
                            <a:pt x="25" y="51"/>
                          </a:lnTo>
                          <a:lnTo>
                            <a:pt x="27" y="49"/>
                          </a:lnTo>
                          <a:lnTo>
                            <a:pt x="31" y="46"/>
                          </a:lnTo>
                          <a:lnTo>
                            <a:pt x="34" y="44"/>
                          </a:lnTo>
                          <a:lnTo>
                            <a:pt x="38" y="43"/>
                          </a:lnTo>
                          <a:lnTo>
                            <a:pt x="41" y="40"/>
                          </a:lnTo>
                          <a:lnTo>
                            <a:pt x="45" y="39"/>
                          </a:lnTo>
                          <a:lnTo>
                            <a:pt x="49" y="38"/>
                          </a:lnTo>
                          <a:lnTo>
                            <a:pt x="53" y="37"/>
                          </a:lnTo>
                          <a:lnTo>
                            <a:pt x="56" y="34"/>
                          </a:lnTo>
                          <a:lnTo>
                            <a:pt x="60" y="33"/>
                          </a:lnTo>
                          <a:lnTo>
                            <a:pt x="64" y="32"/>
                          </a:lnTo>
                          <a:lnTo>
                            <a:pt x="67" y="31"/>
                          </a:lnTo>
                          <a:lnTo>
                            <a:pt x="71" y="30"/>
                          </a:lnTo>
                          <a:lnTo>
                            <a:pt x="76" y="30"/>
                          </a:lnTo>
                          <a:lnTo>
                            <a:pt x="79" y="28"/>
                          </a:lnTo>
                          <a:lnTo>
                            <a:pt x="83" y="27"/>
                          </a:lnTo>
                          <a:lnTo>
                            <a:pt x="88" y="27"/>
                          </a:lnTo>
                          <a:lnTo>
                            <a:pt x="91" y="26"/>
                          </a:lnTo>
                          <a:lnTo>
                            <a:pt x="95" y="25"/>
                          </a:lnTo>
                          <a:lnTo>
                            <a:pt x="98" y="25"/>
                          </a:lnTo>
                          <a:lnTo>
                            <a:pt x="103" y="25"/>
                          </a:lnTo>
                          <a:lnTo>
                            <a:pt x="107" y="25"/>
                          </a:lnTo>
                          <a:lnTo>
                            <a:pt x="111" y="24"/>
                          </a:lnTo>
                          <a:lnTo>
                            <a:pt x="116" y="24"/>
                          </a:lnTo>
                          <a:lnTo>
                            <a:pt x="120" y="23"/>
                          </a:lnTo>
                          <a:lnTo>
                            <a:pt x="123" y="23"/>
                          </a:lnTo>
                          <a:lnTo>
                            <a:pt x="127" y="23"/>
                          </a:lnTo>
                          <a:lnTo>
                            <a:pt x="132" y="23"/>
                          </a:lnTo>
                          <a:lnTo>
                            <a:pt x="135" y="23"/>
                          </a:lnTo>
                          <a:lnTo>
                            <a:pt x="140" y="21"/>
                          </a:lnTo>
                          <a:lnTo>
                            <a:pt x="143" y="21"/>
                          </a:lnTo>
                          <a:lnTo>
                            <a:pt x="148" y="21"/>
                          </a:lnTo>
                          <a:lnTo>
                            <a:pt x="152" y="20"/>
                          </a:lnTo>
                          <a:lnTo>
                            <a:pt x="156" y="20"/>
                          </a:lnTo>
                          <a:lnTo>
                            <a:pt x="161" y="20"/>
                          </a:lnTo>
                          <a:lnTo>
                            <a:pt x="165" y="20"/>
                          </a:lnTo>
                          <a:lnTo>
                            <a:pt x="170" y="19"/>
                          </a:lnTo>
                          <a:lnTo>
                            <a:pt x="173" y="19"/>
                          </a:lnTo>
                          <a:lnTo>
                            <a:pt x="177" y="19"/>
                          </a:lnTo>
                          <a:lnTo>
                            <a:pt x="181" y="19"/>
                          </a:lnTo>
                          <a:lnTo>
                            <a:pt x="186" y="19"/>
                          </a:lnTo>
                          <a:lnTo>
                            <a:pt x="190" y="19"/>
                          </a:lnTo>
                          <a:lnTo>
                            <a:pt x="194" y="18"/>
                          </a:lnTo>
                          <a:lnTo>
                            <a:pt x="198" y="18"/>
                          </a:lnTo>
                          <a:lnTo>
                            <a:pt x="202" y="17"/>
                          </a:lnTo>
                          <a:lnTo>
                            <a:pt x="206" y="17"/>
                          </a:lnTo>
                          <a:lnTo>
                            <a:pt x="210" y="15"/>
                          </a:lnTo>
                          <a:lnTo>
                            <a:pt x="215" y="15"/>
                          </a:lnTo>
                          <a:lnTo>
                            <a:pt x="218" y="14"/>
                          </a:lnTo>
                          <a:lnTo>
                            <a:pt x="222" y="14"/>
                          </a:lnTo>
                          <a:lnTo>
                            <a:pt x="225" y="13"/>
                          </a:lnTo>
                          <a:lnTo>
                            <a:pt x="230" y="12"/>
                          </a:lnTo>
                          <a:lnTo>
                            <a:pt x="234" y="12"/>
                          </a:lnTo>
                          <a:lnTo>
                            <a:pt x="237" y="11"/>
                          </a:lnTo>
                          <a:lnTo>
                            <a:pt x="242" y="9"/>
                          </a:lnTo>
                          <a:lnTo>
                            <a:pt x="245" y="9"/>
                          </a:lnTo>
                          <a:lnTo>
                            <a:pt x="249" y="7"/>
                          </a:lnTo>
                          <a:lnTo>
                            <a:pt x="251" y="7"/>
                          </a:lnTo>
                          <a:lnTo>
                            <a:pt x="255" y="7"/>
                          </a:lnTo>
                          <a:lnTo>
                            <a:pt x="257" y="7"/>
                          </a:lnTo>
                          <a:lnTo>
                            <a:pt x="260" y="7"/>
                          </a:lnTo>
                          <a:lnTo>
                            <a:pt x="263" y="6"/>
                          </a:lnTo>
                          <a:lnTo>
                            <a:pt x="266" y="6"/>
                          </a:lnTo>
                          <a:lnTo>
                            <a:pt x="269" y="6"/>
                          </a:lnTo>
                          <a:lnTo>
                            <a:pt x="272" y="5"/>
                          </a:lnTo>
                          <a:lnTo>
                            <a:pt x="275" y="5"/>
                          </a:lnTo>
                          <a:lnTo>
                            <a:pt x="278" y="5"/>
                          </a:lnTo>
                          <a:lnTo>
                            <a:pt x="281" y="5"/>
                          </a:lnTo>
                          <a:lnTo>
                            <a:pt x="283" y="5"/>
                          </a:lnTo>
                          <a:lnTo>
                            <a:pt x="287" y="5"/>
                          </a:lnTo>
                          <a:lnTo>
                            <a:pt x="289" y="5"/>
                          </a:lnTo>
                          <a:lnTo>
                            <a:pt x="293" y="5"/>
                          </a:lnTo>
                          <a:lnTo>
                            <a:pt x="295" y="5"/>
                          </a:lnTo>
                          <a:lnTo>
                            <a:pt x="298" y="5"/>
                          </a:lnTo>
                          <a:lnTo>
                            <a:pt x="301" y="5"/>
                          </a:lnTo>
                          <a:lnTo>
                            <a:pt x="304" y="5"/>
                          </a:lnTo>
                          <a:lnTo>
                            <a:pt x="307" y="5"/>
                          </a:lnTo>
                          <a:lnTo>
                            <a:pt x="311" y="5"/>
                          </a:lnTo>
                          <a:lnTo>
                            <a:pt x="313" y="5"/>
                          </a:lnTo>
                          <a:lnTo>
                            <a:pt x="315" y="5"/>
                          </a:lnTo>
                          <a:lnTo>
                            <a:pt x="319" y="5"/>
                          </a:lnTo>
                          <a:lnTo>
                            <a:pt x="321" y="5"/>
                          </a:lnTo>
                          <a:lnTo>
                            <a:pt x="325" y="5"/>
                          </a:lnTo>
                          <a:lnTo>
                            <a:pt x="329" y="5"/>
                          </a:lnTo>
                          <a:lnTo>
                            <a:pt x="331" y="5"/>
                          </a:lnTo>
                          <a:lnTo>
                            <a:pt x="333" y="5"/>
                          </a:lnTo>
                          <a:lnTo>
                            <a:pt x="337" y="5"/>
                          </a:lnTo>
                          <a:lnTo>
                            <a:pt x="340" y="6"/>
                          </a:lnTo>
                          <a:lnTo>
                            <a:pt x="343" y="5"/>
                          </a:lnTo>
                          <a:lnTo>
                            <a:pt x="346" y="5"/>
                          </a:lnTo>
                          <a:lnTo>
                            <a:pt x="349" y="5"/>
                          </a:lnTo>
                          <a:lnTo>
                            <a:pt x="351" y="5"/>
                          </a:lnTo>
                          <a:lnTo>
                            <a:pt x="355" y="5"/>
                          </a:lnTo>
                          <a:lnTo>
                            <a:pt x="357" y="5"/>
                          </a:lnTo>
                          <a:lnTo>
                            <a:pt x="361" y="5"/>
                          </a:lnTo>
                          <a:lnTo>
                            <a:pt x="364" y="5"/>
                          </a:lnTo>
                          <a:lnTo>
                            <a:pt x="366" y="5"/>
                          </a:lnTo>
                          <a:lnTo>
                            <a:pt x="369" y="5"/>
                          </a:lnTo>
                          <a:lnTo>
                            <a:pt x="371" y="5"/>
                          </a:lnTo>
                          <a:lnTo>
                            <a:pt x="376" y="5"/>
                          </a:lnTo>
                          <a:lnTo>
                            <a:pt x="378" y="5"/>
                          </a:lnTo>
                          <a:lnTo>
                            <a:pt x="382" y="5"/>
                          </a:lnTo>
                          <a:lnTo>
                            <a:pt x="384" y="5"/>
                          </a:lnTo>
                          <a:lnTo>
                            <a:pt x="387" y="5"/>
                          </a:lnTo>
                          <a:lnTo>
                            <a:pt x="390" y="5"/>
                          </a:lnTo>
                          <a:lnTo>
                            <a:pt x="394" y="5"/>
                          </a:lnTo>
                          <a:lnTo>
                            <a:pt x="396" y="5"/>
                          </a:lnTo>
                          <a:lnTo>
                            <a:pt x="400" y="5"/>
                          </a:lnTo>
                          <a:lnTo>
                            <a:pt x="402" y="5"/>
                          </a:lnTo>
                          <a:lnTo>
                            <a:pt x="404" y="5"/>
                          </a:lnTo>
                          <a:lnTo>
                            <a:pt x="407" y="4"/>
                          </a:lnTo>
                          <a:lnTo>
                            <a:pt x="410" y="4"/>
                          </a:lnTo>
                          <a:lnTo>
                            <a:pt x="414" y="2"/>
                          </a:lnTo>
                          <a:lnTo>
                            <a:pt x="418" y="2"/>
                          </a:lnTo>
                          <a:lnTo>
                            <a:pt x="420" y="1"/>
                          </a:lnTo>
                          <a:lnTo>
                            <a:pt x="422" y="1"/>
                          </a:lnTo>
                          <a:lnTo>
                            <a:pt x="426" y="1"/>
                          </a:lnTo>
                          <a:lnTo>
                            <a:pt x="428" y="1"/>
                          </a:lnTo>
                          <a:lnTo>
                            <a:pt x="432" y="0"/>
                          </a:lnTo>
                          <a:lnTo>
                            <a:pt x="435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93" name="Freeform 27"/>
                    <p:cNvSpPr>
                      <a:spLocks/>
                    </p:cNvSpPr>
                    <p:nvPr/>
                  </p:nvSpPr>
                  <p:spPr bwMode="auto">
                    <a:xfrm>
                      <a:off x="5406" y="1602"/>
                      <a:ext cx="36" cy="166"/>
                    </a:xfrm>
                    <a:custGeom>
                      <a:avLst/>
                      <a:gdLst>
                        <a:gd name="T0" fmla="*/ 3 w 107"/>
                        <a:gd name="T1" fmla="*/ 0 h 499"/>
                        <a:gd name="T2" fmla="*/ 3 w 107"/>
                        <a:gd name="T3" fmla="*/ 1 h 499"/>
                        <a:gd name="T4" fmla="*/ 4 w 107"/>
                        <a:gd name="T5" fmla="*/ 1 h 499"/>
                        <a:gd name="T6" fmla="*/ 4 w 107"/>
                        <a:gd name="T7" fmla="*/ 2 h 499"/>
                        <a:gd name="T8" fmla="*/ 4 w 107"/>
                        <a:gd name="T9" fmla="*/ 2 h 499"/>
                        <a:gd name="T10" fmla="*/ 4 w 107"/>
                        <a:gd name="T11" fmla="*/ 3 h 499"/>
                        <a:gd name="T12" fmla="*/ 3 w 107"/>
                        <a:gd name="T13" fmla="*/ 4 h 499"/>
                        <a:gd name="T14" fmla="*/ 3 w 107"/>
                        <a:gd name="T15" fmla="*/ 4 h 499"/>
                        <a:gd name="T16" fmla="*/ 3 w 107"/>
                        <a:gd name="T17" fmla="*/ 5 h 499"/>
                        <a:gd name="T18" fmla="*/ 3 w 107"/>
                        <a:gd name="T19" fmla="*/ 6 h 499"/>
                        <a:gd name="T20" fmla="*/ 3 w 107"/>
                        <a:gd name="T21" fmla="*/ 6 h 499"/>
                        <a:gd name="T22" fmla="*/ 3 w 107"/>
                        <a:gd name="T23" fmla="*/ 7 h 499"/>
                        <a:gd name="T24" fmla="*/ 3 w 107"/>
                        <a:gd name="T25" fmla="*/ 8 h 499"/>
                        <a:gd name="T26" fmla="*/ 3 w 107"/>
                        <a:gd name="T27" fmla="*/ 8 h 499"/>
                        <a:gd name="T28" fmla="*/ 3 w 107"/>
                        <a:gd name="T29" fmla="*/ 9 h 499"/>
                        <a:gd name="T30" fmla="*/ 3 w 107"/>
                        <a:gd name="T31" fmla="*/ 10 h 499"/>
                        <a:gd name="T32" fmla="*/ 3 w 107"/>
                        <a:gd name="T33" fmla="*/ 11 h 499"/>
                        <a:gd name="T34" fmla="*/ 3 w 107"/>
                        <a:gd name="T35" fmla="*/ 12 h 499"/>
                        <a:gd name="T36" fmla="*/ 3 w 107"/>
                        <a:gd name="T37" fmla="*/ 12 h 499"/>
                        <a:gd name="T38" fmla="*/ 3 w 107"/>
                        <a:gd name="T39" fmla="*/ 13 h 499"/>
                        <a:gd name="T40" fmla="*/ 3 w 107"/>
                        <a:gd name="T41" fmla="*/ 14 h 499"/>
                        <a:gd name="T42" fmla="*/ 3 w 107"/>
                        <a:gd name="T43" fmla="*/ 15 h 499"/>
                        <a:gd name="T44" fmla="*/ 4 w 107"/>
                        <a:gd name="T45" fmla="*/ 16 h 499"/>
                        <a:gd name="T46" fmla="*/ 4 w 107"/>
                        <a:gd name="T47" fmla="*/ 16 h 499"/>
                        <a:gd name="T48" fmla="*/ 4 w 107"/>
                        <a:gd name="T49" fmla="*/ 17 h 499"/>
                        <a:gd name="T50" fmla="*/ 4 w 107"/>
                        <a:gd name="T51" fmla="*/ 18 h 499"/>
                        <a:gd name="T52" fmla="*/ 3 w 107"/>
                        <a:gd name="T53" fmla="*/ 18 h 499"/>
                        <a:gd name="T54" fmla="*/ 2 w 107"/>
                        <a:gd name="T55" fmla="*/ 18 h 499"/>
                        <a:gd name="T56" fmla="*/ 1 w 107"/>
                        <a:gd name="T57" fmla="*/ 17 h 499"/>
                        <a:gd name="T58" fmla="*/ 1 w 107"/>
                        <a:gd name="T59" fmla="*/ 17 h 499"/>
                        <a:gd name="T60" fmla="*/ 0 w 107"/>
                        <a:gd name="T61" fmla="*/ 16 h 499"/>
                        <a:gd name="T62" fmla="*/ 0 w 107"/>
                        <a:gd name="T63" fmla="*/ 15 h 499"/>
                        <a:gd name="T64" fmla="*/ 0 w 107"/>
                        <a:gd name="T65" fmla="*/ 14 h 499"/>
                        <a:gd name="T66" fmla="*/ 0 w 107"/>
                        <a:gd name="T67" fmla="*/ 13 h 499"/>
                        <a:gd name="T68" fmla="*/ 0 w 107"/>
                        <a:gd name="T69" fmla="*/ 12 h 499"/>
                        <a:gd name="T70" fmla="*/ 0 w 107"/>
                        <a:gd name="T71" fmla="*/ 11 h 499"/>
                        <a:gd name="T72" fmla="*/ 0 w 107"/>
                        <a:gd name="T73" fmla="*/ 10 h 499"/>
                        <a:gd name="T74" fmla="*/ 0 w 107"/>
                        <a:gd name="T75" fmla="*/ 9 h 499"/>
                        <a:gd name="T76" fmla="*/ 0 w 107"/>
                        <a:gd name="T77" fmla="*/ 8 h 499"/>
                        <a:gd name="T78" fmla="*/ 0 w 107"/>
                        <a:gd name="T79" fmla="*/ 7 h 499"/>
                        <a:gd name="T80" fmla="*/ 0 w 107"/>
                        <a:gd name="T81" fmla="*/ 7 h 499"/>
                        <a:gd name="T82" fmla="*/ 0 w 107"/>
                        <a:gd name="T83" fmla="*/ 6 h 499"/>
                        <a:gd name="T84" fmla="*/ 0 w 107"/>
                        <a:gd name="T85" fmla="*/ 5 h 499"/>
                        <a:gd name="T86" fmla="*/ 0 w 107"/>
                        <a:gd name="T87" fmla="*/ 5 h 499"/>
                        <a:gd name="T88" fmla="*/ 0 w 107"/>
                        <a:gd name="T89" fmla="*/ 4 h 499"/>
                        <a:gd name="T90" fmla="*/ 0 w 107"/>
                        <a:gd name="T91" fmla="*/ 4 h 499"/>
                        <a:gd name="T92" fmla="*/ 0 w 107"/>
                        <a:gd name="T93" fmla="*/ 3 h 499"/>
                        <a:gd name="T94" fmla="*/ 0 w 107"/>
                        <a:gd name="T95" fmla="*/ 2 h 499"/>
                        <a:gd name="T96" fmla="*/ 1 w 107"/>
                        <a:gd name="T97" fmla="*/ 2 h 499"/>
                        <a:gd name="T98" fmla="*/ 1 w 107"/>
                        <a:gd name="T99" fmla="*/ 1 h 499"/>
                        <a:gd name="T100" fmla="*/ 1 w 107"/>
                        <a:gd name="T101" fmla="*/ 1 h 499"/>
                        <a:gd name="T102" fmla="*/ 2 w 107"/>
                        <a:gd name="T103" fmla="*/ 0 h 499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w 107"/>
                        <a:gd name="T157" fmla="*/ 0 h 499"/>
                        <a:gd name="T158" fmla="*/ 107 w 107"/>
                        <a:gd name="T159" fmla="*/ 499 h 499"/>
                      </a:gdLst>
                      <a:ahLst/>
                      <a:cxnLst>
                        <a:cxn ang="T104">
                          <a:pos x="T0" y="T1"/>
                        </a:cxn>
                        <a:cxn ang="T105">
                          <a:pos x="T2" y="T3"/>
                        </a:cxn>
                        <a:cxn ang="T106">
                          <a:pos x="T4" y="T5"/>
                        </a:cxn>
                        <a:cxn ang="T107">
                          <a:pos x="T6" y="T7"/>
                        </a:cxn>
                        <a:cxn ang="T108">
                          <a:pos x="T8" y="T9"/>
                        </a:cxn>
                        <a:cxn ang="T109">
                          <a:pos x="T10" y="T11"/>
                        </a:cxn>
                        <a:cxn ang="T110">
                          <a:pos x="T12" y="T13"/>
                        </a:cxn>
                        <a:cxn ang="T111">
                          <a:pos x="T14" y="T15"/>
                        </a:cxn>
                        <a:cxn ang="T112">
                          <a:pos x="T16" y="T17"/>
                        </a:cxn>
                        <a:cxn ang="T113">
                          <a:pos x="T18" y="T19"/>
                        </a:cxn>
                        <a:cxn ang="T114">
                          <a:pos x="T20" y="T21"/>
                        </a:cxn>
                        <a:cxn ang="T115">
                          <a:pos x="T22" y="T23"/>
                        </a:cxn>
                        <a:cxn ang="T116">
                          <a:pos x="T24" y="T25"/>
                        </a:cxn>
                        <a:cxn ang="T117">
                          <a:pos x="T26" y="T27"/>
                        </a:cxn>
                        <a:cxn ang="T118">
                          <a:pos x="T28" y="T29"/>
                        </a:cxn>
                        <a:cxn ang="T119">
                          <a:pos x="T30" y="T31"/>
                        </a:cxn>
                        <a:cxn ang="T120">
                          <a:pos x="T32" y="T33"/>
                        </a:cxn>
                        <a:cxn ang="T121">
                          <a:pos x="T34" y="T35"/>
                        </a:cxn>
                        <a:cxn ang="T122">
                          <a:pos x="T36" y="T37"/>
                        </a:cxn>
                        <a:cxn ang="T123">
                          <a:pos x="T38" y="T39"/>
                        </a:cxn>
                        <a:cxn ang="T124">
                          <a:pos x="T40" y="T41"/>
                        </a:cxn>
                        <a:cxn ang="T125">
                          <a:pos x="T42" y="T43"/>
                        </a:cxn>
                        <a:cxn ang="T126">
                          <a:pos x="T44" y="T45"/>
                        </a:cxn>
                        <a:cxn ang="T127">
                          <a:pos x="T46" y="T47"/>
                        </a:cxn>
                        <a:cxn ang="T128">
                          <a:pos x="T48" y="T49"/>
                        </a:cxn>
                        <a:cxn ang="T129">
                          <a:pos x="T50" y="T51"/>
                        </a:cxn>
                        <a:cxn ang="T130">
                          <a:pos x="T52" y="T53"/>
                        </a:cxn>
                        <a:cxn ang="T131">
                          <a:pos x="T54" y="T55"/>
                        </a:cxn>
                        <a:cxn ang="T132">
                          <a:pos x="T56" y="T57"/>
                        </a:cxn>
                        <a:cxn ang="T133">
                          <a:pos x="T58" y="T59"/>
                        </a:cxn>
                        <a:cxn ang="T134">
                          <a:pos x="T60" y="T61"/>
                        </a:cxn>
                        <a:cxn ang="T135">
                          <a:pos x="T62" y="T63"/>
                        </a:cxn>
                        <a:cxn ang="T136">
                          <a:pos x="T64" y="T65"/>
                        </a:cxn>
                        <a:cxn ang="T137">
                          <a:pos x="T66" y="T67"/>
                        </a:cxn>
                        <a:cxn ang="T138">
                          <a:pos x="T68" y="T69"/>
                        </a:cxn>
                        <a:cxn ang="T139">
                          <a:pos x="T70" y="T71"/>
                        </a:cxn>
                        <a:cxn ang="T140">
                          <a:pos x="T72" y="T73"/>
                        </a:cxn>
                        <a:cxn ang="T141">
                          <a:pos x="T74" y="T75"/>
                        </a:cxn>
                        <a:cxn ang="T142">
                          <a:pos x="T76" y="T77"/>
                        </a:cxn>
                        <a:cxn ang="T143">
                          <a:pos x="T78" y="T79"/>
                        </a:cxn>
                        <a:cxn ang="T144">
                          <a:pos x="T80" y="T81"/>
                        </a:cxn>
                        <a:cxn ang="T145">
                          <a:pos x="T82" y="T83"/>
                        </a:cxn>
                        <a:cxn ang="T146">
                          <a:pos x="T84" y="T85"/>
                        </a:cxn>
                        <a:cxn ang="T147">
                          <a:pos x="T86" y="T87"/>
                        </a:cxn>
                        <a:cxn ang="T148">
                          <a:pos x="T88" y="T89"/>
                        </a:cxn>
                        <a:cxn ang="T149">
                          <a:pos x="T90" y="T91"/>
                        </a:cxn>
                        <a:cxn ang="T150">
                          <a:pos x="T92" y="T93"/>
                        </a:cxn>
                        <a:cxn ang="T151">
                          <a:pos x="T94" y="T95"/>
                        </a:cxn>
                        <a:cxn ang="T152">
                          <a:pos x="T96" y="T97"/>
                        </a:cxn>
                        <a:cxn ang="T153">
                          <a:pos x="T98" y="T99"/>
                        </a:cxn>
                        <a:cxn ang="T154">
                          <a:pos x="T100" y="T101"/>
                        </a:cxn>
                        <a:cxn ang="T155">
                          <a:pos x="T102" y="T103"/>
                        </a:cxn>
                      </a:cxnLst>
                      <a:rect l="T156" t="T157" r="T158" b="T159"/>
                      <a:pathLst>
                        <a:path w="107" h="499">
                          <a:moveTo>
                            <a:pt x="54" y="0"/>
                          </a:moveTo>
                          <a:lnTo>
                            <a:pt x="57" y="2"/>
                          </a:lnTo>
                          <a:lnTo>
                            <a:pt x="61" y="4"/>
                          </a:lnTo>
                          <a:lnTo>
                            <a:pt x="64" y="5"/>
                          </a:lnTo>
                          <a:lnTo>
                            <a:pt x="69" y="7"/>
                          </a:lnTo>
                          <a:lnTo>
                            <a:pt x="71" y="8"/>
                          </a:lnTo>
                          <a:lnTo>
                            <a:pt x="74" y="11"/>
                          </a:lnTo>
                          <a:lnTo>
                            <a:pt x="76" y="12"/>
                          </a:lnTo>
                          <a:lnTo>
                            <a:pt x="80" y="15"/>
                          </a:lnTo>
                          <a:lnTo>
                            <a:pt x="85" y="19"/>
                          </a:lnTo>
                          <a:lnTo>
                            <a:pt x="88" y="24"/>
                          </a:lnTo>
                          <a:lnTo>
                            <a:pt x="89" y="26"/>
                          </a:lnTo>
                          <a:lnTo>
                            <a:pt x="92" y="30"/>
                          </a:lnTo>
                          <a:lnTo>
                            <a:pt x="92" y="32"/>
                          </a:lnTo>
                          <a:lnTo>
                            <a:pt x="94" y="36"/>
                          </a:lnTo>
                          <a:lnTo>
                            <a:pt x="94" y="38"/>
                          </a:lnTo>
                          <a:lnTo>
                            <a:pt x="95" y="40"/>
                          </a:lnTo>
                          <a:lnTo>
                            <a:pt x="95" y="44"/>
                          </a:lnTo>
                          <a:lnTo>
                            <a:pt x="96" y="46"/>
                          </a:lnTo>
                          <a:lnTo>
                            <a:pt x="96" y="50"/>
                          </a:lnTo>
                          <a:lnTo>
                            <a:pt x="96" y="53"/>
                          </a:lnTo>
                          <a:lnTo>
                            <a:pt x="96" y="56"/>
                          </a:lnTo>
                          <a:lnTo>
                            <a:pt x="98" y="59"/>
                          </a:lnTo>
                          <a:lnTo>
                            <a:pt x="96" y="63"/>
                          </a:lnTo>
                          <a:lnTo>
                            <a:pt x="96" y="65"/>
                          </a:lnTo>
                          <a:lnTo>
                            <a:pt x="96" y="69"/>
                          </a:lnTo>
                          <a:lnTo>
                            <a:pt x="96" y="74"/>
                          </a:lnTo>
                          <a:lnTo>
                            <a:pt x="95" y="76"/>
                          </a:lnTo>
                          <a:lnTo>
                            <a:pt x="95" y="81"/>
                          </a:lnTo>
                          <a:lnTo>
                            <a:pt x="94" y="83"/>
                          </a:lnTo>
                          <a:lnTo>
                            <a:pt x="94" y="88"/>
                          </a:lnTo>
                          <a:lnTo>
                            <a:pt x="93" y="90"/>
                          </a:lnTo>
                          <a:lnTo>
                            <a:pt x="92" y="94"/>
                          </a:lnTo>
                          <a:lnTo>
                            <a:pt x="92" y="97"/>
                          </a:lnTo>
                          <a:lnTo>
                            <a:pt x="90" y="101"/>
                          </a:lnTo>
                          <a:lnTo>
                            <a:pt x="89" y="105"/>
                          </a:lnTo>
                          <a:lnTo>
                            <a:pt x="89" y="108"/>
                          </a:lnTo>
                          <a:lnTo>
                            <a:pt x="87" y="112"/>
                          </a:lnTo>
                          <a:lnTo>
                            <a:pt x="87" y="116"/>
                          </a:lnTo>
                          <a:lnTo>
                            <a:pt x="86" y="119"/>
                          </a:lnTo>
                          <a:lnTo>
                            <a:pt x="85" y="122"/>
                          </a:lnTo>
                          <a:lnTo>
                            <a:pt x="85" y="126"/>
                          </a:lnTo>
                          <a:lnTo>
                            <a:pt x="83" y="129"/>
                          </a:lnTo>
                          <a:lnTo>
                            <a:pt x="82" y="133"/>
                          </a:lnTo>
                          <a:lnTo>
                            <a:pt x="82" y="137"/>
                          </a:lnTo>
                          <a:lnTo>
                            <a:pt x="80" y="140"/>
                          </a:lnTo>
                          <a:lnTo>
                            <a:pt x="80" y="144"/>
                          </a:lnTo>
                          <a:lnTo>
                            <a:pt x="79" y="147"/>
                          </a:lnTo>
                          <a:lnTo>
                            <a:pt x="77" y="151"/>
                          </a:lnTo>
                          <a:lnTo>
                            <a:pt x="76" y="154"/>
                          </a:lnTo>
                          <a:lnTo>
                            <a:pt x="76" y="158"/>
                          </a:lnTo>
                          <a:lnTo>
                            <a:pt x="76" y="162"/>
                          </a:lnTo>
                          <a:lnTo>
                            <a:pt x="76" y="165"/>
                          </a:lnTo>
                          <a:lnTo>
                            <a:pt x="75" y="169"/>
                          </a:lnTo>
                          <a:lnTo>
                            <a:pt x="75" y="172"/>
                          </a:lnTo>
                          <a:lnTo>
                            <a:pt x="74" y="175"/>
                          </a:lnTo>
                          <a:lnTo>
                            <a:pt x="74" y="178"/>
                          </a:lnTo>
                          <a:lnTo>
                            <a:pt x="74" y="182"/>
                          </a:lnTo>
                          <a:lnTo>
                            <a:pt x="75" y="184"/>
                          </a:lnTo>
                          <a:lnTo>
                            <a:pt x="75" y="188"/>
                          </a:lnTo>
                          <a:lnTo>
                            <a:pt x="76" y="191"/>
                          </a:lnTo>
                          <a:lnTo>
                            <a:pt x="76" y="195"/>
                          </a:lnTo>
                          <a:lnTo>
                            <a:pt x="77" y="197"/>
                          </a:lnTo>
                          <a:lnTo>
                            <a:pt x="76" y="202"/>
                          </a:lnTo>
                          <a:lnTo>
                            <a:pt x="76" y="207"/>
                          </a:lnTo>
                          <a:lnTo>
                            <a:pt x="76" y="210"/>
                          </a:lnTo>
                          <a:lnTo>
                            <a:pt x="76" y="215"/>
                          </a:lnTo>
                          <a:lnTo>
                            <a:pt x="75" y="220"/>
                          </a:lnTo>
                          <a:lnTo>
                            <a:pt x="74" y="224"/>
                          </a:lnTo>
                          <a:lnTo>
                            <a:pt x="74" y="228"/>
                          </a:lnTo>
                          <a:lnTo>
                            <a:pt x="74" y="233"/>
                          </a:lnTo>
                          <a:lnTo>
                            <a:pt x="74" y="237"/>
                          </a:lnTo>
                          <a:lnTo>
                            <a:pt x="74" y="241"/>
                          </a:lnTo>
                          <a:lnTo>
                            <a:pt x="74" y="246"/>
                          </a:lnTo>
                          <a:lnTo>
                            <a:pt x="74" y="251"/>
                          </a:lnTo>
                          <a:lnTo>
                            <a:pt x="74" y="255"/>
                          </a:lnTo>
                          <a:lnTo>
                            <a:pt x="74" y="259"/>
                          </a:lnTo>
                          <a:lnTo>
                            <a:pt x="74" y="264"/>
                          </a:lnTo>
                          <a:lnTo>
                            <a:pt x="74" y="268"/>
                          </a:lnTo>
                          <a:lnTo>
                            <a:pt x="74" y="272"/>
                          </a:lnTo>
                          <a:lnTo>
                            <a:pt x="74" y="277"/>
                          </a:lnTo>
                          <a:lnTo>
                            <a:pt x="74" y="281"/>
                          </a:lnTo>
                          <a:lnTo>
                            <a:pt x="74" y="285"/>
                          </a:lnTo>
                          <a:lnTo>
                            <a:pt x="74" y="290"/>
                          </a:lnTo>
                          <a:lnTo>
                            <a:pt x="75" y="293"/>
                          </a:lnTo>
                          <a:lnTo>
                            <a:pt x="76" y="298"/>
                          </a:lnTo>
                          <a:lnTo>
                            <a:pt x="76" y="303"/>
                          </a:lnTo>
                          <a:lnTo>
                            <a:pt x="76" y="306"/>
                          </a:lnTo>
                          <a:lnTo>
                            <a:pt x="76" y="311"/>
                          </a:lnTo>
                          <a:lnTo>
                            <a:pt x="76" y="316"/>
                          </a:lnTo>
                          <a:lnTo>
                            <a:pt x="76" y="319"/>
                          </a:lnTo>
                          <a:lnTo>
                            <a:pt x="77" y="324"/>
                          </a:lnTo>
                          <a:lnTo>
                            <a:pt x="77" y="329"/>
                          </a:lnTo>
                          <a:lnTo>
                            <a:pt x="79" y="332"/>
                          </a:lnTo>
                          <a:lnTo>
                            <a:pt x="79" y="336"/>
                          </a:lnTo>
                          <a:lnTo>
                            <a:pt x="79" y="341"/>
                          </a:lnTo>
                          <a:lnTo>
                            <a:pt x="80" y="346"/>
                          </a:lnTo>
                          <a:lnTo>
                            <a:pt x="80" y="349"/>
                          </a:lnTo>
                          <a:lnTo>
                            <a:pt x="81" y="354"/>
                          </a:lnTo>
                          <a:lnTo>
                            <a:pt x="82" y="357"/>
                          </a:lnTo>
                          <a:lnTo>
                            <a:pt x="82" y="362"/>
                          </a:lnTo>
                          <a:lnTo>
                            <a:pt x="82" y="366"/>
                          </a:lnTo>
                          <a:lnTo>
                            <a:pt x="85" y="369"/>
                          </a:lnTo>
                          <a:lnTo>
                            <a:pt x="85" y="374"/>
                          </a:lnTo>
                          <a:lnTo>
                            <a:pt x="85" y="378"/>
                          </a:lnTo>
                          <a:lnTo>
                            <a:pt x="86" y="382"/>
                          </a:lnTo>
                          <a:lnTo>
                            <a:pt x="87" y="387"/>
                          </a:lnTo>
                          <a:lnTo>
                            <a:pt x="87" y="391"/>
                          </a:lnTo>
                          <a:lnTo>
                            <a:pt x="89" y="395"/>
                          </a:lnTo>
                          <a:lnTo>
                            <a:pt x="89" y="400"/>
                          </a:lnTo>
                          <a:lnTo>
                            <a:pt x="90" y="404"/>
                          </a:lnTo>
                          <a:lnTo>
                            <a:pt x="92" y="407"/>
                          </a:lnTo>
                          <a:lnTo>
                            <a:pt x="92" y="412"/>
                          </a:lnTo>
                          <a:lnTo>
                            <a:pt x="93" y="416"/>
                          </a:lnTo>
                          <a:lnTo>
                            <a:pt x="94" y="420"/>
                          </a:lnTo>
                          <a:lnTo>
                            <a:pt x="94" y="424"/>
                          </a:lnTo>
                          <a:lnTo>
                            <a:pt x="95" y="429"/>
                          </a:lnTo>
                          <a:lnTo>
                            <a:pt x="96" y="433"/>
                          </a:lnTo>
                          <a:lnTo>
                            <a:pt x="98" y="437"/>
                          </a:lnTo>
                          <a:lnTo>
                            <a:pt x="99" y="440"/>
                          </a:lnTo>
                          <a:lnTo>
                            <a:pt x="100" y="445"/>
                          </a:lnTo>
                          <a:lnTo>
                            <a:pt x="101" y="449"/>
                          </a:lnTo>
                          <a:lnTo>
                            <a:pt x="102" y="454"/>
                          </a:lnTo>
                          <a:lnTo>
                            <a:pt x="103" y="458"/>
                          </a:lnTo>
                          <a:lnTo>
                            <a:pt x="105" y="462"/>
                          </a:lnTo>
                          <a:lnTo>
                            <a:pt x="106" y="467"/>
                          </a:lnTo>
                          <a:lnTo>
                            <a:pt x="107" y="471"/>
                          </a:lnTo>
                          <a:lnTo>
                            <a:pt x="103" y="474"/>
                          </a:lnTo>
                          <a:lnTo>
                            <a:pt x="99" y="477"/>
                          </a:lnTo>
                          <a:lnTo>
                            <a:pt x="94" y="481"/>
                          </a:lnTo>
                          <a:lnTo>
                            <a:pt x="90" y="484"/>
                          </a:lnTo>
                          <a:lnTo>
                            <a:pt x="87" y="488"/>
                          </a:lnTo>
                          <a:lnTo>
                            <a:pt x="82" y="492"/>
                          </a:lnTo>
                          <a:lnTo>
                            <a:pt x="77" y="494"/>
                          </a:lnTo>
                          <a:lnTo>
                            <a:pt x="74" y="499"/>
                          </a:lnTo>
                          <a:lnTo>
                            <a:pt x="68" y="495"/>
                          </a:lnTo>
                          <a:lnTo>
                            <a:pt x="64" y="493"/>
                          </a:lnTo>
                          <a:lnTo>
                            <a:pt x="58" y="489"/>
                          </a:lnTo>
                          <a:lnTo>
                            <a:pt x="55" y="487"/>
                          </a:lnTo>
                          <a:lnTo>
                            <a:pt x="51" y="483"/>
                          </a:lnTo>
                          <a:lnTo>
                            <a:pt x="48" y="481"/>
                          </a:lnTo>
                          <a:lnTo>
                            <a:pt x="44" y="477"/>
                          </a:lnTo>
                          <a:lnTo>
                            <a:pt x="41" y="475"/>
                          </a:lnTo>
                          <a:lnTo>
                            <a:pt x="37" y="471"/>
                          </a:lnTo>
                          <a:lnTo>
                            <a:pt x="33" y="467"/>
                          </a:lnTo>
                          <a:lnTo>
                            <a:pt x="31" y="463"/>
                          </a:lnTo>
                          <a:lnTo>
                            <a:pt x="29" y="459"/>
                          </a:lnTo>
                          <a:lnTo>
                            <a:pt x="26" y="456"/>
                          </a:lnTo>
                          <a:lnTo>
                            <a:pt x="23" y="451"/>
                          </a:lnTo>
                          <a:lnTo>
                            <a:pt x="20" y="448"/>
                          </a:lnTo>
                          <a:lnTo>
                            <a:pt x="19" y="444"/>
                          </a:lnTo>
                          <a:lnTo>
                            <a:pt x="17" y="439"/>
                          </a:lnTo>
                          <a:lnTo>
                            <a:pt x="16" y="435"/>
                          </a:lnTo>
                          <a:lnTo>
                            <a:pt x="13" y="430"/>
                          </a:lnTo>
                          <a:lnTo>
                            <a:pt x="12" y="426"/>
                          </a:lnTo>
                          <a:lnTo>
                            <a:pt x="11" y="421"/>
                          </a:lnTo>
                          <a:lnTo>
                            <a:pt x="9" y="417"/>
                          </a:lnTo>
                          <a:lnTo>
                            <a:pt x="9" y="412"/>
                          </a:lnTo>
                          <a:lnTo>
                            <a:pt x="7" y="407"/>
                          </a:lnTo>
                          <a:lnTo>
                            <a:pt x="6" y="402"/>
                          </a:lnTo>
                          <a:lnTo>
                            <a:pt x="5" y="398"/>
                          </a:lnTo>
                          <a:lnTo>
                            <a:pt x="4" y="392"/>
                          </a:lnTo>
                          <a:lnTo>
                            <a:pt x="4" y="387"/>
                          </a:lnTo>
                          <a:lnTo>
                            <a:pt x="3" y="382"/>
                          </a:lnTo>
                          <a:lnTo>
                            <a:pt x="3" y="378"/>
                          </a:lnTo>
                          <a:lnTo>
                            <a:pt x="1" y="372"/>
                          </a:lnTo>
                          <a:lnTo>
                            <a:pt x="1" y="367"/>
                          </a:lnTo>
                          <a:lnTo>
                            <a:pt x="1" y="362"/>
                          </a:lnTo>
                          <a:lnTo>
                            <a:pt x="0" y="357"/>
                          </a:lnTo>
                          <a:lnTo>
                            <a:pt x="0" y="351"/>
                          </a:lnTo>
                          <a:lnTo>
                            <a:pt x="0" y="347"/>
                          </a:lnTo>
                          <a:lnTo>
                            <a:pt x="0" y="341"/>
                          </a:lnTo>
                          <a:lnTo>
                            <a:pt x="0" y="336"/>
                          </a:lnTo>
                          <a:lnTo>
                            <a:pt x="0" y="330"/>
                          </a:lnTo>
                          <a:lnTo>
                            <a:pt x="0" y="325"/>
                          </a:lnTo>
                          <a:lnTo>
                            <a:pt x="0" y="319"/>
                          </a:lnTo>
                          <a:lnTo>
                            <a:pt x="0" y="313"/>
                          </a:lnTo>
                          <a:lnTo>
                            <a:pt x="0" y="309"/>
                          </a:lnTo>
                          <a:lnTo>
                            <a:pt x="0" y="304"/>
                          </a:lnTo>
                          <a:lnTo>
                            <a:pt x="0" y="298"/>
                          </a:lnTo>
                          <a:lnTo>
                            <a:pt x="0" y="292"/>
                          </a:lnTo>
                          <a:lnTo>
                            <a:pt x="0" y="287"/>
                          </a:lnTo>
                          <a:lnTo>
                            <a:pt x="1" y="281"/>
                          </a:lnTo>
                          <a:lnTo>
                            <a:pt x="1" y="275"/>
                          </a:lnTo>
                          <a:lnTo>
                            <a:pt x="1" y="271"/>
                          </a:lnTo>
                          <a:lnTo>
                            <a:pt x="1" y="266"/>
                          </a:lnTo>
                          <a:lnTo>
                            <a:pt x="1" y="260"/>
                          </a:lnTo>
                          <a:lnTo>
                            <a:pt x="1" y="255"/>
                          </a:lnTo>
                          <a:lnTo>
                            <a:pt x="1" y="251"/>
                          </a:lnTo>
                          <a:lnTo>
                            <a:pt x="1" y="245"/>
                          </a:lnTo>
                          <a:lnTo>
                            <a:pt x="1" y="240"/>
                          </a:lnTo>
                          <a:lnTo>
                            <a:pt x="1" y="235"/>
                          </a:lnTo>
                          <a:lnTo>
                            <a:pt x="1" y="230"/>
                          </a:lnTo>
                          <a:lnTo>
                            <a:pt x="1" y="224"/>
                          </a:lnTo>
                          <a:lnTo>
                            <a:pt x="1" y="220"/>
                          </a:lnTo>
                          <a:lnTo>
                            <a:pt x="0" y="215"/>
                          </a:lnTo>
                          <a:lnTo>
                            <a:pt x="0" y="210"/>
                          </a:lnTo>
                          <a:lnTo>
                            <a:pt x="0" y="205"/>
                          </a:lnTo>
                          <a:lnTo>
                            <a:pt x="0" y="201"/>
                          </a:lnTo>
                          <a:lnTo>
                            <a:pt x="0" y="197"/>
                          </a:lnTo>
                          <a:lnTo>
                            <a:pt x="0" y="194"/>
                          </a:lnTo>
                          <a:lnTo>
                            <a:pt x="0" y="190"/>
                          </a:lnTo>
                          <a:lnTo>
                            <a:pt x="0" y="188"/>
                          </a:lnTo>
                          <a:lnTo>
                            <a:pt x="0" y="183"/>
                          </a:lnTo>
                          <a:lnTo>
                            <a:pt x="1" y="181"/>
                          </a:lnTo>
                          <a:lnTo>
                            <a:pt x="1" y="177"/>
                          </a:lnTo>
                          <a:lnTo>
                            <a:pt x="1" y="173"/>
                          </a:lnTo>
                          <a:lnTo>
                            <a:pt x="1" y="170"/>
                          </a:lnTo>
                          <a:lnTo>
                            <a:pt x="1" y="166"/>
                          </a:lnTo>
                          <a:lnTo>
                            <a:pt x="1" y="163"/>
                          </a:lnTo>
                          <a:lnTo>
                            <a:pt x="3" y="159"/>
                          </a:lnTo>
                          <a:lnTo>
                            <a:pt x="3" y="156"/>
                          </a:lnTo>
                          <a:lnTo>
                            <a:pt x="3" y="153"/>
                          </a:lnTo>
                          <a:lnTo>
                            <a:pt x="3" y="150"/>
                          </a:lnTo>
                          <a:lnTo>
                            <a:pt x="3" y="146"/>
                          </a:lnTo>
                          <a:lnTo>
                            <a:pt x="3" y="143"/>
                          </a:lnTo>
                          <a:lnTo>
                            <a:pt x="3" y="139"/>
                          </a:lnTo>
                          <a:lnTo>
                            <a:pt x="3" y="135"/>
                          </a:lnTo>
                          <a:lnTo>
                            <a:pt x="4" y="132"/>
                          </a:lnTo>
                          <a:lnTo>
                            <a:pt x="4" y="129"/>
                          </a:lnTo>
                          <a:lnTo>
                            <a:pt x="4" y="126"/>
                          </a:lnTo>
                          <a:lnTo>
                            <a:pt x="4" y="121"/>
                          </a:lnTo>
                          <a:lnTo>
                            <a:pt x="5" y="119"/>
                          </a:lnTo>
                          <a:lnTo>
                            <a:pt x="5" y="115"/>
                          </a:lnTo>
                          <a:lnTo>
                            <a:pt x="5" y="112"/>
                          </a:lnTo>
                          <a:lnTo>
                            <a:pt x="6" y="108"/>
                          </a:lnTo>
                          <a:lnTo>
                            <a:pt x="6" y="106"/>
                          </a:lnTo>
                          <a:lnTo>
                            <a:pt x="6" y="101"/>
                          </a:lnTo>
                          <a:lnTo>
                            <a:pt x="6" y="99"/>
                          </a:lnTo>
                          <a:lnTo>
                            <a:pt x="7" y="95"/>
                          </a:lnTo>
                          <a:lnTo>
                            <a:pt x="9" y="91"/>
                          </a:lnTo>
                          <a:lnTo>
                            <a:pt x="9" y="88"/>
                          </a:lnTo>
                          <a:lnTo>
                            <a:pt x="9" y="86"/>
                          </a:lnTo>
                          <a:lnTo>
                            <a:pt x="9" y="81"/>
                          </a:lnTo>
                          <a:lnTo>
                            <a:pt x="10" y="78"/>
                          </a:lnTo>
                          <a:lnTo>
                            <a:pt x="11" y="75"/>
                          </a:lnTo>
                          <a:lnTo>
                            <a:pt x="11" y="71"/>
                          </a:lnTo>
                          <a:lnTo>
                            <a:pt x="12" y="68"/>
                          </a:lnTo>
                          <a:lnTo>
                            <a:pt x="13" y="65"/>
                          </a:lnTo>
                          <a:lnTo>
                            <a:pt x="13" y="62"/>
                          </a:lnTo>
                          <a:lnTo>
                            <a:pt x="14" y="59"/>
                          </a:lnTo>
                          <a:lnTo>
                            <a:pt x="16" y="56"/>
                          </a:lnTo>
                          <a:lnTo>
                            <a:pt x="17" y="53"/>
                          </a:lnTo>
                          <a:lnTo>
                            <a:pt x="18" y="50"/>
                          </a:lnTo>
                          <a:lnTo>
                            <a:pt x="19" y="48"/>
                          </a:lnTo>
                          <a:lnTo>
                            <a:pt x="20" y="44"/>
                          </a:lnTo>
                          <a:lnTo>
                            <a:pt x="22" y="42"/>
                          </a:lnTo>
                          <a:lnTo>
                            <a:pt x="23" y="38"/>
                          </a:lnTo>
                          <a:lnTo>
                            <a:pt x="24" y="36"/>
                          </a:lnTo>
                          <a:lnTo>
                            <a:pt x="26" y="32"/>
                          </a:lnTo>
                          <a:lnTo>
                            <a:pt x="28" y="30"/>
                          </a:lnTo>
                          <a:lnTo>
                            <a:pt x="29" y="27"/>
                          </a:lnTo>
                          <a:lnTo>
                            <a:pt x="31" y="24"/>
                          </a:lnTo>
                          <a:lnTo>
                            <a:pt x="32" y="21"/>
                          </a:lnTo>
                          <a:lnTo>
                            <a:pt x="35" y="19"/>
                          </a:lnTo>
                          <a:lnTo>
                            <a:pt x="38" y="14"/>
                          </a:lnTo>
                          <a:lnTo>
                            <a:pt x="44" y="10"/>
                          </a:lnTo>
                          <a:lnTo>
                            <a:pt x="45" y="7"/>
                          </a:lnTo>
                          <a:lnTo>
                            <a:pt x="48" y="5"/>
                          </a:lnTo>
                          <a:lnTo>
                            <a:pt x="51" y="2"/>
                          </a:lnTo>
                          <a:lnTo>
                            <a:pt x="5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94" name="Freeform 28"/>
                    <p:cNvSpPr>
                      <a:spLocks/>
                    </p:cNvSpPr>
                    <p:nvPr/>
                  </p:nvSpPr>
                  <p:spPr bwMode="auto">
                    <a:xfrm>
                      <a:off x="5636" y="1551"/>
                      <a:ext cx="53" cy="264"/>
                    </a:xfrm>
                    <a:custGeom>
                      <a:avLst/>
                      <a:gdLst>
                        <a:gd name="T0" fmla="*/ 2 w 159"/>
                        <a:gd name="T1" fmla="*/ 1 h 792"/>
                        <a:gd name="T2" fmla="*/ 2 w 159"/>
                        <a:gd name="T3" fmla="*/ 2 h 792"/>
                        <a:gd name="T4" fmla="*/ 2 w 159"/>
                        <a:gd name="T5" fmla="*/ 4 h 792"/>
                        <a:gd name="T6" fmla="*/ 3 w 159"/>
                        <a:gd name="T7" fmla="*/ 6 h 792"/>
                        <a:gd name="T8" fmla="*/ 3 w 159"/>
                        <a:gd name="T9" fmla="*/ 7 h 792"/>
                        <a:gd name="T10" fmla="*/ 3 w 159"/>
                        <a:gd name="T11" fmla="*/ 9 h 792"/>
                        <a:gd name="T12" fmla="*/ 3 w 159"/>
                        <a:gd name="T13" fmla="*/ 10 h 792"/>
                        <a:gd name="T14" fmla="*/ 3 w 159"/>
                        <a:gd name="T15" fmla="*/ 11 h 792"/>
                        <a:gd name="T16" fmla="*/ 3 w 159"/>
                        <a:gd name="T17" fmla="*/ 13 h 792"/>
                        <a:gd name="T18" fmla="*/ 3 w 159"/>
                        <a:gd name="T19" fmla="*/ 14 h 792"/>
                        <a:gd name="T20" fmla="*/ 3 w 159"/>
                        <a:gd name="T21" fmla="*/ 16 h 792"/>
                        <a:gd name="T22" fmla="*/ 2 w 159"/>
                        <a:gd name="T23" fmla="*/ 17 h 792"/>
                        <a:gd name="T24" fmla="*/ 2 w 159"/>
                        <a:gd name="T25" fmla="*/ 18 h 792"/>
                        <a:gd name="T26" fmla="*/ 2 w 159"/>
                        <a:gd name="T27" fmla="*/ 19 h 792"/>
                        <a:gd name="T28" fmla="*/ 2 w 159"/>
                        <a:gd name="T29" fmla="*/ 21 h 792"/>
                        <a:gd name="T30" fmla="*/ 2 w 159"/>
                        <a:gd name="T31" fmla="*/ 22 h 792"/>
                        <a:gd name="T32" fmla="*/ 2 w 159"/>
                        <a:gd name="T33" fmla="*/ 23 h 792"/>
                        <a:gd name="T34" fmla="*/ 1 w 159"/>
                        <a:gd name="T35" fmla="*/ 24 h 792"/>
                        <a:gd name="T36" fmla="*/ 1 w 159"/>
                        <a:gd name="T37" fmla="*/ 25 h 792"/>
                        <a:gd name="T38" fmla="*/ 1 w 159"/>
                        <a:gd name="T39" fmla="*/ 26 h 792"/>
                        <a:gd name="T40" fmla="*/ 0 w 159"/>
                        <a:gd name="T41" fmla="*/ 27 h 792"/>
                        <a:gd name="T42" fmla="*/ 0 w 159"/>
                        <a:gd name="T43" fmla="*/ 28 h 792"/>
                        <a:gd name="T44" fmla="*/ 3 w 159"/>
                        <a:gd name="T45" fmla="*/ 29 h 792"/>
                        <a:gd name="T46" fmla="*/ 4 w 159"/>
                        <a:gd name="T47" fmla="*/ 28 h 792"/>
                        <a:gd name="T48" fmla="*/ 4 w 159"/>
                        <a:gd name="T49" fmla="*/ 26 h 792"/>
                        <a:gd name="T50" fmla="*/ 4 w 159"/>
                        <a:gd name="T51" fmla="*/ 25 h 792"/>
                        <a:gd name="T52" fmla="*/ 5 w 159"/>
                        <a:gd name="T53" fmla="*/ 24 h 792"/>
                        <a:gd name="T54" fmla="*/ 5 w 159"/>
                        <a:gd name="T55" fmla="*/ 23 h 792"/>
                        <a:gd name="T56" fmla="*/ 5 w 159"/>
                        <a:gd name="T57" fmla="*/ 22 h 792"/>
                        <a:gd name="T58" fmla="*/ 5 w 159"/>
                        <a:gd name="T59" fmla="*/ 20 h 792"/>
                        <a:gd name="T60" fmla="*/ 5 w 159"/>
                        <a:gd name="T61" fmla="*/ 19 h 792"/>
                        <a:gd name="T62" fmla="*/ 6 w 159"/>
                        <a:gd name="T63" fmla="*/ 18 h 792"/>
                        <a:gd name="T64" fmla="*/ 6 w 159"/>
                        <a:gd name="T65" fmla="*/ 16 h 792"/>
                        <a:gd name="T66" fmla="*/ 6 w 159"/>
                        <a:gd name="T67" fmla="*/ 15 h 792"/>
                        <a:gd name="T68" fmla="*/ 6 w 159"/>
                        <a:gd name="T69" fmla="*/ 14 h 792"/>
                        <a:gd name="T70" fmla="*/ 6 w 159"/>
                        <a:gd name="T71" fmla="*/ 12 h 792"/>
                        <a:gd name="T72" fmla="*/ 6 w 159"/>
                        <a:gd name="T73" fmla="*/ 11 h 792"/>
                        <a:gd name="T74" fmla="*/ 6 w 159"/>
                        <a:gd name="T75" fmla="*/ 9 h 792"/>
                        <a:gd name="T76" fmla="*/ 6 w 159"/>
                        <a:gd name="T77" fmla="*/ 8 h 792"/>
                        <a:gd name="T78" fmla="*/ 6 w 159"/>
                        <a:gd name="T79" fmla="*/ 6 h 792"/>
                        <a:gd name="T80" fmla="*/ 6 w 159"/>
                        <a:gd name="T81" fmla="*/ 4 h 792"/>
                        <a:gd name="T82" fmla="*/ 6 w 159"/>
                        <a:gd name="T83" fmla="*/ 3 h 792"/>
                        <a:gd name="T84" fmla="*/ 5 w 159"/>
                        <a:gd name="T85" fmla="*/ 1 h 792"/>
                        <a:gd name="T86" fmla="*/ 5 w 159"/>
                        <a:gd name="T87" fmla="*/ 0 h 792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159"/>
                        <a:gd name="T133" fmla="*/ 0 h 792"/>
                        <a:gd name="T134" fmla="*/ 159 w 159"/>
                        <a:gd name="T135" fmla="*/ 792 h 792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159" h="792">
                          <a:moveTo>
                            <a:pt x="144" y="0"/>
                          </a:moveTo>
                          <a:lnTo>
                            <a:pt x="58" y="8"/>
                          </a:lnTo>
                          <a:lnTo>
                            <a:pt x="60" y="23"/>
                          </a:lnTo>
                          <a:lnTo>
                            <a:pt x="60" y="38"/>
                          </a:lnTo>
                          <a:lnTo>
                            <a:pt x="63" y="52"/>
                          </a:lnTo>
                          <a:lnTo>
                            <a:pt x="64" y="67"/>
                          </a:lnTo>
                          <a:lnTo>
                            <a:pt x="65" y="81"/>
                          </a:lnTo>
                          <a:lnTo>
                            <a:pt x="65" y="95"/>
                          </a:lnTo>
                          <a:lnTo>
                            <a:pt x="66" y="109"/>
                          </a:lnTo>
                          <a:lnTo>
                            <a:pt x="67" y="124"/>
                          </a:lnTo>
                          <a:lnTo>
                            <a:pt x="68" y="137"/>
                          </a:lnTo>
                          <a:lnTo>
                            <a:pt x="70" y="151"/>
                          </a:lnTo>
                          <a:lnTo>
                            <a:pt x="70" y="165"/>
                          </a:lnTo>
                          <a:lnTo>
                            <a:pt x="71" y="179"/>
                          </a:lnTo>
                          <a:lnTo>
                            <a:pt x="71" y="192"/>
                          </a:lnTo>
                          <a:lnTo>
                            <a:pt x="72" y="205"/>
                          </a:lnTo>
                          <a:lnTo>
                            <a:pt x="72" y="219"/>
                          </a:lnTo>
                          <a:lnTo>
                            <a:pt x="73" y="233"/>
                          </a:lnTo>
                          <a:lnTo>
                            <a:pt x="73" y="246"/>
                          </a:lnTo>
                          <a:lnTo>
                            <a:pt x="73" y="258"/>
                          </a:lnTo>
                          <a:lnTo>
                            <a:pt x="73" y="271"/>
                          </a:lnTo>
                          <a:lnTo>
                            <a:pt x="73" y="284"/>
                          </a:lnTo>
                          <a:lnTo>
                            <a:pt x="73" y="297"/>
                          </a:lnTo>
                          <a:lnTo>
                            <a:pt x="73" y="310"/>
                          </a:lnTo>
                          <a:lnTo>
                            <a:pt x="73" y="322"/>
                          </a:lnTo>
                          <a:lnTo>
                            <a:pt x="73" y="335"/>
                          </a:lnTo>
                          <a:lnTo>
                            <a:pt x="72" y="347"/>
                          </a:lnTo>
                          <a:lnTo>
                            <a:pt x="72" y="360"/>
                          </a:lnTo>
                          <a:lnTo>
                            <a:pt x="71" y="372"/>
                          </a:lnTo>
                          <a:lnTo>
                            <a:pt x="71" y="385"/>
                          </a:lnTo>
                          <a:lnTo>
                            <a:pt x="70" y="395"/>
                          </a:lnTo>
                          <a:lnTo>
                            <a:pt x="70" y="407"/>
                          </a:lnTo>
                          <a:lnTo>
                            <a:pt x="68" y="420"/>
                          </a:lnTo>
                          <a:lnTo>
                            <a:pt x="68" y="432"/>
                          </a:lnTo>
                          <a:lnTo>
                            <a:pt x="67" y="443"/>
                          </a:lnTo>
                          <a:lnTo>
                            <a:pt x="66" y="455"/>
                          </a:lnTo>
                          <a:lnTo>
                            <a:pt x="65" y="467"/>
                          </a:lnTo>
                          <a:lnTo>
                            <a:pt x="64" y="479"/>
                          </a:lnTo>
                          <a:lnTo>
                            <a:pt x="63" y="488"/>
                          </a:lnTo>
                          <a:lnTo>
                            <a:pt x="61" y="500"/>
                          </a:lnTo>
                          <a:lnTo>
                            <a:pt x="60" y="512"/>
                          </a:lnTo>
                          <a:lnTo>
                            <a:pt x="58" y="522"/>
                          </a:lnTo>
                          <a:lnTo>
                            <a:pt x="57" y="533"/>
                          </a:lnTo>
                          <a:lnTo>
                            <a:pt x="54" y="544"/>
                          </a:lnTo>
                          <a:lnTo>
                            <a:pt x="53" y="554"/>
                          </a:lnTo>
                          <a:lnTo>
                            <a:pt x="52" y="565"/>
                          </a:lnTo>
                          <a:lnTo>
                            <a:pt x="49" y="576"/>
                          </a:lnTo>
                          <a:lnTo>
                            <a:pt x="47" y="587"/>
                          </a:lnTo>
                          <a:lnTo>
                            <a:pt x="46" y="597"/>
                          </a:lnTo>
                          <a:lnTo>
                            <a:pt x="45" y="608"/>
                          </a:lnTo>
                          <a:lnTo>
                            <a:pt x="42" y="617"/>
                          </a:lnTo>
                          <a:lnTo>
                            <a:pt x="40" y="628"/>
                          </a:lnTo>
                          <a:lnTo>
                            <a:pt x="38" y="638"/>
                          </a:lnTo>
                          <a:lnTo>
                            <a:pt x="34" y="648"/>
                          </a:lnTo>
                          <a:lnTo>
                            <a:pt x="32" y="658"/>
                          </a:lnTo>
                          <a:lnTo>
                            <a:pt x="29" y="667"/>
                          </a:lnTo>
                          <a:lnTo>
                            <a:pt x="27" y="677"/>
                          </a:lnTo>
                          <a:lnTo>
                            <a:pt x="25" y="686"/>
                          </a:lnTo>
                          <a:lnTo>
                            <a:pt x="21" y="696"/>
                          </a:lnTo>
                          <a:lnTo>
                            <a:pt x="19" y="706"/>
                          </a:lnTo>
                          <a:lnTo>
                            <a:pt x="15" y="715"/>
                          </a:lnTo>
                          <a:lnTo>
                            <a:pt x="11" y="724"/>
                          </a:lnTo>
                          <a:lnTo>
                            <a:pt x="9" y="734"/>
                          </a:lnTo>
                          <a:lnTo>
                            <a:pt x="6" y="743"/>
                          </a:lnTo>
                          <a:lnTo>
                            <a:pt x="2" y="752"/>
                          </a:lnTo>
                          <a:lnTo>
                            <a:pt x="0" y="762"/>
                          </a:lnTo>
                          <a:lnTo>
                            <a:pt x="80" y="792"/>
                          </a:lnTo>
                          <a:lnTo>
                            <a:pt x="83" y="782"/>
                          </a:lnTo>
                          <a:lnTo>
                            <a:pt x="86" y="773"/>
                          </a:lnTo>
                          <a:lnTo>
                            <a:pt x="90" y="763"/>
                          </a:lnTo>
                          <a:lnTo>
                            <a:pt x="93" y="754"/>
                          </a:lnTo>
                          <a:lnTo>
                            <a:pt x="96" y="743"/>
                          </a:lnTo>
                          <a:lnTo>
                            <a:pt x="99" y="734"/>
                          </a:lnTo>
                          <a:lnTo>
                            <a:pt x="103" y="723"/>
                          </a:lnTo>
                          <a:lnTo>
                            <a:pt x="105" y="714"/>
                          </a:lnTo>
                          <a:lnTo>
                            <a:pt x="108" y="703"/>
                          </a:lnTo>
                          <a:lnTo>
                            <a:pt x="111" y="692"/>
                          </a:lnTo>
                          <a:lnTo>
                            <a:pt x="115" y="682"/>
                          </a:lnTo>
                          <a:lnTo>
                            <a:pt x="117" y="671"/>
                          </a:lnTo>
                          <a:lnTo>
                            <a:pt x="119" y="661"/>
                          </a:lnTo>
                          <a:lnTo>
                            <a:pt x="122" y="651"/>
                          </a:lnTo>
                          <a:lnTo>
                            <a:pt x="124" y="640"/>
                          </a:lnTo>
                          <a:lnTo>
                            <a:pt x="128" y="629"/>
                          </a:lnTo>
                          <a:lnTo>
                            <a:pt x="129" y="617"/>
                          </a:lnTo>
                          <a:lnTo>
                            <a:pt x="131" y="607"/>
                          </a:lnTo>
                          <a:lnTo>
                            <a:pt x="134" y="595"/>
                          </a:lnTo>
                          <a:lnTo>
                            <a:pt x="136" y="584"/>
                          </a:lnTo>
                          <a:lnTo>
                            <a:pt x="137" y="572"/>
                          </a:lnTo>
                          <a:lnTo>
                            <a:pt x="138" y="562"/>
                          </a:lnTo>
                          <a:lnTo>
                            <a:pt x="141" y="550"/>
                          </a:lnTo>
                          <a:lnTo>
                            <a:pt x="143" y="539"/>
                          </a:lnTo>
                          <a:lnTo>
                            <a:pt x="144" y="526"/>
                          </a:lnTo>
                          <a:lnTo>
                            <a:pt x="146" y="515"/>
                          </a:lnTo>
                          <a:lnTo>
                            <a:pt x="147" y="503"/>
                          </a:lnTo>
                          <a:lnTo>
                            <a:pt x="149" y="492"/>
                          </a:lnTo>
                          <a:lnTo>
                            <a:pt x="150" y="480"/>
                          </a:lnTo>
                          <a:lnTo>
                            <a:pt x="151" y="468"/>
                          </a:lnTo>
                          <a:lnTo>
                            <a:pt x="153" y="456"/>
                          </a:lnTo>
                          <a:lnTo>
                            <a:pt x="154" y="443"/>
                          </a:lnTo>
                          <a:lnTo>
                            <a:pt x="154" y="430"/>
                          </a:lnTo>
                          <a:lnTo>
                            <a:pt x="156" y="418"/>
                          </a:lnTo>
                          <a:lnTo>
                            <a:pt x="156" y="405"/>
                          </a:lnTo>
                          <a:lnTo>
                            <a:pt x="156" y="393"/>
                          </a:lnTo>
                          <a:lnTo>
                            <a:pt x="157" y="380"/>
                          </a:lnTo>
                          <a:lnTo>
                            <a:pt x="157" y="367"/>
                          </a:lnTo>
                          <a:lnTo>
                            <a:pt x="159" y="354"/>
                          </a:lnTo>
                          <a:lnTo>
                            <a:pt x="159" y="342"/>
                          </a:lnTo>
                          <a:lnTo>
                            <a:pt x="159" y="328"/>
                          </a:lnTo>
                          <a:lnTo>
                            <a:pt x="159" y="315"/>
                          </a:lnTo>
                          <a:lnTo>
                            <a:pt x="159" y="302"/>
                          </a:lnTo>
                          <a:lnTo>
                            <a:pt x="159" y="289"/>
                          </a:lnTo>
                          <a:lnTo>
                            <a:pt x="159" y="274"/>
                          </a:lnTo>
                          <a:lnTo>
                            <a:pt x="159" y="260"/>
                          </a:lnTo>
                          <a:lnTo>
                            <a:pt x="159" y="248"/>
                          </a:lnTo>
                          <a:lnTo>
                            <a:pt x="159" y="234"/>
                          </a:lnTo>
                          <a:lnTo>
                            <a:pt x="159" y="220"/>
                          </a:lnTo>
                          <a:lnTo>
                            <a:pt x="159" y="205"/>
                          </a:lnTo>
                          <a:lnTo>
                            <a:pt x="157" y="191"/>
                          </a:lnTo>
                          <a:lnTo>
                            <a:pt x="157" y="177"/>
                          </a:lnTo>
                          <a:lnTo>
                            <a:pt x="156" y="163"/>
                          </a:lnTo>
                          <a:lnTo>
                            <a:pt x="156" y="148"/>
                          </a:lnTo>
                          <a:lnTo>
                            <a:pt x="154" y="134"/>
                          </a:lnTo>
                          <a:lnTo>
                            <a:pt x="154" y="120"/>
                          </a:lnTo>
                          <a:lnTo>
                            <a:pt x="153" y="105"/>
                          </a:lnTo>
                          <a:lnTo>
                            <a:pt x="151" y="90"/>
                          </a:lnTo>
                          <a:lnTo>
                            <a:pt x="151" y="76"/>
                          </a:lnTo>
                          <a:lnTo>
                            <a:pt x="149" y="61"/>
                          </a:lnTo>
                          <a:lnTo>
                            <a:pt x="148" y="45"/>
                          </a:lnTo>
                          <a:lnTo>
                            <a:pt x="147" y="30"/>
                          </a:lnTo>
                          <a:lnTo>
                            <a:pt x="146" y="16"/>
                          </a:lnTo>
                          <a:lnTo>
                            <a:pt x="14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95" name="Freeform 29"/>
                    <p:cNvSpPr>
                      <a:spLocks/>
                    </p:cNvSpPr>
                    <p:nvPr/>
                  </p:nvSpPr>
                  <p:spPr bwMode="auto">
                    <a:xfrm>
                      <a:off x="5345" y="1557"/>
                      <a:ext cx="318" cy="269"/>
                    </a:xfrm>
                    <a:custGeom>
                      <a:avLst/>
                      <a:gdLst>
                        <a:gd name="T0" fmla="*/ 31 w 954"/>
                        <a:gd name="T1" fmla="*/ 26 h 808"/>
                        <a:gd name="T2" fmla="*/ 26 w 954"/>
                        <a:gd name="T3" fmla="*/ 27 h 808"/>
                        <a:gd name="T4" fmla="*/ 22 w 954"/>
                        <a:gd name="T5" fmla="*/ 27 h 808"/>
                        <a:gd name="T6" fmla="*/ 18 w 954"/>
                        <a:gd name="T7" fmla="*/ 27 h 808"/>
                        <a:gd name="T8" fmla="*/ 14 w 954"/>
                        <a:gd name="T9" fmla="*/ 27 h 808"/>
                        <a:gd name="T10" fmla="*/ 11 w 954"/>
                        <a:gd name="T11" fmla="*/ 27 h 808"/>
                        <a:gd name="T12" fmla="*/ 8 w 954"/>
                        <a:gd name="T13" fmla="*/ 26 h 808"/>
                        <a:gd name="T14" fmla="*/ 6 w 954"/>
                        <a:gd name="T15" fmla="*/ 26 h 808"/>
                        <a:gd name="T16" fmla="*/ 4 w 954"/>
                        <a:gd name="T17" fmla="*/ 26 h 808"/>
                        <a:gd name="T18" fmla="*/ 4 w 954"/>
                        <a:gd name="T19" fmla="*/ 25 h 808"/>
                        <a:gd name="T20" fmla="*/ 4 w 954"/>
                        <a:gd name="T21" fmla="*/ 24 h 808"/>
                        <a:gd name="T22" fmla="*/ 3 w 954"/>
                        <a:gd name="T23" fmla="*/ 21 h 808"/>
                        <a:gd name="T24" fmla="*/ 3 w 954"/>
                        <a:gd name="T25" fmla="*/ 19 h 808"/>
                        <a:gd name="T26" fmla="*/ 3 w 954"/>
                        <a:gd name="T27" fmla="*/ 16 h 808"/>
                        <a:gd name="T28" fmla="*/ 3 w 954"/>
                        <a:gd name="T29" fmla="*/ 12 h 808"/>
                        <a:gd name="T30" fmla="*/ 3 w 954"/>
                        <a:gd name="T31" fmla="*/ 9 h 808"/>
                        <a:gd name="T32" fmla="*/ 3 w 954"/>
                        <a:gd name="T33" fmla="*/ 5 h 808"/>
                        <a:gd name="T34" fmla="*/ 3 w 954"/>
                        <a:gd name="T35" fmla="*/ 2 h 808"/>
                        <a:gd name="T36" fmla="*/ 3 w 954"/>
                        <a:gd name="T37" fmla="*/ 0 h 808"/>
                        <a:gd name="T38" fmla="*/ 2 w 954"/>
                        <a:gd name="T39" fmla="*/ 0 h 808"/>
                        <a:gd name="T40" fmla="*/ 1 w 954"/>
                        <a:gd name="T41" fmla="*/ 0 h 808"/>
                        <a:gd name="T42" fmla="*/ 0 w 954"/>
                        <a:gd name="T43" fmla="*/ 0 h 808"/>
                        <a:gd name="T44" fmla="*/ 0 w 954"/>
                        <a:gd name="T45" fmla="*/ 1 h 808"/>
                        <a:gd name="T46" fmla="*/ 0 w 954"/>
                        <a:gd name="T47" fmla="*/ 2 h 808"/>
                        <a:gd name="T48" fmla="*/ 0 w 954"/>
                        <a:gd name="T49" fmla="*/ 3 h 808"/>
                        <a:gd name="T50" fmla="*/ 0 w 954"/>
                        <a:gd name="T51" fmla="*/ 4 h 808"/>
                        <a:gd name="T52" fmla="*/ 0 w 954"/>
                        <a:gd name="T53" fmla="*/ 6 h 808"/>
                        <a:gd name="T54" fmla="*/ 0 w 954"/>
                        <a:gd name="T55" fmla="*/ 8 h 808"/>
                        <a:gd name="T56" fmla="*/ 0 w 954"/>
                        <a:gd name="T57" fmla="*/ 9 h 808"/>
                        <a:gd name="T58" fmla="*/ 0 w 954"/>
                        <a:gd name="T59" fmla="*/ 11 h 808"/>
                        <a:gd name="T60" fmla="*/ 0 w 954"/>
                        <a:gd name="T61" fmla="*/ 14 h 808"/>
                        <a:gd name="T62" fmla="*/ 0 w 954"/>
                        <a:gd name="T63" fmla="*/ 18 h 808"/>
                        <a:gd name="T64" fmla="*/ 0 w 954"/>
                        <a:gd name="T65" fmla="*/ 21 h 808"/>
                        <a:gd name="T66" fmla="*/ 0 w 954"/>
                        <a:gd name="T67" fmla="*/ 23 h 808"/>
                        <a:gd name="T68" fmla="*/ 1 w 954"/>
                        <a:gd name="T69" fmla="*/ 25 h 808"/>
                        <a:gd name="T70" fmla="*/ 1 w 954"/>
                        <a:gd name="T71" fmla="*/ 26 h 808"/>
                        <a:gd name="T72" fmla="*/ 1 w 954"/>
                        <a:gd name="T73" fmla="*/ 27 h 808"/>
                        <a:gd name="T74" fmla="*/ 1 w 954"/>
                        <a:gd name="T75" fmla="*/ 27 h 808"/>
                        <a:gd name="T76" fmla="*/ 2 w 954"/>
                        <a:gd name="T77" fmla="*/ 28 h 808"/>
                        <a:gd name="T78" fmla="*/ 3 w 954"/>
                        <a:gd name="T79" fmla="*/ 29 h 808"/>
                        <a:gd name="T80" fmla="*/ 4 w 954"/>
                        <a:gd name="T81" fmla="*/ 29 h 808"/>
                        <a:gd name="T82" fmla="*/ 6 w 954"/>
                        <a:gd name="T83" fmla="*/ 29 h 808"/>
                        <a:gd name="T84" fmla="*/ 8 w 954"/>
                        <a:gd name="T85" fmla="*/ 30 h 808"/>
                        <a:gd name="T86" fmla="*/ 11 w 954"/>
                        <a:gd name="T87" fmla="*/ 30 h 808"/>
                        <a:gd name="T88" fmla="*/ 14 w 954"/>
                        <a:gd name="T89" fmla="*/ 30 h 808"/>
                        <a:gd name="T90" fmla="*/ 19 w 954"/>
                        <a:gd name="T91" fmla="*/ 30 h 808"/>
                        <a:gd name="T92" fmla="*/ 22 w 954"/>
                        <a:gd name="T93" fmla="*/ 30 h 808"/>
                        <a:gd name="T94" fmla="*/ 24 w 954"/>
                        <a:gd name="T95" fmla="*/ 30 h 808"/>
                        <a:gd name="T96" fmla="*/ 26 w 954"/>
                        <a:gd name="T97" fmla="*/ 30 h 808"/>
                        <a:gd name="T98" fmla="*/ 29 w 954"/>
                        <a:gd name="T99" fmla="*/ 30 h 808"/>
                        <a:gd name="T100" fmla="*/ 31 w 954"/>
                        <a:gd name="T101" fmla="*/ 30 h 808"/>
                        <a:gd name="T102" fmla="*/ 32 w 954"/>
                        <a:gd name="T103" fmla="*/ 29 h 808"/>
                        <a:gd name="T104" fmla="*/ 34 w 954"/>
                        <a:gd name="T105" fmla="*/ 29 h 808"/>
                        <a:gd name="T106" fmla="*/ 35 w 954"/>
                        <a:gd name="T107" fmla="*/ 29 h 808"/>
                        <a:gd name="T108" fmla="*/ 35 w 954"/>
                        <a:gd name="T109" fmla="*/ 29 h 808"/>
                        <a:gd name="T110" fmla="*/ 35 w 954"/>
                        <a:gd name="T111" fmla="*/ 28 h 808"/>
                        <a:gd name="T112" fmla="*/ 35 w 954"/>
                        <a:gd name="T113" fmla="*/ 27 h 808"/>
                        <a:gd name="T114" fmla="*/ 35 w 954"/>
                        <a:gd name="T115" fmla="*/ 27 h 808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w 954"/>
                        <a:gd name="T175" fmla="*/ 0 h 808"/>
                        <a:gd name="T176" fmla="*/ 954 w 954"/>
                        <a:gd name="T177" fmla="*/ 808 h 808"/>
                      </a:gdLst>
                      <a:ahLst/>
                      <a:cxnLst>
                        <a:cxn ang="T116">
                          <a:pos x="T0" y="T1"/>
                        </a:cxn>
                        <a:cxn ang="T117">
                          <a:pos x="T2" y="T3"/>
                        </a:cxn>
                        <a:cxn ang="T118">
                          <a:pos x="T4" y="T5"/>
                        </a:cxn>
                        <a:cxn ang="T119">
                          <a:pos x="T6" y="T7"/>
                        </a:cxn>
                        <a:cxn ang="T120">
                          <a:pos x="T8" y="T9"/>
                        </a:cxn>
                        <a:cxn ang="T121">
                          <a:pos x="T10" y="T11"/>
                        </a:cxn>
                        <a:cxn ang="T122">
                          <a:pos x="T12" y="T13"/>
                        </a:cxn>
                        <a:cxn ang="T123">
                          <a:pos x="T14" y="T15"/>
                        </a:cxn>
                        <a:cxn ang="T124">
                          <a:pos x="T16" y="T17"/>
                        </a:cxn>
                        <a:cxn ang="T125">
                          <a:pos x="T18" y="T19"/>
                        </a:cxn>
                        <a:cxn ang="T126">
                          <a:pos x="T20" y="T21"/>
                        </a:cxn>
                        <a:cxn ang="T127">
                          <a:pos x="T22" y="T23"/>
                        </a:cxn>
                        <a:cxn ang="T128">
                          <a:pos x="T24" y="T25"/>
                        </a:cxn>
                        <a:cxn ang="T129">
                          <a:pos x="T26" y="T27"/>
                        </a:cxn>
                        <a:cxn ang="T130">
                          <a:pos x="T28" y="T29"/>
                        </a:cxn>
                        <a:cxn ang="T131">
                          <a:pos x="T30" y="T31"/>
                        </a:cxn>
                        <a:cxn ang="T132">
                          <a:pos x="T32" y="T33"/>
                        </a:cxn>
                        <a:cxn ang="T133">
                          <a:pos x="T34" y="T35"/>
                        </a:cxn>
                        <a:cxn ang="T134">
                          <a:pos x="T36" y="T37"/>
                        </a:cxn>
                        <a:cxn ang="T135">
                          <a:pos x="T38" y="T39"/>
                        </a:cxn>
                        <a:cxn ang="T136">
                          <a:pos x="T40" y="T41"/>
                        </a:cxn>
                        <a:cxn ang="T137">
                          <a:pos x="T42" y="T43"/>
                        </a:cxn>
                        <a:cxn ang="T138">
                          <a:pos x="T44" y="T45"/>
                        </a:cxn>
                        <a:cxn ang="T139">
                          <a:pos x="T46" y="T47"/>
                        </a:cxn>
                        <a:cxn ang="T140">
                          <a:pos x="T48" y="T49"/>
                        </a:cxn>
                        <a:cxn ang="T141">
                          <a:pos x="T50" y="T51"/>
                        </a:cxn>
                        <a:cxn ang="T142">
                          <a:pos x="T52" y="T53"/>
                        </a:cxn>
                        <a:cxn ang="T143">
                          <a:pos x="T54" y="T55"/>
                        </a:cxn>
                        <a:cxn ang="T144">
                          <a:pos x="T56" y="T57"/>
                        </a:cxn>
                        <a:cxn ang="T145">
                          <a:pos x="T58" y="T59"/>
                        </a:cxn>
                        <a:cxn ang="T146">
                          <a:pos x="T60" y="T61"/>
                        </a:cxn>
                        <a:cxn ang="T147">
                          <a:pos x="T62" y="T63"/>
                        </a:cxn>
                        <a:cxn ang="T148">
                          <a:pos x="T64" y="T65"/>
                        </a:cxn>
                        <a:cxn ang="T149">
                          <a:pos x="T66" y="T67"/>
                        </a:cxn>
                        <a:cxn ang="T150">
                          <a:pos x="T68" y="T69"/>
                        </a:cxn>
                        <a:cxn ang="T151">
                          <a:pos x="T70" y="T71"/>
                        </a:cxn>
                        <a:cxn ang="T152">
                          <a:pos x="T72" y="T73"/>
                        </a:cxn>
                        <a:cxn ang="T153">
                          <a:pos x="T74" y="T75"/>
                        </a:cxn>
                        <a:cxn ang="T154">
                          <a:pos x="T76" y="T77"/>
                        </a:cxn>
                        <a:cxn ang="T155">
                          <a:pos x="T78" y="T79"/>
                        </a:cxn>
                        <a:cxn ang="T156">
                          <a:pos x="T80" y="T81"/>
                        </a:cxn>
                        <a:cxn ang="T157">
                          <a:pos x="T82" y="T83"/>
                        </a:cxn>
                        <a:cxn ang="T158">
                          <a:pos x="T84" y="T85"/>
                        </a:cxn>
                        <a:cxn ang="T159">
                          <a:pos x="T86" y="T87"/>
                        </a:cxn>
                        <a:cxn ang="T160">
                          <a:pos x="T88" y="T89"/>
                        </a:cxn>
                        <a:cxn ang="T161">
                          <a:pos x="T90" y="T91"/>
                        </a:cxn>
                        <a:cxn ang="T162">
                          <a:pos x="T92" y="T93"/>
                        </a:cxn>
                        <a:cxn ang="T163">
                          <a:pos x="T94" y="T95"/>
                        </a:cxn>
                        <a:cxn ang="T164">
                          <a:pos x="T96" y="T97"/>
                        </a:cxn>
                        <a:cxn ang="T165">
                          <a:pos x="T98" y="T99"/>
                        </a:cxn>
                        <a:cxn ang="T166">
                          <a:pos x="T100" y="T101"/>
                        </a:cxn>
                        <a:cxn ang="T167">
                          <a:pos x="T102" y="T103"/>
                        </a:cxn>
                        <a:cxn ang="T168">
                          <a:pos x="T104" y="T105"/>
                        </a:cxn>
                        <a:cxn ang="T169">
                          <a:pos x="T106" y="T107"/>
                        </a:cxn>
                        <a:cxn ang="T170">
                          <a:pos x="T108" y="T109"/>
                        </a:cxn>
                        <a:cxn ang="T171">
                          <a:pos x="T110" y="T111"/>
                        </a:cxn>
                        <a:cxn ang="T172">
                          <a:pos x="T112" y="T113"/>
                        </a:cxn>
                        <a:cxn ang="T173">
                          <a:pos x="T114" y="T115"/>
                        </a:cxn>
                      </a:cxnLst>
                      <a:rect l="T174" t="T175" r="T176" b="T177"/>
                      <a:pathLst>
                        <a:path w="954" h="808">
                          <a:moveTo>
                            <a:pt x="932" y="710"/>
                          </a:moveTo>
                          <a:lnTo>
                            <a:pt x="916" y="711"/>
                          </a:lnTo>
                          <a:lnTo>
                            <a:pt x="899" y="711"/>
                          </a:lnTo>
                          <a:lnTo>
                            <a:pt x="882" y="712"/>
                          </a:lnTo>
                          <a:lnTo>
                            <a:pt x="865" y="712"/>
                          </a:lnTo>
                          <a:lnTo>
                            <a:pt x="849" y="713"/>
                          </a:lnTo>
                          <a:lnTo>
                            <a:pt x="832" y="714"/>
                          </a:lnTo>
                          <a:lnTo>
                            <a:pt x="814" y="714"/>
                          </a:lnTo>
                          <a:lnTo>
                            <a:pt x="799" y="716"/>
                          </a:lnTo>
                          <a:lnTo>
                            <a:pt x="782" y="716"/>
                          </a:lnTo>
                          <a:lnTo>
                            <a:pt x="764" y="717"/>
                          </a:lnTo>
                          <a:lnTo>
                            <a:pt x="748" y="717"/>
                          </a:lnTo>
                          <a:lnTo>
                            <a:pt x="731" y="717"/>
                          </a:lnTo>
                          <a:lnTo>
                            <a:pt x="715" y="717"/>
                          </a:lnTo>
                          <a:lnTo>
                            <a:pt x="698" y="718"/>
                          </a:lnTo>
                          <a:lnTo>
                            <a:pt x="681" y="718"/>
                          </a:lnTo>
                          <a:lnTo>
                            <a:pt x="666" y="719"/>
                          </a:lnTo>
                          <a:lnTo>
                            <a:pt x="648" y="719"/>
                          </a:lnTo>
                          <a:lnTo>
                            <a:pt x="633" y="720"/>
                          </a:lnTo>
                          <a:lnTo>
                            <a:pt x="615" y="720"/>
                          </a:lnTo>
                          <a:lnTo>
                            <a:pt x="600" y="720"/>
                          </a:lnTo>
                          <a:lnTo>
                            <a:pt x="583" y="720"/>
                          </a:lnTo>
                          <a:lnTo>
                            <a:pt x="566" y="720"/>
                          </a:lnTo>
                          <a:lnTo>
                            <a:pt x="552" y="720"/>
                          </a:lnTo>
                          <a:lnTo>
                            <a:pt x="535" y="721"/>
                          </a:lnTo>
                          <a:lnTo>
                            <a:pt x="520" y="721"/>
                          </a:lnTo>
                          <a:lnTo>
                            <a:pt x="503" y="721"/>
                          </a:lnTo>
                          <a:lnTo>
                            <a:pt x="488" y="721"/>
                          </a:lnTo>
                          <a:lnTo>
                            <a:pt x="474" y="721"/>
                          </a:lnTo>
                          <a:lnTo>
                            <a:pt x="458" y="721"/>
                          </a:lnTo>
                          <a:lnTo>
                            <a:pt x="444" y="721"/>
                          </a:lnTo>
                          <a:lnTo>
                            <a:pt x="430" y="721"/>
                          </a:lnTo>
                          <a:lnTo>
                            <a:pt x="414" y="721"/>
                          </a:lnTo>
                          <a:lnTo>
                            <a:pt x="400" y="721"/>
                          </a:lnTo>
                          <a:lnTo>
                            <a:pt x="387" y="720"/>
                          </a:lnTo>
                          <a:lnTo>
                            <a:pt x="372" y="720"/>
                          </a:lnTo>
                          <a:lnTo>
                            <a:pt x="359" y="720"/>
                          </a:lnTo>
                          <a:lnTo>
                            <a:pt x="346" y="720"/>
                          </a:lnTo>
                          <a:lnTo>
                            <a:pt x="333" y="719"/>
                          </a:lnTo>
                          <a:lnTo>
                            <a:pt x="320" y="719"/>
                          </a:lnTo>
                          <a:lnTo>
                            <a:pt x="308" y="719"/>
                          </a:lnTo>
                          <a:lnTo>
                            <a:pt x="295" y="718"/>
                          </a:lnTo>
                          <a:lnTo>
                            <a:pt x="283" y="717"/>
                          </a:lnTo>
                          <a:lnTo>
                            <a:pt x="271" y="717"/>
                          </a:lnTo>
                          <a:lnTo>
                            <a:pt x="260" y="717"/>
                          </a:lnTo>
                          <a:lnTo>
                            <a:pt x="248" y="716"/>
                          </a:lnTo>
                          <a:lnTo>
                            <a:pt x="238" y="714"/>
                          </a:lnTo>
                          <a:lnTo>
                            <a:pt x="228" y="714"/>
                          </a:lnTo>
                          <a:lnTo>
                            <a:pt x="219" y="714"/>
                          </a:lnTo>
                          <a:lnTo>
                            <a:pt x="208" y="713"/>
                          </a:lnTo>
                          <a:lnTo>
                            <a:pt x="200" y="712"/>
                          </a:lnTo>
                          <a:lnTo>
                            <a:pt x="190" y="711"/>
                          </a:lnTo>
                          <a:lnTo>
                            <a:pt x="182" y="711"/>
                          </a:lnTo>
                          <a:lnTo>
                            <a:pt x="174" y="710"/>
                          </a:lnTo>
                          <a:lnTo>
                            <a:pt x="166" y="708"/>
                          </a:lnTo>
                          <a:lnTo>
                            <a:pt x="159" y="707"/>
                          </a:lnTo>
                          <a:lnTo>
                            <a:pt x="152" y="707"/>
                          </a:lnTo>
                          <a:lnTo>
                            <a:pt x="145" y="705"/>
                          </a:lnTo>
                          <a:lnTo>
                            <a:pt x="139" y="705"/>
                          </a:lnTo>
                          <a:lnTo>
                            <a:pt x="134" y="702"/>
                          </a:lnTo>
                          <a:lnTo>
                            <a:pt x="128" y="702"/>
                          </a:lnTo>
                          <a:lnTo>
                            <a:pt x="125" y="700"/>
                          </a:lnTo>
                          <a:lnTo>
                            <a:pt x="120" y="699"/>
                          </a:lnTo>
                          <a:lnTo>
                            <a:pt x="117" y="698"/>
                          </a:lnTo>
                          <a:lnTo>
                            <a:pt x="114" y="697"/>
                          </a:lnTo>
                          <a:lnTo>
                            <a:pt x="113" y="693"/>
                          </a:lnTo>
                          <a:lnTo>
                            <a:pt x="111" y="689"/>
                          </a:lnTo>
                          <a:lnTo>
                            <a:pt x="110" y="687"/>
                          </a:lnTo>
                          <a:lnTo>
                            <a:pt x="108" y="682"/>
                          </a:lnTo>
                          <a:lnTo>
                            <a:pt x="107" y="678"/>
                          </a:lnTo>
                          <a:lnTo>
                            <a:pt x="106" y="674"/>
                          </a:lnTo>
                          <a:lnTo>
                            <a:pt x="105" y="668"/>
                          </a:lnTo>
                          <a:lnTo>
                            <a:pt x="104" y="663"/>
                          </a:lnTo>
                          <a:lnTo>
                            <a:pt x="102" y="656"/>
                          </a:lnTo>
                          <a:lnTo>
                            <a:pt x="101" y="650"/>
                          </a:lnTo>
                          <a:lnTo>
                            <a:pt x="101" y="644"/>
                          </a:lnTo>
                          <a:lnTo>
                            <a:pt x="100" y="636"/>
                          </a:lnTo>
                          <a:lnTo>
                            <a:pt x="99" y="629"/>
                          </a:lnTo>
                          <a:lnTo>
                            <a:pt x="99" y="622"/>
                          </a:lnTo>
                          <a:lnTo>
                            <a:pt x="98" y="613"/>
                          </a:lnTo>
                          <a:lnTo>
                            <a:pt x="96" y="606"/>
                          </a:lnTo>
                          <a:lnTo>
                            <a:pt x="95" y="597"/>
                          </a:lnTo>
                          <a:lnTo>
                            <a:pt x="95" y="589"/>
                          </a:lnTo>
                          <a:lnTo>
                            <a:pt x="94" y="578"/>
                          </a:lnTo>
                          <a:lnTo>
                            <a:pt x="93" y="570"/>
                          </a:lnTo>
                          <a:lnTo>
                            <a:pt x="93" y="559"/>
                          </a:lnTo>
                          <a:lnTo>
                            <a:pt x="92" y="549"/>
                          </a:lnTo>
                          <a:lnTo>
                            <a:pt x="91" y="540"/>
                          </a:lnTo>
                          <a:lnTo>
                            <a:pt x="91" y="529"/>
                          </a:lnTo>
                          <a:lnTo>
                            <a:pt x="91" y="517"/>
                          </a:lnTo>
                          <a:lnTo>
                            <a:pt x="89" y="507"/>
                          </a:lnTo>
                          <a:lnTo>
                            <a:pt x="89" y="496"/>
                          </a:lnTo>
                          <a:lnTo>
                            <a:pt x="89" y="484"/>
                          </a:lnTo>
                          <a:lnTo>
                            <a:pt x="88" y="473"/>
                          </a:lnTo>
                          <a:lnTo>
                            <a:pt x="88" y="462"/>
                          </a:lnTo>
                          <a:lnTo>
                            <a:pt x="88" y="450"/>
                          </a:lnTo>
                          <a:lnTo>
                            <a:pt x="88" y="438"/>
                          </a:lnTo>
                          <a:lnTo>
                            <a:pt x="87" y="425"/>
                          </a:lnTo>
                          <a:lnTo>
                            <a:pt x="87" y="413"/>
                          </a:lnTo>
                          <a:lnTo>
                            <a:pt x="86" y="400"/>
                          </a:lnTo>
                          <a:lnTo>
                            <a:pt x="86" y="388"/>
                          </a:lnTo>
                          <a:lnTo>
                            <a:pt x="86" y="374"/>
                          </a:lnTo>
                          <a:lnTo>
                            <a:pt x="86" y="361"/>
                          </a:lnTo>
                          <a:lnTo>
                            <a:pt x="86" y="348"/>
                          </a:lnTo>
                          <a:lnTo>
                            <a:pt x="86" y="334"/>
                          </a:lnTo>
                          <a:lnTo>
                            <a:pt x="85" y="320"/>
                          </a:lnTo>
                          <a:lnTo>
                            <a:pt x="85" y="307"/>
                          </a:lnTo>
                          <a:lnTo>
                            <a:pt x="85" y="294"/>
                          </a:lnTo>
                          <a:lnTo>
                            <a:pt x="85" y="280"/>
                          </a:lnTo>
                          <a:lnTo>
                            <a:pt x="85" y="267"/>
                          </a:lnTo>
                          <a:lnTo>
                            <a:pt x="85" y="253"/>
                          </a:lnTo>
                          <a:lnTo>
                            <a:pt x="85" y="238"/>
                          </a:lnTo>
                          <a:lnTo>
                            <a:pt x="86" y="226"/>
                          </a:lnTo>
                          <a:lnTo>
                            <a:pt x="86" y="211"/>
                          </a:lnTo>
                          <a:lnTo>
                            <a:pt x="86" y="198"/>
                          </a:lnTo>
                          <a:lnTo>
                            <a:pt x="86" y="184"/>
                          </a:lnTo>
                          <a:lnTo>
                            <a:pt x="86" y="169"/>
                          </a:lnTo>
                          <a:lnTo>
                            <a:pt x="86" y="155"/>
                          </a:lnTo>
                          <a:lnTo>
                            <a:pt x="86" y="141"/>
                          </a:lnTo>
                          <a:lnTo>
                            <a:pt x="86" y="127"/>
                          </a:lnTo>
                          <a:lnTo>
                            <a:pt x="87" y="114"/>
                          </a:lnTo>
                          <a:lnTo>
                            <a:pt x="87" y="99"/>
                          </a:lnTo>
                          <a:lnTo>
                            <a:pt x="87" y="85"/>
                          </a:lnTo>
                          <a:lnTo>
                            <a:pt x="87" y="71"/>
                          </a:lnTo>
                          <a:lnTo>
                            <a:pt x="88" y="58"/>
                          </a:lnTo>
                          <a:lnTo>
                            <a:pt x="88" y="44"/>
                          </a:lnTo>
                          <a:lnTo>
                            <a:pt x="88" y="31"/>
                          </a:lnTo>
                          <a:lnTo>
                            <a:pt x="89" y="18"/>
                          </a:lnTo>
                          <a:lnTo>
                            <a:pt x="91" y="4"/>
                          </a:lnTo>
                          <a:lnTo>
                            <a:pt x="88" y="2"/>
                          </a:lnTo>
                          <a:lnTo>
                            <a:pt x="86" y="1"/>
                          </a:lnTo>
                          <a:lnTo>
                            <a:pt x="83" y="1"/>
                          </a:lnTo>
                          <a:lnTo>
                            <a:pt x="81" y="1"/>
                          </a:lnTo>
                          <a:lnTo>
                            <a:pt x="79" y="1"/>
                          </a:lnTo>
                          <a:lnTo>
                            <a:pt x="76" y="1"/>
                          </a:lnTo>
                          <a:lnTo>
                            <a:pt x="73" y="0"/>
                          </a:lnTo>
                          <a:lnTo>
                            <a:pt x="69" y="0"/>
                          </a:lnTo>
                          <a:lnTo>
                            <a:pt x="66" y="0"/>
                          </a:lnTo>
                          <a:lnTo>
                            <a:pt x="63" y="0"/>
                          </a:lnTo>
                          <a:lnTo>
                            <a:pt x="58" y="0"/>
                          </a:lnTo>
                          <a:lnTo>
                            <a:pt x="55" y="1"/>
                          </a:lnTo>
                          <a:lnTo>
                            <a:pt x="50" y="1"/>
                          </a:lnTo>
                          <a:lnTo>
                            <a:pt x="48" y="1"/>
                          </a:lnTo>
                          <a:lnTo>
                            <a:pt x="43" y="1"/>
                          </a:lnTo>
                          <a:lnTo>
                            <a:pt x="38" y="1"/>
                          </a:lnTo>
                          <a:lnTo>
                            <a:pt x="35" y="2"/>
                          </a:lnTo>
                          <a:lnTo>
                            <a:pt x="30" y="2"/>
                          </a:lnTo>
                          <a:lnTo>
                            <a:pt x="28" y="2"/>
                          </a:lnTo>
                          <a:lnTo>
                            <a:pt x="24" y="3"/>
                          </a:lnTo>
                          <a:lnTo>
                            <a:pt x="21" y="3"/>
                          </a:lnTo>
                          <a:lnTo>
                            <a:pt x="17" y="4"/>
                          </a:lnTo>
                          <a:lnTo>
                            <a:pt x="15" y="4"/>
                          </a:lnTo>
                          <a:lnTo>
                            <a:pt x="12" y="6"/>
                          </a:lnTo>
                          <a:lnTo>
                            <a:pt x="9" y="6"/>
                          </a:lnTo>
                          <a:lnTo>
                            <a:pt x="7" y="6"/>
                          </a:lnTo>
                          <a:lnTo>
                            <a:pt x="5" y="7"/>
                          </a:lnTo>
                          <a:lnTo>
                            <a:pt x="4" y="8"/>
                          </a:lnTo>
                          <a:lnTo>
                            <a:pt x="4" y="10"/>
                          </a:lnTo>
                          <a:lnTo>
                            <a:pt x="4" y="13"/>
                          </a:lnTo>
                          <a:lnTo>
                            <a:pt x="4" y="16"/>
                          </a:lnTo>
                          <a:lnTo>
                            <a:pt x="3" y="20"/>
                          </a:lnTo>
                          <a:lnTo>
                            <a:pt x="3" y="26"/>
                          </a:lnTo>
                          <a:lnTo>
                            <a:pt x="3" y="28"/>
                          </a:lnTo>
                          <a:lnTo>
                            <a:pt x="3" y="31"/>
                          </a:lnTo>
                          <a:lnTo>
                            <a:pt x="3" y="34"/>
                          </a:lnTo>
                          <a:lnTo>
                            <a:pt x="3" y="39"/>
                          </a:lnTo>
                          <a:lnTo>
                            <a:pt x="3" y="41"/>
                          </a:lnTo>
                          <a:lnTo>
                            <a:pt x="3" y="46"/>
                          </a:lnTo>
                          <a:lnTo>
                            <a:pt x="3" y="50"/>
                          </a:lnTo>
                          <a:lnTo>
                            <a:pt x="3" y="53"/>
                          </a:lnTo>
                          <a:lnTo>
                            <a:pt x="3" y="58"/>
                          </a:lnTo>
                          <a:lnTo>
                            <a:pt x="3" y="61"/>
                          </a:lnTo>
                          <a:lnTo>
                            <a:pt x="3" y="66"/>
                          </a:lnTo>
                          <a:lnTo>
                            <a:pt x="3" y="72"/>
                          </a:lnTo>
                          <a:lnTo>
                            <a:pt x="2" y="77"/>
                          </a:lnTo>
                          <a:lnTo>
                            <a:pt x="2" y="82"/>
                          </a:lnTo>
                          <a:lnTo>
                            <a:pt x="2" y="86"/>
                          </a:lnTo>
                          <a:lnTo>
                            <a:pt x="2" y="92"/>
                          </a:lnTo>
                          <a:lnTo>
                            <a:pt x="2" y="98"/>
                          </a:lnTo>
                          <a:lnTo>
                            <a:pt x="2" y="104"/>
                          </a:lnTo>
                          <a:lnTo>
                            <a:pt x="2" y="110"/>
                          </a:lnTo>
                          <a:lnTo>
                            <a:pt x="2" y="117"/>
                          </a:lnTo>
                          <a:lnTo>
                            <a:pt x="0" y="122"/>
                          </a:lnTo>
                          <a:lnTo>
                            <a:pt x="0" y="128"/>
                          </a:lnTo>
                          <a:lnTo>
                            <a:pt x="0" y="134"/>
                          </a:lnTo>
                          <a:lnTo>
                            <a:pt x="0" y="141"/>
                          </a:lnTo>
                          <a:lnTo>
                            <a:pt x="0" y="147"/>
                          </a:lnTo>
                          <a:lnTo>
                            <a:pt x="0" y="154"/>
                          </a:lnTo>
                          <a:lnTo>
                            <a:pt x="0" y="160"/>
                          </a:lnTo>
                          <a:lnTo>
                            <a:pt x="0" y="167"/>
                          </a:lnTo>
                          <a:lnTo>
                            <a:pt x="0" y="174"/>
                          </a:lnTo>
                          <a:lnTo>
                            <a:pt x="0" y="181"/>
                          </a:lnTo>
                          <a:lnTo>
                            <a:pt x="0" y="188"/>
                          </a:lnTo>
                          <a:lnTo>
                            <a:pt x="0" y="196"/>
                          </a:lnTo>
                          <a:lnTo>
                            <a:pt x="0" y="203"/>
                          </a:lnTo>
                          <a:lnTo>
                            <a:pt x="0" y="210"/>
                          </a:lnTo>
                          <a:lnTo>
                            <a:pt x="0" y="218"/>
                          </a:lnTo>
                          <a:lnTo>
                            <a:pt x="0" y="225"/>
                          </a:lnTo>
                          <a:lnTo>
                            <a:pt x="0" y="232"/>
                          </a:lnTo>
                          <a:lnTo>
                            <a:pt x="0" y="240"/>
                          </a:lnTo>
                          <a:lnTo>
                            <a:pt x="0" y="247"/>
                          </a:lnTo>
                          <a:lnTo>
                            <a:pt x="0" y="255"/>
                          </a:lnTo>
                          <a:lnTo>
                            <a:pt x="0" y="262"/>
                          </a:lnTo>
                          <a:lnTo>
                            <a:pt x="0" y="269"/>
                          </a:lnTo>
                          <a:lnTo>
                            <a:pt x="0" y="278"/>
                          </a:lnTo>
                          <a:lnTo>
                            <a:pt x="0" y="286"/>
                          </a:lnTo>
                          <a:lnTo>
                            <a:pt x="0" y="293"/>
                          </a:lnTo>
                          <a:lnTo>
                            <a:pt x="0" y="301"/>
                          </a:lnTo>
                          <a:lnTo>
                            <a:pt x="0" y="308"/>
                          </a:lnTo>
                          <a:lnTo>
                            <a:pt x="0" y="317"/>
                          </a:lnTo>
                          <a:lnTo>
                            <a:pt x="0" y="325"/>
                          </a:lnTo>
                          <a:lnTo>
                            <a:pt x="0" y="332"/>
                          </a:lnTo>
                          <a:lnTo>
                            <a:pt x="0" y="340"/>
                          </a:lnTo>
                          <a:lnTo>
                            <a:pt x="0" y="349"/>
                          </a:lnTo>
                          <a:lnTo>
                            <a:pt x="0" y="364"/>
                          </a:lnTo>
                          <a:lnTo>
                            <a:pt x="0" y="381"/>
                          </a:lnTo>
                          <a:lnTo>
                            <a:pt x="0" y="395"/>
                          </a:lnTo>
                          <a:lnTo>
                            <a:pt x="0" y="410"/>
                          </a:lnTo>
                          <a:lnTo>
                            <a:pt x="0" y="424"/>
                          </a:lnTo>
                          <a:lnTo>
                            <a:pt x="2" y="439"/>
                          </a:lnTo>
                          <a:lnTo>
                            <a:pt x="2" y="452"/>
                          </a:lnTo>
                          <a:lnTo>
                            <a:pt x="3" y="465"/>
                          </a:lnTo>
                          <a:lnTo>
                            <a:pt x="3" y="478"/>
                          </a:lnTo>
                          <a:lnTo>
                            <a:pt x="3" y="490"/>
                          </a:lnTo>
                          <a:lnTo>
                            <a:pt x="3" y="502"/>
                          </a:lnTo>
                          <a:lnTo>
                            <a:pt x="4" y="514"/>
                          </a:lnTo>
                          <a:lnTo>
                            <a:pt x="4" y="524"/>
                          </a:lnTo>
                          <a:lnTo>
                            <a:pt x="5" y="535"/>
                          </a:lnTo>
                          <a:lnTo>
                            <a:pt x="5" y="546"/>
                          </a:lnTo>
                          <a:lnTo>
                            <a:pt x="6" y="556"/>
                          </a:lnTo>
                          <a:lnTo>
                            <a:pt x="6" y="565"/>
                          </a:lnTo>
                          <a:lnTo>
                            <a:pt x="7" y="575"/>
                          </a:lnTo>
                          <a:lnTo>
                            <a:pt x="7" y="584"/>
                          </a:lnTo>
                          <a:lnTo>
                            <a:pt x="9" y="593"/>
                          </a:lnTo>
                          <a:lnTo>
                            <a:pt x="10" y="600"/>
                          </a:lnTo>
                          <a:lnTo>
                            <a:pt x="10" y="609"/>
                          </a:lnTo>
                          <a:lnTo>
                            <a:pt x="11" y="617"/>
                          </a:lnTo>
                          <a:lnTo>
                            <a:pt x="12" y="625"/>
                          </a:lnTo>
                          <a:lnTo>
                            <a:pt x="12" y="631"/>
                          </a:lnTo>
                          <a:lnTo>
                            <a:pt x="13" y="638"/>
                          </a:lnTo>
                          <a:lnTo>
                            <a:pt x="15" y="646"/>
                          </a:lnTo>
                          <a:lnTo>
                            <a:pt x="15" y="651"/>
                          </a:lnTo>
                          <a:lnTo>
                            <a:pt x="16" y="657"/>
                          </a:lnTo>
                          <a:lnTo>
                            <a:pt x="17" y="663"/>
                          </a:lnTo>
                          <a:lnTo>
                            <a:pt x="17" y="669"/>
                          </a:lnTo>
                          <a:lnTo>
                            <a:pt x="19" y="674"/>
                          </a:lnTo>
                          <a:lnTo>
                            <a:pt x="21" y="679"/>
                          </a:lnTo>
                          <a:lnTo>
                            <a:pt x="21" y="685"/>
                          </a:lnTo>
                          <a:lnTo>
                            <a:pt x="22" y="689"/>
                          </a:lnTo>
                          <a:lnTo>
                            <a:pt x="23" y="693"/>
                          </a:lnTo>
                          <a:lnTo>
                            <a:pt x="23" y="697"/>
                          </a:lnTo>
                          <a:lnTo>
                            <a:pt x="25" y="701"/>
                          </a:lnTo>
                          <a:lnTo>
                            <a:pt x="25" y="705"/>
                          </a:lnTo>
                          <a:lnTo>
                            <a:pt x="26" y="708"/>
                          </a:lnTo>
                          <a:lnTo>
                            <a:pt x="28" y="712"/>
                          </a:lnTo>
                          <a:lnTo>
                            <a:pt x="28" y="714"/>
                          </a:lnTo>
                          <a:lnTo>
                            <a:pt x="29" y="718"/>
                          </a:lnTo>
                          <a:lnTo>
                            <a:pt x="30" y="720"/>
                          </a:lnTo>
                          <a:lnTo>
                            <a:pt x="30" y="723"/>
                          </a:lnTo>
                          <a:lnTo>
                            <a:pt x="32" y="726"/>
                          </a:lnTo>
                          <a:lnTo>
                            <a:pt x="32" y="729"/>
                          </a:lnTo>
                          <a:lnTo>
                            <a:pt x="34" y="731"/>
                          </a:lnTo>
                          <a:lnTo>
                            <a:pt x="35" y="735"/>
                          </a:lnTo>
                          <a:lnTo>
                            <a:pt x="37" y="738"/>
                          </a:lnTo>
                          <a:lnTo>
                            <a:pt x="38" y="740"/>
                          </a:lnTo>
                          <a:lnTo>
                            <a:pt x="41" y="744"/>
                          </a:lnTo>
                          <a:lnTo>
                            <a:pt x="43" y="749"/>
                          </a:lnTo>
                          <a:lnTo>
                            <a:pt x="48" y="752"/>
                          </a:lnTo>
                          <a:lnTo>
                            <a:pt x="50" y="757"/>
                          </a:lnTo>
                          <a:lnTo>
                            <a:pt x="55" y="762"/>
                          </a:lnTo>
                          <a:lnTo>
                            <a:pt x="56" y="763"/>
                          </a:lnTo>
                          <a:lnTo>
                            <a:pt x="61" y="765"/>
                          </a:lnTo>
                          <a:lnTo>
                            <a:pt x="63" y="768"/>
                          </a:lnTo>
                          <a:lnTo>
                            <a:pt x="68" y="771"/>
                          </a:lnTo>
                          <a:lnTo>
                            <a:pt x="70" y="773"/>
                          </a:lnTo>
                          <a:lnTo>
                            <a:pt x="73" y="774"/>
                          </a:lnTo>
                          <a:lnTo>
                            <a:pt x="75" y="775"/>
                          </a:lnTo>
                          <a:lnTo>
                            <a:pt x="79" y="775"/>
                          </a:lnTo>
                          <a:lnTo>
                            <a:pt x="81" y="777"/>
                          </a:lnTo>
                          <a:lnTo>
                            <a:pt x="85" y="778"/>
                          </a:lnTo>
                          <a:lnTo>
                            <a:pt x="88" y="780"/>
                          </a:lnTo>
                          <a:lnTo>
                            <a:pt x="92" y="781"/>
                          </a:lnTo>
                          <a:lnTo>
                            <a:pt x="96" y="782"/>
                          </a:lnTo>
                          <a:lnTo>
                            <a:pt x="100" y="783"/>
                          </a:lnTo>
                          <a:lnTo>
                            <a:pt x="105" y="784"/>
                          </a:lnTo>
                          <a:lnTo>
                            <a:pt x="110" y="786"/>
                          </a:lnTo>
                          <a:lnTo>
                            <a:pt x="114" y="786"/>
                          </a:lnTo>
                          <a:lnTo>
                            <a:pt x="119" y="788"/>
                          </a:lnTo>
                          <a:lnTo>
                            <a:pt x="125" y="788"/>
                          </a:lnTo>
                          <a:lnTo>
                            <a:pt x="131" y="790"/>
                          </a:lnTo>
                          <a:lnTo>
                            <a:pt x="137" y="790"/>
                          </a:lnTo>
                          <a:lnTo>
                            <a:pt x="144" y="793"/>
                          </a:lnTo>
                          <a:lnTo>
                            <a:pt x="150" y="793"/>
                          </a:lnTo>
                          <a:lnTo>
                            <a:pt x="157" y="794"/>
                          </a:lnTo>
                          <a:lnTo>
                            <a:pt x="164" y="795"/>
                          </a:lnTo>
                          <a:lnTo>
                            <a:pt x="172" y="796"/>
                          </a:lnTo>
                          <a:lnTo>
                            <a:pt x="181" y="796"/>
                          </a:lnTo>
                          <a:lnTo>
                            <a:pt x="190" y="799"/>
                          </a:lnTo>
                          <a:lnTo>
                            <a:pt x="198" y="799"/>
                          </a:lnTo>
                          <a:lnTo>
                            <a:pt x="208" y="800"/>
                          </a:lnTo>
                          <a:lnTo>
                            <a:pt x="217" y="800"/>
                          </a:lnTo>
                          <a:lnTo>
                            <a:pt x="228" y="801"/>
                          </a:lnTo>
                          <a:lnTo>
                            <a:pt x="238" y="801"/>
                          </a:lnTo>
                          <a:lnTo>
                            <a:pt x="250" y="802"/>
                          </a:lnTo>
                          <a:lnTo>
                            <a:pt x="260" y="803"/>
                          </a:lnTo>
                          <a:lnTo>
                            <a:pt x="273" y="803"/>
                          </a:lnTo>
                          <a:lnTo>
                            <a:pt x="284" y="803"/>
                          </a:lnTo>
                          <a:lnTo>
                            <a:pt x="297" y="805"/>
                          </a:lnTo>
                          <a:lnTo>
                            <a:pt x="310" y="806"/>
                          </a:lnTo>
                          <a:lnTo>
                            <a:pt x="324" y="806"/>
                          </a:lnTo>
                          <a:lnTo>
                            <a:pt x="339" y="806"/>
                          </a:lnTo>
                          <a:lnTo>
                            <a:pt x="352" y="806"/>
                          </a:lnTo>
                          <a:lnTo>
                            <a:pt x="367" y="807"/>
                          </a:lnTo>
                          <a:lnTo>
                            <a:pt x="384" y="808"/>
                          </a:lnTo>
                          <a:lnTo>
                            <a:pt x="399" y="808"/>
                          </a:lnTo>
                          <a:lnTo>
                            <a:pt x="416" y="808"/>
                          </a:lnTo>
                          <a:lnTo>
                            <a:pt x="432" y="808"/>
                          </a:lnTo>
                          <a:lnTo>
                            <a:pt x="451" y="808"/>
                          </a:lnTo>
                          <a:lnTo>
                            <a:pt x="470" y="808"/>
                          </a:lnTo>
                          <a:lnTo>
                            <a:pt x="488" y="808"/>
                          </a:lnTo>
                          <a:lnTo>
                            <a:pt x="508" y="808"/>
                          </a:lnTo>
                          <a:lnTo>
                            <a:pt x="528" y="808"/>
                          </a:lnTo>
                          <a:lnTo>
                            <a:pt x="538" y="808"/>
                          </a:lnTo>
                          <a:lnTo>
                            <a:pt x="546" y="808"/>
                          </a:lnTo>
                          <a:lnTo>
                            <a:pt x="557" y="807"/>
                          </a:lnTo>
                          <a:lnTo>
                            <a:pt x="566" y="807"/>
                          </a:lnTo>
                          <a:lnTo>
                            <a:pt x="575" y="806"/>
                          </a:lnTo>
                          <a:lnTo>
                            <a:pt x="585" y="806"/>
                          </a:lnTo>
                          <a:lnTo>
                            <a:pt x="595" y="806"/>
                          </a:lnTo>
                          <a:lnTo>
                            <a:pt x="604" y="806"/>
                          </a:lnTo>
                          <a:lnTo>
                            <a:pt x="614" y="806"/>
                          </a:lnTo>
                          <a:lnTo>
                            <a:pt x="622" y="806"/>
                          </a:lnTo>
                          <a:lnTo>
                            <a:pt x="632" y="806"/>
                          </a:lnTo>
                          <a:lnTo>
                            <a:pt x="641" y="806"/>
                          </a:lnTo>
                          <a:lnTo>
                            <a:pt x="651" y="806"/>
                          </a:lnTo>
                          <a:lnTo>
                            <a:pt x="660" y="806"/>
                          </a:lnTo>
                          <a:lnTo>
                            <a:pt x="668" y="806"/>
                          </a:lnTo>
                          <a:lnTo>
                            <a:pt x="678" y="806"/>
                          </a:lnTo>
                          <a:lnTo>
                            <a:pt x="686" y="805"/>
                          </a:lnTo>
                          <a:lnTo>
                            <a:pt x="696" y="803"/>
                          </a:lnTo>
                          <a:lnTo>
                            <a:pt x="704" y="803"/>
                          </a:lnTo>
                          <a:lnTo>
                            <a:pt x="713" y="803"/>
                          </a:lnTo>
                          <a:lnTo>
                            <a:pt x="722" y="803"/>
                          </a:lnTo>
                          <a:lnTo>
                            <a:pt x="730" y="803"/>
                          </a:lnTo>
                          <a:lnTo>
                            <a:pt x="738" y="803"/>
                          </a:lnTo>
                          <a:lnTo>
                            <a:pt x="747" y="803"/>
                          </a:lnTo>
                          <a:lnTo>
                            <a:pt x="755" y="802"/>
                          </a:lnTo>
                          <a:lnTo>
                            <a:pt x="763" y="801"/>
                          </a:lnTo>
                          <a:lnTo>
                            <a:pt x="772" y="801"/>
                          </a:lnTo>
                          <a:lnTo>
                            <a:pt x="780" y="801"/>
                          </a:lnTo>
                          <a:lnTo>
                            <a:pt x="787" y="801"/>
                          </a:lnTo>
                          <a:lnTo>
                            <a:pt x="794" y="801"/>
                          </a:lnTo>
                          <a:lnTo>
                            <a:pt x="802" y="801"/>
                          </a:lnTo>
                          <a:lnTo>
                            <a:pt x="810" y="801"/>
                          </a:lnTo>
                          <a:lnTo>
                            <a:pt x="817" y="801"/>
                          </a:lnTo>
                          <a:lnTo>
                            <a:pt x="824" y="800"/>
                          </a:lnTo>
                          <a:lnTo>
                            <a:pt x="830" y="800"/>
                          </a:lnTo>
                          <a:lnTo>
                            <a:pt x="838" y="800"/>
                          </a:lnTo>
                          <a:lnTo>
                            <a:pt x="844" y="799"/>
                          </a:lnTo>
                          <a:lnTo>
                            <a:pt x="850" y="799"/>
                          </a:lnTo>
                          <a:lnTo>
                            <a:pt x="856" y="799"/>
                          </a:lnTo>
                          <a:lnTo>
                            <a:pt x="863" y="799"/>
                          </a:lnTo>
                          <a:lnTo>
                            <a:pt x="868" y="797"/>
                          </a:lnTo>
                          <a:lnTo>
                            <a:pt x="875" y="797"/>
                          </a:lnTo>
                          <a:lnTo>
                            <a:pt x="881" y="797"/>
                          </a:lnTo>
                          <a:lnTo>
                            <a:pt x="885" y="797"/>
                          </a:lnTo>
                          <a:lnTo>
                            <a:pt x="890" y="796"/>
                          </a:lnTo>
                          <a:lnTo>
                            <a:pt x="896" y="796"/>
                          </a:lnTo>
                          <a:lnTo>
                            <a:pt x="901" y="796"/>
                          </a:lnTo>
                          <a:lnTo>
                            <a:pt x="906" y="796"/>
                          </a:lnTo>
                          <a:lnTo>
                            <a:pt x="909" y="796"/>
                          </a:lnTo>
                          <a:lnTo>
                            <a:pt x="914" y="795"/>
                          </a:lnTo>
                          <a:lnTo>
                            <a:pt x="919" y="795"/>
                          </a:lnTo>
                          <a:lnTo>
                            <a:pt x="921" y="795"/>
                          </a:lnTo>
                          <a:lnTo>
                            <a:pt x="925" y="794"/>
                          </a:lnTo>
                          <a:lnTo>
                            <a:pt x="928" y="794"/>
                          </a:lnTo>
                          <a:lnTo>
                            <a:pt x="932" y="794"/>
                          </a:lnTo>
                          <a:lnTo>
                            <a:pt x="935" y="794"/>
                          </a:lnTo>
                          <a:lnTo>
                            <a:pt x="940" y="794"/>
                          </a:lnTo>
                          <a:lnTo>
                            <a:pt x="944" y="794"/>
                          </a:lnTo>
                          <a:lnTo>
                            <a:pt x="947" y="794"/>
                          </a:lnTo>
                          <a:lnTo>
                            <a:pt x="950" y="794"/>
                          </a:lnTo>
                          <a:lnTo>
                            <a:pt x="952" y="793"/>
                          </a:lnTo>
                          <a:lnTo>
                            <a:pt x="954" y="790"/>
                          </a:lnTo>
                          <a:lnTo>
                            <a:pt x="954" y="788"/>
                          </a:lnTo>
                          <a:lnTo>
                            <a:pt x="954" y="786"/>
                          </a:lnTo>
                          <a:lnTo>
                            <a:pt x="954" y="783"/>
                          </a:lnTo>
                          <a:lnTo>
                            <a:pt x="954" y="781"/>
                          </a:lnTo>
                          <a:lnTo>
                            <a:pt x="954" y="777"/>
                          </a:lnTo>
                          <a:lnTo>
                            <a:pt x="953" y="774"/>
                          </a:lnTo>
                          <a:lnTo>
                            <a:pt x="952" y="770"/>
                          </a:lnTo>
                          <a:lnTo>
                            <a:pt x="952" y="767"/>
                          </a:lnTo>
                          <a:lnTo>
                            <a:pt x="951" y="763"/>
                          </a:lnTo>
                          <a:lnTo>
                            <a:pt x="950" y="759"/>
                          </a:lnTo>
                          <a:lnTo>
                            <a:pt x="950" y="755"/>
                          </a:lnTo>
                          <a:lnTo>
                            <a:pt x="948" y="751"/>
                          </a:lnTo>
                          <a:lnTo>
                            <a:pt x="946" y="748"/>
                          </a:lnTo>
                          <a:lnTo>
                            <a:pt x="945" y="743"/>
                          </a:lnTo>
                          <a:lnTo>
                            <a:pt x="944" y="739"/>
                          </a:lnTo>
                          <a:lnTo>
                            <a:pt x="942" y="736"/>
                          </a:lnTo>
                          <a:lnTo>
                            <a:pt x="941" y="732"/>
                          </a:lnTo>
                          <a:lnTo>
                            <a:pt x="939" y="729"/>
                          </a:lnTo>
                          <a:lnTo>
                            <a:pt x="939" y="725"/>
                          </a:lnTo>
                          <a:lnTo>
                            <a:pt x="938" y="723"/>
                          </a:lnTo>
                          <a:lnTo>
                            <a:pt x="937" y="720"/>
                          </a:lnTo>
                          <a:lnTo>
                            <a:pt x="934" y="717"/>
                          </a:lnTo>
                          <a:lnTo>
                            <a:pt x="934" y="714"/>
                          </a:lnTo>
                          <a:lnTo>
                            <a:pt x="934" y="713"/>
                          </a:lnTo>
                          <a:lnTo>
                            <a:pt x="932" y="711"/>
                          </a:lnTo>
                          <a:lnTo>
                            <a:pt x="932" y="71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96" name="Freeform 30"/>
                    <p:cNvSpPr>
                      <a:spLocks/>
                    </p:cNvSpPr>
                    <p:nvPr/>
                  </p:nvSpPr>
                  <p:spPr bwMode="auto">
                    <a:xfrm>
                      <a:off x="5409" y="1590"/>
                      <a:ext cx="202" cy="39"/>
                    </a:xfrm>
                    <a:custGeom>
                      <a:avLst/>
                      <a:gdLst>
                        <a:gd name="T0" fmla="*/ 1 w 605"/>
                        <a:gd name="T1" fmla="*/ 4 h 119"/>
                        <a:gd name="T2" fmla="*/ 2 w 605"/>
                        <a:gd name="T3" fmla="*/ 4 h 119"/>
                        <a:gd name="T4" fmla="*/ 3 w 605"/>
                        <a:gd name="T5" fmla="*/ 4 h 119"/>
                        <a:gd name="T6" fmla="*/ 4 w 605"/>
                        <a:gd name="T7" fmla="*/ 4 h 119"/>
                        <a:gd name="T8" fmla="*/ 5 w 605"/>
                        <a:gd name="T9" fmla="*/ 3 h 119"/>
                        <a:gd name="T10" fmla="*/ 6 w 605"/>
                        <a:gd name="T11" fmla="*/ 3 h 119"/>
                        <a:gd name="T12" fmla="*/ 7 w 605"/>
                        <a:gd name="T13" fmla="*/ 3 h 119"/>
                        <a:gd name="T14" fmla="*/ 8 w 605"/>
                        <a:gd name="T15" fmla="*/ 3 h 119"/>
                        <a:gd name="T16" fmla="*/ 9 w 605"/>
                        <a:gd name="T17" fmla="*/ 3 h 119"/>
                        <a:gd name="T18" fmla="*/ 10 w 605"/>
                        <a:gd name="T19" fmla="*/ 3 h 119"/>
                        <a:gd name="T20" fmla="*/ 11 w 605"/>
                        <a:gd name="T21" fmla="*/ 3 h 119"/>
                        <a:gd name="T22" fmla="*/ 12 w 605"/>
                        <a:gd name="T23" fmla="*/ 3 h 119"/>
                        <a:gd name="T24" fmla="*/ 13 w 605"/>
                        <a:gd name="T25" fmla="*/ 3 h 119"/>
                        <a:gd name="T26" fmla="*/ 14 w 605"/>
                        <a:gd name="T27" fmla="*/ 3 h 119"/>
                        <a:gd name="T28" fmla="*/ 15 w 605"/>
                        <a:gd name="T29" fmla="*/ 3 h 119"/>
                        <a:gd name="T30" fmla="*/ 16 w 605"/>
                        <a:gd name="T31" fmla="*/ 3 h 119"/>
                        <a:gd name="T32" fmla="*/ 17 w 605"/>
                        <a:gd name="T33" fmla="*/ 3 h 119"/>
                        <a:gd name="T34" fmla="*/ 18 w 605"/>
                        <a:gd name="T35" fmla="*/ 3 h 119"/>
                        <a:gd name="T36" fmla="*/ 19 w 605"/>
                        <a:gd name="T37" fmla="*/ 3 h 119"/>
                        <a:gd name="T38" fmla="*/ 20 w 605"/>
                        <a:gd name="T39" fmla="*/ 4 h 119"/>
                        <a:gd name="T40" fmla="*/ 21 w 605"/>
                        <a:gd name="T41" fmla="*/ 4 h 119"/>
                        <a:gd name="T42" fmla="*/ 22 w 605"/>
                        <a:gd name="T43" fmla="*/ 4 h 119"/>
                        <a:gd name="T44" fmla="*/ 22 w 605"/>
                        <a:gd name="T45" fmla="*/ 1 h 119"/>
                        <a:gd name="T46" fmla="*/ 21 w 605"/>
                        <a:gd name="T47" fmla="*/ 1 h 119"/>
                        <a:gd name="T48" fmla="*/ 20 w 605"/>
                        <a:gd name="T49" fmla="*/ 1 h 119"/>
                        <a:gd name="T50" fmla="*/ 19 w 605"/>
                        <a:gd name="T51" fmla="*/ 0 h 119"/>
                        <a:gd name="T52" fmla="*/ 18 w 605"/>
                        <a:gd name="T53" fmla="*/ 0 h 119"/>
                        <a:gd name="T54" fmla="*/ 17 w 605"/>
                        <a:gd name="T55" fmla="*/ 0 h 119"/>
                        <a:gd name="T56" fmla="*/ 16 w 605"/>
                        <a:gd name="T57" fmla="*/ 0 h 119"/>
                        <a:gd name="T58" fmla="*/ 15 w 605"/>
                        <a:gd name="T59" fmla="*/ 0 h 119"/>
                        <a:gd name="T60" fmla="*/ 14 w 605"/>
                        <a:gd name="T61" fmla="*/ 0 h 119"/>
                        <a:gd name="T62" fmla="*/ 13 w 605"/>
                        <a:gd name="T63" fmla="*/ 0 h 119"/>
                        <a:gd name="T64" fmla="*/ 12 w 605"/>
                        <a:gd name="T65" fmla="*/ 0 h 119"/>
                        <a:gd name="T66" fmla="*/ 10 w 605"/>
                        <a:gd name="T67" fmla="*/ 0 h 119"/>
                        <a:gd name="T68" fmla="*/ 9 w 605"/>
                        <a:gd name="T69" fmla="*/ 0 h 119"/>
                        <a:gd name="T70" fmla="*/ 8 w 605"/>
                        <a:gd name="T71" fmla="*/ 0 h 119"/>
                        <a:gd name="T72" fmla="*/ 7 w 605"/>
                        <a:gd name="T73" fmla="*/ 0 h 119"/>
                        <a:gd name="T74" fmla="*/ 6 w 605"/>
                        <a:gd name="T75" fmla="*/ 0 h 119"/>
                        <a:gd name="T76" fmla="*/ 5 w 605"/>
                        <a:gd name="T77" fmla="*/ 0 h 119"/>
                        <a:gd name="T78" fmla="*/ 4 w 605"/>
                        <a:gd name="T79" fmla="*/ 1 h 119"/>
                        <a:gd name="T80" fmla="*/ 3 w 605"/>
                        <a:gd name="T81" fmla="*/ 1 h 119"/>
                        <a:gd name="T82" fmla="*/ 2 w 605"/>
                        <a:gd name="T83" fmla="*/ 1 h 119"/>
                        <a:gd name="T84" fmla="*/ 1 w 605"/>
                        <a:gd name="T85" fmla="*/ 1 h 119"/>
                        <a:gd name="T86" fmla="*/ 0 w 605"/>
                        <a:gd name="T87" fmla="*/ 1 h 119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605"/>
                        <a:gd name="T133" fmla="*/ 0 h 119"/>
                        <a:gd name="T134" fmla="*/ 605 w 605"/>
                        <a:gd name="T135" fmla="*/ 119 h 119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605" h="119">
                          <a:moveTo>
                            <a:pt x="0" y="34"/>
                          </a:moveTo>
                          <a:lnTo>
                            <a:pt x="14" y="119"/>
                          </a:lnTo>
                          <a:lnTo>
                            <a:pt x="23" y="117"/>
                          </a:lnTo>
                          <a:lnTo>
                            <a:pt x="34" y="114"/>
                          </a:lnTo>
                          <a:lnTo>
                            <a:pt x="42" y="112"/>
                          </a:lnTo>
                          <a:lnTo>
                            <a:pt x="52" y="111"/>
                          </a:lnTo>
                          <a:lnTo>
                            <a:pt x="62" y="110"/>
                          </a:lnTo>
                          <a:lnTo>
                            <a:pt x="72" y="108"/>
                          </a:lnTo>
                          <a:lnTo>
                            <a:pt x="80" y="106"/>
                          </a:lnTo>
                          <a:lnTo>
                            <a:pt x="91" y="105"/>
                          </a:lnTo>
                          <a:lnTo>
                            <a:pt x="100" y="104"/>
                          </a:lnTo>
                          <a:lnTo>
                            <a:pt x="110" y="101"/>
                          </a:lnTo>
                          <a:lnTo>
                            <a:pt x="119" y="101"/>
                          </a:lnTo>
                          <a:lnTo>
                            <a:pt x="129" y="99"/>
                          </a:lnTo>
                          <a:lnTo>
                            <a:pt x="138" y="98"/>
                          </a:lnTo>
                          <a:lnTo>
                            <a:pt x="148" y="97"/>
                          </a:lnTo>
                          <a:lnTo>
                            <a:pt x="156" y="97"/>
                          </a:lnTo>
                          <a:lnTo>
                            <a:pt x="166" y="95"/>
                          </a:lnTo>
                          <a:lnTo>
                            <a:pt x="176" y="94"/>
                          </a:lnTo>
                          <a:lnTo>
                            <a:pt x="185" y="94"/>
                          </a:lnTo>
                          <a:lnTo>
                            <a:pt x="194" y="93"/>
                          </a:lnTo>
                          <a:lnTo>
                            <a:pt x="204" y="92"/>
                          </a:lnTo>
                          <a:lnTo>
                            <a:pt x="212" y="92"/>
                          </a:lnTo>
                          <a:lnTo>
                            <a:pt x="221" y="91"/>
                          </a:lnTo>
                          <a:lnTo>
                            <a:pt x="231" y="89"/>
                          </a:lnTo>
                          <a:lnTo>
                            <a:pt x="239" y="89"/>
                          </a:lnTo>
                          <a:lnTo>
                            <a:pt x="249" y="89"/>
                          </a:lnTo>
                          <a:lnTo>
                            <a:pt x="257" y="88"/>
                          </a:lnTo>
                          <a:lnTo>
                            <a:pt x="268" y="88"/>
                          </a:lnTo>
                          <a:lnTo>
                            <a:pt x="276" y="88"/>
                          </a:lnTo>
                          <a:lnTo>
                            <a:pt x="286" y="87"/>
                          </a:lnTo>
                          <a:lnTo>
                            <a:pt x="294" y="87"/>
                          </a:lnTo>
                          <a:lnTo>
                            <a:pt x="303" y="87"/>
                          </a:lnTo>
                          <a:lnTo>
                            <a:pt x="313" y="87"/>
                          </a:lnTo>
                          <a:lnTo>
                            <a:pt x="321" y="86"/>
                          </a:lnTo>
                          <a:lnTo>
                            <a:pt x="329" y="86"/>
                          </a:lnTo>
                          <a:lnTo>
                            <a:pt x="339" y="86"/>
                          </a:lnTo>
                          <a:lnTo>
                            <a:pt x="347" y="86"/>
                          </a:lnTo>
                          <a:lnTo>
                            <a:pt x="356" y="86"/>
                          </a:lnTo>
                          <a:lnTo>
                            <a:pt x="365" y="86"/>
                          </a:lnTo>
                          <a:lnTo>
                            <a:pt x="373" y="86"/>
                          </a:lnTo>
                          <a:lnTo>
                            <a:pt x="383" y="87"/>
                          </a:lnTo>
                          <a:lnTo>
                            <a:pt x="391" y="87"/>
                          </a:lnTo>
                          <a:lnTo>
                            <a:pt x="399" y="88"/>
                          </a:lnTo>
                          <a:lnTo>
                            <a:pt x="409" y="88"/>
                          </a:lnTo>
                          <a:lnTo>
                            <a:pt x="417" y="89"/>
                          </a:lnTo>
                          <a:lnTo>
                            <a:pt x="427" y="89"/>
                          </a:lnTo>
                          <a:lnTo>
                            <a:pt x="435" y="91"/>
                          </a:lnTo>
                          <a:lnTo>
                            <a:pt x="443" y="91"/>
                          </a:lnTo>
                          <a:lnTo>
                            <a:pt x="453" y="92"/>
                          </a:lnTo>
                          <a:lnTo>
                            <a:pt x="461" y="92"/>
                          </a:lnTo>
                          <a:lnTo>
                            <a:pt x="469" y="93"/>
                          </a:lnTo>
                          <a:lnTo>
                            <a:pt x="478" y="94"/>
                          </a:lnTo>
                          <a:lnTo>
                            <a:pt x="487" y="95"/>
                          </a:lnTo>
                          <a:lnTo>
                            <a:pt x="496" y="97"/>
                          </a:lnTo>
                          <a:lnTo>
                            <a:pt x="503" y="97"/>
                          </a:lnTo>
                          <a:lnTo>
                            <a:pt x="512" y="98"/>
                          </a:lnTo>
                          <a:lnTo>
                            <a:pt x="520" y="99"/>
                          </a:lnTo>
                          <a:lnTo>
                            <a:pt x="529" y="100"/>
                          </a:lnTo>
                          <a:lnTo>
                            <a:pt x="537" y="101"/>
                          </a:lnTo>
                          <a:lnTo>
                            <a:pt x="545" y="104"/>
                          </a:lnTo>
                          <a:lnTo>
                            <a:pt x="555" y="104"/>
                          </a:lnTo>
                          <a:lnTo>
                            <a:pt x="563" y="106"/>
                          </a:lnTo>
                          <a:lnTo>
                            <a:pt x="571" y="107"/>
                          </a:lnTo>
                          <a:lnTo>
                            <a:pt x="580" y="110"/>
                          </a:lnTo>
                          <a:lnTo>
                            <a:pt x="589" y="111"/>
                          </a:lnTo>
                          <a:lnTo>
                            <a:pt x="605" y="25"/>
                          </a:lnTo>
                          <a:lnTo>
                            <a:pt x="594" y="23"/>
                          </a:lnTo>
                          <a:lnTo>
                            <a:pt x="586" y="22"/>
                          </a:lnTo>
                          <a:lnTo>
                            <a:pt x="576" y="21"/>
                          </a:lnTo>
                          <a:lnTo>
                            <a:pt x="568" y="18"/>
                          </a:lnTo>
                          <a:lnTo>
                            <a:pt x="558" y="18"/>
                          </a:lnTo>
                          <a:lnTo>
                            <a:pt x="550" y="16"/>
                          </a:lnTo>
                          <a:lnTo>
                            <a:pt x="541" y="15"/>
                          </a:lnTo>
                          <a:lnTo>
                            <a:pt x="532" y="14"/>
                          </a:lnTo>
                          <a:lnTo>
                            <a:pt x="523" y="12"/>
                          </a:lnTo>
                          <a:lnTo>
                            <a:pt x="513" y="11"/>
                          </a:lnTo>
                          <a:lnTo>
                            <a:pt x="505" y="10"/>
                          </a:lnTo>
                          <a:lnTo>
                            <a:pt x="496" y="9"/>
                          </a:lnTo>
                          <a:lnTo>
                            <a:pt x="487" y="8"/>
                          </a:lnTo>
                          <a:lnTo>
                            <a:pt x="478" y="8"/>
                          </a:lnTo>
                          <a:lnTo>
                            <a:pt x="468" y="6"/>
                          </a:lnTo>
                          <a:lnTo>
                            <a:pt x="460" y="5"/>
                          </a:lnTo>
                          <a:lnTo>
                            <a:pt x="450" y="4"/>
                          </a:lnTo>
                          <a:lnTo>
                            <a:pt x="441" y="4"/>
                          </a:lnTo>
                          <a:lnTo>
                            <a:pt x="431" y="3"/>
                          </a:lnTo>
                          <a:lnTo>
                            <a:pt x="423" y="3"/>
                          </a:lnTo>
                          <a:lnTo>
                            <a:pt x="414" y="2"/>
                          </a:lnTo>
                          <a:lnTo>
                            <a:pt x="404" y="2"/>
                          </a:lnTo>
                          <a:lnTo>
                            <a:pt x="395" y="0"/>
                          </a:lnTo>
                          <a:lnTo>
                            <a:pt x="386" y="0"/>
                          </a:lnTo>
                          <a:lnTo>
                            <a:pt x="377" y="0"/>
                          </a:lnTo>
                          <a:lnTo>
                            <a:pt x="369" y="0"/>
                          </a:lnTo>
                          <a:lnTo>
                            <a:pt x="359" y="0"/>
                          </a:lnTo>
                          <a:lnTo>
                            <a:pt x="350" y="0"/>
                          </a:lnTo>
                          <a:lnTo>
                            <a:pt x="340" y="0"/>
                          </a:lnTo>
                          <a:lnTo>
                            <a:pt x="331" y="0"/>
                          </a:lnTo>
                          <a:lnTo>
                            <a:pt x="321" y="0"/>
                          </a:lnTo>
                          <a:lnTo>
                            <a:pt x="312" y="0"/>
                          </a:lnTo>
                          <a:lnTo>
                            <a:pt x="302" y="0"/>
                          </a:lnTo>
                          <a:lnTo>
                            <a:pt x="293" y="0"/>
                          </a:lnTo>
                          <a:lnTo>
                            <a:pt x="283" y="0"/>
                          </a:lnTo>
                          <a:lnTo>
                            <a:pt x="274" y="0"/>
                          </a:lnTo>
                          <a:lnTo>
                            <a:pt x="264" y="0"/>
                          </a:lnTo>
                          <a:lnTo>
                            <a:pt x="255" y="2"/>
                          </a:lnTo>
                          <a:lnTo>
                            <a:pt x="245" y="2"/>
                          </a:lnTo>
                          <a:lnTo>
                            <a:pt x="236" y="3"/>
                          </a:lnTo>
                          <a:lnTo>
                            <a:pt x="226" y="3"/>
                          </a:lnTo>
                          <a:lnTo>
                            <a:pt x="217" y="4"/>
                          </a:lnTo>
                          <a:lnTo>
                            <a:pt x="207" y="5"/>
                          </a:lnTo>
                          <a:lnTo>
                            <a:pt x="197" y="5"/>
                          </a:lnTo>
                          <a:lnTo>
                            <a:pt x="187" y="6"/>
                          </a:lnTo>
                          <a:lnTo>
                            <a:pt x="178" y="8"/>
                          </a:lnTo>
                          <a:lnTo>
                            <a:pt x="168" y="8"/>
                          </a:lnTo>
                          <a:lnTo>
                            <a:pt x="159" y="10"/>
                          </a:lnTo>
                          <a:lnTo>
                            <a:pt x="149" y="10"/>
                          </a:lnTo>
                          <a:lnTo>
                            <a:pt x="138" y="11"/>
                          </a:lnTo>
                          <a:lnTo>
                            <a:pt x="128" y="14"/>
                          </a:lnTo>
                          <a:lnTo>
                            <a:pt x="118" y="14"/>
                          </a:lnTo>
                          <a:lnTo>
                            <a:pt x="109" y="16"/>
                          </a:lnTo>
                          <a:lnTo>
                            <a:pt x="99" y="17"/>
                          </a:lnTo>
                          <a:lnTo>
                            <a:pt x="89" y="18"/>
                          </a:lnTo>
                          <a:lnTo>
                            <a:pt x="80" y="19"/>
                          </a:lnTo>
                          <a:lnTo>
                            <a:pt x="70" y="21"/>
                          </a:lnTo>
                          <a:lnTo>
                            <a:pt x="60" y="23"/>
                          </a:lnTo>
                          <a:lnTo>
                            <a:pt x="49" y="24"/>
                          </a:lnTo>
                          <a:lnTo>
                            <a:pt x="40" y="25"/>
                          </a:lnTo>
                          <a:lnTo>
                            <a:pt x="29" y="28"/>
                          </a:lnTo>
                          <a:lnTo>
                            <a:pt x="20" y="29"/>
                          </a:lnTo>
                          <a:lnTo>
                            <a:pt x="9" y="31"/>
                          </a:lnTo>
                          <a:lnTo>
                            <a:pt x="0" y="3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97" name="Freeform 31"/>
                    <p:cNvSpPr>
                      <a:spLocks/>
                    </p:cNvSpPr>
                    <p:nvPr/>
                  </p:nvSpPr>
                  <p:spPr bwMode="auto">
                    <a:xfrm>
                      <a:off x="5338" y="1833"/>
                      <a:ext cx="380" cy="33"/>
                    </a:xfrm>
                    <a:custGeom>
                      <a:avLst/>
                      <a:gdLst>
                        <a:gd name="T0" fmla="*/ 1 w 1140"/>
                        <a:gd name="T1" fmla="*/ 4 h 99"/>
                        <a:gd name="T2" fmla="*/ 3 w 1140"/>
                        <a:gd name="T3" fmla="*/ 4 h 99"/>
                        <a:gd name="T4" fmla="*/ 4 w 1140"/>
                        <a:gd name="T5" fmla="*/ 3 h 99"/>
                        <a:gd name="T6" fmla="*/ 6 w 1140"/>
                        <a:gd name="T7" fmla="*/ 3 h 99"/>
                        <a:gd name="T8" fmla="*/ 8 w 1140"/>
                        <a:gd name="T9" fmla="*/ 3 h 99"/>
                        <a:gd name="T10" fmla="*/ 10 w 1140"/>
                        <a:gd name="T11" fmla="*/ 3 h 99"/>
                        <a:gd name="T12" fmla="*/ 12 w 1140"/>
                        <a:gd name="T13" fmla="*/ 3 h 99"/>
                        <a:gd name="T14" fmla="*/ 14 w 1140"/>
                        <a:gd name="T15" fmla="*/ 3 h 99"/>
                        <a:gd name="T16" fmla="*/ 16 w 1140"/>
                        <a:gd name="T17" fmla="*/ 3 h 99"/>
                        <a:gd name="T18" fmla="*/ 18 w 1140"/>
                        <a:gd name="T19" fmla="*/ 3 h 99"/>
                        <a:gd name="T20" fmla="*/ 20 w 1140"/>
                        <a:gd name="T21" fmla="*/ 3 h 99"/>
                        <a:gd name="T22" fmla="*/ 22 w 1140"/>
                        <a:gd name="T23" fmla="*/ 3 h 99"/>
                        <a:gd name="T24" fmla="*/ 24 w 1140"/>
                        <a:gd name="T25" fmla="*/ 3 h 99"/>
                        <a:gd name="T26" fmla="*/ 26 w 1140"/>
                        <a:gd name="T27" fmla="*/ 3 h 99"/>
                        <a:gd name="T28" fmla="*/ 28 w 1140"/>
                        <a:gd name="T29" fmla="*/ 3 h 99"/>
                        <a:gd name="T30" fmla="*/ 30 w 1140"/>
                        <a:gd name="T31" fmla="*/ 3 h 99"/>
                        <a:gd name="T32" fmla="*/ 32 w 1140"/>
                        <a:gd name="T33" fmla="*/ 3 h 99"/>
                        <a:gd name="T34" fmla="*/ 34 w 1140"/>
                        <a:gd name="T35" fmla="*/ 3 h 99"/>
                        <a:gd name="T36" fmla="*/ 36 w 1140"/>
                        <a:gd name="T37" fmla="*/ 3 h 99"/>
                        <a:gd name="T38" fmla="*/ 38 w 1140"/>
                        <a:gd name="T39" fmla="*/ 3 h 99"/>
                        <a:gd name="T40" fmla="*/ 40 w 1140"/>
                        <a:gd name="T41" fmla="*/ 4 h 99"/>
                        <a:gd name="T42" fmla="*/ 42 w 1140"/>
                        <a:gd name="T43" fmla="*/ 4 h 99"/>
                        <a:gd name="T44" fmla="*/ 41 w 1140"/>
                        <a:gd name="T45" fmla="*/ 0 h 99"/>
                        <a:gd name="T46" fmla="*/ 39 w 1140"/>
                        <a:gd name="T47" fmla="*/ 0 h 99"/>
                        <a:gd name="T48" fmla="*/ 37 w 1140"/>
                        <a:gd name="T49" fmla="*/ 0 h 99"/>
                        <a:gd name="T50" fmla="*/ 35 w 1140"/>
                        <a:gd name="T51" fmla="*/ 0 h 99"/>
                        <a:gd name="T52" fmla="*/ 33 w 1140"/>
                        <a:gd name="T53" fmla="*/ 0 h 99"/>
                        <a:gd name="T54" fmla="*/ 31 w 1140"/>
                        <a:gd name="T55" fmla="*/ 0 h 99"/>
                        <a:gd name="T56" fmla="*/ 29 w 1140"/>
                        <a:gd name="T57" fmla="*/ 0 h 99"/>
                        <a:gd name="T58" fmla="*/ 27 w 1140"/>
                        <a:gd name="T59" fmla="*/ 0 h 99"/>
                        <a:gd name="T60" fmla="*/ 25 w 1140"/>
                        <a:gd name="T61" fmla="*/ 0 h 99"/>
                        <a:gd name="T62" fmla="*/ 23 w 1140"/>
                        <a:gd name="T63" fmla="*/ 0 h 99"/>
                        <a:gd name="T64" fmla="*/ 21 w 1140"/>
                        <a:gd name="T65" fmla="*/ 0 h 99"/>
                        <a:gd name="T66" fmla="*/ 19 w 1140"/>
                        <a:gd name="T67" fmla="*/ 0 h 99"/>
                        <a:gd name="T68" fmla="*/ 17 w 1140"/>
                        <a:gd name="T69" fmla="*/ 0 h 99"/>
                        <a:gd name="T70" fmla="*/ 15 w 1140"/>
                        <a:gd name="T71" fmla="*/ 0 h 99"/>
                        <a:gd name="T72" fmla="*/ 13 w 1140"/>
                        <a:gd name="T73" fmla="*/ 0 h 99"/>
                        <a:gd name="T74" fmla="*/ 11 w 1140"/>
                        <a:gd name="T75" fmla="*/ 0 h 99"/>
                        <a:gd name="T76" fmla="*/ 9 w 1140"/>
                        <a:gd name="T77" fmla="*/ 0 h 99"/>
                        <a:gd name="T78" fmla="*/ 7 w 1140"/>
                        <a:gd name="T79" fmla="*/ 0 h 99"/>
                        <a:gd name="T80" fmla="*/ 5 w 1140"/>
                        <a:gd name="T81" fmla="*/ 0 h 99"/>
                        <a:gd name="T82" fmla="*/ 3 w 1140"/>
                        <a:gd name="T83" fmla="*/ 0 h 99"/>
                        <a:gd name="T84" fmla="*/ 1 w 1140"/>
                        <a:gd name="T85" fmla="*/ 0 h 99"/>
                        <a:gd name="T86" fmla="*/ 0 w 1140"/>
                        <a:gd name="T87" fmla="*/ 0 h 99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1140"/>
                        <a:gd name="T133" fmla="*/ 0 h 99"/>
                        <a:gd name="T134" fmla="*/ 1140 w 1140"/>
                        <a:gd name="T135" fmla="*/ 99 h 99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1140" h="99">
                          <a:moveTo>
                            <a:pt x="0" y="13"/>
                          </a:moveTo>
                          <a:lnTo>
                            <a:pt x="3" y="99"/>
                          </a:lnTo>
                          <a:lnTo>
                            <a:pt x="19" y="97"/>
                          </a:lnTo>
                          <a:lnTo>
                            <a:pt x="35" y="97"/>
                          </a:lnTo>
                          <a:lnTo>
                            <a:pt x="52" y="97"/>
                          </a:lnTo>
                          <a:lnTo>
                            <a:pt x="69" y="96"/>
                          </a:lnTo>
                          <a:lnTo>
                            <a:pt x="86" y="94"/>
                          </a:lnTo>
                          <a:lnTo>
                            <a:pt x="102" y="94"/>
                          </a:lnTo>
                          <a:lnTo>
                            <a:pt x="120" y="94"/>
                          </a:lnTo>
                          <a:lnTo>
                            <a:pt x="137" y="94"/>
                          </a:lnTo>
                          <a:lnTo>
                            <a:pt x="154" y="93"/>
                          </a:lnTo>
                          <a:lnTo>
                            <a:pt x="171" y="92"/>
                          </a:lnTo>
                          <a:lnTo>
                            <a:pt x="188" y="92"/>
                          </a:lnTo>
                          <a:lnTo>
                            <a:pt x="204" y="92"/>
                          </a:lnTo>
                          <a:lnTo>
                            <a:pt x="222" y="92"/>
                          </a:lnTo>
                          <a:lnTo>
                            <a:pt x="240" y="91"/>
                          </a:lnTo>
                          <a:lnTo>
                            <a:pt x="256" y="91"/>
                          </a:lnTo>
                          <a:lnTo>
                            <a:pt x="274" y="91"/>
                          </a:lnTo>
                          <a:lnTo>
                            <a:pt x="291" y="90"/>
                          </a:lnTo>
                          <a:lnTo>
                            <a:pt x="309" y="90"/>
                          </a:lnTo>
                          <a:lnTo>
                            <a:pt x="326" y="90"/>
                          </a:lnTo>
                          <a:lnTo>
                            <a:pt x="343" y="90"/>
                          </a:lnTo>
                          <a:lnTo>
                            <a:pt x="361" y="89"/>
                          </a:lnTo>
                          <a:lnTo>
                            <a:pt x="379" y="89"/>
                          </a:lnTo>
                          <a:lnTo>
                            <a:pt x="395" y="87"/>
                          </a:lnTo>
                          <a:lnTo>
                            <a:pt x="413" y="87"/>
                          </a:lnTo>
                          <a:lnTo>
                            <a:pt x="430" y="87"/>
                          </a:lnTo>
                          <a:lnTo>
                            <a:pt x="447" y="87"/>
                          </a:lnTo>
                          <a:lnTo>
                            <a:pt x="465" y="87"/>
                          </a:lnTo>
                          <a:lnTo>
                            <a:pt x="483" y="87"/>
                          </a:lnTo>
                          <a:lnTo>
                            <a:pt x="501" y="87"/>
                          </a:lnTo>
                          <a:lnTo>
                            <a:pt x="519" y="87"/>
                          </a:lnTo>
                          <a:lnTo>
                            <a:pt x="536" y="87"/>
                          </a:lnTo>
                          <a:lnTo>
                            <a:pt x="554" y="87"/>
                          </a:lnTo>
                          <a:lnTo>
                            <a:pt x="572" y="86"/>
                          </a:lnTo>
                          <a:lnTo>
                            <a:pt x="590" y="86"/>
                          </a:lnTo>
                          <a:lnTo>
                            <a:pt x="606" y="86"/>
                          </a:lnTo>
                          <a:lnTo>
                            <a:pt x="625" y="86"/>
                          </a:lnTo>
                          <a:lnTo>
                            <a:pt x="643" y="86"/>
                          </a:lnTo>
                          <a:lnTo>
                            <a:pt x="661" y="86"/>
                          </a:lnTo>
                          <a:lnTo>
                            <a:pt x="679" y="86"/>
                          </a:lnTo>
                          <a:lnTo>
                            <a:pt x="698" y="87"/>
                          </a:lnTo>
                          <a:lnTo>
                            <a:pt x="714" y="87"/>
                          </a:lnTo>
                          <a:lnTo>
                            <a:pt x="733" y="87"/>
                          </a:lnTo>
                          <a:lnTo>
                            <a:pt x="751" y="87"/>
                          </a:lnTo>
                          <a:lnTo>
                            <a:pt x="769" y="87"/>
                          </a:lnTo>
                          <a:lnTo>
                            <a:pt x="787" y="87"/>
                          </a:lnTo>
                          <a:lnTo>
                            <a:pt x="805" y="87"/>
                          </a:lnTo>
                          <a:lnTo>
                            <a:pt x="824" y="87"/>
                          </a:lnTo>
                          <a:lnTo>
                            <a:pt x="843" y="89"/>
                          </a:lnTo>
                          <a:lnTo>
                            <a:pt x="860" y="89"/>
                          </a:lnTo>
                          <a:lnTo>
                            <a:pt x="878" y="89"/>
                          </a:lnTo>
                          <a:lnTo>
                            <a:pt x="896" y="90"/>
                          </a:lnTo>
                          <a:lnTo>
                            <a:pt x="915" y="90"/>
                          </a:lnTo>
                          <a:lnTo>
                            <a:pt x="934" y="90"/>
                          </a:lnTo>
                          <a:lnTo>
                            <a:pt x="952" y="91"/>
                          </a:lnTo>
                          <a:lnTo>
                            <a:pt x="970" y="91"/>
                          </a:lnTo>
                          <a:lnTo>
                            <a:pt x="989" y="92"/>
                          </a:lnTo>
                          <a:lnTo>
                            <a:pt x="1006" y="92"/>
                          </a:lnTo>
                          <a:lnTo>
                            <a:pt x="1024" y="93"/>
                          </a:lnTo>
                          <a:lnTo>
                            <a:pt x="1043" y="94"/>
                          </a:lnTo>
                          <a:lnTo>
                            <a:pt x="1062" y="94"/>
                          </a:lnTo>
                          <a:lnTo>
                            <a:pt x="1080" y="96"/>
                          </a:lnTo>
                          <a:lnTo>
                            <a:pt x="1099" y="97"/>
                          </a:lnTo>
                          <a:lnTo>
                            <a:pt x="1118" y="97"/>
                          </a:lnTo>
                          <a:lnTo>
                            <a:pt x="1136" y="99"/>
                          </a:lnTo>
                          <a:lnTo>
                            <a:pt x="1140" y="13"/>
                          </a:lnTo>
                          <a:lnTo>
                            <a:pt x="1121" y="11"/>
                          </a:lnTo>
                          <a:lnTo>
                            <a:pt x="1102" y="10"/>
                          </a:lnTo>
                          <a:lnTo>
                            <a:pt x="1083" y="9"/>
                          </a:lnTo>
                          <a:lnTo>
                            <a:pt x="1066" y="9"/>
                          </a:lnTo>
                          <a:lnTo>
                            <a:pt x="1047" y="8"/>
                          </a:lnTo>
                          <a:lnTo>
                            <a:pt x="1028" y="7"/>
                          </a:lnTo>
                          <a:lnTo>
                            <a:pt x="1010" y="7"/>
                          </a:lnTo>
                          <a:lnTo>
                            <a:pt x="991" y="7"/>
                          </a:lnTo>
                          <a:lnTo>
                            <a:pt x="972" y="4"/>
                          </a:lnTo>
                          <a:lnTo>
                            <a:pt x="954" y="4"/>
                          </a:lnTo>
                          <a:lnTo>
                            <a:pt x="936" y="4"/>
                          </a:lnTo>
                          <a:lnTo>
                            <a:pt x="917" y="4"/>
                          </a:lnTo>
                          <a:lnTo>
                            <a:pt x="898" y="3"/>
                          </a:lnTo>
                          <a:lnTo>
                            <a:pt x="881" y="2"/>
                          </a:lnTo>
                          <a:lnTo>
                            <a:pt x="863" y="2"/>
                          </a:lnTo>
                          <a:lnTo>
                            <a:pt x="844" y="2"/>
                          </a:lnTo>
                          <a:lnTo>
                            <a:pt x="825" y="1"/>
                          </a:lnTo>
                          <a:lnTo>
                            <a:pt x="807" y="1"/>
                          </a:lnTo>
                          <a:lnTo>
                            <a:pt x="789" y="1"/>
                          </a:lnTo>
                          <a:lnTo>
                            <a:pt x="771" y="1"/>
                          </a:lnTo>
                          <a:lnTo>
                            <a:pt x="752" y="1"/>
                          </a:lnTo>
                          <a:lnTo>
                            <a:pt x="733" y="1"/>
                          </a:lnTo>
                          <a:lnTo>
                            <a:pt x="716" y="1"/>
                          </a:lnTo>
                          <a:lnTo>
                            <a:pt x="698" y="1"/>
                          </a:lnTo>
                          <a:lnTo>
                            <a:pt x="680" y="0"/>
                          </a:lnTo>
                          <a:lnTo>
                            <a:pt x="662" y="0"/>
                          </a:lnTo>
                          <a:lnTo>
                            <a:pt x="643" y="0"/>
                          </a:lnTo>
                          <a:lnTo>
                            <a:pt x="625" y="0"/>
                          </a:lnTo>
                          <a:lnTo>
                            <a:pt x="608" y="0"/>
                          </a:lnTo>
                          <a:lnTo>
                            <a:pt x="590" y="0"/>
                          </a:lnTo>
                          <a:lnTo>
                            <a:pt x="572" y="0"/>
                          </a:lnTo>
                          <a:lnTo>
                            <a:pt x="554" y="1"/>
                          </a:lnTo>
                          <a:lnTo>
                            <a:pt x="536" y="1"/>
                          </a:lnTo>
                          <a:lnTo>
                            <a:pt x="519" y="1"/>
                          </a:lnTo>
                          <a:lnTo>
                            <a:pt x="501" y="1"/>
                          </a:lnTo>
                          <a:lnTo>
                            <a:pt x="483" y="1"/>
                          </a:lnTo>
                          <a:lnTo>
                            <a:pt x="465" y="1"/>
                          </a:lnTo>
                          <a:lnTo>
                            <a:pt x="447" y="1"/>
                          </a:lnTo>
                          <a:lnTo>
                            <a:pt x="430" y="1"/>
                          </a:lnTo>
                          <a:lnTo>
                            <a:pt x="412" y="1"/>
                          </a:lnTo>
                          <a:lnTo>
                            <a:pt x="394" y="1"/>
                          </a:lnTo>
                          <a:lnTo>
                            <a:pt x="376" y="2"/>
                          </a:lnTo>
                          <a:lnTo>
                            <a:pt x="359" y="2"/>
                          </a:lnTo>
                          <a:lnTo>
                            <a:pt x="342" y="3"/>
                          </a:lnTo>
                          <a:lnTo>
                            <a:pt x="324" y="3"/>
                          </a:lnTo>
                          <a:lnTo>
                            <a:pt x="307" y="4"/>
                          </a:lnTo>
                          <a:lnTo>
                            <a:pt x="291" y="4"/>
                          </a:lnTo>
                          <a:lnTo>
                            <a:pt x="273" y="4"/>
                          </a:lnTo>
                          <a:lnTo>
                            <a:pt x="255" y="4"/>
                          </a:lnTo>
                          <a:lnTo>
                            <a:pt x="237" y="4"/>
                          </a:lnTo>
                          <a:lnTo>
                            <a:pt x="221" y="5"/>
                          </a:lnTo>
                          <a:lnTo>
                            <a:pt x="203" y="7"/>
                          </a:lnTo>
                          <a:lnTo>
                            <a:pt x="186" y="7"/>
                          </a:lnTo>
                          <a:lnTo>
                            <a:pt x="169" y="7"/>
                          </a:lnTo>
                          <a:lnTo>
                            <a:pt x="151" y="7"/>
                          </a:lnTo>
                          <a:lnTo>
                            <a:pt x="135" y="8"/>
                          </a:lnTo>
                          <a:lnTo>
                            <a:pt x="118" y="8"/>
                          </a:lnTo>
                          <a:lnTo>
                            <a:pt x="101" y="9"/>
                          </a:lnTo>
                          <a:lnTo>
                            <a:pt x="83" y="9"/>
                          </a:lnTo>
                          <a:lnTo>
                            <a:pt x="68" y="9"/>
                          </a:lnTo>
                          <a:lnTo>
                            <a:pt x="50" y="10"/>
                          </a:lnTo>
                          <a:lnTo>
                            <a:pt x="33" y="11"/>
                          </a:lnTo>
                          <a:lnTo>
                            <a:pt x="17" y="11"/>
                          </a:lnTo>
                          <a:lnTo>
                            <a:pt x="0" y="13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98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5285" y="1836"/>
                      <a:ext cx="67" cy="128"/>
                    </a:xfrm>
                    <a:custGeom>
                      <a:avLst/>
                      <a:gdLst>
                        <a:gd name="T0" fmla="*/ 4 w 202"/>
                        <a:gd name="T1" fmla="*/ 1 h 383"/>
                        <a:gd name="T2" fmla="*/ 3 w 202"/>
                        <a:gd name="T3" fmla="*/ 2 h 383"/>
                        <a:gd name="T4" fmla="*/ 3 w 202"/>
                        <a:gd name="T5" fmla="*/ 2 h 383"/>
                        <a:gd name="T6" fmla="*/ 3 w 202"/>
                        <a:gd name="T7" fmla="*/ 3 h 383"/>
                        <a:gd name="T8" fmla="*/ 3 w 202"/>
                        <a:gd name="T9" fmla="*/ 4 h 383"/>
                        <a:gd name="T10" fmla="*/ 2 w 202"/>
                        <a:gd name="T11" fmla="*/ 4 h 383"/>
                        <a:gd name="T12" fmla="*/ 2 w 202"/>
                        <a:gd name="T13" fmla="*/ 5 h 383"/>
                        <a:gd name="T14" fmla="*/ 2 w 202"/>
                        <a:gd name="T15" fmla="*/ 6 h 383"/>
                        <a:gd name="T16" fmla="*/ 2 w 202"/>
                        <a:gd name="T17" fmla="*/ 6 h 383"/>
                        <a:gd name="T18" fmla="*/ 1 w 202"/>
                        <a:gd name="T19" fmla="*/ 7 h 383"/>
                        <a:gd name="T20" fmla="*/ 1 w 202"/>
                        <a:gd name="T21" fmla="*/ 8 h 383"/>
                        <a:gd name="T22" fmla="*/ 1 w 202"/>
                        <a:gd name="T23" fmla="*/ 8 h 383"/>
                        <a:gd name="T24" fmla="*/ 1 w 202"/>
                        <a:gd name="T25" fmla="*/ 9 h 383"/>
                        <a:gd name="T26" fmla="*/ 1 w 202"/>
                        <a:gd name="T27" fmla="*/ 10 h 383"/>
                        <a:gd name="T28" fmla="*/ 1 w 202"/>
                        <a:gd name="T29" fmla="*/ 10 h 383"/>
                        <a:gd name="T30" fmla="*/ 1 w 202"/>
                        <a:gd name="T31" fmla="*/ 11 h 383"/>
                        <a:gd name="T32" fmla="*/ 0 w 202"/>
                        <a:gd name="T33" fmla="*/ 11 h 383"/>
                        <a:gd name="T34" fmla="*/ 0 w 202"/>
                        <a:gd name="T35" fmla="*/ 12 h 383"/>
                        <a:gd name="T36" fmla="*/ 0 w 202"/>
                        <a:gd name="T37" fmla="*/ 13 h 383"/>
                        <a:gd name="T38" fmla="*/ 0 w 202"/>
                        <a:gd name="T39" fmla="*/ 13 h 383"/>
                        <a:gd name="T40" fmla="*/ 0 w 202"/>
                        <a:gd name="T41" fmla="*/ 14 h 383"/>
                        <a:gd name="T42" fmla="*/ 3 w 202"/>
                        <a:gd name="T43" fmla="*/ 14 h 383"/>
                        <a:gd name="T44" fmla="*/ 3 w 202"/>
                        <a:gd name="T45" fmla="*/ 14 h 383"/>
                        <a:gd name="T46" fmla="*/ 4 w 202"/>
                        <a:gd name="T47" fmla="*/ 13 h 383"/>
                        <a:gd name="T48" fmla="*/ 4 w 202"/>
                        <a:gd name="T49" fmla="*/ 12 h 383"/>
                        <a:gd name="T50" fmla="*/ 4 w 202"/>
                        <a:gd name="T51" fmla="*/ 12 h 383"/>
                        <a:gd name="T52" fmla="*/ 4 w 202"/>
                        <a:gd name="T53" fmla="*/ 11 h 383"/>
                        <a:gd name="T54" fmla="*/ 4 w 202"/>
                        <a:gd name="T55" fmla="*/ 11 h 383"/>
                        <a:gd name="T56" fmla="*/ 4 w 202"/>
                        <a:gd name="T57" fmla="*/ 10 h 383"/>
                        <a:gd name="T58" fmla="*/ 4 w 202"/>
                        <a:gd name="T59" fmla="*/ 9 h 383"/>
                        <a:gd name="T60" fmla="*/ 5 w 202"/>
                        <a:gd name="T61" fmla="*/ 9 h 383"/>
                        <a:gd name="T62" fmla="*/ 5 w 202"/>
                        <a:gd name="T63" fmla="*/ 8 h 383"/>
                        <a:gd name="T64" fmla="*/ 5 w 202"/>
                        <a:gd name="T65" fmla="*/ 8 h 383"/>
                        <a:gd name="T66" fmla="*/ 5 w 202"/>
                        <a:gd name="T67" fmla="*/ 7 h 383"/>
                        <a:gd name="T68" fmla="*/ 5 w 202"/>
                        <a:gd name="T69" fmla="*/ 6 h 383"/>
                        <a:gd name="T70" fmla="*/ 6 w 202"/>
                        <a:gd name="T71" fmla="*/ 5 h 383"/>
                        <a:gd name="T72" fmla="*/ 6 w 202"/>
                        <a:gd name="T73" fmla="*/ 5 h 383"/>
                        <a:gd name="T74" fmla="*/ 6 w 202"/>
                        <a:gd name="T75" fmla="*/ 4 h 383"/>
                        <a:gd name="T76" fmla="*/ 6 w 202"/>
                        <a:gd name="T77" fmla="*/ 3 h 383"/>
                        <a:gd name="T78" fmla="*/ 7 w 202"/>
                        <a:gd name="T79" fmla="*/ 3 h 383"/>
                        <a:gd name="T80" fmla="*/ 7 w 202"/>
                        <a:gd name="T81" fmla="*/ 2 h 383"/>
                        <a:gd name="T82" fmla="*/ 7 w 202"/>
                        <a:gd name="T83" fmla="*/ 1 h 383"/>
                        <a:gd name="T84" fmla="*/ 7 w 202"/>
                        <a:gd name="T85" fmla="*/ 0 h 383"/>
                        <a:gd name="T86" fmla="*/ 4 w 202"/>
                        <a:gd name="T87" fmla="*/ 0 h 383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202"/>
                        <a:gd name="T133" fmla="*/ 0 h 383"/>
                        <a:gd name="T134" fmla="*/ 202 w 202"/>
                        <a:gd name="T135" fmla="*/ 383 h 383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202" h="383">
                          <a:moveTo>
                            <a:pt x="109" y="6"/>
                          </a:moveTo>
                          <a:lnTo>
                            <a:pt x="104" y="13"/>
                          </a:lnTo>
                          <a:lnTo>
                            <a:pt x="101" y="20"/>
                          </a:lnTo>
                          <a:lnTo>
                            <a:pt x="98" y="27"/>
                          </a:lnTo>
                          <a:lnTo>
                            <a:pt x="96" y="34"/>
                          </a:lnTo>
                          <a:lnTo>
                            <a:pt x="94" y="42"/>
                          </a:lnTo>
                          <a:lnTo>
                            <a:pt x="90" y="49"/>
                          </a:lnTo>
                          <a:lnTo>
                            <a:pt x="88" y="56"/>
                          </a:lnTo>
                          <a:lnTo>
                            <a:pt x="85" y="63"/>
                          </a:lnTo>
                          <a:lnTo>
                            <a:pt x="82" y="69"/>
                          </a:lnTo>
                          <a:lnTo>
                            <a:pt x="79" y="76"/>
                          </a:lnTo>
                          <a:lnTo>
                            <a:pt x="77" y="82"/>
                          </a:lnTo>
                          <a:lnTo>
                            <a:pt x="75" y="88"/>
                          </a:lnTo>
                          <a:lnTo>
                            <a:pt x="72" y="95"/>
                          </a:lnTo>
                          <a:lnTo>
                            <a:pt x="70" y="101"/>
                          </a:lnTo>
                          <a:lnTo>
                            <a:pt x="68" y="108"/>
                          </a:lnTo>
                          <a:lnTo>
                            <a:pt x="65" y="114"/>
                          </a:lnTo>
                          <a:lnTo>
                            <a:pt x="63" y="121"/>
                          </a:lnTo>
                          <a:lnTo>
                            <a:pt x="61" y="126"/>
                          </a:lnTo>
                          <a:lnTo>
                            <a:pt x="58" y="133"/>
                          </a:lnTo>
                          <a:lnTo>
                            <a:pt x="56" y="139"/>
                          </a:lnTo>
                          <a:lnTo>
                            <a:pt x="53" y="145"/>
                          </a:lnTo>
                          <a:lnTo>
                            <a:pt x="52" y="152"/>
                          </a:lnTo>
                          <a:lnTo>
                            <a:pt x="50" y="157"/>
                          </a:lnTo>
                          <a:lnTo>
                            <a:pt x="49" y="164"/>
                          </a:lnTo>
                          <a:lnTo>
                            <a:pt x="46" y="170"/>
                          </a:lnTo>
                          <a:lnTo>
                            <a:pt x="45" y="175"/>
                          </a:lnTo>
                          <a:lnTo>
                            <a:pt x="43" y="180"/>
                          </a:lnTo>
                          <a:lnTo>
                            <a:pt x="42" y="186"/>
                          </a:lnTo>
                          <a:lnTo>
                            <a:pt x="39" y="192"/>
                          </a:lnTo>
                          <a:lnTo>
                            <a:pt x="38" y="198"/>
                          </a:lnTo>
                          <a:lnTo>
                            <a:pt x="37" y="204"/>
                          </a:lnTo>
                          <a:lnTo>
                            <a:pt x="36" y="210"/>
                          </a:lnTo>
                          <a:lnTo>
                            <a:pt x="33" y="215"/>
                          </a:lnTo>
                          <a:lnTo>
                            <a:pt x="32" y="221"/>
                          </a:lnTo>
                          <a:lnTo>
                            <a:pt x="31" y="226"/>
                          </a:lnTo>
                          <a:lnTo>
                            <a:pt x="28" y="232"/>
                          </a:lnTo>
                          <a:lnTo>
                            <a:pt x="28" y="237"/>
                          </a:lnTo>
                          <a:lnTo>
                            <a:pt x="26" y="243"/>
                          </a:lnTo>
                          <a:lnTo>
                            <a:pt x="25" y="248"/>
                          </a:lnTo>
                          <a:lnTo>
                            <a:pt x="23" y="253"/>
                          </a:lnTo>
                          <a:lnTo>
                            <a:pt x="21" y="259"/>
                          </a:lnTo>
                          <a:lnTo>
                            <a:pt x="20" y="264"/>
                          </a:lnTo>
                          <a:lnTo>
                            <a:pt x="20" y="269"/>
                          </a:lnTo>
                          <a:lnTo>
                            <a:pt x="18" y="275"/>
                          </a:lnTo>
                          <a:lnTo>
                            <a:pt x="18" y="281"/>
                          </a:lnTo>
                          <a:lnTo>
                            <a:pt x="15" y="286"/>
                          </a:lnTo>
                          <a:lnTo>
                            <a:pt x="15" y="291"/>
                          </a:lnTo>
                          <a:lnTo>
                            <a:pt x="14" y="297"/>
                          </a:lnTo>
                          <a:lnTo>
                            <a:pt x="13" y="302"/>
                          </a:lnTo>
                          <a:lnTo>
                            <a:pt x="12" y="307"/>
                          </a:lnTo>
                          <a:lnTo>
                            <a:pt x="11" y="312"/>
                          </a:lnTo>
                          <a:lnTo>
                            <a:pt x="11" y="319"/>
                          </a:lnTo>
                          <a:lnTo>
                            <a:pt x="8" y="324"/>
                          </a:lnTo>
                          <a:lnTo>
                            <a:pt x="7" y="329"/>
                          </a:lnTo>
                          <a:lnTo>
                            <a:pt x="7" y="334"/>
                          </a:lnTo>
                          <a:lnTo>
                            <a:pt x="7" y="340"/>
                          </a:lnTo>
                          <a:lnTo>
                            <a:pt x="5" y="345"/>
                          </a:lnTo>
                          <a:lnTo>
                            <a:pt x="5" y="350"/>
                          </a:lnTo>
                          <a:lnTo>
                            <a:pt x="5" y="356"/>
                          </a:lnTo>
                          <a:lnTo>
                            <a:pt x="4" y="362"/>
                          </a:lnTo>
                          <a:lnTo>
                            <a:pt x="2" y="367"/>
                          </a:lnTo>
                          <a:lnTo>
                            <a:pt x="2" y="372"/>
                          </a:lnTo>
                          <a:lnTo>
                            <a:pt x="1" y="378"/>
                          </a:lnTo>
                          <a:lnTo>
                            <a:pt x="0" y="383"/>
                          </a:lnTo>
                          <a:lnTo>
                            <a:pt x="93" y="383"/>
                          </a:lnTo>
                          <a:lnTo>
                            <a:pt x="93" y="378"/>
                          </a:lnTo>
                          <a:lnTo>
                            <a:pt x="94" y="372"/>
                          </a:lnTo>
                          <a:lnTo>
                            <a:pt x="94" y="367"/>
                          </a:lnTo>
                          <a:lnTo>
                            <a:pt x="95" y="362"/>
                          </a:lnTo>
                          <a:lnTo>
                            <a:pt x="96" y="357"/>
                          </a:lnTo>
                          <a:lnTo>
                            <a:pt x="96" y="351"/>
                          </a:lnTo>
                          <a:lnTo>
                            <a:pt x="98" y="347"/>
                          </a:lnTo>
                          <a:lnTo>
                            <a:pt x="98" y="342"/>
                          </a:lnTo>
                          <a:lnTo>
                            <a:pt x="100" y="336"/>
                          </a:lnTo>
                          <a:lnTo>
                            <a:pt x="101" y="331"/>
                          </a:lnTo>
                          <a:lnTo>
                            <a:pt x="101" y="325"/>
                          </a:lnTo>
                          <a:lnTo>
                            <a:pt x="103" y="321"/>
                          </a:lnTo>
                          <a:lnTo>
                            <a:pt x="104" y="315"/>
                          </a:lnTo>
                          <a:lnTo>
                            <a:pt x="107" y="310"/>
                          </a:lnTo>
                          <a:lnTo>
                            <a:pt x="107" y="304"/>
                          </a:lnTo>
                          <a:lnTo>
                            <a:pt x="109" y="299"/>
                          </a:lnTo>
                          <a:lnTo>
                            <a:pt x="109" y="293"/>
                          </a:lnTo>
                          <a:lnTo>
                            <a:pt x="112" y="288"/>
                          </a:lnTo>
                          <a:lnTo>
                            <a:pt x="113" y="284"/>
                          </a:lnTo>
                          <a:lnTo>
                            <a:pt x="114" y="278"/>
                          </a:lnTo>
                          <a:lnTo>
                            <a:pt x="116" y="272"/>
                          </a:lnTo>
                          <a:lnTo>
                            <a:pt x="117" y="266"/>
                          </a:lnTo>
                          <a:lnTo>
                            <a:pt x="119" y="261"/>
                          </a:lnTo>
                          <a:lnTo>
                            <a:pt x="121" y="255"/>
                          </a:lnTo>
                          <a:lnTo>
                            <a:pt x="122" y="249"/>
                          </a:lnTo>
                          <a:lnTo>
                            <a:pt x="125" y="243"/>
                          </a:lnTo>
                          <a:lnTo>
                            <a:pt x="126" y="237"/>
                          </a:lnTo>
                          <a:lnTo>
                            <a:pt x="127" y="233"/>
                          </a:lnTo>
                          <a:lnTo>
                            <a:pt x="129" y="227"/>
                          </a:lnTo>
                          <a:lnTo>
                            <a:pt x="132" y="221"/>
                          </a:lnTo>
                          <a:lnTo>
                            <a:pt x="133" y="215"/>
                          </a:lnTo>
                          <a:lnTo>
                            <a:pt x="134" y="209"/>
                          </a:lnTo>
                          <a:lnTo>
                            <a:pt x="136" y="203"/>
                          </a:lnTo>
                          <a:lnTo>
                            <a:pt x="138" y="197"/>
                          </a:lnTo>
                          <a:lnTo>
                            <a:pt x="140" y="190"/>
                          </a:lnTo>
                          <a:lnTo>
                            <a:pt x="142" y="185"/>
                          </a:lnTo>
                          <a:lnTo>
                            <a:pt x="144" y="178"/>
                          </a:lnTo>
                          <a:lnTo>
                            <a:pt x="145" y="172"/>
                          </a:lnTo>
                          <a:lnTo>
                            <a:pt x="147" y="166"/>
                          </a:lnTo>
                          <a:lnTo>
                            <a:pt x="150" y="160"/>
                          </a:lnTo>
                          <a:lnTo>
                            <a:pt x="152" y="154"/>
                          </a:lnTo>
                          <a:lnTo>
                            <a:pt x="153" y="147"/>
                          </a:lnTo>
                          <a:lnTo>
                            <a:pt x="155" y="141"/>
                          </a:lnTo>
                          <a:lnTo>
                            <a:pt x="158" y="134"/>
                          </a:lnTo>
                          <a:lnTo>
                            <a:pt x="159" y="128"/>
                          </a:lnTo>
                          <a:lnTo>
                            <a:pt x="163" y="121"/>
                          </a:lnTo>
                          <a:lnTo>
                            <a:pt x="164" y="116"/>
                          </a:lnTo>
                          <a:lnTo>
                            <a:pt x="166" y="109"/>
                          </a:lnTo>
                          <a:lnTo>
                            <a:pt x="168" y="103"/>
                          </a:lnTo>
                          <a:lnTo>
                            <a:pt x="171" y="96"/>
                          </a:lnTo>
                          <a:lnTo>
                            <a:pt x="172" y="89"/>
                          </a:lnTo>
                          <a:lnTo>
                            <a:pt x="174" y="83"/>
                          </a:lnTo>
                          <a:lnTo>
                            <a:pt x="177" y="76"/>
                          </a:lnTo>
                          <a:lnTo>
                            <a:pt x="179" y="70"/>
                          </a:lnTo>
                          <a:lnTo>
                            <a:pt x="182" y="63"/>
                          </a:lnTo>
                          <a:lnTo>
                            <a:pt x="184" y="56"/>
                          </a:lnTo>
                          <a:lnTo>
                            <a:pt x="185" y="49"/>
                          </a:lnTo>
                          <a:lnTo>
                            <a:pt x="187" y="43"/>
                          </a:lnTo>
                          <a:lnTo>
                            <a:pt x="190" y="36"/>
                          </a:lnTo>
                          <a:lnTo>
                            <a:pt x="192" y="29"/>
                          </a:lnTo>
                          <a:lnTo>
                            <a:pt x="195" y="21"/>
                          </a:lnTo>
                          <a:lnTo>
                            <a:pt x="197" y="15"/>
                          </a:lnTo>
                          <a:lnTo>
                            <a:pt x="198" y="7"/>
                          </a:lnTo>
                          <a:lnTo>
                            <a:pt x="202" y="0"/>
                          </a:lnTo>
                          <a:lnTo>
                            <a:pt x="109" y="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99" name="Freeform 33"/>
                    <p:cNvSpPr>
                      <a:spLocks/>
                    </p:cNvSpPr>
                    <p:nvPr/>
                  </p:nvSpPr>
                  <p:spPr bwMode="auto">
                    <a:xfrm>
                      <a:off x="5695" y="1837"/>
                      <a:ext cx="64" cy="124"/>
                    </a:xfrm>
                    <a:custGeom>
                      <a:avLst/>
                      <a:gdLst>
                        <a:gd name="T0" fmla="*/ 0 w 193"/>
                        <a:gd name="T1" fmla="*/ 2 h 372"/>
                        <a:gd name="T2" fmla="*/ 0 w 193"/>
                        <a:gd name="T3" fmla="*/ 3 h 372"/>
                        <a:gd name="T4" fmla="*/ 1 w 193"/>
                        <a:gd name="T5" fmla="*/ 3 h 372"/>
                        <a:gd name="T6" fmla="*/ 1 w 193"/>
                        <a:gd name="T7" fmla="*/ 4 h 372"/>
                        <a:gd name="T8" fmla="*/ 1 w 193"/>
                        <a:gd name="T9" fmla="*/ 4 h 372"/>
                        <a:gd name="T10" fmla="*/ 2 w 193"/>
                        <a:gd name="T11" fmla="*/ 5 h 372"/>
                        <a:gd name="T12" fmla="*/ 2 w 193"/>
                        <a:gd name="T13" fmla="*/ 6 h 372"/>
                        <a:gd name="T14" fmla="*/ 2 w 193"/>
                        <a:gd name="T15" fmla="*/ 6 h 372"/>
                        <a:gd name="T16" fmla="*/ 2 w 193"/>
                        <a:gd name="T17" fmla="*/ 7 h 372"/>
                        <a:gd name="T18" fmla="*/ 3 w 193"/>
                        <a:gd name="T19" fmla="*/ 7 h 372"/>
                        <a:gd name="T20" fmla="*/ 3 w 193"/>
                        <a:gd name="T21" fmla="*/ 8 h 372"/>
                        <a:gd name="T22" fmla="*/ 3 w 193"/>
                        <a:gd name="T23" fmla="*/ 9 h 372"/>
                        <a:gd name="T24" fmla="*/ 3 w 193"/>
                        <a:gd name="T25" fmla="*/ 9 h 372"/>
                        <a:gd name="T26" fmla="*/ 3 w 193"/>
                        <a:gd name="T27" fmla="*/ 10 h 372"/>
                        <a:gd name="T28" fmla="*/ 3 w 193"/>
                        <a:gd name="T29" fmla="*/ 10 h 372"/>
                        <a:gd name="T30" fmla="*/ 3 w 193"/>
                        <a:gd name="T31" fmla="*/ 11 h 372"/>
                        <a:gd name="T32" fmla="*/ 4 w 193"/>
                        <a:gd name="T33" fmla="*/ 11 h 372"/>
                        <a:gd name="T34" fmla="*/ 4 w 193"/>
                        <a:gd name="T35" fmla="*/ 12 h 372"/>
                        <a:gd name="T36" fmla="*/ 4 w 193"/>
                        <a:gd name="T37" fmla="*/ 12 h 372"/>
                        <a:gd name="T38" fmla="*/ 4 w 193"/>
                        <a:gd name="T39" fmla="*/ 13 h 372"/>
                        <a:gd name="T40" fmla="*/ 4 w 193"/>
                        <a:gd name="T41" fmla="*/ 13 h 372"/>
                        <a:gd name="T42" fmla="*/ 4 w 193"/>
                        <a:gd name="T43" fmla="*/ 14 h 372"/>
                        <a:gd name="T44" fmla="*/ 7 w 193"/>
                        <a:gd name="T45" fmla="*/ 13 h 372"/>
                        <a:gd name="T46" fmla="*/ 7 w 193"/>
                        <a:gd name="T47" fmla="*/ 13 h 372"/>
                        <a:gd name="T48" fmla="*/ 7 w 193"/>
                        <a:gd name="T49" fmla="*/ 12 h 372"/>
                        <a:gd name="T50" fmla="*/ 7 w 193"/>
                        <a:gd name="T51" fmla="*/ 11 h 372"/>
                        <a:gd name="T52" fmla="*/ 7 w 193"/>
                        <a:gd name="T53" fmla="*/ 11 h 372"/>
                        <a:gd name="T54" fmla="*/ 7 w 193"/>
                        <a:gd name="T55" fmla="*/ 10 h 372"/>
                        <a:gd name="T56" fmla="*/ 7 w 193"/>
                        <a:gd name="T57" fmla="*/ 10 h 372"/>
                        <a:gd name="T58" fmla="*/ 6 w 193"/>
                        <a:gd name="T59" fmla="*/ 9 h 372"/>
                        <a:gd name="T60" fmla="*/ 6 w 193"/>
                        <a:gd name="T61" fmla="*/ 8 h 372"/>
                        <a:gd name="T62" fmla="*/ 6 w 193"/>
                        <a:gd name="T63" fmla="*/ 8 h 372"/>
                        <a:gd name="T64" fmla="*/ 6 w 193"/>
                        <a:gd name="T65" fmla="*/ 7 h 372"/>
                        <a:gd name="T66" fmla="*/ 6 w 193"/>
                        <a:gd name="T67" fmla="*/ 6 h 372"/>
                        <a:gd name="T68" fmla="*/ 5 w 193"/>
                        <a:gd name="T69" fmla="*/ 6 h 372"/>
                        <a:gd name="T70" fmla="*/ 5 w 193"/>
                        <a:gd name="T71" fmla="*/ 5 h 372"/>
                        <a:gd name="T72" fmla="*/ 5 w 193"/>
                        <a:gd name="T73" fmla="*/ 4 h 372"/>
                        <a:gd name="T74" fmla="*/ 5 w 193"/>
                        <a:gd name="T75" fmla="*/ 4 h 372"/>
                        <a:gd name="T76" fmla="*/ 4 w 193"/>
                        <a:gd name="T77" fmla="*/ 3 h 372"/>
                        <a:gd name="T78" fmla="*/ 4 w 193"/>
                        <a:gd name="T79" fmla="*/ 3 h 372"/>
                        <a:gd name="T80" fmla="*/ 4 w 193"/>
                        <a:gd name="T81" fmla="*/ 2 h 372"/>
                        <a:gd name="T82" fmla="*/ 3 w 193"/>
                        <a:gd name="T83" fmla="*/ 1 h 372"/>
                        <a:gd name="T84" fmla="*/ 3 w 193"/>
                        <a:gd name="T85" fmla="*/ 0 h 372"/>
                        <a:gd name="T86" fmla="*/ 3 w 193"/>
                        <a:gd name="T87" fmla="*/ 0 h 372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193"/>
                        <a:gd name="T133" fmla="*/ 0 h 372"/>
                        <a:gd name="T134" fmla="*/ 193 w 193"/>
                        <a:gd name="T135" fmla="*/ 372 h 372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193" h="372">
                          <a:moveTo>
                            <a:pt x="74" y="0"/>
                          </a:moveTo>
                          <a:lnTo>
                            <a:pt x="0" y="49"/>
                          </a:lnTo>
                          <a:lnTo>
                            <a:pt x="3" y="54"/>
                          </a:lnTo>
                          <a:lnTo>
                            <a:pt x="5" y="60"/>
                          </a:lnTo>
                          <a:lnTo>
                            <a:pt x="9" y="66"/>
                          </a:lnTo>
                          <a:lnTo>
                            <a:pt x="11" y="72"/>
                          </a:lnTo>
                          <a:lnTo>
                            <a:pt x="15" y="76"/>
                          </a:lnTo>
                          <a:lnTo>
                            <a:pt x="17" y="82"/>
                          </a:lnTo>
                          <a:lnTo>
                            <a:pt x="21" y="88"/>
                          </a:lnTo>
                          <a:lnTo>
                            <a:pt x="23" y="94"/>
                          </a:lnTo>
                          <a:lnTo>
                            <a:pt x="25" y="99"/>
                          </a:lnTo>
                          <a:lnTo>
                            <a:pt x="28" y="104"/>
                          </a:lnTo>
                          <a:lnTo>
                            <a:pt x="30" y="110"/>
                          </a:lnTo>
                          <a:lnTo>
                            <a:pt x="34" y="114"/>
                          </a:lnTo>
                          <a:lnTo>
                            <a:pt x="36" y="120"/>
                          </a:lnTo>
                          <a:lnTo>
                            <a:pt x="38" y="126"/>
                          </a:lnTo>
                          <a:lnTo>
                            <a:pt x="41" y="131"/>
                          </a:lnTo>
                          <a:lnTo>
                            <a:pt x="43" y="137"/>
                          </a:lnTo>
                          <a:lnTo>
                            <a:pt x="45" y="142"/>
                          </a:lnTo>
                          <a:lnTo>
                            <a:pt x="48" y="148"/>
                          </a:lnTo>
                          <a:lnTo>
                            <a:pt x="50" y="152"/>
                          </a:lnTo>
                          <a:lnTo>
                            <a:pt x="53" y="157"/>
                          </a:lnTo>
                          <a:lnTo>
                            <a:pt x="54" y="162"/>
                          </a:lnTo>
                          <a:lnTo>
                            <a:pt x="56" y="168"/>
                          </a:lnTo>
                          <a:lnTo>
                            <a:pt x="59" y="173"/>
                          </a:lnTo>
                          <a:lnTo>
                            <a:pt x="61" y="178"/>
                          </a:lnTo>
                          <a:lnTo>
                            <a:pt x="63" y="183"/>
                          </a:lnTo>
                          <a:lnTo>
                            <a:pt x="64" y="188"/>
                          </a:lnTo>
                          <a:lnTo>
                            <a:pt x="66" y="194"/>
                          </a:lnTo>
                          <a:lnTo>
                            <a:pt x="68" y="199"/>
                          </a:lnTo>
                          <a:lnTo>
                            <a:pt x="70" y="203"/>
                          </a:lnTo>
                          <a:lnTo>
                            <a:pt x="72" y="209"/>
                          </a:lnTo>
                          <a:lnTo>
                            <a:pt x="74" y="214"/>
                          </a:lnTo>
                          <a:lnTo>
                            <a:pt x="76" y="220"/>
                          </a:lnTo>
                          <a:lnTo>
                            <a:pt x="78" y="225"/>
                          </a:lnTo>
                          <a:lnTo>
                            <a:pt x="79" y="230"/>
                          </a:lnTo>
                          <a:lnTo>
                            <a:pt x="80" y="234"/>
                          </a:lnTo>
                          <a:lnTo>
                            <a:pt x="81" y="239"/>
                          </a:lnTo>
                          <a:lnTo>
                            <a:pt x="83" y="244"/>
                          </a:lnTo>
                          <a:lnTo>
                            <a:pt x="85" y="248"/>
                          </a:lnTo>
                          <a:lnTo>
                            <a:pt x="86" y="253"/>
                          </a:lnTo>
                          <a:lnTo>
                            <a:pt x="87" y="259"/>
                          </a:lnTo>
                          <a:lnTo>
                            <a:pt x="89" y="264"/>
                          </a:lnTo>
                          <a:lnTo>
                            <a:pt x="89" y="269"/>
                          </a:lnTo>
                          <a:lnTo>
                            <a:pt x="92" y="273"/>
                          </a:lnTo>
                          <a:lnTo>
                            <a:pt x="92" y="278"/>
                          </a:lnTo>
                          <a:lnTo>
                            <a:pt x="93" y="283"/>
                          </a:lnTo>
                          <a:lnTo>
                            <a:pt x="94" y="288"/>
                          </a:lnTo>
                          <a:lnTo>
                            <a:pt x="95" y="292"/>
                          </a:lnTo>
                          <a:lnTo>
                            <a:pt x="97" y="297"/>
                          </a:lnTo>
                          <a:lnTo>
                            <a:pt x="97" y="302"/>
                          </a:lnTo>
                          <a:lnTo>
                            <a:pt x="98" y="307"/>
                          </a:lnTo>
                          <a:lnTo>
                            <a:pt x="99" y="311"/>
                          </a:lnTo>
                          <a:lnTo>
                            <a:pt x="99" y="316"/>
                          </a:lnTo>
                          <a:lnTo>
                            <a:pt x="100" y="320"/>
                          </a:lnTo>
                          <a:lnTo>
                            <a:pt x="101" y="324"/>
                          </a:lnTo>
                          <a:lnTo>
                            <a:pt x="101" y="329"/>
                          </a:lnTo>
                          <a:lnTo>
                            <a:pt x="102" y="335"/>
                          </a:lnTo>
                          <a:lnTo>
                            <a:pt x="102" y="339"/>
                          </a:lnTo>
                          <a:lnTo>
                            <a:pt x="104" y="343"/>
                          </a:lnTo>
                          <a:lnTo>
                            <a:pt x="104" y="348"/>
                          </a:lnTo>
                          <a:lnTo>
                            <a:pt x="104" y="353"/>
                          </a:lnTo>
                          <a:lnTo>
                            <a:pt x="105" y="358"/>
                          </a:lnTo>
                          <a:lnTo>
                            <a:pt x="105" y="362"/>
                          </a:lnTo>
                          <a:lnTo>
                            <a:pt x="106" y="367"/>
                          </a:lnTo>
                          <a:lnTo>
                            <a:pt x="106" y="372"/>
                          </a:lnTo>
                          <a:lnTo>
                            <a:pt x="193" y="366"/>
                          </a:lnTo>
                          <a:lnTo>
                            <a:pt x="191" y="360"/>
                          </a:lnTo>
                          <a:lnTo>
                            <a:pt x="191" y="355"/>
                          </a:lnTo>
                          <a:lnTo>
                            <a:pt x="190" y="349"/>
                          </a:lnTo>
                          <a:lnTo>
                            <a:pt x="190" y="345"/>
                          </a:lnTo>
                          <a:lnTo>
                            <a:pt x="190" y="340"/>
                          </a:lnTo>
                          <a:lnTo>
                            <a:pt x="189" y="334"/>
                          </a:lnTo>
                          <a:lnTo>
                            <a:pt x="188" y="329"/>
                          </a:lnTo>
                          <a:lnTo>
                            <a:pt x="188" y="323"/>
                          </a:lnTo>
                          <a:lnTo>
                            <a:pt x="188" y="317"/>
                          </a:lnTo>
                          <a:lnTo>
                            <a:pt x="186" y="313"/>
                          </a:lnTo>
                          <a:lnTo>
                            <a:pt x="186" y="307"/>
                          </a:lnTo>
                          <a:lnTo>
                            <a:pt x="186" y="302"/>
                          </a:lnTo>
                          <a:lnTo>
                            <a:pt x="183" y="297"/>
                          </a:lnTo>
                          <a:lnTo>
                            <a:pt x="182" y="291"/>
                          </a:lnTo>
                          <a:lnTo>
                            <a:pt x="182" y="286"/>
                          </a:lnTo>
                          <a:lnTo>
                            <a:pt x="182" y="282"/>
                          </a:lnTo>
                          <a:lnTo>
                            <a:pt x="180" y="276"/>
                          </a:lnTo>
                          <a:lnTo>
                            <a:pt x="180" y="269"/>
                          </a:lnTo>
                          <a:lnTo>
                            <a:pt x="177" y="264"/>
                          </a:lnTo>
                          <a:lnTo>
                            <a:pt x="177" y="259"/>
                          </a:lnTo>
                          <a:lnTo>
                            <a:pt x="175" y="253"/>
                          </a:lnTo>
                          <a:lnTo>
                            <a:pt x="174" y="247"/>
                          </a:lnTo>
                          <a:lnTo>
                            <a:pt x="172" y="241"/>
                          </a:lnTo>
                          <a:lnTo>
                            <a:pt x="171" y="235"/>
                          </a:lnTo>
                          <a:lnTo>
                            <a:pt x="170" y="231"/>
                          </a:lnTo>
                          <a:lnTo>
                            <a:pt x="168" y="225"/>
                          </a:lnTo>
                          <a:lnTo>
                            <a:pt x="167" y="219"/>
                          </a:lnTo>
                          <a:lnTo>
                            <a:pt x="165" y="214"/>
                          </a:lnTo>
                          <a:lnTo>
                            <a:pt x="163" y="208"/>
                          </a:lnTo>
                          <a:lnTo>
                            <a:pt x="162" y="203"/>
                          </a:lnTo>
                          <a:lnTo>
                            <a:pt x="159" y="197"/>
                          </a:lnTo>
                          <a:lnTo>
                            <a:pt x="158" y="192"/>
                          </a:lnTo>
                          <a:lnTo>
                            <a:pt x="156" y="186"/>
                          </a:lnTo>
                          <a:lnTo>
                            <a:pt x="155" y="180"/>
                          </a:lnTo>
                          <a:lnTo>
                            <a:pt x="152" y="175"/>
                          </a:lnTo>
                          <a:lnTo>
                            <a:pt x="150" y="169"/>
                          </a:lnTo>
                          <a:lnTo>
                            <a:pt x="148" y="163"/>
                          </a:lnTo>
                          <a:lnTo>
                            <a:pt x="146" y="157"/>
                          </a:lnTo>
                          <a:lnTo>
                            <a:pt x="144" y="152"/>
                          </a:lnTo>
                          <a:lnTo>
                            <a:pt x="142" y="145"/>
                          </a:lnTo>
                          <a:lnTo>
                            <a:pt x="139" y="139"/>
                          </a:lnTo>
                          <a:lnTo>
                            <a:pt x="137" y="135"/>
                          </a:lnTo>
                          <a:lnTo>
                            <a:pt x="134" y="127"/>
                          </a:lnTo>
                          <a:lnTo>
                            <a:pt x="132" y="121"/>
                          </a:lnTo>
                          <a:lnTo>
                            <a:pt x="130" y="116"/>
                          </a:lnTo>
                          <a:lnTo>
                            <a:pt x="127" y="110"/>
                          </a:lnTo>
                          <a:lnTo>
                            <a:pt x="125" y="104"/>
                          </a:lnTo>
                          <a:lnTo>
                            <a:pt x="123" y="99"/>
                          </a:lnTo>
                          <a:lnTo>
                            <a:pt x="119" y="92"/>
                          </a:lnTo>
                          <a:lnTo>
                            <a:pt x="117" y="86"/>
                          </a:lnTo>
                          <a:lnTo>
                            <a:pt x="114" y="80"/>
                          </a:lnTo>
                          <a:lnTo>
                            <a:pt x="111" y="74"/>
                          </a:lnTo>
                          <a:lnTo>
                            <a:pt x="108" y="68"/>
                          </a:lnTo>
                          <a:lnTo>
                            <a:pt x="105" y="62"/>
                          </a:lnTo>
                          <a:lnTo>
                            <a:pt x="102" y="56"/>
                          </a:lnTo>
                          <a:lnTo>
                            <a:pt x="99" y="50"/>
                          </a:lnTo>
                          <a:lnTo>
                            <a:pt x="97" y="43"/>
                          </a:lnTo>
                          <a:lnTo>
                            <a:pt x="93" y="37"/>
                          </a:lnTo>
                          <a:lnTo>
                            <a:pt x="89" y="31"/>
                          </a:lnTo>
                          <a:lnTo>
                            <a:pt x="86" y="25"/>
                          </a:lnTo>
                          <a:lnTo>
                            <a:pt x="83" y="18"/>
                          </a:lnTo>
                          <a:lnTo>
                            <a:pt x="80" y="12"/>
                          </a:lnTo>
                          <a:lnTo>
                            <a:pt x="76" y="5"/>
                          </a:lnTo>
                          <a:lnTo>
                            <a:pt x="7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000" name="Freeform 34"/>
                    <p:cNvSpPr>
                      <a:spLocks/>
                    </p:cNvSpPr>
                    <p:nvPr/>
                  </p:nvSpPr>
                  <p:spPr bwMode="auto">
                    <a:xfrm>
                      <a:off x="5361" y="1875"/>
                      <a:ext cx="25" cy="26"/>
                    </a:xfrm>
                    <a:custGeom>
                      <a:avLst/>
                      <a:gdLst>
                        <a:gd name="T0" fmla="*/ 1 w 77"/>
                        <a:gd name="T1" fmla="*/ 3 h 79"/>
                        <a:gd name="T2" fmla="*/ 2 w 77"/>
                        <a:gd name="T3" fmla="*/ 3 h 79"/>
                        <a:gd name="T4" fmla="*/ 2 w 77"/>
                        <a:gd name="T5" fmla="*/ 3 h 79"/>
                        <a:gd name="T6" fmla="*/ 2 w 77"/>
                        <a:gd name="T7" fmla="*/ 3 h 79"/>
                        <a:gd name="T8" fmla="*/ 2 w 77"/>
                        <a:gd name="T9" fmla="*/ 2 h 79"/>
                        <a:gd name="T10" fmla="*/ 2 w 77"/>
                        <a:gd name="T11" fmla="*/ 2 h 79"/>
                        <a:gd name="T12" fmla="*/ 3 w 77"/>
                        <a:gd name="T13" fmla="*/ 2 h 79"/>
                        <a:gd name="T14" fmla="*/ 3 w 77"/>
                        <a:gd name="T15" fmla="*/ 2 h 79"/>
                        <a:gd name="T16" fmla="*/ 3 w 77"/>
                        <a:gd name="T17" fmla="*/ 1 h 79"/>
                        <a:gd name="T18" fmla="*/ 3 w 77"/>
                        <a:gd name="T19" fmla="*/ 1 h 79"/>
                        <a:gd name="T20" fmla="*/ 2 w 77"/>
                        <a:gd name="T21" fmla="*/ 1 h 79"/>
                        <a:gd name="T22" fmla="*/ 2 w 77"/>
                        <a:gd name="T23" fmla="*/ 1 h 79"/>
                        <a:gd name="T24" fmla="*/ 2 w 77"/>
                        <a:gd name="T25" fmla="*/ 0 h 79"/>
                        <a:gd name="T26" fmla="*/ 2 w 77"/>
                        <a:gd name="T27" fmla="*/ 0 h 79"/>
                        <a:gd name="T28" fmla="*/ 2 w 77"/>
                        <a:gd name="T29" fmla="*/ 0 h 79"/>
                        <a:gd name="T30" fmla="*/ 1 w 77"/>
                        <a:gd name="T31" fmla="*/ 0 h 79"/>
                        <a:gd name="T32" fmla="*/ 1 w 77"/>
                        <a:gd name="T33" fmla="*/ 0 h 79"/>
                        <a:gd name="T34" fmla="*/ 1 w 77"/>
                        <a:gd name="T35" fmla="*/ 0 h 79"/>
                        <a:gd name="T36" fmla="*/ 1 w 77"/>
                        <a:gd name="T37" fmla="*/ 0 h 79"/>
                        <a:gd name="T38" fmla="*/ 1 w 77"/>
                        <a:gd name="T39" fmla="*/ 0 h 79"/>
                        <a:gd name="T40" fmla="*/ 0 w 77"/>
                        <a:gd name="T41" fmla="*/ 1 h 79"/>
                        <a:gd name="T42" fmla="*/ 0 w 77"/>
                        <a:gd name="T43" fmla="*/ 1 h 79"/>
                        <a:gd name="T44" fmla="*/ 0 w 77"/>
                        <a:gd name="T45" fmla="*/ 1 h 79"/>
                        <a:gd name="T46" fmla="*/ 0 w 77"/>
                        <a:gd name="T47" fmla="*/ 1 h 79"/>
                        <a:gd name="T48" fmla="*/ 0 w 77"/>
                        <a:gd name="T49" fmla="*/ 2 h 79"/>
                        <a:gd name="T50" fmla="*/ 0 w 77"/>
                        <a:gd name="T51" fmla="*/ 2 h 79"/>
                        <a:gd name="T52" fmla="*/ 0 w 77"/>
                        <a:gd name="T53" fmla="*/ 2 h 79"/>
                        <a:gd name="T54" fmla="*/ 0 w 77"/>
                        <a:gd name="T55" fmla="*/ 2 h 79"/>
                        <a:gd name="T56" fmla="*/ 1 w 77"/>
                        <a:gd name="T57" fmla="*/ 3 h 79"/>
                        <a:gd name="T58" fmla="*/ 1 w 77"/>
                        <a:gd name="T59" fmla="*/ 3 h 79"/>
                        <a:gd name="T60" fmla="*/ 1 w 77"/>
                        <a:gd name="T61" fmla="*/ 3 h 79"/>
                        <a:gd name="T62" fmla="*/ 1 w 77"/>
                        <a:gd name="T63" fmla="*/ 3 h 79"/>
                        <a:gd name="T64" fmla="*/ 1 w 77"/>
                        <a:gd name="T65" fmla="*/ 3 h 79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7"/>
                        <a:gd name="T100" fmla="*/ 0 h 79"/>
                        <a:gd name="T101" fmla="*/ 77 w 77"/>
                        <a:gd name="T102" fmla="*/ 79 h 79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7" h="79">
                          <a:moveTo>
                            <a:pt x="38" y="79"/>
                          </a:moveTo>
                          <a:lnTo>
                            <a:pt x="41" y="78"/>
                          </a:lnTo>
                          <a:lnTo>
                            <a:pt x="45" y="78"/>
                          </a:lnTo>
                          <a:lnTo>
                            <a:pt x="49" y="76"/>
                          </a:lnTo>
                          <a:lnTo>
                            <a:pt x="53" y="75"/>
                          </a:lnTo>
                          <a:lnTo>
                            <a:pt x="57" y="73"/>
                          </a:lnTo>
                          <a:lnTo>
                            <a:pt x="59" y="72"/>
                          </a:lnTo>
                          <a:lnTo>
                            <a:pt x="63" y="69"/>
                          </a:lnTo>
                          <a:lnTo>
                            <a:pt x="65" y="67"/>
                          </a:lnTo>
                          <a:lnTo>
                            <a:pt x="67" y="63"/>
                          </a:lnTo>
                          <a:lnTo>
                            <a:pt x="70" y="61"/>
                          </a:lnTo>
                          <a:lnTo>
                            <a:pt x="72" y="57"/>
                          </a:lnTo>
                          <a:lnTo>
                            <a:pt x="74" y="55"/>
                          </a:lnTo>
                          <a:lnTo>
                            <a:pt x="74" y="51"/>
                          </a:lnTo>
                          <a:lnTo>
                            <a:pt x="77" y="47"/>
                          </a:lnTo>
                          <a:lnTo>
                            <a:pt x="77" y="43"/>
                          </a:lnTo>
                          <a:lnTo>
                            <a:pt x="77" y="40"/>
                          </a:lnTo>
                          <a:lnTo>
                            <a:pt x="77" y="36"/>
                          </a:lnTo>
                          <a:lnTo>
                            <a:pt x="77" y="31"/>
                          </a:lnTo>
                          <a:lnTo>
                            <a:pt x="74" y="28"/>
                          </a:lnTo>
                          <a:lnTo>
                            <a:pt x="74" y="24"/>
                          </a:lnTo>
                          <a:lnTo>
                            <a:pt x="72" y="21"/>
                          </a:lnTo>
                          <a:lnTo>
                            <a:pt x="70" y="18"/>
                          </a:lnTo>
                          <a:lnTo>
                            <a:pt x="67" y="15"/>
                          </a:lnTo>
                          <a:lnTo>
                            <a:pt x="65" y="12"/>
                          </a:lnTo>
                          <a:lnTo>
                            <a:pt x="63" y="10"/>
                          </a:lnTo>
                          <a:lnTo>
                            <a:pt x="59" y="7"/>
                          </a:lnTo>
                          <a:lnTo>
                            <a:pt x="57" y="5"/>
                          </a:lnTo>
                          <a:lnTo>
                            <a:pt x="53" y="3"/>
                          </a:lnTo>
                          <a:lnTo>
                            <a:pt x="49" y="3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29" y="0"/>
                          </a:lnTo>
                          <a:lnTo>
                            <a:pt x="26" y="3"/>
                          </a:lnTo>
                          <a:lnTo>
                            <a:pt x="22" y="3"/>
                          </a:lnTo>
                          <a:lnTo>
                            <a:pt x="19" y="5"/>
                          </a:lnTo>
                          <a:lnTo>
                            <a:pt x="16" y="7"/>
                          </a:lnTo>
                          <a:lnTo>
                            <a:pt x="14" y="10"/>
                          </a:lnTo>
                          <a:lnTo>
                            <a:pt x="11" y="12"/>
                          </a:lnTo>
                          <a:lnTo>
                            <a:pt x="8" y="15"/>
                          </a:lnTo>
                          <a:lnTo>
                            <a:pt x="6" y="18"/>
                          </a:lnTo>
                          <a:lnTo>
                            <a:pt x="3" y="21"/>
                          </a:lnTo>
                          <a:lnTo>
                            <a:pt x="3" y="24"/>
                          </a:lnTo>
                          <a:lnTo>
                            <a:pt x="1" y="28"/>
                          </a:lnTo>
                          <a:lnTo>
                            <a:pt x="1" y="31"/>
                          </a:lnTo>
                          <a:lnTo>
                            <a:pt x="0" y="36"/>
                          </a:lnTo>
                          <a:lnTo>
                            <a:pt x="0" y="40"/>
                          </a:lnTo>
                          <a:lnTo>
                            <a:pt x="0" y="43"/>
                          </a:lnTo>
                          <a:lnTo>
                            <a:pt x="1" y="47"/>
                          </a:lnTo>
                          <a:lnTo>
                            <a:pt x="1" y="51"/>
                          </a:lnTo>
                          <a:lnTo>
                            <a:pt x="3" y="55"/>
                          </a:lnTo>
                          <a:lnTo>
                            <a:pt x="3" y="57"/>
                          </a:lnTo>
                          <a:lnTo>
                            <a:pt x="6" y="61"/>
                          </a:lnTo>
                          <a:lnTo>
                            <a:pt x="8" y="63"/>
                          </a:lnTo>
                          <a:lnTo>
                            <a:pt x="11" y="67"/>
                          </a:lnTo>
                          <a:lnTo>
                            <a:pt x="14" y="69"/>
                          </a:lnTo>
                          <a:lnTo>
                            <a:pt x="16" y="72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6"/>
                          </a:lnTo>
                          <a:lnTo>
                            <a:pt x="29" y="78"/>
                          </a:lnTo>
                          <a:lnTo>
                            <a:pt x="34" y="78"/>
                          </a:lnTo>
                          <a:lnTo>
                            <a:pt x="38" y="7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001" name="Freeform 35"/>
                    <p:cNvSpPr>
                      <a:spLocks/>
                    </p:cNvSpPr>
                    <p:nvPr/>
                  </p:nvSpPr>
                  <p:spPr bwMode="auto">
                    <a:xfrm>
                      <a:off x="5412" y="1877"/>
                      <a:ext cx="26" cy="25"/>
                    </a:xfrm>
                    <a:custGeom>
                      <a:avLst/>
                      <a:gdLst>
                        <a:gd name="T0" fmla="*/ 2 w 77"/>
                        <a:gd name="T1" fmla="*/ 3 h 77"/>
                        <a:gd name="T2" fmla="*/ 2 w 77"/>
                        <a:gd name="T3" fmla="*/ 3 h 77"/>
                        <a:gd name="T4" fmla="*/ 2 w 77"/>
                        <a:gd name="T5" fmla="*/ 2 h 77"/>
                        <a:gd name="T6" fmla="*/ 2 w 77"/>
                        <a:gd name="T7" fmla="*/ 2 h 77"/>
                        <a:gd name="T8" fmla="*/ 3 w 77"/>
                        <a:gd name="T9" fmla="*/ 2 h 77"/>
                        <a:gd name="T10" fmla="*/ 3 w 77"/>
                        <a:gd name="T11" fmla="*/ 2 h 77"/>
                        <a:gd name="T12" fmla="*/ 3 w 77"/>
                        <a:gd name="T13" fmla="*/ 2 h 77"/>
                        <a:gd name="T14" fmla="*/ 3 w 77"/>
                        <a:gd name="T15" fmla="*/ 2 h 77"/>
                        <a:gd name="T16" fmla="*/ 3 w 77"/>
                        <a:gd name="T17" fmla="*/ 1 h 77"/>
                        <a:gd name="T18" fmla="*/ 3 w 77"/>
                        <a:gd name="T19" fmla="*/ 1 h 77"/>
                        <a:gd name="T20" fmla="*/ 3 w 77"/>
                        <a:gd name="T21" fmla="*/ 1 h 77"/>
                        <a:gd name="T22" fmla="*/ 3 w 77"/>
                        <a:gd name="T23" fmla="*/ 0 h 77"/>
                        <a:gd name="T24" fmla="*/ 2 w 77"/>
                        <a:gd name="T25" fmla="*/ 0 h 77"/>
                        <a:gd name="T26" fmla="*/ 2 w 77"/>
                        <a:gd name="T27" fmla="*/ 0 h 77"/>
                        <a:gd name="T28" fmla="*/ 2 w 77"/>
                        <a:gd name="T29" fmla="*/ 0 h 77"/>
                        <a:gd name="T30" fmla="*/ 2 w 77"/>
                        <a:gd name="T31" fmla="*/ 0 h 77"/>
                        <a:gd name="T32" fmla="*/ 1 w 77"/>
                        <a:gd name="T33" fmla="*/ 0 h 77"/>
                        <a:gd name="T34" fmla="*/ 1 w 77"/>
                        <a:gd name="T35" fmla="*/ 0 h 77"/>
                        <a:gd name="T36" fmla="*/ 1 w 77"/>
                        <a:gd name="T37" fmla="*/ 0 h 77"/>
                        <a:gd name="T38" fmla="*/ 0 w 77"/>
                        <a:gd name="T39" fmla="*/ 0 h 77"/>
                        <a:gd name="T40" fmla="*/ 0 w 77"/>
                        <a:gd name="T41" fmla="*/ 0 h 77"/>
                        <a:gd name="T42" fmla="*/ 0 w 77"/>
                        <a:gd name="T43" fmla="*/ 1 h 77"/>
                        <a:gd name="T44" fmla="*/ 0 w 77"/>
                        <a:gd name="T45" fmla="*/ 1 h 77"/>
                        <a:gd name="T46" fmla="*/ 0 w 77"/>
                        <a:gd name="T47" fmla="*/ 1 h 77"/>
                        <a:gd name="T48" fmla="*/ 0 w 77"/>
                        <a:gd name="T49" fmla="*/ 2 h 77"/>
                        <a:gd name="T50" fmla="*/ 0 w 77"/>
                        <a:gd name="T51" fmla="*/ 2 h 77"/>
                        <a:gd name="T52" fmla="*/ 0 w 77"/>
                        <a:gd name="T53" fmla="*/ 2 h 77"/>
                        <a:gd name="T54" fmla="*/ 0 w 77"/>
                        <a:gd name="T55" fmla="*/ 2 h 77"/>
                        <a:gd name="T56" fmla="*/ 0 w 77"/>
                        <a:gd name="T57" fmla="*/ 2 h 77"/>
                        <a:gd name="T58" fmla="*/ 1 w 77"/>
                        <a:gd name="T59" fmla="*/ 2 h 77"/>
                        <a:gd name="T60" fmla="*/ 1 w 77"/>
                        <a:gd name="T61" fmla="*/ 3 h 77"/>
                        <a:gd name="T62" fmla="*/ 1 w 77"/>
                        <a:gd name="T63" fmla="*/ 3 h 77"/>
                        <a:gd name="T64" fmla="*/ 1 w 77"/>
                        <a:gd name="T65" fmla="*/ 3 h 77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7"/>
                        <a:gd name="T100" fmla="*/ 0 h 77"/>
                        <a:gd name="T101" fmla="*/ 77 w 77"/>
                        <a:gd name="T102" fmla="*/ 77 h 77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7" h="77">
                          <a:moveTo>
                            <a:pt x="38" y="77"/>
                          </a:moveTo>
                          <a:lnTo>
                            <a:pt x="43" y="76"/>
                          </a:lnTo>
                          <a:lnTo>
                            <a:pt x="46" y="76"/>
                          </a:lnTo>
                          <a:lnTo>
                            <a:pt x="50" y="75"/>
                          </a:lnTo>
                          <a:lnTo>
                            <a:pt x="53" y="74"/>
                          </a:lnTo>
                          <a:lnTo>
                            <a:pt x="56" y="71"/>
                          </a:lnTo>
                          <a:lnTo>
                            <a:pt x="59" y="70"/>
                          </a:lnTo>
                          <a:lnTo>
                            <a:pt x="63" y="68"/>
                          </a:lnTo>
                          <a:lnTo>
                            <a:pt x="67" y="65"/>
                          </a:lnTo>
                          <a:lnTo>
                            <a:pt x="69" y="62"/>
                          </a:lnTo>
                          <a:lnTo>
                            <a:pt x="71" y="59"/>
                          </a:lnTo>
                          <a:lnTo>
                            <a:pt x="72" y="56"/>
                          </a:lnTo>
                          <a:lnTo>
                            <a:pt x="74" y="54"/>
                          </a:lnTo>
                          <a:lnTo>
                            <a:pt x="75" y="49"/>
                          </a:lnTo>
                          <a:lnTo>
                            <a:pt x="76" y="46"/>
                          </a:lnTo>
                          <a:lnTo>
                            <a:pt x="77" y="42"/>
                          </a:lnTo>
                          <a:lnTo>
                            <a:pt x="77" y="38"/>
                          </a:lnTo>
                          <a:lnTo>
                            <a:pt x="77" y="33"/>
                          </a:lnTo>
                          <a:lnTo>
                            <a:pt x="76" y="31"/>
                          </a:lnTo>
                          <a:lnTo>
                            <a:pt x="75" y="26"/>
                          </a:lnTo>
                          <a:lnTo>
                            <a:pt x="74" y="23"/>
                          </a:lnTo>
                          <a:lnTo>
                            <a:pt x="72" y="19"/>
                          </a:lnTo>
                          <a:lnTo>
                            <a:pt x="71" y="16"/>
                          </a:lnTo>
                          <a:lnTo>
                            <a:pt x="69" y="13"/>
                          </a:lnTo>
                          <a:lnTo>
                            <a:pt x="67" y="11"/>
                          </a:lnTo>
                          <a:lnTo>
                            <a:pt x="63" y="8"/>
                          </a:lnTo>
                          <a:lnTo>
                            <a:pt x="59" y="6"/>
                          </a:lnTo>
                          <a:lnTo>
                            <a:pt x="56" y="5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6" y="0"/>
                          </a:lnTo>
                          <a:lnTo>
                            <a:pt x="43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3" y="2"/>
                          </a:lnTo>
                          <a:lnTo>
                            <a:pt x="20" y="5"/>
                          </a:lnTo>
                          <a:lnTo>
                            <a:pt x="17" y="6"/>
                          </a:lnTo>
                          <a:lnTo>
                            <a:pt x="13" y="8"/>
                          </a:lnTo>
                          <a:lnTo>
                            <a:pt x="11" y="11"/>
                          </a:lnTo>
                          <a:lnTo>
                            <a:pt x="8" y="13"/>
                          </a:lnTo>
                          <a:lnTo>
                            <a:pt x="6" y="16"/>
                          </a:lnTo>
                          <a:lnTo>
                            <a:pt x="5" y="19"/>
                          </a:lnTo>
                          <a:lnTo>
                            <a:pt x="2" y="23"/>
                          </a:lnTo>
                          <a:lnTo>
                            <a:pt x="1" y="26"/>
                          </a:lnTo>
                          <a:lnTo>
                            <a:pt x="0" y="31"/>
                          </a:lnTo>
                          <a:lnTo>
                            <a:pt x="0" y="33"/>
                          </a:lnTo>
                          <a:lnTo>
                            <a:pt x="0" y="38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1" y="49"/>
                          </a:lnTo>
                          <a:lnTo>
                            <a:pt x="2" y="54"/>
                          </a:lnTo>
                          <a:lnTo>
                            <a:pt x="5" y="56"/>
                          </a:lnTo>
                          <a:lnTo>
                            <a:pt x="6" y="59"/>
                          </a:lnTo>
                          <a:lnTo>
                            <a:pt x="8" y="62"/>
                          </a:lnTo>
                          <a:lnTo>
                            <a:pt x="11" y="65"/>
                          </a:lnTo>
                          <a:lnTo>
                            <a:pt x="13" y="68"/>
                          </a:lnTo>
                          <a:lnTo>
                            <a:pt x="17" y="70"/>
                          </a:lnTo>
                          <a:lnTo>
                            <a:pt x="20" y="71"/>
                          </a:lnTo>
                          <a:lnTo>
                            <a:pt x="23" y="74"/>
                          </a:lnTo>
                          <a:lnTo>
                            <a:pt x="26" y="75"/>
                          </a:lnTo>
                          <a:lnTo>
                            <a:pt x="31" y="76"/>
                          </a:lnTo>
                          <a:lnTo>
                            <a:pt x="34" y="76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002" name="Freeform 36"/>
                    <p:cNvSpPr>
                      <a:spLocks/>
                    </p:cNvSpPr>
                    <p:nvPr/>
                  </p:nvSpPr>
                  <p:spPr bwMode="auto">
                    <a:xfrm>
                      <a:off x="5461" y="1876"/>
                      <a:ext cx="26" cy="26"/>
                    </a:xfrm>
                    <a:custGeom>
                      <a:avLst/>
                      <a:gdLst>
                        <a:gd name="T0" fmla="*/ 2 w 78"/>
                        <a:gd name="T1" fmla="*/ 3 h 77"/>
                        <a:gd name="T2" fmla="*/ 2 w 78"/>
                        <a:gd name="T3" fmla="*/ 3 h 77"/>
                        <a:gd name="T4" fmla="*/ 2 w 78"/>
                        <a:gd name="T5" fmla="*/ 3 h 77"/>
                        <a:gd name="T6" fmla="*/ 2 w 78"/>
                        <a:gd name="T7" fmla="*/ 3 h 77"/>
                        <a:gd name="T8" fmla="*/ 3 w 78"/>
                        <a:gd name="T9" fmla="*/ 2 h 77"/>
                        <a:gd name="T10" fmla="*/ 3 w 78"/>
                        <a:gd name="T11" fmla="*/ 2 h 77"/>
                        <a:gd name="T12" fmla="*/ 3 w 78"/>
                        <a:gd name="T13" fmla="*/ 2 h 77"/>
                        <a:gd name="T14" fmla="*/ 3 w 78"/>
                        <a:gd name="T15" fmla="*/ 2 h 77"/>
                        <a:gd name="T16" fmla="*/ 3 w 78"/>
                        <a:gd name="T17" fmla="*/ 1 h 77"/>
                        <a:gd name="T18" fmla="*/ 3 w 78"/>
                        <a:gd name="T19" fmla="*/ 1 h 77"/>
                        <a:gd name="T20" fmla="*/ 3 w 78"/>
                        <a:gd name="T21" fmla="*/ 1 h 77"/>
                        <a:gd name="T22" fmla="*/ 3 w 78"/>
                        <a:gd name="T23" fmla="*/ 0 h 77"/>
                        <a:gd name="T24" fmla="*/ 2 w 78"/>
                        <a:gd name="T25" fmla="*/ 0 h 77"/>
                        <a:gd name="T26" fmla="*/ 2 w 78"/>
                        <a:gd name="T27" fmla="*/ 0 h 77"/>
                        <a:gd name="T28" fmla="*/ 2 w 78"/>
                        <a:gd name="T29" fmla="*/ 0 h 77"/>
                        <a:gd name="T30" fmla="*/ 2 w 78"/>
                        <a:gd name="T31" fmla="*/ 0 h 77"/>
                        <a:gd name="T32" fmla="*/ 1 w 78"/>
                        <a:gd name="T33" fmla="*/ 0 h 77"/>
                        <a:gd name="T34" fmla="*/ 1 w 78"/>
                        <a:gd name="T35" fmla="*/ 0 h 77"/>
                        <a:gd name="T36" fmla="*/ 1 w 78"/>
                        <a:gd name="T37" fmla="*/ 0 h 77"/>
                        <a:gd name="T38" fmla="*/ 1 w 78"/>
                        <a:gd name="T39" fmla="*/ 0 h 77"/>
                        <a:gd name="T40" fmla="*/ 0 w 78"/>
                        <a:gd name="T41" fmla="*/ 0 h 77"/>
                        <a:gd name="T42" fmla="*/ 0 w 78"/>
                        <a:gd name="T43" fmla="*/ 1 h 77"/>
                        <a:gd name="T44" fmla="*/ 0 w 78"/>
                        <a:gd name="T45" fmla="*/ 1 h 77"/>
                        <a:gd name="T46" fmla="*/ 0 w 78"/>
                        <a:gd name="T47" fmla="*/ 1 h 77"/>
                        <a:gd name="T48" fmla="*/ 0 w 78"/>
                        <a:gd name="T49" fmla="*/ 2 h 77"/>
                        <a:gd name="T50" fmla="*/ 0 w 78"/>
                        <a:gd name="T51" fmla="*/ 2 h 77"/>
                        <a:gd name="T52" fmla="*/ 0 w 78"/>
                        <a:gd name="T53" fmla="*/ 2 h 77"/>
                        <a:gd name="T54" fmla="*/ 0 w 78"/>
                        <a:gd name="T55" fmla="*/ 2 h 77"/>
                        <a:gd name="T56" fmla="*/ 1 w 78"/>
                        <a:gd name="T57" fmla="*/ 3 h 77"/>
                        <a:gd name="T58" fmla="*/ 1 w 78"/>
                        <a:gd name="T59" fmla="*/ 3 h 77"/>
                        <a:gd name="T60" fmla="*/ 1 w 78"/>
                        <a:gd name="T61" fmla="*/ 3 h 77"/>
                        <a:gd name="T62" fmla="*/ 1 w 78"/>
                        <a:gd name="T63" fmla="*/ 3 h 77"/>
                        <a:gd name="T64" fmla="*/ 2 w 78"/>
                        <a:gd name="T65" fmla="*/ 3 h 77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8"/>
                        <a:gd name="T100" fmla="*/ 0 h 77"/>
                        <a:gd name="T101" fmla="*/ 78 w 78"/>
                        <a:gd name="T102" fmla="*/ 77 h 77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8" h="77">
                          <a:moveTo>
                            <a:pt x="41" y="77"/>
                          </a:moveTo>
                          <a:lnTo>
                            <a:pt x="43" y="76"/>
                          </a:lnTo>
                          <a:lnTo>
                            <a:pt x="48" y="76"/>
                          </a:lnTo>
                          <a:lnTo>
                            <a:pt x="51" y="75"/>
                          </a:lnTo>
                          <a:lnTo>
                            <a:pt x="55" y="73"/>
                          </a:lnTo>
                          <a:lnTo>
                            <a:pt x="57" y="71"/>
                          </a:lnTo>
                          <a:lnTo>
                            <a:pt x="61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9" y="61"/>
                          </a:lnTo>
                          <a:lnTo>
                            <a:pt x="71" y="59"/>
                          </a:lnTo>
                          <a:lnTo>
                            <a:pt x="74" y="56"/>
                          </a:lnTo>
                          <a:lnTo>
                            <a:pt x="75" y="53"/>
                          </a:lnTo>
                          <a:lnTo>
                            <a:pt x="76" y="48"/>
                          </a:lnTo>
                          <a:lnTo>
                            <a:pt x="77" y="45"/>
                          </a:lnTo>
                          <a:lnTo>
                            <a:pt x="78" y="41"/>
                          </a:lnTo>
                          <a:lnTo>
                            <a:pt x="78" y="38"/>
                          </a:lnTo>
                          <a:lnTo>
                            <a:pt x="78" y="34"/>
                          </a:lnTo>
                          <a:lnTo>
                            <a:pt x="77" y="31"/>
                          </a:lnTo>
                          <a:lnTo>
                            <a:pt x="76" y="26"/>
                          </a:lnTo>
                          <a:lnTo>
                            <a:pt x="75" y="22"/>
                          </a:lnTo>
                          <a:lnTo>
                            <a:pt x="74" y="19"/>
                          </a:lnTo>
                          <a:lnTo>
                            <a:pt x="71" y="15"/>
                          </a:lnTo>
                          <a:lnTo>
                            <a:pt x="69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1" y="4"/>
                          </a:lnTo>
                          <a:lnTo>
                            <a:pt x="57" y="3"/>
                          </a:lnTo>
                          <a:lnTo>
                            <a:pt x="55" y="2"/>
                          </a:lnTo>
                          <a:lnTo>
                            <a:pt x="51" y="0"/>
                          </a:lnTo>
                          <a:lnTo>
                            <a:pt x="48" y="0"/>
                          </a:lnTo>
                          <a:lnTo>
                            <a:pt x="43" y="0"/>
                          </a:lnTo>
                          <a:lnTo>
                            <a:pt x="41" y="0"/>
                          </a:lnTo>
                          <a:lnTo>
                            <a:pt x="36" y="0"/>
                          </a:lnTo>
                          <a:lnTo>
                            <a:pt x="31" y="0"/>
                          </a:lnTo>
                          <a:lnTo>
                            <a:pt x="27" y="0"/>
                          </a:lnTo>
                          <a:lnTo>
                            <a:pt x="25" y="2"/>
                          </a:lnTo>
                          <a:lnTo>
                            <a:pt x="20" y="3"/>
                          </a:lnTo>
                          <a:lnTo>
                            <a:pt x="18" y="4"/>
                          </a:lnTo>
                          <a:lnTo>
                            <a:pt x="16" y="7"/>
                          </a:lnTo>
                          <a:lnTo>
                            <a:pt x="13" y="10"/>
                          </a:lnTo>
                          <a:lnTo>
                            <a:pt x="10" y="13"/>
                          </a:lnTo>
                          <a:lnTo>
                            <a:pt x="7" y="15"/>
                          </a:lnTo>
                          <a:lnTo>
                            <a:pt x="5" y="19"/>
                          </a:lnTo>
                          <a:lnTo>
                            <a:pt x="4" y="22"/>
                          </a:lnTo>
                          <a:lnTo>
                            <a:pt x="3" y="26"/>
                          </a:lnTo>
                          <a:lnTo>
                            <a:pt x="1" y="31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1" y="45"/>
                          </a:lnTo>
                          <a:lnTo>
                            <a:pt x="3" y="48"/>
                          </a:lnTo>
                          <a:lnTo>
                            <a:pt x="4" y="53"/>
                          </a:lnTo>
                          <a:lnTo>
                            <a:pt x="5" y="56"/>
                          </a:lnTo>
                          <a:lnTo>
                            <a:pt x="7" y="59"/>
                          </a:lnTo>
                          <a:lnTo>
                            <a:pt x="10" y="61"/>
                          </a:lnTo>
                          <a:lnTo>
                            <a:pt x="13" y="65"/>
                          </a:lnTo>
                          <a:lnTo>
                            <a:pt x="16" y="67"/>
                          </a:lnTo>
                          <a:lnTo>
                            <a:pt x="18" y="70"/>
                          </a:lnTo>
                          <a:lnTo>
                            <a:pt x="20" y="71"/>
                          </a:lnTo>
                          <a:lnTo>
                            <a:pt x="25" y="73"/>
                          </a:lnTo>
                          <a:lnTo>
                            <a:pt x="27" y="75"/>
                          </a:lnTo>
                          <a:lnTo>
                            <a:pt x="31" y="76"/>
                          </a:lnTo>
                          <a:lnTo>
                            <a:pt x="36" y="76"/>
                          </a:lnTo>
                          <a:lnTo>
                            <a:pt x="41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003" name="Freeform 37"/>
                    <p:cNvSpPr>
                      <a:spLocks/>
                    </p:cNvSpPr>
                    <p:nvPr/>
                  </p:nvSpPr>
                  <p:spPr bwMode="auto">
                    <a:xfrm>
                      <a:off x="5511" y="1877"/>
                      <a:ext cx="26" cy="26"/>
                    </a:xfrm>
                    <a:custGeom>
                      <a:avLst/>
                      <a:gdLst>
                        <a:gd name="T0" fmla="*/ 2 w 76"/>
                        <a:gd name="T1" fmla="*/ 3 h 78"/>
                        <a:gd name="T2" fmla="*/ 2 w 76"/>
                        <a:gd name="T3" fmla="*/ 3 h 78"/>
                        <a:gd name="T4" fmla="*/ 2 w 76"/>
                        <a:gd name="T5" fmla="*/ 3 h 78"/>
                        <a:gd name="T6" fmla="*/ 3 w 76"/>
                        <a:gd name="T7" fmla="*/ 3 h 78"/>
                        <a:gd name="T8" fmla="*/ 3 w 76"/>
                        <a:gd name="T9" fmla="*/ 2 h 78"/>
                        <a:gd name="T10" fmla="*/ 3 w 76"/>
                        <a:gd name="T11" fmla="*/ 2 h 78"/>
                        <a:gd name="T12" fmla="*/ 3 w 76"/>
                        <a:gd name="T13" fmla="*/ 2 h 78"/>
                        <a:gd name="T14" fmla="*/ 3 w 76"/>
                        <a:gd name="T15" fmla="*/ 2 h 78"/>
                        <a:gd name="T16" fmla="*/ 3 w 76"/>
                        <a:gd name="T17" fmla="*/ 1 h 78"/>
                        <a:gd name="T18" fmla="*/ 3 w 76"/>
                        <a:gd name="T19" fmla="*/ 1 h 78"/>
                        <a:gd name="T20" fmla="*/ 3 w 76"/>
                        <a:gd name="T21" fmla="*/ 1 h 78"/>
                        <a:gd name="T22" fmla="*/ 3 w 76"/>
                        <a:gd name="T23" fmla="*/ 1 h 78"/>
                        <a:gd name="T24" fmla="*/ 3 w 76"/>
                        <a:gd name="T25" fmla="*/ 0 h 78"/>
                        <a:gd name="T26" fmla="*/ 2 w 76"/>
                        <a:gd name="T27" fmla="*/ 0 h 78"/>
                        <a:gd name="T28" fmla="*/ 2 w 76"/>
                        <a:gd name="T29" fmla="*/ 0 h 78"/>
                        <a:gd name="T30" fmla="*/ 2 w 76"/>
                        <a:gd name="T31" fmla="*/ 0 h 78"/>
                        <a:gd name="T32" fmla="*/ 1 w 76"/>
                        <a:gd name="T33" fmla="*/ 0 h 78"/>
                        <a:gd name="T34" fmla="*/ 1 w 76"/>
                        <a:gd name="T35" fmla="*/ 0 h 78"/>
                        <a:gd name="T36" fmla="*/ 1 w 76"/>
                        <a:gd name="T37" fmla="*/ 0 h 78"/>
                        <a:gd name="T38" fmla="*/ 0 w 76"/>
                        <a:gd name="T39" fmla="*/ 0 h 78"/>
                        <a:gd name="T40" fmla="*/ 0 w 76"/>
                        <a:gd name="T41" fmla="*/ 1 h 78"/>
                        <a:gd name="T42" fmla="*/ 0 w 76"/>
                        <a:gd name="T43" fmla="*/ 1 h 78"/>
                        <a:gd name="T44" fmla="*/ 0 w 76"/>
                        <a:gd name="T45" fmla="*/ 1 h 78"/>
                        <a:gd name="T46" fmla="*/ 0 w 76"/>
                        <a:gd name="T47" fmla="*/ 1 h 78"/>
                        <a:gd name="T48" fmla="*/ 0 w 76"/>
                        <a:gd name="T49" fmla="*/ 2 h 78"/>
                        <a:gd name="T50" fmla="*/ 0 w 76"/>
                        <a:gd name="T51" fmla="*/ 2 h 78"/>
                        <a:gd name="T52" fmla="*/ 0 w 76"/>
                        <a:gd name="T53" fmla="*/ 2 h 78"/>
                        <a:gd name="T54" fmla="*/ 0 w 76"/>
                        <a:gd name="T55" fmla="*/ 2 h 78"/>
                        <a:gd name="T56" fmla="*/ 0 w 76"/>
                        <a:gd name="T57" fmla="*/ 3 h 78"/>
                        <a:gd name="T58" fmla="*/ 1 w 76"/>
                        <a:gd name="T59" fmla="*/ 3 h 78"/>
                        <a:gd name="T60" fmla="*/ 1 w 76"/>
                        <a:gd name="T61" fmla="*/ 3 h 78"/>
                        <a:gd name="T62" fmla="*/ 1 w 76"/>
                        <a:gd name="T63" fmla="*/ 3 h 78"/>
                        <a:gd name="T64" fmla="*/ 1 w 76"/>
                        <a:gd name="T65" fmla="*/ 3 h 78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6"/>
                        <a:gd name="T100" fmla="*/ 0 h 78"/>
                        <a:gd name="T101" fmla="*/ 76 w 76"/>
                        <a:gd name="T102" fmla="*/ 78 h 78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6" h="78">
                          <a:moveTo>
                            <a:pt x="38" y="78"/>
                          </a:moveTo>
                          <a:lnTo>
                            <a:pt x="41" y="77"/>
                          </a:lnTo>
                          <a:lnTo>
                            <a:pt x="45" y="77"/>
                          </a:lnTo>
                          <a:lnTo>
                            <a:pt x="50" y="76"/>
                          </a:lnTo>
                          <a:lnTo>
                            <a:pt x="53" y="75"/>
                          </a:lnTo>
                          <a:lnTo>
                            <a:pt x="55" y="73"/>
                          </a:lnTo>
                          <a:lnTo>
                            <a:pt x="59" y="71"/>
                          </a:lnTo>
                          <a:lnTo>
                            <a:pt x="63" y="69"/>
                          </a:lnTo>
                          <a:lnTo>
                            <a:pt x="65" y="67"/>
                          </a:lnTo>
                          <a:lnTo>
                            <a:pt x="67" y="64"/>
                          </a:lnTo>
                          <a:lnTo>
                            <a:pt x="70" y="61"/>
                          </a:lnTo>
                          <a:lnTo>
                            <a:pt x="71" y="57"/>
                          </a:lnTo>
                          <a:lnTo>
                            <a:pt x="73" y="55"/>
                          </a:lnTo>
                          <a:lnTo>
                            <a:pt x="74" y="51"/>
                          </a:lnTo>
                          <a:lnTo>
                            <a:pt x="76" y="46"/>
                          </a:lnTo>
                          <a:lnTo>
                            <a:pt x="76" y="43"/>
                          </a:lnTo>
                          <a:lnTo>
                            <a:pt x="76" y="39"/>
                          </a:lnTo>
                          <a:lnTo>
                            <a:pt x="76" y="36"/>
                          </a:lnTo>
                          <a:lnTo>
                            <a:pt x="76" y="31"/>
                          </a:lnTo>
                          <a:lnTo>
                            <a:pt x="74" y="27"/>
                          </a:lnTo>
                          <a:lnTo>
                            <a:pt x="73" y="24"/>
                          </a:lnTo>
                          <a:lnTo>
                            <a:pt x="71" y="20"/>
                          </a:lnTo>
                          <a:lnTo>
                            <a:pt x="70" y="17"/>
                          </a:lnTo>
                          <a:lnTo>
                            <a:pt x="67" y="14"/>
                          </a:lnTo>
                          <a:lnTo>
                            <a:pt x="65" y="12"/>
                          </a:lnTo>
                          <a:lnTo>
                            <a:pt x="63" y="8"/>
                          </a:lnTo>
                          <a:lnTo>
                            <a:pt x="59" y="7"/>
                          </a:lnTo>
                          <a:lnTo>
                            <a:pt x="55" y="5"/>
                          </a:lnTo>
                          <a:lnTo>
                            <a:pt x="53" y="2"/>
                          </a:lnTo>
                          <a:lnTo>
                            <a:pt x="50" y="2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29" y="0"/>
                          </a:lnTo>
                          <a:lnTo>
                            <a:pt x="26" y="2"/>
                          </a:lnTo>
                          <a:lnTo>
                            <a:pt x="22" y="2"/>
                          </a:lnTo>
                          <a:lnTo>
                            <a:pt x="19" y="5"/>
                          </a:lnTo>
                          <a:lnTo>
                            <a:pt x="15" y="7"/>
                          </a:lnTo>
                          <a:lnTo>
                            <a:pt x="13" y="8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6" y="17"/>
                          </a:lnTo>
                          <a:lnTo>
                            <a:pt x="3" y="20"/>
                          </a:lnTo>
                          <a:lnTo>
                            <a:pt x="2" y="24"/>
                          </a:lnTo>
                          <a:lnTo>
                            <a:pt x="1" y="27"/>
                          </a:lnTo>
                          <a:lnTo>
                            <a:pt x="0" y="31"/>
                          </a:lnTo>
                          <a:lnTo>
                            <a:pt x="0" y="36"/>
                          </a:lnTo>
                          <a:lnTo>
                            <a:pt x="0" y="39"/>
                          </a:lnTo>
                          <a:lnTo>
                            <a:pt x="0" y="43"/>
                          </a:lnTo>
                          <a:lnTo>
                            <a:pt x="0" y="46"/>
                          </a:lnTo>
                          <a:lnTo>
                            <a:pt x="1" y="51"/>
                          </a:lnTo>
                          <a:lnTo>
                            <a:pt x="2" y="55"/>
                          </a:lnTo>
                          <a:lnTo>
                            <a:pt x="3" y="57"/>
                          </a:lnTo>
                          <a:lnTo>
                            <a:pt x="6" y="61"/>
                          </a:lnTo>
                          <a:lnTo>
                            <a:pt x="7" y="64"/>
                          </a:lnTo>
                          <a:lnTo>
                            <a:pt x="10" y="67"/>
                          </a:lnTo>
                          <a:lnTo>
                            <a:pt x="13" y="69"/>
                          </a:lnTo>
                          <a:lnTo>
                            <a:pt x="15" y="71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6"/>
                          </a:lnTo>
                          <a:lnTo>
                            <a:pt x="29" y="77"/>
                          </a:lnTo>
                          <a:lnTo>
                            <a:pt x="34" y="77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004" name="Freeform 38"/>
                    <p:cNvSpPr>
                      <a:spLocks/>
                    </p:cNvSpPr>
                    <p:nvPr/>
                  </p:nvSpPr>
                  <p:spPr bwMode="auto">
                    <a:xfrm>
                      <a:off x="5560" y="1876"/>
                      <a:ext cx="26" cy="26"/>
                    </a:xfrm>
                    <a:custGeom>
                      <a:avLst/>
                      <a:gdLst>
                        <a:gd name="T0" fmla="*/ 2 w 77"/>
                        <a:gd name="T1" fmla="*/ 3 h 77"/>
                        <a:gd name="T2" fmla="*/ 2 w 77"/>
                        <a:gd name="T3" fmla="*/ 3 h 77"/>
                        <a:gd name="T4" fmla="*/ 2 w 77"/>
                        <a:gd name="T5" fmla="*/ 3 h 77"/>
                        <a:gd name="T6" fmla="*/ 2 w 77"/>
                        <a:gd name="T7" fmla="*/ 3 h 77"/>
                        <a:gd name="T8" fmla="*/ 3 w 77"/>
                        <a:gd name="T9" fmla="*/ 2 h 77"/>
                        <a:gd name="T10" fmla="*/ 3 w 77"/>
                        <a:gd name="T11" fmla="*/ 2 h 77"/>
                        <a:gd name="T12" fmla="*/ 3 w 77"/>
                        <a:gd name="T13" fmla="*/ 2 h 77"/>
                        <a:gd name="T14" fmla="*/ 3 w 77"/>
                        <a:gd name="T15" fmla="*/ 2 h 77"/>
                        <a:gd name="T16" fmla="*/ 3 w 77"/>
                        <a:gd name="T17" fmla="*/ 1 h 77"/>
                        <a:gd name="T18" fmla="*/ 3 w 77"/>
                        <a:gd name="T19" fmla="*/ 1 h 77"/>
                        <a:gd name="T20" fmla="*/ 3 w 77"/>
                        <a:gd name="T21" fmla="*/ 1 h 77"/>
                        <a:gd name="T22" fmla="*/ 3 w 77"/>
                        <a:gd name="T23" fmla="*/ 0 h 77"/>
                        <a:gd name="T24" fmla="*/ 2 w 77"/>
                        <a:gd name="T25" fmla="*/ 0 h 77"/>
                        <a:gd name="T26" fmla="*/ 2 w 77"/>
                        <a:gd name="T27" fmla="*/ 0 h 77"/>
                        <a:gd name="T28" fmla="*/ 2 w 77"/>
                        <a:gd name="T29" fmla="*/ 0 h 77"/>
                        <a:gd name="T30" fmla="*/ 2 w 77"/>
                        <a:gd name="T31" fmla="*/ 0 h 77"/>
                        <a:gd name="T32" fmla="*/ 1 w 77"/>
                        <a:gd name="T33" fmla="*/ 0 h 77"/>
                        <a:gd name="T34" fmla="*/ 1 w 77"/>
                        <a:gd name="T35" fmla="*/ 0 h 77"/>
                        <a:gd name="T36" fmla="*/ 1 w 77"/>
                        <a:gd name="T37" fmla="*/ 0 h 77"/>
                        <a:gd name="T38" fmla="*/ 0 w 77"/>
                        <a:gd name="T39" fmla="*/ 0 h 77"/>
                        <a:gd name="T40" fmla="*/ 0 w 77"/>
                        <a:gd name="T41" fmla="*/ 0 h 77"/>
                        <a:gd name="T42" fmla="*/ 0 w 77"/>
                        <a:gd name="T43" fmla="*/ 1 h 77"/>
                        <a:gd name="T44" fmla="*/ 0 w 77"/>
                        <a:gd name="T45" fmla="*/ 1 h 77"/>
                        <a:gd name="T46" fmla="*/ 0 w 77"/>
                        <a:gd name="T47" fmla="*/ 1 h 77"/>
                        <a:gd name="T48" fmla="*/ 0 w 77"/>
                        <a:gd name="T49" fmla="*/ 2 h 77"/>
                        <a:gd name="T50" fmla="*/ 0 w 77"/>
                        <a:gd name="T51" fmla="*/ 2 h 77"/>
                        <a:gd name="T52" fmla="*/ 0 w 77"/>
                        <a:gd name="T53" fmla="*/ 2 h 77"/>
                        <a:gd name="T54" fmla="*/ 0 w 77"/>
                        <a:gd name="T55" fmla="*/ 2 h 77"/>
                        <a:gd name="T56" fmla="*/ 0 w 77"/>
                        <a:gd name="T57" fmla="*/ 3 h 77"/>
                        <a:gd name="T58" fmla="*/ 1 w 77"/>
                        <a:gd name="T59" fmla="*/ 3 h 77"/>
                        <a:gd name="T60" fmla="*/ 1 w 77"/>
                        <a:gd name="T61" fmla="*/ 3 h 77"/>
                        <a:gd name="T62" fmla="*/ 1 w 77"/>
                        <a:gd name="T63" fmla="*/ 3 h 77"/>
                        <a:gd name="T64" fmla="*/ 1 w 77"/>
                        <a:gd name="T65" fmla="*/ 3 h 77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7"/>
                        <a:gd name="T100" fmla="*/ 0 h 77"/>
                        <a:gd name="T101" fmla="*/ 77 w 77"/>
                        <a:gd name="T102" fmla="*/ 77 h 77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7" h="77">
                          <a:moveTo>
                            <a:pt x="39" y="77"/>
                          </a:moveTo>
                          <a:lnTo>
                            <a:pt x="42" y="76"/>
                          </a:lnTo>
                          <a:lnTo>
                            <a:pt x="46" y="76"/>
                          </a:lnTo>
                          <a:lnTo>
                            <a:pt x="49" y="75"/>
                          </a:lnTo>
                          <a:lnTo>
                            <a:pt x="53" y="73"/>
                          </a:lnTo>
                          <a:lnTo>
                            <a:pt x="55" y="71"/>
                          </a:lnTo>
                          <a:lnTo>
                            <a:pt x="59" y="70"/>
                          </a:lnTo>
                          <a:lnTo>
                            <a:pt x="63" y="67"/>
                          </a:lnTo>
                          <a:lnTo>
                            <a:pt x="66" y="65"/>
                          </a:lnTo>
                          <a:lnTo>
                            <a:pt x="67" y="61"/>
                          </a:lnTo>
                          <a:lnTo>
                            <a:pt x="70" y="59"/>
                          </a:lnTo>
                          <a:lnTo>
                            <a:pt x="72" y="56"/>
                          </a:lnTo>
                          <a:lnTo>
                            <a:pt x="73" y="53"/>
                          </a:lnTo>
                          <a:lnTo>
                            <a:pt x="74" y="48"/>
                          </a:lnTo>
                          <a:lnTo>
                            <a:pt x="77" y="45"/>
                          </a:lnTo>
                          <a:lnTo>
                            <a:pt x="77" y="41"/>
                          </a:lnTo>
                          <a:lnTo>
                            <a:pt x="77" y="38"/>
                          </a:lnTo>
                          <a:lnTo>
                            <a:pt x="77" y="34"/>
                          </a:lnTo>
                          <a:lnTo>
                            <a:pt x="77" y="31"/>
                          </a:lnTo>
                          <a:lnTo>
                            <a:pt x="74" y="26"/>
                          </a:lnTo>
                          <a:lnTo>
                            <a:pt x="73" y="22"/>
                          </a:lnTo>
                          <a:lnTo>
                            <a:pt x="72" y="19"/>
                          </a:lnTo>
                          <a:lnTo>
                            <a:pt x="70" y="15"/>
                          </a:lnTo>
                          <a:lnTo>
                            <a:pt x="67" y="13"/>
                          </a:lnTo>
                          <a:lnTo>
                            <a:pt x="66" y="10"/>
                          </a:lnTo>
                          <a:lnTo>
                            <a:pt x="63" y="7"/>
                          </a:lnTo>
                          <a:lnTo>
                            <a:pt x="59" y="4"/>
                          </a:lnTo>
                          <a:lnTo>
                            <a:pt x="55" y="3"/>
                          </a:lnTo>
                          <a:lnTo>
                            <a:pt x="53" y="2"/>
                          </a:lnTo>
                          <a:lnTo>
                            <a:pt x="49" y="0"/>
                          </a:lnTo>
                          <a:lnTo>
                            <a:pt x="46" y="0"/>
                          </a:lnTo>
                          <a:lnTo>
                            <a:pt x="42" y="0"/>
                          </a:lnTo>
                          <a:lnTo>
                            <a:pt x="39" y="0"/>
                          </a:lnTo>
                          <a:lnTo>
                            <a:pt x="35" y="0"/>
                          </a:lnTo>
                          <a:lnTo>
                            <a:pt x="30" y="0"/>
                          </a:lnTo>
                          <a:lnTo>
                            <a:pt x="27" y="0"/>
                          </a:lnTo>
                          <a:lnTo>
                            <a:pt x="23" y="2"/>
                          </a:lnTo>
                          <a:lnTo>
                            <a:pt x="20" y="3"/>
                          </a:lnTo>
                          <a:lnTo>
                            <a:pt x="16" y="4"/>
                          </a:lnTo>
                          <a:lnTo>
                            <a:pt x="13" y="7"/>
                          </a:lnTo>
                          <a:lnTo>
                            <a:pt x="11" y="10"/>
                          </a:lnTo>
                          <a:lnTo>
                            <a:pt x="8" y="13"/>
                          </a:lnTo>
                          <a:lnTo>
                            <a:pt x="6" y="15"/>
                          </a:lnTo>
                          <a:lnTo>
                            <a:pt x="4" y="19"/>
                          </a:lnTo>
                          <a:lnTo>
                            <a:pt x="3" y="22"/>
                          </a:lnTo>
                          <a:lnTo>
                            <a:pt x="1" y="26"/>
                          </a:lnTo>
                          <a:lnTo>
                            <a:pt x="1" y="31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1" y="45"/>
                          </a:lnTo>
                          <a:lnTo>
                            <a:pt x="1" y="48"/>
                          </a:lnTo>
                          <a:lnTo>
                            <a:pt x="3" y="53"/>
                          </a:lnTo>
                          <a:lnTo>
                            <a:pt x="4" y="56"/>
                          </a:lnTo>
                          <a:lnTo>
                            <a:pt x="6" y="59"/>
                          </a:lnTo>
                          <a:lnTo>
                            <a:pt x="8" y="61"/>
                          </a:lnTo>
                          <a:lnTo>
                            <a:pt x="11" y="65"/>
                          </a:lnTo>
                          <a:lnTo>
                            <a:pt x="13" y="67"/>
                          </a:lnTo>
                          <a:lnTo>
                            <a:pt x="16" y="70"/>
                          </a:lnTo>
                          <a:lnTo>
                            <a:pt x="20" y="71"/>
                          </a:lnTo>
                          <a:lnTo>
                            <a:pt x="23" y="73"/>
                          </a:lnTo>
                          <a:lnTo>
                            <a:pt x="27" y="75"/>
                          </a:lnTo>
                          <a:lnTo>
                            <a:pt x="30" y="76"/>
                          </a:lnTo>
                          <a:lnTo>
                            <a:pt x="35" y="76"/>
                          </a:lnTo>
                          <a:lnTo>
                            <a:pt x="39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005" name="Freeform 39"/>
                    <p:cNvSpPr>
                      <a:spLocks/>
                    </p:cNvSpPr>
                    <p:nvPr/>
                  </p:nvSpPr>
                  <p:spPr bwMode="auto">
                    <a:xfrm>
                      <a:off x="5612" y="1877"/>
                      <a:ext cx="26" cy="26"/>
                    </a:xfrm>
                    <a:custGeom>
                      <a:avLst/>
                      <a:gdLst>
                        <a:gd name="T0" fmla="*/ 2 w 78"/>
                        <a:gd name="T1" fmla="*/ 3 h 78"/>
                        <a:gd name="T2" fmla="*/ 2 w 78"/>
                        <a:gd name="T3" fmla="*/ 3 h 78"/>
                        <a:gd name="T4" fmla="*/ 2 w 78"/>
                        <a:gd name="T5" fmla="*/ 3 h 78"/>
                        <a:gd name="T6" fmla="*/ 2 w 78"/>
                        <a:gd name="T7" fmla="*/ 3 h 78"/>
                        <a:gd name="T8" fmla="*/ 3 w 78"/>
                        <a:gd name="T9" fmla="*/ 2 h 78"/>
                        <a:gd name="T10" fmla="*/ 3 w 78"/>
                        <a:gd name="T11" fmla="*/ 2 h 78"/>
                        <a:gd name="T12" fmla="*/ 3 w 78"/>
                        <a:gd name="T13" fmla="*/ 2 h 78"/>
                        <a:gd name="T14" fmla="*/ 3 w 78"/>
                        <a:gd name="T15" fmla="*/ 2 h 78"/>
                        <a:gd name="T16" fmla="*/ 3 w 78"/>
                        <a:gd name="T17" fmla="*/ 1 h 78"/>
                        <a:gd name="T18" fmla="*/ 3 w 78"/>
                        <a:gd name="T19" fmla="*/ 1 h 78"/>
                        <a:gd name="T20" fmla="*/ 3 w 78"/>
                        <a:gd name="T21" fmla="*/ 1 h 78"/>
                        <a:gd name="T22" fmla="*/ 3 w 78"/>
                        <a:gd name="T23" fmla="*/ 1 h 78"/>
                        <a:gd name="T24" fmla="*/ 2 w 78"/>
                        <a:gd name="T25" fmla="*/ 0 h 78"/>
                        <a:gd name="T26" fmla="*/ 2 w 78"/>
                        <a:gd name="T27" fmla="*/ 0 h 78"/>
                        <a:gd name="T28" fmla="*/ 2 w 78"/>
                        <a:gd name="T29" fmla="*/ 0 h 78"/>
                        <a:gd name="T30" fmla="*/ 2 w 78"/>
                        <a:gd name="T31" fmla="*/ 0 h 78"/>
                        <a:gd name="T32" fmla="*/ 1 w 78"/>
                        <a:gd name="T33" fmla="*/ 0 h 78"/>
                        <a:gd name="T34" fmla="*/ 1 w 78"/>
                        <a:gd name="T35" fmla="*/ 0 h 78"/>
                        <a:gd name="T36" fmla="*/ 1 w 78"/>
                        <a:gd name="T37" fmla="*/ 0 h 78"/>
                        <a:gd name="T38" fmla="*/ 1 w 78"/>
                        <a:gd name="T39" fmla="*/ 0 h 78"/>
                        <a:gd name="T40" fmla="*/ 0 w 78"/>
                        <a:gd name="T41" fmla="*/ 1 h 78"/>
                        <a:gd name="T42" fmla="*/ 0 w 78"/>
                        <a:gd name="T43" fmla="*/ 1 h 78"/>
                        <a:gd name="T44" fmla="*/ 0 w 78"/>
                        <a:gd name="T45" fmla="*/ 1 h 78"/>
                        <a:gd name="T46" fmla="*/ 0 w 78"/>
                        <a:gd name="T47" fmla="*/ 1 h 78"/>
                        <a:gd name="T48" fmla="*/ 0 w 78"/>
                        <a:gd name="T49" fmla="*/ 2 h 78"/>
                        <a:gd name="T50" fmla="*/ 0 w 78"/>
                        <a:gd name="T51" fmla="*/ 2 h 78"/>
                        <a:gd name="T52" fmla="*/ 0 w 78"/>
                        <a:gd name="T53" fmla="*/ 2 h 78"/>
                        <a:gd name="T54" fmla="*/ 0 w 78"/>
                        <a:gd name="T55" fmla="*/ 2 h 78"/>
                        <a:gd name="T56" fmla="*/ 1 w 78"/>
                        <a:gd name="T57" fmla="*/ 3 h 78"/>
                        <a:gd name="T58" fmla="*/ 1 w 78"/>
                        <a:gd name="T59" fmla="*/ 3 h 78"/>
                        <a:gd name="T60" fmla="*/ 1 w 78"/>
                        <a:gd name="T61" fmla="*/ 3 h 78"/>
                        <a:gd name="T62" fmla="*/ 1 w 78"/>
                        <a:gd name="T63" fmla="*/ 3 h 78"/>
                        <a:gd name="T64" fmla="*/ 1 w 78"/>
                        <a:gd name="T65" fmla="*/ 3 h 78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8"/>
                        <a:gd name="T100" fmla="*/ 0 h 78"/>
                        <a:gd name="T101" fmla="*/ 78 w 78"/>
                        <a:gd name="T102" fmla="*/ 78 h 78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8" h="78">
                          <a:moveTo>
                            <a:pt x="39" y="78"/>
                          </a:moveTo>
                          <a:lnTo>
                            <a:pt x="43" y="77"/>
                          </a:lnTo>
                          <a:lnTo>
                            <a:pt x="46" y="77"/>
                          </a:lnTo>
                          <a:lnTo>
                            <a:pt x="50" y="76"/>
                          </a:lnTo>
                          <a:lnTo>
                            <a:pt x="55" y="75"/>
                          </a:lnTo>
                          <a:lnTo>
                            <a:pt x="57" y="73"/>
                          </a:lnTo>
                          <a:lnTo>
                            <a:pt x="61" y="71"/>
                          </a:lnTo>
                          <a:lnTo>
                            <a:pt x="63" y="69"/>
                          </a:lnTo>
                          <a:lnTo>
                            <a:pt x="67" y="67"/>
                          </a:lnTo>
                          <a:lnTo>
                            <a:pt x="68" y="64"/>
                          </a:lnTo>
                          <a:lnTo>
                            <a:pt x="70" y="61"/>
                          </a:lnTo>
                          <a:lnTo>
                            <a:pt x="74" y="57"/>
                          </a:lnTo>
                          <a:lnTo>
                            <a:pt x="75" y="55"/>
                          </a:lnTo>
                          <a:lnTo>
                            <a:pt x="76" y="51"/>
                          </a:lnTo>
                          <a:lnTo>
                            <a:pt x="77" y="46"/>
                          </a:lnTo>
                          <a:lnTo>
                            <a:pt x="78" y="43"/>
                          </a:lnTo>
                          <a:lnTo>
                            <a:pt x="78" y="39"/>
                          </a:lnTo>
                          <a:lnTo>
                            <a:pt x="78" y="36"/>
                          </a:lnTo>
                          <a:lnTo>
                            <a:pt x="77" y="31"/>
                          </a:lnTo>
                          <a:lnTo>
                            <a:pt x="76" y="27"/>
                          </a:lnTo>
                          <a:lnTo>
                            <a:pt x="75" y="24"/>
                          </a:lnTo>
                          <a:lnTo>
                            <a:pt x="74" y="20"/>
                          </a:lnTo>
                          <a:lnTo>
                            <a:pt x="70" y="17"/>
                          </a:lnTo>
                          <a:lnTo>
                            <a:pt x="68" y="14"/>
                          </a:lnTo>
                          <a:lnTo>
                            <a:pt x="67" y="12"/>
                          </a:lnTo>
                          <a:lnTo>
                            <a:pt x="63" y="8"/>
                          </a:lnTo>
                          <a:lnTo>
                            <a:pt x="61" y="7"/>
                          </a:lnTo>
                          <a:lnTo>
                            <a:pt x="57" y="5"/>
                          </a:lnTo>
                          <a:lnTo>
                            <a:pt x="55" y="2"/>
                          </a:lnTo>
                          <a:lnTo>
                            <a:pt x="50" y="2"/>
                          </a:lnTo>
                          <a:lnTo>
                            <a:pt x="46" y="0"/>
                          </a:lnTo>
                          <a:lnTo>
                            <a:pt x="43" y="0"/>
                          </a:lnTo>
                          <a:lnTo>
                            <a:pt x="39" y="0"/>
                          </a:lnTo>
                          <a:lnTo>
                            <a:pt x="36" y="0"/>
                          </a:lnTo>
                          <a:lnTo>
                            <a:pt x="31" y="0"/>
                          </a:lnTo>
                          <a:lnTo>
                            <a:pt x="27" y="2"/>
                          </a:lnTo>
                          <a:lnTo>
                            <a:pt x="24" y="2"/>
                          </a:lnTo>
                          <a:lnTo>
                            <a:pt x="20" y="5"/>
                          </a:lnTo>
                          <a:lnTo>
                            <a:pt x="18" y="7"/>
                          </a:lnTo>
                          <a:lnTo>
                            <a:pt x="14" y="8"/>
                          </a:lnTo>
                          <a:lnTo>
                            <a:pt x="12" y="12"/>
                          </a:lnTo>
                          <a:lnTo>
                            <a:pt x="8" y="14"/>
                          </a:lnTo>
                          <a:lnTo>
                            <a:pt x="7" y="17"/>
                          </a:lnTo>
                          <a:lnTo>
                            <a:pt x="5" y="20"/>
                          </a:lnTo>
                          <a:lnTo>
                            <a:pt x="4" y="24"/>
                          </a:lnTo>
                          <a:lnTo>
                            <a:pt x="2" y="27"/>
                          </a:lnTo>
                          <a:lnTo>
                            <a:pt x="1" y="31"/>
                          </a:lnTo>
                          <a:lnTo>
                            <a:pt x="0" y="36"/>
                          </a:lnTo>
                          <a:lnTo>
                            <a:pt x="0" y="39"/>
                          </a:lnTo>
                          <a:lnTo>
                            <a:pt x="0" y="43"/>
                          </a:lnTo>
                          <a:lnTo>
                            <a:pt x="1" y="46"/>
                          </a:lnTo>
                          <a:lnTo>
                            <a:pt x="2" y="51"/>
                          </a:lnTo>
                          <a:lnTo>
                            <a:pt x="4" y="55"/>
                          </a:lnTo>
                          <a:lnTo>
                            <a:pt x="5" y="57"/>
                          </a:lnTo>
                          <a:lnTo>
                            <a:pt x="7" y="61"/>
                          </a:lnTo>
                          <a:lnTo>
                            <a:pt x="8" y="64"/>
                          </a:lnTo>
                          <a:lnTo>
                            <a:pt x="12" y="67"/>
                          </a:lnTo>
                          <a:lnTo>
                            <a:pt x="14" y="69"/>
                          </a:lnTo>
                          <a:lnTo>
                            <a:pt x="18" y="71"/>
                          </a:lnTo>
                          <a:lnTo>
                            <a:pt x="20" y="73"/>
                          </a:lnTo>
                          <a:lnTo>
                            <a:pt x="24" y="75"/>
                          </a:lnTo>
                          <a:lnTo>
                            <a:pt x="27" y="76"/>
                          </a:lnTo>
                          <a:lnTo>
                            <a:pt x="31" y="77"/>
                          </a:lnTo>
                          <a:lnTo>
                            <a:pt x="36" y="77"/>
                          </a:lnTo>
                          <a:lnTo>
                            <a:pt x="39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006" name="Freeform 40"/>
                    <p:cNvSpPr>
                      <a:spLocks/>
                    </p:cNvSpPr>
                    <p:nvPr/>
                  </p:nvSpPr>
                  <p:spPr bwMode="auto">
                    <a:xfrm>
                      <a:off x="5662" y="1876"/>
                      <a:ext cx="25" cy="26"/>
                    </a:xfrm>
                    <a:custGeom>
                      <a:avLst/>
                      <a:gdLst>
                        <a:gd name="T0" fmla="*/ 2 w 75"/>
                        <a:gd name="T1" fmla="*/ 3 h 78"/>
                        <a:gd name="T2" fmla="*/ 2 w 75"/>
                        <a:gd name="T3" fmla="*/ 3 h 78"/>
                        <a:gd name="T4" fmla="*/ 2 w 75"/>
                        <a:gd name="T5" fmla="*/ 3 h 78"/>
                        <a:gd name="T6" fmla="*/ 2 w 75"/>
                        <a:gd name="T7" fmla="*/ 3 h 78"/>
                        <a:gd name="T8" fmla="*/ 2 w 75"/>
                        <a:gd name="T9" fmla="*/ 2 h 78"/>
                        <a:gd name="T10" fmla="*/ 3 w 75"/>
                        <a:gd name="T11" fmla="*/ 2 h 78"/>
                        <a:gd name="T12" fmla="*/ 3 w 75"/>
                        <a:gd name="T13" fmla="*/ 2 h 78"/>
                        <a:gd name="T14" fmla="*/ 3 w 75"/>
                        <a:gd name="T15" fmla="*/ 2 h 78"/>
                        <a:gd name="T16" fmla="*/ 3 w 75"/>
                        <a:gd name="T17" fmla="*/ 1 h 78"/>
                        <a:gd name="T18" fmla="*/ 3 w 75"/>
                        <a:gd name="T19" fmla="*/ 1 h 78"/>
                        <a:gd name="T20" fmla="*/ 3 w 75"/>
                        <a:gd name="T21" fmla="*/ 1 h 78"/>
                        <a:gd name="T22" fmla="*/ 2 w 75"/>
                        <a:gd name="T23" fmla="*/ 1 h 78"/>
                        <a:gd name="T24" fmla="*/ 2 w 75"/>
                        <a:gd name="T25" fmla="*/ 0 h 78"/>
                        <a:gd name="T26" fmla="*/ 2 w 75"/>
                        <a:gd name="T27" fmla="*/ 0 h 78"/>
                        <a:gd name="T28" fmla="*/ 2 w 75"/>
                        <a:gd name="T29" fmla="*/ 0 h 78"/>
                        <a:gd name="T30" fmla="*/ 2 w 75"/>
                        <a:gd name="T31" fmla="*/ 0 h 78"/>
                        <a:gd name="T32" fmla="*/ 1 w 75"/>
                        <a:gd name="T33" fmla="*/ 0 h 78"/>
                        <a:gd name="T34" fmla="*/ 1 w 75"/>
                        <a:gd name="T35" fmla="*/ 0 h 78"/>
                        <a:gd name="T36" fmla="*/ 1 w 75"/>
                        <a:gd name="T37" fmla="*/ 0 h 78"/>
                        <a:gd name="T38" fmla="*/ 0 w 75"/>
                        <a:gd name="T39" fmla="*/ 0 h 78"/>
                        <a:gd name="T40" fmla="*/ 0 w 75"/>
                        <a:gd name="T41" fmla="*/ 1 h 78"/>
                        <a:gd name="T42" fmla="*/ 0 w 75"/>
                        <a:gd name="T43" fmla="*/ 1 h 78"/>
                        <a:gd name="T44" fmla="*/ 0 w 75"/>
                        <a:gd name="T45" fmla="*/ 1 h 78"/>
                        <a:gd name="T46" fmla="*/ 0 w 75"/>
                        <a:gd name="T47" fmla="*/ 1 h 78"/>
                        <a:gd name="T48" fmla="*/ 0 w 75"/>
                        <a:gd name="T49" fmla="*/ 2 h 78"/>
                        <a:gd name="T50" fmla="*/ 0 w 75"/>
                        <a:gd name="T51" fmla="*/ 2 h 78"/>
                        <a:gd name="T52" fmla="*/ 0 w 75"/>
                        <a:gd name="T53" fmla="*/ 2 h 78"/>
                        <a:gd name="T54" fmla="*/ 0 w 75"/>
                        <a:gd name="T55" fmla="*/ 2 h 78"/>
                        <a:gd name="T56" fmla="*/ 0 w 75"/>
                        <a:gd name="T57" fmla="*/ 3 h 78"/>
                        <a:gd name="T58" fmla="*/ 1 w 75"/>
                        <a:gd name="T59" fmla="*/ 3 h 78"/>
                        <a:gd name="T60" fmla="*/ 1 w 75"/>
                        <a:gd name="T61" fmla="*/ 3 h 78"/>
                        <a:gd name="T62" fmla="*/ 1 w 75"/>
                        <a:gd name="T63" fmla="*/ 3 h 78"/>
                        <a:gd name="T64" fmla="*/ 1 w 75"/>
                        <a:gd name="T65" fmla="*/ 3 h 78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5"/>
                        <a:gd name="T100" fmla="*/ 0 h 78"/>
                        <a:gd name="T101" fmla="*/ 75 w 75"/>
                        <a:gd name="T102" fmla="*/ 78 h 78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5" h="78">
                          <a:moveTo>
                            <a:pt x="38" y="78"/>
                          </a:moveTo>
                          <a:lnTo>
                            <a:pt x="41" y="78"/>
                          </a:lnTo>
                          <a:lnTo>
                            <a:pt x="45" y="77"/>
                          </a:lnTo>
                          <a:lnTo>
                            <a:pt x="48" y="76"/>
                          </a:lnTo>
                          <a:lnTo>
                            <a:pt x="52" y="75"/>
                          </a:lnTo>
                          <a:lnTo>
                            <a:pt x="54" y="72"/>
                          </a:lnTo>
                          <a:lnTo>
                            <a:pt x="58" y="71"/>
                          </a:lnTo>
                          <a:lnTo>
                            <a:pt x="61" y="69"/>
                          </a:lnTo>
                          <a:lnTo>
                            <a:pt x="65" y="66"/>
                          </a:lnTo>
                          <a:lnTo>
                            <a:pt x="66" y="63"/>
                          </a:lnTo>
                          <a:lnTo>
                            <a:pt x="68" y="60"/>
                          </a:lnTo>
                          <a:lnTo>
                            <a:pt x="70" y="57"/>
                          </a:lnTo>
                          <a:lnTo>
                            <a:pt x="72" y="53"/>
                          </a:lnTo>
                          <a:lnTo>
                            <a:pt x="73" y="51"/>
                          </a:lnTo>
                          <a:lnTo>
                            <a:pt x="75" y="46"/>
                          </a:lnTo>
                          <a:lnTo>
                            <a:pt x="75" y="42"/>
                          </a:lnTo>
                          <a:lnTo>
                            <a:pt x="75" y="39"/>
                          </a:lnTo>
                          <a:lnTo>
                            <a:pt x="75" y="35"/>
                          </a:lnTo>
                          <a:lnTo>
                            <a:pt x="75" y="31"/>
                          </a:lnTo>
                          <a:lnTo>
                            <a:pt x="73" y="26"/>
                          </a:lnTo>
                          <a:lnTo>
                            <a:pt x="72" y="23"/>
                          </a:lnTo>
                          <a:lnTo>
                            <a:pt x="70" y="20"/>
                          </a:lnTo>
                          <a:lnTo>
                            <a:pt x="68" y="18"/>
                          </a:lnTo>
                          <a:lnTo>
                            <a:pt x="66" y="14"/>
                          </a:lnTo>
                          <a:lnTo>
                            <a:pt x="65" y="12"/>
                          </a:lnTo>
                          <a:lnTo>
                            <a:pt x="61" y="9"/>
                          </a:lnTo>
                          <a:lnTo>
                            <a:pt x="58" y="7"/>
                          </a:lnTo>
                          <a:lnTo>
                            <a:pt x="54" y="4"/>
                          </a:lnTo>
                          <a:lnTo>
                            <a:pt x="52" y="2"/>
                          </a:lnTo>
                          <a:lnTo>
                            <a:pt x="48" y="2"/>
                          </a:lnTo>
                          <a:lnTo>
                            <a:pt x="45" y="1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3" y="0"/>
                          </a:lnTo>
                          <a:lnTo>
                            <a:pt x="29" y="1"/>
                          </a:lnTo>
                          <a:lnTo>
                            <a:pt x="24" y="2"/>
                          </a:lnTo>
                          <a:lnTo>
                            <a:pt x="22" y="2"/>
                          </a:lnTo>
                          <a:lnTo>
                            <a:pt x="19" y="4"/>
                          </a:lnTo>
                          <a:lnTo>
                            <a:pt x="15" y="7"/>
                          </a:lnTo>
                          <a:lnTo>
                            <a:pt x="13" y="9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4" y="18"/>
                          </a:lnTo>
                          <a:lnTo>
                            <a:pt x="3" y="20"/>
                          </a:lnTo>
                          <a:lnTo>
                            <a:pt x="2" y="23"/>
                          </a:lnTo>
                          <a:lnTo>
                            <a:pt x="0" y="26"/>
                          </a:lnTo>
                          <a:lnTo>
                            <a:pt x="0" y="31"/>
                          </a:lnTo>
                          <a:lnTo>
                            <a:pt x="0" y="35"/>
                          </a:lnTo>
                          <a:lnTo>
                            <a:pt x="0" y="39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0" y="51"/>
                          </a:lnTo>
                          <a:lnTo>
                            <a:pt x="2" y="53"/>
                          </a:lnTo>
                          <a:lnTo>
                            <a:pt x="3" y="57"/>
                          </a:lnTo>
                          <a:lnTo>
                            <a:pt x="4" y="60"/>
                          </a:lnTo>
                          <a:lnTo>
                            <a:pt x="7" y="63"/>
                          </a:lnTo>
                          <a:lnTo>
                            <a:pt x="10" y="66"/>
                          </a:lnTo>
                          <a:lnTo>
                            <a:pt x="13" y="69"/>
                          </a:lnTo>
                          <a:lnTo>
                            <a:pt x="15" y="71"/>
                          </a:lnTo>
                          <a:lnTo>
                            <a:pt x="19" y="72"/>
                          </a:lnTo>
                          <a:lnTo>
                            <a:pt x="22" y="75"/>
                          </a:lnTo>
                          <a:lnTo>
                            <a:pt x="24" y="76"/>
                          </a:lnTo>
                          <a:lnTo>
                            <a:pt x="29" y="77"/>
                          </a:lnTo>
                          <a:lnTo>
                            <a:pt x="33" y="78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007" name="Freeform 41"/>
                    <p:cNvSpPr>
                      <a:spLocks/>
                    </p:cNvSpPr>
                    <p:nvPr/>
                  </p:nvSpPr>
                  <p:spPr bwMode="auto">
                    <a:xfrm>
                      <a:off x="5386" y="1906"/>
                      <a:ext cx="26" cy="26"/>
                    </a:xfrm>
                    <a:custGeom>
                      <a:avLst/>
                      <a:gdLst>
                        <a:gd name="T0" fmla="*/ 2 w 77"/>
                        <a:gd name="T1" fmla="*/ 3 h 78"/>
                        <a:gd name="T2" fmla="*/ 2 w 77"/>
                        <a:gd name="T3" fmla="*/ 3 h 78"/>
                        <a:gd name="T4" fmla="*/ 2 w 77"/>
                        <a:gd name="T5" fmla="*/ 3 h 78"/>
                        <a:gd name="T6" fmla="*/ 2 w 77"/>
                        <a:gd name="T7" fmla="*/ 2 h 78"/>
                        <a:gd name="T8" fmla="*/ 3 w 77"/>
                        <a:gd name="T9" fmla="*/ 2 h 78"/>
                        <a:gd name="T10" fmla="*/ 3 w 77"/>
                        <a:gd name="T11" fmla="*/ 2 h 78"/>
                        <a:gd name="T12" fmla="*/ 3 w 77"/>
                        <a:gd name="T13" fmla="*/ 2 h 78"/>
                        <a:gd name="T14" fmla="*/ 3 w 77"/>
                        <a:gd name="T15" fmla="*/ 2 h 78"/>
                        <a:gd name="T16" fmla="*/ 3 w 77"/>
                        <a:gd name="T17" fmla="*/ 1 h 78"/>
                        <a:gd name="T18" fmla="*/ 3 w 77"/>
                        <a:gd name="T19" fmla="*/ 1 h 78"/>
                        <a:gd name="T20" fmla="*/ 3 w 77"/>
                        <a:gd name="T21" fmla="*/ 1 h 78"/>
                        <a:gd name="T22" fmla="*/ 3 w 77"/>
                        <a:gd name="T23" fmla="*/ 1 h 78"/>
                        <a:gd name="T24" fmla="*/ 2 w 77"/>
                        <a:gd name="T25" fmla="*/ 0 h 78"/>
                        <a:gd name="T26" fmla="*/ 2 w 77"/>
                        <a:gd name="T27" fmla="*/ 0 h 78"/>
                        <a:gd name="T28" fmla="*/ 2 w 77"/>
                        <a:gd name="T29" fmla="*/ 0 h 78"/>
                        <a:gd name="T30" fmla="*/ 2 w 77"/>
                        <a:gd name="T31" fmla="*/ 0 h 78"/>
                        <a:gd name="T32" fmla="*/ 1 w 77"/>
                        <a:gd name="T33" fmla="*/ 0 h 78"/>
                        <a:gd name="T34" fmla="*/ 1 w 77"/>
                        <a:gd name="T35" fmla="*/ 0 h 78"/>
                        <a:gd name="T36" fmla="*/ 1 w 77"/>
                        <a:gd name="T37" fmla="*/ 0 h 78"/>
                        <a:gd name="T38" fmla="*/ 0 w 77"/>
                        <a:gd name="T39" fmla="*/ 0 h 78"/>
                        <a:gd name="T40" fmla="*/ 0 w 77"/>
                        <a:gd name="T41" fmla="*/ 1 h 78"/>
                        <a:gd name="T42" fmla="*/ 0 w 77"/>
                        <a:gd name="T43" fmla="*/ 1 h 78"/>
                        <a:gd name="T44" fmla="*/ 0 w 77"/>
                        <a:gd name="T45" fmla="*/ 1 h 78"/>
                        <a:gd name="T46" fmla="*/ 0 w 77"/>
                        <a:gd name="T47" fmla="*/ 1 h 78"/>
                        <a:gd name="T48" fmla="*/ 0 w 77"/>
                        <a:gd name="T49" fmla="*/ 2 h 78"/>
                        <a:gd name="T50" fmla="*/ 0 w 77"/>
                        <a:gd name="T51" fmla="*/ 2 h 78"/>
                        <a:gd name="T52" fmla="*/ 0 w 77"/>
                        <a:gd name="T53" fmla="*/ 2 h 78"/>
                        <a:gd name="T54" fmla="*/ 0 w 77"/>
                        <a:gd name="T55" fmla="*/ 2 h 78"/>
                        <a:gd name="T56" fmla="*/ 0 w 77"/>
                        <a:gd name="T57" fmla="*/ 2 h 78"/>
                        <a:gd name="T58" fmla="*/ 1 w 77"/>
                        <a:gd name="T59" fmla="*/ 3 h 78"/>
                        <a:gd name="T60" fmla="*/ 1 w 77"/>
                        <a:gd name="T61" fmla="*/ 3 h 78"/>
                        <a:gd name="T62" fmla="*/ 1 w 77"/>
                        <a:gd name="T63" fmla="*/ 3 h 78"/>
                        <a:gd name="T64" fmla="*/ 1 w 77"/>
                        <a:gd name="T65" fmla="*/ 3 h 78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7"/>
                        <a:gd name="T100" fmla="*/ 0 h 78"/>
                        <a:gd name="T101" fmla="*/ 77 w 77"/>
                        <a:gd name="T102" fmla="*/ 78 h 78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7" h="78">
                          <a:moveTo>
                            <a:pt x="38" y="78"/>
                          </a:moveTo>
                          <a:lnTo>
                            <a:pt x="41" y="77"/>
                          </a:lnTo>
                          <a:lnTo>
                            <a:pt x="45" y="76"/>
                          </a:lnTo>
                          <a:lnTo>
                            <a:pt x="50" y="76"/>
                          </a:lnTo>
                          <a:lnTo>
                            <a:pt x="53" y="73"/>
                          </a:lnTo>
                          <a:lnTo>
                            <a:pt x="56" y="72"/>
                          </a:lnTo>
                          <a:lnTo>
                            <a:pt x="59" y="70"/>
                          </a:lnTo>
                          <a:lnTo>
                            <a:pt x="63" y="67"/>
                          </a:lnTo>
                          <a:lnTo>
                            <a:pt x="65" y="65"/>
                          </a:lnTo>
                          <a:lnTo>
                            <a:pt x="67" y="63"/>
                          </a:lnTo>
                          <a:lnTo>
                            <a:pt x="70" y="60"/>
                          </a:lnTo>
                          <a:lnTo>
                            <a:pt x="71" y="56"/>
                          </a:lnTo>
                          <a:lnTo>
                            <a:pt x="73" y="53"/>
                          </a:lnTo>
                          <a:lnTo>
                            <a:pt x="74" y="50"/>
                          </a:lnTo>
                          <a:lnTo>
                            <a:pt x="76" y="46"/>
                          </a:lnTo>
                          <a:lnTo>
                            <a:pt x="76" y="42"/>
                          </a:lnTo>
                          <a:lnTo>
                            <a:pt x="77" y="39"/>
                          </a:lnTo>
                          <a:lnTo>
                            <a:pt x="76" y="35"/>
                          </a:lnTo>
                          <a:lnTo>
                            <a:pt x="76" y="29"/>
                          </a:lnTo>
                          <a:lnTo>
                            <a:pt x="74" y="27"/>
                          </a:lnTo>
                          <a:lnTo>
                            <a:pt x="73" y="24"/>
                          </a:lnTo>
                          <a:lnTo>
                            <a:pt x="71" y="20"/>
                          </a:lnTo>
                          <a:lnTo>
                            <a:pt x="70" y="16"/>
                          </a:lnTo>
                          <a:lnTo>
                            <a:pt x="67" y="14"/>
                          </a:lnTo>
                          <a:lnTo>
                            <a:pt x="65" y="12"/>
                          </a:lnTo>
                          <a:lnTo>
                            <a:pt x="63" y="8"/>
                          </a:lnTo>
                          <a:lnTo>
                            <a:pt x="59" y="6"/>
                          </a:lnTo>
                          <a:lnTo>
                            <a:pt x="56" y="5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2" y="2"/>
                          </a:lnTo>
                          <a:lnTo>
                            <a:pt x="20" y="5"/>
                          </a:lnTo>
                          <a:lnTo>
                            <a:pt x="16" y="6"/>
                          </a:lnTo>
                          <a:lnTo>
                            <a:pt x="13" y="8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4" y="16"/>
                          </a:lnTo>
                          <a:lnTo>
                            <a:pt x="3" y="20"/>
                          </a:lnTo>
                          <a:lnTo>
                            <a:pt x="2" y="24"/>
                          </a:lnTo>
                          <a:lnTo>
                            <a:pt x="1" y="27"/>
                          </a:lnTo>
                          <a:lnTo>
                            <a:pt x="0" y="29"/>
                          </a:lnTo>
                          <a:lnTo>
                            <a:pt x="0" y="35"/>
                          </a:lnTo>
                          <a:lnTo>
                            <a:pt x="0" y="39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1" y="50"/>
                          </a:lnTo>
                          <a:lnTo>
                            <a:pt x="2" y="53"/>
                          </a:lnTo>
                          <a:lnTo>
                            <a:pt x="3" y="56"/>
                          </a:lnTo>
                          <a:lnTo>
                            <a:pt x="4" y="60"/>
                          </a:lnTo>
                          <a:lnTo>
                            <a:pt x="7" y="63"/>
                          </a:lnTo>
                          <a:lnTo>
                            <a:pt x="10" y="65"/>
                          </a:lnTo>
                          <a:lnTo>
                            <a:pt x="13" y="67"/>
                          </a:lnTo>
                          <a:lnTo>
                            <a:pt x="16" y="70"/>
                          </a:lnTo>
                          <a:lnTo>
                            <a:pt x="20" y="72"/>
                          </a:lnTo>
                          <a:lnTo>
                            <a:pt x="22" y="73"/>
                          </a:lnTo>
                          <a:lnTo>
                            <a:pt x="26" y="76"/>
                          </a:lnTo>
                          <a:lnTo>
                            <a:pt x="31" y="76"/>
                          </a:lnTo>
                          <a:lnTo>
                            <a:pt x="34" y="77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008" name="Freeform 42"/>
                    <p:cNvSpPr>
                      <a:spLocks/>
                    </p:cNvSpPr>
                    <p:nvPr/>
                  </p:nvSpPr>
                  <p:spPr bwMode="auto">
                    <a:xfrm>
                      <a:off x="5438" y="1906"/>
                      <a:ext cx="27" cy="25"/>
                    </a:xfrm>
                    <a:custGeom>
                      <a:avLst/>
                      <a:gdLst>
                        <a:gd name="T0" fmla="*/ 2 w 79"/>
                        <a:gd name="T1" fmla="*/ 3 h 76"/>
                        <a:gd name="T2" fmla="*/ 2 w 79"/>
                        <a:gd name="T3" fmla="*/ 3 h 76"/>
                        <a:gd name="T4" fmla="*/ 2 w 79"/>
                        <a:gd name="T5" fmla="*/ 3 h 76"/>
                        <a:gd name="T6" fmla="*/ 3 w 79"/>
                        <a:gd name="T7" fmla="*/ 2 h 76"/>
                        <a:gd name="T8" fmla="*/ 3 w 79"/>
                        <a:gd name="T9" fmla="*/ 2 h 76"/>
                        <a:gd name="T10" fmla="*/ 3 w 79"/>
                        <a:gd name="T11" fmla="*/ 2 h 76"/>
                        <a:gd name="T12" fmla="*/ 3 w 79"/>
                        <a:gd name="T13" fmla="*/ 2 h 76"/>
                        <a:gd name="T14" fmla="*/ 3 w 79"/>
                        <a:gd name="T15" fmla="*/ 1 h 76"/>
                        <a:gd name="T16" fmla="*/ 3 w 79"/>
                        <a:gd name="T17" fmla="*/ 1 h 76"/>
                        <a:gd name="T18" fmla="*/ 3 w 79"/>
                        <a:gd name="T19" fmla="*/ 1 h 76"/>
                        <a:gd name="T20" fmla="*/ 3 w 79"/>
                        <a:gd name="T21" fmla="*/ 1 h 76"/>
                        <a:gd name="T22" fmla="*/ 3 w 79"/>
                        <a:gd name="T23" fmla="*/ 0 h 76"/>
                        <a:gd name="T24" fmla="*/ 3 w 79"/>
                        <a:gd name="T25" fmla="*/ 0 h 76"/>
                        <a:gd name="T26" fmla="*/ 2 w 79"/>
                        <a:gd name="T27" fmla="*/ 0 h 76"/>
                        <a:gd name="T28" fmla="*/ 2 w 79"/>
                        <a:gd name="T29" fmla="*/ 0 h 76"/>
                        <a:gd name="T30" fmla="*/ 2 w 79"/>
                        <a:gd name="T31" fmla="*/ 0 h 76"/>
                        <a:gd name="T32" fmla="*/ 1 w 79"/>
                        <a:gd name="T33" fmla="*/ 0 h 76"/>
                        <a:gd name="T34" fmla="*/ 1 w 79"/>
                        <a:gd name="T35" fmla="*/ 0 h 76"/>
                        <a:gd name="T36" fmla="*/ 1 w 79"/>
                        <a:gd name="T37" fmla="*/ 0 h 76"/>
                        <a:gd name="T38" fmla="*/ 1 w 79"/>
                        <a:gd name="T39" fmla="*/ 0 h 76"/>
                        <a:gd name="T40" fmla="*/ 0 w 79"/>
                        <a:gd name="T41" fmla="*/ 0 h 76"/>
                        <a:gd name="T42" fmla="*/ 0 w 79"/>
                        <a:gd name="T43" fmla="*/ 1 h 76"/>
                        <a:gd name="T44" fmla="*/ 0 w 79"/>
                        <a:gd name="T45" fmla="*/ 1 h 76"/>
                        <a:gd name="T46" fmla="*/ 0 w 79"/>
                        <a:gd name="T47" fmla="*/ 1 h 76"/>
                        <a:gd name="T48" fmla="*/ 0 w 79"/>
                        <a:gd name="T49" fmla="*/ 1 h 76"/>
                        <a:gd name="T50" fmla="*/ 0 w 79"/>
                        <a:gd name="T51" fmla="*/ 2 h 76"/>
                        <a:gd name="T52" fmla="*/ 0 w 79"/>
                        <a:gd name="T53" fmla="*/ 2 h 76"/>
                        <a:gd name="T54" fmla="*/ 0 w 79"/>
                        <a:gd name="T55" fmla="*/ 2 h 76"/>
                        <a:gd name="T56" fmla="*/ 1 w 79"/>
                        <a:gd name="T57" fmla="*/ 2 h 76"/>
                        <a:gd name="T58" fmla="*/ 1 w 79"/>
                        <a:gd name="T59" fmla="*/ 3 h 76"/>
                        <a:gd name="T60" fmla="*/ 1 w 79"/>
                        <a:gd name="T61" fmla="*/ 3 h 76"/>
                        <a:gd name="T62" fmla="*/ 1 w 79"/>
                        <a:gd name="T63" fmla="*/ 3 h 76"/>
                        <a:gd name="T64" fmla="*/ 2 w 79"/>
                        <a:gd name="T65" fmla="*/ 3 h 7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9"/>
                        <a:gd name="T100" fmla="*/ 0 h 76"/>
                        <a:gd name="T101" fmla="*/ 79 w 79"/>
                        <a:gd name="T102" fmla="*/ 76 h 76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9" h="76">
                          <a:moveTo>
                            <a:pt x="40" y="76"/>
                          </a:moveTo>
                          <a:lnTo>
                            <a:pt x="43" y="76"/>
                          </a:lnTo>
                          <a:lnTo>
                            <a:pt x="47" y="76"/>
                          </a:lnTo>
                          <a:lnTo>
                            <a:pt x="50" y="73"/>
                          </a:lnTo>
                          <a:lnTo>
                            <a:pt x="54" y="73"/>
                          </a:lnTo>
                          <a:lnTo>
                            <a:pt x="56" y="71"/>
                          </a:lnTo>
                          <a:lnTo>
                            <a:pt x="61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9" y="61"/>
                          </a:lnTo>
                          <a:lnTo>
                            <a:pt x="72" y="58"/>
                          </a:lnTo>
                          <a:lnTo>
                            <a:pt x="73" y="56"/>
                          </a:lnTo>
                          <a:lnTo>
                            <a:pt x="74" y="53"/>
                          </a:lnTo>
                          <a:lnTo>
                            <a:pt x="76" y="48"/>
                          </a:lnTo>
                          <a:lnTo>
                            <a:pt x="76" y="45"/>
                          </a:lnTo>
                          <a:lnTo>
                            <a:pt x="77" y="40"/>
                          </a:lnTo>
                          <a:lnTo>
                            <a:pt x="79" y="38"/>
                          </a:lnTo>
                          <a:lnTo>
                            <a:pt x="77" y="33"/>
                          </a:lnTo>
                          <a:lnTo>
                            <a:pt x="76" y="29"/>
                          </a:lnTo>
                          <a:lnTo>
                            <a:pt x="76" y="25"/>
                          </a:lnTo>
                          <a:lnTo>
                            <a:pt x="74" y="22"/>
                          </a:lnTo>
                          <a:lnTo>
                            <a:pt x="73" y="19"/>
                          </a:lnTo>
                          <a:lnTo>
                            <a:pt x="72" y="15"/>
                          </a:lnTo>
                          <a:lnTo>
                            <a:pt x="69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1" y="5"/>
                          </a:lnTo>
                          <a:lnTo>
                            <a:pt x="56" y="3"/>
                          </a:lnTo>
                          <a:lnTo>
                            <a:pt x="54" y="2"/>
                          </a:lnTo>
                          <a:lnTo>
                            <a:pt x="50" y="0"/>
                          </a:lnTo>
                          <a:lnTo>
                            <a:pt x="47" y="0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5" y="0"/>
                          </a:lnTo>
                          <a:lnTo>
                            <a:pt x="31" y="0"/>
                          </a:lnTo>
                          <a:lnTo>
                            <a:pt x="28" y="0"/>
                          </a:lnTo>
                          <a:lnTo>
                            <a:pt x="24" y="2"/>
                          </a:lnTo>
                          <a:lnTo>
                            <a:pt x="21" y="3"/>
                          </a:lnTo>
                          <a:lnTo>
                            <a:pt x="17" y="5"/>
                          </a:lnTo>
                          <a:lnTo>
                            <a:pt x="15" y="7"/>
                          </a:lnTo>
                          <a:lnTo>
                            <a:pt x="12" y="10"/>
                          </a:lnTo>
                          <a:lnTo>
                            <a:pt x="9" y="13"/>
                          </a:lnTo>
                          <a:lnTo>
                            <a:pt x="6" y="15"/>
                          </a:lnTo>
                          <a:lnTo>
                            <a:pt x="5" y="19"/>
                          </a:lnTo>
                          <a:lnTo>
                            <a:pt x="3" y="22"/>
                          </a:lnTo>
                          <a:lnTo>
                            <a:pt x="2" y="25"/>
                          </a:lnTo>
                          <a:lnTo>
                            <a:pt x="0" y="29"/>
                          </a:lnTo>
                          <a:lnTo>
                            <a:pt x="0" y="33"/>
                          </a:lnTo>
                          <a:lnTo>
                            <a:pt x="0" y="38"/>
                          </a:lnTo>
                          <a:lnTo>
                            <a:pt x="0" y="40"/>
                          </a:lnTo>
                          <a:lnTo>
                            <a:pt x="0" y="45"/>
                          </a:lnTo>
                          <a:lnTo>
                            <a:pt x="2" y="48"/>
                          </a:lnTo>
                          <a:lnTo>
                            <a:pt x="3" y="53"/>
                          </a:lnTo>
                          <a:lnTo>
                            <a:pt x="5" y="56"/>
                          </a:lnTo>
                          <a:lnTo>
                            <a:pt x="6" y="58"/>
                          </a:lnTo>
                          <a:lnTo>
                            <a:pt x="9" y="61"/>
                          </a:lnTo>
                          <a:lnTo>
                            <a:pt x="12" y="65"/>
                          </a:lnTo>
                          <a:lnTo>
                            <a:pt x="15" y="67"/>
                          </a:lnTo>
                          <a:lnTo>
                            <a:pt x="17" y="70"/>
                          </a:lnTo>
                          <a:lnTo>
                            <a:pt x="21" y="71"/>
                          </a:lnTo>
                          <a:lnTo>
                            <a:pt x="24" y="73"/>
                          </a:lnTo>
                          <a:lnTo>
                            <a:pt x="28" y="73"/>
                          </a:lnTo>
                          <a:lnTo>
                            <a:pt x="31" y="76"/>
                          </a:lnTo>
                          <a:lnTo>
                            <a:pt x="35" y="76"/>
                          </a:lnTo>
                          <a:lnTo>
                            <a:pt x="40" y="7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009" name="Freeform 43"/>
                    <p:cNvSpPr>
                      <a:spLocks/>
                    </p:cNvSpPr>
                    <p:nvPr/>
                  </p:nvSpPr>
                  <p:spPr bwMode="auto">
                    <a:xfrm>
                      <a:off x="5487" y="1905"/>
                      <a:ext cx="27" cy="26"/>
                    </a:xfrm>
                    <a:custGeom>
                      <a:avLst/>
                      <a:gdLst>
                        <a:gd name="T0" fmla="*/ 2 w 79"/>
                        <a:gd name="T1" fmla="*/ 3 h 79"/>
                        <a:gd name="T2" fmla="*/ 2 w 79"/>
                        <a:gd name="T3" fmla="*/ 3 h 79"/>
                        <a:gd name="T4" fmla="*/ 2 w 79"/>
                        <a:gd name="T5" fmla="*/ 3 h 79"/>
                        <a:gd name="T6" fmla="*/ 3 w 79"/>
                        <a:gd name="T7" fmla="*/ 2 h 79"/>
                        <a:gd name="T8" fmla="*/ 3 w 79"/>
                        <a:gd name="T9" fmla="*/ 2 h 79"/>
                        <a:gd name="T10" fmla="*/ 3 w 79"/>
                        <a:gd name="T11" fmla="*/ 2 h 79"/>
                        <a:gd name="T12" fmla="*/ 3 w 79"/>
                        <a:gd name="T13" fmla="*/ 2 h 79"/>
                        <a:gd name="T14" fmla="*/ 3 w 79"/>
                        <a:gd name="T15" fmla="*/ 2 h 79"/>
                        <a:gd name="T16" fmla="*/ 3 w 79"/>
                        <a:gd name="T17" fmla="*/ 1 h 79"/>
                        <a:gd name="T18" fmla="*/ 3 w 79"/>
                        <a:gd name="T19" fmla="*/ 1 h 79"/>
                        <a:gd name="T20" fmla="*/ 3 w 79"/>
                        <a:gd name="T21" fmla="*/ 1 h 79"/>
                        <a:gd name="T22" fmla="*/ 3 w 79"/>
                        <a:gd name="T23" fmla="*/ 1 h 79"/>
                        <a:gd name="T24" fmla="*/ 3 w 79"/>
                        <a:gd name="T25" fmla="*/ 0 h 79"/>
                        <a:gd name="T26" fmla="*/ 2 w 79"/>
                        <a:gd name="T27" fmla="*/ 0 h 79"/>
                        <a:gd name="T28" fmla="*/ 2 w 79"/>
                        <a:gd name="T29" fmla="*/ 0 h 79"/>
                        <a:gd name="T30" fmla="*/ 2 w 79"/>
                        <a:gd name="T31" fmla="*/ 0 h 79"/>
                        <a:gd name="T32" fmla="*/ 1 w 79"/>
                        <a:gd name="T33" fmla="*/ 0 h 79"/>
                        <a:gd name="T34" fmla="*/ 1 w 79"/>
                        <a:gd name="T35" fmla="*/ 0 h 79"/>
                        <a:gd name="T36" fmla="*/ 1 w 79"/>
                        <a:gd name="T37" fmla="*/ 0 h 79"/>
                        <a:gd name="T38" fmla="*/ 1 w 79"/>
                        <a:gd name="T39" fmla="*/ 0 h 79"/>
                        <a:gd name="T40" fmla="*/ 0 w 79"/>
                        <a:gd name="T41" fmla="*/ 1 h 79"/>
                        <a:gd name="T42" fmla="*/ 0 w 79"/>
                        <a:gd name="T43" fmla="*/ 1 h 79"/>
                        <a:gd name="T44" fmla="*/ 0 w 79"/>
                        <a:gd name="T45" fmla="*/ 1 h 79"/>
                        <a:gd name="T46" fmla="*/ 0 w 79"/>
                        <a:gd name="T47" fmla="*/ 1 h 79"/>
                        <a:gd name="T48" fmla="*/ 0 w 79"/>
                        <a:gd name="T49" fmla="*/ 2 h 79"/>
                        <a:gd name="T50" fmla="*/ 0 w 79"/>
                        <a:gd name="T51" fmla="*/ 2 h 79"/>
                        <a:gd name="T52" fmla="*/ 0 w 79"/>
                        <a:gd name="T53" fmla="*/ 2 h 79"/>
                        <a:gd name="T54" fmla="*/ 0 w 79"/>
                        <a:gd name="T55" fmla="*/ 2 h 79"/>
                        <a:gd name="T56" fmla="*/ 1 w 79"/>
                        <a:gd name="T57" fmla="*/ 2 h 79"/>
                        <a:gd name="T58" fmla="*/ 1 w 79"/>
                        <a:gd name="T59" fmla="*/ 3 h 79"/>
                        <a:gd name="T60" fmla="*/ 1 w 79"/>
                        <a:gd name="T61" fmla="*/ 3 h 79"/>
                        <a:gd name="T62" fmla="*/ 1 w 79"/>
                        <a:gd name="T63" fmla="*/ 3 h 79"/>
                        <a:gd name="T64" fmla="*/ 2 w 79"/>
                        <a:gd name="T65" fmla="*/ 3 h 79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9"/>
                        <a:gd name="T100" fmla="*/ 0 h 79"/>
                        <a:gd name="T101" fmla="*/ 79 w 79"/>
                        <a:gd name="T102" fmla="*/ 79 h 79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9" h="79">
                          <a:moveTo>
                            <a:pt x="40" y="79"/>
                          </a:moveTo>
                          <a:lnTo>
                            <a:pt x="43" y="79"/>
                          </a:lnTo>
                          <a:lnTo>
                            <a:pt x="47" y="78"/>
                          </a:lnTo>
                          <a:lnTo>
                            <a:pt x="52" y="76"/>
                          </a:lnTo>
                          <a:lnTo>
                            <a:pt x="54" y="75"/>
                          </a:lnTo>
                          <a:lnTo>
                            <a:pt x="57" y="73"/>
                          </a:lnTo>
                          <a:lnTo>
                            <a:pt x="61" y="70"/>
                          </a:lnTo>
                          <a:lnTo>
                            <a:pt x="63" y="68"/>
                          </a:lnTo>
                          <a:lnTo>
                            <a:pt x="67" y="67"/>
                          </a:lnTo>
                          <a:lnTo>
                            <a:pt x="69" y="63"/>
                          </a:lnTo>
                          <a:lnTo>
                            <a:pt x="72" y="61"/>
                          </a:lnTo>
                          <a:lnTo>
                            <a:pt x="73" y="59"/>
                          </a:lnTo>
                          <a:lnTo>
                            <a:pt x="75" y="55"/>
                          </a:lnTo>
                          <a:lnTo>
                            <a:pt x="76" y="50"/>
                          </a:lnTo>
                          <a:lnTo>
                            <a:pt x="78" y="48"/>
                          </a:lnTo>
                          <a:lnTo>
                            <a:pt x="78" y="43"/>
                          </a:lnTo>
                          <a:lnTo>
                            <a:pt x="79" y="41"/>
                          </a:lnTo>
                          <a:lnTo>
                            <a:pt x="78" y="35"/>
                          </a:lnTo>
                          <a:lnTo>
                            <a:pt x="78" y="31"/>
                          </a:lnTo>
                          <a:lnTo>
                            <a:pt x="76" y="28"/>
                          </a:lnTo>
                          <a:lnTo>
                            <a:pt x="75" y="25"/>
                          </a:lnTo>
                          <a:lnTo>
                            <a:pt x="73" y="21"/>
                          </a:lnTo>
                          <a:lnTo>
                            <a:pt x="72" y="18"/>
                          </a:lnTo>
                          <a:lnTo>
                            <a:pt x="69" y="15"/>
                          </a:lnTo>
                          <a:lnTo>
                            <a:pt x="67" y="12"/>
                          </a:lnTo>
                          <a:lnTo>
                            <a:pt x="63" y="10"/>
                          </a:lnTo>
                          <a:lnTo>
                            <a:pt x="61" y="8"/>
                          </a:lnTo>
                          <a:lnTo>
                            <a:pt x="57" y="5"/>
                          </a:lnTo>
                          <a:lnTo>
                            <a:pt x="54" y="4"/>
                          </a:lnTo>
                          <a:lnTo>
                            <a:pt x="52" y="3"/>
                          </a:lnTo>
                          <a:lnTo>
                            <a:pt x="47" y="2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6" y="0"/>
                          </a:lnTo>
                          <a:lnTo>
                            <a:pt x="31" y="2"/>
                          </a:lnTo>
                          <a:lnTo>
                            <a:pt x="28" y="3"/>
                          </a:lnTo>
                          <a:lnTo>
                            <a:pt x="24" y="4"/>
                          </a:lnTo>
                          <a:lnTo>
                            <a:pt x="21" y="5"/>
                          </a:lnTo>
                          <a:lnTo>
                            <a:pt x="18" y="8"/>
                          </a:lnTo>
                          <a:lnTo>
                            <a:pt x="15" y="10"/>
                          </a:lnTo>
                          <a:lnTo>
                            <a:pt x="12" y="12"/>
                          </a:lnTo>
                          <a:lnTo>
                            <a:pt x="10" y="15"/>
                          </a:lnTo>
                          <a:lnTo>
                            <a:pt x="8" y="18"/>
                          </a:lnTo>
                          <a:lnTo>
                            <a:pt x="5" y="21"/>
                          </a:lnTo>
                          <a:lnTo>
                            <a:pt x="4" y="25"/>
                          </a:lnTo>
                          <a:lnTo>
                            <a:pt x="3" y="28"/>
                          </a:lnTo>
                          <a:lnTo>
                            <a:pt x="2" y="31"/>
                          </a:lnTo>
                          <a:lnTo>
                            <a:pt x="0" y="35"/>
                          </a:lnTo>
                          <a:lnTo>
                            <a:pt x="0" y="41"/>
                          </a:lnTo>
                          <a:lnTo>
                            <a:pt x="0" y="43"/>
                          </a:lnTo>
                          <a:lnTo>
                            <a:pt x="2" y="48"/>
                          </a:lnTo>
                          <a:lnTo>
                            <a:pt x="3" y="50"/>
                          </a:lnTo>
                          <a:lnTo>
                            <a:pt x="4" y="55"/>
                          </a:lnTo>
                          <a:lnTo>
                            <a:pt x="5" y="59"/>
                          </a:lnTo>
                          <a:lnTo>
                            <a:pt x="8" y="61"/>
                          </a:lnTo>
                          <a:lnTo>
                            <a:pt x="10" y="63"/>
                          </a:lnTo>
                          <a:lnTo>
                            <a:pt x="12" y="67"/>
                          </a:lnTo>
                          <a:lnTo>
                            <a:pt x="15" y="68"/>
                          </a:lnTo>
                          <a:lnTo>
                            <a:pt x="18" y="70"/>
                          </a:lnTo>
                          <a:lnTo>
                            <a:pt x="21" y="73"/>
                          </a:lnTo>
                          <a:lnTo>
                            <a:pt x="24" y="75"/>
                          </a:lnTo>
                          <a:lnTo>
                            <a:pt x="28" y="76"/>
                          </a:lnTo>
                          <a:lnTo>
                            <a:pt x="31" y="78"/>
                          </a:lnTo>
                          <a:lnTo>
                            <a:pt x="36" y="79"/>
                          </a:lnTo>
                          <a:lnTo>
                            <a:pt x="40" y="7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010" name="Freeform 44"/>
                    <p:cNvSpPr>
                      <a:spLocks/>
                    </p:cNvSpPr>
                    <p:nvPr/>
                  </p:nvSpPr>
                  <p:spPr bwMode="auto">
                    <a:xfrm>
                      <a:off x="5536" y="1906"/>
                      <a:ext cx="26" cy="25"/>
                    </a:xfrm>
                    <a:custGeom>
                      <a:avLst/>
                      <a:gdLst>
                        <a:gd name="T0" fmla="*/ 2 w 78"/>
                        <a:gd name="T1" fmla="*/ 3 h 76"/>
                        <a:gd name="T2" fmla="*/ 2 w 78"/>
                        <a:gd name="T3" fmla="*/ 3 h 76"/>
                        <a:gd name="T4" fmla="*/ 2 w 78"/>
                        <a:gd name="T5" fmla="*/ 3 h 76"/>
                        <a:gd name="T6" fmla="*/ 2 w 78"/>
                        <a:gd name="T7" fmla="*/ 2 h 76"/>
                        <a:gd name="T8" fmla="*/ 3 w 78"/>
                        <a:gd name="T9" fmla="*/ 2 h 76"/>
                        <a:gd name="T10" fmla="*/ 3 w 78"/>
                        <a:gd name="T11" fmla="*/ 2 h 76"/>
                        <a:gd name="T12" fmla="*/ 3 w 78"/>
                        <a:gd name="T13" fmla="*/ 2 h 76"/>
                        <a:gd name="T14" fmla="*/ 3 w 78"/>
                        <a:gd name="T15" fmla="*/ 1 h 76"/>
                        <a:gd name="T16" fmla="*/ 3 w 78"/>
                        <a:gd name="T17" fmla="*/ 1 h 76"/>
                        <a:gd name="T18" fmla="*/ 3 w 78"/>
                        <a:gd name="T19" fmla="*/ 1 h 76"/>
                        <a:gd name="T20" fmla="*/ 3 w 78"/>
                        <a:gd name="T21" fmla="*/ 1 h 76"/>
                        <a:gd name="T22" fmla="*/ 3 w 78"/>
                        <a:gd name="T23" fmla="*/ 0 h 76"/>
                        <a:gd name="T24" fmla="*/ 2 w 78"/>
                        <a:gd name="T25" fmla="*/ 0 h 76"/>
                        <a:gd name="T26" fmla="*/ 2 w 78"/>
                        <a:gd name="T27" fmla="*/ 0 h 76"/>
                        <a:gd name="T28" fmla="*/ 2 w 78"/>
                        <a:gd name="T29" fmla="*/ 0 h 76"/>
                        <a:gd name="T30" fmla="*/ 2 w 78"/>
                        <a:gd name="T31" fmla="*/ 0 h 76"/>
                        <a:gd name="T32" fmla="*/ 1 w 78"/>
                        <a:gd name="T33" fmla="*/ 0 h 76"/>
                        <a:gd name="T34" fmla="*/ 1 w 78"/>
                        <a:gd name="T35" fmla="*/ 0 h 76"/>
                        <a:gd name="T36" fmla="*/ 1 w 78"/>
                        <a:gd name="T37" fmla="*/ 0 h 76"/>
                        <a:gd name="T38" fmla="*/ 0 w 78"/>
                        <a:gd name="T39" fmla="*/ 0 h 76"/>
                        <a:gd name="T40" fmla="*/ 0 w 78"/>
                        <a:gd name="T41" fmla="*/ 0 h 76"/>
                        <a:gd name="T42" fmla="*/ 0 w 78"/>
                        <a:gd name="T43" fmla="*/ 1 h 76"/>
                        <a:gd name="T44" fmla="*/ 0 w 78"/>
                        <a:gd name="T45" fmla="*/ 1 h 76"/>
                        <a:gd name="T46" fmla="*/ 0 w 78"/>
                        <a:gd name="T47" fmla="*/ 1 h 76"/>
                        <a:gd name="T48" fmla="*/ 0 w 78"/>
                        <a:gd name="T49" fmla="*/ 1 h 76"/>
                        <a:gd name="T50" fmla="*/ 0 w 78"/>
                        <a:gd name="T51" fmla="*/ 2 h 76"/>
                        <a:gd name="T52" fmla="*/ 0 w 78"/>
                        <a:gd name="T53" fmla="*/ 2 h 76"/>
                        <a:gd name="T54" fmla="*/ 0 w 78"/>
                        <a:gd name="T55" fmla="*/ 2 h 76"/>
                        <a:gd name="T56" fmla="*/ 0 w 78"/>
                        <a:gd name="T57" fmla="*/ 2 h 76"/>
                        <a:gd name="T58" fmla="*/ 1 w 78"/>
                        <a:gd name="T59" fmla="*/ 3 h 76"/>
                        <a:gd name="T60" fmla="*/ 1 w 78"/>
                        <a:gd name="T61" fmla="*/ 3 h 76"/>
                        <a:gd name="T62" fmla="*/ 1 w 78"/>
                        <a:gd name="T63" fmla="*/ 3 h 76"/>
                        <a:gd name="T64" fmla="*/ 1 w 78"/>
                        <a:gd name="T65" fmla="*/ 3 h 7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8"/>
                        <a:gd name="T100" fmla="*/ 0 h 76"/>
                        <a:gd name="T101" fmla="*/ 78 w 78"/>
                        <a:gd name="T102" fmla="*/ 76 h 76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8" h="76">
                          <a:moveTo>
                            <a:pt x="40" y="76"/>
                          </a:moveTo>
                          <a:lnTo>
                            <a:pt x="43" y="76"/>
                          </a:lnTo>
                          <a:lnTo>
                            <a:pt x="47" y="76"/>
                          </a:lnTo>
                          <a:lnTo>
                            <a:pt x="50" y="73"/>
                          </a:lnTo>
                          <a:lnTo>
                            <a:pt x="54" y="73"/>
                          </a:lnTo>
                          <a:lnTo>
                            <a:pt x="57" y="71"/>
                          </a:lnTo>
                          <a:lnTo>
                            <a:pt x="60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8" y="63"/>
                          </a:lnTo>
                          <a:lnTo>
                            <a:pt x="70" y="59"/>
                          </a:lnTo>
                          <a:lnTo>
                            <a:pt x="73" y="56"/>
                          </a:lnTo>
                          <a:lnTo>
                            <a:pt x="75" y="53"/>
                          </a:lnTo>
                          <a:lnTo>
                            <a:pt x="75" y="50"/>
                          </a:lnTo>
                          <a:lnTo>
                            <a:pt x="78" y="45"/>
                          </a:lnTo>
                          <a:lnTo>
                            <a:pt x="78" y="41"/>
                          </a:lnTo>
                          <a:lnTo>
                            <a:pt x="78" y="38"/>
                          </a:lnTo>
                          <a:lnTo>
                            <a:pt x="78" y="34"/>
                          </a:lnTo>
                          <a:lnTo>
                            <a:pt x="78" y="29"/>
                          </a:lnTo>
                          <a:lnTo>
                            <a:pt x="75" y="26"/>
                          </a:lnTo>
                          <a:lnTo>
                            <a:pt x="75" y="22"/>
                          </a:lnTo>
                          <a:lnTo>
                            <a:pt x="73" y="19"/>
                          </a:lnTo>
                          <a:lnTo>
                            <a:pt x="70" y="15"/>
                          </a:lnTo>
                          <a:lnTo>
                            <a:pt x="68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0" y="6"/>
                          </a:lnTo>
                          <a:lnTo>
                            <a:pt x="57" y="3"/>
                          </a:lnTo>
                          <a:lnTo>
                            <a:pt x="54" y="2"/>
                          </a:lnTo>
                          <a:lnTo>
                            <a:pt x="50" y="1"/>
                          </a:lnTo>
                          <a:lnTo>
                            <a:pt x="47" y="0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5" y="0"/>
                          </a:lnTo>
                          <a:lnTo>
                            <a:pt x="31" y="0"/>
                          </a:lnTo>
                          <a:lnTo>
                            <a:pt x="27" y="1"/>
                          </a:lnTo>
                          <a:lnTo>
                            <a:pt x="24" y="2"/>
                          </a:lnTo>
                          <a:lnTo>
                            <a:pt x="21" y="3"/>
                          </a:lnTo>
                          <a:lnTo>
                            <a:pt x="17" y="6"/>
                          </a:lnTo>
                          <a:lnTo>
                            <a:pt x="13" y="7"/>
                          </a:lnTo>
                          <a:lnTo>
                            <a:pt x="11" y="10"/>
                          </a:lnTo>
                          <a:lnTo>
                            <a:pt x="9" y="13"/>
                          </a:lnTo>
                          <a:lnTo>
                            <a:pt x="6" y="15"/>
                          </a:lnTo>
                          <a:lnTo>
                            <a:pt x="4" y="19"/>
                          </a:lnTo>
                          <a:lnTo>
                            <a:pt x="4" y="22"/>
                          </a:lnTo>
                          <a:lnTo>
                            <a:pt x="2" y="26"/>
                          </a:lnTo>
                          <a:lnTo>
                            <a:pt x="2" y="29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2" y="45"/>
                          </a:lnTo>
                          <a:lnTo>
                            <a:pt x="2" y="50"/>
                          </a:lnTo>
                          <a:lnTo>
                            <a:pt x="4" y="53"/>
                          </a:lnTo>
                          <a:lnTo>
                            <a:pt x="4" y="56"/>
                          </a:lnTo>
                          <a:lnTo>
                            <a:pt x="6" y="59"/>
                          </a:lnTo>
                          <a:lnTo>
                            <a:pt x="9" y="63"/>
                          </a:lnTo>
                          <a:lnTo>
                            <a:pt x="11" y="65"/>
                          </a:lnTo>
                          <a:lnTo>
                            <a:pt x="13" y="67"/>
                          </a:lnTo>
                          <a:lnTo>
                            <a:pt x="17" y="70"/>
                          </a:lnTo>
                          <a:lnTo>
                            <a:pt x="21" y="71"/>
                          </a:lnTo>
                          <a:lnTo>
                            <a:pt x="24" y="73"/>
                          </a:lnTo>
                          <a:lnTo>
                            <a:pt x="27" y="73"/>
                          </a:lnTo>
                          <a:lnTo>
                            <a:pt x="31" y="76"/>
                          </a:lnTo>
                          <a:lnTo>
                            <a:pt x="35" y="76"/>
                          </a:lnTo>
                          <a:lnTo>
                            <a:pt x="40" y="7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011" name="Freeform 45"/>
                    <p:cNvSpPr>
                      <a:spLocks/>
                    </p:cNvSpPr>
                    <p:nvPr/>
                  </p:nvSpPr>
                  <p:spPr bwMode="auto">
                    <a:xfrm>
                      <a:off x="5588" y="1906"/>
                      <a:ext cx="26" cy="26"/>
                    </a:xfrm>
                    <a:custGeom>
                      <a:avLst/>
                      <a:gdLst>
                        <a:gd name="T0" fmla="*/ 2 w 78"/>
                        <a:gd name="T1" fmla="*/ 3 h 77"/>
                        <a:gd name="T2" fmla="*/ 2 w 78"/>
                        <a:gd name="T3" fmla="*/ 3 h 77"/>
                        <a:gd name="T4" fmla="*/ 2 w 78"/>
                        <a:gd name="T5" fmla="*/ 3 h 77"/>
                        <a:gd name="T6" fmla="*/ 2 w 78"/>
                        <a:gd name="T7" fmla="*/ 2 h 77"/>
                        <a:gd name="T8" fmla="*/ 2 w 78"/>
                        <a:gd name="T9" fmla="*/ 2 h 77"/>
                        <a:gd name="T10" fmla="*/ 3 w 78"/>
                        <a:gd name="T11" fmla="*/ 2 h 77"/>
                        <a:gd name="T12" fmla="*/ 3 w 78"/>
                        <a:gd name="T13" fmla="*/ 2 h 77"/>
                        <a:gd name="T14" fmla="*/ 3 w 78"/>
                        <a:gd name="T15" fmla="*/ 2 h 77"/>
                        <a:gd name="T16" fmla="*/ 3 w 78"/>
                        <a:gd name="T17" fmla="*/ 1 h 77"/>
                        <a:gd name="T18" fmla="*/ 3 w 78"/>
                        <a:gd name="T19" fmla="*/ 1 h 77"/>
                        <a:gd name="T20" fmla="*/ 3 w 78"/>
                        <a:gd name="T21" fmla="*/ 1 h 77"/>
                        <a:gd name="T22" fmla="*/ 2 w 78"/>
                        <a:gd name="T23" fmla="*/ 0 h 77"/>
                        <a:gd name="T24" fmla="*/ 2 w 78"/>
                        <a:gd name="T25" fmla="*/ 0 h 77"/>
                        <a:gd name="T26" fmla="*/ 2 w 78"/>
                        <a:gd name="T27" fmla="*/ 0 h 77"/>
                        <a:gd name="T28" fmla="*/ 2 w 78"/>
                        <a:gd name="T29" fmla="*/ 0 h 77"/>
                        <a:gd name="T30" fmla="*/ 2 w 78"/>
                        <a:gd name="T31" fmla="*/ 0 h 77"/>
                        <a:gd name="T32" fmla="*/ 1 w 78"/>
                        <a:gd name="T33" fmla="*/ 0 h 77"/>
                        <a:gd name="T34" fmla="*/ 1 w 78"/>
                        <a:gd name="T35" fmla="*/ 0 h 77"/>
                        <a:gd name="T36" fmla="*/ 1 w 78"/>
                        <a:gd name="T37" fmla="*/ 0 h 77"/>
                        <a:gd name="T38" fmla="*/ 0 w 78"/>
                        <a:gd name="T39" fmla="*/ 0 h 77"/>
                        <a:gd name="T40" fmla="*/ 0 w 78"/>
                        <a:gd name="T41" fmla="*/ 0 h 77"/>
                        <a:gd name="T42" fmla="*/ 0 w 78"/>
                        <a:gd name="T43" fmla="*/ 1 h 77"/>
                        <a:gd name="T44" fmla="*/ 0 w 78"/>
                        <a:gd name="T45" fmla="*/ 1 h 77"/>
                        <a:gd name="T46" fmla="*/ 0 w 78"/>
                        <a:gd name="T47" fmla="*/ 1 h 77"/>
                        <a:gd name="T48" fmla="*/ 0 w 78"/>
                        <a:gd name="T49" fmla="*/ 2 h 77"/>
                        <a:gd name="T50" fmla="*/ 0 w 78"/>
                        <a:gd name="T51" fmla="*/ 2 h 77"/>
                        <a:gd name="T52" fmla="*/ 0 w 78"/>
                        <a:gd name="T53" fmla="*/ 2 h 77"/>
                        <a:gd name="T54" fmla="*/ 0 w 78"/>
                        <a:gd name="T55" fmla="*/ 2 h 77"/>
                        <a:gd name="T56" fmla="*/ 0 w 78"/>
                        <a:gd name="T57" fmla="*/ 2 h 77"/>
                        <a:gd name="T58" fmla="*/ 1 w 78"/>
                        <a:gd name="T59" fmla="*/ 3 h 77"/>
                        <a:gd name="T60" fmla="*/ 1 w 78"/>
                        <a:gd name="T61" fmla="*/ 3 h 77"/>
                        <a:gd name="T62" fmla="*/ 1 w 78"/>
                        <a:gd name="T63" fmla="*/ 3 h 77"/>
                        <a:gd name="T64" fmla="*/ 1 w 78"/>
                        <a:gd name="T65" fmla="*/ 3 h 77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8"/>
                        <a:gd name="T100" fmla="*/ 0 h 77"/>
                        <a:gd name="T101" fmla="*/ 78 w 78"/>
                        <a:gd name="T102" fmla="*/ 77 h 77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8" h="77">
                          <a:moveTo>
                            <a:pt x="38" y="77"/>
                          </a:moveTo>
                          <a:lnTo>
                            <a:pt x="41" y="76"/>
                          </a:lnTo>
                          <a:lnTo>
                            <a:pt x="45" y="75"/>
                          </a:lnTo>
                          <a:lnTo>
                            <a:pt x="50" y="75"/>
                          </a:lnTo>
                          <a:lnTo>
                            <a:pt x="53" y="72"/>
                          </a:lnTo>
                          <a:lnTo>
                            <a:pt x="56" y="71"/>
                          </a:lnTo>
                          <a:lnTo>
                            <a:pt x="60" y="69"/>
                          </a:lnTo>
                          <a:lnTo>
                            <a:pt x="63" y="66"/>
                          </a:lnTo>
                          <a:lnTo>
                            <a:pt x="65" y="64"/>
                          </a:lnTo>
                          <a:lnTo>
                            <a:pt x="67" y="62"/>
                          </a:lnTo>
                          <a:lnTo>
                            <a:pt x="70" y="59"/>
                          </a:lnTo>
                          <a:lnTo>
                            <a:pt x="71" y="56"/>
                          </a:lnTo>
                          <a:lnTo>
                            <a:pt x="73" y="53"/>
                          </a:lnTo>
                          <a:lnTo>
                            <a:pt x="76" y="49"/>
                          </a:lnTo>
                          <a:lnTo>
                            <a:pt x="76" y="45"/>
                          </a:lnTo>
                          <a:lnTo>
                            <a:pt x="77" y="41"/>
                          </a:lnTo>
                          <a:lnTo>
                            <a:pt x="78" y="38"/>
                          </a:lnTo>
                          <a:lnTo>
                            <a:pt x="77" y="34"/>
                          </a:lnTo>
                          <a:lnTo>
                            <a:pt x="76" y="28"/>
                          </a:lnTo>
                          <a:lnTo>
                            <a:pt x="76" y="26"/>
                          </a:lnTo>
                          <a:lnTo>
                            <a:pt x="73" y="23"/>
                          </a:lnTo>
                          <a:lnTo>
                            <a:pt x="71" y="19"/>
                          </a:lnTo>
                          <a:lnTo>
                            <a:pt x="70" y="17"/>
                          </a:lnTo>
                          <a:lnTo>
                            <a:pt x="67" y="13"/>
                          </a:lnTo>
                          <a:lnTo>
                            <a:pt x="65" y="11"/>
                          </a:lnTo>
                          <a:lnTo>
                            <a:pt x="63" y="8"/>
                          </a:lnTo>
                          <a:lnTo>
                            <a:pt x="60" y="6"/>
                          </a:lnTo>
                          <a:lnTo>
                            <a:pt x="56" y="4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2" y="2"/>
                          </a:lnTo>
                          <a:lnTo>
                            <a:pt x="20" y="4"/>
                          </a:lnTo>
                          <a:lnTo>
                            <a:pt x="16" y="6"/>
                          </a:lnTo>
                          <a:lnTo>
                            <a:pt x="13" y="8"/>
                          </a:lnTo>
                          <a:lnTo>
                            <a:pt x="11" y="11"/>
                          </a:lnTo>
                          <a:lnTo>
                            <a:pt x="8" y="13"/>
                          </a:lnTo>
                          <a:lnTo>
                            <a:pt x="6" y="17"/>
                          </a:lnTo>
                          <a:lnTo>
                            <a:pt x="5" y="19"/>
                          </a:lnTo>
                          <a:lnTo>
                            <a:pt x="2" y="23"/>
                          </a:lnTo>
                          <a:lnTo>
                            <a:pt x="1" y="26"/>
                          </a:lnTo>
                          <a:lnTo>
                            <a:pt x="0" y="28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0" y="45"/>
                          </a:lnTo>
                          <a:lnTo>
                            <a:pt x="1" y="49"/>
                          </a:lnTo>
                          <a:lnTo>
                            <a:pt x="2" y="53"/>
                          </a:lnTo>
                          <a:lnTo>
                            <a:pt x="5" y="56"/>
                          </a:lnTo>
                          <a:lnTo>
                            <a:pt x="6" y="59"/>
                          </a:lnTo>
                          <a:lnTo>
                            <a:pt x="8" y="62"/>
                          </a:lnTo>
                          <a:lnTo>
                            <a:pt x="11" y="64"/>
                          </a:lnTo>
                          <a:lnTo>
                            <a:pt x="13" y="66"/>
                          </a:lnTo>
                          <a:lnTo>
                            <a:pt x="16" y="69"/>
                          </a:lnTo>
                          <a:lnTo>
                            <a:pt x="20" y="71"/>
                          </a:lnTo>
                          <a:lnTo>
                            <a:pt x="22" y="72"/>
                          </a:lnTo>
                          <a:lnTo>
                            <a:pt x="26" y="75"/>
                          </a:lnTo>
                          <a:lnTo>
                            <a:pt x="31" y="75"/>
                          </a:lnTo>
                          <a:lnTo>
                            <a:pt x="34" y="76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012" name="Freeform 46"/>
                    <p:cNvSpPr>
                      <a:spLocks/>
                    </p:cNvSpPr>
                    <p:nvPr/>
                  </p:nvSpPr>
                  <p:spPr bwMode="auto">
                    <a:xfrm>
                      <a:off x="5639" y="1907"/>
                      <a:ext cx="25" cy="25"/>
                    </a:xfrm>
                    <a:custGeom>
                      <a:avLst/>
                      <a:gdLst>
                        <a:gd name="T0" fmla="*/ 1 w 77"/>
                        <a:gd name="T1" fmla="*/ 3 h 77"/>
                        <a:gd name="T2" fmla="*/ 2 w 77"/>
                        <a:gd name="T3" fmla="*/ 3 h 77"/>
                        <a:gd name="T4" fmla="*/ 2 w 77"/>
                        <a:gd name="T5" fmla="*/ 3 h 77"/>
                        <a:gd name="T6" fmla="*/ 2 w 77"/>
                        <a:gd name="T7" fmla="*/ 2 h 77"/>
                        <a:gd name="T8" fmla="*/ 2 w 77"/>
                        <a:gd name="T9" fmla="*/ 2 h 77"/>
                        <a:gd name="T10" fmla="*/ 2 w 77"/>
                        <a:gd name="T11" fmla="*/ 2 h 77"/>
                        <a:gd name="T12" fmla="*/ 3 w 77"/>
                        <a:gd name="T13" fmla="*/ 2 h 77"/>
                        <a:gd name="T14" fmla="*/ 3 w 77"/>
                        <a:gd name="T15" fmla="*/ 2 h 77"/>
                        <a:gd name="T16" fmla="*/ 3 w 77"/>
                        <a:gd name="T17" fmla="*/ 1 h 77"/>
                        <a:gd name="T18" fmla="*/ 3 w 77"/>
                        <a:gd name="T19" fmla="*/ 1 h 77"/>
                        <a:gd name="T20" fmla="*/ 2 w 77"/>
                        <a:gd name="T21" fmla="*/ 1 h 77"/>
                        <a:gd name="T22" fmla="*/ 2 w 77"/>
                        <a:gd name="T23" fmla="*/ 0 h 77"/>
                        <a:gd name="T24" fmla="*/ 2 w 77"/>
                        <a:gd name="T25" fmla="*/ 0 h 77"/>
                        <a:gd name="T26" fmla="*/ 2 w 77"/>
                        <a:gd name="T27" fmla="*/ 0 h 77"/>
                        <a:gd name="T28" fmla="*/ 2 w 77"/>
                        <a:gd name="T29" fmla="*/ 0 h 77"/>
                        <a:gd name="T30" fmla="*/ 1 w 77"/>
                        <a:gd name="T31" fmla="*/ 0 h 77"/>
                        <a:gd name="T32" fmla="*/ 1 w 77"/>
                        <a:gd name="T33" fmla="*/ 0 h 77"/>
                        <a:gd name="T34" fmla="*/ 1 w 77"/>
                        <a:gd name="T35" fmla="*/ 0 h 77"/>
                        <a:gd name="T36" fmla="*/ 1 w 77"/>
                        <a:gd name="T37" fmla="*/ 0 h 77"/>
                        <a:gd name="T38" fmla="*/ 0 w 77"/>
                        <a:gd name="T39" fmla="*/ 0 h 77"/>
                        <a:gd name="T40" fmla="*/ 0 w 77"/>
                        <a:gd name="T41" fmla="*/ 0 h 77"/>
                        <a:gd name="T42" fmla="*/ 0 w 77"/>
                        <a:gd name="T43" fmla="*/ 1 h 77"/>
                        <a:gd name="T44" fmla="*/ 0 w 77"/>
                        <a:gd name="T45" fmla="*/ 1 h 77"/>
                        <a:gd name="T46" fmla="*/ 0 w 77"/>
                        <a:gd name="T47" fmla="*/ 1 h 77"/>
                        <a:gd name="T48" fmla="*/ 0 w 77"/>
                        <a:gd name="T49" fmla="*/ 2 h 77"/>
                        <a:gd name="T50" fmla="*/ 0 w 77"/>
                        <a:gd name="T51" fmla="*/ 2 h 77"/>
                        <a:gd name="T52" fmla="*/ 0 w 77"/>
                        <a:gd name="T53" fmla="*/ 2 h 77"/>
                        <a:gd name="T54" fmla="*/ 0 w 77"/>
                        <a:gd name="T55" fmla="*/ 2 h 77"/>
                        <a:gd name="T56" fmla="*/ 0 w 77"/>
                        <a:gd name="T57" fmla="*/ 2 h 77"/>
                        <a:gd name="T58" fmla="*/ 1 w 77"/>
                        <a:gd name="T59" fmla="*/ 3 h 77"/>
                        <a:gd name="T60" fmla="*/ 1 w 77"/>
                        <a:gd name="T61" fmla="*/ 3 h 77"/>
                        <a:gd name="T62" fmla="*/ 1 w 77"/>
                        <a:gd name="T63" fmla="*/ 3 h 77"/>
                        <a:gd name="T64" fmla="*/ 1 w 77"/>
                        <a:gd name="T65" fmla="*/ 3 h 77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7"/>
                        <a:gd name="T100" fmla="*/ 0 h 77"/>
                        <a:gd name="T101" fmla="*/ 77 w 77"/>
                        <a:gd name="T102" fmla="*/ 77 h 77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7" h="77">
                          <a:moveTo>
                            <a:pt x="38" y="77"/>
                          </a:moveTo>
                          <a:lnTo>
                            <a:pt x="41" y="77"/>
                          </a:lnTo>
                          <a:lnTo>
                            <a:pt x="45" y="76"/>
                          </a:lnTo>
                          <a:lnTo>
                            <a:pt x="48" y="75"/>
                          </a:lnTo>
                          <a:lnTo>
                            <a:pt x="53" y="75"/>
                          </a:lnTo>
                          <a:lnTo>
                            <a:pt x="56" y="73"/>
                          </a:lnTo>
                          <a:lnTo>
                            <a:pt x="59" y="70"/>
                          </a:lnTo>
                          <a:lnTo>
                            <a:pt x="61" y="67"/>
                          </a:lnTo>
                          <a:lnTo>
                            <a:pt x="65" y="66"/>
                          </a:lnTo>
                          <a:lnTo>
                            <a:pt x="67" y="62"/>
                          </a:lnTo>
                          <a:lnTo>
                            <a:pt x="70" y="60"/>
                          </a:lnTo>
                          <a:lnTo>
                            <a:pt x="71" y="57"/>
                          </a:lnTo>
                          <a:lnTo>
                            <a:pt x="73" y="53"/>
                          </a:lnTo>
                          <a:lnTo>
                            <a:pt x="74" y="50"/>
                          </a:lnTo>
                          <a:lnTo>
                            <a:pt x="76" y="45"/>
                          </a:lnTo>
                          <a:lnTo>
                            <a:pt x="76" y="42"/>
                          </a:lnTo>
                          <a:lnTo>
                            <a:pt x="77" y="38"/>
                          </a:lnTo>
                          <a:lnTo>
                            <a:pt x="76" y="35"/>
                          </a:lnTo>
                          <a:lnTo>
                            <a:pt x="76" y="30"/>
                          </a:lnTo>
                          <a:lnTo>
                            <a:pt x="74" y="26"/>
                          </a:lnTo>
                          <a:lnTo>
                            <a:pt x="73" y="23"/>
                          </a:lnTo>
                          <a:lnTo>
                            <a:pt x="71" y="19"/>
                          </a:lnTo>
                          <a:lnTo>
                            <a:pt x="70" y="17"/>
                          </a:lnTo>
                          <a:lnTo>
                            <a:pt x="67" y="13"/>
                          </a:lnTo>
                          <a:lnTo>
                            <a:pt x="65" y="11"/>
                          </a:lnTo>
                          <a:lnTo>
                            <a:pt x="61" y="9"/>
                          </a:lnTo>
                          <a:lnTo>
                            <a:pt x="59" y="6"/>
                          </a:lnTo>
                          <a:lnTo>
                            <a:pt x="56" y="4"/>
                          </a:lnTo>
                          <a:lnTo>
                            <a:pt x="53" y="3"/>
                          </a:lnTo>
                          <a:lnTo>
                            <a:pt x="48" y="2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3" y="0"/>
                          </a:lnTo>
                          <a:lnTo>
                            <a:pt x="31" y="0"/>
                          </a:lnTo>
                          <a:lnTo>
                            <a:pt x="26" y="2"/>
                          </a:lnTo>
                          <a:lnTo>
                            <a:pt x="22" y="3"/>
                          </a:lnTo>
                          <a:lnTo>
                            <a:pt x="19" y="4"/>
                          </a:lnTo>
                          <a:lnTo>
                            <a:pt x="15" y="6"/>
                          </a:lnTo>
                          <a:lnTo>
                            <a:pt x="13" y="9"/>
                          </a:lnTo>
                          <a:lnTo>
                            <a:pt x="10" y="11"/>
                          </a:lnTo>
                          <a:lnTo>
                            <a:pt x="7" y="13"/>
                          </a:lnTo>
                          <a:lnTo>
                            <a:pt x="4" y="17"/>
                          </a:lnTo>
                          <a:lnTo>
                            <a:pt x="3" y="19"/>
                          </a:lnTo>
                          <a:lnTo>
                            <a:pt x="2" y="23"/>
                          </a:lnTo>
                          <a:lnTo>
                            <a:pt x="0" y="26"/>
                          </a:lnTo>
                          <a:lnTo>
                            <a:pt x="0" y="30"/>
                          </a:lnTo>
                          <a:lnTo>
                            <a:pt x="0" y="35"/>
                          </a:lnTo>
                          <a:lnTo>
                            <a:pt x="0" y="38"/>
                          </a:lnTo>
                          <a:lnTo>
                            <a:pt x="0" y="42"/>
                          </a:lnTo>
                          <a:lnTo>
                            <a:pt x="0" y="45"/>
                          </a:lnTo>
                          <a:lnTo>
                            <a:pt x="0" y="50"/>
                          </a:lnTo>
                          <a:lnTo>
                            <a:pt x="2" y="53"/>
                          </a:lnTo>
                          <a:lnTo>
                            <a:pt x="3" y="57"/>
                          </a:lnTo>
                          <a:lnTo>
                            <a:pt x="4" y="60"/>
                          </a:lnTo>
                          <a:lnTo>
                            <a:pt x="7" y="62"/>
                          </a:lnTo>
                          <a:lnTo>
                            <a:pt x="10" y="66"/>
                          </a:lnTo>
                          <a:lnTo>
                            <a:pt x="13" y="67"/>
                          </a:lnTo>
                          <a:lnTo>
                            <a:pt x="15" y="70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5"/>
                          </a:lnTo>
                          <a:lnTo>
                            <a:pt x="31" y="76"/>
                          </a:lnTo>
                          <a:lnTo>
                            <a:pt x="33" y="77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013" name="Freeform 47"/>
                    <p:cNvSpPr>
                      <a:spLocks/>
                    </p:cNvSpPr>
                    <p:nvPr/>
                  </p:nvSpPr>
                  <p:spPr bwMode="auto">
                    <a:xfrm>
                      <a:off x="5491" y="1538"/>
                      <a:ext cx="19" cy="9"/>
                    </a:xfrm>
                    <a:custGeom>
                      <a:avLst/>
                      <a:gdLst>
                        <a:gd name="T0" fmla="*/ 2 w 56"/>
                        <a:gd name="T1" fmla="*/ 0 h 27"/>
                        <a:gd name="T2" fmla="*/ 2 w 56"/>
                        <a:gd name="T3" fmla="*/ 0 h 27"/>
                        <a:gd name="T4" fmla="*/ 2 w 56"/>
                        <a:gd name="T5" fmla="*/ 0 h 27"/>
                        <a:gd name="T6" fmla="*/ 2 w 56"/>
                        <a:gd name="T7" fmla="*/ 0 h 27"/>
                        <a:gd name="T8" fmla="*/ 2 w 56"/>
                        <a:gd name="T9" fmla="*/ 1 h 27"/>
                        <a:gd name="T10" fmla="*/ 2 w 56"/>
                        <a:gd name="T11" fmla="*/ 1 h 27"/>
                        <a:gd name="T12" fmla="*/ 2 w 56"/>
                        <a:gd name="T13" fmla="*/ 1 h 27"/>
                        <a:gd name="T14" fmla="*/ 2 w 56"/>
                        <a:gd name="T15" fmla="*/ 1 h 27"/>
                        <a:gd name="T16" fmla="*/ 2 w 56"/>
                        <a:gd name="T17" fmla="*/ 1 h 27"/>
                        <a:gd name="T18" fmla="*/ 2 w 56"/>
                        <a:gd name="T19" fmla="*/ 1 h 27"/>
                        <a:gd name="T20" fmla="*/ 2 w 56"/>
                        <a:gd name="T21" fmla="*/ 1 h 27"/>
                        <a:gd name="T22" fmla="*/ 2 w 56"/>
                        <a:gd name="T23" fmla="*/ 1 h 27"/>
                        <a:gd name="T24" fmla="*/ 2 w 56"/>
                        <a:gd name="T25" fmla="*/ 1 h 27"/>
                        <a:gd name="T26" fmla="*/ 1 w 56"/>
                        <a:gd name="T27" fmla="*/ 1 h 27"/>
                        <a:gd name="T28" fmla="*/ 1 w 56"/>
                        <a:gd name="T29" fmla="*/ 1 h 27"/>
                        <a:gd name="T30" fmla="*/ 1 w 56"/>
                        <a:gd name="T31" fmla="*/ 1 h 27"/>
                        <a:gd name="T32" fmla="*/ 1 w 56"/>
                        <a:gd name="T33" fmla="*/ 1 h 27"/>
                        <a:gd name="T34" fmla="*/ 1 w 56"/>
                        <a:gd name="T35" fmla="*/ 1 h 27"/>
                        <a:gd name="T36" fmla="*/ 1 w 56"/>
                        <a:gd name="T37" fmla="*/ 1 h 27"/>
                        <a:gd name="T38" fmla="*/ 1 w 56"/>
                        <a:gd name="T39" fmla="*/ 1 h 27"/>
                        <a:gd name="T40" fmla="*/ 0 w 56"/>
                        <a:gd name="T41" fmla="*/ 0 h 27"/>
                        <a:gd name="T42" fmla="*/ 0 w 56"/>
                        <a:gd name="T43" fmla="*/ 0 h 27"/>
                        <a:gd name="T44" fmla="*/ 0 w 56"/>
                        <a:gd name="T45" fmla="*/ 0 h 27"/>
                        <a:gd name="T46" fmla="*/ 0 w 56"/>
                        <a:gd name="T47" fmla="*/ 0 h 27"/>
                        <a:gd name="T48" fmla="*/ 0 w 56"/>
                        <a:gd name="T49" fmla="*/ 0 h 27"/>
                        <a:gd name="T50" fmla="*/ 0 w 56"/>
                        <a:gd name="T51" fmla="*/ 0 h 27"/>
                        <a:gd name="T52" fmla="*/ 0 w 56"/>
                        <a:gd name="T53" fmla="*/ 0 h 27"/>
                        <a:gd name="T54" fmla="*/ 0 w 56"/>
                        <a:gd name="T55" fmla="*/ 0 h 27"/>
                        <a:gd name="T56" fmla="*/ 0 w 56"/>
                        <a:gd name="T57" fmla="*/ 0 h 27"/>
                        <a:gd name="T58" fmla="*/ 1 w 56"/>
                        <a:gd name="T59" fmla="*/ 0 h 27"/>
                        <a:gd name="T60" fmla="*/ 1 w 56"/>
                        <a:gd name="T61" fmla="*/ 0 h 27"/>
                        <a:gd name="T62" fmla="*/ 1 w 56"/>
                        <a:gd name="T63" fmla="*/ 0 h 27"/>
                        <a:gd name="T64" fmla="*/ 1 w 56"/>
                        <a:gd name="T65" fmla="*/ 0 h 27"/>
                        <a:gd name="T66" fmla="*/ 1 w 56"/>
                        <a:gd name="T67" fmla="*/ 0 h 27"/>
                        <a:gd name="T68" fmla="*/ 1 w 56"/>
                        <a:gd name="T69" fmla="*/ 0 h 27"/>
                        <a:gd name="T70" fmla="*/ 1 w 56"/>
                        <a:gd name="T71" fmla="*/ 0 h 27"/>
                        <a:gd name="T72" fmla="*/ 2 w 56"/>
                        <a:gd name="T73" fmla="*/ 0 h 27"/>
                        <a:gd name="T74" fmla="*/ 2 w 56"/>
                        <a:gd name="T75" fmla="*/ 0 h 27"/>
                        <a:gd name="T76" fmla="*/ 2 w 56"/>
                        <a:gd name="T77" fmla="*/ 0 h 27"/>
                        <a:gd name="T78" fmla="*/ 2 w 56"/>
                        <a:gd name="T79" fmla="*/ 0 h 27"/>
                        <a:gd name="T80" fmla="*/ 2 w 56"/>
                        <a:gd name="T81" fmla="*/ 0 h 27"/>
                        <a:gd name="T82" fmla="*/ 2 w 56"/>
                        <a:gd name="T83" fmla="*/ 0 h 27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w 56"/>
                        <a:gd name="T127" fmla="*/ 0 h 27"/>
                        <a:gd name="T128" fmla="*/ 56 w 56"/>
                        <a:gd name="T129" fmla="*/ 27 h 27"/>
                      </a:gdLst>
                      <a:ahLst/>
                      <a:cxnLst>
                        <a:cxn ang="T84">
                          <a:pos x="T0" y="T1"/>
                        </a:cxn>
                        <a:cxn ang="T85">
                          <a:pos x="T2" y="T3"/>
                        </a:cxn>
                        <a:cxn ang="T86">
                          <a:pos x="T4" y="T5"/>
                        </a:cxn>
                        <a:cxn ang="T87">
                          <a:pos x="T6" y="T7"/>
                        </a:cxn>
                        <a:cxn ang="T88">
                          <a:pos x="T8" y="T9"/>
                        </a:cxn>
                        <a:cxn ang="T89">
                          <a:pos x="T10" y="T11"/>
                        </a:cxn>
                        <a:cxn ang="T90">
                          <a:pos x="T12" y="T13"/>
                        </a:cxn>
                        <a:cxn ang="T91">
                          <a:pos x="T14" y="T15"/>
                        </a:cxn>
                        <a:cxn ang="T92">
                          <a:pos x="T16" y="T17"/>
                        </a:cxn>
                        <a:cxn ang="T93">
                          <a:pos x="T18" y="T19"/>
                        </a:cxn>
                        <a:cxn ang="T94">
                          <a:pos x="T20" y="T21"/>
                        </a:cxn>
                        <a:cxn ang="T95">
                          <a:pos x="T22" y="T23"/>
                        </a:cxn>
                        <a:cxn ang="T96">
                          <a:pos x="T24" y="T25"/>
                        </a:cxn>
                        <a:cxn ang="T97">
                          <a:pos x="T26" y="T27"/>
                        </a:cxn>
                        <a:cxn ang="T98">
                          <a:pos x="T28" y="T29"/>
                        </a:cxn>
                        <a:cxn ang="T99">
                          <a:pos x="T30" y="T31"/>
                        </a:cxn>
                        <a:cxn ang="T100">
                          <a:pos x="T32" y="T33"/>
                        </a:cxn>
                        <a:cxn ang="T101">
                          <a:pos x="T34" y="T35"/>
                        </a:cxn>
                        <a:cxn ang="T102">
                          <a:pos x="T36" y="T37"/>
                        </a:cxn>
                        <a:cxn ang="T103">
                          <a:pos x="T38" y="T39"/>
                        </a:cxn>
                        <a:cxn ang="T104">
                          <a:pos x="T40" y="T41"/>
                        </a:cxn>
                        <a:cxn ang="T105">
                          <a:pos x="T42" y="T43"/>
                        </a:cxn>
                        <a:cxn ang="T106">
                          <a:pos x="T44" y="T45"/>
                        </a:cxn>
                        <a:cxn ang="T107">
                          <a:pos x="T46" y="T47"/>
                        </a:cxn>
                        <a:cxn ang="T108">
                          <a:pos x="T48" y="T49"/>
                        </a:cxn>
                        <a:cxn ang="T109">
                          <a:pos x="T50" y="T51"/>
                        </a:cxn>
                        <a:cxn ang="T110">
                          <a:pos x="T52" y="T53"/>
                        </a:cxn>
                        <a:cxn ang="T111">
                          <a:pos x="T54" y="T55"/>
                        </a:cxn>
                        <a:cxn ang="T112">
                          <a:pos x="T56" y="T57"/>
                        </a:cxn>
                        <a:cxn ang="T113">
                          <a:pos x="T58" y="T59"/>
                        </a:cxn>
                        <a:cxn ang="T114">
                          <a:pos x="T60" y="T61"/>
                        </a:cxn>
                        <a:cxn ang="T115">
                          <a:pos x="T62" y="T63"/>
                        </a:cxn>
                        <a:cxn ang="T116">
                          <a:pos x="T64" y="T65"/>
                        </a:cxn>
                        <a:cxn ang="T117">
                          <a:pos x="T66" y="T67"/>
                        </a:cxn>
                        <a:cxn ang="T118">
                          <a:pos x="T68" y="T69"/>
                        </a:cxn>
                        <a:cxn ang="T119">
                          <a:pos x="T70" y="T71"/>
                        </a:cxn>
                        <a:cxn ang="T120">
                          <a:pos x="T72" y="T73"/>
                        </a:cxn>
                        <a:cxn ang="T121">
                          <a:pos x="T74" y="T75"/>
                        </a:cxn>
                        <a:cxn ang="T122">
                          <a:pos x="T76" y="T77"/>
                        </a:cxn>
                        <a:cxn ang="T123">
                          <a:pos x="T78" y="T79"/>
                        </a:cxn>
                        <a:cxn ang="T124">
                          <a:pos x="T80" y="T81"/>
                        </a:cxn>
                        <a:cxn ang="T125">
                          <a:pos x="T82" y="T83"/>
                        </a:cxn>
                      </a:cxnLst>
                      <a:rect l="T126" t="T127" r="T128" b="T129"/>
                      <a:pathLst>
                        <a:path w="56" h="27">
                          <a:moveTo>
                            <a:pt x="51" y="0"/>
                          </a:moveTo>
                          <a:lnTo>
                            <a:pt x="51" y="4"/>
                          </a:lnTo>
                          <a:lnTo>
                            <a:pt x="51" y="8"/>
                          </a:lnTo>
                          <a:lnTo>
                            <a:pt x="51" y="12"/>
                          </a:lnTo>
                          <a:lnTo>
                            <a:pt x="53" y="15"/>
                          </a:lnTo>
                          <a:lnTo>
                            <a:pt x="53" y="19"/>
                          </a:lnTo>
                          <a:lnTo>
                            <a:pt x="54" y="22"/>
                          </a:lnTo>
                          <a:lnTo>
                            <a:pt x="55" y="25"/>
                          </a:lnTo>
                          <a:lnTo>
                            <a:pt x="56" y="27"/>
                          </a:lnTo>
                          <a:lnTo>
                            <a:pt x="51" y="27"/>
                          </a:lnTo>
                          <a:lnTo>
                            <a:pt x="48" y="27"/>
                          </a:lnTo>
                          <a:lnTo>
                            <a:pt x="44" y="27"/>
                          </a:lnTo>
                          <a:lnTo>
                            <a:pt x="41" y="27"/>
                          </a:lnTo>
                          <a:lnTo>
                            <a:pt x="37" y="26"/>
                          </a:lnTo>
                          <a:lnTo>
                            <a:pt x="34" y="25"/>
                          </a:lnTo>
                          <a:lnTo>
                            <a:pt x="29" y="23"/>
                          </a:lnTo>
                          <a:lnTo>
                            <a:pt x="26" y="22"/>
                          </a:lnTo>
                          <a:lnTo>
                            <a:pt x="23" y="20"/>
                          </a:lnTo>
                          <a:lnTo>
                            <a:pt x="19" y="18"/>
                          </a:lnTo>
                          <a:lnTo>
                            <a:pt x="16" y="14"/>
                          </a:lnTo>
                          <a:lnTo>
                            <a:pt x="13" y="12"/>
                          </a:lnTo>
                          <a:lnTo>
                            <a:pt x="9" y="9"/>
                          </a:lnTo>
                          <a:lnTo>
                            <a:pt x="6" y="7"/>
                          </a:lnTo>
                          <a:lnTo>
                            <a:pt x="3" y="4"/>
                          </a:lnTo>
                          <a:lnTo>
                            <a:pt x="0" y="2"/>
                          </a:lnTo>
                          <a:lnTo>
                            <a:pt x="3" y="1"/>
                          </a:lnTo>
                          <a:lnTo>
                            <a:pt x="6" y="1"/>
                          </a:lnTo>
                          <a:lnTo>
                            <a:pt x="9" y="1"/>
                          </a:lnTo>
                          <a:lnTo>
                            <a:pt x="13" y="1"/>
                          </a:lnTo>
                          <a:lnTo>
                            <a:pt x="16" y="1"/>
                          </a:lnTo>
                          <a:lnTo>
                            <a:pt x="19" y="1"/>
                          </a:lnTo>
                          <a:lnTo>
                            <a:pt x="23" y="1"/>
                          </a:lnTo>
                          <a:lnTo>
                            <a:pt x="26" y="1"/>
                          </a:lnTo>
                          <a:lnTo>
                            <a:pt x="29" y="0"/>
                          </a:lnTo>
                          <a:lnTo>
                            <a:pt x="31" y="0"/>
                          </a:lnTo>
                          <a:lnTo>
                            <a:pt x="35" y="0"/>
                          </a:lnTo>
                          <a:lnTo>
                            <a:pt x="40" y="0"/>
                          </a:lnTo>
                          <a:lnTo>
                            <a:pt x="42" y="0"/>
                          </a:lnTo>
                          <a:lnTo>
                            <a:pt x="44" y="0"/>
                          </a:lnTo>
                          <a:lnTo>
                            <a:pt x="48" y="0"/>
                          </a:lnTo>
                          <a:lnTo>
                            <a:pt x="51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014" name="Freeform 48"/>
                    <p:cNvSpPr>
                      <a:spLocks/>
                    </p:cNvSpPr>
                    <p:nvPr/>
                  </p:nvSpPr>
                  <p:spPr bwMode="auto">
                    <a:xfrm>
                      <a:off x="5354" y="1538"/>
                      <a:ext cx="326" cy="47"/>
                    </a:xfrm>
                    <a:custGeom>
                      <a:avLst/>
                      <a:gdLst>
                        <a:gd name="T0" fmla="*/ 31 w 976"/>
                        <a:gd name="T1" fmla="*/ 1 h 139"/>
                        <a:gd name="T2" fmla="*/ 30 w 976"/>
                        <a:gd name="T3" fmla="*/ 1 h 139"/>
                        <a:gd name="T4" fmla="*/ 28 w 976"/>
                        <a:gd name="T5" fmla="*/ 1 h 139"/>
                        <a:gd name="T6" fmla="*/ 27 w 976"/>
                        <a:gd name="T7" fmla="*/ 1 h 139"/>
                        <a:gd name="T8" fmla="*/ 26 w 976"/>
                        <a:gd name="T9" fmla="*/ 2 h 139"/>
                        <a:gd name="T10" fmla="*/ 25 w 976"/>
                        <a:gd name="T11" fmla="*/ 1 h 139"/>
                        <a:gd name="T12" fmla="*/ 24 w 976"/>
                        <a:gd name="T13" fmla="*/ 1 h 139"/>
                        <a:gd name="T14" fmla="*/ 24 w 976"/>
                        <a:gd name="T15" fmla="*/ 3 h 139"/>
                        <a:gd name="T16" fmla="*/ 25 w 976"/>
                        <a:gd name="T17" fmla="*/ 3 h 139"/>
                        <a:gd name="T18" fmla="*/ 26 w 976"/>
                        <a:gd name="T19" fmla="*/ 2 h 139"/>
                        <a:gd name="T20" fmla="*/ 28 w 976"/>
                        <a:gd name="T21" fmla="*/ 2 h 139"/>
                        <a:gd name="T22" fmla="*/ 29 w 976"/>
                        <a:gd name="T23" fmla="*/ 2 h 139"/>
                        <a:gd name="T24" fmla="*/ 30 w 976"/>
                        <a:gd name="T25" fmla="*/ 3 h 139"/>
                        <a:gd name="T26" fmla="*/ 31 w 976"/>
                        <a:gd name="T27" fmla="*/ 3 h 139"/>
                        <a:gd name="T28" fmla="*/ 33 w 976"/>
                        <a:gd name="T29" fmla="*/ 2 h 139"/>
                        <a:gd name="T30" fmla="*/ 32 w 976"/>
                        <a:gd name="T31" fmla="*/ 2 h 139"/>
                        <a:gd name="T32" fmla="*/ 31 w 976"/>
                        <a:gd name="T33" fmla="*/ 2 h 139"/>
                        <a:gd name="T34" fmla="*/ 31 w 976"/>
                        <a:gd name="T35" fmla="*/ 1 h 139"/>
                        <a:gd name="T36" fmla="*/ 32 w 976"/>
                        <a:gd name="T37" fmla="*/ 0 h 139"/>
                        <a:gd name="T38" fmla="*/ 33 w 976"/>
                        <a:gd name="T39" fmla="*/ 1 h 139"/>
                        <a:gd name="T40" fmla="*/ 35 w 976"/>
                        <a:gd name="T41" fmla="*/ 1 h 139"/>
                        <a:gd name="T42" fmla="*/ 36 w 976"/>
                        <a:gd name="T43" fmla="*/ 1 h 139"/>
                        <a:gd name="T44" fmla="*/ 28 w 976"/>
                        <a:gd name="T45" fmla="*/ 4 h 139"/>
                        <a:gd name="T46" fmla="*/ 23 w 976"/>
                        <a:gd name="T47" fmla="*/ 3 h 139"/>
                        <a:gd name="T48" fmla="*/ 18 w 976"/>
                        <a:gd name="T49" fmla="*/ 3 h 139"/>
                        <a:gd name="T50" fmla="*/ 14 w 976"/>
                        <a:gd name="T51" fmla="*/ 3 h 139"/>
                        <a:gd name="T52" fmla="*/ 9 w 976"/>
                        <a:gd name="T53" fmla="*/ 4 h 139"/>
                        <a:gd name="T54" fmla="*/ 5 w 976"/>
                        <a:gd name="T55" fmla="*/ 4 h 139"/>
                        <a:gd name="T56" fmla="*/ 0 w 976"/>
                        <a:gd name="T57" fmla="*/ 2 h 139"/>
                        <a:gd name="T58" fmla="*/ 1 w 976"/>
                        <a:gd name="T59" fmla="*/ 2 h 139"/>
                        <a:gd name="T60" fmla="*/ 2 w 976"/>
                        <a:gd name="T61" fmla="*/ 1 h 139"/>
                        <a:gd name="T62" fmla="*/ 3 w 976"/>
                        <a:gd name="T63" fmla="*/ 1 h 139"/>
                        <a:gd name="T64" fmla="*/ 4 w 976"/>
                        <a:gd name="T65" fmla="*/ 1 h 139"/>
                        <a:gd name="T66" fmla="*/ 5 w 976"/>
                        <a:gd name="T67" fmla="*/ 1 h 139"/>
                        <a:gd name="T68" fmla="*/ 6 w 976"/>
                        <a:gd name="T69" fmla="*/ 1 h 139"/>
                        <a:gd name="T70" fmla="*/ 7 w 976"/>
                        <a:gd name="T71" fmla="*/ 2 h 139"/>
                        <a:gd name="T72" fmla="*/ 8 w 976"/>
                        <a:gd name="T73" fmla="*/ 1 h 139"/>
                        <a:gd name="T74" fmla="*/ 9 w 976"/>
                        <a:gd name="T75" fmla="*/ 1 h 139"/>
                        <a:gd name="T76" fmla="*/ 10 w 976"/>
                        <a:gd name="T77" fmla="*/ 2 h 139"/>
                        <a:gd name="T78" fmla="*/ 12 w 976"/>
                        <a:gd name="T79" fmla="*/ 3 h 139"/>
                        <a:gd name="T80" fmla="*/ 12 w 976"/>
                        <a:gd name="T81" fmla="*/ 2 h 139"/>
                        <a:gd name="T82" fmla="*/ 11 w 976"/>
                        <a:gd name="T83" fmla="*/ 0 h 139"/>
                        <a:gd name="T84" fmla="*/ 12 w 976"/>
                        <a:gd name="T85" fmla="*/ 0 h 139"/>
                        <a:gd name="T86" fmla="*/ 13 w 976"/>
                        <a:gd name="T87" fmla="*/ 0 h 139"/>
                        <a:gd name="T88" fmla="*/ 14 w 976"/>
                        <a:gd name="T89" fmla="*/ 1 h 139"/>
                        <a:gd name="T90" fmla="*/ 15 w 976"/>
                        <a:gd name="T91" fmla="*/ 2 h 139"/>
                        <a:gd name="T92" fmla="*/ 16 w 976"/>
                        <a:gd name="T93" fmla="*/ 2 h 139"/>
                        <a:gd name="T94" fmla="*/ 17 w 976"/>
                        <a:gd name="T95" fmla="*/ 2 h 139"/>
                        <a:gd name="T96" fmla="*/ 19 w 976"/>
                        <a:gd name="T97" fmla="*/ 1 h 139"/>
                        <a:gd name="T98" fmla="*/ 20 w 976"/>
                        <a:gd name="T99" fmla="*/ 0 h 139"/>
                        <a:gd name="T100" fmla="*/ 19 w 976"/>
                        <a:gd name="T101" fmla="*/ 1 h 139"/>
                        <a:gd name="T102" fmla="*/ 20 w 976"/>
                        <a:gd name="T103" fmla="*/ 2 h 139"/>
                        <a:gd name="T104" fmla="*/ 21 w 976"/>
                        <a:gd name="T105" fmla="*/ 3 h 139"/>
                        <a:gd name="T106" fmla="*/ 22 w 976"/>
                        <a:gd name="T107" fmla="*/ 2 h 139"/>
                        <a:gd name="T108" fmla="*/ 22 w 976"/>
                        <a:gd name="T109" fmla="*/ 1 h 139"/>
                        <a:gd name="T110" fmla="*/ 21 w 976"/>
                        <a:gd name="T111" fmla="*/ 0 h 139"/>
                        <a:gd name="T112" fmla="*/ 21 w 976"/>
                        <a:gd name="T113" fmla="*/ 0 h 139"/>
                        <a:gd name="T114" fmla="*/ 23 w 976"/>
                        <a:gd name="T115" fmla="*/ 0 h 139"/>
                        <a:gd name="T116" fmla="*/ 24 w 976"/>
                        <a:gd name="T117" fmla="*/ 0 h 139"/>
                        <a:gd name="T118" fmla="*/ 26 w 976"/>
                        <a:gd name="T119" fmla="*/ 0 h 139"/>
                        <a:gd name="T120" fmla="*/ 28 w 976"/>
                        <a:gd name="T121" fmla="*/ 0 h 139"/>
                        <a:gd name="T122" fmla="*/ 29 w 976"/>
                        <a:gd name="T123" fmla="*/ 0 h 139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60000 65536"/>
                        <a:gd name="T184" fmla="*/ 0 60000 65536"/>
                        <a:gd name="T185" fmla="*/ 0 60000 65536"/>
                        <a:gd name="T186" fmla="*/ 0 w 976"/>
                        <a:gd name="T187" fmla="*/ 0 h 139"/>
                        <a:gd name="T188" fmla="*/ 976 w 976"/>
                        <a:gd name="T189" fmla="*/ 139 h 139"/>
                      </a:gdLst>
                      <a:ahLst/>
                      <a:cxnLst>
                        <a:cxn ang="T124">
                          <a:pos x="T0" y="T1"/>
                        </a:cxn>
                        <a:cxn ang="T125">
                          <a:pos x="T2" y="T3"/>
                        </a:cxn>
                        <a:cxn ang="T126">
                          <a:pos x="T4" y="T5"/>
                        </a:cxn>
                        <a:cxn ang="T127">
                          <a:pos x="T6" y="T7"/>
                        </a:cxn>
                        <a:cxn ang="T128">
                          <a:pos x="T8" y="T9"/>
                        </a:cxn>
                        <a:cxn ang="T129">
                          <a:pos x="T10" y="T11"/>
                        </a:cxn>
                        <a:cxn ang="T130">
                          <a:pos x="T12" y="T13"/>
                        </a:cxn>
                        <a:cxn ang="T131">
                          <a:pos x="T14" y="T15"/>
                        </a:cxn>
                        <a:cxn ang="T132">
                          <a:pos x="T16" y="T17"/>
                        </a:cxn>
                        <a:cxn ang="T133">
                          <a:pos x="T18" y="T19"/>
                        </a:cxn>
                        <a:cxn ang="T134">
                          <a:pos x="T20" y="T21"/>
                        </a:cxn>
                        <a:cxn ang="T135">
                          <a:pos x="T22" y="T23"/>
                        </a:cxn>
                        <a:cxn ang="T136">
                          <a:pos x="T24" y="T25"/>
                        </a:cxn>
                        <a:cxn ang="T137">
                          <a:pos x="T26" y="T27"/>
                        </a:cxn>
                        <a:cxn ang="T138">
                          <a:pos x="T28" y="T29"/>
                        </a:cxn>
                        <a:cxn ang="T139">
                          <a:pos x="T30" y="T31"/>
                        </a:cxn>
                        <a:cxn ang="T140">
                          <a:pos x="T32" y="T33"/>
                        </a:cxn>
                        <a:cxn ang="T141">
                          <a:pos x="T34" y="T35"/>
                        </a:cxn>
                        <a:cxn ang="T142">
                          <a:pos x="T36" y="T37"/>
                        </a:cxn>
                        <a:cxn ang="T143">
                          <a:pos x="T38" y="T39"/>
                        </a:cxn>
                        <a:cxn ang="T144">
                          <a:pos x="T40" y="T41"/>
                        </a:cxn>
                        <a:cxn ang="T145">
                          <a:pos x="T42" y="T43"/>
                        </a:cxn>
                        <a:cxn ang="T146">
                          <a:pos x="T44" y="T45"/>
                        </a:cxn>
                        <a:cxn ang="T147">
                          <a:pos x="T46" y="T47"/>
                        </a:cxn>
                        <a:cxn ang="T148">
                          <a:pos x="T48" y="T49"/>
                        </a:cxn>
                        <a:cxn ang="T149">
                          <a:pos x="T50" y="T51"/>
                        </a:cxn>
                        <a:cxn ang="T150">
                          <a:pos x="T52" y="T53"/>
                        </a:cxn>
                        <a:cxn ang="T151">
                          <a:pos x="T54" y="T55"/>
                        </a:cxn>
                        <a:cxn ang="T152">
                          <a:pos x="T56" y="T57"/>
                        </a:cxn>
                        <a:cxn ang="T153">
                          <a:pos x="T58" y="T59"/>
                        </a:cxn>
                        <a:cxn ang="T154">
                          <a:pos x="T60" y="T61"/>
                        </a:cxn>
                        <a:cxn ang="T155">
                          <a:pos x="T62" y="T63"/>
                        </a:cxn>
                        <a:cxn ang="T156">
                          <a:pos x="T64" y="T65"/>
                        </a:cxn>
                        <a:cxn ang="T157">
                          <a:pos x="T66" y="T67"/>
                        </a:cxn>
                        <a:cxn ang="T158">
                          <a:pos x="T68" y="T69"/>
                        </a:cxn>
                        <a:cxn ang="T159">
                          <a:pos x="T70" y="T71"/>
                        </a:cxn>
                        <a:cxn ang="T160">
                          <a:pos x="T72" y="T73"/>
                        </a:cxn>
                        <a:cxn ang="T161">
                          <a:pos x="T74" y="T75"/>
                        </a:cxn>
                        <a:cxn ang="T162">
                          <a:pos x="T76" y="T77"/>
                        </a:cxn>
                        <a:cxn ang="T163">
                          <a:pos x="T78" y="T79"/>
                        </a:cxn>
                        <a:cxn ang="T164">
                          <a:pos x="T80" y="T81"/>
                        </a:cxn>
                        <a:cxn ang="T165">
                          <a:pos x="T82" y="T83"/>
                        </a:cxn>
                        <a:cxn ang="T166">
                          <a:pos x="T84" y="T85"/>
                        </a:cxn>
                        <a:cxn ang="T167">
                          <a:pos x="T86" y="T87"/>
                        </a:cxn>
                        <a:cxn ang="T168">
                          <a:pos x="T88" y="T89"/>
                        </a:cxn>
                        <a:cxn ang="T169">
                          <a:pos x="T90" y="T91"/>
                        </a:cxn>
                        <a:cxn ang="T170">
                          <a:pos x="T92" y="T93"/>
                        </a:cxn>
                        <a:cxn ang="T171">
                          <a:pos x="T94" y="T95"/>
                        </a:cxn>
                        <a:cxn ang="T172">
                          <a:pos x="T96" y="T97"/>
                        </a:cxn>
                        <a:cxn ang="T173">
                          <a:pos x="T98" y="T99"/>
                        </a:cxn>
                        <a:cxn ang="T174">
                          <a:pos x="T100" y="T101"/>
                        </a:cxn>
                        <a:cxn ang="T175">
                          <a:pos x="T102" y="T103"/>
                        </a:cxn>
                        <a:cxn ang="T176">
                          <a:pos x="T104" y="T105"/>
                        </a:cxn>
                        <a:cxn ang="T177">
                          <a:pos x="T106" y="T107"/>
                        </a:cxn>
                        <a:cxn ang="T178">
                          <a:pos x="T108" y="T109"/>
                        </a:cxn>
                        <a:cxn ang="T179">
                          <a:pos x="T110" y="T111"/>
                        </a:cxn>
                        <a:cxn ang="T180">
                          <a:pos x="T112" y="T113"/>
                        </a:cxn>
                        <a:cxn ang="T181">
                          <a:pos x="T114" y="T115"/>
                        </a:cxn>
                        <a:cxn ang="T182">
                          <a:pos x="T116" y="T117"/>
                        </a:cxn>
                        <a:cxn ang="T183">
                          <a:pos x="T118" y="T119"/>
                        </a:cxn>
                        <a:cxn ang="T184">
                          <a:pos x="T120" y="T121"/>
                        </a:cxn>
                        <a:cxn ang="T185">
                          <a:pos x="T122" y="T123"/>
                        </a:cxn>
                      </a:cxnLst>
                      <a:rect l="T186" t="T187" r="T188" b="T189"/>
                      <a:pathLst>
                        <a:path w="976" h="139">
                          <a:moveTo>
                            <a:pt x="811" y="11"/>
                          </a:moveTo>
                          <a:lnTo>
                            <a:pt x="812" y="11"/>
                          </a:lnTo>
                          <a:lnTo>
                            <a:pt x="816" y="11"/>
                          </a:lnTo>
                          <a:lnTo>
                            <a:pt x="818" y="11"/>
                          </a:lnTo>
                          <a:lnTo>
                            <a:pt x="822" y="12"/>
                          </a:lnTo>
                          <a:lnTo>
                            <a:pt x="824" y="12"/>
                          </a:lnTo>
                          <a:lnTo>
                            <a:pt x="829" y="12"/>
                          </a:lnTo>
                          <a:lnTo>
                            <a:pt x="827" y="13"/>
                          </a:lnTo>
                          <a:lnTo>
                            <a:pt x="824" y="14"/>
                          </a:lnTo>
                          <a:lnTo>
                            <a:pt x="821" y="16"/>
                          </a:lnTo>
                          <a:lnTo>
                            <a:pt x="818" y="18"/>
                          </a:lnTo>
                          <a:lnTo>
                            <a:pt x="816" y="18"/>
                          </a:lnTo>
                          <a:lnTo>
                            <a:pt x="812" y="20"/>
                          </a:lnTo>
                          <a:lnTo>
                            <a:pt x="810" y="21"/>
                          </a:lnTo>
                          <a:lnTo>
                            <a:pt x="808" y="23"/>
                          </a:lnTo>
                          <a:lnTo>
                            <a:pt x="804" y="24"/>
                          </a:lnTo>
                          <a:lnTo>
                            <a:pt x="802" y="25"/>
                          </a:lnTo>
                          <a:lnTo>
                            <a:pt x="798" y="26"/>
                          </a:lnTo>
                          <a:lnTo>
                            <a:pt x="795" y="27"/>
                          </a:lnTo>
                          <a:lnTo>
                            <a:pt x="792" y="29"/>
                          </a:lnTo>
                          <a:lnTo>
                            <a:pt x="790" y="30"/>
                          </a:lnTo>
                          <a:lnTo>
                            <a:pt x="785" y="31"/>
                          </a:lnTo>
                          <a:lnTo>
                            <a:pt x="783" y="32"/>
                          </a:lnTo>
                          <a:lnTo>
                            <a:pt x="779" y="33"/>
                          </a:lnTo>
                          <a:lnTo>
                            <a:pt x="777" y="33"/>
                          </a:lnTo>
                          <a:lnTo>
                            <a:pt x="772" y="35"/>
                          </a:lnTo>
                          <a:lnTo>
                            <a:pt x="770" y="36"/>
                          </a:lnTo>
                          <a:lnTo>
                            <a:pt x="766" y="36"/>
                          </a:lnTo>
                          <a:lnTo>
                            <a:pt x="764" y="36"/>
                          </a:lnTo>
                          <a:lnTo>
                            <a:pt x="761" y="36"/>
                          </a:lnTo>
                          <a:lnTo>
                            <a:pt x="758" y="36"/>
                          </a:lnTo>
                          <a:lnTo>
                            <a:pt x="755" y="35"/>
                          </a:lnTo>
                          <a:lnTo>
                            <a:pt x="752" y="33"/>
                          </a:lnTo>
                          <a:lnTo>
                            <a:pt x="750" y="32"/>
                          </a:lnTo>
                          <a:lnTo>
                            <a:pt x="748" y="31"/>
                          </a:lnTo>
                          <a:lnTo>
                            <a:pt x="746" y="29"/>
                          </a:lnTo>
                          <a:lnTo>
                            <a:pt x="744" y="26"/>
                          </a:lnTo>
                          <a:lnTo>
                            <a:pt x="741" y="24"/>
                          </a:lnTo>
                          <a:lnTo>
                            <a:pt x="740" y="21"/>
                          </a:lnTo>
                          <a:lnTo>
                            <a:pt x="735" y="24"/>
                          </a:lnTo>
                          <a:lnTo>
                            <a:pt x="732" y="25"/>
                          </a:lnTo>
                          <a:lnTo>
                            <a:pt x="727" y="27"/>
                          </a:lnTo>
                          <a:lnTo>
                            <a:pt x="723" y="30"/>
                          </a:lnTo>
                          <a:lnTo>
                            <a:pt x="721" y="32"/>
                          </a:lnTo>
                          <a:lnTo>
                            <a:pt x="719" y="33"/>
                          </a:lnTo>
                          <a:lnTo>
                            <a:pt x="716" y="36"/>
                          </a:lnTo>
                          <a:lnTo>
                            <a:pt x="715" y="38"/>
                          </a:lnTo>
                          <a:lnTo>
                            <a:pt x="712" y="40"/>
                          </a:lnTo>
                          <a:lnTo>
                            <a:pt x="710" y="43"/>
                          </a:lnTo>
                          <a:lnTo>
                            <a:pt x="708" y="45"/>
                          </a:lnTo>
                          <a:lnTo>
                            <a:pt x="707" y="46"/>
                          </a:lnTo>
                          <a:lnTo>
                            <a:pt x="704" y="46"/>
                          </a:lnTo>
                          <a:lnTo>
                            <a:pt x="702" y="46"/>
                          </a:lnTo>
                          <a:lnTo>
                            <a:pt x="698" y="44"/>
                          </a:lnTo>
                          <a:lnTo>
                            <a:pt x="695" y="42"/>
                          </a:lnTo>
                          <a:lnTo>
                            <a:pt x="691" y="39"/>
                          </a:lnTo>
                          <a:lnTo>
                            <a:pt x="688" y="38"/>
                          </a:lnTo>
                          <a:lnTo>
                            <a:pt x="684" y="36"/>
                          </a:lnTo>
                          <a:lnTo>
                            <a:pt x="681" y="32"/>
                          </a:lnTo>
                          <a:lnTo>
                            <a:pt x="678" y="31"/>
                          </a:lnTo>
                          <a:lnTo>
                            <a:pt x="676" y="30"/>
                          </a:lnTo>
                          <a:lnTo>
                            <a:pt x="672" y="27"/>
                          </a:lnTo>
                          <a:lnTo>
                            <a:pt x="670" y="26"/>
                          </a:lnTo>
                          <a:lnTo>
                            <a:pt x="666" y="24"/>
                          </a:lnTo>
                          <a:lnTo>
                            <a:pt x="664" y="23"/>
                          </a:lnTo>
                          <a:lnTo>
                            <a:pt x="661" y="20"/>
                          </a:lnTo>
                          <a:lnTo>
                            <a:pt x="658" y="18"/>
                          </a:lnTo>
                          <a:lnTo>
                            <a:pt x="656" y="23"/>
                          </a:lnTo>
                          <a:lnTo>
                            <a:pt x="653" y="29"/>
                          </a:lnTo>
                          <a:lnTo>
                            <a:pt x="652" y="32"/>
                          </a:lnTo>
                          <a:lnTo>
                            <a:pt x="650" y="38"/>
                          </a:lnTo>
                          <a:lnTo>
                            <a:pt x="650" y="42"/>
                          </a:lnTo>
                          <a:lnTo>
                            <a:pt x="649" y="45"/>
                          </a:lnTo>
                          <a:lnTo>
                            <a:pt x="647" y="49"/>
                          </a:lnTo>
                          <a:lnTo>
                            <a:pt x="647" y="52"/>
                          </a:lnTo>
                          <a:lnTo>
                            <a:pt x="647" y="55"/>
                          </a:lnTo>
                          <a:lnTo>
                            <a:pt x="647" y="58"/>
                          </a:lnTo>
                          <a:lnTo>
                            <a:pt x="647" y="61"/>
                          </a:lnTo>
                          <a:lnTo>
                            <a:pt x="650" y="63"/>
                          </a:lnTo>
                          <a:lnTo>
                            <a:pt x="650" y="67"/>
                          </a:lnTo>
                          <a:lnTo>
                            <a:pt x="653" y="70"/>
                          </a:lnTo>
                          <a:lnTo>
                            <a:pt x="657" y="71"/>
                          </a:lnTo>
                          <a:lnTo>
                            <a:pt x="661" y="74"/>
                          </a:lnTo>
                          <a:lnTo>
                            <a:pt x="664" y="74"/>
                          </a:lnTo>
                          <a:lnTo>
                            <a:pt x="669" y="74"/>
                          </a:lnTo>
                          <a:lnTo>
                            <a:pt x="671" y="74"/>
                          </a:lnTo>
                          <a:lnTo>
                            <a:pt x="674" y="74"/>
                          </a:lnTo>
                          <a:lnTo>
                            <a:pt x="677" y="74"/>
                          </a:lnTo>
                          <a:lnTo>
                            <a:pt x="681" y="74"/>
                          </a:lnTo>
                          <a:lnTo>
                            <a:pt x="683" y="73"/>
                          </a:lnTo>
                          <a:lnTo>
                            <a:pt x="685" y="73"/>
                          </a:lnTo>
                          <a:lnTo>
                            <a:pt x="688" y="71"/>
                          </a:lnTo>
                          <a:lnTo>
                            <a:pt x="691" y="71"/>
                          </a:lnTo>
                          <a:lnTo>
                            <a:pt x="695" y="70"/>
                          </a:lnTo>
                          <a:lnTo>
                            <a:pt x="697" y="69"/>
                          </a:lnTo>
                          <a:lnTo>
                            <a:pt x="701" y="68"/>
                          </a:lnTo>
                          <a:lnTo>
                            <a:pt x="704" y="67"/>
                          </a:lnTo>
                          <a:lnTo>
                            <a:pt x="707" y="65"/>
                          </a:lnTo>
                          <a:lnTo>
                            <a:pt x="710" y="65"/>
                          </a:lnTo>
                          <a:lnTo>
                            <a:pt x="714" y="64"/>
                          </a:lnTo>
                          <a:lnTo>
                            <a:pt x="717" y="63"/>
                          </a:lnTo>
                          <a:lnTo>
                            <a:pt x="720" y="62"/>
                          </a:lnTo>
                          <a:lnTo>
                            <a:pt x="723" y="61"/>
                          </a:lnTo>
                          <a:lnTo>
                            <a:pt x="726" y="59"/>
                          </a:lnTo>
                          <a:lnTo>
                            <a:pt x="729" y="58"/>
                          </a:lnTo>
                          <a:lnTo>
                            <a:pt x="733" y="58"/>
                          </a:lnTo>
                          <a:lnTo>
                            <a:pt x="736" y="57"/>
                          </a:lnTo>
                          <a:lnTo>
                            <a:pt x="739" y="56"/>
                          </a:lnTo>
                          <a:lnTo>
                            <a:pt x="741" y="56"/>
                          </a:lnTo>
                          <a:lnTo>
                            <a:pt x="744" y="55"/>
                          </a:lnTo>
                          <a:lnTo>
                            <a:pt x="747" y="55"/>
                          </a:lnTo>
                          <a:lnTo>
                            <a:pt x="751" y="54"/>
                          </a:lnTo>
                          <a:lnTo>
                            <a:pt x="753" y="54"/>
                          </a:lnTo>
                          <a:lnTo>
                            <a:pt x="758" y="52"/>
                          </a:lnTo>
                          <a:lnTo>
                            <a:pt x="763" y="54"/>
                          </a:lnTo>
                          <a:lnTo>
                            <a:pt x="766" y="54"/>
                          </a:lnTo>
                          <a:lnTo>
                            <a:pt x="770" y="55"/>
                          </a:lnTo>
                          <a:lnTo>
                            <a:pt x="772" y="56"/>
                          </a:lnTo>
                          <a:lnTo>
                            <a:pt x="774" y="59"/>
                          </a:lnTo>
                          <a:lnTo>
                            <a:pt x="774" y="63"/>
                          </a:lnTo>
                          <a:lnTo>
                            <a:pt x="777" y="65"/>
                          </a:lnTo>
                          <a:lnTo>
                            <a:pt x="777" y="68"/>
                          </a:lnTo>
                          <a:lnTo>
                            <a:pt x="779" y="71"/>
                          </a:lnTo>
                          <a:lnTo>
                            <a:pt x="780" y="74"/>
                          </a:lnTo>
                          <a:lnTo>
                            <a:pt x="782" y="77"/>
                          </a:lnTo>
                          <a:lnTo>
                            <a:pt x="784" y="80"/>
                          </a:lnTo>
                          <a:lnTo>
                            <a:pt x="786" y="82"/>
                          </a:lnTo>
                          <a:lnTo>
                            <a:pt x="790" y="83"/>
                          </a:lnTo>
                          <a:lnTo>
                            <a:pt x="792" y="86"/>
                          </a:lnTo>
                          <a:lnTo>
                            <a:pt x="795" y="87"/>
                          </a:lnTo>
                          <a:lnTo>
                            <a:pt x="798" y="88"/>
                          </a:lnTo>
                          <a:lnTo>
                            <a:pt x="801" y="88"/>
                          </a:lnTo>
                          <a:lnTo>
                            <a:pt x="804" y="90"/>
                          </a:lnTo>
                          <a:lnTo>
                            <a:pt x="808" y="90"/>
                          </a:lnTo>
                          <a:lnTo>
                            <a:pt x="812" y="92"/>
                          </a:lnTo>
                          <a:lnTo>
                            <a:pt x="816" y="92"/>
                          </a:lnTo>
                          <a:lnTo>
                            <a:pt x="820" y="92"/>
                          </a:lnTo>
                          <a:lnTo>
                            <a:pt x="823" y="90"/>
                          </a:lnTo>
                          <a:lnTo>
                            <a:pt x="828" y="89"/>
                          </a:lnTo>
                          <a:lnTo>
                            <a:pt x="831" y="88"/>
                          </a:lnTo>
                          <a:lnTo>
                            <a:pt x="836" y="86"/>
                          </a:lnTo>
                          <a:lnTo>
                            <a:pt x="840" y="83"/>
                          </a:lnTo>
                          <a:lnTo>
                            <a:pt x="846" y="82"/>
                          </a:lnTo>
                          <a:lnTo>
                            <a:pt x="849" y="78"/>
                          </a:lnTo>
                          <a:lnTo>
                            <a:pt x="853" y="76"/>
                          </a:lnTo>
                          <a:lnTo>
                            <a:pt x="857" y="71"/>
                          </a:lnTo>
                          <a:lnTo>
                            <a:pt x="862" y="68"/>
                          </a:lnTo>
                          <a:lnTo>
                            <a:pt x="867" y="63"/>
                          </a:lnTo>
                          <a:lnTo>
                            <a:pt x="871" y="58"/>
                          </a:lnTo>
                          <a:lnTo>
                            <a:pt x="873" y="56"/>
                          </a:lnTo>
                          <a:lnTo>
                            <a:pt x="875" y="54"/>
                          </a:lnTo>
                          <a:lnTo>
                            <a:pt x="878" y="50"/>
                          </a:lnTo>
                          <a:lnTo>
                            <a:pt x="880" y="48"/>
                          </a:lnTo>
                          <a:lnTo>
                            <a:pt x="878" y="45"/>
                          </a:lnTo>
                          <a:lnTo>
                            <a:pt x="875" y="44"/>
                          </a:lnTo>
                          <a:lnTo>
                            <a:pt x="873" y="43"/>
                          </a:lnTo>
                          <a:lnTo>
                            <a:pt x="868" y="43"/>
                          </a:lnTo>
                          <a:lnTo>
                            <a:pt x="865" y="43"/>
                          </a:lnTo>
                          <a:lnTo>
                            <a:pt x="860" y="43"/>
                          </a:lnTo>
                          <a:lnTo>
                            <a:pt x="855" y="43"/>
                          </a:lnTo>
                          <a:lnTo>
                            <a:pt x="850" y="43"/>
                          </a:lnTo>
                          <a:lnTo>
                            <a:pt x="847" y="43"/>
                          </a:lnTo>
                          <a:lnTo>
                            <a:pt x="844" y="43"/>
                          </a:lnTo>
                          <a:lnTo>
                            <a:pt x="842" y="43"/>
                          </a:lnTo>
                          <a:lnTo>
                            <a:pt x="840" y="44"/>
                          </a:lnTo>
                          <a:lnTo>
                            <a:pt x="835" y="44"/>
                          </a:lnTo>
                          <a:lnTo>
                            <a:pt x="830" y="44"/>
                          </a:lnTo>
                          <a:lnTo>
                            <a:pt x="825" y="43"/>
                          </a:lnTo>
                          <a:lnTo>
                            <a:pt x="823" y="43"/>
                          </a:lnTo>
                          <a:lnTo>
                            <a:pt x="820" y="40"/>
                          </a:lnTo>
                          <a:lnTo>
                            <a:pt x="820" y="39"/>
                          </a:lnTo>
                          <a:lnTo>
                            <a:pt x="821" y="37"/>
                          </a:lnTo>
                          <a:lnTo>
                            <a:pt x="822" y="33"/>
                          </a:lnTo>
                          <a:lnTo>
                            <a:pt x="824" y="31"/>
                          </a:lnTo>
                          <a:lnTo>
                            <a:pt x="827" y="30"/>
                          </a:lnTo>
                          <a:lnTo>
                            <a:pt x="829" y="25"/>
                          </a:lnTo>
                          <a:lnTo>
                            <a:pt x="833" y="23"/>
                          </a:lnTo>
                          <a:lnTo>
                            <a:pt x="834" y="19"/>
                          </a:lnTo>
                          <a:lnTo>
                            <a:pt x="836" y="17"/>
                          </a:lnTo>
                          <a:lnTo>
                            <a:pt x="837" y="14"/>
                          </a:lnTo>
                          <a:lnTo>
                            <a:pt x="839" y="12"/>
                          </a:lnTo>
                          <a:lnTo>
                            <a:pt x="842" y="12"/>
                          </a:lnTo>
                          <a:lnTo>
                            <a:pt x="847" y="12"/>
                          </a:lnTo>
                          <a:lnTo>
                            <a:pt x="852" y="12"/>
                          </a:lnTo>
                          <a:lnTo>
                            <a:pt x="857" y="13"/>
                          </a:lnTo>
                          <a:lnTo>
                            <a:pt x="860" y="13"/>
                          </a:lnTo>
                          <a:lnTo>
                            <a:pt x="862" y="13"/>
                          </a:lnTo>
                          <a:lnTo>
                            <a:pt x="865" y="13"/>
                          </a:lnTo>
                          <a:lnTo>
                            <a:pt x="868" y="13"/>
                          </a:lnTo>
                          <a:lnTo>
                            <a:pt x="871" y="13"/>
                          </a:lnTo>
                          <a:lnTo>
                            <a:pt x="873" y="14"/>
                          </a:lnTo>
                          <a:lnTo>
                            <a:pt x="875" y="14"/>
                          </a:lnTo>
                          <a:lnTo>
                            <a:pt x="879" y="16"/>
                          </a:lnTo>
                          <a:lnTo>
                            <a:pt x="881" y="16"/>
                          </a:lnTo>
                          <a:lnTo>
                            <a:pt x="885" y="16"/>
                          </a:lnTo>
                          <a:lnTo>
                            <a:pt x="888" y="16"/>
                          </a:lnTo>
                          <a:lnTo>
                            <a:pt x="891" y="16"/>
                          </a:lnTo>
                          <a:lnTo>
                            <a:pt x="893" y="16"/>
                          </a:lnTo>
                          <a:lnTo>
                            <a:pt x="895" y="16"/>
                          </a:lnTo>
                          <a:lnTo>
                            <a:pt x="899" y="16"/>
                          </a:lnTo>
                          <a:lnTo>
                            <a:pt x="901" y="16"/>
                          </a:lnTo>
                          <a:lnTo>
                            <a:pt x="904" y="16"/>
                          </a:lnTo>
                          <a:lnTo>
                            <a:pt x="907" y="16"/>
                          </a:lnTo>
                          <a:lnTo>
                            <a:pt x="910" y="16"/>
                          </a:lnTo>
                          <a:lnTo>
                            <a:pt x="913" y="16"/>
                          </a:lnTo>
                          <a:lnTo>
                            <a:pt x="916" y="16"/>
                          </a:lnTo>
                          <a:lnTo>
                            <a:pt x="918" y="17"/>
                          </a:lnTo>
                          <a:lnTo>
                            <a:pt x="922" y="17"/>
                          </a:lnTo>
                          <a:lnTo>
                            <a:pt x="924" y="18"/>
                          </a:lnTo>
                          <a:lnTo>
                            <a:pt x="929" y="18"/>
                          </a:lnTo>
                          <a:lnTo>
                            <a:pt x="935" y="18"/>
                          </a:lnTo>
                          <a:lnTo>
                            <a:pt x="939" y="18"/>
                          </a:lnTo>
                          <a:lnTo>
                            <a:pt x="944" y="18"/>
                          </a:lnTo>
                          <a:lnTo>
                            <a:pt x="949" y="18"/>
                          </a:lnTo>
                          <a:lnTo>
                            <a:pt x="954" y="18"/>
                          </a:lnTo>
                          <a:lnTo>
                            <a:pt x="956" y="18"/>
                          </a:lnTo>
                          <a:lnTo>
                            <a:pt x="961" y="19"/>
                          </a:lnTo>
                          <a:lnTo>
                            <a:pt x="964" y="19"/>
                          </a:lnTo>
                          <a:lnTo>
                            <a:pt x="967" y="19"/>
                          </a:lnTo>
                          <a:lnTo>
                            <a:pt x="969" y="19"/>
                          </a:lnTo>
                          <a:lnTo>
                            <a:pt x="971" y="20"/>
                          </a:lnTo>
                          <a:lnTo>
                            <a:pt x="974" y="20"/>
                          </a:lnTo>
                          <a:lnTo>
                            <a:pt x="976" y="20"/>
                          </a:lnTo>
                          <a:lnTo>
                            <a:pt x="973" y="106"/>
                          </a:lnTo>
                          <a:lnTo>
                            <a:pt x="806" y="97"/>
                          </a:lnTo>
                          <a:lnTo>
                            <a:pt x="793" y="96"/>
                          </a:lnTo>
                          <a:lnTo>
                            <a:pt x="782" y="96"/>
                          </a:lnTo>
                          <a:lnTo>
                            <a:pt x="770" y="95"/>
                          </a:lnTo>
                          <a:lnTo>
                            <a:pt x="757" y="95"/>
                          </a:lnTo>
                          <a:lnTo>
                            <a:pt x="744" y="94"/>
                          </a:lnTo>
                          <a:lnTo>
                            <a:pt x="732" y="94"/>
                          </a:lnTo>
                          <a:lnTo>
                            <a:pt x="719" y="93"/>
                          </a:lnTo>
                          <a:lnTo>
                            <a:pt x="706" y="92"/>
                          </a:lnTo>
                          <a:lnTo>
                            <a:pt x="694" y="92"/>
                          </a:lnTo>
                          <a:lnTo>
                            <a:pt x="681" y="90"/>
                          </a:lnTo>
                          <a:lnTo>
                            <a:pt x="668" y="89"/>
                          </a:lnTo>
                          <a:lnTo>
                            <a:pt x="656" y="88"/>
                          </a:lnTo>
                          <a:lnTo>
                            <a:pt x="643" y="88"/>
                          </a:lnTo>
                          <a:lnTo>
                            <a:pt x="630" y="88"/>
                          </a:lnTo>
                          <a:lnTo>
                            <a:pt x="618" y="87"/>
                          </a:lnTo>
                          <a:lnTo>
                            <a:pt x="606" y="87"/>
                          </a:lnTo>
                          <a:lnTo>
                            <a:pt x="593" y="86"/>
                          </a:lnTo>
                          <a:lnTo>
                            <a:pt x="580" y="86"/>
                          </a:lnTo>
                          <a:lnTo>
                            <a:pt x="568" y="86"/>
                          </a:lnTo>
                          <a:lnTo>
                            <a:pt x="555" y="86"/>
                          </a:lnTo>
                          <a:lnTo>
                            <a:pt x="543" y="84"/>
                          </a:lnTo>
                          <a:lnTo>
                            <a:pt x="530" y="84"/>
                          </a:lnTo>
                          <a:lnTo>
                            <a:pt x="518" y="84"/>
                          </a:lnTo>
                          <a:lnTo>
                            <a:pt x="505" y="84"/>
                          </a:lnTo>
                          <a:lnTo>
                            <a:pt x="492" y="84"/>
                          </a:lnTo>
                          <a:lnTo>
                            <a:pt x="480" y="84"/>
                          </a:lnTo>
                          <a:lnTo>
                            <a:pt x="468" y="84"/>
                          </a:lnTo>
                          <a:lnTo>
                            <a:pt x="455" y="84"/>
                          </a:lnTo>
                          <a:lnTo>
                            <a:pt x="442" y="84"/>
                          </a:lnTo>
                          <a:lnTo>
                            <a:pt x="430" y="84"/>
                          </a:lnTo>
                          <a:lnTo>
                            <a:pt x="418" y="86"/>
                          </a:lnTo>
                          <a:lnTo>
                            <a:pt x="407" y="86"/>
                          </a:lnTo>
                          <a:lnTo>
                            <a:pt x="394" y="86"/>
                          </a:lnTo>
                          <a:lnTo>
                            <a:pt x="382" y="86"/>
                          </a:lnTo>
                          <a:lnTo>
                            <a:pt x="369" y="86"/>
                          </a:lnTo>
                          <a:lnTo>
                            <a:pt x="357" y="87"/>
                          </a:lnTo>
                          <a:lnTo>
                            <a:pt x="344" y="87"/>
                          </a:lnTo>
                          <a:lnTo>
                            <a:pt x="332" y="88"/>
                          </a:lnTo>
                          <a:lnTo>
                            <a:pt x="320" y="88"/>
                          </a:lnTo>
                          <a:lnTo>
                            <a:pt x="308" y="90"/>
                          </a:lnTo>
                          <a:lnTo>
                            <a:pt x="295" y="90"/>
                          </a:lnTo>
                          <a:lnTo>
                            <a:pt x="283" y="92"/>
                          </a:lnTo>
                          <a:lnTo>
                            <a:pt x="270" y="93"/>
                          </a:lnTo>
                          <a:lnTo>
                            <a:pt x="258" y="94"/>
                          </a:lnTo>
                          <a:lnTo>
                            <a:pt x="245" y="95"/>
                          </a:lnTo>
                          <a:lnTo>
                            <a:pt x="235" y="96"/>
                          </a:lnTo>
                          <a:lnTo>
                            <a:pt x="223" y="99"/>
                          </a:lnTo>
                          <a:lnTo>
                            <a:pt x="210" y="100"/>
                          </a:lnTo>
                          <a:lnTo>
                            <a:pt x="198" y="101"/>
                          </a:lnTo>
                          <a:lnTo>
                            <a:pt x="186" y="103"/>
                          </a:lnTo>
                          <a:lnTo>
                            <a:pt x="174" y="105"/>
                          </a:lnTo>
                          <a:lnTo>
                            <a:pt x="162" y="106"/>
                          </a:lnTo>
                          <a:lnTo>
                            <a:pt x="150" y="108"/>
                          </a:lnTo>
                          <a:lnTo>
                            <a:pt x="138" y="111"/>
                          </a:lnTo>
                          <a:lnTo>
                            <a:pt x="127" y="113"/>
                          </a:lnTo>
                          <a:lnTo>
                            <a:pt x="116" y="115"/>
                          </a:lnTo>
                          <a:lnTo>
                            <a:pt x="103" y="118"/>
                          </a:lnTo>
                          <a:lnTo>
                            <a:pt x="92" y="120"/>
                          </a:lnTo>
                          <a:lnTo>
                            <a:pt x="80" y="124"/>
                          </a:lnTo>
                          <a:lnTo>
                            <a:pt x="70" y="126"/>
                          </a:lnTo>
                          <a:lnTo>
                            <a:pt x="58" y="130"/>
                          </a:lnTo>
                          <a:lnTo>
                            <a:pt x="46" y="132"/>
                          </a:lnTo>
                          <a:lnTo>
                            <a:pt x="35" y="134"/>
                          </a:lnTo>
                          <a:lnTo>
                            <a:pt x="23" y="139"/>
                          </a:lnTo>
                          <a:lnTo>
                            <a:pt x="0" y="56"/>
                          </a:lnTo>
                          <a:lnTo>
                            <a:pt x="4" y="54"/>
                          </a:lnTo>
                          <a:lnTo>
                            <a:pt x="10" y="52"/>
                          </a:lnTo>
                          <a:lnTo>
                            <a:pt x="13" y="51"/>
                          </a:lnTo>
                          <a:lnTo>
                            <a:pt x="15" y="50"/>
                          </a:lnTo>
                          <a:lnTo>
                            <a:pt x="17" y="50"/>
                          </a:lnTo>
                          <a:lnTo>
                            <a:pt x="21" y="49"/>
                          </a:lnTo>
                          <a:lnTo>
                            <a:pt x="26" y="48"/>
                          </a:lnTo>
                          <a:lnTo>
                            <a:pt x="30" y="46"/>
                          </a:lnTo>
                          <a:lnTo>
                            <a:pt x="33" y="45"/>
                          </a:lnTo>
                          <a:lnTo>
                            <a:pt x="36" y="45"/>
                          </a:lnTo>
                          <a:lnTo>
                            <a:pt x="39" y="44"/>
                          </a:lnTo>
                          <a:lnTo>
                            <a:pt x="42" y="44"/>
                          </a:lnTo>
                          <a:lnTo>
                            <a:pt x="45" y="43"/>
                          </a:lnTo>
                          <a:lnTo>
                            <a:pt x="47" y="43"/>
                          </a:lnTo>
                          <a:lnTo>
                            <a:pt x="49" y="42"/>
                          </a:lnTo>
                          <a:lnTo>
                            <a:pt x="53" y="40"/>
                          </a:lnTo>
                          <a:lnTo>
                            <a:pt x="55" y="40"/>
                          </a:lnTo>
                          <a:lnTo>
                            <a:pt x="58" y="39"/>
                          </a:lnTo>
                          <a:lnTo>
                            <a:pt x="60" y="38"/>
                          </a:lnTo>
                          <a:lnTo>
                            <a:pt x="64" y="38"/>
                          </a:lnTo>
                          <a:lnTo>
                            <a:pt x="66" y="37"/>
                          </a:lnTo>
                          <a:lnTo>
                            <a:pt x="68" y="37"/>
                          </a:lnTo>
                          <a:lnTo>
                            <a:pt x="71" y="36"/>
                          </a:lnTo>
                          <a:lnTo>
                            <a:pt x="74" y="36"/>
                          </a:lnTo>
                          <a:lnTo>
                            <a:pt x="77" y="35"/>
                          </a:lnTo>
                          <a:lnTo>
                            <a:pt x="80" y="35"/>
                          </a:lnTo>
                          <a:lnTo>
                            <a:pt x="83" y="33"/>
                          </a:lnTo>
                          <a:lnTo>
                            <a:pt x="86" y="33"/>
                          </a:lnTo>
                          <a:lnTo>
                            <a:pt x="89" y="32"/>
                          </a:lnTo>
                          <a:lnTo>
                            <a:pt x="91" y="32"/>
                          </a:lnTo>
                          <a:lnTo>
                            <a:pt x="93" y="31"/>
                          </a:lnTo>
                          <a:lnTo>
                            <a:pt x="96" y="31"/>
                          </a:lnTo>
                          <a:lnTo>
                            <a:pt x="98" y="30"/>
                          </a:lnTo>
                          <a:lnTo>
                            <a:pt x="100" y="30"/>
                          </a:lnTo>
                          <a:lnTo>
                            <a:pt x="104" y="29"/>
                          </a:lnTo>
                          <a:lnTo>
                            <a:pt x="108" y="29"/>
                          </a:lnTo>
                          <a:lnTo>
                            <a:pt x="110" y="27"/>
                          </a:lnTo>
                          <a:lnTo>
                            <a:pt x="112" y="27"/>
                          </a:lnTo>
                          <a:lnTo>
                            <a:pt x="115" y="27"/>
                          </a:lnTo>
                          <a:lnTo>
                            <a:pt x="118" y="26"/>
                          </a:lnTo>
                          <a:lnTo>
                            <a:pt x="121" y="26"/>
                          </a:lnTo>
                          <a:lnTo>
                            <a:pt x="123" y="25"/>
                          </a:lnTo>
                          <a:lnTo>
                            <a:pt x="127" y="25"/>
                          </a:lnTo>
                          <a:lnTo>
                            <a:pt x="129" y="25"/>
                          </a:lnTo>
                          <a:lnTo>
                            <a:pt x="131" y="24"/>
                          </a:lnTo>
                          <a:lnTo>
                            <a:pt x="134" y="24"/>
                          </a:lnTo>
                          <a:lnTo>
                            <a:pt x="136" y="23"/>
                          </a:lnTo>
                          <a:lnTo>
                            <a:pt x="140" y="23"/>
                          </a:lnTo>
                          <a:lnTo>
                            <a:pt x="142" y="21"/>
                          </a:lnTo>
                          <a:lnTo>
                            <a:pt x="144" y="21"/>
                          </a:lnTo>
                          <a:lnTo>
                            <a:pt x="148" y="20"/>
                          </a:lnTo>
                          <a:lnTo>
                            <a:pt x="150" y="20"/>
                          </a:lnTo>
                          <a:lnTo>
                            <a:pt x="153" y="20"/>
                          </a:lnTo>
                          <a:lnTo>
                            <a:pt x="156" y="20"/>
                          </a:lnTo>
                          <a:lnTo>
                            <a:pt x="159" y="20"/>
                          </a:lnTo>
                          <a:lnTo>
                            <a:pt x="162" y="20"/>
                          </a:lnTo>
                          <a:lnTo>
                            <a:pt x="165" y="19"/>
                          </a:lnTo>
                          <a:lnTo>
                            <a:pt x="167" y="18"/>
                          </a:lnTo>
                          <a:lnTo>
                            <a:pt x="170" y="18"/>
                          </a:lnTo>
                          <a:lnTo>
                            <a:pt x="173" y="18"/>
                          </a:lnTo>
                          <a:lnTo>
                            <a:pt x="173" y="20"/>
                          </a:lnTo>
                          <a:lnTo>
                            <a:pt x="174" y="24"/>
                          </a:lnTo>
                          <a:lnTo>
                            <a:pt x="175" y="26"/>
                          </a:lnTo>
                          <a:lnTo>
                            <a:pt x="176" y="30"/>
                          </a:lnTo>
                          <a:lnTo>
                            <a:pt x="176" y="32"/>
                          </a:lnTo>
                          <a:lnTo>
                            <a:pt x="178" y="36"/>
                          </a:lnTo>
                          <a:lnTo>
                            <a:pt x="179" y="38"/>
                          </a:lnTo>
                          <a:lnTo>
                            <a:pt x="179" y="43"/>
                          </a:lnTo>
                          <a:lnTo>
                            <a:pt x="184" y="43"/>
                          </a:lnTo>
                          <a:lnTo>
                            <a:pt x="187" y="43"/>
                          </a:lnTo>
                          <a:lnTo>
                            <a:pt x="192" y="43"/>
                          </a:lnTo>
                          <a:lnTo>
                            <a:pt x="197" y="43"/>
                          </a:lnTo>
                          <a:lnTo>
                            <a:pt x="200" y="43"/>
                          </a:lnTo>
                          <a:lnTo>
                            <a:pt x="205" y="43"/>
                          </a:lnTo>
                          <a:lnTo>
                            <a:pt x="210" y="43"/>
                          </a:lnTo>
                          <a:lnTo>
                            <a:pt x="214" y="43"/>
                          </a:lnTo>
                          <a:lnTo>
                            <a:pt x="214" y="39"/>
                          </a:lnTo>
                          <a:lnTo>
                            <a:pt x="217" y="36"/>
                          </a:lnTo>
                          <a:lnTo>
                            <a:pt x="219" y="33"/>
                          </a:lnTo>
                          <a:lnTo>
                            <a:pt x="220" y="32"/>
                          </a:lnTo>
                          <a:lnTo>
                            <a:pt x="224" y="27"/>
                          </a:lnTo>
                          <a:lnTo>
                            <a:pt x="227" y="25"/>
                          </a:lnTo>
                          <a:lnTo>
                            <a:pt x="230" y="24"/>
                          </a:lnTo>
                          <a:lnTo>
                            <a:pt x="233" y="23"/>
                          </a:lnTo>
                          <a:lnTo>
                            <a:pt x="237" y="23"/>
                          </a:lnTo>
                          <a:lnTo>
                            <a:pt x="241" y="23"/>
                          </a:lnTo>
                          <a:lnTo>
                            <a:pt x="243" y="23"/>
                          </a:lnTo>
                          <a:lnTo>
                            <a:pt x="245" y="25"/>
                          </a:lnTo>
                          <a:lnTo>
                            <a:pt x="248" y="26"/>
                          </a:lnTo>
                          <a:lnTo>
                            <a:pt x="250" y="30"/>
                          </a:lnTo>
                          <a:lnTo>
                            <a:pt x="252" y="32"/>
                          </a:lnTo>
                          <a:lnTo>
                            <a:pt x="256" y="36"/>
                          </a:lnTo>
                          <a:lnTo>
                            <a:pt x="258" y="38"/>
                          </a:lnTo>
                          <a:lnTo>
                            <a:pt x="262" y="43"/>
                          </a:lnTo>
                          <a:lnTo>
                            <a:pt x="264" y="46"/>
                          </a:lnTo>
                          <a:lnTo>
                            <a:pt x="267" y="50"/>
                          </a:lnTo>
                          <a:lnTo>
                            <a:pt x="269" y="54"/>
                          </a:lnTo>
                          <a:lnTo>
                            <a:pt x="273" y="58"/>
                          </a:lnTo>
                          <a:lnTo>
                            <a:pt x="275" y="62"/>
                          </a:lnTo>
                          <a:lnTo>
                            <a:pt x="277" y="65"/>
                          </a:lnTo>
                          <a:lnTo>
                            <a:pt x="281" y="69"/>
                          </a:lnTo>
                          <a:lnTo>
                            <a:pt x="284" y="73"/>
                          </a:lnTo>
                          <a:lnTo>
                            <a:pt x="287" y="75"/>
                          </a:lnTo>
                          <a:lnTo>
                            <a:pt x="290" y="78"/>
                          </a:lnTo>
                          <a:lnTo>
                            <a:pt x="293" y="81"/>
                          </a:lnTo>
                          <a:lnTo>
                            <a:pt x="297" y="82"/>
                          </a:lnTo>
                          <a:lnTo>
                            <a:pt x="301" y="83"/>
                          </a:lnTo>
                          <a:lnTo>
                            <a:pt x="305" y="83"/>
                          </a:lnTo>
                          <a:lnTo>
                            <a:pt x="308" y="83"/>
                          </a:lnTo>
                          <a:lnTo>
                            <a:pt x="314" y="83"/>
                          </a:lnTo>
                          <a:lnTo>
                            <a:pt x="315" y="81"/>
                          </a:lnTo>
                          <a:lnTo>
                            <a:pt x="316" y="77"/>
                          </a:lnTo>
                          <a:lnTo>
                            <a:pt x="319" y="75"/>
                          </a:lnTo>
                          <a:lnTo>
                            <a:pt x="320" y="73"/>
                          </a:lnTo>
                          <a:lnTo>
                            <a:pt x="321" y="70"/>
                          </a:lnTo>
                          <a:lnTo>
                            <a:pt x="321" y="67"/>
                          </a:lnTo>
                          <a:lnTo>
                            <a:pt x="322" y="64"/>
                          </a:lnTo>
                          <a:lnTo>
                            <a:pt x="324" y="62"/>
                          </a:lnTo>
                          <a:lnTo>
                            <a:pt x="324" y="59"/>
                          </a:lnTo>
                          <a:lnTo>
                            <a:pt x="324" y="57"/>
                          </a:lnTo>
                          <a:lnTo>
                            <a:pt x="324" y="54"/>
                          </a:lnTo>
                          <a:lnTo>
                            <a:pt x="324" y="51"/>
                          </a:lnTo>
                          <a:lnTo>
                            <a:pt x="324" y="46"/>
                          </a:lnTo>
                          <a:lnTo>
                            <a:pt x="324" y="42"/>
                          </a:lnTo>
                          <a:lnTo>
                            <a:pt x="321" y="36"/>
                          </a:lnTo>
                          <a:lnTo>
                            <a:pt x="320" y="31"/>
                          </a:lnTo>
                          <a:lnTo>
                            <a:pt x="318" y="26"/>
                          </a:lnTo>
                          <a:lnTo>
                            <a:pt x="315" y="21"/>
                          </a:lnTo>
                          <a:lnTo>
                            <a:pt x="311" y="18"/>
                          </a:lnTo>
                          <a:lnTo>
                            <a:pt x="308" y="12"/>
                          </a:lnTo>
                          <a:lnTo>
                            <a:pt x="303" y="8"/>
                          </a:lnTo>
                          <a:lnTo>
                            <a:pt x="300" y="5"/>
                          </a:lnTo>
                          <a:lnTo>
                            <a:pt x="303" y="5"/>
                          </a:lnTo>
                          <a:lnTo>
                            <a:pt x="307" y="4"/>
                          </a:lnTo>
                          <a:lnTo>
                            <a:pt x="309" y="2"/>
                          </a:lnTo>
                          <a:lnTo>
                            <a:pt x="314" y="2"/>
                          </a:lnTo>
                          <a:lnTo>
                            <a:pt x="316" y="2"/>
                          </a:lnTo>
                          <a:lnTo>
                            <a:pt x="320" y="2"/>
                          </a:lnTo>
                          <a:lnTo>
                            <a:pt x="324" y="2"/>
                          </a:lnTo>
                          <a:lnTo>
                            <a:pt x="327" y="2"/>
                          </a:lnTo>
                          <a:lnTo>
                            <a:pt x="331" y="2"/>
                          </a:lnTo>
                          <a:lnTo>
                            <a:pt x="334" y="2"/>
                          </a:lnTo>
                          <a:lnTo>
                            <a:pt x="337" y="1"/>
                          </a:lnTo>
                          <a:lnTo>
                            <a:pt x="341" y="1"/>
                          </a:lnTo>
                          <a:lnTo>
                            <a:pt x="344" y="1"/>
                          </a:lnTo>
                          <a:lnTo>
                            <a:pt x="347" y="1"/>
                          </a:lnTo>
                          <a:lnTo>
                            <a:pt x="351" y="1"/>
                          </a:lnTo>
                          <a:lnTo>
                            <a:pt x="354" y="1"/>
                          </a:lnTo>
                          <a:lnTo>
                            <a:pt x="353" y="4"/>
                          </a:lnTo>
                          <a:lnTo>
                            <a:pt x="352" y="6"/>
                          </a:lnTo>
                          <a:lnTo>
                            <a:pt x="350" y="10"/>
                          </a:lnTo>
                          <a:lnTo>
                            <a:pt x="348" y="13"/>
                          </a:lnTo>
                          <a:lnTo>
                            <a:pt x="353" y="16"/>
                          </a:lnTo>
                          <a:lnTo>
                            <a:pt x="357" y="18"/>
                          </a:lnTo>
                          <a:lnTo>
                            <a:pt x="360" y="19"/>
                          </a:lnTo>
                          <a:lnTo>
                            <a:pt x="364" y="21"/>
                          </a:lnTo>
                          <a:lnTo>
                            <a:pt x="366" y="23"/>
                          </a:lnTo>
                          <a:lnTo>
                            <a:pt x="370" y="26"/>
                          </a:lnTo>
                          <a:lnTo>
                            <a:pt x="373" y="27"/>
                          </a:lnTo>
                          <a:lnTo>
                            <a:pt x="378" y="31"/>
                          </a:lnTo>
                          <a:lnTo>
                            <a:pt x="379" y="33"/>
                          </a:lnTo>
                          <a:lnTo>
                            <a:pt x="382" y="37"/>
                          </a:lnTo>
                          <a:lnTo>
                            <a:pt x="384" y="39"/>
                          </a:lnTo>
                          <a:lnTo>
                            <a:pt x="386" y="43"/>
                          </a:lnTo>
                          <a:lnTo>
                            <a:pt x="391" y="48"/>
                          </a:lnTo>
                          <a:lnTo>
                            <a:pt x="396" y="52"/>
                          </a:lnTo>
                          <a:lnTo>
                            <a:pt x="401" y="56"/>
                          </a:lnTo>
                          <a:lnTo>
                            <a:pt x="407" y="58"/>
                          </a:lnTo>
                          <a:lnTo>
                            <a:pt x="409" y="59"/>
                          </a:lnTo>
                          <a:lnTo>
                            <a:pt x="411" y="61"/>
                          </a:lnTo>
                          <a:lnTo>
                            <a:pt x="415" y="62"/>
                          </a:lnTo>
                          <a:lnTo>
                            <a:pt x="417" y="63"/>
                          </a:lnTo>
                          <a:lnTo>
                            <a:pt x="420" y="63"/>
                          </a:lnTo>
                          <a:lnTo>
                            <a:pt x="422" y="64"/>
                          </a:lnTo>
                          <a:lnTo>
                            <a:pt x="424" y="64"/>
                          </a:lnTo>
                          <a:lnTo>
                            <a:pt x="428" y="64"/>
                          </a:lnTo>
                          <a:lnTo>
                            <a:pt x="430" y="64"/>
                          </a:lnTo>
                          <a:lnTo>
                            <a:pt x="434" y="64"/>
                          </a:lnTo>
                          <a:lnTo>
                            <a:pt x="436" y="64"/>
                          </a:lnTo>
                          <a:lnTo>
                            <a:pt x="440" y="65"/>
                          </a:lnTo>
                          <a:lnTo>
                            <a:pt x="442" y="64"/>
                          </a:lnTo>
                          <a:lnTo>
                            <a:pt x="445" y="64"/>
                          </a:lnTo>
                          <a:lnTo>
                            <a:pt x="448" y="63"/>
                          </a:lnTo>
                          <a:lnTo>
                            <a:pt x="451" y="63"/>
                          </a:lnTo>
                          <a:lnTo>
                            <a:pt x="453" y="62"/>
                          </a:lnTo>
                          <a:lnTo>
                            <a:pt x="455" y="62"/>
                          </a:lnTo>
                          <a:lnTo>
                            <a:pt x="458" y="61"/>
                          </a:lnTo>
                          <a:lnTo>
                            <a:pt x="461" y="61"/>
                          </a:lnTo>
                          <a:lnTo>
                            <a:pt x="466" y="57"/>
                          </a:lnTo>
                          <a:lnTo>
                            <a:pt x="471" y="55"/>
                          </a:lnTo>
                          <a:lnTo>
                            <a:pt x="475" y="52"/>
                          </a:lnTo>
                          <a:lnTo>
                            <a:pt x="480" y="49"/>
                          </a:lnTo>
                          <a:lnTo>
                            <a:pt x="485" y="45"/>
                          </a:lnTo>
                          <a:lnTo>
                            <a:pt x="488" y="42"/>
                          </a:lnTo>
                          <a:lnTo>
                            <a:pt x="493" y="38"/>
                          </a:lnTo>
                          <a:lnTo>
                            <a:pt x="497" y="35"/>
                          </a:lnTo>
                          <a:lnTo>
                            <a:pt x="499" y="30"/>
                          </a:lnTo>
                          <a:lnTo>
                            <a:pt x="503" y="25"/>
                          </a:lnTo>
                          <a:lnTo>
                            <a:pt x="505" y="21"/>
                          </a:lnTo>
                          <a:lnTo>
                            <a:pt x="507" y="18"/>
                          </a:lnTo>
                          <a:lnTo>
                            <a:pt x="509" y="12"/>
                          </a:lnTo>
                          <a:lnTo>
                            <a:pt x="510" y="7"/>
                          </a:lnTo>
                          <a:lnTo>
                            <a:pt x="511" y="4"/>
                          </a:lnTo>
                          <a:lnTo>
                            <a:pt x="511" y="0"/>
                          </a:lnTo>
                          <a:lnTo>
                            <a:pt x="515" y="0"/>
                          </a:lnTo>
                          <a:lnTo>
                            <a:pt x="518" y="0"/>
                          </a:lnTo>
                          <a:lnTo>
                            <a:pt x="523" y="0"/>
                          </a:lnTo>
                          <a:lnTo>
                            <a:pt x="528" y="0"/>
                          </a:lnTo>
                          <a:lnTo>
                            <a:pt x="531" y="0"/>
                          </a:lnTo>
                          <a:lnTo>
                            <a:pt x="535" y="0"/>
                          </a:lnTo>
                          <a:lnTo>
                            <a:pt x="538" y="0"/>
                          </a:lnTo>
                          <a:lnTo>
                            <a:pt x="544" y="0"/>
                          </a:lnTo>
                          <a:lnTo>
                            <a:pt x="538" y="2"/>
                          </a:lnTo>
                          <a:lnTo>
                            <a:pt x="536" y="5"/>
                          </a:lnTo>
                          <a:lnTo>
                            <a:pt x="534" y="7"/>
                          </a:lnTo>
                          <a:lnTo>
                            <a:pt x="531" y="10"/>
                          </a:lnTo>
                          <a:lnTo>
                            <a:pt x="526" y="16"/>
                          </a:lnTo>
                          <a:lnTo>
                            <a:pt x="522" y="20"/>
                          </a:lnTo>
                          <a:lnTo>
                            <a:pt x="518" y="24"/>
                          </a:lnTo>
                          <a:lnTo>
                            <a:pt x="517" y="29"/>
                          </a:lnTo>
                          <a:lnTo>
                            <a:pt x="516" y="33"/>
                          </a:lnTo>
                          <a:lnTo>
                            <a:pt x="516" y="38"/>
                          </a:lnTo>
                          <a:lnTo>
                            <a:pt x="516" y="40"/>
                          </a:lnTo>
                          <a:lnTo>
                            <a:pt x="516" y="45"/>
                          </a:lnTo>
                          <a:lnTo>
                            <a:pt x="518" y="48"/>
                          </a:lnTo>
                          <a:lnTo>
                            <a:pt x="521" y="51"/>
                          </a:lnTo>
                          <a:lnTo>
                            <a:pt x="523" y="54"/>
                          </a:lnTo>
                          <a:lnTo>
                            <a:pt x="525" y="57"/>
                          </a:lnTo>
                          <a:lnTo>
                            <a:pt x="529" y="59"/>
                          </a:lnTo>
                          <a:lnTo>
                            <a:pt x="534" y="62"/>
                          </a:lnTo>
                          <a:lnTo>
                            <a:pt x="536" y="63"/>
                          </a:lnTo>
                          <a:lnTo>
                            <a:pt x="541" y="65"/>
                          </a:lnTo>
                          <a:lnTo>
                            <a:pt x="545" y="67"/>
                          </a:lnTo>
                          <a:lnTo>
                            <a:pt x="549" y="68"/>
                          </a:lnTo>
                          <a:lnTo>
                            <a:pt x="554" y="69"/>
                          </a:lnTo>
                          <a:lnTo>
                            <a:pt x="558" y="70"/>
                          </a:lnTo>
                          <a:lnTo>
                            <a:pt x="564" y="70"/>
                          </a:lnTo>
                          <a:lnTo>
                            <a:pt x="569" y="71"/>
                          </a:lnTo>
                          <a:lnTo>
                            <a:pt x="573" y="71"/>
                          </a:lnTo>
                          <a:lnTo>
                            <a:pt x="577" y="71"/>
                          </a:lnTo>
                          <a:lnTo>
                            <a:pt x="582" y="71"/>
                          </a:lnTo>
                          <a:lnTo>
                            <a:pt x="586" y="71"/>
                          </a:lnTo>
                          <a:lnTo>
                            <a:pt x="589" y="70"/>
                          </a:lnTo>
                          <a:lnTo>
                            <a:pt x="593" y="70"/>
                          </a:lnTo>
                          <a:lnTo>
                            <a:pt x="595" y="69"/>
                          </a:lnTo>
                          <a:lnTo>
                            <a:pt x="599" y="68"/>
                          </a:lnTo>
                          <a:lnTo>
                            <a:pt x="598" y="64"/>
                          </a:lnTo>
                          <a:lnTo>
                            <a:pt x="596" y="61"/>
                          </a:lnTo>
                          <a:lnTo>
                            <a:pt x="596" y="58"/>
                          </a:lnTo>
                          <a:lnTo>
                            <a:pt x="596" y="56"/>
                          </a:lnTo>
                          <a:lnTo>
                            <a:pt x="595" y="52"/>
                          </a:lnTo>
                          <a:lnTo>
                            <a:pt x="595" y="50"/>
                          </a:lnTo>
                          <a:lnTo>
                            <a:pt x="594" y="48"/>
                          </a:lnTo>
                          <a:lnTo>
                            <a:pt x="594" y="45"/>
                          </a:lnTo>
                          <a:lnTo>
                            <a:pt x="593" y="40"/>
                          </a:lnTo>
                          <a:lnTo>
                            <a:pt x="592" y="37"/>
                          </a:lnTo>
                          <a:lnTo>
                            <a:pt x="591" y="33"/>
                          </a:lnTo>
                          <a:lnTo>
                            <a:pt x="591" y="31"/>
                          </a:lnTo>
                          <a:lnTo>
                            <a:pt x="589" y="27"/>
                          </a:lnTo>
                          <a:lnTo>
                            <a:pt x="588" y="26"/>
                          </a:lnTo>
                          <a:lnTo>
                            <a:pt x="587" y="24"/>
                          </a:lnTo>
                          <a:lnTo>
                            <a:pt x="586" y="23"/>
                          </a:lnTo>
                          <a:lnTo>
                            <a:pt x="583" y="20"/>
                          </a:lnTo>
                          <a:lnTo>
                            <a:pt x="582" y="19"/>
                          </a:lnTo>
                          <a:lnTo>
                            <a:pt x="577" y="18"/>
                          </a:lnTo>
                          <a:lnTo>
                            <a:pt x="575" y="17"/>
                          </a:lnTo>
                          <a:lnTo>
                            <a:pt x="572" y="16"/>
                          </a:lnTo>
                          <a:lnTo>
                            <a:pt x="569" y="14"/>
                          </a:lnTo>
                          <a:lnTo>
                            <a:pt x="564" y="12"/>
                          </a:lnTo>
                          <a:lnTo>
                            <a:pt x="562" y="8"/>
                          </a:lnTo>
                          <a:lnTo>
                            <a:pt x="558" y="6"/>
                          </a:lnTo>
                          <a:lnTo>
                            <a:pt x="556" y="5"/>
                          </a:lnTo>
                          <a:lnTo>
                            <a:pt x="554" y="2"/>
                          </a:lnTo>
                          <a:lnTo>
                            <a:pt x="551" y="0"/>
                          </a:lnTo>
                          <a:lnTo>
                            <a:pt x="556" y="0"/>
                          </a:lnTo>
                          <a:lnTo>
                            <a:pt x="560" y="0"/>
                          </a:lnTo>
                          <a:lnTo>
                            <a:pt x="564" y="0"/>
                          </a:lnTo>
                          <a:lnTo>
                            <a:pt x="568" y="0"/>
                          </a:lnTo>
                          <a:lnTo>
                            <a:pt x="572" y="0"/>
                          </a:lnTo>
                          <a:lnTo>
                            <a:pt x="576" y="0"/>
                          </a:lnTo>
                          <a:lnTo>
                            <a:pt x="580" y="0"/>
                          </a:lnTo>
                          <a:lnTo>
                            <a:pt x="585" y="0"/>
                          </a:lnTo>
                          <a:lnTo>
                            <a:pt x="588" y="0"/>
                          </a:lnTo>
                          <a:lnTo>
                            <a:pt x="592" y="0"/>
                          </a:lnTo>
                          <a:lnTo>
                            <a:pt x="596" y="0"/>
                          </a:lnTo>
                          <a:lnTo>
                            <a:pt x="600" y="0"/>
                          </a:lnTo>
                          <a:lnTo>
                            <a:pt x="605" y="0"/>
                          </a:lnTo>
                          <a:lnTo>
                            <a:pt x="608" y="0"/>
                          </a:lnTo>
                          <a:lnTo>
                            <a:pt x="612" y="0"/>
                          </a:lnTo>
                          <a:lnTo>
                            <a:pt x="617" y="1"/>
                          </a:lnTo>
                          <a:lnTo>
                            <a:pt x="620" y="1"/>
                          </a:lnTo>
                          <a:lnTo>
                            <a:pt x="625" y="1"/>
                          </a:lnTo>
                          <a:lnTo>
                            <a:pt x="628" y="1"/>
                          </a:lnTo>
                          <a:lnTo>
                            <a:pt x="632" y="2"/>
                          </a:lnTo>
                          <a:lnTo>
                            <a:pt x="637" y="2"/>
                          </a:lnTo>
                          <a:lnTo>
                            <a:pt x="640" y="2"/>
                          </a:lnTo>
                          <a:lnTo>
                            <a:pt x="645" y="2"/>
                          </a:lnTo>
                          <a:lnTo>
                            <a:pt x="650" y="2"/>
                          </a:lnTo>
                          <a:lnTo>
                            <a:pt x="652" y="2"/>
                          </a:lnTo>
                          <a:lnTo>
                            <a:pt x="657" y="2"/>
                          </a:lnTo>
                          <a:lnTo>
                            <a:pt x="661" y="2"/>
                          </a:lnTo>
                          <a:lnTo>
                            <a:pt x="665" y="2"/>
                          </a:lnTo>
                          <a:lnTo>
                            <a:pt x="669" y="2"/>
                          </a:lnTo>
                          <a:lnTo>
                            <a:pt x="672" y="4"/>
                          </a:lnTo>
                          <a:lnTo>
                            <a:pt x="678" y="4"/>
                          </a:lnTo>
                          <a:lnTo>
                            <a:pt x="682" y="5"/>
                          </a:lnTo>
                          <a:lnTo>
                            <a:pt x="685" y="5"/>
                          </a:lnTo>
                          <a:lnTo>
                            <a:pt x="689" y="5"/>
                          </a:lnTo>
                          <a:lnTo>
                            <a:pt x="694" y="5"/>
                          </a:lnTo>
                          <a:lnTo>
                            <a:pt x="697" y="5"/>
                          </a:lnTo>
                          <a:lnTo>
                            <a:pt x="701" y="5"/>
                          </a:lnTo>
                          <a:lnTo>
                            <a:pt x="706" y="5"/>
                          </a:lnTo>
                          <a:lnTo>
                            <a:pt x="709" y="5"/>
                          </a:lnTo>
                          <a:lnTo>
                            <a:pt x="714" y="5"/>
                          </a:lnTo>
                          <a:lnTo>
                            <a:pt x="717" y="5"/>
                          </a:lnTo>
                          <a:lnTo>
                            <a:pt x="721" y="5"/>
                          </a:lnTo>
                          <a:lnTo>
                            <a:pt x="726" y="6"/>
                          </a:lnTo>
                          <a:lnTo>
                            <a:pt x="731" y="6"/>
                          </a:lnTo>
                          <a:lnTo>
                            <a:pt x="734" y="6"/>
                          </a:lnTo>
                          <a:lnTo>
                            <a:pt x="738" y="6"/>
                          </a:lnTo>
                          <a:lnTo>
                            <a:pt x="741" y="7"/>
                          </a:lnTo>
                          <a:lnTo>
                            <a:pt x="746" y="7"/>
                          </a:lnTo>
                          <a:lnTo>
                            <a:pt x="751" y="7"/>
                          </a:lnTo>
                          <a:lnTo>
                            <a:pt x="754" y="7"/>
                          </a:lnTo>
                          <a:lnTo>
                            <a:pt x="759" y="7"/>
                          </a:lnTo>
                          <a:lnTo>
                            <a:pt x="763" y="7"/>
                          </a:lnTo>
                          <a:lnTo>
                            <a:pt x="766" y="7"/>
                          </a:lnTo>
                          <a:lnTo>
                            <a:pt x="770" y="8"/>
                          </a:lnTo>
                          <a:lnTo>
                            <a:pt x="774" y="8"/>
                          </a:lnTo>
                          <a:lnTo>
                            <a:pt x="779" y="10"/>
                          </a:lnTo>
                          <a:lnTo>
                            <a:pt x="783" y="10"/>
                          </a:lnTo>
                          <a:lnTo>
                            <a:pt x="786" y="10"/>
                          </a:lnTo>
                          <a:lnTo>
                            <a:pt x="791" y="10"/>
                          </a:lnTo>
                          <a:lnTo>
                            <a:pt x="795" y="10"/>
                          </a:lnTo>
                          <a:lnTo>
                            <a:pt x="799" y="10"/>
                          </a:lnTo>
                          <a:lnTo>
                            <a:pt x="803" y="10"/>
                          </a:lnTo>
                          <a:lnTo>
                            <a:pt x="808" y="11"/>
                          </a:lnTo>
                          <a:lnTo>
                            <a:pt x="811" y="11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015" name="Freeform 49"/>
                    <p:cNvSpPr>
                      <a:spLocks/>
                    </p:cNvSpPr>
                    <p:nvPr/>
                  </p:nvSpPr>
                  <p:spPr bwMode="auto">
                    <a:xfrm>
                      <a:off x="5620" y="1690"/>
                      <a:ext cx="4" cy="4"/>
                    </a:xfrm>
                    <a:custGeom>
                      <a:avLst/>
                      <a:gdLst>
                        <a:gd name="T0" fmla="*/ 0 w 13"/>
                        <a:gd name="T1" fmla="*/ 0 h 14"/>
                        <a:gd name="T2" fmla="*/ 0 w 13"/>
                        <a:gd name="T3" fmla="*/ 0 h 14"/>
                        <a:gd name="T4" fmla="*/ 0 w 13"/>
                        <a:gd name="T5" fmla="*/ 0 h 14"/>
                        <a:gd name="T6" fmla="*/ 0 w 13"/>
                        <a:gd name="T7" fmla="*/ 0 h 14"/>
                        <a:gd name="T8" fmla="*/ 0 w 13"/>
                        <a:gd name="T9" fmla="*/ 0 h 14"/>
                        <a:gd name="T10" fmla="*/ 0 w 13"/>
                        <a:gd name="T11" fmla="*/ 0 h 14"/>
                        <a:gd name="T12" fmla="*/ 0 w 13"/>
                        <a:gd name="T13" fmla="*/ 0 h 14"/>
                        <a:gd name="T14" fmla="*/ 0 w 13"/>
                        <a:gd name="T15" fmla="*/ 0 h 14"/>
                        <a:gd name="T16" fmla="*/ 0 w 13"/>
                        <a:gd name="T17" fmla="*/ 0 h 14"/>
                        <a:gd name="T18" fmla="*/ 0 w 13"/>
                        <a:gd name="T19" fmla="*/ 0 h 14"/>
                        <a:gd name="T20" fmla="*/ 0 w 13"/>
                        <a:gd name="T21" fmla="*/ 0 h 14"/>
                        <a:gd name="T22" fmla="*/ 0 w 13"/>
                        <a:gd name="T23" fmla="*/ 0 h 14"/>
                        <a:gd name="T24" fmla="*/ 0 w 13"/>
                        <a:gd name="T25" fmla="*/ 0 h 14"/>
                        <a:gd name="T26" fmla="*/ 0 w 13"/>
                        <a:gd name="T27" fmla="*/ 0 h 14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w 13"/>
                        <a:gd name="T43" fmla="*/ 0 h 14"/>
                        <a:gd name="T44" fmla="*/ 13 w 13"/>
                        <a:gd name="T45" fmla="*/ 14 h 14"/>
                      </a:gdLst>
                      <a:ahLst/>
                      <a:cxnLst>
                        <a:cxn ang="T28">
                          <a:pos x="T0" y="T1"/>
                        </a:cxn>
                        <a:cxn ang="T29">
                          <a:pos x="T2" y="T3"/>
                        </a:cxn>
                        <a:cxn ang="T30">
                          <a:pos x="T4" y="T5"/>
                        </a:cxn>
                        <a:cxn ang="T31">
                          <a:pos x="T6" y="T7"/>
                        </a:cxn>
                        <a:cxn ang="T32">
                          <a:pos x="T8" y="T9"/>
                        </a:cxn>
                        <a:cxn ang="T33">
                          <a:pos x="T10" y="T11"/>
                        </a:cxn>
                        <a:cxn ang="T34">
                          <a:pos x="T12" y="T13"/>
                        </a:cxn>
                        <a:cxn ang="T35">
                          <a:pos x="T14" y="T15"/>
                        </a:cxn>
                        <a:cxn ang="T36">
                          <a:pos x="T16" y="T17"/>
                        </a:cxn>
                        <a:cxn ang="T37">
                          <a:pos x="T18" y="T19"/>
                        </a:cxn>
                        <a:cxn ang="T38">
                          <a:pos x="T20" y="T21"/>
                        </a:cxn>
                        <a:cxn ang="T39">
                          <a:pos x="T22" y="T23"/>
                        </a:cxn>
                        <a:cxn ang="T40">
                          <a:pos x="T24" y="T25"/>
                        </a:cxn>
                        <a:cxn ang="T41">
                          <a:pos x="T26" y="T27"/>
                        </a:cxn>
                      </a:cxnLst>
                      <a:rect l="T42" t="T43" r="T44" b="T45"/>
                      <a:pathLst>
                        <a:path w="13" h="14">
                          <a:moveTo>
                            <a:pt x="13" y="14"/>
                          </a:moveTo>
                          <a:lnTo>
                            <a:pt x="8" y="11"/>
                          </a:lnTo>
                          <a:lnTo>
                            <a:pt x="5" y="8"/>
                          </a:lnTo>
                          <a:lnTo>
                            <a:pt x="1" y="4"/>
                          </a:lnTo>
                          <a:lnTo>
                            <a:pt x="0" y="3"/>
                          </a:lnTo>
                          <a:lnTo>
                            <a:pt x="2" y="2"/>
                          </a:lnTo>
                          <a:lnTo>
                            <a:pt x="6" y="1"/>
                          </a:lnTo>
                          <a:lnTo>
                            <a:pt x="9" y="0"/>
                          </a:lnTo>
                          <a:lnTo>
                            <a:pt x="13" y="0"/>
                          </a:lnTo>
                          <a:lnTo>
                            <a:pt x="13" y="2"/>
                          </a:lnTo>
                          <a:lnTo>
                            <a:pt x="13" y="7"/>
                          </a:lnTo>
                          <a:lnTo>
                            <a:pt x="13" y="10"/>
                          </a:lnTo>
                          <a:lnTo>
                            <a:pt x="13" y="1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016" name="Freeform 50"/>
                    <p:cNvSpPr>
                      <a:spLocks/>
                    </p:cNvSpPr>
                    <p:nvPr/>
                  </p:nvSpPr>
                  <p:spPr bwMode="auto">
                    <a:xfrm>
                      <a:off x="5285" y="1942"/>
                      <a:ext cx="475" cy="36"/>
                    </a:xfrm>
                    <a:custGeom>
                      <a:avLst/>
                      <a:gdLst>
                        <a:gd name="T0" fmla="*/ 2 w 1425"/>
                        <a:gd name="T1" fmla="*/ 0 h 109"/>
                        <a:gd name="T2" fmla="*/ 5 w 1425"/>
                        <a:gd name="T3" fmla="*/ 1 h 109"/>
                        <a:gd name="T4" fmla="*/ 9 w 1425"/>
                        <a:gd name="T5" fmla="*/ 1 h 109"/>
                        <a:gd name="T6" fmla="*/ 11 w 1425"/>
                        <a:gd name="T7" fmla="*/ 1 h 109"/>
                        <a:gd name="T8" fmla="*/ 13 w 1425"/>
                        <a:gd name="T9" fmla="*/ 1 h 109"/>
                        <a:gd name="T10" fmla="*/ 15 w 1425"/>
                        <a:gd name="T11" fmla="*/ 1 h 109"/>
                        <a:gd name="T12" fmla="*/ 18 w 1425"/>
                        <a:gd name="T13" fmla="*/ 1 h 109"/>
                        <a:gd name="T14" fmla="*/ 18 w 1425"/>
                        <a:gd name="T15" fmla="*/ 1 h 109"/>
                        <a:gd name="T16" fmla="*/ 17 w 1425"/>
                        <a:gd name="T17" fmla="*/ 3 h 109"/>
                        <a:gd name="T18" fmla="*/ 19 w 1425"/>
                        <a:gd name="T19" fmla="*/ 2 h 109"/>
                        <a:gd name="T20" fmla="*/ 22 w 1425"/>
                        <a:gd name="T21" fmla="*/ 1 h 109"/>
                        <a:gd name="T22" fmla="*/ 23 w 1425"/>
                        <a:gd name="T23" fmla="*/ 0 h 109"/>
                        <a:gd name="T24" fmla="*/ 26 w 1425"/>
                        <a:gd name="T25" fmla="*/ 0 h 109"/>
                        <a:gd name="T26" fmla="*/ 28 w 1425"/>
                        <a:gd name="T27" fmla="*/ 1 h 109"/>
                        <a:gd name="T28" fmla="*/ 30 w 1425"/>
                        <a:gd name="T29" fmla="*/ 1 h 109"/>
                        <a:gd name="T30" fmla="*/ 31 w 1425"/>
                        <a:gd name="T31" fmla="*/ 2 h 109"/>
                        <a:gd name="T32" fmla="*/ 34 w 1425"/>
                        <a:gd name="T33" fmla="*/ 3 h 109"/>
                        <a:gd name="T34" fmla="*/ 33 w 1425"/>
                        <a:gd name="T35" fmla="*/ 1 h 109"/>
                        <a:gd name="T36" fmla="*/ 33 w 1425"/>
                        <a:gd name="T37" fmla="*/ 1 h 109"/>
                        <a:gd name="T38" fmla="*/ 36 w 1425"/>
                        <a:gd name="T39" fmla="*/ 1 h 109"/>
                        <a:gd name="T40" fmla="*/ 38 w 1425"/>
                        <a:gd name="T41" fmla="*/ 1 h 109"/>
                        <a:gd name="T42" fmla="*/ 41 w 1425"/>
                        <a:gd name="T43" fmla="*/ 1 h 109"/>
                        <a:gd name="T44" fmla="*/ 41 w 1425"/>
                        <a:gd name="T45" fmla="*/ 2 h 109"/>
                        <a:gd name="T46" fmla="*/ 44 w 1425"/>
                        <a:gd name="T47" fmla="*/ 3 h 109"/>
                        <a:gd name="T48" fmla="*/ 46 w 1425"/>
                        <a:gd name="T49" fmla="*/ 2 h 109"/>
                        <a:gd name="T50" fmla="*/ 44 w 1425"/>
                        <a:gd name="T51" fmla="*/ 1 h 109"/>
                        <a:gd name="T52" fmla="*/ 46 w 1425"/>
                        <a:gd name="T53" fmla="*/ 0 h 109"/>
                        <a:gd name="T54" fmla="*/ 49 w 1425"/>
                        <a:gd name="T55" fmla="*/ 0 h 109"/>
                        <a:gd name="T56" fmla="*/ 51 w 1425"/>
                        <a:gd name="T57" fmla="*/ 0 h 109"/>
                        <a:gd name="T58" fmla="*/ 53 w 1425"/>
                        <a:gd name="T59" fmla="*/ 3 h 109"/>
                        <a:gd name="T60" fmla="*/ 51 w 1425"/>
                        <a:gd name="T61" fmla="*/ 3 h 109"/>
                        <a:gd name="T62" fmla="*/ 48 w 1425"/>
                        <a:gd name="T63" fmla="*/ 4 h 109"/>
                        <a:gd name="T64" fmla="*/ 43 w 1425"/>
                        <a:gd name="T65" fmla="*/ 4 h 109"/>
                        <a:gd name="T66" fmla="*/ 40 w 1425"/>
                        <a:gd name="T67" fmla="*/ 3 h 109"/>
                        <a:gd name="T68" fmla="*/ 38 w 1425"/>
                        <a:gd name="T69" fmla="*/ 2 h 109"/>
                        <a:gd name="T70" fmla="*/ 36 w 1425"/>
                        <a:gd name="T71" fmla="*/ 2 h 109"/>
                        <a:gd name="T72" fmla="*/ 36 w 1425"/>
                        <a:gd name="T73" fmla="*/ 3 h 109"/>
                        <a:gd name="T74" fmla="*/ 38 w 1425"/>
                        <a:gd name="T75" fmla="*/ 4 h 109"/>
                        <a:gd name="T76" fmla="*/ 36 w 1425"/>
                        <a:gd name="T77" fmla="*/ 4 h 109"/>
                        <a:gd name="T78" fmla="*/ 34 w 1425"/>
                        <a:gd name="T79" fmla="*/ 4 h 109"/>
                        <a:gd name="T80" fmla="*/ 33 w 1425"/>
                        <a:gd name="T81" fmla="*/ 4 h 109"/>
                        <a:gd name="T82" fmla="*/ 31 w 1425"/>
                        <a:gd name="T83" fmla="*/ 4 h 109"/>
                        <a:gd name="T84" fmla="*/ 30 w 1425"/>
                        <a:gd name="T85" fmla="*/ 3 h 109"/>
                        <a:gd name="T86" fmla="*/ 28 w 1425"/>
                        <a:gd name="T87" fmla="*/ 1 h 109"/>
                        <a:gd name="T88" fmla="*/ 27 w 1425"/>
                        <a:gd name="T89" fmla="*/ 3 h 109"/>
                        <a:gd name="T90" fmla="*/ 26 w 1425"/>
                        <a:gd name="T91" fmla="*/ 4 h 109"/>
                        <a:gd name="T92" fmla="*/ 25 w 1425"/>
                        <a:gd name="T93" fmla="*/ 4 h 109"/>
                        <a:gd name="T94" fmla="*/ 25 w 1425"/>
                        <a:gd name="T95" fmla="*/ 2 h 109"/>
                        <a:gd name="T96" fmla="*/ 24 w 1425"/>
                        <a:gd name="T97" fmla="*/ 2 h 109"/>
                        <a:gd name="T98" fmla="*/ 22 w 1425"/>
                        <a:gd name="T99" fmla="*/ 2 h 109"/>
                        <a:gd name="T100" fmla="*/ 21 w 1425"/>
                        <a:gd name="T101" fmla="*/ 4 h 109"/>
                        <a:gd name="T102" fmla="*/ 20 w 1425"/>
                        <a:gd name="T103" fmla="*/ 4 h 109"/>
                        <a:gd name="T104" fmla="*/ 18 w 1425"/>
                        <a:gd name="T105" fmla="*/ 4 h 109"/>
                        <a:gd name="T106" fmla="*/ 16 w 1425"/>
                        <a:gd name="T107" fmla="*/ 4 h 109"/>
                        <a:gd name="T108" fmla="*/ 15 w 1425"/>
                        <a:gd name="T109" fmla="*/ 3 h 109"/>
                        <a:gd name="T110" fmla="*/ 14 w 1425"/>
                        <a:gd name="T111" fmla="*/ 3 h 109"/>
                        <a:gd name="T112" fmla="*/ 13 w 1425"/>
                        <a:gd name="T113" fmla="*/ 4 h 109"/>
                        <a:gd name="T114" fmla="*/ 11 w 1425"/>
                        <a:gd name="T115" fmla="*/ 4 h 109"/>
                        <a:gd name="T116" fmla="*/ 9 w 1425"/>
                        <a:gd name="T117" fmla="*/ 4 h 109"/>
                        <a:gd name="T118" fmla="*/ 5 w 1425"/>
                        <a:gd name="T119" fmla="*/ 4 h 109"/>
                        <a:gd name="T120" fmla="*/ 3 w 1425"/>
                        <a:gd name="T121" fmla="*/ 4 h 109"/>
                        <a:gd name="T122" fmla="*/ 1 w 1425"/>
                        <a:gd name="T123" fmla="*/ 3 h 109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60000 65536"/>
                        <a:gd name="T184" fmla="*/ 0 60000 65536"/>
                        <a:gd name="T185" fmla="*/ 0 60000 65536"/>
                        <a:gd name="T186" fmla="*/ 0 w 1425"/>
                        <a:gd name="T187" fmla="*/ 0 h 109"/>
                        <a:gd name="T188" fmla="*/ 1425 w 1425"/>
                        <a:gd name="T189" fmla="*/ 109 h 109"/>
                      </a:gdLst>
                      <a:ahLst/>
                      <a:cxnLst>
                        <a:cxn ang="T124">
                          <a:pos x="T0" y="T1"/>
                        </a:cxn>
                        <a:cxn ang="T125">
                          <a:pos x="T2" y="T3"/>
                        </a:cxn>
                        <a:cxn ang="T126">
                          <a:pos x="T4" y="T5"/>
                        </a:cxn>
                        <a:cxn ang="T127">
                          <a:pos x="T6" y="T7"/>
                        </a:cxn>
                        <a:cxn ang="T128">
                          <a:pos x="T8" y="T9"/>
                        </a:cxn>
                        <a:cxn ang="T129">
                          <a:pos x="T10" y="T11"/>
                        </a:cxn>
                        <a:cxn ang="T130">
                          <a:pos x="T12" y="T13"/>
                        </a:cxn>
                        <a:cxn ang="T131">
                          <a:pos x="T14" y="T15"/>
                        </a:cxn>
                        <a:cxn ang="T132">
                          <a:pos x="T16" y="T17"/>
                        </a:cxn>
                        <a:cxn ang="T133">
                          <a:pos x="T18" y="T19"/>
                        </a:cxn>
                        <a:cxn ang="T134">
                          <a:pos x="T20" y="T21"/>
                        </a:cxn>
                        <a:cxn ang="T135">
                          <a:pos x="T22" y="T23"/>
                        </a:cxn>
                        <a:cxn ang="T136">
                          <a:pos x="T24" y="T25"/>
                        </a:cxn>
                        <a:cxn ang="T137">
                          <a:pos x="T26" y="T27"/>
                        </a:cxn>
                        <a:cxn ang="T138">
                          <a:pos x="T28" y="T29"/>
                        </a:cxn>
                        <a:cxn ang="T139">
                          <a:pos x="T30" y="T31"/>
                        </a:cxn>
                        <a:cxn ang="T140">
                          <a:pos x="T32" y="T33"/>
                        </a:cxn>
                        <a:cxn ang="T141">
                          <a:pos x="T34" y="T35"/>
                        </a:cxn>
                        <a:cxn ang="T142">
                          <a:pos x="T36" y="T37"/>
                        </a:cxn>
                        <a:cxn ang="T143">
                          <a:pos x="T38" y="T39"/>
                        </a:cxn>
                        <a:cxn ang="T144">
                          <a:pos x="T40" y="T41"/>
                        </a:cxn>
                        <a:cxn ang="T145">
                          <a:pos x="T42" y="T43"/>
                        </a:cxn>
                        <a:cxn ang="T146">
                          <a:pos x="T44" y="T45"/>
                        </a:cxn>
                        <a:cxn ang="T147">
                          <a:pos x="T46" y="T47"/>
                        </a:cxn>
                        <a:cxn ang="T148">
                          <a:pos x="T48" y="T49"/>
                        </a:cxn>
                        <a:cxn ang="T149">
                          <a:pos x="T50" y="T51"/>
                        </a:cxn>
                        <a:cxn ang="T150">
                          <a:pos x="T52" y="T53"/>
                        </a:cxn>
                        <a:cxn ang="T151">
                          <a:pos x="T54" y="T55"/>
                        </a:cxn>
                        <a:cxn ang="T152">
                          <a:pos x="T56" y="T57"/>
                        </a:cxn>
                        <a:cxn ang="T153">
                          <a:pos x="T58" y="T59"/>
                        </a:cxn>
                        <a:cxn ang="T154">
                          <a:pos x="T60" y="T61"/>
                        </a:cxn>
                        <a:cxn ang="T155">
                          <a:pos x="T62" y="T63"/>
                        </a:cxn>
                        <a:cxn ang="T156">
                          <a:pos x="T64" y="T65"/>
                        </a:cxn>
                        <a:cxn ang="T157">
                          <a:pos x="T66" y="T67"/>
                        </a:cxn>
                        <a:cxn ang="T158">
                          <a:pos x="T68" y="T69"/>
                        </a:cxn>
                        <a:cxn ang="T159">
                          <a:pos x="T70" y="T71"/>
                        </a:cxn>
                        <a:cxn ang="T160">
                          <a:pos x="T72" y="T73"/>
                        </a:cxn>
                        <a:cxn ang="T161">
                          <a:pos x="T74" y="T75"/>
                        </a:cxn>
                        <a:cxn ang="T162">
                          <a:pos x="T76" y="T77"/>
                        </a:cxn>
                        <a:cxn ang="T163">
                          <a:pos x="T78" y="T79"/>
                        </a:cxn>
                        <a:cxn ang="T164">
                          <a:pos x="T80" y="T81"/>
                        </a:cxn>
                        <a:cxn ang="T165">
                          <a:pos x="T82" y="T83"/>
                        </a:cxn>
                        <a:cxn ang="T166">
                          <a:pos x="T84" y="T85"/>
                        </a:cxn>
                        <a:cxn ang="T167">
                          <a:pos x="T86" y="T87"/>
                        </a:cxn>
                        <a:cxn ang="T168">
                          <a:pos x="T88" y="T89"/>
                        </a:cxn>
                        <a:cxn ang="T169">
                          <a:pos x="T90" y="T91"/>
                        </a:cxn>
                        <a:cxn ang="T170">
                          <a:pos x="T92" y="T93"/>
                        </a:cxn>
                        <a:cxn ang="T171">
                          <a:pos x="T94" y="T95"/>
                        </a:cxn>
                        <a:cxn ang="T172">
                          <a:pos x="T96" y="T97"/>
                        </a:cxn>
                        <a:cxn ang="T173">
                          <a:pos x="T98" y="T99"/>
                        </a:cxn>
                        <a:cxn ang="T174">
                          <a:pos x="T100" y="T101"/>
                        </a:cxn>
                        <a:cxn ang="T175">
                          <a:pos x="T102" y="T103"/>
                        </a:cxn>
                        <a:cxn ang="T176">
                          <a:pos x="T104" y="T105"/>
                        </a:cxn>
                        <a:cxn ang="T177">
                          <a:pos x="T106" y="T107"/>
                        </a:cxn>
                        <a:cxn ang="T178">
                          <a:pos x="T108" y="T109"/>
                        </a:cxn>
                        <a:cxn ang="T179">
                          <a:pos x="T110" y="T111"/>
                        </a:cxn>
                        <a:cxn ang="T180">
                          <a:pos x="T112" y="T113"/>
                        </a:cxn>
                        <a:cxn ang="T181">
                          <a:pos x="T114" y="T115"/>
                        </a:cxn>
                        <a:cxn ang="T182">
                          <a:pos x="T116" y="T117"/>
                        </a:cxn>
                        <a:cxn ang="T183">
                          <a:pos x="T118" y="T119"/>
                        </a:cxn>
                        <a:cxn ang="T184">
                          <a:pos x="T120" y="T121"/>
                        </a:cxn>
                        <a:cxn ang="T185">
                          <a:pos x="T122" y="T123"/>
                        </a:cxn>
                      </a:cxnLst>
                      <a:rect l="T186" t="T187" r="T188" b="T189"/>
                      <a:pathLst>
                        <a:path w="1425" h="109">
                          <a:moveTo>
                            <a:pt x="13" y="6"/>
                          </a:moveTo>
                          <a:lnTo>
                            <a:pt x="14" y="6"/>
                          </a:lnTo>
                          <a:lnTo>
                            <a:pt x="17" y="6"/>
                          </a:lnTo>
                          <a:lnTo>
                            <a:pt x="20" y="6"/>
                          </a:lnTo>
                          <a:lnTo>
                            <a:pt x="24" y="6"/>
                          </a:lnTo>
                          <a:lnTo>
                            <a:pt x="28" y="7"/>
                          </a:lnTo>
                          <a:lnTo>
                            <a:pt x="31" y="7"/>
                          </a:lnTo>
                          <a:lnTo>
                            <a:pt x="34" y="8"/>
                          </a:lnTo>
                          <a:lnTo>
                            <a:pt x="37" y="8"/>
                          </a:lnTo>
                          <a:lnTo>
                            <a:pt x="40" y="8"/>
                          </a:lnTo>
                          <a:lnTo>
                            <a:pt x="44" y="8"/>
                          </a:lnTo>
                          <a:lnTo>
                            <a:pt x="47" y="9"/>
                          </a:lnTo>
                          <a:lnTo>
                            <a:pt x="51" y="9"/>
                          </a:lnTo>
                          <a:lnTo>
                            <a:pt x="55" y="10"/>
                          </a:lnTo>
                          <a:lnTo>
                            <a:pt x="58" y="10"/>
                          </a:lnTo>
                          <a:lnTo>
                            <a:pt x="63" y="10"/>
                          </a:lnTo>
                          <a:lnTo>
                            <a:pt x="68" y="10"/>
                          </a:lnTo>
                          <a:lnTo>
                            <a:pt x="71" y="12"/>
                          </a:lnTo>
                          <a:lnTo>
                            <a:pt x="76" y="12"/>
                          </a:lnTo>
                          <a:lnTo>
                            <a:pt x="81" y="13"/>
                          </a:lnTo>
                          <a:lnTo>
                            <a:pt x="85" y="13"/>
                          </a:lnTo>
                          <a:lnTo>
                            <a:pt x="90" y="13"/>
                          </a:lnTo>
                          <a:lnTo>
                            <a:pt x="95" y="14"/>
                          </a:lnTo>
                          <a:lnTo>
                            <a:pt x="101" y="14"/>
                          </a:lnTo>
                          <a:lnTo>
                            <a:pt x="104" y="15"/>
                          </a:lnTo>
                          <a:lnTo>
                            <a:pt x="112" y="15"/>
                          </a:lnTo>
                          <a:lnTo>
                            <a:pt x="116" y="15"/>
                          </a:lnTo>
                          <a:lnTo>
                            <a:pt x="121" y="16"/>
                          </a:lnTo>
                          <a:lnTo>
                            <a:pt x="126" y="16"/>
                          </a:lnTo>
                          <a:lnTo>
                            <a:pt x="132" y="18"/>
                          </a:lnTo>
                          <a:lnTo>
                            <a:pt x="136" y="18"/>
                          </a:lnTo>
                          <a:lnTo>
                            <a:pt x="142" y="18"/>
                          </a:lnTo>
                          <a:lnTo>
                            <a:pt x="147" y="18"/>
                          </a:lnTo>
                          <a:lnTo>
                            <a:pt x="153" y="19"/>
                          </a:lnTo>
                          <a:lnTo>
                            <a:pt x="159" y="19"/>
                          </a:lnTo>
                          <a:lnTo>
                            <a:pt x="165" y="19"/>
                          </a:lnTo>
                          <a:lnTo>
                            <a:pt x="170" y="20"/>
                          </a:lnTo>
                          <a:lnTo>
                            <a:pt x="176" y="20"/>
                          </a:lnTo>
                          <a:lnTo>
                            <a:pt x="182" y="20"/>
                          </a:lnTo>
                          <a:lnTo>
                            <a:pt x="187" y="21"/>
                          </a:lnTo>
                          <a:lnTo>
                            <a:pt x="193" y="21"/>
                          </a:lnTo>
                          <a:lnTo>
                            <a:pt x="199" y="21"/>
                          </a:lnTo>
                          <a:lnTo>
                            <a:pt x="204" y="21"/>
                          </a:lnTo>
                          <a:lnTo>
                            <a:pt x="210" y="21"/>
                          </a:lnTo>
                          <a:lnTo>
                            <a:pt x="215" y="21"/>
                          </a:lnTo>
                          <a:lnTo>
                            <a:pt x="221" y="22"/>
                          </a:lnTo>
                          <a:lnTo>
                            <a:pt x="225" y="22"/>
                          </a:lnTo>
                          <a:lnTo>
                            <a:pt x="231" y="22"/>
                          </a:lnTo>
                          <a:lnTo>
                            <a:pt x="237" y="22"/>
                          </a:lnTo>
                          <a:lnTo>
                            <a:pt x="243" y="22"/>
                          </a:lnTo>
                          <a:lnTo>
                            <a:pt x="248" y="22"/>
                          </a:lnTo>
                          <a:lnTo>
                            <a:pt x="253" y="22"/>
                          </a:lnTo>
                          <a:lnTo>
                            <a:pt x="259" y="22"/>
                          </a:lnTo>
                          <a:lnTo>
                            <a:pt x="263" y="22"/>
                          </a:lnTo>
                          <a:lnTo>
                            <a:pt x="268" y="22"/>
                          </a:lnTo>
                          <a:lnTo>
                            <a:pt x="274" y="22"/>
                          </a:lnTo>
                          <a:lnTo>
                            <a:pt x="279" y="22"/>
                          </a:lnTo>
                          <a:lnTo>
                            <a:pt x="284" y="22"/>
                          </a:lnTo>
                          <a:lnTo>
                            <a:pt x="288" y="21"/>
                          </a:lnTo>
                          <a:lnTo>
                            <a:pt x="292" y="21"/>
                          </a:lnTo>
                          <a:lnTo>
                            <a:pt x="294" y="21"/>
                          </a:lnTo>
                          <a:lnTo>
                            <a:pt x="297" y="21"/>
                          </a:lnTo>
                          <a:lnTo>
                            <a:pt x="299" y="21"/>
                          </a:lnTo>
                          <a:lnTo>
                            <a:pt x="303" y="21"/>
                          </a:lnTo>
                          <a:lnTo>
                            <a:pt x="305" y="20"/>
                          </a:lnTo>
                          <a:lnTo>
                            <a:pt x="306" y="20"/>
                          </a:lnTo>
                          <a:lnTo>
                            <a:pt x="310" y="20"/>
                          </a:lnTo>
                          <a:lnTo>
                            <a:pt x="313" y="20"/>
                          </a:lnTo>
                          <a:lnTo>
                            <a:pt x="316" y="20"/>
                          </a:lnTo>
                          <a:lnTo>
                            <a:pt x="319" y="20"/>
                          </a:lnTo>
                          <a:lnTo>
                            <a:pt x="322" y="20"/>
                          </a:lnTo>
                          <a:lnTo>
                            <a:pt x="324" y="20"/>
                          </a:lnTo>
                          <a:lnTo>
                            <a:pt x="327" y="19"/>
                          </a:lnTo>
                          <a:lnTo>
                            <a:pt x="330" y="19"/>
                          </a:lnTo>
                          <a:lnTo>
                            <a:pt x="335" y="19"/>
                          </a:lnTo>
                          <a:lnTo>
                            <a:pt x="337" y="19"/>
                          </a:lnTo>
                          <a:lnTo>
                            <a:pt x="339" y="19"/>
                          </a:lnTo>
                          <a:lnTo>
                            <a:pt x="344" y="19"/>
                          </a:lnTo>
                          <a:lnTo>
                            <a:pt x="346" y="19"/>
                          </a:lnTo>
                          <a:lnTo>
                            <a:pt x="351" y="19"/>
                          </a:lnTo>
                          <a:lnTo>
                            <a:pt x="355" y="18"/>
                          </a:lnTo>
                          <a:lnTo>
                            <a:pt x="357" y="18"/>
                          </a:lnTo>
                          <a:lnTo>
                            <a:pt x="361" y="18"/>
                          </a:lnTo>
                          <a:lnTo>
                            <a:pt x="364" y="18"/>
                          </a:lnTo>
                          <a:lnTo>
                            <a:pt x="369" y="18"/>
                          </a:lnTo>
                          <a:lnTo>
                            <a:pt x="373" y="18"/>
                          </a:lnTo>
                          <a:lnTo>
                            <a:pt x="376" y="18"/>
                          </a:lnTo>
                          <a:lnTo>
                            <a:pt x="381" y="18"/>
                          </a:lnTo>
                          <a:lnTo>
                            <a:pt x="384" y="18"/>
                          </a:lnTo>
                          <a:lnTo>
                            <a:pt x="388" y="18"/>
                          </a:lnTo>
                          <a:lnTo>
                            <a:pt x="392" y="18"/>
                          </a:lnTo>
                          <a:lnTo>
                            <a:pt x="396" y="18"/>
                          </a:lnTo>
                          <a:lnTo>
                            <a:pt x="400" y="16"/>
                          </a:lnTo>
                          <a:lnTo>
                            <a:pt x="403" y="16"/>
                          </a:lnTo>
                          <a:lnTo>
                            <a:pt x="408" y="16"/>
                          </a:lnTo>
                          <a:lnTo>
                            <a:pt x="412" y="16"/>
                          </a:lnTo>
                          <a:lnTo>
                            <a:pt x="415" y="16"/>
                          </a:lnTo>
                          <a:lnTo>
                            <a:pt x="420" y="16"/>
                          </a:lnTo>
                          <a:lnTo>
                            <a:pt x="425" y="16"/>
                          </a:lnTo>
                          <a:lnTo>
                            <a:pt x="428" y="16"/>
                          </a:lnTo>
                          <a:lnTo>
                            <a:pt x="433" y="16"/>
                          </a:lnTo>
                          <a:lnTo>
                            <a:pt x="438" y="16"/>
                          </a:lnTo>
                          <a:lnTo>
                            <a:pt x="441" y="16"/>
                          </a:lnTo>
                          <a:lnTo>
                            <a:pt x="446" y="16"/>
                          </a:lnTo>
                          <a:lnTo>
                            <a:pt x="451" y="15"/>
                          </a:lnTo>
                          <a:lnTo>
                            <a:pt x="456" y="15"/>
                          </a:lnTo>
                          <a:lnTo>
                            <a:pt x="459" y="15"/>
                          </a:lnTo>
                          <a:lnTo>
                            <a:pt x="463" y="15"/>
                          </a:lnTo>
                          <a:lnTo>
                            <a:pt x="469" y="15"/>
                          </a:lnTo>
                          <a:lnTo>
                            <a:pt x="472" y="15"/>
                          </a:lnTo>
                          <a:lnTo>
                            <a:pt x="477" y="15"/>
                          </a:lnTo>
                          <a:lnTo>
                            <a:pt x="482" y="15"/>
                          </a:lnTo>
                          <a:lnTo>
                            <a:pt x="486" y="15"/>
                          </a:lnTo>
                          <a:lnTo>
                            <a:pt x="490" y="15"/>
                          </a:lnTo>
                          <a:lnTo>
                            <a:pt x="495" y="15"/>
                          </a:lnTo>
                          <a:lnTo>
                            <a:pt x="500" y="15"/>
                          </a:lnTo>
                          <a:lnTo>
                            <a:pt x="504" y="15"/>
                          </a:lnTo>
                          <a:lnTo>
                            <a:pt x="509" y="15"/>
                          </a:lnTo>
                          <a:lnTo>
                            <a:pt x="514" y="15"/>
                          </a:lnTo>
                          <a:lnTo>
                            <a:pt x="519" y="15"/>
                          </a:lnTo>
                          <a:lnTo>
                            <a:pt x="516" y="16"/>
                          </a:lnTo>
                          <a:lnTo>
                            <a:pt x="513" y="18"/>
                          </a:lnTo>
                          <a:lnTo>
                            <a:pt x="510" y="18"/>
                          </a:lnTo>
                          <a:lnTo>
                            <a:pt x="507" y="20"/>
                          </a:lnTo>
                          <a:lnTo>
                            <a:pt x="504" y="21"/>
                          </a:lnTo>
                          <a:lnTo>
                            <a:pt x="501" y="21"/>
                          </a:lnTo>
                          <a:lnTo>
                            <a:pt x="498" y="24"/>
                          </a:lnTo>
                          <a:lnTo>
                            <a:pt x="497" y="25"/>
                          </a:lnTo>
                          <a:lnTo>
                            <a:pt x="491" y="27"/>
                          </a:lnTo>
                          <a:lnTo>
                            <a:pt x="488" y="29"/>
                          </a:lnTo>
                          <a:lnTo>
                            <a:pt x="483" y="33"/>
                          </a:lnTo>
                          <a:lnTo>
                            <a:pt x="479" y="37"/>
                          </a:lnTo>
                          <a:lnTo>
                            <a:pt x="476" y="40"/>
                          </a:lnTo>
                          <a:lnTo>
                            <a:pt x="473" y="45"/>
                          </a:lnTo>
                          <a:lnTo>
                            <a:pt x="471" y="46"/>
                          </a:lnTo>
                          <a:lnTo>
                            <a:pt x="471" y="48"/>
                          </a:lnTo>
                          <a:lnTo>
                            <a:pt x="470" y="51"/>
                          </a:lnTo>
                          <a:lnTo>
                            <a:pt x="469" y="54"/>
                          </a:lnTo>
                          <a:lnTo>
                            <a:pt x="469" y="56"/>
                          </a:lnTo>
                          <a:lnTo>
                            <a:pt x="469" y="59"/>
                          </a:lnTo>
                          <a:lnTo>
                            <a:pt x="467" y="62"/>
                          </a:lnTo>
                          <a:lnTo>
                            <a:pt x="467" y="65"/>
                          </a:lnTo>
                          <a:lnTo>
                            <a:pt x="467" y="69"/>
                          </a:lnTo>
                          <a:lnTo>
                            <a:pt x="467" y="71"/>
                          </a:lnTo>
                          <a:lnTo>
                            <a:pt x="469" y="75"/>
                          </a:lnTo>
                          <a:lnTo>
                            <a:pt x="469" y="79"/>
                          </a:lnTo>
                          <a:lnTo>
                            <a:pt x="471" y="78"/>
                          </a:lnTo>
                          <a:lnTo>
                            <a:pt x="473" y="78"/>
                          </a:lnTo>
                          <a:lnTo>
                            <a:pt x="476" y="77"/>
                          </a:lnTo>
                          <a:lnTo>
                            <a:pt x="479" y="77"/>
                          </a:lnTo>
                          <a:lnTo>
                            <a:pt x="482" y="76"/>
                          </a:lnTo>
                          <a:lnTo>
                            <a:pt x="484" y="76"/>
                          </a:lnTo>
                          <a:lnTo>
                            <a:pt x="486" y="76"/>
                          </a:lnTo>
                          <a:lnTo>
                            <a:pt x="490" y="75"/>
                          </a:lnTo>
                          <a:lnTo>
                            <a:pt x="495" y="73"/>
                          </a:lnTo>
                          <a:lnTo>
                            <a:pt x="500" y="71"/>
                          </a:lnTo>
                          <a:lnTo>
                            <a:pt x="504" y="71"/>
                          </a:lnTo>
                          <a:lnTo>
                            <a:pt x="510" y="70"/>
                          </a:lnTo>
                          <a:lnTo>
                            <a:pt x="515" y="67"/>
                          </a:lnTo>
                          <a:lnTo>
                            <a:pt x="519" y="66"/>
                          </a:lnTo>
                          <a:lnTo>
                            <a:pt x="524" y="64"/>
                          </a:lnTo>
                          <a:lnTo>
                            <a:pt x="529" y="63"/>
                          </a:lnTo>
                          <a:lnTo>
                            <a:pt x="534" y="60"/>
                          </a:lnTo>
                          <a:lnTo>
                            <a:pt x="539" y="59"/>
                          </a:lnTo>
                          <a:lnTo>
                            <a:pt x="543" y="56"/>
                          </a:lnTo>
                          <a:lnTo>
                            <a:pt x="548" y="54"/>
                          </a:lnTo>
                          <a:lnTo>
                            <a:pt x="552" y="52"/>
                          </a:lnTo>
                          <a:lnTo>
                            <a:pt x="556" y="51"/>
                          </a:lnTo>
                          <a:lnTo>
                            <a:pt x="562" y="48"/>
                          </a:lnTo>
                          <a:lnTo>
                            <a:pt x="567" y="46"/>
                          </a:lnTo>
                          <a:lnTo>
                            <a:pt x="571" y="44"/>
                          </a:lnTo>
                          <a:lnTo>
                            <a:pt x="577" y="41"/>
                          </a:lnTo>
                          <a:lnTo>
                            <a:pt x="581" y="39"/>
                          </a:lnTo>
                          <a:lnTo>
                            <a:pt x="586" y="38"/>
                          </a:lnTo>
                          <a:lnTo>
                            <a:pt x="591" y="35"/>
                          </a:lnTo>
                          <a:lnTo>
                            <a:pt x="596" y="34"/>
                          </a:lnTo>
                          <a:lnTo>
                            <a:pt x="600" y="33"/>
                          </a:lnTo>
                          <a:lnTo>
                            <a:pt x="606" y="31"/>
                          </a:lnTo>
                          <a:lnTo>
                            <a:pt x="611" y="29"/>
                          </a:lnTo>
                          <a:lnTo>
                            <a:pt x="616" y="28"/>
                          </a:lnTo>
                          <a:lnTo>
                            <a:pt x="619" y="27"/>
                          </a:lnTo>
                          <a:lnTo>
                            <a:pt x="622" y="27"/>
                          </a:lnTo>
                          <a:lnTo>
                            <a:pt x="625" y="26"/>
                          </a:lnTo>
                          <a:lnTo>
                            <a:pt x="628" y="26"/>
                          </a:lnTo>
                          <a:lnTo>
                            <a:pt x="625" y="24"/>
                          </a:lnTo>
                          <a:lnTo>
                            <a:pt x="624" y="21"/>
                          </a:lnTo>
                          <a:lnTo>
                            <a:pt x="621" y="18"/>
                          </a:lnTo>
                          <a:lnTo>
                            <a:pt x="618" y="14"/>
                          </a:lnTo>
                          <a:lnTo>
                            <a:pt x="621" y="13"/>
                          </a:lnTo>
                          <a:lnTo>
                            <a:pt x="625" y="13"/>
                          </a:lnTo>
                          <a:lnTo>
                            <a:pt x="628" y="13"/>
                          </a:lnTo>
                          <a:lnTo>
                            <a:pt x="632" y="13"/>
                          </a:lnTo>
                          <a:lnTo>
                            <a:pt x="637" y="13"/>
                          </a:lnTo>
                          <a:lnTo>
                            <a:pt x="641" y="13"/>
                          </a:lnTo>
                          <a:lnTo>
                            <a:pt x="644" y="13"/>
                          </a:lnTo>
                          <a:lnTo>
                            <a:pt x="648" y="13"/>
                          </a:lnTo>
                          <a:lnTo>
                            <a:pt x="651" y="13"/>
                          </a:lnTo>
                          <a:lnTo>
                            <a:pt x="656" y="13"/>
                          </a:lnTo>
                          <a:lnTo>
                            <a:pt x="660" y="13"/>
                          </a:lnTo>
                          <a:lnTo>
                            <a:pt x="663" y="13"/>
                          </a:lnTo>
                          <a:lnTo>
                            <a:pt x="667" y="13"/>
                          </a:lnTo>
                          <a:lnTo>
                            <a:pt x="670" y="13"/>
                          </a:lnTo>
                          <a:lnTo>
                            <a:pt x="674" y="13"/>
                          </a:lnTo>
                          <a:lnTo>
                            <a:pt x="679" y="13"/>
                          </a:lnTo>
                          <a:lnTo>
                            <a:pt x="682" y="13"/>
                          </a:lnTo>
                          <a:lnTo>
                            <a:pt x="686" y="13"/>
                          </a:lnTo>
                          <a:lnTo>
                            <a:pt x="689" y="13"/>
                          </a:lnTo>
                          <a:lnTo>
                            <a:pt x="693" y="13"/>
                          </a:lnTo>
                          <a:lnTo>
                            <a:pt x="696" y="13"/>
                          </a:lnTo>
                          <a:lnTo>
                            <a:pt x="700" y="13"/>
                          </a:lnTo>
                          <a:lnTo>
                            <a:pt x="704" y="13"/>
                          </a:lnTo>
                          <a:lnTo>
                            <a:pt x="707" y="13"/>
                          </a:lnTo>
                          <a:lnTo>
                            <a:pt x="711" y="13"/>
                          </a:lnTo>
                          <a:lnTo>
                            <a:pt x="714" y="13"/>
                          </a:lnTo>
                          <a:lnTo>
                            <a:pt x="718" y="13"/>
                          </a:lnTo>
                          <a:lnTo>
                            <a:pt x="721" y="13"/>
                          </a:lnTo>
                          <a:lnTo>
                            <a:pt x="724" y="13"/>
                          </a:lnTo>
                          <a:lnTo>
                            <a:pt x="729" y="13"/>
                          </a:lnTo>
                          <a:lnTo>
                            <a:pt x="731" y="13"/>
                          </a:lnTo>
                          <a:lnTo>
                            <a:pt x="734" y="14"/>
                          </a:lnTo>
                          <a:lnTo>
                            <a:pt x="738" y="14"/>
                          </a:lnTo>
                          <a:lnTo>
                            <a:pt x="742" y="14"/>
                          </a:lnTo>
                          <a:lnTo>
                            <a:pt x="744" y="14"/>
                          </a:lnTo>
                          <a:lnTo>
                            <a:pt x="746" y="14"/>
                          </a:lnTo>
                          <a:lnTo>
                            <a:pt x="750" y="14"/>
                          </a:lnTo>
                          <a:lnTo>
                            <a:pt x="753" y="14"/>
                          </a:lnTo>
                          <a:lnTo>
                            <a:pt x="756" y="14"/>
                          </a:lnTo>
                          <a:lnTo>
                            <a:pt x="759" y="14"/>
                          </a:lnTo>
                          <a:lnTo>
                            <a:pt x="762" y="14"/>
                          </a:lnTo>
                          <a:lnTo>
                            <a:pt x="764" y="14"/>
                          </a:lnTo>
                          <a:lnTo>
                            <a:pt x="766" y="14"/>
                          </a:lnTo>
                          <a:lnTo>
                            <a:pt x="770" y="15"/>
                          </a:lnTo>
                          <a:lnTo>
                            <a:pt x="772" y="15"/>
                          </a:lnTo>
                          <a:lnTo>
                            <a:pt x="775" y="15"/>
                          </a:lnTo>
                          <a:lnTo>
                            <a:pt x="778" y="15"/>
                          </a:lnTo>
                          <a:lnTo>
                            <a:pt x="781" y="15"/>
                          </a:lnTo>
                          <a:lnTo>
                            <a:pt x="785" y="15"/>
                          </a:lnTo>
                          <a:lnTo>
                            <a:pt x="790" y="15"/>
                          </a:lnTo>
                          <a:lnTo>
                            <a:pt x="795" y="15"/>
                          </a:lnTo>
                          <a:lnTo>
                            <a:pt x="800" y="16"/>
                          </a:lnTo>
                          <a:lnTo>
                            <a:pt x="804" y="16"/>
                          </a:lnTo>
                          <a:lnTo>
                            <a:pt x="808" y="16"/>
                          </a:lnTo>
                          <a:lnTo>
                            <a:pt x="813" y="18"/>
                          </a:lnTo>
                          <a:lnTo>
                            <a:pt x="816" y="18"/>
                          </a:lnTo>
                          <a:lnTo>
                            <a:pt x="815" y="21"/>
                          </a:lnTo>
                          <a:lnTo>
                            <a:pt x="816" y="25"/>
                          </a:lnTo>
                          <a:lnTo>
                            <a:pt x="816" y="28"/>
                          </a:lnTo>
                          <a:lnTo>
                            <a:pt x="818" y="33"/>
                          </a:lnTo>
                          <a:lnTo>
                            <a:pt x="820" y="37"/>
                          </a:lnTo>
                          <a:lnTo>
                            <a:pt x="821" y="41"/>
                          </a:lnTo>
                          <a:lnTo>
                            <a:pt x="823" y="45"/>
                          </a:lnTo>
                          <a:lnTo>
                            <a:pt x="827" y="48"/>
                          </a:lnTo>
                          <a:lnTo>
                            <a:pt x="829" y="52"/>
                          </a:lnTo>
                          <a:lnTo>
                            <a:pt x="833" y="56"/>
                          </a:lnTo>
                          <a:lnTo>
                            <a:pt x="835" y="59"/>
                          </a:lnTo>
                          <a:lnTo>
                            <a:pt x="840" y="64"/>
                          </a:lnTo>
                          <a:lnTo>
                            <a:pt x="842" y="66"/>
                          </a:lnTo>
                          <a:lnTo>
                            <a:pt x="847" y="70"/>
                          </a:lnTo>
                          <a:lnTo>
                            <a:pt x="852" y="73"/>
                          </a:lnTo>
                          <a:lnTo>
                            <a:pt x="855" y="76"/>
                          </a:lnTo>
                          <a:lnTo>
                            <a:pt x="860" y="79"/>
                          </a:lnTo>
                          <a:lnTo>
                            <a:pt x="865" y="82"/>
                          </a:lnTo>
                          <a:lnTo>
                            <a:pt x="870" y="83"/>
                          </a:lnTo>
                          <a:lnTo>
                            <a:pt x="874" y="85"/>
                          </a:lnTo>
                          <a:lnTo>
                            <a:pt x="878" y="86"/>
                          </a:lnTo>
                          <a:lnTo>
                            <a:pt x="884" y="89"/>
                          </a:lnTo>
                          <a:lnTo>
                            <a:pt x="889" y="89"/>
                          </a:lnTo>
                          <a:lnTo>
                            <a:pt x="893" y="91"/>
                          </a:lnTo>
                          <a:lnTo>
                            <a:pt x="898" y="91"/>
                          </a:lnTo>
                          <a:lnTo>
                            <a:pt x="902" y="91"/>
                          </a:lnTo>
                          <a:lnTo>
                            <a:pt x="906" y="91"/>
                          </a:lnTo>
                          <a:lnTo>
                            <a:pt x="911" y="91"/>
                          </a:lnTo>
                          <a:lnTo>
                            <a:pt x="915" y="89"/>
                          </a:lnTo>
                          <a:lnTo>
                            <a:pt x="920" y="89"/>
                          </a:lnTo>
                          <a:lnTo>
                            <a:pt x="923" y="86"/>
                          </a:lnTo>
                          <a:lnTo>
                            <a:pt x="927" y="85"/>
                          </a:lnTo>
                          <a:lnTo>
                            <a:pt x="925" y="83"/>
                          </a:lnTo>
                          <a:lnTo>
                            <a:pt x="924" y="79"/>
                          </a:lnTo>
                          <a:lnTo>
                            <a:pt x="923" y="77"/>
                          </a:lnTo>
                          <a:lnTo>
                            <a:pt x="922" y="75"/>
                          </a:lnTo>
                          <a:lnTo>
                            <a:pt x="920" y="70"/>
                          </a:lnTo>
                          <a:lnTo>
                            <a:pt x="917" y="65"/>
                          </a:lnTo>
                          <a:lnTo>
                            <a:pt x="915" y="62"/>
                          </a:lnTo>
                          <a:lnTo>
                            <a:pt x="911" y="56"/>
                          </a:lnTo>
                          <a:lnTo>
                            <a:pt x="909" y="52"/>
                          </a:lnTo>
                          <a:lnTo>
                            <a:pt x="906" y="48"/>
                          </a:lnTo>
                          <a:lnTo>
                            <a:pt x="902" y="44"/>
                          </a:lnTo>
                          <a:lnTo>
                            <a:pt x="898" y="40"/>
                          </a:lnTo>
                          <a:lnTo>
                            <a:pt x="895" y="37"/>
                          </a:lnTo>
                          <a:lnTo>
                            <a:pt x="891" y="33"/>
                          </a:lnTo>
                          <a:lnTo>
                            <a:pt x="889" y="31"/>
                          </a:lnTo>
                          <a:lnTo>
                            <a:pt x="884" y="27"/>
                          </a:lnTo>
                          <a:lnTo>
                            <a:pt x="879" y="25"/>
                          </a:lnTo>
                          <a:lnTo>
                            <a:pt x="876" y="22"/>
                          </a:lnTo>
                          <a:lnTo>
                            <a:pt x="878" y="22"/>
                          </a:lnTo>
                          <a:lnTo>
                            <a:pt x="880" y="22"/>
                          </a:lnTo>
                          <a:lnTo>
                            <a:pt x="884" y="22"/>
                          </a:lnTo>
                          <a:lnTo>
                            <a:pt x="886" y="22"/>
                          </a:lnTo>
                          <a:lnTo>
                            <a:pt x="890" y="22"/>
                          </a:lnTo>
                          <a:lnTo>
                            <a:pt x="892" y="22"/>
                          </a:lnTo>
                          <a:lnTo>
                            <a:pt x="896" y="22"/>
                          </a:lnTo>
                          <a:lnTo>
                            <a:pt x="898" y="22"/>
                          </a:lnTo>
                          <a:lnTo>
                            <a:pt x="902" y="22"/>
                          </a:lnTo>
                          <a:lnTo>
                            <a:pt x="904" y="22"/>
                          </a:lnTo>
                          <a:lnTo>
                            <a:pt x="908" y="22"/>
                          </a:lnTo>
                          <a:lnTo>
                            <a:pt x="911" y="22"/>
                          </a:lnTo>
                          <a:lnTo>
                            <a:pt x="915" y="22"/>
                          </a:lnTo>
                          <a:lnTo>
                            <a:pt x="918" y="22"/>
                          </a:lnTo>
                          <a:lnTo>
                            <a:pt x="922" y="22"/>
                          </a:lnTo>
                          <a:lnTo>
                            <a:pt x="925" y="22"/>
                          </a:lnTo>
                          <a:lnTo>
                            <a:pt x="928" y="21"/>
                          </a:lnTo>
                          <a:lnTo>
                            <a:pt x="931" y="21"/>
                          </a:lnTo>
                          <a:lnTo>
                            <a:pt x="935" y="21"/>
                          </a:lnTo>
                          <a:lnTo>
                            <a:pt x="940" y="21"/>
                          </a:lnTo>
                          <a:lnTo>
                            <a:pt x="942" y="21"/>
                          </a:lnTo>
                          <a:lnTo>
                            <a:pt x="947" y="21"/>
                          </a:lnTo>
                          <a:lnTo>
                            <a:pt x="949" y="21"/>
                          </a:lnTo>
                          <a:lnTo>
                            <a:pt x="954" y="21"/>
                          </a:lnTo>
                          <a:lnTo>
                            <a:pt x="956" y="21"/>
                          </a:lnTo>
                          <a:lnTo>
                            <a:pt x="961" y="21"/>
                          </a:lnTo>
                          <a:lnTo>
                            <a:pt x="965" y="21"/>
                          </a:lnTo>
                          <a:lnTo>
                            <a:pt x="969" y="21"/>
                          </a:lnTo>
                          <a:lnTo>
                            <a:pt x="972" y="21"/>
                          </a:lnTo>
                          <a:lnTo>
                            <a:pt x="976" y="21"/>
                          </a:lnTo>
                          <a:lnTo>
                            <a:pt x="980" y="21"/>
                          </a:lnTo>
                          <a:lnTo>
                            <a:pt x="985" y="21"/>
                          </a:lnTo>
                          <a:lnTo>
                            <a:pt x="988" y="21"/>
                          </a:lnTo>
                          <a:lnTo>
                            <a:pt x="992" y="21"/>
                          </a:lnTo>
                          <a:lnTo>
                            <a:pt x="995" y="21"/>
                          </a:lnTo>
                          <a:lnTo>
                            <a:pt x="1000" y="21"/>
                          </a:lnTo>
                          <a:lnTo>
                            <a:pt x="1004" y="20"/>
                          </a:lnTo>
                          <a:lnTo>
                            <a:pt x="1007" y="20"/>
                          </a:lnTo>
                          <a:lnTo>
                            <a:pt x="1012" y="20"/>
                          </a:lnTo>
                          <a:lnTo>
                            <a:pt x="1017" y="20"/>
                          </a:lnTo>
                          <a:lnTo>
                            <a:pt x="1020" y="20"/>
                          </a:lnTo>
                          <a:lnTo>
                            <a:pt x="1025" y="20"/>
                          </a:lnTo>
                          <a:lnTo>
                            <a:pt x="1029" y="20"/>
                          </a:lnTo>
                          <a:lnTo>
                            <a:pt x="1033" y="20"/>
                          </a:lnTo>
                          <a:lnTo>
                            <a:pt x="1038" y="20"/>
                          </a:lnTo>
                          <a:lnTo>
                            <a:pt x="1042" y="20"/>
                          </a:lnTo>
                          <a:lnTo>
                            <a:pt x="1047" y="20"/>
                          </a:lnTo>
                          <a:lnTo>
                            <a:pt x="1050" y="20"/>
                          </a:lnTo>
                          <a:lnTo>
                            <a:pt x="1055" y="19"/>
                          </a:lnTo>
                          <a:lnTo>
                            <a:pt x="1060" y="19"/>
                          </a:lnTo>
                          <a:lnTo>
                            <a:pt x="1063" y="19"/>
                          </a:lnTo>
                          <a:lnTo>
                            <a:pt x="1068" y="19"/>
                          </a:lnTo>
                          <a:lnTo>
                            <a:pt x="1073" y="19"/>
                          </a:lnTo>
                          <a:lnTo>
                            <a:pt x="1076" y="19"/>
                          </a:lnTo>
                          <a:lnTo>
                            <a:pt x="1081" y="19"/>
                          </a:lnTo>
                          <a:lnTo>
                            <a:pt x="1084" y="19"/>
                          </a:lnTo>
                          <a:lnTo>
                            <a:pt x="1089" y="18"/>
                          </a:lnTo>
                          <a:lnTo>
                            <a:pt x="1094" y="18"/>
                          </a:lnTo>
                          <a:lnTo>
                            <a:pt x="1099" y="18"/>
                          </a:lnTo>
                          <a:lnTo>
                            <a:pt x="1102" y="18"/>
                          </a:lnTo>
                          <a:lnTo>
                            <a:pt x="1107" y="18"/>
                          </a:lnTo>
                          <a:lnTo>
                            <a:pt x="1112" y="18"/>
                          </a:lnTo>
                          <a:lnTo>
                            <a:pt x="1115" y="18"/>
                          </a:lnTo>
                          <a:lnTo>
                            <a:pt x="1120" y="18"/>
                          </a:lnTo>
                          <a:lnTo>
                            <a:pt x="1118" y="21"/>
                          </a:lnTo>
                          <a:lnTo>
                            <a:pt x="1115" y="24"/>
                          </a:lnTo>
                          <a:lnTo>
                            <a:pt x="1113" y="27"/>
                          </a:lnTo>
                          <a:lnTo>
                            <a:pt x="1112" y="31"/>
                          </a:lnTo>
                          <a:lnTo>
                            <a:pt x="1108" y="34"/>
                          </a:lnTo>
                          <a:lnTo>
                            <a:pt x="1106" y="38"/>
                          </a:lnTo>
                          <a:lnTo>
                            <a:pt x="1103" y="41"/>
                          </a:lnTo>
                          <a:lnTo>
                            <a:pt x="1103" y="44"/>
                          </a:lnTo>
                          <a:lnTo>
                            <a:pt x="1107" y="44"/>
                          </a:lnTo>
                          <a:lnTo>
                            <a:pt x="1113" y="45"/>
                          </a:lnTo>
                          <a:lnTo>
                            <a:pt x="1117" y="46"/>
                          </a:lnTo>
                          <a:lnTo>
                            <a:pt x="1122" y="47"/>
                          </a:lnTo>
                          <a:lnTo>
                            <a:pt x="1127" y="48"/>
                          </a:lnTo>
                          <a:lnTo>
                            <a:pt x="1132" y="50"/>
                          </a:lnTo>
                          <a:lnTo>
                            <a:pt x="1137" y="52"/>
                          </a:lnTo>
                          <a:lnTo>
                            <a:pt x="1141" y="54"/>
                          </a:lnTo>
                          <a:lnTo>
                            <a:pt x="1146" y="56"/>
                          </a:lnTo>
                          <a:lnTo>
                            <a:pt x="1151" y="59"/>
                          </a:lnTo>
                          <a:lnTo>
                            <a:pt x="1156" y="60"/>
                          </a:lnTo>
                          <a:lnTo>
                            <a:pt x="1160" y="64"/>
                          </a:lnTo>
                          <a:lnTo>
                            <a:pt x="1164" y="66"/>
                          </a:lnTo>
                          <a:lnTo>
                            <a:pt x="1170" y="69"/>
                          </a:lnTo>
                          <a:lnTo>
                            <a:pt x="1175" y="71"/>
                          </a:lnTo>
                          <a:lnTo>
                            <a:pt x="1179" y="73"/>
                          </a:lnTo>
                          <a:lnTo>
                            <a:pt x="1184" y="75"/>
                          </a:lnTo>
                          <a:lnTo>
                            <a:pt x="1189" y="76"/>
                          </a:lnTo>
                          <a:lnTo>
                            <a:pt x="1194" y="78"/>
                          </a:lnTo>
                          <a:lnTo>
                            <a:pt x="1198" y="81"/>
                          </a:lnTo>
                          <a:lnTo>
                            <a:pt x="1202" y="82"/>
                          </a:lnTo>
                          <a:lnTo>
                            <a:pt x="1208" y="82"/>
                          </a:lnTo>
                          <a:lnTo>
                            <a:pt x="1213" y="83"/>
                          </a:lnTo>
                          <a:lnTo>
                            <a:pt x="1217" y="83"/>
                          </a:lnTo>
                          <a:lnTo>
                            <a:pt x="1221" y="83"/>
                          </a:lnTo>
                          <a:lnTo>
                            <a:pt x="1227" y="82"/>
                          </a:lnTo>
                          <a:lnTo>
                            <a:pt x="1230" y="81"/>
                          </a:lnTo>
                          <a:lnTo>
                            <a:pt x="1236" y="79"/>
                          </a:lnTo>
                          <a:lnTo>
                            <a:pt x="1241" y="76"/>
                          </a:lnTo>
                          <a:lnTo>
                            <a:pt x="1246" y="73"/>
                          </a:lnTo>
                          <a:lnTo>
                            <a:pt x="1251" y="71"/>
                          </a:lnTo>
                          <a:lnTo>
                            <a:pt x="1257" y="67"/>
                          </a:lnTo>
                          <a:lnTo>
                            <a:pt x="1251" y="64"/>
                          </a:lnTo>
                          <a:lnTo>
                            <a:pt x="1246" y="59"/>
                          </a:lnTo>
                          <a:lnTo>
                            <a:pt x="1241" y="56"/>
                          </a:lnTo>
                          <a:lnTo>
                            <a:pt x="1236" y="52"/>
                          </a:lnTo>
                          <a:lnTo>
                            <a:pt x="1232" y="48"/>
                          </a:lnTo>
                          <a:lnTo>
                            <a:pt x="1227" y="45"/>
                          </a:lnTo>
                          <a:lnTo>
                            <a:pt x="1222" y="41"/>
                          </a:lnTo>
                          <a:lnTo>
                            <a:pt x="1217" y="38"/>
                          </a:lnTo>
                          <a:lnTo>
                            <a:pt x="1213" y="34"/>
                          </a:lnTo>
                          <a:lnTo>
                            <a:pt x="1208" y="31"/>
                          </a:lnTo>
                          <a:lnTo>
                            <a:pt x="1202" y="28"/>
                          </a:lnTo>
                          <a:lnTo>
                            <a:pt x="1197" y="26"/>
                          </a:lnTo>
                          <a:lnTo>
                            <a:pt x="1192" y="22"/>
                          </a:lnTo>
                          <a:lnTo>
                            <a:pt x="1188" y="20"/>
                          </a:lnTo>
                          <a:lnTo>
                            <a:pt x="1182" y="18"/>
                          </a:lnTo>
                          <a:lnTo>
                            <a:pt x="1177" y="15"/>
                          </a:lnTo>
                          <a:lnTo>
                            <a:pt x="1182" y="15"/>
                          </a:lnTo>
                          <a:lnTo>
                            <a:pt x="1187" y="15"/>
                          </a:lnTo>
                          <a:lnTo>
                            <a:pt x="1190" y="14"/>
                          </a:lnTo>
                          <a:lnTo>
                            <a:pt x="1195" y="14"/>
                          </a:lnTo>
                          <a:lnTo>
                            <a:pt x="1200" y="14"/>
                          </a:lnTo>
                          <a:lnTo>
                            <a:pt x="1203" y="14"/>
                          </a:lnTo>
                          <a:lnTo>
                            <a:pt x="1208" y="13"/>
                          </a:lnTo>
                          <a:lnTo>
                            <a:pt x="1213" y="13"/>
                          </a:lnTo>
                          <a:lnTo>
                            <a:pt x="1217" y="13"/>
                          </a:lnTo>
                          <a:lnTo>
                            <a:pt x="1221" y="13"/>
                          </a:lnTo>
                          <a:lnTo>
                            <a:pt x="1226" y="13"/>
                          </a:lnTo>
                          <a:lnTo>
                            <a:pt x="1230" y="13"/>
                          </a:lnTo>
                          <a:lnTo>
                            <a:pt x="1234" y="12"/>
                          </a:lnTo>
                          <a:lnTo>
                            <a:pt x="1239" y="12"/>
                          </a:lnTo>
                          <a:lnTo>
                            <a:pt x="1243" y="12"/>
                          </a:lnTo>
                          <a:lnTo>
                            <a:pt x="1247" y="12"/>
                          </a:lnTo>
                          <a:lnTo>
                            <a:pt x="1251" y="12"/>
                          </a:lnTo>
                          <a:lnTo>
                            <a:pt x="1255" y="10"/>
                          </a:lnTo>
                          <a:lnTo>
                            <a:pt x="1260" y="10"/>
                          </a:lnTo>
                          <a:lnTo>
                            <a:pt x="1264" y="10"/>
                          </a:lnTo>
                          <a:lnTo>
                            <a:pt x="1268" y="10"/>
                          </a:lnTo>
                          <a:lnTo>
                            <a:pt x="1272" y="10"/>
                          </a:lnTo>
                          <a:lnTo>
                            <a:pt x="1275" y="9"/>
                          </a:lnTo>
                          <a:lnTo>
                            <a:pt x="1280" y="9"/>
                          </a:lnTo>
                          <a:lnTo>
                            <a:pt x="1284" y="9"/>
                          </a:lnTo>
                          <a:lnTo>
                            <a:pt x="1289" y="9"/>
                          </a:lnTo>
                          <a:lnTo>
                            <a:pt x="1291" y="8"/>
                          </a:lnTo>
                          <a:lnTo>
                            <a:pt x="1296" y="8"/>
                          </a:lnTo>
                          <a:lnTo>
                            <a:pt x="1300" y="8"/>
                          </a:lnTo>
                          <a:lnTo>
                            <a:pt x="1304" y="8"/>
                          </a:lnTo>
                          <a:lnTo>
                            <a:pt x="1309" y="8"/>
                          </a:lnTo>
                          <a:lnTo>
                            <a:pt x="1312" y="8"/>
                          </a:lnTo>
                          <a:lnTo>
                            <a:pt x="1316" y="8"/>
                          </a:lnTo>
                          <a:lnTo>
                            <a:pt x="1319" y="7"/>
                          </a:lnTo>
                          <a:lnTo>
                            <a:pt x="1323" y="7"/>
                          </a:lnTo>
                          <a:lnTo>
                            <a:pt x="1327" y="7"/>
                          </a:lnTo>
                          <a:lnTo>
                            <a:pt x="1330" y="6"/>
                          </a:lnTo>
                          <a:lnTo>
                            <a:pt x="1334" y="6"/>
                          </a:lnTo>
                          <a:lnTo>
                            <a:pt x="1338" y="6"/>
                          </a:lnTo>
                          <a:lnTo>
                            <a:pt x="1342" y="6"/>
                          </a:lnTo>
                          <a:lnTo>
                            <a:pt x="1346" y="6"/>
                          </a:lnTo>
                          <a:lnTo>
                            <a:pt x="1349" y="5"/>
                          </a:lnTo>
                          <a:lnTo>
                            <a:pt x="1351" y="5"/>
                          </a:lnTo>
                          <a:lnTo>
                            <a:pt x="1356" y="5"/>
                          </a:lnTo>
                          <a:lnTo>
                            <a:pt x="1359" y="5"/>
                          </a:lnTo>
                          <a:lnTo>
                            <a:pt x="1362" y="3"/>
                          </a:lnTo>
                          <a:lnTo>
                            <a:pt x="1366" y="3"/>
                          </a:lnTo>
                          <a:lnTo>
                            <a:pt x="1369" y="3"/>
                          </a:lnTo>
                          <a:lnTo>
                            <a:pt x="1372" y="3"/>
                          </a:lnTo>
                          <a:lnTo>
                            <a:pt x="1375" y="3"/>
                          </a:lnTo>
                          <a:lnTo>
                            <a:pt x="1379" y="3"/>
                          </a:lnTo>
                          <a:lnTo>
                            <a:pt x="1382" y="3"/>
                          </a:lnTo>
                          <a:lnTo>
                            <a:pt x="1385" y="2"/>
                          </a:lnTo>
                          <a:lnTo>
                            <a:pt x="1387" y="2"/>
                          </a:lnTo>
                          <a:lnTo>
                            <a:pt x="1389" y="1"/>
                          </a:lnTo>
                          <a:lnTo>
                            <a:pt x="1393" y="1"/>
                          </a:lnTo>
                          <a:lnTo>
                            <a:pt x="1395" y="1"/>
                          </a:lnTo>
                          <a:lnTo>
                            <a:pt x="1398" y="0"/>
                          </a:lnTo>
                          <a:lnTo>
                            <a:pt x="1401" y="0"/>
                          </a:lnTo>
                          <a:lnTo>
                            <a:pt x="1405" y="0"/>
                          </a:lnTo>
                          <a:lnTo>
                            <a:pt x="1407" y="0"/>
                          </a:lnTo>
                          <a:lnTo>
                            <a:pt x="1410" y="0"/>
                          </a:lnTo>
                          <a:lnTo>
                            <a:pt x="1412" y="0"/>
                          </a:lnTo>
                          <a:lnTo>
                            <a:pt x="1416" y="0"/>
                          </a:lnTo>
                          <a:lnTo>
                            <a:pt x="1425" y="84"/>
                          </a:lnTo>
                          <a:lnTo>
                            <a:pt x="1424" y="84"/>
                          </a:lnTo>
                          <a:lnTo>
                            <a:pt x="1421" y="84"/>
                          </a:lnTo>
                          <a:lnTo>
                            <a:pt x="1420" y="84"/>
                          </a:lnTo>
                          <a:lnTo>
                            <a:pt x="1416" y="84"/>
                          </a:lnTo>
                          <a:lnTo>
                            <a:pt x="1412" y="85"/>
                          </a:lnTo>
                          <a:lnTo>
                            <a:pt x="1407" y="85"/>
                          </a:lnTo>
                          <a:lnTo>
                            <a:pt x="1402" y="86"/>
                          </a:lnTo>
                          <a:lnTo>
                            <a:pt x="1400" y="86"/>
                          </a:lnTo>
                          <a:lnTo>
                            <a:pt x="1397" y="86"/>
                          </a:lnTo>
                          <a:lnTo>
                            <a:pt x="1393" y="86"/>
                          </a:lnTo>
                          <a:lnTo>
                            <a:pt x="1389" y="88"/>
                          </a:lnTo>
                          <a:lnTo>
                            <a:pt x="1387" y="88"/>
                          </a:lnTo>
                          <a:lnTo>
                            <a:pt x="1383" y="89"/>
                          </a:lnTo>
                          <a:lnTo>
                            <a:pt x="1380" y="89"/>
                          </a:lnTo>
                          <a:lnTo>
                            <a:pt x="1376" y="89"/>
                          </a:lnTo>
                          <a:lnTo>
                            <a:pt x="1372" y="89"/>
                          </a:lnTo>
                          <a:lnTo>
                            <a:pt x="1368" y="90"/>
                          </a:lnTo>
                          <a:lnTo>
                            <a:pt x="1363" y="90"/>
                          </a:lnTo>
                          <a:lnTo>
                            <a:pt x="1360" y="91"/>
                          </a:lnTo>
                          <a:lnTo>
                            <a:pt x="1354" y="91"/>
                          </a:lnTo>
                          <a:lnTo>
                            <a:pt x="1350" y="91"/>
                          </a:lnTo>
                          <a:lnTo>
                            <a:pt x="1346" y="92"/>
                          </a:lnTo>
                          <a:lnTo>
                            <a:pt x="1341" y="94"/>
                          </a:lnTo>
                          <a:lnTo>
                            <a:pt x="1335" y="94"/>
                          </a:lnTo>
                          <a:lnTo>
                            <a:pt x="1329" y="94"/>
                          </a:lnTo>
                          <a:lnTo>
                            <a:pt x="1324" y="94"/>
                          </a:lnTo>
                          <a:lnTo>
                            <a:pt x="1319" y="95"/>
                          </a:lnTo>
                          <a:lnTo>
                            <a:pt x="1312" y="96"/>
                          </a:lnTo>
                          <a:lnTo>
                            <a:pt x="1306" y="96"/>
                          </a:lnTo>
                          <a:lnTo>
                            <a:pt x="1302" y="97"/>
                          </a:lnTo>
                          <a:lnTo>
                            <a:pt x="1296" y="97"/>
                          </a:lnTo>
                          <a:lnTo>
                            <a:pt x="1289" y="97"/>
                          </a:lnTo>
                          <a:lnTo>
                            <a:pt x="1283" y="97"/>
                          </a:lnTo>
                          <a:lnTo>
                            <a:pt x="1275" y="98"/>
                          </a:lnTo>
                          <a:lnTo>
                            <a:pt x="1270" y="100"/>
                          </a:lnTo>
                          <a:lnTo>
                            <a:pt x="1262" y="100"/>
                          </a:lnTo>
                          <a:lnTo>
                            <a:pt x="1255" y="100"/>
                          </a:lnTo>
                          <a:lnTo>
                            <a:pt x="1249" y="100"/>
                          </a:lnTo>
                          <a:lnTo>
                            <a:pt x="1242" y="102"/>
                          </a:lnTo>
                          <a:lnTo>
                            <a:pt x="1235" y="102"/>
                          </a:lnTo>
                          <a:lnTo>
                            <a:pt x="1228" y="102"/>
                          </a:lnTo>
                          <a:lnTo>
                            <a:pt x="1220" y="102"/>
                          </a:lnTo>
                          <a:lnTo>
                            <a:pt x="1213" y="102"/>
                          </a:lnTo>
                          <a:lnTo>
                            <a:pt x="1205" y="103"/>
                          </a:lnTo>
                          <a:lnTo>
                            <a:pt x="1197" y="104"/>
                          </a:lnTo>
                          <a:lnTo>
                            <a:pt x="1190" y="104"/>
                          </a:lnTo>
                          <a:lnTo>
                            <a:pt x="1182" y="104"/>
                          </a:lnTo>
                          <a:lnTo>
                            <a:pt x="1173" y="104"/>
                          </a:lnTo>
                          <a:lnTo>
                            <a:pt x="1165" y="104"/>
                          </a:lnTo>
                          <a:lnTo>
                            <a:pt x="1157" y="105"/>
                          </a:lnTo>
                          <a:lnTo>
                            <a:pt x="1149" y="107"/>
                          </a:lnTo>
                          <a:lnTo>
                            <a:pt x="1140" y="107"/>
                          </a:lnTo>
                          <a:lnTo>
                            <a:pt x="1132" y="107"/>
                          </a:lnTo>
                          <a:lnTo>
                            <a:pt x="1122" y="107"/>
                          </a:lnTo>
                          <a:lnTo>
                            <a:pt x="1114" y="107"/>
                          </a:lnTo>
                          <a:lnTo>
                            <a:pt x="1112" y="103"/>
                          </a:lnTo>
                          <a:lnTo>
                            <a:pt x="1108" y="100"/>
                          </a:lnTo>
                          <a:lnTo>
                            <a:pt x="1106" y="95"/>
                          </a:lnTo>
                          <a:lnTo>
                            <a:pt x="1102" y="91"/>
                          </a:lnTo>
                          <a:lnTo>
                            <a:pt x="1099" y="89"/>
                          </a:lnTo>
                          <a:lnTo>
                            <a:pt x="1096" y="85"/>
                          </a:lnTo>
                          <a:lnTo>
                            <a:pt x="1094" y="82"/>
                          </a:lnTo>
                          <a:lnTo>
                            <a:pt x="1090" y="79"/>
                          </a:lnTo>
                          <a:lnTo>
                            <a:pt x="1086" y="76"/>
                          </a:lnTo>
                          <a:lnTo>
                            <a:pt x="1083" y="73"/>
                          </a:lnTo>
                          <a:lnTo>
                            <a:pt x="1080" y="71"/>
                          </a:lnTo>
                          <a:lnTo>
                            <a:pt x="1076" y="70"/>
                          </a:lnTo>
                          <a:lnTo>
                            <a:pt x="1074" y="67"/>
                          </a:lnTo>
                          <a:lnTo>
                            <a:pt x="1070" y="65"/>
                          </a:lnTo>
                          <a:lnTo>
                            <a:pt x="1065" y="64"/>
                          </a:lnTo>
                          <a:lnTo>
                            <a:pt x="1063" y="62"/>
                          </a:lnTo>
                          <a:lnTo>
                            <a:pt x="1060" y="60"/>
                          </a:lnTo>
                          <a:lnTo>
                            <a:pt x="1056" y="58"/>
                          </a:lnTo>
                          <a:lnTo>
                            <a:pt x="1051" y="56"/>
                          </a:lnTo>
                          <a:lnTo>
                            <a:pt x="1048" y="56"/>
                          </a:lnTo>
                          <a:lnTo>
                            <a:pt x="1044" y="53"/>
                          </a:lnTo>
                          <a:lnTo>
                            <a:pt x="1041" y="52"/>
                          </a:lnTo>
                          <a:lnTo>
                            <a:pt x="1037" y="51"/>
                          </a:lnTo>
                          <a:lnTo>
                            <a:pt x="1033" y="50"/>
                          </a:lnTo>
                          <a:lnTo>
                            <a:pt x="1030" y="48"/>
                          </a:lnTo>
                          <a:lnTo>
                            <a:pt x="1026" y="46"/>
                          </a:lnTo>
                          <a:lnTo>
                            <a:pt x="1022" y="45"/>
                          </a:lnTo>
                          <a:lnTo>
                            <a:pt x="1018" y="44"/>
                          </a:lnTo>
                          <a:lnTo>
                            <a:pt x="1014" y="43"/>
                          </a:lnTo>
                          <a:lnTo>
                            <a:pt x="1011" y="41"/>
                          </a:lnTo>
                          <a:lnTo>
                            <a:pt x="1007" y="39"/>
                          </a:lnTo>
                          <a:lnTo>
                            <a:pt x="1004" y="38"/>
                          </a:lnTo>
                          <a:lnTo>
                            <a:pt x="1001" y="38"/>
                          </a:lnTo>
                          <a:lnTo>
                            <a:pt x="1000" y="39"/>
                          </a:lnTo>
                          <a:lnTo>
                            <a:pt x="998" y="40"/>
                          </a:lnTo>
                          <a:lnTo>
                            <a:pt x="994" y="41"/>
                          </a:lnTo>
                          <a:lnTo>
                            <a:pt x="990" y="43"/>
                          </a:lnTo>
                          <a:lnTo>
                            <a:pt x="987" y="45"/>
                          </a:lnTo>
                          <a:lnTo>
                            <a:pt x="982" y="47"/>
                          </a:lnTo>
                          <a:lnTo>
                            <a:pt x="980" y="51"/>
                          </a:lnTo>
                          <a:lnTo>
                            <a:pt x="974" y="53"/>
                          </a:lnTo>
                          <a:lnTo>
                            <a:pt x="971" y="56"/>
                          </a:lnTo>
                          <a:lnTo>
                            <a:pt x="967" y="58"/>
                          </a:lnTo>
                          <a:lnTo>
                            <a:pt x="962" y="60"/>
                          </a:lnTo>
                          <a:lnTo>
                            <a:pt x="959" y="62"/>
                          </a:lnTo>
                          <a:lnTo>
                            <a:pt x="956" y="64"/>
                          </a:lnTo>
                          <a:lnTo>
                            <a:pt x="952" y="65"/>
                          </a:lnTo>
                          <a:lnTo>
                            <a:pt x="950" y="67"/>
                          </a:lnTo>
                          <a:lnTo>
                            <a:pt x="952" y="69"/>
                          </a:lnTo>
                          <a:lnTo>
                            <a:pt x="955" y="71"/>
                          </a:lnTo>
                          <a:lnTo>
                            <a:pt x="959" y="76"/>
                          </a:lnTo>
                          <a:lnTo>
                            <a:pt x="962" y="79"/>
                          </a:lnTo>
                          <a:lnTo>
                            <a:pt x="965" y="82"/>
                          </a:lnTo>
                          <a:lnTo>
                            <a:pt x="969" y="85"/>
                          </a:lnTo>
                          <a:lnTo>
                            <a:pt x="972" y="88"/>
                          </a:lnTo>
                          <a:lnTo>
                            <a:pt x="974" y="91"/>
                          </a:lnTo>
                          <a:lnTo>
                            <a:pt x="976" y="89"/>
                          </a:lnTo>
                          <a:lnTo>
                            <a:pt x="980" y="86"/>
                          </a:lnTo>
                          <a:lnTo>
                            <a:pt x="982" y="85"/>
                          </a:lnTo>
                          <a:lnTo>
                            <a:pt x="985" y="84"/>
                          </a:lnTo>
                          <a:lnTo>
                            <a:pt x="987" y="83"/>
                          </a:lnTo>
                          <a:lnTo>
                            <a:pt x="990" y="83"/>
                          </a:lnTo>
                          <a:lnTo>
                            <a:pt x="992" y="82"/>
                          </a:lnTo>
                          <a:lnTo>
                            <a:pt x="995" y="82"/>
                          </a:lnTo>
                          <a:lnTo>
                            <a:pt x="1000" y="82"/>
                          </a:lnTo>
                          <a:lnTo>
                            <a:pt x="1005" y="83"/>
                          </a:lnTo>
                          <a:lnTo>
                            <a:pt x="1010" y="84"/>
                          </a:lnTo>
                          <a:lnTo>
                            <a:pt x="1014" y="85"/>
                          </a:lnTo>
                          <a:lnTo>
                            <a:pt x="1018" y="86"/>
                          </a:lnTo>
                          <a:lnTo>
                            <a:pt x="1023" y="89"/>
                          </a:lnTo>
                          <a:lnTo>
                            <a:pt x="1026" y="91"/>
                          </a:lnTo>
                          <a:lnTo>
                            <a:pt x="1031" y="96"/>
                          </a:lnTo>
                          <a:lnTo>
                            <a:pt x="1035" y="98"/>
                          </a:lnTo>
                          <a:lnTo>
                            <a:pt x="1038" y="102"/>
                          </a:lnTo>
                          <a:lnTo>
                            <a:pt x="1043" y="104"/>
                          </a:lnTo>
                          <a:lnTo>
                            <a:pt x="1047" y="109"/>
                          </a:lnTo>
                          <a:lnTo>
                            <a:pt x="1042" y="109"/>
                          </a:lnTo>
                          <a:lnTo>
                            <a:pt x="1037" y="109"/>
                          </a:lnTo>
                          <a:lnTo>
                            <a:pt x="1032" y="109"/>
                          </a:lnTo>
                          <a:lnTo>
                            <a:pt x="1028" y="109"/>
                          </a:lnTo>
                          <a:lnTo>
                            <a:pt x="1022" y="109"/>
                          </a:lnTo>
                          <a:lnTo>
                            <a:pt x="1018" y="109"/>
                          </a:lnTo>
                          <a:lnTo>
                            <a:pt x="1012" y="109"/>
                          </a:lnTo>
                          <a:lnTo>
                            <a:pt x="1007" y="109"/>
                          </a:lnTo>
                          <a:lnTo>
                            <a:pt x="1003" y="108"/>
                          </a:lnTo>
                          <a:lnTo>
                            <a:pt x="998" y="108"/>
                          </a:lnTo>
                          <a:lnTo>
                            <a:pt x="992" y="108"/>
                          </a:lnTo>
                          <a:lnTo>
                            <a:pt x="987" y="108"/>
                          </a:lnTo>
                          <a:lnTo>
                            <a:pt x="982" y="108"/>
                          </a:lnTo>
                          <a:lnTo>
                            <a:pt x="978" y="108"/>
                          </a:lnTo>
                          <a:lnTo>
                            <a:pt x="973" y="108"/>
                          </a:lnTo>
                          <a:lnTo>
                            <a:pt x="968" y="108"/>
                          </a:lnTo>
                          <a:lnTo>
                            <a:pt x="965" y="107"/>
                          </a:lnTo>
                          <a:lnTo>
                            <a:pt x="962" y="107"/>
                          </a:lnTo>
                          <a:lnTo>
                            <a:pt x="960" y="107"/>
                          </a:lnTo>
                          <a:lnTo>
                            <a:pt x="958" y="107"/>
                          </a:lnTo>
                          <a:lnTo>
                            <a:pt x="954" y="107"/>
                          </a:lnTo>
                          <a:lnTo>
                            <a:pt x="952" y="107"/>
                          </a:lnTo>
                          <a:lnTo>
                            <a:pt x="949" y="107"/>
                          </a:lnTo>
                          <a:lnTo>
                            <a:pt x="947" y="107"/>
                          </a:lnTo>
                          <a:lnTo>
                            <a:pt x="944" y="107"/>
                          </a:lnTo>
                          <a:lnTo>
                            <a:pt x="942" y="107"/>
                          </a:lnTo>
                          <a:lnTo>
                            <a:pt x="940" y="107"/>
                          </a:lnTo>
                          <a:lnTo>
                            <a:pt x="936" y="107"/>
                          </a:lnTo>
                          <a:lnTo>
                            <a:pt x="931" y="107"/>
                          </a:lnTo>
                          <a:lnTo>
                            <a:pt x="927" y="107"/>
                          </a:lnTo>
                          <a:lnTo>
                            <a:pt x="924" y="107"/>
                          </a:lnTo>
                          <a:lnTo>
                            <a:pt x="921" y="107"/>
                          </a:lnTo>
                          <a:lnTo>
                            <a:pt x="918" y="107"/>
                          </a:lnTo>
                          <a:lnTo>
                            <a:pt x="916" y="107"/>
                          </a:lnTo>
                          <a:lnTo>
                            <a:pt x="914" y="107"/>
                          </a:lnTo>
                          <a:lnTo>
                            <a:pt x="910" y="107"/>
                          </a:lnTo>
                          <a:lnTo>
                            <a:pt x="908" y="107"/>
                          </a:lnTo>
                          <a:lnTo>
                            <a:pt x="905" y="107"/>
                          </a:lnTo>
                          <a:lnTo>
                            <a:pt x="903" y="105"/>
                          </a:lnTo>
                          <a:lnTo>
                            <a:pt x="899" y="105"/>
                          </a:lnTo>
                          <a:lnTo>
                            <a:pt x="897" y="105"/>
                          </a:lnTo>
                          <a:lnTo>
                            <a:pt x="895" y="105"/>
                          </a:lnTo>
                          <a:lnTo>
                            <a:pt x="892" y="105"/>
                          </a:lnTo>
                          <a:lnTo>
                            <a:pt x="889" y="105"/>
                          </a:lnTo>
                          <a:lnTo>
                            <a:pt x="886" y="105"/>
                          </a:lnTo>
                          <a:lnTo>
                            <a:pt x="884" y="105"/>
                          </a:lnTo>
                          <a:lnTo>
                            <a:pt x="880" y="104"/>
                          </a:lnTo>
                          <a:lnTo>
                            <a:pt x="877" y="104"/>
                          </a:lnTo>
                          <a:lnTo>
                            <a:pt x="873" y="104"/>
                          </a:lnTo>
                          <a:lnTo>
                            <a:pt x="870" y="104"/>
                          </a:lnTo>
                          <a:lnTo>
                            <a:pt x="866" y="104"/>
                          </a:lnTo>
                          <a:lnTo>
                            <a:pt x="863" y="104"/>
                          </a:lnTo>
                          <a:lnTo>
                            <a:pt x="858" y="104"/>
                          </a:lnTo>
                          <a:lnTo>
                            <a:pt x="855" y="104"/>
                          </a:lnTo>
                          <a:lnTo>
                            <a:pt x="852" y="104"/>
                          </a:lnTo>
                          <a:lnTo>
                            <a:pt x="848" y="104"/>
                          </a:lnTo>
                          <a:lnTo>
                            <a:pt x="845" y="104"/>
                          </a:lnTo>
                          <a:lnTo>
                            <a:pt x="840" y="104"/>
                          </a:lnTo>
                          <a:lnTo>
                            <a:pt x="838" y="104"/>
                          </a:lnTo>
                          <a:lnTo>
                            <a:pt x="834" y="104"/>
                          </a:lnTo>
                          <a:lnTo>
                            <a:pt x="831" y="104"/>
                          </a:lnTo>
                          <a:lnTo>
                            <a:pt x="827" y="104"/>
                          </a:lnTo>
                          <a:lnTo>
                            <a:pt x="826" y="100"/>
                          </a:lnTo>
                          <a:lnTo>
                            <a:pt x="826" y="96"/>
                          </a:lnTo>
                          <a:lnTo>
                            <a:pt x="825" y="91"/>
                          </a:lnTo>
                          <a:lnTo>
                            <a:pt x="823" y="89"/>
                          </a:lnTo>
                          <a:lnTo>
                            <a:pt x="822" y="84"/>
                          </a:lnTo>
                          <a:lnTo>
                            <a:pt x="822" y="81"/>
                          </a:lnTo>
                          <a:lnTo>
                            <a:pt x="821" y="76"/>
                          </a:lnTo>
                          <a:lnTo>
                            <a:pt x="821" y="73"/>
                          </a:lnTo>
                          <a:lnTo>
                            <a:pt x="818" y="73"/>
                          </a:lnTo>
                          <a:lnTo>
                            <a:pt x="814" y="76"/>
                          </a:lnTo>
                          <a:lnTo>
                            <a:pt x="810" y="76"/>
                          </a:lnTo>
                          <a:lnTo>
                            <a:pt x="807" y="78"/>
                          </a:lnTo>
                          <a:lnTo>
                            <a:pt x="803" y="78"/>
                          </a:lnTo>
                          <a:lnTo>
                            <a:pt x="800" y="78"/>
                          </a:lnTo>
                          <a:lnTo>
                            <a:pt x="797" y="76"/>
                          </a:lnTo>
                          <a:lnTo>
                            <a:pt x="795" y="76"/>
                          </a:lnTo>
                          <a:lnTo>
                            <a:pt x="793" y="75"/>
                          </a:lnTo>
                          <a:lnTo>
                            <a:pt x="790" y="73"/>
                          </a:lnTo>
                          <a:lnTo>
                            <a:pt x="787" y="71"/>
                          </a:lnTo>
                          <a:lnTo>
                            <a:pt x="784" y="70"/>
                          </a:lnTo>
                          <a:lnTo>
                            <a:pt x="780" y="66"/>
                          </a:lnTo>
                          <a:lnTo>
                            <a:pt x="775" y="62"/>
                          </a:lnTo>
                          <a:lnTo>
                            <a:pt x="772" y="59"/>
                          </a:lnTo>
                          <a:lnTo>
                            <a:pt x="770" y="56"/>
                          </a:lnTo>
                          <a:lnTo>
                            <a:pt x="766" y="53"/>
                          </a:lnTo>
                          <a:lnTo>
                            <a:pt x="765" y="51"/>
                          </a:lnTo>
                          <a:lnTo>
                            <a:pt x="761" y="46"/>
                          </a:lnTo>
                          <a:lnTo>
                            <a:pt x="756" y="41"/>
                          </a:lnTo>
                          <a:lnTo>
                            <a:pt x="753" y="39"/>
                          </a:lnTo>
                          <a:lnTo>
                            <a:pt x="751" y="38"/>
                          </a:lnTo>
                          <a:lnTo>
                            <a:pt x="748" y="35"/>
                          </a:lnTo>
                          <a:lnTo>
                            <a:pt x="745" y="34"/>
                          </a:lnTo>
                          <a:lnTo>
                            <a:pt x="742" y="33"/>
                          </a:lnTo>
                          <a:lnTo>
                            <a:pt x="739" y="33"/>
                          </a:lnTo>
                          <a:lnTo>
                            <a:pt x="737" y="32"/>
                          </a:lnTo>
                          <a:lnTo>
                            <a:pt x="733" y="32"/>
                          </a:lnTo>
                          <a:lnTo>
                            <a:pt x="729" y="37"/>
                          </a:lnTo>
                          <a:lnTo>
                            <a:pt x="726" y="41"/>
                          </a:lnTo>
                          <a:lnTo>
                            <a:pt x="724" y="46"/>
                          </a:lnTo>
                          <a:lnTo>
                            <a:pt x="721" y="52"/>
                          </a:lnTo>
                          <a:lnTo>
                            <a:pt x="720" y="56"/>
                          </a:lnTo>
                          <a:lnTo>
                            <a:pt x="720" y="62"/>
                          </a:lnTo>
                          <a:lnTo>
                            <a:pt x="721" y="66"/>
                          </a:lnTo>
                          <a:lnTo>
                            <a:pt x="723" y="71"/>
                          </a:lnTo>
                          <a:lnTo>
                            <a:pt x="724" y="73"/>
                          </a:lnTo>
                          <a:lnTo>
                            <a:pt x="726" y="79"/>
                          </a:lnTo>
                          <a:lnTo>
                            <a:pt x="729" y="83"/>
                          </a:lnTo>
                          <a:lnTo>
                            <a:pt x="732" y="86"/>
                          </a:lnTo>
                          <a:lnTo>
                            <a:pt x="734" y="91"/>
                          </a:lnTo>
                          <a:lnTo>
                            <a:pt x="739" y="94"/>
                          </a:lnTo>
                          <a:lnTo>
                            <a:pt x="744" y="97"/>
                          </a:lnTo>
                          <a:lnTo>
                            <a:pt x="749" y="102"/>
                          </a:lnTo>
                          <a:lnTo>
                            <a:pt x="744" y="102"/>
                          </a:lnTo>
                          <a:lnTo>
                            <a:pt x="742" y="102"/>
                          </a:lnTo>
                          <a:lnTo>
                            <a:pt x="739" y="102"/>
                          </a:lnTo>
                          <a:lnTo>
                            <a:pt x="737" y="102"/>
                          </a:lnTo>
                          <a:lnTo>
                            <a:pt x="733" y="101"/>
                          </a:lnTo>
                          <a:lnTo>
                            <a:pt x="730" y="101"/>
                          </a:lnTo>
                          <a:lnTo>
                            <a:pt x="726" y="101"/>
                          </a:lnTo>
                          <a:lnTo>
                            <a:pt x="724" y="101"/>
                          </a:lnTo>
                          <a:lnTo>
                            <a:pt x="721" y="101"/>
                          </a:lnTo>
                          <a:lnTo>
                            <a:pt x="719" y="101"/>
                          </a:lnTo>
                          <a:lnTo>
                            <a:pt x="715" y="101"/>
                          </a:lnTo>
                          <a:lnTo>
                            <a:pt x="713" y="101"/>
                          </a:lnTo>
                          <a:lnTo>
                            <a:pt x="710" y="101"/>
                          </a:lnTo>
                          <a:lnTo>
                            <a:pt x="707" y="101"/>
                          </a:lnTo>
                          <a:lnTo>
                            <a:pt x="704" y="101"/>
                          </a:lnTo>
                          <a:lnTo>
                            <a:pt x="701" y="101"/>
                          </a:lnTo>
                          <a:lnTo>
                            <a:pt x="699" y="100"/>
                          </a:lnTo>
                          <a:lnTo>
                            <a:pt x="695" y="100"/>
                          </a:lnTo>
                          <a:lnTo>
                            <a:pt x="693" y="100"/>
                          </a:lnTo>
                          <a:lnTo>
                            <a:pt x="689" y="100"/>
                          </a:lnTo>
                          <a:lnTo>
                            <a:pt x="687" y="100"/>
                          </a:lnTo>
                          <a:lnTo>
                            <a:pt x="683" y="100"/>
                          </a:lnTo>
                          <a:lnTo>
                            <a:pt x="681" y="100"/>
                          </a:lnTo>
                          <a:lnTo>
                            <a:pt x="679" y="100"/>
                          </a:lnTo>
                          <a:lnTo>
                            <a:pt x="676" y="100"/>
                          </a:lnTo>
                          <a:lnTo>
                            <a:pt x="673" y="100"/>
                          </a:lnTo>
                          <a:lnTo>
                            <a:pt x="669" y="100"/>
                          </a:lnTo>
                          <a:lnTo>
                            <a:pt x="667" y="100"/>
                          </a:lnTo>
                          <a:lnTo>
                            <a:pt x="664" y="100"/>
                          </a:lnTo>
                          <a:lnTo>
                            <a:pt x="662" y="100"/>
                          </a:lnTo>
                          <a:lnTo>
                            <a:pt x="659" y="100"/>
                          </a:lnTo>
                          <a:lnTo>
                            <a:pt x="656" y="100"/>
                          </a:lnTo>
                          <a:lnTo>
                            <a:pt x="661" y="96"/>
                          </a:lnTo>
                          <a:lnTo>
                            <a:pt x="666" y="91"/>
                          </a:lnTo>
                          <a:lnTo>
                            <a:pt x="670" y="86"/>
                          </a:lnTo>
                          <a:lnTo>
                            <a:pt x="675" y="82"/>
                          </a:lnTo>
                          <a:lnTo>
                            <a:pt x="676" y="79"/>
                          </a:lnTo>
                          <a:lnTo>
                            <a:pt x="679" y="76"/>
                          </a:lnTo>
                          <a:lnTo>
                            <a:pt x="679" y="72"/>
                          </a:lnTo>
                          <a:lnTo>
                            <a:pt x="681" y="70"/>
                          </a:lnTo>
                          <a:lnTo>
                            <a:pt x="682" y="66"/>
                          </a:lnTo>
                          <a:lnTo>
                            <a:pt x="683" y="63"/>
                          </a:lnTo>
                          <a:lnTo>
                            <a:pt x="685" y="59"/>
                          </a:lnTo>
                          <a:lnTo>
                            <a:pt x="686" y="56"/>
                          </a:lnTo>
                          <a:lnTo>
                            <a:pt x="683" y="53"/>
                          </a:lnTo>
                          <a:lnTo>
                            <a:pt x="680" y="52"/>
                          </a:lnTo>
                          <a:lnTo>
                            <a:pt x="677" y="51"/>
                          </a:lnTo>
                          <a:lnTo>
                            <a:pt x="674" y="51"/>
                          </a:lnTo>
                          <a:lnTo>
                            <a:pt x="670" y="50"/>
                          </a:lnTo>
                          <a:lnTo>
                            <a:pt x="668" y="50"/>
                          </a:lnTo>
                          <a:lnTo>
                            <a:pt x="664" y="50"/>
                          </a:lnTo>
                          <a:lnTo>
                            <a:pt x="662" y="50"/>
                          </a:lnTo>
                          <a:lnTo>
                            <a:pt x="659" y="48"/>
                          </a:lnTo>
                          <a:lnTo>
                            <a:pt x="656" y="48"/>
                          </a:lnTo>
                          <a:lnTo>
                            <a:pt x="651" y="50"/>
                          </a:lnTo>
                          <a:lnTo>
                            <a:pt x="649" y="50"/>
                          </a:lnTo>
                          <a:lnTo>
                            <a:pt x="645" y="50"/>
                          </a:lnTo>
                          <a:lnTo>
                            <a:pt x="643" y="51"/>
                          </a:lnTo>
                          <a:lnTo>
                            <a:pt x="640" y="51"/>
                          </a:lnTo>
                          <a:lnTo>
                            <a:pt x="636" y="52"/>
                          </a:lnTo>
                          <a:lnTo>
                            <a:pt x="632" y="52"/>
                          </a:lnTo>
                          <a:lnTo>
                            <a:pt x="630" y="52"/>
                          </a:lnTo>
                          <a:lnTo>
                            <a:pt x="625" y="52"/>
                          </a:lnTo>
                          <a:lnTo>
                            <a:pt x="623" y="53"/>
                          </a:lnTo>
                          <a:lnTo>
                            <a:pt x="619" y="53"/>
                          </a:lnTo>
                          <a:lnTo>
                            <a:pt x="616" y="53"/>
                          </a:lnTo>
                          <a:lnTo>
                            <a:pt x="612" y="53"/>
                          </a:lnTo>
                          <a:lnTo>
                            <a:pt x="610" y="53"/>
                          </a:lnTo>
                          <a:lnTo>
                            <a:pt x="607" y="52"/>
                          </a:lnTo>
                          <a:lnTo>
                            <a:pt x="604" y="52"/>
                          </a:lnTo>
                          <a:lnTo>
                            <a:pt x="600" y="51"/>
                          </a:lnTo>
                          <a:lnTo>
                            <a:pt x="598" y="51"/>
                          </a:lnTo>
                          <a:lnTo>
                            <a:pt x="594" y="48"/>
                          </a:lnTo>
                          <a:lnTo>
                            <a:pt x="592" y="47"/>
                          </a:lnTo>
                          <a:lnTo>
                            <a:pt x="589" y="46"/>
                          </a:lnTo>
                          <a:lnTo>
                            <a:pt x="586" y="44"/>
                          </a:lnTo>
                          <a:lnTo>
                            <a:pt x="585" y="46"/>
                          </a:lnTo>
                          <a:lnTo>
                            <a:pt x="585" y="48"/>
                          </a:lnTo>
                          <a:lnTo>
                            <a:pt x="584" y="51"/>
                          </a:lnTo>
                          <a:lnTo>
                            <a:pt x="583" y="53"/>
                          </a:lnTo>
                          <a:lnTo>
                            <a:pt x="583" y="56"/>
                          </a:lnTo>
                          <a:lnTo>
                            <a:pt x="581" y="60"/>
                          </a:lnTo>
                          <a:lnTo>
                            <a:pt x="580" y="64"/>
                          </a:lnTo>
                          <a:lnTo>
                            <a:pt x="580" y="69"/>
                          </a:lnTo>
                          <a:lnTo>
                            <a:pt x="579" y="72"/>
                          </a:lnTo>
                          <a:lnTo>
                            <a:pt x="579" y="76"/>
                          </a:lnTo>
                          <a:lnTo>
                            <a:pt x="578" y="81"/>
                          </a:lnTo>
                          <a:lnTo>
                            <a:pt x="577" y="85"/>
                          </a:lnTo>
                          <a:lnTo>
                            <a:pt x="577" y="89"/>
                          </a:lnTo>
                          <a:lnTo>
                            <a:pt x="577" y="92"/>
                          </a:lnTo>
                          <a:lnTo>
                            <a:pt x="575" y="97"/>
                          </a:lnTo>
                          <a:lnTo>
                            <a:pt x="575" y="101"/>
                          </a:lnTo>
                          <a:lnTo>
                            <a:pt x="572" y="101"/>
                          </a:lnTo>
                          <a:lnTo>
                            <a:pt x="570" y="101"/>
                          </a:lnTo>
                          <a:lnTo>
                            <a:pt x="567" y="101"/>
                          </a:lnTo>
                          <a:lnTo>
                            <a:pt x="564" y="101"/>
                          </a:lnTo>
                          <a:lnTo>
                            <a:pt x="560" y="101"/>
                          </a:lnTo>
                          <a:lnTo>
                            <a:pt x="556" y="101"/>
                          </a:lnTo>
                          <a:lnTo>
                            <a:pt x="554" y="101"/>
                          </a:lnTo>
                          <a:lnTo>
                            <a:pt x="552" y="101"/>
                          </a:lnTo>
                          <a:lnTo>
                            <a:pt x="549" y="101"/>
                          </a:lnTo>
                          <a:lnTo>
                            <a:pt x="546" y="101"/>
                          </a:lnTo>
                          <a:lnTo>
                            <a:pt x="542" y="101"/>
                          </a:lnTo>
                          <a:lnTo>
                            <a:pt x="540" y="101"/>
                          </a:lnTo>
                          <a:lnTo>
                            <a:pt x="536" y="101"/>
                          </a:lnTo>
                          <a:lnTo>
                            <a:pt x="534" y="101"/>
                          </a:lnTo>
                          <a:lnTo>
                            <a:pt x="532" y="101"/>
                          </a:lnTo>
                          <a:lnTo>
                            <a:pt x="529" y="101"/>
                          </a:lnTo>
                          <a:lnTo>
                            <a:pt x="526" y="101"/>
                          </a:lnTo>
                          <a:lnTo>
                            <a:pt x="523" y="101"/>
                          </a:lnTo>
                          <a:lnTo>
                            <a:pt x="520" y="101"/>
                          </a:lnTo>
                          <a:lnTo>
                            <a:pt x="516" y="101"/>
                          </a:lnTo>
                          <a:lnTo>
                            <a:pt x="514" y="101"/>
                          </a:lnTo>
                          <a:lnTo>
                            <a:pt x="511" y="101"/>
                          </a:lnTo>
                          <a:lnTo>
                            <a:pt x="509" y="101"/>
                          </a:lnTo>
                          <a:lnTo>
                            <a:pt x="507" y="101"/>
                          </a:lnTo>
                          <a:lnTo>
                            <a:pt x="503" y="101"/>
                          </a:lnTo>
                          <a:lnTo>
                            <a:pt x="501" y="101"/>
                          </a:lnTo>
                          <a:lnTo>
                            <a:pt x="497" y="101"/>
                          </a:lnTo>
                          <a:lnTo>
                            <a:pt x="495" y="101"/>
                          </a:lnTo>
                          <a:lnTo>
                            <a:pt x="492" y="101"/>
                          </a:lnTo>
                          <a:lnTo>
                            <a:pt x="490" y="101"/>
                          </a:lnTo>
                          <a:lnTo>
                            <a:pt x="486" y="101"/>
                          </a:lnTo>
                          <a:lnTo>
                            <a:pt x="484" y="102"/>
                          </a:lnTo>
                          <a:lnTo>
                            <a:pt x="482" y="102"/>
                          </a:lnTo>
                          <a:lnTo>
                            <a:pt x="478" y="102"/>
                          </a:lnTo>
                          <a:lnTo>
                            <a:pt x="476" y="102"/>
                          </a:lnTo>
                          <a:lnTo>
                            <a:pt x="473" y="102"/>
                          </a:lnTo>
                          <a:lnTo>
                            <a:pt x="471" y="102"/>
                          </a:lnTo>
                          <a:lnTo>
                            <a:pt x="469" y="102"/>
                          </a:lnTo>
                          <a:lnTo>
                            <a:pt x="466" y="102"/>
                          </a:lnTo>
                          <a:lnTo>
                            <a:pt x="463" y="102"/>
                          </a:lnTo>
                          <a:lnTo>
                            <a:pt x="460" y="102"/>
                          </a:lnTo>
                          <a:lnTo>
                            <a:pt x="457" y="102"/>
                          </a:lnTo>
                          <a:lnTo>
                            <a:pt x="456" y="102"/>
                          </a:lnTo>
                          <a:lnTo>
                            <a:pt x="453" y="102"/>
                          </a:lnTo>
                          <a:lnTo>
                            <a:pt x="447" y="102"/>
                          </a:lnTo>
                          <a:lnTo>
                            <a:pt x="443" y="102"/>
                          </a:lnTo>
                          <a:lnTo>
                            <a:pt x="440" y="102"/>
                          </a:lnTo>
                          <a:lnTo>
                            <a:pt x="437" y="102"/>
                          </a:lnTo>
                          <a:lnTo>
                            <a:pt x="434" y="102"/>
                          </a:lnTo>
                          <a:lnTo>
                            <a:pt x="432" y="102"/>
                          </a:lnTo>
                          <a:lnTo>
                            <a:pt x="427" y="102"/>
                          </a:lnTo>
                          <a:lnTo>
                            <a:pt x="422" y="102"/>
                          </a:lnTo>
                          <a:lnTo>
                            <a:pt x="416" y="102"/>
                          </a:lnTo>
                          <a:lnTo>
                            <a:pt x="413" y="103"/>
                          </a:lnTo>
                          <a:lnTo>
                            <a:pt x="407" y="103"/>
                          </a:lnTo>
                          <a:lnTo>
                            <a:pt x="402" y="104"/>
                          </a:lnTo>
                          <a:lnTo>
                            <a:pt x="405" y="100"/>
                          </a:lnTo>
                          <a:lnTo>
                            <a:pt x="405" y="97"/>
                          </a:lnTo>
                          <a:lnTo>
                            <a:pt x="407" y="94"/>
                          </a:lnTo>
                          <a:lnTo>
                            <a:pt x="408" y="91"/>
                          </a:lnTo>
                          <a:lnTo>
                            <a:pt x="408" y="86"/>
                          </a:lnTo>
                          <a:lnTo>
                            <a:pt x="409" y="84"/>
                          </a:lnTo>
                          <a:lnTo>
                            <a:pt x="408" y="82"/>
                          </a:lnTo>
                          <a:lnTo>
                            <a:pt x="408" y="78"/>
                          </a:lnTo>
                          <a:lnTo>
                            <a:pt x="407" y="76"/>
                          </a:lnTo>
                          <a:lnTo>
                            <a:pt x="405" y="73"/>
                          </a:lnTo>
                          <a:lnTo>
                            <a:pt x="403" y="71"/>
                          </a:lnTo>
                          <a:lnTo>
                            <a:pt x="402" y="69"/>
                          </a:lnTo>
                          <a:lnTo>
                            <a:pt x="399" y="67"/>
                          </a:lnTo>
                          <a:lnTo>
                            <a:pt x="395" y="66"/>
                          </a:lnTo>
                          <a:lnTo>
                            <a:pt x="392" y="66"/>
                          </a:lnTo>
                          <a:lnTo>
                            <a:pt x="387" y="67"/>
                          </a:lnTo>
                          <a:lnTo>
                            <a:pt x="383" y="71"/>
                          </a:lnTo>
                          <a:lnTo>
                            <a:pt x="381" y="73"/>
                          </a:lnTo>
                          <a:lnTo>
                            <a:pt x="378" y="76"/>
                          </a:lnTo>
                          <a:lnTo>
                            <a:pt x="375" y="79"/>
                          </a:lnTo>
                          <a:lnTo>
                            <a:pt x="375" y="83"/>
                          </a:lnTo>
                          <a:lnTo>
                            <a:pt x="375" y="86"/>
                          </a:lnTo>
                          <a:lnTo>
                            <a:pt x="375" y="89"/>
                          </a:lnTo>
                          <a:lnTo>
                            <a:pt x="375" y="94"/>
                          </a:lnTo>
                          <a:lnTo>
                            <a:pt x="375" y="96"/>
                          </a:lnTo>
                          <a:lnTo>
                            <a:pt x="375" y="100"/>
                          </a:lnTo>
                          <a:lnTo>
                            <a:pt x="375" y="102"/>
                          </a:lnTo>
                          <a:lnTo>
                            <a:pt x="376" y="104"/>
                          </a:lnTo>
                          <a:lnTo>
                            <a:pt x="373" y="104"/>
                          </a:lnTo>
                          <a:lnTo>
                            <a:pt x="369" y="104"/>
                          </a:lnTo>
                          <a:lnTo>
                            <a:pt x="365" y="104"/>
                          </a:lnTo>
                          <a:lnTo>
                            <a:pt x="363" y="104"/>
                          </a:lnTo>
                          <a:lnTo>
                            <a:pt x="360" y="104"/>
                          </a:lnTo>
                          <a:lnTo>
                            <a:pt x="357" y="104"/>
                          </a:lnTo>
                          <a:lnTo>
                            <a:pt x="355" y="104"/>
                          </a:lnTo>
                          <a:lnTo>
                            <a:pt x="351" y="104"/>
                          </a:lnTo>
                          <a:lnTo>
                            <a:pt x="348" y="104"/>
                          </a:lnTo>
                          <a:lnTo>
                            <a:pt x="344" y="104"/>
                          </a:lnTo>
                          <a:lnTo>
                            <a:pt x="342" y="104"/>
                          </a:lnTo>
                          <a:lnTo>
                            <a:pt x="339" y="104"/>
                          </a:lnTo>
                          <a:lnTo>
                            <a:pt x="337" y="104"/>
                          </a:lnTo>
                          <a:lnTo>
                            <a:pt x="333" y="104"/>
                          </a:lnTo>
                          <a:lnTo>
                            <a:pt x="330" y="104"/>
                          </a:lnTo>
                          <a:lnTo>
                            <a:pt x="327" y="104"/>
                          </a:lnTo>
                          <a:lnTo>
                            <a:pt x="324" y="104"/>
                          </a:lnTo>
                          <a:lnTo>
                            <a:pt x="322" y="104"/>
                          </a:lnTo>
                          <a:lnTo>
                            <a:pt x="319" y="104"/>
                          </a:lnTo>
                          <a:lnTo>
                            <a:pt x="317" y="104"/>
                          </a:lnTo>
                          <a:lnTo>
                            <a:pt x="313" y="104"/>
                          </a:lnTo>
                          <a:lnTo>
                            <a:pt x="311" y="104"/>
                          </a:lnTo>
                          <a:lnTo>
                            <a:pt x="307" y="104"/>
                          </a:lnTo>
                          <a:lnTo>
                            <a:pt x="305" y="104"/>
                          </a:lnTo>
                          <a:lnTo>
                            <a:pt x="303" y="104"/>
                          </a:lnTo>
                          <a:lnTo>
                            <a:pt x="299" y="104"/>
                          </a:lnTo>
                          <a:lnTo>
                            <a:pt x="297" y="104"/>
                          </a:lnTo>
                          <a:lnTo>
                            <a:pt x="294" y="104"/>
                          </a:lnTo>
                          <a:lnTo>
                            <a:pt x="288" y="104"/>
                          </a:lnTo>
                          <a:lnTo>
                            <a:pt x="284" y="105"/>
                          </a:lnTo>
                          <a:lnTo>
                            <a:pt x="281" y="105"/>
                          </a:lnTo>
                          <a:lnTo>
                            <a:pt x="279" y="105"/>
                          </a:lnTo>
                          <a:lnTo>
                            <a:pt x="276" y="105"/>
                          </a:lnTo>
                          <a:lnTo>
                            <a:pt x="273" y="105"/>
                          </a:lnTo>
                          <a:lnTo>
                            <a:pt x="268" y="105"/>
                          </a:lnTo>
                          <a:lnTo>
                            <a:pt x="263" y="105"/>
                          </a:lnTo>
                          <a:lnTo>
                            <a:pt x="259" y="105"/>
                          </a:lnTo>
                          <a:lnTo>
                            <a:pt x="253" y="105"/>
                          </a:lnTo>
                          <a:lnTo>
                            <a:pt x="249" y="105"/>
                          </a:lnTo>
                          <a:lnTo>
                            <a:pt x="246" y="105"/>
                          </a:lnTo>
                          <a:lnTo>
                            <a:pt x="241" y="105"/>
                          </a:lnTo>
                          <a:lnTo>
                            <a:pt x="235" y="105"/>
                          </a:lnTo>
                          <a:lnTo>
                            <a:pt x="230" y="105"/>
                          </a:lnTo>
                          <a:lnTo>
                            <a:pt x="227" y="105"/>
                          </a:lnTo>
                          <a:lnTo>
                            <a:pt x="223" y="105"/>
                          </a:lnTo>
                          <a:lnTo>
                            <a:pt x="218" y="105"/>
                          </a:lnTo>
                          <a:lnTo>
                            <a:pt x="215" y="105"/>
                          </a:lnTo>
                          <a:lnTo>
                            <a:pt x="210" y="105"/>
                          </a:lnTo>
                          <a:lnTo>
                            <a:pt x="204" y="104"/>
                          </a:lnTo>
                          <a:lnTo>
                            <a:pt x="198" y="104"/>
                          </a:lnTo>
                          <a:lnTo>
                            <a:pt x="192" y="104"/>
                          </a:lnTo>
                          <a:lnTo>
                            <a:pt x="187" y="104"/>
                          </a:lnTo>
                          <a:lnTo>
                            <a:pt x="182" y="104"/>
                          </a:lnTo>
                          <a:lnTo>
                            <a:pt x="176" y="104"/>
                          </a:lnTo>
                          <a:lnTo>
                            <a:pt x="170" y="104"/>
                          </a:lnTo>
                          <a:lnTo>
                            <a:pt x="165" y="104"/>
                          </a:lnTo>
                          <a:lnTo>
                            <a:pt x="159" y="103"/>
                          </a:lnTo>
                          <a:lnTo>
                            <a:pt x="153" y="102"/>
                          </a:lnTo>
                          <a:lnTo>
                            <a:pt x="148" y="102"/>
                          </a:lnTo>
                          <a:lnTo>
                            <a:pt x="144" y="102"/>
                          </a:lnTo>
                          <a:lnTo>
                            <a:pt x="138" y="102"/>
                          </a:lnTo>
                          <a:lnTo>
                            <a:pt x="134" y="102"/>
                          </a:lnTo>
                          <a:lnTo>
                            <a:pt x="128" y="102"/>
                          </a:lnTo>
                          <a:lnTo>
                            <a:pt x="125" y="102"/>
                          </a:lnTo>
                          <a:lnTo>
                            <a:pt x="119" y="102"/>
                          </a:lnTo>
                          <a:lnTo>
                            <a:pt x="114" y="101"/>
                          </a:lnTo>
                          <a:lnTo>
                            <a:pt x="109" y="100"/>
                          </a:lnTo>
                          <a:lnTo>
                            <a:pt x="104" y="100"/>
                          </a:lnTo>
                          <a:lnTo>
                            <a:pt x="100" y="100"/>
                          </a:lnTo>
                          <a:lnTo>
                            <a:pt x="96" y="100"/>
                          </a:lnTo>
                          <a:lnTo>
                            <a:pt x="91" y="100"/>
                          </a:lnTo>
                          <a:lnTo>
                            <a:pt x="88" y="100"/>
                          </a:lnTo>
                          <a:lnTo>
                            <a:pt x="83" y="100"/>
                          </a:lnTo>
                          <a:lnTo>
                            <a:pt x="78" y="98"/>
                          </a:lnTo>
                          <a:lnTo>
                            <a:pt x="75" y="97"/>
                          </a:lnTo>
                          <a:lnTo>
                            <a:pt x="71" y="97"/>
                          </a:lnTo>
                          <a:lnTo>
                            <a:pt x="68" y="97"/>
                          </a:lnTo>
                          <a:lnTo>
                            <a:pt x="64" y="97"/>
                          </a:lnTo>
                          <a:lnTo>
                            <a:pt x="61" y="97"/>
                          </a:lnTo>
                          <a:lnTo>
                            <a:pt x="57" y="97"/>
                          </a:lnTo>
                          <a:lnTo>
                            <a:pt x="53" y="97"/>
                          </a:lnTo>
                          <a:lnTo>
                            <a:pt x="50" y="96"/>
                          </a:lnTo>
                          <a:lnTo>
                            <a:pt x="46" y="96"/>
                          </a:lnTo>
                          <a:lnTo>
                            <a:pt x="44" y="96"/>
                          </a:lnTo>
                          <a:lnTo>
                            <a:pt x="40" y="95"/>
                          </a:lnTo>
                          <a:lnTo>
                            <a:pt x="38" y="94"/>
                          </a:lnTo>
                          <a:lnTo>
                            <a:pt x="34" y="94"/>
                          </a:lnTo>
                          <a:lnTo>
                            <a:pt x="33" y="94"/>
                          </a:lnTo>
                          <a:lnTo>
                            <a:pt x="30" y="94"/>
                          </a:lnTo>
                          <a:lnTo>
                            <a:pt x="26" y="94"/>
                          </a:lnTo>
                          <a:lnTo>
                            <a:pt x="24" y="94"/>
                          </a:lnTo>
                          <a:lnTo>
                            <a:pt x="23" y="94"/>
                          </a:lnTo>
                          <a:lnTo>
                            <a:pt x="18" y="91"/>
                          </a:lnTo>
                          <a:lnTo>
                            <a:pt x="14" y="91"/>
                          </a:lnTo>
                          <a:lnTo>
                            <a:pt x="11" y="91"/>
                          </a:lnTo>
                          <a:lnTo>
                            <a:pt x="7" y="91"/>
                          </a:lnTo>
                          <a:lnTo>
                            <a:pt x="5" y="91"/>
                          </a:lnTo>
                          <a:lnTo>
                            <a:pt x="2" y="91"/>
                          </a:lnTo>
                          <a:lnTo>
                            <a:pt x="0" y="91"/>
                          </a:lnTo>
                          <a:lnTo>
                            <a:pt x="13" y="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017" name="Freeform 51"/>
                    <p:cNvSpPr>
                      <a:spLocks/>
                    </p:cNvSpPr>
                    <p:nvPr/>
                  </p:nvSpPr>
                  <p:spPr bwMode="auto">
                    <a:xfrm>
                      <a:off x="5420" y="1680"/>
                      <a:ext cx="12" cy="31"/>
                    </a:xfrm>
                    <a:custGeom>
                      <a:avLst/>
                      <a:gdLst>
                        <a:gd name="T0" fmla="*/ 1 w 36"/>
                        <a:gd name="T1" fmla="*/ 4 h 91"/>
                        <a:gd name="T2" fmla="*/ 1 w 36"/>
                        <a:gd name="T3" fmla="*/ 3 h 91"/>
                        <a:gd name="T4" fmla="*/ 1 w 36"/>
                        <a:gd name="T5" fmla="*/ 3 h 91"/>
                        <a:gd name="T6" fmla="*/ 0 w 36"/>
                        <a:gd name="T7" fmla="*/ 3 h 91"/>
                        <a:gd name="T8" fmla="*/ 0 w 36"/>
                        <a:gd name="T9" fmla="*/ 3 h 91"/>
                        <a:gd name="T10" fmla="*/ 0 w 36"/>
                        <a:gd name="T11" fmla="*/ 3 h 91"/>
                        <a:gd name="T12" fmla="*/ 0 w 36"/>
                        <a:gd name="T13" fmla="*/ 3 h 91"/>
                        <a:gd name="T14" fmla="*/ 0 w 36"/>
                        <a:gd name="T15" fmla="*/ 2 h 91"/>
                        <a:gd name="T16" fmla="*/ 0 w 36"/>
                        <a:gd name="T17" fmla="*/ 2 h 91"/>
                        <a:gd name="T18" fmla="*/ 0 w 36"/>
                        <a:gd name="T19" fmla="*/ 2 h 91"/>
                        <a:gd name="T20" fmla="*/ 0 w 36"/>
                        <a:gd name="T21" fmla="*/ 2 h 91"/>
                        <a:gd name="T22" fmla="*/ 1 w 36"/>
                        <a:gd name="T23" fmla="*/ 1 h 91"/>
                        <a:gd name="T24" fmla="*/ 1 w 36"/>
                        <a:gd name="T25" fmla="*/ 1 h 91"/>
                        <a:gd name="T26" fmla="*/ 1 w 36"/>
                        <a:gd name="T27" fmla="*/ 1 h 91"/>
                        <a:gd name="T28" fmla="*/ 1 w 36"/>
                        <a:gd name="T29" fmla="*/ 0 h 91"/>
                        <a:gd name="T30" fmla="*/ 1 w 36"/>
                        <a:gd name="T31" fmla="*/ 0 h 91"/>
                        <a:gd name="T32" fmla="*/ 1 w 36"/>
                        <a:gd name="T33" fmla="*/ 0 h 91"/>
                        <a:gd name="T34" fmla="*/ 1 w 36"/>
                        <a:gd name="T35" fmla="*/ 0 h 91"/>
                        <a:gd name="T36" fmla="*/ 1 w 36"/>
                        <a:gd name="T37" fmla="*/ 1 h 91"/>
                        <a:gd name="T38" fmla="*/ 1 w 36"/>
                        <a:gd name="T39" fmla="*/ 1 h 91"/>
                        <a:gd name="T40" fmla="*/ 1 w 36"/>
                        <a:gd name="T41" fmla="*/ 1 h 91"/>
                        <a:gd name="T42" fmla="*/ 1 w 36"/>
                        <a:gd name="T43" fmla="*/ 1 h 91"/>
                        <a:gd name="T44" fmla="*/ 1 w 36"/>
                        <a:gd name="T45" fmla="*/ 1 h 91"/>
                        <a:gd name="T46" fmla="*/ 1 w 36"/>
                        <a:gd name="T47" fmla="*/ 2 h 91"/>
                        <a:gd name="T48" fmla="*/ 1 w 36"/>
                        <a:gd name="T49" fmla="*/ 2 h 91"/>
                        <a:gd name="T50" fmla="*/ 1 w 36"/>
                        <a:gd name="T51" fmla="*/ 2 h 91"/>
                        <a:gd name="T52" fmla="*/ 1 w 36"/>
                        <a:gd name="T53" fmla="*/ 2 h 91"/>
                        <a:gd name="T54" fmla="*/ 1 w 36"/>
                        <a:gd name="T55" fmla="*/ 3 h 91"/>
                        <a:gd name="T56" fmla="*/ 1 w 36"/>
                        <a:gd name="T57" fmla="*/ 3 h 91"/>
                        <a:gd name="T58" fmla="*/ 1 w 36"/>
                        <a:gd name="T59" fmla="*/ 3 h 91"/>
                        <a:gd name="T60" fmla="*/ 1 w 36"/>
                        <a:gd name="T61" fmla="*/ 3 h 91"/>
                        <a:gd name="T62" fmla="*/ 1 w 36"/>
                        <a:gd name="T63" fmla="*/ 3 h 91"/>
                        <a:gd name="T64" fmla="*/ 1 w 36"/>
                        <a:gd name="T65" fmla="*/ 4 h 91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36"/>
                        <a:gd name="T100" fmla="*/ 0 h 91"/>
                        <a:gd name="T101" fmla="*/ 36 w 36"/>
                        <a:gd name="T102" fmla="*/ 91 h 91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36" h="91">
                          <a:moveTo>
                            <a:pt x="36" y="91"/>
                          </a:moveTo>
                          <a:lnTo>
                            <a:pt x="33" y="91"/>
                          </a:lnTo>
                          <a:lnTo>
                            <a:pt x="29" y="91"/>
                          </a:lnTo>
                          <a:lnTo>
                            <a:pt x="27" y="89"/>
                          </a:lnTo>
                          <a:lnTo>
                            <a:pt x="23" y="89"/>
                          </a:lnTo>
                          <a:lnTo>
                            <a:pt x="17" y="88"/>
                          </a:lnTo>
                          <a:lnTo>
                            <a:pt x="15" y="87"/>
                          </a:lnTo>
                          <a:lnTo>
                            <a:pt x="10" y="85"/>
                          </a:lnTo>
                          <a:lnTo>
                            <a:pt x="8" y="83"/>
                          </a:lnTo>
                          <a:lnTo>
                            <a:pt x="4" y="81"/>
                          </a:lnTo>
                          <a:lnTo>
                            <a:pt x="3" y="80"/>
                          </a:lnTo>
                          <a:lnTo>
                            <a:pt x="0" y="75"/>
                          </a:lnTo>
                          <a:lnTo>
                            <a:pt x="0" y="70"/>
                          </a:lnTo>
                          <a:lnTo>
                            <a:pt x="0" y="67"/>
                          </a:lnTo>
                          <a:lnTo>
                            <a:pt x="0" y="64"/>
                          </a:lnTo>
                          <a:lnTo>
                            <a:pt x="1" y="61"/>
                          </a:lnTo>
                          <a:lnTo>
                            <a:pt x="3" y="58"/>
                          </a:lnTo>
                          <a:lnTo>
                            <a:pt x="3" y="55"/>
                          </a:lnTo>
                          <a:lnTo>
                            <a:pt x="6" y="51"/>
                          </a:lnTo>
                          <a:lnTo>
                            <a:pt x="7" y="48"/>
                          </a:lnTo>
                          <a:lnTo>
                            <a:pt x="9" y="45"/>
                          </a:lnTo>
                          <a:lnTo>
                            <a:pt x="11" y="41"/>
                          </a:lnTo>
                          <a:lnTo>
                            <a:pt x="13" y="37"/>
                          </a:lnTo>
                          <a:lnTo>
                            <a:pt x="15" y="34"/>
                          </a:lnTo>
                          <a:lnTo>
                            <a:pt x="19" y="30"/>
                          </a:lnTo>
                          <a:lnTo>
                            <a:pt x="20" y="26"/>
                          </a:lnTo>
                          <a:lnTo>
                            <a:pt x="23" y="23"/>
                          </a:lnTo>
                          <a:lnTo>
                            <a:pt x="26" y="19"/>
                          </a:lnTo>
                          <a:lnTo>
                            <a:pt x="28" y="15"/>
                          </a:lnTo>
                          <a:lnTo>
                            <a:pt x="30" y="12"/>
                          </a:lnTo>
                          <a:lnTo>
                            <a:pt x="32" y="7"/>
                          </a:lnTo>
                          <a:lnTo>
                            <a:pt x="33" y="4"/>
                          </a:lnTo>
                          <a:lnTo>
                            <a:pt x="35" y="0"/>
                          </a:lnTo>
                          <a:lnTo>
                            <a:pt x="35" y="4"/>
                          </a:lnTo>
                          <a:lnTo>
                            <a:pt x="35" y="6"/>
                          </a:lnTo>
                          <a:lnTo>
                            <a:pt x="35" y="10"/>
                          </a:lnTo>
                          <a:lnTo>
                            <a:pt x="35" y="12"/>
                          </a:lnTo>
                          <a:lnTo>
                            <a:pt x="35" y="15"/>
                          </a:lnTo>
                          <a:lnTo>
                            <a:pt x="35" y="17"/>
                          </a:lnTo>
                          <a:lnTo>
                            <a:pt x="35" y="20"/>
                          </a:lnTo>
                          <a:lnTo>
                            <a:pt x="35" y="23"/>
                          </a:lnTo>
                          <a:lnTo>
                            <a:pt x="35" y="26"/>
                          </a:lnTo>
                          <a:lnTo>
                            <a:pt x="35" y="30"/>
                          </a:lnTo>
                          <a:lnTo>
                            <a:pt x="35" y="32"/>
                          </a:lnTo>
                          <a:lnTo>
                            <a:pt x="35" y="35"/>
                          </a:lnTo>
                          <a:lnTo>
                            <a:pt x="35" y="37"/>
                          </a:lnTo>
                          <a:lnTo>
                            <a:pt x="35" y="41"/>
                          </a:lnTo>
                          <a:lnTo>
                            <a:pt x="35" y="43"/>
                          </a:lnTo>
                          <a:lnTo>
                            <a:pt x="35" y="47"/>
                          </a:lnTo>
                          <a:lnTo>
                            <a:pt x="35" y="49"/>
                          </a:lnTo>
                          <a:lnTo>
                            <a:pt x="35" y="53"/>
                          </a:lnTo>
                          <a:lnTo>
                            <a:pt x="35" y="55"/>
                          </a:lnTo>
                          <a:lnTo>
                            <a:pt x="35" y="57"/>
                          </a:lnTo>
                          <a:lnTo>
                            <a:pt x="35" y="61"/>
                          </a:lnTo>
                          <a:lnTo>
                            <a:pt x="35" y="63"/>
                          </a:lnTo>
                          <a:lnTo>
                            <a:pt x="35" y="67"/>
                          </a:lnTo>
                          <a:lnTo>
                            <a:pt x="35" y="69"/>
                          </a:lnTo>
                          <a:lnTo>
                            <a:pt x="35" y="72"/>
                          </a:lnTo>
                          <a:lnTo>
                            <a:pt x="35" y="75"/>
                          </a:lnTo>
                          <a:lnTo>
                            <a:pt x="35" y="77"/>
                          </a:lnTo>
                          <a:lnTo>
                            <a:pt x="35" y="80"/>
                          </a:lnTo>
                          <a:lnTo>
                            <a:pt x="35" y="82"/>
                          </a:lnTo>
                          <a:lnTo>
                            <a:pt x="35" y="86"/>
                          </a:lnTo>
                          <a:lnTo>
                            <a:pt x="35" y="88"/>
                          </a:lnTo>
                          <a:lnTo>
                            <a:pt x="36" y="91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018" name="Freeform 52"/>
                    <p:cNvSpPr>
                      <a:spLocks/>
                    </p:cNvSpPr>
                    <p:nvPr/>
                  </p:nvSpPr>
                  <p:spPr bwMode="auto">
                    <a:xfrm>
                      <a:off x="5402" y="1599"/>
                      <a:ext cx="223" cy="177"/>
                    </a:xfrm>
                    <a:custGeom>
                      <a:avLst/>
                      <a:gdLst>
                        <a:gd name="T0" fmla="*/ 4 w 667"/>
                        <a:gd name="T1" fmla="*/ 2 h 531"/>
                        <a:gd name="T2" fmla="*/ 4 w 667"/>
                        <a:gd name="T3" fmla="*/ 3 h 531"/>
                        <a:gd name="T4" fmla="*/ 3 w 667"/>
                        <a:gd name="T5" fmla="*/ 5 h 531"/>
                        <a:gd name="T6" fmla="*/ 3 w 667"/>
                        <a:gd name="T7" fmla="*/ 7 h 531"/>
                        <a:gd name="T8" fmla="*/ 2 w 667"/>
                        <a:gd name="T9" fmla="*/ 7 h 531"/>
                        <a:gd name="T10" fmla="*/ 2 w 667"/>
                        <a:gd name="T11" fmla="*/ 9 h 531"/>
                        <a:gd name="T12" fmla="*/ 1 w 667"/>
                        <a:gd name="T13" fmla="*/ 10 h 531"/>
                        <a:gd name="T14" fmla="*/ 1 w 667"/>
                        <a:gd name="T15" fmla="*/ 12 h 531"/>
                        <a:gd name="T16" fmla="*/ 1 w 667"/>
                        <a:gd name="T17" fmla="*/ 13 h 531"/>
                        <a:gd name="T18" fmla="*/ 3 w 667"/>
                        <a:gd name="T19" fmla="*/ 14 h 531"/>
                        <a:gd name="T20" fmla="*/ 3 w 667"/>
                        <a:gd name="T21" fmla="*/ 14 h 531"/>
                        <a:gd name="T22" fmla="*/ 4 w 667"/>
                        <a:gd name="T23" fmla="*/ 15 h 531"/>
                        <a:gd name="T24" fmla="*/ 1 w 667"/>
                        <a:gd name="T25" fmla="*/ 16 h 531"/>
                        <a:gd name="T26" fmla="*/ 3 w 667"/>
                        <a:gd name="T27" fmla="*/ 17 h 531"/>
                        <a:gd name="T28" fmla="*/ 4 w 667"/>
                        <a:gd name="T29" fmla="*/ 17 h 531"/>
                        <a:gd name="T30" fmla="*/ 6 w 667"/>
                        <a:gd name="T31" fmla="*/ 17 h 531"/>
                        <a:gd name="T32" fmla="*/ 9 w 667"/>
                        <a:gd name="T33" fmla="*/ 17 h 531"/>
                        <a:gd name="T34" fmla="*/ 14 w 667"/>
                        <a:gd name="T35" fmla="*/ 16 h 531"/>
                        <a:gd name="T36" fmla="*/ 18 w 667"/>
                        <a:gd name="T37" fmla="*/ 16 h 531"/>
                        <a:gd name="T38" fmla="*/ 20 w 667"/>
                        <a:gd name="T39" fmla="*/ 16 h 531"/>
                        <a:gd name="T40" fmla="*/ 22 w 667"/>
                        <a:gd name="T41" fmla="*/ 16 h 531"/>
                        <a:gd name="T42" fmla="*/ 22 w 667"/>
                        <a:gd name="T43" fmla="*/ 14 h 531"/>
                        <a:gd name="T44" fmla="*/ 22 w 667"/>
                        <a:gd name="T45" fmla="*/ 13 h 531"/>
                        <a:gd name="T46" fmla="*/ 22 w 667"/>
                        <a:gd name="T47" fmla="*/ 10 h 531"/>
                        <a:gd name="T48" fmla="*/ 22 w 667"/>
                        <a:gd name="T49" fmla="*/ 8 h 531"/>
                        <a:gd name="T50" fmla="*/ 21 w 667"/>
                        <a:gd name="T51" fmla="*/ 6 h 531"/>
                        <a:gd name="T52" fmla="*/ 21 w 667"/>
                        <a:gd name="T53" fmla="*/ 4 h 531"/>
                        <a:gd name="T54" fmla="*/ 21 w 667"/>
                        <a:gd name="T55" fmla="*/ 2 h 531"/>
                        <a:gd name="T56" fmla="*/ 24 w 667"/>
                        <a:gd name="T57" fmla="*/ 1 h 531"/>
                        <a:gd name="T58" fmla="*/ 25 w 667"/>
                        <a:gd name="T59" fmla="*/ 3 h 531"/>
                        <a:gd name="T60" fmla="*/ 25 w 667"/>
                        <a:gd name="T61" fmla="*/ 5 h 531"/>
                        <a:gd name="T62" fmla="*/ 25 w 667"/>
                        <a:gd name="T63" fmla="*/ 7 h 531"/>
                        <a:gd name="T64" fmla="*/ 25 w 667"/>
                        <a:gd name="T65" fmla="*/ 9 h 531"/>
                        <a:gd name="T66" fmla="*/ 25 w 667"/>
                        <a:gd name="T67" fmla="*/ 11 h 531"/>
                        <a:gd name="T68" fmla="*/ 25 w 667"/>
                        <a:gd name="T69" fmla="*/ 13 h 531"/>
                        <a:gd name="T70" fmla="*/ 25 w 667"/>
                        <a:gd name="T71" fmla="*/ 16 h 531"/>
                        <a:gd name="T72" fmla="*/ 25 w 667"/>
                        <a:gd name="T73" fmla="*/ 18 h 531"/>
                        <a:gd name="T74" fmla="*/ 24 w 667"/>
                        <a:gd name="T75" fmla="*/ 19 h 531"/>
                        <a:gd name="T76" fmla="*/ 22 w 667"/>
                        <a:gd name="T77" fmla="*/ 19 h 531"/>
                        <a:gd name="T78" fmla="*/ 20 w 667"/>
                        <a:gd name="T79" fmla="*/ 19 h 531"/>
                        <a:gd name="T80" fmla="*/ 18 w 667"/>
                        <a:gd name="T81" fmla="*/ 20 h 531"/>
                        <a:gd name="T82" fmla="*/ 16 w 667"/>
                        <a:gd name="T83" fmla="*/ 20 h 531"/>
                        <a:gd name="T84" fmla="*/ 11 w 667"/>
                        <a:gd name="T85" fmla="*/ 20 h 531"/>
                        <a:gd name="T86" fmla="*/ 7 w 667"/>
                        <a:gd name="T87" fmla="*/ 19 h 531"/>
                        <a:gd name="T88" fmla="*/ 4 w 667"/>
                        <a:gd name="T89" fmla="*/ 19 h 531"/>
                        <a:gd name="T90" fmla="*/ 3 w 667"/>
                        <a:gd name="T91" fmla="*/ 19 h 531"/>
                        <a:gd name="T92" fmla="*/ 1 w 667"/>
                        <a:gd name="T93" fmla="*/ 18 h 531"/>
                        <a:gd name="T94" fmla="*/ 1 w 667"/>
                        <a:gd name="T95" fmla="*/ 16 h 531"/>
                        <a:gd name="T96" fmla="*/ 0 w 667"/>
                        <a:gd name="T97" fmla="*/ 14 h 531"/>
                        <a:gd name="T98" fmla="*/ 0 w 667"/>
                        <a:gd name="T99" fmla="*/ 12 h 531"/>
                        <a:gd name="T100" fmla="*/ 0 w 667"/>
                        <a:gd name="T101" fmla="*/ 10 h 531"/>
                        <a:gd name="T102" fmla="*/ 1 w 667"/>
                        <a:gd name="T103" fmla="*/ 9 h 531"/>
                        <a:gd name="T104" fmla="*/ 0 w 667"/>
                        <a:gd name="T105" fmla="*/ 9 h 531"/>
                        <a:gd name="T106" fmla="*/ 0 w 667"/>
                        <a:gd name="T107" fmla="*/ 8 h 531"/>
                        <a:gd name="T108" fmla="*/ 0 w 667"/>
                        <a:gd name="T109" fmla="*/ 6 h 531"/>
                        <a:gd name="T110" fmla="*/ 1 w 667"/>
                        <a:gd name="T111" fmla="*/ 6 h 531"/>
                        <a:gd name="T112" fmla="*/ 2 w 667"/>
                        <a:gd name="T113" fmla="*/ 4 h 531"/>
                        <a:gd name="T114" fmla="*/ 1 w 667"/>
                        <a:gd name="T115" fmla="*/ 4 h 531"/>
                        <a:gd name="T116" fmla="*/ 0 w 667"/>
                        <a:gd name="T117" fmla="*/ 5 h 531"/>
                        <a:gd name="T118" fmla="*/ 0 w 667"/>
                        <a:gd name="T119" fmla="*/ 4 h 531"/>
                        <a:gd name="T120" fmla="*/ 1 w 667"/>
                        <a:gd name="T121" fmla="*/ 2 h 531"/>
                        <a:gd name="T122" fmla="*/ 1 w 667"/>
                        <a:gd name="T123" fmla="*/ 1 h 531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60000 65536"/>
                        <a:gd name="T184" fmla="*/ 0 60000 65536"/>
                        <a:gd name="T185" fmla="*/ 0 60000 65536"/>
                        <a:gd name="T186" fmla="*/ 0 w 667"/>
                        <a:gd name="T187" fmla="*/ 0 h 531"/>
                        <a:gd name="T188" fmla="*/ 667 w 667"/>
                        <a:gd name="T189" fmla="*/ 531 h 531"/>
                      </a:gdLst>
                      <a:ahLst/>
                      <a:cxnLst>
                        <a:cxn ang="T124">
                          <a:pos x="T0" y="T1"/>
                        </a:cxn>
                        <a:cxn ang="T125">
                          <a:pos x="T2" y="T3"/>
                        </a:cxn>
                        <a:cxn ang="T126">
                          <a:pos x="T4" y="T5"/>
                        </a:cxn>
                        <a:cxn ang="T127">
                          <a:pos x="T6" y="T7"/>
                        </a:cxn>
                        <a:cxn ang="T128">
                          <a:pos x="T8" y="T9"/>
                        </a:cxn>
                        <a:cxn ang="T129">
                          <a:pos x="T10" y="T11"/>
                        </a:cxn>
                        <a:cxn ang="T130">
                          <a:pos x="T12" y="T13"/>
                        </a:cxn>
                        <a:cxn ang="T131">
                          <a:pos x="T14" y="T15"/>
                        </a:cxn>
                        <a:cxn ang="T132">
                          <a:pos x="T16" y="T17"/>
                        </a:cxn>
                        <a:cxn ang="T133">
                          <a:pos x="T18" y="T19"/>
                        </a:cxn>
                        <a:cxn ang="T134">
                          <a:pos x="T20" y="T21"/>
                        </a:cxn>
                        <a:cxn ang="T135">
                          <a:pos x="T22" y="T23"/>
                        </a:cxn>
                        <a:cxn ang="T136">
                          <a:pos x="T24" y="T25"/>
                        </a:cxn>
                        <a:cxn ang="T137">
                          <a:pos x="T26" y="T27"/>
                        </a:cxn>
                        <a:cxn ang="T138">
                          <a:pos x="T28" y="T29"/>
                        </a:cxn>
                        <a:cxn ang="T139">
                          <a:pos x="T30" y="T31"/>
                        </a:cxn>
                        <a:cxn ang="T140">
                          <a:pos x="T32" y="T33"/>
                        </a:cxn>
                        <a:cxn ang="T141">
                          <a:pos x="T34" y="T35"/>
                        </a:cxn>
                        <a:cxn ang="T142">
                          <a:pos x="T36" y="T37"/>
                        </a:cxn>
                        <a:cxn ang="T143">
                          <a:pos x="T38" y="T39"/>
                        </a:cxn>
                        <a:cxn ang="T144">
                          <a:pos x="T40" y="T41"/>
                        </a:cxn>
                        <a:cxn ang="T145">
                          <a:pos x="T42" y="T43"/>
                        </a:cxn>
                        <a:cxn ang="T146">
                          <a:pos x="T44" y="T45"/>
                        </a:cxn>
                        <a:cxn ang="T147">
                          <a:pos x="T46" y="T47"/>
                        </a:cxn>
                        <a:cxn ang="T148">
                          <a:pos x="T48" y="T49"/>
                        </a:cxn>
                        <a:cxn ang="T149">
                          <a:pos x="T50" y="T51"/>
                        </a:cxn>
                        <a:cxn ang="T150">
                          <a:pos x="T52" y="T53"/>
                        </a:cxn>
                        <a:cxn ang="T151">
                          <a:pos x="T54" y="T55"/>
                        </a:cxn>
                        <a:cxn ang="T152">
                          <a:pos x="T56" y="T57"/>
                        </a:cxn>
                        <a:cxn ang="T153">
                          <a:pos x="T58" y="T59"/>
                        </a:cxn>
                        <a:cxn ang="T154">
                          <a:pos x="T60" y="T61"/>
                        </a:cxn>
                        <a:cxn ang="T155">
                          <a:pos x="T62" y="T63"/>
                        </a:cxn>
                        <a:cxn ang="T156">
                          <a:pos x="T64" y="T65"/>
                        </a:cxn>
                        <a:cxn ang="T157">
                          <a:pos x="T66" y="T67"/>
                        </a:cxn>
                        <a:cxn ang="T158">
                          <a:pos x="T68" y="T69"/>
                        </a:cxn>
                        <a:cxn ang="T159">
                          <a:pos x="T70" y="T71"/>
                        </a:cxn>
                        <a:cxn ang="T160">
                          <a:pos x="T72" y="T73"/>
                        </a:cxn>
                        <a:cxn ang="T161">
                          <a:pos x="T74" y="T75"/>
                        </a:cxn>
                        <a:cxn ang="T162">
                          <a:pos x="T76" y="T77"/>
                        </a:cxn>
                        <a:cxn ang="T163">
                          <a:pos x="T78" y="T79"/>
                        </a:cxn>
                        <a:cxn ang="T164">
                          <a:pos x="T80" y="T81"/>
                        </a:cxn>
                        <a:cxn ang="T165">
                          <a:pos x="T82" y="T83"/>
                        </a:cxn>
                        <a:cxn ang="T166">
                          <a:pos x="T84" y="T85"/>
                        </a:cxn>
                        <a:cxn ang="T167">
                          <a:pos x="T86" y="T87"/>
                        </a:cxn>
                        <a:cxn ang="T168">
                          <a:pos x="T88" y="T89"/>
                        </a:cxn>
                        <a:cxn ang="T169">
                          <a:pos x="T90" y="T91"/>
                        </a:cxn>
                        <a:cxn ang="T170">
                          <a:pos x="T92" y="T93"/>
                        </a:cxn>
                        <a:cxn ang="T171">
                          <a:pos x="T94" y="T95"/>
                        </a:cxn>
                        <a:cxn ang="T172">
                          <a:pos x="T96" y="T97"/>
                        </a:cxn>
                        <a:cxn ang="T173">
                          <a:pos x="T98" y="T99"/>
                        </a:cxn>
                        <a:cxn ang="T174">
                          <a:pos x="T100" y="T101"/>
                        </a:cxn>
                        <a:cxn ang="T175">
                          <a:pos x="T102" y="T103"/>
                        </a:cxn>
                        <a:cxn ang="T176">
                          <a:pos x="T104" y="T105"/>
                        </a:cxn>
                        <a:cxn ang="T177">
                          <a:pos x="T106" y="T107"/>
                        </a:cxn>
                        <a:cxn ang="T178">
                          <a:pos x="T108" y="T109"/>
                        </a:cxn>
                        <a:cxn ang="T179">
                          <a:pos x="T110" y="T111"/>
                        </a:cxn>
                        <a:cxn ang="T180">
                          <a:pos x="T112" y="T113"/>
                        </a:cxn>
                        <a:cxn ang="T181">
                          <a:pos x="T114" y="T115"/>
                        </a:cxn>
                        <a:cxn ang="T182">
                          <a:pos x="T116" y="T117"/>
                        </a:cxn>
                        <a:cxn ang="T183">
                          <a:pos x="T118" y="T119"/>
                        </a:cxn>
                        <a:cxn ang="T184">
                          <a:pos x="T120" y="T121"/>
                        </a:cxn>
                        <a:cxn ang="T185">
                          <a:pos x="T122" y="T123"/>
                        </a:cxn>
                      </a:cxnLst>
                      <a:rect l="T186" t="T187" r="T188" b="T189"/>
                      <a:pathLst>
                        <a:path w="667" h="531">
                          <a:moveTo>
                            <a:pt x="22" y="4"/>
                          </a:moveTo>
                          <a:lnTo>
                            <a:pt x="105" y="26"/>
                          </a:lnTo>
                          <a:lnTo>
                            <a:pt x="105" y="27"/>
                          </a:lnTo>
                          <a:lnTo>
                            <a:pt x="105" y="29"/>
                          </a:lnTo>
                          <a:lnTo>
                            <a:pt x="104" y="30"/>
                          </a:lnTo>
                          <a:lnTo>
                            <a:pt x="104" y="33"/>
                          </a:lnTo>
                          <a:lnTo>
                            <a:pt x="104" y="35"/>
                          </a:lnTo>
                          <a:lnTo>
                            <a:pt x="104" y="38"/>
                          </a:lnTo>
                          <a:lnTo>
                            <a:pt x="104" y="41"/>
                          </a:lnTo>
                          <a:lnTo>
                            <a:pt x="104" y="45"/>
                          </a:lnTo>
                          <a:lnTo>
                            <a:pt x="102" y="48"/>
                          </a:lnTo>
                          <a:lnTo>
                            <a:pt x="101" y="53"/>
                          </a:lnTo>
                          <a:lnTo>
                            <a:pt x="101" y="54"/>
                          </a:lnTo>
                          <a:lnTo>
                            <a:pt x="101" y="57"/>
                          </a:lnTo>
                          <a:lnTo>
                            <a:pt x="101" y="59"/>
                          </a:lnTo>
                          <a:lnTo>
                            <a:pt x="101" y="62"/>
                          </a:lnTo>
                          <a:lnTo>
                            <a:pt x="101" y="65"/>
                          </a:lnTo>
                          <a:lnTo>
                            <a:pt x="101" y="67"/>
                          </a:lnTo>
                          <a:lnTo>
                            <a:pt x="101" y="71"/>
                          </a:lnTo>
                          <a:lnTo>
                            <a:pt x="101" y="73"/>
                          </a:lnTo>
                          <a:lnTo>
                            <a:pt x="100" y="76"/>
                          </a:lnTo>
                          <a:lnTo>
                            <a:pt x="99" y="79"/>
                          </a:lnTo>
                          <a:lnTo>
                            <a:pt x="99" y="81"/>
                          </a:lnTo>
                          <a:lnTo>
                            <a:pt x="99" y="85"/>
                          </a:lnTo>
                          <a:lnTo>
                            <a:pt x="99" y="87"/>
                          </a:lnTo>
                          <a:lnTo>
                            <a:pt x="99" y="90"/>
                          </a:lnTo>
                          <a:lnTo>
                            <a:pt x="99" y="95"/>
                          </a:lnTo>
                          <a:lnTo>
                            <a:pt x="99" y="97"/>
                          </a:lnTo>
                          <a:lnTo>
                            <a:pt x="98" y="100"/>
                          </a:lnTo>
                          <a:lnTo>
                            <a:pt x="97" y="105"/>
                          </a:lnTo>
                          <a:lnTo>
                            <a:pt x="97" y="108"/>
                          </a:lnTo>
                          <a:lnTo>
                            <a:pt x="97" y="112"/>
                          </a:lnTo>
                          <a:lnTo>
                            <a:pt x="97" y="115"/>
                          </a:lnTo>
                          <a:lnTo>
                            <a:pt x="97" y="119"/>
                          </a:lnTo>
                          <a:lnTo>
                            <a:pt x="97" y="123"/>
                          </a:lnTo>
                          <a:lnTo>
                            <a:pt x="97" y="128"/>
                          </a:lnTo>
                          <a:lnTo>
                            <a:pt x="95" y="131"/>
                          </a:lnTo>
                          <a:lnTo>
                            <a:pt x="94" y="135"/>
                          </a:lnTo>
                          <a:lnTo>
                            <a:pt x="94" y="138"/>
                          </a:lnTo>
                          <a:lnTo>
                            <a:pt x="94" y="143"/>
                          </a:lnTo>
                          <a:lnTo>
                            <a:pt x="94" y="148"/>
                          </a:lnTo>
                          <a:lnTo>
                            <a:pt x="94" y="152"/>
                          </a:lnTo>
                          <a:lnTo>
                            <a:pt x="93" y="156"/>
                          </a:lnTo>
                          <a:lnTo>
                            <a:pt x="93" y="161"/>
                          </a:lnTo>
                          <a:lnTo>
                            <a:pt x="92" y="165"/>
                          </a:lnTo>
                          <a:lnTo>
                            <a:pt x="92" y="169"/>
                          </a:lnTo>
                          <a:lnTo>
                            <a:pt x="91" y="173"/>
                          </a:lnTo>
                          <a:lnTo>
                            <a:pt x="91" y="179"/>
                          </a:lnTo>
                          <a:lnTo>
                            <a:pt x="91" y="182"/>
                          </a:lnTo>
                          <a:lnTo>
                            <a:pt x="91" y="187"/>
                          </a:lnTo>
                          <a:lnTo>
                            <a:pt x="91" y="192"/>
                          </a:lnTo>
                          <a:lnTo>
                            <a:pt x="91" y="198"/>
                          </a:lnTo>
                          <a:lnTo>
                            <a:pt x="89" y="201"/>
                          </a:lnTo>
                          <a:lnTo>
                            <a:pt x="89" y="207"/>
                          </a:lnTo>
                          <a:lnTo>
                            <a:pt x="89" y="211"/>
                          </a:lnTo>
                          <a:lnTo>
                            <a:pt x="89" y="217"/>
                          </a:lnTo>
                          <a:lnTo>
                            <a:pt x="88" y="214"/>
                          </a:lnTo>
                          <a:lnTo>
                            <a:pt x="86" y="211"/>
                          </a:lnTo>
                          <a:lnTo>
                            <a:pt x="83" y="207"/>
                          </a:lnTo>
                          <a:lnTo>
                            <a:pt x="80" y="205"/>
                          </a:lnTo>
                          <a:lnTo>
                            <a:pt x="76" y="201"/>
                          </a:lnTo>
                          <a:lnTo>
                            <a:pt x="70" y="199"/>
                          </a:lnTo>
                          <a:lnTo>
                            <a:pt x="68" y="198"/>
                          </a:lnTo>
                          <a:lnTo>
                            <a:pt x="66" y="197"/>
                          </a:lnTo>
                          <a:lnTo>
                            <a:pt x="63" y="197"/>
                          </a:lnTo>
                          <a:lnTo>
                            <a:pt x="61" y="195"/>
                          </a:lnTo>
                          <a:lnTo>
                            <a:pt x="60" y="197"/>
                          </a:lnTo>
                          <a:lnTo>
                            <a:pt x="59" y="199"/>
                          </a:lnTo>
                          <a:lnTo>
                            <a:pt x="59" y="201"/>
                          </a:lnTo>
                          <a:lnTo>
                            <a:pt x="57" y="206"/>
                          </a:lnTo>
                          <a:lnTo>
                            <a:pt x="56" y="208"/>
                          </a:lnTo>
                          <a:lnTo>
                            <a:pt x="55" y="213"/>
                          </a:lnTo>
                          <a:lnTo>
                            <a:pt x="54" y="218"/>
                          </a:lnTo>
                          <a:lnTo>
                            <a:pt x="54" y="222"/>
                          </a:lnTo>
                          <a:lnTo>
                            <a:pt x="53" y="226"/>
                          </a:lnTo>
                          <a:lnTo>
                            <a:pt x="53" y="231"/>
                          </a:lnTo>
                          <a:lnTo>
                            <a:pt x="53" y="235"/>
                          </a:lnTo>
                          <a:lnTo>
                            <a:pt x="53" y="239"/>
                          </a:lnTo>
                          <a:lnTo>
                            <a:pt x="53" y="243"/>
                          </a:lnTo>
                          <a:lnTo>
                            <a:pt x="53" y="246"/>
                          </a:lnTo>
                          <a:lnTo>
                            <a:pt x="54" y="250"/>
                          </a:lnTo>
                          <a:lnTo>
                            <a:pt x="56" y="254"/>
                          </a:lnTo>
                          <a:lnTo>
                            <a:pt x="51" y="255"/>
                          </a:lnTo>
                          <a:lnTo>
                            <a:pt x="48" y="257"/>
                          </a:lnTo>
                          <a:lnTo>
                            <a:pt x="44" y="257"/>
                          </a:lnTo>
                          <a:lnTo>
                            <a:pt x="41" y="260"/>
                          </a:lnTo>
                          <a:lnTo>
                            <a:pt x="38" y="262"/>
                          </a:lnTo>
                          <a:lnTo>
                            <a:pt x="35" y="263"/>
                          </a:lnTo>
                          <a:lnTo>
                            <a:pt x="32" y="264"/>
                          </a:lnTo>
                          <a:lnTo>
                            <a:pt x="30" y="267"/>
                          </a:lnTo>
                          <a:lnTo>
                            <a:pt x="25" y="271"/>
                          </a:lnTo>
                          <a:lnTo>
                            <a:pt x="22" y="275"/>
                          </a:lnTo>
                          <a:lnTo>
                            <a:pt x="19" y="280"/>
                          </a:lnTo>
                          <a:lnTo>
                            <a:pt x="17" y="284"/>
                          </a:lnTo>
                          <a:lnTo>
                            <a:pt x="15" y="289"/>
                          </a:lnTo>
                          <a:lnTo>
                            <a:pt x="13" y="294"/>
                          </a:lnTo>
                          <a:lnTo>
                            <a:pt x="12" y="299"/>
                          </a:lnTo>
                          <a:lnTo>
                            <a:pt x="12" y="303"/>
                          </a:lnTo>
                          <a:lnTo>
                            <a:pt x="12" y="306"/>
                          </a:lnTo>
                          <a:lnTo>
                            <a:pt x="12" y="308"/>
                          </a:lnTo>
                          <a:lnTo>
                            <a:pt x="12" y="312"/>
                          </a:lnTo>
                          <a:lnTo>
                            <a:pt x="13" y="314"/>
                          </a:lnTo>
                          <a:lnTo>
                            <a:pt x="13" y="317"/>
                          </a:lnTo>
                          <a:lnTo>
                            <a:pt x="15" y="319"/>
                          </a:lnTo>
                          <a:lnTo>
                            <a:pt x="15" y="322"/>
                          </a:lnTo>
                          <a:lnTo>
                            <a:pt x="17" y="325"/>
                          </a:lnTo>
                          <a:lnTo>
                            <a:pt x="18" y="330"/>
                          </a:lnTo>
                          <a:lnTo>
                            <a:pt x="21" y="336"/>
                          </a:lnTo>
                          <a:lnTo>
                            <a:pt x="21" y="338"/>
                          </a:lnTo>
                          <a:lnTo>
                            <a:pt x="23" y="340"/>
                          </a:lnTo>
                          <a:lnTo>
                            <a:pt x="24" y="343"/>
                          </a:lnTo>
                          <a:lnTo>
                            <a:pt x="25" y="345"/>
                          </a:lnTo>
                          <a:lnTo>
                            <a:pt x="28" y="351"/>
                          </a:lnTo>
                          <a:lnTo>
                            <a:pt x="31" y="356"/>
                          </a:lnTo>
                          <a:lnTo>
                            <a:pt x="32" y="358"/>
                          </a:lnTo>
                          <a:lnTo>
                            <a:pt x="35" y="360"/>
                          </a:lnTo>
                          <a:lnTo>
                            <a:pt x="36" y="364"/>
                          </a:lnTo>
                          <a:lnTo>
                            <a:pt x="38" y="368"/>
                          </a:lnTo>
                          <a:lnTo>
                            <a:pt x="42" y="372"/>
                          </a:lnTo>
                          <a:lnTo>
                            <a:pt x="45" y="376"/>
                          </a:lnTo>
                          <a:lnTo>
                            <a:pt x="49" y="381"/>
                          </a:lnTo>
                          <a:lnTo>
                            <a:pt x="53" y="387"/>
                          </a:lnTo>
                          <a:lnTo>
                            <a:pt x="56" y="391"/>
                          </a:lnTo>
                          <a:lnTo>
                            <a:pt x="60" y="396"/>
                          </a:lnTo>
                          <a:lnTo>
                            <a:pt x="63" y="400"/>
                          </a:lnTo>
                          <a:lnTo>
                            <a:pt x="67" y="404"/>
                          </a:lnTo>
                          <a:lnTo>
                            <a:pt x="68" y="401"/>
                          </a:lnTo>
                          <a:lnTo>
                            <a:pt x="70" y="396"/>
                          </a:lnTo>
                          <a:lnTo>
                            <a:pt x="73" y="394"/>
                          </a:lnTo>
                          <a:lnTo>
                            <a:pt x="74" y="391"/>
                          </a:lnTo>
                          <a:lnTo>
                            <a:pt x="76" y="388"/>
                          </a:lnTo>
                          <a:lnTo>
                            <a:pt x="78" y="384"/>
                          </a:lnTo>
                          <a:lnTo>
                            <a:pt x="79" y="381"/>
                          </a:lnTo>
                          <a:lnTo>
                            <a:pt x="81" y="378"/>
                          </a:lnTo>
                          <a:lnTo>
                            <a:pt x="81" y="374"/>
                          </a:lnTo>
                          <a:lnTo>
                            <a:pt x="83" y="371"/>
                          </a:lnTo>
                          <a:lnTo>
                            <a:pt x="86" y="366"/>
                          </a:lnTo>
                          <a:lnTo>
                            <a:pt x="87" y="363"/>
                          </a:lnTo>
                          <a:lnTo>
                            <a:pt x="88" y="358"/>
                          </a:lnTo>
                          <a:lnTo>
                            <a:pt x="91" y="356"/>
                          </a:lnTo>
                          <a:lnTo>
                            <a:pt x="91" y="359"/>
                          </a:lnTo>
                          <a:lnTo>
                            <a:pt x="91" y="363"/>
                          </a:lnTo>
                          <a:lnTo>
                            <a:pt x="91" y="366"/>
                          </a:lnTo>
                          <a:lnTo>
                            <a:pt x="91" y="370"/>
                          </a:lnTo>
                          <a:lnTo>
                            <a:pt x="91" y="374"/>
                          </a:lnTo>
                          <a:lnTo>
                            <a:pt x="91" y="376"/>
                          </a:lnTo>
                          <a:lnTo>
                            <a:pt x="92" y="379"/>
                          </a:lnTo>
                          <a:lnTo>
                            <a:pt x="92" y="383"/>
                          </a:lnTo>
                          <a:lnTo>
                            <a:pt x="92" y="387"/>
                          </a:lnTo>
                          <a:lnTo>
                            <a:pt x="93" y="389"/>
                          </a:lnTo>
                          <a:lnTo>
                            <a:pt x="94" y="391"/>
                          </a:lnTo>
                          <a:lnTo>
                            <a:pt x="94" y="396"/>
                          </a:lnTo>
                          <a:lnTo>
                            <a:pt x="94" y="398"/>
                          </a:lnTo>
                          <a:lnTo>
                            <a:pt x="94" y="401"/>
                          </a:lnTo>
                          <a:lnTo>
                            <a:pt x="94" y="404"/>
                          </a:lnTo>
                          <a:lnTo>
                            <a:pt x="95" y="407"/>
                          </a:lnTo>
                          <a:lnTo>
                            <a:pt x="92" y="408"/>
                          </a:lnTo>
                          <a:lnTo>
                            <a:pt x="88" y="409"/>
                          </a:lnTo>
                          <a:lnTo>
                            <a:pt x="83" y="411"/>
                          </a:lnTo>
                          <a:lnTo>
                            <a:pt x="81" y="414"/>
                          </a:lnTo>
                          <a:lnTo>
                            <a:pt x="76" y="416"/>
                          </a:lnTo>
                          <a:lnTo>
                            <a:pt x="70" y="419"/>
                          </a:lnTo>
                          <a:lnTo>
                            <a:pt x="66" y="421"/>
                          </a:lnTo>
                          <a:lnTo>
                            <a:pt x="62" y="425"/>
                          </a:lnTo>
                          <a:lnTo>
                            <a:pt x="57" y="427"/>
                          </a:lnTo>
                          <a:lnTo>
                            <a:pt x="53" y="429"/>
                          </a:lnTo>
                          <a:lnTo>
                            <a:pt x="48" y="432"/>
                          </a:lnTo>
                          <a:lnTo>
                            <a:pt x="44" y="435"/>
                          </a:lnTo>
                          <a:lnTo>
                            <a:pt x="40" y="438"/>
                          </a:lnTo>
                          <a:lnTo>
                            <a:pt x="37" y="440"/>
                          </a:lnTo>
                          <a:lnTo>
                            <a:pt x="34" y="442"/>
                          </a:lnTo>
                          <a:lnTo>
                            <a:pt x="32" y="445"/>
                          </a:lnTo>
                          <a:lnTo>
                            <a:pt x="36" y="445"/>
                          </a:lnTo>
                          <a:lnTo>
                            <a:pt x="41" y="445"/>
                          </a:lnTo>
                          <a:lnTo>
                            <a:pt x="44" y="445"/>
                          </a:lnTo>
                          <a:lnTo>
                            <a:pt x="48" y="445"/>
                          </a:lnTo>
                          <a:lnTo>
                            <a:pt x="53" y="445"/>
                          </a:lnTo>
                          <a:lnTo>
                            <a:pt x="56" y="445"/>
                          </a:lnTo>
                          <a:lnTo>
                            <a:pt x="61" y="445"/>
                          </a:lnTo>
                          <a:lnTo>
                            <a:pt x="66" y="445"/>
                          </a:lnTo>
                          <a:lnTo>
                            <a:pt x="66" y="447"/>
                          </a:lnTo>
                          <a:lnTo>
                            <a:pt x="68" y="449"/>
                          </a:lnTo>
                          <a:lnTo>
                            <a:pt x="69" y="452"/>
                          </a:lnTo>
                          <a:lnTo>
                            <a:pt x="70" y="454"/>
                          </a:lnTo>
                          <a:lnTo>
                            <a:pt x="74" y="457"/>
                          </a:lnTo>
                          <a:lnTo>
                            <a:pt x="78" y="460"/>
                          </a:lnTo>
                          <a:lnTo>
                            <a:pt x="81" y="461"/>
                          </a:lnTo>
                          <a:lnTo>
                            <a:pt x="85" y="463"/>
                          </a:lnTo>
                          <a:lnTo>
                            <a:pt x="88" y="463"/>
                          </a:lnTo>
                          <a:lnTo>
                            <a:pt x="92" y="463"/>
                          </a:lnTo>
                          <a:lnTo>
                            <a:pt x="94" y="461"/>
                          </a:lnTo>
                          <a:lnTo>
                            <a:pt x="99" y="459"/>
                          </a:lnTo>
                          <a:lnTo>
                            <a:pt x="101" y="458"/>
                          </a:lnTo>
                          <a:lnTo>
                            <a:pt x="104" y="455"/>
                          </a:lnTo>
                          <a:lnTo>
                            <a:pt x="107" y="452"/>
                          </a:lnTo>
                          <a:lnTo>
                            <a:pt x="110" y="449"/>
                          </a:lnTo>
                          <a:lnTo>
                            <a:pt x="112" y="446"/>
                          </a:lnTo>
                          <a:lnTo>
                            <a:pt x="114" y="442"/>
                          </a:lnTo>
                          <a:lnTo>
                            <a:pt x="117" y="442"/>
                          </a:lnTo>
                          <a:lnTo>
                            <a:pt x="121" y="444"/>
                          </a:lnTo>
                          <a:lnTo>
                            <a:pt x="125" y="445"/>
                          </a:lnTo>
                          <a:lnTo>
                            <a:pt x="130" y="446"/>
                          </a:lnTo>
                          <a:lnTo>
                            <a:pt x="133" y="446"/>
                          </a:lnTo>
                          <a:lnTo>
                            <a:pt x="138" y="446"/>
                          </a:lnTo>
                          <a:lnTo>
                            <a:pt x="142" y="446"/>
                          </a:lnTo>
                          <a:lnTo>
                            <a:pt x="146" y="447"/>
                          </a:lnTo>
                          <a:lnTo>
                            <a:pt x="149" y="446"/>
                          </a:lnTo>
                          <a:lnTo>
                            <a:pt x="152" y="446"/>
                          </a:lnTo>
                          <a:lnTo>
                            <a:pt x="156" y="446"/>
                          </a:lnTo>
                          <a:lnTo>
                            <a:pt x="158" y="446"/>
                          </a:lnTo>
                          <a:lnTo>
                            <a:pt x="162" y="446"/>
                          </a:lnTo>
                          <a:lnTo>
                            <a:pt x="164" y="446"/>
                          </a:lnTo>
                          <a:lnTo>
                            <a:pt x="175" y="446"/>
                          </a:lnTo>
                          <a:lnTo>
                            <a:pt x="184" y="447"/>
                          </a:lnTo>
                          <a:lnTo>
                            <a:pt x="195" y="447"/>
                          </a:lnTo>
                          <a:lnTo>
                            <a:pt x="204" y="447"/>
                          </a:lnTo>
                          <a:lnTo>
                            <a:pt x="215" y="447"/>
                          </a:lnTo>
                          <a:lnTo>
                            <a:pt x="225" y="447"/>
                          </a:lnTo>
                          <a:lnTo>
                            <a:pt x="235" y="447"/>
                          </a:lnTo>
                          <a:lnTo>
                            <a:pt x="246" y="447"/>
                          </a:lnTo>
                          <a:lnTo>
                            <a:pt x="255" y="447"/>
                          </a:lnTo>
                          <a:lnTo>
                            <a:pt x="265" y="447"/>
                          </a:lnTo>
                          <a:lnTo>
                            <a:pt x="274" y="447"/>
                          </a:lnTo>
                          <a:lnTo>
                            <a:pt x="285" y="447"/>
                          </a:lnTo>
                          <a:lnTo>
                            <a:pt x="293" y="447"/>
                          </a:lnTo>
                          <a:lnTo>
                            <a:pt x="304" y="447"/>
                          </a:lnTo>
                          <a:lnTo>
                            <a:pt x="314" y="447"/>
                          </a:lnTo>
                          <a:lnTo>
                            <a:pt x="323" y="447"/>
                          </a:lnTo>
                          <a:lnTo>
                            <a:pt x="331" y="447"/>
                          </a:lnTo>
                          <a:lnTo>
                            <a:pt x="341" y="446"/>
                          </a:lnTo>
                          <a:lnTo>
                            <a:pt x="349" y="446"/>
                          </a:lnTo>
                          <a:lnTo>
                            <a:pt x="359" y="446"/>
                          </a:lnTo>
                          <a:lnTo>
                            <a:pt x="367" y="445"/>
                          </a:lnTo>
                          <a:lnTo>
                            <a:pt x="377" y="445"/>
                          </a:lnTo>
                          <a:lnTo>
                            <a:pt x="385" y="445"/>
                          </a:lnTo>
                          <a:lnTo>
                            <a:pt x="393" y="445"/>
                          </a:lnTo>
                          <a:lnTo>
                            <a:pt x="401" y="445"/>
                          </a:lnTo>
                          <a:lnTo>
                            <a:pt x="410" y="444"/>
                          </a:lnTo>
                          <a:lnTo>
                            <a:pt x="417" y="444"/>
                          </a:lnTo>
                          <a:lnTo>
                            <a:pt x="425" y="444"/>
                          </a:lnTo>
                          <a:lnTo>
                            <a:pt x="432" y="442"/>
                          </a:lnTo>
                          <a:lnTo>
                            <a:pt x="441" y="442"/>
                          </a:lnTo>
                          <a:lnTo>
                            <a:pt x="448" y="442"/>
                          </a:lnTo>
                          <a:lnTo>
                            <a:pt x="455" y="442"/>
                          </a:lnTo>
                          <a:lnTo>
                            <a:pt x="462" y="441"/>
                          </a:lnTo>
                          <a:lnTo>
                            <a:pt x="468" y="441"/>
                          </a:lnTo>
                          <a:lnTo>
                            <a:pt x="475" y="440"/>
                          </a:lnTo>
                          <a:lnTo>
                            <a:pt x="482" y="440"/>
                          </a:lnTo>
                          <a:lnTo>
                            <a:pt x="488" y="439"/>
                          </a:lnTo>
                          <a:lnTo>
                            <a:pt x="494" y="439"/>
                          </a:lnTo>
                          <a:lnTo>
                            <a:pt x="500" y="439"/>
                          </a:lnTo>
                          <a:lnTo>
                            <a:pt x="506" y="439"/>
                          </a:lnTo>
                          <a:lnTo>
                            <a:pt x="512" y="438"/>
                          </a:lnTo>
                          <a:lnTo>
                            <a:pt x="517" y="438"/>
                          </a:lnTo>
                          <a:lnTo>
                            <a:pt x="521" y="436"/>
                          </a:lnTo>
                          <a:lnTo>
                            <a:pt x="526" y="436"/>
                          </a:lnTo>
                          <a:lnTo>
                            <a:pt x="532" y="436"/>
                          </a:lnTo>
                          <a:lnTo>
                            <a:pt x="537" y="436"/>
                          </a:lnTo>
                          <a:lnTo>
                            <a:pt x="540" y="435"/>
                          </a:lnTo>
                          <a:lnTo>
                            <a:pt x="545" y="435"/>
                          </a:lnTo>
                          <a:lnTo>
                            <a:pt x="549" y="435"/>
                          </a:lnTo>
                          <a:lnTo>
                            <a:pt x="552" y="434"/>
                          </a:lnTo>
                          <a:lnTo>
                            <a:pt x="556" y="434"/>
                          </a:lnTo>
                          <a:lnTo>
                            <a:pt x="559" y="434"/>
                          </a:lnTo>
                          <a:lnTo>
                            <a:pt x="562" y="434"/>
                          </a:lnTo>
                          <a:lnTo>
                            <a:pt x="564" y="433"/>
                          </a:lnTo>
                          <a:lnTo>
                            <a:pt x="566" y="433"/>
                          </a:lnTo>
                          <a:lnTo>
                            <a:pt x="570" y="433"/>
                          </a:lnTo>
                          <a:lnTo>
                            <a:pt x="572" y="433"/>
                          </a:lnTo>
                          <a:lnTo>
                            <a:pt x="576" y="433"/>
                          </a:lnTo>
                          <a:lnTo>
                            <a:pt x="577" y="433"/>
                          </a:lnTo>
                          <a:lnTo>
                            <a:pt x="578" y="433"/>
                          </a:lnTo>
                          <a:lnTo>
                            <a:pt x="578" y="432"/>
                          </a:lnTo>
                          <a:lnTo>
                            <a:pt x="578" y="428"/>
                          </a:lnTo>
                          <a:lnTo>
                            <a:pt x="578" y="425"/>
                          </a:lnTo>
                          <a:lnTo>
                            <a:pt x="578" y="422"/>
                          </a:lnTo>
                          <a:lnTo>
                            <a:pt x="578" y="419"/>
                          </a:lnTo>
                          <a:lnTo>
                            <a:pt x="578" y="415"/>
                          </a:lnTo>
                          <a:lnTo>
                            <a:pt x="578" y="410"/>
                          </a:lnTo>
                          <a:lnTo>
                            <a:pt x="578" y="406"/>
                          </a:lnTo>
                          <a:lnTo>
                            <a:pt x="578" y="402"/>
                          </a:lnTo>
                          <a:lnTo>
                            <a:pt x="578" y="400"/>
                          </a:lnTo>
                          <a:lnTo>
                            <a:pt x="578" y="397"/>
                          </a:lnTo>
                          <a:lnTo>
                            <a:pt x="578" y="395"/>
                          </a:lnTo>
                          <a:lnTo>
                            <a:pt x="578" y="391"/>
                          </a:lnTo>
                          <a:lnTo>
                            <a:pt x="578" y="389"/>
                          </a:lnTo>
                          <a:lnTo>
                            <a:pt x="578" y="385"/>
                          </a:lnTo>
                          <a:lnTo>
                            <a:pt x="578" y="383"/>
                          </a:lnTo>
                          <a:lnTo>
                            <a:pt x="578" y="378"/>
                          </a:lnTo>
                          <a:lnTo>
                            <a:pt x="578" y="376"/>
                          </a:lnTo>
                          <a:lnTo>
                            <a:pt x="578" y="372"/>
                          </a:lnTo>
                          <a:lnTo>
                            <a:pt x="579" y="369"/>
                          </a:lnTo>
                          <a:lnTo>
                            <a:pt x="578" y="364"/>
                          </a:lnTo>
                          <a:lnTo>
                            <a:pt x="578" y="360"/>
                          </a:lnTo>
                          <a:lnTo>
                            <a:pt x="578" y="357"/>
                          </a:lnTo>
                          <a:lnTo>
                            <a:pt x="578" y="353"/>
                          </a:lnTo>
                          <a:lnTo>
                            <a:pt x="578" y="349"/>
                          </a:lnTo>
                          <a:lnTo>
                            <a:pt x="578" y="344"/>
                          </a:lnTo>
                          <a:lnTo>
                            <a:pt x="578" y="340"/>
                          </a:lnTo>
                          <a:lnTo>
                            <a:pt x="578" y="336"/>
                          </a:lnTo>
                          <a:lnTo>
                            <a:pt x="578" y="331"/>
                          </a:lnTo>
                          <a:lnTo>
                            <a:pt x="578" y="327"/>
                          </a:lnTo>
                          <a:lnTo>
                            <a:pt x="578" y="322"/>
                          </a:lnTo>
                          <a:lnTo>
                            <a:pt x="578" y="318"/>
                          </a:lnTo>
                          <a:lnTo>
                            <a:pt x="578" y="313"/>
                          </a:lnTo>
                          <a:lnTo>
                            <a:pt x="578" y="308"/>
                          </a:lnTo>
                          <a:lnTo>
                            <a:pt x="578" y="303"/>
                          </a:lnTo>
                          <a:lnTo>
                            <a:pt x="578" y="300"/>
                          </a:lnTo>
                          <a:lnTo>
                            <a:pt x="578" y="294"/>
                          </a:lnTo>
                          <a:lnTo>
                            <a:pt x="578" y="290"/>
                          </a:lnTo>
                          <a:lnTo>
                            <a:pt x="578" y="284"/>
                          </a:lnTo>
                          <a:lnTo>
                            <a:pt x="578" y="280"/>
                          </a:lnTo>
                          <a:lnTo>
                            <a:pt x="578" y="275"/>
                          </a:lnTo>
                          <a:lnTo>
                            <a:pt x="578" y="269"/>
                          </a:lnTo>
                          <a:lnTo>
                            <a:pt x="578" y="264"/>
                          </a:lnTo>
                          <a:lnTo>
                            <a:pt x="578" y="260"/>
                          </a:lnTo>
                          <a:lnTo>
                            <a:pt x="578" y="254"/>
                          </a:lnTo>
                          <a:lnTo>
                            <a:pt x="578" y="249"/>
                          </a:lnTo>
                          <a:lnTo>
                            <a:pt x="578" y="243"/>
                          </a:lnTo>
                          <a:lnTo>
                            <a:pt x="578" y="237"/>
                          </a:lnTo>
                          <a:lnTo>
                            <a:pt x="578" y="232"/>
                          </a:lnTo>
                          <a:lnTo>
                            <a:pt x="578" y="226"/>
                          </a:lnTo>
                          <a:lnTo>
                            <a:pt x="578" y="222"/>
                          </a:lnTo>
                          <a:lnTo>
                            <a:pt x="578" y="217"/>
                          </a:lnTo>
                          <a:lnTo>
                            <a:pt x="578" y="211"/>
                          </a:lnTo>
                          <a:lnTo>
                            <a:pt x="578" y="205"/>
                          </a:lnTo>
                          <a:lnTo>
                            <a:pt x="577" y="200"/>
                          </a:lnTo>
                          <a:lnTo>
                            <a:pt x="577" y="195"/>
                          </a:lnTo>
                          <a:lnTo>
                            <a:pt x="577" y="190"/>
                          </a:lnTo>
                          <a:lnTo>
                            <a:pt x="577" y="185"/>
                          </a:lnTo>
                          <a:lnTo>
                            <a:pt x="577" y="180"/>
                          </a:lnTo>
                          <a:lnTo>
                            <a:pt x="577" y="176"/>
                          </a:lnTo>
                          <a:lnTo>
                            <a:pt x="576" y="171"/>
                          </a:lnTo>
                          <a:lnTo>
                            <a:pt x="576" y="166"/>
                          </a:lnTo>
                          <a:lnTo>
                            <a:pt x="575" y="162"/>
                          </a:lnTo>
                          <a:lnTo>
                            <a:pt x="575" y="159"/>
                          </a:lnTo>
                          <a:lnTo>
                            <a:pt x="575" y="154"/>
                          </a:lnTo>
                          <a:lnTo>
                            <a:pt x="575" y="150"/>
                          </a:lnTo>
                          <a:lnTo>
                            <a:pt x="575" y="146"/>
                          </a:lnTo>
                          <a:lnTo>
                            <a:pt x="575" y="143"/>
                          </a:lnTo>
                          <a:lnTo>
                            <a:pt x="573" y="138"/>
                          </a:lnTo>
                          <a:lnTo>
                            <a:pt x="573" y="135"/>
                          </a:lnTo>
                          <a:lnTo>
                            <a:pt x="572" y="131"/>
                          </a:lnTo>
                          <a:lnTo>
                            <a:pt x="572" y="128"/>
                          </a:lnTo>
                          <a:lnTo>
                            <a:pt x="571" y="125"/>
                          </a:lnTo>
                          <a:lnTo>
                            <a:pt x="571" y="122"/>
                          </a:lnTo>
                          <a:lnTo>
                            <a:pt x="570" y="118"/>
                          </a:lnTo>
                          <a:lnTo>
                            <a:pt x="570" y="116"/>
                          </a:lnTo>
                          <a:lnTo>
                            <a:pt x="570" y="112"/>
                          </a:lnTo>
                          <a:lnTo>
                            <a:pt x="570" y="110"/>
                          </a:lnTo>
                          <a:lnTo>
                            <a:pt x="569" y="108"/>
                          </a:lnTo>
                          <a:lnTo>
                            <a:pt x="569" y="105"/>
                          </a:lnTo>
                          <a:lnTo>
                            <a:pt x="568" y="100"/>
                          </a:lnTo>
                          <a:lnTo>
                            <a:pt x="566" y="95"/>
                          </a:lnTo>
                          <a:lnTo>
                            <a:pt x="565" y="90"/>
                          </a:lnTo>
                          <a:lnTo>
                            <a:pt x="565" y="87"/>
                          </a:lnTo>
                          <a:lnTo>
                            <a:pt x="564" y="83"/>
                          </a:lnTo>
                          <a:lnTo>
                            <a:pt x="563" y="79"/>
                          </a:lnTo>
                          <a:lnTo>
                            <a:pt x="562" y="77"/>
                          </a:lnTo>
                          <a:lnTo>
                            <a:pt x="562" y="74"/>
                          </a:lnTo>
                          <a:lnTo>
                            <a:pt x="560" y="71"/>
                          </a:lnTo>
                          <a:lnTo>
                            <a:pt x="560" y="70"/>
                          </a:lnTo>
                          <a:lnTo>
                            <a:pt x="559" y="66"/>
                          </a:lnTo>
                          <a:lnTo>
                            <a:pt x="558" y="64"/>
                          </a:lnTo>
                          <a:lnTo>
                            <a:pt x="557" y="62"/>
                          </a:lnTo>
                          <a:lnTo>
                            <a:pt x="626" y="0"/>
                          </a:lnTo>
                          <a:lnTo>
                            <a:pt x="628" y="3"/>
                          </a:lnTo>
                          <a:lnTo>
                            <a:pt x="633" y="8"/>
                          </a:lnTo>
                          <a:lnTo>
                            <a:pt x="634" y="10"/>
                          </a:lnTo>
                          <a:lnTo>
                            <a:pt x="635" y="13"/>
                          </a:lnTo>
                          <a:lnTo>
                            <a:pt x="638" y="16"/>
                          </a:lnTo>
                          <a:lnTo>
                            <a:pt x="640" y="19"/>
                          </a:lnTo>
                          <a:lnTo>
                            <a:pt x="640" y="21"/>
                          </a:lnTo>
                          <a:lnTo>
                            <a:pt x="642" y="24"/>
                          </a:lnTo>
                          <a:lnTo>
                            <a:pt x="643" y="28"/>
                          </a:lnTo>
                          <a:lnTo>
                            <a:pt x="646" y="32"/>
                          </a:lnTo>
                          <a:lnTo>
                            <a:pt x="646" y="34"/>
                          </a:lnTo>
                          <a:lnTo>
                            <a:pt x="648" y="39"/>
                          </a:lnTo>
                          <a:lnTo>
                            <a:pt x="648" y="41"/>
                          </a:lnTo>
                          <a:lnTo>
                            <a:pt x="651" y="46"/>
                          </a:lnTo>
                          <a:lnTo>
                            <a:pt x="651" y="49"/>
                          </a:lnTo>
                          <a:lnTo>
                            <a:pt x="652" y="53"/>
                          </a:lnTo>
                          <a:lnTo>
                            <a:pt x="653" y="58"/>
                          </a:lnTo>
                          <a:lnTo>
                            <a:pt x="653" y="62"/>
                          </a:lnTo>
                          <a:lnTo>
                            <a:pt x="654" y="66"/>
                          </a:lnTo>
                          <a:lnTo>
                            <a:pt x="655" y="71"/>
                          </a:lnTo>
                          <a:lnTo>
                            <a:pt x="655" y="74"/>
                          </a:lnTo>
                          <a:lnTo>
                            <a:pt x="657" y="79"/>
                          </a:lnTo>
                          <a:lnTo>
                            <a:pt x="658" y="83"/>
                          </a:lnTo>
                          <a:lnTo>
                            <a:pt x="658" y="87"/>
                          </a:lnTo>
                          <a:lnTo>
                            <a:pt x="658" y="92"/>
                          </a:lnTo>
                          <a:lnTo>
                            <a:pt x="659" y="97"/>
                          </a:lnTo>
                          <a:lnTo>
                            <a:pt x="660" y="100"/>
                          </a:lnTo>
                          <a:lnTo>
                            <a:pt x="660" y="105"/>
                          </a:lnTo>
                          <a:lnTo>
                            <a:pt x="660" y="110"/>
                          </a:lnTo>
                          <a:lnTo>
                            <a:pt x="661" y="115"/>
                          </a:lnTo>
                          <a:lnTo>
                            <a:pt x="661" y="121"/>
                          </a:lnTo>
                          <a:lnTo>
                            <a:pt x="662" y="124"/>
                          </a:lnTo>
                          <a:lnTo>
                            <a:pt x="662" y="129"/>
                          </a:lnTo>
                          <a:lnTo>
                            <a:pt x="662" y="134"/>
                          </a:lnTo>
                          <a:lnTo>
                            <a:pt x="662" y="138"/>
                          </a:lnTo>
                          <a:lnTo>
                            <a:pt x="664" y="142"/>
                          </a:lnTo>
                          <a:lnTo>
                            <a:pt x="664" y="147"/>
                          </a:lnTo>
                          <a:lnTo>
                            <a:pt x="664" y="152"/>
                          </a:lnTo>
                          <a:lnTo>
                            <a:pt x="664" y="156"/>
                          </a:lnTo>
                          <a:lnTo>
                            <a:pt x="664" y="161"/>
                          </a:lnTo>
                          <a:lnTo>
                            <a:pt x="664" y="165"/>
                          </a:lnTo>
                          <a:lnTo>
                            <a:pt x="664" y="169"/>
                          </a:lnTo>
                          <a:lnTo>
                            <a:pt x="664" y="173"/>
                          </a:lnTo>
                          <a:lnTo>
                            <a:pt x="664" y="178"/>
                          </a:lnTo>
                          <a:lnTo>
                            <a:pt x="664" y="182"/>
                          </a:lnTo>
                          <a:lnTo>
                            <a:pt x="665" y="186"/>
                          </a:lnTo>
                          <a:lnTo>
                            <a:pt x="665" y="191"/>
                          </a:lnTo>
                          <a:lnTo>
                            <a:pt x="665" y="193"/>
                          </a:lnTo>
                          <a:lnTo>
                            <a:pt x="665" y="198"/>
                          </a:lnTo>
                          <a:lnTo>
                            <a:pt x="665" y="201"/>
                          </a:lnTo>
                          <a:lnTo>
                            <a:pt x="665" y="205"/>
                          </a:lnTo>
                          <a:lnTo>
                            <a:pt x="665" y="208"/>
                          </a:lnTo>
                          <a:lnTo>
                            <a:pt x="665" y="212"/>
                          </a:lnTo>
                          <a:lnTo>
                            <a:pt x="665" y="217"/>
                          </a:lnTo>
                          <a:lnTo>
                            <a:pt x="665" y="219"/>
                          </a:lnTo>
                          <a:lnTo>
                            <a:pt x="665" y="222"/>
                          </a:lnTo>
                          <a:lnTo>
                            <a:pt x="665" y="224"/>
                          </a:lnTo>
                          <a:lnTo>
                            <a:pt x="666" y="229"/>
                          </a:lnTo>
                          <a:lnTo>
                            <a:pt x="666" y="231"/>
                          </a:lnTo>
                          <a:lnTo>
                            <a:pt x="666" y="233"/>
                          </a:lnTo>
                          <a:lnTo>
                            <a:pt x="666" y="236"/>
                          </a:lnTo>
                          <a:lnTo>
                            <a:pt x="666" y="239"/>
                          </a:lnTo>
                          <a:lnTo>
                            <a:pt x="666" y="241"/>
                          </a:lnTo>
                          <a:lnTo>
                            <a:pt x="666" y="243"/>
                          </a:lnTo>
                          <a:lnTo>
                            <a:pt x="666" y="246"/>
                          </a:lnTo>
                          <a:lnTo>
                            <a:pt x="666" y="249"/>
                          </a:lnTo>
                          <a:lnTo>
                            <a:pt x="666" y="252"/>
                          </a:lnTo>
                          <a:lnTo>
                            <a:pt x="666" y="256"/>
                          </a:lnTo>
                          <a:lnTo>
                            <a:pt x="666" y="260"/>
                          </a:lnTo>
                          <a:lnTo>
                            <a:pt x="666" y="264"/>
                          </a:lnTo>
                          <a:lnTo>
                            <a:pt x="666" y="267"/>
                          </a:lnTo>
                          <a:lnTo>
                            <a:pt x="666" y="273"/>
                          </a:lnTo>
                          <a:lnTo>
                            <a:pt x="666" y="276"/>
                          </a:lnTo>
                          <a:lnTo>
                            <a:pt x="666" y="281"/>
                          </a:lnTo>
                          <a:lnTo>
                            <a:pt x="666" y="284"/>
                          </a:lnTo>
                          <a:lnTo>
                            <a:pt x="666" y="290"/>
                          </a:lnTo>
                          <a:lnTo>
                            <a:pt x="666" y="295"/>
                          </a:lnTo>
                          <a:lnTo>
                            <a:pt x="667" y="301"/>
                          </a:lnTo>
                          <a:lnTo>
                            <a:pt x="666" y="306"/>
                          </a:lnTo>
                          <a:lnTo>
                            <a:pt x="666" y="311"/>
                          </a:lnTo>
                          <a:lnTo>
                            <a:pt x="666" y="317"/>
                          </a:lnTo>
                          <a:lnTo>
                            <a:pt x="666" y="322"/>
                          </a:lnTo>
                          <a:lnTo>
                            <a:pt x="666" y="328"/>
                          </a:lnTo>
                          <a:lnTo>
                            <a:pt x="666" y="334"/>
                          </a:lnTo>
                          <a:lnTo>
                            <a:pt x="666" y="340"/>
                          </a:lnTo>
                          <a:lnTo>
                            <a:pt x="666" y="345"/>
                          </a:lnTo>
                          <a:lnTo>
                            <a:pt x="666" y="351"/>
                          </a:lnTo>
                          <a:lnTo>
                            <a:pt x="666" y="357"/>
                          </a:lnTo>
                          <a:lnTo>
                            <a:pt x="666" y="363"/>
                          </a:lnTo>
                          <a:lnTo>
                            <a:pt x="666" y="370"/>
                          </a:lnTo>
                          <a:lnTo>
                            <a:pt x="666" y="376"/>
                          </a:lnTo>
                          <a:lnTo>
                            <a:pt x="666" y="381"/>
                          </a:lnTo>
                          <a:lnTo>
                            <a:pt x="666" y="387"/>
                          </a:lnTo>
                          <a:lnTo>
                            <a:pt x="666" y="394"/>
                          </a:lnTo>
                          <a:lnTo>
                            <a:pt x="665" y="398"/>
                          </a:lnTo>
                          <a:lnTo>
                            <a:pt x="665" y="404"/>
                          </a:lnTo>
                          <a:lnTo>
                            <a:pt x="665" y="411"/>
                          </a:lnTo>
                          <a:lnTo>
                            <a:pt x="665" y="416"/>
                          </a:lnTo>
                          <a:lnTo>
                            <a:pt x="665" y="421"/>
                          </a:lnTo>
                          <a:lnTo>
                            <a:pt x="665" y="427"/>
                          </a:lnTo>
                          <a:lnTo>
                            <a:pt x="665" y="433"/>
                          </a:lnTo>
                          <a:lnTo>
                            <a:pt x="665" y="439"/>
                          </a:lnTo>
                          <a:lnTo>
                            <a:pt x="664" y="444"/>
                          </a:lnTo>
                          <a:lnTo>
                            <a:pt x="664" y="448"/>
                          </a:lnTo>
                          <a:lnTo>
                            <a:pt x="664" y="453"/>
                          </a:lnTo>
                          <a:lnTo>
                            <a:pt x="664" y="459"/>
                          </a:lnTo>
                          <a:lnTo>
                            <a:pt x="664" y="464"/>
                          </a:lnTo>
                          <a:lnTo>
                            <a:pt x="664" y="468"/>
                          </a:lnTo>
                          <a:lnTo>
                            <a:pt x="664" y="472"/>
                          </a:lnTo>
                          <a:lnTo>
                            <a:pt x="664" y="477"/>
                          </a:lnTo>
                          <a:lnTo>
                            <a:pt x="664" y="482"/>
                          </a:lnTo>
                          <a:lnTo>
                            <a:pt x="664" y="485"/>
                          </a:lnTo>
                          <a:lnTo>
                            <a:pt x="664" y="489"/>
                          </a:lnTo>
                          <a:lnTo>
                            <a:pt x="664" y="492"/>
                          </a:lnTo>
                          <a:lnTo>
                            <a:pt x="664" y="495"/>
                          </a:lnTo>
                          <a:lnTo>
                            <a:pt x="664" y="498"/>
                          </a:lnTo>
                          <a:lnTo>
                            <a:pt x="664" y="501"/>
                          </a:lnTo>
                          <a:lnTo>
                            <a:pt x="664" y="504"/>
                          </a:lnTo>
                          <a:lnTo>
                            <a:pt x="664" y="508"/>
                          </a:lnTo>
                          <a:lnTo>
                            <a:pt x="664" y="510"/>
                          </a:lnTo>
                          <a:lnTo>
                            <a:pt x="664" y="512"/>
                          </a:lnTo>
                          <a:lnTo>
                            <a:pt x="664" y="514"/>
                          </a:lnTo>
                          <a:lnTo>
                            <a:pt x="659" y="515"/>
                          </a:lnTo>
                          <a:lnTo>
                            <a:pt x="655" y="515"/>
                          </a:lnTo>
                          <a:lnTo>
                            <a:pt x="652" y="515"/>
                          </a:lnTo>
                          <a:lnTo>
                            <a:pt x="649" y="516"/>
                          </a:lnTo>
                          <a:lnTo>
                            <a:pt x="647" y="517"/>
                          </a:lnTo>
                          <a:lnTo>
                            <a:pt x="645" y="518"/>
                          </a:lnTo>
                          <a:lnTo>
                            <a:pt x="641" y="518"/>
                          </a:lnTo>
                          <a:lnTo>
                            <a:pt x="638" y="518"/>
                          </a:lnTo>
                          <a:lnTo>
                            <a:pt x="635" y="518"/>
                          </a:lnTo>
                          <a:lnTo>
                            <a:pt x="632" y="520"/>
                          </a:lnTo>
                          <a:lnTo>
                            <a:pt x="628" y="520"/>
                          </a:lnTo>
                          <a:lnTo>
                            <a:pt x="624" y="521"/>
                          </a:lnTo>
                          <a:lnTo>
                            <a:pt x="620" y="521"/>
                          </a:lnTo>
                          <a:lnTo>
                            <a:pt x="617" y="521"/>
                          </a:lnTo>
                          <a:lnTo>
                            <a:pt x="613" y="521"/>
                          </a:lnTo>
                          <a:lnTo>
                            <a:pt x="608" y="522"/>
                          </a:lnTo>
                          <a:lnTo>
                            <a:pt x="604" y="522"/>
                          </a:lnTo>
                          <a:lnTo>
                            <a:pt x="600" y="523"/>
                          </a:lnTo>
                          <a:lnTo>
                            <a:pt x="596" y="523"/>
                          </a:lnTo>
                          <a:lnTo>
                            <a:pt x="591" y="523"/>
                          </a:lnTo>
                          <a:lnTo>
                            <a:pt x="588" y="523"/>
                          </a:lnTo>
                          <a:lnTo>
                            <a:pt x="583" y="524"/>
                          </a:lnTo>
                          <a:lnTo>
                            <a:pt x="578" y="524"/>
                          </a:lnTo>
                          <a:lnTo>
                            <a:pt x="575" y="524"/>
                          </a:lnTo>
                          <a:lnTo>
                            <a:pt x="570" y="524"/>
                          </a:lnTo>
                          <a:lnTo>
                            <a:pt x="565" y="525"/>
                          </a:lnTo>
                          <a:lnTo>
                            <a:pt x="560" y="525"/>
                          </a:lnTo>
                          <a:lnTo>
                            <a:pt x="556" y="525"/>
                          </a:lnTo>
                          <a:lnTo>
                            <a:pt x="552" y="525"/>
                          </a:lnTo>
                          <a:lnTo>
                            <a:pt x="547" y="525"/>
                          </a:lnTo>
                          <a:lnTo>
                            <a:pt x="543" y="525"/>
                          </a:lnTo>
                          <a:lnTo>
                            <a:pt x="538" y="525"/>
                          </a:lnTo>
                          <a:lnTo>
                            <a:pt x="534" y="525"/>
                          </a:lnTo>
                          <a:lnTo>
                            <a:pt x="528" y="527"/>
                          </a:lnTo>
                          <a:lnTo>
                            <a:pt x="525" y="527"/>
                          </a:lnTo>
                          <a:lnTo>
                            <a:pt x="521" y="527"/>
                          </a:lnTo>
                          <a:lnTo>
                            <a:pt x="517" y="527"/>
                          </a:lnTo>
                          <a:lnTo>
                            <a:pt x="513" y="528"/>
                          </a:lnTo>
                          <a:lnTo>
                            <a:pt x="508" y="528"/>
                          </a:lnTo>
                          <a:lnTo>
                            <a:pt x="503" y="528"/>
                          </a:lnTo>
                          <a:lnTo>
                            <a:pt x="501" y="528"/>
                          </a:lnTo>
                          <a:lnTo>
                            <a:pt x="498" y="528"/>
                          </a:lnTo>
                          <a:lnTo>
                            <a:pt x="494" y="528"/>
                          </a:lnTo>
                          <a:lnTo>
                            <a:pt x="490" y="528"/>
                          </a:lnTo>
                          <a:lnTo>
                            <a:pt x="486" y="528"/>
                          </a:lnTo>
                          <a:lnTo>
                            <a:pt x="483" y="528"/>
                          </a:lnTo>
                          <a:lnTo>
                            <a:pt x="481" y="528"/>
                          </a:lnTo>
                          <a:lnTo>
                            <a:pt x="477" y="528"/>
                          </a:lnTo>
                          <a:lnTo>
                            <a:pt x="475" y="528"/>
                          </a:lnTo>
                          <a:lnTo>
                            <a:pt x="473" y="529"/>
                          </a:lnTo>
                          <a:lnTo>
                            <a:pt x="468" y="529"/>
                          </a:lnTo>
                          <a:lnTo>
                            <a:pt x="463" y="530"/>
                          </a:lnTo>
                          <a:lnTo>
                            <a:pt x="461" y="530"/>
                          </a:lnTo>
                          <a:lnTo>
                            <a:pt x="458" y="530"/>
                          </a:lnTo>
                          <a:lnTo>
                            <a:pt x="456" y="530"/>
                          </a:lnTo>
                          <a:lnTo>
                            <a:pt x="445" y="530"/>
                          </a:lnTo>
                          <a:lnTo>
                            <a:pt x="436" y="530"/>
                          </a:lnTo>
                          <a:lnTo>
                            <a:pt x="425" y="530"/>
                          </a:lnTo>
                          <a:lnTo>
                            <a:pt x="414" y="530"/>
                          </a:lnTo>
                          <a:lnTo>
                            <a:pt x="405" y="530"/>
                          </a:lnTo>
                          <a:lnTo>
                            <a:pt x="394" y="530"/>
                          </a:lnTo>
                          <a:lnTo>
                            <a:pt x="385" y="530"/>
                          </a:lnTo>
                          <a:lnTo>
                            <a:pt x="374" y="531"/>
                          </a:lnTo>
                          <a:lnTo>
                            <a:pt x="365" y="530"/>
                          </a:lnTo>
                          <a:lnTo>
                            <a:pt x="354" y="530"/>
                          </a:lnTo>
                          <a:lnTo>
                            <a:pt x="344" y="530"/>
                          </a:lnTo>
                          <a:lnTo>
                            <a:pt x="336" y="530"/>
                          </a:lnTo>
                          <a:lnTo>
                            <a:pt x="327" y="530"/>
                          </a:lnTo>
                          <a:lnTo>
                            <a:pt x="317" y="530"/>
                          </a:lnTo>
                          <a:lnTo>
                            <a:pt x="309" y="530"/>
                          </a:lnTo>
                          <a:lnTo>
                            <a:pt x="299" y="530"/>
                          </a:lnTo>
                          <a:lnTo>
                            <a:pt x="291" y="530"/>
                          </a:lnTo>
                          <a:lnTo>
                            <a:pt x="280" y="530"/>
                          </a:lnTo>
                          <a:lnTo>
                            <a:pt x="273" y="529"/>
                          </a:lnTo>
                          <a:lnTo>
                            <a:pt x="264" y="529"/>
                          </a:lnTo>
                          <a:lnTo>
                            <a:pt x="255" y="528"/>
                          </a:lnTo>
                          <a:lnTo>
                            <a:pt x="247" y="528"/>
                          </a:lnTo>
                          <a:lnTo>
                            <a:pt x="239" y="528"/>
                          </a:lnTo>
                          <a:lnTo>
                            <a:pt x="232" y="528"/>
                          </a:lnTo>
                          <a:lnTo>
                            <a:pt x="223" y="527"/>
                          </a:lnTo>
                          <a:lnTo>
                            <a:pt x="215" y="527"/>
                          </a:lnTo>
                          <a:lnTo>
                            <a:pt x="208" y="525"/>
                          </a:lnTo>
                          <a:lnTo>
                            <a:pt x="201" y="525"/>
                          </a:lnTo>
                          <a:lnTo>
                            <a:pt x="194" y="525"/>
                          </a:lnTo>
                          <a:lnTo>
                            <a:pt x="187" y="525"/>
                          </a:lnTo>
                          <a:lnTo>
                            <a:pt x="180" y="524"/>
                          </a:lnTo>
                          <a:lnTo>
                            <a:pt x="174" y="524"/>
                          </a:lnTo>
                          <a:lnTo>
                            <a:pt x="167" y="523"/>
                          </a:lnTo>
                          <a:lnTo>
                            <a:pt x="161" y="523"/>
                          </a:lnTo>
                          <a:lnTo>
                            <a:pt x="155" y="522"/>
                          </a:lnTo>
                          <a:lnTo>
                            <a:pt x="149" y="522"/>
                          </a:lnTo>
                          <a:lnTo>
                            <a:pt x="142" y="521"/>
                          </a:lnTo>
                          <a:lnTo>
                            <a:pt x="137" y="521"/>
                          </a:lnTo>
                          <a:lnTo>
                            <a:pt x="131" y="520"/>
                          </a:lnTo>
                          <a:lnTo>
                            <a:pt x="126" y="520"/>
                          </a:lnTo>
                          <a:lnTo>
                            <a:pt x="120" y="518"/>
                          </a:lnTo>
                          <a:lnTo>
                            <a:pt x="115" y="518"/>
                          </a:lnTo>
                          <a:lnTo>
                            <a:pt x="110" y="518"/>
                          </a:lnTo>
                          <a:lnTo>
                            <a:pt x="106" y="518"/>
                          </a:lnTo>
                          <a:lnTo>
                            <a:pt x="101" y="517"/>
                          </a:lnTo>
                          <a:lnTo>
                            <a:pt x="97" y="517"/>
                          </a:lnTo>
                          <a:lnTo>
                            <a:pt x="94" y="516"/>
                          </a:lnTo>
                          <a:lnTo>
                            <a:pt x="89" y="516"/>
                          </a:lnTo>
                          <a:lnTo>
                            <a:pt x="86" y="515"/>
                          </a:lnTo>
                          <a:lnTo>
                            <a:pt x="82" y="515"/>
                          </a:lnTo>
                          <a:lnTo>
                            <a:pt x="80" y="515"/>
                          </a:lnTo>
                          <a:lnTo>
                            <a:pt x="76" y="515"/>
                          </a:lnTo>
                          <a:lnTo>
                            <a:pt x="73" y="514"/>
                          </a:lnTo>
                          <a:lnTo>
                            <a:pt x="70" y="512"/>
                          </a:lnTo>
                          <a:lnTo>
                            <a:pt x="68" y="512"/>
                          </a:lnTo>
                          <a:lnTo>
                            <a:pt x="63" y="512"/>
                          </a:lnTo>
                          <a:lnTo>
                            <a:pt x="61" y="512"/>
                          </a:lnTo>
                          <a:lnTo>
                            <a:pt x="60" y="512"/>
                          </a:lnTo>
                          <a:lnTo>
                            <a:pt x="56" y="509"/>
                          </a:lnTo>
                          <a:lnTo>
                            <a:pt x="51" y="506"/>
                          </a:lnTo>
                          <a:lnTo>
                            <a:pt x="48" y="503"/>
                          </a:lnTo>
                          <a:lnTo>
                            <a:pt x="44" y="499"/>
                          </a:lnTo>
                          <a:lnTo>
                            <a:pt x="41" y="495"/>
                          </a:lnTo>
                          <a:lnTo>
                            <a:pt x="37" y="490"/>
                          </a:lnTo>
                          <a:lnTo>
                            <a:pt x="34" y="485"/>
                          </a:lnTo>
                          <a:lnTo>
                            <a:pt x="31" y="480"/>
                          </a:lnTo>
                          <a:lnTo>
                            <a:pt x="30" y="477"/>
                          </a:lnTo>
                          <a:lnTo>
                            <a:pt x="28" y="473"/>
                          </a:lnTo>
                          <a:lnTo>
                            <a:pt x="26" y="470"/>
                          </a:lnTo>
                          <a:lnTo>
                            <a:pt x="25" y="467"/>
                          </a:lnTo>
                          <a:lnTo>
                            <a:pt x="24" y="464"/>
                          </a:lnTo>
                          <a:lnTo>
                            <a:pt x="23" y="460"/>
                          </a:lnTo>
                          <a:lnTo>
                            <a:pt x="22" y="457"/>
                          </a:lnTo>
                          <a:lnTo>
                            <a:pt x="21" y="454"/>
                          </a:lnTo>
                          <a:lnTo>
                            <a:pt x="19" y="451"/>
                          </a:lnTo>
                          <a:lnTo>
                            <a:pt x="18" y="447"/>
                          </a:lnTo>
                          <a:lnTo>
                            <a:pt x="17" y="444"/>
                          </a:lnTo>
                          <a:lnTo>
                            <a:pt x="16" y="440"/>
                          </a:lnTo>
                          <a:lnTo>
                            <a:pt x="15" y="436"/>
                          </a:lnTo>
                          <a:lnTo>
                            <a:pt x="15" y="433"/>
                          </a:lnTo>
                          <a:lnTo>
                            <a:pt x="13" y="429"/>
                          </a:lnTo>
                          <a:lnTo>
                            <a:pt x="12" y="426"/>
                          </a:lnTo>
                          <a:lnTo>
                            <a:pt x="11" y="421"/>
                          </a:lnTo>
                          <a:lnTo>
                            <a:pt x="11" y="417"/>
                          </a:lnTo>
                          <a:lnTo>
                            <a:pt x="10" y="414"/>
                          </a:lnTo>
                          <a:lnTo>
                            <a:pt x="9" y="409"/>
                          </a:lnTo>
                          <a:lnTo>
                            <a:pt x="8" y="404"/>
                          </a:lnTo>
                          <a:lnTo>
                            <a:pt x="8" y="401"/>
                          </a:lnTo>
                          <a:lnTo>
                            <a:pt x="6" y="397"/>
                          </a:lnTo>
                          <a:lnTo>
                            <a:pt x="6" y="394"/>
                          </a:lnTo>
                          <a:lnTo>
                            <a:pt x="5" y="389"/>
                          </a:lnTo>
                          <a:lnTo>
                            <a:pt x="5" y="384"/>
                          </a:lnTo>
                          <a:lnTo>
                            <a:pt x="5" y="381"/>
                          </a:lnTo>
                          <a:lnTo>
                            <a:pt x="5" y="376"/>
                          </a:lnTo>
                          <a:lnTo>
                            <a:pt x="4" y="372"/>
                          </a:lnTo>
                          <a:lnTo>
                            <a:pt x="3" y="369"/>
                          </a:lnTo>
                          <a:lnTo>
                            <a:pt x="3" y="363"/>
                          </a:lnTo>
                          <a:lnTo>
                            <a:pt x="3" y="360"/>
                          </a:lnTo>
                          <a:lnTo>
                            <a:pt x="3" y="356"/>
                          </a:lnTo>
                          <a:lnTo>
                            <a:pt x="2" y="351"/>
                          </a:lnTo>
                          <a:lnTo>
                            <a:pt x="0" y="347"/>
                          </a:lnTo>
                          <a:lnTo>
                            <a:pt x="0" y="343"/>
                          </a:lnTo>
                          <a:lnTo>
                            <a:pt x="0" y="338"/>
                          </a:lnTo>
                          <a:lnTo>
                            <a:pt x="0" y="334"/>
                          </a:lnTo>
                          <a:lnTo>
                            <a:pt x="0" y="330"/>
                          </a:lnTo>
                          <a:lnTo>
                            <a:pt x="0" y="325"/>
                          </a:lnTo>
                          <a:lnTo>
                            <a:pt x="0" y="321"/>
                          </a:lnTo>
                          <a:lnTo>
                            <a:pt x="0" y="317"/>
                          </a:lnTo>
                          <a:lnTo>
                            <a:pt x="0" y="313"/>
                          </a:lnTo>
                          <a:lnTo>
                            <a:pt x="0" y="308"/>
                          </a:lnTo>
                          <a:lnTo>
                            <a:pt x="0" y="303"/>
                          </a:lnTo>
                          <a:lnTo>
                            <a:pt x="0" y="300"/>
                          </a:lnTo>
                          <a:lnTo>
                            <a:pt x="0" y="295"/>
                          </a:lnTo>
                          <a:lnTo>
                            <a:pt x="0" y="292"/>
                          </a:lnTo>
                          <a:lnTo>
                            <a:pt x="0" y="287"/>
                          </a:lnTo>
                          <a:lnTo>
                            <a:pt x="0" y="282"/>
                          </a:lnTo>
                          <a:lnTo>
                            <a:pt x="3" y="281"/>
                          </a:lnTo>
                          <a:lnTo>
                            <a:pt x="6" y="280"/>
                          </a:lnTo>
                          <a:lnTo>
                            <a:pt x="10" y="277"/>
                          </a:lnTo>
                          <a:lnTo>
                            <a:pt x="15" y="275"/>
                          </a:lnTo>
                          <a:lnTo>
                            <a:pt x="18" y="271"/>
                          </a:lnTo>
                          <a:lnTo>
                            <a:pt x="22" y="268"/>
                          </a:lnTo>
                          <a:lnTo>
                            <a:pt x="24" y="264"/>
                          </a:lnTo>
                          <a:lnTo>
                            <a:pt x="28" y="260"/>
                          </a:lnTo>
                          <a:lnTo>
                            <a:pt x="30" y="255"/>
                          </a:lnTo>
                          <a:lnTo>
                            <a:pt x="31" y="250"/>
                          </a:lnTo>
                          <a:lnTo>
                            <a:pt x="32" y="246"/>
                          </a:lnTo>
                          <a:lnTo>
                            <a:pt x="32" y="242"/>
                          </a:lnTo>
                          <a:lnTo>
                            <a:pt x="31" y="238"/>
                          </a:lnTo>
                          <a:lnTo>
                            <a:pt x="29" y="235"/>
                          </a:lnTo>
                          <a:lnTo>
                            <a:pt x="26" y="233"/>
                          </a:lnTo>
                          <a:lnTo>
                            <a:pt x="25" y="231"/>
                          </a:lnTo>
                          <a:lnTo>
                            <a:pt x="23" y="231"/>
                          </a:lnTo>
                          <a:lnTo>
                            <a:pt x="21" y="230"/>
                          </a:lnTo>
                          <a:lnTo>
                            <a:pt x="16" y="235"/>
                          </a:lnTo>
                          <a:lnTo>
                            <a:pt x="11" y="239"/>
                          </a:lnTo>
                          <a:lnTo>
                            <a:pt x="8" y="242"/>
                          </a:lnTo>
                          <a:lnTo>
                            <a:pt x="5" y="244"/>
                          </a:lnTo>
                          <a:lnTo>
                            <a:pt x="3" y="246"/>
                          </a:lnTo>
                          <a:lnTo>
                            <a:pt x="0" y="249"/>
                          </a:lnTo>
                          <a:lnTo>
                            <a:pt x="0" y="246"/>
                          </a:lnTo>
                          <a:lnTo>
                            <a:pt x="0" y="244"/>
                          </a:lnTo>
                          <a:lnTo>
                            <a:pt x="0" y="242"/>
                          </a:lnTo>
                          <a:lnTo>
                            <a:pt x="0" y="239"/>
                          </a:lnTo>
                          <a:lnTo>
                            <a:pt x="0" y="236"/>
                          </a:lnTo>
                          <a:lnTo>
                            <a:pt x="0" y="233"/>
                          </a:lnTo>
                          <a:lnTo>
                            <a:pt x="0" y="231"/>
                          </a:lnTo>
                          <a:lnTo>
                            <a:pt x="2" y="229"/>
                          </a:lnTo>
                          <a:lnTo>
                            <a:pt x="2" y="225"/>
                          </a:lnTo>
                          <a:lnTo>
                            <a:pt x="2" y="223"/>
                          </a:lnTo>
                          <a:lnTo>
                            <a:pt x="2" y="219"/>
                          </a:lnTo>
                          <a:lnTo>
                            <a:pt x="3" y="217"/>
                          </a:lnTo>
                          <a:lnTo>
                            <a:pt x="3" y="214"/>
                          </a:lnTo>
                          <a:lnTo>
                            <a:pt x="3" y="211"/>
                          </a:lnTo>
                          <a:lnTo>
                            <a:pt x="3" y="208"/>
                          </a:lnTo>
                          <a:lnTo>
                            <a:pt x="3" y="206"/>
                          </a:lnTo>
                          <a:lnTo>
                            <a:pt x="3" y="204"/>
                          </a:lnTo>
                          <a:lnTo>
                            <a:pt x="3" y="201"/>
                          </a:lnTo>
                          <a:lnTo>
                            <a:pt x="3" y="198"/>
                          </a:lnTo>
                          <a:lnTo>
                            <a:pt x="3" y="195"/>
                          </a:lnTo>
                          <a:lnTo>
                            <a:pt x="3" y="192"/>
                          </a:lnTo>
                          <a:lnTo>
                            <a:pt x="4" y="190"/>
                          </a:lnTo>
                          <a:lnTo>
                            <a:pt x="5" y="186"/>
                          </a:lnTo>
                          <a:lnTo>
                            <a:pt x="5" y="184"/>
                          </a:lnTo>
                          <a:lnTo>
                            <a:pt x="5" y="181"/>
                          </a:lnTo>
                          <a:lnTo>
                            <a:pt x="5" y="178"/>
                          </a:lnTo>
                          <a:lnTo>
                            <a:pt x="5" y="175"/>
                          </a:lnTo>
                          <a:lnTo>
                            <a:pt x="5" y="172"/>
                          </a:lnTo>
                          <a:lnTo>
                            <a:pt x="5" y="169"/>
                          </a:lnTo>
                          <a:lnTo>
                            <a:pt x="5" y="166"/>
                          </a:lnTo>
                          <a:lnTo>
                            <a:pt x="6" y="163"/>
                          </a:lnTo>
                          <a:lnTo>
                            <a:pt x="6" y="161"/>
                          </a:lnTo>
                          <a:lnTo>
                            <a:pt x="8" y="165"/>
                          </a:lnTo>
                          <a:lnTo>
                            <a:pt x="11" y="167"/>
                          </a:lnTo>
                          <a:lnTo>
                            <a:pt x="13" y="167"/>
                          </a:lnTo>
                          <a:lnTo>
                            <a:pt x="16" y="168"/>
                          </a:lnTo>
                          <a:lnTo>
                            <a:pt x="19" y="168"/>
                          </a:lnTo>
                          <a:lnTo>
                            <a:pt x="23" y="168"/>
                          </a:lnTo>
                          <a:lnTo>
                            <a:pt x="25" y="166"/>
                          </a:lnTo>
                          <a:lnTo>
                            <a:pt x="29" y="166"/>
                          </a:lnTo>
                          <a:lnTo>
                            <a:pt x="32" y="163"/>
                          </a:lnTo>
                          <a:lnTo>
                            <a:pt x="36" y="162"/>
                          </a:lnTo>
                          <a:lnTo>
                            <a:pt x="40" y="160"/>
                          </a:lnTo>
                          <a:lnTo>
                            <a:pt x="43" y="159"/>
                          </a:lnTo>
                          <a:lnTo>
                            <a:pt x="47" y="155"/>
                          </a:lnTo>
                          <a:lnTo>
                            <a:pt x="50" y="153"/>
                          </a:lnTo>
                          <a:lnTo>
                            <a:pt x="53" y="150"/>
                          </a:lnTo>
                          <a:lnTo>
                            <a:pt x="56" y="147"/>
                          </a:lnTo>
                          <a:lnTo>
                            <a:pt x="59" y="143"/>
                          </a:lnTo>
                          <a:lnTo>
                            <a:pt x="61" y="141"/>
                          </a:lnTo>
                          <a:lnTo>
                            <a:pt x="62" y="136"/>
                          </a:lnTo>
                          <a:lnTo>
                            <a:pt x="64" y="133"/>
                          </a:lnTo>
                          <a:lnTo>
                            <a:pt x="66" y="129"/>
                          </a:lnTo>
                          <a:lnTo>
                            <a:pt x="66" y="125"/>
                          </a:lnTo>
                          <a:lnTo>
                            <a:pt x="66" y="122"/>
                          </a:lnTo>
                          <a:lnTo>
                            <a:pt x="66" y="117"/>
                          </a:lnTo>
                          <a:lnTo>
                            <a:pt x="63" y="114"/>
                          </a:lnTo>
                          <a:lnTo>
                            <a:pt x="62" y="110"/>
                          </a:lnTo>
                          <a:lnTo>
                            <a:pt x="59" y="105"/>
                          </a:lnTo>
                          <a:lnTo>
                            <a:pt x="56" y="102"/>
                          </a:lnTo>
                          <a:lnTo>
                            <a:pt x="51" y="97"/>
                          </a:lnTo>
                          <a:lnTo>
                            <a:pt x="47" y="95"/>
                          </a:lnTo>
                          <a:lnTo>
                            <a:pt x="44" y="97"/>
                          </a:lnTo>
                          <a:lnTo>
                            <a:pt x="42" y="99"/>
                          </a:lnTo>
                          <a:lnTo>
                            <a:pt x="40" y="103"/>
                          </a:lnTo>
                          <a:lnTo>
                            <a:pt x="38" y="105"/>
                          </a:lnTo>
                          <a:lnTo>
                            <a:pt x="35" y="110"/>
                          </a:lnTo>
                          <a:lnTo>
                            <a:pt x="32" y="112"/>
                          </a:lnTo>
                          <a:lnTo>
                            <a:pt x="30" y="115"/>
                          </a:lnTo>
                          <a:lnTo>
                            <a:pt x="29" y="117"/>
                          </a:lnTo>
                          <a:lnTo>
                            <a:pt x="25" y="121"/>
                          </a:lnTo>
                          <a:lnTo>
                            <a:pt x="24" y="123"/>
                          </a:lnTo>
                          <a:lnTo>
                            <a:pt x="22" y="125"/>
                          </a:lnTo>
                          <a:lnTo>
                            <a:pt x="19" y="129"/>
                          </a:lnTo>
                          <a:lnTo>
                            <a:pt x="16" y="134"/>
                          </a:lnTo>
                          <a:lnTo>
                            <a:pt x="13" y="138"/>
                          </a:lnTo>
                          <a:lnTo>
                            <a:pt x="10" y="142"/>
                          </a:lnTo>
                          <a:lnTo>
                            <a:pt x="9" y="147"/>
                          </a:lnTo>
                          <a:lnTo>
                            <a:pt x="8" y="150"/>
                          </a:lnTo>
                          <a:lnTo>
                            <a:pt x="8" y="154"/>
                          </a:lnTo>
                          <a:lnTo>
                            <a:pt x="8" y="150"/>
                          </a:lnTo>
                          <a:lnTo>
                            <a:pt x="8" y="147"/>
                          </a:lnTo>
                          <a:lnTo>
                            <a:pt x="8" y="143"/>
                          </a:lnTo>
                          <a:lnTo>
                            <a:pt x="8" y="140"/>
                          </a:lnTo>
                          <a:lnTo>
                            <a:pt x="8" y="135"/>
                          </a:lnTo>
                          <a:lnTo>
                            <a:pt x="9" y="133"/>
                          </a:lnTo>
                          <a:lnTo>
                            <a:pt x="9" y="128"/>
                          </a:lnTo>
                          <a:lnTo>
                            <a:pt x="10" y="125"/>
                          </a:lnTo>
                          <a:lnTo>
                            <a:pt x="10" y="121"/>
                          </a:lnTo>
                          <a:lnTo>
                            <a:pt x="10" y="117"/>
                          </a:lnTo>
                          <a:lnTo>
                            <a:pt x="10" y="115"/>
                          </a:lnTo>
                          <a:lnTo>
                            <a:pt x="10" y="110"/>
                          </a:lnTo>
                          <a:lnTo>
                            <a:pt x="10" y="108"/>
                          </a:lnTo>
                          <a:lnTo>
                            <a:pt x="11" y="104"/>
                          </a:lnTo>
                          <a:lnTo>
                            <a:pt x="11" y="100"/>
                          </a:lnTo>
                          <a:lnTo>
                            <a:pt x="12" y="97"/>
                          </a:lnTo>
                          <a:lnTo>
                            <a:pt x="12" y="95"/>
                          </a:lnTo>
                          <a:lnTo>
                            <a:pt x="12" y="91"/>
                          </a:lnTo>
                          <a:lnTo>
                            <a:pt x="12" y="87"/>
                          </a:lnTo>
                          <a:lnTo>
                            <a:pt x="12" y="85"/>
                          </a:lnTo>
                          <a:lnTo>
                            <a:pt x="12" y="81"/>
                          </a:lnTo>
                          <a:lnTo>
                            <a:pt x="13" y="78"/>
                          </a:lnTo>
                          <a:lnTo>
                            <a:pt x="13" y="74"/>
                          </a:lnTo>
                          <a:lnTo>
                            <a:pt x="15" y="72"/>
                          </a:lnTo>
                          <a:lnTo>
                            <a:pt x="15" y="70"/>
                          </a:lnTo>
                          <a:lnTo>
                            <a:pt x="15" y="67"/>
                          </a:lnTo>
                          <a:lnTo>
                            <a:pt x="15" y="64"/>
                          </a:lnTo>
                          <a:lnTo>
                            <a:pt x="15" y="61"/>
                          </a:lnTo>
                          <a:lnTo>
                            <a:pt x="15" y="58"/>
                          </a:lnTo>
                          <a:lnTo>
                            <a:pt x="16" y="55"/>
                          </a:lnTo>
                          <a:lnTo>
                            <a:pt x="16" y="53"/>
                          </a:lnTo>
                          <a:lnTo>
                            <a:pt x="17" y="51"/>
                          </a:lnTo>
                          <a:lnTo>
                            <a:pt x="17" y="47"/>
                          </a:lnTo>
                          <a:lnTo>
                            <a:pt x="17" y="45"/>
                          </a:lnTo>
                          <a:lnTo>
                            <a:pt x="17" y="41"/>
                          </a:lnTo>
                          <a:lnTo>
                            <a:pt x="17" y="40"/>
                          </a:lnTo>
                          <a:lnTo>
                            <a:pt x="18" y="35"/>
                          </a:lnTo>
                          <a:lnTo>
                            <a:pt x="18" y="32"/>
                          </a:lnTo>
                          <a:lnTo>
                            <a:pt x="18" y="27"/>
                          </a:lnTo>
                          <a:lnTo>
                            <a:pt x="19" y="23"/>
                          </a:lnTo>
                          <a:lnTo>
                            <a:pt x="19" y="20"/>
                          </a:lnTo>
                          <a:lnTo>
                            <a:pt x="21" y="16"/>
                          </a:lnTo>
                          <a:lnTo>
                            <a:pt x="21" y="14"/>
                          </a:lnTo>
                          <a:lnTo>
                            <a:pt x="21" y="11"/>
                          </a:lnTo>
                          <a:lnTo>
                            <a:pt x="21" y="9"/>
                          </a:lnTo>
                          <a:lnTo>
                            <a:pt x="21" y="8"/>
                          </a:lnTo>
                          <a:lnTo>
                            <a:pt x="21" y="5"/>
                          </a:lnTo>
                          <a:lnTo>
                            <a:pt x="22" y="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019" name="Freeform 53"/>
                    <p:cNvSpPr>
                      <a:spLocks/>
                    </p:cNvSpPr>
                    <p:nvPr/>
                  </p:nvSpPr>
                  <p:spPr bwMode="auto">
                    <a:xfrm>
                      <a:off x="5458" y="1947"/>
                      <a:ext cx="14" cy="10"/>
                    </a:xfrm>
                    <a:custGeom>
                      <a:avLst/>
                      <a:gdLst>
                        <a:gd name="T0" fmla="*/ 0 w 43"/>
                        <a:gd name="T1" fmla="*/ 0 h 31"/>
                        <a:gd name="T2" fmla="*/ 2 w 43"/>
                        <a:gd name="T3" fmla="*/ 0 h 31"/>
                        <a:gd name="T4" fmla="*/ 2 w 43"/>
                        <a:gd name="T5" fmla="*/ 0 h 31"/>
                        <a:gd name="T6" fmla="*/ 2 w 43"/>
                        <a:gd name="T7" fmla="*/ 0 h 31"/>
                        <a:gd name="T8" fmla="*/ 1 w 43"/>
                        <a:gd name="T9" fmla="*/ 0 h 31"/>
                        <a:gd name="T10" fmla="*/ 1 w 43"/>
                        <a:gd name="T11" fmla="*/ 0 h 31"/>
                        <a:gd name="T12" fmla="*/ 1 w 43"/>
                        <a:gd name="T13" fmla="*/ 0 h 31"/>
                        <a:gd name="T14" fmla="*/ 1 w 43"/>
                        <a:gd name="T15" fmla="*/ 1 h 31"/>
                        <a:gd name="T16" fmla="*/ 1 w 43"/>
                        <a:gd name="T17" fmla="*/ 1 h 31"/>
                        <a:gd name="T18" fmla="*/ 1 w 43"/>
                        <a:gd name="T19" fmla="*/ 1 h 31"/>
                        <a:gd name="T20" fmla="*/ 1 w 43"/>
                        <a:gd name="T21" fmla="*/ 1 h 31"/>
                        <a:gd name="T22" fmla="*/ 1 w 43"/>
                        <a:gd name="T23" fmla="*/ 1 h 31"/>
                        <a:gd name="T24" fmla="*/ 1 w 43"/>
                        <a:gd name="T25" fmla="*/ 1 h 31"/>
                        <a:gd name="T26" fmla="*/ 1 w 43"/>
                        <a:gd name="T27" fmla="*/ 1 h 31"/>
                        <a:gd name="T28" fmla="*/ 1 w 43"/>
                        <a:gd name="T29" fmla="*/ 1 h 31"/>
                        <a:gd name="T30" fmla="*/ 0 w 43"/>
                        <a:gd name="T31" fmla="*/ 1 h 31"/>
                        <a:gd name="T32" fmla="*/ 0 w 43"/>
                        <a:gd name="T33" fmla="*/ 1 h 31"/>
                        <a:gd name="T34" fmla="*/ 0 w 43"/>
                        <a:gd name="T35" fmla="*/ 1 h 31"/>
                        <a:gd name="T36" fmla="*/ 0 w 43"/>
                        <a:gd name="T37" fmla="*/ 1 h 31"/>
                        <a:gd name="T38" fmla="*/ 0 w 43"/>
                        <a:gd name="T39" fmla="*/ 0 h 31"/>
                        <a:gd name="T40" fmla="*/ 1 w 43"/>
                        <a:gd name="T41" fmla="*/ 0 h 31"/>
                        <a:gd name="T42" fmla="*/ 1 w 43"/>
                        <a:gd name="T43" fmla="*/ 0 h 31"/>
                        <a:gd name="T44" fmla="*/ 0 w 43"/>
                        <a:gd name="T45" fmla="*/ 0 h 31"/>
                        <a:gd name="T46" fmla="*/ 0 w 43"/>
                        <a:gd name="T47" fmla="*/ 0 h 31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43"/>
                        <a:gd name="T73" fmla="*/ 0 h 31"/>
                        <a:gd name="T74" fmla="*/ 43 w 43"/>
                        <a:gd name="T75" fmla="*/ 31 h 31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43" h="31">
                          <a:moveTo>
                            <a:pt x="0" y="0"/>
                          </a:moveTo>
                          <a:lnTo>
                            <a:pt x="43" y="3"/>
                          </a:lnTo>
                          <a:lnTo>
                            <a:pt x="42" y="6"/>
                          </a:lnTo>
                          <a:lnTo>
                            <a:pt x="41" y="9"/>
                          </a:lnTo>
                          <a:lnTo>
                            <a:pt x="40" y="11"/>
                          </a:lnTo>
                          <a:lnTo>
                            <a:pt x="37" y="13"/>
                          </a:lnTo>
                          <a:lnTo>
                            <a:pt x="37" y="16"/>
                          </a:lnTo>
                          <a:lnTo>
                            <a:pt x="35" y="18"/>
                          </a:lnTo>
                          <a:lnTo>
                            <a:pt x="33" y="20"/>
                          </a:lnTo>
                          <a:lnTo>
                            <a:pt x="32" y="23"/>
                          </a:lnTo>
                          <a:lnTo>
                            <a:pt x="30" y="26"/>
                          </a:lnTo>
                          <a:lnTo>
                            <a:pt x="26" y="29"/>
                          </a:lnTo>
                          <a:lnTo>
                            <a:pt x="20" y="31"/>
                          </a:lnTo>
                          <a:lnTo>
                            <a:pt x="16" y="30"/>
                          </a:lnTo>
                          <a:lnTo>
                            <a:pt x="13" y="28"/>
                          </a:lnTo>
                          <a:lnTo>
                            <a:pt x="13" y="24"/>
                          </a:lnTo>
                          <a:lnTo>
                            <a:pt x="13" y="20"/>
                          </a:lnTo>
                          <a:lnTo>
                            <a:pt x="13" y="17"/>
                          </a:lnTo>
                          <a:lnTo>
                            <a:pt x="13" y="13"/>
                          </a:lnTo>
                          <a:lnTo>
                            <a:pt x="14" y="11"/>
                          </a:lnTo>
                          <a:lnTo>
                            <a:pt x="15" y="1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020" name="Freeform 54"/>
                    <p:cNvSpPr>
                      <a:spLocks/>
                    </p:cNvSpPr>
                    <p:nvPr/>
                  </p:nvSpPr>
                  <p:spPr bwMode="auto">
                    <a:xfrm>
                      <a:off x="5487" y="1968"/>
                      <a:ext cx="19" cy="7"/>
                    </a:xfrm>
                    <a:custGeom>
                      <a:avLst/>
                      <a:gdLst>
                        <a:gd name="T0" fmla="*/ 2 w 57"/>
                        <a:gd name="T1" fmla="*/ 1 h 22"/>
                        <a:gd name="T2" fmla="*/ 0 w 57"/>
                        <a:gd name="T3" fmla="*/ 1 h 22"/>
                        <a:gd name="T4" fmla="*/ 1 w 57"/>
                        <a:gd name="T5" fmla="*/ 0 h 22"/>
                        <a:gd name="T6" fmla="*/ 1 w 57"/>
                        <a:gd name="T7" fmla="*/ 0 h 22"/>
                        <a:gd name="T8" fmla="*/ 1 w 57"/>
                        <a:gd name="T9" fmla="*/ 0 h 22"/>
                        <a:gd name="T10" fmla="*/ 1 w 57"/>
                        <a:gd name="T11" fmla="*/ 0 h 22"/>
                        <a:gd name="T12" fmla="*/ 1 w 57"/>
                        <a:gd name="T13" fmla="*/ 0 h 22"/>
                        <a:gd name="T14" fmla="*/ 1 w 57"/>
                        <a:gd name="T15" fmla="*/ 0 h 22"/>
                        <a:gd name="T16" fmla="*/ 1 w 57"/>
                        <a:gd name="T17" fmla="*/ 0 h 22"/>
                        <a:gd name="T18" fmla="*/ 2 w 57"/>
                        <a:gd name="T19" fmla="*/ 0 h 22"/>
                        <a:gd name="T20" fmla="*/ 2 w 57"/>
                        <a:gd name="T21" fmla="*/ 0 h 22"/>
                        <a:gd name="T22" fmla="*/ 2 w 57"/>
                        <a:gd name="T23" fmla="*/ 0 h 22"/>
                        <a:gd name="T24" fmla="*/ 2 w 57"/>
                        <a:gd name="T25" fmla="*/ 1 h 22"/>
                        <a:gd name="T26" fmla="*/ 2 w 57"/>
                        <a:gd name="T27" fmla="*/ 1 h 22"/>
                        <a:gd name="T28" fmla="*/ 2 w 57"/>
                        <a:gd name="T29" fmla="*/ 1 h 22"/>
                        <a:gd name="T30" fmla="*/ 2 w 57"/>
                        <a:gd name="T31" fmla="*/ 1 h 22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7"/>
                        <a:gd name="T49" fmla="*/ 0 h 22"/>
                        <a:gd name="T50" fmla="*/ 57 w 57"/>
                        <a:gd name="T51" fmla="*/ 22 h 22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7" h="22">
                          <a:moveTo>
                            <a:pt x="57" y="19"/>
                          </a:moveTo>
                          <a:lnTo>
                            <a:pt x="0" y="22"/>
                          </a:lnTo>
                          <a:lnTo>
                            <a:pt x="20" y="0"/>
                          </a:lnTo>
                          <a:lnTo>
                            <a:pt x="23" y="0"/>
                          </a:lnTo>
                          <a:lnTo>
                            <a:pt x="26" y="3"/>
                          </a:lnTo>
                          <a:lnTo>
                            <a:pt x="29" y="4"/>
                          </a:lnTo>
                          <a:lnTo>
                            <a:pt x="32" y="6"/>
                          </a:lnTo>
                          <a:lnTo>
                            <a:pt x="36" y="7"/>
                          </a:lnTo>
                          <a:lnTo>
                            <a:pt x="39" y="8"/>
                          </a:lnTo>
                          <a:lnTo>
                            <a:pt x="43" y="11"/>
                          </a:lnTo>
                          <a:lnTo>
                            <a:pt x="45" y="13"/>
                          </a:lnTo>
                          <a:lnTo>
                            <a:pt x="49" y="13"/>
                          </a:lnTo>
                          <a:lnTo>
                            <a:pt x="51" y="16"/>
                          </a:lnTo>
                          <a:lnTo>
                            <a:pt x="56" y="18"/>
                          </a:lnTo>
                          <a:lnTo>
                            <a:pt x="57" y="1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3" name="Group 55"/>
              <p:cNvGrpSpPr>
                <a:grpSpLocks/>
              </p:cNvGrpSpPr>
              <p:nvPr/>
            </p:nvGrpSpPr>
            <p:grpSpPr bwMode="auto">
              <a:xfrm>
                <a:off x="1701" y="2493"/>
                <a:ext cx="363" cy="369"/>
                <a:chOff x="1884" y="1812"/>
                <a:chExt cx="363" cy="369"/>
              </a:xfrm>
            </p:grpSpPr>
            <p:sp>
              <p:nvSpPr>
                <p:cNvPr id="28982" name="AutoShape 56"/>
                <p:cNvSpPr>
                  <a:spLocks noChangeArrowheads="1"/>
                </p:cNvSpPr>
                <p:nvPr/>
              </p:nvSpPr>
              <p:spPr bwMode="auto">
                <a:xfrm>
                  <a:off x="1884" y="1812"/>
                  <a:ext cx="363" cy="369"/>
                </a:xfrm>
                <a:prstGeom prst="can">
                  <a:avLst>
                    <a:gd name="adj" fmla="val 50826"/>
                  </a:avLst>
                </a:prstGeom>
                <a:gradFill rotWithShape="0">
                  <a:gsLst>
                    <a:gs pos="0">
                      <a:srgbClr val="764801"/>
                    </a:gs>
                    <a:gs pos="100000">
                      <a:srgbClr val="FE9B03"/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28983" name="Group 57"/>
                <p:cNvGrpSpPr>
                  <a:grpSpLocks/>
                </p:cNvGrpSpPr>
                <p:nvPr/>
              </p:nvGrpSpPr>
              <p:grpSpPr bwMode="auto">
                <a:xfrm>
                  <a:off x="1932" y="1863"/>
                  <a:ext cx="279" cy="81"/>
                  <a:chOff x="1470" y="1821"/>
                  <a:chExt cx="279" cy="93"/>
                </a:xfrm>
              </p:grpSpPr>
              <p:sp>
                <p:nvSpPr>
                  <p:cNvPr id="28984" name="Freeform 58"/>
                  <p:cNvSpPr>
                    <a:spLocks/>
                  </p:cNvSpPr>
                  <p:nvPr/>
                </p:nvSpPr>
                <p:spPr bwMode="auto">
                  <a:xfrm>
                    <a:off x="1476" y="1821"/>
                    <a:ext cx="273" cy="90"/>
                  </a:xfrm>
                  <a:custGeom>
                    <a:avLst/>
                    <a:gdLst>
                      <a:gd name="T0" fmla="*/ 0 w 273"/>
                      <a:gd name="T1" fmla="*/ 0 h 90"/>
                      <a:gd name="T2" fmla="*/ 60 w 273"/>
                      <a:gd name="T3" fmla="*/ 0 h 90"/>
                      <a:gd name="T4" fmla="*/ 198 w 273"/>
                      <a:gd name="T5" fmla="*/ 90 h 90"/>
                      <a:gd name="T6" fmla="*/ 273 w 273"/>
                      <a:gd name="T7" fmla="*/ 90 h 9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73"/>
                      <a:gd name="T13" fmla="*/ 0 h 90"/>
                      <a:gd name="T14" fmla="*/ 273 w 273"/>
                      <a:gd name="T15" fmla="*/ 90 h 9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73" h="90">
                        <a:moveTo>
                          <a:pt x="0" y="0"/>
                        </a:moveTo>
                        <a:lnTo>
                          <a:pt x="60" y="0"/>
                        </a:lnTo>
                        <a:lnTo>
                          <a:pt x="198" y="90"/>
                        </a:lnTo>
                        <a:lnTo>
                          <a:pt x="273" y="90"/>
                        </a:lnTo>
                      </a:path>
                    </a:pathLst>
                  </a:custGeom>
                  <a:gradFill rotWithShape="0">
                    <a:gsLst>
                      <a:gs pos="0">
                        <a:srgbClr val="764801"/>
                      </a:gs>
                      <a:gs pos="100000">
                        <a:srgbClr val="FE9B03"/>
                      </a:gs>
                    </a:gsLst>
                    <a:lin ang="5400000" scaled="1"/>
                  </a:gradFill>
                  <a:ln w="9525">
                    <a:solidFill>
                      <a:schemeClr val="bg1"/>
                    </a:solidFill>
                    <a:round/>
                    <a:headEnd type="triangle" w="med" len="med"/>
                    <a:tailEnd type="triangle" w="med" len="med"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8985" name="Freeform 59"/>
                  <p:cNvSpPr>
                    <a:spLocks/>
                  </p:cNvSpPr>
                  <p:nvPr/>
                </p:nvSpPr>
                <p:spPr bwMode="auto">
                  <a:xfrm flipV="1">
                    <a:off x="1470" y="1824"/>
                    <a:ext cx="273" cy="90"/>
                  </a:xfrm>
                  <a:custGeom>
                    <a:avLst/>
                    <a:gdLst>
                      <a:gd name="T0" fmla="*/ 0 w 273"/>
                      <a:gd name="T1" fmla="*/ 0 h 90"/>
                      <a:gd name="T2" fmla="*/ 60 w 273"/>
                      <a:gd name="T3" fmla="*/ 0 h 90"/>
                      <a:gd name="T4" fmla="*/ 198 w 273"/>
                      <a:gd name="T5" fmla="*/ 90 h 90"/>
                      <a:gd name="T6" fmla="*/ 273 w 273"/>
                      <a:gd name="T7" fmla="*/ 90 h 9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73"/>
                      <a:gd name="T13" fmla="*/ 0 h 90"/>
                      <a:gd name="T14" fmla="*/ 273 w 273"/>
                      <a:gd name="T15" fmla="*/ 90 h 9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73" h="90">
                        <a:moveTo>
                          <a:pt x="0" y="0"/>
                        </a:moveTo>
                        <a:lnTo>
                          <a:pt x="60" y="0"/>
                        </a:lnTo>
                        <a:lnTo>
                          <a:pt x="198" y="90"/>
                        </a:lnTo>
                        <a:lnTo>
                          <a:pt x="273" y="90"/>
                        </a:lnTo>
                      </a:path>
                    </a:pathLst>
                  </a:custGeom>
                  <a:gradFill rotWithShape="0">
                    <a:gsLst>
                      <a:gs pos="0">
                        <a:srgbClr val="764801"/>
                      </a:gs>
                      <a:gs pos="100000">
                        <a:srgbClr val="FE9B03"/>
                      </a:gs>
                    </a:gsLst>
                    <a:lin ang="5400000" scaled="1"/>
                  </a:gradFill>
                  <a:ln w="9525">
                    <a:solidFill>
                      <a:schemeClr val="bg1"/>
                    </a:solidFill>
                    <a:round/>
                    <a:headEnd type="triangle" w="med" len="med"/>
                    <a:tailEnd type="triangle" w="med" len="med"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8772" name="Group 60"/>
              <p:cNvGrpSpPr>
                <a:grpSpLocks/>
              </p:cNvGrpSpPr>
              <p:nvPr/>
            </p:nvGrpSpPr>
            <p:grpSpPr bwMode="auto">
              <a:xfrm>
                <a:off x="1584" y="1584"/>
                <a:ext cx="363" cy="369"/>
                <a:chOff x="1884" y="1812"/>
                <a:chExt cx="363" cy="369"/>
              </a:xfrm>
            </p:grpSpPr>
            <p:sp>
              <p:nvSpPr>
                <p:cNvPr id="28978" name="AutoShape 61"/>
                <p:cNvSpPr>
                  <a:spLocks noChangeArrowheads="1"/>
                </p:cNvSpPr>
                <p:nvPr/>
              </p:nvSpPr>
              <p:spPr bwMode="auto">
                <a:xfrm>
                  <a:off x="1884" y="1812"/>
                  <a:ext cx="363" cy="369"/>
                </a:xfrm>
                <a:prstGeom prst="can">
                  <a:avLst>
                    <a:gd name="adj" fmla="val 50826"/>
                  </a:avLst>
                </a:prstGeom>
                <a:gradFill rotWithShape="0">
                  <a:gsLst>
                    <a:gs pos="0">
                      <a:srgbClr val="764801"/>
                    </a:gs>
                    <a:gs pos="100000">
                      <a:srgbClr val="FE9B03"/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28979" name="Group 62"/>
                <p:cNvGrpSpPr>
                  <a:grpSpLocks/>
                </p:cNvGrpSpPr>
                <p:nvPr/>
              </p:nvGrpSpPr>
              <p:grpSpPr bwMode="auto">
                <a:xfrm>
                  <a:off x="1932" y="1863"/>
                  <a:ext cx="279" cy="81"/>
                  <a:chOff x="1470" y="1821"/>
                  <a:chExt cx="279" cy="93"/>
                </a:xfrm>
              </p:grpSpPr>
              <p:sp>
                <p:nvSpPr>
                  <p:cNvPr id="28980" name="Freeform 63"/>
                  <p:cNvSpPr>
                    <a:spLocks/>
                  </p:cNvSpPr>
                  <p:nvPr/>
                </p:nvSpPr>
                <p:spPr bwMode="auto">
                  <a:xfrm>
                    <a:off x="1476" y="1821"/>
                    <a:ext cx="273" cy="90"/>
                  </a:xfrm>
                  <a:custGeom>
                    <a:avLst/>
                    <a:gdLst>
                      <a:gd name="T0" fmla="*/ 0 w 273"/>
                      <a:gd name="T1" fmla="*/ 0 h 90"/>
                      <a:gd name="T2" fmla="*/ 60 w 273"/>
                      <a:gd name="T3" fmla="*/ 0 h 90"/>
                      <a:gd name="T4" fmla="*/ 198 w 273"/>
                      <a:gd name="T5" fmla="*/ 90 h 90"/>
                      <a:gd name="T6" fmla="*/ 273 w 273"/>
                      <a:gd name="T7" fmla="*/ 90 h 9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73"/>
                      <a:gd name="T13" fmla="*/ 0 h 90"/>
                      <a:gd name="T14" fmla="*/ 273 w 273"/>
                      <a:gd name="T15" fmla="*/ 90 h 9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73" h="90">
                        <a:moveTo>
                          <a:pt x="0" y="0"/>
                        </a:moveTo>
                        <a:lnTo>
                          <a:pt x="60" y="0"/>
                        </a:lnTo>
                        <a:lnTo>
                          <a:pt x="198" y="90"/>
                        </a:lnTo>
                        <a:lnTo>
                          <a:pt x="273" y="90"/>
                        </a:lnTo>
                      </a:path>
                    </a:pathLst>
                  </a:custGeom>
                  <a:gradFill rotWithShape="0">
                    <a:gsLst>
                      <a:gs pos="0">
                        <a:srgbClr val="764801"/>
                      </a:gs>
                      <a:gs pos="100000">
                        <a:srgbClr val="FE9B03"/>
                      </a:gs>
                    </a:gsLst>
                    <a:lin ang="5400000" scaled="1"/>
                  </a:gradFill>
                  <a:ln w="9525">
                    <a:solidFill>
                      <a:schemeClr val="bg1"/>
                    </a:solidFill>
                    <a:round/>
                    <a:headEnd type="triangle" w="med" len="med"/>
                    <a:tailEnd type="triangle" w="med" len="med"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8981" name="Freeform 64"/>
                  <p:cNvSpPr>
                    <a:spLocks/>
                  </p:cNvSpPr>
                  <p:nvPr/>
                </p:nvSpPr>
                <p:spPr bwMode="auto">
                  <a:xfrm flipV="1">
                    <a:off x="1470" y="1824"/>
                    <a:ext cx="273" cy="90"/>
                  </a:xfrm>
                  <a:custGeom>
                    <a:avLst/>
                    <a:gdLst>
                      <a:gd name="T0" fmla="*/ 0 w 273"/>
                      <a:gd name="T1" fmla="*/ 0 h 90"/>
                      <a:gd name="T2" fmla="*/ 60 w 273"/>
                      <a:gd name="T3" fmla="*/ 0 h 90"/>
                      <a:gd name="T4" fmla="*/ 198 w 273"/>
                      <a:gd name="T5" fmla="*/ 90 h 90"/>
                      <a:gd name="T6" fmla="*/ 273 w 273"/>
                      <a:gd name="T7" fmla="*/ 90 h 9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73"/>
                      <a:gd name="T13" fmla="*/ 0 h 90"/>
                      <a:gd name="T14" fmla="*/ 273 w 273"/>
                      <a:gd name="T15" fmla="*/ 90 h 9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73" h="90">
                        <a:moveTo>
                          <a:pt x="0" y="0"/>
                        </a:moveTo>
                        <a:lnTo>
                          <a:pt x="60" y="0"/>
                        </a:lnTo>
                        <a:lnTo>
                          <a:pt x="198" y="90"/>
                        </a:lnTo>
                        <a:lnTo>
                          <a:pt x="273" y="90"/>
                        </a:lnTo>
                      </a:path>
                    </a:pathLst>
                  </a:custGeom>
                  <a:gradFill rotWithShape="0">
                    <a:gsLst>
                      <a:gs pos="0">
                        <a:srgbClr val="764801"/>
                      </a:gs>
                      <a:gs pos="100000">
                        <a:srgbClr val="FE9B03"/>
                      </a:gs>
                    </a:gsLst>
                    <a:lin ang="5400000" scaled="1"/>
                  </a:gradFill>
                  <a:ln w="9525">
                    <a:solidFill>
                      <a:schemeClr val="bg1"/>
                    </a:solidFill>
                    <a:round/>
                    <a:headEnd type="triangle" w="med" len="med"/>
                    <a:tailEnd type="triangle" w="med" len="med"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8773" name="Group 65"/>
              <p:cNvGrpSpPr>
                <a:grpSpLocks/>
              </p:cNvGrpSpPr>
              <p:nvPr/>
            </p:nvGrpSpPr>
            <p:grpSpPr bwMode="auto">
              <a:xfrm>
                <a:off x="3648" y="1725"/>
                <a:ext cx="363" cy="369"/>
                <a:chOff x="1884" y="1812"/>
                <a:chExt cx="363" cy="369"/>
              </a:xfrm>
            </p:grpSpPr>
            <p:sp>
              <p:nvSpPr>
                <p:cNvPr id="28974" name="AutoShape 66"/>
                <p:cNvSpPr>
                  <a:spLocks noChangeArrowheads="1"/>
                </p:cNvSpPr>
                <p:nvPr/>
              </p:nvSpPr>
              <p:spPr bwMode="auto">
                <a:xfrm>
                  <a:off x="1884" y="1812"/>
                  <a:ext cx="363" cy="369"/>
                </a:xfrm>
                <a:prstGeom prst="can">
                  <a:avLst>
                    <a:gd name="adj" fmla="val 50826"/>
                  </a:avLst>
                </a:prstGeom>
                <a:gradFill rotWithShape="0">
                  <a:gsLst>
                    <a:gs pos="0">
                      <a:srgbClr val="764801"/>
                    </a:gs>
                    <a:gs pos="100000">
                      <a:srgbClr val="FE9B03"/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28975" name="Group 67"/>
                <p:cNvGrpSpPr>
                  <a:grpSpLocks/>
                </p:cNvGrpSpPr>
                <p:nvPr/>
              </p:nvGrpSpPr>
              <p:grpSpPr bwMode="auto">
                <a:xfrm>
                  <a:off x="1932" y="1863"/>
                  <a:ext cx="279" cy="81"/>
                  <a:chOff x="1470" y="1821"/>
                  <a:chExt cx="279" cy="93"/>
                </a:xfrm>
              </p:grpSpPr>
              <p:sp>
                <p:nvSpPr>
                  <p:cNvPr id="28976" name="Freeform 68"/>
                  <p:cNvSpPr>
                    <a:spLocks/>
                  </p:cNvSpPr>
                  <p:nvPr/>
                </p:nvSpPr>
                <p:spPr bwMode="auto">
                  <a:xfrm>
                    <a:off x="1476" y="1821"/>
                    <a:ext cx="273" cy="90"/>
                  </a:xfrm>
                  <a:custGeom>
                    <a:avLst/>
                    <a:gdLst>
                      <a:gd name="T0" fmla="*/ 0 w 273"/>
                      <a:gd name="T1" fmla="*/ 0 h 90"/>
                      <a:gd name="T2" fmla="*/ 60 w 273"/>
                      <a:gd name="T3" fmla="*/ 0 h 90"/>
                      <a:gd name="T4" fmla="*/ 198 w 273"/>
                      <a:gd name="T5" fmla="*/ 90 h 90"/>
                      <a:gd name="T6" fmla="*/ 273 w 273"/>
                      <a:gd name="T7" fmla="*/ 90 h 9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73"/>
                      <a:gd name="T13" fmla="*/ 0 h 90"/>
                      <a:gd name="T14" fmla="*/ 273 w 273"/>
                      <a:gd name="T15" fmla="*/ 90 h 9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73" h="90">
                        <a:moveTo>
                          <a:pt x="0" y="0"/>
                        </a:moveTo>
                        <a:lnTo>
                          <a:pt x="60" y="0"/>
                        </a:lnTo>
                        <a:lnTo>
                          <a:pt x="198" y="90"/>
                        </a:lnTo>
                        <a:lnTo>
                          <a:pt x="273" y="90"/>
                        </a:lnTo>
                      </a:path>
                    </a:pathLst>
                  </a:custGeom>
                  <a:gradFill rotWithShape="0">
                    <a:gsLst>
                      <a:gs pos="0">
                        <a:srgbClr val="764801"/>
                      </a:gs>
                      <a:gs pos="100000">
                        <a:srgbClr val="FE9B03"/>
                      </a:gs>
                    </a:gsLst>
                    <a:lin ang="5400000" scaled="1"/>
                  </a:gradFill>
                  <a:ln w="9525">
                    <a:solidFill>
                      <a:schemeClr val="bg1"/>
                    </a:solidFill>
                    <a:round/>
                    <a:headEnd type="triangle" w="med" len="med"/>
                    <a:tailEnd type="triangle" w="med" len="med"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8977" name="Freeform 69"/>
                  <p:cNvSpPr>
                    <a:spLocks/>
                  </p:cNvSpPr>
                  <p:nvPr/>
                </p:nvSpPr>
                <p:spPr bwMode="auto">
                  <a:xfrm flipV="1">
                    <a:off x="1470" y="1824"/>
                    <a:ext cx="273" cy="90"/>
                  </a:xfrm>
                  <a:custGeom>
                    <a:avLst/>
                    <a:gdLst>
                      <a:gd name="T0" fmla="*/ 0 w 273"/>
                      <a:gd name="T1" fmla="*/ 0 h 90"/>
                      <a:gd name="T2" fmla="*/ 60 w 273"/>
                      <a:gd name="T3" fmla="*/ 0 h 90"/>
                      <a:gd name="T4" fmla="*/ 198 w 273"/>
                      <a:gd name="T5" fmla="*/ 90 h 90"/>
                      <a:gd name="T6" fmla="*/ 273 w 273"/>
                      <a:gd name="T7" fmla="*/ 90 h 9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73"/>
                      <a:gd name="T13" fmla="*/ 0 h 90"/>
                      <a:gd name="T14" fmla="*/ 273 w 273"/>
                      <a:gd name="T15" fmla="*/ 90 h 9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73" h="90">
                        <a:moveTo>
                          <a:pt x="0" y="0"/>
                        </a:moveTo>
                        <a:lnTo>
                          <a:pt x="60" y="0"/>
                        </a:lnTo>
                        <a:lnTo>
                          <a:pt x="198" y="90"/>
                        </a:lnTo>
                        <a:lnTo>
                          <a:pt x="273" y="90"/>
                        </a:lnTo>
                      </a:path>
                    </a:pathLst>
                  </a:custGeom>
                  <a:gradFill rotWithShape="0">
                    <a:gsLst>
                      <a:gs pos="0">
                        <a:srgbClr val="764801"/>
                      </a:gs>
                      <a:gs pos="100000">
                        <a:srgbClr val="FE9B03"/>
                      </a:gs>
                    </a:gsLst>
                    <a:lin ang="5400000" scaled="1"/>
                  </a:gradFill>
                  <a:ln w="9525">
                    <a:solidFill>
                      <a:schemeClr val="bg1"/>
                    </a:solidFill>
                    <a:round/>
                    <a:headEnd type="triangle" w="med" len="med"/>
                    <a:tailEnd type="triangle" w="med" len="med"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8774" name="Group 70"/>
              <p:cNvGrpSpPr>
                <a:grpSpLocks/>
              </p:cNvGrpSpPr>
              <p:nvPr/>
            </p:nvGrpSpPr>
            <p:grpSpPr bwMode="auto">
              <a:xfrm>
                <a:off x="3648" y="2733"/>
                <a:ext cx="363" cy="369"/>
                <a:chOff x="1884" y="1812"/>
                <a:chExt cx="363" cy="369"/>
              </a:xfrm>
            </p:grpSpPr>
            <p:sp>
              <p:nvSpPr>
                <p:cNvPr id="28970" name="AutoShape 71"/>
                <p:cNvSpPr>
                  <a:spLocks noChangeArrowheads="1"/>
                </p:cNvSpPr>
                <p:nvPr/>
              </p:nvSpPr>
              <p:spPr bwMode="auto">
                <a:xfrm>
                  <a:off x="1884" y="1812"/>
                  <a:ext cx="363" cy="369"/>
                </a:xfrm>
                <a:prstGeom prst="can">
                  <a:avLst>
                    <a:gd name="adj" fmla="val 50826"/>
                  </a:avLst>
                </a:prstGeom>
                <a:gradFill rotWithShape="0">
                  <a:gsLst>
                    <a:gs pos="0">
                      <a:srgbClr val="764801"/>
                    </a:gs>
                    <a:gs pos="100000">
                      <a:srgbClr val="FE9B03"/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28971" name="Group 72"/>
                <p:cNvGrpSpPr>
                  <a:grpSpLocks/>
                </p:cNvGrpSpPr>
                <p:nvPr/>
              </p:nvGrpSpPr>
              <p:grpSpPr bwMode="auto">
                <a:xfrm>
                  <a:off x="1932" y="1863"/>
                  <a:ext cx="279" cy="81"/>
                  <a:chOff x="1470" y="1821"/>
                  <a:chExt cx="279" cy="93"/>
                </a:xfrm>
              </p:grpSpPr>
              <p:sp>
                <p:nvSpPr>
                  <p:cNvPr id="28972" name="Freeform 73"/>
                  <p:cNvSpPr>
                    <a:spLocks/>
                  </p:cNvSpPr>
                  <p:nvPr/>
                </p:nvSpPr>
                <p:spPr bwMode="auto">
                  <a:xfrm>
                    <a:off x="1476" y="1821"/>
                    <a:ext cx="273" cy="90"/>
                  </a:xfrm>
                  <a:custGeom>
                    <a:avLst/>
                    <a:gdLst>
                      <a:gd name="T0" fmla="*/ 0 w 273"/>
                      <a:gd name="T1" fmla="*/ 0 h 90"/>
                      <a:gd name="T2" fmla="*/ 60 w 273"/>
                      <a:gd name="T3" fmla="*/ 0 h 90"/>
                      <a:gd name="T4" fmla="*/ 198 w 273"/>
                      <a:gd name="T5" fmla="*/ 90 h 90"/>
                      <a:gd name="T6" fmla="*/ 273 w 273"/>
                      <a:gd name="T7" fmla="*/ 90 h 9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73"/>
                      <a:gd name="T13" fmla="*/ 0 h 90"/>
                      <a:gd name="T14" fmla="*/ 273 w 273"/>
                      <a:gd name="T15" fmla="*/ 90 h 9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73" h="90">
                        <a:moveTo>
                          <a:pt x="0" y="0"/>
                        </a:moveTo>
                        <a:lnTo>
                          <a:pt x="60" y="0"/>
                        </a:lnTo>
                        <a:lnTo>
                          <a:pt x="198" y="90"/>
                        </a:lnTo>
                        <a:lnTo>
                          <a:pt x="273" y="90"/>
                        </a:lnTo>
                      </a:path>
                    </a:pathLst>
                  </a:custGeom>
                  <a:gradFill rotWithShape="0">
                    <a:gsLst>
                      <a:gs pos="0">
                        <a:srgbClr val="764801"/>
                      </a:gs>
                      <a:gs pos="100000">
                        <a:srgbClr val="FE9B03"/>
                      </a:gs>
                    </a:gsLst>
                    <a:lin ang="5400000" scaled="1"/>
                  </a:gradFill>
                  <a:ln w="9525">
                    <a:solidFill>
                      <a:schemeClr val="bg1"/>
                    </a:solidFill>
                    <a:round/>
                    <a:headEnd type="triangle" w="med" len="med"/>
                    <a:tailEnd type="triangle" w="med" len="med"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8973" name="Freeform 74"/>
                  <p:cNvSpPr>
                    <a:spLocks/>
                  </p:cNvSpPr>
                  <p:nvPr/>
                </p:nvSpPr>
                <p:spPr bwMode="auto">
                  <a:xfrm flipV="1">
                    <a:off x="1470" y="1824"/>
                    <a:ext cx="273" cy="90"/>
                  </a:xfrm>
                  <a:custGeom>
                    <a:avLst/>
                    <a:gdLst>
                      <a:gd name="T0" fmla="*/ 0 w 273"/>
                      <a:gd name="T1" fmla="*/ 0 h 90"/>
                      <a:gd name="T2" fmla="*/ 60 w 273"/>
                      <a:gd name="T3" fmla="*/ 0 h 90"/>
                      <a:gd name="T4" fmla="*/ 198 w 273"/>
                      <a:gd name="T5" fmla="*/ 90 h 90"/>
                      <a:gd name="T6" fmla="*/ 273 w 273"/>
                      <a:gd name="T7" fmla="*/ 90 h 9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73"/>
                      <a:gd name="T13" fmla="*/ 0 h 90"/>
                      <a:gd name="T14" fmla="*/ 273 w 273"/>
                      <a:gd name="T15" fmla="*/ 90 h 9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73" h="90">
                        <a:moveTo>
                          <a:pt x="0" y="0"/>
                        </a:moveTo>
                        <a:lnTo>
                          <a:pt x="60" y="0"/>
                        </a:lnTo>
                        <a:lnTo>
                          <a:pt x="198" y="90"/>
                        </a:lnTo>
                        <a:lnTo>
                          <a:pt x="273" y="90"/>
                        </a:lnTo>
                      </a:path>
                    </a:pathLst>
                  </a:custGeom>
                  <a:gradFill rotWithShape="0">
                    <a:gsLst>
                      <a:gs pos="0">
                        <a:srgbClr val="764801"/>
                      </a:gs>
                      <a:gs pos="100000">
                        <a:srgbClr val="FE9B03"/>
                      </a:gs>
                    </a:gsLst>
                    <a:lin ang="5400000" scaled="1"/>
                  </a:gradFill>
                  <a:ln w="9525">
                    <a:solidFill>
                      <a:schemeClr val="bg1"/>
                    </a:solidFill>
                    <a:round/>
                    <a:headEnd type="triangle" w="med" len="med"/>
                    <a:tailEnd type="triangle" w="med" len="med"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8775" name="Group 75"/>
              <p:cNvGrpSpPr>
                <a:grpSpLocks/>
              </p:cNvGrpSpPr>
              <p:nvPr/>
            </p:nvGrpSpPr>
            <p:grpSpPr bwMode="auto">
              <a:xfrm>
                <a:off x="287" y="2253"/>
                <a:ext cx="475" cy="442"/>
                <a:chOff x="192" y="1632"/>
                <a:chExt cx="475" cy="442"/>
              </a:xfrm>
            </p:grpSpPr>
            <p:sp>
              <p:nvSpPr>
                <p:cNvPr id="28935" name="Rectangle 76"/>
                <p:cNvSpPr>
                  <a:spLocks noChangeArrowheads="1"/>
                </p:cNvSpPr>
                <p:nvPr/>
              </p:nvSpPr>
              <p:spPr bwMode="auto">
                <a:xfrm>
                  <a:off x="278" y="1654"/>
                  <a:ext cx="288" cy="240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936" name="Rectangle 77"/>
                <p:cNvSpPr>
                  <a:spLocks noChangeArrowheads="1"/>
                </p:cNvSpPr>
                <p:nvPr/>
              </p:nvSpPr>
              <p:spPr bwMode="auto">
                <a:xfrm>
                  <a:off x="220" y="1956"/>
                  <a:ext cx="418" cy="96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28937" name="Group 78"/>
                <p:cNvGrpSpPr>
                  <a:grpSpLocks/>
                </p:cNvGrpSpPr>
                <p:nvPr/>
              </p:nvGrpSpPr>
              <p:grpSpPr bwMode="auto">
                <a:xfrm>
                  <a:off x="192" y="1632"/>
                  <a:ext cx="475" cy="442"/>
                  <a:chOff x="5285" y="1536"/>
                  <a:chExt cx="475" cy="442"/>
                </a:xfrm>
              </p:grpSpPr>
              <p:sp>
                <p:nvSpPr>
                  <p:cNvPr id="28938" name="Rectangle 79"/>
                  <p:cNvSpPr>
                    <a:spLocks noChangeArrowheads="1"/>
                  </p:cNvSpPr>
                  <p:nvPr/>
                </p:nvSpPr>
                <p:spPr bwMode="auto">
                  <a:xfrm>
                    <a:off x="5424" y="1612"/>
                    <a:ext cx="192" cy="144"/>
                  </a:xfrm>
                  <a:prstGeom prst="rect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grpSp>
                <p:nvGrpSpPr>
                  <p:cNvPr id="28939" name="Group 80"/>
                  <p:cNvGrpSpPr>
                    <a:grpSpLocks/>
                  </p:cNvGrpSpPr>
                  <p:nvPr/>
                </p:nvGrpSpPr>
                <p:grpSpPr bwMode="auto">
                  <a:xfrm>
                    <a:off x="5285" y="1536"/>
                    <a:ext cx="475" cy="442"/>
                    <a:chOff x="5285" y="1536"/>
                    <a:chExt cx="475" cy="442"/>
                  </a:xfrm>
                </p:grpSpPr>
                <p:sp>
                  <p:nvSpPr>
                    <p:cNvPr id="28940" name="Freeform 81"/>
                    <p:cNvSpPr>
                      <a:spLocks/>
                    </p:cNvSpPr>
                    <p:nvPr/>
                  </p:nvSpPr>
                  <p:spPr bwMode="auto">
                    <a:xfrm>
                      <a:off x="5365" y="1943"/>
                      <a:ext cx="369" cy="35"/>
                    </a:xfrm>
                    <a:custGeom>
                      <a:avLst/>
                      <a:gdLst>
                        <a:gd name="T0" fmla="*/ 33 w 1105"/>
                        <a:gd name="T1" fmla="*/ 0 h 104"/>
                        <a:gd name="T2" fmla="*/ 34 w 1105"/>
                        <a:gd name="T3" fmla="*/ 0 h 104"/>
                        <a:gd name="T4" fmla="*/ 34 w 1105"/>
                        <a:gd name="T5" fmla="*/ 0 h 104"/>
                        <a:gd name="T6" fmla="*/ 35 w 1105"/>
                        <a:gd name="T7" fmla="*/ 0 h 104"/>
                        <a:gd name="T8" fmla="*/ 36 w 1105"/>
                        <a:gd name="T9" fmla="*/ 0 h 104"/>
                        <a:gd name="T10" fmla="*/ 36 w 1105"/>
                        <a:gd name="T11" fmla="*/ 0 h 104"/>
                        <a:gd name="T12" fmla="*/ 37 w 1105"/>
                        <a:gd name="T13" fmla="*/ 0 h 104"/>
                        <a:gd name="T14" fmla="*/ 37 w 1105"/>
                        <a:gd name="T15" fmla="*/ 0 h 104"/>
                        <a:gd name="T16" fmla="*/ 38 w 1105"/>
                        <a:gd name="T17" fmla="*/ 0 h 104"/>
                        <a:gd name="T18" fmla="*/ 39 w 1105"/>
                        <a:gd name="T19" fmla="*/ 0 h 104"/>
                        <a:gd name="T20" fmla="*/ 39 w 1105"/>
                        <a:gd name="T21" fmla="*/ 0 h 104"/>
                        <a:gd name="T22" fmla="*/ 40 w 1105"/>
                        <a:gd name="T23" fmla="*/ 0 h 104"/>
                        <a:gd name="T24" fmla="*/ 41 w 1105"/>
                        <a:gd name="T25" fmla="*/ 0 h 104"/>
                        <a:gd name="T26" fmla="*/ 41 w 1105"/>
                        <a:gd name="T27" fmla="*/ 1 h 104"/>
                        <a:gd name="T28" fmla="*/ 41 w 1105"/>
                        <a:gd name="T29" fmla="*/ 1 h 104"/>
                        <a:gd name="T30" fmla="*/ 41 w 1105"/>
                        <a:gd name="T31" fmla="*/ 2 h 104"/>
                        <a:gd name="T32" fmla="*/ 40 w 1105"/>
                        <a:gd name="T33" fmla="*/ 2 h 104"/>
                        <a:gd name="T34" fmla="*/ 38 w 1105"/>
                        <a:gd name="T35" fmla="*/ 3 h 104"/>
                        <a:gd name="T36" fmla="*/ 35 w 1105"/>
                        <a:gd name="T37" fmla="*/ 3 h 104"/>
                        <a:gd name="T38" fmla="*/ 32 w 1105"/>
                        <a:gd name="T39" fmla="*/ 4 h 104"/>
                        <a:gd name="T40" fmla="*/ 29 w 1105"/>
                        <a:gd name="T41" fmla="*/ 4 h 104"/>
                        <a:gd name="T42" fmla="*/ 25 w 1105"/>
                        <a:gd name="T43" fmla="*/ 4 h 104"/>
                        <a:gd name="T44" fmla="*/ 21 w 1105"/>
                        <a:gd name="T45" fmla="*/ 4 h 104"/>
                        <a:gd name="T46" fmla="*/ 17 w 1105"/>
                        <a:gd name="T47" fmla="*/ 4 h 104"/>
                        <a:gd name="T48" fmla="*/ 13 w 1105"/>
                        <a:gd name="T49" fmla="*/ 4 h 104"/>
                        <a:gd name="T50" fmla="*/ 9 w 1105"/>
                        <a:gd name="T51" fmla="*/ 4 h 104"/>
                        <a:gd name="T52" fmla="*/ 6 w 1105"/>
                        <a:gd name="T53" fmla="*/ 4 h 104"/>
                        <a:gd name="T54" fmla="*/ 3 w 1105"/>
                        <a:gd name="T55" fmla="*/ 4 h 104"/>
                        <a:gd name="T56" fmla="*/ 1 w 1105"/>
                        <a:gd name="T57" fmla="*/ 4 h 104"/>
                        <a:gd name="T58" fmla="*/ 0 w 1105"/>
                        <a:gd name="T59" fmla="*/ 3 h 104"/>
                        <a:gd name="T60" fmla="*/ 0 w 1105"/>
                        <a:gd name="T61" fmla="*/ 3 h 104"/>
                        <a:gd name="T62" fmla="*/ 0 w 1105"/>
                        <a:gd name="T63" fmla="*/ 2 h 104"/>
                        <a:gd name="T64" fmla="*/ 1 w 1105"/>
                        <a:gd name="T65" fmla="*/ 2 h 104"/>
                        <a:gd name="T66" fmla="*/ 1 w 1105"/>
                        <a:gd name="T67" fmla="*/ 1 h 104"/>
                        <a:gd name="T68" fmla="*/ 2 w 1105"/>
                        <a:gd name="T69" fmla="*/ 1 h 104"/>
                        <a:gd name="T70" fmla="*/ 3 w 1105"/>
                        <a:gd name="T71" fmla="*/ 1 h 104"/>
                        <a:gd name="T72" fmla="*/ 4 w 1105"/>
                        <a:gd name="T73" fmla="*/ 1 h 104"/>
                        <a:gd name="T74" fmla="*/ 5 w 1105"/>
                        <a:gd name="T75" fmla="*/ 1 h 104"/>
                        <a:gd name="T76" fmla="*/ 5 w 1105"/>
                        <a:gd name="T77" fmla="*/ 1 h 104"/>
                        <a:gd name="T78" fmla="*/ 6 w 1105"/>
                        <a:gd name="T79" fmla="*/ 1 h 104"/>
                        <a:gd name="T80" fmla="*/ 7 w 1105"/>
                        <a:gd name="T81" fmla="*/ 1 h 104"/>
                        <a:gd name="T82" fmla="*/ 8 w 1105"/>
                        <a:gd name="T83" fmla="*/ 1 h 104"/>
                        <a:gd name="T84" fmla="*/ 9 w 1105"/>
                        <a:gd name="T85" fmla="*/ 1 h 104"/>
                        <a:gd name="T86" fmla="*/ 10 w 1105"/>
                        <a:gd name="T87" fmla="*/ 1 h 104"/>
                        <a:gd name="T88" fmla="*/ 11 w 1105"/>
                        <a:gd name="T89" fmla="*/ 1 h 104"/>
                        <a:gd name="T90" fmla="*/ 13 w 1105"/>
                        <a:gd name="T91" fmla="*/ 1 h 104"/>
                        <a:gd name="T92" fmla="*/ 14 w 1105"/>
                        <a:gd name="T93" fmla="*/ 1 h 104"/>
                        <a:gd name="T94" fmla="*/ 16 w 1105"/>
                        <a:gd name="T95" fmla="*/ 1 h 104"/>
                        <a:gd name="T96" fmla="*/ 18 w 1105"/>
                        <a:gd name="T97" fmla="*/ 1 h 104"/>
                        <a:gd name="T98" fmla="*/ 19 w 1105"/>
                        <a:gd name="T99" fmla="*/ 1 h 104"/>
                        <a:gd name="T100" fmla="*/ 21 w 1105"/>
                        <a:gd name="T101" fmla="*/ 1 h 104"/>
                        <a:gd name="T102" fmla="*/ 23 w 1105"/>
                        <a:gd name="T103" fmla="*/ 1 h 104"/>
                        <a:gd name="T104" fmla="*/ 25 w 1105"/>
                        <a:gd name="T105" fmla="*/ 1 h 104"/>
                        <a:gd name="T106" fmla="*/ 27 w 1105"/>
                        <a:gd name="T107" fmla="*/ 1 h 104"/>
                        <a:gd name="T108" fmla="*/ 28 w 1105"/>
                        <a:gd name="T109" fmla="*/ 1 h 104"/>
                        <a:gd name="T110" fmla="*/ 30 w 1105"/>
                        <a:gd name="T111" fmla="*/ 1 h 104"/>
                        <a:gd name="T112" fmla="*/ 32 w 1105"/>
                        <a:gd name="T113" fmla="*/ 0 h 104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w 1105"/>
                        <a:gd name="T172" fmla="*/ 0 h 104"/>
                        <a:gd name="T173" fmla="*/ 1105 w 1105"/>
                        <a:gd name="T174" fmla="*/ 104 h 104"/>
                      </a:gdLst>
                      <a:ahLst/>
                      <a:cxnLst>
                        <a:cxn ang="T114">
                          <a:pos x="T0" y="T1"/>
                        </a:cxn>
                        <a:cxn ang="T115">
                          <a:pos x="T2" y="T3"/>
                        </a:cxn>
                        <a:cxn ang="T116">
                          <a:pos x="T4" y="T5"/>
                        </a:cxn>
                        <a:cxn ang="T117">
                          <a:pos x="T6" y="T7"/>
                        </a:cxn>
                        <a:cxn ang="T118">
                          <a:pos x="T8" y="T9"/>
                        </a:cxn>
                        <a:cxn ang="T119">
                          <a:pos x="T10" y="T11"/>
                        </a:cxn>
                        <a:cxn ang="T120">
                          <a:pos x="T12" y="T13"/>
                        </a:cxn>
                        <a:cxn ang="T121">
                          <a:pos x="T14" y="T15"/>
                        </a:cxn>
                        <a:cxn ang="T122">
                          <a:pos x="T16" y="T17"/>
                        </a:cxn>
                        <a:cxn ang="T123">
                          <a:pos x="T18" y="T19"/>
                        </a:cxn>
                        <a:cxn ang="T124">
                          <a:pos x="T20" y="T21"/>
                        </a:cxn>
                        <a:cxn ang="T125">
                          <a:pos x="T22" y="T23"/>
                        </a:cxn>
                        <a:cxn ang="T126">
                          <a:pos x="T24" y="T25"/>
                        </a:cxn>
                        <a:cxn ang="T127">
                          <a:pos x="T26" y="T27"/>
                        </a:cxn>
                        <a:cxn ang="T128">
                          <a:pos x="T28" y="T29"/>
                        </a:cxn>
                        <a:cxn ang="T129">
                          <a:pos x="T30" y="T31"/>
                        </a:cxn>
                        <a:cxn ang="T130">
                          <a:pos x="T32" y="T33"/>
                        </a:cxn>
                        <a:cxn ang="T131">
                          <a:pos x="T34" y="T35"/>
                        </a:cxn>
                        <a:cxn ang="T132">
                          <a:pos x="T36" y="T37"/>
                        </a:cxn>
                        <a:cxn ang="T133">
                          <a:pos x="T38" y="T39"/>
                        </a:cxn>
                        <a:cxn ang="T134">
                          <a:pos x="T40" y="T41"/>
                        </a:cxn>
                        <a:cxn ang="T135">
                          <a:pos x="T42" y="T43"/>
                        </a:cxn>
                        <a:cxn ang="T136">
                          <a:pos x="T44" y="T45"/>
                        </a:cxn>
                        <a:cxn ang="T137">
                          <a:pos x="T46" y="T47"/>
                        </a:cxn>
                        <a:cxn ang="T138">
                          <a:pos x="T48" y="T49"/>
                        </a:cxn>
                        <a:cxn ang="T139">
                          <a:pos x="T50" y="T51"/>
                        </a:cxn>
                        <a:cxn ang="T140">
                          <a:pos x="T52" y="T53"/>
                        </a:cxn>
                        <a:cxn ang="T141">
                          <a:pos x="T54" y="T55"/>
                        </a:cxn>
                        <a:cxn ang="T142">
                          <a:pos x="T56" y="T57"/>
                        </a:cxn>
                        <a:cxn ang="T143">
                          <a:pos x="T58" y="T59"/>
                        </a:cxn>
                        <a:cxn ang="T144">
                          <a:pos x="T60" y="T61"/>
                        </a:cxn>
                        <a:cxn ang="T145">
                          <a:pos x="T62" y="T63"/>
                        </a:cxn>
                        <a:cxn ang="T146">
                          <a:pos x="T64" y="T65"/>
                        </a:cxn>
                        <a:cxn ang="T147">
                          <a:pos x="T66" y="T67"/>
                        </a:cxn>
                        <a:cxn ang="T148">
                          <a:pos x="T68" y="T69"/>
                        </a:cxn>
                        <a:cxn ang="T149">
                          <a:pos x="T70" y="T71"/>
                        </a:cxn>
                        <a:cxn ang="T150">
                          <a:pos x="T72" y="T73"/>
                        </a:cxn>
                        <a:cxn ang="T151">
                          <a:pos x="T74" y="T75"/>
                        </a:cxn>
                        <a:cxn ang="T152">
                          <a:pos x="T76" y="T77"/>
                        </a:cxn>
                        <a:cxn ang="T153">
                          <a:pos x="T78" y="T79"/>
                        </a:cxn>
                        <a:cxn ang="T154">
                          <a:pos x="T80" y="T81"/>
                        </a:cxn>
                        <a:cxn ang="T155">
                          <a:pos x="T82" y="T83"/>
                        </a:cxn>
                        <a:cxn ang="T156">
                          <a:pos x="T84" y="T85"/>
                        </a:cxn>
                        <a:cxn ang="T157">
                          <a:pos x="T86" y="T87"/>
                        </a:cxn>
                        <a:cxn ang="T158">
                          <a:pos x="T88" y="T89"/>
                        </a:cxn>
                        <a:cxn ang="T159">
                          <a:pos x="T90" y="T91"/>
                        </a:cxn>
                        <a:cxn ang="T160">
                          <a:pos x="T92" y="T93"/>
                        </a:cxn>
                        <a:cxn ang="T161">
                          <a:pos x="T94" y="T95"/>
                        </a:cxn>
                        <a:cxn ang="T162">
                          <a:pos x="T96" y="T97"/>
                        </a:cxn>
                        <a:cxn ang="T163">
                          <a:pos x="T98" y="T99"/>
                        </a:cxn>
                        <a:cxn ang="T164">
                          <a:pos x="T100" y="T101"/>
                        </a:cxn>
                        <a:cxn ang="T165">
                          <a:pos x="T102" y="T103"/>
                        </a:cxn>
                        <a:cxn ang="T166">
                          <a:pos x="T104" y="T105"/>
                        </a:cxn>
                        <a:cxn ang="T167">
                          <a:pos x="T106" y="T107"/>
                        </a:cxn>
                        <a:cxn ang="T168">
                          <a:pos x="T108" y="T109"/>
                        </a:cxn>
                        <a:cxn ang="T169">
                          <a:pos x="T110" y="T111"/>
                        </a:cxn>
                        <a:cxn ang="T170">
                          <a:pos x="T112" y="T113"/>
                        </a:cxn>
                      </a:cxnLst>
                      <a:rect l="T171" t="T172" r="T173" b="T174"/>
                      <a:pathLst>
                        <a:path w="1105" h="104">
                          <a:moveTo>
                            <a:pt x="872" y="13"/>
                          </a:moveTo>
                          <a:lnTo>
                            <a:pt x="876" y="13"/>
                          </a:lnTo>
                          <a:lnTo>
                            <a:pt x="879" y="13"/>
                          </a:lnTo>
                          <a:lnTo>
                            <a:pt x="883" y="13"/>
                          </a:lnTo>
                          <a:lnTo>
                            <a:pt x="886" y="13"/>
                          </a:lnTo>
                          <a:lnTo>
                            <a:pt x="890" y="13"/>
                          </a:lnTo>
                          <a:lnTo>
                            <a:pt x="893" y="13"/>
                          </a:lnTo>
                          <a:lnTo>
                            <a:pt x="897" y="13"/>
                          </a:lnTo>
                          <a:lnTo>
                            <a:pt x="900" y="13"/>
                          </a:lnTo>
                          <a:lnTo>
                            <a:pt x="904" y="13"/>
                          </a:lnTo>
                          <a:lnTo>
                            <a:pt x="909" y="13"/>
                          </a:lnTo>
                          <a:lnTo>
                            <a:pt x="911" y="13"/>
                          </a:lnTo>
                          <a:lnTo>
                            <a:pt x="916" y="13"/>
                          </a:lnTo>
                          <a:lnTo>
                            <a:pt x="918" y="11"/>
                          </a:lnTo>
                          <a:lnTo>
                            <a:pt x="923" y="11"/>
                          </a:lnTo>
                          <a:lnTo>
                            <a:pt x="927" y="11"/>
                          </a:lnTo>
                          <a:lnTo>
                            <a:pt x="930" y="11"/>
                          </a:lnTo>
                          <a:lnTo>
                            <a:pt x="932" y="10"/>
                          </a:lnTo>
                          <a:lnTo>
                            <a:pt x="936" y="10"/>
                          </a:lnTo>
                          <a:lnTo>
                            <a:pt x="940" y="10"/>
                          </a:lnTo>
                          <a:lnTo>
                            <a:pt x="943" y="10"/>
                          </a:lnTo>
                          <a:lnTo>
                            <a:pt x="947" y="9"/>
                          </a:lnTo>
                          <a:lnTo>
                            <a:pt x="950" y="9"/>
                          </a:lnTo>
                          <a:lnTo>
                            <a:pt x="954" y="8"/>
                          </a:lnTo>
                          <a:lnTo>
                            <a:pt x="957" y="8"/>
                          </a:lnTo>
                          <a:lnTo>
                            <a:pt x="960" y="8"/>
                          </a:lnTo>
                          <a:lnTo>
                            <a:pt x="964" y="8"/>
                          </a:lnTo>
                          <a:lnTo>
                            <a:pt x="967" y="7"/>
                          </a:lnTo>
                          <a:lnTo>
                            <a:pt x="972" y="7"/>
                          </a:lnTo>
                          <a:lnTo>
                            <a:pt x="974" y="5"/>
                          </a:lnTo>
                          <a:lnTo>
                            <a:pt x="978" y="5"/>
                          </a:lnTo>
                          <a:lnTo>
                            <a:pt x="981" y="5"/>
                          </a:lnTo>
                          <a:lnTo>
                            <a:pt x="985" y="5"/>
                          </a:lnTo>
                          <a:lnTo>
                            <a:pt x="988" y="4"/>
                          </a:lnTo>
                          <a:lnTo>
                            <a:pt x="992" y="3"/>
                          </a:lnTo>
                          <a:lnTo>
                            <a:pt x="994" y="3"/>
                          </a:lnTo>
                          <a:lnTo>
                            <a:pt x="998" y="3"/>
                          </a:lnTo>
                          <a:lnTo>
                            <a:pt x="1001" y="3"/>
                          </a:lnTo>
                          <a:lnTo>
                            <a:pt x="1005" y="2"/>
                          </a:lnTo>
                          <a:lnTo>
                            <a:pt x="1007" y="2"/>
                          </a:lnTo>
                          <a:lnTo>
                            <a:pt x="1012" y="2"/>
                          </a:lnTo>
                          <a:lnTo>
                            <a:pt x="1014" y="1"/>
                          </a:lnTo>
                          <a:lnTo>
                            <a:pt x="1018" y="1"/>
                          </a:lnTo>
                          <a:lnTo>
                            <a:pt x="1021" y="1"/>
                          </a:lnTo>
                          <a:lnTo>
                            <a:pt x="1025" y="1"/>
                          </a:lnTo>
                          <a:lnTo>
                            <a:pt x="1029" y="1"/>
                          </a:lnTo>
                          <a:lnTo>
                            <a:pt x="1032" y="1"/>
                          </a:lnTo>
                          <a:lnTo>
                            <a:pt x="1034" y="1"/>
                          </a:lnTo>
                          <a:lnTo>
                            <a:pt x="1039" y="1"/>
                          </a:lnTo>
                          <a:lnTo>
                            <a:pt x="1042" y="0"/>
                          </a:lnTo>
                          <a:lnTo>
                            <a:pt x="1045" y="0"/>
                          </a:lnTo>
                          <a:lnTo>
                            <a:pt x="1048" y="0"/>
                          </a:lnTo>
                          <a:lnTo>
                            <a:pt x="1052" y="0"/>
                          </a:lnTo>
                          <a:lnTo>
                            <a:pt x="1055" y="0"/>
                          </a:lnTo>
                          <a:lnTo>
                            <a:pt x="1058" y="1"/>
                          </a:lnTo>
                          <a:lnTo>
                            <a:pt x="1062" y="1"/>
                          </a:lnTo>
                          <a:lnTo>
                            <a:pt x="1065" y="1"/>
                          </a:lnTo>
                          <a:lnTo>
                            <a:pt x="1068" y="1"/>
                          </a:lnTo>
                          <a:lnTo>
                            <a:pt x="1072" y="2"/>
                          </a:lnTo>
                          <a:lnTo>
                            <a:pt x="1075" y="2"/>
                          </a:lnTo>
                          <a:lnTo>
                            <a:pt x="1078" y="3"/>
                          </a:lnTo>
                          <a:lnTo>
                            <a:pt x="1082" y="3"/>
                          </a:lnTo>
                          <a:lnTo>
                            <a:pt x="1086" y="4"/>
                          </a:lnTo>
                          <a:lnTo>
                            <a:pt x="1089" y="5"/>
                          </a:lnTo>
                          <a:lnTo>
                            <a:pt x="1093" y="7"/>
                          </a:lnTo>
                          <a:lnTo>
                            <a:pt x="1093" y="9"/>
                          </a:lnTo>
                          <a:lnTo>
                            <a:pt x="1094" y="11"/>
                          </a:lnTo>
                          <a:lnTo>
                            <a:pt x="1095" y="14"/>
                          </a:lnTo>
                          <a:lnTo>
                            <a:pt x="1095" y="17"/>
                          </a:lnTo>
                          <a:lnTo>
                            <a:pt x="1096" y="20"/>
                          </a:lnTo>
                          <a:lnTo>
                            <a:pt x="1097" y="22"/>
                          </a:lnTo>
                          <a:lnTo>
                            <a:pt x="1097" y="24"/>
                          </a:lnTo>
                          <a:lnTo>
                            <a:pt x="1099" y="28"/>
                          </a:lnTo>
                          <a:lnTo>
                            <a:pt x="1099" y="30"/>
                          </a:lnTo>
                          <a:lnTo>
                            <a:pt x="1100" y="33"/>
                          </a:lnTo>
                          <a:lnTo>
                            <a:pt x="1101" y="35"/>
                          </a:lnTo>
                          <a:lnTo>
                            <a:pt x="1101" y="39"/>
                          </a:lnTo>
                          <a:lnTo>
                            <a:pt x="1102" y="41"/>
                          </a:lnTo>
                          <a:lnTo>
                            <a:pt x="1103" y="43"/>
                          </a:lnTo>
                          <a:lnTo>
                            <a:pt x="1103" y="46"/>
                          </a:lnTo>
                          <a:lnTo>
                            <a:pt x="1105" y="49"/>
                          </a:lnTo>
                          <a:lnTo>
                            <a:pt x="1099" y="53"/>
                          </a:lnTo>
                          <a:lnTo>
                            <a:pt x="1093" y="57"/>
                          </a:lnTo>
                          <a:lnTo>
                            <a:pt x="1086" y="60"/>
                          </a:lnTo>
                          <a:lnTo>
                            <a:pt x="1077" y="64"/>
                          </a:lnTo>
                          <a:lnTo>
                            <a:pt x="1068" y="66"/>
                          </a:lnTo>
                          <a:lnTo>
                            <a:pt x="1057" y="68"/>
                          </a:lnTo>
                          <a:lnTo>
                            <a:pt x="1048" y="72"/>
                          </a:lnTo>
                          <a:lnTo>
                            <a:pt x="1036" y="76"/>
                          </a:lnTo>
                          <a:lnTo>
                            <a:pt x="1024" y="78"/>
                          </a:lnTo>
                          <a:lnTo>
                            <a:pt x="1011" y="80"/>
                          </a:lnTo>
                          <a:lnTo>
                            <a:pt x="997" y="81"/>
                          </a:lnTo>
                          <a:lnTo>
                            <a:pt x="982" y="84"/>
                          </a:lnTo>
                          <a:lnTo>
                            <a:pt x="968" y="86"/>
                          </a:lnTo>
                          <a:lnTo>
                            <a:pt x="953" y="89"/>
                          </a:lnTo>
                          <a:lnTo>
                            <a:pt x="936" y="90"/>
                          </a:lnTo>
                          <a:lnTo>
                            <a:pt x="921" y="92"/>
                          </a:lnTo>
                          <a:lnTo>
                            <a:pt x="903" y="92"/>
                          </a:lnTo>
                          <a:lnTo>
                            <a:pt x="885" y="95"/>
                          </a:lnTo>
                          <a:lnTo>
                            <a:pt x="866" y="96"/>
                          </a:lnTo>
                          <a:lnTo>
                            <a:pt x="847" y="97"/>
                          </a:lnTo>
                          <a:lnTo>
                            <a:pt x="829" y="98"/>
                          </a:lnTo>
                          <a:lnTo>
                            <a:pt x="809" y="99"/>
                          </a:lnTo>
                          <a:lnTo>
                            <a:pt x="790" y="99"/>
                          </a:lnTo>
                          <a:lnTo>
                            <a:pt x="770" y="102"/>
                          </a:lnTo>
                          <a:lnTo>
                            <a:pt x="750" y="102"/>
                          </a:lnTo>
                          <a:lnTo>
                            <a:pt x="728" y="102"/>
                          </a:lnTo>
                          <a:lnTo>
                            <a:pt x="708" y="102"/>
                          </a:lnTo>
                          <a:lnTo>
                            <a:pt x="688" y="104"/>
                          </a:lnTo>
                          <a:lnTo>
                            <a:pt x="665" y="104"/>
                          </a:lnTo>
                          <a:lnTo>
                            <a:pt x="645" y="104"/>
                          </a:lnTo>
                          <a:lnTo>
                            <a:pt x="623" y="104"/>
                          </a:lnTo>
                          <a:lnTo>
                            <a:pt x="601" y="104"/>
                          </a:lnTo>
                          <a:lnTo>
                            <a:pt x="580" y="104"/>
                          </a:lnTo>
                          <a:lnTo>
                            <a:pt x="558" y="104"/>
                          </a:lnTo>
                          <a:lnTo>
                            <a:pt x="536" y="104"/>
                          </a:lnTo>
                          <a:lnTo>
                            <a:pt x="514" y="104"/>
                          </a:lnTo>
                          <a:lnTo>
                            <a:pt x="492" y="104"/>
                          </a:lnTo>
                          <a:lnTo>
                            <a:pt x="471" y="104"/>
                          </a:lnTo>
                          <a:lnTo>
                            <a:pt x="450" y="104"/>
                          </a:lnTo>
                          <a:lnTo>
                            <a:pt x="427" y="104"/>
                          </a:lnTo>
                          <a:lnTo>
                            <a:pt x="407" y="104"/>
                          </a:lnTo>
                          <a:lnTo>
                            <a:pt x="384" y="104"/>
                          </a:lnTo>
                          <a:lnTo>
                            <a:pt x="363" y="103"/>
                          </a:lnTo>
                          <a:lnTo>
                            <a:pt x="343" y="103"/>
                          </a:lnTo>
                          <a:lnTo>
                            <a:pt x="321" y="102"/>
                          </a:lnTo>
                          <a:lnTo>
                            <a:pt x="301" y="102"/>
                          </a:lnTo>
                          <a:lnTo>
                            <a:pt x="282" y="102"/>
                          </a:lnTo>
                          <a:lnTo>
                            <a:pt x="263" y="102"/>
                          </a:lnTo>
                          <a:lnTo>
                            <a:pt x="243" y="102"/>
                          </a:lnTo>
                          <a:lnTo>
                            <a:pt x="224" y="102"/>
                          </a:lnTo>
                          <a:lnTo>
                            <a:pt x="205" y="100"/>
                          </a:lnTo>
                          <a:lnTo>
                            <a:pt x="187" y="100"/>
                          </a:lnTo>
                          <a:lnTo>
                            <a:pt x="170" y="99"/>
                          </a:lnTo>
                          <a:lnTo>
                            <a:pt x="153" y="99"/>
                          </a:lnTo>
                          <a:lnTo>
                            <a:pt x="136" y="99"/>
                          </a:lnTo>
                          <a:lnTo>
                            <a:pt x="120" y="99"/>
                          </a:lnTo>
                          <a:lnTo>
                            <a:pt x="104" y="99"/>
                          </a:lnTo>
                          <a:lnTo>
                            <a:pt x="89" y="99"/>
                          </a:lnTo>
                          <a:lnTo>
                            <a:pt x="76" y="99"/>
                          </a:lnTo>
                          <a:lnTo>
                            <a:pt x="63" y="99"/>
                          </a:lnTo>
                          <a:lnTo>
                            <a:pt x="49" y="99"/>
                          </a:lnTo>
                          <a:lnTo>
                            <a:pt x="37" y="99"/>
                          </a:lnTo>
                          <a:lnTo>
                            <a:pt x="25" y="99"/>
                          </a:lnTo>
                          <a:lnTo>
                            <a:pt x="15" y="99"/>
                          </a:lnTo>
                          <a:lnTo>
                            <a:pt x="14" y="97"/>
                          </a:lnTo>
                          <a:lnTo>
                            <a:pt x="12" y="93"/>
                          </a:lnTo>
                          <a:lnTo>
                            <a:pt x="11" y="91"/>
                          </a:lnTo>
                          <a:lnTo>
                            <a:pt x="9" y="89"/>
                          </a:lnTo>
                          <a:lnTo>
                            <a:pt x="7" y="83"/>
                          </a:lnTo>
                          <a:lnTo>
                            <a:pt x="6" y="78"/>
                          </a:lnTo>
                          <a:lnTo>
                            <a:pt x="5" y="76"/>
                          </a:lnTo>
                          <a:lnTo>
                            <a:pt x="5" y="73"/>
                          </a:lnTo>
                          <a:lnTo>
                            <a:pt x="3" y="70"/>
                          </a:lnTo>
                          <a:lnTo>
                            <a:pt x="2" y="67"/>
                          </a:lnTo>
                          <a:lnTo>
                            <a:pt x="2" y="65"/>
                          </a:lnTo>
                          <a:lnTo>
                            <a:pt x="2" y="62"/>
                          </a:lnTo>
                          <a:lnTo>
                            <a:pt x="0" y="59"/>
                          </a:lnTo>
                          <a:lnTo>
                            <a:pt x="0" y="57"/>
                          </a:lnTo>
                          <a:lnTo>
                            <a:pt x="2" y="54"/>
                          </a:lnTo>
                          <a:lnTo>
                            <a:pt x="7" y="51"/>
                          </a:lnTo>
                          <a:lnTo>
                            <a:pt x="9" y="48"/>
                          </a:lnTo>
                          <a:lnTo>
                            <a:pt x="14" y="46"/>
                          </a:lnTo>
                          <a:lnTo>
                            <a:pt x="18" y="42"/>
                          </a:lnTo>
                          <a:lnTo>
                            <a:pt x="21" y="41"/>
                          </a:lnTo>
                          <a:lnTo>
                            <a:pt x="25" y="39"/>
                          </a:lnTo>
                          <a:lnTo>
                            <a:pt x="28" y="36"/>
                          </a:lnTo>
                          <a:lnTo>
                            <a:pt x="32" y="35"/>
                          </a:lnTo>
                          <a:lnTo>
                            <a:pt x="35" y="33"/>
                          </a:lnTo>
                          <a:lnTo>
                            <a:pt x="40" y="32"/>
                          </a:lnTo>
                          <a:lnTo>
                            <a:pt x="44" y="30"/>
                          </a:lnTo>
                          <a:lnTo>
                            <a:pt x="47" y="29"/>
                          </a:lnTo>
                          <a:lnTo>
                            <a:pt x="52" y="28"/>
                          </a:lnTo>
                          <a:lnTo>
                            <a:pt x="57" y="27"/>
                          </a:lnTo>
                          <a:lnTo>
                            <a:pt x="60" y="26"/>
                          </a:lnTo>
                          <a:lnTo>
                            <a:pt x="65" y="24"/>
                          </a:lnTo>
                          <a:lnTo>
                            <a:pt x="69" y="23"/>
                          </a:lnTo>
                          <a:lnTo>
                            <a:pt x="73" y="23"/>
                          </a:lnTo>
                          <a:lnTo>
                            <a:pt x="78" y="23"/>
                          </a:lnTo>
                          <a:lnTo>
                            <a:pt x="82" y="22"/>
                          </a:lnTo>
                          <a:lnTo>
                            <a:pt x="85" y="21"/>
                          </a:lnTo>
                          <a:lnTo>
                            <a:pt x="91" y="21"/>
                          </a:lnTo>
                          <a:lnTo>
                            <a:pt x="95" y="21"/>
                          </a:lnTo>
                          <a:lnTo>
                            <a:pt x="98" y="21"/>
                          </a:lnTo>
                          <a:lnTo>
                            <a:pt x="103" y="21"/>
                          </a:lnTo>
                          <a:lnTo>
                            <a:pt x="108" y="21"/>
                          </a:lnTo>
                          <a:lnTo>
                            <a:pt x="113" y="21"/>
                          </a:lnTo>
                          <a:lnTo>
                            <a:pt x="116" y="21"/>
                          </a:lnTo>
                          <a:lnTo>
                            <a:pt x="121" y="21"/>
                          </a:lnTo>
                          <a:lnTo>
                            <a:pt x="126" y="21"/>
                          </a:lnTo>
                          <a:lnTo>
                            <a:pt x="130" y="21"/>
                          </a:lnTo>
                          <a:lnTo>
                            <a:pt x="135" y="21"/>
                          </a:lnTo>
                          <a:lnTo>
                            <a:pt x="139" y="21"/>
                          </a:lnTo>
                          <a:lnTo>
                            <a:pt x="143" y="21"/>
                          </a:lnTo>
                          <a:lnTo>
                            <a:pt x="148" y="21"/>
                          </a:lnTo>
                          <a:lnTo>
                            <a:pt x="153" y="21"/>
                          </a:lnTo>
                          <a:lnTo>
                            <a:pt x="158" y="22"/>
                          </a:lnTo>
                          <a:lnTo>
                            <a:pt x="161" y="22"/>
                          </a:lnTo>
                          <a:lnTo>
                            <a:pt x="167" y="23"/>
                          </a:lnTo>
                          <a:lnTo>
                            <a:pt x="171" y="23"/>
                          </a:lnTo>
                          <a:lnTo>
                            <a:pt x="175" y="23"/>
                          </a:lnTo>
                          <a:lnTo>
                            <a:pt x="179" y="23"/>
                          </a:lnTo>
                          <a:lnTo>
                            <a:pt x="184" y="23"/>
                          </a:lnTo>
                          <a:lnTo>
                            <a:pt x="190" y="23"/>
                          </a:lnTo>
                          <a:lnTo>
                            <a:pt x="194" y="23"/>
                          </a:lnTo>
                          <a:lnTo>
                            <a:pt x="199" y="23"/>
                          </a:lnTo>
                          <a:lnTo>
                            <a:pt x="203" y="24"/>
                          </a:lnTo>
                          <a:lnTo>
                            <a:pt x="208" y="23"/>
                          </a:lnTo>
                          <a:lnTo>
                            <a:pt x="212" y="23"/>
                          </a:lnTo>
                          <a:lnTo>
                            <a:pt x="216" y="23"/>
                          </a:lnTo>
                          <a:lnTo>
                            <a:pt x="221" y="23"/>
                          </a:lnTo>
                          <a:lnTo>
                            <a:pt x="225" y="23"/>
                          </a:lnTo>
                          <a:lnTo>
                            <a:pt x="230" y="23"/>
                          </a:lnTo>
                          <a:lnTo>
                            <a:pt x="234" y="23"/>
                          </a:lnTo>
                          <a:lnTo>
                            <a:pt x="238" y="23"/>
                          </a:lnTo>
                          <a:lnTo>
                            <a:pt x="243" y="22"/>
                          </a:lnTo>
                          <a:lnTo>
                            <a:pt x="248" y="22"/>
                          </a:lnTo>
                          <a:lnTo>
                            <a:pt x="251" y="21"/>
                          </a:lnTo>
                          <a:lnTo>
                            <a:pt x="256" y="21"/>
                          </a:lnTo>
                          <a:lnTo>
                            <a:pt x="260" y="21"/>
                          </a:lnTo>
                          <a:lnTo>
                            <a:pt x="264" y="20"/>
                          </a:lnTo>
                          <a:lnTo>
                            <a:pt x="269" y="19"/>
                          </a:lnTo>
                          <a:lnTo>
                            <a:pt x="273" y="19"/>
                          </a:lnTo>
                          <a:lnTo>
                            <a:pt x="282" y="17"/>
                          </a:lnTo>
                          <a:lnTo>
                            <a:pt x="291" y="17"/>
                          </a:lnTo>
                          <a:lnTo>
                            <a:pt x="300" y="17"/>
                          </a:lnTo>
                          <a:lnTo>
                            <a:pt x="310" y="17"/>
                          </a:lnTo>
                          <a:lnTo>
                            <a:pt x="319" y="16"/>
                          </a:lnTo>
                          <a:lnTo>
                            <a:pt x="329" y="16"/>
                          </a:lnTo>
                          <a:lnTo>
                            <a:pt x="337" y="16"/>
                          </a:lnTo>
                          <a:lnTo>
                            <a:pt x="346" y="16"/>
                          </a:lnTo>
                          <a:lnTo>
                            <a:pt x="356" y="16"/>
                          </a:lnTo>
                          <a:lnTo>
                            <a:pt x="365" y="16"/>
                          </a:lnTo>
                          <a:lnTo>
                            <a:pt x="374" y="16"/>
                          </a:lnTo>
                          <a:lnTo>
                            <a:pt x="384" y="16"/>
                          </a:lnTo>
                          <a:lnTo>
                            <a:pt x="394" y="16"/>
                          </a:lnTo>
                          <a:lnTo>
                            <a:pt x="402" y="16"/>
                          </a:lnTo>
                          <a:lnTo>
                            <a:pt x="412" y="16"/>
                          </a:lnTo>
                          <a:lnTo>
                            <a:pt x="422" y="17"/>
                          </a:lnTo>
                          <a:lnTo>
                            <a:pt x="431" y="17"/>
                          </a:lnTo>
                          <a:lnTo>
                            <a:pt x="440" y="17"/>
                          </a:lnTo>
                          <a:lnTo>
                            <a:pt x="450" y="17"/>
                          </a:lnTo>
                          <a:lnTo>
                            <a:pt x="459" y="17"/>
                          </a:lnTo>
                          <a:lnTo>
                            <a:pt x="469" y="17"/>
                          </a:lnTo>
                          <a:lnTo>
                            <a:pt x="478" y="17"/>
                          </a:lnTo>
                          <a:lnTo>
                            <a:pt x="488" y="17"/>
                          </a:lnTo>
                          <a:lnTo>
                            <a:pt x="498" y="17"/>
                          </a:lnTo>
                          <a:lnTo>
                            <a:pt x="507" y="17"/>
                          </a:lnTo>
                          <a:lnTo>
                            <a:pt x="516" y="17"/>
                          </a:lnTo>
                          <a:lnTo>
                            <a:pt x="525" y="17"/>
                          </a:lnTo>
                          <a:lnTo>
                            <a:pt x="536" y="17"/>
                          </a:lnTo>
                          <a:lnTo>
                            <a:pt x="544" y="17"/>
                          </a:lnTo>
                          <a:lnTo>
                            <a:pt x="554" y="17"/>
                          </a:lnTo>
                          <a:lnTo>
                            <a:pt x="563" y="17"/>
                          </a:lnTo>
                          <a:lnTo>
                            <a:pt x="574" y="19"/>
                          </a:lnTo>
                          <a:lnTo>
                            <a:pt x="582" y="17"/>
                          </a:lnTo>
                          <a:lnTo>
                            <a:pt x="592" y="17"/>
                          </a:lnTo>
                          <a:lnTo>
                            <a:pt x="601" y="17"/>
                          </a:lnTo>
                          <a:lnTo>
                            <a:pt x="611" y="17"/>
                          </a:lnTo>
                          <a:lnTo>
                            <a:pt x="619" y="17"/>
                          </a:lnTo>
                          <a:lnTo>
                            <a:pt x="630" y="17"/>
                          </a:lnTo>
                          <a:lnTo>
                            <a:pt x="639" y="17"/>
                          </a:lnTo>
                          <a:lnTo>
                            <a:pt x="649" y="17"/>
                          </a:lnTo>
                          <a:lnTo>
                            <a:pt x="657" y="17"/>
                          </a:lnTo>
                          <a:lnTo>
                            <a:pt x="668" y="17"/>
                          </a:lnTo>
                          <a:lnTo>
                            <a:pt x="677" y="17"/>
                          </a:lnTo>
                          <a:lnTo>
                            <a:pt x="687" y="17"/>
                          </a:lnTo>
                          <a:lnTo>
                            <a:pt x="695" y="17"/>
                          </a:lnTo>
                          <a:lnTo>
                            <a:pt x="706" y="17"/>
                          </a:lnTo>
                          <a:lnTo>
                            <a:pt x="715" y="17"/>
                          </a:lnTo>
                          <a:lnTo>
                            <a:pt x="724" y="17"/>
                          </a:lnTo>
                          <a:lnTo>
                            <a:pt x="733" y="16"/>
                          </a:lnTo>
                          <a:lnTo>
                            <a:pt x="743" y="16"/>
                          </a:lnTo>
                          <a:lnTo>
                            <a:pt x="751" y="16"/>
                          </a:lnTo>
                          <a:lnTo>
                            <a:pt x="762" y="16"/>
                          </a:lnTo>
                          <a:lnTo>
                            <a:pt x="770" y="16"/>
                          </a:lnTo>
                          <a:lnTo>
                            <a:pt x="779" y="16"/>
                          </a:lnTo>
                          <a:lnTo>
                            <a:pt x="789" y="15"/>
                          </a:lnTo>
                          <a:lnTo>
                            <a:pt x="798" y="15"/>
                          </a:lnTo>
                          <a:lnTo>
                            <a:pt x="807" y="15"/>
                          </a:lnTo>
                          <a:lnTo>
                            <a:pt x="817" y="14"/>
                          </a:lnTo>
                          <a:lnTo>
                            <a:pt x="824" y="14"/>
                          </a:lnTo>
                          <a:lnTo>
                            <a:pt x="835" y="14"/>
                          </a:lnTo>
                          <a:lnTo>
                            <a:pt x="843" y="13"/>
                          </a:lnTo>
                          <a:lnTo>
                            <a:pt x="853" y="13"/>
                          </a:lnTo>
                          <a:lnTo>
                            <a:pt x="862" y="13"/>
                          </a:lnTo>
                          <a:lnTo>
                            <a:pt x="872" y="13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41" name="Freeform 82"/>
                    <p:cNvSpPr>
                      <a:spLocks/>
                    </p:cNvSpPr>
                    <p:nvPr/>
                  </p:nvSpPr>
                  <p:spPr bwMode="auto">
                    <a:xfrm>
                      <a:off x="5365" y="1536"/>
                      <a:ext cx="315" cy="39"/>
                    </a:xfrm>
                    <a:custGeom>
                      <a:avLst/>
                      <a:gdLst>
                        <a:gd name="T0" fmla="*/ 18 w 943"/>
                        <a:gd name="T1" fmla="*/ 0 h 116"/>
                        <a:gd name="T2" fmla="*/ 20 w 943"/>
                        <a:gd name="T3" fmla="*/ 0 h 116"/>
                        <a:gd name="T4" fmla="*/ 22 w 943"/>
                        <a:gd name="T5" fmla="*/ 0 h 116"/>
                        <a:gd name="T6" fmla="*/ 24 w 943"/>
                        <a:gd name="T7" fmla="*/ 0 h 116"/>
                        <a:gd name="T8" fmla="*/ 26 w 943"/>
                        <a:gd name="T9" fmla="*/ 0 h 116"/>
                        <a:gd name="T10" fmla="*/ 28 w 943"/>
                        <a:gd name="T11" fmla="*/ 0 h 116"/>
                        <a:gd name="T12" fmla="*/ 30 w 943"/>
                        <a:gd name="T13" fmla="*/ 1 h 116"/>
                        <a:gd name="T14" fmla="*/ 32 w 943"/>
                        <a:gd name="T15" fmla="*/ 1 h 116"/>
                        <a:gd name="T16" fmla="*/ 33 w 943"/>
                        <a:gd name="T17" fmla="*/ 1 h 116"/>
                        <a:gd name="T18" fmla="*/ 35 w 943"/>
                        <a:gd name="T19" fmla="*/ 2 h 116"/>
                        <a:gd name="T20" fmla="*/ 35 w 943"/>
                        <a:gd name="T21" fmla="*/ 3 h 116"/>
                        <a:gd name="T22" fmla="*/ 34 w 943"/>
                        <a:gd name="T23" fmla="*/ 4 h 116"/>
                        <a:gd name="T24" fmla="*/ 33 w 943"/>
                        <a:gd name="T25" fmla="*/ 4 h 116"/>
                        <a:gd name="T26" fmla="*/ 32 w 943"/>
                        <a:gd name="T27" fmla="*/ 4 h 116"/>
                        <a:gd name="T28" fmla="*/ 31 w 943"/>
                        <a:gd name="T29" fmla="*/ 4 h 116"/>
                        <a:gd name="T30" fmla="*/ 30 w 943"/>
                        <a:gd name="T31" fmla="*/ 4 h 116"/>
                        <a:gd name="T32" fmla="*/ 28 w 943"/>
                        <a:gd name="T33" fmla="*/ 4 h 116"/>
                        <a:gd name="T34" fmla="*/ 27 w 943"/>
                        <a:gd name="T35" fmla="*/ 3 h 116"/>
                        <a:gd name="T36" fmla="*/ 26 w 943"/>
                        <a:gd name="T37" fmla="*/ 3 h 116"/>
                        <a:gd name="T38" fmla="*/ 25 w 943"/>
                        <a:gd name="T39" fmla="*/ 3 h 116"/>
                        <a:gd name="T40" fmla="*/ 24 w 943"/>
                        <a:gd name="T41" fmla="*/ 3 h 116"/>
                        <a:gd name="T42" fmla="*/ 23 w 943"/>
                        <a:gd name="T43" fmla="*/ 3 h 116"/>
                        <a:gd name="T44" fmla="*/ 22 w 943"/>
                        <a:gd name="T45" fmla="*/ 3 h 116"/>
                        <a:gd name="T46" fmla="*/ 20 w 943"/>
                        <a:gd name="T47" fmla="*/ 3 h 116"/>
                        <a:gd name="T48" fmla="*/ 19 w 943"/>
                        <a:gd name="T49" fmla="*/ 3 h 116"/>
                        <a:gd name="T50" fmla="*/ 18 w 943"/>
                        <a:gd name="T51" fmla="*/ 3 h 116"/>
                        <a:gd name="T52" fmla="*/ 16 w 943"/>
                        <a:gd name="T53" fmla="*/ 3 h 116"/>
                        <a:gd name="T54" fmla="*/ 14 w 943"/>
                        <a:gd name="T55" fmla="*/ 3 h 116"/>
                        <a:gd name="T56" fmla="*/ 12 w 943"/>
                        <a:gd name="T57" fmla="*/ 3 h 116"/>
                        <a:gd name="T58" fmla="*/ 10 w 943"/>
                        <a:gd name="T59" fmla="*/ 3 h 116"/>
                        <a:gd name="T60" fmla="*/ 8 w 943"/>
                        <a:gd name="T61" fmla="*/ 3 h 116"/>
                        <a:gd name="T62" fmla="*/ 7 w 943"/>
                        <a:gd name="T63" fmla="*/ 4 h 116"/>
                        <a:gd name="T64" fmla="*/ 5 w 943"/>
                        <a:gd name="T65" fmla="*/ 4 h 116"/>
                        <a:gd name="T66" fmla="*/ 3 w 943"/>
                        <a:gd name="T67" fmla="*/ 4 h 116"/>
                        <a:gd name="T68" fmla="*/ 2 w 943"/>
                        <a:gd name="T69" fmla="*/ 4 h 116"/>
                        <a:gd name="T70" fmla="*/ 1 w 943"/>
                        <a:gd name="T71" fmla="*/ 4 h 116"/>
                        <a:gd name="T72" fmla="*/ 1 w 943"/>
                        <a:gd name="T73" fmla="*/ 4 h 116"/>
                        <a:gd name="T74" fmla="*/ 0 w 943"/>
                        <a:gd name="T75" fmla="*/ 3 h 116"/>
                        <a:gd name="T76" fmla="*/ 1 w 943"/>
                        <a:gd name="T77" fmla="*/ 2 h 116"/>
                        <a:gd name="T78" fmla="*/ 2 w 943"/>
                        <a:gd name="T79" fmla="*/ 1 h 116"/>
                        <a:gd name="T80" fmla="*/ 2 w 943"/>
                        <a:gd name="T81" fmla="*/ 1 h 116"/>
                        <a:gd name="T82" fmla="*/ 4 w 943"/>
                        <a:gd name="T83" fmla="*/ 1 h 116"/>
                        <a:gd name="T84" fmla="*/ 5 w 943"/>
                        <a:gd name="T85" fmla="*/ 1 h 116"/>
                        <a:gd name="T86" fmla="*/ 6 w 943"/>
                        <a:gd name="T87" fmla="*/ 1 h 116"/>
                        <a:gd name="T88" fmla="*/ 7 w 943"/>
                        <a:gd name="T89" fmla="*/ 1 h 116"/>
                        <a:gd name="T90" fmla="*/ 8 w 943"/>
                        <a:gd name="T91" fmla="*/ 1 h 116"/>
                        <a:gd name="T92" fmla="*/ 9 w 943"/>
                        <a:gd name="T93" fmla="*/ 0 h 116"/>
                        <a:gd name="T94" fmla="*/ 10 w 943"/>
                        <a:gd name="T95" fmla="*/ 0 h 116"/>
                        <a:gd name="T96" fmla="*/ 10 w 943"/>
                        <a:gd name="T97" fmla="*/ 0 h 116"/>
                        <a:gd name="T98" fmla="*/ 11 w 943"/>
                        <a:gd name="T99" fmla="*/ 0 h 116"/>
                        <a:gd name="T100" fmla="*/ 12 w 943"/>
                        <a:gd name="T101" fmla="*/ 0 h 116"/>
                        <a:gd name="T102" fmla="*/ 13 w 943"/>
                        <a:gd name="T103" fmla="*/ 0 h 116"/>
                        <a:gd name="T104" fmla="*/ 14 w 943"/>
                        <a:gd name="T105" fmla="*/ 0 h 116"/>
                        <a:gd name="T106" fmla="*/ 14 w 943"/>
                        <a:gd name="T107" fmla="*/ 0 h 116"/>
                        <a:gd name="T108" fmla="*/ 15 w 943"/>
                        <a:gd name="T109" fmla="*/ 0 h 116"/>
                        <a:gd name="T110" fmla="*/ 16 w 943"/>
                        <a:gd name="T111" fmla="*/ 0 h 11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w 943"/>
                        <a:gd name="T169" fmla="*/ 0 h 116"/>
                        <a:gd name="T170" fmla="*/ 943 w 943"/>
                        <a:gd name="T171" fmla="*/ 116 h 116"/>
                      </a:gdLst>
                      <a:ahLst/>
                      <a:cxnLst>
                        <a:cxn ang="T112">
                          <a:pos x="T0" y="T1"/>
                        </a:cxn>
                        <a:cxn ang="T113">
                          <a:pos x="T2" y="T3"/>
                        </a:cxn>
                        <a:cxn ang="T114">
                          <a:pos x="T4" y="T5"/>
                        </a:cxn>
                        <a:cxn ang="T115">
                          <a:pos x="T6" y="T7"/>
                        </a:cxn>
                        <a:cxn ang="T116">
                          <a:pos x="T8" y="T9"/>
                        </a:cxn>
                        <a:cxn ang="T117">
                          <a:pos x="T10" y="T11"/>
                        </a:cxn>
                        <a:cxn ang="T118">
                          <a:pos x="T12" y="T13"/>
                        </a:cxn>
                        <a:cxn ang="T119">
                          <a:pos x="T14" y="T15"/>
                        </a:cxn>
                        <a:cxn ang="T120">
                          <a:pos x="T16" y="T17"/>
                        </a:cxn>
                        <a:cxn ang="T121">
                          <a:pos x="T18" y="T19"/>
                        </a:cxn>
                        <a:cxn ang="T122">
                          <a:pos x="T20" y="T21"/>
                        </a:cxn>
                        <a:cxn ang="T123">
                          <a:pos x="T22" y="T23"/>
                        </a:cxn>
                        <a:cxn ang="T124">
                          <a:pos x="T24" y="T25"/>
                        </a:cxn>
                        <a:cxn ang="T125">
                          <a:pos x="T26" y="T27"/>
                        </a:cxn>
                        <a:cxn ang="T126">
                          <a:pos x="T28" y="T29"/>
                        </a:cxn>
                        <a:cxn ang="T127">
                          <a:pos x="T30" y="T31"/>
                        </a:cxn>
                        <a:cxn ang="T128">
                          <a:pos x="T32" y="T33"/>
                        </a:cxn>
                        <a:cxn ang="T129">
                          <a:pos x="T34" y="T35"/>
                        </a:cxn>
                        <a:cxn ang="T130">
                          <a:pos x="T36" y="T37"/>
                        </a:cxn>
                        <a:cxn ang="T131">
                          <a:pos x="T38" y="T39"/>
                        </a:cxn>
                        <a:cxn ang="T132">
                          <a:pos x="T40" y="T41"/>
                        </a:cxn>
                        <a:cxn ang="T133">
                          <a:pos x="T42" y="T43"/>
                        </a:cxn>
                        <a:cxn ang="T134">
                          <a:pos x="T44" y="T45"/>
                        </a:cxn>
                        <a:cxn ang="T135">
                          <a:pos x="T46" y="T47"/>
                        </a:cxn>
                        <a:cxn ang="T136">
                          <a:pos x="T48" y="T49"/>
                        </a:cxn>
                        <a:cxn ang="T137">
                          <a:pos x="T50" y="T51"/>
                        </a:cxn>
                        <a:cxn ang="T138">
                          <a:pos x="T52" y="T53"/>
                        </a:cxn>
                        <a:cxn ang="T139">
                          <a:pos x="T54" y="T55"/>
                        </a:cxn>
                        <a:cxn ang="T140">
                          <a:pos x="T56" y="T57"/>
                        </a:cxn>
                        <a:cxn ang="T141">
                          <a:pos x="T58" y="T59"/>
                        </a:cxn>
                        <a:cxn ang="T142">
                          <a:pos x="T60" y="T61"/>
                        </a:cxn>
                        <a:cxn ang="T143">
                          <a:pos x="T62" y="T63"/>
                        </a:cxn>
                        <a:cxn ang="T144">
                          <a:pos x="T64" y="T65"/>
                        </a:cxn>
                        <a:cxn ang="T145">
                          <a:pos x="T66" y="T67"/>
                        </a:cxn>
                        <a:cxn ang="T146">
                          <a:pos x="T68" y="T69"/>
                        </a:cxn>
                        <a:cxn ang="T147">
                          <a:pos x="T70" y="T71"/>
                        </a:cxn>
                        <a:cxn ang="T148">
                          <a:pos x="T72" y="T73"/>
                        </a:cxn>
                        <a:cxn ang="T149">
                          <a:pos x="T74" y="T75"/>
                        </a:cxn>
                        <a:cxn ang="T150">
                          <a:pos x="T76" y="T77"/>
                        </a:cxn>
                        <a:cxn ang="T151">
                          <a:pos x="T78" y="T79"/>
                        </a:cxn>
                        <a:cxn ang="T152">
                          <a:pos x="T80" y="T81"/>
                        </a:cxn>
                        <a:cxn ang="T153">
                          <a:pos x="T82" y="T83"/>
                        </a:cxn>
                        <a:cxn ang="T154">
                          <a:pos x="T84" y="T85"/>
                        </a:cxn>
                        <a:cxn ang="T155">
                          <a:pos x="T86" y="T87"/>
                        </a:cxn>
                        <a:cxn ang="T156">
                          <a:pos x="T88" y="T89"/>
                        </a:cxn>
                        <a:cxn ang="T157">
                          <a:pos x="T90" y="T91"/>
                        </a:cxn>
                        <a:cxn ang="T158">
                          <a:pos x="T92" y="T93"/>
                        </a:cxn>
                        <a:cxn ang="T159">
                          <a:pos x="T94" y="T95"/>
                        </a:cxn>
                        <a:cxn ang="T160">
                          <a:pos x="T96" y="T97"/>
                        </a:cxn>
                        <a:cxn ang="T161">
                          <a:pos x="T98" y="T99"/>
                        </a:cxn>
                        <a:cxn ang="T162">
                          <a:pos x="T100" y="T101"/>
                        </a:cxn>
                        <a:cxn ang="T163">
                          <a:pos x="T102" y="T103"/>
                        </a:cxn>
                        <a:cxn ang="T164">
                          <a:pos x="T104" y="T105"/>
                        </a:cxn>
                        <a:cxn ang="T165">
                          <a:pos x="T106" y="T107"/>
                        </a:cxn>
                        <a:cxn ang="T166">
                          <a:pos x="T108" y="T109"/>
                        </a:cxn>
                        <a:cxn ang="T167">
                          <a:pos x="T110" y="T111"/>
                        </a:cxn>
                      </a:cxnLst>
                      <a:rect l="T168" t="T169" r="T170" b="T171"/>
                      <a:pathLst>
                        <a:path w="943" h="116">
                          <a:moveTo>
                            <a:pt x="435" y="0"/>
                          </a:moveTo>
                          <a:lnTo>
                            <a:pt x="442" y="0"/>
                          </a:lnTo>
                          <a:lnTo>
                            <a:pt x="450" y="1"/>
                          </a:lnTo>
                          <a:lnTo>
                            <a:pt x="458" y="1"/>
                          </a:lnTo>
                          <a:lnTo>
                            <a:pt x="465" y="1"/>
                          </a:lnTo>
                          <a:lnTo>
                            <a:pt x="472" y="1"/>
                          </a:lnTo>
                          <a:lnTo>
                            <a:pt x="480" y="1"/>
                          </a:lnTo>
                          <a:lnTo>
                            <a:pt x="488" y="1"/>
                          </a:lnTo>
                          <a:lnTo>
                            <a:pt x="496" y="2"/>
                          </a:lnTo>
                          <a:lnTo>
                            <a:pt x="503" y="2"/>
                          </a:lnTo>
                          <a:lnTo>
                            <a:pt x="510" y="2"/>
                          </a:lnTo>
                          <a:lnTo>
                            <a:pt x="518" y="2"/>
                          </a:lnTo>
                          <a:lnTo>
                            <a:pt x="525" y="4"/>
                          </a:lnTo>
                          <a:lnTo>
                            <a:pt x="533" y="4"/>
                          </a:lnTo>
                          <a:lnTo>
                            <a:pt x="540" y="5"/>
                          </a:lnTo>
                          <a:lnTo>
                            <a:pt x="548" y="5"/>
                          </a:lnTo>
                          <a:lnTo>
                            <a:pt x="555" y="5"/>
                          </a:lnTo>
                          <a:lnTo>
                            <a:pt x="562" y="5"/>
                          </a:lnTo>
                          <a:lnTo>
                            <a:pt x="571" y="5"/>
                          </a:lnTo>
                          <a:lnTo>
                            <a:pt x="578" y="5"/>
                          </a:lnTo>
                          <a:lnTo>
                            <a:pt x="586" y="5"/>
                          </a:lnTo>
                          <a:lnTo>
                            <a:pt x="593" y="5"/>
                          </a:lnTo>
                          <a:lnTo>
                            <a:pt x="600" y="6"/>
                          </a:lnTo>
                          <a:lnTo>
                            <a:pt x="609" y="6"/>
                          </a:lnTo>
                          <a:lnTo>
                            <a:pt x="616" y="7"/>
                          </a:lnTo>
                          <a:lnTo>
                            <a:pt x="623" y="7"/>
                          </a:lnTo>
                          <a:lnTo>
                            <a:pt x="630" y="7"/>
                          </a:lnTo>
                          <a:lnTo>
                            <a:pt x="638" y="7"/>
                          </a:lnTo>
                          <a:lnTo>
                            <a:pt x="645" y="7"/>
                          </a:lnTo>
                          <a:lnTo>
                            <a:pt x="652" y="7"/>
                          </a:lnTo>
                          <a:lnTo>
                            <a:pt x="661" y="8"/>
                          </a:lnTo>
                          <a:lnTo>
                            <a:pt x="668" y="9"/>
                          </a:lnTo>
                          <a:lnTo>
                            <a:pt x="676" y="9"/>
                          </a:lnTo>
                          <a:lnTo>
                            <a:pt x="683" y="9"/>
                          </a:lnTo>
                          <a:lnTo>
                            <a:pt x="690" y="9"/>
                          </a:lnTo>
                          <a:lnTo>
                            <a:pt x="699" y="9"/>
                          </a:lnTo>
                          <a:lnTo>
                            <a:pt x="706" y="11"/>
                          </a:lnTo>
                          <a:lnTo>
                            <a:pt x="713" y="11"/>
                          </a:lnTo>
                          <a:lnTo>
                            <a:pt x="720" y="12"/>
                          </a:lnTo>
                          <a:lnTo>
                            <a:pt x="728" y="12"/>
                          </a:lnTo>
                          <a:lnTo>
                            <a:pt x="735" y="12"/>
                          </a:lnTo>
                          <a:lnTo>
                            <a:pt x="743" y="12"/>
                          </a:lnTo>
                          <a:lnTo>
                            <a:pt x="750" y="13"/>
                          </a:lnTo>
                          <a:lnTo>
                            <a:pt x="757" y="14"/>
                          </a:lnTo>
                          <a:lnTo>
                            <a:pt x="765" y="14"/>
                          </a:lnTo>
                          <a:lnTo>
                            <a:pt x="772" y="15"/>
                          </a:lnTo>
                          <a:lnTo>
                            <a:pt x="779" y="17"/>
                          </a:lnTo>
                          <a:lnTo>
                            <a:pt x="787" y="17"/>
                          </a:lnTo>
                          <a:lnTo>
                            <a:pt x="795" y="18"/>
                          </a:lnTo>
                          <a:lnTo>
                            <a:pt x="802" y="18"/>
                          </a:lnTo>
                          <a:lnTo>
                            <a:pt x="809" y="19"/>
                          </a:lnTo>
                          <a:lnTo>
                            <a:pt x="816" y="19"/>
                          </a:lnTo>
                          <a:lnTo>
                            <a:pt x="824" y="20"/>
                          </a:lnTo>
                          <a:lnTo>
                            <a:pt x="832" y="23"/>
                          </a:lnTo>
                          <a:lnTo>
                            <a:pt x="839" y="23"/>
                          </a:lnTo>
                          <a:lnTo>
                            <a:pt x="846" y="24"/>
                          </a:lnTo>
                          <a:lnTo>
                            <a:pt x="853" y="25"/>
                          </a:lnTo>
                          <a:lnTo>
                            <a:pt x="860" y="26"/>
                          </a:lnTo>
                          <a:lnTo>
                            <a:pt x="867" y="27"/>
                          </a:lnTo>
                          <a:lnTo>
                            <a:pt x="876" y="28"/>
                          </a:lnTo>
                          <a:lnTo>
                            <a:pt x="883" y="30"/>
                          </a:lnTo>
                          <a:lnTo>
                            <a:pt x="890" y="31"/>
                          </a:lnTo>
                          <a:lnTo>
                            <a:pt x="897" y="32"/>
                          </a:lnTo>
                          <a:lnTo>
                            <a:pt x="904" y="34"/>
                          </a:lnTo>
                          <a:lnTo>
                            <a:pt x="912" y="36"/>
                          </a:lnTo>
                          <a:lnTo>
                            <a:pt x="916" y="39"/>
                          </a:lnTo>
                          <a:lnTo>
                            <a:pt x="919" y="44"/>
                          </a:lnTo>
                          <a:lnTo>
                            <a:pt x="923" y="49"/>
                          </a:lnTo>
                          <a:lnTo>
                            <a:pt x="928" y="52"/>
                          </a:lnTo>
                          <a:lnTo>
                            <a:pt x="931" y="57"/>
                          </a:lnTo>
                          <a:lnTo>
                            <a:pt x="934" y="62"/>
                          </a:lnTo>
                          <a:lnTo>
                            <a:pt x="938" y="65"/>
                          </a:lnTo>
                          <a:lnTo>
                            <a:pt x="943" y="70"/>
                          </a:lnTo>
                          <a:lnTo>
                            <a:pt x="940" y="75"/>
                          </a:lnTo>
                          <a:lnTo>
                            <a:pt x="936" y="78"/>
                          </a:lnTo>
                          <a:lnTo>
                            <a:pt x="934" y="83"/>
                          </a:lnTo>
                          <a:lnTo>
                            <a:pt x="931" y="88"/>
                          </a:lnTo>
                          <a:lnTo>
                            <a:pt x="929" y="91"/>
                          </a:lnTo>
                          <a:lnTo>
                            <a:pt x="927" y="95"/>
                          </a:lnTo>
                          <a:lnTo>
                            <a:pt x="925" y="101"/>
                          </a:lnTo>
                          <a:lnTo>
                            <a:pt x="923" y="106"/>
                          </a:lnTo>
                          <a:lnTo>
                            <a:pt x="918" y="106"/>
                          </a:lnTo>
                          <a:lnTo>
                            <a:pt x="915" y="106"/>
                          </a:lnTo>
                          <a:lnTo>
                            <a:pt x="911" y="106"/>
                          </a:lnTo>
                          <a:lnTo>
                            <a:pt x="906" y="106"/>
                          </a:lnTo>
                          <a:lnTo>
                            <a:pt x="902" y="106"/>
                          </a:lnTo>
                          <a:lnTo>
                            <a:pt x="898" y="106"/>
                          </a:lnTo>
                          <a:lnTo>
                            <a:pt x="893" y="106"/>
                          </a:lnTo>
                          <a:lnTo>
                            <a:pt x="889" y="106"/>
                          </a:lnTo>
                          <a:lnTo>
                            <a:pt x="885" y="106"/>
                          </a:lnTo>
                          <a:lnTo>
                            <a:pt x="880" y="106"/>
                          </a:lnTo>
                          <a:lnTo>
                            <a:pt x="876" y="106"/>
                          </a:lnTo>
                          <a:lnTo>
                            <a:pt x="872" y="106"/>
                          </a:lnTo>
                          <a:lnTo>
                            <a:pt x="867" y="106"/>
                          </a:lnTo>
                          <a:lnTo>
                            <a:pt x="864" y="106"/>
                          </a:lnTo>
                          <a:lnTo>
                            <a:pt x="859" y="106"/>
                          </a:lnTo>
                          <a:lnTo>
                            <a:pt x="855" y="106"/>
                          </a:lnTo>
                          <a:lnTo>
                            <a:pt x="851" y="104"/>
                          </a:lnTo>
                          <a:lnTo>
                            <a:pt x="847" y="104"/>
                          </a:lnTo>
                          <a:lnTo>
                            <a:pt x="842" y="103"/>
                          </a:lnTo>
                          <a:lnTo>
                            <a:pt x="838" y="103"/>
                          </a:lnTo>
                          <a:lnTo>
                            <a:pt x="834" y="103"/>
                          </a:lnTo>
                          <a:lnTo>
                            <a:pt x="829" y="102"/>
                          </a:lnTo>
                          <a:lnTo>
                            <a:pt x="826" y="102"/>
                          </a:lnTo>
                          <a:lnTo>
                            <a:pt x="822" y="102"/>
                          </a:lnTo>
                          <a:lnTo>
                            <a:pt x="817" y="101"/>
                          </a:lnTo>
                          <a:lnTo>
                            <a:pt x="814" y="101"/>
                          </a:lnTo>
                          <a:lnTo>
                            <a:pt x="809" y="100"/>
                          </a:lnTo>
                          <a:lnTo>
                            <a:pt x="806" y="100"/>
                          </a:lnTo>
                          <a:lnTo>
                            <a:pt x="801" y="100"/>
                          </a:lnTo>
                          <a:lnTo>
                            <a:pt x="797" y="99"/>
                          </a:lnTo>
                          <a:lnTo>
                            <a:pt x="792" y="99"/>
                          </a:lnTo>
                          <a:lnTo>
                            <a:pt x="789" y="99"/>
                          </a:lnTo>
                          <a:lnTo>
                            <a:pt x="784" y="97"/>
                          </a:lnTo>
                          <a:lnTo>
                            <a:pt x="781" y="97"/>
                          </a:lnTo>
                          <a:lnTo>
                            <a:pt x="776" y="96"/>
                          </a:lnTo>
                          <a:lnTo>
                            <a:pt x="772" y="95"/>
                          </a:lnTo>
                          <a:lnTo>
                            <a:pt x="768" y="95"/>
                          </a:lnTo>
                          <a:lnTo>
                            <a:pt x="764" y="95"/>
                          </a:lnTo>
                          <a:lnTo>
                            <a:pt x="759" y="94"/>
                          </a:lnTo>
                          <a:lnTo>
                            <a:pt x="756" y="94"/>
                          </a:lnTo>
                          <a:lnTo>
                            <a:pt x="751" y="93"/>
                          </a:lnTo>
                          <a:lnTo>
                            <a:pt x="746" y="93"/>
                          </a:lnTo>
                          <a:lnTo>
                            <a:pt x="743" y="93"/>
                          </a:lnTo>
                          <a:lnTo>
                            <a:pt x="739" y="93"/>
                          </a:lnTo>
                          <a:lnTo>
                            <a:pt x="734" y="91"/>
                          </a:lnTo>
                          <a:lnTo>
                            <a:pt x="731" y="91"/>
                          </a:lnTo>
                          <a:lnTo>
                            <a:pt x="726" y="91"/>
                          </a:lnTo>
                          <a:lnTo>
                            <a:pt x="722" y="91"/>
                          </a:lnTo>
                          <a:lnTo>
                            <a:pt x="719" y="90"/>
                          </a:lnTo>
                          <a:lnTo>
                            <a:pt x="713" y="90"/>
                          </a:lnTo>
                          <a:lnTo>
                            <a:pt x="709" y="90"/>
                          </a:lnTo>
                          <a:lnTo>
                            <a:pt x="706" y="90"/>
                          </a:lnTo>
                          <a:lnTo>
                            <a:pt x="701" y="89"/>
                          </a:lnTo>
                          <a:lnTo>
                            <a:pt x="696" y="89"/>
                          </a:lnTo>
                          <a:lnTo>
                            <a:pt x="693" y="89"/>
                          </a:lnTo>
                          <a:lnTo>
                            <a:pt x="688" y="89"/>
                          </a:lnTo>
                          <a:lnTo>
                            <a:pt x="684" y="89"/>
                          </a:lnTo>
                          <a:lnTo>
                            <a:pt x="680" y="89"/>
                          </a:lnTo>
                          <a:lnTo>
                            <a:pt x="675" y="89"/>
                          </a:lnTo>
                          <a:lnTo>
                            <a:pt x="671" y="89"/>
                          </a:lnTo>
                          <a:lnTo>
                            <a:pt x="667" y="89"/>
                          </a:lnTo>
                          <a:lnTo>
                            <a:pt x="663" y="89"/>
                          </a:lnTo>
                          <a:lnTo>
                            <a:pt x="658" y="89"/>
                          </a:lnTo>
                          <a:lnTo>
                            <a:pt x="655" y="90"/>
                          </a:lnTo>
                          <a:lnTo>
                            <a:pt x="650" y="89"/>
                          </a:lnTo>
                          <a:lnTo>
                            <a:pt x="645" y="88"/>
                          </a:lnTo>
                          <a:lnTo>
                            <a:pt x="641" y="88"/>
                          </a:lnTo>
                          <a:lnTo>
                            <a:pt x="636" y="88"/>
                          </a:lnTo>
                          <a:lnTo>
                            <a:pt x="632" y="87"/>
                          </a:lnTo>
                          <a:lnTo>
                            <a:pt x="628" y="87"/>
                          </a:lnTo>
                          <a:lnTo>
                            <a:pt x="623" y="85"/>
                          </a:lnTo>
                          <a:lnTo>
                            <a:pt x="619" y="85"/>
                          </a:lnTo>
                          <a:lnTo>
                            <a:pt x="614" y="85"/>
                          </a:lnTo>
                          <a:lnTo>
                            <a:pt x="610" y="84"/>
                          </a:lnTo>
                          <a:lnTo>
                            <a:pt x="605" y="84"/>
                          </a:lnTo>
                          <a:lnTo>
                            <a:pt x="600" y="84"/>
                          </a:lnTo>
                          <a:lnTo>
                            <a:pt x="595" y="83"/>
                          </a:lnTo>
                          <a:lnTo>
                            <a:pt x="592" y="83"/>
                          </a:lnTo>
                          <a:lnTo>
                            <a:pt x="587" y="83"/>
                          </a:lnTo>
                          <a:lnTo>
                            <a:pt x="582" y="83"/>
                          </a:lnTo>
                          <a:lnTo>
                            <a:pt x="578" y="82"/>
                          </a:lnTo>
                          <a:lnTo>
                            <a:pt x="573" y="82"/>
                          </a:lnTo>
                          <a:lnTo>
                            <a:pt x="568" y="81"/>
                          </a:lnTo>
                          <a:lnTo>
                            <a:pt x="563" y="81"/>
                          </a:lnTo>
                          <a:lnTo>
                            <a:pt x="559" y="81"/>
                          </a:lnTo>
                          <a:lnTo>
                            <a:pt x="554" y="81"/>
                          </a:lnTo>
                          <a:lnTo>
                            <a:pt x="549" y="81"/>
                          </a:lnTo>
                          <a:lnTo>
                            <a:pt x="544" y="81"/>
                          </a:lnTo>
                          <a:lnTo>
                            <a:pt x="540" y="81"/>
                          </a:lnTo>
                          <a:lnTo>
                            <a:pt x="536" y="81"/>
                          </a:lnTo>
                          <a:lnTo>
                            <a:pt x="531" y="81"/>
                          </a:lnTo>
                          <a:lnTo>
                            <a:pt x="525" y="81"/>
                          </a:lnTo>
                          <a:lnTo>
                            <a:pt x="521" y="81"/>
                          </a:lnTo>
                          <a:lnTo>
                            <a:pt x="516" y="81"/>
                          </a:lnTo>
                          <a:lnTo>
                            <a:pt x="512" y="81"/>
                          </a:lnTo>
                          <a:lnTo>
                            <a:pt x="508" y="82"/>
                          </a:lnTo>
                          <a:lnTo>
                            <a:pt x="501" y="81"/>
                          </a:lnTo>
                          <a:lnTo>
                            <a:pt x="493" y="81"/>
                          </a:lnTo>
                          <a:lnTo>
                            <a:pt x="485" y="81"/>
                          </a:lnTo>
                          <a:lnTo>
                            <a:pt x="479" y="81"/>
                          </a:lnTo>
                          <a:lnTo>
                            <a:pt x="472" y="80"/>
                          </a:lnTo>
                          <a:lnTo>
                            <a:pt x="465" y="80"/>
                          </a:lnTo>
                          <a:lnTo>
                            <a:pt x="458" y="80"/>
                          </a:lnTo>
                          <a:lnTo>
                            <a:pt x="451" y="80"/>
                          </a:lnTo>
                          <a:lnTo>
                            <a:pt x="444" y="78"/>
                          </a:lnTo>
                          <a:lnTo>
                            <a:pt x="438" y="78"/>
                          </a:lnTo>
                          <a:lnTo>
                            <a:pt x="429" y="78"/>
                          </a:lnTo>
                          <a:lnTo>
                            <a:pt x="422" y="78"/>
                          </a:lnTo>
                          <a:lnTo>
                            <a:pt x="415" y="78"/>
                          </a:lnTo>
                          <a:lnTo>
                            <a:pt x="409" y="78"/>
                          </a:lnTo>
                          <a:lnTo>
                            <a:pt x="402" y="78"/>
                          </a:lnTo>
                          <a:lnTo>
                            <a:pt x="395" y="78"/>
                          </a:lnTo>
                          <a:lnTo>
                            <a:pt x="387" y="78"/>
                          </a:lnTo>
                          <a:lnTo>
                            <a:pt x="381" y="78"/>
                          </a:lnTo>
                          <a:lnTo>
                            <a:pt x="374" y="78"/>
                          </a:lnTo>
                          <a:lnTo>
                            <a:pt x="366" y="78"/>
                          </a:lnTo>
                          <a:lnTo>
                            <a:pt x="359" y="78"/>
                          </a:lnTo>
                          <a:lnTo>
                            <a:pt x="352" y="78"/>
                          </a:lnTo>
                          <a:lnTo>
                            <a:pt x="345" y="80"/>
                          </a:lnTo>
                          <a:lnTo>
                            <a:pt x="339" y="80"/>
                          </a:lnTo>
                          <a:lnTo>
                            <a:pt x="331" y="80"/>
                          </a:lnTo>
                          <a:lnTo>
                            <a:pt x="325" y="80"/>
                          </a:lnTo>
                          <a:lnTo>
                            <a:pt x="318" y="81"/>
                          </a:lnTo>
                          <a:lnTo>
                            <a:pt x="311" y="81"/>
                          </a:lnTo>
                          <a:lnTo>
                            <a:pt x="304" y="81"/>
                          </a:lnTo>
                          <a:lnTo>
                            <a:pt x="298" y="82"/>
                          </a:lnTo>
                          <a:lnTo>
                            <a:pt x="291" y="82"/>
                          </a:lnTo>
                          <a:lnTo>
                            <a:pt x="283" y="83"/>
                          </a:lnTo>
                          <a:lnTo>
                            <a:pt x="276" y="83"/>
                          </a:lnTo>
                          <a:lnTo>
                            <a:pt x="269" y="83"/>
                          </a:lnTo>
                          <a:lnTo>
                            <a:pt x="263" y="84"/>
                          </a:lnTo>
                          <a:lnTo>
                            <a:pt x="256" y="84"/>
                          </a:lnTo>
                          <a:lnTo>
                            <a:pt x="249" y="85"/>
                          </a:lnTo>
                          <a:lnTo>
                            <a:pt x="242" y="85"/>
                          </a:lnTo>
                          <a:lnTo>
                            <a:pt x="235" y="87"/>
                          </a:lnTo>
                          <a:lnTo>
                            <a:pt x="229" y="88"/>
                          </a:lnTo>
                          <a:lnTo>
                            <a:pt x="222" y="88"/>
                          </a:lnTo>
                          <a:lnTo>
                            <a:pt x="215" y="89"/>
                          </a:lnTo>
                          <a:lnTo>
                            <a:pt x="208" y="90"/>
                          </a:lnTo>
                          <a:lnTo>
                            <a:pt x="202" y="90"/>
                          </a:lnTo>
                          <a:lnTo>
                            <a:pt x="194" y="91"/>
                          </a:lnTo>
                          <a:lnTo>
                            <a:pt x="187" y="93"/>
                          </a:lnTo>
                          <a:lnTo>
                            <a:pt x="181" y="94"/>
                          </a:lnTo>
                          <a:lnTo>
                            <a:pt x="174" y="95"/>
                          </a:lnTo>
                          <a:lnTo>
                            <a:pt x="167" y="95"/>
                          </a:lnTo>
                          <a:lnTo>
                            <a:pt x="161" y="96"/>
                          </a:lnTo>
                          <a:lnTo>
                            <a:pt x="154" y="97"/>
                          </a:lnTo>
                          <a:lnTo>
                            <a:pt x="147" y="99"/>
                          </a:lnTo>
                          <a:lnTo>
                            <a:pt x="141" y="100"/>
                          </a:lnTo>
                          <a:lnTo>
                            <a:pt x="134" y="101"/>
                          </a:lnTo>
                          <a:lnTo>
                            <a:pt x="127" y="103"/>
                          </a:lnTo>
                          <a:lnTo>
                            <a:pt x="121" y="104"/>
                          </a:lnTo>
                          <a:lnTo>
                            <a:pt x="114" y="106"/>
                          </a:lnTo>
                          <a:lnTo>
                            <a:pt x="108" y="107"/>
                          </a:lnTo>
                          <a:lnTo>
                            <a:pt x="101" y="108"/>
                          </a:lnTo>
                          <a:lnTo>
                            <a:pt x="95" y="110"/>
                          </a:lnTo>
                          <a:lnTo>
                            <a:pt x="88" y="112"/>
                          </a:lnTo>
                          <a:lnTo>
                            <a:pt x="82" y="113"/>
                          </a:lnTo>
                          <a:lnTo>
                            <a:pt x="76" y="115"/>
                          </a:lnTo>
                          <a:lnTo>
                            <a:pt x="69" y="116"/>
                          </a:lnTo>
                          <a:lnTo>
                            <a:pt x="65" y="115"/>
                          </a:lnTo>
                          <a:lnTo>
                            <a:pt x="62" y="115"/>
                          </a:lnTo>
                          <a:lnTo>
                            <a:pt x="58" y="114"/>
                          </a:lnTo>
                          <a:lnTo>
                            <a:pt x="56" y="114"/>
                          </a:lnTo>
                          <a:lnTo>
                            <a:pt x="52" y="113"/>
                          </a:lnTo>
                          <a:lnTo>
                            <a:pt x="49" y="113"/>
                          </a:lnTo>
                          <a:lnTo>
                            <a:pt x="45" y="113"/>
                          </a:lnTo>
                          <a:lnTo>
                            <a:pt x="43" y="113"/>
                          </a:lnTo>
                          <a:lnTo>
                            <a:pt x="39" y="113"/>
                          </a:lnTo>
                          <a:lnTo>
                            <a:pt x="37" y="113"/>
                          </a:lnTo>
                          <a:lnTo>
                            <a:pt x="33" y="113"/>
                          </a:lnTo>
                          <a:lnTo>
                            <a:pt x="31" y="113"/>
                          </a:lnTo>
                          <a:lnTo>
                            <a:pt x="27" y="113"/>
                          </a:lnTo>
                          <a:lnTo>
                            <a:pt x="25" y="113"/>
                          </a:lnTo>
                          <a:lnTo>
                            <a:pt x="22" y="113"/>
                          </a:lnTo>
                          <a:lnTo>
                            <a:pt x="19" y="113"/>
                          </a:lnTo>
                          <a:lnTo>
                            <a:pt x="18" y="109"/>
                          </a:lnTo>
                          <a:lnTo>
                            <a:pt x="16" y="107"/>
                          </a:lnTo>
                          <a:lnTo>
                            <a:pt x="15" y="103"/>
                          </a:lnTo>
                          <a:lnTo>
                            <a:pt x="14" y="101"/>
                          </a:lnTo>
                          <a:lnTo>
                            <a:pt x="12" y="95"/>
                          </a:lnTo>
                          <a:lnTo>
                            <a:pt x="9" y="91"/>
                          </a:lnTo>
                          <a:lnTo>
                            <a:pt x="7" y="87"/>
                          </a:lnTo>
                          <a:lnTo>
                            <a:pt x="5" y="83"/>
                          </a:lnTo>
                          <a:lnTo>
                            <a:pt x="2" y="78"/>
                          </a:lnTo>
                          <a:lnTo>
                            <a:pt x="0" y="75"/>
                          </a:lnTo>
                          <a:lnTo>
                            <a:pt x="2" y="70"/>
                          </a:lnTo>
                          <a:lnTo>
                            <a:pt x="6" y="68"/>
                          </a:lnTo>
                          <a:lnTo>
                            <a:pt x="8" y="64"/>
                          </a:lnTo>
                          <a:lnTo>
                            <a:pt x="12" y="61"/>
                          </a:lnTo>
                          <a:lnTo>
                            <a:pt x="14" y="58"/>
                          </a:lnTo>
                          <a:lnTo>
                            <a:pt x="18" y="55"/>
                          </a:lnTo>
                          <a:lnTo>
                            <a:pt x="21" y="52"/>
                          </a:lnTo>
                          <a:lnTo>
                            <a:pt x="25" y="51"/>
                          </a:lnTo>
                          <a:lnTo>
                            <a:pt x="27" y="49"/>
                          </a:lnTo>
                          <a:lnTo>
                            <a:pt x="31" y="46"/>
                          </a:lnTo>
                          <a:lnTo>
                            <a:pt x="34" y="44"/>
                          </a:lnTo>
                          <a:lnTo>
                            <a:pt x="38" y="43"/>
                          </a:lnTo>
                          <a:lnTo>
                            <a:pt x="41" y="40"/>
                          </a:lnTo>
                          <a:lnTo>
                            <a:pt x="45" y="39"/>
                          </a:lnTo>
                          <a:lnTo>
                            <a:pt x="49" y="38"/>
                          </a:lnTo>
                          <a:lnTo>
                            <a:pt x="53" y="37"/>
                          </a:lnTo>
                          <a:lnTo>
                            <a:pt x="56" y="34"/>
                          </a:lnTo>
                          <a:lnTo>
                            <a:pt x="60" y="33"/>
                          </a:lnTo>
                          <a:lnTo>
                            <a:pt x="64" y="32"/>
                          </a:lnTo>
                          <a:lnTo>
                            <a:pt x="67" y="31"/>
                          </a:lnTo>
                          <a:lnTo>
                            <a:pt x="71" y="30"/>
                          </a:lnTo>
                          <a:lnTo>
                            <a:pt x="76" y="30"/>
                          </a:lnTo>
                          <a:lnTo>
                            <a:pt x="79" y="28"/>
                          </a:lnTo>
                          <a:lnTo>
                            <a:pt x="83" y="27"/>
                          </a:lnTo>
                          <a:lnTo>
                            <a:pt x="88" y="27"/>
                          </a:lnTo>
                          <a:lnTo>
                            <a:pt x="91" y="26"/>
                          </a:lnTo>
                          <a:lnTo>
                            <a:pt x="95" y="25"/>
                          </a:lnTo>
                          <a:lnTo>
                            <a:pt x="98" y="25"/>
                          </a:lnTo>
                          <a:lnTo>
                            <a:pt x="103" y="25"/>
                          </a:lnTo>
                          <a:lnTo>
                            <a:pt x="107" y="25"/>
                          </a:lnTo>
                          <a:lnTo>
                            <a:pt x="111" y="24"/>
                          </a:lnTo>
                          <a:lnTo>
                            <a:pt x="116" y="24"/>
                          </a:lnTo>
                          <a:lnTo>
                            <a:pt x="120" y="23"/>
                          </a:lnTo>
                          <a:lnTo>
                            <a:pt x="123" y="23"/>
                          </a:lnTo>
                          <a:lnTo>
                            <a:pt x="127" y="23"/>
                          </a:lnTo>
                          <a:lnTo>
                            <a:pt x="132" y="23"/>
                          </a:lnTo>
                          <a:lnTo>
                            <a:pt x="135" y="23"/>
                          </a:lnTo>
                          <a:lnTo>
                            <a:pt x="140" y="21"/>
                          </a:lnTo>
                          <a:lnTo>
                            <a:pt x="143" y="21"/>
                          </a:lnTo>
                          <a:lnTo>
                            <a:pt x="148" y="21"/>
                          </a:lnTo>
                          <a:lnTo>
                            <a:pt x="152" y="20"/>
                          </a:lnTo>
                          <a:lnTo>
                            <a:pt x="156" y="20"/>
                          </a:lnTo>
                          <a:lnTo>
                            <a:pt x="161" y="20"/>
                          </a:lnTo>
                          <a:lnTo>
                            <a:pt x="165" y="20"/>
                          </a:lnTo>
                          <a:lnTo>
                            <a:pt x="170" y="19"/>
                          </a:lnTo>
                          <a:lnTo>
                            <a:pt x="173" y="19"/>
                          </a:lnTo>
                          <a:lnTo>
                            <a:pt x="177" y="19"/>
                          </a:lnTo>
                          <a:lnTo>
                            <a:pt x="181" y="19"/>
                          </a:lnTo>
                          <a:lnTo>
                            <a:pt x="186" y="19"/>
                          </a:lnTo>
                          <a:lnTo>
                            <a:pt x="190" y="19"/>
                          </a:lnTo>
                          <a:lnTo>
                            <a:pt x="194" y="18"/>
                          </a:lnTo>
                          <a:lnTo>
                            <a:pt x="198" y="18"/>
                          </a:lnTo>
                          <a:lnTo>
                            <a:pt x="202" y="17"/>
                          </a:lnTo>
                          <a:lnTo>
                            <a:pt x="206" y="17"/>
                          </a:lnTo>
                          <a:lnTo>
                            <a:pt x="210" y="15"/>
                          </a:lnTo>
                          <a:lnTo>
                            <a:pt x="215" y="15"/>
                          </a:lnTo>
                          <a:lnTo>
                            <a:pt x="218" y="14"/>
                          </a:lnTo>
                          <a:lnTo>
                            <a:pt x="222" y="14"/>
                          </a:lnTo>
                          <a:lnTo>
                            <a:pt x="225" y="13"/>
                          </a:lnTo>
                          <a:lnTo>
                            <a:pt x="230" y="12"/>
                          </a:lnTo>
                          <a:lnTo>
                            <a:pt x="234" y="12"/>
                          </a:lnTo>
                          <a:lnTo>
                            <a:pt x="237" y="11"/>
                          </a:lnTo>
                          <a:lnTo>
                            <a:pt x="242" y="9"/>
                          </a:lnTo>
                          <a:lnTo>
                            <a:pt x="245" y="9"/>
                          </a:lnTo>
                          <a:lnTo>
                            <a:pt x="249" y="7"/>
                          </a:lnTo>
                          <a:lnTo>
                            <a:pt x="251" y="7"/>
                          </a:lnTo>
                          <a:lnTo>
                            <a:pt x="255" y="7"/>
                          </a:lnTo>
                          <a:lnTo>
                            <a:pt x="257" y="7"/>
                          </a:lnTo>
                          <a:lnTo>
                            <a:pt x="260" y="7"/>
                          </a:lnTo>
                          <a:lnTo>
                            <a:pt x="263" y="6"/>
                          </a:lnTo>
                          <a:lnTo>
                            <a:pt x="266" y="6"/>
                          </a:lnTo>
                          <a:lnTo>
                            <a:pt x="269" y="6"/>
                          </a:lnTo>
                          <a:lnTo>
                            <a:pt x="272" y="5"/>
                          </a:lnTo>
                          <a:lnTo>
                            <a:pt x="275" y="5"/>
                          </a:lnTo>
                          <a:lnTo>
                            <a:pt x="278" y="5"/>
                          </a:lnTo>
                          <a:lnTo>
                            <a:pt x="281" y="5"/>
                          </a:lnTo>
                          <a:lnTo>
                            <a:pt x="283" y="5"/>
                          </a:lnTo>
                          <a:lnTo>
                            <a:pt x="287" y="5"/>
                          </a:lnTo>
                          <a:lnTo>
                            <a:pt x="289" y="5"/>
                          </a:lnTo>
                          <a:lnTo>
                            <a:pt x="293" y="5"/>
                          </a:lnTo>
                          <a:lnTo>
                            <a:pt x="295" y="5"/>
                          </a:lnTo>
                          <a:lnTo>
                            <a:pt x="298" y="5"/>
                          </a:lnTo>
                          <a:lnTo>
                            <a:pt x="301" y="5"/>
                          </a:lnTo>
                          <a:lnTo>
                            <a:pt x="304" y="5"/>
                          </a:lnTo>
                          <a:lnTo>
                            <a:pt x="307" y="5"/>
                          </a:lnTo>
                          <a:lnTo>
                            <a:pt x="311" y="5"/>
                          </a:lnTo>
                          <a:lnTo>
                            <a:pt x="313" y="5"/>
                          </a:lnTo>
                          <a:lnTo>
                            <a:pt x="315" y="5"/>
                          </a:lnTo>
                          <a:lnTo>
                            <a:pt x="319" y="5"/>
                          </a:lnTo>
                          <a:lnTo>
                            <a:pt x="321" y="5"/>
                          </a:lnTo>
                          <a:lnTo>
                            <a:pt x="325" y="5"/>
                          </a:lnTo>
                          <a:lnTo>
                            <a:pt x="329" y="5"/>
                          </a:lnTo>
                          <a:lnTo>
                            <a:pt x="331" y="5"/>
                          </a:lnTo>
                          <a:lnTo>
                            <a:pt x="333" y="5"/>
                          </a:lnTo>
                          <a:lnTo>
                            <a:pt x="337" y="5"/>
                          </a:lnTo>
                          <a:lnTo>
                            <a:pt x="340" y="6"/>
                          </a:lnTo>
                          <a:lnTo>
                            <a:pt x="343" y="5"/>
                          </a:lnTo>
                          <a:lnTo>
                            <a:pt x="346" y="5"/>
                          </a:lnTo>
                          <a:lnTo>
                            <a:pt x="349" y="5"/>
                          </a:lnTo>
                          <a:lnTo>
                            <a:pt x="351" y="5"/>
                          </a:lnTo>
                          <a:lnTo>
                            <a:pt x="355" y="5"/>
                          </a:lnTo>
                          <a:lnTo>
                            <a:pt x="357" y="5"/>
                          </a:lnTo>
                          <a:lnTo>
                            <a:pt x="361" y="5"/>
                          </a:lnTo>
                          <a:lnTo>
                            <a:pt x="364" y="5"/>
                          </a:lnTo>
                          <a:lnTo>
                            <a:pt x="366" y="5"/>
                          </a:lnTo>
                          <a:lnTo>
                            <a:pt x="369" y="5"/>
                          </a:lnTo>
                          <a:lnTo>
                            <a:pt x="371" y="5"/>
                          </a:lnTo>
                          <a:lnTo>
                            <a:pt x="376" y="5"/>
                          </a:lnTo>
                          <a:lnTo>
                            <a:pt x="378" y="5"/>
                          </a:lnTo>
                          <a:lnTo>
                            <a:pt x="382" y="5"/>
                          </a:lnTo>
                          <a:lnTo>
                            <a:pt x="384" y="5"/>
                          </a:lnTo>
                          <a:lnTo>
                            <a:pt x="387" y="5"/>
                          </a:lnTo>
                          <a:lnTo>
                            <a:pt x="390" y="5"/>
                          </a:lnTo>
                          <a:lnTo>
                            <a:pt x="394" y="5"/>
                          </a:lnTo>
                          <a:lnTo>
                            <a:pt x="396" y="5"/>
                          </a:lnTo>
                          <a:lnTo>
                            <a:pt x="400" y="5"/>
                          </a:lnTo>
                          <a:lnTo>
                            <a:pt x="402" y="5"/>
                          </a:lnTo>
                          <a:lnTo>
                            <a:pt x="404" y="5"/>
                          </a:lnTo>
                          <a:lnTo>
                            <a:pt x="407" y="4"/>
                          </a:lnTo>
                          <a:lnTo>
                            <a:pt x="410" y="4"/>
                          </a:lnTo>
                          <a:lnTo>
                            <a:pt x="414" y="2"/>
                          </a:lnTo>
                          <a:lnTo>
                            <a:pt x="418" y="2"/>
                          </a:lnTo>
                          <a:lnTo>
                            <a:pt x="420" y="1"/>
                          </a:lnTo>
                          <a:lnTo>
                            <a:pt x="422" y="1"/>
                          </a:lnTo>
                          <a:lnTo>
                            <a:pt x="426" y="1"/>
                          </a:lnTo>
                          <a:lnTo>
                            <a:pt x="428" y="1"/>
                          </a:lnTo>
                          <a:lnTo>
                            <a:pt x="432" y="0"/>
                          </a:lnTo>
                          <a:lnTo>
                            <a:pt x="435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42" name="Freeform 83"/>
                    <p:cNvSpPr>
                      <a:spLocks/>
                    </p:cNvSpPr>
                    <p:nvPr/>
                  </p:nvSpPr>
                  <p:spPr bwMode="auto">
                    <a:xfrm>
                      <a:off x="5406" y="1602"/>
                      <a:ext cx="36" cy="166"/>
                    </a:xfrm>
                    <a:custGeom>
                      <a:avLst/>
                      <a:gdLst>
                        <a:gd name="T0" fmla="*/ 3 w 107"/>
                        <a:gd name="T1" fmla="*/ 0 h 499"/>
                        <a:gd name="T2" fmla="*/ 3 w 107"/>
                        <a:gd name="T3" fmla="*/ 1 h 499"/>
                        <a:gd name="T4" fmla="*/ 4 w 107"/>
                        <a:gd name="T5" fmla="*/ 1 h 499"/>
                        <a:gd name="T6" fmla="*/ 4 w 107"/>
                        <a:gd name="T7" fmla="*/ 2 h 499"/>
                        <a:gd name="T8" fmla="*/ 4 w 107"/>
                        <a:gd name="T9" fmla="*/ 2 h 499"/>
                        <a:gd name="T10" fmla="*/ 4 w 107"/>
                        <a:gd name="T11" fmla="*/ 3 h 499"/>
                        <a:gd name="T12" fmla="*/ 3 w 107"/>
                        <a:gd name="T13" fmla="*/ 4 h 499"/>
                        <a:gd name="T14" fmla="*/ 3 w 107"/>
                        <a:gd name="T15" fmla="*/ 4 h 499"/>
                        <a:gd name="T16" fmla="*/ 3 w 107"/>
                        <a:gd name="T17" fmla="*/ 5 h 499"/>
                        <a:gd name="T18" fmla="*/ 3 w 107"/>
                        <a:gd name="T19" fmla="*/ 6 h 499"/>
                        <a:gd name="T20" fmla="*/ 3 w 107"/>
                        <a:gd name="T21" fmla="*/ 6 h 499"/>
                        <a:gd name="T22" fmla="*/ 3 w 107"/>
                        <a:gd name="T23" fmla="*/ 7 h 499"/>
                        <a:gd name="T24" fmla="*/ 3 w 107"/>
                        <a:gd name="T25" fmla="*/ 8 h 499"/>
                        <a:gd name="T26" fmla="*/ 3 w 107"/>
                        <a:gd name="T27" fmla="*/ 8 h 499"/>
                        <a:gd name="T28" fmla="*/ 3 w 107"/>
                        <a:gd name="T29" fmla="*/ 9 h 499"/>
                        <a:gd name="T30" fmla="*/ 3 w 107"/>
                        <a:gd name="T31" fmla="*/ 10 h 499"/>
                        <a:gd name="T32" fmla="*/ 3 w 107"/>
                        <a:gd name="T33" fmla="*/ 11 h 499"/>
                        <a:gd name="T34" fmla="*/ 3 w 107"/>
                        <a:gd name="T35" fmla="*/ 12 h 499"/>
                        <a:gd name="T36" fmla="*/ 3 w 107"/>
                        <a:gd name="T37" fmla="*/ 12 h 499"/>
                        <a:gd name="T38" fmla="*/ 3 w 107"/>
                        <a:gd name="T39" fmla="*/ 13 h 499"/>
                        <a:gd name="T40" fmla="*/ 3 w 107"/>
                        <a:gd name="T41" fmla="*/ 14 h 499"/>
                        <a:gd name="T42" fmla="*/ 3 w 107"/>
                        <a:gd name="T43" fmla="*/ 15 h 499"/>
                        <a:gd name="T44" fmla="*/ 4 w 107"/>
                        <a:gd name="T45" fmla="*/ 16 h 499"/>
                        <a:gd name="T46" fmla="*/ 4 w 107"/>
                        <a:gd name="T47" fmla="*/ 16 h 499"/>
                        <a:gd name="T48" fmla="*/ 4 w 107"/>
                        <a:gd name="T49" fmla="*/ 17 h 499"/>
                        <a:gd name="T50" fmla="*/ 4 w 107"/>
                        <a:gd name="T51" fmla="*/ 18 h 499"/>
                        <a:gd name="T52" fmla="*/ 3 w 107"/>
                        <a:gd name="T53" fmla="*/ 18 h 499"/>
                        <a:gd name="T54" fmla="*/ 2 w 107"/>
                        <a:gd name="T55" fmla="*/ 18 h 499"/>
                        <a:gd name="T56" fmla="*/ 1 w 107"/>
                        <a:gd name="T57" fmla="*/ 17 h 499"/>
                        <a:gd name="T58" fmla="*/ 1 w 107"/>
                        <a:gd name="T59" fmla="*/ 17 h 499"/>
                        <a:gd name="T60" fmla="*/ 0 w 107"/>
                        <a:gd name="T61" fmla="*/ 16 h 499"/>
                        <a:gd name="T62" fmla="*/ 0 w 107"/>
                        <a:gd name="T63" fmla="*/ 15 h 499"/>
                        <a:gd name="T64" fmla="*/ 0 w 107"/>
                        <a:gd name="T65" fmla="*/ 14 h 499"/>
                        <a:gd name="T66" fmla="*/ 0 w 107"/>
                        <a:gd name="T67" fmla="*/ 13 h 499"/>
                        <a:gd name="T68" fmla="*/ 0 w 107"/>
                        <a:gd name="T69" fmla="*/ 12 h 499"/>
                        <a:gd name="T70" fmla="*/ 0 w 107"/>
                        <a:gd name="T71" fmla="*/ 11 h 499"/>
                        <a:gd name="T72" fmla="*/ 0 w 107"/>
                        <a:gd name="T73" fmla="*/ 10 h 499"/>
                        <a:gd name="T74" fmla="*/ 0 w 107"/>
                        <a:gd name="T75" fmla="*/ 9 h 499"/>
                        <a:gd name="T76" fmla="*/ 0 w 107"/>
                        <a:gd name="T77" fmla="*/ 8 h 499"/>
                        <a:gd name="T78" fmla="*/ 0 w 107"/>
                        <a:gd name="T79" fmla="*/ 7 h 499"/>
                        <a:gd name="T80" fmla="*/ 0 w 107"/>
                        <a:gd name="T81" fmla="*/ 7 h 499"/>
                        <a:gd name="T82" fmla="*/ 0 w 107"/>
                        <a:gd name="T83" fmla="*/ 6 h 499"/>
                        <a:gd name="T84" fmla="*/ 0 w 107"/>
                        <a:gd name="T85" fmla="*/ 5 h 499"/>
                        <a:gd name="T86" fmla="*/ 0 w 107"/>
                        <a:gd name="T87" fmla="*/ 5 h 499"/>
                        <a:gd name="T88" fmla="*/ 0 w 107"/>
                        <a:gd name="T89" fmla="*/ 4 h 499"/>
                        <a:gd name="T90" fmla="*/ 0 w 107"/>
                        <a:gd name="T91" fmla="*/ 4 h 499"/>
                        <a:gd name="T92" fmla="*/ 0 w 107"/>
                        <a:gd name="T93" fmla="*/ 3 h 499"/>
                        <a:gd name="T94" fmla="*/ 0 w 107"/>
                        <a:gd name="T95" fmla="*/ 2 h 499"/>
                        <a:gd name="T96" fmla="*/ 1 w 107"/>
                        <a:gd name="T97" fmla="*/ 2 h 499"/>
                        <a:gd name="T98" fmla="*/ 1 w 107"/>
                        <a:gd name="T99" fmla="*/ 1 h 499"/>
                        <a:gd name="T100" fmla="*/ 1 w 107"/>
                        <a:gd name="T101" fmla="*/ 1 h 499"/>
                        <a:gd name="T102" fmla="*/ 2 w 107"/>
                        <a:gd name="T103" fmla="*/ 0 h 499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w 107"/>
                        <a:gd name="T157" fmla="*/ 0 h 499"/>
                        <a:gd name="T158" fmla="*/ 107 w 107"/>
                        <a:gd name="T159" fmla="*/ 499 h 499"/>
                      </a:gdLst>
                      <a:ahLst/>
                      <a:cxnLst>
                        <a:cxn ang="T104">
                          <a:pos x="T0" y="T1"/>
                        </a:cxn>
                        <a:cxn ang="T105">
                          <a:pos x="T2" y="T3"/>
                        </a:cxn>
                        <a:cxn ang="T106">
                          <a:pos x="T4" y="T5"/>
                        </a:cxn>
                        <a:cxn ang="T107">
                          <a:pos x="T6" y="T7"/>
                        </a:cxn>
                        <a:cxn ang="T108">
                          <a:pos x="T8" y="T9"/>
                        </a:cxn>
                        <a:cxn ang="T109">
                          <a:pos x="T10" y="T11"/>
                        </a:cxn>
                        <a:cxn ang="T110">
                          <a:pos x="T12" y="T13"/>
                        </a:cxn>
                        <a:cxn ang="T111">
                          <a:pos x="T14" y="T15"/>
                        </a:cxn>
                        <a:cxn ang="T112">
                          <a:pos x="T16" y="T17"/>
                        </a:cxn>
                        <a:cxn ang="T113">
                          <a:pos x="T18" y="T19"/>
                        </a:cxn>
                        <a:cxn ang="T114">
                          <a:pos x="T20" y="T21"/>
                        </a:cxn>
                        <a:cxn ang="T115">
                          <a:pos x="T22" y="T23"/>
                        </a:cxn>
                        <a:cxn ang="T116">
                          <a:pos x="T24" y="T25"/>
                        </a:cxn>
                        <a:cxn ang="T117">
                          <a:pos x="T26" y="T27"/>
                        </a:cxn>
                        <a:cxn ang="T118">
                          <a:pos x="T28" y="T29"/>
                        </a:cxn>
                        <a:cxn ang="T119">
                          <a:pos x="T30" y="T31"/>
                        </a:cxn>
                        <a:cxn ang="T120">
                          <a:pos x="T32" y="T33"/>
                        </a:cxn>
                        <a:cxn ang="T121">
                          <a:pos x="T34" y="T35"/>
                        </a:cxn>
                        <a:cxn ang="T122">
                          <a:pos x="T36" y="T37"/>
                        </a:cxn>
                        <a:cxn ang="T123">
                          <a:pos x="T38" y="T39"/>
                        </a:cxn>
                        <a:cxn ang="T124">
                          <a:pos x="T40" y="T41"/>
                        </a:cxn>
                        <a:cxn ang="T125">
                          <a:pos x="T42" y="T43"/>
                        </a:cxn>
                        <a:cxn ang="T126">
                          <a:pos x="T44" y="T45"/>
                        </a:cxn>
                        <a:cxn ang="T127">
                          <a:pos x="T46" y="T47"/>
                        </a:cxn>
                        <a:cxn ang="T128">
                          <a:pos x="T48" y="T49"/>
                        </a:cxn>
                        <a:cxn ang="T129">
                          <a:pos x="T50" y="T51"/>
                        </a:cxn>
                        <a:cxn ang="T130">
                          <a:pos x="T52" y="T53"/>
                        </a:cxn>
                        <a:cxn ang="T131">
                          <a:pos x="T54" y="T55"/>
                        </a:cxn>
                        <a:cxn ang="T132">
                          <a:pos x="T56" y="T57"/>
                        </a:cxn>
                        <a:cxn ang="T133">
                          <a:pos x="T58" y="T59"/>
                        </a:cxn>
                        <a:cxn ang="T134">
                          <a:pos x="T60" y="T61"/>
                        </a:cxn>
                        <a:cxn ang="T135">
                          <a:pos x="T62" y="T63"/>
                        </a:cxn>
                        <a:cxn ang="T136">
                          <a:pos x="T64" y="T65"/>
                        </a:cxn>
                        <a:cxn ang="T137">
                          <a:pos x="T66" y="T67"/>
                        </a:cxn>
                        <a:cxn ang="T138">
                          <a:pos x="T68" y="T69"/>
                        </a:cxn>
                        <a:cxn ang="T139">
                          <a:pos x="T70" y="T71"/>
                        </a:cxn>
                        <a:cxn ang="T140">
                          <a:pos x="T72" y="T73"/>
                        </a:cxn>
                        <a:cxn ang="T141">
                          <a:pos x="T74" y="T75"/>
                        </a:cxn>
                        <a:cxn ang="T142">
                          <a:pos x="T76" y="T77"/>
                        </a:cxn>
                        <a:cxn ang="T143">
                          <a:pos x="T78" y="T79"/>
                        </a:cxn>
                        <a:cxn ang="T144">
                          <a:pos x="T80" y="T81"/>
                        </a:cxn>
                        <a:cxn ang="T145">
                          <a:pos x="T82" y="T83"/>
                        </a:cxn>
                        <a:cxn ang="T146">
                          <a:pos x="T84" y="T85"/>
                        </a:cxn>
                        <a:cxn ang="T147">
                          <a:pos x="T86" y="T87"/>
                        </a:cxn>
                        <a:cxn ang="T148">
                          <a:pos x="T88" y="T89"/>
                        </a:cxn>
                        <a:cxn ang="T149">
                          <a:pos x="T90" y="T91"/>
                        </a:cxn>
                        <a:cxn ang="T150">
                          <a:pos x="T92" y="T93"/>
                        </a:cxn>
                        <a:cxn ang="T151">
                          <a:pos x="T94" y="T95"/>
                        </a:cxn>
                        <a:cxn ang="T152">
                          <a:pos x="T96" y="T97"/>
                        </a:cxn>
                        <a:cxn ang="T153">
                          <a:pos x="T98" y="T99"/>
                        </a:cxn>
                        <a:cxn ang="T154">
                          <a:pos x="T100" y="T101"/>
                        </a:cxn>
                        <a:cxn ang="T155">
                          <a:pos x="T102" y="T103"/>
                        </a:cxn>
                      </a:cxnLst>
                      <a:rect l="T156" t="T157" r="T158" b="T159"/>
                      <a:pathLst>
                        <a:path w="107" h="499">
                          <a:moveTo>
                            <a:pt x="54" y="0"/>
                          </a:moveTo>
                          <a:lnTo>
                            <a:pt x="57" y="2"/>
                          </a:lnTo>
                          <a:lnTo>
                            <a:pt x="61" y="4"/>
                          </a:lnTo>
                          <a:lnTo>
                            <a:pt x="64" y="5"/>
                          </a:lnTo>
                          <a:lnTo>
                            <a:pt x="69" y="7"/>
                          </a:lnTo>
                          <a:lnTo>
                            <a:pt x="71" y="8"/>
                          </a:lnTo>
                          <a:lnTo>
                            <a:pt x="74" y="11"/>
                          </a:lnTo>
                          <a:lnTo>
                            <a:pt x="76" y="12"/>
                          </a:lnTo>
                          <a:lnTo>
                            <a:pt x="80" y="15"/>
                          </a:lnTo>
                          <a:lnTo>
                            <a:pt x="85" y="19"/>
                          </a:lnTo>
                          <a:lnTo>
                            <a:pt x="88" y="24"/>
                          </a:lnTo>
                          <a:lnTo>
                            <a:pt x="89" y="26"/>
                          </a:lnTo>
                          <a:lnTo>
                            <a:pt x="92" y="30"/>
                          </a:lnTo>
                          <a:lnTo>
                            <a:pt x="92" y="32"/>
                          </a:lnTo>
                          <a:lnTo>
                            <a:pt x="94" y="36"/>
                          </a:lnTo>
                          <a:lnTo>
                            <a:pt x="94" y="38"/>
                          </a:lnTo>
                          <a:lnTo>
                            <a:pt x="95" y="40"/>
                          </a:lnTo>
                          <a:lnTo>
                            <a:pt x="95" y="44"/>
                          </a:lnTo>
                          <a:lnTo>
                            <a:pt x="96" y="46"/>
                          </a:lnTo>
                          <a:lnTo>
                            <a:pt x="96" y="50"/>
                          </a:lnTo>
                          <a:lnTo>
                            <a:pt x="96" y="53"/>
                          </a:lnTo>
                          <a:lnTo>
                            <a:pt x="96" y="56"/>
                          </a:lnTo>
                          <a:lnTo>
                            <a:pt x="98" y="59"/>
                          </a:lnTo>
                          <a:lnTo>
                            <a:pt x="96" y="63"/>
                          </a:lnTo>
                          <a:lnTo>
                            <a:pt x="96" y="65"/>
                          </a:lnTo>
                          <a:lnTo>
                            <a:pt x="96" y="69"/>
                          </a:lnTo>
                          <a:lnTo>
                            <a:pt x="96" y="74"/>
                          </a:lnTo>
                          <a:lnTo>
                            <a:pt x="95" y="76"/>
                          </a:lnTo>
                          <a:lnTo>
                            <a:pt x="95" y="81"/>
                          </a:lnTo>
                          <a:lnTo>
                            <a:pt x="94" y="83"/>
                          </a:lnTo>
                          <a:lnTo>
                            <a:pt x="94" y="88"/>
                          </a:lnTo>
                          <a:lnTo>
                            <a:pt x="93" y="90"/>
                          </a:lnTo>
                          <a:lnTo>
                            <a:pt x="92" y="94"/>
                          </a:lnTo>
                          <a:lnTo>
                            <a:pt x="92" y="97"/>
                          </a:lnTo>
                          <a:lnTo>
                            <a:pt x="90" y="101"/>
                          </a:lnTo>
                          <a:lnTo>
                            <a:pt x="89" y="105"/>
                          </a:lnTo>
                          <a:lnTo>
                            <a:pt x="89" y="108"/>
                          </a:lnTo>
                          <a:lnTo>
                            <a:pt x="87" y="112"/>
                          </a:lnTo>
                          <a:lnTo>
                            <a:pt x="87" y="116"/>
                          </a:lnTo>
                          <a:lnTo>
                            <a:pt x="86" y="119"/>
                          </a:lnTo>
                          <a:lnTo>
                            <a:pt x="85" y="122"/>
                          </a:lnTo>
                          <a:lnTo>
                            <a:pt x="85" y="126"/>
                          </a:lnTo>
                          <a:lnTo>
                            <a:pt x="83" y="129"/>
                          </a:lnTo>
                          <a:lnTo>
                            <a:pt x="82" y="133"/>
                          </a:lnTo>
                          <a:lnTo>
                            <a:pt x="82" y="137"/>
                          </a:lnTo>
                          <a:lnTo>
                            <a:pt x="80" y="140"/>
                          </a:lnTo>
                          <a:lnTo>
                            <a:pt x="80" y="144"/>
                          </a:lnTo>
                          <a:lnTo>
                            <a:pt x="79" y="147"/>
                          </a:lnTo>
                          <a:lnTo>
                            <a:pt x="77" y="151"/>
                          </a:lnTo>
                          <a:lnTo>
                            <a:pt x="76" y="154"/>
                          </a:lnTo>
                          <a:lnTo>
                            <a:pt x="76" y="158"/>
                          </a:lnTo>
                          <a:lnTo>
                            <a:pt x="76" y="162"/>
                          </a:lnTo>
                          <a:lnTo>
                            <a:pt x="76" y="165"/>
                          </a:lnTo>
                          <a:lnTo>
                            <a:pt x="75" y="169"/>
                          </a:lnTo>
                          <a:lnTo>
                            <a:pt x="75" y="172"/>
                          </a:lnTo>
                          <a:lnTo>
                            <a:pt x="74" y="175"/>
                          </a:lnTo>
                          <a:lnTo>
                            <a:pt x="74" y="178"/>
                          </a:lnTo>
                          <a:lnTo>
                            <a:pt x="74" y="182"/>
                          </a:lnTo>
                          <a:lnTo>
                            <a:pt x="75" y="184"/>
                          </a:lnTo>
                          <a:lnTo>
                            <a:pt x="75" y="188"/>
                          </a:lnTo>
                          <a:lnTo>
                            <a:pt x="76" y="191"/>
                          </a:lnTo>
                          <a:lnTo>
                            <a:pt x="76" y="195"/>
                          </a:lnTo>
                          <a:lnTo>
                            <a:pt x="77" y="197"/>
                          </a:lnTo>
                          <a:lnTo>
                            <a:pt x="76" y="202"/>
                          </a:lnTo>
                          <a:lnTo>
                            <a:pt x="76" y="207"/>
                          </a:lnTo>
                          <a:lnTo>
                            <a:pt x="76" y="210"/>
                          </a:lnTo>
                          <a:lnTo>
                            <a:pt x="76" y="215"/>
                          </a:lnTo>
                          <a:lnTo>
                            <a:pt x="75" y="220"/>
                          </a:lnTo>
                          <a:lnTo>
                            <a:pt x="74" y="224"/>
                          </a:lnTo>
                          <a:lnTo>
                            <a:pt x="74" y="228"/>
                          </a:lnTo>
                          <a:lnTo>
                            <a:pt x="74" y="233"/>
                          </a:lnTo>
                          <a:lnTo>
                            <a:pt x="74" y="237"/>
                          </a:lnTo>
                          <a:lnTo>
                            <a:pt x="74" y="241"/>
                          </a:lnTo>
                          <a:lnTo>
                            <a:pt x="74" y="246"/>
                          </a:lnTo>
                          <a:lnTo>
                            <a:pt x="74" y="251"/>
                          </a:lnTo>
                          <a:lnTo>
                            <a:pt x="74" y="255"/>
                          </a:lnTo>
                          <a:lnTo>
                            <a:pt x="74" y="259"/>
                          </a:lnTo>
                          <a:lnTo>
                            <a:pt x="74" y="264"/>
                          </a:lnTo>
                          <a:lnTo>
                            <a:pt x="74" y="268"/>
                          </a:lnTo>
                          <a:lnTo>
                            <a:pt x="74" y="272"/>
                          </a:lnTo>
                          <a:lnTo>
                            <a:pt x="74" y="277"/>
                          </a:lnTo>
                          <a:lnTo>
                            <a:pt x="74" y="281"/>
                          </a:lnTo>
                          <a:lnTo>
                            <a:pt x="74" y="285"/>
                          </a:lnTo>
                          <a:lnTo>
                            <a:pt x="74" y="290"/>
                          </a:lnTo>
                          <a:lnTo>
                            <a:pt x="75" y="293"/>
                          </a:lnTo>
                          <a:lnTo>
                            <a:pt x="76" y="298"/>
                          </a:lnTo>
                          <a:lnTo>
                            <a:pt x="76" y="303"/>
                          </a:lnTo>
                          <a:lnTo>
                            <a:pt x="76" y="306"/>
                          </a:lnTo>
                          <a:lnTo>
                            <a:pt x="76" y="311"/>
                          </a:lnTo>
                          <a:lnTo>
                            <a:pt x="76" y="316"/>
                          </a:lnTo>
                          <a:lnTo>
                            <a:pt x="76" y="319"/>
                          </a:lnTo>
                          <a:lnTo>
                            <a:pt x="77" y="324"/>
                          </a:lnTo>
                          <a:lnTo>
                            <a:pt x="77" y="329"/>
                          </a:lnTo>
                          <a:lnTo>
                            <a:pt x="79" y="332"/>
                          </a:lnTo>
                          <a:lnTo>
                            <a:pt x="79" y="336"/>
                          </a:lnTo>
                          <a:lnTo>
                            <a:pt x="79" y="341"/>
                          </a:lnTo>
                          <a:lnTo>
                            <a:pt x="80" y="346"/>
                          </a:lnTo>
                          <a:lnTo>
                            <a:pt x="80" y="349"/>
                          </a:lnTo>
                          <a:lnTo>
                            <a:pt x="81" y="354"/>
                          </a:lnTo>
                          <a:lnTo>
                            <a:pt x="82" y="357"/>
                          </a:lnTo>
                          <a:lnTo>
                            <a:pt x="82" y="362"/>
                          </a:lnTo>
                          <a:lnTo>
                            <a:pt x="82" y="366"/>
                          </a:lnTo>
                          <a:lnTo>
                            <a:pt x="85" y="369"/>
                          </a:lnTo>
                          <a:lnTo>
                            <a:pt x="85" y="374"/>
                          </a:lnTo>
                          <a:lnTo>
                            <a:pt x="85" y="378"/>
                          </a:lnTo>
                          <a:lnTo>
                            <a:pt x="86" y="382"/>
                          </a:lnTo>
                          <a:lnTo>
                            <a:pt x="87" y="387"/>
                          </a:lnTo>
                          <a:lnTo>
                            <a:pt x="87" y="391"/>
                          </a:lnTo>
                          <a:lnTo>
                            <a:pt x="89" y="395"/>
                          </a:lnTo>
                          <a:lnTo>
                            <a:pt x="89" y="400"/>
                          </a:lnTo>
                          <a:lnTo>
                            <a:pt x="90" y="404"/>
                          </a:lnTo>
                          <a:lnTo>
                            <a:pt x="92" y="407"/>
                          </a:lnTo>
                          <a:lnTo>
                            <a:pt x="92" y="412"/>
                          </a:lnTo>
                          <a:lnTo>
                            <a:pt x="93" y="416"/>
                          </a:lnTo>
                          <a:lnTo>
                            <a:pt x="94" y="420"/>
                          </a:lnTo>
                          <a:lnTo>
                            <a:pt x="94" y="424"/>
                          </a:lnTo>
                          <a:lnTo>
                            <a:pt x="95" y="429"/>
                          </a:lnTo>
                          <a:lnTo>
                            <a:pt x="96" y="433"/>
                          </a:lnTo>
                          <a:lnTo>
                            <a:pt x="98" y="437"/>
                          </a:lnTo>
                          <a:lnTo>
                            <a:pt x="99" y="440"/>
                          </a:lnTo>
                          <a:lnTo>
                            <a:pt x="100" y="445"/>
                          </a:lnTo>
                          <a:lnTo>
                            <a:pt x="101" y="449"/>
                          </a:lnTo>
                          <a:lnTo>
                            <a:pt x="102" y="454"/>
                          </a:lnTo>
                          <a:lnTo>
                            <a:pt x="103" y="458"/>
                          </a:lnTo>
                          <a:lnTo>
                            <a:pt x="105" y="462"/>
                          </a:lnTo>
                          <a:lnTo>
                            <a:pt x="106" y="467"/>
                          </a:lnTo>
                          <a:lnTo>
                            <a:pt x="107" y="471"/>
                          </a:lnTo>
                          <a:lnTo>
                            <a:pt x="103" y="474"/>
                          </a:lnTo>
                          <a:lnTo>
                            <a:pt x="99" y="477"/>
                          </a:lnTo>
                          <a:lnTo>
                            <a:pt x="94" y="481"/>
                          </a:lnTo>
                          <a:lnTo>
                            <a:pt x="90" y="484"/>
                          </a:lnTo>
                          <a:lnTo>
                            <a:pt x="87" y="488"/>
                          </a:lnTo>
                          <a:lnTo>
                            <a:pt x="82" y="492"/>
                          </a:lnTo>
                          <a:lnTo>
                            <a:pt x="77" y="494"/>
                          </a:lnTo>
                          <a:lnTo>
                            <a:pt x="74" y="499"/>
                          </a:lnTo>
                          <a:lnTo>
                            <a:pt x="68" y="495"/>
                          </a:lnTo>
                          <a:lnTo>
                            <a:pt x="64" y="493"/>
                          </a:lnTo>
                          <a:lnTo>
                            <a:pt x="58" y="489"/>
                          </a:lnTo>
                          <a:lnTo>
                            <a:pt x="55" y="487"/>
                          </a:lnTo>
                          <a:lnTo>
                            <a:pt x="51" y="483"/>
                          </a:lnTo>
                          <a:lnTo>
                            <a:pt x="48" y="481"/>
                          </a:lnTo>
                          <a:lnTo>
                            <a:pt x="44" y="477"/>
                          </a:lnTo>
                          <a:lnTo>
                            <a:pt x="41" y="475"/>
                          </a:lnTo>
                          <a:lnTo>
                            <a:pt x="37" y="471"/>
                          </a:lnTo>
                          <a:lnTo>
                            <a:pt x="33" y="467"/>
                          </a:lnTo>
                          <a:lnTo>
                            <a:pt x="31" y="463"/>
                          </a:lnTo>
                          <a:lnTo>
                            <a:pt x="29" y="459"/>
                          </a:lnTo>
                          <a:lnTo>
                            <a:pt x="26" y="456"/>
                          </a:lnTo>
                          <a:lnTo>
                            <a:pt x="23" y="451"/>
                          </a:lnTo>
                          <a:lnTo>
                            <a:pt x="20" y="448"/>
                          </a:lnTo>
                          <a:lnTo>
                            <a:pt x="19" y="444"/>
                          </a:lnTo>
                          <a:lnTo>
                            <a:pt x="17" y="439"/>
                          </a:lnTo>
                          <a:lnTo>
                            <a:pt x="16" y="435"/>
                          </a:lnTo>
                          <a:lnTo>
                            <a:pt x="13" y="430"/>
                          </a:lnTo>
                          <a:lnTo>
                            <a:pt x="12" y="426"/>
                          </a:lnTo>
                          <a:lnTo>
                            <a:pt x="11" y="421"/>
                          </a:lnTo>
                          <a:lnTo>
                            <a:pt x="9" y="417"/>
                          </a:lnTo>
                          <a:lnTo>
                            <a:pt x="9" y="412"/>
                          </a:lnTo>
                          <a:lnTo>
                            <a:pt x="7" y="407"/>
                          </a:lnTo>
                          <a:lnTo>
                            <a:pt x="6" y="402"/>
                          </a:lnTo>
                          <a:lnTo>
                            <a:pt x="5" y="398"/>
                          </a:lnTo>
                          <a:lnTo>
                            <a:pt x="4" y="392"/>
                          </a:lnTo>
                          <a:lnTo>
                            <a:pt x="4" y="387"/>
                          </a:lnTo>
                          <a:lnTo>
                            <a:pt x="3" y="382"/>
                          </a:lnTo>
                          <a:lnTo>
                            <a:pt x="3" y="378"/>
                          </a:lnTo>
                          <a:lnTo>
                            <a:pt x="1" y="372"/>
                          </a:lnTo>
                          <a:lnTo>
                            <a:pt x="1" y="367"/>
                          </a:lnTo>
                          <a:lnTo>
                            <a:pt x="1" y="362"/>
                          </a:lnTo>
                          <a:lnTo>
                            <a:pt x="0" y="357"/>
                          </a:lnTo>
                          <a:lnTo>
                            <a:pt x="0" y="351"/>
                          </a:lnTo>
                          <a:lnTo>
                            <a:pt x="0" y="347"/>
                          </a:lnTo>
                          <a:lnTo>
                            <a:pt x="0" y="341"/>
                          </a:lnTo>
                          <a:lnTo>
                            <a:pt x="0" y="336"/>
                          </a:lnTo>
                          <a:lnTo>
                            <a:pt x="0" y="330"/>
                          </a:lnTo>
                          <a:lnTo>
                            <a:pt x="0" y="325"/>
                          </a:lnTo>
                          <a:lnTo>
                            <a:pt x="0" y="319"/>
                          </a:lnTo>
                          <a:lnTo>
                            <a:pt x="0" y="313"/>
                          </a:lnTo>
                          <a:lnTo>
                            <a:pt x="0" y="309"/>
                          </a:lnTo>
                          <a:lnTo>
                            <a:pt x="0" y="304"/>
                          </a:lnTo>
                          <a:lnTo>
                            <a:pt x="0" y="298"/>
                          </a:lnTo>
                          <a:lnTo>
                            <a:pt x="0" y="292"/>
                          </a:lnTo>
                          <a:lnTo>
                            <a:pt x="0" y="287"/>
                          </a:lnTo>
                          <a:lnTo>
                            <a:pt x="1" y="281"/>
                          </a:lnTo>
                          <a:lnTo>
                            <a:pt x="1" y="275"/>
                          </a:lnTo>
                          <a:lnTo>
                            <a:pt x="1" y="271"/>
                          </a:lnTo>
                          <a:lnTo>
                            <a:pt x="1" y="266"/>
                          </a:lnTo>
                          <a:lnTo>
                            <a:pt x="1" y="260"/>
                          </a:lnTo>
                          <a:lnTo>
                            <a:pt x="1" y="255"/>
                          </a:lnTo>
                          <a:lnTo>
                            <a:pt x="1" y="251"/>
                          </a:lnTo>
                          <a:lnTo>
                            <a:pt x="1" y="245"/>
                          </a:lnTo>
                          <a:lnTo>
                            <a:pt x="1" y="240"/>
                          </a:lnTo>
                          <a:lnTo>
                            <a:pt x="1" y="235"/>
                          </a:lnTo>
                          <a:lnTo>
                            <a:pt x="1" y="230"/>
                          </a:lnTo>
                          <a:lnTo>
                            <a:pt x="1" y="224"/>
                          </a:lnTo>
                          <a:lnTo>
                            <a:pt x="1" y="220"/>
                          </a:lnTo>
                          <a:lnTo>
                            <a:pt x="0" y="215"/>
                          </a:lnTo>
                          <a:lnTo>
                            <a:pt x="0" y="210"/>
                          </a:lnTo>
                          <a:lnTo>
                            <a:pt x="0" y="205"/>
                          </a:lnTo>
                          <a:lnTo>
                            <a:pt x="0" y="201"/>
                          </a:lnTo>
                          <a:lnTo>
                            <a:pt x="0" y="197"/>
                          </a:lnTo>
                          <a:lnTo>
                            <a:pt x="0" y="194"/>
                          </a:lnTo>
                          <a:lnTo>
                            <a:pt x="0" y="190"/>
                          </a:lnTo>
                          <a:lnTo>
                            <a:pt x="0" y="188"/>
                          </a:lnTo>
                          <a:lnTo>
                            <a:pt x="0" y="183"/>
                          </a:lnTo>
                          <a:lnTo>
                            <a:pt x="1" y="181"/>
                          </a:lnTo>
                          <a:lnTo>
                            <a:pt x="1" y="177"/>
                          </a:lnTo>
                          <a:lnTo>
                            <a:pt x="1" y="173"/>
                          </a:lnTo>
                          <a:lnTo>
                            <a:pt x="1" y="170"/>
                          </a:lnTo>
                          <a:lnTo>
                            <a:pt x="1" y="166"/>
                          </a:lnTo>
                          <a:lnTo>
                            <a:pt x="1" y="163"/>
                          </a:lnTo>
                          <a:lnTo>
                            <a:pt x="3" y="159"/>
                          </a:lnTo>
                          <a:lnTo>
                            <a:pt x="3" y="156"/>
                          </a:lnTo>
                          <a:lnTo>
                            <a:pt x="3" y="153"/>
                          </a:lnTo>
                          <a:lnTo>
                            <a:pt x="3" y="150"/>
                          </a:lnTo>
                          <a:lnTo>
                            <a:pt x="3" y="146"/>
                          </a:lnTo>
                          <a:lnTo>
                            <a:pt x="3" y="143"/>
                          </a:lnTo>
                          <a:lnTo>
                            <a:pt x="3" y="139"/>
                          </a:lnTo>
                          <a:lnTo>
                            <a:pt x="3" y="135"/>
                          </a:lnTo>
                          <a:lnTo>
                            <a:pt x="4" y="132"/>
                          </a:lnTo>
                          <a:lnTo>
                            <a:pt x="4" y="129"/>
                          </a:lnTo>
                          <a:lnTo>
                            <a:pt x="4" y="126"/>
                          </a:lnTo>
                          <a:lnTo>
                            <a:pt x="4" y="121"/>
                          </a:lnTo>
                          <a:lnTo>
                            <a:pt x="5" y="119"/>
                          </a:lnTo>
                          <a:lnTo>
                            <a:pt x="5" y="115"/>
                          </a:lnTo>
                          <a:lnTo>
                            <a:pt x="5" y="112"/>
                          </a:lnTo>
                          <a:lnTo>
                            <a:pt x="6" y="108"/>
                          </a:lnTo>
                          <a:lnTo>
                            <a:pt x="6" y="106"/>
                          </a:lnTo>
                          <a:lnTo>
                            <a:pt x="6" y="101"/>
                          </a:lnTo>
                          <a:lnTo>
                            <a:pt x="6" y="99"/>
                          </a:lnTo>
                          <a:lnTo>
                            <a:pt x="7" y="95"/>
                          </a:lnTo>
                          <a:lnTo>
                            <a:pt x="9" y="91"/>
                          </a:lnTo>
                          <a:lnTo>
                            <a:pt x="9" y="88"/>
                          </a:lnTo>
                          <a:lnTo>
                            <a:pt x="9" y="86"/>
                          </a:lnTo>
                          <a:lnTo>
                            <a:pt x="9" y="81"/>
                          </a:lnTo>
                          <a:lnTo>
                            <a:pt x="10" y="78"/>
                          </a:lnTo>
                          <a:lnTo>
                            <a:pt x="11" y="75"/>
                          </a:lnTo>
                          <a:lnTo>
                            <a:pt x="11" y="71"/>
                          </a:lnTo>
                          <a:lnTo>
                            <a:pt x="12" y="68"/>
                          </a:lnTo>
                          <a:lnTo>
                            <a:pt x="13" y="65"/>
                          </a:lnTo>
                          <a:lnTo>
                            <a:pt x="13" y="62"/>
                          </a:lnTo>
                          <a:lnTo>
                            <a:pt x="14" y="59"/>
                          </a:lnTo>
                          <a:lnTo>
                            <a:pt x="16" y="56"/>
                          </a:lnTo>
                          <a:lnTo>
                            <a:pt x="17" y="53"/>
                          </a:lnTo>
                          <a:lnTo>
                            <a:pt x="18" y="50"/>
                          </a:lnTo>
                          <a:lnTo>
                            <a:pt x="19" y="48"/>
                          </a:lnTo>
                          <a:lnTo>
                            <a:pt x="20" y="44"/>
                          </a:lnTo>
                          <a:lnTo>
                            <a:pt x="22" y="42"/>
                          </a:lnTo>
                          <a:lnTo>
                            <a:pt x="23" y="38"/>
                          </a:lnTo>
                          <a:lnTo>
                            <a:pt x="24" y="36"/>
                          </a:lnTo>
                          <a:lnTo>
                            <a:pt x="26" y="32"/>
                          </a:lnTo>
                          <a:lnTo>
                            <a:pt x="28" y="30"/>
                          </a:lnTo>
                          <a:lnTo>
                            <a:pt x="29" y="27"/>
                          </a:lnTo>
                          <a:lnTo>
                            <a:pt x="31" y="24"/>
                          </a:lnTo>
                          <a:lnTo>
                            <a:pt x="32" y="21"/>
                          </a:lnTo>
                          <a:lnTo>
                            <a:pt x="35" y="19"/>
                          </a:lnTo>
                          <a:lnTo>
                            <a:pt x="38" y="14"/>
                          </a:lnTo>
                          <a:lnTo>
                            <a:pt x="44" y="10"/>
                          </a:lnTo>
                          <a:lnTo>
                            <a:pt x="45" y="7"/>
                          </a:lnTo>
                          <a:lnTo>
                            <a:pt x="48" y="5"/>
                          </a:lnTo>
                          <a:lnTo>
                            <a:pt x="51" y="2"/>
                          </a:lnTo>
                          <a:lnTo>
                            <a:pt x="5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43" name="Freeform 84"/>
                    <p:cNvSpPr>
                      <a:spLocks/>
                    </p:cNvSpPr>
                    <p:nvPr/>
                  </p:nvSpPr>
                  <p:spPr bwMode="auto">
                    <a:xfrm>
                      <a:off x="5636" y="1551"/>
                      <a:ext cx="53" cy="264"/>
                    </a:xfrm>
                    <a:custGeom>
                      <a:avLst/>
                      <a:gdLst>
                        <a:gd name="T0" fmla="*/ 2 w 159"/>
                        <a:gd name="T1" fmla="*/ 1 h 792"/>
                        <a:gd name="T2" fmla="*/ 2 w 159"/>
                        <a:gd name="T3" fmla="*/ 2 h 792"/>
                        <a:gd name="T4" fmla="*/ 2 w 159"/>
                        <a:gd name="T5" fmla="*/ 4 h 792"/>
                        <a:gd name="T6" fmla="*/ 3 w 159"/>
                        <a:gd name="T7" fmla="*/ 6 h 792"/>
                        <a:gd name="T8" fmla="*/ 3 w 159"/>
                        <a:gd name="T9" fmla="*/ 7 h 792"/>
                        <a:gd name="T10" fmla="*/ 3 w 159"/>
                        <a:gd name="T11" fmla="*/ 9 h 792"/>
                        <a:gd name="T12" fmla="*/ 3 w 159"/>
                        <a:gd name="T13" fmla="*/ 10 h 792"/>
                        <a:gd name="T14" fmla="*/ 3 w 159"/>
                        <a:gd name="T15" fmla="*/ 11 h 792"/>
                        <a:gd name="T16" fmla="*/ 3 w 159"/>
                        <a:gd name="T17" fmla="*/ 13 h 792"/>
                        <a:gd name="T18" fmla="*/ 3 w 159"/>
                        <a:gd name="T19" fmla="*/ 14 h 792"/>
                        <a:gd name="T20" fmla="*/ 3 w 159"/>
                        <a:gd name="T21" fmla="*/ 16 h 792"/>
                        <a:gd name="T22" fmla="*/ 2 w 159"/>
                        <a:gd name="T23" fmla="*/ 17 h 792"/>
                        <a:gd name="T24" fmla="*/ 2 w 159"/>
                        <a:gd name="T25" fmla="*/ 18 h 792"/>
                        <a:gd name="T26" fmla="*/ 2 w 159"/>
                        <a:gd name="T27" fmla="*/ 19 h 792"/>
                        <a:gd name="T28" fmla="*/ 2 w 159"/>
                        <a:gd name="T29" fmla="*/ 21 h 792"/>
                        <a:gd name="T30" fmla="*/ 2 w 159"/>
                        <a:gd name="T31" fmla="*/ 22 h 792"/>
                        <a:gd name="T32" fmla="*/ 2 w 159"/>
                        <a:gd name="T33" fmla="*/ 23 h 792"/>
                        <a:gd name="T34" fmla="*/ 1 w 159"/>
                        <a:gd name="T35" fmla="*/ 24 h 792"/>
                        <a:gd name="T36" fmla="*/ 1 w 159"/>
                        <a:gd name="T37" fmla="*/ 25 h 792"/>
                        <a:gd name="T38" fmla="*/ 1 w 159"/>
                        <a:gd name="T39" fmla="*/ 26 h 792"/>
                        <a:gd name="T40" fmla="*/ 0 w 159"/>
                        <a:gd name="T41" fmla="*/ 27 h 792"/>
                        <a:gd name="T42" fmla="*/ 0 w 159"/>
                        <a:gd name="T43" fmla="*/ 28 h 792"/>
                        <a:gd name="T44" fmla="*/ 3 w 159"/>
                        <a:gd name="T45" fmla="*/ 29 h 792"/>
                        <a:gd name="T46" fmla="*/ 4 w 159"/>
                        <a:gd name="T47" fmla="*/ 28 h 792"/>
                        <a:gd name="T48" fmla="*/ 4 w 159"/>
                        <a:gd name="T49" fmla="*/ 26 h 792"/>
                        <a:gd name="T50" fmla="*/ 4 w 159"/>
                        <a:gd name="T51" fmla="*/ 25 h 792"/>
                        <a:gd name="T52" fmla="*/ 5 w 159"/>
                        <a:gd name="T53" fmla="*/ 24 h 792"/>
                        <a:gd name="T54" fmla="*/ 5 w 159"/>
                        <a:gd name="T55" fmla="*/ 23 h 792"/>
                        <a:gd name="T56" fmla="*/ 5 w 159"/>
                        <a:gd name="T57" fmla="*/ 22 h 792"/>
                        <a:gd name="T58" fmla="*/ 5 w 159"/>
                        <a:gd name="T59" fmla="*/ 20 h 792"/>
                        <a:gd name="T60" fmla="*/ 5 w 159"/>
                        <a:gd name="T61" fmla="*/ 19 h 792"/>
                        <a:gd name="T62" fmla="*/ 6 w 159"/>
                        <a:gd name="T63" fmla="*/ 18 h 792"/>
                        <a:gd name="T64" fmla="*/ 6 w 159"/>
                        <a:gd name="T65" fmla="*/ 16 h 792"/>
                        <a:gd name="T66" fmla="*/ 6 w 159"/>
                        <a:gd name="T67" fmla="*/ 15 h 792"/>
                        <a:gd name="T68" fmla="*/ 6 w 159"/>
                        <a:gd name="T69" fmla="*/ 14 h 792"/>
                        <a:gd name="T70" fmla="*/ 6 w 159"/>
                        <a:gd name="T71" fmla="*/ 12 h 792"/>
                        <a:gd name="T72" fmla="*/ 6 w 159"/>
                        <a:gd name="T73" fmla="*/ 11 h 792"/>
                        <a:gd name="T74" fmla="*/ 6 w 159"/>
                        <a:gd name="T75" fmla="*/ 9 h 792"/>
                        <a:gd name="T76" fmla="*/ 6 w 159"/>
                        <a:gd name="T77" fmla="*/ 8 h 792"/>
                        <a:gd name="T78" fmla="*/ 6 w 159"/>
                        <a:gd name="T79" fmla="*/ 6 h 792"/>
                        <a:gd name="T80" fmla="*/ 6 w 159"/>
                        <a:gd name="T81" fmla="*/ 4 h 792"/>
                        <a:gd name="T82" fmla="*/ 6 w 159"/>
                        <a:gd name="T83" fmla="*/ 3 h 792"/>
                        <a:gd name="T84" fmla="*/ 5 w 159"/>
                        <a:gd name="T85" fmla="*/ 1 h 792"/>
                        <a:gd name="T86" fmla="*/ 5 w 159"/>
                        <a:gd name="T87" fmla="*/ 0 h 792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159"/>
                        <a:gd name="T133" fmla="*/ 0 h 792"/>
                        <a:gd name="T134" fmla="*/ 159 w 159"/>
                        <a:gd name="T135" fmla="*/ 792 h 792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159" h="792">
                          <a:moveTo>
                            <a:pt x="144" y="0"/>
                          </a:moveTo>
                          <a:lnTo>
                            <a:pt x="58" y="8"/>
                          </a:lnTo>
                          <a:lnTo>
                            <a:pt x="60" y="23"/>
                          </a:lnTo>
                          <a:lnTo>
                            <a:pt x="60" y="38"/>
                          </a:lnTo>
                          <a:lnTo>
                            <a:pt x="63" y="52"/>
                          </a:lnTo>
                          <a:lnTo>
                            <a:pt x="64" y="67"/>
                          </a:lnTo>
                          <a:lnTo>
                            <a:pt x="65" y="81"/>
                          </a:lnTo>
                          <a:lnTo>
                            <a:pt x="65" y="95"/>
                          </a:lnTo>
                          <a:lnTo>
                            <a:pt x="66" y="109"/>
                          </a:lnTo>
                          <a:lnTo>
                            <a:pt x="67" y="124"/>
                          </a:lnTo>
                          <a:lnTo>
                            <a:pt x="68" y="137"/>
                          </a:lnTo>
                          <a:lnTo>
                            <a:pt x="70" y="151"/>
                          </a:lnTo>
                          <a:lnTo>
                            <a:pt x="70" y="165"/>
                          </a:lnTo>
                          <a:lnTo>
                            <a:pt x="71" y="179"/>
                          </a:lnTo>
                          <a:lnTo>
                            <a:pt x="71" y="192"/>
                          </a:lnTo>
                          <a:lnTo>
                            <a:pt x="72" y="205"/>
                          </a:lnTo>
                          <a:lnTo>
                            <a:pt x="72" y="219"/>
                          </a:lnTo>
                          <a:lnTo>
                            <a:pt x="73" y="233"/>
                          </a:lnTo>
                          <a:lnTo>
                            <a:pt x="73" y="246"/>
                          </a:lnTo>
                          <a:lnTo>
                            <a:pt x="73" y="258"/>
                          </a:lnTo>
                          <a:lnTo>
                            <a:pt x="73" y="271"/>
                          </a:lnTo>
                          <a:lnTo>
                            <a:pt x="73" y="284"/>
                          </a:lnTo>
                          <a:lnTo>
                            <a:pt x="73" y="297"/>
                          </a:lnTo>
                          <a:lnTo>
                            <a:pt x="73" y="310"/>
                          </a:lnTo>
                          <a:lnTo>
                            <a:pt x="73" y="322"/>
                          </a:lnTo>
                          <a:lnTo>
                            <a:pt x="73" y="335"/>
                          </a:lnTo>
                          <a:lnTo>
                            <a:pt x="72" y="347"/>
                          </a:lnTo>
                          <a:lnTo>
                            <a:pt x="72" y="360"/>
                          </a:lnTo>
                          <a:lnTo>
                            <a:pt x="71" y="372"/>
                          </a:lnTo>
                          <a:lnTo>
                            <a:pt x="71" y="385"/>
                          </a:lnTo>
                          <a:lnTo>
                            <a:pt x="70" y="395"/>
                          </a:lnTo>
                          <a:lnTo>
                            <a:pt x="70" y="407"/>
                          </a:lnTo>
                          <a:lnTo>
                            <a:pt x="68" y="420"/>
                          </a:lnTo>
                          <a:lnTo>
                            <a:pt x="68" y="432"/>
                          </a:lnTo>
                          <a:lnTo>
                            <a:pt x="67" y="443"/>
                          </a:lnTo>
                          <a:lnTo>
                            <a:pt x="66" y="455"/>
                          </a:lnTo>
                          <a:lnTo>
                            <a:pt x="65" y="467"/>
                          </a:lnTo>
                          <a:lnTo>
                            <a:pt x="64" y="479"/>
                          </a:lnTo>
                          <a:lnTo>
                            <a:pt x="63" y="488"/>
                          </a:lnTo>
                          <a:lnTo>
                            <a:pt x="61" y="500"/>
                          </a:lnTo>
                          <a:lnTo>
                            <a:pt x="60" y="512"/>
                          </a:lnTo>
                          <a:lnTo>
                            <a:pt x="58" y="522"/>
                          </a:lnTo>
                          <a:lnTo>
                            <a:pt x="57" y="533"/>
                          </a:lnTo>
                          <a:lnTo>
                            <a:pt x="54" y="544"/>
                          </a:lnTo>
                          <a:lnTo>
                            <a:pt x="53" y="554"/>
                          </a:lnTo>
                          <a:lnTo>
                            <a:pt x="52" y="565"/>
                          </a:lnTo>
                          <a:lnTo>
                            <a:pt x="49" y="576"/>
                          </a:lnTo>
                          <a:lnTo>
                            <a:pt x="47" y="587"/>
                          </a:lnTo>
                          <a:lnTo>
                            <a:pt x="46" y="597"/>
                          </a:lnTo>
                          <a:lnTo>
                            <a:pt x="45" y="608"/>
                          </a:lnTo>
                          <a:lnTo>
                            <a:pt x="42" y="617"/>
                          </a:lnTo>
                          <a:lnTo>
                            <a:pt x="40" y="628"/>
                          </a:lnTo>
                          <a:lnTo>
                            <a:pt x="38" y="638"/>
                          </a:lnTo>
                          <a:lnTo>
                            <a:pt x="34" y="648"/>
                          </a:lnTo>
                          <a:lnTo>
                            <a:pt x="32" y="658"/>
                          </a:lnTo>
                          <a:lnTo>
                            <a:pt x="29" y="667"/>
                          </a:lnTo>
                          <a:lnTo>
                            <a:pt x="27" y="677"/>
                          </a:lnTo>
                          <a:lnTo>
                            <a:pt x="25" y="686"/>
                          </a:lnTo>
                          <a:lnTo>
                            <a:pt x="21" y="696"/>
                          </a:lnTo>
                          <a:lnTo>
                            <a:pt x="19" y="706"/>
                          </a:lnTo>
                          <a:lnTo>
                            <a:pt x="15" y="715"/>
                          </a:lnTo>
                          <a:lnTo>
                            <a:pt x="11" y="724"/>
                          </a:lnTo>
                          <a:lnTo>
                            <a:pt x="9" y="734"/>
                          </a:lnTo>
                          <a:lnTo>
                            <a:pt x="6" y="743"/>
                          </a:lnTo>
                          <a:lnTo>
                            <a:pt x="2" y="752"/>
                          </a:lnTo>
                          <a:lnTo>
                            <a:pt x="0" y="762"/>
                          </a:lnTo>
                          <a:lnTo>
                            <a:pt x="80" y="792"/>
                          </a:lnTo>
                          <a:lnTo>
                            <a:pt x="83" y="782"/>
                          </a:lnTo>
                          <a:lnTo>
                            <a:pt x="86" y="773"/>
                          </a:lnTo>
                          <a:lnTo>
                            <a:pt x="90" y="763"/>
                          </a:lnTo>
                          <a:lnTo>
                            <a:pt x="93" y="754"/>
                          </a:lnTo>
                          <a:lnTo>
                            <a:pt x="96" y="743"/>
                          </a:lnTo>
                          <a:lnTo>
                            <a:pt x="99" y="734"/>
                          </a:lnTo>
                          <a:lnTo>
                            <a:pt x="103" y="723"/>
                          </a:lnTo>
                          <a:lnTo>
                            <a:pt x="105" y="714"/>
                          </a:lnTo>
                          <a:lnTo>
                            <a:pt x="108" y="703"/>
                          </a:lnTo>
                          <a:lnTo>
                            <a:pt x="111" y="692"/>
                          </a:lnTo>
                          <a:lnTo>
                            <a:pt x="115" y="682"/>
                          </a:lnTo>
                          <a:lnTo>
                            <a:pt x="117" y="671"/>
                          </a:lnTo>
                          <a:lnTo>
                            <a:pt x="119" y="661"/>
                          </a:lnTo>
                          <a:lnTo>
                            <a:pt x="122" y="651"/>
                          </a:lnTo>
                          <a:lnTo>
                            <a:pt x="124" y="640"/>
                          </a:lnTo>
                          <a:lnTo>
                            <a:pt x="128" y="629"/>
                          </a:lnTo>
                          <a:lnTo>
                            <a:pt x="129" y="617"/>
                          </a:lnTo>
                          <a:lnTo>
                            <a:pt x="131" y="607"/>
                          </a:lnTo>
                          <a:lnTo>
                            <a:pt x="134" y="595"/>
                          </a:lnTo>
                          <a:lnTo>
                            <a:pt x="136" y="584"/>
                          </a:lnTo>
                          <a:lnTo>
                            <a:pt x="137" y="572"/>
                          </a:lnTo>
                          <a:lnTo>
                            <a:pt x="138" y="562"/>
                          </a:lnTo>
                          <a:lnTo>
                            <a:pt x="141" y="550"/>
                          </a:lnTo>
                          <a:lnTo>
                            <a:pt x="143" y="539"/>
                          </a:lnTo>
                          <a:lnTo>
                            <a:pt x="144" y="526"/>
                          </a:lnTo>
                          <a:lnTo>
                            <a:pt x="146" y="515"/>
                          </a:lnTo>
                          <a:lnTo>
                            <a:pt x="147" y="503"/>
                          </a:lnTo>
                          <a:lnTo>
                            <a:pt x="149" y="492"/>
                          </a:lnTo>
                          <a:lnTo>
                            <a:pt x="150" y="480"/>
                          </a:lnTo>
                          <a:lnTo>
                            <a:pt x="151" y="468"/>
                          </a:lnTo>
                          <a:lnTo>
                            <a:pt x="153" y="456"/>
                          </a:lnTo>
                          <a:lnTo>
                            <a:pt x="154" y="443"/>
                          </a:lnTo>
                          <a:lnTo>
                            <a:pt x="154" y="430"/>
                          </a:lnTo>
                          <a:lnTo>
                            <a:pt x="156" y="418"/>
                          </a:lnTo>
                          <a:lnTo>
                            <a:pt x="156" y="405"/>
                          </a:lnTo>
                          <a:lnTo>
                            <a:pt x="156" y="393"/>
                          </a:lnTo>
                          <a:lnTo>
                            <a:pt x="157" y="380"/>
                          </a:lnTo>
                          <a:lnTo>
                            <a:pt x="157" y="367"/>
                          </a:lnTo>
                          <a:lnTo>
                            <a:pt x="159" y="354"/>
                          </a:lnTo>
                          <a:lnTo>
                            <a:pt x="159" y="342"/>
                          </a:lnTo>
                          <a:lnTo>
                            <a:pt x="159" y="328"/>
                          </a:lnTo>
                          <a:lnTo>
                            <a:pt x="159" y="315"/>
                          </a:lnTo>
                          <a:lnTo>
                            <a:pt x="159" y="302"/>
                          </a:lnTo>
                          <a:lnTo>
                            <a:pt x="159" y="289"/>
                          </a:lnTo>
                          <a:lnTo>
                            <a:pt x="159" y="274"/>
                          </a:lnTo>
                          <a:lnTo>
                            <a:pt x="159" y="260"/>
                          </a:lnTo>
                          <a:lnTo>
                            <a:pt x="159" y="248"/>
                          </a:lnTo>
                          <a:lnTo>
                            <a:pt x="159" y="234"/>
                          </a:lnTo>
                          <a:lnTo>
                            <a:pt x="159" y="220"/>
                          </a:lnTo>
                          <a:lnTo>
                            <a:pt x="159" y="205"/>
                          </a:lnTo>
                          <a:lnTo>
                            <a:pt x="157" y="191"/>
                          </a:lnTo>
                          <a:lnTo>
                            <a:pt x="157" y="177"/>
                          </a:lnTo>
                          <a:lnTo>
                            <a:pt x="156" y="163"/>
                          </a:lnTo>
                          <a:lnTo>
                            <a:pt x="156" y="148"/>
                          </a:lnTo>
                          <a:lnTo>
                            <a:pt x="154" y="134"/>
                          </a:lnTo>
                          <a:lnTo>
                            <a:pt x="154" y="120"/>
                          </a:lnTo>
                          <a:lnTo>
                            <a:pt x="153" y="105"/>
                          </a:lnTo>
                          <a:lnTo>
                            <a:pt x="151" y="90"/>
                          </a:lnTo>
                          <a:lnTo>
                            <a:pt x="151" y="76"/>
                          </a:lnTo>
                          <a:lnTo>
                            <a:pt x="149" y="61"/>
                          </a:lnTo>
                          <a:lnTo>
                            <a:pt x="148" y="45"/>
                          </a:lnTo>
                          <a:lnTo>
                            <a:pt x="147" y="30"/>
                          </a:lnTo>
                          <a:lnTo>
                            <a:pt x="146" y="16"/>
                          </a:lnTo>
                          <a:lnTo>
                            <a:pt x="14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44" name="Freeform 85"/>
                    <p:cNvSpPr>
                      <a:spLocks/>
                    </p:cNvSpPr>
                    <p:nvPr/>
                  </p:nvSpPr>
                  <p:spPr bwMode="auto">
                    <a:xfrm>
                      <a:off x="5345" y="1557"/>
                      <a:ext cx="318" cy="269"/>
                    </a:xfrm>
                    <a:custGeom>
                      <a:avLst/>
                      <a:gdLst>
                        <a:gd name="T0" fmla="*/ 31 w 954"/>
                        <a:gd name="T1" fmla="*/ 26 h 808"/>
                        <a:gd name="T2" fmla="*/ 26 w 954"/>
                        <a:gd name="T3" fmla="*/ 27 h 808"/>
                        <a:gd name="T4" fmla="*/ 22 w 954"/>
                        <a:gd name="T5" fmla="*/ 27 h 808"/>
                        <a:gd name="T6" fmla="*/ 18 w 954"/>
                        <a:gd name="T7" fmla="*/ 27 h 808"/>
                        <a:gd name="T8" fmla="*/ 14 w 954"/>
                        <a:gd name="T9" fmla="*/ 27 h 808"/>
                        <a:gd name="T10" fmla="*/ 11 w 954"/>
                        <a:gd name="T11" fmla="*/ 27 h 808"/>
                        <a:gd name="T12" fmla="*/ 8 w 954"/>
                        <a:gd name="T13" fmla="*/ 26 h 808"/>
                        <a:gd name="T14" fmla="*/ 6 w 954"/>
                        <a:gd name="T15" fmla="*/ 26 h 808"/>
                        <a:gd name="T16" fmla="*/ 4 w 954"/>
                        <a:gd name="T17" fmla="*/ 26 h 808"/>
                        <a:gd name="T18" fmla="*/ 4 w 954"/>
                        <a:gd name="T19" fmla="*/ 25 h 808"/>
                        <a:gd name="T20" fmla="*/ 4 w 954"/>
                        <a:gd name="T21" fmla="*/ 24 h 808"/>
                        <a:gd name="T22" fmla="*/ 3 w 954"/>
                        <a:gd name="T23" fmla="*/ 21 h 808"/>
                        <a:gd name="T24" fmla="*/ 3 w 954"/>
                        <a:gd name="T25" fmla="*/ 19 h 808"/>
                        <a:gd name="T26" fmla="*/ 3 w 954"/>
                        <a:gd name="T27" fmla="*/ 16 h 808"/>
                        <a:gd name="T28" fmla="*/ 3 w 954"/>
                        <a:gd name="T29" fmla="*/ 12 h 808"/>
                        <a:gd name="T30" fmla="*/ 3 w 954"/>
                        <a:gd name="T31" fmla="*/ 9 h 808"/>
                        <a:gd name="T32" fmla="*/ 3 w 954"/>
                        <a:gd name="T33" fmla="*/ 5 h 808"/>
                        <a:gd name="T34" fmla="*/ 3 w 954"/>
                        <a:gd name="T35" fmla="*/ 2 h 808"/>
                        <a:gd name="T36" fmla="*/ 3 w 954"/>
                        <a:gd name="T37" fmla="*/ 0 h 808"/>
                        <a:gd name="T38" fmla="*/ 2 w 954"/>
                        <a:gd name="T39" fmla="*/ 0 h 808"/>
                        <a:gd name="T40" fmla="*/ 1 w 954"/>
                        <a:gd name="T41" fmla="*/ 0 h 808"/>
                        <a:gd name="T42" fmla="*/ 0 w 954"/>
                        <a:gd name="T43" fmla="*/ 0 h 808"/>
                        <a:gd name="T44" fmla="*/ 0 w 954"/>
                        <a:gd name="T45" fmla="*/ 1 h 808"/>
                        <a:gd name="T46" fmla="*/ 0 w 954"/>
                        <a:gd name="T47" fmla="*/ 2 h 808"/>
                        <a:gd name="T48" fmla="*/ 0 w 954"/>
                        <a:gd name="T49" fmla="*/ 3 h 808"/>
                        <a:gd name="T50" fmla="*/ 0 w 954"/>
                        <a:gd name="T51" fmla="*/ 4 h 808"/>
                        <a:gd name="T52" fmla="*/ 0 w 954"/>
                        <a:gd name="T53" fmla="*/ 6 h 808"/>
                        <a:gd name="T54" fmla="*/ 0 w 954"/>
                        <a:gd name="T55" fmla="*/ 8 h 808"/>
                        <a:gd name="T56" fmla="*/ 0 w 954"/>
                        <a:gd name="T57" fmla="*/ 9 h 808"/>
                        <a:gd name="T58" fmla="*/ 0 w 954"/>
                        <a:gd name="T59" fmla="*/ 11 h 808"/>
                        <a:gd name="T60" fmla="*/ 0 w 954"/>
                        <a:gd name="T61" fmla="*/ 14 h 808"/>
                        <a:gd name="T62" fmla="*/ 0 w 954"/>
                        <a:gd name="T63" fmla="*/ 18 h 808"/>
                        <a:gd name="T64" fmla="*/ 0 w 954"/>
                        <a:gd name="T65" fmla="*/ 21 h 808"/>
                        <a:gd name="T66" fmla="*/ 0 w 954"/>
                        <a:gd name="T67" fmla="*/ 23 h 808"/>
                        <a:gd name="T68" fmla="*/ 1 w 954"/>
                        <a:gd name="T69" fmla="*/ 25 h 808"/>
                        <a:gd name="T70" fmla="*/ 1 w 954"/>
                        <a:gd name="T71" fmla="*/ 26 h 808"/>
                        <a:gd name="T72" fmla="*/ 1 w 954"/>
                        <a:gd name="T73" fmla="*/ 27 h 808"/>
                        <a:gd name="T74" fmla="*/ 1 w 954"/>
                        <a:gd name="T75" fmla="*/ 27 h 808"/>
                        <a:gd name="T76" fmla="*/ 2 w 954"/>
                        <a:gd name="T77" fmla="*/ 28 h 808"/>
                        <a:gd name="T78" fmla="*/ 3 w 954"/>
                        <a:gd name="T79" fmla="*/ 29 h 808"/>
                        <a:gd name="T80" fmla="*/ 4 w 954"/>
                        <a:gd name="T81" fmla="*/ 29 h 808"/>
                        <a:gd name="T82" fmla="*/ 6 w 954"/>
                        <a:gd name="T83" fmla="*/ 29 h 808"/>
                        <a:gd name="T84" fmla="*/ 8 w 954"/>
                        <a:gd name="T85" fmla="*/ 30 h 808"/>
                        <a:gd name="T86" fmla="*/ 11 w 954"/>
                        <a:gd name="T87" fmla="*/ 30 h 808"/>
                        <a:gd name="T88" fmla="*/ 14 w 954"/>
                        <a:gd name="T89" fmla="*/ 30 h 808"/>
                        <a:gd name="T90" fmla="*/ 19 w 954"/>
                        <a:gd name="T91" fmla="*/ 30 h 808"/>
                        <a:gd name="T92" fmla="*/ 22 w 954"/>
                        <a:gd name="T93" fmla="*/ 30 h 808"/>
                        <a:gd name="T94" fmla="*/ 24 w 954"/>
                        <a:gd name="T95" fmla="*/ 30 h 808"/>
                        <a:gd name="T96" fmla="*/ 26 w 954"/>
                        <a:gd name="T97" fmla="*/ 30 h 808"/>
                        <a:gd name="T98" fmla="*/ 29 w 954"/>
                        <a:gd name="T99" fmla="*/ 30 h 808"/>
                        <a:gd name="T100" fmla="*/ 31 w 954"/>
                        <a:gd name="T101" fmla="*/ 30 h 808"/>
                        <a:gd name="T102" fmla="*/ 32 w 954"/>
                        <a:gd name="T103" fmla="*/ 29 h 808"/>
                        <a:gd name="T104" fmla="*/ 34 w 954"/>
                        <a:gd name="T105" fmla="*/ 29 h 808"/>
                        <a:gd name="T106" fmla="*/ 35 w 954"/>
                        <a:gd name="T107" fmla="*/ 29 h 808"/>
                        <a:gd name="T108" fmla="*/ 35 w 954"/>
                        <a:gd name="T109" fmla="*/ 29 h 808"/>
                        <a:gd name="T110" fmla="*/ 35 w 954"/>
                        <a:gd name="T111" fmla="*/ 28 h 808"/>
                        <a:gd name="T112" fmla="*/ 35 w 954"/>
                        <a:gd name="T113" fmla="*/ 27 h 808"/>
                        <a:gd name="T114" fmla="*/ 35 w 954"/>
                        <a:gd name="T115" fmla="*/ 27 h 808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w 954"/>
                        <a:gd name="T175" fmla="*/ 0 h 808"/>
                        <a:gd name="T176" fmla="*/ 954 w 954"/>
                        <a:gd name="T177" fmla="*/ 808 h 808"/>
                      </a:gdLst>
                      <a:ahLst/>
                      <a:cxnLst>
                        <a:cxn ang="T116">
                          <a:pos x="T0" y="T1"/>
                        </a:cxn>
                        <a:cxn ang="T117">
                          <a:pos x="T2" y="T3"/>
                        </a:cxn>
                        <a:cxn ang="T118">
                          <a:pos x="T4" y="T5"/>
                        </a:cxn>
                        <a:cxn ang="T119">
                          <a:pos x="T6" y="T7"/>
                        </a:cxn>
                        <a:cxn ang="T120">
                          <a:pos x="T8" y="T9"/>
                        </a:cxn>
                        <a:cxn ang="T121">
                          <a:pos x="T10" y="T11"/>
                        </a:cxn>
                        <a:cxn ang="T122">
                          <a:pos x="T12" y="T13"/>
                        </a:cxn>
                        <a:cxn ang="T123">
                          <a:pos x="T14" y="T15"/>
                        </a:cxn>
                        <a:cxn ang="T124">
                          <a:pos x="T16" y="T17"/>
                        </a:cxn>
                        <a:cxn ang="T125">
                          <a:pos x="T18" y="T19"/>
                        </a:cxn>
                        <a:cxn ang="T126">
                          <a:pos x="T20" y="T21"/>
                        </a:cxn>
                        <a:cxn ang="T127">
                          <a:pos x="T22" y="T23"/>
                        </a:cxn>
                        <a:cxn ang="T128">
                          <a:pos x="T24" y="T25"/>
                        </a:cxn>
                        <a:cxn ang="T129">
                          <a:pos x="T26" y="T27"/>
                        </a:cxn>
                        <a:cxn ang="T130">
                          <a:pos x="T28" y="T29"/>
                        </a:cxn>
                        <a:cxn ang="T131">
                          <a:pos x="T30" y="T31"/>
                        </a:cxn>
                        <a:cxn ang="T132">
                          <a:pos x="T32" y="T33"/>
                        </a:cxn>
                        <a:cxn ang="T133">
                          <a:pos x="T34" y="T35"/>
                        </a:cxn>
                        <a:cxn ang="T134">
                          <a:pos x="T36" y="T37"/>
                        </a:cxn>
                        <a:cxn ang="T135">
                          <a:pos x="T38" y="T39"/>
                        </a:cxn>
                        <a:cxn ang="T136">
                          <a:pos x="T40" y="T41"/>
                        </a:cxn>
                        <a:cxn ang="T137">
                          <a:pos x="T42" y="T43"/>
                        </a:cxn>
                        <a:cxn ang="T138">
                          <a:pos x="T44" y="T45"/>
                        </a:cxn>
                        <a:cxn ang="T139">
                          <a:pos x="T46" y="T47"/>
                        </a:cxn>
                        <a:cxn ang="T140">
                          <a:pos x="T48" y="T49"/>
                        </a:cxn>
                        <a:cxn ang="T141">
                          <a:pos x="T50" y="T51"/>
                        </a:cxn>
                        <a:cxn ang="T142">
                          <a:pos x="T52" y="T53"/>
                        </a:cxn>
                        <a:cxn ang="T143">
                          <a:pos x="T54" y="T55"/>
                        </a:cxn>
                        <a:cxn ang="T144">
                          <a:pos x="T56" y="T57"/>
                        </a:cxn>
                        <a:cxn ang="T145">
                          <a:pos x="T58" y="T59"/>
                        </a:cxn>
                        <a:cxn ang="T146">
                          <a:pos x="T60" y="T61"/>
                        </a:cxn>
                        <a:cxn ang="T147">
                          <a:pos x="T62" y="T63"/>
                        </a:cxn>
                        <a:cxn ang="T148">
                          <a:pos x="T64" y="T65"/>
                        </a:cxn>
                        <a:cxn ang="T149">
                          <a:pos x="T66" y="T67"/>
                        </a:cxn>
                        <a:cxn ang="T150">
                          <a:pos x="T68" y="T69"/>
                        </a:cxn>
                        <a:cxn ang="T151">
                          <a:pos x="T70" y="T71"/>
                        </a:cxn>
                        <a:cxn ang="T152">
                          <a:pos x="T72" y="T73"/>
                        </a:cxn>
                        <a:cxn ang="T153">
                          <a:pos x="T74" y="T75"/>
                        </a:cxn>
                        <a:cxn ang="T154">
                          <a:pos x="T76" y="T77"/>
                        </a:cxn>
                        <a:cxn ang="T155">
                          <a:pos x="T78" y="T79"/>
                        </a:cxn>
                        <a:cxn ang="T156">
                          <a:pos x="T80" y="T81"/>
                        </a:cxn>
                        <a:cxn ang="T157">
                          <a:pos x="T82" y="T83"/>
                        </a:cxn>
                        <a:cxn ang="T158">
                          <a:pos x="T84" y="T85"/>
                        </a:cxn>
                        <a:cxn ang="T159">
                          <a:pos x="T86" y="T87"/>
                        </a:cxn>
                        <a:cxn ang="T160">
                          <a:pos x="T88" y="T89"/>
                        </a:cxn>
                        <a:cxn ang="T161">
                          <a:pos x="T90" y="T91"/>
                        </a:cxn>
                        <a:cxn ang="T162">
                          <a:pos x="T92" y="T93"/>
                        </a:cxn>
                        <a:cxn ang="T163">
                          <a:pos x="T94" y="T95"/>
                        </a:cxn>
                        <a:cxn ang="T164">
                          <a:pos x="T96" y="T97"/>
                        </a:cxn>
                        <a:cxn ang="T165">
                          <a:pos x="T98" y="T99"/>
                        </a:cxn>
                        <a:cxn ang="T166">
                          <a:pos x="T100" y="T101"/>
                        </a:cxn>
                        <a:cxn ang="T167">
                          <a:pos x="T102" y="T103"/>
                        </a:cxn>
                        <a:cxn ang="T168">
                          <a:pos x="T104" y="T105"/>
                        </a:cxn>
                        <a:cxn ang="T169">
                          <a:pos x="T106" y="T107"/>
                        </a:cxn>
                        <a:cxn ang="T170">
                          <a:pos x="T108" y="T109"/>
                        </a:cxn>
                        <a:cxn ang="T171">
                          <a:pos x="T110" y="T111"/>
                        </a:cxn>
                        <a:cxn ang="T172">
                          <a:pos x="T112" y="T113"/>
                        </a:cxn>
                        <a:cxn ang="T173">
                          <a:pos x="T114" y="T115"/>
                        </a:cxn>
                      </a:cxnLst>
                      <a:rect l="T174" t="T175" r="T176" b="T177"/>
                      <a:pathLst>
                        <a:path w="954" h="808">
                          <a:moveTo>
                            <a:pt x="932" y="710"/>
                          </a:moveTo>
                          <a:lnTo>
                            <a:pt x="916" y="711"/>
                          </a:lnTo>
                          <a:lnTo>
                            <a:pt x="899" y="711"/>
                          </a:lnTo>
                          <a:lnTo>
                            <a:pt x="882" y="712"/>
                          </a:lnTo>
                          <a:lnTo>
                            <a:pt x="865" y="712"/>
                          </a:lnTo>
                          <a:lnTo>
                            <a:pt x="849" y="713"/>
                          </a:lnTo>
                          <a:lnTo>
                            <a:pt x="832" y="714"/>
                          </a:lnTo>
                          <a:lnTo>
                            <a:pt x="814" y="714"/>
                          </a:lnTo>
                          <a:lnTo>
                            <a:pt x="799" y="716"/>
                          </a:lnTo>
                          <a:lnTo>
                            <a:pt x="782" y="716"/>
                          </a:lnTo>
                          <a:lnTo>
                            <a:pt x="764" y="717"/>
                          </a:lnTo>
                          <a:lnTo>
                            <a:pt x="748" y="717"/>
                          </a:lnTo>
                          <a:lnTo>
                            <a:pt x="731" y="717"/>
                          </a:lnTo>
                          <a:lnTo>
                            <a:pt x="715" y="717"/>
                          </a:lnTo>
                          <a:lnTo>
                            <a:pt x="698" y="718"/>
                          </a:lnTo>
                          <a:lnTo>
                            <a:pt x="681" y="718"/>
                          </a:lnTo>
                          <a:lnTo>
                            <a:pt x="666" y="719"/>
                          </a:lnTo>
                          <a:lnTo>
                            <a:pt x="648" y="719"/>
                          </a:lnTo>
                          <a:lnTo>
                            <a:pt x="633" y="720"/>
                          </a:lnTo>
                          <a:lnTo>
                            <a:pt x="615" y="720"/>
                          </a:lnTo>
                          <a:lnTo>
                            <a:pt x="600" y="720"/>
                          </a:lnTo>
                          <a:lnTo>
                            <a:pt x="583" y="720"/>
                          </a:lnTo>
                          <a:lnTo>
                            <a:pt x="566" y="720"/>
                          </a:lnTo>
                          <a:lnTo>
                            <a:pt x="552" y="720"/>
                          </a:lnTo>
                          <a:lnTo>
                            <a:pt x="535" y="721"/>
                          </a:lnTo>
                          <a:lnTo>
                            <a:pt x="520" y="721"/>
                          </a:lnTo>
                          <a:lnTo>
                            <a:pt x="503" y="721"/>
                          </a:lnTo>
                          <a:lnTo>
                            <a:pt x="488" y="721"/>
                          </a:lnTo>
                          <a:lnTo>
                            <a:pt x="474" y="721"/>
                          </a:lnTo>
                          <a:lnTo>
                            <a:pt x="458" y="721"/>
                          </a:lnTo>
                          <a:lnTo>
                            <a:pt x="444" y="721"/>
                          </a:lnTo>
                          <a:lnTo>
                            <a:pt x="430" y="721"/>
                          </a:lnTo>
                          <a:lnTo>
                            <a:pt x="414" y="721"/>
                          </a:lnTo>
                          <a:lnTo>
                            <a:pt x="400" y="721"/>
                          </a:lnTo>
                          <a:lnTo>
                            <a:pt x="387" y="720"/>
                          </a:lnTo>
                          <a:lnTo>
                            <a:pt x="372" y="720"/>
                          </a:lnTo>
                          <a:lnTo>
                            <a:pt x="359" y="720"/>
                          </a:lnTo>
                          <a:lnTo>
                            <a:pt x="346" y="720"/>
                          </a:lnTo>
                          <a:lnTo>
                            <a:pt x="333" y="719"/>
                          </a:lnTo>
                          <a:lnTo>
                            <a:pt x="320" y="719"/>
                          </a:lnTo>
                          <a:lnTo>
                            <a:pt x="308" y="719"/>
                          </a:lnTo>
                          <a:lnTo>
                            <a:pt x="295" y="718"/>
                          </a:lnTo>
                          <a:lnTo>
                            <a:pt x="283" y="717"/>
                          </a:lnTo>
                          <a:lnTo>
                            <a:pt x="271" y="717"/>
                          </a:lnTo>
                          <a:lnTo>
                            <a:pt x="260" y="717"/>
                          </a:lnTo>
                          <a:lnTo>
                            <a:pt x="248" y="716"/>
                          </a:lnTo>
                          <a:lnTo>
                            <a:pt x="238" y="714"/>
                          </a:lnTo>
                          <a:lnTo>
                            <a:pt x="228" y="714"/>
                          </a:lnTo>
                          <a:lnTo>
                            <a:pt x="219" y="714"/>
                          </a:lnTo>
                          <a:lnTo>
                            <a:pt x="208" y="713"/>
                          </a:lnTo>
                          <a:lnTo>
                            <a:pt x="200" y="712"/>
                          </a:lnTo>
                          <a:lnTo>
                            <a:pt x="190" y="711"/>
                          </a:lnTo>
                          <a:lnTo>
                            <a:pt x="182" y="711"/>
                          </a:lnTo>
                          <a:lnTo>
                            <a:pt x="174" y="710"/>
                          </a:lnTo>
                          <a:lnTo>
                            <a:pt x="166" y="708"/>
                          </a:lnTo>
                          <a:lnTo>
                            <a:pt x="159" y="707"/>
                          </a:lnTo>
                          <a:lnTo>
                            <a:pt x="152" y="707"/>
                          </a:lnTo>
                          <a:lnTo>
                            <a:pt x="145" y="705"/>
                          </a:lnTo>
                          <a:lnTo>
                            <a:pt x="139" y="705"/>
                          </a:lnTo>
                          <a:lnTo>
                            <a:pt x="134" y="702"/>
                          </a:lnTo>
                          <a:lnTo>
                            <a:pt x="128" y="702"/>
                          </a:lnTo>
                          <a:lnTo>
                            <a:pt x="125" y="700"/>
                          </a:lnTo>
                          <a:lnTo>
                            <a:pt x="120" y="699"/>
                          </a:lnTo>
                          <a:lnTo>
                            <a:pt x="117" y="698"/>
                          </a:lnTo>
                          <a:lnTo>
                            <a:pt x="114" y="697"/>
                          </a:lnTo>
                          <a:lnTo>
                            <a:pt x="113" y="693"/>
                          </a:lnTo>
                          <a:lnTo>
                            <a:pt x="111" y="689"/>
                          </a:lnTo>
                          <a:lnTo>
                            <a:pt x="110" y="687"/>
                          </a:lnTo>
                          <a:lnTo>
                            <a:pt x="108" y="682"/>
                          </a:lnTo>
                          <a:lnTo>
                            <a:pt x="107" y="678"/>
                          </a:lnTo>
                          <a:lnTo>
                            <a:pt x="106" y="674"/>
                          </a:lnTo>
                          <a:lnTo>
                            <a:pt x="105" y="668"/>
                          </a:lnTo>
                          <a:lnTo>
                            <a:pt x="104" y="663"/>
                          </a:lnTo>
                          <a:lnTo>
                            <a:pt x="102" y="656"/>
                          </a:lnTo>
                          <a:lnTo>
                            <a:pt x="101" y="650"/>
                          </a:lnTo>
                          <a:lnTo>
                            <a:pt x="101" y="644"/>
                          </a:lnTo>
                          <a:lnTo>
                            <a:pt x="100" y="636"/>
                          </a:lnTo>
                          <a:lnTo>
                            <a:pt x="99" y="629"/>
                          </a:lnTo>
                          <a:lnTo>
                            <a:pt x="99" y="622"/>
                          </a:lnTo>
                          <a:lnTo>
                            <a:pt x="98" y="613"/>
                          </a:lnTo>
                          <a:lnTo>
                            <a:pt x="96" y="606"/>
                          </a:lnTo>
                          <a:lnTo>
                            <a:pt x="95" y="597"/>
                          </a:lnTo>
                          <a:lnTo>
                            <a:pt x="95" y="589"/>
                          </a:lnTo>
                          <a:lnTo>
                            <a:pt x="94" y="578"/>
                          </a:lnTo>
                          <a:lnTo>
                            <a:pt x="93" y="570"/>
                          </a:lnTo>
                          <a:lnTo>
                            <a:pt x="93" y="559"/>
                          </a:lnTo>
                          <a:lnTo>
                            <a:pt x="92" y="549"/>
                          </a:lnTo>
                          <a:lnTo>
                            <a:pt x="91" y="540"/>
                          </a:lnTo>
                          <a:lnTo>
                            <a:pt x="91" y="529"/>
                          </a:lnTo>
                          <a:lnTo>
                            <a:pt x="91" y="517"/>
                          </a:lnTo>
                          <a:lnTo>
                            <a:pt x="89" y="507"/>
                          </a:lnTo>
                          <a:lnTo>
                            <a:pt x="89" y="496"/>
                          </a:lnTo>
                          <a:lnTo>
                            <a:pt x="89" y="484"/>
                          </a:lnTo>
                          <a:lnTo>
                            <a:pt x="88" y="473"/>
                          </a:lnTo>
                          <a:lnTo>
                            <a:pt x="88" y="462"/>
                          </a:lnTo>
                          <a:lnTo>
                            <a:pt x="88" y="450"/>
                          </a:lnTo>
                          <a:lnTo>
                            <a:pt x="88" y="438"/>
                          </a:lnTo>
                          <a:lnTo>
                            <a:pt x="87" y="425"/>
                          </a:lnTo>
                          <a:lnTo>
                            <a:pt x="87" y="413"/>
                          </a:lnTo>
                          <a:lnTo>
                            <a:pt x="86" y="400"/>
                          </a:lnTo>
                          <a:lnTo>
                            <a:pt x="86" y="388"/>
                          </a:lnTo>
                          <a:lnTo>
                            <a:pt x="86" y="374"/>
                          </a:lnTo>
                          <a:lnTo>
                            <a:pt x="86" y="361"/>
                          </a:lnTo>
                          <a:lnTo>
                            <a:pt x="86" y="348"/>
                          </a:lnTo>
                          <a:lnTo>
                            <a:pt x="86" y="334"/>
                          </a:lnTo>
                          <a:lnTo>
                            <a:pt x="85" y="320"/>
                          </a:lnTo>
                          <a:lnTo>
                            <a:pt x="85" y="307"/>
                          </a:lnTo>
                          <a:lnTo>
                            <a:pt x="85" y="294"/>
                          </a:lnTo>
                          <a:lnTo>
                            <a:pt x="85" y="280"/>
                          </a:lnTo>
                          <a:lnTo>
                            <a:pt x="85" y="267"/>
                          </a:lnTo>
                          <a:lnTo>
                            <a:pt x="85" y="253"/>
                          </a:lnTo>
                          <a:lnTo>
                            <a:pt x="85" y="238"/>
                          </a:lnTo>
                          <a:lnTo>
                            <a:pt x="86" y="226"/>
                          </a:lnTo>
                          <a:lnTo>
                            <a:pt x="86" y="211"/>
                          </a:lnTo>
                          <a:lnTo>
                            <a:pt x="86" y="198"/>
                          </a:lnTo>
                          <a:lnTo>
                            <a:pt x="86" y="184"/>
                          </a:lnTo>
                          <a:lnTo>
                            <a:pt x="86" y="169"/>
                          </a:lnTo>
                          <a:lnTo>
                            <a:pt x="86" y="155"/>
                          </a:lnTo>
                          <a:lnTo>
                            <a:pt x="86" y="141"/>
                          </a:lnTo>
                          <a:lnTo>
                            <a:pt x="86" y="127"/>
                          </a:lnTo>
                          <a:lnTo>
                            <a:pt x="87" y="114"/>
                          </a:lnTo>
                          <a:lnTo>
                            <a:pt x="87" y="99"/>
                          </a:lnTo>
                          <a:lnTo>
                            <a:pt x="87" y="85"/>
                          </a:lnTo>
                          <a:lnTo>
                            <a:pt x="87" y="71"/>
                          </a:lnTo>
                          <a:lnTo>
                            <a:pt x="88" y="58"/>
                          </a:lnTo>
                          <a:lnTo>
                            <a:pt x="88" y="44"/>
                          </a:lnTo>
                          <a:lnTo>
                            <a:pt x="88" y="31"/>
                          </a:lnTo>
                          <a:lnTo>
                            <a:pt x="89" y="18"/>
                          </a:lnTo>
                          <a:lnTo>
                            <a:pt x="91" y="4"/>
                          </a:lnTo>
                          <a:lnTo>
                            <a:pt x="88" y="2"/>
                          </a:lnTo>
                          <a:lnTo>
                            <a:pt x="86" y="1"/>
                          </a:lnTo>
                          <a:lnTo>
                            <a:pt x="83" y="1"/>
                          </a:lnTo>
                          <a:lnTo>
                            <a:pt x="81" y="1"/>
                          </a:lnTo>
                          <a:lnTo>
                            <a:pt x="79" y="1"/>
                          </a:lnTo>
                          <a:lnTo>
                            <a:pt x="76" y="1"/>
                          </a:lnTo>
                          <a:lnTo>
                            <a:pt x="73" y="0"/>
                          </a:lnTo>
                          <a:lnTo>
                            <a:pt x="69" y="0"/>
                          </a:lnTo>
                          <a:lnTo>
                            <a:pt x="66" y="0"/>
                          </a:lnTo>
                          <a:lnTo>
                            <a:pt x="63" y="0"/>
                          </a:lnTo>
                          <a:lnTo>
                            <a:pt x="58" y="0"/>
                          </a:lnTo>
                          <a:lnTo>
                            <a:pt x="55" y="1"/>
                          </a:lnTo>
                          <a:lnTo>
                            <a:pt x="50" y="1"/>
                          </a:lnTo>
                          <a:lnTo>
                            <a:pt x="48" y="1"/>
                          </a:lnTo>
                          <a:lnTo>
                            <a:pt x="43" y="1"/>
                          </a:lnTo>
                          <a:lnTo>
                            <a:pt x="38" y="1"/>
                          </a:lnTo>
                          <a:lnTo>
                            <a:pt x="35" y="2"/>
                          </a:lnTo>
                          <a:lnTo>
                            <a:pt x="30" y="2"/>
                          </a:lnTo>
                          <a:lnTo>
                            <a:pt x="28" y="2"/>
                          </a:lnTo>
                          <a:lnTo>
                            <a:pt x="24" y="3"/>
                          </a:lnTo>
                          <a:lnTo>
                            <a:pt x="21" y="3"/>
                          </a:lnTo>
                          <a:lnTo>
                            <a:pt x="17" y="4"/>
                          </a:lnTo>
                          <a:lnTo>
                            <a:pt x="15" y="4"/>
                          </a:lnTo>
                          <a:lnTo>
                            <a:pt x="12" y="6"/>
                          </a:lnTo>
                          <a:lnTo>
                            <a:pt x="9" y="6"/>
                          </a:lnTo>
                          <a:lnTo>
                            <a:pt x="7" y="6"/>
                          </a:lnTo>
                          <a:lnTo>
                            <a:pt x="5" y="7"/>
                          </a:lnTo>
                          <a:lnTo>
                            <a:pt x="4" y="8"/>
                          </a:lnTo>
                          <a:lnTo>
                            <a:pt x="4" y="10"/>
                          </a:lnTo>
                          <a:lnTo>
                            <a:pt x="4" y="13"/>
                          </a:lnTo>
                          <a:lnTo>
                            <a:pt x="4" y="16"/>
                          </a:lnTo>
                          <a:lnTo>
                            <a:pt x="3" y="20"/>
                          </a:lnTo>
                          <a:lnTo>
                            <a:pt x="3" y="26"/>
                          </a:lnTo>
                          <a:lnTo>
                            <a:pt x="3" y="28"/>
                          </a:lnTo>
                          <a:lnTo>
                            <a:pt x="3" y="31"/>
                          </a:lnTo>
                          <a:lnTo>
                            <a:pt x="3" y="34"/>
                          </a:lnTo>
                          <a:lnTo>
                            <a:pt x="3" y="39"/>
                          </a:lnTo>
                          <a:lnTo>
                            <a:pt x="3" y="41"/>
                          </a:lnTo>
                          <a:lnTo>
                            <a:pt x="3" y="46"/>
                          </a:lnTo>
                          <a:lnTo>
                            <a:pt x="3" y="50"/>
                          </a:lnTo>
                          <a:lnTo>
                            <a:pt x="3" y="53"/>
                          </a:lnTo>
                          <a:lnTo>
                            <a:pt x="3" y="58"/>
                          </a:lnTo>
                          <a:lnTo>
                            <a:pt x="3" y="61"/>
                          </a:lnTo>
                          <a:lnTo>
                            <a:pt x="3" y="66"/>
                          </a:lnTo>
                          <a:lnTo>
                            <a:pt x="3" y="72"/>
                          </a:lnTo>
                          <a:lnTo>
                            <a:pt x="2" y="77"/>
                          </a:lnTo>
                          <a:lnTo>
                            <a:pt x="2" y="82"/>
                          </a:lnTo>
                          <a:lnTo>
                            <a:pt x="2" y="86"/>
                          </a:lnTo>
                          <a:lnTo>
                            <a:pt x="2" y="92"/>
                          </a:lnTo>
                          <a:lnTo>
                            <a:pt x="2" y="98"/>
                          </a:lnTo>
                          <a:lnTo>
                            <a:pt x="2" y="104"/>
                          </a:lnTo>
                          <a:lnTo>
                            <a:pt x="2" y="110"/>
                          </a:lnTo>
                          <a:lnTo>
                            <a:pt x="2" y="117"/>
                          </a:lnTo>
                          <a:lnTo>
                            <a:pt x="0" y="122"/>
                          </a:lnTo>
                          <a:lnTo>
                            <a:pt x="0" y="128"/>
                          </a:lnTo>
                          <a:lnTo>
                            <a:pt x="0" y="134"/>
                          </a:lnTo>
                          <a:lnTo>
                            <a:pt x="0" y="141"/>
                          </a:lnTo>
                          <a:lnTo>
                            <a:pt x="0" y="147"/>
                          </a:lnTo>
                          <a:lnTo>
                            <a:pt x="0" y="154"/>
                          </a:lnTo>
                          <a:lnTo>
                            <a:pt x="0" y="160"/>
                          </a:lnTo>
                          <a:lnTo>
                            <a:pt x="0" y="167"/>
                          </a:lnTo>
                          <a:lnTo>
                            <a:pt x="0" y="174"/>
                          </a:lnTo>
                          <a:lnTo>
                            <a:pt x="0" y="181"/>
                          </a:lnTo>
                          <a:lnTo>
                            <a:pt x="0" y="188"/>
                          </a:lnTo>
                          <a:lnTo>
                            <a:pt x="0" y="196"/>
                          </a:lnTo>
                          <a:lnTo>
                            <a:pt x="0" y="203"/>
                          </a:lnTo>
                          <a:lnTo>
                            <a:pt x="0" y="210"/>
                          </a:lnTo>
                          <a:lnTo>
                            <a:pt x="0" y="218"/>
                          </a:lnTo>
                          <a:lnTo>
                            <a:pt x="0" y="225"/>
                          </a:lnTo>
                          <a:lnTo>
                            <a:pt x="0" y="232"/>
                          </a:lnTo>
                          <a:lnTo>
                            <a:pt x="0" y="240"/>
                          </a:lnTo>
                          <a:lnTo>
                            <a:pt x="0" y="247"/>
                          </a:lnTo>
                          <a:lnTo>
                            <a:pt x="0" y="255"/>
                          </a:lnTo>
                          <a:lnTo>
                            <a:pt x="0" y="262"/>
                          </a:lnTo>
                          <a:lnTo>
                            <a:pt x="0" y="269"/>
                          </a:lnTo>
                          <a:lnTo>
                            <a:pt x="0" y="278"/>
                          </a:lnTo>
                          <a:lnTo>
                            <a:pt x="0" y="286"/>
                          </a:lnTo>
                          <a:lnTo>
                            <a:pt x="0" y="293"/>
                          </a:lnTo>
                          <a:lnTo>
                            <a:pt x="0" y="301"/>
                          </a:lnTo>
                          <a:lnTo>
                            <a:pt x="0" y="308"/>
                          </a:lnTo>
                          <a:lnTo>
                            <a:pt x="0" y="317"/>
                          </a:lnTo>
                          <a:lnTo>
                            <a:pt x="0" y="325"/>
                          </a:lnTo>
                          <a:lnTo>
                            <a:pt x="0" y="332"/>
                          </a:lnTo>
                          <a:lnTo>
                            <a:pt x="0" y="340"/>
                          </a:lnTo>
                          <a:lnTo>
                            <a:pt x="0" y="349"/>
                          </a:lnTo>
                          <a:lnTo>
                            <a:pt x="0" y="364"/>
                          </a:lnTo>
                          <a:lnTo>
                            <a:pt x="0" y="381"/>
                          </a:lnTo>
                          <a:lnTo>
                            <a:pt x="0" y="395"/>
                          </a:lnTo>
                          <a:lnTo>
                            <a:pt x="0" y="410"/>
                          </a:lnTo>
                          <a:lnTo>
                            <a:pt x="0" y="424"/>
                          </a:lnTo>
                          <a:lnTo>
                            <a:pt x="2" y="439"/>
                          </a:lnTo>
                          <a:lnTo>
                            <a:pt x="2" y="452"/>
                          </a:lnTo>
                          <a:lnTo>
                            <a:pt x="3" y="465"/>
                          </a:lnTo>
                          <a:lnTo>
                            <a:pt x="3" y="478"/>
                          </a:lnTo>
                          <a:lnTo>
                            <a:pt x="3" y="490"/>
                          </a:lnTo>
                          <a:lnTo>
                            <a:pt x="3" y="502"/>
                          </a:lnTo>
                          <a:lnTo>
                            <a:pt x="4" y="514"/>
                          </a:lnTo>
                          <a:lnTo>
                            <a:pt x="4" y="524"/>
                          </a:lnTo>
                          <a:lnTo>
                            <a:pt x="5" y="535"/>
                          </a:lnTo>
                          <a:lnTo>
                            <a:pt x="5" y="546"/>
                          </a:lnTo>
                          <a:lnTo>
                            <a:pt x="6" y="556"/>
                          </a:lnTo>
                          <a:lnTo>
                            <a:pt x="6" y="565"/>
                          </a:lnTo>
                          <a:lnTo>
                            <a:pt x="7" y="575"/>
                          </a:lnTo>
                          <a:lnTo>
                            <a:pt x="7" y="584"/>
                          </a:lnTo>
                          <a:lnTo>
                            <a:pt x="9" y="593"/>
                          </a:lnTo>
                          <a:lnTo>
                            <a:pt x="10" y="600"/>
                          </a:lnTo>
                          <a:lnTo>
                            <a:pt x="10" y="609"/>
                          </a:lnTo>
                          <a:lnTo>
                            <a:pt x="11" y="617"/>
                          </a:lnTo>
                          <a:lnTo>
                            <a:pt x="12" y="625"/>
                          </a:lnTo>
                          <a:lnTo>
                            <a:pt x="12" y="631"/>
                          </a:lnTo>
                          <a:lnTo>
                            <a:pt x="13" y="638"/>
                          </a:lnTo>
                          <a:lnTo>
                            <a:pt x="15" y="646"/>
                          </a:lnTo>
                          <a:lnTo>
                            <a:pt x="15" y="651"/>
                          </a:lnTo>
                          <a:lnTo>
                            <a:pt x="16" y="657"/>
                          </a:lnTo>
                          <a:lnTo>
                            <a:pt x="17" y="663"/>
                          </a:lnTo>
                          <a:lnTo>
                            <a:pt x="17" y="669"/>
                          </a:lnTo>
                          <a:lnTo>
                            <a:pt x="19" y="674"/>
                          </a:lnTo>
                          <a:lnTo>
                            <a:pt x="21" y="679"/>
                          </a:lnTo>
                          <a:lnTo>
                            <a:pt x="21" y="685"/>
                          </a:lnTo>
                          <a:lnTo>
                            <a:pt x="22" y="689"/>
                          </a:lnTo>
                          <a:lnTo>
                            <a:pt x="23" y="693"/>
                          </a:lnTo>
                          <a:lnTo>
                            <a:pt x="23" y="697"/>
                          </a:lnTo>
                          <a:lnTo>
                            <a:pt x="25" y="701"/>
                          </a:lnTo>
                          <a:lnTo>
                            <a:pt x="25" y="705"/>
                          </a:lnTo>
                          <a:lnTo>
                            <a:pt x="26" y="708"/>
                          </a:lnTo>
                          <a:lnTo>
                            <a:pt x="28" y="712"/>
                          </a:lnTo>
                          <a:lnTo>
                            <a:pt x="28" y="714"/>
                          </a:lnTo>
                          <a:lnTo>
                            <a:pt x="29" y="718"/>
                          </a:lnTo>
                          <a:lnTo>
                            <a:pt x="30" y="720"/>
                          </a:lnTo>
                          <a:lnTo>
                            <a:pt x="30" y="723"/>
                          </a:lnTo>
                          <a:lnTo>
                            <a:pt x="32" y="726"/>
                          </a:lnTo>
                          <a:lnTo>
                            <a:pt x="32" y="729"/>
                          </a:lnTo>
                          <a:lnTo>
                            <a:pt x="34" y="731"/>
                          </a:lnTo>
                          <a:lnTo>
                            <a:pt x="35" y="735"/>
                          </a:lnTo>
                          <a:lnTo>
                            <a:pt x="37" y="738"/>
                          </a:lnTo>
                          <a:lnTo>
                            <a:pt x="38" y="740"/>
                          </a:lnTo>
                          <a:lnTo>
                            <a:pt x="41" y="744"/>
                          </a:lnTo>
                          <a:lnTo>
                            <a:pt x="43" y="749"/>
                          </a:lnTo>
                          <a:lnTo>
                            <a:pt x="48" y="752"/>
                          </a:lnTo>
                          <a:lnTo>
                            <a:pt x="50" y="757"/>
                          </a:lnTo>
                          <a:lnTo>
                            <a:pt x="55" y="762"/>
                          </a:lnTo>
                          <a:lnTo>
                            <a:pt x="56" y="763"/>
                          </a:lnTo>
                          <a:lnTo>
                            <a:pt x="61" y="765"/>
                          </a:lnTo>
                          <a:lnTo>
                            <a:pt x="63" y="768"/>
                          </a:lnTo>
                          <a:lnTo>
                            <a:pt x="68" y="771"/>
                          </a:lnTo>
                          <a:lnTo>
                            <a:pt x="70" y="773"/>
                          </a:lnTo>
                          <a:lnTo>
                            <a:pt x="73" y="774"/>
                          </a:lnTo>
                          <a:lnTo>
                            <a:pt x="75" y="775"/>
                          </a:lnTo>
                          <a:lnTo>
                            <a:pt x="79" y="775"/>
                          </a:lnTo>
                          <a:lnTo>
                            <a:pt x="81" y="777"/>
                          </a:lnTo>
                          <a:lnTo>
                            <a:pt x="85" y="778"/>
                          </a:lnTo>
                          <a:lnTo>
                            <a:pt x="88" y="780"/>
                          </a:lnTo>
                          <a:lnTo>
                            <a:pt x="92" y="781"/>
                          </a:lnTo>
                          <a:lnTo>
                            <a:pt x="96" y="782"/>
                          </a:lnTo>
                          <a:lnTo>
                            <a:pt x="100" y="783"/>
                          </a:lnTo>
                          <a:lnTo>
                            <a:pt x="105" y="784"/>
                          </a:lnTo>
                          <a:lnTo>
                            <a:pt x="110" y="786"/>
                          </a:lnTo>
                          <a:lnTo>
                            <a:pt x="114" y="786"/>
                          </a:lnTo>
                          <a:lnTo>
                            <a:pt x="119" y="788"/>
                          </a:lnTo>
                          <a:lnTo>
                            <a:pt x="125" y="788"/>
                          </a:lnTo>
                          <a:lnTo>
                            <a:pt x="131" y="790"/>
                          </a:lnTo>
                          <a:lnTo>
                            <a:pt x="137" y="790"/>
                          </a:lnTo>
                          <a:lnTo>
                            <a:pt x="144" y="793"/>
                          </a:lnTo>
                          <a:lnTo>
                            <a:pt x="150" y="793"/>
                          </a:lnTo>
                          <a:lnTo>
                            <a:pt x="157" y="794"/>
                          </a:lnTo>
                          <a:lnTo>
                            <a:pt x="164" y="795"/>
                          </a:lnTo>
                          <a:lnTo>
                            <a:pt x="172" y="796"/>
                          </a:lnTo>
                          <a:lnTo>
                            <a:pt x="181" y="796"/>
                          </a:lnTo>
                          <a:lnTo>
                            <a:pt x="190" y="799"/>
                          </a:lnTo>
                          <a:lnTo>
                            <a:pt x="198" y="799"/>
                          </a:lnTo>
                          <a:lnTo>
                            <a:pt x="208" y="800"/>
                          </a:lnTo>
                          <a:lnTo>
                            <a:pt x="217" y="800"/>
                          </a:lnTo>
                          <a:lnTo>
                            <a:pt x="228" y="801"/>
                          </a:lnTo>
                          <a:lnTo>
                            <a:pt x="238" y="801"/>
                          </a:lnTo>
                          <a:lnTo>
                            <a:pt x="250" y="802"/>
                          </a:lnTo>
                          <a:lnTo>
                            <a:pt x="260" y="803"/>
                          </a:lnTo>
                          <a:lnTo>
                            <a:pt x="273" y="803"/>
                          </a:lnTo>
                          <a:lnTo>
                            <a:pt x="284" y="803"/>
                          </a:lnTo>
                          <a:lnTo>
                            <a:pt x="297" y="805"/>
                          </a:lnTo>
                          <a:lnTo>
                            <a:pt x="310" y="806"/>
                          </a:lnTo>
                          <a:lnTo>
                            <a:pt x="324" y="806"/>
                          </a:lnTo>
                          <a:lnTo>
                            <a:pt x="339" y="806"/>
                          </a:lnTo>
                          <a:lnTo>
                            <a:pt x="352" y="806"/>
                          </a:lnTo>
                          <a:lnTo>
                            <a:pt x="367" y="807"/>
                          </a:lnTo>
                          <a:lnTo>
                            <a:pt x="384" y="808"/>
                          </a:lnTo>
                          <a:lnTo>
                            <a:pt x="399" y="808"/>
                          </a:lnTo>
                          <a:lnTo>
                            <a:pt x="416" y="808"/>
                          </a:lnTo>
                          <a:lnTo>
                            <a:pt x="432" y="808"/>
                          </a:lnTo>
                          <a:lnTo>
                            <a:pt x="451" y="808"/>
                          </a:lnTo>
                          <a:lnTo>
                            <a:pt x="470" y="808"/>
                          </a:lnTo>
                          <a:lnTo>
                            <a:pt x="488" y="808"/>
                          </a:lnTo>
                          <a:lnTo>
                            <a:pt x="508" y="808"/>
                          </a:lnTo>
                          <a:lnTo>
                            <a:pt x="528" y="808"/>
                          </a:lnTo>
                          <a:lnTo>
                            <a:pt x="538" y="808"/>
                          </a:lnTo>
                          <a:lnTo>
                            <a:pt x="546" y="808"/>
                          </a:lnTo>
                          <a:lnTo>
                            <a:pt x="557" y="807"/>
                          </a:lnTo>
                          <a:lnTo>
                            <a:pt x="566" y="807"/>
                          </a:lnTo>
                          <a:lnTo>
                            <a:pt x="575" y="806"/>
                          </a:lnTo>
                          <a:lnTo>
                            <a:pt x="585" y="806"/>
                          </a:lnTo>
                          <a:lnTo>
                            <a:pt x="595" y="806"/>
                          </a:lnTo>
                          <a:lnTo>
                            <a:pt x="604" y="806"/>
                          </a:lnTo>
                          <a:lnTo>
                            <a:pt x="614" y="806"/>
                          </a:lnTo>
                          <a:lnTo>
                            <a:pt x="622" y="806"/>
                          </a:lnTo>
                          <a:lnTo>
                            <a:pt x="632" y="806"/>
                          </a:lnTo>
                          <a:lnTo>
                            <a:pt x="641" y="806"/>
                          </a:lnTo>
                          <a:lnTo>
                            <a:pt x="651" y="806"/>
                          </a:lnTo>
                          <a:lnTo>
                            <a:pt x="660" y="806"/>
                          </a:lnTo>
                          <a:lnTo>
                            <a:pt x="668" y="806"/>
                          </a:lnTo>
                          <a:lnTo>
                            <a:pt x="678" y="806"/>
                          </a:lnTo>
                          <a:lnTo>
                            <a:pt x="686" y="805"/>
                          </a:lnTo>
                          <a:lnTo>
                            <a:pt x="696" y="803"/>
                          </a:lnTo>
                          <a:lnTo>
                            <a:pt x="704" y="803"/>
                          </a:lnTo>
                          <a:lnTo>
                            <a:pt x="713" y="803"/>
                          </a:lnTo>
                          <a:lnTo>
                            <a:pt x="722" y="803"/>
                          </a:lnTo>
                          <a:lnTo>
                            <a:pt x="730" y="803"/>
                          </a:lnTo>
                          <a:lnTo>
                            <a:pt x="738" y="803"/>
                          </a:lnTo>
                          <a:lnTo>
                            <a:pt x="747" y="803"/>
                          </a:lnTo>
                          <a:lnTo>
                            <a:pt x="755" y="802"/>
                          </a:lnTo>
                          <a:lnTo>
                            <a:pt x="763" y="801"/>
                          </a:lnTo>
                          <a:lnTo>
                            <a:pt x="772" y="801"/>
                          </a:lnTo>
                          <a:lnTo>
                            <a:pt x="780" y="801"/>
                          </a:lnTo>
                          <a:lnTo>
                            <a:pt x="787" y="801"/>
                          </a:lnTo>
                          <a:lnTo>
                            <a:pt x="794" y="801"/>
                          </a:lnTo>
                          <a:lnTo>
                            <a:pt x="802" y="801"/>
                          </a:lnTo>
                          <a:lnTo>
                            <a:pt x="810" y="801"/>
                          </a:lnTo>
                          <a:lnTo>
                            <a:pt x="817" y="801"/>
                          </a:lnTo>
                          <a:lnTo>
                            <a:pt x="824" y="800"/>
                          </a:lnTo>
                          <a:lnTo>
                            <a:pt x="830" y="800"/>
                          </a:lnTo>
                          <a:lnTo>
                            <a:pt x="838" y="800"/>
                          </a:lnTo>
                          <a:lnTo>
                            <a:pt x="844" y="799"/>
                          </a:lnTo>
                          <a:lnTo>
                            <a:pt x="850" y="799"/>
                          </a:lnTo>
                          <a:lnTo>
                            <a:pt x="856" y="799"/>
                          </a:lnTo>
                          <a:lnTo>
                            <a:pt x="863" y="799"/>
                          </a:lnTo>
                          <a:lnTo>
                            <a:pt x="868" y="797"/>
                          </a:lnTo>
                          <a:lnTo>
                            <a:pt x="875" y="797"/>
                          </a:lnTo>
                          <a:lnTo>
                            <a:pt x="881" y="797"/>
                          </a:lnTo>
                          <a:lnTo>
                            <a:pt x="885" y="797"/>
                          </a:lnTo>
                          <a:lnTo>
                            <a:pt x="890" y="796"/>
                          </a:lnTo>
                          <a:lnTo>
                            <a:pt x="896" y="796"/>
                          </a:lnTo>
                          <a:lnTo>
                            <a:pt x="901" y="796"/>
                          </a:lnTo>
                          <a:lnTo>
                            <a:pt x="906" y="796"/>
                          </a:lnTo>
                          <a:lnTo>
                            <a:pt x="909" y="796"/>
                          </a:lnTo>
                          <a:lnTo>
                            <a:pt x="914" y="795"/>
                          </a:lnTo>
                          <a:lnTo>
                            <a:pt x="919" y="795"/>
                          </a:lnTo>
                          <a:lnTo>
                            <a:pt x="921" y="795"/>
                          </a:lnTo>
                          <a:lnTo>
                            <a:pt x="925" y="794"/>
                          </a:lnTo>
                          <a:lnTo>
                            <a:pt x="928" y="794"/>
                          </a:lnTo>
                          <a:lnTo>
                            <a:pt x="932" y="794"/>
                          </a:lnTo>
                          <a:lnTo>
                            <a:pt x="935" y="794"/>
                          </a:lnTo>
                          <a:lnTo>
                            <a:pt x="940" y="794"/>
                          </a:lnTo>
                          <a:lnTo>
                            <a:pt x="944" y="794"/>
                          </a:lnTo>
                          <a:lnTo>
                            <a:pt x="947" y="794"/>
                          </a:lnTo>
                          <a:lnTo>
                            <a:pt x="950" y="794"/>
                          </a:lnTo>
                          <a:lnTo>
                            <a:pt x="952" y="793"/>
                          </a:lnTo>
                          <a:lnTo>
                            <a:pt x="954" y="790"/>
                          </a:lnTo>
                          <a:lnTo>
                            <a:pt x="954" y="788"/>
                          </a:lnTo>
                          <a:lnTo>
                            <a:pt x="954" y="786"/>
                          </a:lnTo>
                          <a:lnTo>
                            <a:pt x="954" y="783"/>
                          </a:lnTo>
                          <a:lnTo>
                            <a:pt x="954" y="781"/>
                          </a:lnTo>
                          <a:lnTo>
                            <a:pt x="954" y="777"/>
                          </a:lnTo>
                          <a:lnTo>
                            <a:pt x="953" y="774"/>
                          </a:lnTo>
                          <a:lnTo>
                            <a:pt x="952" y="770"/>
                          </a:lnTo>
                          <a:lnTo>
                            <a:pt x="952" y="767"/>
                          </a:lnTo>
                          <a:lnTo>
                            <a:pt x="951" y="763"/>
                          </a:lnTo>
                          <a:lnTo>
                            <a:pt x="950" y="759"/>
                          </a:lnTo>
                          <a:lnTo>
                            <a:pt x="950" y="755"/>
                          </a:lnTo>
                          <a:lnTo>
                            <a:pt x="948" y="751"/>
                          </a:lnTo>
                          <a:lnTo>
                            <a:pt x="946" y="748"/>
                          </a:lnTo>
                          <a:lnTo>
                            <a:pt x="945" y="743"/>
                          </a:lnTo>
                          <a:lnTo>
                            <a:pt x="944" y="739"/>
                          </a:lnTo>
                          <a:lnTo>
                            <a:pt x="942" y="736"/>
                          </a:lnTo>
                          <a:lnTo>
                            <a:pt x="941" y="732"/>
                          </a:lnTo>
                          <a:lnTo>
                            <a:pt x="939" y="729"/>
                          </a:lnTo>
                          <a:lnTo>
                            <a:pt x="939" y="725"/>
                          </a:lnTo>
                          <a:lnTo>
                            <a:pt x="938" y="723"/>
                          </a:lnTo>
                          <a:lnTo>
                            <a:pt x="937" y="720"/>
                          </a:lnTo>
                          <a:lnTo>
                            <a:pt x="934" y="717"/>
                          </a:lnTo>
                          <a:lnTo>
                            <a:pt x="934" y="714"/>
                          </a:lnTo>
                          <a:lnTo>
                            <a:pt x="934" y="713"/>
                          </a:lnTo>
                          <a:lnTo>
                            <a:pt x="932" y="711"/>
                          </a:lnTo>
                          <a:lnTo>
                            <a:pt x="932" y="71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45" name="Freeform 86"/>
                    <p:cNvSpPr>
                      <a:spLocks/>
                    </p:cNvSpPr>
                    <p:nvPr/>
                  </p:nvSpPr>
                  <p:spPr bwMode="auto">
                    <a:xfrm>
                      <a:off x="5409" y="1590"/>
                      <a:ext cx="202" cy="39"/>
                    </a:xfrm>
                    <a:custGeom>
                      <a:avLst/>
                      <a:gdLst>
                        <a:gd name="T0" fmla="*/ 1 w 605"/>
                        <a:gd name="T1" fmla="*/ 4 h 119"/>
                        <a:gd name="T2" fmla="*/ 2 w 605"/>
                        <a:gd name="T3" fmla="*/ 4 h 119"/>
                        <a:gd name="T4" fmla="*/ 3 w 605"/>
                        <a:gd name="T5" fmla="*/ 4 h 119"/>
                        <a:gd name="T6" fmla="*/ 4 w 605"/>
                        <a:gd name="T7" fmla="*/ 4 h 119"/>
                        <a:gd name="T8" fmla="*/ 5 w 605"/>
                        <a:gd name="T9" fmla="*/ 3 h 119"/>
                        <a:gd name="T10" fmla="*/ 6 w 605"/>
                        <a:gd name="T11" fmla="*/ 3 h 119"/>
                        <a:gd name="T12" fmla="*/ 7 w 605"/>
                        <a:gd name="T13" fmla="*/ 3 h 119"/>
                        <a:gd name="T14" fmla="*/ 8 w 605"/>
                        <a:gd name="T15" fmla="*/ 3 h 119"/>
                        <a:gd name="T16" fmla="*/ 9 w 605"/>
                        <a:gd name="T17" fmla="*/ 3 h 119"/>
                        <a:gd name="T18" fmla="*/ 10 w 605"/>
                        <a:gd name="T19" fmla="*/ 3 h 119"/>
                        <a:gd name="T20" fmla="*/ 11 w 605"/>
                        <a:gd name="T21" fmla="*/ 3 h 119"/>
                        <a:gd name="T22" fmla="*/ 12 w 605"/>
                        <a:gd name="T23" fmla="*/ 3 h 119"/>
                        <a:gd name="T24" fmla="*/ 13 w 605"/>
                        <a:gd name="T25" fmla="*/ 3 h 119"/>
                        <a:gd name="T26" fmla="*/ 14 w 605"/>
                        <a:gd name="T27" fmla="*/ 3 h 119"/>
                        <a:gd name="T28" fmla="*/ 15 w 605"/>
                        <a:gd name="T29" fmla="*/ 3 h 119"/>
                        <a:gd name="T30" fmla="*/ 16 w 605"/>
                        <a:gd name="T31" fmla="*/ 3 h 119"/>
                        <a:gd name="T32" fmla="*/ 17 w 605"/>
                        <a:gd name="T33" fmla="*/ 3 h 119"/>
                        <a:gd name="T34" fmla="*/ 18 w 605"/>
                        <a:gd name="T35" fmla="*/ 3 h 119"/>
                        <a:gd name="T36" fmla="*/ 19 w 605"/>
                        <a:gd name="T37" fmla="*/ 3 h 119"/>
                        <a:gd name="T38" fmla="*/ 20 w 605"/>
                        <a:gd name="T39" fmla="*/ 4 h 119"/>
                        <a:gd name="T40" fmla="*/ 21 w 605"/>
                        <a:gd name="T41" fmla="*/ 4 h 119"/>
                        <a:gd name="T42" fmla="*/ 22 w 605"/>
                        <a:gd name="T43" fmla="*/ 4 h 119"/>
                        <a:gd name="T44" fmla="*/ 22 w 605"/>
                        <a:gd name="T45" fmla="*/ 1 h 119"/>
                        <a:gd name="T46" fmla="*/ 21 w 605"/>
                        <a:gd name="T47" fmla="*/ 1 h 119"/>
                        <a:gd name="T48" fmla="*/ 20 w 605"/>
                        <a:gd name="T49" fmla="*/ 1 h 119"/>
                        <a:gd name="T50" fmla="*/ 19 w 605"/>
                        <a:gd name="T51" fmla="*/ 0 h 119"/>
                        <a:gd name="T52" fmla="*/ 18 w 605"/>
                        <a:gd name="T53" fmla="*/ 0 h 119"/>
                        <a:gd name="T54" fmla="*/ 17 w 605"/>
                        <a:gd name="T55" fmla="*/ 0 h 119"/>
                        <a:gd name="T56" fmla="*/ 16 w 605"/>
                        <a:gd name="T57" fmla="*/ 0 h 119"/>
                        <a:gd name="T58" fmla="*/ 15 w 605"/>
                        <a:gd name="T59" fmla="*/ 0 h 119"/>
                        <a:gd name="T60" fmla="*/ 14 w 605"/>
                        <a:gd name="T61" fmla="*/ 0 h 119"/>
                        <a:gd name="T62" fmla="*/ 13 w 605"/>
                        <a:gd name="T63" fmla="*/ 0 h 119"/>
                        <a:gd name="T64" fmla="*/ 12 w 605"/>
                        <a:gd name="T65" fmla="*/ 0 h 119"/>
                        <a:gd name="T66" fmla="*/ 10 w 605"/>
                        <a:gd name="T67" fmla="*/ 0 h 119"/>
                        <a:gd name="T68" fmla="*/ 9 w 605"/>
                        <a:gd name="T69" fmla="*/ 0 h 119"/>
                        <a:gd name="T70" fmla="*/ 8 w 605"/>
                        <a:gd name="T71" fmla="*/ 0 h 119"/>
                        <a:gd name="T72" fmla="*/ 7 w 605"/>
                        <a:gd name="T73" fmla="*/ 0 h 119"/>
                        <a:gd name="T74" fmla="*/ 6 w 605"/>
                        <a:gd name="T75" fmla="*/ 0 h 119"/>
                        <a:gd name="T76" fmla="*/ 5 w 605"/>
                        <a:gd name="T77" fmla="*/ 0 h 119"/>
                        <a:gd name="T78" fmla="*/ 4 w 605"/>
                        <a:gd name="T79" fmla="*/ 1 h 119"/>
                        <a:gd name="T80" fmla="*/ 3 w 605"/>
                        <a:gd name="T81" fmla="*/ 1 h 119"/>
                        <a:gd name="T82" fmla="*/ 2 w 605"/>
                        <a:gd name="T83" fmla="*/ 1 h 119"/>
                        <a:gd name="T84" fmla="*/ 1 w 605"/>
                        <a:gd name="T85" fmla="*/ 1 h 119"/>
                        <a:gd name="T86" fmla="*/ 0 w 605"/>
                        <a:gd name="T87" fmla="*/ 1 h 119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605"/>
                        <a:gd name="T133" fmla="*/ 0 h 119"/>
                        <a:gd name="T134" fmla="*/ 605 w 605"/>
                        <a:gd name="T135" fmla="*/ 119 h 119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605" h="119">
                          <a:moveTo>
                            <a:pt x="0" y="34"/>
                          </a:moveTo>
                          <a:lnTo>
                            <a:pt x="14" y="119"/>
                          </a:lnTo>
                          <a:lnTo>
                            <a:pt x="23" y="117"/>
                          </a:lnTo>
                          <a:lnTo>
                            <a:pt x="34" y="114"/>
                          </a:lnTo>
                          <a:lnTo>
                            <a:pt x="42" y="112"/>
                          </a:lnTo>
                          <a:lnTo>
                            <a:pt x="52" y="111"/>
                          </a:lnTo>
                          <a:lnTo>
                            <a:pt x="62" y="110"/>
                          </a:lnTo>
                          <a:lnTo>
                            <a:pt x="72" y="108"/>
                          </a:lnTo>
                          <a:lnTo>
                            <a:pt x="80" y="106"/>
                          </a:lnTo>
                          <a:lnTo>
                            <a:pt x="91" y="105"/>
                          </a:lnTo>
                          <a:lnTo>
                            <a:pt x="100" y="104"/>
                          </a:lnTo>
                          <a:lnTo>
                            <a:pt x="110" y="101"/>
                          </a:lnTo>
                          <a:lnTo>
                            <a:pt x="119" y="101"/>
                          </a:lnTo>
                          <a:lnTo>
                            <a:pt x="129" y="99"/>
                          </a:lnTo>
                          <a:lnTo>
                            <a:pt x="138" y="98"/>
                          </a:lnTo>
                          <a:lnTo>
                            <a:pt x="148" y="97"/>
                          </a:lnTo>
                          <a:lnTo>
                            <a:pt x="156" y="97"/>
                          </a:lnTo>
                          <a:lnTo>
                            <a:pt x="166" y="95"/>
                          </a:lnTo>
                          <a:lnTo>
                            <a:pt x="176" y="94"/>
                          </a:lnTo>
                          <a:lnTo>
                            <a:pt x="185" y="94"/>
                          </a:lnTo>
                          <a:lnTo>
                            <a:pt x="194" y="93"/>
                          </a:lnTo>
                          <a:lnTo>
                            <a:pt x="204" y="92"/>
                          </a:lnTo>
                          <a:lnTo>
                            <a:pt x="212" y="92"/>
                          </a:lnTo>
                          <a:lnTo>
                            <a:pt x="221" y="91"/>
                          </a:lnTo>
                          <a:lnTo>
                            <a:pt x="231" y="89"/>
                          </a:lnTo>
                          <a:lnTo>
                            <a:pt x="239" y="89"/>
                          </a:lnTo>
                          <a:lnTo>
                            <a:pt x="249" y="89"/>
                          </a:lnTo>
                          <a:lnTo>
                            <a:pt x="257" y="88"/>
                          </a:lnTo>
                          <a:lnTo>
                            <a:pt x="268" y="88"/>
                          </a:lnTo>
                          <a:lnTo>
                            <a:pt x="276" y="88"/>
                          </a:lnTo>
                          <a:lnTo>
                            <a:pt x="286" y="87"/>
                          </a:lnTo>
                          <a:lnTo>
                            <a:pt x="294" y="87"/>
                          </a:lnTo>
                          <a:lnTo>
                            <a:pt x="303" y="87"/>
                          </a:lnTo>
                          <a:lnTo>
                            <a:pt x="313" y="87"/>
                          </a:lnTo>
                          <a:lnTo>
                            <a:pt x="321" y="86"/>
                          </a:lnTo>
                          <a:lnTo>
                            <a:pt x="329" y="86"/>
                          </a:lnTo>
                          <a:lnTo>
                            <a:pt x="339" y="86"/>
                          </a:lnTo>
                          <a:lnTo>
                            <a:pt x="347" y="86"/>
                          </a:lnTo>
                          <a:lnTo>
                            <a:pt x="356" y="86"/>
                          </a:lnTo>
                          <a:lnTo>
                            <a:pt x="365" y="86"/>
                          </a:lnTo>
                          <a:lnTo>
                            <a:pt x="373" y="86"/>
                          </a:lnTo>
                          <a:lnTo>
                            <a:pt x="383" y="87"/>
                          </a:lnTo>
                          <a:lnTo>
                            <a:pt x="391" y="87"/>
                          </a:lnTo>
                          <a:lnTo>
                            <a:pt x="399" y="88"/>
                          </a:lnTo>
                          <a:lnTo>
                            <a:pt x="409" y="88"/>
                          </a:lnTo>
                          <a:lnTo>
                            <a:pt x="417" y="89"/>
                          </a:lnTo>
                          <a:lnTo>
                            <a:pt x="427" y="89"/>
                          </a:lnTo>
                          <a:lnTo>
                            <a:pt x="435" y="91"/>
                          </a:lnTo>
                          <a:lnTo>
                            <a:pt x="443" y="91"/>
                          </a:lnTo>
                          <a:lnTo>
                            <a:pt x="453" y="92"/>
                          </a:lnTo>
                          <a:lnTo>
                            <a:pt x="461" y="92"/>
                          </a:lnTo>
                          <a:lnTo>
                            <a:pt x="469" y="93"/>
                          </a:lnTo>
                          <a:lnTo>
                            <a:pt x="478" y="94"/>
                          </a:lnTo>
                          <a:lnTo>
                            <a:pt x="487" y="95"/>
                          </a:lnTo>
                          <a:lnTo>
                            <a:pt x="496" y="97"/>
                          </a:lnTo>
                          <a:lnTo>
                            <a:pt x="503" y="97"/>
                          </a:lnTo>
                          <a:lnTo>
                            <a:pt x="512" y="98"/>
                          </a:lnTo>
                          <a:lnTo>
                            <a:pt x="520" y="99"/>
                          </a:lnTo>
                          <a:lnTo>
                            <a:pt x="529" y="100"/>
                          </a:lnTo>
                          <a:lnTo>
                            <a:pt x="537" y="101"/>
                          </a:lnTo>
                          <a:lnTo>
                            <a:pt x="545" y="104"/>
                          </a:lnTo>
                          <a:lnTo>
                            <a:pt x="555" y="104"/>
                          </a:lnTo>
                          <a:lnTo>
                            <a:pt x="563" y="106"/>
                          </a:lnTo>
                          <a:lnTo>
                            <a:pt x="571" y="107"/>
                          </a:lnTo>
                          <a:lnTo>
                            <a:pt x="580" y="110"/>
                          </a:lnTo>
                          <a:lnTo>
                            <a:pt x="589" y="111"/>
                          </a:lnTo>
                          <a:lnTo>
                            <a:pt x="605" y="25"/>
                          </a:lnTo>
                          <a:lnTo>
                            <a:pt x="594" y="23"/>
                          </a:lnTo>
                          <a:lnTo>
                            <a:pt x="586" y="22"/>
                          </a:lnTo>
                          <a:lnTo>
                            <a:pt x="576" y="21"/>
                          </a:lnTo>
                          <a:lnTo>
                            <a:pt x="568" y="18"/>
                          </a:lnTo>
                          <a:lnTo>
                            <a:pt x="558" y="18"/>
                          </a:lnTo>
                          <a:lnTo>
                            <a:pt x="550" y="16"/>
                          </a:lnTo>
                          <a:lnTo>
                            <a:pt x="541" y="15"/>
                          </a:lnTo>
                          <a:lnTo>
                            <a:pt x="532" y="14"/>
                          </a:lnTo>
                          <a:lnTo>
                            <a:pt x="523" y="12"/>
                          </a:lnTo>
                          <a:lnTo>
                            <a:pt x="513" y="11"/>
                          </a:lnTo>
                          <a:lnTo>
                            <a:pt x="505" y="10"/>
                          </a:lnTo>
                          <a:lnTo>
                            <a:pt x="496" y="9"/>
                          </a:lnTo>
                          <a:lnTo>
                            <a:pt x="487" y="8"/>
                          </a:lnTo>
                          <a:lnTo>
                            <a:pt x="478" y="8"/>
                          </a:lnTo>
                          <a:lnTo>
                            <a:pt x="468" y="6"/>
                          </a:lnTo>
                          <a:lnTo>
                            <a:pt x="460" y="5"/>
                          </a:lnTo>
                          <a:lnTo>
                            <a:pt x="450" y="4"/>
                          </a:lnTo>
                          <a:lnTo>
                            <a:pt x="441" y="4"/>
                          </a:lnTo>
                          <a:lnTo>
                            <a:pt x="431" y="3"/>
                          </a:lnTo>
                          <a:lnTo>
                            <a:pt x="423" y="3"/>
                          </a:lnTo>
                          <a:lnTo>
                            <a:pt x="414" y="2"/>
                          </a:lnTo>
                          <a:lnTo>
                            <a:pt x="404" y="2"/>
                          </a:lnTo>
                          <a:lnTo>
                            <a:pt x="395" y="0"/>
                          </a:lnTo>
                          <a:lnTo>
                            <a:pt x="386" y="0"/>
                          </a:lnTo>
                          <a:lnTo>
                            <a:pt x="377" y="0"/>
                          </a:lnTo>
                          <a:lnTo>
                            <a:pt x="369" y="0"/>
                          </a:lnTo>
                          <a:lnTo>
                            <a:pt x="359" y="0"/>
                          </a:lnTo>
                          <a:lnTo>
                            <a:pt x="350" y="0"/>
                          </a:lnTo>
                          <a:lnTo>
                            <a:pt x="340" y="0"/>
                          </a:lnTo>
                          <a:lnTo>
                            <a:pt x="331" y="0"/>
                          </a:lnTo>
                          <a:lnTo>
                            <a:pt x="321" y="0"/>
                          </a:lnTo>
                          <a:lnTo>
                            <a:pt x="312" y="0"/>
                          </a:lnTo>
                          <a:lnTo>
                            <a:pt x="302" y="0"/>
                          </a:lnTo>
                          <a:lnTo>
                            <a:pt x="293" y="0"/>
                          </a:lnTo>
                          <a:lnTo>
                            <a:pt x="283" y="0"/>
                          </a:lnTo>
                          <a:lnTo>
                            <a:pt x="274" y="0"/>
                          </a:lnTo>
                          <a:lnTo>
                            <a:pt x="264" y="0"/>
                          </a:lnTo>
                          <a:lnTo>
                            <a:pt x="255" y="2"/>
                          </a:lnTo>
                          <a:lnTo>
                            <a:pt x="245" y="2"/>
                          </a:lnTo>
                          <a:lnTo>
                            <a:pt x="236" y="3"/>
                          </a:lnTo>
                          <a:lnTo>
                            <a:pt x="226" y="3"/>
                          </a:lnTo>
                          <a:lnTo>
                            <a:pt x="217" y="4"/>
                          </a:lnTo>
                          <a:lnTo>
                            <a:pt x="207" y="5"/>
                          </a:lnTo>
                          <a:lnTo>
                            <a:pt x="197" y="5"/>
                          </a:lnTo>
                          <a:lnTo>
                            <a:pt x="187" y="6"/>
                          </a:lnTo>
                          <a:lnTo>
                            <a:pt x="178" y="8"/>
                          </a:lnTo>
                          <a:lnTo>
                            <a:pt x="168" y="8"/>
                          </a:lnTo>
                          <a:lnTo>
                            <a:pt x="159" y="10"/>
                          </a:lnTo>
                          <a:lnTo>
                            <a:pt x="149" y="10"/>
                          </a:lnTo>
                          <a:lnTo>
                            <a:pt x="138" y="11"/>
                          </a:lnTo>
                          <a:lnTo>
                            <a:pt x="128" y="14"/>
                          </a:lnTo>
                          <a:lnTo>
                            <a:pt x="118" y="14"/>
                          </a:lnTo>
                          <a:lnTo>
                            <a:pt x="109" y="16"/>
                          </a:lnTo>
                          <a:lnTo>
                            <a:pt x="99" y="17"/>
                          </a:lnTo>
                          <a:lnTo>
                            <a:pt x="89" y="18"/>
                          </a:lnTo>
                          <a:lnTo>
                            <a:pt x="80" y="19"/>
                          </a:lnTo>
                          <a:lnTo>
                            <a:pt x="70" y="21"/>
                          </a:lnTo>
                          <a:lnTo>
                            <a:pt x="60" y="23"/>
                          </a:lnTo>
                          <a:lnTo>
                            <a:pt x="49" y="24"/>
                          </a:lnTo>
                          <a:lnTo>
                            <a:pt x="40" y="25"/>
                          </a:lnTo>
                          <a:lnTo>
                            <a:pt x="29" y="28"/>
                          </a:lnTo>
                          <a:lnTo>
                            <a:pt x="20" y="29"/>
                          </a:lnTo>
                          <a:lnTo>
                            <a:pt x="9" y="31"/>
                          </a:lnTo>
                          <a:lnTo>
                            <a:pt x="0" y="3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46" name="Freeform 87"/>
                    <p:cNvSpPr>
                      <a:spLocks/>
                    </p:cNvSpPr>
                    <p:nvPr/>
                  </p:nvSpPr>
                  <p:spPr bwMode="auto">
                    <a:xfrm>
                      <a:off x="5338" y="1833"/>
                      <a:ext cx="380" cy="33"/>
                    </a:xfrm>
                    <a:custGeom>
                      <a:avLst/>
                      <a:gdLst>
                        <a:gd name="T0" fmla="*/ 1 w 1140"/>
                        <a:gd name="T1" fmla="*/ 4 h 99"/>
                        <a:gd name="T2" fmla="*/ 3 w 1140"/>
                        <a:gd name="T3" fmla="*/ 4 h 99"/>
                        <a:gd name="T4" fmla="*/ 4 w 1140"/>
                        <a:gd name="T5" fmla="*/ 3 h 99"/>
                        <a:gd name="T6" fmla="*/ 6 w 1140"/>
                        <a:gd name="T7" fmla="*/ 3 h 99"/>
                        <a:gd name="T8" fmla="*/ 8 w 1140"/>
                        <a:gd name="T9" fmla="*/ 3 h 99"/>
                        <a:gd name="T10" fmla="*/ 10 w 1140"/>
                        <a:gd name="T11" fmla="*/ 3 h 99"/>
                        <a:gd name="T12" fmla="*/ 12 w 1140"/>
                        <a:gd name="T13" fmla="*/ 3 h 99"/>
                        <a:gd name="T14" fmla="*/ 14 w 1140"/>
                        <a:gd name="T15" fmla="*/ 3 h 99"/>
                        <a:gd name="T16" fmla="*/ 16 w 1140"/>
                        <a:gd name="T17" fmla="*/ 3 h 99"/>
                        <a:gd name="T18" fmla="*/ 18 w 1140"/>
                        <a:gd name="T19" fmla="*/ 3 h 99"/>
                        <a:gd name="T20" fmla="*/ 20 w 1140"/>
                        <a:gd name="T21" fmla="*/ 3 h 99"/>
                        <a:gd name="T22" fmla="*/ 22 w 1140"/>
                        <a:gd name="T23" fmla="*/ 3 h 99"/>
                        <a:gd name="T24" fmla="*/ 24 w 1140"/>
                        <a:gd name="T25" fmla="*/ 3 h 99"/>
                        <a:gd name="T26" fmla="*/ 26 w 1140"/>
                        <a:gd name="T27" fmla="*/ 3 h 99"/>
                        <a:gd name="T28" fmla="*/ 28 w 1140"/>
                        <a:gd name="T29" fmla="*/ 3 h 99"/>
                        <a:gd name="T30" fmla="*/ 30 w 1140"/>
                        <a:gd name="T31" fmla="*/ 3 h 99"/>
                        <a:gd name="T32" fmla="*/ 32 w 1140"/>
                        <a:gd name="T33" fmla="*/ 3 h 99"/>
                        <a:gd name="T34" fmla="*/ 34 w 1140"/>
                        <a:gd name="T35" fmla="*/ 3 h 99"/>
                        <a:gd name="T36" fmla="*/ 36 w 1140"/>
                        <a:gd name="T37" fmla="*/ 3 h 99"/>
                        <a:gd name="T38" fmla="*/ 38 w 1140"/>
                        <a:gd name="T39" fmla="*/ 3 h 99"/>
                        <a:gd name="T40" fmla="*/ 40 w 1140"/>
                        <a:gd name="T41" fmla="*/ 4 h 99"/>
                        <a:gd name="T42" fmla="*/ 42 w 1140"/>
                        <a:gd name="T43" fmla="*/ 4 h 99"/>
                        <a:gd name="T44" fmla="*/ 41 w 1140"/>
                        <a:gd name="T45" fmla="*/ 0 h 99"/>
                        <a:gd name="T46" fmla="*/ 39 w 1140"/>
                        <a:gd name="T47" fmla="*/ 0 h 99"/>
                        <a:gd name="T48" fmla="*/ 37 w 1140"/>
                        <a:gd name="T49" fmla="*/ 0 h 99"/>
                        <a:gd name="T50" fmla="*/ 35 w 1140"/>
                        <a:gd name="T51" fmla="*/ 0 h 99"/>
                        <a:gd name="T52" fmla="*/ 33 w 1140"/>
                        <a:gd name="T53" fmla="*/ 0 h 99"/>
                        <a:gd name="T54" fmla="*/ 31 w 1140"/>
                        <a:gd name="T55" fmla="*/ 0 h 99"/>
                        <a:gd name="T56" fmla="*/ 29 w 1140"/>
                        <a:gd name="T57" fmla="*/ 0 h 99"/>
                        <a:gd name="T58" fmla="*/ 27 w 1140"/>
                        <a:gd name="T59" fmla="*/ 0 h 99"/>
                        <a:gd name="T60" fmla="*/ 25 w 1140"/>
                        <a:gd name="T61" fmla="*/ 0 h 99"/>
                        <a:gd name="T62" fmla="*/ 23 w 1140"/>
                        <a:gd name="T63" fmla="*/ 0 h 99"/>
                        <a:gd name="T64" fmla="*/ 21 w 1140"/>
                        <a:gd name="T65" fmla="*/ 0 h 99"/>
                        <a:gd name="T66" fmla="*/ 19 w 1140"/>
                        <a:gd name="T67" fmla="*/ 0 h 99"/>
                        <a:gd name="T68" fmla="*/ 17 w 1140"/>
                        <a:gd name="T69" fmla="*/ 0 h 99"/>
                        <a:gd name="T70" fmla="*/ 15 w 1140"/>
                        <a:gd name="T71" fmla="*/ 0 h 99"/>
                        <a:gd name="T72" fmla="*/ 13 w 1140"/>
                        <a:gd name="T73" fmla="*/ 0 h 99"/>
                        <a:gd name="T74" fmla="*/ 11 w 1140"/>
                        <a:gd name="T75" fmla="*/ 0 h 99"/>
                        <a:gd name="T76" fmla="*/ 9 w 1140"/>
                        <a:gd name="T77" fmla="*/ 0 h 99"/>
                        <a:gd name="T78" fmla="*/ 7 w 1140"/>
                        <a:gd name="T79" fmla="*/ 0 h 99"/>
                        <a:gd name="T80" fmla="*/ 5 w 1140"/>
                        <a:gd name="T81" fmla="*/ 0 h 99"/>
                        <a:gd name="T82" fmla="*/ 3 w 1140"/>
                        <a:gd name="T83" fmla="*/ 0 h 99"/>
                        <a:gd name="T84" fmla="*/ 1 w 1140"/>
                        <a:gd name="T85" fmla="*/ 0 h 99"/>
                        <a:gd name="T86" fmla="*/ 0 w 1140"/>
                        <a:gd name="T87" fmla="*/ 0 h 99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1140"/>
                        <a:gd name="T133" fmla="*/ 0 h 99"/>
                        <a:gd name="T134" fmla="*/ 1140 w 1140"/>
                        <a:gd name="T135" fmla="*/ 99 h 99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1140" h="99">
                          <a:moveTo>
                            <a:pt x="0" y="13"/>
                          </a:moveTo>
                          <a:lnTo>
                            <a:pt x="3" y="99"/>
                          </a:lnTo>
                          <a:lnTo>
                            <a:pt x="19" y="97"/>
                          </a:lnTo>
                          <a:lnTo>
                            <a:pt x="35" y="97"/>
                          </a:lnTo>
                          <a:lnTo>
                            <a:pt x="52" y="97"/>
                          </a:lnTo>
                          <a:lnTo>
                            <a:pt x="69" y="96"/>
                          </a:lnTo>
                          <a:lnTo>
                            <a:pt x="86" y="94"/>
                          </a:lnTo>
                          <a:lnTo>
                            <a:pt x="102" y="94"/>
                          </a:lnTo>
                          <a:lnTo>
                            <a:pt x="120" y="94"/>
                          </a:lnTo>
                          <a:lnTo>
                            <a:pt x="137" y="94"/>
                          </a:lnTo>
                          <a:lnTo>
                            <a:pt x="154" y="93"/>
                          </a:lnTo>
                          <a:lnTo>
                            <a:pt x="171" y="92"/>
                          </a:lnTo>
                          <a:lnTo>
                            <a:pt x="188" y="92"/>
                          </a:lnTo>
                          <a:lnTo>
                            <a:pt x="204" y="92"/>
                          </a:lnTo>
                          <a:lnTo>
                            <a:pt x="222" y="92"/>
                          </a:lnTo>
                          <a:lnTo>
                            <a:pt x="240" y="91"/>
                          </a:lnTo>
                          <a:lnTo>
                            <a:pt x="256" y="91"/>
                          </a:lnTo>
                          <a:lnTo>
                            <a:pt x="274" y="91"/>
                          </a:lnTo>
                          <a:lnTo>
                            <a:pt x="291" y="90"/>
                          </a:lnTo>
                          <a:lnTo>
                            <a:pt x="309" y="90"/>
                          </a:lnTo>
                          <a:lnTo>
                            <a:pt x="326" y="90"/>
                          </a:lnTo>
                          <a:lnTo>
                            <a:pt x="343" y="90"/>
                          </a:lnTo>
                          <a:lnTo>
                            <a:pt x="361" y="89"/>
                          </a:lnTo>
                          <a:lnTo>
                            <a:pt x="379" y="89"/>
                          </a:lnTo>
                          <a:lnTo>
                            <a:pt x="395" y="87"/>
                          </a:lnTo>
                          <a:lnTo>
                            <a:pt x="413" y="87"/>
                          </a:lnTo>
                          <a:lnTo>
                            <a:pt x="430" y="87"/>
                          </a:lnTo>
                          <a:lnTo>
                            <a:pt x="447" y="87"/>
                          </a:lnTo>
                          <a:lnTo>
                            <a:pt x="465" y="87"/>
                          </a:lnTo>
                          <a:lnTo>
                            <a:pt x="483" y="87"/>
                          </a:lnTo>
                          <a:lnTo>
                            <a:pt x="501" y="87"/>
                          </a:lnTo>
                          <a:lnTo>
                            <a:pt x="519" y="87"/>
                          </a:lnTo>
                          <a:lnTo>
                            <a:pt x="536" y="87"/>
                          </a:lnTo>
                          <a:lnTo>
                            <a:pt x="554" y="87"/>
                          </a:lnTo>
                          <a:lnTo>
                            <a:pt x="572" y="86"/>
                          </a:lnTo>
                          <a:lnTo>
                            <a:pt x="590" y="86"/>
                          </a:lnTo>
                          <a:lnTo>
                            <a:pt x="606" y="86"/>
                          </a:lnTo>
                          <a:lnTo>
                            <a:pt x="625" y="86"/>
                          </a:lnTo>
                          <a:lnTo>
                            <a:pt x="643" y="86"/>
                          </a:lnTo>
                          <a:lnTo>
                            <a:pt x="661" y="86"/>
                          </a:lnTo>
                          <a:lnTo>
                            <a:pt x="679" y="86"/>
                          </a:lnTo>
                          <a:lnTo>
                            <a:pt x="698" y="87"/>
                          </a:lnTo>
                          <a:lnTo>
                            <a:pt x="714" y="87"/>
                          </a:lnTo>
                          <a:lnTo>
                            <a:pt x="733" y="87"/>
                          </a:lnTo>
                          <a:lnTo>
                            <a:pt x="751" y="87"/>
                          </a:lnTo>
                          <a:lnTo>
                            <a:pt x="769" y="87"/>
                          </a:lnTo>
                          <a:lnTo>
                            <a:pt x="787" y="87"/>
                          </a:lnTo>
                          <a:lnTo>
                            <a:pt x="805" y="87"/>
                          </a:lnTo>
                          <a:lnTo>
                            <a:pt x="824" y="87"/>
                          </a:lnTo>
                          <a:lnTo>
                            <a:pt x="843" y="89"/>
                          </a:lnTo>
                          <a:lnTo>
                            <a:pt x="860" y="89"/>
                          </a:lnTo>
                          <a:lnTo>
                            <a:pt x="878" y="89"/>
                          </a:lnTo>
                          <a:lnTo>
                            <a:pt x="896" y="90"/>
                          </a:lnTo>
                          <a:lnTo>
                            <a:pt x="915" y="90"/>
                          </a:lnTo>
                          <a:lnTo>
                            <a:pt x="934" y="90"/>
                          </a:lnTo>
                          <a:lnTo>
                            <a:pt x="952" y="91"/>
                          </a:lnTo>
                          <a:lnTo>
                            <a:pt x="970" y="91"/>
                          </a:lnTo>
                          <a:lnTo>
                            <a:pt x="989" y="92"/>
                          </a:lnTo>
                          <a:lnTo>
                            <a:pt x="1006" y="92"/>
                          </a:lnTo>
                          <a:lnTo>
                            <a:pt x="1024" y="93"/>
                          </a:lnTo>
                          <a:lnTo>
                            <a:pt x="1043" y="94"/>
                          </a:lnTo>
                          <a:lnTo>
                            <a:pt x="1062" y="94"/>
                          </a:lnTo>
                          <a:lnTo>
                            <a:pt x="1080" y="96"/>
                          </a:lnTo>
                          <a:lnTo>
                            <a:pt x="1099" y="97"/>
                          </a:lnTo>
                          <a:lnTo>
                            <a:pt x="1118" y="97"/>
                          </a:lnTo>
                          <a:lnTo>
                            <a:pt x="1136" y="99"/>
                          </a:lnTo>
                          <a:lnTo>
                            <a:pt x="1140" y="13"/>
                          </a:lnTo>
                          <a:lnTo>
                            <a:pt x="1121" y="11"/>
                          </a:lnTo>
                          <a:lnTo>
                            <a:pt x="1102" y="10"/>
                          </a:lnTo>
                          <a:lnTo>
                            <a:pt x="1083" y="9"/>
                          </a:lnTo>
                          <a:lnTo>
                            <a:pt x="1066" y="9"/>
                          </a:lnTo>
                          <a:lnTo>
                            <a:pt x="1047" y="8"/>
                          </a:lnTo>
                          <a:lnTo>
                            <a:pt x="1028" y="7"/>
                          </a:lnTo>
                          <a:lnTo>
                            <a:pt x="1010" y="7"/>
                          </a:lnTo>
                          <a:lnTo>
                            <a:pt x="991" y="7"/>
                          </a:lnTo>
                          <a:lnTo>
                            <a:pt x="972" y="4"/>
                          </a:lnTo>
                          <a:lnTo>
                            <a:pt x="954" y="4"/>
                          </a:lnTo>
                          <a:lnTo>
                            <a:pt x="936" y="4"/>
                          </a:lnTo>
                          <a:lnTo>
                            <a:pt x="917" y="4"/>
                          </a:lnTo>
                          <a:lnTo>
                            <a:pt x="898" y="3"/>
                          </a:lnTo>
                          <a:lnTo>
                            <a:pt x="881" y="2"/>
                          </a:lnTo>
                          <a:lnTo>
                            <a:pt x="863" y="2"/>
                          </a:lnTo>
                          <a:lnTo>
                            <a:pt x="844" y="2"/>
                          </a:lnTo>
                          <a:lnTo>
                            <a:pt x="825" y="1"/>
                          </a:lnTo>
                          <a:lnTo>
                            <a:pt x="807" y="1"/>
                          </a:lnTo>
                          <a:lnTo>
                            <a:pt x="789" y="1"/>
                          </a:lnTo>
                          <a:lnTo>
                            <a:pt x="771" y="1"/>
                          </a:lnTo>
                          <a:lnTo>
                            <a:pt x="752" y="1"/>
                          </a:lnTo>
                          <a:lnTo>
                            <a:pt x="733" y="1"/>
                          </a:lnTo>
                          <a:lnTo>
                            <a:pt x="716" y="1"/>
                          </a:lnTo>
                          <a:lnTo>
                            <a:pt x="698" y="1"/>
                          </a:lnTo>
                          <a:lnTo>
                            <a:pt x="680" y="0"/>
                          </a:lnTo>
                          <a:lnTo>
                            <a:pt x="662" y="0"/>
                          </a:lnTo>
                          <a:lnTo>
                            <a:pt x="643" y="0"/>
                          </a:lnTo>
                          <a:lnTo>
                            <a:pt x="625" y="0"/>
                          </a:lnTo>
                          <a:lnTo>
                            <a:pt x="608" y="0"/>
                          </a:lnTo>
                          <a:lnTo>
                            <a:pt x="590" y="0"/>
                          </a:lnTo>
                          <a:lnTo>
                            <a:pt x="572" y="0"/>
                          </a:lnTo>
                          <a:lnTo>
                            <a:pt x="554" y="1"/>
                          </a:lnTo>
                          <a:lnTo>
                            <a:pt x="536" y="1"/>
                          </a:lnTo>
                          <a:lnTo>
                            <a:pt x="519" y="1"/>
                          </a:lnTo>
                          <a:lnTo>
                            <a:pt x="501" y="1"/>
                          </a:lnTo>
                          <a:lnTo>
                            <a:pt x="483" y="1"/>
                          </a:lnTo>
                          <a:lnTo>
                            <a:pt x="465" y="1"/>
                          </a:lnTo>
                          <a:lnTo>
                            <a:pt x="447" y="1"/>
                          </a:lnTo>
                          <a:lnTo>
                            <a:pt x="430" y="1"/>
                          </a:lnTo>
                          <a:lnTo>
                            <a:pt x="412" y="1"/>
                          </a:lnTo>
                          <a:lnTo>
                            <a:pt x="394" y="1"/>
                          </a:lnTo>
                          <a:lnTo>
                            <a:pt x="376" y="2"/>
                          </a:lnTo>
                          <a:lnTo>
                            <a:pt x="359" y="2"/>
                          </a:lnTo>
                          <a:lnTo>
                            <a:pt x="342" y="3"/>
                          </a:lnTo>
                          <a:lnTo>
                            <a:pt x="324" y="3"/>
                          </a:lnTo>
                          <a:lnTo>
                            <a:pt x="307" y="4"/>
                          </a:lnTo>
                          <a:lnTo>
                            <a:pt x="291" y="4"/>
                          </a:lnTo>
                          <a:lnTo>
                            <a:pt x="273" y="4"/>
                          </a:lnTo>
                          <a:lnTo>
                            <a:pt x="255" y="4"/>
                          </a:lnTo>
                          <a:lnTo>
                            <a:pt x="237" y="4"/>
                          </a:lnTo>
                          <a:lnTo>
                            <a:pt x="221" y="5"/>
                          </a:lnTo>
                          <a:lnTo>
                            <a:pt x="203" y="7"/>
                          </a:lnTo>
                          <a:lnTo>
                            <a:pt x="186" y="7"/>
                          </a:lnTo>
                          <a:lnTo>
                            <a:pt x="169" y="7"/>
                          </a:lnTo>
                          <a:lnTo>
                            <a:pt x="151" y="7"/>
                          </a:lnTo>
                          <a:lnTo>
                            <a:pt x="135" y="8"/>
                          </a:lnTo>
                          <a:lnTo>
                            <a:pt x="118" y="8"/>
                          </a:lnTo>
                          <a:lnTo>
                            <a:pt x="101" y="9"/>
                          </a:lnTo>
                          <a:lnTo>
                            <a:pt x="83" y="9"/>
                          </a:lnTo>
                          <a:lnTo>
                            <a:pt x="68" y="9"/>
                          </a:lnTo>
                          <a:lnTo>
                            <a:pt x="50" y="10"/>
                          </a:lnTo>
                          <a:lnTo>
                            <a:pt x="33" y="11"/>
                          </a:lnTo>
                          <a:lnTo>
                            <a:pt x="17" y="11"/>
                          </a:lnTo>
                          <a:lnTo>
                            <a:pt x="0" y="13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47" name="Freeform 88"/>
                    <p:cNvSpPr>
                      <a:spLocks/>
                    </p:cNvSpPr>
                    <p:nvPr/>
                  </p:nvSpPr>
                  <p:spPr bwMode="auto">
                    <a:xfrm>
                      <a:off x="5285" y="1836"/>
                      <a:ext cx="67" cy="128"/>
                    </a:xfrm>
                    <a:custGeom>
                      <a:avLst/>
                      <a:gdLst>
                        <a:gd name="T0" fmla="*/ 4 w 202"/>
                        <a:gd name="T1" fmla="*/ 1 h 383"/>
                        <a:gd name="T2" fmla="*/ 3 w 202"/>
                        <a:gd name="T3" fmla="*/ 2 h 383"/>
                        <a:gd name="T4" fmla="*/ 3 w 202"/>
                        <a:gd name="T5" fmla="*/ 2 h 383"/>
                        <a:gd name="T6" fmla="*/ 3 w 202"/>
                        <a:gd name="T7" fmla="*/ 3 h 383"/>
                        <a:gd name="T8" fmla="*/ 3 w 202"/>
                        <a:gd name="T9" fmla="*/ 4 h 383"/>
                        <a:gd name="T10" fmla="*/ 2 w 202"/>
                        <a:gd name="T11" fmla="*/ 4 h 383"/>
                        <a:gd name="T12" fmla="*/ 2 w 202"/>
                        <a:gd name="T13" fmla="*/ 5 h 383"/>
                        <a:gd name="T14" fmla="*/ 2 w 202"/>
                        <a:gd name="T15" fmla="*/ 6 h 383"/>
                        <a:gd name="T16" fmla="*/ 2 w 202"/>
                        <a:gd name="T17" fmla="*/ 6 h 383"/>
                        <a:gd name="T18" fmla="*/ 1 w 202"/>
                        <a:gd name="T19" fmla="*/ 7 h 383"/>
                        <a:gd name="T20" fmla="*/ 1 w 202"/>
                        <a:gd name="T21" fmla="*/ 8 h 383"/>
                        <a:gd name="T22" fmla="*/ 1 w 202"/>
                        <a:gd name="T23" fmla="*/ 8 h 383"/>
                        <a:gd name="T24" fmla="*/ 1 w 202"/>
                        <a:gd name="T25" fmla="*/ 9 h 383"/>
                        <a:gd name="T26" fmla="*/ 1 w 202"/>
                        <a:gd name="T27" fmla="*/ 10 h 383"/>
                        <a:gd name="T28" fmla="*/ 1 w 202"/>
                        <a:gd name="T29" fmla="*/ 10 h 383"/>
                        <a:gd name="T30" fmla="*/ 1 w 202"/>
                        <a:gd name="T31" fmla="*/ 11 h 383"/>
                        <a:gd name="T32" fmla="*/ 0 w 202"/>
                        <a:gd name="T33" fmla="*/ 11 h 383"/>
                        <a:gd name="T34" fmla="*/ 0 w 202"/>
                        <a:gd name="T35" fmla="*/ 12 h 383"/>
                        <a:gd name="T36" fmla="*/ 0 w 202"/>
                        <a:gd name="T37" fmla="*/ 13 h 383"/>
                        <a:gd name="T38" fmla="*/ 0 w 202"/>
                        <a:gd name="T39" fmla="*/ 13 h 383"/>
                        <a:gd name="T40" fmla="*/ 0 w 202"/>
                        <a:gd name="T41" fmla="*/ 14 h 383"/>
                        <a:gd name="T42" fmla="*/ 3 w 202"/>
                        <a:gd name="T43" fmla="*/ 14 h 383"/>
                        <a:gd name="T44" fmla="*/ 3 w 202"/>
                        <a:gd name="T45" fmla="*/ 14 h 383"/>
                        <a:gd name="T46" fmla="*/ 4 w 202"/>
                        <a:gd name="T47" fmla="*/ 13 h 383"/>
                        <a:gd name="T48" fmla="*/ 4 w 202"/>
                        <a:gd name="T49" fmla="*/ 12 h 383"/>
                        <a:gd name="T50" fmla="*/ 4 w 202"/>
                        <a:gd name="T51" fmla="*/ 12 h 383"/>
                        <a:gd name="T52" fmla="*/ 4 w 202"/>
                        <a:gd name="T53" fmla="*/ 11 h 383"/>
                        <a:gd name="T54" fmla="*/ 4 w 202"/>
                        <a:gd name="T55" fmla="*/ 11 h 383"/>
                        <a:gd name="T56" fmla="*/ 4 w 202"/>
                        <a:gd name="T57" fmla="*/ 10 h 383"/>
                        <a:gd name="T58" fmla="*/ 4 w 202"/>
                        <a:gd name="T59" fmla="*/ 9 h 383"/>
                        <a:gd name="T60" fmla="*/ 5 w 202"/>
                        <a:gd name="T61" fmla="*/ 9 h 383"/>
                        <a:gd name="T62" fmla="*/ 5 w 202"/>
                        <a:gd name="T63" fmla="*/ 8 h 383"/>
                        <a:gd name="T64" fmla="*/ 5 w 202"/>
                        <a:gd name="T65" fmla="*/ 8 h 383"/>
                        <a:gd name="T66" fmla="*/ 5 w 202"/>
                        <a:gd name="T67" fmla="*/ 7 h 383"/>
                        <a:gd name="T68" fmla="*/ 5 w 202"/>
                        <a:gd name="T69" fmla="*/ 6 h 383"/>
                        <a:gd name="T70" fmla="*/ 6 w 202"/>
                        <a:gd name="T71" fmla="*/ 5 h 383"/>
                        <a:gd name="T72" fmla="*/ 6 w 202"/>
                        <a:gd name="T73" fmla="*/ 5 h 383"/>
                        <a:gd name="T74" fmla="*/ 6 w 202"/>
                        <a:gd name="T75" fmla="*/ 4 h 383"/>
                        <a:gd name="T76" fmla="*/ 6 w 202"/>
                        <a:gd name="T77" fmla="*/ 3 h 383"/>
                        <a:gd name="T78" fmla="*/ 7 w 202"/>
                        <a:gd name="T79" fmla="*/ 3 h 383"/>
                        <a:gd name="T80" fmla="*/ 7 w 202"/>
                        <a:gd name="T81" fmla="*/ 2 h 383"/>
                        <a:gd name="T82" fmla="*/ 7 w 202"/>
                        <a:gd name="T83" fmla="*/ 1 h 383"/>
                        <a:gd name="T84" fmla="*/ 7 w 202"/>
                        <a:gd name="T85" fmla="*/ 0 h 383"/>
                        <a:gd name="T86" fmla="*/ 4 w 202"/>
                        <a:gd name="T87" fmla="*/ 0 h 383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202"/>
                        <a:gd name="T133" fmla="*/ 0 h 383"/>
                        <a:gd name="T134" fmla="*/ 202 w 202"/>
                        <a:gd name="T135" fmla="*/ 383 h 383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202" h="383">
                          <a:moveTo>
                            <a:pt x="109" y="6"/>
                          </a:moveTo>
                          <a:lnTo>
                            <a:pt x="104" y="13"/>
                          </a:lnTo>
                          <a:lnTo>
                            <a:pt x="101" y="20"/>
                          </a:lnTo>
                          <a:lnTo>
                            <a:pt x="98" y="27"/>
                          </a:lnTo>
                          <a:lnTo>
                            <a:pt x="96" y="34"/>
                          </a:lnTo>
                          <a:lnTo>
                            <a:pt x="94" y="42"/>
                          </a:lnTo>
                          <a:lnTo>
                            <a:pt x="90" y="49"/>
                          </a:lnTo>
                          <a:lnTo>
                            <a:pt x="88" y="56"/>
                          </a:lnTo>
                          <a:lnTo>
                            <a:pt x="85" y="63"/>
                          </a:lnTo>
                          <a:lnTo>
                            <a:pt x="82" y="69"/>
                          </a:lnTo>
                          <a:lnTo>
                            <a:pt x="79" y="76"/>
                          </a:lnTo>
                          <a:lnTo>
                            <a:pt x="77" y="82"/>
                          </a:lnTo>
                          <a:lnTo>
                            <a:pt x="75" y="88"/>
                          </a:lnTo>
                          <a:lnTo>
                            <a:pt x="72" y="95"/>
                          </a:lnTo>
                          <a:lnTo>
                            <a:pt x="70" y="101"/>
                          </a:lnTo>
                          <a:lnTo>
                            <a:pt x="68" y="108"/>
                          </a:lnTo>
                          <a:lnTo>
                            <a:pt x="65" y="114"/>
                          </a:lnTo>
                          <a:lnTo>
                            <a:pt x="63" y="121"/>
                          </a:lnTo>
                          <a:lnTo>
                            <a:pt x="61" y="126"/>
                          </a:lnTo>
                          <a:lnTo>
                            <a:pt x="58" y="133"/>
                          </a:lnTo>
                          <a:lnTo>
                            <a:pt x="56" y="139"/>
                          </a:lnTo>
                          <a:lnTo>
                            <a:pt x="53" y="145"/>
                          </a:lnTo>
                          <a:lnTo>
                            <a:pt x="52" y="152"/>
                          </a:lnTo>
                          <a:lnTo>
                            <a:pt x="50" y="157"/>
                          </a:lnTo>
                          <a:lnTo>
                            <a:pt x="49" y="164"/>
                          </a:lnTo>
                          <a:lnTo>
                            <a:pt x="46" y="170"/>
                          </a:lnTo>
                          <a:lnTo>
                            <a:pt x="45" y="175"/>
                          </a:lnTo>
                          <a:lnTo>
                            <a:pt x="43" y="180"/>
                          </a:lnTo>
                          <a:lnTo>
                            <a:pt x="42" y="186"/>
                          </a:lnTo>
                          <a:lnTo>
                            <a:pt x="39" y="192"/>
                          </a:lnTo>
                          <a:lnTo>
                            <a:pt x="38" y="198"/>
                          </a:lnTo>
                          <a:lnTo>
                            <a:pt x="37" y="204"/>
                          </a:lnTo>
                          <a:lnTo>
                            <a:pt x="36" y="210"/>
                          </a:lnTo>
                          <a:lnTo>
                            <a:pt x="33" y="215"/>
                          </a:lnTo>
                          <a:lnTo>
                            <a:pt x="32" y="221"/>
                          </a:lnTo>
                          <a:lnTo>
                            <a:pt x="31" y="226"/>
                          </a:lnTo>
                          <a:lnTo>
                            <a:pt x="28" y="232"/>
                          </a:lnTo>
                          <a:lnTo>
                            <a:pt x="28" y="237"/>
                          </a:lnTo>
                          <a:lnTo>
                            <a:pt x="26" y="243"/>
                          </a:lnTo>
                          <a:lnTo>
                            <a:pt x="25" y="248"/>
                          </a:lnTo>
                          <a:lnTo>
                            <a:pt x="23" y="253"/>
                          </a:lnTo>
                          <a:lnTo>
                            <a:pt x="21" y="259"/>
                          </a:lnTo>
                          <a:lnTo>
                            <a:pt x="20" y="264"/>
                          </a:lnTo>
                          <a:lnTo>
                            <a:pt x="20" y="269"/>
                          </a:lnTo>
                          <a:lnTo>
                            <a:pt x="18" y="275"/>
                          </a:lnTo>
                          <a:lnTo>
                            <a:pt x="18" y="281"/>
                          </a:lnTo>
                          <a:lnTo>
                            <a:pt x="15" y="286"/>
                          </a:lnTo>
                          <a:lnTo>
                            <a:pt x="15" y="291"/>
                          </a:lnTo>
                          <a:lnTo>
                            <a:pt x="14" y="297"/>
                          </a:lnTo>
                          <a:lnTo>
                            <a:pt x="13" y="302"/>
                          </a:lnTo>
                          <a:lnTo>
                            <a:pt x="12" y="307"/>
                          </a:lnTo>
                          <a:lnTo>
                            <a:pt x="11" y="312"/>
                          </a:lnTo>
                          <a:lnTo>
                            <a:pt x="11" y="319"/>
                          </a:lnTo>
                          <a:lnTo>
                            <a:pt x="8" y="324"/>
                          </a:lnTo>
                          <a:lnTo>
                            <a:pt x="7" y="329"/>
                          </a:lnTo>
                          <a:lnTo>
                            <a:pt x="7" y="334"/>
                          </a:lnTo>
                          <a:lnTo>
                            <a:pt x="7" y="340"/>
                          </a:lnTo>
                          <a:lnTo>
                            <a:pt x="5" y="345"/>
                          </a:lnTo>
                          <a:lnTo>
                            <a:pt x="5" y="350"/>
                          </a:lnTo>
                          <a:lnTo>
                            <a:pt x="5" y="356"/>
                          </a:lnTo>
                          <a:lnTo>
                            <a:pt x="4" y="362"/>
                          </a:lnTo>
                          <a:lnTo>
                            <a:pt x="2" y="367"/>
                          </a:lnTo>
                          <a:lnTo>
                            <a:pt x="2" y="372"/>
                          </a:lnTo>
                          <a:lnTo>
                            <a:pt x="1" y="378"/>
                          </a:lnTo>
                          <a:lnTo>
                            <a:pt x="0" y="383"/>
                          </a:lnTo>
                          <a:lnTo>
                            <a:pt x="93" y="383"/>
                          </a:lnTo>
                          <a:lnTo>
                            <a:pt x="93" y="378"/>
                          </a:lnTo>
                          <a:lnTo>
                            <a:pt x="94" y="372"/>
                          </a:lnTo>
                          <a:lnTo>
                            <a:pt x="94" y="367"/>
                          </a:lnTo>
                          <a:lnTo>
                            <a:pt x="95" y="362"/>
                          </a:lnTo>
                          <a:lnTo>
                            <a:pt x="96" y="357"/>
                          </a:lnTo>
                          <a:lnTo>
                            <a:pt x="96" y="351"/>
                          </a:lnTo>
                          <a:lnTo>
                            <a:pt x="98" y="347"/>
                          </a:lnTo>
                          <a:lnTo>
                            <a:pt x="98" y="342"/>
                          </a:lnTo>
                          <a:lnTo>
                            <a:pt x="100" y="336"/>
                          </a:lnTo>
                          <a:lnTo>
                            <a:pt x="101" y="331"/>
                          </a:lnTo>
                          <a:lnTo>
                            <a:pt x="101" y="325"/>
                          </a:lnTo>
                          <a:lnTo>
                            <a:pt x="103" y="321"/>
                          </a:lnTo>
                          <a:lnTo>
                            <a:pt x="104" y="315"/>
                          </a:lnTo>
                          <a:lnTo>
                            <a:pt x="107" y="310"/>
                          </a:lnTo>
                          <a:lnTo>
                            <a:pt x="107" y="304"/>
                          </a:lnTo>
                          <a:lnTo>
                            <a:pt x="109" y="299"/>
                          </a:lnTo>
                          <a:lnTo>
                            <a:pt x="109" y="293"/>
                          </a:lnTo>
                          <a:lnTo>
                            <a:pt x="112" y="288"/>
                          </a:lnTo>
                          <a:lnTo>
                            <a:pt x="113" y="284"/>
                          </a:lnTo>
                          <a:lnTo>
                            <a:pt x="114" y="278"/>
                          </a:lnTo>
                          <a:lnTo>
                            <a:pt x="116" y="272"/>
                          </a:lnTo>
                          <a:lnTo>
                            <a:pt x="117" y="266"/>
                          </a:lnTo>
                          <a:lnTo>
                            <a:pt x="119" y="261"/>
                          </a:lnTo>
                          <a:lnTo>
                            <a:pt x="121" y="255"/>
                          </a:lnTo>
                          <a:lnTo>
                            <a:pt x="122" y="249"/>
                          </a:lnTo>
                          <a:lnTo>
                            <a:pt x="125" y="243"/>
                          </a:lnTo>
                          <a:lnTo>
                            <a:pt x="126" y="237"/>
                          </a:lnTo>
                          <a:lnTo>
                            <a:pt x="127" y="233"/>
                          </a:lnTo>
                          <a:lnTo>
                            <a:pt x="129" y="227"/>
                          </a:lnTo>
                          <a:lnTo>
                            <a:pt x="132" y="221"/>
                          </a:lnTo>
                          <a:lnTo>
                            <a:pt x="133" y="215"/>
                          </a:lnTo>
                          <a:lnTo>
                            <a:pt x="134" y="209"/>
                          </a:lnTo>
                          <a:lnTo>
                            <a:pt x="136" y="203"/>
                          </a:lnTo>
                          <a:lnTo>
                            <a:pt x="138" y="197"/>
                          </a:lnTo>
                          <a:lnTo>
                            <a:pt x="140" y="190"/>
                          </a:lnTo>
                          <a:lnTo>
                            <a:pt x="142" y="185"/>
                          </a:lnTo>
                          <a:lnTo>
                            <a:pt x="144" y="178"/>
                          </a:lnTo>
                          <a:lnTo>
                            <a:pt x="145" y="172"/>
                          </a:lnTo>
                          <a:lnTo>
                            <a:pt x="147" y="166"/>
                          </a:lnTo>
                          <a:lnTo>
                            <a:pt x="150" y="160"/>
                          </a:lnTo>
                          <a:lnTo>
                            <a:pt x="152" y="154"/>
                          </a:lnTo>
                          <a:lnTo>
                            <a:pt x="153" y="147"/>
                          </a:lnTo>
                          <a:lnTo>
                            <a:pt x="155" y="141"/>
                          </a:lnTo>
                          <a:lnTo>
                            <a:pt x="158" y="134"/>
                          </a:lnTo>
                          <a:lnTo>
                            <a:pt x="159" y="128"/>
                          </a:lnTo>
                          <a:lnTo>
                            <a:pt x="163" y="121"/>
                          </a:lnTo>
                          <a:lnTo>
                            <a:pt x="164" y="116"/>
                          </a:lnTo>
                          <a:lnTo>
                            <a:pt x="166" y="109"/>
                          </a:lnTo>
                          <a:lnTo>
                            <a:pt x="168" y="103"/>
                          </a:lnTo>
                          <a:lnTo>
                            <a:pt x="171" y="96"/>
                          </a:lnTo>
                          <a:lnTo>
                            <a:pt x="172" y="89"/>
                          </a:lnTo>
                          <a:lnTo>
                            <a:pt x="174" y="83"/>
                          </a:lnTo>
                          <a:lnTo>
                            <a:pt x="177" y="76"/>
                          </a:lnTo>
                          <a:lnTo>
                            <a:pt x="179" y="70"/>
                          </a:lnTo>
                          <a:lnTo>
                            <a:pt x="182" y="63"/>
                          </a:lnTo>
                          <a:lnTo>
                            <a:pt x="184" y="56"/>
                          </a:lnTo>
                          <a:lnTo>
                            <a:pt x="185" y="49"/>
                          </a:lnTo>
                          <a:lnTo>
                            <a:pt x="187" y="43"/>
                          </a:lnTo>
                          <a:lnTo>
                            <a:pt x="190" y="36"/>
                          </a:lnTo>
                          <a:lnTo>
                            <a:pt x="192" y="29"/>
                          </a:lnTo>
                          <a:lnTo>
                            <a:pt x="195" y="21"/>
                          </a:lnTo>
                          <a:lnTo>
                            <a:pt x="197" y="15"/>
                          </a:lnTo>
                          <a:lnTo>
                            <a:pt x="198" y="7"/>
                          </a:lnTo>
                          <a:lnTo>
                            <a:pt x="202" y="0"/>
                          </a:lnTo>
                          <a:lnTo>
                            <a:pt x="109" y="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48" name="Freeform 89"/>
                    <p:cNvSpPr>
                      <a:spLocks/>
                    </p:cNvSpPr>
                    <p:nvPr/>
                  </p:nvSpPr>
                  <p:spPr bwMode="auto">
                    <a:xfrm>
                      <a:off x="5695" y="1837"/>
                      <a:ext cx="64" cy="124"/>
                    </a:xfrm>
                    <a:custGeom>
                      <a:avLst/>
                      <a:gdLst>
                        <a:gd name="T0" fmla="*/ 0 w 193"/>
                        <a:gd name="T1" fmla="*/ 2 h 372"/>
                        <a:gd name="T2" fmla="*/ 0 w 193"/>
                        <a:gd name="T3" fmla="*/ 3 h 372"/>
                        <a:gd name="T4" fmla="*/ 1 w 193"/>
                        <a:gd name="T5" fmla="*/ 3 h 372"/>
                        <a:gd name="T6" fmla="*/ 1 w 193"/>
                        <a:gd name="T7" fmla="*/ 4 h 372"/>
                        <a:gd name="T8" fmla="*/ 1 w 193"/>
                        <a:gd name="T9" fmla="*/ 4 h 372"/>
                        <a:gd name="T10" fmla="*/ 2 w 193"/>
                        <a:gd name="T11" fmla="*/ 5 h 372"/>
                        <a:gd name="T12" fmla="*/ 2 w 193"/>
                        <a:gd name="T13" fmla="*/ 6 h 372"/>
                        <a:gd name="T14" fmla="*/ 2 w 193"/>
                        <a:gd name="T15" fmla="*/ 6 h 372"/>
                        <a:gd name="T16" fmla="*/ 2 w 193"/>
                        <a:gd name="T17" fmla="*/ 7 h 372"/>
                        <a:gd name="T18" fmla="*/ 3 w 193"/>
                        <a:gd name="T19" fmla="*/ 7 h 372"/>
                        <a:gd name="T20" fmla="*/ 3 w 193"/>
                        <a:gd name="T21" fmla="*/ 8 h 372"/>
                        <a:gd name="T22" fmla="*/ 3 w 193"/>
                        <a:gd name="T23" fmla="*/ 9 h 372"/>
                        <a:gd name="T24" fmla="*/ 3 w 193"/>
                        <a:gd name="T25" fmla="*/ 9 h 372"/>
                        <a:gd name="T26" fmla="*/ 3 w 193"/>
                        <a:gd name="T27" fmla="*/ 10 h 372"/>
                        <a:gd name="T28" fmla="*/ 3 w 193"/>
                        <a:gd name="T29" fmla="*/ 10 h 372"/>
                        <a:gd name="T30" fmla="*/ 3 w 193"/>
                        <a:gd name="T31" fmla="*/ 11 h 372"/>
                        <a:gd name="T32" fmla="*/ 4 w 193"/>
                        <a:gd name="T33" fmla="*/ 11 h 372"/>
                        <a:gd name="T34" fmla="*/ 4 w 193"/>
                        <a:gd name="T35" fmla="*/ 12 h 372"/>
                        <a:gd name="T36" fmla="*/ 4 w 193"/>
                        <a:gd name="T37" fmla="*/ 12 h 372"/>
                        <a:gd name="T38" fmla="*/ 4 w 193"/>
                        <a:gd name="T39" fmla="*/ 13 h 372"/>
                        <a:gd name="T40" fmla="*/ 4 w 193"/>
                        <a:gd name="T41" fmla="*/ 13 h 372"/>
                        <a:gd name="T42" fmla="*/ 4 w 193"/>
                        <a:gd name="T43" fmla="*/ 14 h 372"/>
                        <a:gd name="T44" fmla="*/ 7 w 193"/>
                        <a:gd name="T45" fmla="*/ 13 h 372"/>
                        <a:gd name="T46" fmla="*/ 7 w 193"/>
                        <a:gd name="T47" fmla="*/ 13 h 372"/>
                        <a:gd name="T48" fmla="*/ 7 w 193"/>
                        <a:gd name="T49" fmla="*/ 12 h 372"/>
                        <a:gd name="T50" fmla="*/ 7 w 193"/>
                        <a:gd name="T51" fmla="*/ 11 h 372"/>
                        <a:gd name="T52" fmla="*/ 7 w 193"/>
                        <a:gd name="T53" fmla="*/ 11 h 372"/>
                        <a:gd name="T54" fmla="*/ 7 w 193"/>
                        <a:gd name="T55" fmla="*/ 10 h 372"/>
                        <a:gd name="T56" fmla="*/ 7 w 193"/>
                        <a:gd name="T57" fmla="*/ 10 h 372"/>
                        <a:gd name="T58" fmla="*/ 6 w 193"/>
                        <a:gd name="T59" fmla="*/ 9 h 372"/>
                        <a:gd name="T60" fmla="*/ 6 w 193"/>
                        <a:gd name="T61" fmla="*/ 8 h 372"/>
                        <a:gd name="T62" fmla="*/ 6 w 193"/>
                        <a:gd name="T63" fmla="*/ 8 h 372"/>
                        <a:gd name="T64" fmla="*/ 6 w 193"/>
                        <a:gd name="T65" fmla="*/ 7 h 372"/>
                        <a:gd name="T66" fmla="*/ 6 w 193"/>
                        <a:gd name="T67" fmla="*/ 6 h 372"/>
                        <a:gd name="T68" fmla="*/ 5 w 193"/>
                        <a:gd name="T69" fmla="*/ 6 h 372"/>
                        <a:gd name="T70" fmla="*/ 5 w 193"/>
                        <a:gd name="T71" fmla="*/ 5 h 372"/>
                        <a:gd name="T72" fmla="*/ 5 w 193"/>
                        <a:gd name="T73" fmla="*/ 4 h 372"/>
                        <a:gd name="T74" fmla="*/ 5 w 193"/>
                        <a:gd name="T75" fmla="*/ 4 h 372"/>
                        <a:gd name="T76" fmla="*/ 4 w 193"/>
                        <a:gd name="T77" fmla="*/ 3 h 372"/>
                        <a:gd name="T78" fmla="*/ 4 w 193"/>
                        <a:gd name="T79" fmla="*/ 3 h 372"/>
                        <a:gd name="T80" fmla="*/ 4 w 193"/>
                        <a:gd name="T81" fmla="*/ 2 h 372"/>
                        <a:gd name="T82" fmla="*/ 3 w 193"/>
                        <a:gd name="T83" fmla="*/ 1 h 372"/>
                        <a:gd name="T84" fmla="*/ 3 w 193"/>
                        <a:gd name="T85" fmla="*/ 0 h 372"/>
                        <a:gd name="T86" fmla="*/ 3 w 193"/>
                        <a:gd name="T87" fmla="*/ 0 h 372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193"/>
                        <a:gd name="T133" fmla="*/ 0 h 372"/>
                        <a:gd name="T134" fmla="*/ 193 w 193"/>
                        <a:gd name="T135" fmla="*/ 372 h 372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193" h="372">
                          <a:moveTo>
                            <a:pt x="74" y="0"/>
                          </a:moveTo>
                          <a:lnTo>
                            <a:pt x="0" y="49"/>
                          </a:lnTo>
                          <a:lnTo>
                            <a:pt x="3" y="54"/>
                          </a:lnTo>
                          <a:lnTo>
                            <a:pt x="5" y="60"/>
                          </a:lnTo>
                          <a:lnTo>
                            <a:pt x="9" y="66"/>
                          </a:lnTo>
                          <a:lnTo>
                            <a:pt x="11" y="72"/>
                          </a:lnTo>
                          <a:lnTo>
                            <a:pt x="15" y="76"/>
                          </a:lnTo>
                          <a:lnTo>
                            <a:pt x="17" y="82"/>
                          </a:lnTo>
                          <a:lnTo>
                            <a:pt x="21" y="88"/>
                          </a:lnTo>
                          <a:lnTo>
                            <a:pt x="23" y="94"/>
                          </a:lnTo>
                          <a:lnTo>
                            <a:pt x="25" y="99"/>
                          </a:lnTo>
                          <a:lnTo>
                            <a:pt x="28" y="104"/>
                          </a:lnTo>
                          <a:lnTo>
                            <a:pt x="30" y="110"/>
                          </a:lnTo>
                          <a:lnTo>
                            <a:pt x="34" y="114"/>
                          </a:lnTo>
                          <a:lnTo>
                            <a:pt x="36" y="120"/>
                          </a:lnTo>
                          <a:lnTo>
                            <a:pt x="38" y="126"/>
                          </a:lnTo>
                          <a:lnTo>
                            <a:pt x="41" y="131"/>
                          </a:lnTo>
                          <a:lnTo>
                            <a:pt x="43" y="137"/>
                          </a:lnTo>
                          <a:lnTo>
                            <a:pt x="45" y="142"/>
                          </a:lnTo>
                          <a:lnTo>
                            <a:pt x="48" y="148"/>
                          </a:lnTo>
                          <a:lnTo>
                            <a:pt x="50" y="152"/>
                          </a:lnTo>
                          <a:lnTo>
                            <a:pt x="53" y="157"/>
                          </a:lnTo>
                          <a:lnTo>
                            <a:pt x="54" y="162"/>
                          </a:lnTo>
                          <a:lnTo>
                            <a:pt x="56" y="168"/>
                          </a:lnTo>
                          <a:lnTo>
                            <a:pt x="59" y="173"/>
                          </a:lnTo>
                          <a:lnTo>
                            <a:pt x="61" y="178"/>
                          </a:lnTo>
                          <a:lnTo>
                            <a:pt x="63" y="183"/>
                          </a:lnTo>
                          <a:lnTo>
                            <a:pt x="64" y="188"/>
                          </a:lnTo>
                          <a:lnTo>
                            <a:pt x="66" y="194"/>
                          </a:lnTo>
                          <a:lnTo>
                            <a:pt x="68" y="199"/>
                          </a:lnTo>
                          <a:lnTo>
                            <a:pt x="70" y="203"/>
                          </a:lnTo>
                          <a:lnTo>
                            <a:pt x="72" y="209"/>
                          </a:lnTo>
                          <a:lnTo>
                            <a:pt x="74" y="214"/>
                          </a:lnTo>
                          <a:lnTo>
                            <a:pt x="76" y="220"/>
                          </a:lnTo>
                          <a:lnTo>
                            <a:pt x="78" y="225"/>
                          </a:lnTo>
                          <a:lnTo>
                            <a:pt x="79" y="230"/>
                          </a:lnTo>
                          <a:lnTo>
                            <a:pt x="80" y="234"/>
                          </a:lnTo>
                          <a:lnTo>
                            <a:pt x="81" y="239"/>
                          </a:lnTo>
                          <a:lnTo>
                            <a:pt x="83" y="244"/>
                          </a:lnTo>
                          <a:lnTo>
                            <a:pt x="85" y="248"/>
                          </a:lnTo>
                          <a:lnTo>
                            <a:pt x="86" y="253"/>
                          </a:lnTo>
                          <a:lnTo>
                            <a:pt x="87" y="259"/>
                          </a:lnTo>
                          <a:lnTo>
                            <a:pt x="89" y="264"/>
                          </a:lnTo>
                          <a:lnTo>
                            <a:pt x="89" y="269"/>
                          </a:lnTo>
                          <a:lnTo>
                            <a:pt x="92" y="273"/>
                          </a:lnTo>
                          <a:lnTo>
                            <a:pt x="92" y="278"/>
                          </a:lnTo>
                          <a:lnTo>
                            <a:pt x="93" y="283"/>
                          </a:lnTo>
                          <a:lnTo>
                            <a:pt x="94" y="288"/>
                          </a:lnTo>
                          <a:lnTo>
                            <a:pt x="95" y="292"/>
                          </a:lnTo>
                          <a:lnTo>
                            <a:pt x="97" y="297"/>
                          </a:lnTo>
                          <a:lnTo>
                            <a:pt x="97" y="302"/>
                          </a:lnTo>
                          <a:lnTo>
                            <a:pt x="98" y="307"/>
                          </a:lnTo>
                          <a:lnTo>
                            <a:pt x="99" y="311"/>
                          </a:lnTo>
                          <a:lnTo>
                            <a:pt x="99" y="316"/>
                          </a:lnTo>
                          <a:lnTo>
                            <a:pt x="100" y="320"/>
                          </a:lnTo>
                          <a:lnTo>
                            <a:pt x="101" y="324"/>
                          </a:lnTo>
                          <a:lnTo>
                            <a:pt x="101" y="329"/>
                          </a:lnTo>
                          <a:lnTo>
                            <a:pt x="102" y="335"/>
                          </a:lnTo>
                          <a:lnTo>
                            <a:pt x="102" y="339"/>
                          </a:lnTo>
                          <a:lnTo>
                            <a:pt x="104" y="343"/>
                          </a:lnTo>
                          <a:lnTo>
                            <a:pt x="104" y="348"/>
                          </a:lnTo>
                          <a:lnTo>
                            <a:pt x="104" y="353"/>
                          </a:lnTo>
                          <a:lnTo>
                            <a:pt x="105" y="358"/>
                          </a:lnTo>
                          <a:lnTo>
                            <a:pt x="105" y="362"/>
                          </a:lnTo>
                          <a:lnTo>
                            <a:pt x="106" y="367"/>
                          </a:lnTo>
                          <a:lnTo>
                            <a:pt x="106" y="372"/>
                          </a:lnTo>
                          <a:lnTo>
                            <a:pt x="193" y="366"/>
                          </a:lnTo>
                          <a:lnTo>
                            <a:pt x="191" y="360"/>
                          </a:lnTo>
                          <a:lnTo>
                            <a:pt x="191" y="355"/>
                          </a:lnTo>
                          <a:lnTo>
                            <a:pt x="190" y="349"/>
                          </a:lnTo>
                          <a:lnTo>
                            <a:pt x="190" y="345"/>
                          </a:lnTo>
                          <a:lnTo>
                            <a:pt x="190" y="340"/>
                          </a:lnTo>
                          <a:lnTo>
                            <a:pt x="189" y="334"/>
                          </a:lnTo>
                          <a:lnTo>
                            <a:pt x="188" y="329"/>
                          </a:lnTo>
                          <a:lnTo>
                            <a:pt x="188" y="323"/>
                          </a:lnTo>
                          <a:lnTo>
                            <a:pt x="188" y="317"/>
                          </a:lnTo>
                          <a:lnTo>
                            <a:pt x="186" y="313"/>
                          </a:lnTo>
                          <a:lnTo>
                            <a:pt x="186" y="307"/>
                          </a:lnTo>
                          <a:lnTo>
                            <a:pt x="186" y="302"/>
                          </a:lnTo>
                          <a:lnTo>
                            <a:pt x="183" y="297"/>
                          </a:lnTo>
                          <a:lnTo>
                            <a:pt x="182" y="291"/>
                          </a:lnTo>
                          <a:lnTo>
                            <a:pt x="182" y="286"/>
                          </a:lnTo>
                          <a:lnTo>
                            <a:pt x="182" y="282"/>
                          </a:lnTo>
                          <a:lnTo>
                            <a:pt x="180" y="276"/>
                          </a:lnTo>
                          <a:lnTo>
                            <a:pt x="180" y="269"/>
                          </a:lnTo>
                          <a:lnTo>
                            <a:pt x="177" y="264"/>
                          </a:lnTo>
                          <a:lnTo>
                            <a:pt x="177" y="259"/>
                          </a:lnTo>
                          <a:lnTo>
                            <a:pt x="175" y="253"/>
                          </a:lnTo>
                          <a:lnTo>
                            <a:pt x="174" y="247"/>
                          </a:lnTo>
                          <a:lnTo>
                            <a:pt x="172" y="241"/>
                          </a:lnTo>
                          <a:lnTo>
                            <a:pt x="171" y="235"/>
                          </a:lnTo>
                          <a:lnTo>
                            <a:pt x="170" y="231"/>
                          </a:lnTo>
                          <a:lnTo>
                            <a:pt x="168" y="225"/>
                          </a:lnTo>
                          <a:lnTo>
                            <a:pt x="167" y="219"/>
                          </a:lnTo>
                          <a:lnTo>
                            <a:pt x="165" y="214"/>
                          </a:lnTo>
                          <a:lnTo>
                            <a:pt x="163" y="208"/>
                          </a:lnTo>
                          <a:lnTo>
                            <a:pt x="162" y="203"/>
                          </a:lnTo>
                          <a:lnTo>
                            <a:pt x="159" y="197"/>
                          </a:lnTo>
                          <a:lnTo>
                            <a:pt x="158" y="192"/>
                          </a:lnTo>
                          <a:lnTo>
                            <a:pt x="156" y="186"/>
                          </a:lnTo>
                          <a:lnTo>
                            <a:pt x="155" y="180"/>
                          </a:lnTo>
                          <a:lnTo>
                            <a:pt x="152" y="175"/>
                          </a:lnTo>
                          <a:lnTo>
                            <a:pt x="150" y="169"/>
                          </a:lnTo>
                          <a:lnTo>
                            <a:pt x="148" y="163"/>
                          </a:lnTo>
                          <a:lnTo>
                            <a:pt x="146" y="157"/>
                          </a:lnTo>
                          <a:lnTo>
                            <a:pt x="144" y="152"/>
                          </a:lnTo>
                          <a:lnTo>
                            <a:pt x="142" y="145"/>
                          </a:lnTo>
                          <a:lnTo>
                            <a:pt x="139" y="139"/>
                          </a:lnTo>
                          <a:lnTo>
                            <a:pt x="137" y="135"/>
                          </a:lnTo>
                          <a:lnTo>
                            <a:pt x="134" y="127"/>
                          </a:lnTo>
                          <a:lnTo>
                            <a:pt x="132" y="121"/>
                          </a:lnTo>
                          <a:lnTo>
                            <a:pt x="130" y="116"/>
                          </a:lnTo>
                          <a:lnTo>
                            <a:pt x="127" y="110"/>
                          </a:lnTo>
                          <a:lnTo>
                            <a:pt x="125" y="104"/>
                          </a:lnTo>
                          <a:lnTo>
                            <a:pt x="123" y="99"/>
                          </a:lnTo>
                          <a:lnTo>
                            <a:pt x="119" y="92"/>
                          </a:lnTo>
                          <a:lnTo>
                            <a:pt x="117" y="86"/>
                          </a:lnTo>
                          <a:lnTo>
                            <a:pt x="114" y="80"/>
                          </a:lnTo>
                          <a:lnTo>
                            <a:pt x="111" y="74"/>
                          </a:lnTo>
                          <a:lnTo>
                            <a:pt x="108" y="68"/>
                          </a:lnTo>
                          <a:lnTo>
                            <a:pt x="105" y="62"/>
                          </a:lnTo>
                          <a:lnTo>
                            <a:pt x="102" y="56"/>
                          </a:lnTo>
                          <a:lnTo>
                            <a:pt x="99" y="50"/>
                          </a:lnTo>
                          <a:lnTo>
                            <a:pt x="97" y="43"/>
                          </a:lnTo>
                          <a:lnTo>
                            <a:pt x="93" y="37"/>
                          </a:lnTo>
                          <a:lnTo>
                            <a:pt x="89" y="31"/>
                          </a:lnTo>
                          <a:lnTo>
                            <a:pt x="86" y="25"/>
                          </a:lnTo>
                          <a:lnTo>
                            <a:pt x="83" y="18"/>
                          </a:lnTo>
                          <a:lnTo>
                            <a:pt x="80" y="12"/>
                          </a:lnTo>
                          <a:lnTo>
                            <a:pt x="76" y="5"/>
                          </a:lnTo>
                          <a:lnTo>
                            <a:pt x="7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49" name="Freeform 90"/>
                    <p:cNvSpPr>
                      <a:spLocks/>
                    </p:cNvSpPr>
                    <p:nvPr/>
                  </p:nvSpPr>
                  <p:spPr bwMode="auto">
                    <a:xfrm>
                      <a:off x="5361" y="1875"/>
                      <a:ext cx="25" cy="26"/>
                    </a:xfrm>
                    <a:custGeom>
                      <a:avLst/>
                      <a:gdLst>
                        <a:gd name="T0" fmla="*/ 1 w 77"/>
                        <a:gd name="T1" fmla="*/ 3 h 79"/>
                        <a:gd name="T2" fmla="*/ 2 w 77"/>
                        <a:gd name="T3" fmla="*/ 3 h 79"/>
                        <a:gd name="T4" fmla="*/ 2 w 77"/>
                        <a:gd name="T5" fmla="*/ 3 h 79"/>
                        <a:gd name="T6" fmla="*/ 2 w 77"/>
                        <a:gd name="T7" fmla="*/ 3 h 79"/>
                        <a:gd name="T8" fmla="*/ 2 w 77"/>
                        <a:gd name="T9" fmla="*/ 2 h 79"/>
                        <a:gd name="T10" fmla="*/ 2 w 77"/>
                        <a:gd name="T11" fmla="*/ 2 h 79"/>
                        <a:gd name="T12" fmla="*/ 3 w 77"/>
                        <a:gd name="T13" fmla="*/ 2 h 79"/>
                        <a:gd name="T14" fmla="*/ 3 w 77"/>
                        <a:gd name="T15" fmla="*/ 2 h 79"/>
                        <a:gd name="T16" fmla="*/ 3 w 77"/>
                        <a:gd name="T17" fmla="*/ 1 h 79"/>
                        <a:gd name="T18" fmla="*/ 3 w 77"/>
                        <a:gd name="T19" fmla="*/ 1 h 79"/>
                        <a:gd name="T20" fmla="*/ 2 w 77"/>
                        <a:gd name="T21" fmla="*/ 1 h 79"/>
                        <a:gd name="T22" fmla="*/ 2 w 77"/>
                        <a:gd name="T23" fmla="*/ 1 h 79"/>
                        <a:gd name="T24" fmla="*/ 2 w 77"/>
                        <a:gd name="T25" fmla="*/ 0 h 79"/>
                        <a:gd name="T26" fmla="*/ 2 w 77"/>
                        <a:gd name="T27" fmla="*/ 0 h 79"/>
                        <a:gd name="T28" fmla="*/ 2 w 77"/>
                        <a:gd name="T29" fmla="*/ 0 h 79"/>
                        <a:gd name="T30" fmla="*/ 1 w 77"/>
                        <a:gd name="T31" fmla="*/ 0 h 79"/>
                        <a:gd name="T32" fmla="*/ 1 w 77"/>
                        <a:gd name="T33" fmla="*/ 0 h 79"/>
                        <a:gd name="T34" fmla="*/ 1 w 77"/>
                        <a:gd name="T35" fmla="*/ 0 h 79"/>
                        <a:gd name="T36" fmla="*/ 1 w 77"/>
                        <a:gd name="T37" fmla="*/ 0 h 79"/>
                        <a:gd name="T38" fmla="*/ 1 w 77"/>
                        <a:gd name="T39" fmla="*/ 0 h 79"/>
                        <a:gd name="T40" fmla="*/ 0 w 77"/>
                        <a:gd name="T41" fmla="*/ 1 h 79"/>
                        <a:gd name="T42" fmla="*/ 0 w 77"/>
                        <a:gd name="T43" fmla="*/ 1 h 79"/>
                        <a:gd name="T44" fmla="*/ 0 w 77"/>
                        <a:gd name="T45" fmla="*/ 1 h 79"/>
                        <a:gd name="T46" fmla="*/ 0 w 77"/>
                        <a:gd name="T47" fmla="*/ 1 h 79"/>
                        <a:gd name="T48" fmla="*/ 0 w 77"/>
                        <a:gd name="T49" fmla="*/ 2 h 79"/>
                        <a:gd name="T50" fmla="*/ 0 w 77"/>
                        <a:gd name="T51" fmla="*/ 2 h 79"/>
                        <a:gd name="T52" fmla="*/ 0 w 77"/>
                        <a:gd name="T53" fmla="*/ 2 h 79"/>
                        <a:gd name="T54" fmla="*/ 0 w 77"/>
                        <a:gd name="T55" fmla="*/ 2 h 79"/>
                        <a:gd name="T56" fmla="*/ 1 w 77"/>
                        <a:gd name="T57" fmla="*/ 3 h 79"/>
                        <a:gd name="T58" fmla="*/ 1 w 77"/>
                        <a:gd name="T59" fmla="*/ 3 h 79"/>
                        <a:gd name="T60" fmla="*/ 1 w 77"/>
                        <a:gd name="T61" fmla="*/ 3 h 79"/>
                        <a:gd name="T62" fmla="*/ 1 w 77"/>
                        <a:gd name="T63" fmla="*/ 3 h 79"/>
                        <a:gd name="T64" fmla="*/ 1 w 77"/>
                        <a:gd name="T65" fmla="*/ 3 h 79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7"/>
                        <a:gd name="T100" fmla="*/ 0 h 79"/>
                        <a:gd name="T101" fmla="*/ 77 w 77"/>
                        <a:gd name="T102" fmla="*/ 79 h 79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7" h="79">
                          <a:moveTo>
                            <a:pt x="38" y="79"/>
                          </a:moveTo>
                          <a:lnTo>
                            <a:pt x="41" y="78"/>
                          </a:lnTo>
                          <a:lnTo>
                            <a:pt x="45" y="78"/>
                          </a:lnTo>
                          <a:lnTo>
                            <a:pt x="49" y="76"/>
                          </a:lnTo>
                          <a:lnTo>
                            <a:pt x="53" y="75"/>
                          </a:lnTo>
                          <a:lnTo>
                            <a:pt x="57" y="73"/>
                          </a:lnTo>
                          <a:lnTo>
                            <a:pt x="59" y="72"/>
                          </a:lnTo>
                          <a:lnTo>
                            <a:pt x="63" y="69"/>
                          </a:lnTo>
                          <a:lnTo>
                            <a:pt x="65" y="67"/>
                          </a:lnTo>
                          <a:lnTo>
                            <a:pt x="67" y="63"/>
                          </a:lnTo>
                          <a:lnTo>
                            <a:pt x="70" y="61"/>
                          </a:lnTo>
                          <a:lnTo>
                            <a:pt x="72" y="57"/>
                          </a:lnTo>
                          <a:lnTo>
                            <a:pt x="74" y="55"/>
                          </a:lnTo>
                          <a:lnTo>
                            <a:pt x="74" y="51"/>
                          </a:lnTo>
                          <a:lnTo>
                            <a:pt x="77" y="47"/>
                          </a:lnTo>
                          <a:lnTo>
                            <a:pt x="77" y="43"/>
                          </a:lnTo>
                          <a:lnTo>
                            <a:pt x="77" y="40"/>
                          </a:lnTo>
                          <a:lnTo>
                            <a:pt x="77" y="36"/>
                          </a:lnTo>
                          <a:lnTo>
                            <a:pt x="77" y="31"/>
                          </a:lnTo>
                          <a:lnTo>
                            <a:pt x="74" y="28"/>
                          </a:lnTo>
                          <a:lnTo>
                            <a:pt x="74" y="24"/>
                          </a:lnTo>
                          <a:lnTo>
                            <a:pt x="72" y="21"/>
                          </a:lnTo>
                          <a:lnTo>
                            <a:pt x="70" y="18"/>
                          </a:lnTo>
                          <a:lnTo>
                            <a:pt x="67" y="15"/>
                          </a:lnTo>
                          <a:lnTo>
                            <a:pt x="65" y="12"/>
                          </a:lnTo>
                          <a:lnTo>
                            <a:pt x="63" y="10"/>
                          </a:lnTo>
                          <a:lnTo>
                            <a:pt x="59" y="7"/>
                          </a:lnTo>
                          <a:lnTo>
                            <a:pt x="57" y="5"/>
                          </a:lnTo>
                          <a:lnTo>
                            <a:pt x="53" y="3"/>
                          </a:lnTo>
                          <a:lnTo>
                            <a:pt x="49" y="3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29" y="0"/>
                          </a:lnTo>
                          <a:lnTo>
                            <a:pt x="26" y="3"/>
                          </a:lnTo>
                          <a:lnTo>
                            <a:pt x="22" y="3"/>
                          </a:lnTo>
                          <a:lnTo>
                            <a:pt x="19" y="5"/>
                          </a:lnTo>
                          <a:lnTo>
                            <a:pt x="16" y="7"/>
                          </a:lnTo>
                          <a:lnTo>
                            <a:pt x="14" y="10"/>
                          </a:lnTo>
                          <a:lnTo>
                            <a:pt x="11" y="12"/>
                          </a:lnTo>
                          <a:lnTo>
                            <a:pt x="8" y="15"/>
                          </a:lnTo>
                          <a:lnTo>
                            <a:pt x="6" y="18"/>
                          </a:lnTo>
                          <a:lnTo>
                            <a:pt x="3" y="21"/>
                          </a:lnTo>
                          <a:lnTo>
                            <a:pt x="3" y="24"/>
                          </a:lnTo>
                          <a:lnTo>
                            <a:pt x="1" y="28"/>
                          </a:lnTo>
                          <a:lnTo>
                            <a:pt x="1" y="31"/>
                          </a:lnTo>
                          <a:lnTo>
                            <a:pt x="0" y="36"/>
                          </a:lnTo>
                          <a:lnTo>
                            <a:pt x="0" y="40"/>
                          </a:lnTo>
                          <a:lnTo>
                            <a:pt x="0" y="43"/>
                          </a:lnTo>
                          <a:lnTo>
                            <a:pt x="1" y="47"/>
                          </a:lnTo>
                          <a:lnTo>
                            <a:pt x="1" y="51"/>
                          </a:lnTo>
                          <a:lnTo>
                            <a:pt x="3" y="55"/>
                          </a:lnTo>
                          <a:lnTo>
                            <a:pt x="3" y="57"/>
                          </a:lnTo>
                          <a:lnTo>
                            <a:pt x="6" y="61"/>
                          </a:lnTo>
                          <a:lnTo>
                            <a:pt x="8" y="63"/>
                          </a:lnTo>
                          <a:lnTo>
                            <a:pt x="11" y="67"/>
                          </a:lnTo>
                          <a:lnTo>
                            <a:pt x="14" y="69"/>
                          </a:lnTo>
                          <a:lnTo>
                            <a:pt x="16" y="72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6"/>
                          </a:lnTo>
                          <a:lnTo>
                            <a:pt x="29" y="78"/>
                          </a:lnTo>
                          <a:lnTo>
                            <a:pt x="34" y="78"/>
                          </a:lnTo>
                          <a:lnTo>
                            <a:pt x="38" y="7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50" name="Freeform 91"/>
                    <p:cNvSpPr>
                      <a:spLocks/>
                    </p:cNvSpPr>
                    <p:nvPr/>
                  </p:nvSpPr>
                  <p:spPr bwMode="auto">
                    <a:xfrm>
                      <a:off x="5412" y="1877"/>
                      <a:ext cx="26" cy="25"/>
                    </a:xfrm>
                    <a:custGeom>
                      <a:avLst/>
                      <a:gdLst>
                        <a:gd name="T0" fmla="*/ 2 w 77"/>
                        <a:gd name="T1" fmla="*/ 3 h 77"/>
                        <a:gd name="T2" fmla="*/ 2 w 77"/>
                        <a:gd name="T3" fmla="*/ 3 h 77"/>
                        <a:gd name="T4" fmla="*/ 2 w 77"/>
                        <a:gd name="T5" fmla="*/ 2 h 77"/>
                        <a:gd name="T6" fmla="*/ 2 w 77"/>
                        <a:gd name="T7" fmla="*/ 2 h 77"/>
                        <a:gd name="T8" fmla="*/ 3 w 77"/>
                        <a:gd name="T9" fmla="*/ 2 h 77"/>
                        <a:gd name="T10" fmla="*/ 3 w 77"/>
                        <a:gd name="T11" fmla="*/ 2 h 77"/>
                        <a:gd name="T12" fmla="*/ 3 w 77"/>
                        <a:gd name="T13" fmla="*/ 2 h 77"/>
                        <a:gd name="T14" fmla="*/ 3 w 77"/>
                        <a:gd name="T15" fmla="*/ 2 h 77"/>
                        <a:gd name="T16" fmla="*/ 3 w 77"/>
                        <a:gd name="T17" fmla="*/ 1 h 77"/>
                        <a:gd name="T18" fmla="*/ 3 w 77"/>
                        <a:gd name="T19" fmla="*/ 1 h 77"/>
                        <a:gd name="T20" fmla="*/ 3 w 77"/>
                        <a:gd name="T21" fmla="*/ 1 h 77"/>
                        <a:gd name="T22" fmla="*/ 3 w 77"/>
                        <a:gd name="T23" fmla="*/ 0 h 77"/>
                        <a:gd name="T24" fmla="*/ 2 w 77"/>
                        <a:gd name="T25" fmla="*/ 0 h 77"/>
                        <a:gd name="T26" fmla="*/ 2 w 77"/>
                        <a:gd name="T27" fmla="*/ 0 h 77"/>
                        <a:gd name="T28" fmla="*/ 2 w 77"/>
                        <a:gd name="T29" fmla="*/ 0 h 77"/>
                        <a:gd name="T30" fmla="*/ 2 w 77"/>
                        <a:gd name="T31" fmla="*/ 0 h 77"/>
                        <a:gd name="T32" fmla="*/ 1 w 77"/>
                        <a:gd name="T33" fmla="*/ 0 h 77"/>
                        <a:gd name="T34" fmla="*/ 1 w 77"/>
                        <a:gd name="T35" fmla="*/ 0 h 77"/>
                        <a:gd name="T36" fmla="*/ 1 w 77"/>
                        <a:gd name="T37" fmla="*/ 0 h 77"/>
                        <a:gd name="T38" fmla="*/ 0 w 77"/>
                        <a:gd name="T39" fmla="*/ 0 h 77"/>
                        <a:gd name="T40" fmla="*/ 0 w 77"/>
                        <a:gd name="T41" fmla="*/ 0 h 77"/>
                        <a:gd name="T42" fmla="*/ 0 w 77"/>
                        <a:gd name="T43" fmla="*/ 1 h 77"/>
                        <a:gd name="T44" fmla="*/ 0 w 77"/>
                        <a:gd name="T45" fmla="*/ 1 h 77"/>
                        <a:gd name="T46" fmla="*/ 0 w 77"/>
                        <a:gd name="T47" fmla="*/ 1 h 77"/>
                        <a:gd name="T48" fmla="*/ 0 w 77"/>
                        <a:gd name="T49" fmla="*/ 2 h 77"/>
                        <a:gd name="T50" fmla="*/ 0 w 77"/>
                        <a:gd name="T51" fmla="*/ 2 h 77"/>
                        <a:gd name="T52" fmla="*/ 0 w 77"/>
                        <a:gd name="T53" fmla="*/ 2 h 77"/>
                        <a:gd name="T54" fmla="*/ 0 w 77"/>
                        <a:gd name="T55" fmla="*/ 2 h 77"/>
                        <a:gd name="T56" fmla="*/ 0 w 77"/>
                        <a:gd name="T57" fmla="*/ 2 h 77"/>
                        <a:gd name="T58" fmla="*/ 1 w 77"/>
                        <a:gd name="T59" fmla="*/ 2 h 77"/>
                        <a:gd name="T60" fmla="*/ 1 w 77"/>
                        <a:gd name="T61" fmla="*/ 3 h 77"/>
                        <a:gd name="T62" fmla="*/ 1 w 77"/>
                        <a:gd name="T63" fmla="*/ 3 h 77"/>
                        <a:gd name="T64" fmla="*/ 1 w 77"/>
                        <a:gd name="T65" fmla="*/ 3 h 77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7"/>
                        <a:gd name="T100" fmla="*/ 0 h 77"/>
                        <a:gd name="T101" fmla="*/ 77 w 77"/>
                        <a:gd name="T102" fmla="*/ 77 h 77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7" h="77">
                          <a:moveTo>
                            <a:pt x="38" y="77"/>
                          </a:moveTo>
                          <a:lnTo>
                            <a:pt x="43" y="76"/>
                          </a:lnTo>
                          <a:lnTo>
                            <a:pt x="46" y="76"/>
                          </a:lnTo>
                          <a:lnTo>
                            <a:pt x="50" y="75"/>
                          </a:lnTo>
                          <a:lnTo>
                            <a:pt x="53" y="74"/>
                          </a:lnTo>
                          <a:lnTo>
                            <a:pt x="56" y="71"/>
                          </a:lnTo>
                          <a:lnTo>
                            <a:pt x="59" y="70"/>
                          </a:lnTo>
                          <a:lnTo>
                            <a:pt x="63" y="68"/>
                          </a:lnTo>
                          <a:lnTo>
                            <a:pt x="67" y="65"/>
                          </a:lnTo>
                          <a:lnTo>
                            <a:pt x="69" y="62"/>
                          </a:lnTo>
                          <a:lnTo>
                            <a:pt x="71" y="59"/>
                          </a:lnTo>
                          <a:lnTo>
                            <a:pt x="72" y="56"/>
                          </a:lnTo>
                          <a:lnTo>
                            <a:pt x="74" y="54"/>
                          </a:lnTo>
                          <a:lnTo>
                            <a:pt x="75" y="49"/>
                          </a:lnTo>
                          <a:lnTo>
                            <a:pt x="76" y="46"/>
                          </a:lnTo>
                          <a:lnTo>
                            <a:pt x="77" y="42"/>
                          </a:lnTo>
                          <a:lnTo>
                            <a:pt x="77" y="38"/>
                          </a:lnTo>
                          <a:lnTo>
                            <a:pt x="77" y="33"/>
                          </a:lnTo>
                          <a:lnTo>
                            <a:pt x="76" y="31"/>
                          </a:lnTo>
                          <a:lnTo>
                            <a:pt x="75" y="26"/>
                          </a:lnTo>
                          <a:lnTo>
                            <a:pt x="74" y="23"/>
                          </a:lnTo>
                          <a:lnTo>
                            <a:pt x="72" y="19"/>
                          </a:lnTo>
                          <a:lnTo>
                            <a:pt x="71" y="16"/>
                          </a:lnTo>
                          <a:lnTo>
                            <a:pt x="69" y="13"/>
                          </a:lnTo>
                          <a:lnTo>
                            <a:pt x="67" y="11"/>
                          </a:lnTo>
                          <a:lnTo>
                            <a:pt x="63" y="8"/>
                          </a:lnTo>
                          <a:lnTo>
                            <a:pt x="59" y="6"/>
                          </a:lnTo>
                          <a:lnTo>
                            <a:pt x="56" y="5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6" y="0"/>
                          </a:lnTo>
                          <a:lnTo>
                            <a:pt x="43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3" y="2"/>
                          </a:lnTo>
                          <a:lnTo>
                            <a:pt x="20" y="5"/>
                          </a:lnTo>
                          <a:lnTo>
                            <a:pt x="17" y="6"/>
                          </a:lnTo>
                          <a:lnTo>
                            <a:pt x="13" y="8"/>
                          </a:lnTo>
                          <a:lnTo>
                            <a:pt x="11" y="11"/>
                          </a:lnTo>
                          <a:lnTo>
                            <a:pt x="8" y="13"/>
                          </a:lnTo>
                          <a:lnTo>
                            <a:pt x="6" y="16"/>
                          </a:lnTo>
                          <a:lnTo>
                            <a:pt x="5" y="19"/>
                          </a:lnTo>
                          <a:lnTo>
                            <a:pt x="2" y="23"/>
                          </a:lnTo>
                          <a:lnTo>
                            <a:pt x="1" y="26"/>
                          </a:lnTo>
                          <a:lnTo>
                            <a:pt x="0" y="31"/>
                          </a:lnTo>
                          <a:lnTo>
                            <a:pt x="0" y="33"/>
                          </a:lnTo>
                          <a:lnTo>
                            <a:pt x="0" y="38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1" y="49"/>
                          </a:lnTo>
                          <a:lnTo>
                            <a:pt x="2" y="54"/>
                          </a:lnTo>
                          <a:lnTo>
                            <a:pt x="5" y="56"/>
                          </a:lnTo>
                          <a:lnTo>
                            <a:pt x="6" y="59"/>
                          </a:lnTo>
                          <a:lnTo>
                            <a:pt x="8" y="62"/>
                          </a:lnTo>
                          <a:lnTo>
                            <a:pt x="11" y="65"/>
                          </a:lnTo>
                          <a:lnTo>
                            <a:pt x="13" y="68"/>
                          </a:lnTo>
                          <a:lnTo>
                            <a:pt x="17" y="70"/>
                          </a:lnTo>
                          <a:lnTo>
                            <a:pt x="20" y="71"/>
                          </a:lnTo>
                          <a:lnTo>
                            <a:pt x="23" y="74"/>
                          </a:lnTo>
                          <a:lnTo>
                            <a:pt x="26" y="75"/>
                          </a:lnTo>
                          <a:lnTo>
                            <a:pt x="31" y="76"/>
                          </a:lnTo>
                          <a:lnTo>
                            <a:pt x="34" y="76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51" name="Freeform 92"/>
                    <p:cNvSpPr>
                      <a:spLocks/>
                    </p:cNvSpPr>
                    <p:nvPr/>
                  </p:nvSpPr>
                  <p:spPr bwMode="auto">
                    <a:xfrm>
                      <a:off x="5461" y="1876"/>
                      <a:ext cx="26" cy="26"/>
                    </a:xfrm>
                    <a:custGeom>
                      <a:avLst/>
                      <a:gdLst>
                        <a:gd name="T0" fmla="*/ 2 w 78"/>
                        <a:gd name="T1" fmla="*/ 3 h 77"/>
                        <a:gd name="T2" fmla="*/ 2 w 78"/>
                        <a:gd name="T3" fmla="*/ 3 h 77"/>
                        <a:gd name="T4" fmla="*/ 2 w 78"/>
                        <a:gd name="T5" fmla="*/ 3 h 77"/>
                        <a:gd name="T6" fmla="*/ 2 w 78"/>
                        <a:gd name="T7" fmla="*/ 3 h 77"/>
                        <a:gd name="T8" fmla="*/ 3 w 78"/>
                        <a:gd name="T9" fmla="*/ 2 h 77"/>
                        <a:gd name="T10" fmla="*/ 3 w 78"/>
                        <a:gd name="T11" fmla="*/ 2 h 77"/>
                        <a:gd name="T12" fmla="*/ 3 w 78"/>
                        <a:gd name="T13" fmla="*/ 2 h 77"/>
                        <a:gd name="T14" fmla="*/ 3 w 78"/>
                        <a:gd name="T15" fmla="*/ 2 h 77"/>
                        <a:gd name="T16" fmla="*/ 3 w 78"/>
                        <a:gd name="T17" fmla="*/ 1 h 77"/>
                        <a:gd name="T18" fmla="*/ 3 w 78"/>
                        <a:gd name="T19" fmla="*/ 1 h 77"/>
                        <a:gd name="T20" fmla="*/ 3 w 78"/>
                        <a:gd name="T21" fmla="*/ 1 h 77"/>
                        <a:gd name="T22" fmla="*/ 3 w 78"/>
                        <a:gd name="T23" fmla="*/ 0 h 77"/>
                        <a:gd name="T24" fmla="*/ 2 w 78"/>
                        <a:gd name="T25" fmla="*/ 0 h 77"/>
                        <a:gd name="T26" fmla="*/ 2 w 78"/>
                        <a:gd name="T27" fmla="*/ 0 h 77"/>
                        <a:gd name="T28" fmla="*/ 2 w 78"/>
                        <a:gd name="T29" fmla="*/ 0 h 77"/>
                        <a:gd name="T30" fmla="*/ 2 w 78"/>
                        <a:gd name="T31" fmla="*/ 0 h 77"/>
                        <a:gd name="T32" fmla="*/ 1 w 78"/>
                        <a:gd name="T33" fmla="*/ 0 h 77"/>
                        <a:gd name="T34" fmla="*/ 1 w 78"/>
                        <a:gd name="T35" fmla="*/ 0 h 77"/>
                        <a:gd name="T36" fmla="*/ 1 w 78"/>
                        <a:gd name="T37" fmla="*/ 0 h 77"/>
                        <a:gd name="T38" fmla="*/ 1 w 78"/>
                        <a:gd name="T39" fmla="*/ 0 h 77"/>
                        <a:gd name="T40" fmla="*/ 0 w 78"/>
                        <a:gd name="T41" fmla="*/ 0 h 77"/>
                        <a:gd name="T42" fmla="*/ 0 w 78"/>
                        <a:gd name="T43" fmla="*/ 1 h 77"/>
                        <a:gd name="T44" fmla="*/ 0 w 78"/>
                        <a:gd name="T45" fmla="*/ 1 h 77"/>
                        <a:gd name="T46" fmla="*/ 0 w 78"/>
                        <a:gd name="T47" fmla="*/ 1 h 77"/>
                        <a:gd name="T48" fmla="*/ 0 w 78"/>
                        <a:gd name="T49" fmla="*/ 2 h 77"/>
                        <a:gd name="T50" fmla="*/ 0 w 78"/>
                        <a:gd name="T51" fmla="*/ 2 h 77"/>
                        <a:gd name="T52" fmla="*/ 0 w 78"/>
                        <a:gd name="T53" fmla="*/ 2 h 77"/>
                        <a:gd name="T54" fmla="*/ 0 w 78"/>
                        <a:gd name="T55" fmla="*/ 2 h 77"/>
                        <a:gd name="T56" fmla="*/ 1 w 78"/>
                        <a:gd name="T57" fmla="*/ 3 h 77"/>
                        <a:gd name="T58" fmla="*/ 1 w 78"/>
                        <a:gd name="T59" fmla="*/ 3 h 77"/>
                        <a:gd name="T60" fmla="*/ 1 w 78"/>
                        <a:gd name="T61" fmla="*/ 3 h 77"/>
                        <a:gd name="T62" fmla="*/ 1 w 78"/>
                        <a:gd name="T63" fmla="*/ 3 h 77"/>
                        <a:gd name="T64" fmla="*/ 2 w 78"/>
                        <a:gd name="T65" fmla="*/ 3 h 77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8"/>
                        <a:gd name="T100" fmla="*/ 0 h 77"/>
                        <a:gd name="T101" fmla="*/ 78 w 78"/>
                        <a:gd name="T102" fmla="*/ 77 h 77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8" h="77">
                          <a:moveTo>
                            <a:pt x="41" y="77"/>
                          </a:moveTo>
                          <a:lnTo>
                            <a:pt x="43" y="76"/>
                          </a:lnTo>
                          <a:lnTo>
                            <a:pt x="48" y="76"/>
                          </a:lnTo>
                          <a:lnTo>
                            <a:pt x="51" y="75"/>
                          </a:lnTo>
                          <a:lnTo>
                            <a:pt x="55" y="73"/>
                          </a:lnTo>
                          <a:lnTo>
                            <a:pt x="57" y="71"/>
                          </a:lnTo>
                          <a:lnTo>
                            <a:pt x="61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9" y="61"/>
                          </a:lnTo>
                          <a:lnTo>
                            <a:pt x="71" y="59"/>
                          </a:lnTo>
                          <a:lnTo>
                            <a:pt x="74" y="56"/>
                          </a:lnTo>
                          <a:lnTo>
                            <a:pt x="75" y="53"/>
                          </a:lnTo>
                          <a:lnTo>
                            <a:pt x="76" y="48"/>
                          </a:lnTo>
                          <a:lnTo>
                            <a:pt x="77" y="45"/>
                          </a:lnTo>
                          <a:lnTo>
                            <a:pt x="78" y="41"/>
                          </a:lnTo>
                          <a:lnTo>
                            <a:pt x="78" y="38"/>
                          </a:lnTo>
                          <a:lnTo>
                            <a:pt x="78" y="34"/>
                          </a:lnTo>
                          <a:lnTo>
                            <a:pt x="77" y="31"/>
                          </a:lnTo>
                          <a:lnTo>
                            <a:pt x="76" y="26"/>
                          </a:lnTo>
                          <a:lnTo>
                            <a:pt x="75" y="22"/>
                          </a:lnTo>
                          <a:lnTo>
                            <a:pt x="74" y="19"/>
                          </a:lnTo>
                          <a:lnTo>
                            <a:pt x="71" y="15"/>
                          </a:lnTo>
                          <a:lnTo>
                            <a:pt x="69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1" y="4"/>
                          </a:lnTo>
                          <a:lnTo>
                            <a:pt x="57" y="3"/>
                          </a:lnTo>
                          <a:lnTo>
                            <a:pt x="55" y="2"/>
                          </a:lnTo>
                          <a:lnTo>
                            <a:pt x="51" y="0"/>
                          </a:lnTo>
                          <a:lnTo>
                            <a:pt x="48" y="0"/>
                          </a:lnTo>
                          <a:lnTo>
                            <a:pt x="43" y="0"/>
                          </a:lnTo>
                          <a:lnTo>
                            <a:pt x="41" y="0"/>
                          </a:lnTo>
                          <a:lnTo>
                            <a:pt x="36" y="0"/>
                          </a:lnTo>
                          <a:lnTo>
                            <a:pt x="31" y="0"/>
                          </a:lnTo>
                          <a:lnTo>
                            <a:pt x="27" y="0"/>
                          </a:lnTo>
                          <a:lnTo>
                            <a:pt x="25" y="2"/>
                          </a:lnTo>
                          <a:lnTo>
                            <a:pt x="20" y="3"/>
                          </a:lnTo>
                          <a:lnTo>
                            <a:pt x="18" y="4"/>
                          </a:lnTo>
                          <a:lnTo>
                            <a:pt x="16" y="7"/>
                          </a:lnTo>
                          <a:lnTo>
                            <a:pt x="13" y="10"/>
                          </a:lnTo>
                          <a:lnTo>
                            <a:pt x="10" y="13"/>
                          </a:lnTo>
                          <a:lnTo>
                            <a:pt x="7" y="15"/>
                          </a:lnTo>
                          <a:lnTo>
                            <a:pt x="5" y="19"/>
                          </a:lnTo>
                          <a:lnTo>
                            <a:pt x="4" y="22"/>
                          </a:lnTo>
                          <a:lnTo>
                            <a:pt x="3" y="26"/>
                          </a:lnTo>
                          <a:lnTo>
                            <a:pt x="1" y="31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1" y="45"/>
                          </a:lnTo>
                          <a:lnTo>
                            <a:pt x="3" y="48"/>
                          </a:lnTo>
                          <a:lnTo>
                            <a:pt x="4" y="53"/>
                          </a:lnTo>
                          <a:lnTo>
                            <a:pt x="5" y="56"/>
                          </a:lnTo>
                          <a:lnTo>
                            <a:pt x="7" y="59"/>
                          </a:lnTo>
                          <a:lnTo>
                            <a:pt x="10" y="61"/>
                          </a:lnTo>
                          <a:lnTo>
                            <a:pt x="13" y="65"/>
                          </a:lnTo>
                          <a:lnTo>
                            <a:pt x="16" y="67"/>
                          </a:lnTo>
                          <a:lnTo>
                            <a:pt x="18" y="70"/>
                          </a:lnTo>
                          <a:lnTo>
                            <a:pt x="20" y="71"/>
                          </a:lnTo>
                          <a:lnTo>
                            <a:pt x="25" y="73"/>
                          </a:lnTo>
                          <a:lnTo>
                            <a:pt x="27" y="75"/>
                          </a:lnTo>
                          <a:lnTo>
                            <a:pt x="31" y="76"/>
                          </a:lnTo>
                          <a:lnTo>
                            <a:pt x="36" y="76"/>
                          </a:lnTo>
                          <a:lnTo>
                            <a:pt x="41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52" name="Freeform 93"/>
                    <p:cNvSpPr>
                      <a:spLocks/>
                    </p:cNvSpPr>
                    <p:nvPr/>
                  </p:nvSpPr>
                  <p:spPr bwMode="auto">
                    <a:xfrm>
                      <a:off x="5511" y="1877"/>
                      <a:ext cx="26" cy="26"/>
                    </a:xfrm>
                    <a:custGeom>
                      <a:avLst/>
                      <a:gdLst>
                        <a:gd name="T0" fmla="*/ 2 w 76"/>
                        <a:gd name="T1" fmla="*/ 3 h 78"/>
                        <a:gd name="T2" fmla="*/ 2 w 76"/>
                        <a:gd name="T3" fmla="*/ 3 h 78"/>
                        <a:gd name="T4" fmla="*/ 2 w 76"/>
                        <a:gd name="T5" fmla="*/ 3 h 78"/>
                        <a:gd name="T6" fmla="*/ 3 w 76"/>
                        <a:gd name="T7" fmla="*/ 3 h 78"/>
                        <a:gd name="T8" fmla="*/ 3 w 76"/>
                        <a:gd name="T9" fmla="*/ 2 h 78"/>
                        <a:gd name="T10" fmla="*/ 3 w 76"/>
                        <a:gd name="T11" fmla="*/ 2 h 78"/>
                        <a:gd name="T12" fmla="*/ 3 w 76"/>
                        <a:gd name="T13" fmla="*/ 2 h 78"/>
                        <a:gd name="T14" fmla="*/ 3 w 76"/>
                        <a:gd name="T15" fmla="*/ 2 h 78"/>
                        <a:gd name="T16" fmla="*/ 3 w 76"/>
                        <a:gd name="T17" fmla="*/ 1 h 78"/>
                        <a:gd name="T18" fmla="*/ 3 w 76"/>
                        <a:gd name="T19" fmla="*/ 1 h 78"/>
                        <a:gd name="T20" fmla="*/ 3 w 76"/>
                        <a:gd name="T21" fmla="*/ 1 h 78"/>
                        <a:gd name="T22" fmla="*/ 3 w 76"/>
                        <a:gd name="T23" fmla="*/ 1 h 78"/>
                        <a:gd name="T24" fmla="*/ 3 w 76"/>
                        <a:gd name="T25" fmla="*/ 0 h 78"/>
                        <a:gd name="T26" fmla="*/ 2 w 76"/>
                        <a:gd name="T27" fmla="*/ 0 h 78"/>
                        <a:gd name="T28" fmla="*/ 2 w 76"/>
                        <a:gd name="T29" fmla="*/ 0 h 78"/>
                        <a:gd name="T30" fmla="*/ 2 w 76"/>
                        <a:gd name="T31" fmla="*/ 0 h 78"/>
                        <a:gd name="T32" fmla="*/ 1 w 76"/>
                        <a:gd name="T33" fmla="*/ 0 h 78"/>
                        <a:gd name="T34" fmla="*/ 1 w 76"/>
                        <a:gd name="T35" fmla="*/ 0 h 78"/>
                        <a:gd name="T36" fmla="*/ 1 w 76"/>
                        <a:gd name="T37" fmla="*/ 0 h 78"/>
                        <a:gd name="T38" fmla="*/ 0 w 76"/>
                        <a:gd name="T39" fmla="*/ 0 h 78"/>
                        <a:gd name="T40" fmla="*/ 0 w 76"/>
                        <a:gd name="T41" fmla="*/ 1 h 78"/>
                        <a:gd name="T42" fmla="*/ 0 w 76"/>
                        <a:gd name="T43" fmla="*/ 1 h 78"/>
                        <a:gd name="T44" fmla="*/ 0 w 76"/>
                        <a:gd name="T45" fmla="*/ 1 h 78"/>
                        <a:gd name="T46" fmla="*/ 0 w 76"/>
                        <a:gd name="T47" fmla="*/ 1 h 78"/>
                        <a:gd name="T48" fmla="*/ 0 w 76"/>
                        <a:gd name="T49" fmla="*/ 2 h 78"/>
                        <a:gd name="T50" fmla="*/ 0 w 76"/>
                        <a:gd name="T51" fmla="*/ 2 h 78"/>
                        <a:gd name="T52" fmla="*/ 0 w 76"/>
                        <a:gd name="T53" fmla="*/ 2 h 78"/>
                        <a:gd name="T54" fmla="*/ 0 w 76"/>
                        <a:gd name="T55" fmla="*/ 2 h 78"/>
                        <a:gd name="T56" fmla="*/ 0 w 76"/>
                        <a:gd name="T57" fmla="*/ 3 h 78"/>
                        <a:gd name="T58" fmla="*/ 1 w 76"/>
                        <a:gd name="T59" fmla="*/ 3 h 78"/>
                        <a:gd name="T60" fmla="*/ 1 w 76"/>
                        <a:gd name="T61" fmla="*/ 3 h 78"/>
                        <a:gd name="T62" fmla="*/ 1 w 76"/>
                        <a:gd name="T63" fmla="*/ 3 h 78"/>
                        <a:gd name="T64" fmla="*/ 1 w 76"/>
                        <a:gd name="T65" fmla="*/ 3 h 78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6"/>
                        <a:gd name="T100" fmla="*/ 0 h 78"/>
                        <a:gd name="T101" fmla="*/ 76 w 76"/>
                        <a:gd name="T102" fmla="*/ 78 h 78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6" h="78">
                          <a:moveTo>
                            <a:pt x="38" y="78"/>
                          </a:moveTo>
                          <a:lnTo>
                            <a:pt x="41" y="77"/>
                          </a:lnTo>
                          <a:lnTo>
                            <a:pt x="45" y="77"/>
                          </a:lnTo>
                          <a:lnTo>
                            <a:pt x="50" y="76"/>
                          </a:lnTo>
                          <a:lnTo>
                            <a:pt x="53" y="75"/>
                          </a:lnTo>
                          <a:lnTo>
                            <a:pt x="55" y="73"/>
                          </a:lnTo>
                          <a:lnTo>
                            <a:pt x="59" y="71"/>
                          </a:lnTo>
                          <a:lnTo>
                            <a:pt x="63" y="69"/>
                          </a:lnTo>
                          <a:lnTo>
                            <a:pt x="65" y="67"/>
                          </a:lnTo>
                          <a:lnTo>
                            <a:pt x="67" y="64"/>
                          </a:lnTo>
                          <a:lnTo>
                            <a:pt x="70" y="61"/>
                          </a:lnTo>
                          <a:lnTo>
                            <a:pt x="71" y="57"/>
                          </a:lnTo>
                          <a:lnTo>
                            <a:pt x="73" y="55"/>
                          </a:lnTo>
                          <a:lnTo>
                            <a:pt x="74" y="51"/>
                          </a:lnTo>
                          <a:lnTo>
                            <a:pt x="76" y="46"/>
                          </a:lnTo>
                          <a:lnTo>
                            <a:pt x="76" y="43"/>
                          </a:lnTo>
                          <a:lnTo>
                            <a:pt x="76" y="39"/>
                          </a:lnTo>
                          <a:lnTo>
                            <a:pt x="76" y="36"/>
                          </a:lnTo>
                          <a:lnTo>
                            <a:pt x="76" y="31"/>
                          </a:lnTo>
                          <a:lnTo>
                            <a:pt x="74" y="27"/>
                          </a:lnTo>
                          <a:lnTo>
                            <a:pt x="73" y="24"/>
                          </a:lnTo>
                          <a:lnTo>
                            <a:pt x="71" y="20"/>
                          </a:lnTo>
                          <a:lnTo>
                            <a:pt x="70" y="17"/>
                          </a:lnTo>
                          <a:lnTo>
                            <a:pt x="67" y="14"/>
                          </a:lnTo>
                          <a:lnTo>
                            <a:pt x="65" y="12"/>
                          </a:lnTo>
                          <a:lnTo>
                            <a:pt x="63" y="8"/>
                          </a:lnTo>
                          <a:lnTo>
                            <a:pt x="59" y="7"/>
                          </a:lnTo>
                          <a:lnTo>
                            <a:pt x="55" y="5"/>
                          </a:lnTo>
                          <a:lnTo>
                            <a:pt x="53" y="2"/>
                          </a:lnTo>
                          <a:lnTo>
                            <a:pt x="50" y="2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29" y="0"/>
                          </a:lnTo>
                          <a:lnTo>
                            <a:pt x="26" y="2"/>
                          </a:lnTo>
                          <a:lnTo>
                            <a:pt x="22" y="2"/>
                          </a:lnTo>
                          <a:lnTo>
                            <a:pt x="19" y="5"/>
                          </a:lnTo>
                          <a:lnTo>
                            <a:pt x="15" y="7"/>
                          </a:lnTo>
                          <a:lnTo>
                            <a:pt x="13" y="8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6" y="17"/>
                          </a:lnTo>
                          <a:lnTo>
                            <a:pt x="3" y="20"/>
                          </a:lnTo>
                          <a:lnTo>
                            <a:pt x="2" y="24"/>
                          </a:lnTo>
                          <a:lnTo>
                            <a:pt x="1" y="27"/>
                          </a:lnTo>
                          <a:lnTo>
                            <a:pt x="0" y="31"/>
                          </a:lnTo>
                          <a:lnTo>
                            <a:pt x="0" y="36"/>
                          </a:lnTo>
                          <a:lnTo>
                            <a:pt x="0" y="39"/>
                          </a:lnTo>
                          <a:lnTo>
                            <a:pt x="0" y="43"/>
                          </a:lnTo>
                          <a:lnTo>
                            <a:pt x="0" y="46"/>
                          </a:lnTo>
                          <a:lnTo>
                            <a:pt x="1" y="51"/>
                          </a:lnTo>
                          <a:lnTo>
                            <a:pt x="2" y="55"/>
                          </a:lnTo>
                          <a:lnTo>
                            <a:pt x="3" y="57"/>
                          </a:lnTo>
                          <a:lnTo>
                            <a:pt x="6" y="61"/>
                          </a:lnTo>
                          <a:lnTo>
                            <a:pt x="7" y="64"/>
                          </a:lnTo>
                          <a:lnTo>
                            <a:pt x="10" y="67"/>
                          </a:lnTo>
                          <a:lnTo>
                            <a:pt x="13" y="69"/>
                          </a:lnTo>
                          <a:lnTo>
                            <a:pt x="15" y="71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6"/>
                          </a:lnTo>
                          <a:lnTo>
                            <a:pt x="29" y="77"/>
                          </a:lnTo>
                          <a:lnTo>
                            <a:pt x="34" y="77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53" name="Freeform 94"/>
                    <p:cNvSpPr>
                      <a:spLocks/>
                    </p:cNvSpPr>
                    <p:nvPr/>
                  </p:nvSpPr>
                  <p:spPr bwMode="auto">
                    <a:xfrm>
                      <a:off x="5560" y="1876"/>
                      <a:ext cx="26" cy="26"/>
                    </a:xfrm>
                    <a:custGeom>
                      <a:avLst/>
                      <a:gdLst>
                        <a:gd name="T0" fmla="*/ 2 w 77"/>
                        <a:gd name="T1" fmla="*/ 3 h 77"/>
                        <a:gd name="T2" fmla="*/ 2 w 77"/>
                        <a:gd name="T3" fmla="*/ 3 h 77"/>
                        <a:gd name="T4" fmla="*/ 2 w 77"/>
                        <a:gd name="T5" fmla="*/ 3 h 77"/>
                        <a:gd name="T6" fmla="*/ 2 w 77"/>
                        <a:gd name="T7" fmla="*/ 3 h 77"/>
                        <a:gd name="T8" fmla="*/ 3 w 77"/>
                        <a:gd name="T9" fmla="*/ 2 h 77"/>
                        <a:gd name="T10" fmla="*/ 3 w 77"/>
                        <a:gd name="T11" fmla="*/ 2 h 77"/>
                        <a:gd name="T12" fmla="*/ 3 w 77"/>
                        <a:gd name="T13" fmla="*/ 2 h 77"/>
                        <a:gd name="T14" fmla="*/ 3 w 77"/>
                        <a:gd name="T15" fmla="*/ 2 h 77"/>
                        <a:gd name="T16" fmla="*/ 3 w 77"/>
                        <a:gd name="T17" fmla="*/ 1 h 77"/>
                        <a:gd name="T18" fmla="*/ 3 w 77"/>
                        <a:gd name="T19" fmla="*/ 1 h 77"/>
                        <a:gd name="T20" fmla="*/ 3 w 77"/>
                        <a:gd name="T21" fmla="*/ 1 h 77"/>
                        <a:gd name="T22" fmla="*/ 3 w 77"/>
                        <a:gd name="T23" fmla="*/ 0 h 77"/>
                        <a:gd name="T24" fmla="*/ 2 w 77"/>
                        <a:gd name="T25" fmla="*/ 0 h 77"/>
                        <a:gd name="T26" fmla="*/ 2 w 77"/>
                        <a:gd name="T27" fmla="*/ 0 h 77"/>
                        <a:gd name="T28" fmla="*/ 2 w 77"/>
                        <a:gd name="T29" fmla="*/ 0 h 77"/>
                        <a:gd name="T30" fmla="*/ 2 w 77"/>
                        <a:gd name="T31" fmla="*/ 0 h 77"/>
                        <a:gd name="T32" fmla="*/ 1 w 77"/>
                        <a:gd name="T33" fmla="*/ 0 h 77"/>
                        <a:gd name="T34" fmla="*/ 1 w 77"/>
                        <a:gd name="T35" fmla="*/ 0 h 77"/>
                        <a:gd name="T36" fmla="*/ 1 w 77"/>
                        <a:gd name="T37" fmla="*/ 0 h 77"/>
                        <a:gd name="T38" fmla="*/ 0 w 77"/>
                        <a:gd name="T39" fmla="*/ 0 h 77"/>
                        <a:gd name="T40" fmla="*/ 0 w 77"/>
                        <a:gd name="T41" fmla="*/ 0 h 77"/>
                        <a:gd name="T42" fmla="*/ 0 w 77"/>
                        <a:gd name="T43" fmla="*/ 1 h 77"/>
                        <a:gd name="T44" fmla="*/ 0 w 77"/>
                        <a:gd name="T45" fmla="*/ 1 h 77"/>
                        <a:gd name="T46" fmla="*/ 0 w 77"/>
                        <a:gd name="T47" fmla="*/ 1 h 77"/>
                        <a:gd name="T48" fmla="*/ 0 w 77"/>
                        <a:gd name="T49" fmla="*/ 2 h 77"/>
                        <a:gd name="T50" fmla="*/ 0 w 77"/>
                        <a:gd name="T51" fmla="*/ 2 h 77"/>
                        <a:gd name="T52" fmla="*/ 0 w 77"/>
                        <a:gd name="T53" fmla="*/ 2 h 77"/>
                        <a:gd name="T54" fmla="*/ 0 w 77"/>
                        <a:gd name="T55" fmla="*/ 2 h 77"/>
                        <a:gd name="T56" fmla="*/ 0 w 77"/>
                        <a:gd name="T57" fmla="*/ 3 h 77"/>
                        <a:gd name="T58" fmla="*/ 1 w 77"/>
                        <a:gd name="T59" fmla="*/ 3 h 77"/>
                        <a:gd name="T60" fmla="*/ 1 w 77"/>
                        <a:gd name="T61" fmla="*/ 3 h 77"/>
                        <a:gd name="T62" fmla="*/ 1 w 77"/>
                        <a:gd name="T63" fmla="*/ 3 h 77"/>
                        <a:gd name="T64" fmla="*/ 1 w 77"/>
                        <a:gd name="T65" fmla="*/ 3 h 77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7"/>
                        <a:gd name="T100" fmla="*/ 0 h 77"/>
                        <a:gd name="T101" fmla="*/ 77 w 77"/>
                        <a:gd name="T102" fmla="*/ 77 h 77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7" h="77">
                          <a:moveTo>
                            <a:pt x="39" y="77"/>
                          </a:moveTo>
                          <a:lnTo>
                            <a:pt x="42" y="76"/>
                          </a:lnTo>
                          <a:lnTo>
                            <a:pt x="46" y="76"/>
                          </a:lnTo>
                          <a:lnTo>
                            <a:pt x="49" y="75"/>
                          </a:lnTo>
                          <a:lnTo>
                            <a:pt x="53" y="73"/>
                          </a:lnTo>
                          <a:lnTo>
                            <a:pt x="55" y="71"/>
                          </a:lnTo>
                          <a:lnTo>
                            <a:pt x="59" y="70"/>
                          </a:lnTo>
                          <a:lnTo>
                            <a:pt x="63" y="67"/>
                          </a:lnTo>
                          <a:lnTo>
                            <a:pt x="66" y="65"/>
                          </a:lnTo>
                          <a:lnTo>
                            <a:pt x="67" y="61"/>
                          </a:lnTo>
                          <a:lnTo>
                            <a:pt x="70" y="59"/>
                          </a:lnTo>
                          <a:lnTo>
                            <a:pt x="72" y="56"/>
                          </a:lnTo>
                          <a:lnTo>
                            <a:pt x="73" y="53"/>
                          </a:lnTo>
                          <a:lnTo>
                            <a:pt x="74" y="48"/>
                          </a:lnTo>
                          <a:lnTo>
                            <a:pt x="77" y="45"/>
                          </a:lnTo>
                          <a:lnTo>
                            <a:pt x="77" y="41"/>
                          </a:lnTo>
                          <a:lnTo>
                            <a:pt x="77" y="38"/>
                          </a:lnTo>
                          <a:lnTo>
                            <a:pt x="77" y="34"/>
                          </a:lnTo>
                          <a:lnTo>
                            <a:pt x="77" y="31"/>
                          </a:lnTo>
                          <a:lnTo>
                            <a:pt x="74" y="26"/>
                          </a:lnTo>
                          <a:lnTo>
                            <a:pt x="73" y="22"/>
                          </a:lnTo>
                          <a:lnTo>
                            <a:pt x="72" y="19"/>
                          </a:lnTo>
                          <a:lnTo>
                            <a:pt x="70" y="15"/>
                          </a:lnTo>
                          <a:lnTo>
                            <a:pt x="67" y="13"/>
                          </a:lnTo>
                          <a:lnTo>
                            <a:pt x="66" y="10"/>
                          </a:lnTo>
                          <a:lnTo>
                            <a:pt x="63" y="7"/>
                          </a:lnTo>
                          <a:lnTo>
                            <a:pt x="59" y="4"/>
                          </a:lnTo>
                          <a:lnTo>
                            <a:pt x="55" y="3"/>
                          </a:lnTo>
                          <a:lnTo>
                            <a:pt x="53" y="2"/>
                          </a:lnTo>
                          <a:lnTo>
                            <a:pt x="49" y="0"/>
                          </a:lnTo>
                          <a:lnTo>
                            <a:pt x="46" y="0"/>
                          </a:lnTo>
                          <a:lnTo>
                            <a:pt x="42" y="0"/>
                          </a:lnTo>
                          <a:lnTo>
                            <a:pt x="39" y="0"/>
                          </a:lnTo>
                          <a:lnTo>
                            <a:pt x="35" y="0"/>
                          </a:lnTo>
                          <a:lnTo>
                            <a:pt x="30" y="0"/>
                          </a:lnTo>
                          <a:lnTo>
                            <a:pt x="27" y="0"/>
                          </a:lnTo>
                          <a:lnTo>
                            <a:pt x="23" y="2"/>
                          </a:lnTo>
                          <a:lnTo>
                            <a:pt x="20" y="3"/>
                          </a:lnTo>
                          <a:lnTo>
                            <a:pt x="16" y="4"/>
                          </a:lnTo>
                          <a:lnTo>
                            <a:pt x="13" y="7"/>
                          </a:lnTo>
                          <a:lnTo>
                            <a:pt x="11" y="10"/>
                          </a:lnTo>
                          <a:lnTo>
                            <a:pt x="8" y="13"/>
                          </a:lnTo>
                          <a:lnTo>
                            <a:pt x="6" y="15"/>
                          </a:lnTo>
                          <a:lnTo>
                            <a:pt x="4" y="19"/>
                          </a:lnTo>
                          <a:lnTo>
                            <a:pt x="3" y="22"/>
                          </a:lnTo>
                          <a:lnTo>
                            <a:pt x="1" y="26"/>
                          </a:lnTo>
                          <a:lnTo>
                            <a:pt x="1" y="31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1" y="45"/>
                          </a:lnTo>
                          <a:lnTo>
                            <a:pt x="1" y="48"/>
                          </a:lnTo>
                          <a:lnTo>
                            <a:pt x="3" y="53"/>
                          </a:lnTo>
                          <a:lnTo>
                            <a:pt x="4" y="56"/>
                          </a:lnTo>
                          <a:lnTo>
                            <a:pt x="6" y="59"/>
                          </a:lnTo>
                          <a:lnTo>
                            <a:pt x="8" y="61"/>
                          </a:lnTo>
                          <a:lnTo>
                            <a:pt x="11" y="65"/>
                          </a:lnTo>
                          <a:lnTo>
                            <a:pt x="13" y="67"/>
                          </a:lnTo>
                          <a:lnTo>
                            <a:pt x="16" y="70"/>
                          </a:lnTo>
                          <a:lnTo>
                            <a:pt x="20" y="71"/>
                          </a:lnTo>
                          <a:lnTo>
                            <a:pt x="23" y="73"/>
                          </a:lnTo>
                          <a:lnTo>
                            <a:pt x="27" y="75"/>
                          </a:lnTo>
                          <a:lnTo>
                            <a:pt x="30" y="76"/>
                          </a:lnTo>
                          <a:lnTo>
                            <a:pt x="35" y="76"/>
                          </a:lnTo>
                          <a:lnTo>
                            <a:pt x="39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54" name="Freeform 95"/>
                    <p:cNvSpPr>
                      <a:spLocks/>
                    </p:cNvSpPr>
                    <p:nvPr/>
                  </p:nvSpPr>
                  <p:spPr bwMode="auto">
                    <a:xfrm>
                      <a:off x="5612" y="1877"/>
                      <a:ext cx="26" cy="26"/>
                    </a:xfrm>
                    <a:custGeom>
                      <a:avLst/>
                      <a:gdLst>
                        <a:gd name="T0" fmla="*/ 2 w 78"/>
                        <a:gd name="T1" fmla="*/ 3 h 78"/>
                        <a:gd name="T2" fmla="*/ 2 w 78"/>
                        <a:gd name="T3" fmla="*/ 3 h 78"/>
                        <a:gd name="T4" fmla="*/ 2 w 78"/>
                        <a:gd name="T5" fmla="*/ 3 h 78"/>
                        <a:gd name="T6" fmla="*/ 2 w 78"/>
                        <a:gd name="T7" fmla="*/ 3 h 78"/>
                        <a:gd name="T8" fmla="*/ 3 w 78"/>
                        <a:gd name="T9" fmla="*/ 2 h 78"/>
                        <a:gd name="T10" fmla="*/ 3 w 78"/>
                        <a:gd name="T11" fmla="*/ 2 h 78"/>
                        <a:gd name="T12" fmla="*/ 3 w 78"/>
                        <a:gd name="T13" fmla="*/ 2 h 78"/>
                        <a:gd name="T14" fmla="*/ 3 w 78"/>
                        <a:gd name="T15" fmla="*/ 2 h 78"/>
                        <a:gd name="T16" fmla="*/ 3 w 78"/>
                        <a:gd name="T17" fmla="*/ 1 h 78"/>
                        <a:gd name="T18" fmla="*/ 3 w 78"/>
                        <a:gd name="T19" fmla="*/ 1 h 78"/>
                        <a:gd name="T20" fmla="*/ 3 w 78"/>
                        <a:gd name="T21" fmla="*/ 1 h 78"/>
                        <a:gd name="T22" fmla="*/ 3 w 78"/>
                        <a:gd name="T23" fmla="*/ 1 h 78"/>
                        <a:gd name="T24" fmla="*/ 2 w 78"/>
                        <a:gd name="T25" fmla="*/ 0 h 78"/>
                        <a:gd name="T26" fmla="*/ 2 w 78"/>
                        <a:gd name="T27" fmla="*/ 0 h 78"/>
                        <a:gd name="T28" fmla="*/ 2 w 78"/>
                        <a:gd name="T29" fmla="*/ 0 h 78"/>
                        <a:gd name="T30" fmla="*/ 2 w 78"/>
                        <a:gd name="T31" fmla="*/ 0 h 78"/>
                        <a:gd name="T32" fmla="*/ 1 w 78"/>
                        <a:gd name="T33" fmla="*/ 0 h 78"/>
                        <a:gd name="T34" fmla="*/ 1 w 78"/>
                        <a:gd name="T35" fmla="*/ 0 h 78"/>
                        <a:gd name="T36" fmla="*/ 1 w 78"/>
                        <a:gd name="T37" fmla="*/ 0 h 78"/>
                        <a:gd name="T38" fmla="*/ 1 w 78"/>
                        <a:gd name="T39" fmla="*/ 0 h 78"/>
                        <a:gd name="T40" fmla="*/ 0 w 78"/>
                        <a:gd name="T41" fmla="*/ 1 h 78"/>
                        <a:gd name="T42" fmla="*/ 0 w 78"/>
                        <a:gd name="T43" fmla="*/ 1 h 78"/>
                        <a:gd name="T44" fmla="*/ 0 w 78"/>
                        <a:gd name="T45" fmla="*/ 1 h 78"/>
                        <a:gd name="T46" fmla="*/ 0 w 78"/>
                        <a:gd name="T47" fmla="*/ 1 h 78"/>
                        <a:gd name="T48" fmla="*/ 0 w 78"/>
                        <a:gd name="T49" fmla="*/ 2 h 78"/>
                        <a:gd name="T50" fmla="*/ 0 w 78"/>
                        <a:gd name="T51" fmla="*/ 2 h 78"/>
                        <a:gd name="T52" fmla="*/ 0 w 78"/>
                        <a:gd name="T53" fmla="*/ 2 h 78"/>
                        <a:gd name="T54" fmla="*/ 0 w 78"/>
                        <a:gd name="T55" fmla="*/ 2 h 78"/>
                        <a:gd name="T56" fmla="*/ 1 w 78"/>
                        <a:gd name="T57" fmla="*/ 3 h 78"/>
                        <a:gd name="T58" fmla="*/ 1 w 78"/>
                        <a:gd name="T59" fmla="*/ 3 h 78"/>
                        <a:gd name="T60" fmla="*/ 1 w 78"/>
                        <a:gd name="T61" fmla="*/ 3 h 78"/>
                        <a:gd name="T62" fmla="*/ 1 w 78"/>
                        <a:gd name="T63" fmla="*/ 3 h 78"/>
                        <a:gd name="T64" fmla="*/ 1 w 78"/>
                        <a:gd name="T65" fmla="*/ 3 h 78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8"/>
                        <a:gd name="T100" fmla="*/ 0 h 78"/>
                        <a:gd name="T101" fmla="*/ 78 w 78"/>
                        <a:gd name="T102" fmla="*/ 78 h 78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8" h="78">
                          <a:moveTo>
                            <a:pt x="39" y="78"/>
                          </a:moveTo>
                          <a:lnTo>
                            <a:pt x="43" y="77"/>
                          </a:lnTo>
                          <a:lnTo>
                            <a:pt x="46" y="77"/>
                          </a:lnTo>
                          <a:lnTo>
                            <a:pt x="50" y="76"/>
                          </a:lnTo>
                          <a:lnTo>
                            <a:pt x="55" y="75"/>
                          </a:lnTo>
                          <a:lnTo>
                            <a:pt x="57" y="73"/>
                          </a:lnTo>
                          <a:lnTo>
                            <a:pt x="61" y="71"/>
                          </a:lnTo>
                          <a:lnTo>
                            <a:pt x="63" y="69"/>
                          </a:lnTo>
                          <a:lnTo>
                            <a:pt x="67" y="67"/>
                          </a:lnTo>
                          <a:lnTo>
                            <a:pt x="68" y="64"/>
                          </a:lnTo>
                          <a:lnTo>
                            <a:pt x="70" y="61"/>
                          </a:lnTo>
                          <a:lnTo>
                            <a:pt x="74" y="57"/>
                          </a:lnTo>
                          <a:lnTo>
                            <a:pt x="75" y="55"/>
                          </a:lnTo>
                          <a:lnTo>
                            <a:pt x="76" y="51"/>
                          </a:lnTo>
                          <a:lnTo>
                            <a:pt x="77" y="46"/>
                          </a:lnTo>
                          <a:lnTo>
                            <a:pt x="78" y="43"/>
                          </a:lnTo>
                          <a:lnTo>
                            <a:pt x="78" y="39"/>
                          </a:lnTo>
                          <a:lnTo>
                            <a:pt x="78" y="36"/>
                          </a:lnTo>
                          <a:lnTo>
                            <a:pt x="77" y="31"/>
                          </a:lnTo>
                          <a:lnTo>
                            <a:pt x="76" y="27"/>
                          </a:lnTo>
                          <a:lnTo>
                            <a:pt x="75" y="24"/>
                          </a:lnTo>
                          <a:lnTo>
                            <a:pt x="74" y="20"/>
                          </a:lnTo>
                          <a:lnTo>
                            <a:pt x="70" y="17"/>
                          </a:lnTo>
                          <a:lnTo>
                            <a:pt x="68" y="14"/>
                          </a:lnTo>
                          <a:lnTo>
                            <a:pt x="67" y="12"/>
                          </a:lnTo>
                          <a:lnTo>
                            <a:pt x="63" y="8"/>
                          </a:lnTo>
                          <a:lnTo>
                            <a:pt x="61" y="7"/>
                          </a:lnTo>
                          <a:lnTo>
                            <a:pt x="57" y="5"/>
                          </a:lnTo>
                          <a:lnTo>
                            <a:pt x="55" y="2"/>
                          </a:lnTo>
                          <a:lnTo>
                            <a:pt x="50" y="2"/>
                          </a:lnTo>
                          <a:lnTo>
                            <a:pt x="46" y="0"/>
                          </a:lnTo>
                          <a:lnTo>
                            <a:pt x="43" y="0"/>
                          </a:lnTo>
                          <a:lnTo>
                            <a:pt x="39" y="0"/>
                          </a:lnTo>
                          <a:lnTo>
                            <a:pt x="36" y="0"/>
                          </a:lnTo>
                          <a:lnTo>
                            <a:pt x="31" y="0"/>
                          </a:lnTo>
                          <a:lnTo>
                            <a:pt x="27" y="2"/>
                          </a:lnTo>
                          <a:lnTo>
                            <a:pt x="24" y="2"/>
                          </a:lnTo>
                          <a:lnTo>
                            <a:pt x="20" y="5"/>
                          </a:lnTo>
                          <a:lnTo>
                            <a:pt x="18" y="7"/>
                          </a:lnTo>
                          <a:lnTo>
                            <a:pt x="14" y="8"/>
                          </a:lnTo>
                          <a:lnTo>
                            <a:pt x="12" y="12"/>
                          </a:lnTo>
                          <a:lnTo>
                            <a:pt x="8" y="14"/>
                          </a:lnTo>
                          <a:lnTo>
                            <a:pt x="7" y="17"/>
                          </a:lnTo>
                          <a:lnTo>
                            <a:pt x="5" y="20"/>
                          </a:lnTo>
                          <a:lnTo>
                            <a:pt x="4" y="24"/>
                          </a:lnTo>
                          <a:lnTo>
                            <a:pt x="2" y="27"/>
                          </a:lnTo>
                          <a:lnTo>
                            <a:pt x="1" y="31"/>
                          </a:lnTo>
                          <a:lnTo>
                            <a:pt x="0" y="36"/>
                          </a:lnTo>
                          <a:lnTo>
                            <a:pt x="0" y="39"/>
                          </a:lnTo>
                          <a:lnTo>
                            <a:pt x="0" y="43"/>
                          </a:lnTo>
                          <a:lnTo>
                            <a:pt x="1" y="46"/>
                          </a:lnTo>
                          <a:lnTo>
                            <a:pt x="2" y="51"/>
                          </a:lnTo>
                          <a:lnTo>
                            <a:pt x="4" y="55"/>
                          </a:lnTo>
                          <a:lnTo>
                            <a:pt x="5" y="57"/>
                          </a:lnTo>
                          <a:lnTo>
                            <a:pt x="7" y="61"/>
                          </a:lnTo>
                          <a:lnTo>
                            <a:pt x="8" y="64"/>
                          </a:lnTo>
                          <a:lnTo>
                            <a:pt x="12" y="67"/>
                          </a:lnTo>
                          <a:lnTo>
                            <a:pt x="14" y="69"/>
                          </a:lnTo>
                          <a:lnTo>
                            <a:pt x="18" y="71"/>
                          </a:lnTo>
                          <a:lnTo>
                            <a:pt x="20" y="73"/>
                          </a:lnTo>
                          <a:lnTo>
                            <a:pt x="24" y="75"/>
                          </a:lnTo>
                          <a:lnTo>
                            <a:pt x="27" y="76"/>
                          </a:lnTo>
                          <a:lnTo>
                            <a:pt x="31" y="77"/>
                          </a:lnTo>
                          <a:lnTo>
                            <a:pt x="36" y="77"/>
                          </a:lnTo>
                          <a:lnTo>
                            <a:pt x="39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55" name="Freeform 96"/>
                    <p:cNvSpPr>
                      <a:spLocks/>
                    </p:cNvSpPr>
                    <p:nvPr/>
                  </p:nvSpPr>
                  <p:spPr bwMode="auto">
                    <a:xfrm>
                      <a:off x="5662" y="1876"/>
                      <a:ext cx="25" cy="26"/>
                    </a:xfrm>
                    <a:custGeom>
                      <a:avLst/>
                      <a:gdLst>
                        <a:gd name="T0" fmla="*/ 2 w 75"/>
                        <a:gd name="T1" fmla="*/ 3 h 78"/>
                        <a:gd name="T2" fmla="*/ 2 w 75"/>
                        <a:gd name="T3" fmla="*/ 3 h 78"/>
                        <a:gd name="T4" fmla="*/ 2 w 75"/>
                        <a:gd name="T5" fmla="*/ 3 h 78"/>
                        <a:gd name="T6" fmla="*/ 2 w 75"/>
                        <a:gd name="T7" fmla="*/ 3 h 78"/>
                        <a:gd name="T8" fmla="*/ 2 w 75"/>
                        <a:gd name="T9" fmla="*/ 2 h 78"/>
                        <a:gd name="T10" fmla="*/ 3 w 75"/>
                        <a:gd name="T11" fmla="*/ 2 h 78"/>
                        <a:gd name="T12" fmla="*/ 3 w 75"/>
                        <a:gd name="T13" fmla="*/ 2 h 78"/>
                        <a:gd name="T14" fmla="*/ 3 w 75"/>
                        <a:gd name="T15" fmla="*/ 2 h 78"/>
                        <a:gd name="T16" fmla="*/ 3 w 75"/>
                        <a:gd name="T17" fmla="*/ 1 h 78"/>
                        <a:gd name="T18" fmla="*/ 3 w 75"/>
                        <a:gd name="T19" fmla="*/ 1 h 78"/>
                        <a:gd name="T20" fmla="*/ 3 w 75"/>
                        <a:gd name="T21" fmla="*/ 1 h 78"/>
                        <a:gd name="T22" fmla="*/ 2 w 75"/>
                        <a:gd name="T23" fmla="*/ 1 h 78"/>
                        <a:gd name="T24" fmla="*/ 2 w 75"/>
                        <a:gd name="T25" fmla="*/ 0 h 78"/>
                        <a:gd name="T26" fmla="*/ 2 w 75"/>
                        <a:gd name="T27" fmla="*/ 0 h 78"/>
                        <a:gd name="T28" fmla="*/ 2 w 75"/>
                        <a:gd name="T29" fmla="*/ 0 h 78"/>
                        <a:gd name="T30" fmla="*/ 2 w 75"/>
                        <a:gd name="T31" fmla="*/ 0 h 78"/>
                        <a:gd name="T32" fmla="*/ 1 w 75"/>
                        <a:gd name="T33" fmla="*/ 0 h 78"/>
                        <a:gd name="T34" fmla="*/ 1 w 75"/>
                        <a:gd name="T35" fmla="*/ 0 h 78"/>
                        <a:gd name="T36" fmla="*/ 1 w 75"/>
                        <a:gd name="T37" fmla="*/ 0 h 78"/>
                        <a:gd name="T38" fmla="*/ 0 w 75"/>
                        <a:gd name="T39" fmla="*/ 0 h 78"/>
                        <a:gd name="T40" fmla="*/ 0 w 75"/>
                        <a:gd name="T41" fmla="*/ 1 h 78"/>
                        <a:gd name="T42" fmla="*/ 0 w 75"/>
                        <a:gd name="T43" fmla="*/ 1 h 78"/>
                        <a:gd name="T44" fmla="*/ 0 w 75"/>
                        <a:gd name="T45" fmla="*/ 1 h 78"/>
                        <a:gd name="T46" fmla="*/ 0 w 75"/>
                        <a:gd name="T47" fmla="*/ 1 h 78"/>
                        <a:gd name="T48" fmla="*/ 0 w 75"/>
                        <a:gd name="T49" fmla="*/ 2 h 78"/>
                        <a:gd name="T50" fmla="*/ 0 w 75"/>
                        <a:gd name="T51" fmla="*/ 2 h 78"/>
                        <a:gd name="T52" fmla="*/ 0 w 75"/>
                        <a:gd name="T53" fmla="*/ 2 h 78"/>
                        <a:gd name="T54" fmla="*/ 0 w 75"/>
                        <a:gd name="T55" fmla="*/ 2 h 78"/>
                        <a:gd name="T56" fmla="*/ 0 w 75"/>
                        <a:gd name="T57" fmla="*/ 3 h 78"/>
                        <a:gd name="T58" fmla="*/ 1 w 75"/>
                        <a:gd name="T59" fmla="*/ 3 h 78"/>
                        <a:gd name="T60" fmla="*/ 1 w 75"/>
                        <a:gd name="T61" fmla="*/ 3 h 78"/>
                        <a:gd name="T62" fmla="*/ 1 w 75"/>
                        <a:gd name="T63" fmla="*/ 3 h 78"/>
                        <a:gd name="T64" fmla="*/ 1 w 75"/>
                        <a:gd name="T65" fmla="*/ 3 h 78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5"/>
                        <a:gd name="T100" fmla="*/ 0 h 78"/>
                        <a:gd name="T101" fmla="*/ 75 w 75"/>
                        <a:gd name="T102" fmla="*/ 78 h 78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5" h="78">
                          <a:moveTo>
                            <a:pt x="38" y="78"/>
                          </a:moveTo>
                          <a:lnTo>
                            <a:pt x="41" y="78"/>
                          </a:lnTo>
                          <a:lnTo>
                            <a:pt x="45" y="77"/>
                          </a:lnTo>
                          <a:lnTo>
                            <a:pt x="48" y="76"/>
                          </a:lnTo>
                          <a:lnTo>
                            <a:pt x="52" y="75"/>
                          </a:lnTo>
                          <a:lnTo>
                            <a:pt x="54" y="72"/>
                          </a:lnTo>
                          <a:lnTo>
                            <a:pt x="58" y="71"/>
                          </a:lnTo>
                          <a:lnTo>
                            <a:pt x="61" y="69"/>
                          </a:lnTo>
                          <a:lnTo>
                            <a:pt x="65" y="66"/>
                          </a:lnTo>
                          <a:lnTo>
                            <a:pt x="66" y="63"/>
                          </a:lnTo>
                          <a:lnTo>
                            <a:pt x="68" y="60"/>
                          </a:lnTo>
                          <a:lnTo>
                            <a:pt x="70" y="57"/>
                          </a:lnTo>
                          <a:lnTo>
                            <a:pt x="72" y="53"/>
                          </a:lnTo>
                          <a:lnTo>
                            <a:pt x="73" y="51"/>
                          </a:lnTo>
                          <a:lnTo>
                            <a:pt x="75" y="46"/>
                          </a:lnTo>
                          <a:lnTo>
                            <a:pt x="75" y="42"/>
                          </a:lnTo>
                          <a:lnTo>
                            <a:pt x="75" y="39"/>
                          </a:lnTo>
                          <a:lnTo>
                            <a:pt x="75" y="35"/>
                          </a:lnTo>
                          <a:lnTo>
                            <a:pt x="75" y="31"/>
                          </a:lnTo>
                          <a:lnTo>
                            <a:pt x="73" y="26"/>
                          </a:lnTo>
                          <a:lnTo>
                            <a:pt x="72" y="23"/>
                          </a:lnTo>
                          <a:lnTo>
                            <a:pt x="70" y="20"/>
                          </a:lnTo>
                          <a:lnTo>
                            <a:pt x="68" y="18"/>
                          </a:lnTo>
                          <a:lnTo>
                            <a:pt x="66" y="14"/>
                          </a:lnTo>
                          <a:lnTo>
                            <a:pt x="65" y="12"/>
                          </a:lnTo>
                          <a:lnTo>
                            <a:pt x="61" y="9"/>
                          </a:lnTo>
                          <a:lnTo>
                            <a:pt x="58" y="7"/>
                          </a:lnTo>
                          <a:lnTo>
                            <a:pt x="54" y="4"/>
                          </a:lnTo>
                          <a:lnTo>
                            <a:pt x="52" y="2"/>
                          </a:lnTo>
                          <a:lnTo>
                            <a:pt x="48" y="2"/>
                          </a:lnTo>
                          <a:lnTo>
                            <a:pt x="45" y="1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3" y="0"/>
                          </a:lnTo>
                          <a:lnTo>
                            <a:pt x="29" y="1"/>
                          </a:lnTo>
                          <a:lnTo>
                            <a:pt x="24" y="2"/>
                          </a:lnTo>
                          <a:lnTo>
                            <a:pt x="22" y="2"/>
                          </a:lnTo>
                          <a:lnTo>
                            <a:pt x="19" y="4"/>
                          </a:lnTo>
                          <a:lnTo>
                            <a:pt x="15" y="7"/>
                          </a:lnTo>
                          <a:lnTo>
                            <a:pt x="13" y="9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4" y="18"/>
                          </a:lnTo>
                          <a:lnTo>
                            <a:pt x="3" y="20"/>
                          </a:lnTo>
                          <a:lnTo>
                            <a:pt x="2" y="23"/>
                          </a:lnTo>
                          <a:lnTo>
                            <a:pt x="0" y="26"/>
                          </a:lnTo>
                          <a:lnTo>
                            <a:pt x="0" y="31"/>
                          </a:lnTo>
                          <a:lnTo>
                            <a:pt x="0" y="35"/>
                          </a:lnTo>
                          <a:lnTo>
                            <a:pt x="0" y="39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0" y="51"/>
                          </a:lnTo>
                          <a:lnTo>
                            <a:pt x="2" y="53"/>
                          </a:lnTo>
                          <a:lnTo>
                            <a:pt x="3" y="57"/>
                          </a:lnTo>
                          <a:lnTo>
                            <a:pt x="4" y="60"/>
                          </a:lnTo>
                          <a:lnTo>
                            <a:pt x="7" y="63"/>
                          </a:lnTo>
                          <a:lnTo>
                            <a:pt x="10" y="66"/>
                          </a:lnTo>
                          <a:lnTo>
                            <a:pt x="13" y="69"/>
                          </a:lnTo>
                          <a:lnTo>
                            <a:pt x="15" y="71"/>
                          </a:lnTo>
                          <a:lnTo>
                            <a:pt x="19" y="72"/>
                          </a:lnTo>
                          <a:lnTo>
                            <a:pt x="22" y="75"/>
                          </a:lnTo>
                          <a:lnTo>
                            <a:pt x="24" y="76"/>
                          </a:lnTo>
                          <a:lnTo>
                            <a:pt x="29" y="77"/>
                          </a:lnTo>
                          <a:lnTo>
                            <a:pt x="33" y="78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56" name="Freeform 97"/>
                    <p:cNvSpPr>
                      <a:spLocks/>
                    </p:cNvSpPr>
                    <p:nvPr/>
                  </p:nvSpPr>
                  <p:spPr bwMode="auto">
                    <a:xfrm>
                      <a:off x="5386" y="1906"/>
                      <a:ext cx="26" cy="26"/>
                    </a:xfrm>
                    <a:custGeom>
                      <a:avLst/>
                      <a:gdLst>
                        <a:gd name="T0" fmla="*/ 2 w 77"/>
                        <a:gd name="T1" fmla="*/ 3 h 78"/>
                        <a:gd name="T2" fmla="*/ 2 w 77"/>
                        <a:gd name="T3" fmla="*/ 3 h 78"/>
                        <a:gd name="T4" fmla="*/ 2 w 77"/>
                        <a:gd name="T5" fmla="*/ 3 h 78"/>
                        <a:gd name="T6" fmla="*/ 2 w 77"/>
                        <a:gd name="T7" fmla="*/ 2 h 78"/>
                        <a:gd name="T8" fmla="*/ 3 w 77"/>
                        <a:gd name="T9" fmla="*/ 2 h 78"/>
                        <a:gd name="T10" fmla="*/ 3 w 77"/>
                        <a:gd name="T11" fmla="*/ 2 h 78"/>
                        <a:gd name="T12" fmla="*/ 3 w 77"/>
                        <a:gd name="T13" fmla="*/ 2 h 78"/>
                        <a:gd name="T14" fmla="*/ 3 w 77"/>
                        <a:gd name="T15" fmla="*/ 2 h 78"/>
                        <a:gd name="T16" fmla="*/ 3 w 77"/>
                        <a:gd name="T17" fmla="*/ 1 h 78"/>
                        <a:gd name="T18" fmla="*/ 3 w 77"/>
                        <a:gd name="T19" fmla="*/ 1 h 78"/>
                        <a:gd name="T20" fmla="*/ 3 w 77"/>
                        <a:gd name="T21" fmla="*/ 1 h 78"/>
                        <a:gd name="T22" fmla="*/ 3 w 77"/>
                        <a:gd name="T23" fmla="*/ 1 h 78"/>
                        <a:gd name="T24" fmla="*/ 2 w 77"/>
                        <a:gd name="T25" fmla="*/ 0 h 78"/>
                        <a:gd name="T26" fmla="*/ 2 w 77"/>
                        <a:gd name="T27" fmla="*/ 0 h 78"/>
                        <a:gd name="T28" fmla="*/ 2 w 77"/>
                        <a:gd name="T29" fmla="*/ 0 h 78"/>
                        <a:gd name="T30" fmla="*/ 2 w 77"/>
                        <a:gd name="T31" fmla="*/ 0 h 78"/>
                        <a:gd name="T32" fmla="*/ 1 w 77"/>
                        <a:gd name="T33" fmla="*/ 0 h 78"/>
                        <a:gd name="T34" fmla="*/ 1 w 77"/>
                        <a:gd name="T35" fmla="*/ 0 h 78"/>
                        <a:gd name="T36" fmla="*/ 1 w 77"/>
                        <a:gd name="T37" fmla="*/ 0 h 78"/>
                        <a:gd name="T38" fmla="*/ 0 w 77"/>
                        <a:gd name="T39" fmla="*/ 0 h 78"/>
                        <a:gd name="T40" fmla="*/ 0 w 77"/>
                        <a:gd name="T41" fmla="*/ 1 h 78"/>
                        <a:gd name="T42" fmla="*/ 0 w 77"/>
                        <a:gd name="T43" fmla="*/ 1 h 78"/>
                        <a:gd name="T44" fmla="*/ 0 w 77"/>
                        <a:gd name="T45" fmla="*/ 1 h 78"/>
                        <a:gd name="T46" fmla="*/ 0 w 77"/>
                        <a:gd name="T47" fmla="*/ 1 h 78"/>
                        <a:gd name="T48" fmla="*/ 0 w 77"/>
                        <a:gd name="T49" fmla="*/ 2 h 78"/>
                        <a:gd name="T50" fmla="*/ 0 w 77"/>
                        <a:gd name="T51" fmla="*/ 2 h 78"/>
                        <a:gd name="T52" fmla="*/ 0 w 77"/>
                        <a:gd name="T53" fmla="*/ 2 h 78"/>
                        <a:gd name="T54" fmla="*/ 0 w 77"/>
                        <a:gd name="T55" fmla="*/ 2 h 78"/>
                        <a:gd name="T56" fmla="*/ 0 w 77"/>
                        <a:gd name="T57" fmla="*/ 2 h 78"/>
                        <a:gd name="T58" fmla="*/ 1 w 77"/>
                        <a:gd name="T59" fmla="*/ 3 h 78"/>
                        <a:gd name="T60" fmla="*/ 1 w 77"/>
                        <a:gd name="T61" fmla="*/ 3 h 78"/>
                        <a:gd name="T62" fmla="*/ 1 w 77"/>
                        <a:gd name="T63" fmla="*/ 3 h 78"/>
                        <a:gd name="T64" fmla="*/ 1 w 77"/>
                        <a:gd name="T65" fmla="*/ 3 h 78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7"/>
                        <a:gd name="T100" fmla="*/ 0 h 78"/>
                        <a:gd name="T101" fmla="*/ 77 w 77"/>
                        <a:gd name="T102" fmla="*/ 78 h 78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7" h="78">
                          <a:moveTo>
                            <a:pt x="38" y="78"/>
                          </a:moveTo>
                          <a:lnTo>
                            <a:pt x="41" y="77"/>
                          </a:lnTo>
                          <a:lnTo>
                            <a:pt x="45" y="76"/>
                          </a:lnTo>
                          <a:lnTo>
                            <a:pt x="50" y="76"/>
                          </a:lnTo>
                          <a:lnTo>
                            <a:pt x="53" y="73"/>
                          </a:lnTo>
                          <a:lnTo>
                            <a:pt x="56" y="72"/>
                          </a:lnTo>
                          <a:lnTo>
                            <a:pt x="59" y="70"/>
                          </a:lnTo>
                          <a:lnTo>
                            <a:pt x="63" y="67"/>
                          </a:lnTo>
                          <a:lnTo>
                            <a:pt x="65" y="65"/>
                          </a:lnTo>
                          <a:lnTo>
                            <a:pt x="67" y="63"/>
                          </a:lnTo>
                          <a:lnTo>
                            <a:pt x="70" y="60"/>
                          </a:lnTo>
                          <a:lnTo>
                            <a:pt x="71" y="56"/>
                          </a:lnTo>
                          <a:lnTo>
                            <a:pt x="73" y="53"/>
                          </a:lnTo>
                          <a:lnTo>
                            <a:pt x="74" y="50"/>
                          </a:lnTo>
                          <a:lnTo>
                            <a:pt x="76" y="46"/>
                          </a:lnTo>
                          <a:lnTo>
                            <a:pt x="76" y="42"/>
                          </a:lnTo>
                          <a:lnTo>
                            <a:pt x="77" y="39"/>
                          </a:lnTo>
                          <a:lnTo>
                            <a:pt x="76" y="35"/>
                          </a:lnTo>
                          <a:lnTo>
                            <a:pt x="76" y="29"/>
                          </a:lnTo>
                          <a:lnTo>
                            <a:pt x="74" y="27"/>
                          </a:lnTo>
                          <a:lnTo>
                            <a:pt x="73" y="24"/>
                          </a:lnTo>
                          <a:lnTo>
                            <a:pt x="71" y="20"/>
                          </a:lnTo>
                          <a:lnTo>
                            <a:pt x="70" y="16"/>
                          </a:lnTo>
                          <a:lnTo>
                            <a:pt x="67" y="14"/>
                          </a:lnTo>
                          <a:lnTo>
                            <a:pt x="65" y="12"/>
                          </a:lnTo>
                          <a:lnTo>
                            <a:pt x="63" y="8"/>
                          </a:lnTo>
                          <a:lnTo>
                            <a:pt x="59" y="6"/>
                          </a:lnTo>
                          <a:lnTo>
                            <a:pt x="56" y="5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2" y="2"/>
                          </a:lnTo>
                          <a:lnTo>
                            <a:pt x="20" y="5"/>
                          </a:lnTo>
                          <a:lnTo>
                            <a:pt x="16" y="6"/>
                          </a:lnTo>
                          <a:lnTo>
                            <a:pt x="13" y="8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4" y="16"/>
                          </a:lnTo>
                          <a:lnTo>
                            <a:pt x="3" y="20"/>
                          </a:lnTo>
                          <a:lnTo>
                            <a:pt x="2" y="24"/>
                          </a:lnTo>
                          <a:lnTo>
                            <a:pt x="1" y="27"/>
                          </a:lnTo>
                          <a:lnTo>
                            <a:pt x="0" y="29"/>
                          </a:lnTo>
                          <a:lnTo>
                            <a:pt x="0" y="35"/>
                          </a:lnTo>
                          <a:lnTo>
                            <a:pt x="0" y="39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1" y="50"/>
                          </a:lnTo>
                          <a:lnTo>
                            <a:pt x="2" y="53"/>
                          </a:lnTo>
                          <a:lnTo>
                            <a:pt x="3" y="56"/>
                          </a:lnTo>
                          <a:lnTo>
                            <a:pt x="4" y="60"/>
                          </a:lnTo>
                          <a:lnTo>
                            <a:pt x="7" y="63"/>
                          </a:lnTo>
                          <a:lnTo>
                            <a:pt x="10" y="65"/>
                          </a:lnTo>
                          <a:lnTo>
                            <a:pt x="13" y="67"/>
                          </a:lnTo>
                          <a:lnTo>
                            <a:pt x="16" y="70"/>
                          </a:lnTo>
                          <a:lnTo>
                            <a:pt x="20" y="72"/>
                          </a:lnTo>
                          <a:lnTo>
                            <a:pt x="22" y="73"/>
                          </a:lnTo>
                          <a:lnTo>
                            <a:pt x="26" y="76"/>
                          </a:lnTo>
                          <a:lnTo>
                            <a:pt x="31" y="76"/>
                          </a:lnTo>
                          <a:lnTo>
                            <a:pt x="34" y="77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57" name="Freeform 98"/>
                    <p:cNvSpPr>
                      <a:spLocks/>
                    </p:cNvSpPr>
                    <p:nvPr/>
                  </p:nvSpPr>
                  <p:spPr bwMode="auto">
                    <a:xfrm>
                      <a:off x="5438" y="1906"/>
                      <a:ext cx="27" cy="25"/>
                    </a:xfrm>
                    <a:custGeom>
                      <a:avLst/>
                      <a:gdLst>
                        <a:gd name="T0" fmla="*/ 2 w 79"/>
                        <a:gd name="T1" fmla="*/ 3 h 76"/>
                        <a:gd name="T2" fmla="*/ 2 w 79"/>
                        <a:gd name="T3" fmla="*/ 3 h 76"/>
                        <a:gd name="T4" fmla="*/ 2 w 79"/>
                        <a:gd name="T5" fmla="*/ 3 h 76"/>
                        <a:gd name="T6" fmla="*/ 3 w 79"/>
                        <a:gd name="T7" fmla="*/ 2 h 76"/>
                        <a:gd name="T8" fmla="*/ 3 w 79"/>
                        <a:gd name="T9" fmla="*/ 2 h 76"/>
                        <a:gd name="T10" fmla="*/ 3 w 79"/>
                        <a:gd name="T11" fmla="*/ 2 h 76"/>
                        <a:gd name="T12" fmla="*/ 3 w 79"/>
                        <a:gd name="T13" fmla="*/ 2 h 76"/>
                        <a:gd name="T14" fmla="*/ 3 w 79"/>
                        <a:gd name="T15" fmla="*/ 1 h 76"/>
                        <a:gd name="T16" fmla="*/ 3 w 79"/>
                        <a:gd name="T17" fmla="*/ 1 h 76"/>
                        <a:gd name="T18" fmla="*/ 3 w 79"/>
                        <a:gd name="T19" fmla="*/ 1 h 76"/>
                        <a:gd name="T20" fmla="*/ 3 w 79"/>
                        <a:gd name="T21" fmla="*/ 1 h 76"/>
                        <a:gd name="T22" fmla="*/ 3 w 79"/>
                        <a:gd name="T23" fmla="*/ 0 h 76"/>
                        <a:gd name="T24" fmla="*/ 3 w 79"/>
                        <a:gd name="T25" fmla="*/ 0 h 76"/>
                        <a:gd name="T26" fmla="*/ 2 w 79"/>
                        <a:gd name="T27" fmla="*/ 0 h 76"/>
                        <a:gd name="T28" fmla="*/ 2 w 79"/>
                        <a:gd name="T29" fmla="*/ 0 h 76"/>
                        <a:gd name="T30" fmla="*/ 2 w 79"/>
                        <a:gd name="T31" fmla="*/ 0 h 76"/>
                        <a:gd name="T32" fmla="*/ 1 w 79"/>
                        <a:gd name="T33" fmla="*/ 0 h 76"/>
                        <a:gd name="T34" fmla="*/ 1 w 79"/>
                        <a:gd name="T35" fmla="*/ 0 h 76"/>
                        <a:gd name="T36" fmla="*/ 1 w 79"/>
                        <a:gd name="T37" fmla="*/ 0 h 76"/>
                        <a:gd name="T38" fmla="*/ 1 w 79"/>
                        <a:gd name="T39" fmla="*/ 0 h 76"/>
                        <a:gd name="T40" fmla="*/ 0 w 79"/>
                        <a:gd name="T41" fmla="*/ 0 h 76"/>
                        <a:gd name="T42" fmla="*/ 0 w 79"/>
                        <a:gd name="T43" fmla="*/ 1 h 76"/>
                        <a:gd name="T44" fmla="*/ 0 w 79"/>
                        <a:gd name="T45" fmla="*/ 1 h 76"/>
                        <a:gd name="T46" fmla="*/ 0 w 79"/>
                        <a:gd name="T47" fmla="*/ 1 h 76"/>
                        <a:gd name="T48" fmla="*/ 0 w 79"/>
                        <a:gd name="T49" fmla="*/ 1 h 76"/>
                        <a:gd name="T50" fmla="*/ 0 w 79"/>
                        <a:gd name="T51" fmla="*/ 2 h 76"/>
                        <a:gd name="T52" fmla="*/ 0 w 79"/>
                        <a:gd name="T53" fmla="*/ 2 h 76"/>
                        <a:gd name="T54" fmla="*/ 0 w 79"/>
                        <a:gd name="T55" fmla="*/ 2 h 76"/>
                        <a:gd name="T56" fmla="*/ 1 w 79"/>
                        <a:gd name="T57" fmla="*/ 2 h 76"/>
                        <a:gd name="T58" fmla="*/ 1 w 79"/>
                        <a:gd name="T59" fmla="*/ 3 h 76"/>
                        <a:gd name="T60" fmla="*/ 1 w 79"/>
                        <a:gd name="T61" fmla="*/ 3 h 76"/>
                        <a:gd name="T62" fmla="*/ 1 w 79"/>
                        <a:gd name="T63" fmla="*/ 3 h 76"/>
                        <a:gd name="T64" fmla="*/ 2 w 79"/>
                        <a:gd name="T65" fmla="*/ 3 h 7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9"/>
                        <a:gd name="T100" fmla="*/ 0 h 76"/>
                        <a:gd name="T101" fmla="*/ 79 w 79"/>
                        <a:gd name="T102" fmla="*/ 76 h 76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9" h="76">
                          <a:moveTo>
                            <a:pt x="40" y="76"/>
                          </a:moveTo>
                          <a:lnTo>
                            <a:pt x="43" y="76"/>
                          </a:lnTo>
                          <a:lnTo>
                            <a:pt x="47" y="76"/>
                          </a:lnTo>
                          <a:lnTo>
                            <a:pt x="50" y="73"/>
                          </a:lnTo>
                          <a:lnTo>
                            <a:pt x="54" y="73"/>
                          </a:lnTo>
                          <a:lnTo>
                            <a:pt x="56" y="71"/>
                          </a:lnTo>
                          <a:lnTo>
                            <a:pt x="61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9" y="61"/>
                          </a:lnTo>
                          <a:lnTo>
                            <a:pt x="72" y="58"/>
                          </a:lnTo>
                          <a:lnTo>
                            <a:pt x="73" y="56"/>
                          </a:lnTo>
                          <a:lnTo>
                            <a:pt x="74" y="53"/>
                          </a:lnTo>
                          <a:lnTo>
                            <a:pt x="76" y="48"/>
                          </a:lnTo>
                          <a:lnTo>
                            <a:pt x="76" y="45"/>
                          </a:lnTo>
                          <a:lnTo>
                            <a:pt x="77" y="40"/>
                          </a:lnTo>
                          <a:lnTo>
                            <a:pt x="79" y="38"/>
                          </a:lnTo>
                          <a:lnTo>
                            <a:pt x="77" y="33"/>
                          </a:lnTo>
                          <a:lnTo>
                            <a:pt x="76" y="29"/>
                          </a:lnTo>
                          <a:lnTo>
                            <a:pt x="76" y="25"/>
                          </a:lnTo>
                          <a:lnTo>
                            <a:pt x="74" y="22"/>
                          </a:lnTo>
                          <a:lnTo>
                            <a:pt x="73" y="19"/>
                          </a:lnTo>
                          <a:lnTo>
                            <a:pt x="72" y="15"/>
                          </a:lnTo>
                          <a:lnTo>
                            <a:pt x="69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1" y="5"/>
                          </a:lnTo>
                          <a:lnTo>
                            <a:pt x="56" y="3"/>
                          </a:lnTo>
                          <a:lnTo>
                            <a:pt x="54" y="2"/>
                          </a:lnTo>
                          <a:lnTo>
                            <a:pt x="50" y="0"/>
                          </a:lnTo>
                          <a:lnTo>
                            <a:pt x="47" y="0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5" y="0"/>
                          </a:lnTo>
                          <a:lnTo>
                            <a:pt x="31" y="0"/>
                          </a:lnTo>
                          <a:lnTo>
                            <a:pt x="28" y="0"/>
                          </a:lnTo>
                          <a:lnTo>
                            <a:pt x="24" y="2"/>
                          </a:lnTo>
                          <a:lnTo>
                            <a:pt x="21" y="3"/>
                          </a:lnTo>
                          <a:lnTo>
                            <a:pt x="17" y="5"/>
                          </a:lnTo>
                          <a:lnTo>
                            <a:pt x="15" y="7"/>
                          </a:lnTo>
                          <a:lnTo>
                            <a:pt x="12" y="10"/>
                          </a:lnTo>
                          <a:lnTo>
                            <a:pt x="9" y="13"/>
                          </a:lnTo>
                          <a:lnTo>
                            <a:pt x="6" y="15"/>
                          </a:lnTo>
                          <a:lnTo>
                            <a:pt x="5" y="19"/>
                          </a:lnTo>
                          <a:lnTo>
                            <a:pt x="3" y="22"/>
                          </a:lnTo>
                          <a:lnTo>
                            <a:pt x="2" y="25"/>
                          </a:lnTo>
                          <a:lnTo>
                            <a:pt x="0" y="29"/>
                          </a:lnTo>
                          <a:lnTo>
                            <a:pt x="0" y="33"/>
                          </a:lnTo>
                          <a:lnTo>
                            <a:pt x="0" y="38"/>
                          </a:lnTo>
                          <a:lnTo>
                            <a:pt x="0" y="40"/>
                          </a:lnTo>
                          <a:lnTo>
                            <a:pt x="0" y="45"/>
                          </a:lnTo>
                          <a:lnTo>
                            <a:pt x="2" y="48"/>
                          </a:lnTo>
                          <a:lnTo>
                            <a:pt x="3" y="53"/>
                          </a:lnTo>
                          <a:lnTo>
                            <a:pt x="5" y="56"/>
                          </a:lnTo>
                          <a:lnTo>
                            <a:pt x="6" y="58"/>
                          </a:lnTo>
                          <a:lnTo>
                            <a:pt x="9" y="61"/>
                          </a:lnTo>
                          <a:lnTo>
                            <a:pt x="12" y="65"/>
                          </a:lnTo>
                          <a:lnTo>
                            <a:pt x="15" y="67"/>
                          </a:lnTo>
                          <a:lnTo>
                            <a:pt x="17" y="70"/>
                          </a:lnTo>
                          <a:lnTo>
                            <a:pt x="21" y="71"/>
                          </a:lnTo>
                          <a:lnTo>
                            <a:pt x="24" y="73"/>
                          </a:lnTo>
                          <a:lnTo>
                            <a:pt x="28" y="73"/>
                          </a:lnTo>
                          <a:lnTo>
                            <a:pt x="31" y="76"/>
                          </a:lnTo>
                          <a:lnTo>
                            <a:pt x="35" y="76"/>
                          </a:lnTo>
                          <a:lnTo>
                            <a:pt x="40" y="7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58" name="Freeform 99"/>
                    <p:cNvSpPr>
                      <a:spLocks/>
                    </p:cNvSpPr>
                    <p:nvPr/>
                  </p:nvSpPr>
                  <p:spPr bwMode="auto">
                    <a:xfrm>
                      <a:off x="5487" y="1905"/>
                      <a:ext cx="27" cy="26"/>
                    </a:xfrm>
                    <a:custGeom>
                      <a:avLst/>
                      <a:gdLst>
                        <a:gd name="T0" fmla="*/ 2 w 79"/>
                        <a:gd name="T1" fmla="*/ 3 h 79"/>
                        <a:gd name="T2" fmla="*/ 2 w 79"/>
                        <a:gd name="T3" fmla="*/ 3 h 79"/>
                        <a:gd name="T4" fmla="*/ 2 w 79"/>
                        <a:gd name="T5" fmla="*/ 3 h 79"/>
                        <a:gd name="T6" fmla="*/ 3 w 79"/>
                        <a:gd name="T7" fmla="*/ 2 h 79"/>
                        <a:gd name="T8" fmla="*/ 3 w 79"/>
                        <a:gd name="T9" fmla="*/ 2 h 79"/>
                        <a:gd name="T10" fmla="*/ 3 w 79"/>
                        <a:gd name="T11" fmla="*/ 2 h 79"/>
                        <a:gd name="T12" fmla="*/ 3 w 79"/>
                        <a:gd name="T13" fmla="*/ 2 h 79"/>
                        <a:gd name="T14" fmla="*/ 3 w 79"/>
                        <a:gd name="T15" fmla="*/ 2 h 79"/>
                        <a:gd name="T16" fmla="*/ 3 w 79"/>
                        <a:gd name="T17" fmla="*/ 1 h 79"/>
                        <a:gd name="T18" fmla="*/ 3 w 79"/>
                        <a:gd name="T19" fmla="*/ 1 h 79"/>
                        <a:gd name="T20" fmla="*/ 3 w 79"/>
                        <a:gd name="T21" fmla="*/ 1 h 79"/>
                        <a:gd name="T22" fmla="*/ 3 w 79"/>
                        <a:gd name="T23" fmla="*/ 1 h 79"/>
                        <a:gd name="T24" fmla="*/ 3 w 79"/>
                        <a:gd name="T25" fmla="*/ 0 h 79"/>
                        <a:gd name="T26" fmla="*/ 2 w 79"/>
                        <a:gd name="T27" fmla="*/ 0 h 79"/>
                        <a:gd name="T28" fmla="*/ 2 w 79"/>
                        <a:gd name="T29" fmla="*/ 0 h 79"/>
                        <a:gd name="T30" fmla="*/ 2 w 79"/>
                        <a:gd name="T31" fmla="*/ 0 h 79"/>
                        <a:gd name="T32" fmla="*/ 1 w 79"/>
                        <a:gd name="T33" fmla="*/ 0 h 79"/>
                        <a:gd name="T34" fmla="*/ 1 w 79"/>
                        <a:gd name="T35" fmla="*/ 0 h 79"/>
                        <a:gd name="T36" fmla="*/ 1 w 79"/>
                        <a:gd name="T37" fmla="*/ 0 h 79"/>
                        <a:gd name="T38" fmla="*/ 1 w 79"/>
                        <a:gd name="T39" fmla="*/ 0 h 79"/>
                        <a:gd name="T40" fmla="*/ 0 w 79"/>
                        <a:gd name="T41" fmla="*/ 1 h 79"/>
                        <a:gd name="T42" fmla="*/ 0 w 79"/>
                        <a:gd name="T43" fmla="*/ 1 h 79"/>
                        <a:gd name="T44" fmla="*/ 0 w 79"/>
                        <a:gd name="T45" fmla="*/ 1 h 79"/>
                        <a:gd name="T46" fmla="*/ 0 w 79"/>
                        <a:gd name="T47" fmla="*/ 1 h 79"/>
                        <a:gd name="T48" fmla="*/ 0 w 79"/>
                        <a:gd name="T49" fmla="*/ 2 h 79"/>
                        <a:gd name="T50" fmla="*/ 0 w 79"/>
                        <a:gd name="T51" fmla="*/ 2 h 79"/>
                        <a:gd name="T52" fmla="*/ 0 w 79"/>
                        <a:gd name="T53" fmla="*/ 2 h 79"/>
                        <a:gd name="T54" fmla="*/ 0 w 79"/>
                        <a:gd name="T55" fmla="*/ 2 h 79"/>
                        <a:gd name="T56" fmla="*/ 1 w 79"/>
                        <a:gd name="T57" fmla="*/ 2 h 79"/>
                        <a:gd name="T58" fmla="*/ 1 w 79"/>
                        <a:gd name="T59" fmla="*/ 3 h 79"/>
                        <a:gd name="T60" fmla="*/ 1 w 79"/>
                        <a:gd name="T61" fmla="*/ 3 h 79"/>
                        <a:gd name="T62" fmla="*/ 1 w 79"/>
                        <a:gd name="T63" fmla="*/ 3 h 79"/>
                        <a:gd name="T64" fmla="*/ 2 w 79"/>
                        <a:gd name="T65" fmla="*/ 3 h 79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9"/>
                        <a:gd name="T100" fmla="*/ 0 h 79"/>
                        <a:gd name="T101" fmla="*/ 79 w 79"/>
                        <a:gd name="T102" fmla="*/ 79 h 79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9" h="79">
                          <a:moveTo>
                            <a:pt x="40" y="79"/>
                          </a:moveTo>
                          <a:lnTo>
                            <a:pt x="43" y="79"/>
                          </a:lnTo>
                          <a:lnTo>
                            <a:pt x="47" y="78"/>
                          </a:lnTo>
                          <a:lnTo>
                            <a:pt x="52" y="76"/>
                          </a:lnTo>
                          <a:lnTo>
                            <a:pt x="54" y="75"/>
                          </a:lnTo>
                          <a:lnTo>
                            <a:pt x="57" y="73"/>
                          </a:lnTo>
                          <a:lnTo>
                            <a:pt x="61" y="70"/>
                          </a:lnTo>
                          <a:lnTo>
                            <a:pt x="63" y="68"/>
                          </a:lnTo>
                          <a:lnTo>
                            <a:pt x="67" y="67"/>
                          </a:lnTo>
                          <a:lnTo>
                            <a:pt x="69" y="63"/>
                          </a:lnTo>
                          <a:lnTo>
                            <a:pt x="72" y="61"/>
                          </a:lnTo>
                          <a:lnTo>
                            <a:pt x="73" y="59"/>
                          </a:lnTo>
                          <a:lnTo>
                            <a:pt x="75" y="55"/>
                          </a:lnTo>
                          <a:lnTo>
                            <a:pt x="76" y="50"/>
                          </a:lnTo>
                          <a:lnTo>
                            <a:pt x="78" y="48"/>
                          </a:lnTo>
                          <a:lnTo>
                            <a:pt x="78" y="43"/>
                          </a:lnTo>
                          <a:lnTo>
                            <a:pt x="79" y="41"/>
                          </a:lnTo>
                          <a:lnTo>
                            <a:pt x="78" y="35"/>
                          </a:lnTo>
                          <a:lnTo>
                            <a:pt x="78" y="31"/>
                          </a:lnTo>
                          <a:lnTo>
                            <a:pt x="76" y="28"/>
                          </a:lnTo>
                          <a:lnTo>
                            <a:pt x="75" y="25"/>
                          </a:lnTo>
                          <a:lnTo>
                            <a:pt x="73" y="21"/>
                          </a:lnTo>
                          <a:lnTo>
                            <a:pt x="72" y="18"/>
                          </a:lnTo>
                          <a:lnTo>
                            <a:pt x="69" y="15"/>
                          </a:lnTo>
                          <a:lnTo>
                            <a:pt x="67" y="12"/>
                          </a:lnTo>
                          <a:lnTo>
                            <a:pt x="63" y="10"/>
                          </a:lnTo>
                          <a:lnTo>
                            <a:pt x="61" y="8"/>
                          </a:lnTo>
                          <a:lnTo>
                            <a:pt x="57" y="5"/>
                          </a:lnTo>
                          <a:lnTo>
                            <a:pt x="54" y="4"/>
                          </a:lnTo>
                          <a:lnTo>
                            <a:pt x="52" y="3"/>
                          </a:lnTo>
                          <a:lnTo>
                            <a:pt x="47" y="2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6" y="0"/>
                          </a:lnTo>
                          <a:lnTo>
                            <a:pt x="31" y="2"/>
                          </a:lnTo>
                          <a:lnTo>
                            <a:pt x="28" y="3"/>
                          </a:lnTo>
                          <a:lnTo>
                            <a:pt x="24" y="4"/>
                          </a:lnTo>
                          <a:lnTo>
                            <a:pt x="21" y="5"/>
                          </a:lnTo>
                          <a:lnTo>
                            <a:pt x="18" y="8"/>
                          </a:lnTo>
                          <a:lnTo>
                            <a:pt x="15" y="10"/>
                          </a:lnTo>
                          <a:lnTo>
                            <a:pt x="12" y="12"/>
                          </a:lnTo>
                          <a:lnTo>
                            <a:pt x="10" y="15"/>
                          </a:lnTo>
                          <a:lnTo>
                            <a:pt x="8" y="18"/>
                          </a:lnTo>
                          <a:lnTo>
                            <a:pt x="5" y="21"/>
                          </a:lnTo>
                          <a:lnTo>
                            <a:pt x="4" y="25"/>
                          </a:lnTo>
                          <a:lnTo>
                            <a:pt x="3" y="28"/>
                          </a:lnTo>
                          <a:lnTo>
                            <a:pt x="2" y="31"/>
                          </a:lnTo>
                          <a:lnTo>
                            <a:pt x="0" y="35"/>
                          </a:lnTo>
                          <a:lnTo>
                            <a:pt x="0" y="41"/>
                          </a:lnTo>
                          <a:lnTo>
                            <a:pt x="0" y="43"/>
                          </a:lnTo>
                          <a:lnTo>
                            <a:pt x="2" y="48"/>
                          </a:lnTo>
                          <a:lnTo>
                            <a:pt x="3" y="50"/>
                          </a:lnTo>
                          <a:lnTo>
                            <a:pt x="4" y="55"/>
                          </a:lnTo>
                          <a:lnTo>
                            <a:pt x="5" y="59"/>
                          </a:lnTo>
                          <a:lnTo>
                            <a:pt x="8" y="61"/>
                          </a:lnTo>
                          <a:lnTo>
                            <a:pt x="10" y="63"/>
                          </a:lnTo>
                          <a:lnTo>
                            <a:pt x="12" y="67"/>
                          </a:lnTo>
                          <a:lnTo>
                            <a:pt x="15" y="68"/>
                          </a:lnTo>
                          <a:lnTo>
                            <a:pt x="18" y="70"/>
                          </a:lnTo>
                          <a:lnTo>
                            <a:pt x="21" y="73"/>
                          </a:lnTo>
                          <a:lnTo>
                            <a:pt x="24" y="75"/>
                          </a:lnTo>
                          <a:lnTo>
                            <a:pt x="28" y="76"/>
                          </a:lnTo>
                          <a:lnTo>
                            <a:pt x="31" y="78"/>
                          </a:lnTo>
                          <a:lnTo>
                            <a:pt x="36" y="79"/>
                          </a:lnTo>
                          <a:lnTo>
                            <a:pt x="40" y="7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59" name="Freeform 100"/>
                    <p:cNvSpPr>
                      <a:spLocks/>
                    </p:cNvSpPr>
                    <p:nvPr/>
                  </p:nvSpPr>
                  <p:spPr bwMode="auto">
                    <a:xfrm>
                      <a:off x="5536" y="1906"/>
                      <a:ext cx="26" cy="25"/>
                    </a:xfrm>
                    <a:custGeom>
                      <a:avLst/>
                      <a:gdLst>
                        <a:gd name="T0" fmla="*/ 2 w 78"/>
                        <a:gd name="T1" fmla="*/ 3 h 76"/>
                        <a:gd name="T2" fmla="*/ 2 w 78"/>
                        <a:gd name="T3" fmla="*/ 3 h 76"/>
                        <a:gd name="T4" fmla="*/ 2 w 78"/>
                        <a:gd name="T5" fmla="*/ 3 h 76"/>
                        <a:gd name="T6" fmla="*/ 2 w 78"/>
                        <a:gd name="T7" fmla="*/ 2 h 76"/>
                        <a:gd name="T8" fmla="*/ 3 w 78"/>
                        <a:gd name="T9" fmla="*/ 2 h 76"/>
                        <a:gd name="T10" fmla="*/ 3 w 78"/>
                        <a:gd name="T11" fmla="*/ 2 h 76"/>
                        <a:gd name="T12" fmla="*/ 3 w 78"/>
                        <a:gd name="T13" fmla="*/ 2 h 76"/>
                        <a:gd name="T14" fmla="*/ 3 w 78"/>
                        <a:gd name="T15" fmla="*/ 1 h 76"/>
                        <a:gd name="T16" fmla="*/ 3 w 78"/>
                        <a:gd name="T17" fmla="*/ 1 h 76"/>
                        <a:gd name="T18" fmla="*/ 3 w 78"/>
                        <a:gd name="T19" fmla="*/ 1 h 76"/>
                        <a:gd name="T20" fmla="*/ 3 w 78"/>
                        <a:gd name="T21" fmla="*/ 1 h 76"/>
                        <a:gd name="T22" fmla="*/ 3 w 78"/>
                        <a:gd name="T23" fmla="*/ 0 h 76"/>
                        <a:gd name="T24" fmla="*/ 2 w 78"/>
                        <a:gd name="T25" fmla="*/ 0 h 76"/>
                        <a:gd name="T26" fmla="*/ 2 w 78"/>
                        <a:gd name="T27" fmla="*/ 0 h 76"/>
                        <a:gd name="T28" fmla="*/ 2 w 78"/>
                        <a:gd name="T29" fmla="*/ 0 h 76"/>
                        <a:gd name="T30" fmla="*/ 2 w 78"/>
                        <a:gd name="T31" fmla="*/ 0 h 76"/>
                        <a:gd name="T32" fmla="*/ 1 w 78"/>
                        <a:gd name="T33" fmla="*/ 0 h 76"/>
                        <a:gd name="T34" fmla="*/ 1 w 78"/>
                        <a:gd name="T35" fmla="*/ 0 h 76"/>
                        <a:gd name="T36" fmla="*/ 1 w 78"/>
                        <a:gd name="T37" fmla="*/ 0 h 76"/>
                        <a:gd name="T38" fmla="*/ 0 w 78"/>
                        <a:gd name="T39" fmla="*/ 0 h 76"/>
                        <a:gd name="T40" fmla="*/ 0 w 78"/>
                        <a:gd name="T41" fmla="*/ 0 h 76"/>
                        <a:gd name="T42" fmla="*/ 0 w 78"/>
                        <a:gd name="T43" fmla="*/ 1 h 76"/>
                        <a:gd name="T44" fmla="*/ 0 w 78"/>
                        <a:gd name="T45" fmla="*/ 1 h 76"/>
                        <a:gd name="T46" fmla="*/ 0 w 78"/>
                        <a:gd name="T47" fmla="*/ 1 h 76"/>
                        <a:gd name="T48" fmla="*/ 0 w 78"/>
                        <a:gd name="T49" fmla="*/ 1 h 76"/>
                        <a:gd name="T50" fmla="*/ 0 w 78"/>
                        <a:gd name="T51" fmla="*/ 2 h 76"/>
                        <a:gd name="T52" fmla="*/ 0 w 78"/>
                        <a:gd name="T53" fmla="*/ 2 h 76"/>
                        <a:gd name="T54" fmla="*/ 0 w 78"/>
                        <a:gd name="T55" fmla="*/ 2 h 76"/>
                        <a:gd name="T56" fmla="*/ 0 w 78"/>
                        <a:gd name="T57" fmla="*/ 2 h 76"/>
                        <a:gd name="T58" fmla="*/ 1 w 78"/>
                        <a:gd name="T59" fmla="*/ 3 h 76"/>
                        <a:gd name="T60" fmla="*/ 1 w 78"/>
                        <a:gd name="T61" fmla="*/ 3 h 76"/>
                        <a:gd name="T62" fmla="*/ 1 w 78"/>
                        <a:gd name="T63" fmla="*/ 3 h 76"/>
                        <a:gd name="T64" fmla="*/ 1 w 78"/>
                        <a:gd name="T65" fmla="*/ 3 h 7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8"/>
                        <a:gd name="T100" fmla="*/ 0 h 76"/>
                        <a:gd name="T101" fmla="*/ 78 w 78"/>
                        <a:gd name="T102" fmla="*/ 76 h 76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8" h="76">
                          <a:moveTo>
                            <a:pt x="40" y="76"/>
                          </a:moveTo>
                          <a:lnTo>
                            <a:pt x="43" y="76"/>
                          </a:lnTo>
                          <a:lnTo>
                            <a:pt x="47" y="76"/>
                          </a:lnTo>
                          <a:lnTo>
                            <a:pt x="50" y="73"/>
                          </a:lnTo>
                          <a:lnTo>
                            <a:pt x="54" y="73"/>
                          </a:lnTo>
                          <a:lnTo>
                            <a:pt x="57" y="71"/>
                          </a:lnTo>
                          <a:lnTo>
                            <a:pt x="60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8" y="63"/>
                          </a:lnTo>
                          <a:lnTo>
                            <a:pt x="70" y="59"/>
                          </a:lnTo>
                          <a:lnTo>
                            <a:pt x="73" y="56"/>
                          </a:lnTo>
                          <a:lnTo>
                            <a:pt x="75" y="53"/>
                          </a:lnTo>
                          <a:lnTo>
                            <a:pt x="75" y="50"/>
                          </a:lnTo>
                          <a:lnTo>
                            <a:pt x="78" y="45"/>
                          </a:lnTo>
                          <a:lnTo>
                            <a:pt x="78" y="41"/>
                          </a:lnTo>
                          <a:lnTo>
                            <a:pt x="78" y="38"/>
                          </a:lnTo>
                          <a:lnTo>
                            <a:pt x="78" y="34"/>
                          </a:lnTo>
                          <a:lnTo>
                            <a:pt x="78" y="29"/>
                          </a:lnTo>
                          <a:lnTo>
                            <a:pt x="75" y="26"/>
                          </a:lnTo>
                          <a:lnTo>
                            <a:pt x="75" y="22"/>
                          </a:lnTo>
                          <a:lnTo>
                            <a:pt x="73" y="19"/>
                          </a:lnTo>
                          <a:lnTo>
                            <a:pt x="70" y="15"/>
                          </a:lnTo>
                          <a:lnTo>
                            <a:pt x="68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0" y="6"/>
                          </a:lnTo>
                          <a:lnTo>
                            <a:pt x="57" y="3"/>
                          </a:lnTo>
                          <a:lnTo>
                            <a:pt x="54" y="2"/>
                          </a:lnTo>
                          <a:lnTo>
                            <a:pt x="50" y="1"/>
                          </a:lnTo>
                          <a:lnTo>
                            <a:pt x="47" y="0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5" y="0"/>
                          </a:lnTo>
                          <a:lnTo>
                            <a:pt x="31" y="0"/>
                          </a:lnTo>
                          <a:lnTo>
                            <a:pt x="27" y="1"/>
                          </a:lnTo>
                          <a:lnTo>
                            <a:pt x="24" y="2"/>
                          </a:lnTo>
                          <a:lnTo>
                            <a:pt x="21" y="3"/>
                          </a:lnTo>
                          <a:lnTo>
                            <a:pt x="17" y="6"/>
                          </a:lnTo>
                          <a:lnTo>
                            <a:pt x="13" y="7"/>
                          </a:lnTo>
                          <a:lnTo>
                            <a:pt x="11" y="10"/>
                          </a:lnTo>
                          <a:lnTo>
                            <a:pt x="9" y="13"/>
                          </a:lnTo>
                          <a:lnTo>
                            <a:pt x="6" y="15"/>
                          </a:lnTo>
                          <a:lnTo>
                            <a:pt x="4" y="19"/>
                          </a:lnTo>
                          <a:lnTo>
                            <a:pt x="4" y="22"/>
                          </a:lnTo>
                          <a:lnTo>
                            <a:pt x="2" y="26"/>
                          </a:lnTo>
                          <a:lnTo>
                            <a:pt x="2" y="29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2" y="45"/>
                          </a:lnTo>
                          <a:lnTo>
                            <a:pt x="2" y="50"/>
                          </a:lnTo>
                          <a:lnTo>
                            <a:pt x="4" y="53"/>
                          </a:lnTo>
                          <a:lnTo>
                            <a:pt x="4" y="56"/>
                          </a:lnTo>
                          <a:lnTo>
                            <a:pt x="6" y="59"/>
                          </a:lnTo>
                          <a:lnTo>
                            <a:pt x="9" y="63"/>
                          </a:lnTo>
                          <a:lnTo>
                            <a:pt x="11" y="65"/>
                          </a:lnTo>
                          <a:lnTo>
                            <a:pt x="13" y="67"/>
                          </a:lnTo>
                          <a:lnTo>
                            <a:pt x="17" y="70"/>
                          </a:lnTo>
                          <a:lnTo>
                            <a:pt x="21" y="71"/>
                          </a:lnTo>
                          <a:lnTo>
                            <a:pt x="24" y="73"/>
                          </a:lnTo>
                          <a:lnTo>
                            <a:pt x="27" y="73"/>
                          </a:lnTo>
                          <a:lnTo>
                            <a:pt x="31" y="76"/>
                          </a:lnTo>
                          <a:lnTo>
                            <a:pt x="35" y="76"/>
                          </a:lnTo>
                          <a:lnTo>
                            <a:pt x="40" y="7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60" name="Freeform 101"/>
                    <p:cNvSpPr>
                      <a:spLocks/>
                    </p:cNvSpPr>
                    <p:nvPr/>
                  </p:nvSpPr>
                  <p:spPr bwMode="auto">
                    <a:xfrm>
                      <a:off x="5588" y="1906"/>
                      <a:ext cx="26" cy="26"/>
                    </a:xfrm>
                    <a:custGeom>
                      <a:avLst/>
                      <a:gdLst>
                        <a:gd name="T0" fmla="*/ 2 w 78"/>
                        <a:gd name="T1" fmla="*/ 3 h 77"/>
                        <a:gd name="T2" fmla="*/ 2 w 78"/>
                        <a:gd name="T3" fmla="*/ 3 h 77"/>
                        <a:gd name="T4" fmla="*/ 2 w 78"/>
                        <a:gd name="T5" fmla="*/ 3 h 77"/>
                        <a:gd name="T6" fmla="*/ 2 w 78"/>
                        <a:gd name="T7" fmla="*/ 2 h 77"/>
                        <a:gd name="T8" fmla="*/ 2 w 78"/>
                        <a:gd name="T9" fmla="*/ 2 h 77"/>
                        <a:gd name="T10" fmla="*/ 3 w 78"/>
                        <a:gd name="T11" fmla="*/ 2 h 77"/>
                        <a:gd name="T12" fmla="*/ 3 w 78"/>
                        <a:gd name="T13" fmla="*/ 2 h 77"/>
                        <a:gd name="T14" fmla="*/ 3 w 78"/>
                        <a:gd name="T15" fmla="*/ 2 h 77"/>
                        <a:gd name="T16" fmla="*/ 3 w 78"/>
                        <a:gd name="T17" fmla="*/ 1 h 77"/>
                        <a:gd name="T18" fmla="*/ 3 w 78"/>
                        <a:gd name="T19" fmla="*/ 1 h 77"/>
                        <a:gd name="T20" fmla="*/ 3 w 78"/>
                        <a:gd name="T21" fmla="*/ 1 h 77"/>
                        <a:gd name="T22" fmla="*/ 2 w 78"/>
                        <a:gd name="T23" fmla="*/ 0 h 77"/>
                        <a:gd name="T24" fmla="*/ 2 w 78"/>
                        <a:gd name="T25" fmla="*/ 0 h 77"/>
                        <a:gd name="T26" fmla="*/ 2 w 78"/>
                        <a:gd name="T27" fmla="*/ 0 h 77"/>
                        <a:gd name="T28" fmla="*/ 2 w 78"/>
                        <a:gd name="T29" fmla="*/ 0 h 77"/>
                        <a:gd name="T30" fmla="*/ 2 w 78"/>
                        <a:gd name="T31" fmla="*/ 0 h 77"/>
                        <a:gd name="T32" fmla="*/ 1 w 78"/>
                        <a:gd name="T33" fmla="*/ 0 h 77"/>
                        <a:gd name="T34" fmla="*/ 1 w 78"/>
                        <a:gd name="T35" fmla="*/ 0 h 77"/>
                        <a:gd name="T36" fmla="*/ 1 w 78"/>
                        <a:gd name="T37" fmla="*/ 0 h 77"/>
                        <a:gd name="T38" fmla="*/ 0 w 78"/>
                        <a:gd name="T39" fmla="*/ 0 h 77"/>
                        <a:gd name="T40" fmla="*/ 0 w 78"/>
                        <a:gd name="T41" fmla="*/ 0 h 77"/>
                        <a:gd name="T42" fmla="*/ 0 w 78"/>
                        <a:gd name="T43" fmla="*/ 1 h 77"/>
                        <a:gd name="T44" fmla="*/ 0 w 78"/>
                        <a:gd name="T45" fmla="*/ 1 h 77"/>
                        <a:gd name="T46" fmla="*/ 0 w 78"/>
                        <a:gd name="T47" fmla="*/ 1 h 77"/>
                        <a:gd name="T48" fmla="*/ 0 w 78"/>
                        <a:gd name="T49" fmla="*/ 2 h 77"/>
                        <a:gd name="T50" fmla="*/ 0 w 78"/>
                        <a:gd name="T51" fmla="*/ 2 h 77"/>
                        <a:gd name="T52" fmla="*/ 0 w 78"/>
                        <a:gd name="T53" fmla="*/ 2 h 77"/>
                        <a:gd name="T54" fmla="*/ 0 w 78"/>
                        <a:gd name="T55" fmla="*/ 2 h 77"/>
                        <a:gd name="T56" fmla="*/ 0 w 78"/>
                        <a:gd name="T57" fmla="*/ 2 h 77"/>
                        <a:gd name="T58" fmla="*/ 1 w 78"/>
                        <a:gd name="T59" fmla="*/ 3 h 77"/>
                        <a:gd name="T60" fmla="*/ 1 w 78"/>
                        <a:gd name="T61" fmla="*/ 3 h 77"/>
                        <a:gd name="T62" fmla="*/ 1 w 78"/>
                        <a:gd name="T63" fmla="*/ 3 h 77"/>
                        <a:gd name="T64" fmla="*/ 1 w 78"/>
                        <a:gd name="T65" fmla="*/ 3 h 77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8"/>
                        <a:gd name="T100" fmla="*/ 0 h 77"/>
                        <a:gd name="T101" fmla="*/ 78 w 78"/>
                        <a:gd name="T102" fmla="*/ 77 h 77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8" h="77">
                          <a:moveTo>
                            <a:pt x="38" y="77"/>
                          </a:moveTo>
                          <a:lnTo>
                            <a:pt x="41" y="76"/>
                          </a:lnTo>
                          <a:lnTo>
                            <a:pt x="45" y="75"/>
                          </a:lnTo>
                          <a:lnTo>
                            <a:pt x="50" y="75"/>
                          </a:lnTo>
                          <a:lnTo>
                            <a:pt x="53" y="72"/>
                          </a:lnTo>
                          <a:lnTo>
                            <a:pt x="56" y="71"/>
                          </a:lnTo>
                          <a:lnTo>
                            <a:pt x="60" y="69"/>
                          </a:lnTo>
                          <a:lnTo>
                            <a:pt x="63" y="66"/>
                          </a:lnTo>
                          <a:lnTo>
                            <a:pt x="65" y="64"/>
                          </a:lnTo>
                          <a:lnTo>
                            <a:pt x="67" y="62"/>
                          </a:lnTo>
                          <a:lnTo>
                            <a:pt x="70" y="59"/>
                          </a:lnTo>
                          <a:lnTo>
                            <a:pt x="71" y="56"/>
                          </a:lnTo>
                          <a:lnTo>
                            <a:pt x="73" y="53"/>
                          </a:lnTo>
                          <a:lnTo>
                            <a:pt x="76" y="49"/>
                          </a:lnTo>
                          <a:lnTo>
                            <a:pt x="76" y="45"/>
                          </a:lnTo>
                          <a:lnTo>
                            <a:pt x="77" y="41"/>
                          </a:lnTo>
                          <a:lnTo>
                            <a:pt x="78" y="38"/>
                          </a:lnTo>
                          <a:lnTo>
                            <a:pt x="77" y="34"/>
                          </a:lnTo>
                          <a:lnTo>
                            <a:pt x="76" y="28"/>
                          </a:lnTo>
                          <a:lnTo>
                            <a:pt x="76" y="26"/>
                          </a:lnTo>
                          <a:lnTo>
                            <a:pt x="73" y="23"/>
                          </a:lnTo>
                          <a:lnTo>
                            <a:pt x="71" y="19"/>
                          </a:lnTo>
                          <a:lnTo>
                            <a:pt x="70" y="17"/>
                          </a:lnTo>
                          <a:lnTo>
                            <a:pt x="67" y="13"/>
                          </a:lnTo>
                          <a:lnTo>
                            <a:pt x="65" y="11"/>
                          </a:lnTo>
                          <a:lnTo>
                            <a:pt x="63" y="8"/>
                          </a:lnTo>
                          <a:lnTo>
                            <a:pt x="60" y="6"/>
                          </a:lnTo>
                          <a:lnTo>
                            <a:pt x="56" y="4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2" y="2"/>
                          </a:lnTo>
                          <a:lnTo>
                            <a:pt x="20" y="4"/>
                          </a:lnTo>
                          <a:lnTo>
                            <a:pt x="16" y="6"/>
                          </a:lnTo>
                          <a:lnTo>
                            <a:pt x="13" y="8"/>
                          </a:lnTo>
                          <a:lnTo>
                            <a:pt x="11" y="11"/>
                          </a:lnTo>
                          <a:lnTo>
                            <a:pt x="8" y="13"/>
                          </a:lnTo>
                          <a:lnTo>
                            <a:pt x="6" y="17"/>
                          </a:lnTo>
                          <a:lnTo>
                            <a:pt x="5" y="19"/>
                          </a:lnTo>
                          <a:lnTo>
                            <a:pt x="2" y="23"/>
                          </a:lnTo>
                          <a:lnTo>
                            <a:pt x="1" y="26"/>
                          </a:lnTo>
                          <a:lnTo>
                            <a:pt x="0" y="28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0" y="45"/>
                          </a:lnTo>
                          <a:lnTo>
                            <a:pt x="1" y="49"/>
                          </a:lnTo>
                          <a:lnTo>
                            <a:pt x="2" y="53"/>
                          </a:lnTo>
                          <a:lnTo>
                            <a:pt x="5" y="56"/>
                          </a:lnTo>
                          <a:lnTo>
                            <a:pt x="6" y="59"/>
                          </a:lnTo>
                          <a:lnTo>
                            <a:pt x="8" y="62"/>
                          </a:lnTo>
                          <a:lnTo>
                            <a:pt x="11" y="64"/>
                          </a:lnTo>
                          <a:lnTo>
                            <a:pt x="13" y="66"/>
                          </a:lnTo>
                          <a:lnTo>
                            <a:pt x="16" y="69"/>
                          </a:lnTo>
                          <a:lnTo>
                            <a:pt x="20" y="71"/>
                          </a:lnTo>
                          <a:lnTo>
                            <a:pt x="22" y="72"/>
                          </a:lnTo>
                          <a:lnTo>
                            <a:pt x="26" y="75"/>
                          </a:lnTo>
                          <a:lnTo>
                            <a:pt x="31" y="75"/>
                          </a:lnTo>
                          <a:lnTo>
                            <a:pt x="34" y="76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61" name="Freeform 102"/>
                    <p:cNvSpPr>
                      <a:spLocks/>
                    </p:cNvSpPr>
                    <p:nvPr/>
                  </p:nvSpPr>
                  <p:spPr bwMode="auto">
                    <a:xfrm>
                      <a:off x="5639" y="1907"/>
                      <a:ext cx="25" cy="25"/>
                    </a:xfrm>
                    <a:custGeom>
                      <a:avLst/>
                      <a:gdLst>
                        <a:gd name="T0" fmla="*/ 1 w 77"/>
                        <a:gd name="T1" fmla="*/ 3 h 77"/>
                        <a:gd name="T2" fmla="*/ 2 w 77"/>
                        <a:gd name="T3" fmla="*/ 3 h 77"/>
                        <a:gd name="T4" fmla="*/ 2 w 77"/>
                        <a:gd name="T5" fmla="*/ 3 h 77"/>
                        <a:gd name="T6" fmla="*/ 2 w 77"/>
                        <a:gd name="T7" fmla="*/ 2 h 77"/>
                        <a:gd name="T8" fmla="*/ 2 w 77"/>
                        <a:gd name="T9" fmla="*/ 2 h 77"/>
                        <a:gd name="T10" fmla="*/ 2 w 77"/>
                        <a:gd name="T11" fmla="*/ 2 h 77"/>
                        <a:gd name="T12" fmla="*/ 3 w 77"/>
                        <a:gd name="T13" fmla="*/ 2 h 77"/>
                        <a:gd name="T14" fmla="*/ 3 w 77"/>
                        <a:gd name="T15" fmla="*/ 2 h 77"/>
                        <a:gd name="T16" fmla="*/ 3 w 77"/>
                        <a:gd name="T17" fmla="*/ 1 h 77"/>
                        <a:gd name="T18" fmla="*/ 3 w 77"/>
                        <a:gd name="T19" fmla="*/ 1 h 77"/>
                        <a:gd name="T20" fmla="*/ 2 w 77"/>
                        <a:gd name="T21" fmla="*/ 1 h 77"/>
                        <a:gd name="T22" fmla="*/ 2 w 77"/>
                        <a:gd name="T23" fmla="*/ 0 h 77"/>
                        <a:gd name="T24" fmla="*/ 2 w 77"/>
                        <a:gd name="T25" fmla="*/ 0 h 77"/>
                        <a:gd name="T26" fmla="*/ 2 w 77"/>
                        <a:gd name="T27" fmla="*/ 0 h 77"/>
                        <a:gd name="T28" fmla="*/ 2 w 77"/>
                        <a:gd name="T29" fmla="*/ 0 h 77"/>
                        <a:gd name="T30" fmla="*/ 1 w 77"/>
                        <a:gd name="T31" fmla="*/ 0 h 77"/>
                        <a:gd name="T32" fmla="*/ 1 w 77"/>
                        <a:gd name="T33" fmla="*/ 0 h 77"/>
                        <a:gd name="T34" fmla="*/ 1 w 77"/>
                        <a:gd name="T35" fmla="*/ 0 h 77"/>
                        <a:gd name="T36" fmla="*/ 1 w 77"/>
                        <a:gd name="T37" fmla="*/ 0 h 77"/>
                        <a:gd name="T38" fmla="*/ 0 w 77"/>
                        <a:gd name="T39" fmla="*/ 0 h 77"/>
                        <a:gd name="T40" fmla="*/ 0 w 77"/>
                        <a:gd name="T41" fmla="*/ 0 h 77"/>
                        <a:gd name="T42" fmla="*/ 0 w 77"/>
                        <a:gd name="T43" fmla="*/ 1 h 77"/>
                        <a:gd name="T44" fmla="*/ 0 w 77"/>
                        <a:gd name="T45" fmla="*/ 1 h 77"/>
                        <a:gd name="T46" fmla="*/ 0 w 77"/>
                        <a:gd name="T47" fmla="*/ 1 h 77"/>
                        <a:gd name="T48" fmla="*/ 0 w 77"/>
                        <a:gd name="T49" fmla="*/ 2 h 77"/>
                        <a:gd name="T50" fmla="*/ 0 w 77"/>
                        <a:gd name="T51" fmla="*/ 2 h 77"/>
                        <a:gd name="T52" fmla="*/ 0 w 77"/>
                        <a:gd name="T53" fmla="*/ 2 h 77"/>
                        <a:gd name="T54" fmla="*/ 0 w 77"/>
                        <a:gd name="T55" fmla="*/ 2 h 77"/>
                        <a:gd name="T56" fmla="*/ 0 w 77"/>
                        <a:gd name="T57" fmla="*/ 2 h 77"/>
                        <a:gd name="T58" fmla="*/ 1 w 77"/>
                        <a:gd name="T59" fmla="*/ 3 h 77"/>
                        <a:gd name="T60" fmla="*/ 1 w 77"/>
                        <a:gd name="T61" fmla="*/ 3 h 77"/>
                        <a:gd name="T62" fmla="*/ 1 w 77"/>
                        <a:gd name="T63" fmla="*/ 3 h 77"/>
                        <a:gd name="T64" fmla="*/ 1 w 77"/>
                        <a:gd name="T65" fmla="*/ 3 h 77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7"/>
                        <a:gd name="T100" fmla="*/ 0 h 77"/>
                        <a:gd name="T101" fmla="*/ 77 w 77"/>
                        <a:gd name="T102" fmla="*/ 77 h 77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7" h="77">
                          <a:moveTo>
                            <a:pt x="38" y="77"/>
                          </a:moveTo>
                          <a:lnTo>
                            <a:pt x="41" y="77"/>
                          </a:lnTo>
                          <a:lnTo>
                            <a:pt x="45" y="76"/>
                          </a:lnTo>
                          <a:lnTo>
                            <a:pt x="48" y="75"/>
                          </a:lnTo>
                          <a:lnTo>
                            <a:pt x="53" y="75"/>
                          </a:lnTo>
                          <a:lnTo>
                            <a:pt x="56" y="73"/>
                          </a:lnTo>
                          <a:lnTo>
                            <a:pt x="59" y="70"/>
                          </a:lnTo>
                          <a:lnTo>
                            <a:pt x="61" y="67"/>
                          </a:lnTo>
                          <a:lnTo>
                            <a:pt x="65" y="66"/>
                          </a:lnTo>
                          <a:lnTo>
                            <a:pt x="67" y="62"/>
                          </a:lnTo>
                          <a:lnTo>
                            <a:pt x="70" y="60"/>
                          </a:lnTo>
                          <a:lnTo>
                            <a:pt x="71" y="57"/>
                          </a:lnTo>
                          <a:lnTo>
                            <a:pt x="73" y="53"/>
                          </a:lnTo>
                          <a:lnTo>
                            <a:pt x="74" y="50"/>
                          </a:lnTo>
                          <a:lnTo>
                            <a:pt x="76" y="45"/>
                          </a:lnTo>
                          <a:lnTo>
                            <a:pt x="76" y="42"/>
                          </a:lnTo>
                          <a:lnTo>
                            <a:pt x="77" y="38"/>
                          </a:lnTo>
                          <a:lnTo>
                            <a:pt x="76" y="35"/>
                          </a:lnTo>
                          <a:lnTo>
                            <a:pt x="76" y="30"/>
                          </a:lnTo>
                          <a:lnTo>
                            <a:pt x="74" y="26"/>
                          </a:lnTo>
                          <a:lnTo>
                            <a:pt x="73" y="23"/>
                          </a:lnTo>
                          <a:lnTo>
                            <a:pt x="71" y="19"/>
                          </a:lnTo>
                          <a:lnTo>
                            <a:pt x="70" y="17"/>
                          </a:lnTo>
                          <a:lnTo>
                            <a:pt x="67" y="13"/>
                          </a:lnTo>
                          <a:lnTo>
                            <a:pt x="65" y="11"/>
                          </a:lnTo>
                          <a:lnTo>
                            <a:pt x="61" y="9"/>
                          </a:lnTo>
                          <a:lnTo>
                            <a:pt x="59" y="6"/>
                          </a:lnTo>
                          <a:lnTo>
                            <a:pt x="56" y="4"/>
                          </a:lnTo>
                          <a:lnTo>
                            <a:pt x="53" y="3"/>
                          </a:lnTo>
                          <a:lnTo>
                            <a:pt x="48" y="2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3" y="0"/>
                          </a:lnTo>
                          <a:lnTo>
                            <a:pt x="31" y="0"/>
                          </a:lnTo>
                          <a:lnTo>
                            <a:pt x="26" y="2"/>
                          </a:lnTo>
                          <a:lnTo>
                            <a:pt x="22" y="3"/>
                          </a:lnTo>
                          <a:lnTo>
                            <a:pt x="19" y="4"/>
                          </a:lnTo>
                          <a:lnTo>
                            <a:pt x="15" y="6"/>
                          </a:lnTo>
                          <a:lnTo>
                            <a:pt x="13" y="9"/>
                          </a:lnTo>
                          <a:lnTo>
                            <a:pt x="10" y="11"/>
                          </a:lnTo>
                          <a:lnTo>
                            <a:pt x="7" y="13"/>
                          </a:lnTo>
                          <a:lnTo>
                            <a:pt x="4" y="17"/>
                          </a:lnTo>
                          <a:lnTo>
                            <a:pt x="3" y="19"/>
                          </a:lnTo>
                          <a:lnTo>
                            <a:pt x="2" y="23"/>
                          </a:lnTo>
                          <a:lnTo>
                            <a:pt x="0" y="26"/>
                          </a:lnTo>
                          <a:lnTo>
                            <a:pt x="0" y="30"/>
                          </a:lnTo>
                          <a:lnTo>
                            <a:pt x="0" y="35"/>
                          </a:lnTo>
                          <a:lnTo>
                            <a:pt x="0" y="38"/>
                          </a:lnTo>
                          <a:lnTo>
                            <a:pt x="0" y="42"/>
                          </a:lnTo>
                          <a:lnTo>
                            <a:pt x="0" y="45"/>
                          </a:lnTo>
                          <a:lnTo>
                            <a:pt x="0" y="50"/>
                          </a:lnTo>
                          <a:lnTo>
                            <a:pt x="2" y="53"/>
                          </a:lnTo>
                          <a:lnTo>
                            <a:pt x="3" y="57"/>
                          </a:lnTo>
                          <a:lnTo>
                            <a:pt x="4" y="60"/>
                          </a:lnTo>
                          <a:lnTo>
                            <a:pt x="7" y="62"/>
                          </a:lnTo>
                          <a:lnTo>
                            <a:pt x="10" y="66"/>
                          </a:lnTo>
                          <a:lnTo>
                            <a:pt x="13" y="67"/>
                          </a:lnTo>
                          <a:lnTo>
                            <a:pt x="15" y="70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5"/>
                          </a:lnTo>
                          <a:lnTo>
                            <a:pt x="31" y="76"/>
                          </a:lnTo>
                          <a:lnTo>
                            <a:pt x="33" y="77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62" name="Freeform 103"/>
                    <p:cNvSpPr>
                      <a:spLocks/>
                    </p:cNvSpPr>
                    <p:nvPr/>
                  </p:nvSpPr>
                  <p:spPr bwMode="auto">
                    <a:xfrm>
                      <a:off x="5491" y="1538"/>
                      <a:ext cx="19" cy="9"/>
                    </a:xfrm>
                    <a:custGeom>
                      <a:avLst/>
                      <a:gdLst>
                        <a:gd name="T0" fmla="*/ 2 w 56"/>
                        <a:gd name="T1" fmla="*/ 0 h 27"/>
                        <a:gd name="T2" fmla="*/ 2 w 56"/>
                        <a:gd name="T3" fmla="*/ 0 h 27"/>
                        <a:gd name="T4" fmla="*/ 2 w 56"/>
                        <a:gd name="T5" fmla="*/ 0 h 27"/>
                        <a:gd name="T6" fmla="*/ 2 w 56"/>
                        <a:gd name="T7" fmla="*/ 0 h 27"/>
                        <a:gd name="T8" fmla="*/ 2 w 56"/>
                        <a:gd name="T9" fmla="*/ 1 h 27"/>
                        <a:gd name="T10" fmla="*/ 2 w 56"/>
                        <a:gd name="T11" fmla="*/ 1 h 27"/>
                        <a:gd name="T12" fmla="*/ 2 w 56"/>
                        <a:gd name="T13" fmla="*/ 1 h 27"/>
                        <a:gd name="T14" fmla="*/ 2 w 56"/>
                        <a:gd name="T15" fmla="*/ 1 h 27"/>
                        <a:gd name="T16" fmla="*/ 2 w 56"/>
                        <a:gd name="T17" fmla="*/ 1 h 27"/>
                        <a:gd name="T18" fmla="*/ 2 w 56"/>
                        <a:gd name="T19" fmla="*/ 1 h 27"/>
                        <a:gd name="T20" fmla="*/ 2 w 56"/>
                        <a:gd name="T21" fmla="*/ 1 h 27"/>
                        <a:gd name="T22" fmla="*/ 2 w 56"/>
                        <a:gd name="T23" fmla="*/ 1 h 27"/>
                        <a:gd name="T24" fmla="*/ 2 w 56"/>
                        <a:gd name="T25" fmla="*/ 1 h 27"/>
                        <a:gd name="T26" fmla="*/ 1 w 56"/>
                        <a:gd name="T27" fmla="*/ 1 h 27"/>
                        <a:gd name="T28" fmla="*/ 1 w 56"/>
                        <a:gd name="T29" fmla="*/ 1 h 27"/>
                        <a:gd name="T30" fmla="*/ 1 w 56"/>
                        <a:gd name="T31" fmla="*/ 1 h 27"/>
                        <a:gd name="T32" fmla="*/ 1 w 56"/>
                        <a:gd name="T33" fmla="*/ 1 h 27"/>
                        <a:gd name="T34" fmla="*/ 1 w 56"/>
                        <a:gd name="T35" fmla="*/ 1 h 27"/>
                        <a:gd name="T36" fmla="*/ 1 w 56"/>
                        <a:gd name="T37" fmla="*/ 1 h 27"/>
                        <a:gd name="T38" fmla="*/ 1 w 56"/>
                        <a:gd name="T39" fmla="*/ 1 h 27"/>
                        <a:gd name="T40" fmla="*/ 0 w 56"/>
                        <a:gd name="T41" fmla="*/ 0 h 27"/>
                        <a:gd name="T42" fmla="*/ 0 w 56"/>
                        <a:gd name="T43" fmla="*/ 0 h 27"/>
                        <a:gd name="T44" fmla="*/ 0 w 56"/>
                        <a:gd name="T45" fmla="*/ 0 h 27"/>
                        <a:gd name="T46" fmla="*/ 0 w 56"/>
                        <a:gd name="T47" fmla="*/ 0 h 27"/>
                        <a:gd name="T48" fmla="*/ 0 w 56"/>
                        <a:gd name="T49" fmla="*/ 0 h 27"/>
                        <a:gd name="T50" fmla="*/ 0 w 56"/>
                        <a:gd name="T51" fmla="*/ 0 h 27"/>
                        <a:gd name="T52" fmla="*/ 0 w 56"/>
                        <a:gd name="T53" fmla="*/ 0 h 27"/>
                        <a:gd name="T54" fmla="*/ 0 w 56"/>
                        <a:gd name="T55" fmla="*/ 0 h 27"/>
                        <a:gd name="T56" fmla="*/ 0 w 56"/>
                        <a:gd name="T57" fmla="*/ 0 h 27"/>
                        <a:gd name="T58" fmla="*/ 1 w 56"/>
                        <a:gd name="T59" fmla="*/ 0 h 27"/>
                        <a:gd name="T60" fmla="*/ 1 w 56"/>
                        <a:gd name="T61" fmla="*/ 0 h 27"/>
                        <a:gd name="T62" fmla="*/ 1 w 56"/>
                        <a:gd name="T63" fmla="*/ 0 h 27"/>
                        <a:gd name="T64" fmla="*/ 1 w 56"/>
                        <a:gd name="T65" fmla="*/ 0 h 27"/>
                        <a:gd name="T66" fmla="*/ 1 w 56"/>
                        <a:gd name="T67" fmla="*/ 0 h 27"/>
                        <a:gd name="T68" fmla="*/ 1 w 56"/>
                        <a:gd name="T69" fmla="*/ 0 h 27"/>
                        <a:gd name="T70" fmla="*/ 1 w 56"/>
                        <a:gd name="T71" fmla="*/ 0 h 27"/>
                        <a:gd name="T72" fmla="*/ 2 w 56"/>
                        <a:gd name="T73" fmla="*/ 0 h 27"/>
                        <a:gd name="T74" fmla="*/ 2 w 56"/>
                        <a:gd name="T75" fmla="*/ 0 h 27"/>
                        <a:gd name="T76" fmla="*/ 2 w 56"/>
                        <a:gd name="T77" fmla="*/ 0 h 27"/>
                        <a:gd name="T78" fmla="*/ 2 w 56"/>
                        <a:gd name="T79" fmla="*/ 0 h 27"/>
                        <a:gd name="T80" fmla="*/ 2 w 56"/>
                        <a:gd name="T81" fmla="*/ 0 h 27"/>
                        <a:gd name="T82" fmla="*/ 2 w 56"/>
                        <a:gd name="T83" fmla="*/ 0 h 27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w 56"/>
                        <a:gd name="T127" fmla="*/ 0 h 27"/>
                        <a:gd name="T128" fmla="*/ 56 w 56"/>
                        <a:gd name="T129" fmla="*/ 27 h 27"/>
                      </a:gdLst>
                      <a:ahLst/>
                      <a:cxnLst>
                        <a:cxn ang="T84">
                          <a:pos x="T0" y="T1"/>
                        </a:cxn>
                        <a:cxn ang="T85">
                          <a:pos x="T2" y="T3"/>
                        </a:cxn>
                        <a:cxn ang="T86">
                          <a:pos x="T4" y="T5"/>
                        </a:cxn>
                        <a:cxn ang="T87">
                          <a:pos x="T6" y="T7"/>
                        </a:cxn>
                        <a:cxn ang="T88">
                          <a:pos x="T8" y="T9"/>
                        </a:cxn>
                        <a:cxn ang="T89">
                          <a:pos x="T10" y="T11"/>
                        </a:cxn>
                        <a:cxn ang="T90">
                          <a:pos x="T12" y="T13"/>
                        </a:cxn>
                        <a:cxn ang="T91">
                          <a:pos x="T14" y="T15"/>
                        </a:cxn>
                        <a:cxn ang="T92">
                          <a:pos x="T16" y="T17"/>
                        </a:cxn>
                        <a:cxn ang="T93">
                          <a:pos x="T18" y="T19"/>
                        </a:cxn>
                        <a:cxn ang="T94">
                          <a:pos x="T20" y="T21"/>
                        </a:cxn>
                        <a:cxn ang="T95">
                          <a:pos x="T22" y="T23"/>
                        </a:cxn>
                        <a:cxn ang="T96">
                          <a:pos x="T24" y="T25"/>
                        </a:cxn>
                        <a:cxn ang="T97">
                          <a:pos x="T26" y="T27"/>
                        </a:cxn>
                        <a:cxn ang="T98">
                          <a:pos x="T28" y="T29"/>
                        </a:cxn>
                        <a:cxn ang="T99">
                          <a:pos x="T30" y="T31"/>
                        </a:cxn>
                        <a:cxn ang="T100">
                          <a:pos x="T32" y="T33"/>
                        </a:cxn>
                        <a:cxn ang="T101">
                          <a:pos x="T34" y="T35"/>
                        </a:cxn>
                        <a:cxn ang="T102">
                          <a:pos x="T36" y="T37"/>
                        </a:cxn>
                        <a:cxn ang="T103">
                          <a:pos x="T38" y="T39"/>
                        </a:cxn>
                        <a:cxn ang="T104">
                          <a:pos x="T40" y="T41"/>
                        </a:cxn>
                        <a:cxn ang="T105">
                          <a:pos x="T42" y="T43"/>
                        </a:cxn>
                        <a:cxn ang="T106">
                          <a:pos x="T44" y="T45"/>
                        </a:cxn>
                        <a:cxn ang="T107">
                          <a:pos x="T46" y="T47"/>
                        </a:cxn>
                        <a:cxn ang="T108">
                          <a:pos x="T48" y="T49"/>
                        </a:cxn>
                        <a:cxn ang="T109">
                          <a:pos x="T50" y="T51"/>
                        </a:cxn>
                        <a:cxn ang="T110">
                          <a:pos x="T52" y="T53"/>
                        </a:cxn>
                        <a:cxn ang="T111">
                          <a:pos x="T54" y="T55"/>
                        </a:cxn>
                        <a:cxn ang="T112">
                          <a:pos x="T56" y="T57"/>
                        </a:cxn>
                        <a:cxn ang="T113">
                          <a:pos x="T58" y="T59"/>
                        </a:cxn>
                        <a:cxn ang="T114">
                          <a:pos x="T60" y="T61"/>
                        </a:cxn>
                        <a:cxn ang="T115">
                          <a:pos x="T62" y="T63"/>
                        </a:cxn>
                        <a:cxn ang="T116">
                          <a:pos x="T64" y="T65"/>
                        </a:cxn>
                        <a:cxn ang="T117">
                          <a:pos x="T66" y="T67"/>
                        </a:cxn>
                        <a:cxn ang="T118">
                          <a:pos x="T68" y="T69"/>
                        </a:cxn>
                        <a:cxn ang="T119">
                          <a:pos x="T70" y="T71"/>
                        </a:cxn>
                        <a:cxn ang="T120">
                          <a:pos x="T72" y="T73"/>
                        </a:cxn>
                        <a:cxn ang="T121">
                          <a:pos x="T74" y="T75"/>
                        </a:cxn>
                        <a:cxn ang="T122">
                          <a:pos x="T76" y="T77"/>
                        </a:cxn>
                        <a:cxn ang="T123">
                          <a:pos x="T78" y="T79"/>
                        </a:cxn>
                        <a:cxn ang="T124">
                          <a:pos x="T80" y="T81"/>
                        </a:cxn>
                        <a:cxn ang="T125">
                          <a:pos x="T82" y="T83"/>
                        </a:cxn>
                      </a:cxnLst>
                      <a:rect l="T126" t="T127" r="T128" b="T129"/>
                      <a:pathLst>
                        <a:path w="56" h="27">
                          <a:moveTo>
                            <a:pt x="51" y="0"/>
                          </a:moveTo>
                          <a:lnTo>
                            <a:pt x="51" y="4"/>
                          </a:lnTo>
                          <a:lnTo>
                            <a:pt x="51" y="8"/>
                          </a:lnTo>
                          <a:lnTo>
                            <a:pt x="51" y="12"/>
                          </a:lnTo>
                          <a:lnTo>
                            <a:pt x="53" y="15"/>
                          </a:lnTo>
                          <a:lnTo>
                            <a:pt x="53" y="19"/>
                          </a:lnTo>
                          <a:lnTo>
                            <a:pt x="54" y="22"/>
                          </a:lnTo>
                          <a:lnTo>
                            <a:pt x="55" y="25"/>
                          </a:lnTo>
                          <a:lnTo>
                            <a:pt x="56" y="27"/>
                          </a:lnTo>
                          <a:lnTo>
                            <a:pt x="51" y="27"/>
                          </a:lnTo>
                          <a:lnTo>
                            <a:pt x="48" y="27"/>
                          </a:lnTo>
                          <a:lnTo>
                            <a:pt x="44" y="27"/>
                          </a:lnTo>
                          <a:lnTo>
                            <a:pt x="41" y="27"/>
                          </a:lnTo>
                          <a:lnTo>
                            <a:pt x="37" y="26"/>
                          </a:lnTo>
                          <a:lnTo>
                            <a:pt x="34" y="25"/>
                          </a:lnTo>
                          <a:lnTo>
                            <a:pt x="29" y="23"/>
                          </a:lnTo>
                          <a:lnTo>
                            <a:pt x="26" y="22"/>
                          </a:lnTo>
                          <a:lnTo>
                            <a:pt x="23" y="20"/>
                          </a:lnTo>
                          <a:lnTo>
                            <a:pt x="19" y="18"/>
                          </a:lnTo>
                          <a:lnTo>
                            <a:pt x="16" y="14"/>
                          </a:lnTo>
                          <a:lnTo>
                            <a:pt x="13" y="12"/>
                          </a:lnTo>
                          <a:lnTo>
                            <a:pt x="9" y="9"/>
                          </a:lnTo>
                          <a:lnTo>
                            <a:pt x="6" y="7"/>
                          </a:lnTo>
                          <a:lnTo>
                            <a:pt x="3" y="4"/>
                          </a:lnTo>
                          <a:lnTo>
                            <a:pt x="0" y="2"/>
                          </a:lnTo>
                          <a:lnTo>
                            <a:pt x="3" y="1"/>
                          </a:lnTo>
                          <a:lnTo>
                            <a:pt x="6" y="1"/>
                          </a:lnTo>
                          <a:lnTo>
                            <a:pt x="9" y="1"/>
                          </a:lnTo>
                          <a:lnTo>
                            <a:pt x="13" y="1"/>
                          </a:lnTo>
                          <a:lnTo>
                            <a:pt x="16" y="1"/>
                          </a:lnTo>
                          <a:lnTo>
                            <a:pt x="19" y="1"/>
                          </a:lnTo>
                          <a:lnTo>
                            <a:pt x="23" y="1"/>
                          </a:lnTo>
                          <a:lnTo>
                            <a:pt x="26" y="1"/>
                          </a:lnTo>
                          <a:lnTo>
                            <a:pt x="29" y="0"/>
                          </a:lnTo>
                          <a:lnTo>
                            <a:pt x="31" y="0"/>
                          </a:lnTo>
                          <a:lnTo>
                            <a:pt x="35" y="0"/>
                          </a:lnTo>
                          <a:lnTo>
                            <a:pt x="40" y="0"/>
                          </a:lnTo>
                          <a:lnTo>
                            <a:pt x="42" y="0"/>
                          </a:lnTo>
                          <a:lnTo>
                            <a:pt x="44" y="0"/>
                          </a:lnTo>
                          <a:lnTo>
                            <a:pt x="48" y="0"/>
                          </a:lnTo>
                          <a:lnTo>
                            <a:pt x="51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63" name="Freeform 104"/>
                    <p:cNvSpPr>
                      <a:spLocks/>
                    </p:cNvSpPr>
                    <p:nvPr/>
                  </p:nvSpPr>
                  <p:spPr bwMode="auto">
                    <a:xfrm>
                      <a:off x="5354" y="1538"/>
                      <a:ext cx="326" cy="47"/>
                    </a:xfrm>
                    <a:custGeom>
                      <a:avLst/>
                      <a:gdLst>
                        <a:gd name="T0" fmla="*/ 31 w 976"/>
                        <a:gd name="T1" fmla="*/ 1 h 139"/>
                        <a:gd name="T2" fmla="*/ 30 w 976"/>
                        <a:gd name="T3" fmla="*/ 1 h 139"/>
                        <a:gd name="T4" fmla="*/ 28 w 976"/>
                        <a:gd name="T5" fmla="*/ 1 h 139"/>
                        <a:gd name="T6" fmla="*/ 27 w 976"/>
                        <a:gd name="T7" fmla="*/ 1 h 139"/>
                        <a:gd name="T8" fmla="*/ 26 w 976"/>
                        <a:gd name="T9" fmla="*/ 2 h 139"/>
                        <a:gd name="T10" fmla="*/ 25 w 976"/>
                        <a:gd name="T11" fmla="*/ 1 h 139"/>
                        <a:gd name="T12" fmla="*/ 24 w 976"/>
                        <a:gd name="T13" fmla="*/ 1 h 139"/>
                        <a:gd name="T14" fmla="*/ 24 w 976"/>
                        <a:gd name="T15" fmla="*/ 3 h 139"/>
                        <a:gd name="T16" fmla="*/ 25 w 976"/>
                        <a:gd name="T17" fmla="*/ 3 h 139"/>
                        <a:gd name="T18" fmla="*/ 26 w 976"/>
                        <a:gd name="T19" fmla="*/ 2 h 139"/>
                        <a:gd name="T20" fmla="*/ 28 w 976"/>
                        <a:gd name="T21" fmla="*/ 2 h 139"/>
                        <a:gd name="T22" fmla="*/ 29 w 976"/>
                        <a:gd name="T23" fmla="*/ 2 h 139"/>
                        <a:gd name="T24" fmla="*/ 30 w 976"/>
                        <a:gd name="T25" fmla="*/ 3 h 139"/>
                        <a:gd name="T26" fmla="*/ 31 w 976"/>
                        <a:gd name="T27" fmla="*/ 3 h 139"/>
                        <a:gd name="T28" fmla="*/ 33 w 976"/>
                        <a:gd name="T29" fmla="*/ 2 h 139"/>
                        <a:gd name="T30" fmla="*/ 32 w 976"/>
                        <a:gd name="T31" fmla="*/ 2 h 139"/>
                        <a:gd name="T32" fmla="*/ 31 w 976"/>
                        <a:gd name="T33" fmla="*/ 2 h 139"/>
                        <a:gd name="T34" fmla="*/ 31 w 976"/>
                        <a:gd name="T35" fmla="*/ 1 h 139"/>
                        <a:gd name="T36" fmla="*/ 32 w 976"/>
                        <a:gd name="T37" fmla="*/ 0 h 139"/>
                        <a:gd name="T38" fmla="*/ 33 w 976"/>
                        <a:gd name="T39" fmla="*/ 1 h 139"/>
                        <a:gd name="T40" fmla="*/ 35 w 976"/>
                        <a:gd name="T41" fmla="*/ 1 h 139"/>
                        <a:gd name="T42" fmla="*/ 36 w 976"/>
                        <a:gd name="T43" fmla="*/ 1 h 139"/>
                        <a:gd name="T44" fmla="*/ 28 w 976"/>
                        <a:gd name="T45" fmla="*/ 4 h 139"/>
                        <a:gd name="T46" fmla="*/ 23 w 976"/>
                        <a:gd name="T47" fmla="*/ 3 h 139"/>
                        <a:gd name="T48" fmla="*/ 18 w 976"/>
                        <a:gd name="T49" fmla="*/ 3 h 139"/>
                        <a:gd name="T50" fmla="*/ 14 w 976"/>
                        <a:gd name="T51" fmla="*/ 3 h 139"/>
                        <a:gd name="T52" fmla="*/ 9 w 976"/>
                        <a:gd name="T53" fmla="*/ 4 h 139"/>
                        <a:gd name="T54" fmla="*/ 5 w 976"/>
                        <a:gd name="T55" fmla="*/ 4 h 139"/>
                        <a:gd name="T56" fmla="*/ 0 w 976"/>
                        <a:gd name="T57" fmla="*/ 2 h 139"/>
                        <a:gd name="T58" fmla="*/ 1 w 976"/>
                        <a:gd name="T59" fmla="*/ 2 h 139"/>
                        <a:gd name="T60" fmla="*/ 2 w 976"/>
                        <a:gd name="T61" fmla="*/ 1 h 139"/>
                        <a:gd name="T62" fmla="*/ 3 w 976"/>
                        <a:gd name="T63" fmla="*/ 1 h 139"/>
                        <a:gd name="T64" fmla="*/ 4 w 976"/>
                        <a:gd name="T65" fmla="*/ 1 h 139"/>
                        <a:gd name="T66" fmla="*/ 5 w 976"/>
                        <a:gd name="T67" fmla="*/ 1 h 139"/>
                        <a:gd name="T68" fmla="*/ 6 w 976"/>
                        <a:gd name="T69" fmla="*/ 1 h 139"/>
                        <a:gd name="T70" fmla="*/ 7 w 976"/>
                        <a:gd name="T71" fmla="*/ 2 h 139"/>
                        <a:gd name="T72" fmla="*/ 8 w 976"/>
                        <a:gd name="T73" fmla="*/ 1 h 139"/>
                        <a:gd name="T74" fmla="*/ 9 w 976"/>
                        <a:gd name="T75" fmla="*/ 1 h 139"/>
                        <a:gd name="T76" fmla="*/ 10 w 976"/>
                        <a:gd name="T77" fmla="*/ 2 h 139"/>
                        <a:gd name="T78" fmla="*/ 12 w 976"/>
                        <a:gd name="T79" fmla="*/ 3 h 139"/>
                        <a:gd name="T80" fmla="*/ 12 w 976"/>
                        <a:gd name="T81" fmla="*/ 2 h 139"/>
                        <a:gd name="T82" fmla="*/ 11 w 976"/>
                        <a:gd name="T83" fmla="*/ 0 h 139"/>
                        <a:gd name="T84" fmla="*/ 12 w 976"/>
                        <a:gd name="T85" fmla="*/ 0 h 139"/>
                        <a:gd name="T86" fmla="*/ 13 w 976"/>
                        <a:gd name="T87" fmla="*/ 0 h 139"/>
                        <a:gd name="T88" fmla="*/ 14 w 976"/>
                        <a:gd name="T89" fmla="*/ 1 h 139"/>
                        <a:gd name="T90" fmla="*/ 15 w 976"/>
                        <a:gd name="T91" fmla="*/ 2 h 139"/>
                        <a:gd name="T92" fmla="*/ 16 w 976"/>
                        <a:gd name="T93" fmla="*/ 2 h 139"/>
                        <a:gd name="T94" fmla="*/ 17 w 976"/>
                        <a:gd name="T95" fmla="*/ 2 h 139"/>
                        <a:gd name="T96" fmla="*/ 19 w 976"/>
                        <a:gd name="T97" fmla="*/ 1 h 139"/>
                        <a:gd name="T98" fmla="*/ 20 w 976"/>
                        <a:gd name="T99" fmla="*/ 0 h 139"/>
                        <a:gd name="T100" fmla="*/ 19 w 976"/>
                        <a:gd name="T101" fmla="*/ 1 h 139"/>
                        <a:gd name="T102" fmla="*/ 20 w 976"/>
                        <a:gd name="T103" fmla="*/ 2 h 139"/>
                        <a:gd name="T104" fmla="*/ 21 w 976"/>
                        <a:gd name="T105" fmla="*/ 3 h 139"/>
                        <a:gd name="T106" fmla="*/ 22 w 976"/>
                        <a:gd name="T107" fmla="*/ 2 h 139"/>
                        <a:gd name="T108" fmla="*/ 22 w 976"/>
                        <a:gd name="T109" fmla="*/ 1 h 139"/>
                        <a:gd name="T110" fmla="*/ 21 w 976"/>
                        <a:gd name="T111" fmla="*/ 0 h 139"/>
                        <a:gd name="T112" fmla="*/ 21 w 976"/>
                        <a:gd name="T113" fmla="*/ 0 h 139"/>
                        <a:gd name="T114" fmla="*/ 23 w 976"/>
                        <a:gd name="T115" fmla="*/ 0 h 139"/>
                        <a:gd name="T116" fmla="*/ 24 w 976"/>
                        <a:gd name="T117" fmla="*/ 0 h 139"/>
                        <a:gd name="T118" fmla="*/ 26 w 976"/>
                        <a:gd name="T119" fmla="*/ 0 h 139"/>
                        <a:gd name="T120" fmla="*/ 28 w 976"/>
                        <a:gd name="T121" fmla="*/ 0 h 139"/>
                        <a:gd name="T122" fmla="*/ 29 w 976"/>
                        <a:gd name="T123" fmla="*/ 0 h 139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60000 65536"/>
                        <a:gd name="T184" fmla="*/ 0 60000 65536"/>
                        <a:gd name="T185" fmla="*/ 0 60000 65536"/>
                        <a:gd name="T186" fmla="*/ 0 w 976"/>
                        <a:gd name="T187" fmla="*/ 0 h 139"/>
                        <a:gd name="T188" fmla="*/ 976 w 976"/>
                        <a:gd name="T189" fmla="*/ 139 h 139"/>
                      </a:gdLst>
                      <a:ahLst/>
                      <a:cxnLst>
                        <a:cxn ang="T124">
                          <a:pos x="T0" y="T1"/>
                        </a:cxn>
                        <a:cxn ang="T125">
                          <a:pos x="T2" y="T3"/>
                        </a:cxn>
                        <a:cxn ang="T126">
                          <a:pos x="T4" y="T5"/>
                        </a:cxn>
                        <a:cxn ang="T127">
                          <a:pos x="T6" y="T7"/>
                        </a:cxn>
                        <a:cxn ang="T128">
                          <a:pos x="T8" y="T9"/>
                        </a:cxn>
                        <a:cxn ang="T129">
                          <a:pos x="T10" y="T11"/>
                        </a:cxn>
                        <a:cxn ang="T130">
                          <a:pos x="T12" y="T13"/>
                        </a:cxn>
                        <a:cxn ang="T131">
                          <a:pos x="T14" y="T15"/>
                        </a:cxn>
                        <a:cxn ang="T132">
                          <a:pos x="T16" y="T17"/>
                        </a:cxn>
                        <a:cxn ang="T133">
                          <a:pos x="T18" y="T19"/>
                        </a:cxn>
                        <a:cxn ang="T134">
                          <a:pos x="T20" y="T21"/>
                        </a:cxn>
                        <a:cxn ang="T135">
                          <a:pos x="T22" y="T23"/>
                        </a:cxn>
                        <a:cxn ang="T136">
                          <a:pos x="T24" y="T25"/>
                        </a:cxn>
                        <a:cxn ang="T137">
                          <a:pos x="T26" y="T27"/>
                        </a:cxn>
                        <a:cxn ang="T138">
                          <a:pos x="T28" y="T29"/>
                        </a:cxn>
                        <a:cxn ang="T139">
                          <a:pos x="T30" y="T31"/>
                        </a:cxn>
                        <a:cxn ang="T140">
                          <a:pos x="T32" y="T33"/>
                        </a:cxn>
                        <a:cxn ang="T141">
                          <a:pos x="T34" y="T35"/>
                        </a:cxn>
                        <a:cxn ang="T142">
                          <a:pos x="T36" y="T37"/>
                        </a:cxn>
                        <a:cxn ang="T143">
                          <a:pos x="T38" y="T39"/>
                        </a:cxn>
                        <a:cxn ang="T144">
                          <a:pos x="T40" y="T41"/>
                        </a:cxn>
                        <a:cxn ang="T145">
                          <a:pos x="T42" y="T43"/>
                        </a:cxn>
                        <a:cxn ang="T146">
                          <a:pos x="T44" y="T45"/>
                        </a:cxn>
                        <a:cxn ang="T147">
                          <a:pos x="T46" y="T47"/>
                        </a:cxn>
                        <a:cxn ang="T148">
                          <a:pos x="T48" y="T49"/>
                        </a:cxn>
                        <a:cxn ang="T149">
                          <a:pos x="T50" y="T51"/>
                        </a:cxn>
                        <a:cxn ang="T150">
                          <a:pos x="T52" y="T53"/>
                        </a:cxn>
                        <a:cxn ang="T151">
                          <a:pos x="T54" y="T55"/>
                        </a:cxn>
                        <a:cxn ang="T152">
                          <a:pos x="T56" y="T57"/>
                        </a:cxn>
                        <a:cxn ang="T153">
                          <a:pos x="T58" y="T59"/>
                        </a:cxn>
                        <a:cxn ang="T154">
                          <a:pos x="T60" y="T61"/>
                        </a:cxn>
                        <a:cxn ang="T155">
                          <a:pos x="T62" y="T63"/>
                        </a:cxn>
                        <a:cxn ang="T156">
                          <a:pos x="T64" y="T65"/>
                        </a:cxn>
                        <a:cxn ang="T157">
                          <a:pos x="T66" y="T67"/>
                        </a:cxn>
                        <a:cxn ang="T158">
                          <a:pos x="T68" y="T69"/>
                        </a:cxn>
                        <a:cxn ang="T159">
                          <a:pos x="T70" y="T71"/>
                        </a:cxn>
                        <a:cxn ang="T160">
                          <a:pos x="T72" y="T73"/>
                        </a:cxn>
                        <a:cxn ang="T161">
                          <a:pos x="T74" y="T75"/>
                        </a:cxn>
                        <a:cxn ang="T162">
                          <a:pos x="T76" y="T77"/>
                        </a:cxn>
                        <a:cxn ang="T163">
                          <a:pos x="T78" y="T79"/>
                        </a:cxn>
                        <a:cxn ang="T164">
                          <a:pos x="T80" y="T81"/>
                        </a:cxn>
                        <a:cxn ang="T165">
                          <a:pos x="T82" y="T83"/>
                        </a:cxn>
                        <a:cxn ang="T166">
                          <a:pos x="T84" y="T85"/>
                        </a:cxn>
                        <a:cxn ang="T167">
                          <a:pos x="T86" y="T87"/>
                        </a:cxn>
                        <a:cxn ang="T168">
                          <a:pos x="T88" y="T89"/>
                        </a:cxn>
                        <a:cxn ang="T169">
                          <a:pos x="T90" y="T91"/>
                        </a:cxn>
                        <a:cxn ang="T170">
                          <a:pos x="T92" y="T93"/>
                        </a:cxn>
                        <a:cxn ang="T171">
                          <a:pos x="T94" y="T95"/>
                        </a:cxn>
                        <a:cxn ang="T172">
                          <a:pos x="T96" y="T97"/>
                        </a:cxn>
                        <a:cxn ang="T173">
                          <a:pos x="T98" y="T99"/>
                        </a:cxn>
                        <a:cxn ang="T174">
                          <a:pos x="T100" y="T101"/>
                        </a:cxn>
                        <a:cxn ang="T175">
                          <a:pos x="T102" y="T103"/>
                        </a:cxn>
                        <a:cxn ang="T176">
                          <a:pos x="T104" y="T105"/>
                        </a:cxn>
                        <a:cxn ang="T177">
                          <a:pos x="T106" y="T107"/>
                        </a:cxn>
                        <a:cxn ang="T178">
                          <a:pos x="T108" y="T109"/>
                        </a:cxn>
                        <a:cxn ang="T179">
                          <a:pos x="T110" y="T111"/>
                        </a:cxn>
                        <a:cxn ang="T180">
                          <a:pos x="T112" y="T113"/>
                        </a:cxn>
                        <a:cxn ang="T181">
                          <a:pos x="T114" y="T115"/>
                        </a:cxn>
                        <a:cxn ang="T182">
                          <a:pos x="T116" y="T117"/>
                        </a:cxn>
                        <a:cxn ang="T183">
                          <a:pos x="T118" y="T119"/>
                        </a:cxn>
                        <a:cxn ang="T184">
                          <a:pos x="T120" y="T121"/>
                        </a:cxn>
                        <a:cxn ang="T185">
                          <a:pos x="T122" y="T123"/>
                        </a:cxn>
                      </a:cxnLst>
                      <a:rect l="T186" t="T187" r="T188" b="T189"/>
                      <a:pathLst>
                        <a:path w="976" h="139">
                          <a:moveTo>
                            <a:pt x="811" y="11"/>
                          </a:moveTo>
                          <a:lnTo>
                            <a:pt x="812" y="11"/>
                          </a:lnTo>
                          <a:lnTo>
                            <a:pt x="816" y="11"/>
                          </a:lnTo>
                          <a:lnTo>
                            <a:pt x="818" y="11"/>
                          </a:lnTo>
                          <a:lnTo>
                            <a:pt x="822" y="12"/>
                          </a:lnTo>
                          <a:lnTo>
                            <a:pt x="824" y="12"/>
                          </a:lnTo>
                          <a:lnTo>
                            <a:pt x="829" y="12"/>
                          </a:lnTo>
                          <a:lnTo>
                            <a:pt x="827" y="13"/>
                          </a:lnTo>
                          <a:lnTo>
                            <a:pt x="824" y="14"/>
                          </a:lnTo>
                          <a:lnTo>
                            <a:pt x="821" y="16"/>
                          </a:lnTo>
                          <a:lnTo>
                            <a:pt x="818" y="18"/>
                          </a:lnTo>
                          <a:lnTo>
                            <a:pt x="816" y="18"/>
                          </a:lnTo>
                          <a:lnTo>
                            <a:pt x="812" y="20"/>
                          </a:lnTo>
                          <a:lnTo>
                            <a:pt x="810" y="21"/>
                          </a:lnTo>
                          <a:lnTo>
                            <a:pt x="808" y="23"/>
                          </a:lnTo>
                          <a:lnTo>
                            <a:pt x="804" y="24"/>
                          </a:lnTo>
                          <a:lnTo>
                            <a:pt x="802" y="25"/>
                          </a:lnTo>
                          <a:lnTo>
                            <a:pt x="798" y="26"/>
                          </a:lnTo>
                          <a:lnTo>
                            <a:pt x="795" y="27"/>
                          </a:lnTo>
                          <a:lnTo>
                            <a:pt x="792" y="29"/>
                          </a:lnTo>
                          <a:lnTo>
                            <a:pt x="790" y="30"/>
                          </a:lnTo>
                          <a:lnTo>
                            <a:pt x="785" y="31"/>
                          </a:lnTo>
                          <a:lnTo>
                            <a:pt x="783" y="32"/>
                          </a:lnTo>
                          <a:lnTo>
                            <a:pt x="779" y="33"/>
                          </a:lnTo>
                          <a:lnTo>
                            <a:pt x="777" y="33"/>
                          </a:lnTo>
                          <a:lnTo>
                            <a:pt x="772" y="35"/>
                          </a:lnTo>
                          <a:lnTo>
                            <a:pt x="770" y="36"/>
                          </a:lnTo>
                          <a:lnTo>
                            <a:pt x="766" y="36"/>
                          </a:lnTo>
                          <a:lnTo>
                            <a:pt x="764" y="36"/>
                          </a:lnTo>
                          <a:lnTo>
                            <a:pt x="761" y="36"/>
                          </a:lnTo>
                          <a:lnTo>
                            <a:pt x="758" y="36"/>
                          </a:lnTo>
                          <a:lnTo>
                            <a:pt x="755" y="35"/>
                          </a:lnTo>
                          <a:lnTo>
                            <a:pt x="752" y="33"/>
                          </a:lnTo>
                          <a:lnTo>
                            <a:pt x="750" y="32"/>
                          </a:lnTo>
                          <a:lnTo>
                            <a:pt x="748" y="31"/>
                          </a:lnTo>
                          <a:lnTo>
                            <a:pt x="746" y="29"/>
                          </a:lnTo>
                          <a:lnTo>
                            <a:pt x="744" y="26"/>
                          </a:lnTo>
                          <a:lnTo>
                            <a:pt x="741" y="24"/>
                          </a:lnTo>
                          <a:lnTo>
                            <a:pt x="740" y="21"/>
                          </a:lnTo>
                          <a:lnTo>
                            <a:pt x="735" y="24"/>
                          </a:lnTo>
                          <a:lnTo>
                            <a:pt x="732" y="25"/>
                          </a:lnTo>
                          <a:lnTo>
                            <a:pt x="727" y="27"/>
                          </a:lnTo>
                          <a:lnTo>
                            <a:pt x="723" y="30"/>
                          </a:lnTo>
                          <a:lnTo>
                            <a:pt x="721" y="32"/>
                          </a:lnTo>
                          <a:lnTo>
                            <a:pt x="719" y="33"/>
                          </a:lnTo>
                          <a:lnTo>
                            <a:pt x="716" y="36"/>
                          </a:lnTo>
                          <a:lnTo>
                            <a:pt x="715" y="38"/>
                          </a:lnTo>
                          <a:lnTo>
                            <a:pt x="712" y="40"/>
                          </a:lnTo>
                          <a:lnTo>
                            <a:pt x="710" y="43"/>
                          </a:lnTo>
                          <a:lnTo>
                            <a:pt x="708" y="45"/>
                          </a:lnTo>
                          <a:lnTo>
                            <a:pt x="707" y="46"/>
                          </a:lnTo>
                          <a:lnTo>
                            <a:pt x="704" y="46"/>
                          </a:lnTo>
                          <a:lnTo>
                            <a:pt x="702" y="46"/>
                          </a:lnTo>
                          <a:lnTo>
                            <a:pt x="698" y="44"/>
                          </a:lnTo>
                          <a:lnTo>
                            <a:pt x="695" y="42"/>
                          </a:lnTo>
                          <a:lnTo>
                            <a:pt x="691" y="39"/>
                          </a:lnTo>
                          <a:lnTo>
                            <a:pt x="688" y="38"/>
                          </a:lnTo>
                          <a:lnTo>
                            <a:pt x="684" y="36"/>
                          </a:lnTo>
                          <a:lnTo>
                            <a:pt x="681" y="32"/>
                          </a:lnTo>
                          <a:lnTo>
                            <a:pt x="678" y="31"/>
                          </a:lnTo>
                          <a:lnTo>
                            <a:pt x="676" y="30"/>
                          </a:lnTo>
                          <a:lnTo>
                            <a:pt x="672" y="27"/>
                          </a:lnTo>
                          <a:lnTo>
                            <a:pt x="670" y="26"/>
                          </a:lnTo>
                          <a:lnTo>
                            <a:pt x="666" y="24"/>
                          </a:lnTo>
                          <a:lnTo>
                            <a:pt x="664" y="23"/>
                          </a:lnTo>
                          <a:lnTo>
                            <a:pt x="661" y="20"/>
                          </a:lnTo>
                          <a:lnTo>
                            <a:pt x="658" y="18"/>
                          </a:lnTo>
                          <a:lnTo>
                            <a:pt x="656" y="23"/>
                          </a:lnTo>
                          <a:lnTo>
                            <a:pt x="653" y="29"/>
                          </a:lnTo>
                          <a:lnTo>
                            <a:pt x="652" y="32"/>
                          </a:lnTo>
                          <a:lnTo>
                            <a:pt x="650" y="38"/>
                          </a:lnTo>
                          <a:lnTo>
                            <a:pt x="650" y="42"/>
                          </a:lnTo>
                          <a:lnTo>
                            <a:pt x="649" y="45"/>
                          </a:lnTo>
                          <a:lnTo>
                            <a:pt x="647" y="49"/>
                          </a:lnTo>
                          <a:lnTo>
                            <a:pt x="647" y="52"/>
                          </a:lnTo>
                          <a:lnTo>
                            <a:pt x="647" y="55"/>
                          </a:lnTo>
                          <a:lnTo>
                            <a:pt x="647" y="58"/>
                          </a:lnTo>
                          <a:lnTo>
                            <a:pt x="647" y="61"/>
                          </a:lnTo>
                          <a:lnTo>
                            <a:pt x="650" y="63"/>
                          </a:lnTo>
                          <a:lnTo>
                            <a:pt x="650" y="67"/>
                          </a:lnTo>
                          <a:lnTo>
                            <a:pt x="653" y="70"/>
                          </a:lnTo>
                          <a:lnTo>
                            <a:pt x="657" y="71"/>
                          </a:lnTo>
                          <a:lnTo>
                            <a:pt x="661" y="74"/>
                          </a:lnTo>
                          <a:lnTo>
                            <a:pt x="664" y="74"/>
                          </a:lnTo>
                          <a:lnTo>
                            <a:pt x="669" y="74"/>
                          </a:lnTo>
                          <a:lnTo>
                            <a:pt x="671" y="74"/>
                          </a:lnTo>
                          <a:lnTo>
                            <a:pt x="674" y="74"/>
                          </a:lnTo>
                          <a:lnTo>
                            <a:pt x="677" y="74"/>
                          </a:lnTo>
                          <a:lnTo>
                            <a:pt x="681" y="74"/>
                          </a:lnTo>
                          <a:lnTo>
                            <a:pt x="683" y="73"/>
                          </a:lnTo>
                          <a:lnTo>
                            <a:pt x="685" y="73"/>
                          </a:lnTo>
                          <a:lnTo>
                            <a:pt x="688" y="71"/>
                          </a:lnTo>
                          <a:lnTo>
                            <a:pt x="691" y="71"/>
                          </a:lnTo>
                          <a:lnTo>
                            <a:pt x="695" y="70"/>
                          </a:lnTo>
                          <a:lnTo>
                            <a:pt x="697" y="69"/>
                          </a:lnTo>
                          <a:lnTo>
                            <a:pt x="701" y="68"/>
                          </a:lnTo>
                          <a:lnTo>
                            <a:pt x="704" y="67"/>
                          </a:lnTo>
                          <a:lnTo>
                            <a:pt x="707" y="65"/>
                          </a:lnTo>
                          <a:lnTo>
                            <a:pt x="710" y="65"/>
                          </a:lnTo>
                          <a:lnTo>
                            <a:pt x="714" y="64"/>
                          </a:lnTo>
                          <a:lnTo>
                            <a:pt x="717" y="63"/>
                          </a:lnTo>
                          <a:lnTo>
                            <a:pt x="720" y="62"/>
                          </a:lnTo>
                          <a:lnTo>
                            <a:pt x="723" y="61"/>
                          </a:lnTo>
                          <a:lnTo>
                            <a:pt x="726" y="59"/>
                          </a:lnTo>
                          <a:lnTo>
                            <a:pt x="729" y="58"/>
                          </a:lnTo>
                          <a:lnTo>
                            <a:pt x="733" y="58"/>
                          </a:lnTo>
                          <a:lnTo>
                            <a:pt x="736" y="57"/>
                          </a:lnTo>
                          <a:lnTo>
                            <a:pt x="739" y="56"/>
                          </a:lnTo>
                          <a:lnTo>
                            <a:pt x="741" y="56"/>
                          </a:lnTo>
                          <a:lnTo>
                            <a:pt x="744" y="55"/>
                          </a:lnTo>
                          <a:lnTo>
                            <a:pt x="747" y="55"/>
                          </a:lnTo>
                          <a:lnTo>
                            <a:pt x="751" y="54"/>
                          </a:lnTo>
                          <a:lnTo>
                            <a:pt x="753" y="54"/>
                          </a:lnTo>
                          <a:lnTo>
                            <a:pt x="758" y="52"/>
                          </a:lnTo>
                          <a:lnTo>
                            <a:pt x="763" y="54"/>
                          </a:lnTo>
                          <a:lnTo>
                            <a:pt x="766" y="54"/>
                          </a:lnTo>
                          <a:lnTo>
                            <a:pt x="770" y="55"/>
                          </a:lnTo>
                          <a:lnTo>
                            <a:pt x="772" y="56"/>
                          </a:lnTo>
                          <a:lnTo>
                            <a:pt x="774" y="59"/>
                          </a:lnTo>
                          <a:lnTo>
                            <a:pt x="774" y="63"/>
                          </a:lnTo>
                          <a:lnTo>
                            <a:pt x="777" y="65"/>
                          </a:lnTo>
                          <a:lnTo>
                            <a:pt x="777" y="68"/>
                          </a:lnTo>
                          <a:lnTo>
                            <a:pt x="779" y="71"/>
                          </a:lnTo>
                          <a:lnTo>
                            <a:pt x="780" y="74"/>
                          </a:lnTo>
                          <a:lnTo>
                            <a:pt x="782" y="77"/>
                          </a:lnTo>
                          <a:lnTo>
                            <a:pt x="784" y="80"/>
                          </a:lnTo>
                          <a:lnTo>
                            <a:pt x="786" y="82"/>
                          </a:lnTo>
                          <a:lnTo>
                            <a:pt x="790" y="83"/>
                          </a:lnTo>
                          <a:lnTo>
                            <a:pt x="792" y="86"/>
                          </a:lnTo>
                          <a:lnTo>
                            <a:pt x="795" y="87"/>
                          </a:lnTo>
                          <a:lnTo>
                            <a:pt x="798" y="88"/>
                          </a:lnTo>
                          <a:lnTo>
                            <a:pt x="801" y="88"/>
                          </a:lnTo>
                          <a:lnTo>
                            <a:pt x="804" y="90"/>
                          </a:lnTo>
                          <a:lnTo>
                            <a:pt x="808" y="90"/>
                          </a:lnTo>
                          <a:lnTo>
                            <a:pt x="812" y="92"/>
                          </a:lnTo>
                          <a:lnTo>
                            <a:pt x="816" y="92"/>
                          </a:lnTo>
                          <a:lnTo>
                            <a:pt x="820" y="92"/>
                          </a:lnTo>
                          <a:lnTo>
                            <a:pt x="823" y="90"/>
                          </a:lnTo>
                          <a:lnTo>
                            <a:pt x="828" y="89"/>
                          </a:lnTo>
                          <a:lnTo>
                            <a:pt x="831" y="88"/>
                          </a:lnTo>
                          <a:lnTo>
                            <a:pt x="836" y="86"/>
                          </a:lnTo>
                          <a:lnTo>
                            <a:pt x="840" y="83"/>
                          </a:lnTo>
                          <a:lnTo>
                            <a:pt x="846" y="82"/>
                          </a:lnTo>
                          <a:lnTo>
                            <a:pt x="849" y="78"/>
                          </a:lnTo>
                          <a:lnTo>
                            <a:pt x="853" y="76"/>
                          </a:lnTo>
                          <a:lnTo>
                            <a:pt x="857" y="71"/>
                          </a:lnTo>
                          <a:lnTo>
                            <a:pt x="862" y="68"/>
                          </a:lnTo>
                          <a:lnTo>
                            <a:pt x="867" y="63"/>
                          </a:lnTo>
                          <a:lnTo>
                            <a:pt x="871" y="58"/>
                          </a:lnTo>
                          <a:lnTo>
                            <a:pt x="873" y="56"/>
                          </a:lnTo>
                          <a:lnTo>
                            <a:pt x="875" y="54"/>
                          </a:lnTo>
                          <a:lnTo>
                            <a:pt x="878" y="50"/>
                          </a:lnTo>
                          <a:lnTo>
                            <a:pt x="880" y="48"/>
                          </a:lnTo>
                          <a:lnTo>
                            <a:pt x="878" y="45"/>
                          </a:lnTo>
                          <a:lnTo>
                            <a:pt x="875" y="44"/>
                          </a:lnTo>
                          <a:lnTo>
                            <a:pt x="873" y="43"/>
                          </a:lnTo>
                          <a:lnTo>
                            <a:pt x="868" y="43"/>
                          </a:lnTo>
                          <a:lnTo>
                            <a:pt x="865" y="43"/>
                          </a:lnTo>
                          <a:lnTo>
                            <a:pt x="860" y="43"/>
                          </a:lnTo>
                          <a:lnTo>
                            <a:pt x="855" y="43"/>
                          </a:lnTo>
                          <a:lnTo>
                            <a:pt x="850" y="43"/>
                          </a:lnTo>
                          <a:lnTo>
                            <a:pt x="847" y="43"/>
                          </a:lnTo>
                          <a:lnTo>
                            <a:pt x="844" y="43"/>
                          </a:lnTo>
                          <a:lnTo>
                            <a:pt x="842" y="43"/>
                          </a:lnTo>
                          <a:lnTo>
                            <a:pt x="840" y="44"/>
                          </a:lnTo>
                          <a:lnTo>
                            <a:pt x="835" y="44"/>
                          </a:lnTo>
                          <a:lnTo>
                            <a:pt x="830" y="44"/>
                          </a:lnTo>
                          <a:lnTo>
                            <a:pt x="825" y="43"/>
                          </a:lnTo>
                          <a:lnTo>
                            <a:pt x="823" y="43"/>
                          </a:lnTo>
                          <a:lnTo>
                            <a:pt x="820" y="40"/>
                          </a:lnTo>
                          <a:lnTo>
                            <a:pt x="820" y="39"/>
                          </a:lnTo>
                          <a:lnTo>
                            <a:pt x="821" y="37"/>
                          </a:lnTo>
                          <a:lnTo>
                            <a:pt x="822" y="33"/>
                          </a:lnTo>
                          <a:lnTo>
                            <a:pt x="824" y="31"/>
                          </a:lnTo>
                          <a:lnTo>
                            <a:pt x="827" y="30"/>
                          </a:lnTo>
                          <a:lnTo>
                            <a:pt x="829" y="25"/>
                          </a:lnTo>
                          <a:lnTo>
                            <a:pt x="833" y="23"/>
                          </a:lnTo>
                          <a:lnTo>
                            <a:pt x="834" y="19"/>
                          </a:lnTo>
                          <a:lnTo>
                            <a:pt x="836" y="17"/>
                          </a:lnTo>
                          <a:lnTo>
                            <a:pt x="837" y="14"/>
                          </a:lnTo>
                          <a:lnTo>
                            <a:pt x="839" y="12"/>
                          </a:lnTo>
                          <a:lnTo>
                            <a:pt x="842" y="12"/>
                          </a:lnTo>
                          <a:lnTo>
                            <a:pt x="847" y="12"/>
                          </a:lnTo>
                          <a:lnTo>
                            <a:pt x="852" y="12"/>
                          </a:lnTo>
                          <a:lnTo>
                            <a:pt x="857" y="13"/>
                          </a:lnTo>
                          <a:lnTo>
                            <a:pt x="860" y="13"/>
                          </a:lnTo>
                          <a:lnTo>
                            <a:pt x="862" y="13"/>
                          </a:lnTo>
                          <a:lnTo>
                            <a:pt x="865" y="13"/>
                          </a:lnTo>
                          <a:lnTo>
                            <a:pt x="868" y="13"/>
                          </a:lnTo>
                          <a:lnTo>
                            <a:pt x="871" y="13"/>
                          </a:lnTo>
                          <a:lnTo>
                            <a:pt x="873" y="14"/>
                          </a:lnTo>
                          <a:lnTo>
                            <a:pt x="875" y="14"/>
                          </a:lnTo>
                          <a:lnTo>
                            <a:pt x="879" y="16"/>
                          </a:lnTo>
                          <a:lnTo>
                            <a:pt x="881" y="16"/>
                          </a:lnTo>
                          <a:lnTo>
                            <a:pt x="885" y="16"/>
                          </a:lnTo>
                          <a:lnTo>
                            <a:pt x="888" y="16"/>
                          </a:lnTo>
                          <a:lnTo>
                            <a:pt x="891" y="16"/>
                          </a:lnTo>
                          <a:lnTo>
                            <a:pt x="893" y="16"/>
                          </a:lnTo>
                          <a:lnTo>
                            <a:pt x="895" y="16"/>
                          </a:lnTo>
                          <a:lnTo>
                            <a:pt x="899" y="16"/>
                          </a:lnTo>
                          <a:lnTo>
                            <a:pt x="901" y="16"/>
                          </a:lnTo>
                          <a:lnTo>
                            <a:pt x="904" y="16"/>
                          </a:lnTo>
                          <a:lnTo>
                            <a:pt x="907" y="16"/>
                          </a:lnTo>
                          <a:lnTo>
                            <a:pt x="910" y="16"/>
                          </a:lnTo>
                          <a:lnTo>
                            <a:pt x="913" y="16"/>
                          </a:lnTo>
                          <a:lnTo>
                            <a:pt x="916" y="16"/>
                          </a:lnTo>
                          <a:lnTo>
                            <a:pt x="918" y="17"/>
                          </a:lnTo>
                          <a:lnTo>
                            <a:pt x="922" y="17"/>
                          </a:lnTo>
                          <a:lnTo>
                            <a:pt x="924" y="18"/>
                          </a:lnTo>
                          <a:lnTo>
                            <a:pt x="929" y="18"/>
                          </a:lnTo>
                          <a:lnTo>
                            <a:pt x="935" y="18"/>
                          </a:lnTo>
                          <a:lnTo>
                            <a:pt x="939" y="18"/>
                          </a:lnTo>
                          <a:lnTo>
                            <a:pt x="944" y="18"/>
                          </a:lnTo>
                          <a:lnTo>
                            <a:pt x="949" y="18"/>
                          </a:lnTo>
                          <a:lnTo>
                            <a:pt x="954" y="18"/>
                          </a:lnTo>
                          <a:lnTo>
                            <a:pt x="956" y="18"/>
                          </a:lnTo>
                          <a:lnTo>
                            <a:pt x="961" y="19"/>
                          </a:lnTo>
                          <a:lnTo>
                            <a:pt x="964" y="19"/>
                          </a:lnTo>
                          <a:lnTo>
                            <a:pt x="967" y="19"/>
                          </a:lnTo>
                          <a:lnTo>
                            <a:pt x="969" y="19"/>
                          </a:lnTo>
                          <a:lnTo>
                            <a:pt x="971" y="20"/>
                          </a:lnTo>
                          <a:lnTo>
                            <a:pt x="974" y="20"/>
                          </a:lnTo>
                          <a:lnTo>
                            <a:pt x="976" y="20"/>
                          </a:lnTo>
                          <a:lnTo>
                            <a:pt x="973" y="106"/>
                          </a:lnTo>
                          <a:lnTo>
                            <a:pt x="806" y="97"/>
                          </a:lnTo>
                          <a:lnTo>
                            <a:pt x="793" y="96"/>
                          </a:lnTo>
                          <a:lnTo>
                            <a:pt x="782" y="96"/>
                          </a:lnTo>
                          <a:lnTo>
                            <a:pt x="770" y="95"/>
                          </a:lnTo>
                          <a:lnTo>
                            <a:pt x="757" y="95"/>
                          </a:lnTo>
                          <a:lnTo>
                            <a:pt x="744" y="94"/>
                          </a:lnTo>
                          <a:lnTo>
                            <a:pt x="732" y="94"/>
                          </a:lnTo>
                          <a:lnTo>
                            <a:pt x="719" y="93"/>
                          </a:lnTo>
                          <a:lnTo>
                            <a:pt x="706" y="92"/>
                          </a:lnTo>
                          <a:lnTo>
                            <a:pt x="694" y="92"/>
                          </a:lnTo>
                          <a:lnTo>
                            <a:pt x="681" y="90"/>
                          </a:lnTo>
                          <a:lnTo>
                            <a:pt x="668" y="89"/>
                          </a:lnTo>
                          <a:lnTo>
                            <a:pt x="656" y="88"/>
                          </a:lnTo>
                          <a:lnTo>
                            <a:pt x="643" y="88"/>
                          </a:lnTo>
                          <a:lnTo>
                            <a:pt x="630" y="88"/>
                          </a:lnTo>
                          <a:lnTo>
                            <a:pt x="618" y="87"/>
                          </a:lnTo>
                          <a:lnTo>
                            <a:pt x="606" y="87"/>
                          </a:lnTo>
                          <a:lnTo>
                            <a:pt x="593" y="86"/>
                          </a:lnTo>
                          <a:lnTo>
                            <a:pt x="580" y="86"/>
                          </a:lnTo>
                          <a:lnTo>
                            <a:pt x="568" y="86"/>
                          </a:lnTo>
                          <a:lnTo>
                            <a:pt x="555" y="86"/>
                          </a:lnTo>
                          <a:lnTo>
                            <a:pt x="543" y="84"/>
                          </a:lnTo>
                          <a:lnTo>
                            <a:pt x="530" y="84"/>
                          </a:lnTo>
                          <a:lnTo>
                            <a:pt x="518" y="84"/>
                          </a:lnTo>
                          <a:lnTo>
                            <a:pt x="505" y="84"/>
                          </a:lnTo>
                          <a:lnTo>
                            <a:pt x="492" y="84"/>
                          </a:lnTo>
                          <a:lnTo>
                            <a:pt x="480" y="84"/>
                          </a:lnTo>
                          <a:lnTo>
                            <a:pt x="468" y="84"/>
                          </a:lnTo>
                          <a:lnTo>
                            <a:pt x="455" y="84"/>
                          </a:lnTo>
                          <a:lnTo>
                            <a:pt x="442" y="84"/>
                          </a:lnTo>
                          <a:lnTo>
                            <a:pt x="430" y="84"/>
                          </a:lnTo>
                          <a:lnTo>
                            <a:pt x="418" y="86"/>
                          </a:lnTo>
                          <a:lnTo>
                            <a:pt x="407" y="86"/>
                          </a:lnTo>
                          <a:lnTo>
                            <a:pt x="394" y="86"/>
                          </a:lnTo>
                          <a:lnTo>
                            <a:pt x="382" y="86"/>
                          </a:lnTo>
                          <a:lnTo>
                            <a:pt x="369" y="86"/>
                          </a:lnTo>
                          <a:lnTo>
                            <a:pt x="357" y="87"/>
                          </a:lnTo>
                          <a:lnTo>
                            <a:pt x="344" y="87"/>
                          </a:lnTo>
                          <a:lnTo>
                            <a:pt x="332" y="88"/>
                          </a:lnTo>
                          <a:lnTo>
                            <a:pt x="320" y="88"/>
                          </a:lnTo>
                          <a:lnTo>
                            <a:pt x="308" y="90"/>
                          </a:lnTo>
                          <a:lnTo>
                            <a:pt x="295" y="90"/>
                          </a:lnTo>
                          <a:lnTo>
                            <a:pt x="283" y="92"/>
                          </a:lnTo>
                          <a:lnTo>
                            <a:pt x="270" y="93"/>
                          </a:lnTo>
                          <a:lnTo>
                            <a:pt x="258" y="94"/>
                          </a:lnTo>
                          <a:lnTo>
                            <a:pt x="245" y="95"/>
                          </a:lnTo>
                          <a:lnTo>
                            <a:pt x="235" y="96"/>
                          </a:lnTo>
                          <a:lnTo>
                            <a:pt x="223" y="99"/>
                          </a:lnTo>
                          <a:lnTo>
                            <a:pt x="210" y="100"/>
                          </a:lnTo>
                          <a:lnTo>
                            <a:pt x="198" y="101"/>
                          </a:lnTo>
                          <a:lnTo>
                            <a:pt x="186" y="103"/>
                          </a:lnTo>
                          <a:lnTo>
                            <a:pt x="174" y="105"/>
                          </a:lnTo>
                          <a:lnTo>
                            <a:pt x="162" y="106"/>
                          </a:lnTo>
                          <a:lnTo>
                            <a:pt x="150" y="108"/>
                          </a:lnTo>
                          <a:lnTo>
                            <a:pt x="138" y="111"/>
                          </a:lnTo>
                          <a:lnTo>
                            <a:pt x="127" y="113"/>
                          </a:lnTo>
                          <a:lnTo>
                            <a:pt x="116" y="115"/>
                          </a:lnTo>
                          <a:lnTo>
                            <a:pt x="103" y="118"/>
                          </a:lnTo>
                          <a:lnTo>
                            <a:pt x="92" y="120"/>
                          </a:lnTo>
                          <a:lnTo>
                            <a:pt x="80" y="124"/>
                          </a:lnTo>
                          <a:lnTo>
                            <a:pt x="70" y="126"/>
                          </a:lnTo>
                          <a:lnTo>
                            <a:pt x="58" y="130"/>
                          </a:lnTo>
                          <a:lnTo>
                            <a:pt x="46" y="132"/>
                          </a:lnTo>
                          <a:lnTo>
                            <a:pt x="35" y="134"/>
                          </a:lnTo>
                          <a:lnTo>
                            <a:pt x="23" y="139"/>
                          </a:lnTo>
                          <a:lnTo>
                            <a:pt x="0" y="56"/>
                          </a:lnTo>
                          <a:lnTo>
                            <a:pt x="4" y="54"/>
                          </a:lnTo>
                          <a:lnTo>
                            <a:pt x="10" y="52"/>
                          </a:lnTo>
                          <a:lnTo>
                            <a:pt x="13" y="51"/>
                          </a:lnTo>
                          <a:lnTo>
                            <a:pt x="15" y="50"/>
                          </a:lnTo>
                          <a:lnTo>
                            <a:pt x="17" y="50"/>
                          </a:lnTo>
                          <a:lnTo>
                            <a:pt x="21" y="49"/>
                          </a:lnTo>
                          <a:lnTo>
                            <a:pt x="26" y="48"/>
                          </a:lnTo>
                          <a:lnTo>
                            <a:pt x="30" y="46"/>
                          </a:lnTo>
                          <a:lnTo>
                            <a:pt x="33" y="45"/>
                          </a:lnTo>
                          <a:lnTo>
                            <a:pt x="36" y="45"/>
                          </a:lnTo>
                          <a:lnTo>
                            <a:pt x="39" y="44"/>
                          </a:lnTo>
                          <a:lnTo>
                            <a:pt x="42" y="44"/>
                          </a:lnTo>
                          <a:lnTo>
                            <a:pt x="45" y="43"/>
                          </a:lnTo>
                          <a:lnTo>
                            <a:pt x="47" y="43"/>
                          </a:lnTo>
                          <a:lnTo>
                            <a:pt x="49" y="42"/>
                          </a:lnTo>
                          <a:lnTo>
                            <a:pt x="53" y="40"/>
                          </a:lnTo>
                          <a:lnTo>
                            <a:pt x="55" y="40"/>
                          </a:lnTo>
                          <a:lnTo>
                            <a:pt x="58" y="39"/>
                          </a:lnTo>
                          <a:lnTo>
                            <a:pt x="60" y="38"/>
                          </a:lnTo>
                          <a:lnTo>
                            <a:pt x="64" y="38"/>
                          </a:lnTo>
                          <a:lnTo>
                            <a:pt x="66" y="37"/>
                          </a:lnTo>
                          <a:lnTo>
                            <a:pt x="68" y="37"/>
                          </a:lnTo>
                          <a:lnTo>
                            <a:pt x="71" y="36"/>
                          </a:lnTo>
                          <a:lnTo>
                            <a:pt x="74" y="36"/>
                          </a:lnTo>
                          <a:lnTo>
                            <a:pt x="77" y="35"/>
                          </a:lnTo>
                          <a:lnTo>
                            <a:pt x="80" y="35"/>
                          </a:lnTo>
                          <a:lnTo>
                            <a:pt x="83" y="33"/>
                          </a:lnTo>
                          <a:lnTo>
                            <a:pt x="86" y="33"/>
                          </a:lnTo>
                          <a:lnTo>
                            <a:pt x="89" y="32"/>
                          </a:lnTo>
                          <a:lnTo>
                            <a:pt x="91" y="32"/>
                          </a:lnTo>
                          <a:lnTo>
                            <a:pt x="93" y="31"/>
                          </a:lnTo>
                          <a:lnTo>
                            <a:pt x="96" y="31"/>
                          </a:lnTo>
                          <a:lnTo>
                            <a:pt x="98" y="30"/>
                          </a:lnTo>
                          <a:lnTo>
                            <a:pt x="100" y="30"/>
                          </a:lnTo>
                          <a:lnTo>
                            <a:pt x="104" y="29"/>
                          </a:lnTo>
                          <a:lnTo>
                            <a:pt x="108" y="29"/>
                          </a:lnTo>
                          <a:lnTo>
                            <a:pt x="110" y="27"/>
                          </a:lnTo>
                          <a:lnTo>
                            <a:pt x="112" y="27"/>
                          </a:lnTo>
                          <a:lnTo>
                            <a:pt x="115" y="27"/>
                          </a:lnTo>
                          <a:lnTo>
                            <a:pt x="118" y="26"/>
                          </a:lnTo>
                          <a:lnTo>
                            <a:pt x="121" y="26"/>
                          </a:lnTo>
                          <a:lnTo>
                            <a:pt x="123" y="25"/>
                          </a:lnTo>
                          <a:lnTo>
                            <a:pt x="127" y="25"/>
                          </a:lnTo>
                          <a:lnTo>
                            <a:pt x="129" y="25"/>
                          </a:lnTo>
                          <a:lnTo>
                            <a:pt x="131" y="24"/>
                          </a:lnTo>
                          <a:lnTo>
                            <a:pt x="134" y="24"/>
                          </a:lnTo>
                          <a:lnTo>
                            <a:pt x="136" y="23"/>
                          </a:lnTo>
                          <a:lnTo>
                            <a:pt x="140" y="23"/>
                          </a:lnTo>
                          <a:lnTo>
                            <a:pt x="142" y="21"/>
                          </a:lnTo>
                          <a:lnTo>
                            <a:pt x="144" y="21"/>
                          </a:lnTo>
                          <a:lnTo>
                            <a:pt x="148" y="20"/>
                          </a:lnTo>
                          <a:lnTo>
                            <a:pt x="150" y="20"/>
                          </a:lnTo>
                          <a:lnTo>
                            <a:pt x="153" y="20"/>
                          </a:lnTo>
                          <a:lnTo>
                            <a:pt x="156" y="20"/>
                          </a:lnTo>
                          <a:lnTo>
                            <a:pt x="159" y="20"/>
                          </a:lnTo>
                          <a:lnTo>
                            <a:pt x="162" y="20"/>
                          </a:lnTo>
                          <a:lnTo>
                            <a:pt x="165" y="19"/>
                          </a:lnTo>
                          <a:lnTo>
                            <a:pt x="167" y="18"/>
                          </a:lnTo>
                          <a:lnTo>
                            <a:pt x="170" y="18"/>
                          </a:lnTo>
                          <a:lnTo>
                            <a:pt x="173" y="18"/>
                          </a:lnTo>
                          <a:lnTo>
                            <a:pt x="173" y="20"/>
                          </a:lnTo>
                          <a:lnTo>
                            <a:pt x="174" y="24"/>
                          </a:lnTo>
                          <a:lnTo>
                            <a:pt x="175" y="26"/>
                          </a:lnTo>
                          <a:lnTo>
                            <a:pt x="176" y="30"/>
                          </a:lnTo>
                          <a:lnTo>
                            <a:pt x="176" y="32"/>
                          </a:lnTo>
                          <a:lnTo>
                            <a:pt x="178" y="36"/>
                          </a:lnTo>
                          <a:lnTo>
                            <a:pt x="179" y="38"/>
                          </a:lnTo>
                          <a:lnTo>
                            <a:pt x="179" y="43"/>
                          </a:lnTo>
                          <a:lnTo>
                            <a:pt x="184" y="43"/>
                          </a:lnTo>
                          <a:lnTo>
                            <a:pt x="187" y="43"/>
                          </a:lnTo>
                          <a:lnTo>
                            <a:pt x="192" y="43"/>
                          </a:lnTo>
                          <a:lnTo>
                            <a:pt x="197" y="43"/>
                          </a:lnTo>
                          <a:lnTo>
                            <a:pt x="200" y="43"/>
                          </a:lnTo>
                          <a:lnTo>
                            <a:pt x="205" y="43"/>
                          </a:lnTo>
                          <a:lnTo>
                            <a:pt x="210" y="43"/>
                          </a:lnTo>
                          <a:lnTo>
                            <a:pt x="214" y="43"/>
                          </a:lnTo>
                          <a:lnTo>
                            <a:pt x="214" y="39"/>
                          </a:lnTo>
                          <a:lnTo>
                            <a:pt x="217" y="36"/>
                          </a:lnTo>
                          <a:lnTo>
                            <a:pt x="219" y="33"/>
                          </a:lnTo>
                          <a:lnTo>
                            <a:pt x="220" y="32"/>
                          </a:lnTo>
                          <a:lnTo>
                            <a:pt x="224" y="27"/>
                          </a:lnTo>
                          <a:lnTo>
                            <a:pt x="227" y="25"/>
                          </a:lnTo>
                          <a:lnTo>
                            <a:pt x="230" y="24"/>
                          </a:lnTo>
                          <a:lnTo>
                            <a:pt x="233" y="23"/>
                          </a:lnTo>
                          <a:lnTo>
                            <a:pt x="237" y="23"/>
                          </a:lnTo>
                          <a:lnTo>
                            <a:pt x="241" y="23"/>
                          </a:lnTo>
                          <a:lnTo>
                            <a:pt x="243" y="23"/>
                          </a:lnTo>
                          <a:lnTo>
                            <a:pt x="245" y="25"/>
                          </a:lnTo>
                          <a:lnTo>
                            <a:pt x="248" y="26"/>
                          </a:lnTo>
                          <a:lnTo>
                            <a:pt x="250" y="30"/>
                          </a:lnTo>
                          <a:lnTo>
                            <a:pt x="252" y="32"/>
                          </a:lnTo>
                          <a:lnTo>
                            <a:pt x="256" y="36"/>
                          </a:lnTo>
                          <a:lnTo>
                            <a:pt x="258" y="38"/>
                          </a:lnTo>
                          <a:lnTo>
                            <a:pt x="262" y="43"/>
                          </a:lnTo>
                          <a:lnTo>
                            <a:pt x="264" y="46"/>
                          </a:lnTo>
                          <a:lnTo>
                            <a:pt x="267" y="50"/>
                          </a:lnTo>
                          <a:lnTo>
                            <a:pt x="269" y="54"/>
                          </a:lnTo>
                          <a:lnTo>
                            <a:pt x="273" y="58"/>
                          </a:lnTo>
                          <a:lnTo>
                            <a:pt x="275" y="62"/>
                          </a:lnTo>
                          <a:lnTo>
                            <a:pt x="277" y="65"/>
                          </a:lnTo>
                          <a:lnTo>
                            <a:pt x="281" y="69"/>
                          </a:lnTo>
                          <a:lnTo>
                            <a:pt x="284" y="73"/>
                          </a:lnTo>
                          <a:lnTo>
                            <a:pt x="287" y="75"/>
                          </a:lnTo>
                          <a:lnTo>
                            <a:pt x="290" y="78"/>
                          </a:lnTo>
                          <a:lnTo>
                            <a:pt x="293" y="81"/>
                          </a:lnTo>
                          <a:lnTo>
                            <a:pt x="297" y="82"/>
                          </a:lnTo>
                          <a:lnTo>
                            <a:pt x="301" y="83"/>
                          </a:lnTo>
                          <a:lnTo>
                            <a:pt x="305" y="83"/>
                          </a:lnTo>
                          <a:lnTo>
                            <a:pt x="308" y="83"/>
                          </a:lnTo>
                          <a:lnTo>
                            <a:pt x="314" y="83"/>
                          </a:lnTo>
                          <a:lnTo>
                            <a:pt x="315" y="81"/>
                          </a:lnTo>
                          <a:lnTo>
                            <a:pt x="316" y="77"/>
                          </a:lnTo>
                          <a:lnTo>
                            <a:pt x="319" y="75"/>
                          </a:lnTo>
                          <a:lnTo>
                            <a:pt x="320" y="73"/>
                          </a:lnTo>
                          <a:lnTo>
                            <a:pt x="321" y="70"/>
                          </a:lnTo>
                          <a:lnTo>
                            <a:pt x="321" y="67"/>
                          </a:lnTo>
                          <a:lnTo>
                            <a:pt x="322" y="64"/>
                          </a:lnTo>
                          <a:lnTo>
                            <a:pt x="324" y="62"/>
                          </a:lnTo>
                          <a:lnTo>
                            <a:pt x="324" y="59"/>
                          </a:lnTo>
                          <a:lnTo>
                            <a:pt x="324" y="57"/>
                          </a:lnTo>
                          <a:lnTo>
                            <a:pt x="324" y="54"/>
                          </a:lnTo>
                          <a:lnTo>
                            <a:pt x="324" y="51"/>
                          </a:lnTo>
                          <a:lnTo>
                            <a:pt x="324" y="46"/>
                          </a:lnTo>
                          <a:lnTo>
                            <a:pt x="324" y="42"/>
                          </a:lnTo>
                          <a:lnTo>
                            <a:pt x="321" y="36"/>
                          </a:lnTo>
                          <a:lnTo>
                            <a:pt x="320" y="31"/>
                          </a:lnTo>
                          <a:lnTo>
                            <a:pt x="318" y="26"/>
                          </a:lnTo>
                          <a:lnTo>
                            <a:pt x="315" y="21"/>
                          </a:lnTo>
                          <a:lnTo>
                            <a:pt x="311" y="18"/>
                          </a:lnTo>
                          <a:lnTo>
                            <a:pt x="308" y="12"/>
                          </a:lnTo>
                          <a:lnTo>
                            <a:pt x="303" y="8"/>
                          </a:lnTo>
                          <a:lnTo>
                            <a:pt x="300" y="5"/>
                          </a:lnTo>
                          <a:lnTo>
                            <a:pt x="303" y="5"/>
                          </a:lnTo>
                          <a:lnTo>
                            <a:pt x="307" y="4"/>
                          </a:lnTo>
                          <a:lnTo>
                            <a:pt x="309" y="2"/>
                          </a:lnTo>
                          <a:lnTo>
                            <a:pt x="314" y="2"/>
                          </a:lnTo>
                          <a:lnTo>
                            <a:pt x="316" y="2"/>
                          </a:lnTo>
                          <a:lnTo>
                            <a:pt x="320" y="2"/>
                          </a:lnTo>
                          <a:lnTo>
                            <a:pt x="324" y="2"/>
                          </a:lnTo>
                          <a:lnTo>
                            <a:pt x="327" y="2"/>
                          </a:lnTo>
                          <a:lnTo>
                            <a:pt x="331" y="2"/>
                          </a:lnTo>
                          <a:lnTo>
                            <a:pt x="334" y="2"/>
                          </a:lnTo>
                          <a:lnTo>
                            <a:pt x="337" y="1"/>
                          </a:lnTo>
                          <a:lnTo>
                            <a:pt x="341" y="1"/>
                          </a:lnTo>
                          <a:lnTo>
                            <a:pt x="344" y="1"/>
                          </a:lnTo>
                          <a:lnTo>
                            <a:pt x="347" y="1"/>
                          </a:lnTo>
                          <a:lnTo>
                            <a:pt x="351" y="1"/>
                          </a:lnTo>
                          <a:lnTo>
                            <a:pt x="354" y="1"/>
                          </a:lnTo>
                          <a:lnTo>
                            <a:pt x="353" y="4"/>
                          </a:lnTo>
                          <a:lnTo>
                            <a:pt x="352" y="6"/>
                          </a:lnTo>
                          <a:lnTo>
                            <a:pt x="350" y="10"/>
                          </a:lnTo>
                          <a:lnTo>
                            <a:pt x="348" y="13"/>
                          </a:lnTo>
                          <a:lnTo>
                            <a:pt x="353" y="16"/>
                          </a:lnTo>
                          <a:lnTo>
                            <a:pt x="357" y="18"/>
                          </a:lnTo>
                          <a:lnTo>
                            <a:pt x="360" y="19"/>
                          </a:lnTo>
                          <a:lnTo>
                            <a:pt x="364" y="21"/>
                          </a:lnTo>
                          <a:lnTo>
                            <a:pt x="366" y="23"/>
                          </a:lnTo>
                          <a:lnTo>
                            <a:pt x="370" y="26"/>
                          </a:lnTo>
                          <a:lnTo>
                            <a:pt x="373" y="27"/>
                          </a:lnTo>
                          <a:lnTo>
                            <a:pt x="378" y="31"/>
                          </a:lnTo>
                          <a:lnTo>
                            <a:pt x="379" y="33"/>
                          </a:lnTo>
                          <a:lnTo>
                            <a:pt x="382" y="37"/>
                          </a:lnTo>
                          <a:lnTo>
                            <a:pt x="384" y="39"/>
                          </a:lnTo>
                          <a:lnTo>
                            <a:pt x="386" y="43"/>
                          </a:lnTo>
                          <a:lnTo>
                            <a:pt x="391" y="48"/>
                          </a:lnTo>
                          <a:lnTo>
                            <a:pt x="396" y="52"/>
                          </a:lnTo>
                          <a:lnTo>
                            <a:pt x="401" y="56"/>
                          </a:lnTo>
                          <a:lnTo>
                            <a:pt x="407" y="58"/>
                          </a:lnTo>
                          <a:lnTo>
                            <a:pt x="409" y="59"/>
                          </a:lnTo>
                          <a:lnTo>
                            <a:pt x="411" y="61"/>
                          </a:lnTo>
                          <a:lnTo>
                            <a:pt x="415" y="62"/>
                          </a:lnTo>
                          <a:lnTo>
                            <a:pt x="417" y="63"/>
                          </a:lnTo>
                          <a:lnTo>
                            <a:pt x="420" y="63"/>
                          </a:lnTo>
                          <a:lnTo>
                            <a:pt x="422" y="64"/>
                          </a:lnTo>
                          <a:lnTo>
                            <a:pt x="424" y="64"/>
                          </a:lnTo>
                          <a:lnTo>
                            <a:pt x="428" y="64"/>
                          </a:lnTo>
                          <a:lnTo>
                            <a:pt x="430" y="64"/>
                          </a:lnTo>
                          <a:lnTo>
                            <a:pt x="434" y="64"/>
                          </a:lnTo>
                          <a:lnTo>
                            <a:pt x="436" y="64"/>
                          </a:lnTo>
                          <a:lnTo>
                            <a:pt x="440" y="65"/>
                          </a:lnTo>
                          <a:lnTo>
                            <a:pt x="442" y="64"/>
                          </a:lnTo>
                          <a:lnTo>
                            <a:pt x="445" y="64"/>
                          </a:lnTo>
                          <a:lnTo>
                            <a:pt x="448" y="63"/>
                          </a:lnTo>
                          <a:lnTo>
                            <a:pt x="451" y="63"/>
                          </a:lnTo>
                          <a:lnTo>
                            <a:pt x="453" y="62"/>
                          </a:lnTo>
                          <a:lnTo>
                            <a:pt x="455" y="62"/>
                          </a:lnTo>
                          <a:lnTo>
                            <a:pt x="458" y="61"/>
                          </a:lnTo>
                          <a:lnTo>
                            <a:pt x="461" y="61"/>
                          </a:lnTo>
                          <a:lnTo>
                            <a:pt x="466" y="57"/>
                          </a:lnTo>
                          <a:lnTo>
                            <a:pt x="471" y="55"/>
                          </a:lnTo>
                          <a:lnTo>
                            <a:pt x="475" y="52"/>
                          </a:lnTo>
                          <a:lnTo>
                            <a:pt x="480" y="49"/>
                          </a:lnTo>
                          <a:lnTo>
                            <a:pt x="485" y="45"/>
                          </a:lnTo>
                          <a:lnTo>
                            <a:pt x="488" y="42"/>
                          </a:lnTo>
                          <a:lnTo>
                            <a:pt x="493" y="38"/>
                          </a:lnTo>
                          <a:lnTo>
                            <a:pt x="497" y="35"/>
                          </a:lnTo>
                          <a:lnTo>
                            <a:pt x="499" y="30"/>
                          </a:lnTo>
                          <a:lnTo>
                            <a:pt x="503" y="25"/>
                          </a:lnTo>
                          <a:lnTo>
                            <a:pt x="505" y="21"/>
                          </a:lnTo>
                          <a:lnTo>
                            <a:pt x="507" y="18"/>
                          </a:lnTo>
                          <a:lnTo>
                            <a:pt x="509" y="12"/>
                          </a:lnTo>
                          <a:lnTo>
                            <a:pt x="510" y="7"/>
                          </a:lnTo>
                          <a:lnTo>
                            <a:pt x="511" y="4"/>
                          </a:lnTo>
                          <a:lnTo>
                            <a:pt x="511" y="0"/>
                          </a:lnTo>
                          <a:lnTo>
                            <a:pt x="515" y="0"/>
                          </a:lnTo>
                          <a:lnTo>
                            <a:pt x="518" y="0"/>
                          </a:lnTo>
                          <a:lnTo>
                            <a:pt x="523" y="0"/>
                          </a:lnTo>
                          <a:lnTo>
                            <a:pt x="528" y="0"/>
                          </a:lnTo>
                          <a:lnTo>
                            <a:pt x="531" y="0"/>
                          </a:lnTo>
                          <a:lnTo>
                            <a:pt x="535" y="0"/>
                          </a:lnTo>
                          <a:lnTo>
                            <a:pt x="538" y="0"/>
                          </a:lnTo>
                          <a:lnTo>
                            <a:pt x="544" y="0"/>
                          </a:lnTo>
                          <a:lnTo>
                            <a:pt x="538" y="2"/>
                          </a:lnTo>
                          <a:lnTo>
                            <a:pt x="536" y="5"/>
                          </a:lnTo>
                          <a:lnTo>
                            <a:pt x="534" y="7"/>
                          </a:lnTo>
                          <a:lnTo>
                            <a:pt x="531" y="10"/>
                          </a:lnTo>
                          <a:lnTo>
                            <a:pt x="526" y="16"/>
                          </a:lnTo>
                          <a:lnTo>
                            <a:pt x="522" y="20"/>
                          </a:lnTo>
                          <a:lnTo>
                            <a:pt x="518" y="24"/>
                          </a:lnTo>
                          <a:lnTo>
                            <a:pt x="517" y="29"/>
                          </a:lnTo>
                          <a:lnTo>
                            <a:pt x="516" y="33"/>
                          </a:lnTo>
                          <a:lnTo>
                            <a:pt x="516" y="38"/>
                          </a:lnTo>
                          <a:lnTo>
                            <a:pt x="516" y="40"/>
                          </a:lnTo>
                          <a:lnTo>
                            <a:pt x="516" y="45"/>
                          </a:lnTo>
                          <a:lnTo>
                            <a:pt x="518" y="48"/>
                          </a:lnTo>
                          <a:lnTo>
                            <a:pt x="521" y="51"/>
                          </a:lnTo>
                          <a:lnTo>
                            <a:pt x="523" y="54"/>
                          </a:lnTo>
                          <a:lnTo>
                            <a:pt x="525" y="57"/>
                          </a:lnTo>
                          <a:lnTo>
                            <a:pt x="529" y="59"/>
                          </a:lnTo>
                          <a:lnTo>
                            <a:pt x="534" y="62"/>
                          </a:lnTo>
                          <a:lnTo>
                            <a:pt x="536" y="63"/>
                          </a:lnTo>
                          <a:lnTo>
                            <a:pt x="541" y="65"/>
                          </a:lnTo>
                          <a:lnTo>
                            <a:pt x="545" y="67"/>
                          </a:lnTo>
                          <a:lnTo>
                            <a:pt x="549" y="68"/>
                          </a:lnTo>
                          <a:lnTo>
                            <a:pt x="554" y="69"/>
                          </a:lnTo>
                          <a:lnTo>
                            <a:pt x="558" y="70"/>
                          </a:lnTo>
                          <a:lnTo>
                            <a:pt x="564" y="70"/>
                          </a:lnTo>
                          <a:lnTo>
                            <a:pt x="569" y="71"/>
                          </a:lnTo>
                          <a:lnTo>
                            <a:pt x="573" y="71"/>
                          </a:lnTo>
                          <a:lnTo>
                            <a:pt x="577" y="71"/>
                          </a:lnTo>
                          <a:lnTo>
                            <a:pt x="582" y="71"/>
                          </a:lnTo>
                          <a:lnTo>
                            <a:pt x="586" y="71"/>
                          </a:lnTo>
                          <a:lnTo>
                            <a:pt x="589" y="70"/>
                          </a:lnTo>
                          <a:lnTo>
                            <a:pt x="593" y="70"/>
                          </a:lnTo>
                          <a:lnTo>
                            <a:pt x="595" y="69"/>
                          </a:lnTo>
                          <a:lnTo>
                            <a:pt x="599" y="68"/>
                          </a:lnTo>
                          <a:lnTo>
                            <a:pt x="598" y="64"/>
                          </a:lnTo>
                          <a:lnTo>
                            <a:pt x="596" y="61"/>
                          </a:lnTo>
                          <a:lnTo>
                            <a:pt x="596" y="58"/>
                          </a:lnTo>
                          <a:lnTo>
                            <a:pt x="596" y="56"/>
                          </a:lnTo>
                          <a:lnTo>
                            <a:pt x="595" y="52"/>
                          </a:lnTo>
                          <a:lnTo>
                            <a:pt x="595" y="50"/>
                          </a:lnTo>
                          <a:lnTo>
                            <a:pt x="594" y="48"/>
                          </a:lnTo>
                          <a:lnTo>
                            <a:pt x="594" y="45"/>
                          </a:lnTo>
                          <a:lnTo>
                            <a:pt x="593" y="40"/>
                          </a:lnTo>
                          <a:lnTo>
                            <a:pt x="592" y="37"/>
                          </a:lnTo>
                          <a:lnTo>
                            <a:pt x="591" y="33"/>
                          </a:lnTo>
                          <a:lnTo>
                            <a:pt x="591" y="31"/>
                          </a:lnTo>
                          <a:lnTo>
                            <a:pt x="589" y="27"/>
                          </a:lnTo>
                          <a:lnTo>
                            <a:pt x="588" y="26"/>
                          </a:lnTo>
                          <a:lnTo>
                            <a:pt x="587" y="24"/>
                          </a:lnTo>
                          <a:lnTo>
                            <a:pt x="586" y="23"/>
                          </a:lnTo>
                          <a:lnTo>
                            <a:pt x="583" y="20"/>
                          </a:lnTo>
                          <a:lnTo>
                            <a:pt x="582" y="19"/>
                          </a:lnTo>
                          <a:lnTo>
                            <a:pt x="577" y="18"/>
                          </a:lnTo>
                          <a:lnTo>
                            <a:pt x="575" y="17"/>
                          </a:lnTo>
                          <a:lnTo>
                            <a:pt x="572" y="16"/>
                          </a:lnTo>
                          <a:lnTo>
                            <a:pt x="569" y="14"/>
                          </a:lnTo>
                          <a:lnTo>
                            <a:pt x="564" y="12"/>
                          </a:lnTo>
                          <a:lnTo>
                            <a:pt x="562" y="8"/>
                          </a:lnTo>
                          <a:lnTo>
                            <a:pt x="558" y="6"/>
                          </a:lnTo>
                          <a:lnTo>
                            <a:pt x="556" y="5"/>
                          </a:lnTo>
                          <a:lnTo>
                            <a:pt x="554" y="2"/>
                          </a:lnTo>
                          <a:lnTo>
                            <a:pt x="551" y="0"/>
                          </a:lnTo>
                          <a:lnTo>
                            <a:pt x="556" y="0"/>
                          </a:lnTo>
                          <a:lnTo>
                            <a:pt x="560" y="0"/>
                          </a:lnTo>
                          <a:lnTo>
                            <a:pt x="564" y="0"/>
                          </a:lnTo>
                          <a:lnTo>
                            <a:pt x="568" y="0"/>
                          </a:lnTo>
                          <a:lnTo>
                            <a:pt x="572" y="0"/>
                          </a:lnTo>
                          <a:lnTo>
                            <a:pt x="576" y="0"/>
                          </a:lnTo>
                          <a:lnTo>
                            <a:pt x="580" y="0"/>
                          </a:lnTo>
                          <a:lnTo>
                            <a:pt x="585" y="0"/>
                          </a:lnTo>
                          <a:lnTo>
                            <a:pt x="588" y="0"/>
                          </a:lnTo>
                          <a:lnTo>
                            <a:pt x="592" y="0"/>
                          </a:lnTo>
                          <a:lnTo>
                            <a:pt x="596" y="0"/>
                          </a:lnTo>
                          <a:lnTo>
                            <a:pt x="600" y="0"/>
                          </a:lnTo>
                          <a:lnTo>
                            <a:pt x="605" y="0"/>
                          </a:lnTo>
                          <a:lnTo>
                            <a:pt x="608" y="0"/>
                          </a:lnTo>
                          <a:lnTo>
                            <a:pt x="612" y="0"/>
                          </a:lnTo>
                          <a:lnTo>
                            <a:pt x="617" y="1"/>
                          </a:lnTo>
                          <a:lnTo>
                            <a:pt x="620" y="1"/>
                          </a:lnTo>
                          <a:lnTo>
                            <a:pt x="625" y="1"/>
                          </a:lnTo>
                          <a:lnTo>
                            <a:pt x="628" y="1"/>
                          </a:lnTo>
                          <a:lnTo>
                            <a:pt x="632" y="2"/>
                          </a:lnTo>
                          <a:lnTo>
                            <a:pt x="637" y="2"/>
                          </a:lnTo>
                          <a:lnTo>
                            <a:pt x="640" y="2"/>
                          </a:lnTo>
                          <a:lnTo>
                            <a:pt x="645" y="2"/>
                          </a:lnTo>
                          <a:lnTo>
                            <a:pt x="650" y="2"/>
                          </a:lnTo>
                          <a:lnTo>
                            <a:pt x="652" y="2"/>
                          </a:lnTo>
                          <a:lnTo>
                            <a:pt x="657" y="2"/>
                          </a:lnTo>
                          <a:lnTo>
                            <a:pt x="661" y="2"/>
                          </a:lnTo>
                          <a:lnTo>
                            <a:pt x="665" y="2"/>
                          </a:lnTo>
                          <a:lnTo>
                            <a:pt x="669" y="2"/>
                          </a:lnTo>
                          <a:lnTo>
                            <a:pt x="672" y="4"/>
                          </a:lnTo>
                          <a:lnTo>
                            <a:pt x="678" y="4"/>
                          </a:lnTo>
                          <a:lnTo>
                            <a:pt x="682" y="5"/>
                          </a:lnTo>
                          <a:lnTo>
                            <a:pt x="685" y="5"/>
                          </a:lnTo>
                          <a:lnTo>
                            <a:pt x="689" y="5"/>
                          </a:lnTo>
                          <a:lnTo>
                            <a:pt x="694" y="5"/>
                          </a:lnTo>
                          <a:lnTo>
                            <a:pt x="697" y="5"/>
                          </a:lnTo>
                          <a:lnTo>
                            <a:pt x="701" y="5"/>
                          </a:lnTo>
                          <a:lnTo>
                            <a:pt x="706" y="5"/>
                          </a:lnTo>
                          <a:lnTo>
                            <a:pt x="709" y="5"/>
                          </a:lnTo>
                          <a:lnTo>
                            <a:pt x="714" y="5"/>
                          </a:lnTo>
                          <a:lnTo>
                            <a:pt x="717" y="5"/>
                          </a:lnTo>
                          <a:lnTo>
                            <a:pt x="721" y="5"/>
                          </a:lnTo>
                          <a:lnTo>
                            <a:pt x="726" y="6"/>
                          </a:lnTo>
                          <a:lnTo>
                            <a:pt x="731" y="6"/>
                          </a:lnTo>
                          <a:lnTo>
                            <a:pt x="734" y="6"/>
                          </a:lnTo>
                          <a:lnTo>
                            <a:pt x="738" y="6"/>
                          </a:lnTo>
                          <a:lnTo>
                            <a:pt x="741" y="7"/>
                          </a:lnTo>
                          <a:lnTo>
                            <a:pt x="746" y="7"/>
                          </a:lnTo>
                          <a:lnTo>
                            <a:pt x="751" y="7"/>
                          </a:lnTo>
                          <a:lnTo>
                            <a:pt x="754" y="7"/>
                          </a:lnTo>
                          <a:lnTo>
                            <a:pt x="759" y="7"/>
                          </a:lnTo>
                          <a:lnTo>
                            <a:pt x="763" y="7"/>
                          </a:lnTo>
                          <a:lnTo>
                            <a:pt x="766" y="7"/>
                          </a:lnTo>
                          <a:lnTo>
                            <a:pt x="770" y="8"/>
                          </a:lnTo>
                          <a:lnTo>
                            <a:pt x="774" y="8"/>
                          </a:lnTo>
                          <a:lnTo>
                            <a:pt x="779" y="10"/>
                          </a:lnTo>
                          <a:lnTo>
                            <a:pt x="783" y="10"/>
                          </a:lnTo>
                          <a:lnTo>
                            <a:pt x="786" y="10"/>
                          </a:lnTo>
                          <a:lnTo>
                            <a:pt x="791" y="10"/>
                          </a:lnTo>
                          <a:lnTo>
                            <a:pt x="795" y="10"/>
                          </a:lnTo>
                          <a:lnTo>
                            <a:pt x="799" y="10"/>
                          </a:lnTo>
                          <a:lnTo>
                            <a:pt x="803" y="10"/>
                          </a:lnTo>
                          <a:lnTo>
                            <a:pt x="808" y="11"/>
                          </a:lnTo>
                          <a:lnTo>
                            <a:pt x="811" y="11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64" name="Freeform 105"/>
                    <p:cNvSpPr>
                      <a:spLocks/>
                    </p:cNvSpPr>
                    <p:nvPr/>
                  </p:nvSpPr>
                  <p:spPr bwMode="auto">
                    <a:xfrm>
                      <a:off x="5620" y="1690"/>
                      <a:ext cx="4" cy="4"/>
                    </a:xfrm>
                    <a:custGeom>
                      <a:avLst/>
                      <a:gdLst>
                        <a:gd name="T0" fmla="*/ 0 w 13"/>
                        <a:gd name="T1" fmla="*/ 0 h 14"/>
                        <a:gd name="T2" fmla="*/ 0 w 13"/>
                        <a:gd name="T3" fmla="*/ 0 h 14"/>
                        <a:gd name="T4" fmla="*/ 0 w 13"/>
                        <a:gd name="T5" fmla="*/ 0 h 14"/>
                        <a:gd name="T6" fmla="*/ 0 w 13"/>
                        <a:gd name="T7" fmla="*/ 0 h 14"/>
                        <a:gd name="T8" fmla="*/ 0 w 13"/>
                        <a:gd name="T9" fmla="*/ 0 h 14"/>
                        <a:gd name="T10" fmla="*/ 0 w 13"/>
                        <a:gd name="T11" fmla="*/ 0 h 14"/>
                        <a:gd name="T12" fmla="*/ 0 w 13"/>
                        <a:gd name="T13" fmla="*/ 0 h 14"/>
                        <a:gd name="T14" fmla="*/ 0 w 13"/>
                        <a:gd name="T15" fmla="*/ 0 h 14"/>
                        <a:gd name="T16" fmla="*/ 0 w 13"/>
                        <a:gd name="T17" fmla="*/ 0 h 14"/>
                        <a:gd name="T18" fmla="*/ 0 w 13"/>
                        <a:gd name="T19" fmla="*/ 0 h 14"/>
                        <a:gd name="T20" fmla="*/ 0 w 13"/>
                        <a:gd name="T21" fmla="*/ 0 h 14"/>
                        <a:gd name="T22" fmla="*/ 0 w 13"/>
                        <a:gd name="T23" fmla="*/ 0 h 14"/>
                        <a:gd name="T24" fmla="*/ 0 w 13"/>
                        <a:gd name="T25" fmla="*/ 0 h 14"/>
                        <a:gd name="T26" fmla="*/ 0 w 13"/>
                        <a:gd name="T27" fmla="*/ 0 h 14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w 13"/>
                        <a:gd name="T43" fmla="*/ 0 h 14"/>
                        <a:gd name="T44" fmla="*/ 13 w 13"/>
                        <a:gd name="T45" fmla="*/ 14 h 14"/>
                      </a:gdLst>
                      <a:ahLst/>
                      <a:cxnLst>
                        <a:cxn ang="T28">
                          <a:pos x="T0" y="T1"/>
                        </a:cxn>
                        <a:cxn ang="T29">
                          <a:pos x="T2" y="T3"/>
                        </a:cxn>
                        <a:cxn ang="T30">
                          <a:pos x="T4" y="T5"/>
                        </a:cxn>
                        <a:cxn ang="T31">
                          <a:pos x="T6" y="T7"/>
                        </a:cxn>
                        <a:cxn ang="T32">
                          <a:pos x="T8" y="T9"/>
                        </a:cxn>
                        <a:cxn ang="T33">
                          <a:pos x="T10" y="T11"/>
                        </a:cxn>
                        <a:cxn ang="T34">
                          <a:pos x="T12" y="T13"/>
                        </a:cxn>
                        <a:cxn ang="T35">
                          <a:pos x="T14" y="T15"/>
                        </a:cxn>
                        <a:cxn ang="T36">
                          <a:pos x="T16" y="T17"/>
                        </a:cxn>
                        <a:cxn ang="T37">
                          <a:pos x="T18" y="T19"/>
                        </a:cxn>
                        <a:cxn ang="T38">
                          <a:pos x="T20" y="T21"/>
                        </a:cxn>
                        <a:cxn ang="T39">
                          <a:pos x="T22" y="T23"/>
                        </a:cxn>
                        <a:cxn ang="T40">
                          <a:pos x="T24" y="T25"/>
                        </a:cxn>
                        <a:cxn ang="T41">
                          <a:pos x="T26" y="T27"/>
                        </a:cxn>
                      </a:cxnLst>
                      <a:rect l="T42" t="T43" r="T44" b="T45"/>
                      <a:pathLst>
                        <a:path w="13" h="14">
                          <a:moveTo>
                            <a:pt x="13" y="14"/>
                          </a:moveTo>
                          <a:lnTo>
                            <a:pt x="8" y="11"/>
                          </a:lnTo>
                          <a:lnTo>
                            <a:pt x="5" y="8"/>
                          </a:lnTo>
                          <a:lnTo>
                            <a:pt x="1" y="4"/>
                          </a:lnTo>
                          <a:lnTo>
                            <a:pt x="0" y="3"/>
                          </a:lnTo>
                          <a:lnTo>
                            <a:pt x="2" y="2"/>
                          </a:lnTo>
                          <a:lnTo>
                            <a:pt x="6" y="1"/>
                          </a:lnTo>
                          <a:lnTo>
                            <a:pt x="9" y="0"/>
                          </a:lnTo>
                          <a:lnTo>
                            <a:pt x="13" y="0"/>
                          </a:lnTo>
                          <a:lnTo>
                            <a:pt x="13" y="2"/>
                          </a:lnTo>
                          <a:lnTo>
                            <a:pt x="13" y="7"/>
                          </a:lnTo>
                          <a:lnTo>
                            <a:pt x="13" y="10"/>
                          </a:lnTo>
                          <a:lnTo>
                            <a:pt x="13" y="1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65" name="Freeform 106"/>
                    <p:cNvSpPr>
                      <a:spLocks/>
                    </p:cNvSpPr>
                    <p:nvPr/>
                  </p:nvSpPr>
                  <p:spPr bwMode="auto">
                    <a:xfrm>
                      <a:off x="5285" y="1942"/>
                      <a:ext cx="475" cy="36"/>
                    </a:xfrm>
                    <a:custGeom>
                      <a:avLst/>
                      <a:gdLst>
                        <a:gd name="T0" fmla="*/ 2 w 1425"/>
                        <a:gd name="T1" fmla="*/ 0 h 109"/>
                        <a:gd name="T2" fmla="*/ 5 w 1425"/>
                        <a:gd name="T3" fmla="*/ 1 h 109"/>
                        <a:gd name="T4" fmla="*/ 9 w 1425"/>
                        <a:gd name="T5" fmla="*/ 1 h 109"/>
                        <a:gd name="T6" fmla="*/ 11 w 1425"/>
                        <a:gd name="T7" fmla="*/ 1 h 109"/>
                        <a:gd name="T8" fmla="*/ 13 w 1425"/>
                        <a:gd name="T9" fmla="*/ 1 h 109"/>
                        <a:gd name="T10" fmla="*/ 15 w 1425"/>
                        <a:gd name="T11" fmla="*/ 1 h 109"/>
                        <a:gd name="T12" fmla="*/ 18 w 1425"/>
                        <a:gd name="T13" fmla="*/ 1 h 109"/>
                        <a:gd name="T14" fmla="*/ 18 w 1425"/>
                        <a:gd name="T15" fmla="*/ 1 h 109"/>
                        <a:gd name="T16" fmla="*/ 17 w 1425"/>
                        <a:gd name="T17" fmla="*/ 3 h 109"/>
                        <a:gd name="T18" fmla="*/ 19 w 1425"/>
                        <a:gd name="T19" fmla="*/ 2 h 109"/>
                        <a:gd name="T20" fmla="*/ 22 w 1425"/>
                        <a:gd name="T21" fmla="*/ 1 h 109"/>
                        <a:gd name="T22" fmla="*/ 23 w 1425"/>
                        <a:gd name="T23" fmla="*/ 0 h 109"/>
                        <a:gd name="T24" fmla="*/ 26 w 1425"/>
                        <a:gd name="T25" fmla="*/ 0 h 109"/>
                        <a:gd name="T26" fmla="*/ 28 w 1425"/>
                        <a:gd name="T27" fmla="*/ 1 h 109"/>
                        <a:gd name="T28" fmla="*/ 30 w 1425"/>
                        <a:gd name="T29" fmla="*/ 1 h 109"/>
                        <a:gd name="T30" fmla="*/ 31 w 1425"/>
                        <a:gd name="T31" fmla="*/ 2 h 109"/>
                        <a:gd name="T32" fmla="*/ 34 w 1425"/>
                        <a:gd name="T33" fmla="*/ 3 h 109"/>
                        <a:gd name="T34" fmla="*/ 33 w 1425"/>
                        <a:gd name="T35" fmla="*/ 1 h 109"/>
                        <a:gd name="T36" fmla="*/ 33 w 1425"/>
                        <a:gd name="T37" fmla="*/ 1 h 109"/>
                        <a:gd name="T38" fmla="*/ 36 w 1425"/>
                        <a:gd name="T39" fmla="*/ 1 h 109"/>
                        <a:gd name="T40" fmla="*/ 38 w 1425"/>
                        <a:gd name="T41" fmla="*/ 1 h 109"/>
                        <a:gd name="T42" fmla="*/ 41 w 1425"/>
                        <a:gd name="T43" fmla="*/ 1 h 109"/>
                        <a:gd name="T44" fmla="*/ 41 w 1425"/>
                        <a:gd name="T45" fmla="*/ 2 h 109"/>
                        <a:gd name="T46" fmla="*/ 44 w 1425"/>
                        <a:gd name="T47" fmla="*/ 3 h 109"/>
                        <a:gd name="T48" fmla="*/ 46 w 1425"/>
                        <a:gd name="T49" fmla="*/ 2 h 109"/>
                        <a:gd name="T50" fmla="*/ 44 w 1425"/>
                        <a:gd name="T51" fmla="*/ 1 h 109"/>
                        <a:gd name="T52" fmla="*/ 46 w 1425"/>
                        <a:gd name="T53" fmla="*/ 0 h 109"/>
                        <a:gd name="T54" fmla="*/ 49 w 1425"/>
                        <a:gd name="T55" fmla="*/ 0 h 109"/>
                        <a:gd name="T56" fmla="*/ 51 w 1425"/>
                        <a:gd name="T57" fmla="*/ 0 h 109"/>
                        <a:gd name="T58" fmla="*/ 53 w 1425"/>
                        <a:gd name="T59" fmla="*/ 3 h 109"/>
                        <a:gd name="T60" fmla="*/ 51 w 1425"/>
                        <a:gd name="T61" fmla="*/ 3 h 109"/>
                        <a:gd name="T62" fmla="*/ 48 w 1425"/>
                        <a:gd name="T63" fmla="*/ 4 h 109"/>
                        <a:gd name="T64" fmla="*/ 43 w 1425"/>
                        <a:gd name="T65" fmla="*/ 4 h 109"/>
                        <a:gd name="T66" fmla="*/ 40 w 1425"/>
                        <a:gd name="T67" fmla="*/ 3 h 109"/>
                        <a:gd name="T68" fmla="*/ 38 w 1425"/>
                        <a:gd name="T69" fmla="*/ 2 h 109"/>
                        <a:gd name="T70" fmla="*/ 36 w 1425"/>
                        <a:gd name="T71" fmla="*/ 2 h 109"/>
                        <a:gd name="T72" fmla="*/ 36 w 1425"/>
                        <a:gd name="T73" fmla="*/ 3 h 109"/>
                        <a:gd name="T74" fmla="*/ 38 w 1425"/>
                        <a:gd name="T75" fmla="*/ 4 h 109"/>
                        <a:gd name="T76" fmla="*/ 36 w 1425"/>
                        <a:gd name="T77" fmla="*/ 4 h 109"/>
                        <a:gd name="T78" fmla="*/ 34 w 1425"/>
                        <a:gd name="T79" fmla="*/ 4 h 109"/>
                        <a:gd name="T80" fmla="*/ 33 w 1425"/>
                        <a:gd name="T81" fmla="*/ 4 h 109"/>
                        <a:gd name="T82" fmla="*/ 31 w 1425"/>
                        <a:gd name="T83" fmla="*/ 4 h 109"/>
                        <a:gd name="T84" fmla="*/ 30 w 1425"/>
                        <a:gd name="T85" fmla="*/ 3 h 109"/>
                        <a:gd name="T86" fmla="*/ 28 w 1425"/>
                        <a:gd name="T87" fmla="*/ 1 h 109"/>
                        <a:gd name="T88" fmla="*/ 27 w 1425"/>
                        <a:gd name="T89" fmla="*/ 3 h 109"/>
                        <a:gd name="T90" fmla="*/ 26 w 1425"/>
                        <a:gd name="T91" fmla="*/ 4 h 109"/>
                        <a:gd name="T92" fmla="*/ 25 w 1425"/>
                        <a:gd name="T93" fmla="*/ 4 h 109"/>
                        <a:gd name="T94" fmla="*/ 25 w 1425"/>
                        <a:gd name="T95" fmla="*/ 2 h 109"/>
                        <a:gd name="T96" fmla="*/ 24 w 1425"/>
                        <a:gd name="T97" fmla="*/ 2 h 109"/>
                        <a:gd name="T98" fmla="*/ 22 w 1425"/>
                        <a:gd name="T99" fmla="*/ 2 h 109"/>
                        <a:gd name="T100" fmla="*/ 21 w 1425"/>
                        <a:gd name="T101" fmla="*/ 4 h 109"/>
                        <a:gd name="T102" fmla="*/ 20 w 1425"/>
                        <a:gd name="T103" fmla="*/ 4 h 109"/>
                        <a:gd name="T104" fmla="*/ 18 w 1425"/>
                        <a:gd name="T105" fmla="*/ 4 h 109"/>
                        <a:gd name="T106" fmla="*/ 16 w 1425"/>
                        <a:gd name="T107" fmla="*/ 4 h 109"/>
                        <a:gd name="T108" fmla="*/ 15 w 1425"/>
                        <a:gd name="T109" fmla="*/ 3 h 109"/>
                        <a:gd name="T110" fmla="*/ 14 w 1425"/>
                        <a:gd name="T111" fmla="*/ 3 h 109"/>
                        <a:gd name="T112" fmla="*/ 13 w 1425"/>
                        <a:gd name="T113" fmla="*/ 4 h 109"/>
                        <a:gd name="T114" fmla="*/ 11 w 1425"/>
                        <a:gd name="T115" fmla="*/ 4 h 109"/>
                        <a:gd name="T116" fmla="*/ 9 w 1425"/>
                        <a:gd name="T117" fmla="*/ 4 h 109"/>
                        <a:gd name="T118" fmla="*/ 5 w 1425"/>
                        <a:gd name="T119" fmla="*/ 4 h 109"/>
                        <a:gd name="T120" fmla="*/ 3 w 1425"/>
                        <a:gd name="T121" fmla="*/ 4 h 109"/>
                        <a:gd name="T122" fmla="*/ 1 w 1425"/>
                        <a:gd name="T123" fmla="*/ 3 h 109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60000 65536"/>
                        <a:gd name="T184" fmla="*/ 0 60000 65536"/>
                        <a:gd name="T185" fmla="*/ 0 60000 65536"/>
                        <a:gd name="T186" fmla="*/ 0 w 1425"/>
                        <a:gd name="T187" fmla="*/ 0 h 109"/>
                        <a:gd name="T188" fmla="*/ 1425 w 1425"/>
                        <a:gd name="T189" fmla="*/ 109 h 109"/>
                      </a:gdLst>
                      <a:ahLst/>
                      <a:cxnLst>
                        <a:cxn ang="T124">
                          <a:pos x="T0" y="T1"/>
                        </a:cxn>
                        <a:cxn ang="T125">
                          <a:pos x="T2" y="T3"/>
                        </a:cxn>
                        <a:cxn ang="T126">
                          <a:pos x="T4" y="T5"/>
                        </a:cxn>
                        <a:cxn ang="T127">
                          <a:pos x="T6" y="T7"/>
                        </a:cxn>
                        <a:cxn ang="T128">
                          <a:pos x="T8" y="T9"/>
                        </a:cxn>
                        <a:cxn ang="T129">
                          <a:pos x="T10" y="T11"/>
                        </a:cxn>
                        <a:cxn ang="T130">
                          <a:pos x="T12" y="T13"/>
                        </a:cxn>
                        <a:cxn ang="T131">
                          <a:pos x="T14" y="T15"/>
                        </a:cxn>
                        <a:cxn ang="T132">
                          <a:pos x="T16" y="T17"/>
                        </a:cxn>
                        <a:cxn ang="T133">
                          <a:pos x="T18" y="T19"/>
                        </a:cxn>
                        <a:cxn ang="T134">
                          <a:pos x="T20" y="T21"/>
                        </a:cxn>
                        <a:cxn ang="T135">
                          <a:pos x="T22" y="T23"/>
                        </a:cxn>
                        <a:cxn ang="T136">
                          <a:pos x="T24" y="T25"/>
                        </a:cxn>
                        <a:cxn ang="T137">
                          <a:pos x="T26" y="T27"/>
                        </a:cxn>
                        <a:cxn ang="T138">
                          <a:pos x="T28" y="T29"/>
                        </a:cxn>
                        <a:cxn ang="T139">
                          <a:pos x="T30" y="T31"/>
                        </a:cxn>
                        <a:cxn ang="T140">
                          <a:pos x="T32" y="T33"/>
                        </a:cxn>
                        <a:cxn ang="T141">
                          <a:pos x="T34" y="T35"/>
                        </a:cxn>
                        <a:cxn ang="T142">
                          <a:pos x="T36" y="T37"/>
                        </a:cxn>
                        <a:cxn ang="T143">
                          <a:pos x="T38" y="T39"/>
                        </a:cxn>
                        <a:cxn ang="T144">
                          <a:pos x="T40" y="T41"/>
                        </a:cxn>
                        <a:cxn ang="T145">
                          <a:pos x="T42" y="T43"/>
                        </a:cxn>
                        <a:cxn ang="T146">
                          <a:pos x="T44" y="T45"/>
                        </a:cxn>
                        <a:cxn ang="T147">
                          <a:pos x="T46" y="T47"/>
                        </a:cxn>
                        <a:cxn ang="T148">
                          <a:pos x="T48" y="T49"/>
                        </a:cxn>
                        <a:cxn ang="T149">
                          <a:pos x="T50" y="T51"/>
                        </a:cxn>
                        <a:cxn ang="T150">
                          <a:pos x="T52" y="T53"/>
                        </a:cxn>
                        <a:cxn ang="T151">
                          <a:pos x="T54" y="T55"/>
                        </a:cxn>
                        <a:cxn ang="T152">
                          <a:pos x="T56" y="T57"/>
                        </a:cxn>
                        <a:cxn ang="T153">
                          <a:pos x="T58" y="T59"/>
                        </a:cxn>
                        <a:cxn ang="T154">
                          <a:pos x="T60" y="T61"/>
                        </a:cxn>
                        <a:cxn ang="T155">
                          <a:pos x="T62" y="T63"/>
                        </a:cxn>
                        <a:cxn ang="T156">
                          <a:pos x="T64" y="T65"/>
                        </a:cxn>
                        <a:cxn ang="T157">
                          <a:pos x="T66" y="T67"/>
                        </a:cxn>
                        <a:cxn ang="T158">
                          <a:pos x="T68" y="T69"/>
                        </a:cxn>
                        <a:cxn ang="T159">
                          <a:pos x="T70" y="T71"/>
                        </a:cxn>
                        <a:cxn ang="T160">
                          <a:pos x="T72" y="T73"/>
                        </a:cxn>
                        <a:cxn ang="T161">
                          <a:pos x="T74" y="T75"/>
                        </a:cxn>
                        <a:cxn ang="T162">
                          <a:pos x="T76" y="T77"/>
                        </a:cxn>
                        <a:cxn ang="T163">
                          <a:pos x="T78" y="T79"/>
                        </a:cxn>
                        <a:cxn ang="T164">
                          <a:pos x="T80" y="T81"/>
                        </a:cxn>
                        <a:cxn ang="T165">
                          <a:pos x="T82" y="T83"/>
                        </a:cxn>
                        <a:cxn ang="T166">
                          <a:pos x="T84" y="T85"/>
                        </a:cxn>
                        <a:cxn ang="T167">
                          <a:pos x="T86" y="T87"/>
                        </a:cxn>
                        <a:cxn ang="T168">
                          <a:pos x="T88" y="T89"/>
                        </a:cxn>
                        <a:cxn ang="T169">
                          <a:pos x="T90" y="T91"/>
                        </a:cxn>
                        <a:cxn ang="T170">
                          <a:pos x="T92" y="T93"/>
                        </a:cxn>
                        <a:cxn ang="T171">
                          <a:pos x="T94" y="T95"/>
                        </a:cxn>
                        <a:cxn ang="T172">
                          <a:pos x="T96" y="T97"/>
                        </a:cxn>
                        <a:cxn ang="T173">
                          <a:pos x="T98" y="T99"/>
                        </a:cxn>
                        <a:cxn ang="T174">
                          <a:pos x="T100" y="T101"/>
                        </a:cxn>
                        <a:cxn ang="T175">
                          <a:pos x="T102" y="T103"/>
                        </a:cxn>
                        <a:cxn ang="T176">
                          <a:pos x="T104" y="T105"/>
                        </a:cxn>
                        <a:cxn ang="T177">
                          <a:pos x="T106" y="T107"/>
                        </a:cxn>
                        <a:cxn ang="T178">
                          <a:pos x="T108" y="T109"/>
                        </a:cxn>
                        <a:cxn ang="T179">
                          <a:pos x="T110" y="T111"/>
                        </a:cxn>
                        <a:cxn ang="T180">
                          <a:pos x="T112" y="T113"/>
                        </a:cxn>
                        <a:cxn ang="T181">
                          <a:pos x="T114" y="T115"/>
                        </a:cxn>
                        <a:cxn ang="T182">
                          <a:pos x="T116" y="T117"/>
                        </a:cxn>
                        <a:cxn ang="T183">
                          <a:pos x="T118" y="T119"/>
                        </a:cxn>
                        <a:cxn ang="T184">
                          <a:pos x="T120" y="T121"/>
                        </a:cxn>
                        <a:cxn ang="T185">
                          <a:pos x="T122" y="T123"/>
                        </a:cxn>
                      </a:cxnLst>
                      <a:rect l="T186" t="T187" r="T188" b="T189"/>
                      <a:pathLst>
                        <a:path w="1425" h="109">
                          <a:moveTo>
                            <a:pt x="13" y="6"/>
                          </a:moveTo>
                          <a:lnTo>
                            <a:pt x="14" y="6"/>
                          </a:lnTo>
                          <a:lnTo>
                            <a:pt x="17" y="6"/>
                          </a:lnTo>
                          <a:lnTo>
                            <a:pt x="20" y="6"/>
                          </a:lnTo>
                          <a:lnTo>
                            <a:pt x="24" y="6"/>
                          </a:lnTo>
                          <a:lnTo>
                            <a:pt x="28" y="7"/>
                          </a:lnTo>
                          <a:lnTo>
                            <a:pt x="31" y="7"/>
                          </a:lnTo>
                          <a:lnTo>
                            <a:pt x="34" y="8"/>
                          </a:lnTo>
                          <a:lnTo>
                            <a:pt x="37" y="8"/>
                          </a:lnTo>
                          <a:lnTo>
                            <a:pt x="40" y="8"/>
                          </a:lnTo>
                          <a:lnTo>
                            <a:pt x="44" y="8"/>
                          </a:lnTo>
                          <a:lnTo>
                            <a:pt x="47" y="9"/>
                          </a:lnTo>
                          <a:lnTo>
                            <a:pt x="51" y="9"/>
                          </a:lnTo>
                          <a:lnTo>
                            <a:pt x="55" y="10"/>
                          </a:lnTo>
                          <a:lnTo>
                            <a:pt x="58" y="10"/>
                          </a:lnTo>
                          <a:lnTo>
                            <a:pt x="63" y="10"/>
                          </a:lnTo>
                          <a:lnTo>
                            <a:pt x="68" y="10"/>
                          </a:lnTo>
                          <a:lnTo>
                            <a:pt x="71" y="12"/>
                          </a:lnTo>
                          <a:lnTo>
                            <a:pt x="76" y="12"/>
                          </a:lnTo>
                          <a:lnTo>
                            <a:pt x="81" y="13"/>
                          </a:lnTo>
                          <a:lnTo>
                            <a:pt x="85" y="13"/>
                          </a:lnTo>
                          <a:lnTo>
                            <a:pt x="90" y="13"/>
                          </a:lnTo>
                          <a:lnTo>
                            <a:pt x="95" y="14"/>
                          </a:lnTo>
                          <a:lnTo>
                            <a:pt x="101" y="14"/>
                          </a:lnTo>
                          <a:lnTo>
                            <a:pt x="104" y="15"/>
                          </a:lnTo>
                          <a:lnTo>
                            <a:pt x="112" y="15"/>
                          </a:lnTo>
                          <a:lnTo>
                            <a:pt x="116" y="15"/>
                          </a:lnTo>
                          <a:lnTo>
                            <a:pt x="121" y="16"/>
                          </a:lnTo>
                          <a:lnTo>
                            <a:pt x="126" y="16"/>
                          </a:lnTo>
                          <a:lnTo>
                            <a:pt x="132" y="18"/>
                          </a:lnTo>
                          <a:lnTo>
                            <a:pt x="136" y="18"/>
                          </a:lnTo>
                          <a:lnTo>
                            <a:pt x="142" y="18"/>
                          </a:lnTo>
                          <a:lnTo>
                            <a:pt x="147" y="18"/>
                          </a:lnTo>
                          <a:lnTo>
                            <a:pt x="153" y="19"/>
                          </a:lnTo>
                          <a:lnTo>
                            <a:pt x="159" y="19"/>
                          </a:lnTo>
                          <a:lnTo>
                            <a:pt x="165" y="19"/>
                          </a:lnTo>
                          <a:lnTo>
                            <a:pt x="170" y="20"/>
                          </a:lnTo>
                          <a:lnTo>
                            <a:pt x="176" y="20"/>
                          </a:lnTo>
                          <a:lnTo>
                            <a:pt x="182" y="20"/>
                          </a:lnTo>
                          <a:lnTo>
                            <a:pt x="187" y="21"/>
                          </a:lnTo>
                          <a:lnTo>
                            <a:pt x="193" y="21"/>
                          </a:lnTo>
                          <a:lnTo>
                            <a:pt x="199" y="21"/>
                          </a:lnTo>
                          <a:lnTo>
                            <a:pt x="204" y="21"/>
                          </a:lnTo>
                          <a:lnTo>
                            <a:pt x="210" y="21"/>
                          </a:lnTo>
                          <a:lnTo>
                            <a:pt x="215" y="21"/>
                          </a:lnTo>
                          <a:lnTo>
                            <a:pt x="221" y="22"/>
                          </a:lnTo>
                          <a:lnTo>
                            <a:pt x="225" y="22"/>
                          </a:lnTo>
                          <a:lnTo>
                            <a:pt x="231" y="22"/>
                          </a:lnTo>
                          <a:lnTo>
                            <a:pt x="237" y="22"/>
                          </a:lnTo>
                          <a:lnTo>
                            <a:pt x="243" y="22"/>
                          </a:lnTo>
                          <a:lnTo>
                            <a:pt x="248" y="22"/>
                          </a:lnTo>
                          <a:lnTo>
                            <a:pt x="253" y="22"/>
                          </a:lnTo>
                          <a:lnTo>
                            <a:pt x="259" y="22"/>
                          </a:lnTo>
                          <a:lnTo>
                            <a:pt x="263" y="22"/>
                          </a:lnTo>
                          <a:lnTo>
                            <a:pt x="268" y="22"/>
                          </a:lnTo>
                          <a:lnTo>
                            <a:pt x="274" y="22"/>
                          </a:lnTo>
                          <a:lnTo>
                            <a:pt x="279" y="22"/>
                          </a:lnTo>
                          <a:lnTo>
                            <a:pt x="284" y="22"/>
                          </a:lnTo>
                          <a:lnTo>
                            <a:pt x="288" y="21"/>
                          </a:lnTo>
                          <a:lnTo>
                            <a:pt x="292" y="21"/>
                          </a:lnTo>
                          <a:lnTo>
                            <a:pt x="294" y="21"/>
                          </a:lnTo>
                          <a:lnTo>
                            <a:pt x="297" y="21"/>
                          </a:lnTo>
                          <a:lnTo>
                            <a:pt x="299" y="21"/>
                          </a:lnTo>
                          <a:lnTo>
                            <a:pt x="303" y="21"/>
                          </a:lnTo>
                          <a:lnTo>
                            <a:pt x="305" y="20"/>
                          </a:lnTo>
                          <a:lnTo>
                            <a:pt x="306" y="20"/>
                          </a:lnTo>
                          <a:lnTo>
                            <a:pt x="310" y="20"/>
                          </a:lnTo>
                          <a:lnTo>
                            <a:pt x="313" y="20"/>
                          </a:lnTo>
                          <a:lnTo>
                            <a:pt x="316" y="20"/>
                          </a:lnTo>
                          <a:lnTo>
                            <a:pt x="319" y="20"/>
                          </a:lnTo>
                          <a:lnTo>
                            <a:pt x="322" y="20"/>
                          </a:lnTo>
                          <a:lnTo>
                            <a:pt x="324" y="20"/>
                          </a:lnTo>
                          <a:lnTo>
                            <a:pt x="327" y="19"/>
                          </a:lnTo>
                          <a:lnTo>
                            <a:pt x="330" y="19"/>
                          </a:lnTo>
                          <a:lnTo>
                            <a:pt x="335" y="19"/>
                          </a:lnTo>
                          <a:lnTo>
                            <a:pt x="337" y="19"/>
                          </a:lnTo>
                          <a:lnTo>
                            <a:pt x="339" y="19"/>
                          </a:lnTo>
                          <a:lnTo>
                            <a:pt x="344" y="19"/>
                          </a:lnTo>
                          <a:lnTo>
                            <a:pt x="346" y="19"/>
                          </a:lnTo>
                          <a:lnTo>
                            <a:pt x="351" y="19"/>
                          </a:lnTo>
                          <a:lnTo>
                            <a:pt x="355" y="18"/>
                          </a:lnTo>
                          <a:lnTo>
                            <a:pt x="357" y="18"/>
                          </a:lnTo>
                          <a:lnTo>
                            <a:pt x="361" y="18"/>
                          </a:lnTo>
                          <a:lnTo>
                            <a:pt x="364" y="18"/>
                          </a:lnTo>
                          <a:lnTo>
                            <a:pt x="369" y="18"/>
                          </a:lnTo>
                          <a:lnTo>
                            <a:pt x="373" y="18"/>
                          </a:lnTo>
                          <a:lnTo>
                            <a:pt x="376" y="18"/>
                          </a:lnTo>
                          <a:lnTo>
                            <a:pt x="381" y="18"/>
                          </a:lnTo>
                          <a:lnTo>
                            <a:pt x="384" y="18"/>
                          </a:lnTo>
                          <a:lnTo>
                            <a:pt x="388" y="18"/>
                          </a:lnTo>
                          <a:lnTo>
                            <a:pt x="392" y="18"/>
                          </a:lnTo>
                          <a:lnTo>
                            <a:pt x="396" y="18"/>
                          </a:lnTo>
                          <a:lnTo>
                            <a:pt x="400" y="16"/>
                          </a:lnTo>
                          <a:lnTo>
                            <a:pt x="403" y="16"/>
                          </a:lnTo>
                          <a:lnTo>
                            <a:pt x="408" y="16"/>
                          </a:lnTo>
                          <a:lnTo>
                            <a:pt x="412" y="16"/>
                          </a:lnTo>
                          <a:lnTo>
                            <a:pt x="415" y="16"/>
                          </a:lnTo>
                          <a:lnTo>
                            <a:pt x="420" y="16"/>
                          </a:lnTo>
                          <a:lnTo>
                            <a:pt x="425" y="16"/>
                          </a:lnTo>
                          <a:lnTo>
                            <a:pt x="428" y="16"/>
                          </a:lnTo>
                          <a:lnTo>
                            <a:pt x="433" y="16"/>
                          </a:lnTo>
                          <a:lnTo>
                            <a:pt x="438" y="16"/>
                          </a:lnTo>
                          <a:lnTo>
                            <a:pt x="441" y="16"/>
                          </a:lnTo>
                          <a:lnTo>
                            <a:pt x="446" y="16"/>
                          </a:lnTo>
                          <a:lnTo>
                            <a:pt x="451" y="15"/>
                          </a:lnTo>
                          <a:lnTo>
                            <a:pt x="456" y="15"/>
                          </a:lnTo>
                          <a:lnTo>
                            <a:pt x="459" y="15"/>
                          </a:lnTo>
                          <a:lnTo>
                            <a:pt x="463" y="15"/>
                          </a:lnTo>
                          <a:lnTo>
                            <a:pt x="469" y="15"/>
                          </a:lnTo>
                          <a:lnTo>
                            <a:pt x="472" y="15"/>
                          </a:lnTo>
                          <a:lnTo>
                            <a:pt x="477" y="15"/>
                          </a:lnTo>
                          <a:lnTo>
                            <a:pt x="482" y="15"/>
                          </a:lnTo>
                          <a:lnTo>
                            <a:pt x="486" y="15"/>
                          </a:lnTo>
                          <a:lnTo>
                            <a:pt x="490" y="15"/>
                          </a:lnTo>
                          <a:lnTo>
                            <a:pt x="495" y="15"/>
                          </a:lnTo>
                          <a:lnTo>
                            <a:pt x="500" y="15"/>
                          </a:lnTo>
                          <a:lnTo>
                            <a:pt x="504" y="15"/>
                          </a:lnTo>
                          <a:lnTo>
                            <a:pt x="509" y="15"/>
                          </a:lnTo>
                          <a:lnTo>
                            <a:pt x="514" y="15"/>
                          </a:lnTo>
                          <a:lnTo>
                            <a:pt x="519" y="15"/>
                          </a:lnTo>
                          <a:lnTo>
                            <a:pt x="516" y="16"/>
                          </a:lnTo>
                          <a:lnTo>
                            <a:pt x="513" y="18"/>
                          </a:lnTo>
                          <a:lnTo>
                            <a:pt x="510" y="18"/>
                          </a:lnTo>
                          <a:lnTo>
                            <a:pt x="507" y="20"/>
                          </a:lnTo>
                          <a:lnTo>
                            <a:pt x="504" y="21"/>
                          </a:lnTo>
                          <a:lnTo>
                            <a:pt x="501" y="21"/>
                          </a:lnTo>
                          <a:lnTo>
                            <a:pt x="498" y="24"/>
                          </a:lnTo>
                          <a:lnTo>
                            <a:pt x="497" y="25"/>
                          </a:lnTo>
                          <a:lnTo>
                            <a:pt x="491" y="27"/>
                          </a:lnTo>
                          <a:lnTo>
                            <a:pt x="488" y="29"/>
                          </a:lnTo>
                          <a:lnTo>
                            <a:pt x="483" y="33"/>
                          </a:lnTo>
                          <a:lnTo>
                            <a:pt x="479" y="37"/>
                          </a:lnTo>
                          <a:lnTo>
                            <a:pt x="476" y="40"/>
                          </a:lnTo>
                          <a:lnTo>
                            <a:pt x="473" y="45"/>
                          </a:lnTo>
                          <a:lnTo>
                            <a:pt x="471" y="46"/>
                          </a:lnTo>
                          <a:lnTo>
                            <a:pt x="471" y="48"/>
                          </a:lnTo>
                          <a:lnTo>
                            <a:pt x="470" y="51"/>
                          </a:lnTo>
                          <a:lnTo>
                            <a:pt x="469" y="54"/>
                          </a:lnTo>
                          <a:lnTo>
                            <a:pt x="469" y="56"/>
                          </a:lnTo>
                          <a:lnTo>
                            <a:pt x="469" y="59"/>
                          </a:lnTo>
                          <a:lnTo>
                            <a:pt x="467" y="62"/>
                          </a:lnTo>
                          <a:lnTo>
                            <a:pt x="467" y="65"/>
                          </a:lnTo>
                          <a:lnTo>
                            <a:pt x="467" y="69"/>
                          </a:lnTo>
                          <a:lnTo>
                            <a:pt x="467" y="71"/>
                          </a:lnTo>
                          <a:lnTo>
                            <a:pt x="469" y="75"/>
                          </a:lnTo>
                          <a:lnTo>
                            <a:pt x="469" y="79"/>
                          </a:lnTo>
                          <a:lnTo>
                            <a:pt x="471" y="78"/>
                          </a:lnTo>
                          <a:lnTo>
                            <a:pt x="473" y="78"/>
                          </a:lnTo>
                          <a:lnTo>
                            <a:pt x="476" y="77"/>
                          </a:lnTo>
                          <a:lnTo>
                            <a:pt x="479" y="77"/>
                          </a:lnTo>
                          <a:lnTo>
                            <a:pt x="482" y="76"/>
                          </a:lnTo>
                          <a:lnTo>
                            <a:pt x="484" y="76"/>
                          </a:lnTo>
                          <a:lnTo>
                            <a:pt x="486" y="76"/>
                          </a:lnTo>
                          <a:lnTo>
                            <a:pt x="490" y="75"/>
                          </a:lnTo>
                          <a:lnTo>
                            <a:pt x="495" y="73"/>
                          </a:lnTo>
                          <a:lnTo>
                            <a:pt x="500" y="71"/>
                          </a:lnTo>
                          <a:lnTo>
                            <a:pt x="504" y="71"/>
                          </a:lnTo>
                          <a:lnTo>
                            <a:pt x="510" y="70"/>
                          </a:lnTo>
                          <a:lnTo>
                            <a:pt x="515" y="67"/>
                          </a:lnTo>
                          <a:lnTo>
                            <a:pt x="519" y="66"/>
                          </a:lnTo>
                          <a:lnTo>
                            <a:pt x="524" y="64"/>
                          </a:lnTo>
                          <a:lnTo>
                            <a:pt x="529" y="63"/>
                          </a:lnTo>
                          <a:lnTo>
                            <a:pt x="534" y="60"/>
                          </a:lnTo>
                          <a:lnTo>
                            <a:pt x="539" y="59"/>
                          </a:lnTo>
                          <a:lnTo>
                            <a:pt x="543" y="56"/>
                          </a:lnTo>
                          <a:lnTo>
                            <a:pt x="548" y="54"/>
                          </a:lnTo>
                          <a:lnTo>
                            <a:pt x="552" y="52"/>
                          </a:lnTo>
                          <a:lnTo>
                            <a:pt x="556" y="51"/>
                          </a:lnTo>
                          <a:lnTo>
                            <a:pt x="562" y="48"/>
                          </a:lnTo>
                          <a:lnTo>
                            <a:pt x="567" y="46"/>
                          </a:lnTo>
                          <a:lnTo>
                            <a:pt x="571" y="44"/>
                          </a:lnTo>
                          <a:lnTo>
                            <a:pt x="577" y="41"/>
                          </a:lnTo>
                          <a:lnTo>
                            <a:pt x="581" y="39"/>
                          </a:lnTo>
                          <a:lnTo>
                            <a:pt x="586" y="38"/>
                          </a:lnTo>
                          <a:lnTo>
                            <a:pt x="591" y="35"/>
                          </a:lnTo>
                          <a:lnTo>
                            <a:pt x="596" y="34"/>
                          </a:lnTo>
                          <a:lnTo>
                            <a:pt x="600" y="33"/>
                          </a:lnTo>
                          <a:lnTo>
                            <a:pt x="606" y="31"/>
                          </a:lnTo>
                          <a:lnTo>
                            <a:pt x="611" y="29"/>
                          </a:lnTo>
                          <a:lnTo>
                            <a:pt x="616" y="28"/>
                          </a:lnTo>
                          <a:lnTo>
                            <a:pt x="619" y="27"/>
                          </a:lnTo>
                          <a:lnTo>
                            <a:pt x="622" y="27"/>
                          </a:lnTo>
                          <a:lnTo>
                            <a:pt x="625" y="26"/>
                          </a:lnTo>
                          <a:lnTo>
                            <a:pt x="628" y="26"/>
                          </a:lnTo>
                          <a:lnTo>
                            <a:pt x="625" y="24"/>
                          </a:lnTo>
                          <a:lnTo>
                            <a:pt x="624" y="21"/>
                          </a:lnTo>
                          <a:lnTo>
                            <a:pt x="621" y="18"/>
                          </a:lnTo>
                          <a:lnTo>
                            <a:pt x="618" y="14"/>
                          </a:lnTo>
                          <a:lnTo>
                            <a:pt x="621" y="13"/>
                          </a:lnTo>
                          <a:lnTo>
                            <a:pt x="625" y="13"/>
                          </a:lnTo>
                          <a:lnTo>
                            <a:pt x="628" y="13"/>
                          </a:lnTo>
                          <a:lnTo>
                            <a:pt x="632" y="13"/>
                          </a:lnTo>
                          <a:lnTo>
                            <a:pt x="637" y="13"/>
                          </a:lnTo>
                          <a:lnTo>
                            <a:pt x="641" y="13"/>
                          </a:lnTo>
                          <a:lnTo>
                            <a:pt x="644" y="13"/>
                          </a:lnTo>
                          <a:lnTo>
                            <a:pt x="648" y="13"/>
                          </a:lnTo>
                          <a:lnTo>
                            <a:pt x="651" y="13"/>
                          </a:lnTo>
                          <a:lnTo>
                            <a:pt x="656" y="13"/>
                          </a:lnTo>
                          <a:lnTo>
                            <a:pt x="660" y="13"/>
                          </a:lnTo>
                          <a:lnTo>
                            <a:pt x="663" y="13"/>
                          </a:lnTo>
                          <a:lnTo>
                            <a:pt x="667" y="13"/>
                          </a:lnTo>
                          <a:lnTo>
                            <a:pt x="670" y="13"/>
                          </a:lnTo>
                          <a:lnTo>
                            <a:pt x="674" y="13"/>
                          </a:lnTo>
                          <a:lnTo>
                            <a:pt x="679" y="13"/>
                          </a:lnTo>
                          <a:lnTo>
                            <a:pt x="682" y="13"/>
                          </a:lnTo>
                          <a:lnTo>
                            <a:pt x="686" y="13"/>
                          </a:lnTo>
                          <a:lnTo>
                            <a:pt x="689" y="13"/>
                          </a:lnTo>
                          <a:lnTo>
                            <a:pt x="693" y="13"/>
                          </a:lnTo>
                          <a:lnTo>
                            <a:pt x="696" y="13"/>
                          </a:lnTo>
                          <a:lnTo>
                            <a:pt x="700" y="13"/>
                          </a:lnTo>
                          <a:lnTo>
                            <a:pt x="704" y="13"/>
                          </a:lnTo>
                          <a:lnTo>
                            <a:pt x="707" y="13"/>
                          </a:lnTo>
                          <a:lnTo>
                            <a:pt x="711" y="13"/>
                          </a:lnTo>
                          <a:lnTo>
                            <a:pt x="714" y="13"/>
                          </a:lnTo>
                          <a:lnTo>
                            <a:pt x="718" y="13"/>
                          </a:lnTo>
                          <a:lnTo>
                            <a:pt x="721" y="13"/>
                          </a:lnTo>
                          <a:lnTo>
                            <a:pt x="724" y="13"/>
                          </a:lnTo>
                          <a:lnTo>
                            <a:pt x="729" y="13"/>
                          </a:lnTo>
                          <a:lnTo>
                            <a:pt x="731" y="13"/>
                          </a:lnTo>
                          <a:lnTo>
                            <a:pt x="734" y="14"/>
                          </a:lnTo>
                          <a:lnTo>
                            <a:pt x="738" y="14"/>
                          </a:lnTo>
                          <a:lnTo>
                            <a:pt x="742" y="14"/>
                          </a:lnTo>
                          <a:lnTo>
                            <a:pt x="744" y="14"/>
                          </a:lnTo>
                          <a:lnTo>
                            <a:pt x="746" y="14"/>
                          </a:lnTo>
                          <a:lnTo>
                            <a:pt x="750" y="14"/>
                          </a:lnTo>
                          <a:lnTo>
                            <a:pt x="753" y="14"/>
                          </a:lnTo>
                          <a:lnTo>
                            <a:pt x="756" y="14"/>
                          </a:lnTo>
                          <a:lnTo>
                            <a:pt x="759" y="14"/>
                          </a:lnTo>
                          <a:lnTo>
                            <a:pt x="762" y="14"/>
                          </a:lnTo>
                          <a:lnTo>
                            <a:pt x="764" y="14"/>
                          </a:lnTo>
                          <a:lnTo>
                            <a:pt x="766" y="14"/>
                          </a:lnTo>
                          <a:lnTo>
                            <a:pt x="770" y="15"/>
                          </a:lnTo>
                          <a:lnTo>
                            <a:pt x="772" y="15"/>
                          </a:lnTo>
                          <a:lnTo>
                            <a:pt x="775" y="15"/>
                          </a:lnTo>
                          <a:lnTo>
                            <a:pt x="778" y="15"/>
                          </a:lnTo>
                          <a:lnTo>
                            <a:pt x="781" y="15"/>
                          </a:lnTo>
                          <a:lnTo>
                            <a:pt x="785" y="15"/>
                          </a:lnTo>
                          <a:lnTo>
                            <a:pt x="790" y="15"/>
                          </a:lnTo>
                          <a:lnTo>
                            <a:pt x="795" y="15"/>
                          </a:lnTo>
                          <a:lnTo>
                            <a:pt x="800" y="16"/>
                          </a:lnTo>
                          <a:lnTo>
                            <a:pt x="804" y="16"/>
                          </a:lnTo>
                          <a:lnTo>
                            <a:pt x="808" y="16"/>
                          </a:lnTo>
                          <a:lnTo>
                            <a:pt x="813" y="18"/>
                          </a:lnTo>
                          <a:lnTo>
                            <a:pt x="816" y="18"/>
                          </a:lnTo>
                          <a:lnTo>
                            <a:pt x="815" y="21"/>
                          </a:lnTo>
                          <a:lnTo>
                            <a:pt x="816" y="25"/>
                          </a:lnTo>
                          <a:lnTo>
                            <a:pt x="816" y="28"/>
                          </a:lnTo>
                          <a:lnTo>
                            <a:pt x="818" y="33"/>
                          </a:lnTo>
                          <a:lnTo>
                            <a:pt x="820" y="37"/>
                          </a:lnTo>
                          <a:lnTo>
                            <a:pt x="821" y="41"/>
                          </a:lnTo>
                          <a:lnTo>
                            <a:pt x="823" y="45"/>
                          </a:lnTo>
                          <a:lnTo>
                            <a:pt x="827" y="48"/>
                          </a:lnTo>
                          <a:lnTo>
                            <a:pt x="829" y="52"/>
                          </a:lnTo>
                          <a:lnTo>
                            <a:pt x="833" y="56"/>
                          </a:lnTo>
                          <a:lnTo>
                            <a:pt x="835" y="59"/>
                          </a:lnTo>
                          <a:lnTo>
                            <a:pt x="840" y="64"/>
                          </a:lnTo>
                          <a:lnTo>
                            <a:pt x="842" y="66"/>
                          </a:lnTo>
                          <a:lnTo>
                            <a:pt x="847" y="70"/>
                          </a:lnTo>
                          <a:lnTo>
                            <a:pt x="852" y="73"/>
                          </a:lnTo>
                          <a:lnTo>
                            <a:pt x="855" y="76"/>
                          </a:lnTo>
                          <a:lnTo>
                            <a:pt x="860" y="79"/>
                          </a:lnTo>
                          <a:lnTo>
                            <a:pt x="865" y="82"/>
                          </a:lnTo>
                          <a:lnTo>
                            <a:pt x="870" y="83"/>
                          </a:lnTo>
                          <a:lnTo>
                            <a:pt x="874" y="85"/>
                          </a:lnTo>
                          <a:lnTo>
                            <a:pt x="878" y="86"/>
                          </a:lnTo>
                          <a:lnTo>
                            <a:pt x="884" y="89"/>
                          </a:lnTo>
                          <a:lnTo>
                            <a:pt x="889" y="89"/>
                          </a:lnTo>
                          <a:lnTo>
                            <a:pt x="893" y="91"/>
                          </a:lnTo>
                          <a:lnTo>
                            <a:pt x="898" y="91"/>
                          </a:lnTo>
                          <a:lnTo>
                            <a:pt x="902" y="91"/>
                          </a:lnTo>
                          <a:lnTo>
                            <a:pt x="906" y="91"/>
                          </a:lnTo>
                          <a:lnTo>
                            <a:pt x="911" y="91"/>
                          </a:lnTo>
                          <a:lnTo>
                            <a:pt x="915" y="89"/>
                          </a:lnTo>
                          <a:lnTo>
                            <a:pt x="920" y="89"/>
                          </a:lnTo>
                          <a:lnTo>
                            <a:pt x="923" y="86"/>
                          </a:lnTo>
                          <a:lnTo>
                            <a:pt x="927" y="85"/>
                          </a:lnTo>
                          <a:lnTo>
                            <a:pt x="925" y="83"/>
                          </a:lnTo>
                          <a:lnTo>
                            <a:pt x="924" y="79"/>
                          </a:lnTo>
                          <a:lnTo>
                            <a:pt x="923" y="77"/>
                          </a:lnTo>
                          <a:lnTo>
                            <a:pt x="922" y="75"/>
                          </a:lnTo>
                          <a:lnTo>
                            <a:pt x="920" y="70"/>
                          </a:lnTo>
                          <a:lnTo>
                            <a:pt x="917" y="65"/>
                          </a:lnTo>
                          <a:lnTo>
                            <a:pt x="915" y="62"/>
                          </a:lnTo>
                          <a:lnTo>
                            <a:pt x="911" y="56"/>
                          </a:lnTo>
                          <a:lnTo>
                            <a:pt x="909" y="52"/>
                          </a:lnTo>
                          <a:lnTo>
                            <a:pt x="906" y="48"/>
                          </a:lnTo>
                          <a:lnTo>
                            <a:pt x="902" y="44"/>
                          </a:lnTo>
                          <a:lnTo>
                            <a:pt x="898" y="40"/>
                          </a:lnTo>
                          <a:lnTo>
                            <a:pt x="895" y="37"/>
                          </a:lnTo>
                          <a:lnTo>
                            <a:pt x="891" y="33"/>
                          </a:lnTo>
                          <a:lnTo>
                            <a:pt x="889" y="31"/>
                          </a:lnTo>
                          <a:lnTo>
                            <a:pt x="884" y="27"/>
                          </a:lnTo>
                          <a:lnTo>
                            <a:pt x="879" y="25"/>
                          </a:lnTo>
                          <a:lnTo>
                            <a:pt x="876" y="22"/>
                          </a:lnTo>
                          <a:lnTo>
                            <a:pt x="878" y="22"/>
                          </a:lnTo>
                          <a:lnTo>
                            <a:pt x="880" y="22"/>
                          </a:lnTo>
                          <a:lnTo>
                            <a:pt x="884" y="22"/>
                          </a:lnTo>
                          <a:lnTo>
                            <a:pt x="886" y="22"/>
                          </a:lnTo>
                          <a:lnTo>
                            <a:pt x="890" y="22"/>
                          </a:lnTo>
                          <a:lnTo>
                            <a:pt x="892" y="22"/>
                          </a:lnTo>
                          <a:lnTo>
                            <a:pt x="896" y="22"/>
                          </a:lnTo>
                          <a:lnTo>
                            <a:pt x="898" y="22"/>
                          </a:lnTo>
                          <a:lnTo>
                            <a:pt x="902" y="22"/>
                          </a:lnTo>
                          <a:lnTo>
                            <a:pt x="904" y="22"/>
                          </a:lnTo>
                          <a:lnTo>
                            <a:pt x="908" y="22"/>
                          </a:lnTo>
                          <a:lnTo>
                            <a:pt x="911" y="22"/>
                          </a:lnTo>
                          <a:lnTo>
                            <a:pt x="915" y="22"/>
                          </a:lnTo>
                          <a:lnTo>
                            <a:pt x="918" y="22"/>
                          </a:lnTo>
                          <a:lnTo>
                            <a:pt x="922" y="22"/>
                          </a:lnTo>
                          <a:lnTo>
                            <a:pt x="925" y="22"/>
                          </a:lnTo>
                          <a:lnTo>
                            <a:pt x="928" y="21"/>
                          </a:lnTo>
                          <a:lnTo>
                            <a:pt x="931" y="21"/>
                          </a:lnTo>
                          <a:lnTo>
                            <a:pt x="935" y="21"/>
                          </a:lnTo>
                          <a:lnTo>
                            <a:pt x="940" y="21"/>
                          </a:lnTo>
                          <a:lnTo>
                            <a:pt x="942" y="21"/>
                          </a:lnTo>
                          <a:lnTo>
                            <a:pt x="947" y="21"/>
                          </a:lnTo>
                          <a:lnTo>
                            <a:pt x="949" y="21"/>
                          </a:lnTo>
                          <a:lnTo>
                            <a:pt x="954" y="21"/>
                          </a:lnTo>
                          <a:lnTo>
                            <a:pt x="956" y="21"/>
                          </a:lnTo>
                          <a:lnTo>
                            <a:pt x="961" y="21"/>
                          </a:lnTo>
                          <a:lnTo>
                            <a:pt x="965" y="21"/>
                          </a:lnTo>
                          <a:lnTo>
                            <a:pt x="969" y="21"/>
                          </a:lnTo>
                          <a:lnTo>
                            <a:pt x="972" y="21"/>
                          </a:lnTo>
                          <a:lnTo>
                            <a:pt x="976" y="21"/>
                          </a:lnTo>
                          <a:lnTo>
                            <a:pt x="980" y="21"/>
                          </a:lnTo>
                          <a:lnTo>
                            <a:pt x="985" y="21"/>
                          </a:lnTo>
                          <a:lnTo>
                            <a:pt x="988" y="21"/>
                          </a:lnTo>
                          <a:lnTo>
                            <a:pt x="992" y="21"/>
                          </a:lnTo>
                          <a:lnTo>
                            <a:pt x="995" y="21"/>
                          </a:lnTo>
                          <a:lnTo>
                            <a:pt x="1000" y="21"/>
                          </a:lnTo>
                          <a:lnTo>
                            <a:pt x="1004" y="20"/>
                          </a:lnTo>
                          <a:lnTo>
                            <a:pt x="1007" y="20"/>
                          </a:lnTo>
                          <a:lnTo>
                            <a:pt x="1012" y="20"/>
                          </a:lnTo>
                          <a:lnTo>
                            <a:pt x="1017" y="20"/>
                          </a:lnTo>
                          <a:lnTo>
                            <a:pt x="1020" y="20"/>
                          </a:lnTo>
                          <a:lnTo>
                            <a:pt x="1025" y="20"/>
                          </a:lnTo>
                          <a:lnTo>
                            <a:pt x="1029" y="20"/>
                          </a:lnTo>
                          <a:lnTo>
                            <a:pt x="1033" y="20"/>
                          </a:lnTo>
                          <a:lnTo>
                            <a:pt x="1038" y="20"/>
                          </a:lnTo>
                          <a:lnTo>
                            <a:pt x="1042" y="20"/>
                          </a:lnTo>
                          <a:lnTo>
                            <a:pt x="1047" y="20"/>
                          </a:lnTo>
                          <a:lnTo>
                            <a:pt x="1050" y="20"/>
                          </a:lnTo>
                          <a:lnTo>
                            <a:pt x="1055" y="19"/>
                          </a:lnTo>
                          <a:lnTo>
                            <a:pt x="1060" y="19"/>
                          </a:lnTo>
                          <a:lnTo>
                            <a:pt x="1063" y="19"/>
                          </a:lnTo>
                          <a:lnTo>
                            <a:pt x="1068" y="19"/>
                          </a:lnTo>
                          <a:lnTo>
                            <a:pt x="1073" y="19"/>
                          </a:lnTo>
                          <a:lnTo>
                            <a:pt x="1076" y="19"/>
                          </a:lnTo>
                          <a:lnTo>
                            <a:pt x="1081" y="19"/>
                          </a:lnTo>
                          <a:lnTo>
                            <a:pt x="1084" y="19"/>
                          </a:lnTo>
                          <a:lnTo>
                            <a:pt x="1089" y="18"/>
                          </a:lnTo>
                          <a:lnTo>
                            <a:pt x="1094" y="18"/>
                          </a:lnTo>
                          <a:lnTo>
                            <a:pt x="1099" y="18"/>
                          </a:lnTo>
                          <a:lnTo>
                            <a:pt x="1102" y="18"/>
                          </a:lnTo>
                          <a:lnTo>
                            <a:pt x="1107" y="18"/>
                          </a:lnTo>
                          <a:lnTo>
                            <a:pt x="1112" y="18"/>
                          </a:lnTo>
                          <a:lnTo>
                            <a:pt x="1115" y="18"/>
                          </a:lnTo>
                          <a:lnTo>
                            <a:pt x="1120" y="18"/>
                          </a:lnTo>
                          <a:lnTo>
                            <a:pt x="1118" y="21"/>
                          </a:lnTo>
                          <a:lnTo>
                            <a:pt x="1115" y="24"/>
                          </a:lnTo>
                          <a:lnTo>
                            <a:pt x="1113" y="27"/>
                          </a:lnTo>
                          <a:lnTo>
                            <a:pt x="1112" y="31"/>
                          </a:lnTo>
                          <a:lnTo>
                            <a:pt x="1108" y="34"/>
                          </a:lnTo>
                          <a:lnTo>
                            <a:pt x="1106" y="38"/>
                          </a:lnTo>
                          <a:lnTo>
                            <a:pt x="1103" y="41"/>
                          </a:lnTo>
                          <a:lnTo>
                            <a:pt x="1103" y="44"/>
                          </a:lnTo>
                          <a:lnTo>
                            <a:pt x="1107" y="44"/>
                          </a:lnTo>
                          <a:lnTo>
                            <a:pt x="1113" y="45"/>
                          </a:lnTo>
                          <a:lnTo>
                            <a:pt x="1117" y="46"/>
                          </a:lnTo>
                          <a:lnTo>
                            <a:pt x="1122" y="47"/>
                          </a:lnTo>
                          <a:lnTo>
                            <a:pt x="1127" y="48"/>
                          </a:lnTo>
                          <a:lnTo>
                            <a:pt x="1132" y="50"/>
                          </a:lnTo>
                          <a:lnTo>
                            <a:pt x="1137" y="52"/>
                          </a:lnTo>
                          <a:lnTo>
                            <a:pt x="1141" y="54"/>
                          </a:lnTo>
                          <a:lnTo>
                            <a:pt x="1146" y="56"/>
                          </a:lnTo>
                          <a:lnTo>
                            <a:pt x="1151" y="59"/>
                          </a:lnTo>
                          <a:lnTo>
                            <a:pt x="1156" y="60"/>
                          </a:lnTo>
                          <a:lnTo>
                            <a:pt x="1160" y="64"/>
                          </a:lnTo>
                          <a:lnTo>
                            <a:pt x="1164" y="66"/>
                          </a:lnTo>
                          <a:lnTo>
                            <a:pt x="1170" y="69"/>
                          </a:lnTo>
                          <a:lnTo>
                            <a:pt x="1175" y="71"/>
                          </a:lnTo>
                          <a:lnTo>
                            <a:pt x="1179" y="73"/>
                          </a:lnTo>
                          <a:lnTo>
                            <a:pt x="1184" y="75"/>
                          </a:lnTo>
                          <a:lnTo>
                            <a:pt x="1189" y="76"/>
                          </a:lnTo>
                          <a:lnTo>
                            <a:pt x="1194" y="78"/>
                          </a:lnTo>
                          <a:lnTo>
                            <a:pt x="1198" y="81"/>
                          </a:lnTo>
                          <a:lnTo>
                            <a:pt x="1202" y="82"/>
                          </a:lnTo>
                          <a:lnTo>
                            <a:pt x="1208" y="82"/>
                          </a:lnTo>
                          <a:lnTo>
                            <a:pt x="1213" y="83"/>
                          </a:lnTo>
                          <a:lnTo>
                            <a:pt x="1217" y="83"/>
                          </a:lnTo>
                          <a:lnTo>
                            <a:pt x="1221" y="83"/>
                          </a:lnTo>
                          <a:lnTo>
                            <a:pt x="1227" y="82"/>
                          </a:lnTo>
                          <a:lnTo>
                            <a:pt x="1230" y="81"/>
                          </a:lnTo>
                          <a:lnTo>
                            <a:pt x="1236" y="79"/>
                          </a:lnTo>
                          <a:lnTo>
                            <a:pt x="1241" y="76"/>
                          </a:lnTo>
                          <a:lnTo>
                            <a:pt x="1246" y="73"/>
                          </a:lnTo>
                          <a:lnTo>
                            <a:pt x="1251" y="71"/>
                          </a:lnTo>
                          <a:lnTo>
                            <a:pt x="1257" y="67"/>
                          </a:lnTo>
                          <a:lnTo>
                            <a:pt x="1251" y="64"/>
                          </a:lnTo>
                          <a:lnTo>
                            <a:pt x="1246" y="59"/>
                          </a:lnTo>
                          <a:lnTo>
                            <a:pt x="1241" y="56"/>
                          </a:lnTo>
                          <a:lnTo>
                            <a:pt x="1236" y="52"/>
                          </a:lnTo>
                          <a:lnTo>
                            <a:pt x="1232" y="48"/>
                          </a:lnTo>
                          <a:lnTo>
                            <a:pt x="1227" y="45"/>
                          </a:lnTo>
                          <a:lnTo>
                            <a:pt x="1222" y="41"/>
                          </a:lnTo>
                          <a:lnTo>
                            <a:pt x="1217" y="38"/>
                          </a:lnTo>
                          <a:lnTo>
                            <a:pt x="1213" y="34"/>
                          </a:lnTo>
                          <a:lnTo>
                            <a:pt x="1208" y="31"/>
                          </a:lnTo>
                          <a:lnTo>
                            <a:pt x="1202" y="28"/>
                          </a:lnTo>
                          <a:lnTo>
                            <a:pt x="1197" y="26"/>
                          </a:lnTo>
                          <a:lnTo>
                            <a:pt x="1192" y="22"/>
                          </a:lnTo>
                          <a:lnTo>
                            <a:pt x="1188" y="20"/>
                          </a:lnTo>
                          <a:lnTo>
                            <a:pt x="1182" y="18"/>
                          </a:lnTo>
                          <a:lnTo>
                            <a:pt x="1177" y="15"/>
                          </a:lnTo>
                          <a:lnTo>
                            <a:pt x="1182" y="15"/>
                          </a:lnTo>
                          <a:lnTo>
                            <a:pt x="1187" y="15"/>
                          </a:lnTo>
                          <a:lnTo>
                            <a:pt x="1190" y="14"/>
                          </a:lnTo>
                          <a:lnTo>
                            <a:pt x="1195" y="14"/>
                          </a:lnTo>
                          <a:lnTo>
                            <a:pt x="1200" y="14"/>
                          </a:lnTo>
                          <a:lnTo>
                            <a:pt x="1203" y="14"/>
                          </a:lnTo>
                          <a:lnTo>
                            <a:pt x="1208" y="13"/>
                          </a:lnTo>
                          <a:lnTo>
                            <a:pt x="1213" y="13"/>
                          </a:lnTo>
                          <a:lnTo>
                            <a:pt x="1217" y="13"/>
                          </a:lnTo>
                          <a:lnTo>
                            <a:pt x="1221" y="13"/>
                          </a:lnTo>
                          <a:lnTo>
                            <a:pt x="1226" y="13"/>
                          </a:lnTo>
                          <a:lnTo>
                            <a:pt x="1230" y="13"/>
                          </a:lnTo>
                          <a:lnTo>
                            <a:pt x="1234" y="12"/>
                          </a:lnTo>
                          <a:lnTo>
                            <a:pt x="1239" y="12"/>
                          </a:lnTo>
                          <a:lnTo>
                            <a:pt x="1243" y="12"/>
                          </a:lnTo>
                          <a:lnTo>
                            <a:pt x="1247" y="12"/>
                          </a:lnTo>
                          <a:lnTo>
                            <a:pt x="1251" y="12"/>
                          </a:lnTo>
                          <a:lnTo>
                            <a:pt x="1255" y="10"/>
                          </a:lnTo>
                          <a:lnTo>
                            <a:pt x="1260" y="10"/>
                          </a:lnTo>
                          <a:lnTo>
                            <a:pt x="1264" y="10"/>
                          </a:lnTo>
                          <a:lnTo>
                            <a:pt x="1268" y="10"/>
                          </a:lnTo>
                          <a:lnTo>
                            <a:pt x="1272" y="10"/>
                          </a:lnTo>
                          <a:lnTo>
                            <a:pt x="1275" y="9"/>
                          </a:lnTo>
                          <a:lnTo>
                            <a:pt x="1280" y="9"/>
                          </a:lnTo>
                          <a:lnTo>
                            <a:pt x="1284" y="9"/>
                          </a:lnTo>
                          <a:lnTo>
                            <a:pt x="1289" y="9"/>
                          </a:lnTo>
                          <a:lnTo>
                            <a:pt x="1291" y="8"/>
                          </a:lnTo>
                          <a:lnTo>
                            <a:pt x="1296" y="8"/>
                          </a:lnTo>
                          <a:lnTo>
                            <a:pt x="1300" y="8"/>
                          </a:lnTo>
                          <a:lnTo>
                            <a:pt x="1304" y="8"/>
                          </a:lnTo>
                          <a:lnTo>
                            <a:pt x="1309" y="8"/>
                          </a:lnTo>
                          <a:lnTo>
                            <a:pt x="1312" y="8"/>
                          </a:lnTo>
                          <a:lnTo>
                            <a:pt x="1316" y="8"/>
                          </a:lnTo>
                          <a:lnTo>
                            <a:pt x="1319" y="7"/>
                          </a:lnTo>
                          <a:lnTo>
                            <a:pt x="1323" y="7"/>
                          </a:lnTo>
                          <a:lnTo>
                            <a:pt x="1327" y="7"/>
                          </a:lnTo>
                          <a:lnTo>
                            <a:pt x="1330" y="6"/>
                          </a:lnTo>
                          <a:lnTo>
                            <a:pt x="1334" y="6"/>
                          </a:lnTo>
                          <a:lnTo>
                            <a:pt x="1338" y="6"/>
                          </a:lnTo>
                          <a:lnTo>
                            <a:pt x="1342" y="6"/>
                          </a:lnTo>
                          <a:lnTo>
                            <a:pt x="1346" y="6"/>
                          </a:lnTo>
                          <a:lnTo>
                            <a:pt x="1349" y="5"/>
                          </a:lnTo>
                          <a:lnTo>
                            <a:pt x="1351" y="5"/>
                          </a:lnTo>
                          <a:lnTo>
                            <a:pt x="1356" y="5"/>
                          </a:lnTo>
                          <a:lnTo>
                            <a:pt x="1359" y="5"/>
                          </a:lnTo>
                          <a:lnTo>
                            <a:pt x="1362" y="3"/>
                          </a:lnTo>
                          <a:lnTo>
                            <a:pt x="1366" y="3"/>
                          </a:lnTo>
                          <a:lnTo>
                            <a:pt x="1369" y="3"/>
                          </a:lnTo>
                          <a:lnTo>
                            <a:pt x="1372" y="3"/>
                          </a:lnTo>
                          <a:lnTo>
                            <a:pt x="1375" y="3"/>
                          </a:lnTo>
                          <a:lnTo>
                            <a:pt x="1379" y="3"/>
                          </a:lnTo>
                          <a:lnTo>
                            <a:pt x="1382" y="3"/>
                          </a:lnTo>
                          <a:lnTo>
                            <a:pt x="1385" y="2"/>
                          </a:lnTo>
                          <a:lnTo>
                            <a:pt x="1387" y="2"/>
                          </a:lnTo>
                          <a:lnTo>
                            <a:pt x="1389" y="1"/>
                          </a:lnTo>
                          <a:lnTo>
                            <a:pt x="1393" y="1"/>
                          </a:lnTo>
                          <a:lnTo>
                            <a:pt x="1395" y="1"/>
                          </a:lnTo>
                          <a:lnTo>
                            <a:pt x="1398" y="0"/>
                          </a:lnTo>
                          <a:lnTo>
                            <a:pt x="1401" y="0"/>
                          </a:lnTo>
                          <a:lnTo>
                            <a:pt x="1405" y="0"/>
                          </a:lnTo>
                          <a:lnTo>
                            <a:pt x="1407" y="0"/>
                          </a:lnTo>
                          <a:lnTo>
                            <a:pt x="1410" y="0"/>
                          </a:lnTo>
                          <a:lnTo>
                            <a:pt x="1412" y="0"/>
                          </a:lnTo>
                          <a:lnTo>
                            <a:pt x="1416" y="0"/>
                          </a:lnTo>
                          <a:lnTo>
                            <a:pt x="1425" y="84"/>
                          </a:lnTo>
                          <a:lnTo>
                            <a:pt x="1424" y="84"/>
                          </a:lnTo>
                          <a:lnTo>
                            <a:pt x="1421" y="84"/>
                          </a:lnTo>
                          <a:lnTo>
                            <a:pt x="1420" y="84"/>
                          </a:lnTo>
                          <a:lnTo>
                            <a:pt x="1416" y="84"/>
                          </a:lnTo>
                          <a:lnTo>
                            <a:pt x="1412" y="85"/>
                          </a:lnTo>
                          <a:lnTo>
                            <a:pt x="1407" y="85"/>
                          </a:lnTo>
                          <a:lnTo>
                            <a:pt x="1402" y="86"/>
                          </a:lnTo>
                          <a:lnTo>
                            <a:pt x="1400" y="86"/>
                          </a:lnTo>
                          <a:lnTo>
                            <a:pt x="1397" y="86"/>
                          </a:lnTo>
                          <a:lnTo>
                            <a:pt x="1393" y="86"/>
                          </a:lnTo>
                          <a:lnTo>
                            <a:pt x="1389" y="88"/>
                          </a:lnTo>
                          <a:lnTo>
                            <a:pt x="1387" y="88"/>
                          </a:lnTo>
                          <a:lnTo>
                            <a:pt x="1383" y="89"/>
                          </a:lnTo>
                          <a:lnTo>
                            <a:pt x="1380" y="89"/>
                          </a:lnTo>
                          <a:lnTo>
                            <a:pt x="1376" y="89"/>
                          </a:lnTo>
                          <a:lnTo>
                            <a:pt x="1372" y="89"/>
                          </a:lnTo>
                          <a:lnTo>
                            <a:pt x="1368" y="90"/>
                          </a:lnTo>
                          <a:lnTo>
                            <a:pt x="1363" y="90"/>
                          </a:lnTo>
                          <a:lnTo>
                            <a:pt x="1360" y="91"/>
                          </a:lnTo>
                          <a:lnTo>
                            <a:pt x="1354" y="91"/>
                          </a:lnTo>
                          <a:lnTo>
                            <a:pt x="1350" y="91"/>
                          </a:lnTo>
                          <a:lnTo>
                            <a:pt x="1346" y="92"/>
                          </a:lnTo>
                          <a:lnTo>
                            <a:pt x="1341" y="94"/>
                          </a:lnTo>
                          <a:lnTo>
                            <a:pt x="1335" y="94"/>
                          </a:lnTo>
                          <a:lnTo>
                            <a:pt x="1329" y="94"/>
                          </a:lnTo>
                          <a:lnTo>
                            <a:pt x="1324" y="94"/>
                          </a:lnTo>
                          <a:lnTo>
                            <a:pt x="1319" y="95"/>
                          </a:lnTo>
                          <a:lnTo>
                            <a:pt x="1312" y="96"/>
                          </a:lnTo>
                          <a:lnTo>
                            <a:pt x="1306" y="96"/>
                          </a:lnTo>
                          <a:lnTo>
                            <a:pt x="1302" y="97"/>
                          </a:lnTo>
                          <a:lnTo>
                            <a:pt x="1296" y="97"/>
                          </a:lnTo>
                          <a:lnTo>
                            <a:pt x="1289" y="97"/>
                          </a:lnTo>
                          <a:lnTo>
                            <a:pt x="1283" y="97"/>
                          </a:lnTo>
                          <a:lnTo>
                            <a:pt x="1275" y="98"/>
                          </a:lnTo>
                          <a:lnTo>
                            <a:pt x="1270" y="100"/>
                          </a:lnTo>
                          <a:lnTo>
                            <a:pt x="1262" y="100"/>
                          </a:lnTo>
                          <a:lnTo>
                            <a:pt x="1255" y="100"/>
                          </a:lnTo>
                          <a:lnTo>
                            <a:pt x="1249" y="100"/>
                          </a:lnTo>
                          <a:lnTo>
                            <a:pt x="1242" y="102"/>
                          </a:lnTo>
                          <a:lnTo>
                            <a:pt x="1235" y="102"/>
                          </a:lnTo>
                          <a:lnTo>
                            <a:pt x="1228" y="102"/>
                          </a:lnTo>
                          <a:lnTo>
                            <a:pt x="1220" y="102"/>
                          </a:lnTo>
                          <a:lnTo>
                            <a:pt x="1213" y="102"/>
                          </a:lnTo>
                          <a:lnTo>
                            <a:pt x="1205" y="103"/>
                          </a:lnTo>
                          <a:lnTo>
                            <a:pt x="1197" y="104"/>
                          </a:lnTo>
                          <a:lnTo>
                            <a:pt x="1190" y="104"/>
                          </a:lnTo>
                          <a:lnTo>
                            <a:pt x="1182" y="104"/>
                          </a:lnTo>
                          <a:lnTo>
                            <a:pt x="1173" y="104"/>
                          </a:lnTo>
                          <a:lnTo>
                            <a:pt x="1165" y="104"/>
                          </a:lnTo>
                          <a:lnTo>
                            <a:pt x="1157" y="105"/>
                          </a:lnTo>
                          <a:lnTo>
                            <a:pt x="1149" y="107"/>
                          </a:lnTo>
                          <a:lnTo>
                            <a:pt x="1140" y="107"/>
                          </a:lnTo>
                          <a:lnTo>
                            <a:pt x="1132" y="107"/>
                          </a:lnTo>
                          <a:lnTo>
                            <a:pt x="1122" y="107"/>
                          </a:lnTo>
                          <a:lnTo>
                            <a:pt x="1114" y="107"/>
                          </a:lnTo>
                          <a:lnTo>
                            <a:pt x="1112" y="103"/>
                          </a:lnTo>
                          <a:lnTo>
                            <a:pt x="1108" y="100"/>
                          </a:lnTo>
                          <a:lnTo>
                            <a:pt x="1106" y="95"/>
                          </a:lnTo>
                          <a:lnTo>
                            <a:pt x="1102" y="91"/>
                          </a:lnTo>
                          <a:lnTo>
                            <a:pt x="1099" y="89"/>
                          </a:lnTo>
                          <a:lnTo>
                            <a:pt x="1096" y="85"/>
                          </a:lnTo>
                          <a:lnTo>
                            <a:pt x="1094" y="82"/>
                          </a:lnTo>
                          <a:lnTo>
                            <a:pt x="1090" y="79"/>
                          </a:lnTo>
                          <a:lnTo>
                            <a:pt x="1086" y="76"/>
                          </a:lnTo>
                          <a:lnTo>
                            <a:pt x="1083" y="73"/>
                          </a:lnTo>
                          <a:lnTo>
                            <a:pt x="1080" y="71"/>
                          </a:lnTo>
                          <a:lnTo>
                            <a:pt x="1076" y="70"/>
                          </a:lnTo>
                          <a:lnTo>
                            <a:pt x="1074" y="67"/>
                          </a:lnTo>
                          <a:lnTo>
                            <a:pt x="1070" y="65"/>
                          </a:lnTo>
                          <a:lnTo>
                            <a:pt x="1065" y="64"/>
                          </a:lnTo>
                          <a:lnTo>
                            <a:pt x="1063" y="62"/>
                          </a:lnTo>
                          <a:lnTo>
                            <a:pt x="1060" y="60"/>
                          </a:lnTo>
                          <a:lnTo>
                            <a:pt x="1056" y="58"/>
                          </a:lnTo>
                          <a:lnTo>
                            <a:pt x="1051" y="56"/>
                          </a:lnTo>
                          <a:lnTo>
                            <a:pt x="1048" y="56"/>
                          </a:lnTo>
                          <a:lnTo>
                            <a:pt x="1044" y="53"/>
                          </a:lnTo>
                          <a:lnTo>
                            <a:pt x="1041" y="52"/>
                          </a:lnTo>
                          <a:lnTo>
                            <a:pt x="1037" y="51"/>
                          </a:lnTo>
                          <a:lnTo>
                            <a:pt x="1033" y="50"/>
                          </a:lnTo>
                          <a:lnTo>
                            <a:pt x="1030" y="48"/>
                          </a:lnTo>
                          <a:lnTo>
                            <a:pt x="1026" y="46"/>
                          </a:lnTo>
                          <a:lnTo>
                            <a:pt x="1022" y="45"/>
                          </a:lnTo>
                          <a:lnTo>
                            <a:pt x="1018" y="44"/>
                          </a:lnTo>
                          <a:lnTo>
                            <a:pt x="1014" y="43"/>
                          </a:lnTo>
                          <a:lnTo>
                            <a:pt x="1011" y="41"/>
                          </a:lnTo>
                          <a:lnTo>
                            <a:pt x="1007" y="39"/>
                          </a:lnTo>
                          <a:lnTo>
                            <a:pt x="1004" y="38"/>
                          </a:lnTo>
                          <a:lnTo>
                            <a:pt x="1001" y="38"/>
                          </a:lnTo>
                          <a:lnTo>
                            <a:pt x="1000" y="39"/>
                          </a:lnTo>
                          <a:lnTo>
                            <a:pt x="998" y="40"/>
                          </a:lnTo>
                          <a:lnTo>
                            <a:pt x="994" y="41"/>
                          </a:lnTo>
                          <a:lnTo>
                            <a:pt x="990" y="43"/>
                          </a:lnTo>
                          <a:lnTo>
                            <a:pt x="987" y="45"/>
                          </a:lnTo>
                          <a:lnTo>
                            <a:pt x="982" y="47"/>
                          </a:lnTo>
                          <a:lnTo>
                            <a:pt x="980" y="51"/>
                          </a:lnTo>
                          <a:lnTo>
                            <a:pt x="974" y="53"/>
                          </a:lnTo>
                          <a:lnTo>
                            <a:pt x="971" y="56"/>
                          </a:lnTo>
                          <a:lnTo>
                            <a:pt x="967" y="58"/>
                          </a:lnTo>
                          <a:lnTo>
                            <a:pt x="962" y="60"/>
                          </a:lnTo>
                          <a:lnTo>
                            <a:pt x="959" y="62"/>
                          </a:lnTo>
                          <a:lnTo>
                            <a:pt x="956" y="64"/>
                          </a:lnTo>
                          <a:lnTo>
                            <a:pt x="952" y="65"/>
                          </a:lnTo>
                          <a:lnTo>
                            <a:pt x="950" y="67"/>
                          </a:lnTo>
                          <a:lnTo>
                            <a:pt x="952" y="69"/>
                          </a:lnTo>
                          <a:lnTo>
                            <a:pt x="955" y="71"/>
                          </a:lnTo>
                          <a:lnTo>
                            <a:pt x="959" y="76"/>
                          </a:lnTo>
                          <a:lnTo>
                            <a:pt x="962" y="79"/>
                          </a:lnTo>
                          <a:lnTo>
                            <a:pt x="965" y="82"/>
                          </a:lnTo>
                          <a:lnTo>
                            <a:pt x="969" y="85"/>
                          </a:lnTo>
                          <a:lnTo>
                            <a:pt x="972" y="88"/>
                          </a:lnTo>
                          <a:lnTo>
                            <a:pt x="974" y="91"/>
                          </a:lnTo>
                          <a:lnTo>
                            <a:pt x="976" y="89"/>
                          </a:lnTo>
                          <a:lnTo>
                            <a:pt x="980" y="86"/>
                          </a:lnTo>
                          <a:lnTo>
                            <a:pt x="982" y="85"/>
                          </a:lnTo>
                          <a:lnTo>
                            <a:pt x="985" y="84"/>
                          </a:lnTo>
                          <a:lnTo>
                            <a:pt x="987" y="83"/>
                          </a:lnTo>
                          <a:lnTo>
                            <a:pt x="990" y="83"/>
                          </a:lnTo>
                          <a:lnTo>
                            <a:pt x="992" y="82"/>
                          </a:lnTo>
                          <a:lnTo>
                            <a:pt x="995" y="82"/>
                          </a:lnTo>
                          <a:lnTo>
                            <a:pt x="1000" y="82"/>
                          </a:lnTo>
                          <a:lnTo>
                            <a:pt x="1005" y="83"/>
                          </a:lnTo>
                          <a:lnTo>
                            <a:pt x="1010" y="84"/>
                          </a:lnTo>
                          <a:lnTo>
                            <a:pt x="1014" y="85"/>
                          </a:lnTo>
                          <a:lnTo>
                            <a:pt x="1018" y="86"/>
                          </a:lnTo>
                          <a:lnTo>
                            <a:pt x="1023" y="89"/>
                          </a:lnTo>
                          <a:lnTo>
                            <a:pt x="1026" y="91"/>
                          </a:lnTo>
                          <a:lnTo>
                            <a:pt x="1031" y="96"/>
                          </a:lnTo>
                          <a:lnTo>
                            <a:pt x="1035" y="98"/>
                          </a:lnTo>
                          <a:lnTo>
                            <a:pt x="1038" y="102"/>
                          </a:lnTo>
                          <a:lnTo>
                            <a:pt x="1043" y="104"/>
                          </a:lnTo>
                          <a:lnTo>
                            <a:pt x="1047" y="109"/>
                          </a:lnTo>
                          <a:lnTo>
                            <a:pt x="1042" y="109"/>
                          </a:lnTo>
                          <a:lnTo>
                            <a:pt x="1037" y="109"/>
                          </a:lnTo>
                          <a:lnTo>
                            <a:pt x="1032" y="109"/>
                          </a:lnTo>
                          <a:lnTo>
                            <a:pt x="1028" y="109"/>
                          </a:lnTo>
                          <a:lnTo>
                            <a:pt x="1022" y="109"/>
                          </a:lnTo>
                          <a:lnTo>
                            <a:pt x="1018" y="109"/>
                          </a:lnTo>
                          <a:lnTo>
                            <a:pt x="1012" y="109"/>
                          </a:lnTo>
                          <a:lnTo>
                            <a:pt x="1007" y="109"/>
                          </a:lnTo>
                          <a:lnTo>
                            <a:pt x="1003" y="108"/>
                          </a:lnTo>
                          <a:lnTo>
                            <a:pt x="998" y="108"/>
                          </a:lnTo>
                          <a:lnTo>
                            <a:pt x="992" y="108"/>
                          </a:lnTo>
                          <a:lnTo>
                            <a:pt x="987" y="108"/>
                          </a:lnTo>
                          <a:lnTo>
                            <a:pt x="982" y="108"/>
                          </a:lnTo>
                          <a:lnTo>
                            <a:pt x="978" y="108"/>
                          </a:lnTo>
                          <a:lnTo>
                            <a:pt x="973" y="108"/>
                          </a:lnTo>
                          <a:lnTo>
                            <a:pt x="968" y="108"/>
                          </a:lnTo>
                          <a:lnTo>
                            <a:pt x="965" y="107"/>
                          </a:lnTo>
                          <a:lnTo>
                            <a:pt x="962" y="107"/>
                          </a:lnTo>
                          <a:lnTo>
                            <a:pt x="960" y="107"/>
                          </a:lnTo>
                          <a:lnTo>
                            <a:pt x="958" y="107"/>
                          </a:lnTo>
                          <a:lnTo>
                            <a:pt x="954" y="107"/>
                          </a:lnTo>
                          <a:lnTo>
                            <a:pt x="952" y="107"/>
                          </a:lnTo>
                          <a:lnTo>
                            <a:pt x="949" y="107"/>
                          </a:lnTo>
                          <a:lnTo>
                            <a:pt x="947" y="107"/>
                          </a:lnTo>
                          <a:lnTo>
                            <a:pt x="944" y="107"/>
                          </a:lnTo>
                          <a:lnTo>
                            <a:pt x="942" y="107"/>
                          </a:lnTo>
                          <a:lnTo>
                            <a:pt x="940" y="107"/>
                          </a:lnTo>
                          <a:lnTo>
                            <a:pt x="936" y="107"/>
                          </a:lnTo>
                          <a:lnTo>
                            <a:pt x="931" y="107"/>
                          </a:lnTo>
                          <a:lnTo>
                            <a:pt x="927" y="107"/>
                          </a:lnTo>
                          <a:lnTo>
                            <a:pt x="924" y="107"/>
                          </a:lnTo>
                          <a:lnTo>
                            <a:pt x="921" y="107"/>
                          </a:lnTo>
                          <a:lnTo>
                            <a:pt x="918" y="107"/>
                          </a:lnTo>
                          <a:lnTo>
                            <a:pt x="916" y="107"/>
                          </a:lnTo>
                          <a:lnTo>
                            <a:pt x="914" y="107"/>
                          </a:lnTo>
                          <a:lnTo>
                            <a:pt x="910" y="107"/>
                          </a:lnTo>
                          <a:lnTo>
                            <a:pt x="908" y="107"/>
                          </a:lnTo>
                          <a:lnTo>
                            <a:pt x="905" y="107"/>
                          </a:lnTo>
                          <a:lnTo>
                            <a:pt x="903" y="105"/>
                          </a:lnTo>
                          <a:lnTo>
                            <a:pt x="899" y="105"/>
                          </a:lnTo>
                          <a:lnTo>
                            <a:pt x="897" y="105"/>
                          </a:lnTo>
                          <a:lnTo>
                            <a:pt x="895" y="105"/>
                          </a:lnTo>
                          <a:lnTo>
                            <a:pt x="892" y="105"/>
                          </a:lnTo>
                          <a:lnTo>
                            <a:pt x="889" y="105"/>
                          </a:lnTo>
                          <a:lnTo>
                            <a:pt x="886" y="105"/>
                          </a:lnTo>
                          <a:lnTo>
                            <a:pt x="884" y="105"/>
                          </a:lnTo>
                          <a:lnTo>
                            <a:pt x="880" y="104"/>
                          </a:lnTo>
                          <a:lnTo>
                            <a:pt x="877" y="104"/>
                          </a:lnTo>
                          <a:lnTo>
                            <a:pt x="873" y="104"/>
                          </a:lnTo>
                          <a:lnTo>
                            <a:pt x="870" y="104"/>
                          </a:lnTo>
                          <a:lnTo>
                            <a:pt x="866" y="104"/>
                          </a:lnTo>
                          <a:lnTo>
                            <a:pt x="863" y="104"/>
                          </a:lnTo>
                          <a:lnTo>
                            <a:pt x="858" y="104"/>
                          </a:lnTo>
                          <a:lnTo>
                            <a:pt x="855" y="104"/>
                          </a:lnTo>
                          <a:lnTo>
                            <a:pt x="852" y="104"/>
                          </a:lnTo>
                          <a:lnTo>
                            <a:pt x="848" y="104"/>
                          </a:lnTo>
                          <a:lnTo>
                            <a:pt x="845" y="104"/>
                          </a:lnTo>
                          <a:lnTo>
                            <a:pt x="840" y="104"/>
                          </a:lnTo>
                          <a:lnTo>
                            <a:pt x="838" y="104"/>
                          </a:lnTo>
                          <a:lnTo>
                            <a:pt x="834" y="104"/>
                          </a:lnTo>
                          <a:lnTo>
                            <a:pt x="831" y="104"/>
                          </a:lnTo>
                          <a:lnTo>
                            <a:pt x="827" y="104"/>
                          </a:lnTo>
                          <a:lnTo>
                            <a:pt x="826" y="100"/>
                          </a:lnTo>
                          <a:lnTo>
                            <a:pt x="826" y="96"/>
                          </a:lnTo>
                          <a:lnTo>
                            <a:pt x="825" y="91"/>
                          </a:lnTo>
                          <a:lnTo>
                            <a:pt x="823" y="89"/>
                          </a:lnTo>
                          <a:lnTo>
                            <a:pt x="822" y="84"/>
                          </a:lnTo>
                          <a:lnTo>
                            <a:pt x="822" y="81"/>
                          </a:lnTo>
                          <a:lnTo>
                            <a:pt x="821" y="76"/>
                          </a:lnTo>
                          <a:lnTo>
                            <a:pt x="821" y="73"/>
                          </a:lnTo>
                          <a:lnTo>
                            <a:pt x="818" y="73"/>
                          </a:lnTo>
                          <a:lnTo>
                            <a:pt x="814" y="76"/>
                          </a:lnTo>
                          <a:lnTo>
                            <a:pt x="810" y="76"/>
                          </a:lnTo>
                          <a:lnTo>
                            <a:pt x="807" y="78"/>
                          </a:lnTo>
                          <a:lnTo>
                            <a:pt x="803" y="78"/>
                          </a:lnTo>
                          <a:lnTo>
                            <a:pt x="800" y="78"/>
                          </a:lnTo>
                          <a:lnTo>
                            <a:pt x="797" y="76"/>
                          </a:lnTo>
                          <a:lnTo>
                            <a:pt x="795" y="76"/>
                          </a:lnTo>
                          <a:lnTo>
                            <a:pt x="793" y="75"/>
                          </a:lnTo>
                          <a:lnTo>
                            <a:pt x="790" y="73"/>
                          </a:lnTo>
                          <a:lnTo>
                            <a:pt x="787" y="71"/>
                          </a:lnTo>
                          <a:lnTo>
                            <a:pt x="784" y="70"/>
                          </a:lnTo>
                          <a:lnTo>
                            <a:pt x="780" y="66"/>
                          </a:lnTo>
                          <a:lnTo>
                            <a:pt x="775" y="62"/>
                          </a:lnTo>
                          <a:lnTo>
                            <a:pt x="772" y="59"/>
                          </a:lnTo>
                          <a:lnTo>
                            <a:pt x="770" y="56"/>
                          </a:lnTo>
                          <a:lnTo>
                            <a:pt x="766" y="53"/>
                          </a:lnTo>
                          <a:lnTo>
                            <a:pt x="765" y="51"/>
                          </a:lnTo>
                          <a:lnTo>
                            <a:pt x="761" y="46"/>
                          </a:lnTo>
                          <a:lnTo>
                            <a:pt x="756" y="41"/>
                          </a:lnTo>
                          <a:lnTo>
                            <a:pt x="753" y="39"/>
                          </a:lnTo>
                          <a:lnTo>
                            <a:pt x="751" y="38"/>
                          </a:lnTo>
                          <a:lnTo>
                            <a:pt x="748" y="35"/>
                          </a:lnTo>
                          <a:lnTo>
                            <a:pt x="745" y="34"/>
                          </a:lnTo>
                          <a:lnTo>
                            <a:pt x="742" y="33"/>
                          </a:lnTo>
                          <a:lnTo>
                            <a:pt x="739" y="33"/>
                          </a:lnTo>
                          <a:lnTo>
                            <a:pt x="737" y="32"/>
                          </a:lnTo>
                          <a:lnTo>
                            <a:pt x="733" y="32"/>
                          </a:lnTo>
                          <a:lnTo>
                            <a:pt x="729" y="37"/>
                          </a:lnTo>
                          <a:lnTo>
                            <a:pt x="726" y="41"/>
                          </a:lnTo>
                          <a:lnTo>
                            <a:pt x="724" y="46"/>
                          </a:lnTo>
                          <a:lnTo>
                            <a:pt x="721" y="52"/>
                          </a:lnTo>
                          <a:lnTo>
                            <a:pt x="720" y="56"/>
                          </a:lnTo>
                          <a:lnTo>
                            <a:pt x="720" y="62"/>
                          </a:lnTo>
                          <a:lnTo>
                            <a:pt x="721" y="66"/>
                          </a:lnTo>
                          <a:lnTo>
                            <a:pt x="723" y="71"/>
                          </a:lnTo>
                          <a:lnTo>
                            <a:pt x="724" y="73"/>
                          </a:lnTo>
                          <a:lnTo>
                            <a:pt x="726" y="79"/>
                          </a:lnTo>
                          <a:lnTo>
                            <a:pt x="729" y="83"/>
                          </a:lnTo>
                          <a:lnTo>
                            <a:pt x="732" y="86"/>
                          </a:lnTo>
                          <a:lnTo>
                            <a:pt x="734" y="91"/>
                          </a:lnTo>
                          <a:lnTo>
                            <a:pt x="739" y="94"/>
                          </a:lnTo>
                          <a:lnTo>
                            <a:pt x="744" y="97"/>
                          </a:lnTo>
                          <a:lnTo>
                            <a:pt x="749" y="102"/>
                          </a:lnTo>
                          <a:lnTo>
                            <a:pt x="744" y="102"/>
                          </a:lnTo>
                          <a:lnTo>
                            <a:pt x="742" y="102"/>
                          </a:lnTo>
                          <a:lnTo>
                            <a:pt x="739" y="102"/>
                          </a:lnTo>
                          <a:lnTo>
                            <a:pt x="737" y="102"/>
                          </a:lnTo>
                          <a:lnTo>
                            <a:pt x="733" y="101"/>
                          </a:lnTo>
                          <a:lnTo>
                            <a:pt x="730" y="101"/>
                          </a:lnTo>
                          <a:lnTo>
                            <a:pt x="726" y="101"/>
                          </a:lnTo>
                          <a:lnTo>
                            <a:pt x="724" y="101"/>
                          </a:lnTo>
                          <a:lnTo>
                            <a:pt x="721" y="101"/>
                          </a:lnTo>
                          <a:lnTo>
                            <a:pt x="719" y="101"/>
                          </a:lnTo>
                          <a:lnTo>
                            <a:pt x="715" y="101"/>
                          </a:lnTo>
                          <a:lnTo>
                            <a:pt x="713" y="101"/>
                          </a:lnTo>
                          <a:lnTo>
                            <a:pt x="710" y="101"/>
                          </a:lnTo>
                          <a:lnTo>
                            <a:pt x="707" y="101"/>
                          </a:lnTo>
                          <a:lnTo>
                            <a:pt x="704" y="101"/>
                          </a:lnTo>
                          <a:lnTo>
                            <a:pt x="701" y="101"/>
                          </a:lnTo>
                          <a:lnTo>
                            <a:pt x="699" y="100"/>
                          </a:lnTo>
                          <a:lnTo>
                            <a:pt x="695" y="100"/>
                          </a:lnTo>
                          <a:lnTo>
                            <a:pt x="693" y="100"/>
                          </a:lnTo>
                          <a:lnTo>
                            <a:pt x="689" y="100"/>
                          </a:lnTo>
                          <a:lnTo>
                            <a:pt x="687" y="100"/>
                          </a:lnTo>
                          <a:lnTo>
                            <a:pt x="683" y="100"/>
                          </a:lnTo>
                          <a:lnTo>
                            <a:pt x="681" y="100"/>
                          </a:lnTo>
                          <a:lnTo>
                            <a:pt x="679" y="100"/>
                          </a:lnTo>
                          <a:lnTo>
                            <a:pt x="676" y="100"/>
                          </a:lnTo>
                          <a:lnTo>
                            <a:pt x="673" y="100"/>
                          </a:lnTo>
                          <a:lnTo>
                            <a:pt x="669" y="100"/>
                          </a:lnTo>
                          <a:lnTo>
                            <a:pt x="667" y="100"/>
                          </a:lnTo>
                          <a:lnTo>
                            <a:pt x="664" y="100"/>
                          </a:lnTo>
                          <a:lnTo>
                            <a:pt x="662" y="100"/>
                          </a:lnTo>
                          <a:lnTo>
                            <a:pt x="659" y="100"/>
                          </a:lnTo>
                          <a:lnTo>
                            <a:pt x="656" y="100"/>
                          </a:lnTo>
                          <a:lnTo>
                            <a:pt x="661" y="96"/>
                          </a:lnTo>
                          <a:lnTo>
                            <a:pt x="666" y="91"/>
                          </a:lnTo>
                          <a:lnTo>
                            <a:pt x="670" y="86"/>
                          </a:lnTo>
                          <a:lnTo>
                            <a:pt x="675" y="82"/>
                          </a:lnTo>
                          <a:lnTo>
                            <a:pt x="676" y="79"/>
                          </a:lnTo>
                          <a:lnTo>
                            <a:pt x="679" y="76"/>
                          </a:lnTo>
                          <a:lnTo>
                            <a:pt x="679" y="72"/>
                          </a:lnTo>
                          <a:lnTo>
                            <a:pt x="681" y="70"/>
                          </a:lnTo>
                          <a:lnTo>
                            <a:pt x="682" y="66"/>
                          </a:lnTo>
                          <a:lnTo>
                            <a:pt x="683" y="63"/>
                          </a:lnTo>
                          <a:lnTo>
                            <a:pt x="685" y="59"/>
                          </a:lnTo>
                          <a:lnTo>
                            <a:pt x="686" y="56"/>
                          </a:lnTo>
                          <a:lnTo>
                            <a:pt x="683" y="53"/>
                          </a:lnTo>
                          <a:lnTo>
                            <a:pt x="680" y="52"/>
                          </a:lnTo>
                          <a:lnTo>
                            <a:pt x="677" y="51"/>
                          </a:lnTo>
                          <a:lnTo>
                            <a:pt x="674" y="51"/>
                          </a:lnTo>
                          <a:lnTo>
                            <a:pt x="670" y="50"/>
                          </a:lnTo>
                          <a:lnTo>
                            <a:pt x="668" y="50"/>
                          </a:lnTo>
                          <a:lnTo>
                            <a:pt x="664" y="50"/>
                          </a:lnTo>
                          <a:lnTo>
                            <a:pt x="662" y="50"/>
                          </a:lnTo>
                          <a:lnTo>
                            <a:pt x="659" y="48"/>
                          </a:lnTo>
                          <a:lnTo>
                            <a:pt x="656" y="48"/>
                          </a:lnTo>
                          <a:lnTo>
                            <a:pt x="651" y="50"/>
                          </a:lnTo>
                          <a:lnTo>
                            <a:pt x="649" y="50"/>
                          </a:lnTo>
                          <a:lnTo>
                            <a:pt x="645" y="50"/>
                          </a:lnTo>
                          <a:lnTo>
                            <a:pt x="643" y="51"/>
                          </a:lnTo>
                          <a:lnTo>
                            <a:pt x="640" y="51"/>
                          </a:lnTo>
                          <a:lnTo>
                            <a:pt x="636" y="52"/>
                          </a:lnTo>
                          <a:lnTo>
                            <a:pt x="632" y="52"/>
                          </a:lnTo>
                          <a:lnTo>
                            <a:pt x="630" y="52"/>
                          </a:lnTo>
                          <a:lnTo>
                            <a:pt x="625" y="52"/>
                          </a:lnTo>
                          <a:lnTo>
                            <a:pt x="623" y="53"/>
                          </a:lnTo>
                          <a:lnTo>
                            <a:pt x="619" y="53"/>
                          </a:lnTo>
                          <a:lnTo>
                            <a:pt x="616" y="53"/>
                          </a:lnTo>
                          <a:lnTo>
                            <a:pt x="612" y="53"/>
                          </a:lnTo>
                          <a:lnTo>
                            <a:pt x="610" y="53"/>
                          </a:lnTo>
                          <a:lnTo>
                            <a:pt x="607" y="52"/>
                          </a:lnTo>
                          <a:lnTo>
                            <a:pt x="604" y="52"/>
                          </a:lnTo>
                          <a:lnTo>
                            <a:pt x="600" y="51"/>
                          </a:lnTo>
                          <a:lnTo>
                            <a:pt x="598" y="51"/>
                          </a:lnTo>
                          <a:lnTo>
                            <a:pt x="594" y="48"/>
                          </a:lnTo>
                          <a:lnTo>
                            <a:pt x="592" y="47"/>
                          </a:lnTo>
                          <a:lnTo>
                            <a:pt x="589" y="46"/>
                          </a:lnTo>
                          <a:lnTo>
                            <a:pt x="586" y="44"/>
                          </a:lnTo>
                          <a:lnTo>
                            <a:pt x="585" y="46"/>
                          </a:lnTo>
                          <a:lnTo>
                            <a:pt x="585" y="48"/>
                          </a:lnTo>
                          <a:lnTo>
                            <a:pt x="584" y="51"/>
                          </a:lnTo>
                          <a:lnTo>
                            <a:pt x="583" y="53"/>
                          </a:lnTo>
                          <a:lnTo>
                            <a:pt x="583" y="56"/>
                          </a:lnTo>
                          <a:lnTo>
                            <a:pt x="581" y="60"/>
                          </a:lnTo>
                          <a:lnTo>
                            <a:pt x="580" y="64"/>
                          </a:lnTo>
                          <a:lnTo>
                            <a:pt x="580" y="69"/>
                          </a:lnTo>
                          <a:lnTo>
                            <a:pt x="579" y="72"/>
                          </a:lnTo>
                          <a:lnTo>
                            <a:pt x="579" y="76"/>
                          </a:lnTo>
                          <a:lnTo>
                            <a:pt x="578" y="81"/>
                          </a:lnTo>
                          <a:lnTo>
                            <a:pt x="577" y="85"/>
                          </a:lnTo>
                          <a:lnTo>
                            <a:pt x="577" y="89"/>
                          </a:lnTo>
                          <a:lnTo>
                            <a:pt x="577" y="92"/>
                          </a:lnTo>
                          <a:lnTo>
                            <a:pt x="575" y="97"/>
                          </a:lnTo>
                          <a:lnTo>
                            <a:pt x="575" y="101"/>
                          </a:lnTo>
                          <a:lnTo>
                            <a:pt x="572" y="101"/>
                          </a:lnTo>
                          <a:lnTo>
                            <a:pt x="570" y="101"/>
                          </a:lnTo>
                          <a:lnTo>
                            <a:pt x="567" y="101"/>
                          </a:lnTo>
                          <a:lnTo>
                            <a:pt x="564" y="101"/>
                          </a:lnTo>
                          <a:lnTo>
                            <a:pt x="560" y="101"/>
                          </a:lnTo>
                          <a:lnTo>
                            <a:pt x="556" y="101"/>
                          </a:lnTo>
                          <a:lnTo>
                            <a:pt x="554" y="101"/>
                          </a:lnTo>
                          <a:lnTo>
                            <a:pt x="552" y="101"/>
                          </a:lnTo>
                          <a:lnTo>
                            <a:pt x="549" y="101"/>
                          </a:lnTo>
                          <a:lnTo>
                            <a:pt x="546" y="101"/>
                          </a:lnTo>
                          <a:lnTo>
                            <a:pt x="542" y="101"/>
                          </a:lnTo>
                          <a:lnTo>
                            <a:pt x="540" y="101"/>
                          </a:lnTo>
                          <a:lnTo>
                            <a:pt x="536" y="101"/>
                          </a:lnTo>
                          <a:lnTo>
                            <a:pt x="534" y="101"/>
                          </a:lnTo>
                          <a:lnTo>
                            <a:pt x="532" y="101"/>
                          </a:lnTo>
                          <a:lnTo>
                            <a:pt x="529" y="101"/>
                          </a:lnTo>
                          <a:lnTo>
                            <a:pt x="526" y="101"/>
                          </a:lnTo>
                          <a:lnTo>
                            <a:pt x="523" y="101"/>
                          </a:lnTo>
                          <a:lnTo>
                            <a:pt x="520" y="101"/>
                          </a:lnTo>
                          <a:lnTo>
                            <a:pt x="516" y="101"/>
                          </a:lnTo>
                          <a:lnTo>
                            <a:pt x="514" y="101"/>
                          </a:lnTo>
                          <a:lnTo>
                            <a:pt x="511" y="101"/>
                          </a:lnTo>
                          <a:lnTo>
                            <a:pt x="509" y="101"/>
                          </a:lnTo>
                          <a:lnTo>
                            <a:pt x="507" y="101"/>
                          </a:lnTo>
                          <a:lnTo>
                            <a:pt x="503" y="101"/>
                          </a:lnTo>
                          <a:lnTo>
                            <a:pt x="501" y="101"/>
                          </a:lnTo>
                          <a:lnTo>
                            <a:pt x="497" y="101"/>
                          </a:lnTo>
                          <a:lnTo>
                            <a:pt x="495" y="101"/>
                          </a:lnTo>
                          <a:lnTo>
                            <a:pt x="492" y="101"/>
                          </a:lnTo>
                          <a:lnTo>
                            <a:pt x="490" y="101"/>
                          </a:lnTo>
                          <a:lnTo>
                            <a:pt x="486" y="101"/>
                          </a:lnTo>
                          <a:lnTo>
                            <a:pt x="484" y="102"/>
                          </a:lnTo>
                          <a:lnTo>
                            <a:pt x="482" y="102"/>
                          </a:lnTo>
                          <a:lnTo>
                            <a:pt x="478" y="102"/>
                          </a:lnTo>
                          <a:lnTo>
                            <a:pt x="476" y="102"/>
                          </a:lnTo>
                          <a:lnTo>
                            <a:pt x="473" y="102"/>
                          </a:lnTo>
                          <a:lnTo>
                            <a:pt x="471" y="102"/>
                          </a:lnTo>
                          <a:lnTo>
                            <a:pt x="469" y="102"/>
                          </a:lnTo>
                          <a:lnTo>
                            <a:pt x="466" y="102"/>
                          </a:lnTo>
                          <a:lnTo>
                            <a:pt x="463" y="102"/>
                          </a:lnTo>
                          <a:lnTo>
                            <a:pt x="460" y="102"/>
                          </a:lnTo>
                          <a:lnTo>
                            <a:pt x="457" y="102"/>
                          </a:lnTo>
                          <a:lnTo>
                            <a:pt x="456" y="102"/>
                          </a:lnTo>
                          <a:lnTo>
                            <a:pt x="453" y="102"/>
                          </a:lnTo>
                          <a:lnTo>
                            <a:pt x="447" y="102"/>
                          </a:lnTo>
                          <a:lnTo>
                            <a:pt x="443" y="102"/>
                          </a:lnTo>
                          <a:lnTo>
                            <a:pt x="440" y="102"/>
                          </a:lnTo>
                          <a:lnTo>
                            <a:pt x="437" y="102"/>
                          </a:lnTo>
                          <a:lnTo>
                            <a:pt x="434" y="102"/>
                          </a:lnTo>
                          <a:lnTo>
                            <a:pt x="432" y="102"/>
                          </a:lnTo>
                          <a:lnTo>
                            <a:pt x="427" y="102"/>
                          </a:lnTo>
                          <a:lnTo>
                            <a:pt x="422" y="102"/>
                          </a:lnTo>
                          <a:lnTo>
                            <a:pt x="416" y="102"/>
                          </a:lnTo>
                          <a:lnTo>
                            <a:pt x="413" y="103"/>
                          </a:lnTo>
                          <a:lnTo>
                            <a:pt x="407" y="103"/>
                          </a:lnTo>
                          <a:lnTo>
                            <a:pt x="402" y="104"/>
                          </a:lnTo>
                          <a:lnTo>
                            <a:pt x="405" y="100"/>
                          </a:lnTo>
                          <a:lnTo>
                            <a:pt x="405" y="97"/>
                          </a:lnTo>
                          <a:lnTo>
                            <a:pt x="407" y="94"/>
                          </a:lnTo>
                          <a:lnTo>
                            <a:pt x="408" y="91"/>
                          </a:lnTo>
                          <a:lnTo>
                            <a:pt x="408" y="86"/>
                          </a:lnTo>
                          <a:lnTo>
                            <a:pt x="409" y="84"/>
                          </a:lnTo>
                          <a:lnTo>
                            <a:pt x="408" y="82"/>
                          </a:lnTo>
                          <a:lnTo>
                            <a:pt x="408" y="78"/>
                          </a:lnTo>
                          <a:lnTo>
                            <a:pt x="407" y="76"/>
                          </a:lnTo>
                          <a:lnTo>
                            <a:pt x="405" y="73"/>
                          </a:lnTo>
                          <a:lnTo>
                            <a:pt x="403" y="71"/>
                          </a:lnTo>
                          <a:lnTo>
                            <a:pt x="402" y="69"/>
                          </a:lnTo>
                          <a:lnTo>
                            <a:pt x="399" y="67"/>
                          </a:lnTo>
                          <a:lnTo>
                            <a:pt x="395" y="66"/>
                          </a:lnTo>
                          <a:lnTo>
                            <a:pt x="392" y="66"/>
                          </a:lnTo>
                          <a:lnTo>
                            <a:pt x="387" y="67"/>
                          </a:lnTo>
                          <a:lnTo>
                            <a:pt x="383" y="71"/>
                          </a:lnTo>
                          <a:lnTo>
                            <a:pt x="381" y="73"/>
                          </a:lnTo>
                          <a:lnTo>
                            <a:pt x="378" y="76"/>
                          </a:lnTo>
                          <a:lnTo>
                            <a:pt x="375" y="79"/>
                          </a:lnTo>
                          <a:lnTo>
                            <a:pt x="375" y="83"/>
                          </a:lnTo>
                          <a:lnTo>
                            <a:pt x="375" y="86"/>
                          </a:lnTo>
                          <a:lnTo>
                            <a:pt x="375" y="89"/>
                          </a:lnTo>
                          <a:lnTo>
                            <a:pt x="375" y="94"/>
                          </a:lnTo>
                          <a:lnTo>
                            <a:pt x="375" y="96"/>
                          </a:lnTo>
                          <a:lnTo>
                            <a:pt x="375" y="100"/>
                          </a:lnTo>
                          <a:lnTo>
                            <a:pt x="375" y="102"/>
                          </a:lnTo>
                          <a:lnTo>
                            <a:pt x="376" y="104"/>
                          </a:lnTo>
                          <a:lnTo>
                            <a:pt x="373" y="104"/>
                          </a:lnTo>
                          <a:lnTo>
                            <a:pt x="369" y="104"/>
                          </a:lnTo>
                          <a:lnTo>
                            <a:pt x="365" y="104"/>
                          </a:lnTo>
                          <a:lnTo>
                            <a:pt x="363" y="104"/>
                          </a:lnTo>
                          <a:lnTo>
                            <a:pt x="360" y="104"/>
                          </a:lnTo>
                          <a:lnTo>
                            <a:pt x="357" y="104"/>
                          </a:lnTo>
                          <a:lnTo>
                            <a:pt x="355" y="104"/>
                          </a:lnTo>
                          <a:lnTo>
                            <a:pt x="351" y="104"/>
                          </a:lnTo>
                          <a:lnTo>
                            <a:pt x="348" y="104"/>
                          </a:lnTo>
                          <a:lnTo>
                            <a:pt x="344" y="104"/>
                          </a:lnTo>
                          <a:lnTo>
                            <a:pt x="342" y="104"/>
                          </a:lnTo>
                          <a:lnTo>
                            <a:pt x="339" y="104"/>
                          </a:lnTo>
                          <a:lnTo>
                            <a:pt x="337" y="104"/>
                          </a:lnTo>
                          <a:lnTo>
                            <a:pt x="333" y="104"/>
                          </a:lnTo>
                          <a:lnTo>
                            <a:pt x="330" y="104"/>
                          </a:lnTo>
                          <a:lnTo>
                            <a:pt x="327" y="104"/>
                          </a:lnTo>
                          <a:lnTo>
                            <a:pt x="324" y="104"/>
                          </a:lnTo>
                          <a:lnTo>
                            <a:pt x="322" y="104"/>
                          </a:lnTo>
                          <a:lnTo>
                            <a:pt x="319" y="104"/>
                          </a:lnTo>
                          <a:lnTo>
                            <a:pt x="317" y="104"/>
                          </a:lnTo>
                          <a:lnTo>
                            <a:pt x="313" y="104"/>
                          </a:lnTo>
                          <a:lnTo>
                            <a:pt x="311" y="104"/>
                          </a:lnTo>
                          <a:lnTo>
                            <a:pt x="307" y="104"/>
                          </a:lnTo>
                          <a:lnTo>
                            <a:pt x="305" y="104"/>
                          </a:lnTo>
                          <a:lnTo>
                            <a:pt x="303" y="104"/>
                          </a:lnTo>
                          <a:lnTo>
                            <a:pt x="299" y="104"/>
                          </a:lnTo>
                          <a:lnTo>
                            <a:pt x="297" y="104"/>
                          </a:lnTo>
                          <a:lnTo>
                            <a:pt x="294" y="104"/>
                          </a:lnTo>
                          <a:lnTo>
                            <a:pt x="288" y="104"/>
                          </a:lnTo>
                          <a:lnTo>
                            <a:pt x="284" y="105"/>
                          </a:lnTo>
                          <a:lnTo>
                            <a:pt x="281" y="105"/>
                          </a:lnTo>
                          <a:lnTo>
                            <a:pt x="279" y="105"/>
                          </a:lnTo>
                          <a:lnTo>
                            <a:pt x="276" y="105"/>
                          </a:lnTo>
                          <a:lnTo>
                            <a:pt x="273" y="105"/>
                          </a:lnTo>
                          <a:lnTo>
                            <a:pt x="268" y="105"/>
                          </a:lnTo>
                          <a:lnTo>
                            <a:pt x="263" y="105"/>
                          </a:lnTo>
                          <a:lnTo>
                            <a:pt x="259" y="105"/>
                          </a:lnTo>
                          <a:lnTo>
                            <a:pt x="253" y="105"/>
                          </a:lnTo>
                          <a:lnTo>
                            <a:pt x="249" y="105"/>
                          </a:lnTo>
                          <a:lnTo>
                            <a:pt x="246" y="105"/>
                          </a:lnTo>
                          <a:lnTo>
                            <a:pt x="241" y="105"/>
                          </a:lnTo>
                          <a:lnTo>
                            <a:pt x="235" y="105"/>
                          </a:lnTo>
                          <a:lnTo>
                            <a:pt x="230" y="105"/>
                          </a:lnTo>
                          <a:lnTo>
                            <a:pt x="227" y="105"/>
                          </a:lnTo>
                          <a:lnTo>
                            <a:pt x="223" y="105"/>
                          </a:lnTo>
                          <a:lnTo>
                            <a:pt x="218" y="105"/>
                          </a:lnTo>
                          <a:lnTo>
                            <a:pt x="215" y="105"/>
                          </a:lnTo>
                          <a:lnTo>
                            <a:pt x="210" y="105"/>
                          </a:lnTo>
                          <a:lnTo>
                            <a:pt x="204" y="104"/>
                          </a:lnTo>
                          <a:lnTo>
                            <a:pt x="198" y="104"/>
                          </a:lnTo>
                          <a:lnTo>
                            <a:pt x="192" y="104"/>
                          </a:lnTo>
                          <a:lnTo>
                            <a:pt x="187" y="104"/>
                          </a:lnTo>
                          <a:lnTo>
                            <a:pt x="182" y="104"/>
                          </a:lnTo>
                          <a:lnTo>
                            <a:pt x="176" y="104"/>
                          </a:lnTo>
                          <a:lnTo>
                            <a:pt x="170" y="104"/>
                          </a:lnTo>
                          <a:lnTo>
                            <a:pt x="165" y="104"/>
                          </a:lnTo>
                          <a:lnTo>
                            <a:pt x="159" y="103"/>
                          </a:lnTo>
                          <a:lnTo>
                            <a:pt x="153" y="102"/>
                          </a:lnTo>
                          <a:lnTo>
                            <a:pt x="148" y="102"/>
                          </a:lnTo>
                          <a:lnTo>
                            <a:pt x="144" y="102"/>
                          </a:lnTo>
                          <a:lnTo>
                            <a:pt x="138" y="102"/>
                          </a:lnTo>
                          <a:lnTo>
                            <a:pt x="134" y="102"/>
                          </a:lnTo>
                          <a:lnTo>
                            <a:pt x="128" y="102"/>
                          </a:lnTo>
                          <a:lnTo>
                            <a:pt x="125" y="102"/>
                          </a:lnTo>
                          <a:lnTo>
                            <a:pt x="119" y="102"/>
                          </a:lnTo>
                          <a:lnTo>
                            <a:pt x="114" y="101"/>
                          </a:lnTo>
                          <a:lnTo>
                            <a:pt x="109" y="100"/>
                          </a:lnTo>
                          <a:lnTo>
                            <a:pt x="104" y="100"/>
                          </a:lnTo>
                          <a:lnTo>
                            <a:pt x="100" y="100"/>
                          </a:lnTo>
                          <a:lnTo>
                            <a:pt x="96" y="100"/>
                          </a:lnTo>
                          <a:lnTo>
                            <a:pt x="91" y="100"/>
                          </a:lnTo>
                          <a:lnTo>
                            <a:pt x="88" y="100"/>
                          </a:lnTo>
                          <a:lnTo>
                            <a:pt x="83" y="100"/>
                          </a:lnTo>
                          <a:lnTo>
                            <a:pt x="78" y="98"/>
                          </a:lnTo>
                          <a:lnTo>
                            <a:pt x="75" y="97"/>
                          </a:lnTo>
                          <a:lnTo>
                            <a:pt x="71" y="97"/>
                          </a:lnTo>
                          <a:lnTo>
                            <a:pt x="68" y="97"/>
                          </a:lnTo>
                          <a:lnTo>
                            <a:pt x="64" y="97"/>
                          </a:lnTo>
                          <a:lnTo>
                            <a:pt x="61" y="97"/>
                          </a:lnTo>
                          <a:lnTo>
                            <a:pt x="57" y="97"/>
                          </a:lnTo>
                          <a:lnTo>
                            <a:pt x="53" y="97"/>
                          </a:lnTo>
                          <a:lnTo>
                            <a:pt x="50" y="96"/>
                          </a:lnTo>
                          <a:lnTo>
                            <a:pt x="46" y="96"/>
                          </a:lnTo>
                          <a:lnTo>
                            <a:pt x="44" y="96"/>
                          </a:lnTo>
                          <a:lnTo>
                            <a:pt x="40" y="95"/>
                          </a:lnTo>
                          <a:lnTo>
                            <a:pt x="38" y="94"/>
                          </a:lnTo>
                          <a:lnTo>
                            <a:pt x="34" y="94"/>
                          </a:lnTo>
                          <a:lnTo>
                            <a:pt x="33" y="94"/>
                          </a:lnTo>
                          <a:lnTo>
                            <a:pt x="30" y="94"/>
                          </a:lnTo>
                          <a:lnTo>
                            <a:pt x="26" y="94"/>
                          </a:lnTo>
                          <a:lnTo>
                            <a:pt x="24" y="94"/>
                          </a:lnTo>
                          <a:lnTo>
                            <a:pt x="23" y="94"/>
                          </a:lnTo>
                          <a:lnTo>
                            <a:pt x="18" y="91"/>
                          </a:lnTo>
                          <a:lnTo>
                            <a:pt x="14" y="91"/>
                          </a:lnTo>
                          <a:lnTo>
                            <a:pt x="11" y="91"/>
                          </a:lnTo>
                          <a:lnTo>
                            <a:pt x="7" y="91"/>
                          </a:lnTo>
                          <a:lnTo>
                            <a:pt x="5" y="91"/>
                          </a:lnTo>
                          <a:lnTo>
                            <a:pt x="2" y="91"/>
                          </a:lnTo>
                          <a:lnTo>
                            <a:pt x="0" y="91"/>
                          </a:lnTo>
                          <a:lnTo>
                            <a:pt x="13" y="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66" name="Freeform 107"/>
                    <p:cNvSpPr>
                      <a:spLocks/>
                    </p:cNvSpPr>
                    <p:nvPr/>
                  </p:nvSpPr>
                  <p:spPr bwMode="auto">
                    <a:xfrm>
                      <a:off x="5420" y="1680"/>
                      <a:ext cx="12" cy="31"/>
                    </a:xfrm>
                    <a:custGeom>
                      <a:avLst/>
                      <a:gdLst>
                        <a:gd name="T0" fmla="*/ 1 w 36"/>
                        <a:gd name="T1" fmla="*/ 4 h 91"/>
                        <a:gd name="T2" fmla="*/ 1 w 36"/>
                        <a:gd name="T3" fmla="*/ 3 h 91"/>
                        <a:gd name="T4" fmla="*/ 1 w 36"/>
                        <a:gd name="T5" fmla="*/ 3 h 91"/>
                        <a:gd name="T6" fmla="*/ 0 w 36"/>
                        <a:gd name="T7" fmla="*/ 3 h 91"/>
                        <a:gd name="T8" fmla="*/ 0 w 36"/>
                        <a:gd name="T9" fmla="*/ 3 h 91"/>
                        <a:gd name="T10" fmla="*/ 0 w 36"/>
                        <a:gd name="T11" fmla="*/ 3 h 91"/>
                        <a:gd name="T12" fmla="*/ 0 w 36"/>
                        <a:gd name="T13" fmla="*/ 3 h 91"/>
                        <a:gd name="T14" fmla="*/ 0 w 36"/>
                        <a:gd name="T15" fmla="*/ 2 h 91"/>
                        <a:gd name="T16" fmla="*/ 0 w 36"/>
                        <a:gd name="T17" fmla="*/ 2 h 91"/>
                        <a:gd name="T18" fmla="*/ 0 w 36"/>
                        <a:gd name="T19" fmla="*/ 2 h 91"/>
                        <a:gd name="T20" fmla="*/ 0 w 36"/>
                        <a:gd name="T21" fmla="*/ 2 h 91"/>
                        <a:gd name="T22" fmla="*/ 1 w 36"/>
                        <a:gd name="T23" fmla="*/ 1 h 91"/>
                        <a:gd name="T24" fmla="*/ 1 w 36"/>
                        <a:gd name="T25" fmla="*/ 1 h 91"/>
                        <a:gd name="T26" fmla="*/ 1 w 36"/>
                        <a:gd name="T27" fmla="*/ 1 h 91"/>
                        <a:gd name="T28" fmla="*/ 1 w 36"/>
                        <a:gd name="T29" fmla="*/ 0 h 91"/>
                        <a:gd name="T30" fmla="*/ 1 w 36"/>
                        <a:gd name="T31" fmla="*/ 0 h 91"/>
                        <a:gd name="T32" fmla="*/ 1 w 36"/>
                        <a:gd name="T33" fmla="*/ 0 h 91"/>
                        <a:gd name="T34" fmla="*/ 1 w 36"/>
                        <a:gd name="T35" fmla="*/ 0 h 91"/>
                        <a:gd name="T36" fmla="*/ 1 w 36"/>
                        <a:gd name="T37" fmla="*/ 1 h 91"/>
                        <a:gd name="T38" fmla="*/ 1 w 36"/>
                        <a:gd name="T39" fmla="*/ 1 h 91"/>
                        <a:gd name="T40" fmla="*/ 1 w 36"/>
                        <a:gd name="T41" fmla="*/ 1 h 91"/>
                        <a:gd name="T42" fmla="*/ 1 w 36"/>
                        <a:gd name="T43" fmla="*/ 1 h 91"/>
                        <a:gd name="T44" fmla="*/ 1 w 36"/>
                        <a:gd name="T45" fmla="*/ 1 h 91"/>
                        <a:gd name="T46" fmla="*/ 1 w 36"/>
                        <a:gd name="T47" fmla="*/ 2 h 91"/>
                        <a:gd name="T48" fmla="*/ 1 w 36"/>
                        <a:gd name="T49" fmla="*/ 2 h 91"/>
                        <a:gd name="T50" fmla="*/ 1 w 36"/>
                        <a:gd name="T51" fmla="*/ 2 h 91"/>
                        <a:gd name="T52" fmla="*/ 1 w 36"/>
                        <a:gd name="T53" fmla="*/ 2 h 91"/>
                        <a:gd name="T54" fmla="*/ 1 w 36"/>
                        <a:gd name="T55" fmla="*/ 3 h 91"/>
                        <a:gd name="T56" fmla="*/ 1 w 36"/>
                        <a:gd name="T57" fmla="*/ 3 h 91"/>
                        <a:gd name="T58" fmla="*/ 1 w 36"/>
                        <a:gd name="T59" fmla="*/ 3 h 91"/>
                        <a:gd name="T60" fmla="*/ 1 w 36"/>
                        <a:gd name="T61" fmla="*/ 3 h 91"/>
                        <a:gd name="T62" fmla="*/ 1 w 36"/>
                        <a:gd name="T63" fmla="*/ 3 h 91"/>
                        <a:gd name="T64" fmla="*/ 1 w 36"/>
                        <a:gd name="T65" fmla="*/ 4 h 91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36"/>
                        <a:gd name="T100" fmla="*/ 0 h 91"/>
                        <a:gd name="T101" fmla="*/ 36 w 36"/>
                        <a:gd name="T102" fmla="*/ 91 h 91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36" h="91">
                          <a:moveTo>
                            <a:pt x="36" y="91"/>
                          </a:moveTo>
                          <a:lnTo>
                            <a:pt x="33" y="91"/>
                          </a:lnTo>
                          <a:lnTo>
                            <a:pt x="29" y="91"/>
                          </a:lnTo>
                          <a:lnTo>
                            <a:pt x="27" y="89"/>
                          </a:lnTo>
                          <a:lnTo>
                            <a:pt x="23" y="89"/>
                          </a:lnTo>
                          <a:lnTo>
                            <a:pt x="17" y="88"/>
                          </a:lnTo>
                          <a:lnTo>
                            <a:pt x="15" y="87"/>
                          </a:lnTo>
                          <a:lnTo>
                            <a:pt x="10" y="85"/>
                          </a:lnTo>
                          <a:lnTo>
                            <a:pt x="8" y="83"/>
                          </a:lnTo>
                          <a:lnTo>
                            <a:pt x="4" y="81"/>
                          </a:lnTo>
                          <a:lnTo>
                            <a:pt x="3" y="80"/>
                          </a:lnTo>
                          <a:lnTo>
                            <a:pt x="0" y="75"/>
                          </a:lnTo>
                          <a:lnTo>
                            <a:pt x="0" y="70"/>
                          </a:lnTo>
                          <a:lnTo>
                            <a:pt x="0" y="67"/>
                          </a:lnTo>
                          <a:lnTo>
                            <a:pt x="0" y="64"/>
                          </a:lnTo>
                          <a:lnTo>
                            <a:pt x="1" y="61"/>
                          </a:lnTo>
                          <a:lnTo>
                            <a:pt x="3" y="58"/>
                          </a:lnTo>
                          <a:lnTo>
                            <a:pt x="3" y="55"/>
                          </a:lnTo>
                          <a:lnTo>
                            <a:pt x="6" y="51"/>
                          </a:lnTo>
                          <a:lnTo>
                            <a:pt x="7" y="48"/>
                          </a:lnTo>
                          <a:lnTo>
                            <a:pt x="9" y="45"/>
                          </a:lnTo>
                          <a:lnTo>
                            <a:pt x="11" y="41"/>
                          </a:lnTo>
                          <a:lnTo>
                            <a:pt x="13" y="37"/>
                          </a:lnTo>
                          <a:lnTo>
                            <a:pt x="15" y="34"/>
                          </a:lnTo>
                          <a:lnTo>
                            <a:pt x="19" y="30"/>
                          </a:lnTo>
                          <a:lnTo>
                            <a:pt x="20" y="26"/>
                          </a:lnTo>
                          <a:lnTo>
                            <a:pt x="23" y="23"/>
                          </a:lnTo>
                          <a:lnTo>
                            <a:pt x="26" y="19"/>
                          </a:lnTo>
                          <a:lnTo>
                            <a:pt x="28" y="15"/>
                          </a:lnTo>
                          <a:lnTo>
                            <a:pt x="30" y="12"/>
                          </a:lnTo>
                          <a:lnTo>
                            <a:pt x="32" y="7"/>
                          </a:lnTo>
                          <a:lnTo>
                            <a:pt x="33" y="4"/>
                          </a:lnTo>
                          <a:lnTo>
                            <a:pt x="35" y="0"/>
                          </a:lnTo>
                          <a:lnTo>
                            <a:pt x="35" y="4"/>
                          </a:lnTo>
                          <a:lnTo>
                            <a:pt x="35" y="6"/>
                          </a:lnTo>
                          <a:lnTo>
                            <a:pt x="35" y="10"/>
                          </a:lnTo>
                          <a:lnTo>
                            <a:pt x="35" y="12"/>
                          </a:lnTo>
                          <a:lnTo>
                            <a:pt x="35" y="15"/>
                          </a:lnTo>
                          <a:lnTo>
                            <a:pt x="35" y="17"/>
                          </a:lnTo>
                          <a:lnTo>
                            <a:pt x="35" y="20"/>
                          </a:lnTo>
                          <a:lnTo>
                            <a:pt x="35" y="23"/>
                          </a:lnTo>
                          <a:lnTo>
                            <a:pt x="35" y="26"/>
                          </a:lnTo>
                          <a:lnTo>
                            <a:pt x="35" y="30"/>
                          </a:lnTo>
                          <a:lnTo>
                            <a:pt x="35" y="32"/>
                          </a:lnTo>
                          <a:lnTo>
                            <a:pt x="35" y="35"/>
                          </a:lnTo>
                          <a:lnTo>
                            <a:pt x="35" y="37"/>
                          </a:lnTo>
                          <a:lnTo>
                            <a:pt x="35" y="41"/>
                          </a:lnTo>
                          <a:lnTo>
                            <a:pt x="35" y="43"/>
                          </a:lnTo>
                          <a:lnTo>
                            <a:pt x="35" y="47"/>
                          </a:lnTo>
                          <a:lnTo>
                            <a:pt x="35" y="49"/>
                          </a:lnTo>
                          <a:lnTo>
                            <a:pt x="35" y="53"/>
                          </a:lnTo>
                          <a:lnTo>
                            <a:pt x="35" y="55"/>
                          </a:lnTo>
                          <a:lnTo>
                            <a:pt x="35" y="57"/>
                          </a:lnTo>
                          <a:lnTo>
                            <a:pt x="35" y="61"/>
                          </a:lnTo>
                          <a:lnTo>
                            <a:pt x="35" y="63"/>
                          </a:lnTo>
                          <a:lnTo>
                            <a:pt x="35" y="67"/>
                          </a:lnTo>
                          <a:lnTo>
                            <a:pt x="35" y="69"/>
                          </a:lnTo>
                          <a:lnTo>
                            <a:pt x="35" y="72"/>
                          </a:lnTo>
                          <a:lnTo>
                            <a:pt x="35" y="75"/>
                          </a:lnTo>
                          <a:lnTo>
                            <a:pt x="35" y="77"/>
                          </a:lnTo>
                          <a:lnTo>
                            <a:pt x="35" y="80"/>
                          </a:lnTo>
                          <a:lnTo>
                            <a:pt x="35" y="82"/>
                          </a:lnTo>
                          <a:lnTo>
                            <a:pt x="35" y="86"/>
                          </a:lnTo>
                          <a:lnTo>
                            <a:pt x="35" y="88"/>
                          </a:lnTo>
                          <a:lnTo>
                            <a:pt x="36" y="91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67" name="Freeform 108"/>
                    <p:cNvSpPr>
                      <a:spLocks/>
                    </p:cNvSpPr>
                    <p:nvPr/>
                  </p:nvSpPr>
                  <p:spPr bwMode="auto">
                    <a:xfrm>
                      <a:off x="5402" y="1599"/>
                      <a:ext cx="223" cy="177"/>
                    </a:xfrm>
                    <a:custGeom>
                      <a:avLst/>
                      <a:gdLst>
                        <a:gd name="T0" fmla="*/ 4 w 667"/>
                        <a:gd name="T1" fmla="*/ 2 h 531"/>
                        <a:gd name="T2" fmla="*/ 4 w 667"/>
                        <a:gd name="T3" fmla="*/ 3 h 531"/>
                        <a:gd name="T4" fmla="*/ 3 w 667"/>
                        <a:gd name="T5" fmla="*/ 5 h 531"/>
                        <a:gd name="T6" fmla="*/ 3 w 667"/>
                        <a:gd name="T7" fmla="*/ 7 h 531"/>
                        <a:gd name="T8" fmla="*/ 2 w 667"/>
                        <a:gd name="T9" fmla="*/ 7 h 531"/>
                        <a:gd name="T10" fmla="*/ 2 w 667"/>
                        <a:gd name="T11" fmla="*/ 9 h 531"/>
                        <a:gd name="T12" fmla="*/ 1 w 667"/>
                        <a:gd name="T13" fmla="*/ 10 h 531"/>
                        <a:gd name="T14" fmla="*/ 1 w 667"/>
                        <a:gd name="T15" fmla="*/ 12 h 531"/>
                        <a:gd name="T16" fmla="*/ 1 w 667"/>
                        <a:gd name="T17" fmla="*/ 13 h 531"/>
                        <a:gd name="T18" fmla="*/ 3 w 667"/>
                        <a:gd name="T19" fmla="*/ 14 h 531"/>
                        <a:gd name="T20" fmla="*/ 3 w 667"/>
                        <a:gd name="T21" fmla="*/ 14 h 531"/>
                        <a:gd name="T22" fmla="*/ 4 w 667"/>
                        <a:gd name="T23" fmla="*/ 15 h 531"/>
                        <a:gd name="T24" fmla="*/ 1 w 667"/>
                        <a:gd name="T25" fmla="*/ 16 h 531"/>
                        <a:gd name="T26" fmla="*/ 3 w 667"/>
                        <a:gd name="T27" fmla="*/ 17 h 531"/>
                        <a:gd name="T28" fmla="*/ 4 w 667"/>
                        <a:gd name="T29" fmla="*/ 17 h 531"/>
                        <a:gd name="T30" fmla="*/ 6 w 667"/>
                        <a:gd name="T31" fmla="*/ 17 h 531"/>
                        <a:gd name="T32" fmla="*/ 9 w 667"/>
                        <a:gd name="T33" fmla="*/ 17 h 531"/>
                        <a:gd name="T34" fmla="*/ 14 w 667"/>
                        <a:gd name="T35" fmla="*/ 16 h 531"/>
                        <a:gd name="T36" fmla="*/ 18 w 667"/>
                        <a:gd name="T37" fmla="*/ 16 h 531"/>
                        <a:gd name="T38" fmla="*/ 20 w 667"/>
                        <a:gd name="T39" fmla="*/ 16 h 531"/>
                        <a:gd name="T40" fmla="*/ 22 w 667"/>
                        <a:gd name="T41" fmla="*/ 16 h 531"/>
                        <a:gd name="T42" fmla="*/ 22 w 667"/>
                        <a:gd name="T43" fmla="*/ 14 h 531"/>
                        <a:gd name="T44" fmla="*/ 22 w 667"/>
                        <a:gd name="T45" fmla="*/ 13 h 531"/>
                        <a:gd name="T46" fmla="*/ 22 w 667"/>
                        <a:gd name="T47" fmla="*/ 10 h 531"/>
                        <a:gd name="T48" fmla="*/ 22 w 667"/>
                        <a:gd name="T49" fmla="*/ 8 h 531"/>
                        <a:gd name="T50" fmla="*/ 21 w 667"/>
                        <a:gd name="T51" fmla="*/ 6 h 531"/>
                        <a:gd name="T52" fmla="*/ 21 w 667"/>
                        <a:gd name="T53" fmla="*/ 4 h 531"/>
                        <a:gd name="T54" fmla="*/ 21 w 667"/>
                        <a:gd name="T55" fmla="*/ 2 h 531"/>
                        <a:gd name="T56" fmla="*/ 24 w 667"/>
                        <a:gd name="T57" fmla="*/ 1 h 531"/>
                        <a:gd name="T58" fmla="*/ 25 w 667"/>
                        <a:gd name="T59" fmla="*/ 3 h 531"/>
                        <a:gd name="T60" fmla="*/ 25 w 667"/>
                        <a:gd name="T61" fmla="*/ 5 h 531"/>
                        <a:gd name="T62" fmla="*/ 25 w 667"/>
                        <a:gd name="T63" fmla="*/ 7 h 531"/>
                        <a:gd name="T64" fmla="*/ 25 w 667"/>
                        <a:gd name="T65" fmla="*/ 9 h 531"/>
                        <a:gd name="T66" fmla="*/ 25 w 667"/>
                        <a:gd name="T67" fmla="*/ 11 h 531"/>
                        <a:gd name="T68" fmla="*/ 25 w 667"/>
                        <a:gd name="T69" fmla="*/ 13 h 531"/>
                        <a:gd name="T70" fmla="*/ 25 w 667"/>
                        <a:gd name="T71" fmla="*/ 16 h 531"/>
                        <a:gd name="T72" fmla="*/ 25 w 667"/>
                        <a:gd name="T73" fmla="*/ 18 h 531"/>
                        <a:gd name="T74" fmla="*/ 24 w 667"/>
                        <a:gd name="T75" fmla="*/ 19 h 531"/>
                        <a:gd name="T76" fmla="*/ 22 w 667"/>
                        <a:gd name="T77" fmla="*/ 19 h 531"/>
                        <a:gd name="T78" fmla="*/ 20 w 667"/>
                        <a:gd name="T79" fmla="*/ 19 h 531"/>
                        <a:gd name="T80" fmla="*/ 18 w 667"/>
                        <a:gd name="T81" fmla="*/ 20 h 531"/>
                        <a:gd name="T82" fmla="*/ 16 w 667"/>
                        <a:gd name="T83" fmla="*/ 20 h 531"/>
                        <a:gd name="T84" fmla="*/ 11 w 667"/>
                        <a:gd name="T85" fmla="*/ 20 h 531"/>
                        <a:gd name="T86" fmla="*/ 7 w 667"/>
                        <a:gd name="T87" fmla="*/ 19 h 531"/>
                        <a:gd name="T88" fmla="*/ 4 w 667"/>
                        <a:gd name="T89" fmla="*/ 19 h 531"/>
                        <a:gd name="T90" fmla="*/ 3 w 667"/>
                        <a:gd name="T91" fmla="*/ 19 h 531"/>
                        <a:gd name="T92" fmla="*/ 1 w 667"/>
                        <a:gd name="T93" fmla="*/ 18 h 531"/>
                        <a:gd name="T94" fmla="*/ 1 w 667"/>
                        <a:gd name="T95" fmla="*/ 16 h 531"/>
                        <a:gd name="T96" fmla="*/ 0 w 667"/>
                        <a:gd name="T97" fmla="*/ 14 h 531"/>
                        <a:gd name="T98" fmla="*/ 0 w 667"/>
                        <a:gd name="T99" fmla="*/ 12 h 531"/>
                        <a:gd name="T100" fmla="*/ 0 w 667"/>
                        <a:gd name="T101" fmla="*/ 10 h 531"/>
                        <a:gd name="T102" fmla="*/ 1 w 667"/>
                        <a:gd name="T103" fmla="*/ 9 h 531"/>
                        <a:gd name="T104" fmla="*/ 0 w 667"/>
                        <a:gd name="T105" fmla="*/ 9 h 531"/>
                        <a:gd name="T106" fmla="*/ 0 w 667"/>
                        <a:gd name="T107" fmla="*/ 8 h 531"/>
                        <a:gd name="T108" fmla="*/ 0 w 667"/>
                        <a:gd name="T109" fmla="*/ 6 h 531"/>
                        <a:gd name="T110" fmla="*/ 1 w 667"/>
                        <a:gd name="T111" fmla="*/ 6 h 531"/>
                        <a:gd name="T112" fmla="*/ 2 w 667"/>
                        <a:gd name="T113" fmla="*/ 4 h 531"/>
                        <a:gd name="T114" fmla="*/ 1 w 667"/>
                        <a:gd name="T115" fmla="*/ 4 h 531"/>
                        <a:gd name="T116" fmla="*/ 0 w 667"/>
                        <a:gd name="T117" fmla="*/ 5 h 531"/>
                        <a:gd name="T118" fmla="*/ 0 w 667"/>
                        <a:gd name="T119" fmla="*/ 4 h 531"/>
                        <a:gd name="T120" fmla="*/ 1 w 667"/>
                        <a:gd name="T121" fmla="*/ 2 h 531"/>
                        <a:gd name="T122" fmla="*/ 1 w 667"/>
                        <a:gd name="T123" fmla="*/ 1 h 531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60000 65536"/>
                        <a:gd name="T184" fmla="*/ 0 60000 65536"/>
                        <a:gd name="T185" fmla="*/ 0 60000 65536"/>
                        <a:gd name="T186" fmla="*/ 0 w 667"/>
                        <a:gd name="T187" fmla="*/ 0 h 531"/>
                        <a:gd name="T188" fmla="*/ 667 w 667"/>
                        <a:gd name="T189" fmla="*/ 531 h 531"/>
                      </a:gdLst>
                      <a:ahLst/>
                      <a:cxnLst>
                        <a:cxn ang="T124">
                          <a:pos x="T0" y="T1"/>
                        </a:cxn>
                        <a:cxn ang="T125">
                          <a:pos x="T2" y="T3"/>
                        </a:cxn>
                        <a:cxn ang="T126">
                          <a:pos x="T4" y="T5"/>
                        </a:cxn>
                        <a:cxn ang="T127">
                          <a:pos x="T6" y="T7"/>
                        </a:cxn>
                        <a:cxn ang="T128">
                          <a:pos x="T8" y="T9"/>
                        </a:cxn>
                        <a:cxn ang="T129">
                          <a:pos x="T10" y="T11"/>
                        </a:cxn>
                        <a:cxn ang="T130">
                          <a:pos x="T12" y="T13"/>
                        </a:cxn>
                        <a:cxn ang="T131">
                          <a:pos x="T14" y="T15"/>
                        </a:cxn>
                        <a:cxn ang="T132">
                          <a:pos x="T16" y="T17"/>
                        </a:cxn>
                        <a:cxn ang="T133">
                          <a:pos x="T18" y="T19"/>
                        </a:cxn>
                        <a:cxn ang="T134">
                          <a:pos x="T20" y="T21"/>
                        </a:cxn>
                        <a:cxn ang="T135">
                          <a:pos x="T22" y="T23"/>
                        </a:cxn>
                        <a:cxn ang="T136">
                          <a:pos x="T24" y="T25"/>
                        </a:cxn>
                        <a:cxn ang="T137">
                          <a:pos x="T26" y="T27"/>
                        </a:cxn>
                        <a:cxn ang="T138">
                          <a:pos x="T28" y="T29"/>
                        </a:cxn>
                        <a:cxn ang="T139">
                          <a:pos x="T30" y="T31"/>
                        </a:cxn>
                        <a:cxn ang="T140">
                          <a:pos x="T32" y="T33"/>
                        </a:cxn>
                        <a:cxn ang="T141">
                          <a:pos x="T34" y="T35"/>
                        </a:cxn>
                        <a:cxn ang="T142">
                          <a:pos x="T36" y="T37"/>
                        </a:cxn>
                        <a:cxn ang="T143">
                          <a:pos x="T38" y="T39"/>
                        </a:cxn>
                        <a:cxn ang="T144">
                          <a:pos x="T40" y="T41"/>
                        </a:cxn>
                        <a:cxn ang="T145">
                          <a:pos x="T42" y="T43"/>
                        </a:cxn>
                        <a:cxn ang="T146">
                          <a:pos x="T44" y="T45"/>
                        </a:cxn>
                        <a:cxn ang="T147">
                          <a:pos x="T46" y="T47"/>
                        </a:cxn>
                        <a:cxn ang="T148">
                          <a:pos x="T48" y="T49"/>
                        </a:cxn>
                        <a:cxn ang="T149">
                          <a:pos x="T50" y="T51"/>
                        </a:cxn>
                        <a:cxn ang="T150">
                          <a:pos x="T52" y="T53"/>
                        </a:cxn>
                        <a:cxn ang="T151">
                          <a:pos x="T54" y="T55"/>
                        </a:cxn>
                        <a:cxn ang="T152">
                          <a:pos x="T56" y="T57"/>
                        </a:cxn>
                        <a:cxn ang="T153">
                          <a:pos x="T58" y="T59"/>
                        </a:cxn>
                        <a:cxn ang="T154">
                          <a:pos x="T60" y="T61"/>
                        </a:cxn>
                        <a:cxn ang="T155">
                          <a:pos x="T62" y="T63"/>
                        </a:cxn>
                        <a:cxn ang="T156">
                          <a:pos x="T64" y="T65"/>
                        </a:cxn>
                        <a:cxn ang="T157">
                          <a:pos x="T66" y="T67"/>
                        </a:cxn>
                        <a:cxn ang="T158">
                          <a:pos x="T68" y="T69"/>
                        </a:cxn>
                        <a:cxn ang="T159">
                          <a:pos x="T70" y="T71"/>
                        </a:cxn>
                        <a:cxn ang="T160">
                          <a:pos x="T72" y="T73"/>
                        </a:cxn>
                        <a:cxn ang="T161">
                          <a:pos x="T74" y="T75"/>
                        </a:cxn>
                        <a:cxn ang="T162">
                          <a:pos x="T76" y="T77"/>
                        </a:cxn>
                        <a:cxn ang="T163">
                          <a:pos x="T78" y="T79"/>
                        </a:cxn>
                        <a:cxn ang="T164">
                          <a:pos x="T80" y="T81"/>
                        </a:cxn>
                        <a:cxn ang="T165">
                          <a:pos x="T82" y="T83"/>
                        </a:cxn>
                        <a:cxn ang="T166">
                          <a:pos x="T84" y="T85"/>
                        </a:cxn>
                        <a:cxn ang="T167">
                          <a:pos x="T86" y="T87"/>
                        </a:cxn>
                        <a:cxn ang="T168">
                          <a:pos x="T88" y="T89"/>
                        </a:cxn>
                        <a:cxn ang="T169">
                          <a:pos x="T90" y="T91"/>
                        </a:cxn>
                        <a:cxn ang="T170">
                          <a:pos x="T92" y="T93"/>
                        </a:cxn>
                        <a:cxn ang="T171">
                          <a:pos x="T94" y="T95"/>
                        </a:cxn>
                        <a:cxn ang="T172">
                          <a:pos x="T96" y="T97"/>
                        </a:cxn>
                        <a:cxn ang="T173">
                          <a:pos x="T98" y="T99"/>
                        </a:cxn>
                        <a:cxn ang="T174">
                          <a:pos x="T100" y="T101"/>
                        </a:cxn>
                        <a:cxn ang="T175">
                          <a:pos x="T102" y="T103"/>
                        </a:cxn>
                        <a:cxn ang="T176">
                          <a:pos x="T104" y="T105"/>
                        </a:cxn>
                        <a:cxn ang="T177">
                          <a:pos x="T106" y="T107"/>
                        </a:cxn>
                        <a:cxn ang="T178">
                          <a:pos x="T108" y="T109"/>
                        </a:cxn>
                        <a:cxn ang="T179">
                          <a:pos x="T110" y="T111"/>
                        </a:cxn>
                        <a:cxn ang="T180">
                          <a:pos x="T112" y="T113"/>
                        </a:cxn>
                        <a:cxn ang="T181">
                          <a:pos x="T114" y="T115"/>
                        </a:cxn>
                        <a:cxn ang="T182">
                          <a:pos x="T116" y="T117"/>
                        </a:cxn>
                        <a:cxn ang="T183">
                          <a:pos x="T118" y="T119"/>
                        </a:cxn>
                        <a:cxn ang="T184">
                          <a:pos x="T120" y="T121"/>
                        </a:cxn>
                        <a:cxn ang="T185">
                          <a:pos x="T122" y="T123"/>
                        </a:cxn>
                      </a:cxnLst>
                      <a:rect l="T186" t="T187" r="T188" b="T189"/>
                      <a:pathLst>
                        <a:path w="667" h="531">
                          <a:moveTo>
                            <a:pt x="22" y="4"/>
                          </a:moveTo>
                          <a:lnTo>
                            <a:pt x="105" y="26"/>
                          </a:lnTo>
                          <a:lnTo>
                            <a:pt x="105" y="27"/>
                          </a:lnTo>
                          <a:lnTo>
                            <a:pt x="105" y="29"/>
                          </a:lnTo>
                          <a:lnTo>
                            <a:pt x="104" y="30"/>
                          </a:lnTo>
                          <a:lnTo>
                            <a:pt x="104" y="33"/>
                          </a:lnTo>
                          <a:lnTo>
                            <a:pt x="104" y="35"/>
                          </a:lnTo>
                          <a:lnTo>
                            <a:pt x="104" y="38"/>
                          </a:lnTo>
                          <a:lnTo>
                            <a:pt x="104" y="41"/>
                          </a:lnTo>
                          <a:lnTo>
                            <a:pt x="104" y="45"/>
                          </a:lnTo>
                          <a:lnTo>
                            <a:pt x="102" y="48"/>
                          </a:lnTo>
                          <a:lnTo>
                            <a:pt x="101" y="53"/>
                          </a:lnTo>
                          <a:lnTo>
                            <a:pt x="101" y="54"/>
                          </a:lnTo>
                          <a:lnTo>
                            <a:pt x="101" y="57"/>
                          </a:lnTo>
                          <a:lnTo>
                            <a:pt x="101" y="59"/>
                          </a:lnTo>
                          <a:lnTo>
                            <a:pt x="101" y="62"/>
                          </a:lnTo>
                          <a:lnTo>
                            <a:pt x="101" y="65"/>
                          </a:lnTo>
                          <a:lnTo>
                            <a:pt x="101" y="67"/>
                          </a:lnTo>
                          <a:lnTo>
                            <a:pt x="101" y="71"/>
                          </a:lnTo>
                          <a:lnTo>
                            <a:pt x="101" y="73"/>
                          </a:lnTo>
                          <a:lnTo>
                            <a:pt x="100" y="76"/>
                          </a:lnTo>
                          <a:lnTo>
                            <a:pt x="99" y="79"/>
                          </a:lnTo>
                          <a:lnTo>
                            <a:pt x="99" y="81"/>
                          </a:lnTo>
                          <a:lnTo>
                            <a:pt x="99" y="85"/>
                          </a:lnTo>
                          <a:lnTo>
                            <a:pt x="99" y="87"/>
                          </a:lnTo>
                          <a:lnTo>
                            <a:pt x="99" y="90"/>
                          </a:lnTo>
                          <a:lnTo>
                            <a:pt x="99" y="95"/>
                          </a:lnTo>
                          <a:lnTo>
                            <a:pt x="99" y="97"/>
                          </a:lnTo>
                          <a:lnTo>
                            <a:pt x="98" y="100"/>
                          </a:lnTo>
                          <a:lnTo>
                            <a:pt x="97" y="105"/>
                          </a:lnTo>
                          <a:lnTo>
                            <a:pt x="97" y="108"/>
                          </a:lnTo>
                          <a:lnTo>
                            <a:pt x="97" y="112"/>
                          </a:lnTo>
                          <a:lnTo>
                            <a:pt x="97" y="115"/>
                          </a:lnTo>
                          <a:lnTo>
                            <a:pt x="97" y="119"/>
                          </a:lnTo>
                          <a:lnTo>
                            <a:pt x="97" y="123"/>
                          </a:lnTo>
                          <a:lnTo>
                            <a:pt x="97" y="128"/>
                          </a:lnTo>
                          <a:lnTo>
                            <a:pt x="95" y="131"/>
                          </a:lnTo>
                          <a:lnTo>
                            <a:pt x="94" y="135"/>
                          </a:lnTo>
                          <a:lnTo>
                            <a:pt x="94" y="138"/>
                          </a:lnTo>
                          <a:lnTo>
                            <a:pt x="94" y="143"/>
                          </a:lnTo>
                          <a:lnTo>
                            <a:pt x="94" y="148"/>
                          </a:lnTo>
                          <a:lnTo>
                            <a:pt x="94" y="152"/>
                          </a:lnTo>
                          <a:lnTo>
                            <a:pt x="93" y="156"/>
                          </a:lnTo>
                          <a:lnTo>
                            <a:pt x="93" y="161"/>
                          </a:lnTo>
                          <a:lnTo>
                            <a:pt x="92" y="165"/>
                          </a:lnTo>
                          <a:lnTo>
                            <a:pt x="92" y="169"/>
                          </a:lnTo>
                          <a:lnTo>
                            <a:pt x="91" y="173"/>
                          </a:lnTo>
                          <a:lnTo>
                            <a:pt x="91" y="179"/>
                          </a:lnTo>
                          <a:lnTo>
                            <a:pt x="91" y="182"/>
                          </a:lnTo>
                          <a:lnTo>
                            <a:pt x="91" y="187"/>
                          </a:lnTo>
                          <a:lnTo>
                            <a:pt x="91" y="192"/>
                          </a:lnTo>
                          <a:lnTo>
                            <a:pt x="91" y="198"/>
                          </a:lnTo>
                          <a:lnTo>
                            <a:pt x="89" y="201"/>
                          </a:lnTo>
                          <a:lnTo>
                            <a:pt x="89" y="207"/>
                          </a:lnTo>
                          <a:lnTo>
                            <a:pt x="89" y="211"/>
                          </a:lnTo>
                          <a:lnTo>
                            <a:pt x="89" y="217"/>
                          </a:lnTo>
                          <a:lnTo>
                            <a:pt x="88" y="214"/>
                          </a:lnTo>
                          <a:lnTo>
                            <a:pt x="86" y="211"/>
                          </a:lnTo>
                          <a:lnTo>
                            <a:pt x="83" y="207"/>
                          </a:lnTo>
                          <a:lnTo>
                            <a:pt x="80" y="205"/>
                          </a:lnTo>
                          <a:lnTo>
                            <a:pt x="76" y="201"/>
                          </a:lnTo>
                          <a:lnTo>
                            <a:pt x="70" y="199"/>
                          </a:lnTo>
                          <a:lnTo>
                            <a:pt x="68" y="198"/>
                          </a:lnTo>
                          <a:lnTo>
                            <a:pt x="66" y="197"/>
                          </a:lnTo>
                          <a:lnTo>
                            <a:pt x="63" y="197"/>
                          </a:lnTo>
                          <a:lnTo>
                            <a:pt x="61" y="195"/>
                          </a:lnTo>
                          <a:lnTo>
                            <a:pt x="60" y="197"/>
                          </a:lnTo>
                          <a:lnTo>
                            <a:pt x="59" y="199"/>
                          </a:lnTo>
                          <a:lnTo>
                            <a:pt x="59" y="201"/>
                          </a:lnTo>
                          <a:lnTo>
                            <a:pt x="57" y="206"/>
                          </a:lnTo>
                          <a:lnTo>
                            <a:pt x="56" y="208"/>
                          </a:lnTo>
                          <a:lnTo>
                            <a:pt x="55" y="213"/>
                          </a:lnTo>
                          <a:lnTo>
                            <a:pt x="54" y="218"/>
                          </a:lnTo>
                          <a:lnTo>
                            <a:pt x="54" y="222"/>
                          </a:lnTo>
                          <a:lnTo>
                            <a:pt x="53" y="226"/>
                          </a:lnTo>
                          <a:lnTo>
                            <a:pt x="53" y="231"/>
                          </a:lnTo>
                          <a:lnTo>
                            <a:pt x="53" y="235"/>
                          </a:lnTo>
                          <a:lnTo>
                            <a:pt x="53" y="239"/>
                          </a:lnTo>
                          <a:lnTo>
                            <a:pt x="53" y="243"/>
                          </a:lnTo>
                          <a:lnTo>
                            <a:pt x="53" y="246"/>
                          </a:lnTo>
                          <a:lnTo>
                            <a:pt x="54" y="250"/>
                          </a:lnTo>
                          <a:lnTo>
                            <a:pt x="56" y="254"/>
                          </a:lnTo>
                          <a:lnTo>
                            <a:pt x="51" y="255"/>
                          </a:lnTo>
                          <a:lnTo>
                            <a:pt x="48" y="257"/>
                          </a:lnTo>
                          <a:lnTo>
                            <a:pt x="44" y="257"/>
                          </a:lnTo>
                          <a:lnTo>
                            <a:pt x="41" y="260"/>
                          </a:lnTo>
                          <a:lnTo>
                            <a:pt x="38" y="262"/>
                          </a:lnTo>
                          <a:lnTo>
                            <a:pt x="35" y="263"/>
                          </a:lnTo>
                          <a:lnTo>
                            <a:pt x="32" y="264"/>
                          </a:lnTo>
                          <a:lnTo>
                            <a:pt x="30" y="267"/>
                          </a:lnTo>
                          <a:lnTo>
                            <a:pt x="25" y="271"/>
                          </a:lnTo>
                          <a:lnTo>
                            <a:pt x="22" y="275"/>
                          </a:lnTo>
                          <a:lnTo>
                            <a:pt x="19" y="280"/>
                          </a:lnTo>
                          <a:lnTo>
                            <a:pt x="17" y="284"/>
                          </a:lnTo>
                          <a:lnTo>
                            <a:pt x="15" y="289"/>
                          </a:lnTo>
                          <a:lnTo>
                            <a:pt x="13" y="294"/>
                          </a:lnTo>
                          <a:lnTo>
                            <a:pt x="12" y="299"/>
                          </a:lnTo>
                          <a:lnTo>
                            <a:pt x="12" y="303"/>
                          </a:lnTo>
                          <a:lnTo>
                            <a:pt x="12" y="306"/>
                          </a:lnTo>
                          <a:lnTo>
                            <a:pt x="12" y="308"/>
                          </a:lnTo>
                          <a:lnTo>
                            <a:pt x="12" y="312"/>
                          </a:lnTo>
                          <a:lnTo>
                            <a:pt x="13" y="314"/>
                          </a:lnTo>
                          <a:lnTo>
                            <a:pt x="13" y="317"/>
                          </a:lnTo>
                          <a:lnTo>
                            <a:pt x="15" y="319"/>
                          </a:lnTo>
                          <a:lnTo>
                            <a:pt x="15" y="322"/>
                          </a:lnTo>
                          <a:lnTo>
                            <a:pt x="17" y="325"/>
                          </a:lnTo>
                          <a:lnTo>
                            <a:pt x="18" y="330"/>
                          </a:lnTo>
                          <a:lnTo>
                            <a:pt x="21" y="336"/>
                          </a:lnTo>
                          <a:lnTo>
                            <a:pt x="21" y="338"/>
                          </a:lnTo>
                          <a:lnTo>
                            <a:pt x="23" y="340"/>
                          </a:lnTo>
                          <a:lnTo>
                            <a:pt x="24" y="343"/>
                          </a:lnTo>
                          <a:lnTo>
                            <a:pt x="25" y="345"/>
                          </a:lnTo>
                          <a:lnTo>
                            <a:pt x="28" y="351"/>
                          </a:lnTo>
                          <a:lnTo>
                            <a:pt x="31" y="356"/>
                          </a:lnTo>
                          <a:lnTo>
                            <a:pt x="32" y="358"/>
                          </a:lnTo>
                          <a:lnTo>
                            <a:pt x="35" y="360"/>
                          </a:lnTo>
                          <a:lnTo>
                            <a:pt x="36" y="364"/>
                          </a:lnTo>
                          <a:lnTo>
                            <a:pt x="38" y="368"/>
                          </a:lnTo>
                          <a:lnTo>
                            <a:pt x="42" y="372"/>
                          </a:lnTo>
                          <a:lnTo>
                            <a:pt x="45" y="376"/>
                          </a:lnTo>
                          <a:lnTo>
                            <a:pt x="49" y="381"/>
                          </a:lnTo>
                          <a:lnTo>
                            <a:pt x="53" y="387"/>
                          </a:lnTo>
                          <a:lnTo>
                            <a:pt x="56" y="391"/>
                          </a:lnTo>
                          <a:lnTo>
                            <a:pt x="60" y="396"/>
                          </a:lnTo>
                          <a:lnTo>
                            <a:pt x="63" y="400"/>
                          </a:lnTo>
                          <a:lnTo>
                            <a:pt x="67" y="404"/>
                          </a:lnTo>
                          <a:lnTo>
                            <a:pt x="68" y="401"/>
                          </a:lnTo>
                          <a:lnTo>
                            <a:pt x="70" y="396"/>
                          </a:lnTo>
                          <a:lnTo>
                            <a:pt x="73" y="394"/>
                          </a:lnTo>
                          <a:lnTo>
                            <a:pt x="74" y="391"/>
                          </a:lnTo>
                          <a:lnTo>
                            <a:pt x="76" y="388"/>
                          </a:lnTo>
                          <a:lnTo>
                            <a:pt x="78" y="384"/>
                          </a:lnTo>
                          <a:lnTo>
                            <a:pt x="79" y="381"/>
                          </a:lnTo>
                          <a:lnTo>
                            <a:pt x="81" y="378"/>
                          </a:lnTo>
                          <a:lnTo>
                            <a:pt x="81" y="374"/>
                          </a:lnTo>
                          <a:lnTo>
                            <a:pt x="83" y="371"/>
                          </a:lnTo>
                          <a:lnTo>
                            <a:pt x="86" y="366"/>
                          </a:lnTo>
                          <a:lnTo>
                            <a:pt x="87" y="363"/>
                          </a:lnTo>
                          <a:lnTo>
                            <a:pt x="88" y="358"/>
                          </a:lnTo>
                          <a:lnTo>
                            <a:pt x="91" y="356"/>
                          </a:lnTo>
                          <a:lnTo>
                            <a:pt x="91" y="359"/>
                          </a:lnTo>
                          <a:lnTo>
                            <a:pt x="91" y="363"/>
                          </a:lnTo>
                          <a:lnTo>
                            <a:pt x="91" y="366"/>
                          </a:lnTo>
                          <a:lnTo>
                            <a:pt x="91" y="370"/>
                          </a:lnTo>
                          <a:lnTo>
                            <a:pt x="91" y="374"/>
                          </a:lnTo>
                          <a:lnTo>
                            <a:pt x="91" y="376"/>
                          </a:lnTo>
                          <a:lnTo>
                            <a:pt x="92" y="379"/>
                          </a:lnTo>
                          <a:lnTo>
                            <a:pt x="92" y="383"/>
                          </a:lnTo>
                          <a:lnTo>
                            <a:pt x="92" y="387"/>
                          </a:lnTo>
                          <a:lnTo>
                            <a:pt x="93" y="389"/>
                          </a:lnTo>
                          <a:lnTo>
                            <a:pt x="94" y="391"/>
                          </a:lnTo>
                          <a:lnTo>
                            <a:pt x="94" y="396"/>
                          </a:lnTo>
                          <a:lnTo>
                            <a:pt x="94" y="398"/>
                          </a:lnTo>
                          <a:lnTo>
                            <a:pt x="94" y="401"/>
                          </a:lnTo>
                          <a:lnTo>
                            <a:pt x="94" y="404"/>
                          </a:lnTo>
                          <a:lnTo>
                            <a:pt x="95" y="407"/>
                          </a:lnTo>
                          <a:lnTo>
                            <a:pt x="92" y="408"/>
                          </a:lnTo>
                          <a:lnTo>
                            <a:pt x="88" y="409"/>
                          </a:lnTo>
                          <a:lnTo>
                            <a:pt x="83" y="411"/>
                          </a:lnTo>
                          <a:lnTo>
                            <a:pt x="81" y="414"/>
                          </a:lnTo>
                          <a:lnTo>
                            <a:pt x="76" y="416"/>
                          </a:lnTo>
                          <a:lnTo>
                            <a:pt x="70" y="419"/>
                          </a:lnTo>
                          <a:lnTo>
                            <a:pt x="66" y="421"/>
                          </a:lnTo>
                          <a:lnTo>
                            <a:pt x="62" y="425"/>
                          </a:lnTo>
                          <a:lnTo>
                            <a:pt x="57" y="427"/>
                          </a:lnTo>
                          <a:lnTo>
                            <a:pt x="53" y="429"/>
                          </a:lnTo>
                          <a:lnTo>
                            <a:pt x="48" y="432"/>
                          </a:lnTo>
                          <a:lnTo>
                            <a:pt x="44" y="435"/>
                          </a:lnTo>
                          <a:lnTo>
                            <a:pt x="40" y="438"/>
                          </a:lnTo>
                          <a:lnTo>
                            <a:pt x="37" y="440"/>
                          </a:lnTo>
                          <a:lnTo>
                            <a:pt x="34" y="442"/>
                          </a:lnTo>
                          <a:lnTo>
                            <a:pt x="32" y="445"/>
                          </a:lnTo>
                          <a:lnTo>
                            <a:pt x="36" y="445"/>
                          </a:lnTo>
                          <a:lnTo>
                            <a:pt x="41" y="445"/>
                          </a:lnTo>
                          <a:lnTo>
                            <a:pt x="44" y="445"/>
                          </a:lnTo>
                          <a:lnTo>
                            <a:pt x="48" y="445"/>
                          </a:lnTo>
                          <a:lnTo>
                            <a:pt x="53" y="445"/>
                          </a:lnTo>
                          <a:lnTo>
                            <a:pt x="56" y="445"/>
                          </a:lnTo>
                          <a:lnTo>
                            <a:pt x="61" y="445"/>
                          </a:lnTo>
                          <a:lnTo>
                            <a:pt x="66" y="445"/>
                          </a:lnTo>
                          <a:lnTo>
                            <a:pt x="66" y="447"/>
                          </a:lnTo>
                          <a:lnTo>
                            <a:pt x="68" y="449"/>
                          </a:lnTo>
                          <a:lnTo>
                            <a:pt x="69" y="452"/>
                          </a:lnTo>
                          <a:lnTo>
                            <a:pt x="70" y="454"/>
                          </a:lnTo>
                          <a:lnTo>
                            <a:pt x="74" y="457"/>
                          </a:lnTo>
                          <a:lnTo>
                            <a:pt x="78" y="460"/>
                          </a:lnTo>
                          <a:lnTo>
                            <a:pt x="81" y="461"/>
                          </a:lnTo>
                          <a:lnTo>
                            <a:pt x="85" y="463"/>
                          </a:lnTo>
                          <a:lnTo>
                            <a:pt x="88" y="463"/>
                          </a:lnTo>
                          <a:lnTo>
                            <a:pt x="92" y="463"/>
                          </a:lnTo>
                          <a:lnTo>
                            <a:pt x="94" y="461"/>
                          </a:lnTo>
                          <a:lnTo>
                            <a:pt x="99" y="459"/>
                          </a:lnTo>
                          <a:lnTo>
                            <a:pt x="101" y="458"/>
                          </a:lnTo>
                          <a:lnTo>
                            <a:pt x="104" y="455"/>
                          </a:lnTo>
                          <a:lnTo>
                            <a:pt x="107" y="452"/>
                          </a:lnTo>
                          <a:lnTo>
                            <a:pt x="110" y="449"/>
                          </a:lnTo>
                          <a:lnTo>
                            <a:pt x="112" y="446"/>
                          </a:lnTo>
                          <a:lnTo>
                            <a:pt x="114" y="442"/>
                          </a:lnTo>
                          <a:lnTo>
                            <a:pt x="117" y="442"/>
                          </a:lnTo>
                          <a:lnTo>
                            <a:pt x="121" y="444"/>
                          </a:lnTo>
                          <a:lnTo>
                            <a:pt x="125" y="445"/>
                          </a:lnTo>
                          <a:lnTo>
                            <a:pt x="130" y="446"/>
                          </a:lnTo>
                          <a:lnTo>
                            <a:pt x="133" y="446"/>
                          </a:lnTo>
                          <a:lnTo>
                            <a:pt x="138" y="446"/>
                          </a:lnTo>
                          <a:lnTo>
                            <a:pt x="142" y="446"/>
                          </a:lnTo>
                          <a:lnTo>
                            <a:pt x="146" y="447"/>
                          </a:lnTo>
                          <a:lnTo>
                            <a:pt x="149" y="446"/>
                          </a:lnTo>
                          <a:lnTo>
                            <a:pt x="152" y="446"/>
                          </a:lnTo>
                          <a:lnTo>
                            <a:pt x="156" y="446"/>
                          </a:lnTo>
                          <a:lnTo>
                            <a:pt x="158" y="446"/>
                          </a:lnTo>
                          <a:lnTo>
                            <a:pt x="162" y="446"/>
                          </a:lnTo>
                          <a:lnTo>
                            <a:pt x="164" y="446"/>
                          </a:lnTo>
                          <a:lnTo>
                            <a:pt x="175" y="446"/>
                          </a:lnTo>
                          <a:lnTo>
                            <a:pt x="184" y="447"/>
                          </a:lnTo>
                          <a:lnTo>
                            <a:pt x="195" y="447"/>
                          </a:lnTo>
                          <a:lnTo>
                            <a:pt x="204" y="447"/>
                          </a:lnTo>
                          <a:lnTo>
                            <a:pt x="215" y="447"/>
                          </a:lnTo>
                          <a:lnTo>
                            <a:pt x="225" y="447"/>
                          </a:lnTo>
                          <a:lnTo>
                            <a:pt x="235" y="447"/>
                          </a:lnTo>
                          <a:lnTo>
                            <a:pt x="246" y="447"/>
                          </a:lnTo>
                          <a:lnTo>
                            <a:pt x="255" y="447"/>
                          </a:lnTo>
                          <a:lnTo>
                            <a:pt x="265" y="447"/>
                          </a:lnTo>
                          <a:lnTo>
                            <a:pt x="274" y="447"/>
                          </a:lnTo>
                          <a:lnTo>
                            <a:pt x="285" y="447"/>
                          </a:lnTo>
                          <a:lnTo>
                            <a:pt x="293" y="447"/>
                          </a:lnTo>
                          <a:lnTo>
                            <a:pt x="304" y="447"/>
                          </a:lnTo>
                          <a:lnTo>
                            <a:pt x="314" y="447"/>
                          </a:lnTo>
                          <a:lnTo>
                            <a:pt x="323" y="447"/>
                          </a:lnTo>
                          <a:lnTo>
                            <a:pt x="331" y="447"/>
                          </a:lnTo>
                          <a:lnTo>
                            <a:pt x="341" y="446"/>
                          </a:lnTo>
                          <a:lnTo>
                            <a:pt x="349" y="446"/>
                          </a:lnTo>
                          <a:lnTo>
                            <a:pt x="359" y="446"/>
                          </a:lnTo>
                          <a:lnTo>
                            <a:pt x="367" y="445"/>
                          </a:lnTo>
                          <a:lnTo>
                            <a:pt x="377" y="445"/>
                          </a:lnTo>
                          <a:lnTo>
                            <a:pt x="385" y="445"/>
                          </a:lnTo>
                          <a:lnTo>
                            <a:pt x="393" y="445"/>
                          </a:lnTo>
                          <a:lnTo>
                            <a:pt x="401" y="445"/>
                          </a:lnTo>
                          <a:lnTo>
                            <a:pt x="410" y="444"/>
                          </a:lnTo>
                          <a:lnTo>
                            <a:pt x="417" y="444"/>
                          </a:lnTo>
                          <a:lnTo>
                            <a:pt x="425" y="444"/>
                          </a:lnTo>
                          <a:lnTo>
                            <a:pt x="432" y="442"/>
                          </a:lnTo>
                          <a:lnTo>
                            <a:pt x="441" y="442"/>
                          </a:lnTo>
                          <a:lnTo>
                            <a:pt x="448" y="442"/>
                          </a:lnTo>
                          <a:lnTo>
                            <a:pt x="455" y="442"/>
                          </a:lnTo>
                          <a:lnTo>
                            <a:pt x="462" y="441"/>
                          </a:lnTo>
                          <a:lnTo>
                            <a:pt x="468" y="441"/>
                          </a:lnTo>
                          <a:lnTo>
                            <a:pt x="475" y="440"/>
                          </a:lnTo>
                          <a:lnTo>
                            <a:pt x="482" y="440"/>
                          </a:lnTo>
                          <a:lnTo>
                            <a:pt x="488" y="439"/>
                          </a:lnTo>
                          <a:lnTo>
                            <a:pt x="494" y="439"/>
                          </a:lnTo>
                          <a:lnTo>
                            <a:pt x="500" y="439"/>
                          </a:lnTo>
                          <a:lnTo>
                            <a:pt x="506" y="439"/>
                          </a:lnTo>
                          <a:lnTo>
                            <a:pt x="512" y="438"/>
                          </a:lnTo>
                          <a:lnTo>
                            <a:pt x="517" y="438"/>
                          </a:lnTo>
                          <a:lnTo>
                            <a:pt x="521" y="436"/>
                          </a:lnTo>
                          <a:lnTo>
                            <a:pt x="526" y="436"/>
                          </a:lnTo>
                          <a:lnTo>
                            <a:pt x="532" y="436"/>
                          </a:lnTo>
                          <a:lnTo>
                            <a:pt x="537" y="436"/>
                          </a:lnTo>
                          <a:lnTo>
                            <a:pt x="540" y="435"/>
                          </a:lnTo>
                          <a:lnTo>
                            <a:pt x="545" y="435"/>
                          </a:lnTo>
                          <a:lnTo>
                            <a:pt x="549" y="435"/>
                          </a:lnTo>
                          <a:lnTo>
                            <a:pt x="552" y="434"/>
                          </a:lnTo>
                          <a:lnTo>
                            <a:pt x="556" y="434"/>
                          </a:lnTo>
                          <a:lnTo>
                            <a:pt x="559" y="434"/>
                          </a:lnTo>
                          <a:lnTo>
                            <a:pt x="562" y="434"/>
                          </a:lnTo>
                          <a:lnTo>
                            <a:pt x="564" y="433"/>
                          </a:lnTo>
                          <a:lnTo>
                            <a:pt x="566" y="433"/>
                          </a:lnTo>
                          <a:lnTo>
                            <a:pt x="570" y="433"/>
                          </a:lnTo>
                          <a:lnTo>
                            <a:pt x="572" y="433"/>
                          </a:lnTo>
                          <a:lnTo>
                            <a:pt x="576" y="433"/>
                          </a:lnTo>
                          <a:lnTo>
                            <a:pt x="577" y="433"/>
                          </a:lnTo>
                          <a:lnTo>
                            <a:pt x="578" y="433"/>
                          </a:lnTo>
                          <a:lnTo>
                            <a:pt x="578" y="432"/>
                          </a:lnTo>
                          <a:lnTo>
                            <a:pt x="578" y="428"/>
                          </a:lnTo>
                          <a:lnTo>
                            <a:pt x="578" y="425"/>
                          </a:lnTo>
                          <a:lnTo>
                            <a:pt x="578" y="422"/>
                          </a:lnTo>
                          <a:lnTo>
                            <a:pt x="578" y="419"/>
                          </a:lnTo>
                          <a:lnTo>
                            <a:pt x="578" y="415"/>
                          </a:lnTo>
                          <a:lnTo>
                            <a:pt x="578" y="410"/>
                          </a:lnTo>
                          <a:lnTo>
                            <a:pt x="578" y="406"/>
                          </a:lnTo>
                          <a:lnTo>
                            <a:pt x="578" y="402"/>
                          </a:lnTo>
                          <a:lnTo>
                            <a:pt x="578" y="400"/>
                          </a:lnTo>
                          <a:lnTo>
                            <a:pt x="578" y="397"/>
                          </a:lnTo>
                          <a:lnTo>
                            <a:pt x="578" y="395"/>
                          </a:lnTo>
                          <a:lnTo>
                            <a:pt x="578" y="391"/>
                          </a:lnTo>
                          <a:lnTo>
                            <a:pt x="578" y="389"/>
                          </a:lnTo>
                          <a:lnTo>
                            <a:pt x="578" y="385"/>
                          </a:lnTo>
                          <a:lnTo>
                            <a:pt x="578" y="383"/>
                          </a:lnTo>
                          <a:lnTo>
                            <a:pt x="578" y="378"/>
                          </a:lnTo>
                          <a:lnTo>
                            <a:pt x="578" y="376"/>
                          </a:lnTo>
                          <a:lnTo>
                            <a:pt x="578" y="372"/>
                          </a:lnTo>
                          <a:lnTo>
                            <a:pt x="579" y="369"/>
                          </a:lnTo>
                          <a:lnTo>
                            <a:pt x="578" y="364"/>
                          </a:lnTo>
                          <a:lnTo>
                            <a:pt x="578" y="360"/>
                          </a:lnTo>
                          <a:lnTo>
                            <a:pt x="578" y="357"/>
                          </a:lnTo>
                          <a:lnTo>
                            <a:pt x="578" y="353"/>
                          </a:lnTo>
                          <a:lnTo>
                            <a:pt x="578" y="349"/>
                          </a:lnTo>
                          <a:lnTo>
                            <a:pt x="578" y="344"/>
                          </a:lnTo>
                          <a:lnTo>
                            <a:pt x="578" y="340"/>
                          </a:lnTo>
                          <a:lnTo>
                            <a:pt x="578" y="336"/>
                          </a:lnTo>
                          <a:lnTo>
                            <a:pt x="578" y="331"/>
                          </a:lnTo>
                          <a:lnTo>
                            <a:pt x="578" y="327"/>
                          </a:lnTo>
                          <a:lnTo>
                            <a:pt x="578" y="322"/>
                          </a:lnTo>
                          <a:lnTo>
                            <a:pt x="578" y="318"/>
                          </a:lnTo>
                          <a:lnTo>
                            <a:pt x="578" y="313"/>
                          </a:lnTo>
                          <a:lnTo>
                            <a:pt x="578" y="308"/>
                          </a:lnTo>
                          <a:lnTo>
                            <a:pt x="578" y="303"/>
                          </a:lnTo>
                          <a:lnTo>
                            <a:pt x="578" y="300"/>
                          </a:lnTo>
                          <a:lnTo>
                            <a:pt x="578" y="294"/>
                          </a:lnTo>
                          <a:lnTo>
                            <a:pt x="578" y="290"/>
                          </a:lnTo>
                          <a:lnTo>
                            <a:pt x="578" y="284"/>
                          </a:lnTo>
                          <a:lnTo>
                            <a:pt x="578" y="280"/>
                          </a:lnTo>
                          <a:lnTo>
                            <a:pt x="578" y="275"/>
                          </a:lnTo>
                          <a:lnTo>
                            <a:pt x="578" y="269"/>
                          </a:lnTo>
                          <a:lnTo>
                            <a:pt x="578" y="264"/>
                          </a:lnTo>
                          <a:lnTo>
                            <a:pt x="578" y="260"/>
                          </a:lnTo>
                          <a:lnTo>
                            <a:pt x="578" y="254"/>
                          </a:lnTo>
                          <a:lnTo>
                            <a:pt x="578" y="249"/>
                          </a:lnTo>
                          <a:lnTo>
                            <a:pt x="578" y="243"/>
                          </a:lnTo>
                          <a:lnTo>
                            <a:pt x="578" y="237"/>
                          </a:lnTo>
                          <a:lnTo>
                            <a:pt x="578" y="232"/>
                          </a:lnTo>
                          <a:lnTo>
                            <a:pt x="578" y="226"/>
                          </a:lnTo>
                          <a:lnTo>
                            <a:pt x="578" y="222"/>
                          </a:lnTo>
                          <a:lnTo>
                            <a:pt x="578" y="217"/>
                          </a:lnTo>
                          <a:lnTo>
                            <a:pt x="578" y="211"/>
                          </a:lnTo>
                          <a:lnTo>
                            <a:pt x="578" y="205"/>
                          </a:lnTo>
                          <a:lnTo>
                            <a:pt x="577" y="200"/>
                          </a:lnTo>
                          <a:lnTo>
                            <a:pt x="577" y="195"/>
                          </a:lnTo>
                          <a:lnTo>
                            <a:pt x="577" y="190"/>
                          </a:lnTo>
                          <a:lnTo>
                            <a:pt x="577" y="185"/>
                          </a:lnTo>
                          <a:lnTo>
                            <a:pt x="577" y="180"/>
                          </a:lnTo>
                          <a:lnTo>
                            <a:pt x="577" y="176"/>
                          </a:lnTo>
                          <a:lnTo>
                            <a:pt x="576" y="171"/>
                          </a:lnTo>
                          <a:lnTo>
                            <a:pt x="576" y="166"/>
                          </a:lnTo>
                          <a:lnTo>
                            <a:pt x="575" y="162"/>
                          </a:lnTo>
                          <a:lnTo>
                            <a:pt x="575" y="159"/>
                          </a:lnTo>
                          <a:lnTo>
                            <a:pt x="575" y="154"/>
                          </a:lnTo>
                          <a:lnTo>
                            <a:pt x="575" y="150"/>
                          </a:lnTo>
                          <a:lnTo>
                            <a:pt x="575" y="146"/>
                          </a:lnTo>
                          <a:lnTo>
                            <a:pt x="575" y="143"/>
                          </a:lnTo>
                          <a:lnTo>
                            <a:pt x="573" y="138"/>
                          </a:lnTo>
                          <a:lnTo>
                            <a:pt x="573" y="135"/>
                          </a:lnTo>
                          <a:lnTo>
                            <a:pt x="572" y="131"/>
                          </a:lnTo>
                          <a:lnTo>
                            <a:pt x="572" y="128"/>
                          </a:lnTo>
                          <a:lnTo>
                            <a:pt x="571" y="125"/>
                          </a:lnTo>
                          <a:lnTo>
                            <a:pt x="571" y="122"/>
                          </a:lnTo>
                          <a:lnTo>
                            <a:pt x="570" y="118"/>
                          </a:lnTo>
                          <a:lnTo>
                            <a:pt x="570" y="116"/>
                          </a:lnTo>
                          <a:lnTo>
                            <a:pt x="570" y="112"/>
                          </a:lnTo>
                          <a:lnTo>
                            <a:pt x="570" y="110"/>
                          </a:lnTo>
                          <a:lnTo>
                            <a:pt x="569" y="108"/>
                          </a:lnTo>
                          <a:lnTo>
                            <a:pt x="569" y="105"/>
                          </a:lnTo>
                          <a:lnTo>
                            <a:pt x="568" y="100"/>
                          </a:lnTo>
                          <a:lnTo>
                            <a:pt x="566" y="95"/>
                          </a:lnTo>
                          <a:lnTo>
                            <a:pt x="565" y="90"/>
                          </a:lnTo>
                          <a:lnTo>
                            <a:pt x="565" y="87"/>
                          </a:lnTo>
                          <a:lnTo>
                            <a:pt x="564" y="83"/>
                          </a:lnTo>
                          <a:lnTo>
                            <a:pt x="563" y="79"/>
                          </a:lnTo>
                          <a:lnTo>
                            <a:pt x="562" y="77"/>
                          </a:lnTo>
                          <a:lnTo>
                            <a:pt x="562" y="74"/>
                          </a:lnTo>
                          <a:lnTo>
                            <a:pt x="560" y="71"/>
                          </a:lnTo>
                          <a:lnTo>
                            <a:pt x="560" y="70"/>
                          </a:lnTo>
                          <a:lnTo>
                            <a:pt x="559" y="66"/>
                          </a:lnTo>
                          <a:lnTo>
                            <a:pt x="558" y="64"/>
                          </a:lnTo>
                          <a:lnTo>
                            <a:pt x="557" y="62"/>
                          </a:lnTo>
                          <a:lnTo>
                            <a:pt x="626" y="0"/>
                          </a:lnTo>
                          <a:lnTo>
                            <a:pt x="628" y="3"/>
                          </a:lnTo>
                          <a:lnTo>
                            <a:pt x="633" y="8"/>
                          </a:lnTo>
                          <a:lnTo>
                            <a:pt x="634" y="10"/>
                          </a:lnTo>
                          <a:lnTo>
                            <a:pt x="635" y="13"/>
                          </a:lnTo>
                          <a:lnTo>
                            <a:pt x="638" y="16"/>
                          </a:lnTo>
                          <a:lnTo>
                            <a:pt x="640" y="19"/>
                          </a:lnTo>
                          <a:lnTo>
                            <a:pt x="640" y="21"/>
                          </a:lnTo>
                          <a:lnTo>
                            <a:pt x="642" y="24"/>
                          </a:lnTo>
                          <a:lnTo>
                            <a:pt x="643" y="28"/>
                          </a:lnTo>
                          <a:lnTo>
                            <a:pt x="646" y="32"/>
                          </a:lnTo>
                          <a:lnTo>
                            <a:pt x="646" y="34"/>
                          </a:lnTo>
                          <a:lnTo>
                            <a:pt x="648" y="39"/>
                          </a:lnTo>
                          <a:lnTo>
                            <a:pt x="648" y="41"/>
                          </a:lnTo>
                          <a:lnTo>
                            <a:pt x="651" y="46"/>
                          </a:lnTo>
                          <a:lnTo>
                            <a:pt x="651" y="49"/>
                          </a:lnTo>
                          <a:lnTo>
                            <a:pt x="652" y="53"/>
                          </a:lnTo>
                          <a:lnTo>
                            <a:pt x="653" y="58"/>
                          </a:lnTo>
                          <a:lnTo>
                            <a:pt x="653" y="62"/>
                          </a:lnTo>
                          <a:lnTo>
                            <a:pt x="654" y="66"/>
                          </a:lnTo>
                          <a:lnTo>
                            <a:pt x="655" y="71"/>
                          </a:lnTo>
                          <a:lnTo>
                            <a:pt x="655" y="74"/>
                          </a:lnTo>
                          <a:lnTo>
                            <a:pt x="657" y="79"/>
                          </a:lnTo>
                          <a:lnTo>
                            <a:pt x="658" y="83"/>
                          </a:lnTo>
                          <a:lnTo>
                            <a:pt x="658" y="87"/>
                          </a:lnTo>
                          <a:lnTo>
                            <a:pt x="658" y="92"/>
                          </a:lnTo>
                          <a:lnTo>
                            <a:pt x="659" y="97"/>
                          </a:lnTo>
                          <a:lnTo>
                            <a:pt x="660" y="100"/>
                          </a:lnTo>
                          <a:lnTo>
                            <a:pt x="660" y="105"/>
                          </a:lnTo>
                          <a:lnTo>
                            <a:pt x="660" y="110"/>
                          </a:lnTo>
                          <a:lnTo>
                            <a:pt x="661" y="115"/>
                          </a:lnTo>
                          <a:lnTo>
                            <a:pt x="661" y="121"/>
                          </a:lnTo>
                          <a:lnTo>
                            <a:pt x="662" y="124"/>
                          </a:lnTo>
                          <a:lnTo>
                            <a:pt x="662" y="129"/>
                          </a:lnTo>
                          <a:lnTo>
                            <a:pt x="662" y="134"/>
                          </a:lnTo>
                          <a:lnTo>
                            <a:pt x="662" y="138"/>
                          </a:lnTo>
                          <a:lnTo>
                            <a:pt x="664" y="142"/>
                          </a:lnTo>
                          <a:lnTo>
                            <a:pt x="664" y="147"/>
                          </a:lnTo>
                          <a:lnTo>
                            <a:pt x="664" y="152"/>
                          </a:lnTo>
                          <a:lnTo>
                            <a:pt x="664" y="156"/>
                          </a:lnTo>
                          <a:lnTo>
                            <a:pt x="664" y="161"/>
                          </a:lnTo>
                          <a:lnTo>
                            <a:pt x="664" y="165"/>
                          </a:lnTo>
                          <a:lnTo>
                            <a:pt x="664" y="169"/>
                          </a:lnTo>
                          <a:lnTo>
                            <a:pt x="664" y="173"/>
                          </a:lnTo>
                          <a:lnTo>
                            <a:pt x="664" y="178"/>
                          </a:lnTo>
                          <a:lnTo>
                            <a:pt x="664" y="182"/>
                          </a:lnTo>
                          <a:lnTo>
                            <a:pt x="665" y="186"/>
                          </a:lnTo>
                          <a:lnTo>
                            <a:pt x="665" y="191"/>
                          </a:lnTo>
                          <a:lnTo>
                            <a:pt x="665" y="193"/>
                          </a:lnTo>
                          <a:lnTo>
                            <a:pt x="665" y="198"/>
                          </a:lnTo>
                          <a:lnTo>
                            <a:pt x="665" y="201"/>
                          </a:lnTo>
                          <a:lnTo>
                            <a:pt x="665" y="205"/>
                          </a:lnTo>
                          <a:lnTo>
                            <a:pt x="665" y="208"/>
                          </a:lnTo>
                          <a:lnTo>
                            <a:pt x="665" y="212"/>
                          </a:lnTo>
                          <a:lnTo>
                            <a:pt x="665" y="217"/>
                          </a:lnTo>
                          <a:lnTo>
                            <a:pt x="665" y="219"/>
                          </a:lnTo>
                          <a:lnTo>
                            <a:pt x="665" y="222"/>
                          </a:lnTo>
                          <a:lnTo>
                            <a:pt x="665" y="224"/>
                          </a:lnTo>
                          <a:lnTo>
                            <a:pt x="666" y="229"/>
                          </a:lnTo>
                          <a:lnTo>
                            <a:pt x="666" y="231"/>
                          </a:lnTo>
                          <a:lnTo>
                            <a:pt x="666" y="233"/>
                          </a:lnTo>
                          <a:lnTo>
                            <a:pt x="666" y="236"/>
                          </a:lnTo>
                          <a:lnTo>
                            <a:pt x="666" y="239"/>
                          </a:lnTo>
                          <a:lnTo>
                            <a:pt x="666" y="241"/>
                          </a:lnTo>
                          <a:lnTo>
                            <a:pt x="666" y="243"/>
                          </a:lnTo>
                          <a:lnTo>
                            <a:pt x="666" y="246"/>
                          </a:lnTo>
                          <a:lnTo>
                            <a:pt x="666" y="249"/>
                          </a:lnTo>
                          <a:lnTo>
                            <a:pt x="666" y="252"/>
                          </a:lnTo>
                          <a:lnTo>
                            <a:pt x="666" y="256"/>
                          </a:lnTo>
                          <a:lnTo>
                            <a:pt x="666" y="260"/>
                          </a:lnTo>
                          <a:lnTo>
                            <a:pt x="666" y="264"/>
                          </a:lnTo>
                          <a:lnTo>
                            <a:pt x="666" y="267"/>
                          </a:lnTo>
                          <a:lnTo>
                            <a:pt x="666" y="273"/>
                          </a:lnTo>
                          <a:lnTo>
                            <a:pt x="666" y="276"/>
                          </a:lnTo>
                          <a:lnTo>
                            <a:pt x="666" y="281"/>
                          </a:lnTo>
                          <a:lnTo>
                            <a:pt x="666" y="284"/>
                          </a:lnTo>
                          <a:lnTo>
                            <a:pt x="666" y="290"/>
                          </a:lnTo>
                          <a:lnTo>
                            <a:pt x="666" y="295"/>
                          </a:lnTo>
                          <a:lnTo>
                            <a:pt x="667" y="301"/>
                          </a:lnTo>
                          <a:lnTo>
                            <a:pt x="666" y="306"/>
                          </a:lnTo>
                          <a:lnTo>
                            <a:pt x="666" y="311"/>
                          </a:lnTo>
                          <a:lnTo>
                            <a:pt x="666" y="317"/>
                          </a:lnTo>
                          <a:lnTo>
                            <a:pt x="666" y="322"/>
                          </a:lnTo>
                          <a:lnTo>
                            <a:pt x="666" y="328"/>
                          </a:lnTo>
                          <a:lnTo>
                            <a:pt x="666" y="334"/>
                          </a:lnTo>
                          <a:lnTo>
                            <a:pt x="666" y="340"/>
                          </a:lnTo>
                          <a:lnTo>
                            <a:pt x="666" y="345"/>
                          </a:lnTo>
                          <a:lnTo>
                            <a:pt x="666" y="351"/>
                          </a:lnTo>
                          <a:lnTo>
                            <a:pt x="666" y="357"/>
                          </a:lnTo>
                          <a:lnTo>
                            <a:pt x="666" y="363"/>
                          </a:lnTo>
                          <a:lnTo>
                            <a:pt x="666" y="370"/>
                          </a:lnTo>
                          <a:lnTo>
                            <a:pt x="666" y="376"/>
                          </a:lnTo>
                          <a:lnTo>
                            <a:pt x="666" y="381"/>
                          </a:lnTo>
                          <a:lnTo>
                            <a:pt x="666" y="387"/>
                          </a:lnTo>
                          <a:lnTo>
                            <a:pt x="666" y="394"/>
                          </a:lnTo>
                          <a:lnTo>
                            <a:pt x="665" y="398"/>
                          </a:lnTo>
                          <a:lnTo>
                            <a:pt x="665" y="404"/>
                          </a:lnTo>
                          <a:lnTo>
                            <a:pt x="665" y="411"/>
                          </a:lnTo>
                          <a:lnTo>
                            <a:pt x="665" y="416"/>
                          </a:lnTo>
                          <a:lnTo>
                            <a:pt x="665" y="421"/>
                          </a:lnTo>
                          <a:lnTo>
                            <a:pt x="665" y="427"/>
                          </a:lnTo>
                          <a:lnTo>
                            <a:pt x="665" y="433"/>
                          </a:lnTo>
                          <a:lnTo>
                            <a:pt x="665" y="439"/>
                          </a:lnTo>
                          <a:lnTo>
                            <a:pt x="664" y="444"/>
                          </a:lnTo>
                          <a:lnTo>
                            <a:pt x="664" y="448"/>
                          </a:lnTo>
                          <a:lnTo>
                            <a:pt x="664" y="453"/>
                          </a:lnTo>
                          <a:lnTo>
                            <a:pt x="664" y="459"/>
                          </a:lnTo>
                          <a:lnTo>
                            <a:pt x="664" y="464"/>
                          </a:lnTo>
                          <a:lnTo>
                            <a:pt x="664" y="468"/>
                          </a:lnTo>
                          <a:lnTo>
                            <a:pt x="664" y="472"/>
                          </a:lnTo>
                          <a:lnTo>
                            <a:pt x="664" y="477"/>
                          </a:lnTo>
                          <a:lnTo>
                            <a:pt x="664" y="482"/>
                          </a:lnTo>
                          <a:lnTo>
                            <a:pt x="664" y="485"/>
                          </a:lnTo>
                          <a:lnTo>
                            <a:pt x="664" y="489"/>
                          </a:lnTo>
                          <a:lnTo>
                            <a:pt x="664" y="492"/>
                          </a:lnTo>
                          <a:lnTo>
                            <a:pt x="664" y="495"/>
                          </a:lnTo>
                          <a:lnTo>
                            <a:pt x="664" y="498"/>
                          </a:lnTo>
                          <a:lnTo>
                            <a:pt x="664" y="501"/>
                          </a:lnTo>
                          <a:lnTo>
                            <a:pt x="664" y="504"/>
                          </a:lnTo>
                          <a:lnTo>
                            <a:pt x="664" y="508"/>
                          </a:lnTo>
                          <a:lnTo>
                            <a:pt x="664" y="510"/>
                          </a:lnTo>
                          <a:lnTo>
                            <a:pt x="664" y="512"/>
                          </a:lnTo>
                          <a:lnTo>
                            <a:pt x="664" y="514"/>
                          </a:lnTo>
                          <a:lnTo>
                            <a:pt x="659" y="515"/>
                          </a:lnTo>
                          <a:lnTo>
                            <a:pt x="655" y="515"/>
                          </a:lnTo>
                          <a:lnTo>
                            <a:pt x="652" y="515"/>
                          </a:lnTo>
                          <a:lnTo>
                            <a:pt x="649" y="516"/>
                          </a:lnTo>
                          <a:lnTo>
                            <a:pt x="647" y="517"/>
                          </a:lnTo>
                          <a:lnTo>
                            <a:pt x="645" y="518"/>
                          </a:lnTo>
                          <a:lnTo>
                            <a:pt x="641" y="518"/>
                          </a:lnTo>
                          <a:lnTo>
                            <a:pt x="638" y="518"/>
                          </a:lnTo>
                          <a:lnTo>
                            <a:pt x="635" y="518"/>
                          </a:lnTo>
                          <a:lnTo>
                            <a:pt x="632" y="520"/>
                          </a:lnTo>
                          <a:lnTo>
                            <a:pt x="628" y="520"/>
                          </a:lnTo>
                          <a:lnTo>
                            <a:pt x="624" y="521"/>
                          </a:lnTo>
                          <a:lnTo>
                            <a:pt x="620" y="521"/>
                          </a:lnTo>
                          <a:lnTo>
                            <a:pt x="617" y="521"/>
                          </a:lnTo>
                          <a:lnTo>
                            <a:pt x="613" y="521"/>
                          </a:lnTo>
                          <a:lnTo>
                            <a:pt x="608" y="522"/>
                          </a:lnTo>
                          <a:lnTo>
                            <a:pt x="604" y="522"/>
                          </a:lnTo>
                          <a:lnTo>
                            <a:pt x="600" y="523"/>
                          </a:lnTo>
                          <a:lnTo>
                            <a:pt x="596" y="523"/>
                          </a:lnTo>
                          <a:lnTo>
                            <a:pt x="591" y="523"/>
                          </a:lnTo>
                          <a:lnTo>
                            <a:pt x="588" y="523"/>
                          </a:lnTo>
                          <a:lnTo>
                            <a:pt x="583" y="524"/>
                          </a:lnTo>
                          <a:lnTo>
                            <a:pt x="578" y="524"/>
                          </a:lnTo>
                          <a:lnTo>
                            <a:pt x="575" y="524"/>
                          </a:lnTo>
                          <a:lnTo>
                            <a:pt x="570" y="524"/>
                          </a:lnTo>
                          <a:lnTo>
                            <a:pt x="565" y="525"/>
                          </a:lnTo>
                          <a:lnTo>
                            <a:pt x="560" y="525"/>
                          </a:lnTo>
                          <a:lnTo>
                            <a:pt x="556" y="525"/>
                          </a:lnTo>
                          <a:lnTo>
                            <a:pt x="552" y="525"/>
                          </a:lnTo>
                          <a:lnTo>
                            <a:pt x="547" y="525"/>
                          </a:lnTo>
                          <a:lnTo>
                            <a:pt x="543" y="525"/>
                          </a:lnTo>
                          <a:lnTo>
                            <a:pt x="538" y="525"/>
                          </a:lnTo>
                          <a:lnTo>
                            <a:pt x="534" y="525"/>
                          </a:lnTo>
                          <a:lnTo>
                            <a:pt x="528" y="527"/>
                          </a:lnTo>
                          <a:lnTo>
                            <a:pt x="525" y="527"/>
                          </a:lnTo>
                          <a:lnTo>
                            <a:pt x="521" y="527"/>
                          </a:lnTo>
                          <a:lnTo>
                            <a:pt x="517" y="527"/>
                          </a:lnTo>
                          <a:lnTo>
                            <a:pt x="513" y="528"/>
                          </a:lnTo>
                          <a:lnTo>
                            <a:pt x="508" y="528"/>
                          </a:lnTo>
                          <a:lnTo>
                            <a:pt x="503" y="528"/>
                          </a:lnTo>
                          <a:lnTo>
                            <a:pt x="501" y="528"/>
                          </a:lnTo>
                          <a:lnTo>
                            <a:pt x="498" y="528"/>
                          </a:lnTo>
                          <a:lnTo>
                            <a:pt x="494" y="528"/>
                          </a:lnTo>
                          <a:lnTo>
                            <a:pt x="490" y="528"/>
                          </a:lnTo>
                          <a:lnTo>
                            <a:pt x="486" y="528"/>
                          </a:lnTo>
                          <a:lnTo>
                            <a:pt x="483" y="528"/>
                          </a:lnTo>
                          <a:lnTo>
                            <a:pt x="481" y="528"/>
                          </a:lnTo>
                          <a:lnTo>
                            <a:pt x="477" y="528"/>
                          </a:lnTo>
                          <a:lnTo>
                            <a:pt x="475" y="528"/>
                          </a:lnTo>
                          <a:lnTo>
                            <a:pt x="473" y="529"/>
                          </a:lnTo>
                          <a:lnTo>
                            <a:pt x="468" y="529"/>
                          </a:lnTo>
                          <a:lnTo>
                            <a:pt x="463" y="530"/>
                          </a:lnTo>
                          <a:lnTo>
                            <a:pt x="461" y="530"/>
                          </a:lnTo>
                          <a:lnTo>
                            <a:pt x="458" y="530"/>
                          </a:lnTo>
                          <a:lnTo>
                            <a:pt x="456" y="530"/>
                          </a:lnTo>
                          <a:lnTo>
                            <a:pt x="445" y="530"/>
                          </a:lnTo>
                          <a:lnTo>
                            <a:pt x="436" y="530"/>
                          </a:lnTo>
                          <a:lnTo>
                            <a:pt x="425" y="530"/>
                          </a:lnTo>
                          <a:lnTo>
                            <a:pt x="414" y="530"/>
                          </a:lnTo>
                          <a:lnTo>
                            <a:pt x="405" y="530"/>
                          </a:lnTo>
                          <a:lnTo>
                            <a:pt x="394" y="530"/>
                          </a:lnTo>
                          <a:lnTo>
                            <a:pt x="385" y="530"/>
                          </a:lnTo>
                          <a:lnTo>
                            <a:pt x="374" y="531"/>
                          </a:lnTo>
                          <a:lnTo>
                            <a:pt x="365" y="530"/>
                          </a:lnTo>
                          <a:lnTo>
                            <a:pt x="354" y="530"/>
                          </a:lnTo>
                          <a:lnTo>
                            <a:pt x="344" y="530"/>
                          </a:lnTo>
                          <a:lnTo>
                            <a:pt x="336" y="530"/>
                          </a:lnTo>
                          <a:lnTo>
                            <a:pt x="327" y="530"/>
                          </a:lnTo>
                          <a:lnTo>
                            <a:pt x="317" y="530"/>
                          </a:lnTo>
                          <a:lnTo>
                            <a:pt x="309" y="530"/>
                          </a:lnTo>
                          <a:lnTo>
                            <a:pt x="299" y="530"/>
                          </a:lnTo>
                          <a:lnTo>
                            <a:pt x="291" y="530"/>
                          </a:lnTo>
                          <a:lnTo>
                            <a:pt x="280" y="530"/>
                          </a:lnTo>
                          <a:lnTo>
                            <a:pt x="273" y="529"/>
                          </a:lnTo>
                          <a:lnTo>
                            <a:pt x="264" y="529"/>
                          </a:lnTo>
                          <a:lnTo>
                            <a:pt x="255" y="528"/>
                          </a:lnTo>
                          <a:lnTo>
                            <a:pt x="247" y="528"/>
                          </a:lnTo>
                          <a:lnTo>
                            <a:pt x="239" y="528"/>
                          </a:lnTo>
                          <a:lnTo>
                            <a:pt x="232" y="528"/>
                          </a:lnTo>
                          <a:lnTo>
                            <a:pt x="223" y="527"/>
                          </a:lnTo>
                          <a:lnTo>
                            <a:pt x="215" y="527"/>
                          </a:lnTo>
                          <a:lnTo>
                            <a:pt x="208" y="525"/>
                          </a:lnTo>
                          <a:lnTo>
                            <a:pt x="201" y="525"/>
                          </a:lnTo>
                          <a:lnTo>
                            <a:pt x="194" y="525"/>
                          </a:lnTo>
                          <a:lnTo>
                            <a:pt x="187" y="525"/>
                          </a:lnTo>
                          <a:lnTo>
                            <a:pt x="180" y="524"/>
                          </a:lnTo>
                          <a:lnTo>
                            <a:pt x="174" y="524"/>
                          </a:lnTo>
                          <a:lnTo>
                            <a:pt x="167" y="523"/>
                          </a:lnTo>
                          <a:lnTo>
                            <a:pt x="161" y="523"/>
                          </a:lnTo>
                          <a:lnTo>
                            <a:pt x="155" y="522"/>
                          </a:lnTo>
                          <a:lnTo>
                            <a:pt x="149" y="522"/>
                          </a:lnTo>
                          <a:lnTo>
                            <a:pt x="142" y="521"/>
                          </a:lnTo>
                          <a:lnTo>
                            <a:pt x="137" y="521"/>
                          </a:lnTo>
                          <a:lnTo>
                            <a:pt x="131" y="520"/>
                          </a:lnTo>
                          <a:lnTo>
                            <a:pt x="126" y="520"/>
                          </a:lnTo>
                          <a:lnTo>
                            <a:pt x="120" y="518"/>
                          </a:lnTo>
                          <a:lnTo>
                            <a:pt x="115" y="518"/>
                          </a:lnTo>
                          <a:lnTo>
                            <a:pt x="110" y="518"/>
                          </a:lnTo>
                          <a:lnTo>
                            <a:pt x="106" y="518"/>
                          </a:lnTo>
                          <a:lnTo>
                            <a:pt x="101" y="517"/>
                          </a:lnTo>
                          <a:lnTo>
                            <a:pt x="97" y="517"/>
                          </a:lnTo>
                          <a:lnTo>
                            <a:pt x="94" y="516"/>
                          </a:lnTo>
                          <a:lnTo>
                            <a:pt x="89" y="516"/>
                          </a:lnTo>
                          <a:lnTo>
                            <a:pt x="86" y="515"/>
                          </a:lnTo>
                          <a:lnTo>
                            <a:pt x="82" y="515"/>
                          </a:lnTo>
                          <a:lnTo>
                            <a:pt x="80" y="515"/>
                          </a:lnTo>
                          <a:lnTo>
                            <a:pt x="76" y="515"/>
                          </a:lnTo>
                          <a:lnTo>
                            <a:pt x="73" y="514"/>
                          </a:lnTo>
                          <a:lnTo>
                            <a:pt x="70" y="512"/>
                          </a:lnTo>
                          <a:lnTo>
                            <a:pt x="68" y="512"/>
                          </a:lnTo>
                          <a:lnTo>
                            <a:pt x="63" y="512"/>
                          </a:lnTo>
                          <a:lnTo>
                            <a:pt x="61" y="512"/>
                          </a:lnTo>
                          <a:lnTo>
                            <a:pt x="60" y="512"/>
                          </a:lnTo>
                          <a:lnTo>
                            <a:pt x="56" y="509"/>
                          </a:lnTo>
                          <a:lnTo>
                            <a:pt x="51" y="506"/>
                          </a:lnTo>
                          <a:lnTo>
                            <a:pt x="48" y="503"/>
                          </a:lnTo>
                          <a:lnTo>
                            <a:pt x="44" y="499"/>
                          </a:lnTo>
                          <a:lnTo>
                            <a:pt x="41" y="495"/>
                          </a:lnTo>
                          <a:lnTo>
                            <a:pt x="37" y="490"/>
                          </a:lnTo>
                          <a:lnTo>
                            <a:pt x="34" y="485"/>
                          </a:lnTo>
                          <a:lnTo>
                            <a:pt x="31" y="480"/>
                          </a:lnTo>
                          <a:lnTo>
                            <a:pt x="30" y="477"/>
                          </a:lnTo>
                          <a:lnTo>
                            <a:pt x="28" y="473"/>
                          </a:lnTo>
                          <a:lnTo>
                            <a:pt x="26" y="470"/>
                          </a:lnTo>
                          <a:lnTo>
                            <a:pt x="25" y="467"/>
                          </a:lnTo>
                          <a:lnTo>
                            <a:pt x="24" y="464"/>
                          </a:lnTo>
                          <a:lnTo>
                            <a:pt x="23" y="460"/>
                          </a:lnTo>
                          <a:lnTo>
                            <a:pt x="22" y="457"/>
                          </a:lnTo>
                          <a:lnTo>
                            <a:pt x="21" y="454"/>
                          </a:lnTo>
                          <a:lnTo>
                            <a:pt x="19" y="451"/>
                          </a:lnTo>
                          <a:lnTo>
                            <a:pt x="18" y="447"/>
                          </a:lnTo>
                          <a:lnTo>
                            <a:pt x="17" y="444"/>
                          </a:lnTo>
                          <a:lnTo>
                            <a:pt x="16" y="440"/>
                          </a:lnTo>
                          <a:lnTo>
                            <a:pt x="15" y="436"/>
                          </a:lnTo>
                          <a:lnTo>
                            <a:pt x="15" y="433"/>
                          </a:lnTo>
                          <a:lnTo>
                            <a:pt x="13" y="429"/>
                          </a:lnTo>
                          <a:lnTo>
                            <a:pt x="12" y="426"/>
                          </a:lnTo>
                          <a:lnTo>
                            <a:pt x="11" y="421"/>
                          </a:lnTo>
                          <a:lnTo>
                            <a:pt x="11" y="417"/>
                          </a:lnTo>
                          <a:lnTo>
                            <a:pt x="10" y="414"/>
                          </a:lnTo>
                          <a:lnTo>
                            <a:pt x="9" y="409"/>
                          </a:lnTo>
                          <a:lnTo>
                            <a:pt x="8" y="404"/>
                          </a:lnTo>
                          <a:lnTo>
                            <a:pt x="8" y="401"/>
                          </a:lnTo>
                          <a:lnTo>
                            <a:pt x="6" y="397"/>
                          </a:lnTo>
                          <a:lnTo>
                            <a:pt x="6" y="394"/>
                          </a:lnTo>
                          <a:lnTo>
                            <a:pt x="5" y="389"/>
                          </a:lnTo>
                          <a:lnTo>
                            <a:pt x="5" y="384"/>
                          </a:lnTo>
                          <a:lnTo>
                            <a:pt x="5" y="381"/>
                          </a:lnTo>
                          <a:lnTo>
                            <a:pt x="5" y="376"/>
                          </a:lnTo>
                          <a:lnTo>
                            <a:pt x="4" y="372"/>
                          </a:lnTo>
                          <a:lnTo>
                            <a:pt x="3" y="369"/>
                          </a:lnTo>
                          <a:lnTo>
                            <a:pt x="3" y="363"/>
                          </a:lnTo>
                          <a:lnTo>
                            <a:pt x="3" y="360"/>
                          </a:lnTo>
                          <a:lnTo>
                            <a:pt x="3" y="356"/>
                          </a:lnTo>
                          <a:lnTo>
                            <a:pt x="2" y="351"/>
                          </a:lnTo>
                          <a:lnTo>
                            <a:pt x="0" y="347"/>
                          </a:lnTo>
                          <a:lnTo>
                            <a:pt x="0" y="343"/>
                          </a:lnTo>
                          <a:lnTo>
                            <a:pt x="0" y="338"/>
                          </a:lnTo>
                          <a:lnTo>
                            <a:pt x="0" y="334"/>
                          </a:lnTo>
                          <a:lnTo>
                            <a:pt x="0" y="330"/>
                          </a:lnTo>
                          <a:lnTo>
                            <a:pt x="0" y="325"/>
                          </a:lnTo>
                          <a:lnTo>
                            <a:pt x="0" y="321"/>
                          </a:lnTo>
                          <a:lnTo>
                            <a:pt x="0" y="317"/>
                          </a:lnTo>
                          <a:lnTo>
                            <a:pt x="0" y="313"/>
                          </a:lnTo>
                          <a:lnTo>
                            <a:pt x="0" y="308"/>
                          </a:lnTo>
                          <a:lnTo>
                            <a:pt x="0" y="303"/>
                          </a:lnTo>
                          <a:lnTo>
                            <a:pt x="0" y="300"/>
                          </a:lnTo>
                          <a:lnTo>
                            <a:pt x="0" y="295"/>
                          </a:lnTo>
                          <a:lnTo>
                            <a:pt x="0" y="292"/>
                          </a:lnTo>
                          <a:lnTo>
                            <a:pt x="0" y="287"/>
                          </a:lnTo>
                          <a:lnTo>
                            <a:pt x="0" y="282"/>
                          </a:lnTo>
                          <a:lnTo>
                            <a:pt x="3" y="281"/>
                          </a:lnTo>
                          <a:lnTo>
                            <a:pt x="6" y="280"/>
                          </a:lnTo>
                          <a:lnTo>
                            <a:pt x="10" y="277"/>
                          </a:lnTo>
                          <a:lnTo>
                            <a:pt x="15" y="275"/>
                          </a:lnTo>
                          <a:lnTo>
                            <a:pt x="18" y="271"/>
                          </a:lnTo>
                          <a:lnTo>
                            <a:pt x="22" y="268"/>
                          </a:lnTo>
                          <a:lnTo>
                            <a:pt x="24" y="264"/>
                          </a:lnTo>
                          <a:lnTo>
                            <a:pt x="28" y="260"/>
                          </a:lnTo>
                          <a:lnTo>
                            <a:pt x="30" y="255"/>
                          </a:lnTo>
                          <a:lnTo>
                            <a:pt x="31" y="250"/>
                          </a:lnTo>
                          <a:lnTo>
                            <a:pt x="32" y="246"/>
                          </a:lnTo>
                          <a:lnTo>
                            <a:pt x="32" y="242"/>
                          </a:lnTo>
                          <a:lnTo>
                            <a:pt x="31" y="238"/>
                          </a:lnTo>
                          <a:lnTo>
                            <a:pt x="29" y="235"/>
                          </a:lnTo>
                          <a:lnTo>
                            <a:pt x="26" y="233"/>
                          </a:lnTo>
                          <a:lnTo>
                            <a:pt x="25" y="231"/>
                          </a:lnTo>
                          <a:lnTo>
                            <a:pt x="23" y="231"/>
                          </a:lnTo>
                          <a:lnTo>
                            <a:pt x="21" y="230"/>
                          </a:lnTo>
                          <a:lnTo>
                            <a:pt x="16" y="235"/>
                          </a:lnTo>
                          <a:lnTo>
                            <a:pt x="11" y="239"/>
                          </a:lnTo>
                          <a:lnTo>
                            <a:pt x="8" y="242"/>
                          </a:lnTo>
                          <a:lnTo>
                            <a:pt x="5" y="244"/>
                          </a:lnTo>
                          <a:lnTo>
                            <a:pt x="3" y="246"/>
                          </a:lnTo>
                          <a:lnTo>
                            <a:pt x="0" y="249"/>
                          </a:lnTo>
                          <a:lnTo>
                            <a:pt x="0" y="246"/>
                          </a:lnTo>
                          <a:lnTo>
                            <a:pt x="0" y="244"/>
                          </a:lnTo>
                          <a:lnTo>
                            <a:pt x="0" y="242"/>
                          </a:lnTo>
                          <a:lnTo>
                            <a:pt x="0" y="239"/>
                          </a:lnTo>
                          <a:lnTo>
                            <a:pt x="0" y="236"/>
                          </a:lnTo>
                          <a:lnTo>
                            <a:pt x="0" y="233"/>
                          </a:lnTo>
                          <a:lnTo>
                            <a:pt x="0" y="231"/>
                          </a:lnTo>
                          <a:lnTo>
                            <a:pt x="2" y="229"/>
                          </a:lnTo>
                          <a:lnTo>
                            <a:pt x="2" y="225"/>
                          </a:lnTo>
                          <a:lnTo>
                            <a:pt x="2" y="223"/>
                          </a:lnTo>
                          <a:lnTo>
                            <a:pt x="2" y="219"/>
                          </a:lnTo>
                          <a:lnTo>
                            <a:pt x="3" y="217"/>
                          </a:lnTo>
                          <a:lnTo>
                            <a:pt x="3" y="214"/>
                          </a:lnTo>
                          <a:lnTo>
                            <a:pt x="3" y="211"/>
                          </a:lnTo>
                          <a:lnTo>
                            <a:pt x="3" y="208"/>
                          </a:lnTo>
                          <a:lnTo>
                            <a:pt x="3" y="206"/>
                          </a:lnTo>
                          <a:lnTo>
                            <a:pt x="3" y="204"/>
                          </a:lnTo>
                          <a:lnTo>
                            <a:pt x="3" y="201"/>
                          </a:lnTo>
                          <a:lnTo>
                            <a:pt x="3" y="198"/>
                          </a:lnTo>
                          <a:lnTo>
                            <a:pt x="3" y="195"/>
                          </a:lnTo>
                          <a:lnTo>
                            <a:pt x="3" y="192"/>
                          </a:lnTo>
                          <a:lnTo>
                            <a:pt x="4" y="190"/>
                          </a:lnTo>
                          <a:lnTo>
                            <a:pt x="5" y="186"/>
                          </a:lnTo>
                          <a:lnTo>
                            <a:pt x="5" y="184"/>
                          </a:lnTo>
                          <a:lnTo>
                            <a:pt x="5" y="181"/>
                          </a:lnTo>
                          <a:lnTo>
                            <a:pt x="5" y="178"/>
                          </a:lnTo>
                          <a:lnTo>
                            <a:pt x="5" y="175"/>
                          </a:lnTo>
                          <a:lnTo>
                            <a:pt x="5" y="172"/>
                          </a:lnTo>
                          <a:lnTo>
                            <a:pt x="5" y="169"/>
                          </a:lnTo>
                          <a:lnTo>
                            <a:pt x="5" y="166"/>
                          </a:lnTo>
                          <a:lnTo>
                            <a:pt x="6" y="163"/>
                          </a:lnTo>
                          <a:lnTo>
                            <a:pt x="6" y="161"/>
                          </a:lnTo>
                          <a:lnTo>
                            <a:pt x="8" y="165"/>
                          </a:lnTo>
                          <a:lnTo>
                            <a:pt x="11" y="167"/>
                          </a:lnTo>
                          <a:lnTo>
                            <a:pt x="13" y="167"/>
                          </a:lnTo>
                          <a:lnTo>
                            <a:pt x="16" y="168"/>
                          </a:lnTo>
                          <a:lnTo>
                            <a:pt x="19" y="168"/>
                          </a:lnTo>
                          <a:lnTo>
                            <a:pt x="23" y="168"/>
                          </a:lnTo>
                          <a:lnTo>
                            <a:pt x="25" y="166"/>
                          </a:lnTo>
                          <a:lnTo>
                            <a:pt x="29" y="166"/>
                          </a:lnTo>
                          <a:lnTo>
                            <a:pt x="32" y="163"/>
                          </a:lnTo>
                          <a:lnTo>
                            <a:pt x="36" y="162"/>
                          </a:lnTo>
                          <a:lnTo>
                            <a:pt x="40" y="160"/>
                          </a:lnTo>
                          <a:lnTo>
                            <a:pt x="43" y="159"/>
                          </a:lnTo>
                          <a:lnTo>
                            <a:pt x="47" y="155"/>
                          </a:lnTo>
                          <a:lnTo>
                            <a:pt x="50" y="153"/>
                          </a:lnTo>
                          <a:lnTo>
                            <a:pt x="53" y="150"/>
                          </a:lnTo>
                          <a:lnTo>
                            <a:pt x="56" y="147"/>
                          </a:lnTo>
                          <a:lnTo>
                            <a:pt x="59" y="143"/>
                          </a:lnTo>
                          <a:lnTo>
                            <a:pt x="61" y="141"/>
                          </a:lnTo>
                          <a:lnTo>
                            <a:pt x="62" y="136"/>
                          </a:lnTo>
                          <a:lnTo>
                            <a:pt x="64" y="133"/>
                          </a:lnTo>
                          <a:lnTo>
                            <a:pt x="66" y="129"/>
                          </a:lnTo>
                          <a:lnTo>
                            <a:pt x="66" y="125"/>
                          </a:lnTo>
                          <a:lnTo>
                            <a:pt x="66" y="122"/>
                          </a:lnTo>
                          <a:lnTo>
                            <a:pt x="66" y="117"/>
                          </a:lnTo>
                          <a:lnTo>
                            <a:pt x="63" y="114"/>
                          </a:lnTo>
                          <a:lnTo>
                            <a:pt x="62" y="110"/>
                          </a:lnTo>
                          <a:lnTo>
                            <a:pt x="59" y="105"/>
                          </a:lnTo>
                          <a:lnTo>
                            <a:pt x="56" y="102"/>
                          </a:lnTo>
                          <a:lnTo>
                            <a:pt x="51" y="97"/>
                          </a:lnTo>
                          <a:lnTo>
                            <a:pt x="47" y="95"/>
                          </a:lnTo>
                          <a:lnTo>
                            <a:pt x="44" y="97"/>
                          </a:lnTo>
                          <a:lnTo>
                            <a:pt x="42" y="99"/>
                          </a:lnTo>
                          <a:lnTo>
                            <a:pt x="40" y="103"/>
                          </a:lnTo>
                          <a:lnTo>
                            <a:pt x="38" y="105"/>
                          </a:lnTo>
                          <a:lnTo>
                            <a:pt x="35" y="110"/>
                          </a:lnTo>
                          <a:lnTo>
                            <a:pt x="32" y="112"/>
                          </a:lnTo>
                          <a:lnTo>
                            <a:pt x="30" y="115"/>
                          </a:lnTo>
                          <a:lnTo>
                            <a:pt x="29" y="117"/>
                          </a:lnTo>
                          <a:lnTo>
                            <a:pt x="25" y="121"/>
                          </a:lnTo>
                          <a:lnTo>
                            <a:pt x="24" y="123"/>
                          </a:lnTo>
                          <a:lnTo>
                            <a:pt x="22" y="125"/>
                          </a:lnTo>
                          <a:lnTo>
                            <a:pt x="19" y="129"/>
                          </a:lnTo>
                          <a:lnTo>
                            <a:pt x="16" y="134"/>
                          </a:lnTo>
                          <a:lnTo>
                            <a:pt x="13" y="138"/>
                          </a:lnTo>
                          <a:lnTo>
                            <a:pt x="10" y="142"/>
                          </a:lnTo>
                          <a:lnTo>
                            <a:pt x="9" y="147"/>
                          </a:lnTo>
                          <a:lnTo>
                            <a:pt x="8" y="150"/>
                          </a:lnTo>
                          <a:lnTo>
                            <a:pt x="8" y="154"/>
                          </a:lnTo>
                          <a:lnTo>
                            <a:pt x="8" y="150"/>
                          </a:lnTo>
                          <a:lnTo>
                            <a:pt x="8" y="147"/>
                          </a:lnTo>
                          <a:lnTo>
                            <a:pt x="8" y="143"/>
                          </a:lnTo>
                          <a:lnTo>
                            <a:pt x="8" y="140"/>
                          </a:lnTo>
                          <a:lnTo>
                            <a:pt x="8" y="135"/>
                          </a:lnTo>
                          <a:lnTo>
                            <a:pt x="9" y="133"/>
                          </a:lnTo>
                          <a:lnTo>
                            <a:pt x="9" y="128"/>
                          </a:lnTo>
                          <a:lnTo>
                            <a:pt x="10" y="125"/>
                          </a:lnTo>
                          <a:lnTo>
                            <a:pt x="10" y="121"/>
                          </a:lnTo>
                          <a:lnTo>
                            <a:pt x="10" y="117"/>
                          </a:lnTo>
                          <a:lnTo>
                            <a:pt x="10" y="115"/>
                          </a:lnTo>
                          <a:lnTo>
                            <a:pt x="10" y="110"/>
                          </a:lnTo>
                          <a:lnTo>
                            <a:pt x="10" y="108"/>
                          </a:lnTo>
                          <a:lnTo>
                            <a:pt x="11" y="104"/>
                          </a:lnTo>
                          <a:lnTo>
                            <a:pt x="11" y="100"/>
                          </a:lnTo>
                          <a:lnTo>
                            <a:pt x="12" y="97"/>
                          </a:lnTo>
                          <a:lnTo>
                            <a:pt x="12" y="95"/>
                          </a:lnTo>
                          <a:lnTo>
                            <a:pt x="12" y="91"/>
                          </a:lnTo>
                          <a:lnTo>
                            <a:pt x="12" y="87"/>
                          </a:lnTo>
                          <a:lnTo>
                            <a:pt x="12" y="85"/>
                          </a:lnTo>
                          <a:lnTo>
                            <a:pt x="12" y="81"/>
                          </a:lnTo>
                          <a:lnTo>
                            <a:pt x="13" y="78"/>
                          </a:lnTo>
                          <a:lnTo>
                            <a:pt x="13" y="74"/>
                          </a:lnTo>
                          <a:lnTo>
                            <a:pt x="15" y="72"/>
                          </a:lnTo>
                          <a:lnTo>
                            <a:pt x="15" y="70"/>
                          </a:lnTo>
                          <a:lnTo>
                            <a:pt x="15" y="67"/>
                          </a:lnTo>
                          <a:lnTo>
                            <a:pt x="15" y="64"/>
                          </a:lnTo>
                          <a:lnTo>
                            <a:pt x="15" y="61"/>
                          </a:lnTo>
                          <a:lnTo>
                            <a:pt x="15" y="58"/>
                          </a:lnTo>
                          <a:lnTo>
                            <a:pt x="16" y="55"/>
                          </a:lnTo>
                          <a:lnTo>
                            <a:pt x="16" y="53"/>
                          </a:lnTo>
                          <a:lnTo>
                            <a:pt x="17" y="51"/>
                          </a:lnTo>
                          <a:lnTo>
                            <a:pt x="17" y="47"/>
                          </a:lnTo>
                          <a:lnTo>
                            <a:pt x="17" y="45"/>
                          </a:lnTo>
                          <a:lnTo>
                            <a:pt x="17" y="41"/>
                          </a:lnTo>
                          <a:lnTo>
                            <a:pt x="17" y="40"/>
                          </a:lnTo>
                          <a:lnTo>
                            <a:pt x="18" y="35"/>
                          </a:lnTo>
                          <a:lnTo>
                            <a:pt x="18" y="32"/>
                          </a:lnTo>
                          <a:lnTo>
                            <a:pt x="18" y="27"/>
                          </a:lnTo>
                          <a:lnTo>
                            <a:pt x="19" y="23"/>
                          </a:lnTo>
                          <a:lnTo>
                            <a:pt x="19" y="20"/>
                          </a:lnTo>
                          <a:lnTo>
                            <a:pt x="21" y="16"/>
                          </a:lnTo>
                          <a:lnTo>
                            <a:pt x="21" y="14"/>
                          </a:lnTo>
                          <a:lnTo>
                            <a:pt x="21" y="11"/>
                          </a:lnTo>
                          <a:lnTo>
                            <a:pt x="21" y="9"/>
                          </a:lnTo>
                          <a:lnTo>
                            <a:pt x="21" y="8"/>
                          </a:lnTo>
                          <a:lnTo>
                            <a:pt x="21" y="5"/>
                          </a:lnTo>
                          <a:lnTo>
                            <a:pt x="22" y="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68" name="Freeform 109"/>
                    <p:cNvSpPr>
                      <a:spLocks/>
                    </p:cNvSpPr>
                    <p:nvPr/>
                  </p:nvSpPr>
                  <p:spPr bwMode="auto">
                    <a:xfrm>
                      <a:off x="5458" y="1947"/>
                      <a:ext cx="14" cy="10"/>
                    </a:xfrm>
                    <a:custGeom>
                      <a:avLst/>
                      <a:gdLst>
                        <a:gd name="T0" fmla="*/ 0 w 43"/>
                        <a:gd name="T1" fmla="*/ 0 h 31"/>
                        <a:gd name="T2" fmla="*/ 2 w 43"/>
                        <a:gd name="T3" fmla="*/ 0 h 31"/>
                        <a:gd name="T4" fmla="*/ 2 w 43"/>
                        <a:gd name="T5" fmla="*/ 0 h 31"/>
                        <a:gd name="T6" fmla="*/ 2 w 43"/>
                        <a:gd name="T7" fmla="*/ 0 h 31"/>
                        <a:gd name="T8" fmla="*/ 1 w 43"/>
                        <a:gd name="T9" fmla="*/ 0 h 31"/>
                        <a:gd name="T10" fmla="*/ 1 w 43"/>
                        <a:gd name="T11" fmla="*/ 0 h 31"/>
                        <a:gd name="T12" fmla="*/ 1 w 43"/>
                        <a:gd name="T13" fmla="*/ 0 h 31"/>
                        <a:gd name="T14" fmla="*/ 1 w 43"/>
                        <a:gd name="T15" fmla="*/ 1 h 31"/>
                        <a:gd name="T16" fmla="*/ 1 w 43"/>
                        <a:gd name="T17" fmla="*/ 1 h 31"/>
                        <a:gd name="T18" fmla="*/ 1 w 43"/>
                        <a:gd name="T19" fmla="*/ 1 h 31"/>
                        <a:gd name="T20" fmla="*/ 1 w 43"/>
                        <a:gd name="T21" fmla="*/ 1 h 31"/>
                        <a:gd name="T22" fmla="*/ 1 w 43"/>
                        <a:gd name="T23" fmla="*/ 1 h 31"/>
                        <a:gd name="T24" fmla="*/ 1 w 43"/>
                        <a:gd name="T25" fmla="*/ 1 h 31"/>
                        <a:gd name="T26" fmla="*/ 1 w 43"/>
                        <a:gd name="T27" fmla="*/ 1 h 31"/>
                        <a:gd name="T28" fmla="*/ 1 w 43"/>
                        <a:gd name="T29" fmla="*/ 1 h 31"/>
                        <a:gd name="T30" fmla="*/ 0 w 43"/>
                        <a:gd name="T31" fmla="*/ 1 h 31"/>
                        <a:gd name="T32" fmla="*/ 0 w 43"/>
                        <a:gd name="T33" fmla="*/ 1 h 31"/>
                        <a:gd name="T34" fmla="*/ 0 w 43"/>
                        <a:gd name="T35" fmla="*/ 1 h 31"/>
                        <a:gd name="T36" fmla="*/ 0 w 43"/>
                        <a:gd name="T37" fmla="*/ 1 h 31"/>
                        <a:gd name="T38" fmla="*/ 0 w 43"/>
                        <a:gd name="T39" fmla="*/ 0 h 31"/>
                        <a:gd name="T40" fmla="*/ 1 w 43"/>
                        <a:gd name="T41" fmla="*/ 0 h 31"/>
                        <a:gd name="T42" fmla="*/ 1 w 43"/>
                        <a:gd name="T43" fmla="*/ 0 h 31"/>
                        <a:gd name="T44" fmla="*/ 0 w 43"/>
                        <a:gd name="T45" fmla="*/ 0 h 31"/>
                        <a:gd name="T46" fmla="*/ 0 w 43"/>
                        <a:gd name="T47" fmla="*/ 0 h 31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43"/>
                        <a:gd name="T73" fmla="*/ 0 h 31"/>
                        <a:gd name="T74" fmla="*/ 43 w 43"/>
                        <a:gd name="T75" fmla="*/ 31 h 31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43" h="31">
                          <a:moveTo>
                            <a:pt x="0" y="0"/>
                          </a:moveTo>
                          <a:lnTo>
                            <a:pt x="43" y="3"/>
                          </a:lnTo>
                          <a:lnTo>
                            <a:pt x="42" y="6"/>
                          </a:lnTo>
                          <a:lnTo>
                            <a:pt x="41" y="9"/>
                          </a:lnTo>
                          <a:lnTo>
                            <a:pt x="40" y="11"/>
                          </a:lnTo>
                          <a:lnTo>
                            <a:pt x="37" y="13"/>
                          </a:lnTo>
                          <a:lnTo>
                            <a:pt x="37" y="16"/>
                          </a:lnTo>
                          <a:lnTo>
                            <a:pt x="35" y="18"/>
                          </a:lnTo>
                          <a:lnTo>
                            <a:pt x="33" y="20"/>
                          </a:lnTo>
                          <a:lnTo>
                            <a:pt x="32" y="23"/>
                          </a:lnTo>
                          <a:lnTo>
                            <a:pt x="30" y="26"/>
                          </a:lnTo>
                          <a:lnTo>
                            <a:pt x="26" y="29"/>
                          </a:lnTo>
                          <a:lnTo>
                            <a:pt x="20" y="31"/>
                          </a:lnTo>
                          <a:lnTo>
                            <a:pt x="16" y="30"/>
                          </a:lnTo>
                          <a:lnTo>
                            <a:pt x="13" y="28"/>
                          </a:lnTo>
                          <a:lnTo>
                            <a:pt x="13" y="24"/>
                          </a:lnTo>
                          <a:lnTo>
                            <a:pt x="13" y="20"/>
                          </a:lnTo>
                          <a:lnTo>
                            <a:pt x="13" y="17"/>
                          </a:lnTo>
                          <a:lnTo>
                            <a:pt x="13" y="13"/>
                          </a:lnTo>
                          <a:lnTo>
                            <a:pt x="14" y="11"/>
                          </a:lnTo>
                          <a:lnTo>
                            <a:pt x="15" y="1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69" name="Freeform 110"/>
                    <p:cNvSpPr>
                      <a:spLocks/>
                    </p:cNvSpPr>
                    <p:nvPr/>
                  </p:nvSpPr>
                  <p:spPr bwMode="auto">
                    <a:xfrm>
                      <a:off x="5487" y="1968"/>
                      <a:ext cx="19" cy="7"/>
                    </a:xfrm>
                    <a:custGeom>
                      <a:avLst/>
                      <a:gdLst>
                        <a:gd name="T0" fmla="*/ 2 w 57"/>
                        <a:gd name="T1" fmla="*/ 1 h 22"/>
                        <a:gd name="T2" fmla="*/ 0 w 57"/>
                        <a:gd name="T3" fmla="*/ 1 h 22"/>
                        <a:gd name="T4" fmla="*/ 1 w 57"/>
                        <a:gd name="T5" fmla="*/ 0 h 22"/>
                        <a:gd name="T6" fmla="*/ 1 w 57"/>
                        <a:gd name="T7" fmla="*/ 0 h 22"/>
                        <a:gd name="T8" fmla="*/ 1 w 57"/>
                        <a:gd name="T9" fmla="*/ 0 h 22"/>
                        <a:gd name="T10" fmla="*/ 1 w 57"/>
                        <a:gd name="T11" fmla="*/ 0 h 22"/>
                        <a:gd name="T12" fmla="*/ 1 w 57"/>
                        <a:gd name="T13" fmla="*/ 0 h 22"/>
                        <a:gd name="T14" fmla="*/ 1 w 57"/>
                        <a:gd name="T15" fmla="*/ 0 h 22"/>
                        <a:gd name="T16" fmla="*/ 1 w 57"/>
                        <a:gd name="T17" fmla="*/ 0 h 22"/>
                        <a:gd name="T18" fmla="*/ 2 w 57"/>
                        <a:gd name="T19" fmla="*/ 0 h 22"/>
                        <a:gd name="T20" fmla="*/ 2 w 57"/>
                        <a:gd name="T21" fmla="*/ 0 h 22"/>
                        <a:gd name="T22" fmla="*/ 2 w 57"/>
                        <a:gd name="T23" fmla="*/ 0 h 22"/>
                        <a:gd name="T24" fmla="*/ 2 w 57"/>
                        <a:gd name="T25" fmla="*/ 1 h 22"/>
                        <a:gd name="T26" fmla="*/ 2 w 57"/>
                        <a:gd name="T27" fmla="*/ 1 h 22"/>
                        <a:gd name="T28" fmla="*/ 2 w 57"/>
                        <a:gd name="T29" fmla="*/ 1 h 22"/>
                        <a:gd name="T30" fmla="*/ 2 w 57"/>
                        <a:gd name="T31" fmla="*/ 1 h 22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7"/>
                        <a:gd name="T49" fmla="*/ 0 h 22"/>
                        <a:gd name="T50" fmla="*/ 57 w 57"/>
                        <a:gd name="T51" fmla="*/ 22 h 22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7" h="22">
                          <a:moveTo>
                            <a:pt x="57" y="19"/>
                          </a:moveTo>
                          <a:lnTo>
                            <a:pt x="0" y="22"/>
                          </a:lnTo>
                          <a:lnTo>
                            <a:pt x="20" y="0"/>
                          </a:lnTo>
                          <a:lnTo>
                            <a:pt x="23" y="0"/>
                          </a:lnTo>
                          <a:lnTo>
                            <a:pt x="26" y="3"/>
                          </a:lnTo>
                          <a:lnTo>
                            <a:pt x="29" y="4"/>
                          </a:lnTo>
                          <a:lnTo>
                            <a:pt x="32" y="6"/>
                          </a:lnTo>
                          <a:lnTo>
                            <a:pt x="36" y="7"/>
                          </a:lnTo>
                          <a:lnTo>
                            <a:pt x="39" y="8"/>
                          </a:lnTo>
                          <a:lnTo>
                            <a:pt x="43" y="11"/>
                          </a:lnTo>
                          <a:lnTo>
                            <a:pt x="45" y="13"/>
                          </a:lnTo>
                          <a:lnTo>
                            <a:pt x="49" y="13"/>
                          </a:lnTo>
                          <a:lnTo>
                            <a:pt x="51" y="16"/>
                          </a:lnTo>
                          <a:lnTo>
                            <a:pt x="56" y="18"/>
                          </a:lnTo>
                          <a:lnTo>
                            <a:pt x="57" y="1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28776" name="Group 111"/>
              <p:cNvGrpSpPr>
                <a:grpSpLocks/>
              </p:cNvGrpSpPr>
              <p:nvPr/>
            </p:nvGrpSpPr>
            <p:grpSpPr bwMode="auto">
              <a:xfrm>
                <a:off x="4656" y="3117"/>
                <a:ext cx="475" cy="442"/>
                <a:chOff x="192" y="1632"/>
                <a:chExt cx="475" cy="442"/>
              </a:xfrm>
            </p:grpSpPr>
            <p:sp>
              <p:nvSpPr>
                <p:cNvPr id="28900" name="Rectangle 112"/>
                <p:cNvSpPr>
                  <a:spLocks noChangeArrowheads="1"/>
                </p:cNvSpPr>
                <p:nvPr/>
              </p:nvSpPr>
              <p:spPr bwMode="auto">
                <a:xfrm>
                  <a:off x="278" y="1654"/>
                  <a:ext cx="288" cy="240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901" name="Rectangle 113"/>
                <p:cNvSpPr>
                  <a:spLocks noChangeArrowheads="1"/>
                </p:cNvSpPr>
                <p:nvPr/>
              </p:nvSpPr>
              <p:spPr bwMode="auto">
                <a:xfrm>
                  <a:off x="220" y="1956"/>
                  <a:ext cx="418" cy="96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28902" name="Group 114"/>
                <p:cNvGrpSpPr>
                  <a:grpSpLocks/>
                </p:cNvGrpSpPr>
                <p:nvPr/>
              </p:nvGrpSpPr>
              <p:grpSpPr bwMode="auto">
                <a:xfrm>
                  <a:off x="192" y="1632"/>
                  <a:ext cx="475" cy="442"/>
                  <a:chOff x="5285" y="1536"/>
                  <a:chExt cx="475" cy="442"/>
                </a:xfrm>
              </p:grpSpPr>
              <p:sp>
                <p:nvSpPr>
                  <p:cNvPr id="28903" name="Rectangle 115"/>
                  <p:cNvSpPr>
                    <a:spLocks noChangeArrowheads="1"/>
                  </p:cNvSpPr>
                  <p:nvPr/>
                </p:nvSpPr>
                <p:spPr bwMode="auto">
                  <a:xfrm>
                    <a:off x="5424" y="1612"/>
                    <a:ext cx="192" cy="144"/>
                  </a:xfrm>
                  <a:prstGeom prst="rect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grpSp>
                <p:nvGrpSpPr>
                  <p:cNvPr id="28904" name="Group 116"/>
                  <p:cNvGrpSpPr>
                    <a:grpSpLocks/>
                  </p:cNvGrpSpPr>
                  <p:nvPr/>
                </p:nvGrpSpPr>
                <p:grpSpPr bwMode="auto">
                  <a:xfrm>
                    <a:off x="5285" y="1536"/>
                    <a:ext cx="475" cy="442"/>
                    <a:chOff x="5285" y="1536"/>
                    <a:chExt cx="475" cy="442"/>
                  </a:xfrm>
                </p:grpSpPr>
                <p:sp>
                  <p:nvSpPr>
                    <p:cNvPr id="28905" name="Freeform 117"/>
                    <p:cNvSpPr>
                      <a:spLocks/>
                    </p:cNvSpPr>
                    <p:nvPr/>
                  </p:nvSpPr>
                  <p:spPr bwMode="auto">
                    <a:xfrm>
                      <a:off x="5365" y="1943"/>
                      <a:ext cx="369" cy="35"/>
                    </a:xfrm>
                    <a:custGeom>
                      <a:avLst/>
                      <a:gdLst>
                        <a:gd name="T0" fmla="*/ 33 w 1105"/>
                        <a:gd name="T1" fmla="*/ 0 h 104"/>
                        <a:gd name="T2" fmla="*/ 34 w 1105"/>
                        <a:gd name="T3" fmla="*/ 0 h 104"/>
                        <a:gd name="T4" fmla="*/ 34 w 1105"/>
                        <a:gd name="T5" fmla="*/ 0 h 104"/>
                        <a:gd name="T6" fmla="*/ 35 w 1105"/>
                        <a:gd name="T7" fmla="*/ 0 h 104"/>
                        <a:gd name="T8" fmla="*/ 36 w 1105"/>
                        <a:gd name="T9" fmla="*/ 0 h 104"/>
                        <a:gd name="T10" fmla="*/ 36 w 1105"/>
                        <a:gd name="T11" fmla="*/ 0 h 104"/>
                        <a:gd name="T12" fmla="*/ 37 w 1105"/>
                        <a:gd name="T13" fmla="*/ 0 h 104"/>
                        <a:gd name="T14" fmla="*/ 37 w 1105"/>
                        <a:gd name="T15" fmla="*/ 0 h 104"/>
                        <a:gd name="T16" fmla="*/ 38 w 1105"/>
                        <a:gd name="T17" fmla="*/ 0 h 104"/>
                        <a:gd name="T18" fmla="*/ 39 w 1105"/>
                        <a:gd name="T19" fmla="*/ 0 h 104"/>
                        <a:gd name="T20" fmla="*/ 39 w 1105"/>
                        <a:gd name="T21" fmla="*/ 0 h 104"/>
                        <a:gd name="T22" fmla="*/ 40 w 1105"/>
                        <a:gd name="T23" fmla="*/ 0 h 104"/>
                        <a:gd name="T24" fmla="*/ 41 w 1105"/>
                        <a:gd name="T25" fmla="*/ 0 h 104"/>
                        <a:gd name="T26" fmla="*/ 41 w 1105"/>
                        <a:gd name="T27" fmla="*/ 1 h 104"/>
                        <a:gd name="T28" fmla="*/ 41 w 1105"/>
                        <a:gd name="T29" fmla="*/ 1 h 104"/>
                        <a:gd name="T30" fmla="*/ 41 w 1105"/>
                        <a:gd name="T31" fmla="*/ 2 h 104"/>
                        <a:gd name="T32" fmla="*/ 40 w 1105"/>
                        <a:gd name="T33" fmla="*/ 2 h 104"/>
                        <a:gd name="T34" fmla="*/ 38 w 1105"/>
                        <a:gd name="T35" fmla="*/ 3 h 104"/>
                        <a:gd name="T36" fmla="*/ 35 w 1105"/>
                        <a:gd name="T37" fmla="*/ 3 h 104"/>
                        <a:gd name="T38" fmla="*/ 32 w 1105"/>
                        <a:gd name="T39" fmla="*/ 4 h 104"/>
                        <a:gd name="T40" fmla="*/ 29 w 1105"/>
                        <a:gd name="T41" fmla="*/ 4 h 104"/>
                        <a:gd name="T42" fmla="*/ 25 w 1105"/>
                        <a:gd name="T43" fmla="*/ 4 h 104"/>
                        <a:gd name="T44" fmla="*/ 21 w 1105"/>
                        <a:gd name="T45" fmla="*/ 4 h 104"/>
                        <a:gd name="T46" fmla="*/ 17 w 1105"/>
                        <a:gd name="T47" fmla="*/ 4 h 104"/>
                        <a:gd name="T48" fmla="*/ 13 w 1105"/>
                        <a:gd name="T49" fmla="*/ 4 h 104"/>
                        <a:gd name="T50" fmla="*/ 9 w 1105"/>
                        <a:gd name="T51" fmla="*/ 4 h 104"/>
                        <a:gd name="T52" fmla="*/ 6 w 1105"/>
                        <a:gd name="T53" fmla="*/ 4 h 104"/>
                        <a:gd name="T54" fmla="*/ 3 w 1105"/>
                        <a:gd name="T55" fmla="*/ 4 h 104"/>
                        <a:gd name="T56" fmla="*/ 1 w 1105"/>
                        <a:gd name="T57" fmla="*/ 4 h 104"/>
                        <a:gd name="T58" fmla="*/ 0 w 1105"/>
                        <a:gd name="T59" fmla="*/ 3 h 104"/>
                        <a:gd name="T60" fmla="*/ 0 w 1105"/>
                        <a:gd name="T61" fmla="*/ 3 h 104"/>
                        <a:gd name="T62" fmla="*/ 0 w 1105"/>
                        <a:gd name="T63" fmla="*/ 2 h 104"/>
                        <a:gd name="T64" fmla="*/ 1 w 1105"/>
                        <a:gd name="T65" fmla="*/ 2 h 104"/>
                        <a:gd name="T66" fmla="*/ 1 w 1105"/>
                        <a:gd name="T67" fmla="*/ 1 h 104"/>
                        <a:gd name="T68" fmla="*/ 2 w 1105"/>
                        <a:gd name="T69" fmla="*/ 1 h 104"/>
                        <a:gd name="T70" fmla="*/ 3 w 1105"/>
                        <a:gd name="T71" fmla="*/ 1 h 104"/>
                        <a:gd name="T72" fmla="*/ 4 w 1105"/>
                        <a:gd name="T73" fmla="*/ 1 h 104"/>
                        <a:gd name="T74" fmla="*/ 5 w 1105"/>
                        <a:gd name="T75" fmla="*/ 1 h 104"/>
                        <a:gd name="T76" fmla="*/ 5 w 1105"/>
                        <a:gd name="T77" fmla="*/ 1 h 104"/>
                        <a:gd name="T78" fmla="*/ 6 w 1105"/>
                        <a:gd name="T79" fmla="*/ 1 h 104"/>
                        <a:gd name="T80" fmla="*/ 7 w 1105"/>
                        <a:gd name="T81" fmla="*/ 1 h 104"/>
                        <a:gd name="T82" fmla="*/ 8 w 1105"/>
                        <a:gd name="T83" fmla="*/ 1 h 104"/>
                        <a:gd name="T84" fmla="*/ 9 w 1105"/>
                        <a:gd name="T85" fmla="*/ 1 h 104"/>
                        <a:gd name="T86" fmla="*/ 10 w 1105"/>
                        <a:gd name="T87" fmla="*/ 1 h 104"/>
                        <a:gd name="T88" fmla="*/ 11 w 1105"/>
                        <a:gd name="T89" fmla="*/ 1 h 104"/>
                        <a:gd name="T90" fmla="*/ 13 w 1105"/>
                        <a:gd name="T91" fmla="*/ 1 h 104"/>
                        <a:gd name="T92" fmla="*/ 14 w 1105"/>
                        <a:gd name="T93" fmla="*/ 1 h 104"/>
                        <a:gd name="T94" fmla="*/ 16 w 1105"/>
                        <a:gd name="T95" fmla="*/ 1 h 104"/>
                        <a:gd name="T96" fmla="*/ 18 w 1105"/>
                        <a:gd name="T97" fmla="*/ 1 h 104"/>
                        <a:gd name="T98" fmla="*/ 19 w 1105"/>
                        <a:gd name="T99" fmla="*/ 1 h 104"/>
                        <a:gd name="T100" fmla="*/ 21 w 1105"/>
                        <a:gd name="T101" fmla="*/ 1 h 104"/>
                        <a:gd name="T102" fmla="*/ 23 w 1105"/>
                        <a:gd name="T103" fmla="*/ 1 h 104"/>
                        <a:gd name="T104" fmla="*/ 25 w 1105"/>
                        <a:gd name="T105" fmla="*/ 1 h 104"/>
                        <a:gd name="T106" fmla="*/ 27 w 1105"/>
                        <a:gd name="T107" fmla="*/ 1 h 104"/>
                        <a:gd name="T108" fmla="*/ 28 w 1105"/>
                        <a:gd name="T109" fmla="*/ 1 h 104"/>
                        <a:gd name="T110" fmla="*/ 30 w 1105"/>
                        <a:gd name="T111" fmla="*/ 1 h 104"/>
                        <a:gd name="T112" fmla="*/ 32 w 1105"/>
                        <a:gd name="T113" fmla="*/ 0 h 104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w 1105"/>
                        <a:gd name="T172" fmla="*/ 0 h 104"/>
                        <a:gd name="T173" fmla="*/ 1105 w 1105"/>
                        <a:gd name="T174" fmla="*/ 104 h 104"/>
                      </a:gdLst>
                      <a:ahLst/>
                      <a:cxnLst>
                        <a:cxn ang="T114">
                          <a:pos x="T0" y="T1"/>
                        </a:cxn>
                        <a:cxn ang="T115">
                          <a:pos x="T2" y="T3"/>
                        </a:cxn>
                        <a:cxn ang="T116">
                          <a:pos x="T4" y="T5"/>
                        </a:cxn>
                        <a:cxn ang="T117">
                          <a:pos x="T6" y="T7"/>
                        </a:cxn>
                        <a:cxn ang="T118">
                          <a:pos x="T8" y="T9"/>
                        </a:cxn>
                        <a:cxn ang="T119">
                          <a:pos x="T10" y="T11"/>
                        </a:cxn>
                        <a:cxn ang="T120">
                          <a:pos x="T12" y="T13"/>
                        </a:cxn>
                        <a:cxn ang="T121">
                          <a:pos x="T14" y="T15"/>
                        </a:cxn>
                        <a:cxn ang="T122">
                          <a:pos x="T16" y="T17"/>
                        </a:cxn>
                        <a:cxn ang="T123">
                          <a:pos x="T18" y="T19"/>
                        </a:cxn>
                        <a:cxn ang="T124">
                          <a:pos x="T20" y="T21"/>
                        </a:cxn>
                        <a:cxn ang="T125">
                          <a:pos x="T22" y="T23"/>
                        </a:cxn>
                        <a:cxn ang="T126">
                          <a:pos x="T24" y="T25"/>
                        </a:cxn>
                        <a:cxn ang="T127">
                          <a:pos x="T26" y="T27"/>
                        </a:cxn>
                        <a:cxn ang="T128">
                          <a:pos x="T28" y="T29"/>
                        </a:cxn>
                        <a:cxn ang="T129">
                          <a:pos x="T30" y="T31"/>
                        </a:cxn>
                        <a:cxn ang="T130">
                          <a:pos x="T32" y="T33"/>
                        </a:cxn>
                        <a:cxn ang="T131">
                          <a:pos x="T34" y="T35"/>
                        </a:cxn>
                        <a:cxn ang="T132">
                          <a:pos x="T36" y="T37"/>
                        </a:cxn>
                        <a:cxn ang="T133">
                          <a:pos x="T38" y="T39"/>
                        </a:cxn>
                        <a:cxn ang="T134">
                          <a:pos x="T40" y="T41"/>
                        </a:cxn>
                        <a:cxn ang="T135">
                          <a:pos x="T42" y="T43"/>
                        </a:cxn>
                        <a:cxn ang="T136">
                          <a:pos x="T44" y="T45"/>
                        </a:cxn>
                        <a:cxn ang="T137">
                          <a:pos x="T46" y="T47"/>
                        </a:cxn>
                        <a:cxn ang="T138">
                          <a:pos x="T48" y="T49"/>
                        </a:cxn>
                        <a:cxn ang="T139">
                          <a:pos x="T50" y="T51"/>
                        </a:cxn>
                        <a:cxn ang="T140">
                          <a:pos x="T52" y="T53"/>
                        </a:cxn>
                        <a:cxn ang="T141">
                          <a:pos x="T54" y="T55"/>
                        </a:cxn>
                        <a:cxn ang="T142">
                          <a:pos x="T56" y="T57"/>
                        </a:cxn>
                        <a:cxn ang="T143">
                          <a:pos x="T58" y="T59"/>
                        </a:cxn>
                        <a:cxn ang="T144">
                          <a:pos x="T60" y="T61"/>
                        </a:cxn>
                        <a:cxn ang="T145">
                          <a:pos x="T62" y="T63"/>
                        </a:cxn>
                        <a:cxn ang="T146">
                          <a:pos x="T64" y="T65"/>
                        </a:cxn>
                        <a:cxn ang="T147">
                          <a:pos x="T66" y="T67"/>
                        </a:cxn>
                        <a:cxn ang="T148">
                          <a:pos x="T68" y="T69"/>
                        </a:cxn>
                        <a:cxn ang="T149">
                          <a:pos x="T70" y="T71"/>
                        </a:cxn>
                        <a:cxn ang="T150">
                          <a:pos x="T72" y="T73"/>
                        </a:cxn>
                        <a:cxn ang="T151">
                          <a:pos x="T74" y="T75"/>
                        </a:cxn>
                        <a:cxn ang="T152">
                          <a:pos x="T76" y="T77"/>
                        </a:cxn>
                        <a:cxn ang="T153">
                          <a:pos x="T78" y="T79"/>
                        </a:cxn>
                        <a:cxn ang="T154">
                          <a:pos x="T80" y="T81"/>
                        </a:cxn>
                        <a:cxn ang="T155">
                          <a:pos x="T82" y="T83"/>
                        </a:cxn>
                        <a:cxn ang="T156">
                          <a:pos x="T84" y="T85"/>
                        </a:cxn>
                        <a:cxn ang="T157">
                          <a:pos x="T86" y="T87"/>
                        </a:cxn>
                        <a:cxn ang="T158">
                          <a:pos x="T88" y="T89"/>
                        </a:cxn>
                        <a:cxn ang="T159">
                          <a:pos x="T90" y="T91"/>
                        </a:cxn>
                        <a:cxn ang="T160">
                          <a:pos x="T92" y="T93"/>
                        </a:cxn>
                        <a:cxn ang="T161">
                          <a:pos x="T94" y="T95"/>
                        </a:cxn>
                        <a:cxn ang="T162">
                          <a:pos x="T96" y="T97"/>
                        </a:cxn>
                        <a:cxn ang="T163">
                          <a:pos x="T98" y="T99"/>
                        </a:cxn>
                        <a:cxn ang="T164">
                          <a:pos x="T100" y="T101"/>
                        </a:cxn>
                        <a:cxn ang="T165">
                          <a:pos x="T102" y="T103"/>
                        </a:cxn>
                        <a:cxn ang="T166">
                          <a:pos x="T104" y="T105"/>
                        </a:cxn>
                        <a:cxn ang="T167">
                          <a:pos x="T106" y="T107"/>
                        </a:cxn>
                        <a:cxn ang="T168">
                          <a:pos x="T108" y="T109"/>
                        </a:cxn>
                        <a:cxn ang="T169">
                          <a:pos x="T110" y="T111"/>
                        </a:cxn>
                        <a:cxn ang="T170">
                          <a:pos x="T112" y="T113"/>
                        </a:cxn>
                      </a:cxnLst>
                      <a:rect l="T171" t="T172" r="T173" b="T174"/>
                      <a:pathLst>
                        <a:path w="1105" h="104">
                          <a:moveTo>
                            <a:pt x="872" y="13"/>
                          </a:moveTo>
                          <a:lnTo>
                            <a:pt x="876" y="13"/>
                          </a:lnTo>
                          <a:lnTo>
                            <a:pt x="879" y="13"/>
                          </a:lnTo>
                          <a:lnTo>
                            <a:pt x="883" y="13"/>
                          </a:lnTo>
                          <a:lnTo>
                            <a:pt x="886" y="13"/>
                          </a:lnTo>
                          <a:lnTo>
                            <a:pt x="890" y="13"/>
                          </a:lnTo>
                          <a:lnTo>
                            <a:pt x="893" y="13"/>
                          </a:lnTo>
                          <a:lnTo>
                            <a:pt x="897" y="13"/>
                          </a:lnTo>
                          <a:lnTo>
                            <a:pt x="900" y="13"/>
                          </a:lnTo>
                          <a:lnTo>
                            <a:pt x="904" y="13"/>
                          </a:lnTo>
                          <a:lnTo>
                            <a:pt x="909" y="13"/>
                          </a:lnTo>
                          <a:lnTo>
                            <a:pt x="911" y="13"/>
                          </a:lnTo>
                          <a:lnTo>
                            <a:pt x="916" y="13"/>
                          </a:lnTo>
                          <a:lnTo>
                            <a:pt x="918" y="11"/>
                          </a:lnTo>
                          <a:lnTo>
                            <a:pt x="923" y="11"/>
                          </a:lnTo>
                          <a:lnTo>
                            <a:pt x="927" y="11"/>
                          </a:lnTo>
                          <a:lnTo>
                            <a:pt x="930" y="11"/>
                          </a:lnTo>
                          <a:lnTo>
                            <a:pt x="932" y="10"/>
                          </a:lnTo>
                          <a:lnTo>
                            <a:pt x="936" y="10"/>
                          </a:lnTo>
                          <a:lnTo>
                            <a:pt x="940" y="10"/>
                          </a:lnTo>
                          <a:lnTo>
                            <a:pt x="943" y="10"/>
                          </a:lnTo>
                          <a:lnTo>
                            <a:pt x="947" y="9"/>
                          </a:lnTo>
                          <a:lnTo>
                            <a:pt x="950" y="9"/>
                          </a:lnTo>
                          <a:lnTo>
                            <a:pt x="954" y="8"/>
                          </a:lnTo>
                          <a:lnTo>
                            <a:pt x="957" y="8"/>
                          </a:lnTo>
                          <a:lnTo>
                            <a:pt x="960" y="8"/>
                          </a:lnTo>
                          <a:lnTo>
                            <a:pt x="964" y="8"/>
                          </a:lnTo>
                          <a:lnTo>
                            <a:pt x="967" y="7"/>
                          </a:lnTo>
                          <a:lnTo>
                            <a:pt x="972" y="7"/>
                          </a:lnTo>
                          <a:lnTo>
                            <a:pt x="974" y="5"/>
                          </a:lnTo>
                          <a:lnTo>
                            <a:pt x="978" y="5"/>
                          </a:lnTo>
                          <a:lnTo>
                            <a:pt x="981" y="5"/>
                          </a:lnTo>
                          <a:lnTo>
                            <a:pt x="985" y="5"/>
                          </a:lnTo>
                          <a:lnTo>
                            <a:pt x="988" y="4"/>
                          </a:lnTo>
                          <a:lnTo>
                            <a:pt x="992" y="3"/>
                          </a:lnTo>
                          <a:lnTo>
                            <a:pt x="994" y="3"/>
                          </a:lnTo>
                          <a:lnTo>
                            <a:pt x="998" y="3"/>
                          </a:lnTo>
                          <a:lnTo>
                            <a:pt x="1001" y="3"/>
                          </a:lnTo>
                          <a:lnTo>
                            <a:pt x="1005" y="2"/>
                          </a:lnTo>
                          <a:lnTo>
                            <a:pt x="1007" y="2"/>
                          </a:lnTo>
                          <a:lnTo>
                            <a:pt x="1012" y="2"/>
                          </a:lnTo>
                          <a:lnTo>
                            <a:pt x="1014" y="1"/>
                          </a:lnTo>
                          <a:lnTo>
                            <a:pt x="1018" y="1"/>
                          </a:lnTo>
                          <a:lnTo>
                            <a:pt x="1021" y="1"/>
                          </a:lnTo>
                          <a:lnTo>
                            <a:pt x="1025" y="1"/>
                          </a:lnTo>
                          <a:lnTo>
                            <a:pt x="1029" y="1"/>
                          </a:lnTo>
                          <a:lnTo>
                            <a:pt x="1032" y="1"/>
                          </a:lnTo>
                          <a:lnTo>
                            <a:pt x="1034" y="1"/>
                          </a:lnTo>
                          <a:lnTo>
                            <a:pt x="1039" y="1"/>
                          </a:lnTo>
                          <a:lnTo>
                            <a:pt x="1042" y="0"/>
                          </a:lnTo>
                          <a:lnTo>
                            <a:pt x="1045" y="0"/>
                          </a:lnTo>
                          <a:lnTo>
                            <a:pt x="1048" y="0"/>
                          </a:lnTo>
                          <a:lnTo>
                            <a:pt x="1052" y="0"/>
                          </a:lnTo>
                          <a:lnTo>
                            <a:pt x="1055" y="0"/>
                          </a:lnTo>
                          <a:lnTo>
                            <a:pt x="1058" y="1"/>
                          </a:lnTo>
                          <a:lnTo>
                            <a:pt x="1062" y="1"/>
                          </a:lnTo>
                          <a:lnTo>
                            <a:pt x="1065" y="1"/>
                          </a:lnTo>
                          <a:lnTo>
                            <a:pt x="1068" y="1"/>
                          </a:lnTo>
                          <a:lnTo>
                            <a:pt x="1072" y="2"/>
                          </a:lnTo>
                          <a:lnTo>
                            <a:pt x="1075" y="2"/>
                          </a:lnTo>
                          <a:lnTo>
                            <a:pt x="1078" y="3"/>
                          </a:lnTo>
                          <a:lnTo>
                            <a:pt x="1082" y="3"/>
                          </a:lnTo>
                          <a:lnTo>
                            <a:pt x="1086" y="4"/>
                          </a:lnTo>
                          <a:lnTo>
                            <a:pt x="1089" y="5"/>
                          </a:lnTo>
                          <a:lnTo>
                            <a:pt x="1093" y="7"/>
                          </a:lnTo>
                          <a:lnTo>
                            <a:pt x="1093" y="9"/>
                          </a:lnTo>
                          <a:lnTo>
                            <a:pt x="1094" y="11"/>
                          </a:lnTo>
                          <a:lnTo>
                            <a:pt x="1095" y="14"/>
                          </a:lnTo>
                          <a:lnTo>
                            <a:pt x="1095" y="17"/>
                          </a:lnTo>
                          <a:lnTo>
                            <a:pt x="1096" y="20"/>
                          </a:lnTo>
                          <a:lnTo>
                            <a:pt x="1097" y="22"/>
                          </a:lnTo>
                          <a:lnTo>
                            <a:pt x="1097" y="24"/>
                          </a:lnTo>
                          <a:lnTo>
                            <a:pt x="1099" y="28"/>
                          </a:lnTo>
                          <a:lnTo>
                            <a:pt x="1099" y="30"/>
                          </a:lnTo>
                          <a:lnTo>
                            <a:pt x="1100" y="33"/>
                          </a:lnTo>
                          <a:lnTo>
                            <a:pt x="1101" y="35"/>
                          </a:lnTo>
                          <a:lnTo>
                            <a:pt x="1101" y="39"/>
                          </a:lnTo>
                          <a:lnTo>
                            <a:pt x="1102" y="41"/>
                          </a:lnTo>
                          <a:lnTo>
                            <a:pt x="1103" y="43"/>
                          </a:lnTo>
                          <a:lnTo>
                            <a:pt x="1103" y="46"/>
                          </a:lnTo>
                          <a:lnTo>
                            <a:pt x="1105" y="49"/>
                          </a:lnTo>
                          <a:lnTo>
                            <a:pt x="1099" y="53"/>
                          </a:lnTo>
                          <a:lnTo>
                            <a:pt x="1093" y="57"/>
                          </a:lnTo>
                          <a:lnTo>
                            <a:pt x="1086" y="60"/>
                          </a:lnTo>
                          <a:lnTo>
                            <a:pt x="1077" y="64"/>
                          </a:lnTo>
                          <a:lnTo>
                            <a:pt x="1068" y="66"/>
                          </a:lnTo>
                          <a:lnTo>
                            <a:pt x="1057" y="68"/>
                          </a:lnTo>
                          <a:lnTo>
                            <a:pt x="1048" y="72"/>
                          </a:lnTo>
                          <a:lnTo>
                            <a:pt x="1036" y="76"/>
                          </a:lnTo>
                          <a:lnTo>
                            <a:pt x="1024" y="78"/>
                          </a:lnTo>
                          <a:lnTo>
                            <a:pt x="1011" y="80"/>
                          </a:lnTo>
                          <a:lnTo>
                            <a:pt x="997" y="81"/>
                          </a:lnTo>
                          <a:lnTo>
                            <a:pt x="982" y="84"/>
                          </a:lnTo>
                          <a:lnTo>
                            <a:pt x="968" y="86"/>
                          </a:lnTo>
                          <a:lnTo>
                            <a:pt x="953" y="89"/>
                          </a:lnTo>
                          <a:lnTo>
                            <a:pt x="936" y="90"/>
                          </a:lnTo>
                          <a:lnTo>
                            <a:pt x="921" y="92"/>
                          </a:lnTo>
                          <a:lnTo>
                            <a:pt x="903" y="92"/>
                          </a:lnTo>
                          <a:lnTo>
                            <a:pt x="885" y="95"/>
                          </a:lnTo>
                          <a:lnTo>
                            <a:pt x="866" y="96"/>
                          </a:lnTo>
                          <a:lnTo>
                            <a:pt x="847" y="97"/>
                          </a:lnTo>
                          <a:lnTo>
                            <a:pt x="829" y="98"/>
                          </a:lnTo>
                          <a:lnTo>
                            <a:pt x="809" y="99"/>
                          </a:lnTo>
                          <a:lnTo>
                            <a:pt x="790" y="99"/>
                          </a:lnTo>
                          <a:lnTo>
                            <a:pt x="770" y="102"/>
                          </a:lnTo>
                          <a:lnTo>
                            <a:pt x="750" y="102"/>
                          </a:lnTo>
                          <a:lnTo>
                            <a:pt x="728" y="102"/>
                          </a:lnTo>
                          <a:lnTo>
                            <a:pt x="708" y="102"/>
                          </a:lnTo>
                          <a:lnTo>
                            <a:pt x="688" y="104"/>
                          </a:lnTo>
                          <a:lnTo>
                            <a:pt x="665" y="104"/>
                          </a:lnTo>
                          <a:lnTo>
                            <a:pt x="645" y="104"/>
                          </a:lnTo>
                          <a:lnTo>
                            <a:pt x="623" y="104"/>
                          </a:lnTo>
                          <a:lnTo>
                            <a:pt x="601" y="104"/>
                          </a:lnTo>
                          <a:lnTo>
                            <a:pt x="580" y="104"/>
                          </a:lnTo>
                          <a:lnTo>
                            <a:pt x="558" y="104"/>
                          </a:lnTo>
                          <a:lnTo>
                            <a:pt x="536" y="104"/>
                          </a:lnTo>
                          <a:lnTo>
                            <a:pt x="514" y="104"/>
                          </a:lnTo>
                          <a:lnTo>
                            <a:pt x="492" y="104"/>
                          </a:lnTo>
                          <a:lnTo>
                            <a:pt x="471" y="104"/>
                          </a:lnTo>
                          <a:lnTo>
                            <a:pt x="450" y="104"/>
                          </a:lnTo>
                          <a:lnTo>
                            <a:pt x="427" y="104"/>
                          </a:lnTo>
                          <a:lnTo>
                            <a:pt x="407" y="104"/>
                          </a:lnTo>
                          <a:lnTo>
                            <a:pt x="384" y="104"/>
                          </a:lnTo>
                          <a:lnTo>
                            <a:pt x="363" y="103"/>
                          </a:lnTo>
                          <a:lnTo>
                            <a:pt x="343" y="103"/>
                          </a:lnTo>
                          <a:lnTo>
                            <a:pt x="321" y="102"/>
                          </a:lnTo>
                          <a:lnTo>
                            <a:pt x="301" y="102"/>
                          </a:lnTo>
                          <a:lnTo>
                            <a:pt x="282" y="102"/>
                          </a:lnTo>
                          <a:lnTo>
                            <a:pt x="263" y="102"/>
                          </a:lnTo>
                          <a:lnTo>
                            <a:pt x="243" y="102"/>
                          </a:lnTo>
                          <a:lnTo>
                            <a:pt x="224" y="102"/>
                          </a:lnTo>
                          <a:lnTo>
                            <a:pt x="205" y="100"/>
                          </a:lnTo>
                          <a:lnTo>
                            <a:pt x="187" y="100"/>
                          </a:lnTo>
                          <a:lnTo>
                            <a:pt x="170" y="99"/>
                          </a:lnTo>
                          <a:lnTo>
                            <a:pt x="153" y="99"/>
                          </a:lnTo>
                          <a:lnTo>
                            <a:pt x="136" y="99"/>
                          </a:lnTo>
                          <a:lnTo>
                            <a:pt x="120" y="99"/>
                          </a:lnTo>
                          <a:lnTo>
                            <a:pt x="104" y="99"/>
                          </a:lnTo>
                          <a:lnTo>
                            <a:pt x="89" y="99"/>
                          </a:lnTo>
                          <a:lnTo>
                            <a:pt x="76" y="99"/>
                          </a:lnTo>
                          <a:lnTo>
                            <a:pt x="63" y="99"/>
                          </a:lnTo>
                          <a:lnTo>
                            <a:pt x="49" y="99"/>
                          </a:lnTo>
                          <a:lnTo>
                            <a:pt x="37" y="99"/>
                          </a:lnTo>
                          <a:lnTo>
                            <a:pt x="25" y="99"/>
                          </a:lnTo>
                          <a:lnTo>
                            <a:pt x="15" y="99"/>
                          </a:lnTo>
                          <a:lnTo>
                            <a:pt x="14" y="97"/>
                          </a:lnTo>
                          <a:lnTo>
                            <a:pt x="12" y="93"/>
                          </a:lnTo>
                          <a:lnTo>
                            <a:pt x="11" y="91"/>
                          </a:lnTo>
                          <a:lnTo>
                            <a:pt x="9" y="89"/>
                          </a:lnTo>
                          <a:lnTo>
                            <a:pt x="7" y="83"/>
                          </a:lnTo>
                          <a:lnTo>
                            <a:pt x="6" y="78"/>
                          </a:lnTo>
                          <a:lnTo>
                            <a:pt x="5" y="76"/>
                          </a:lnTo>
                          <a:lnTo>
                            <a:pt x="5" y="73"/>
                          </a:lnTo>
                          <a:lnTo>
                            <a:pt x="3" y="70"/>
                          </a:lnTo>
                          <a:lnTo>
                            <a:pt x="2" y="67"/>
                          </a:lnTo>
                          <a:lnTo>
                            <a:pt x="2" y="65"/>
                          </a:lnTo>
                          <a:lnTo>
                            <a:pt x="2" y="62"/>
                          </a:lnTo>
                          <a:lnTo>
                            <a:pt x="0" y="59"/>
                          </a:lnTo>
                          <a:lnTo>
                            <a:pt x="0" y="57"/>
                          </a:lnTo>
                          <a:lnTo>
                            <a:pt x="2" y="54"/>
                          </a:lnTo>
                          <a:lnTo>
                            <a:pt x="7" y="51"/>
                          </a:lnTo>
                          <a:lnTo>
                            <a:pt x="9" y="48"/>
                          </a:lnTo>
                          <a:lnTo>
                            <a:pt x="14" y="46"/>
                          </a:lnTo>
                          <a:lnTo>
                            <a:pt x="18" y="42"/>
                          </a:lnTo>
                          <a:lnTo>
                            <a:pt x="21" y="41"/>
                          </a:lnTo>
                          <a:lnTo>
                            <a:pt x="25" y="39"/>
                          </a:lnTo>
                          <a:lnTo>
                            <a:pt x="28" y="36"/>
                          </a:lnTo>
                          <a:lnTo>
                            <a:pt x="32" y="35"/>
                          </a:lnTo>
                          <a:lnTo>
                            <a:pt x="35" y="33"/>
                          </a:lnTo>
                          <a:lnTo>
                            <a:pt x="40" y="32"/>
                          </a:lnTo>
                          <a:lnTo>
                            <a:pt x="44" y="30"/>
                          </a:lnTo>
                          <a:lnTo>
                            <a:pt x="47" y="29"/>
                          </a:lnTo>
                          <a:lnTo>
                            <a:pt x="52" y="28"/>
                          </a:lnTo>
                          <a:lnTo>
                            <a:pt x="57" y="27"/>
                          </a:lnTo>
                          <a:lnTo>
                            <a:pt x="60" y="26"/>
                          </a:lnTo>
                          <a:lnTo>
                            <a:pt x="65" y="24"/>
                          </a:lnTo>
                          <a:lnTo>
                            <a:pt x="69" y="23"/>
                          </a:lnTo>
                          <a:lnTo>
                            <a:pt x="73" y="23"/>
                          </a:lnTo>
                          <a:lnTo>
                            <a:pt x="78" y="23"/>
                          </a:lnTo>
                          <a:lnTo>
                            <a:pt x="82" y="22"/>
                          </a:lnTo>
                          <a:lnTo>
                            <a:pt x="85" y="21"/>
                          </a:lnTo>
                          <a:lnTo>
                            <a:pt x="91" y="21"/>
                          </a:lnTo>
                          <a:lnTo>
                            <a:pt x="95" y="21"/>
                          </a:lnTo>
                          <a:lnTo>
                            <a:pt x="98" y="21"/>
                          </a:lnTo>
                          <a:lnTo>
                            <a:pt x="103" y="21"/>
                          </a:lnTo>
                          <a:lnTo>
                            <a:pt x="108" y="21"/>
                          </a:lnTo>
                          <a:lnTo>
                            <a:pt x="113" y="21"/>
                          </a:lnTo>
                          <a:lnTo>
                            <a:pt x="116" y="21"/>
                          </a:lnTo>
                          <a:lnTo>
                            <a:pt x="121" y="21"/>
                          </a:lnTo>
                          <a:lnTo>
                            <a:pt x="126" y="21"/>
                          </a:lnTo>
                          <a:lnTo>
                            <a:pt x="130" y="21"/>
                          </a:lnTo>
                          <a:lnTo>
                            <a:pt x="135" y="21"/>
                          </a:lnTo>
                          <a:lnTo>
                            <a:pt x="139" y="21"/>
                          </a:lnTo>
                          <a:lnTo>
                            <a:pt x="143" y="21"/>
                          </a:lnTo>
                          <a:lnTo>
                            <a:pt x="148" y="21"/>
                          </a:lnTo>
                          <a:lnTo>
                            <a:pt x="153" y="21"/>
                          </a:lnTo>
                          <a:lnTo>
                            <a:pt x="158" y="22"/>
                          </a:lnTo>
                          <a:lnTo>
                            <a:pt x="161" y="22"/>
                          </a:lnTo>
                          <a:lnTo>
                            <a:pt x="167" y="23"/>
                          </a:lnTo>
                          <a:lnTo>
                            <a:pt x="171" y="23"/>
                          </a:lnTo>
                          <a:lnTo>
                            <a:pt x="175" y="23"/>
                          </a:lnTo>
                          <a:lnTo>
                            <a:pt x="179" y="23"/>
                          </a:lnTo>
                          <a:lnTo>
                            <a:pt x="184" y="23"/>
                          </a:lnTo>
                          <a:lnTo>
                            <a:pt x="190" y="23"/>
                          </a:lnTo>
                          <a:lnTo>
                            <a:pt x="194" y="23"/>
                          </a:lnTo>
                          <a:lnTo>
                            <a:pt x="199" y="23"/>
                          </a:lnTo>
                          <a:lnTo>
                            <a:pt x="203" y="24"/>
                          </a:lnTo>
                          <a:lnTo>
                            <a:pt x="208" y="23"/>
                          </a:lnTo>
                          <a:lnTo>
                            <a:pt x="212" y="23"/>
                          </a:lnTo>
                          <a:lnTo>
                            <a:pt x="216" y="23"/>
                          </a:lnTo>
                          <a:lnTo>
                            <a:pt x="221" y="23"/>
                          </a:lnTo>
                          <a:lnTo>
                            <a:pt x="225" y="23"/>
                          </a:lnTo>
                          <a:lnTo>
                            <a:pt x="230" y="23"/>
                          </a:lnTo>
                          <a:lnTo>
                            <a:pt x="234" y="23"/>
                          </a:lnTo>
                          <a:lnTo>
                            <a:pt x="238" y="23"/>
                          </a:lnTo>
                          <a:lnTo>
                            <a:pt x="243" y="22"/>
                          </a:lnTo>
                          <a:lnTo>
                            <a:pt x="248" y="22"/>
                          </a:lnTo>
                          <a:lnTo>
                            <a:pt x="251" y="21"/>
                          </a:lnTo>
                          <a:lnTo>
                            <a:pt x="256" y="21"/>
                          </a:lnTo>
                          <a:lnTo>
                            <a:pt x="260" y="21"/>
                          </a:lnTo>
                          <a:lnTo>
                            <a:pt x="264" y="20"/>
                          </a:lnTo>
                          <a:lnTo>
                            <a:pt x="269" y="19"/>
                          </a:lnTo>
                          <a:lnTo>
                            <a:pt x="273" y="19"/>
                          </a:lnTo>
                          <a:lnTo>
                            <a:pt x="282" y="17"/>
                          </a:lnTo>
                          <a:lnTo>
                            <a:pt x="291" y="17"/>
                          </a:lnTo>
                          <a:lnTo>
                            <a:pt x="300" y="17"/>
                          </a:lnTo>
                          <a:lnTo>
                            <a:pt x="310" y="17"/>
                          </a:lnTo>
                          <a:lnTo>
                            <a:pt x="319" y="16"/>
                          </a:lnTo>
                          <a:lnTo>
                            <a:pt x="329" y="16"/>
                          </a:lnTo>
                          <a:lnTo>
                            <a:pt x="337" y="16"/>
                          </a:lnTo>
                          <a:lnTo>
                            <a:pt x="346" y="16"/>
                          </a:lnTo>
                          <a:lnTo>
                            <a:pt x="356" y="16"/>
                          </a:lnTo>
                          <a:lnTo>
                            <a:pt x="365" y="16"/>
                          </a:lnTo>
                          <a:lnTo>
                            <a:pt x="374" y="16"/>
                          </a:lnTo>
                          <a:lnTo>
                            <a:pt x="384" y="16"/>
                          </a:lnTo>
                          <a:lnTo>
                            <a:pt x="394" y="16"/>
                          </a:lnTo>
                          <a:lnTo>
                            <a:pt x="402" y="16"/>
                          </a:lnTo>
                          <a:lnTo>
                            <a:pt x="412" y="16"/>
                          </a:lnTo>
                          <a:lnTo>
                            <a:pt x="422" y="17"/>
                          </a:lnTo>
                          <a:lnTo>
                            <a:pt x="431" y="17"/>
                          </a:lnTo>
                          <a:lnTo>
                            <a:pt x="440" y="17"/>
                          </a:lnTo>
                          <a:lnTo>
                            <a:pt x="450" y="17"/>
                          </a:lnTo>
                          <a:lnTo>
                            <a:pt x="459" y="17"/>
                          </a:lnTo>
                          <a:lnTo>
                            <a:pt x="469" y="17"/>
                          </a:lnTo>
                          <a:lnTo>
                            <a:pt x="478" y="17"/>
                          </a:lnTo>
                          <a:lnTo>
                            <a:pt x="488" y="17"/>
                          </a:lnTo>
                          <a:lnTo>
                            <a:pt x="498" y="17"/>
                          </a:lnTo>
                          <a:lnTo>
                            <a:pt x="507" y="17"/>
                          </a:lnTo>
                          <a:lnTo>
                            <a:pt x="516" y="17"/>
                          </a:lnTo>
                          <a:lnTo>
                            <a:pt x="525" y="17"/>
                          </a:lnTo>
                          <a:lnTo>
                            <a:pt x="536" y="17"/>
                          </a:lnTo>
                          <a:lnTo>
                            <a:pt x="544" y="17"/>
                          </a:lnTo>
                          <a:lnTo>
                            <a:pt x="554" y="17"/>
                          </a:lnTo>
                          <a:lnTo>
                            <a:pt x="563" y="17"/>
                          </a:lnTo>
                          <a:lnTo>
                            <a:pt x="574" y="19"/>
                          </a:lnTo>
                          <a:lnTo>
                            <a:pt x="582" y="17"/>
                          </a:lnTo>
                          <a:lnTo>
                            <a:pt x="592" y="17"/>
                          </a:lnTo>
                          <a:lnTo>
                            <a:pt x="601" y="17"/>
                          </a:lnTo>
                          <a:lnTo>
                            <a:pt x="611" y="17"/>
                          </a:lnTo>
                          <a:lnTo>
                            <a:pt x="619" y="17"/>
                          </a:lnTo>
                          <a:lnTo>
                            <a:pt x="630" y="17"/>
                          </a:lnTo>
                          <a:lnTo>
                            <a:pt x="639" y="17"/>
                          </a:lnTo>
                          <a:lnTo>
                            <a:pt x="649" y="17"/>
                          </a:lnTo>
                          <a:lnTo>
                            <a:pt x="657" y="17"/>
                          </a:lnTo>
                          <a:lnTo>
                            <a:pt x="668" y="17"/>
                          </a:lnTo>
                          <a:lnTo>
                            <a:pt x="677" y="17"/>
                          </a:lnTo>
                          <a:lnTo>
                            <a:pt x="687" y="17"/>
                          </a:lnTo>
                          <a:lnTo>
                            <a:pt x="695" y="17"/>
                          </a:lnTo>
                          <a:lnTo>
                            <a:pt x="706" y="17"/>
                          </a:lnTo>
                          <a:lnTo>
                            <a:pt x="715" y="17"/>
                          </a:lnTo>
                          <a:lnTo>
                            <a:pt x="724" y="17"/>
                          </a:lnTo>
                          <a:lnTo>
                            <a:pt x="733" y="16"/>
                          </a:lnTo>
                          <a:lnTo>
                            <a:pt x="743" y="16"/>
                          </a:lnTo>
                          <a:lnTo>
                            <a:pt x="751" y="16"/>
                          </a:lnTo>
                          <a:lnTo>
                            <a:pt x="762" y="16"/>
                          </a:lnTo>
                          <a:lnTo>
                            <a:pt x="770" y="16"/>
                          </a:lnTo>
                          <a:lnTo>
                            <a:pt x="779" y="16"/>
                          </a:lnTo>
                          <a:lnTo>
                            <a:pt x="789" y="15"/>
                          </a:lnTo>
                          <a:lnTo>
                            <a:pt x="798" y="15"/>
                          </a:lnTo>
                          <a:lnTo>
                            <a:pt x="807" y="15"/>
                          </a:lnTo>
                          <a:lnTo>
                            <a:pt x="817" y="14"/>
                          </a:lnTo>
                          <a:lnTo>
                            <a:pt x="824" y="14"/>
                          </a:lnTo>
                          <a:lnTo>
                            <a:pt x="835" y="14"/>
                          </a:lnTo>
                          <a:lnTo>
                            <a:pt x="843" y="13"/>
                          </a:lnTo>
                          <a:lnTo>
                            <a:pt x="853" y="13"/>
                          </a:lnTo>
                          <a:lnTo>
                            <a:pt x="862" y="13"/>
                          </a:lnTo>
                          <a:lnTo>
                            <a:pt x="872" y="13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06" name="Freeform 118"/>
                    <p:cNvSpPr>
                      <a:spLocks/>
                    </p:cNvSpPr>
                    <p:nvPr/>
                  </p:nvSpPr>
                  <p:spPr bwMode="auto">
                    <a:xfrm>
                      <a:off x="5365" y="1536"/>
                      <a:ext cx="315" cy="39"/>
                    </a:xfrm>
                    <a:custGeom>
                      <a:avLst/>
                      <a:gdLst>
                        <a:gd name="T0" fmla="*/ 18 w 943"/>
                        <a:gd name="T1" fmla="*/ 0 h 116"/>
                        <a:gd name="T2" fmla="*/ 20 w 943"/>
                        <a:gd name="T3" fmla="*/ 0 h 116"/>
                        <a:gd name="T4" fmla="*/ 22 w 943"/>
                        <a:gd name="T5" fmla="*/ 0 h 116"/>
                        <a:gd name="T6" fmla="*/ 24 w 943"/>
                        <a:gd name="T7" fmla="*/ 0 h 116"/>
                        <a:gd name="T8" fmla="*/ 26 w 943"/>
                        <a:gd name="T9" fmla="*/ 0 h 116"/>
                        <a:gd name="T10" fmla="*/ 28 w 943"/>
                        <a:gd name="T11" fmla="*/ 0 h 116"/>
                        <a:gd name="T12" fmla="*/ 30 w 943"/>
                        <a:gd name="T13" fmla="*/ 1 h 116"/>
                        <a:gd name="T14" fmla="*/ 32 w 943"/>
                        <a:gd name="T15" fmla="*/ 1 h 116"/>
                        <a:gd name="T16" fmla="*/ 33 w 943"/>
                        <a:gd name="T17" fmla="*/ 1 h 116"/>
                        <a:gd name="T18" fmla="*/ 35 w 943"/>
                        <a:gd name="T19" fmla="*/ 2 h 116"/>
                        <a:gd name="T20" fmla="*/ 35 w 943"/>
                        <a:gd name="T21" fmla="*/ 3 h 116"/>
                        <a:gd name="T22" fmla="*/ 34 w 943"/>
                        <a:gd name="T23" fmla="*/ 4 h 116"/>
                        <a:gd name="T24" fmla="*/ 33 w 943"/>
                        <a:gd name="T25" fmla="*/ 4 h 116"/>
                        <a:gd name="T26" fmla="*/ 32 w 943"/>
                        <a:gd name="T27" fmla="*/ 4 h 116"/>
                        <a:gd name="T28" fmla="*/ 31 w 943"/>
                        <a:gd name="T29" fmla="*/ 4 h 116"/>
                        <a:gd name="T30" fmla="*/ 30 w 943"/>
                        <a:gd name="T31" fmla="*/ 4 h 116"/>
                        <a:gd name="T32" fmla="*/ 28 w 943"/>
                        <a:gd name="T33" fmla="*/ 4 h 116"/>
                        <a:gd name="T34" fmla="*/ 27 w 943"/>
                        <a:gd name="T35" fmla="*/ 3 h 116"/>
                        <a:gd name="T36" fmla="*/ 26 w 943"/>
                        <a:gd name="T37" fmla="*/ 3 h 116"/>
                        <a:gd name="T38" fmla="*/ 25 w 943"/>
                        <a:gd name="T39" fmla="*/ 3 h 116"/>
                        <a:gd name="T40" fmla="*/ 24 w 943"/>
                        <a:gd name="T41" fmla="*/ 3 h 116"/>
                        <a:gd name="T42" fmla="*/ 23 w 943"/>
                        <a:gd name="T43" fmla="*/ 3 h 116"/>
                        <a:gd name="T44" fmla="*/ 22 w 943"/>
                        <a:gd name="T45" fmla="*/ 3 h 116"/>
                        <a:gd name="T46" fmla="*/ 20 w 943"/>
                        <a:gd name="T47" fmla="*/ 3 h 116"/>
                        <a:gd name="T48" fmla="*/ 19 w 943"/>
                        <a:gd name="T49" fmla="*/ 3 h 116"/>
                        <a:gd name="T50" fmla="*/ 18 w 943"/>
                        <a:gd name="T51" fmla="*/ 3 h 116"/>
                        <a:gd name="T52" fmla="*/ 16 w 943"/>
                        <a:gd name="T53" fmla="*/ 3 h 116"/>
                        <a:gd name="T54" fmla="*/ 14 w 943"/>
                        <a:gd name="T55" fmla="*/ 3 h 116"/>
                        <a:gd name="T56" fmla="*/ 12 w 943"/>
                        <a:gd name="T57" fmla="*/ 3 h 116"/>
                        <a:gd name="T58" fmla="*/ 10 w 943"/>
                        <a:gd name="T59" fmla="*/ 3 h 116"/>
                        <a:gd name="T60" fmla="*/ 8 w 943"/>
                        <a:gd name="T61" fmla="*/ 3 h 116"/>
                        <a:gd name="T62" fmla="*/ 7 w 943"/>
                        <a:gd name="T63" fmla="*/ 4 h 116"/>
                        <a:gd name="T64" fmla="*/ 5 w 943"/>
                        <a:gd name="T65" fmla="*/ 4 h 116"/>
                        <a:gd name="T66" fmla="*/ 3 w 943"/>
                        <a:gd name="T67" fmla="*/ 4 h 116"/>
                        <a:gd name="T68" fmla="*/ 2 w 943"/>
                        <a:gd name="T69" fmla="*/ 4 h 116"/>
                        <a:gd name="T70" fmla="*/ 1 w 943"/>
                        <a:gd name="T71" fmla="*/ 4 h 116"/>
                        <a:gd name="T72" fmla="*/ 1 w 943"/>
                        <a:gd name="T73" fmla="*/ 4 h 116"/>
                        <a:gd name="T74" fmla="*/ 0 w 943"/>
                        <a:gd name="T75" fmla="*/ 3 h 116"/>
                        <a:gd name="T76" fmla="*/ 1 w 943"/>
                        <a:gd name="T77" fmla="*/ 2 h 116"/>
                        <a:gd name="T78" fmla="*/ 2 w 943"/>
                        <a:gd name="T79" fmla="*/ 1 h 116"/>
                        <a:gd name="T80" fmla="*/ 2 w 943"/>
                        <a:gd name="T81" fmla="*/ 1 h 116"/>
                        <a:gd name="T82" fmla="*/ 4 w 943"/>
                        <a:gd name="T83" fmla="*/ 1 h 116"/>
                        <a:gd name="T84" fmla="*/ 5 w 943"/>
                        <a:gd name="T85" fmla="*/ 1 h 116"/>
                        <a:gd name="T86" fmla="*/ 6 w 943"/>
                        <a:gd name="T87" fmla="*/ 1 h 116"/>
                        <a:gd name="T88" fmla="*/ 7 w 943"/>
                        <a:gd name="T89" fmla="*/ 1 h 116"/>
                        <a:gd name="T90" fmla="*/ 8 w 943"/>
                        <a:gd name="T91" fmla="*/ 1 h 116"/>
                        <a:gd name="T92" fmla="*/ 9 w 943"/>
                        <a:gd name="T93" fmla="*/ 0 h 116"/>
                        <a:gd name="T94" fmla="*/ 10 w 943"/>
                        <a:gd name="T95" fmla="*/ 0 h 116"/>
                        <a:gd name="T96" fmla="*/ 10 w 943"/>
                        <a:gd name="T97" fmla="*/ 0 h 116"/>
                        <a:gd name="T98" fmla="*/ 11 w 943"/>
                        <a:gd name="T99" fmla="*/ 0 h 116"/>
                        <a:gd name="T100" fmla="*/ 12 w 943"/>
                        <a:gd name="T101" fmla="*/ 0 h 116"/>
                        <a:gd name="T102" fmla="*/ 13 w 943"/>
                        <a:gd name="T103" fmla="*/ 0 h 116"/>
                        <a:gd name="T104" fmla="*/ 14 w 943"/>
                        <a:gd name="T105" fmla="*/ 0 h 116"/>
                        <a:gd name="T106" fmla="*/ 14 w 943"/>
                        <a:gd name="T107" fmla="*/ 0 h 116"/>
                        <a:gd name="T108" fmla="*/ 15 w 943"/>
                        <a:gd name="T109" fmla="*/ 0 h 116"/>
                        <a:gd name="T110" fmla="*/ 16 w 943"/>
                        <a:gd name="T111" fmla="*/ 0 h 11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w 943"/>
                        <a:gd name="T169" fmla="*/ 0 h 116"/>
                        <a:gd name="T170" fmla="*/ 943 w 943"/>
                        <a:gd name="T171" fmla="*/ 116 h 116"/>
                      </a:gdLst>
                      <a:ahLst/>
                      <a:cxnLst>
                        <a:cxn ang="T112">
                          <a:pos x="T0" y="T1"/>
                        </a:cxn>
                        <a:cxn ang="T113">
                          <a:pos x="T2" y="T3"/>
                        </a:cxn>
                        <a:cxn ang="T114">
                          <a:pos x="T4" y="T5"/>
                        </a:cxn>
                        <a:cxn ang="T115">
                          <a:pos x="T6" y="T7"/>
                        </a:cxn>
                        <a:cxn ang="T116">
                          <a:pos x="T8" y="T9"/>
                        </a:cxn>
                        <a:cxn ang="T117">
                          <a:pos x="T10" y="T11"/>
                        </a:cxn>
                        <a:cxn ang="T118">
                          <a:pos x="T12" y="T13"/>
                        </a:cxn>
                        <a:cxn ang="T119">
                          <a:pos x="T14" y="T15"/>
                        </a:cxn>
                        <a:cxn ang="T120">
                          <a:pos x="T16" y="T17"/>
                        </a:cxn>
                        <a:cxn ang="T121">
                          <a:pos x="T18" y="T19"/>
                        </a:cxn>
                        <a:cxn ang="T122">
                          <a:pos x="T20" y="T21"/>
                        </a:cxn>
                        <a:cxn ang="T123">
                          <a:pos x="T22" y="T23"/>
                        </a:cxn>
                        <a:cxn ang="T124">
                          <a:pos x="T24" y="T25"/>
                        </a:cxn>
                        <a:cxn ang="T125">
                          <a:pos x="T26" y="T27"/>
                        </a:cxn>
                        <a:cxn ang="T126">
                          <a:pos x="T28" y="T29"/>
                        </a:cxn>
                        <a:cxn ang="T127">
                          <a:pos x="T30" y="T31"/>
                        </a:cxn>
                        <a:cxn ang="T128">
                          <a:pos x="T32" y="T33"/>
                        </a:cxn>
                        <a:cxn ang="T129">
                          <a:pos x="T34" y="T35"/>
                        </a:cxn>
                        <a:cxn ang="T130">
                          <a:pos x="T36" y="T37"/>
                        </a:cxn>
                        <a:cxn ang="T131">
                          <a:pos x="T38" y="T39"/>
                        </a:cxn>
                        <a:cxn ang="T132">
                          <a:pos x="T40" y="T41"/>
                        </a:cxn>
                        <a:cxn ang="T133">
                          <a:pos x="T42" y="T43"/>
                        </a:cxn>
                        <a:cxn ang="T134">
                          <a:pos x="T44" y="T45"/>
                        </a:cxn>
                        <a:cxn ang="T135">
                          <a:pos x="T46" y="T47"/>
                        </a:cxn>
                        <a:cxn ang="T136">
                          <a:pos x="T48" y="T49"/>
                        </a:cxn>
                        <a:cxn ang="T137">
                          <a:pos x="T50" y="T51"/>
                        </a:cxn>
                        <a:cxn ang="T138">
                          <a:pos x="T52" y="T53"/>
                        </a:cxn>
                        <a:cxn ang="T139">
                          <a:pos x="T54" y="T55"/>
                        </a:cxn>
                        <a:cxn ang="T140">
                          <a:pos x="T56" y="T57"/>
                        </a:cxn>
                        <a:cxn ang="T141">
                          <a:pos x="T58" y="T59"/>
                        </a:cxn>
                        <a:cxn ang="T142">
                          <a:pos x="T60" y="T61"/>
                        </a:cxn>
                        <a:cxn ang="T143">
                          <a:pos x="T62" y="T63"/>
                        </a:cxn>
                        <a:cxn ang="T144">
                          <a:pos x="T64" y="T65"/>
                        </a:cxn>
                        <a:cxn ang="T145">
                          <a:pos x="T66" y="T67"/>
                        </a:cxn>
                        <a:cxn ang="T146">
                          <a:pos x="T68" y="T69"/>
                        </a:cxn>
                        <a:cxn ang="T147">
                          <a:pos x="T70" y="T71"/>
                        </a:cxn>
                        <a:cxn ang="T148">
                          <a:pos x="T72" y="T73"/>
                        </a:cxn>
                        <a:cxn ang="T149">
                          <a:pos x="T74" y="T75"/>
                        </a:cxn>
                        <a:cxn ang="T150">
                          <a:pos x="T76" y="T77"/>
                        </a:cxn>
                        <a:cxn ang="T151">
                          <a:pos x="T78" y="T79"/>
                        </a:cxn>
                        <a:cxn ang="T152">
                          <a:pos x="T80" y="T81"/>
                        </a:cxn>
                        <a:cxn ang="T153">
                          <a:pos x="T82" y="T83"/>
                        </a:cxn>
                        <a:cxn ang="T154">
                          <a:pos x="T84" y="T85"/>
                        </a:cxn>
                        <a:cxn ang="T155">
                          <a:pos x="T86" y="T87"/>
                        </a:cxn>
                        <a:cxn ang="T156">
                          <a:pos x="T88" y="T89"/>
                        </a:cxn>
                        <a:cxn ang="T157">
                          <a:pos x="T90" y="T91"/>
                        </a:cxn>
                        <a:cxn ang="T158">
                          <a:pos x="T92" y="T93"/>
                        </a:cxn>
                        <a:cxn ang="T159">
                          <a:pos x="T94" y="T95"/>
                        </a:cxn>
                        <a:cxn ang="T160">
                          <a:pos x="T96" y="T97"/>
                        </a:cxn>
                        <a:cxn ang="T161">
                          <a:pos x="T98" y="T99"/>
                        </a:cxn>
                        <a:cxn ang="T162">
                          <a:pos x="T100" y="T101"/>
                        </a:cxn>
                        <a:cxn ang="T163">
                          <a:pos x="T102" y="T103"/>
                        </a:cxn>
                        <a:cxn ang="T164">
                          <a:pos x="T104" y="T105"/>
                        </a:cxn>
                        <a:cxn ang="T165">
                          <a:pos x="T106" y="T107"/>
                        </a:cxn>
                        <a:cxn ang="T166">
                          <a:pos x="T108" y="T109"/>
                        </a:cxn>
                        <a:cxn ang="T167">
                          <a:pos x="T110" y="T111"/>
                        </a:cxn>
                      </a:cxnLst>
                      <a:rect l="T168" t="T169" r="T170" b="T171"/>
                      <a:pathLst>
                        <a:path w="943" h="116">
                          <a:moveTo>
                            <a:pt x="435" y="0"/>
                          </a:moveTo>
                          <a:lnTo>
                            <a:pt x="442" y="0"/>
                          </a:lnTo>
                          <a:lnTo>
                            <a:pt x="450" y="1"/>
                          </a:lnTo>
                          <a:lnTo>
                            <a:pt x="458" y="1"/>
                          </a:lnTo>
                          <a:lnTo>
                            <a:pt x="465" y="1"/>
                          </a:lnTo>
                          <a:lnTo>
                            <a:pt x="472" y="1"/>
                          </a:lnTo>
                          <a:lnTo>
                            <a:pt x="480" y="1"/>
                          </a:lnTo>
                          <a:lnTo>
                            <a:pt x="488" y="1"/>
                          </a:lnTo>
                          <a:lnTo>
                            <a:pt x="496" y="2"/>
                          </a:lnTo>
                          <a:lnTo>
                            <a:pt x="503" y="2"/>
                          </a:lnTo>
                          <a:lnTo>
                            <a:pt x="510" y="2"/>
                          </a:lnTo>
                          <a:lnTo>
                            <a:pt x="518" y="2"/>
                          </a:lnTo>
                          <a:lnTo>
                            <a:pt x="525" y="4"/>
                          </a:lnTo>
                          <a:lnTo>
                            <a:pt x="533" y="4"/>
                          </a:lnTo>
                          <a:lnTo>
                            <a:pt x="540" y="5"/>
                          </a:lnTo>
                          <a:lnTo>
                            <a:pt x="548" y="5"/>
                          </a:lnTo>
                          <a:lnTo>
                            <a:pt x="555" y="5"/>
                          </a:lnTo>
                          <a:lnTo>
                            <a:pt x="562" y="5"/>
                          </a:lnTo>
                          <a:lnTo>
                            <a:pt x="571" y="5"/>
                          </a:lnTo>
                          <a:lnTo>
                            <a:pt x="578" y="5"/>
                          </a:lnTo>
                          <a:lnTo>
                            <a:pt x="586" y="5"/>
                          </a:lnTo>
                          <a:lnTo>
                            <a:pt x="593" y="5"/>
                          </a:lnTo>
                          <a:lnTo>
                            <a:pt x="600" y="6"/>
                          </a:lnTo>
                          <a:lnTo>
                            <a:pt x="609" y="6"/>
                          </a:lnTo>
                          <a:lnTo>
                            <a:pt x="616" y="7"/>
                          </a:lnTo>
                          <a:lnTo>
                            <a:pt x="623" y="7"/>
                          </a:lnTo>
                          <a:lnTo>
                            <a:pt x="630" y="7"/>
                          </a:lnTo>
                          <a:lnTo>
                            <a:pt x="638" y="7"/>
                          </a:lnTo>
                          <a:lnTo>
                            <a:pt x="645" y="7"/>
                          </a:lnTo>
                          <a:lnTo>
                            <a:pt x="652" y="7"/>
                          </a:lnTo>
                          <a:lnTo>
                            <a:pt x="661" y="8"/>
                          </a:lnTo>
                          <a:lnTo>
                            <a:pt x="668" y="9"/>
                          </a:lnTo>
                          <a:lnTo>
                            <a:pt x="676" y="9"/>
                          </a:lnTo>
                          <a:lnTo>
                            <a:pt x="683" y="9"/>
                          </a:lnTo>
                          <a:lnTo>
                            <a:pt x="690" y="9"/>
                          </a:lnTo>
                          <a:lnTo>
                            <a:pt x="699" y="9"/>
                          </a:lnTo>
                          <a:lnTo>
                            <a:pt x="706" y="11"/>
                          </a:lnTo>
                          <a:lnTo>
                            <a:pt x="713" y="11"/>
                          </a:lnTo>
                          <a:lnTo>
                            <a:pt x="720" y="12"/>
                          </a:lnTo>
                          <a:lnTo>
                            <a:pt x="728" y="12"/>
                          </a:lnTo>
                          <a:lnTo>
                            <a:pt x="735" y="12"/>
                          </a:lnTo>
                          <a:lnTo>
                            <a:pt x="743" y="12"/>
                          </a:lnTo>
                          <a:lnTo>
                            <a:pt x="750" y="13"/>
                          </a:lnTo>
                          <a:lnTo>
                            <a:pt x="757" y="14"/>
                          </a:lnTo>
                          <a:lnTo>
                            <a:pt x="765" y="14"/>
                          </a:lnTo>
                          <a:lnTo>
                            <a:pt x="772" y="15"/>
                          </a:lnTo>
                          <a:lnTo>
                            <a:pt x="779" y="17"/>
                          </a:lnTo>
                          <a:lnTo>
                            <a:pt x="787" y="17"/>
                          </a:lnTo>
                          <a:lnTo>
                            <a:pt x="795" y="18"/>
                          </a:lnTo>
                          <a:lnTo>
                            <a:pt x="802" y="18"/>
                          </a:lnTo>
                          <a:lnTo>
                            <a:pt x="809" y="19"/>
                          </a:lnTo>
                          <a:lnTo>
                            <a:pt x="816" y="19"/>
                          </a:lnTo>
                          <a:lnTo>
                            <a:pt x="824" y="20"/>
                          </a:lnTo>
                          <a:lnTo>
                            <a:pt x="832" y="23"/>
                          </a:lnTo>
                          <a:lnTo>
                            <a:pt x="839" y="23"/>
                          </a:lnTo>
                          <a:lnTo>
                            <a:pt x="846" y="24"/>
                          </a:lnTo>
                          <a:lnTo>
                            <a:pt x="853" y="25"/>
                          </a:lnTo>
                          <a:lnTo>
                            <a:pt x="860" y="26"/>
                          </a:lnTo>
                          <a:lnTo>
                            <a:pt x="867" y="27"/>
                          </a:lnTo>
                          <a:lnTo>
                            <a:pt x="876" y="28"/>
                          </a:lnTo>
                          <a:lnTo>
                            <a:pt x="883" y="30"/>
                          </a:lnTo>
                          <a:lnTo>
                            <a:pt x="890" y="31"/>
                          </a:lnTo>
                          <a:lnTo>
                            <a:pt x="897" y="32"/>
                          </a:lnTo>
                          <a:lnTo>
                            <a:pt x="904" y="34"/>
                          </a:lnTo>
                          <a:lnTo>
                            <a:pt x="912" y="36"/>
                          </a:lnTo>
                          <a:lnTo>
                            <a:pt x="916" y="39"/>
                          </a:lnTo>
                          <a:lnTo>
                            <a:pt x="919" y="44"/>
                          </a:lnTo>
                          <a:lnTo>
                            <a:pt x="923" y="49"/>
                          </a:lnTo>
                          <a:lnTo>
                            <a:pt x="928" y="52"/>
                          </a:lnTo>
                          <a:lnTo>
                            <a:pt x="931" y="57"/>
                          </a:lnTo>
                          <a:lnTo>
                            <a:pt x="934" y="62"/>
                          </a:lnTo>
                          <a:lnTo>
                            <a:pt x="938" y="65"/>
                          </a:lnTo>
                          <a:lnTo>
                            <a:pt x="943" y="70"/>
                          </a:lnTo>
                          <a:lnTo>
                            <a:pt x="940" y="75"/>
                          </a:lnTo>
                          <a:lnTo>
                            <a:pt x="936" y="78"/>
                          </a:lnTo>
                          <a:lnTo>
                            <a:pt x="934" y="83"/>
                          </a:lnTo>
                          <a:lnTo>
                            <a:pt x="931" y="88"/>
                          </a:lnTo>
                          <a:lnTo>
                            <a:pt x="929" y="91"/>
                          </a:lnTo>
                          <a:lnTo>
                            <a:pt x="927" y="95"/>
                          </a:lnTo>
                          <a:lnTo>
                            <a:pt x="925" y="101"/>
                          </a:lnTo>
                          <a:lnTo>
                            <a:pt x="923" y="106"/>
                          </a:lnTo>
                          <a:lnTo>
                            <a:pt x="918" y="106"/>
                          </a:lnTo>
                          <a:lnTo>
                            <a:pt x="915" y="106"/>
                          </a:lnTo>
                          <a:lnTo>
                            <a:pt x="911" y="106"/>
                          </a:lnTo>
                          <a:lnTo>
                            <a:pt x="906" y="106"/>
                          </a:lnTo>
                          <a:lnTo>
                            <a:pt x="902" y="106"/>
                          </a:lnTo>
                          <a:lnTo>
                            <a:pt x="898" y="106"/>
                          </a:lnTo>
                          <a:lnTo>
                            <a:pt x="893" y="106"/>
                          </a:lnTo>
                          <a:lnTo>
                            <a:pt x="889" y="106"/>
                          </a:lnTo>
                          <a:lnTo>
                            <a:pt x="885" y="106"/>
                          </a:lnTo>
                          <a:lnTo>
                            <a:pt x="880" y="106"/>
                          </a:lnTo>
                          <a:lnTo>
                            <a:pt x="876" y="106"/>
                          </a:lnTo>
                          <a:lnTo>
                            <a:pt x="872" y="106"/>
                          </a:lnTo>
                          <a:lnTo>
                            <a:pt x="867" y="106"/>
                          </a:lnTo>
                          <a:lnTo>
                            <a:pt x="864" y="106"/>
                          </a:lnTo>
                          <a:lnTo>
                            <a:pt x="859" y="106"/>
                          </a:lnTo>
                          <a:lnTo>
                            <a:pt x="855" y="106"/>
                          </a:lnTo>
                          <a:lnTo>
                            <a:pt x="851" y="104"/>
                          </a:lnTo>
                          <a:lnTo>
                            <a:pt x="847" y="104"/>
                          </a:lnTo>
                          <a:lnTo>
                            <a:pt x="842" y="103"/>
                          </a:lnTo>
                          <a:lnTo>
                            <a:pt x="838" y="103"/>
                          </a:lnTo>
                          <a:lnTo>
                            <a:pt x="834" y="103"/>
                          </a:lnTo>
                          <a:lnTo>
                            <a:pt x="829" y="102"/>
                          </a:lnTo>
                          <a:lnTo>
                            <a:pt x="826" y="102"/>
                          </a:lnTo>
                          <a:lnTo>
                            <a:pt x="822" y="102"/>
                          </a:lnTo>
                          <a:lnTo>
                            <a:pt x="817" y="101"/>
                          </a:lnTo>
                          <a:lnTo>
                            <a:pt x="814" y="101"/>
                          </a:lnTo>
                          <a:lnTo>
                            <a:pt x="809" y="100"/>
                          </a:lnTo>
                          <a:lnTo>
                            <a:pt x="806" y="100"/>
                          </a:lnTo>
                          <a:lnTo>
                            <a:pt x="801" y="100"/>
                          </a:lnTo>
                          <a:lnTo>
                            <a:pt x="797" y="99"/>
                          </a:lnTo>
                          <a:lnTo>
                            <a:pt x="792" y="99"/>
                          </a:lnTo>
                          <a:lnTo>
                            <a:pt x="789" y="99"/>
                          </a:lnTo>
                          <a:lnTo>
                            <a:pt x="784" y="97"/>
                          </a:lnTo>
                          <a:lnTo>
                            <a:pt x="781" y="97"/>
                          </a:lnTo>
                          <a:lnTo>
                            <a:pt x="776" y="96"/>
                          </a:lnTo>
                          <a:lnTo>
                            <a:pt x="772" y="95"/>
                          </a:lnTo>
                          <a:lnTo>
                            <a:pt x="768" y="95"/>
                          </a:lnTo>
                          <a:lnTo>
                            <a:pt x="764" y="95"/>
                          </a:lnTo>
                          <a:lnTo>
                            <a:pt x="759" y="94"/>
                          </a:lnTo>
                          <a:lnTo>
                            <a:pt x="756" y="94"/>
                          </a:lnTo>
                          <a:lnTo>
                            <a:pt x="751" y="93"/>
                          </a:lnTo>
                          <a:lnTo>
                            <a:pt x="746" y="93"/>
                          </a:lnTo>
                          <a:lnTo>
                            <a:pt x="743" y="93"/>
                          </a:lnTo>
                          <a:lnTo>
                            <a:pt x="739" y="93"/>
                          </a:lnTo>
                          <a:lnTo>
                            <a:pt x="734" y="91"/>
                          </a:lnTo>
                          <a:lnTo>
                            <a:pt x="731" y="91"/>
                          </a:lnTo>
                          <a:lnTo>
                            <a:pt x="726" y="91"/>
                          </a:lnTo>
                          <a:lnTo>
                            <a:pt x="722" y="91"/>
                          </a:lnTo>
                          <a:lnTo>
                            <a:pt x="719" y="90"/>
                          </a:lnTo>
                          <a:lnTo>
                            <a:pt x="713" y="90"/>
                          </a:lnTo>
                          <a:lnTo>
                            <a:pt x="709" y="90"/>
                          </a:lnTo>
                          <a:lnTo>
                            <a:pt x="706" y="90"/>
                          </a:lnTo>
                          <a:lnTo>
                            <a:pt x="701" y="89"/>
                          </a:lnTo>
                          <a:lnTo>
                            <a:pt x="696" y="89"/>
                          </a:lnTo>
                          <a:lnTo>
                            <a:pt x="693" y="89"/>
                          </a:lnTo>
                          <a:lnTo>
                            <a:pt x="688" y="89"/>
                          </a:lnTo>
                          <a:lnTo>
                            <a:pt x="684" y="89"/>
                          </a:lnTo>
                          <a:lnTo>
                            <a:pt x="680" y="89"/>
                          </a:lnTo>
                          <a:lnTo>
                            <a:pt x="675" y="89"/>
                          </a:lnTo>
                          <a:lnTo>
                            <a:pt x="671" y="89"/>
                          </a:lnTo>
                          <a:lnTo>
                            <a:pt x="667" y="89"/>
                          </a:lnTo>
                          <a:lnTo>
                            <a:pt x="663" y="89"/>
                          </a:lnTo>
                          <a:lnTo>
                            <a:pt x="658" y="89"/>
                          </a:lnTo>
                          <a:lnTo>
                            <a:pt x="655" y="90"/>
                          </a:lnTo>
                          <a:lnTo>
                            <a:pt x="650" y="89"/>
                          </a:lnTo>
                          <a:lnTo>
                            <a:pt x="645" y="88"/>
                          </a:lnTo>
                          <a:lnTo>
                            <a:pt x="641" y="88"/>
                          </a:lnTo>
                          <a:lnTo>
                            <a:pt x="636" y="88"/>
                          </a:lnTo>
                          <a:lnTo>
                            <a:pt x="632" y="87"/>
                          </a:lnTo>
                          <a:lnTo>
                            <a:pt x="628" y="87"/>
                          </a:lnTo>
                          <a:lnTo>
                            <a:pt x="623" y="85"/>
                          </a:lnTo>
                          <a:lnTo>
                            <a:pt x="619" y="85"/>
                          </a:lnTo>
                          <a:lnTo>
                            <a:pt x="614" y="85"/>
                          </a:lnTo>
                          <a:lnTo>
                            <a:pt x="610" y="84"/>
                          </a:lnTo>
                          <a:lnTo>
                            <a:pt x="605" y="84"/>
                          </a:lnTo>
                          <a:lnTo>
                            <a:pt x="600" y="84"/>
                          </a:lnTo>
                          <a:lnTo>
                            <a:pt x="595" y="83"/>
                          </a:lnTo>
                          <a:lnTo>
                            <a:pt x="592" y="83"/>
                          </a:lnTo>
                          <a:lnTo>
                            <a:pt x="587" y="83"/>
                          </a:lnTo>
                          <a:lnTo>
                            <a:pt x="582" y="83"/>
                          </a:lnTo>
                          <a:lnTo>
                            <a:pt x="578" y="82"/>
                          </a:lnTo>
                          <a:lnTo>
                            <a:pt x="573" y="82"/>
                          </a:lnTo>
                          <a:lnTo>
                            <a:pt x="568" y="81"/>
                          </a:lnTo>
                          <a:lnTo>
                            <a:pt x="563" y="81"/>
                          </a:lnTo>
                          <a:lnTo>
                            <a:pt x="559" y="81"/>
                          </a:lnTo>
                          <a:lnTo>
                            <a:pt x="554" y="81"/>
                          </a:lnTo>
                          <a:lnTo>
                            <a:pt x="549" y="81"/>
                          </a:lnTo>
                          <a:lnTo>
                            <a:pt x="544" y="81"/>
                          </a:lnTo>
                          <a:lnTo>
                            <a:pt x="540" y="81"/>
                          </a:lnTo>
                          <a:lnTo>
                            <a:pt x="536" y="81"/>
                          </a:lnTo>
                          <a:lnTo>
                            <a:pt x="531" y="81"/>
                          </a:lnTo>
                          <a:lnTo>
                            <a:pt x="525" y="81"/>
                          </a:lnTo>
                          <a:lnTo>
                            <a:pt x="521" y="81"/>
                          </a:lnTo>
                          <a:lnTo>
                            <a:pt x="516" y="81"/>
                          </a:lnTo>
                          <a:lnTo>
                            <a:pt x="512" y="81"/>
                          </a:lnTo>
                          <a:lnTo>
                            <a:pt x="508" y="82"/>
                          </a:lnTo>
                          <a:lnTo>
                            <a:pt x="501" y="81"/>
                          </a:lnTo>
                          <a:lnTo>
                            <a:pt x="493" y="81"/>
                          </a:lnTo>
                          <a:lnTo>
                            <a:pt x="485" y="81"/>
                          </a:lnTo>
                          <a:lnTo>
                            <a:pt x="479" y="81"/>
                          </a:lnTo>
                          <a:lnTo>
                            <a:pt x="472" y="80"/>
                          </a:lnTo>
                          <a:lnTo>
                            <a:pt x="465" y="80"/>
                          </a:lnTo>
                          <a:lnTo>
                            <a:pt x="458" y="80"/>
                          </a:lnTo>
                          <a:lnTo>
                            <a:pt x="451" y="80"/>
                          </a:lnTo>
                          <a:lnTo>
                            <a:pt x="444" y="78"/>
                          </a:lnTo>
                          <a:lnTo>
                            <a:pt x="438" y="78"/>
                          </a:lnTo>
                          <a:lnTo>
                            <a:pt x="429" y="78"/>
                          </a:lnTo>
                          <a:lnTo>
                            <a:pt x="422" y="78"/>
                          </a:lnTo>
                          <a:lnTo>
                            <a:pt x="415" y="78"/>
                          </a:lnTo>
                          <a:lnTo>
                            <a:pt x="409" y="78"/>
                          </a:lnTo>
                          <a:lnTo>
                            <a:pt x="402" y="78"/>
                          </a:lnTo>
                          <a:lnTo>
                            <a:pt x="395" y="78"/>
                          </a:lnTo>
                          <a:lnTo>
                            <a:pt x="387" y="78"/>
                          </a:lnTo>
                          <a:lnTo>
                            <a:pt x="381" y="78"/>
                          </a:lnTo>
                          <a:lnTo>
                            <a:pt x="374" y="78"/>
                          </a:lnTo>
                          <a:lnTo>
                            <a:pt x="366" y="78"/>
                          </a:lnTo>
                          <a:lnTo>
                            <a:pt x="359" y="78"/>
                          </a:lnTo>
                          <a:lnTo>
                            <a:pt x="352" y="78"/>
                          </a:lnTo>
                          <a:lnTo>
                            <a:pt x="345" y="80"/>
                          </a:lnTo>
                          <a:lnTo>
                            <a:pt x="339" y="80"/>
                          </a:lnTo>
                          <a:lnTo>
                            <a:pt x="331" y="80"/>
                          </a:lnTo>
                          <a:lnTo>
                            <a:pt x="325" y="80"/>
                          </a:lnTo>
                          <a:lnTo>
                            <a:pt x="318" y="81"/>
                          </a:lnTo>
                          <a:lnTo>
                            <a:pt x="311" y="81"/>
                          </a:lnTo>
                          <a:lnTo>
                            <a:pt x="304" y="81"/>
                          </a:lnTo>
                          <a:lnTo>
                            <a:pt x="298" y="82"/>
                          </a:lnTo>
                          <a:lnTo>
                            <a:pt x="291" y="82"/>
                          </a:lnTo>
                          <a:lnTo>
                            <a:pt x="283" y="83"/>
                          </a:lnTo>
                          <a:lnTo>
                            <a:pt x="276" y="83"/>
                          </a:lnTo>
                          <a:lnTo>
                            <a:pt x="269" y="83"/>
                          </a:lnTo>
                          <a:lnTo>
                            <a:pt x="263" y="84"/>
                          </a:lnTo>
                          <a:lnTo>
                            <a:pt x="256" y="84"/>
                          </a:lnTo>
                          <a:lnTo>
                            <a:pt x="249" y="85"/>
                          </a:lnTo>
                          <a:lnTo>
                            <a:pt x="242" y="85"/>
                          </a:lnTo>
                          <a:lnTo>
                            <a:pt x="235" y="87"/>
                          </a:lnTo>
                          <a:lnTo>
                            <a:pt x="229" y="88"/>
                          </a:lnTo>
                          <a:lnTo>
                            <a:pt x="222" y="88"/>
                          </a:lnTo>
                          <a:lnTo>
                            <a:pt x="215" y="89"/>
                          </a:lnTo>
                          <a:lnTo>
                            <a:pt x="208" y="90"/>
                          </a:lnTo>
                          <a:lnTo>
                            <a:pt x="202" y="90"/>
                          </a:lnTo>
                          <a:lnTo>
                            <a:pt x="194" y="91"/>
                          </a:lnTo>
                          <a:lnTo>
                            <a:pt x="187" y="93"/>
                          </a:lnTo>
                          <a:lnTo>
                            <a:pt x="181" y="94"/>
                          </a:lnTo>
                          <a:lnTo>
                            <a:pt x="174" y="95"/>
                          </a:lnTo>
                          <a:lnTo>
                            <a:pt x="167" y="95"/>
                          </a:lnTo>
                          <a:lnTo>
                            <a:pt x="161" y="96"/>
                          </a:lnTo>
                          <a:lnTo>
                            <a:pt x="154" y="97"/>
                          </a:lnTo>
                          <a:lnTo>
                            <a:pt x="147" y="99"/>
                          </a:lnTo>
                          <a:lnTo>
                            <a:pt x="141" y="100"/>
                          </a:lnTo>
                          <a:lnTo>
                            <a:pt x="134" y="101"/>
                          </a:lnTo>
                          <a:lnTo>
                            <a:pt x="127" y="103"/>
                          </a:lnTo>
                          <a:lnTo>
                            <a:pt x="121" y="104"/>
                          </a:lnTo>
                          <a:lnTo>
                            <a:pt x="114" y="106"/>
                          </a:lnTo>
                          <a:lnTo>
                            <a:pt x="108" y="107"/>
                          </a:lnTo>
                          <a:lnTo>
                            <a:pt x="101" y="108"/>
                          </a:lnTo>
                          <a:lnTo>
                            <a:pt x="95" y="110"/>
                          </a:lnTo>
                          <a:lnTo>
                            <a:pt x="88" y="112"/>
                          </a:lnTo>
                          <a:lnTo>
                            <a:pt x="82" y="113"/>
                          </a:lnTo>
                          <a:lnTo>
                            <a:pt x="76" y="115"/>
                          </a:lnTo>
                          <a:lnTo>
                            <a:pt x="69" y="116"/>
                          </a:lnTo>
                          <a:lnTo>
                            <a:pt x="65" y="115"/>
                          </a:lnTo>
                          <a:lnTo>
                            <a:pt x="62" y="115"/>
                          </a:lnTo>
                          <a:lnTo>
                            <a:pt x="58" y="114"/>
                          </a:lnTo>
                          <a:lnTo>
                            <a:pt x="56" y="114"/>
                          </a:lnTo>
                          <a:lnTo>
                            <a:pt x="52" y="113"/>
                          </a:lnTo>
                          <a:lnTo>
                            <a:pt x="49" y="113"/>
                          </a:lnTo>
                          <a:lnTo>
                            <a:pt x="45" y="113"/>
                          </a:lnTo>
                          <a:lnTo>
                            <a:pt x="43" y="113"/>
                          </a:lnTo>
                          <a:lnTo>
                            <a:pt x="39" y="113"/>
                          </a:lnTo>
                          <a:lnTo>
                            <a:pt x="37" y="113"/>
                          </a:lnTo>
                          <a:lnTo>
                            <a:pt x="33" y="113"/>
                          </a:lnTo>
                          <a:lnTo>
                            <a:pt x="31" y="113"/>
                          </a:lnTo>
                          <a:lnTo>
                            <a:pt x="27" y="113"/>
                          </a:lnTo>
                          <a:lnTo>
                            <a:pt x="25" y="113"/>
                          </a:lnTo>
                          <a:lnTo>
                            <a:pt x="22" y="113"/>
                          </a:lnTo>
                          <a:lnTo>
                            <a:pt x="19" y="113"/>
                          </a:lnTo>
                          <a:lnTo>
                            <a:pt x="18" y="109"/>
                          </a:lnTo>
                          <a:lnTo>
                            <a:pt x="16" y="107"/>
                          </a:lnTo>
                          <a:lnTo>
                            <a:pt x="15" y="103"/>
                          </a:lnTo>
                          <a:lnTo>
                            <a:pt x="14" y="101"/>
                          </a:lnTo>
                          <a:lnTo>
                            <a:pt x="12" y="95"/>
                          </a:lnTo>
                          <a:lnTo>
                            <a:pt x="9" y="91"/>
                          </a:lnTo>
                          <a:lnTo>
                            <a:pt x="7" y="87"/>
                          </a:lnTo>
                          <a:lnTo>
                            <a:pt x="5" y="83"/>
                          </a:lnTo>
                          <a:lnTo>
                            <a:pt x="2" y="78"/>
                          </a:lnTo>
                          <a:lnTo>
                            <a:pt x="0" y="75"/>
                          </a:lnTo>
                          <a:lnTo>
                            <a:pt x="2" y="70"/>
                          </a:lnTo>
                          <a:lnTo>
                            <a:pt x="6" y="68"/>
                          </a:lnTo>
                          <a:lnTo>
                            <a:pt x="8" y="64"/>
                          </a:lnTo>
                          <a:lnTo>
                            <a:pt x="12" y="61"/>
                          </a:lnTo>
                          <a:lnTo>
                            <a:pt x="14" y="58"/>
                          </a:lnTo>
                          <a:lnTo>
                            <a:pt x="18" y="55"/>
                          </a:lnTo>
                          <a:lnTo>
                            <a:pt x="21" y="52"/>
                          </a:lnTo>
                          <a:lnTo>
                            <a:pt x="25" y="51"/>
                          </a:lnTo>
                          <a:lnTo>
                            <a:pt x="27" y="49"/>
                          </a:lnTo>
                          <a:lnTo>
                            <a:pt x="31" y="46"/>
                          </a:lnTo>
                          <a:lnTo>
                            <a:pt x="34" y="44"/>
                          </a:lnTo>
                          <a:lnTo>
                            <a:pt x="38" y="43"/>
                          </a:lnTo>
                          <a:lnTo>
                            <a:pt x="41" y="40"/>
                          </a:lnTo>
                          <a:lnTo>
                            <a:pt x="45" y="39"/>
                          </a:lnTo>
                          <a:lnTo>
                            <a:pt x="49" y="38"/>
                          </a:lnTo>
                          <a:lnTo>
                            <a:pt x="53" y="37"/>
                          </a:lnTo>
                          <a:lnTo>
                            <a:pt x="56" y="34"/>
                          </a:lnTo>
                          <a:lnTo>
                            <a:pt x="60" y="33"/>
                          </a:lnTo>
                          <a:lnTo>
                            <a:pt x="64" y="32"/>
                          </a:lnTo>
                          <a:lnTo>
                            <a:pt x="67" y="31"/>
                          </a:lnTo>
                          <a:lnTo>
                            <a:pt x="71" y="30"/>
                          </a:lnTo>
                          <a:lnTo>
                            <a:pt x="76" y="30"/>
                          </a:lnTo>
                          <a:lnTo>
                            <a:pt x="79" y="28"/>
                          </a:lnTo>
                          <a:lnTo>
                            <a:pt x="83" y="27"/>
                          </a:lnTo>
                          <a:lnTo>
                            <a:pt x="88" y="27"/>
                          </a:lnTo>
                          <a:lnTo>
                            <a:pt x="91" y="26"/>
                          </a:lnTo>
                          <a:lnTo>
                            <a:pt x="95" y="25"/>
                          </a:lnTo>
                          <a:lnTo>
                            <a:pt x="98" y="25"/>
                          </a:lnTo>
                          <a:lnTo>
                            <a:pt x="103" y="25"/>
                          </a:lnTo>
                          <a:lnTo>
                            <a:pt x="107" y="25"/>
                          </a:lnTo>
                          <a:lnTo>
                            <a:pt x="111" y="24"/>
                          </a:lnTo>
                          <a:lnTo>
                            <a:pt x="116" y="24"/>
                          </a:lnTo>
                          <a:lnTo>
                            <a:pt x="120" y="23"/>
                          </a:lnTo>
                          <a:lnTo>
                            <a:pt x="123" y="23"/>
                          </a:lnTo>
                          <a:lnTo>
                            <a:pt x="127" y="23"/>
                          </a:lnTo>
                          <a:lnTo>
                            <a:pt x="132" y="23"/>
                          </a:lnTo>
                          <a:lnTo>
                            <a:pt x="135" y="23"/>
                          </a:lnTo>
                          <a:lnTo>
                            <a:pt x="140" y="21"/>
                          </a:lnTo>
                          <a:lnTo>
                            <a:pt x="143" y="21"/>
                          </a:lnTo>
                          <a:lnTo>
                            <a:pt x="148" y="21"/>
                          </a:lnTo>
                          <a:lnTo>
                            <a:pt x="152" y="20"/>
                          </a:lnTo>
                          <a:lnTo>
                            <a:pt x="156" y="20"/>
                          </a:lnTo>
                          <a:lnTo>
                            <a:pt x="161" y="20"/>
                          </a:lnTo>
                          <a:lnTo>
                            <a:pt x="165" y="20"/>
                          </a:lnTo>
                          <a:lnTo>
                            <a:pt x="170" y="19"/>
                          </a:lnTo>
                          <a:lnTo>
                            <a:pt x="173" y="19"/>
                          </a:lnTo>
                          <a:lnTo>
                            <a:pt x="177" y="19"/>
                          </a:lnTo>
                          <a:lnTo>
                            <a:pt x="181" y="19"/>
                          </a:lnTo>
                          <a:lnTo>
                            <a:pt x="186" y="19"/>
                          </a:lnTo>
                          <a:lnTo>
                            <a:pt x="190" y="19"/>
                          </a:lnTo>
                          <a:lnTo>
                            <a:pt x="194" y="18"/>
                          </a:lnTo>
                          <a:lnTo>
                            <a:pt x="198" y="18"/>
                          </a:lnTo>
                          <a:lnTo>
                            <a:pt x="202" y="17"/>
                          </a:lnTo>
                          <a:lnTo>
                            <a:pt x="206" y="17"/>
                          </a:lnTo>
                          <a:lnTo>
                            <a:pt x="210" y="15"/>
                          </a:lnTo>
                          <a:lnTo>
                            <a:pt x="215" y="15"/>
                          </a:lnTo>
                          <a:lnTo>
                            <a:pt x="218" y="14"/>
                          </a:lnTo>
                          <a:lnTo>
                            <a:pt x="222" y="14"/>
                          </a:lnTo>
                          <a:lnTo>
                            <a:pt x="225" y="13"/>
                          </a:lnTo>
                          <a:lnTo>
                            <a:pt x="230" y="12"/>
                          </a:lnTo>
                          <a:lnTo>
                            <a:pt x="234" y="12"/>
                          </a:lnTo>
                          <a:lnTo>
                            <a:pt x="237" y="11"/>
                          </a:lnTo>
                          <a:lnTo>
                            <a:pt x="242" y="9"/>
                          </a:lnTo>
                          <a:lnTo>
                            <a:pt x="245" y="9"/>
                          </a:lnTo>
                          <a:lnTo>
                            <a:pt x="249" y="7"/>
                          </a:lnTo>
                          <a:lnTo>
                            <a:pt x="251" y="7"/>
                          </a:lnTo>
                          <a:lnTo>
                            <a:pt x="255" y="7"/>
                          </a:lnTo>
                          <a:lnTo>
                            <a:pt x="257" y="7"/>
                          </a:lnTo>
                          <a:lnTo>
                            <a:pt x="260" y="7"/>
                          </a:lnTo>
                          <a:lnTo>
                            <a:pt x="263" y="6"/>
                          </a:lnTo>
                          <a:lnTo>
                            <a:pt x="266" y="6"/>
                          </a:lnTo>
                          <a:lnTo>
                            <a:pt x="269" y="6"/>
                          </a:lnTo>
                          <a:lnTo>
                            <a:pt x="272" y="5"/>
                          </a:lnTo>
                          <a:lnTo>
                            <a:pt x="275" y="5"/>
                          </a:lnTo>
                          <a:lnTo>
                            <a:pt x="278" y="5"/>
                          </a:lnTo>
                          <a:lnTo>
                            <a:pt x="281" y="5"/>
                          </a:lnTo>
                          <a:lnTo>
                            <a:pt x="283" y="5"/>
                          </a:lnTo>
                          <a:lnTo>
                            <a:pt x="287" y="5"/>
                          </a:lnTo>
                          <a:lnTo>
                            <a:pt x="289" y="5"/>
                          </a:lnTo>
                          <a:lnTo>
                            <a:pt x="293" y="5"/>
                          </a:lnTo>
                          <a:lnTo>
                            <a:pt x="295" y="5"/>
                          </a:lnTo>
                          <a:lnTo>
                            <a:pt x="298" y="5"/>
                          </a:lnTo>
                          <a:lnTo>
                            <a:pt x="301" y="5"/>
                          </a:lnTo>
                          <a:lnTo>
                            <a:pt x="304" y="5"/>
                          </a:lnTo>
                          <a:lnTo>
                            <a:pt x="307" y="5"/>
                          </a:lnTo>
                          <a:lnTo>
                            <a:pt x="311" y="5"/>
                          </a:lnTo>
                          <a:lnTo>
                            <a:pt x="313" y="5"/>
                          </a:lnTo>
                          <a:lnTo>
                            <a:pt x="315" y="5"/>
                          </a:lnTo>
                          <a:lnTo>
                            <a:pt x="319" y="5"/>
                          </a:lnTo>
                          <a:lnTo>
                            <a:pt x="321" y="5"/>
                          </a:lnTo>
                          <a:lnTo>
                            <a:pt x="325" y="5"/>
                          </a:lnTo>
                          <a:lnTo>
                            <a:pt x="329" y="5"/>
                          </a:lnTo>
                          <a:lnTo>
                            <a:pt x="331" y="5"/>
                          </a:lnTo>
                          <a:lnTo>
                            <a:pt x="333" y="5"/>
                          </a:lnTo>
                          <a:lnTo>
                            <a:pt x="337" y="5"/>
                          </a:lnTo>
                          <a:lnTo>
                            <a:pt x="340" y="6"/>
                          </a:lnTo>
                          <a:lnTo>
                            <a:pt x="343" y="5"/>
                          </a:lnTo>
                          <a:lnTo>
                            <a:pt x="346" y="5"/>
                          </a:lnTo>
                          <a:lnTo>
                            <a:pt x="349" y="5"/>
                          </a:lnTo>
                          <a:lnTo>
                            <a:pt x="351" y="5"/>
                          </a:lnTo>
                          <a:lnTo>
                            <a:pt x="355" y="5"/>
                          </a:lnTo>
                          <a:lnTo>
                            <a:pt x="357" y="5"/>
                          </a:lnTo>
                          <a:lnTo>
                            <a:pt x="361" y="5"/>
                          </a:lnTo>
                          <a:lnTo>
                            <a:pt x="364" y="5"/>
                          </a:lnTo>
                          <a:lnTo>
                            <a:pt x="366" y="5"/>
                          </a:lnTo>
                          <a:lnTo>
                            <a:pt x="369" y="5"/>
                          </a:lnTo>
                          <a:lnTo>
                            <a:pt x="371" y="5"/>
                          </a:lnTo>
                          <a:lnTo>
                            <a:pt x="376" y="5"/>
                          </a:lnTo>
                          <a:lnTo>
                            <a:pt x="378" y="5"/>
                          </a:lnTo>
                          <a:lnTo>
                            <a:pt x="382" y="5"/>
                          </a:lnTo>
                          <a:lnTo>
                            <a:pt x="384" y="5"/>
                          </a:lnTo>
                          <a:lnTo>
                            <a:pt x="387" y="5"/>
                          </a:lnTo>
                          <a:lnTo>
                            <a:pt x="390" y="5"/>
                          </a:lnTo>
                          <a:lnTo>
                            <a:pt x="394" y="5"/>
                          </a:lnTo>
                          <a:lnTo>
                            <a:pt x="396" y="5"/>
                          </a:lnTo>
                          <a:lnTo>
                            <a:pt x="400" y="5"/>
                          </a:lnTo>
                          <a:lnTo>
                            <a:pt x="402" y="5"/>
                          </a:lnTo>
                          <a:lnTo>
                            <a:pt x="404" y="5"/>
                          </a:lnTo>
                          <a:lnTo>
                            <a:pt x="407" y="4"/>
                          </a:lnTo>
                          <a:lnTo>
                            <a:pt x="410" y="4"/>
                          </a:lnTo>
                          <a:lnTo>
                            <a:pt x="414" y="2"/>
                          </a:lnTo>
                          <a:lnTo>
                            <a:pt x="418" y="2"/>
                          </a:lnTo>
                          <a:lnTo>
                            <a:pt x="420" y="1"/>
                          </a:lnTo>
                          <a:lnTo>
                            <a:pt x="422" y="1"/>
                          </a:lnTo>
                          <a:lnTo>
                            <a:pt x="426" y="1"/>
                          </a:lnTo>
                          <a:lnTo>
                            <a:pt x="428" y="1"/>
                          </a:lnTo>
                          <a:lnTo>
                            <a:pt x="432" y="0"/>
                          </a:lnTo>
                          <a:lnTo>
                            <a:pt x="435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07" name="Freeform 119"/>
                    <p:cNvSpPr>
                      <a:spLocks/>
                    </p:cNvSpPr>
                    <p:nvPr/>
                  </p:nvSpPr>
                  <p:spPr bwMode="auto">
                    <a:xfrm>
                      <a:off x="5406" y="1602"/>
                      <a:ext cx="36" cy="166"/>
                    </a:xfrm>
                    <a:custGeom>
                      <a:avLst/>
                      <a:gdLst>
                        <a:gd name="T0" fmla="*/ 3 w 107"/>
                        <a:gd name="T1" fmla="*/ 0 h 499"/>
                        <a:gd name="T2" fmla="*/ 3 w 107"/>
                        <a:gd name="T3" fmla="*/ 1 h 499"/>
                        <a:gd name="T4" fmla="*/ 4 w 107"/>
                        <a:gd name="T5" fmla="*/ 1 h 499"/>
                        <a:gd name="T6" fmla="*/ 4 w 107"/>
                        <a:gd name="T7" fmla="*/ 2 h 499"/>
                        <a:gd name="T8" fmla="*/ 4 w 107"/>
                        <a:gd name="T9" fmla="*/ 2 h 499"/>
                        <a:gd name="T10" fmla="*/ 4 w 107"/>
                        <a:gd name="T11" fmla="*/ 3 h 499"/>
                        <a:gd name="T12" fmla="*/ 3 w 107"/>
                        <a:gd name="T13" fmla="*/ 4 h 499"/>
                        <a:gd name="T14" fmla="*/ 3 w 107"/>
                        <a:gd name="T15" fmla="*/ 4 h 499"/>
                        <a:gd name="T16" fmla="*/ 3 w 107"/>
                        <a:gd name="T17" fmla="*/ 5 h 499"/>
                        <a:gd name="T18" fmla="*/ 3 w 107"/>
                        <a:gd name="T19" fmla="*/ 6 h 499"/>
                        <a:gd name="T20" fmla="*/ 3 w 107"/>
                        <a:gd name="T21" fmla="*/ 6 h 499"/>
                        <a:gd name="T22" fmla="*/ 3 w 107"/>
                        <a:gd name="T23" fmla="*/ 7 h 499"/>
                        <a:gd name="T24" fmla="*/ 3 w 107"/>
                        <a:gd name="T25" fmla="*/ 8 h 499"/>
                        <a:gd name="T26" fmla="*/ 3 w 107"/>
                        <a:gd name="T27" fmla="*/ 8 h 499"/>
                        <a:gd name="T28" fmla="*/ 3 w 107"/>
                        <a:gd name="T29" fmla="*/ 9 h 499"/>
                        <a:gd name="T30" fmla="*/ 3 w 107"/>
                        <a:gd name="T31" fmla="*/ 10 h 499"/>
                        <a:gd name="T32" fmla="*/ 3 w 107"/>
                        <a:gd name="T33" fmla="*/ 11 h 499"/>
                        <a:gd name="T34" fmla="*/ 3 w 107"/>
                        <a:gd name="T35" fmla="*/ 12 h 499"/>
                        <a:gd name="T36" fmla="*/ 3 w 107"/>
                        <a:gd name="T37" fmla="*/ 12 h 499"/>
                        <a:gd name="T38" fmla="*/ 3 w 107"/>
                        <a:gd name="T39" fmla="*/ 13 h 499"/>
                        <a:gd name="T40" fmla="*/ 3 w 107"/>
                        <a:gd name="T41" fmla="*/ 14 h 499"/>
                        <a:gd name="T42" fmla="*/ 3 w 107"/>
                        <a:gd name="T43" fmla="*/ 15 h 499"/>
                        <a:gd name="T44" fmla="*/ 4 w 107"/>
                        <a:gd name="T45" fmla="*/ 16 h 499"/>
                        <a:gd name="T46" fmla="*/ 4 w 107"/>
                        <a:gd name="T47" fmla="*/ 16 h 499"/>
                        <a:gd name="T48" fmla="*/ 4 w 107"/>
                        <a:gd name="T49" fmla="*/ 17 h 499"/>
                        <a:gd name="T50" fmla="*/ 4 w 107"/>
                        <a:gd name="T51" fmla="*/ 18 h 499"/>
                        <a:gd name="T52" fmla="*/ 3 w 107"/>
                        <a:gd name="T53" fmla="*/ 18 h 499"/>
                        <a:gd name="T54" fmla="*/ 2 w 107"/>
                        <a:gd name="T55" fmla="*/ 18 h 499"/>
                        <a:gd name="T56" fmla="*/ 1 w 107"/>
                        <a:gd name="T57" fmla="*/ 17 h 499"/>
                        <a:gd name="T58" fmla="*/ 1 w 107"/>
                        <a:gd name="T59" fmla="*/ 17 h 499"/>
                        <a:gd name="T60" fmla="*/ 0 w 107"/>
                        <a:gd name="T61" fmla="*/ 16 h 499"/>
                        <a:gd name="T62" fmla="*/ 0 w 107"/>
                        <a:gd name="T63" fmla="*/ 15 h 499"/>
                        <a:gd name="T64" fmla="*/ 0 w 107"/>
                        <a:gd name="T65" fmla="*/ 14 h 499"/>
                        <a:gd name="T66" fmla="*/ 0 w 107"/>
                        <a:gd name="T67" fmla="*/ 13 h 499"/>
                        <a:gd name="T68" fmla="*/ 0 w 107"/>
                        <a:gd name="T69" fmla="*/ 12 h 499"/>
                        <a:gd name="T70" fmla="*/ 0 w 107"/>
                        <a:gd name="T71" fmla="*/ 11 h 499"/>
                        <a:gd name="T72" fmla="*/ 0 w 107"/>
                        <a:gd name="T73" fmla="*/ 10 h 499"/>
                        <a:gd name="T74" fmla="*/ 0 w 107"/>
                        <a:gd name="T75" fmla="*/ 9 h 499"/>
                        <a:gd name="T76" fmla="*/ 0 w 107"/>
                        <a:gd name="T77" fmla="*/ 8 h 499"/>
                        <a:gd name="T78" fmla="*/ 0 w 107"/>
                        <a:gd name="T79" fmla="*/ 7 h 499"/>
                        <a:gd name="T80" fmla="*/ 0 w 107"/>
                        <a:gd name="T81" fmla="*/ 7 h 499"/>
                        <a:gd name="T82" fmla="*/ 0 w 107"/>
                        <a:gd name="T83" fmla="*/ 6 h 499"/>
                        <a:gd name="T84" fmla="*/ 0 w 107"/>
                        <a:gd name="T85" fmla="*/ 5 h 499"/>
                        <a:gd name="T86" fmla="*/ 0 w 107"/>
                        <a:gd name="T87" fmla="*/ 5 h 499"/>
                        <a:gd name="T88" fmla="*/ 0 w 107"/>
                        <a:gd name="T89" fmla="*/ 4 h 499"/>
                        <a:gd name="T90" fmla="*/ 0 w 107"/>
                        <a:gd name="T91" fmla="*/ 4 h 499"/>
                        <a:gd name="T92" fmla="*/ 0 w 107"/>
                        <a:gd name="T93" fmla="*/ 3 h 499"/>
                        <a:gd name="T94" fmla="*/ 0 w 107"/>
                        <a:gd name="T95" fmla="*/ 2 h 499"/>
                        <a:gd name="T96" fmla="*/ 1 w 107"/>
                        <a:gd name="T97" fmla="*/ 2 h 499"/>
                        <a:gd name="T98" fmla="*/ 1 w 107"/>
                        <a:gd name="T99" fmla="*/ 1 h 499"/>
                        <a:gd name="T100" fmla="*/ 1 w 107"/>
                        <a:gd name="T101" fmla="*/ 1 h 499"/>
                        <a:gd name="T102" fmla="*/ 2 w 107"/>
                        <a:gd name="T103" fmla="*/ 0 h 499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w 107"/>
                        <a:gd name="T157" fmla="*/ 0 h 499"/>
                        <a:gd name="T158" fmla="*/ 107 w 107"/>
                        <a:gd name="T159" fmla="*/ 499 h 499"/>
                      </a:gdLst>
                      <a:ahLst/>
                      <a:cxnLst>
                        <a:cxn ang="T104">
                          <a:pos x="T0" y="T1"/>
                        </a:cxn>
                        <a:cxn ang="T105">
                          <a:pos x="T2" y="T3"/>
                        </a:cxn>
                        <a:cxn ang="T106">
                          <a:pos x="T4" y="T5"/>
                        </a:cxn>
                        <a:cxn ang="T107">
                          <a:pos x="T6" y="T7"/>
                        </a:cxn>
                        <a:cxn ang="T108">
                          <a:pos x="T8" y="T9"/>
                        </a:cxn>
                        <a:cxn ang="T109">
                          <a:pos x="T10" y="T11"/>
                        </a:cxn>
                        <a:cxn ang="T110">
                          <a:pos x="T12" y="T13"/>
                        </a:cxn>
                        <a:cxn ang="T111">
                          <a:pos x="T14" y="T15"/>
                        </a:cxn>
                        <a:cxn ang="T112">
                          <a:pos x="T16" y="T17"/>
                        </a:cxn>
                        <a:cxn ang="T113">
                          <a:pos x="T18" y="T19"/>
                        </a:cxn>
                        <a:cxn ang="T114">
                          <a:pos x="T20" y="T21"/>
                        </a:cxn>
                        <a:cxn ang="T115">
                          <a:pos x="T22" y="T23"/>
                        </a:cxn>
                        <a:cxn ang="T116">
                          <a:pos x="T24" y="T25"/>
                        </a:cxn>
                        <a:cxn ang="T117">
                          <a:pos x="T26" y="T27"/>
                        </a:cxn>
                        <a:cxn ang="T118">
                          <a:pos x="T28" y="T29"/>
                        </a:cxn>
                        <a:cxn ang="T119">
                          <a:pos x="T30" y="T31"/>
                        </a:cxn>
                        <a:cxn ang="T120">
                          <a:pos x="T32" y="T33"/>
                        </a:cxn>
                        <a:cxn ang="T121">
                          <a:pos x="T34" y="T35"/>
                        </a:cxn>
                        <a:cxn ang="T122">
                          <a:pos x="T36" y="T37"/>
                        </a:cxn>
                        <a:cxn ang="T123">
                          <a:pos x="T38" y="T39"/>
                        </a:cxn>
                        <a:cxn ang="T124">
                          <a:pos x="T40" y="T41"/>
                        </a:cxn>
                        <a:cxn ang="T125">
                          <a:pos x="T42" y="T43"/>
                        </a:cxn>
                        <a:cxn ang="T126">
                          <a:pos x="T44" y="T45"/>
                        </a:cxn>
                        <a:cxn ang="T127">
                          <a:pos x="T46" y="T47"/>
                        </a:cxn>
                        <a:cxn ang="T128">
                          <a:pos x="T48" y="T49"/>
                        </a:cxn>
                        <a:cxn ang="T129">
                          <a:pos x="T50" y="T51"/>
                        </a:cxn>
                        <a:cxn ang="T130">
                          <a:pos x="T52" y="T53"/>
                        </a:cxn>
                        <a:cxn ang="T131">
                          <a:pos x="T54" y="T55"/>
                        </a:cxn>
                        <a:cxn ang="T132">
                          <a:pos x="T56" y="T57"/>
                        </a:cxn>
                        <a:cxn ang="T133">
                          <a:pos x="T58" y="T59"/>
                        </a:cxn>
                        <a:cxn ang="T134">
                          <a:pos x="T60" y="T61"/>
                        </a:cxn>
                        <a:cxn ang="T135">
                          <a:pos x="T62" y="T63"/>
                        </a:cxn>
                        <a:cxn ang="T136">
                          <a:pos x="T64" y="T65"/>
                        </a:cxn>
                        <a:cxn ang="T137">
                          <a:pos x="T66" y="T67"/>
                        </a:cxn>
                        <a:cxn ang="T138">
                          <a:pos x="T68" y="T69"/>
                        </a:cxn>
                        <a:cxn ang="T139">
                          <a:pos x="T70" y="T71"/>
                        </a:cxn>
                        <a:cxn ang="T140">
                          <a:pos x="T72" y="T73"/>
                        </a:cxn>
                        <a:cxn ang="T141">
                          <a:pos x="T74" y="T75"/>
                        </a:cxn>
                        <a:cxn ang="T142">
                          <a:pos x="T76" y="T77"/>
                        </a:cxn>
                        <a:cxn ang="T143">
                          <a:pos x="T78" y="T79"/>
                        </a:cxn>
                        <a:cxn ang="T144">
                          <a:pos x="T80" y="T81"/>
                        </a:cxn>
                        <a:cxn ang="T145">
                          <a:pos x="T82" y="T83"/>
                        </a:cxn>
                        <a:cxn ang="T146">
                          <a:pos x="T84" y="T85"/>
                        </a:cxn>
                        <a:cxn ang="T147">
                          <a:pos x="T86" y="T87"/>
                        </a:cxn>
                        <a:cxn ang="T148">
                          <a:pos x="T88" y="T89"/>
                        </a:cxn>
                        <a:cxn ang="T149">
                          <a:pos x="T90" y="T91"/>
                        </a:cxn>
                        <a:cxn ang="T150">
                          <a:pos x="T92" y="T93"/>
                        </a:cxn>
                        <a:cxn ang="T151">
                          <a:pos x="T94" y="T95"/>
                        </a:cxn>
                        <a:cxn ang="T152">
                          <a:pos x="T96" y="T97"/>
                        </a:cxn>
                        <a:cxn ang="T153">
                          <a:pos x="T98" y="T99"/>
                        </a:cxn>
                        <a:cxn ang="T154">
                          <a:pos x="T100" y="T101"/>
                        </a:cxn>
                        <a:cxn ang="T155">
                          <a:pos x="T102" y="T103"/>
                        </a:cxn>
                      </a:cxnLst>
                      <a:rect l="T156" t="T157" r="T158" b="T159"/>
                      <a:pathLst>
                        <a:path w="107" h="499">
                          <a:moveTo>
                            <a:pt x="54" y="0"/>
                          </a:moveTo>
                          <a:lnTo>
                            <a:pt x="57" y="2"/>
                          </a:lnTo>
                          <a:lnTo>
                            <a:pt x="61" y="4"/>
                          </a:lnTo>
                          <a:lnTo>
                            <a:pt x="64" y="5"/>
                          </a:lnTo>
                          <a:lnTo>
                            <a:pt x="69" y="7"/>
                          </a:lnTo>
                          <a:lnTo>
                            <a:pt x="71" y="8"/>
                          </a:lnTo>
                          <a:lnTo>
                            <a:pt x="74" y="11"/>
                          </a:lnTo>
                          <a:lnTo>
                            <a:pt x="76" y="12"/>
                          </a:lnTo>
                          <a:lnTo>
                            <a:pt x="80" y="15"/>
                          </a:lnTo>
                          <a:lnTo>
                            <a:pt x="85" y="19"/>
                          </a:lnTo>
                          <a:lnTo>
                            <a:pt x="88" y="24"/>
                          </a:lnTo>
                          <a:lnTo>
                            <a:pt x="89" y="26"/>
                          </a:lnTo>
                          <a:lnTo>
                            <a:pt x="92" y="30"/>
                          </a:lnTo>
                          <a:lnTo>
                            <a:pt x="92" y="32"/>
                          </a:lnTo>
                          <a:lnTo>
                            <a:pt x="94" y="36"/>
                          </a:lnTo>
                          <a:lnTo>
                            <a:pt x="94" y="38"/>
                          </a:lnTo>
                          <a:lnTo>
                            <a:pt x="95" y="40"/>
                          </a:lnTo>
                          <a:lnTo>
                            <a:pt x="95" y="44"/>
                          </a:lnTo>
                          <a:lnTo>
                            <a:pt x="96" y="46"/>
                          </a:lnTo>
                          <a:lnTo>
                            <a:pt x="96" y="50"/>
                          </a:lnTo>
                          <a:lnTo>
                            <a:pt x="96" y="53"/>
                          </a:lnTo>
                          <a:lnTo>
                            <a:pt x="96" y="56"/>
                          </a:lnTo>
                          <a:lnTo>
                            <a:pt x="98" y="59"/>
                          </a:lnTo>
                          <a:lnTo>
                            <a:pt x="96" y="63"/>
                          </a:lnTo>
                          <a:lnTo>
                            <a:pt x="96" y="65"/>
                          </a:lnTo>
                          <a:lnTo>
                            <a:pt x="96" y="69"/>
                          </a:lnTo>
                          <a:lnTo>
                            <a:pt x="96" y="74"/>
                          </a:lnTo>
                          <a:lnTo>
                            <a:pt x="95" y="76"/>
                          </a:lnTo>
                          <a:lnTo>
                            <a:pt x="95" y="81"/>
                          </a:lnTo>
                          <a:lnTo>
                            <a:pt x="94" y="83"/>
                          </a:lnTo>
                          <a:lnTo>
                            <a:pt x="94" y="88"/>
                          </a:lnTo>
                          <a:lnTo>
                            <a:pt x="93" y="90"/>
                          </a:lnTo>
                          <a:lnTo>
                            <a:pt x="92" y="94"/>
                          </a:lnTo>
                          <a:lnTo>
                            <a:pt x="92" y="97"/>
                          </a:lnTo>
                          <a:lnTo>
                            <a:pt x="90" y="101"/>
                          </a:lnTo>
                          <a:lnTo>
                            <a:pt x="89" y="105"/>
                          </a:lnTo>
                          <a:lnTo>
                            <a:pt x="89" y="108"/>
                          </a:lnTo>
                          <a:lnTo>
                            <a:pt x="87" y="112"/>
                          </a:lnTo>
                          <a:lnTo>
                            <a:pt x="87" y="116"/>
                          </a:lnTo>
                          <a:lnTo>
                            <a:pt x="86" y="119"/>
                          </a:lnTo>
                          <a:lnTo>
                            <a:pt x="85" y="122"/>
                          </a:lnTo>
                          <a:lnTo>
                            <a:pt x="85" y="126"/>
                          </a:lnTo>
                          <a:lnTo>
                            <a:pt x="83" y="129"/>
                          </a:lnTo>
                          <a:lnTo>
                            <a:pt x="82" y="133"/>
                          </a:lnTo>
                          <a:lnTo>
                            <a:pt x="82" y="137"/>
                          </a:lnTo>
                          <a:lnTo>
                            <a:pt x="80" y="140"/>
                          </a:lnTo>
                          <a:lnTo>
                            <a:pt x="80" y="144"/>
                          </a:lnTo>
                          <a:lnTo>
                            <a:pt x="79" y="147"/>
                          </a:lnTo>
                          <a:lnTo>
                            <a:pt x="77" y="151"/>
                          </a:lnTo>
                          <a:lnTo>
                            <a:pt x="76" y="154"/>
                          </a:lnTo>
                          <a:lnTo>
                            <a:pt x="76" y="158"/>
                          </a:lnTo>
                          <a:lnTo>
                            <a:pt x="76" y="162"/>
                          </a:lnTo>
                          <a:lnTo>
                            <a:pt x="76" y="165"/>
                          </a:lnTo>
                          <a:lnTo>
                            <a:pt x="75" y="169"/>
                          </a:lnTo>
                          <a:lnTo>
                            <a:pt x="75" y="172"/>
                          </a:lnTo>
                          <a:lnTo>
                            <a:pt x="74" y="175"/>
                          </a:lnTo>
                          <a:lnTo>
                            <a:pt x="74" y="178"/>
                          </a:lnTo>
                          <a:lnTo>
                            <a:pt x="74" y="182"/>
                          </a:lnTo>
                          <a:lnTo>
                            <a:pt x="75" y="184"/>
                          </a:lnTo>
                          <a:lnTo>
                            <a:pt x="75" y="188"/>
                          </a:lnTo>
                          <a:lnTo>
                            <a:pt x="76" y="191"/>
                          </a:lnTo>
                          <a:lnTo>
                            <a:pt x="76" y="195"/>
                          </a:lnTo>
                          <a:lnTo>
                            <a:pt x="77" y="197"/>
                          </a:lnTo>
                          <a:lnTo>
                            <a:pt x="76" y="202"/>
                          </a:lnTo>
                          <a:lnTo>
                            <a:pt x="76" y="207"/>
                          </a:lnTo>
                          <a:lnTo>
                            <a:pt x="76" y="210"/>
                          </a:lnTo>
                          <a:lnTo>
                            <a:pt x="76" y="215"/>
                          </a:lnTo>
                          <a:lnTo>
                            <a:pt x="75" y="220"/>
                          </a:lnTo>
                          <a:lnTo>
                            <a:pt x="74" y="224"/>
                          </a:lnTo>
                          <a:lnTo>
                            <a:pt x="74" y="228"/>
                          </a:lnTo>
                          <a:lnTo>
                            <a:pt x="74" y="233"/>
                          </a:lnTo>
                          <a:lnTo>
                            <a:pt x="74" y="237"/>
                          </a:lnTo>
                          <a:lnTo>
                            <a:pt x="74" y="241"/>
                          </a:lnTo>
                          <a:lnTo>
                            <a:pt x="74" y="246"/>
                          </a:lnTo>
                          <a:lnTo>
                            <a:pt x="74" y="251"/>
                          </a:lnTo>
                          <a:lnTo>
                            <a:pt x="74" y="255"/>
                          </a:lnTo>
                          <a:lnTo>
                            <a:pt x="74" y="259"/>
                          </a:lnTo>
                          <a:lnTo>
                            <a:pt x="74" y="264"/>
                          </a:lnTo>
                          <a:lnTo>
                            <a:pt x="74" y="268"/>
                          </a:lnTo>
                          <a:lnTo>
                            <a:pt x="74" y="272"/>
                          </a:lnTo>
                          <a:lnTo>
                            <a:pt x="74" y="277"/>
                          </a:lnTo>
                          <a:lnTo>
                            <a:pt x="74" y="281"/>
                          </a:lnTo>
                          <a:lnTo>
                            <a:pt x="74" y="285"/>
                          </a:lnTo>
                          <a:lnTo>
                            <a:pt x="74" y="290"/>
                          </a:lnTo>
                          <a:lnTo>
                            <a:pt x="75" y="293"/>
                          </a:lnTo>
                          <a:lnTo>
                            <a:pt x="76" y="298"/>
                          </a:lnTo>
                          <a:lnTo>
                            <a:pt x="76" y="303"/>
                          </a:lnTo>
                          <a:lnTo>
                            <a:pt x="76" y="306"/>
                          </a:lnTo>
                          <a:lnTo>
                            <a:pt x="76" y="311"/>
                          </a:lnTo>
                          <a:lnTo>
                            <a:pt x="76" y="316"/>
                          </a:lnTo>
                          <a:lnTo>
                            <a:pt x="76" y="319"/>
                          </a:lnTo>
                          <a:lnTo>
                            <a:pt x="77" y="324"/>
                          </a:lnTo>
                          <a:lnTo>
                            <a:pt x="77" y="329"/>
                          </a:lnTo>
                          <a:lnTo>
                            <a:pt x="79" y="332"/>
                          </a:lnTo>
                          <a:lnTo>
                            <a:pt x="79" y="336"/>
                          </a:lnTo>
                          <a:lnTo>
                            <a:pt x="79" y="341"/>
                          </a:lnTo>
                          <a:lnTo>
                            <a:pt x="80" y="346"/>
                          </a:lnTo>
                          <a:lnTo>
                            <a:pt x="80" y="349"/>
                          </a:lnTo>
                          <a:lnTo>
                            <a:pt x="81" y="354"/>
                          </a:lnTo>
                          <a:lnTo>
                            <a:pt x="82" y="357"/>
                          </a:lnTo>
                          <a:lnTo>
                            <a:pt x="82" y="362"/>
                          </a:lnTo>
                          <a:lnTo>
                            <a:pt x="82" y="366"/>
                          </a:lnTo>
                          <a:lnTo>
                            <a:pt x="85" y="369"/>
                          </a:lnTo>
                          <a:lnTo>
                            <a:pt x="85" y="374"/>
                          </a:lnTo>
                          <a:lnTo>
                            <a:pt x="85" y="378"/>
                          </a:lnTo>
                          <a:lnTo>
                            <a:pt x="86" y="382"/>
                          </a:lnTo>
                          <a:lnTo>
                            <a:pt x="87" y="387"/>
                          </a:lnTo>
                          <a:lnTo>
                            <a:pt x="87" y="391"/>
                          </a:lnTo>
                          <a:lnTo>
                            <a:pt x="89" y="395"/>
                          </a:lnTo>
                          <a:lnTo>
                            <a:pt x="89" y="400"/>
                          </a:lnTo>
                          <a:lnTo>
                            <a:pt x="90" y="404"/>
                          </a:lnTo>
                          <a:lnTo>
                            <a:pt x="92" y="407"/>
                          </a:lnTo>
                          <a:lnTo>
                            <a:pt x="92" y="412"/>
                          </a:lnTo>
                          <a:lnTo>
                            <a:pt x="93" y="416"/>
                          </a:lnTo>
                          <a:lnTo>
                            <a:pt x="94" y="420"/>
                          </a:lnTo>
                          <a:lnTo>
                            <a:pt x="94" y="424"/>
                          </a:lnTo>
                          <a:lnTo>
                            <a:pt x="95" y="429"/>
                          </a:lnTo>
                          <a:lnTo>
                            <a:pt x="96" y="433"/>
                          </a:lnTo>
                          <a:lnTo>
                            <a:pt x="98" y="437"/>
                          </a:lnTo>
                          <a:lnTo>
                            <a:pt x="99" y="440"/>
                          </a:lnTo>
                          <a:lnTo>
                            <a:pt x="100" y="445"/>
                          </a:lnTo>
                          <a:lnTo>
                            <a:pt x="101" y="449"/>
                          </a:lnTo>
                          <a:lnTo>
                            <a:pt x="102" y="454"/>
                          </a:lnTo>
                          <a:lnTo>
                            <a:pt x="103" y="458"/>
                          </a:lnTo>
                          <a:lnTo>
                            <a:pt x="105" y="462"/>
                          </a:lnTo>
                          <a:lnTo>
                            <a:pt x="106" y="467"/>
                          </a:lnTo>
                          <a:lnTo>
                            <a:pt x="107" y="471"/>
                          </a:lnTo>
                          <a:lnTo>
                            <a:pt x="103" y="474"/>
                          </a:lnTo>
                          <a:lnTo>
                            <a:pt x="99" y="477"/>
                          </a:lnTo>
                          <a:lnTo>
                            <a:pt x="94" y="481"/>
                          </a:lnTo>
                          <a:lnTo>
                            <a:pt x="90" y="484"/>
                          </a:lnTo>
                          <a:lnTo>
                            <a:pt x="87" y="488"/>
                          </a:lnTo>
                          <a:lnTo>
                            <a:pt x="82" y="492"/>
                          </a:lnTo>
                          <a:lnTo>
                            <a:pt x="77" y="494"/>
                          </a:lnTo>
                          <a:lnTo>
                            <a:pt x="74" y="499"/>
                          </a:lnTo>
                          <a:lnTo>
                            <a:pt x="68" y="495"/>
                          </a:lnTo>
                          <a:lnTo>
                            <a:pt x="64" y="493"/>
                          </a:lnTo>
                          <a:lnTo>
                            <a:pt x="58" y="489"/>
                          </a:lnTo>
                          <a:lnTo>
                            <a:pt x="55" y="487"/>
                          </a:lnTo>
                          <a:lnTo>
                            <a:pt x="51" y="483"/>
                          </a:lnTo>
                          <a:lnTo>
                            <a:pt x="48" y="481"/>
                          </a:lnTo>
                          <a:lnTo>
                            <a:pt x="44" y="477"/>
                          </a:lnTo>
                          <a:lnTo>
                            <a:pt x="41" y="475"/>
                          </a:lnTo>
                          <a:lnTo>
                            <a:pt x="37" y="471"/>
                          </a:lnTo>
                          <a:lnTo>
                            <a:pt x="33" y="467"/>
                          </a:lnTo>
                          <a:lnTo>
                            <a:pt x="31" y="463"/>
                          </a:lnTo>
                          <a:lnTo>
                            <a:pt x="29" y="459"/>
                          </a:lnTo>
                          <a:lnTo>
                            <a:pt x="26" y="456"/>
                          </a:lnTo>
                          <a:lnTo>
                            <a:pt x="23" y="451"/>
                          </a:lnTo>
                          <a:lnTo>
                            <a:pt x="20" y="448"/>
                          </a:lnTo>
                          <a:lnTo>
                            <a:pt x="19" y="444"/>
                          </a:lnTo>
                          <a:lnTo>
                            <a:pt x="17" y="439"/>
                          </a:lnTo>
                          <a:lnTo>
                            <a:pt x="16" y="435"/>
                          </a:lnTo>
                          <a:lnTo>
                            <a:pt x="13" y="430"/>
                          </a:lnTo>
                          <a:lnTo>
                            <a:pt x="12" y="426"/>
                          </a:lnTo>
                          <a:lnTo>
                            <a:pt x="11" y="421"/>
                          </a:lnTo>
                          <a:lnTo>
                            <a:pt x="9" y="417"/>
                          </a:lnTo>
                          <a:lnTo>
                            <a:pt x="9" y="412"/>
                          </a:lnTo>
                          <a:lnTo>
                            <a:pt x="7" y="407"/>
                          </a:lnTo>
                          <a:lnTo>
                            <a:pt x="6" y="402"/>
                          </a:lnTo>
                          <a:lnTo>
                            <a:pt x="5" y="398"/>
                          </a:lnTo>
                          <a:lnTo>
                            <a:pt x="4" y="392"/>
                          </a:lnTo>
                          <a:lnTo>
                            <a:pt x="4" y="387"/>
                          </a:lnTo>
                          <a:lnTo>
                            <a:pt x="3" y="382"/>
                          </a:lnTo>
                          <a:lnTo>
                            <a:pt x="3" y="378"/>
                          </a:lnTo>
                          <a:lnTo>
                            <a:pt x="1" y="372"/>
                          </a:lnTo>
                          <a:lnTo>
                            <a:pt x="1" y="367"/>
                          </a:lnTo>
                          <a:lnTo>
                            <a:pt x="1" y="362"/>
                          </a:lnTo>
                          <a:lnTo>
                            <a:pt x="0" y="357"/>
                          </a:lnTo>
                          <a:lnTo>
                            <a:pt x="0" y="351"/>
                          </a:lnTo>
                          <a:lnTo>
                            <a:pt x="0" y="347"/>
                          </a:lnTo>
                          <a:lnTo>
                            <a:pt x="0" y="341"/>
                          </a:lnTo>
                          <a:lnTo>
                            <a:pt x="0" y="336"/>
                          </a:lnTo>
                          <a:lnTo>
                            <a:pt x="0" y="330"/>
                          </a:lnTo>
                          <a:lnTo>
                            <a:pt x="0" y="325"/>
                          </a:lnTo>
                          <a:lnTo>
                            <a:pt x="0" y="319"/>
                          </a:lnTo>
                          <a:lnTo>
                            <a:pt x="0" y="313"/>
                          </a:lnTo>
                          <a:lnTo>
                            <a:pt x="0" y="309"/>
                          </a:lnTo>
                          <a:lnTo>
                            <a:pt x="0" y="304"/>
                          </a:lnTo>
                          <a:lnTo>
                            <a:pt x="0" y="298"/>
                          </a:lnTo>
                          <a:lnTo>
                            <a:pt x="0" y="292"/>
                          </a:lnTo>
                          <a:lnTo>
                            <a:pt x="0" y="287"/>
                          </a:lnTo>
                          <a:lnTo>
                            <a:pt x="1" y="281"/>
                          </a:lnTo>
                          <a:lnTo>
                            <a:pt x="1" y="275"/>
                          </a:lnTo>
                          <a:lnTo>
                            <a:pt x="1" y="271"/>
                          </a:lnTo>
                          <a:lnTo>
                            <a:pt x="1" y="266"/>
                          </a:lnTo>
                          <a:lnTo>
                            <a:pt x="1" y="260"/>
                          </a:lnTo>
                          <a:lnTo>
                            <a:pt x="1" y="255"/>
                          </a:lnTo>
                          <a:lnTo>
                            <a:pt x="1" y="251"/>
                          </a:lnTo>
                          <a:lnTo>
                            <a:pt x="1" y="245"/>
                          </a:lnTo>
                          <a:lnTo>
                            <a:pt x="1" y="240"/>
                          </a:lnTo>
                          <a:lnTo>
                            <a:pt x="1" y="235"/>
                          </a:lnTo>
                          <a:lnTo>
                            <a:pt x="1" y="230"/>
                          </a:lnTo>
                          <a:lnTo>
                            <a:pt x="1" y="224"/>
                          </a:lnTo>
                          <a:lnTo>
                            <a:pt x="1" y="220"/>
                          </a:lnTo>
                          <a:lnTo>
                            <a:pt x="0" y="215"/>
                          </a:lnTo>
                          <a:lnTo>
                            <a:pt x="0" y="210"/>
                          </a:lnTo>
                          <a:lnTo>
                            <a:pt x="0" y="205"/>
                          </a:lnTo>
                          <a:lnTo>
                            <a:pt x="0" y="201"/>
                          </a:lnTo>
                          <a:lnTo>
                            <a:pt x="0" y="197"/>
                          </a:lnTo>
                          <a:lnTo>
                            <a:pt x="0" y="194"/>
                          </a:lnTo>
                          <a:lnTo>
                            <a:pt x="0" y="190"/>
                          </a:lnTo>
                          <a:lnTo>
                            <a:pt x="0" y="188"/>
                          </a:lnTo>
                          <a:lnTo>
                            <a:pt x="0" y="183"/>
                          </a:lnTo>
                          <a:lnTo>
                            <a:pt x="1" y="181"/>
                          </a:lnTo>
                          <a:lnTo>
                            <a:pt x="1" y="177"/>
                          </a:lnTo>
                          <a:lnTo>
                            <a:pt x="1" y="173"/>
                          </a:lnTo>
                          <a:lnTo>
                            <a:pt x="1" y="170"/>
                          </a:lnTo>
                          <a:lnTo>
                            <a:pt x="1" y="166"/>
                          </a:lnTo>
                          <a:lnTo>
                            <a:pt x="1" y="163"/>
                          </a:lnTo>
                          <a:lnTo>
                            <a:pt x="3" y="159"/>
                          </a:lnTo>
                          <a:lnTo>
                            <a:pt x="3" y="156"/>
                          </a:lnTo>
                          <a:lnTo>
                            <a:pt x="3" y="153"/>
                          </a:lnTo>
                          <a:lnTo>
                            <a:pt x="3" y="150"/>
                          </a:lnTo>
                          <a:lnTo>
                            <a:pt x="3" y="146"/>
                          </a:lnTo>
                          <a:lnTo>
                            <a:pt x="3" y="143"/>
                          </a:lnTo>
                          <a:lnTo>
                            <a:pt x="3" y="139"/>
                          </a:lnTo>
                          <a:lnTo>
                            <a:pt x="3" y="135"/>
                          </a:lnTo>
                          <a:lnTo>
                            <a:pt x="4" y="132"/>
                          </a:lnTo>
                          <a:lnTo>
                            <a:pt x="4" y="129"/>
                          </a:lnTo>
                          <a:lnTo>
                            <a:pt x="4" y="126"/>
                          </a:lnTo>
                          <a:lnTo>
                            <a:pt x="4" y="121"/>
                          </a:lnTo>
                          <a:lnTo>
                            <a:pt x="5" y="119"/>
                          </a:lnTo>
                          <a:lnTo>
                            <a:pt x="5" y="115"/>
                          </a:lnTo>
                          <a:lnTo>
                            <a:pt x="5" y="112"/>
                          </a:lnTo>
                          <a:lnTo>
                            <a:pt x="6" y="108"/>
                          </a:lnTo>
                          <a:lnTo>
                            <a:pt x="6" y="106"/>
                          </a:lnTo>
                          <a:lnTo>
                            <a:pt x="6" y="101"/>
                          </a:lnTo>
                          <a:lnTo>
                            <a:pt x="6" y="99"/>
                          </a:lnTo>
                          <a:lnTo>
                            <a:pt x="7" y="95"/>
                          </a:lnTo>
                          <a:lnTo>
                            <a:pt x="9" y="91"/>
                          </a:lnTo>
                          <a:lnTo>
                            <a:pt x="9" y="88"/>
                          </a:lnTo>
                          <a:lnTo>
                            <a:pt x="9" y="86"/>
                          </a:lnTo>
                          <a:lnTo>
                            <a:pt x="9" y="81"/>
                          </a:lnTo>
                          <a:lnTo>
                            <a:pt x="10" y="78"/>
                          </a:lnTo>
                          <a:lnTo>
                            <a:pt x="11" y="75"/>
                          </a:lnTo>
                          <a:lnTo>
                            <a:pt x="11" y="71"/>
                          </a:lnTo>
                          <a:lnTo>
                            <a:pt x="12" y="68"/>
                          </a:lnTo>
                          <a:lnTo>
                            <a:pt x="13" y="65"/>
                          </a:lnTo>
                          <a:lnTo>
                            <a:pt x="13" y="62"/>
                          </a:lnTo>
                          <a:lnTo>
                            <a:pt x="14" y="59"/>
                          </a:lnTo>
                          <a:lnTo>
                            <a:pt x="16" y="56"/>
                          </a:lnTo>
                          <a:lnTo>
                            <a:pt x="17" y="53"/>
                          </a:lnTo>
                          <a:lnTo>
                            <a:pt x="18" y="50"/>
                          </a:lnTo>
                          <a:lnTo>
                            <a:pt x="19" y="48"/>
                          </a:lnTo>
                          <a:lnTo>
                            <a:pt x="20" y="44"/>
                          </a:lnTo>
                          <a:lnTo>
                            <a:pt x="22" y="42"/>
                          </a:lnTo>
                          <a:lnTo>
                            <a:pt x="23" y="38"/>
                          </a:lnTo>
                          <a:lnTo>
                            <a:pt x="24" y="36"/>
                          </a:lnTo>
                          <a:lnTo>
                            <a:pt x="26" y="32"/>
                          </a:lnTo>
                          <a:lnTo>
                            <a:pt x="28" y="30"/>
                          </a:lnTo>
                          <a:lnTo>
                            <a:pt x="29" y="27"/>
                          </a:lnTo>
                          <a:lnTo>
                            <a:pt x="31" y="24"/>
                          </a:lnTo>
                          <a:lnTo>
                            <a:pt x="32" y="21"/>
                          </a:lnTo>
                          <a:lnTo>
                            <a:pt x="35" y="19"/>
                          </a:lnTo>
                          <a:lnTo>
                            <a:pt x="38" y="14"/>
                          </a:lnTo>
                          <a:lnTo>
                            <a:pt x="44" y="10"/>
                          </a:lnTo>
                          <a:lnTo>
                            <a:pt x="45" y="7"/>
                          </a:lnTo>
                          <a:lnTo>
                            <a:pt x="48" y="5"/>
                          </a:lnTo>
                          <a:lnTo>
                            <a:pt x="51" y="2"/>
                          </a:lnTo>
                          <a:lnTo>
                            <a:pt x="5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08" name="Freeform 120"/>
                    <p:cNvSpPr>
                      <a:spLocks/>
                    </p:cNvSpPr>
                    <p:nvPr/>
                  </p:nvSpPr>
                  <p:spPr bwMode="auto">
                    <a:xfrm>
                      <a:off x="5636" y="1551"/>
                      <a:ext cx="53" cy="264"/>
                    </a:xfrm>
                    <a:custGeom>
                      <a:avLst/>
                      <a:gdLst>
                        <a:gd name="T0" fmla="*/ 2 w 159"/>
                        <a:gd name="T1" fmla="*/ 1 h 792"/>
                        <a:gd name="T2" fmla="*/ 2 w 159"/>
                        <a:gd name="T3" fmla="*/ 2 h 792"/>
                        <a:gd name="T4" fmla="*/ 2 w 159"/>
                        <a:gd name="T5" fmla="*/ 4 h 792"/>
                        <a:gd name="T6" fmla="*/ 3 w 159"/>
                        <a:gd name="T7" fmla="*/ 6 h 792"/>
                        <a:gd name="T8" fmla="*/ 3 w 159"/>
                        <a:gd name="T9" fmla="*/ 7 h 792"/>
                        <a:gd name="T10" fmla="*/ 3 w 159"/>
                        <a:gd name="T11" fmla="*/ 9 h 792"/>
                        <a:gd name="T12" fmla="*/ 3 w 159"/>
                        <a:gd name="T13" fmla="*/ 10 h 792"/>
                        <a:gd name="T14" fmla="*/ 3 w 159"/>
                        <a:gd name="T15" fmla="*/ 11 h 792"/>
                        <a:gd name="T16" fmla="*/ 3 w 159"/>
                        <a:gd name="T17" fmla="*/ 13 h 792"/>
                        <a:gd name="T18" fmla="*/ 3 w 159"/>
                        <a:gd name="T19" fmla="*/ 14 h 792"/>
                        <a:gd name="T20" fmla="*/ 3 w 159"/>
                        <a:gd name="T21" fmla="*/ 16 h 792"/>
                        <a:gd name="T22" fmla="*/ 2 w 159"/>
                        <a:gd name="T23" fmla="*/ 17 h 792"/>
                        <a:gd name="T24" fmla="*/ 2 w 159"/>
                        <a:gd name="T25" fmla="*/ 18 h 792"/>
                        <a:gd name="T26" fmla="*/ 2 w 159"/>
                        <a:gd name="T27" fmla="*/ 19 h 792"/>
                        <a:gd name="T28" fmla="*/ 2 w 159"/>
                        <a:gd name="T29" fmla="*/ 21 h 792"/>
                        <a:gd name="T30" fmla="*/ 2 w 159"/>
                        <a:gd name="T31" fmla="*/ 22 h 792"/>
                        <a:gd name="T32" fmla="*/ 2 w 159"/>
                        <a:gd name="T33" fmla="*/ 23 h 792"/>
                        <a:gd name="T34" fmla="*/ 1 w 159"/>
                        <a:gd name="T35" fmla="*/ 24 h 792"/>
                        <a:gd name="T36" fmla="*/ 1 w 159"/>
                        <a:gd name="T37" fmla="*/ 25 h 792"/>
                        <a:gd name="T38" fmla="*/ 1 w 159"/>
                        <a:gd name="T39" fmla="*/ 26 h 792"/>
                        <a:gd name="T40" fmla="*/ 0 w 159"/>
                        <a:gd name="T41" fmla="*/ 27 h 792"/>
                        <a:gd name="T42" fmla="*/ 0 w 159"/>
                        <a:gd name="T43" fmla="*/ 28 h 792"/>
                        <a:gd name="T44" fmla="*/ 3 w 159"/>
                        <a:gd name="T45" fmla="*/ 29 h 792"/>
                        <a:gd name="T46" fmla="*/ 4 w 159"/>
                        <a:gd name="T47" fmla="*/ 28 h 792"/>
                        <a:gd name="T48" fmla="*/ 4 w 159"/>
                        <a:gd name="T49" fmla="*/ 26 h 792"/>
                        <a:gd name="T50" fmla="*/ 4 w 159"/>
                        <a:gd name="T51" fmla="*/ 25 h 792"/>
                        <a:gd name="T52" fmla="*/ 5 w 159"/>
                        <a:gd name="T53" fmla="*/ 24 h 792"/>
                        <a:gd name="T54" fmla="*/ 5 w 159"/>
                        <a:gd name="T55" fmla="*/ 23 h 792"/>
                        <a:gd name="T56" fmla="*/ 5 w 159"/>
                        <a:gd name="T57" fmla="*/ 22 h 792"/>
                        <a:gd name="T58" fmla="*/ 5 w 159"/>
                        <a:gd name="T59" fmla="*/ 20 h 792"/>
                        <a:gd name="T60" fmla="*/ 5 w 159"/>
                        <a:gd name="T61" fmla="*/ 19 h 792"/>
                        <a:gd name="T62" fmla="*/ 6 w 159"/>
                        <a:gd name="T63" fmla="*/ 18 h 792"/>
                        <a:gd name="T64" fmla="*/ 6 w 159"/>
                        <a:gd name="T65" fmla="*/ 16 h 792"/>
                        <a:gd name="T66" fmla="*/ 6 w 159"/>
                        <a:gd name="T67" fmla="*/ 15 h 792"/>
                        <a:gd name="T68" fmla="*/ 6 w 159"/>
                        <a:gd name="T69" fmla="*/ 14 h 792"/>
                        <a:gd name="T70" fmla="*/ 6 w 159"/>
                        <a:gd name="T71" fmla="*/ 12 h 792"/>
                        <a:gd name="T72" fmla="*/ 6 w 159"/>
                        <a:gd name="T73" fmla="*/ 11 h 792"/>
                        <a:gd name="T74" fmla="*/ 6 w 159"/>
                        <a:gd name="T75" fmla="*/ 9 h 792"/>
                        <a:gd name="T76" fmla="*/ 6 w 159"/>
                        <a:gd name="T77" fmla="*/ 8 h 792"/>
                        <a:gd name="T78" fmla="*/ 6 w 159"/>
                        <a:gd name="T79" fmla="*/ 6 h 792"/>
                        <a:gd name="T80" fmla="*/ 6 w 159"/>
                        <a:gd name="T81" fmla="*/ 4 h 792"/>
                        <a:gd name="T82" fmla="*/ 6 w 159"/>
                        <a:gd name="T83" fmla="*/ 3 h 792"/>
                        <a:gd name="T84" fmla="*/ 5 w 159"/>
                        <a:gd name="T85" fmla="*/ 1 h 792"/>
                        <a:gd name="T86" fmla="*/ 5 w 159"/>
                        <a:gd name="T87" fmla="*/ 0 h 792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159"/>
                        <a:gd name="T133" fmla="*/ 0 h 792"/>
                        <a:gd name="T134" fmla="*/ 159 w 159"/>
                        <a:gd name="T135" fmla="*/ 792 h 792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159" h="792">
                          <a:moveTo>
                            <a:pt x="144" y="0"/>
                          </a:moveTo>
                          <a:lnTo>
                            <a:pt x="58" y="8"/>
                          </a:lnTo>
                          <a:lnTo>
                            <a:pt x="60" y="23"/>
                          </a:lnTo>
                          <a:lnTo>
                            <a:pt x="60" y="38"/>
                          </a:lnTo>
                          <a:lnTo>
                            <a:pt x="63" y="52"/>
                          </a:lnTo>
                          <a:lnTo>
                            <a:pt x="64" y="67"/>
                          </a:lnTo>
                          <a:lnTo>
                            <a:pt x="65" y="81"/>
                          </a:lnTo>
                          <a:lnTo>
                            <a:pt x="65" y="95"/>
                          </a:lnTo>
                          <a:lnTo>
                            <a:pt x="66" y="109"/>
                          </a:lnTo>
                          <a:lnTo>
                            <a:pt x="67" y="124"/>
                          </a:lnTo>
                          <a:lnTo>
                            <a:pt x="68" y="137"/>
                          </a:lnTo>
                          <a:lnTo>
                            <a:pt x="70" y="151"/>
                          </a:lnTo>
                          <a:lnTo>
                            <a:pt x="70" y="165"/>
                          </a:lnTo>
                          <a:lnTo>
                            <a:pt x="71" y="179"/>
                          </a:lnTo>
                          <a:lnTo>
                            <a:pt x="71" y="192"/>
                          </a:lnTo>
                          <a:lnTo>
                            <a:pt x="72" y="205"/>
                          </a:lnTo>
                          <a:lnTo>
                            <a:pt x="72" y="219"/>
                          </a:lnTo>
                          <a:lnTo>
                            <a:pt x="73" y="233"/>
                          </a:lnTo>
                          <a:lnTo>
                            <a:pt x="73" y="246"/>
                          </a:lnTo>
                          <a:lnTo>
                            <a:pt x="73" y="258"/>
                          </a:lnTo>
                          <a:lnTo>
                            <a:pt x="73" y="271"/>
                          </a:lnTo>
                          <a:lnTo>
                            <a:pt x="73" y="284"/>
                          </a:lnTo>
                          <a:lnTo>
                            <a:pt x="73" y="297"/>
                          </a:lnTo>
                          <a:lnTo>
                            <a:pt x="73" y="310"/>
                          </a:lnTo>
                          <a:lnTo>
                            <a:pt x="73" y="322"/>
                          </a:lnTo>
                          <a:lnTo>
                            <a:pt x="73" y="335"/>
                          </a:lnTo>
                          <a:lnTo>
                            <a:pt x="72" y="347"/>
                          </a:lnTo>
                          <a:lnTo>
                            <a:pt x="72" y="360"/>
                          </a:lnTo>
                          <a:lnTo>
                            <a:pt x="71" y="372"/>
                          </a:lnTo>
                          <a:lnTo>
                            <a:pt x="71" y="385"/>
                          </a:lnTo>
                          <a:lnTo>
                            <a:pt x="70" y="395"/>
                          </a:lnTo>
                          <a:lnTo>
                            <a:pt x="70" y="407"/>
                          </a:lnTo>
                          <a:lnTo>
                            <a:pt x="68" y="420"/>
                          </a:lnTo>
                          <a:lnTo>
                            <a:pt x="68" y="432"/>
                          </a:lnTo>
                          <a:lnTo>
                            <a:pt x="67" y="443"/>
                          </a:lnTo>
                          <a:lnTo>
                            <a:pt x="66" y="455"/>
                          </a:lnTo>
                          <a:lnTo>
                            <a:pt x="65" y="467"/>
                          </a:lnTo>
                          <a:lnTo>
                            <a:pt x="64" y="479"/>
                          </a:lnTo>
                          <a:lnTo>
                            <a:pt x="63" y="488"/>
                          </a:lnTo>
                          <a:lnTo>
                            <a:pt x="61" y="500"/>
                          </a:lnTo>
                          <a:lnTo>
                            <a:pt x="60" y="512"/>
                          </a:lnTo>
                          <a:lnTo>
                            <a:pt x="58" y="522"/>
                          </a:lnTo>
                          <a:lnTo>
                            <a:pt x="57" y="533"/>
                          </a:lnTo>
                          <a:lnTo>
                            <a:pt x="54" y="544"/>
                          </a:lnTo>
                          <a:lnTo>
                            <a:pt x="53" y="554"/>
                          </a:lnTo>
                          <a:lnTo>
                            <a:pt x="52" y="565"/>
                          </a:lnTo>
                          <a:lnTo>
                            <a:pt x="49" y="576"/>
                          </a:lnTo>
                          <a:lnTo>
                            <a:pt x="47" y="587"/>
                          </a:lnTo>
                          <a:lnTo>
                            <a:pt x="46" y="597"/>
                          </a:lnTo>
                          <a:lnTo>
                            <a:pt x="45" y="608"/>
                          </a:lnTo>
                          <a:lnTo>
                            <a:pt x="42" y="617"/>
                          </a:lnTo>
                          <a:lnTo>
                            <a:pt x="40" y="628"/>
                          </a:lnTo>
                          <a:lnTo>
                            <a:pt x="38" y="638"/>
                          </a:lnTo>
                          <a:lnTo>
                            <a:pt x="34" y="648"/>
                          </a:lnTo>
                          <a:lnTo>
                            <a:pt x="32" y="658"/>
                          </a:lnTo>
                          <a:lnTo>
                            <a:pt x="29" y="667"/>
                          </a:lnTo>
                          <a:lnTo>
                            <a:pt x="27" y="677"/>
                          </a:lnTo>
                          <a:lnTo>
                            <a:pt x="25" y="686"/>
                          </a:lnTo>
                          <a:lnTo>
                            <a:pt x="21" y="696"/>
                          </a:lnTo>
                          <a:lnTo>
                            <a:pt x="19" y="706"/>
                          </a:lnTo>
                          <a:lnTo>
                            <a:pt x="15" y="715"/>
                          </a:lnTo>
                          <a:lnTo>
                            <a:pt x="11" y="724"/>
                          </a:lnTo>
                          <a:lnTo>
                            <a:pt x="9" y="734"/>
                          </a:lnTo>
                          <a:lnTo>
                            <a:pt x="6" y="743"/>
                          </a:lnTo>
                          <a:lnTo>
                            <a:pt x="2" y="752"/>
                          </a:lnTo>
                          <a:lnTo>
                            <a:pt x="0" y="762"/>
                          </a:lnTo>
                          <a:lnTo>
                            <a:pt x="80" y="792"/>
                          </a:lnTo>
                          <a:lnTo>
                            <a:pt x="83" y="782"/>
                          </a:lnTo>
                          <a:lnTo>
                            <a:pt x="86" y="773"/>
                          </a:lnTo>
                          <a:lnTo>
                            <a:pt x="90" y="763"/>
                          </a:lnTo>
                          <a:lnTo>
                            <a:pt x="93" y="754"/>
                          </a:lnTo>
                          <a:lnTo>
                            <a:pt x="96" y="743"/>
                          </a:lnTo>
                          <a:lnTo>
                            <a:pt x="99" y="734"/>
                          </a:lnTo>
                          <a:lnTo>
                            <a:pt x="103" y="723"/>
                          </a:lnTo>
                          <a:lnTo>
                            <a:pt x="105" y="714"/>
                          </a:lnTo>
                          <a:lnTo>
                            <a:pt x="108" y="703"/>
                          </a:lnTo>
                          <a:lnTo>
                            <a:pt x="111" y="692"/>
                          </a:lnTo>
                          <a:lnTo>
                            <a:pt x="115" y="682"/>
                          </a:lnTo>
                          <a:lnTo>
                            <a:pt x="117" y="671"/>
                          </a:lnTo>
                          <a:lnTo>
                            <a:pt x="119" y="661"/>
                          </a:lnTo>
                          <a:lnTo>
                            <a:pt x="122" y="651"/>
                          </a:lnTo>
                          <a:lnTo>
                            <a:pt x="124" y="640"/>
                          </a:lnTo>
                          <a:lnTo>
                            <a:pt x="128" y="629"/>
                          </a:lnTo>
                          <a:lnTo>
                            <a:pt x="129" y="617"/>
                          </a:lnTo>
                          <a:lnTo>
                            <a:pt x="131" y="607"/>
                          </a:lnTo>
                          <a:lnTo>
                            <a:pt x="134" y="595"/>
                          </a:lnTo>
                          <a:lnTo>
                            <a:pt x="136" y="584"/>
                          </a:lnTo>
                          <a:lnTo>
                            <a:pt x="137" y="572"/>
                          </a:lnTo>
                          <a:lnTo>
                            <a:pt x="138" y="562"/>
                          </a:lnTo>
                          <a:lnTo>
                            <a:pt x="141" y="550"/>
                          </a:lnTo>
                          <a:lnTo>
                            <a:pt x="143" y="539"/>
                          </a:lnTo>
                          <a:lnTo>
                            <a:pt x="144" y="526"/>
                          </a:lnTo>
                          <a:lnTo>
                            <a:pt x="146" y="515"/>
                          </a:lnTo>
                          <a:lnTo>
                            <a:pt x="147" y="503"/>
                          </a:lnTo>
                          <a:lnTo>
                            <a:pt x="149" y="492"/>
                          </a:lnTo>
                          <a:lnTo>
                            <a:pt x="150" y="480"/>
                          </a:lnTo>
                          <a:lnTo>
                            <a:pt x="151" y="468"/>
                          </a:lnTo>
                          <a:lnTo>
                            <a:pt x="153" y="456"/>
                          </a:lnTo>
                          <a:lnTo>
                            <a:pt x="154" y="443"/>
                          </a:lnTo>
                          <a:lnTo>
                            <a:pt x="154" y="430"/>
                          </a:lnTo>
                          <a:lnTo>
                            <a:pt x="156" y="418"/>
                          </a:lnTo>
                          <a:lnTo>
                            <a:pt x="156" y="405"/>
                          </a:lnTo>
                          <a:lnTo>
                            <a:pt x="156" y="393"/>
                          </a:lnTo>
                          <a:lnTo>
                            <a:pt x="157" y="380"/>
                          </a:lnTo>
                          <a:lnTo>
                            <a:pt x="157" y="367"/>
                          </a:lnTo>
                          <a:lnTo>
                            <a:pt x="159" y="354"/>
                          </a:lnTo>
                          <a:lnTo>
                            <a:pt x="159" y="342"/>
                          </a:lnTo>
                          <a:lnTo>
                            <a:pt x="159" y="328"/>
                          </a:lnTo>
                          <a:lnTo>
                            <a:pt x="159" y="315"/>
                          </a:lnTo>
                          <a:lnTo>
                            <a:pt x="159" y="302"/>
                          </a:lnTo>
                          <a:lnTo>
                            <a:pt x="159" y="289"/>
                          </a:lnTo>
                          <a:lnTo>
                            <a:pt x="159" y="274"/>
                          </a:lnTo>
                          <a:lnTo>
                            <a:pt x="159" y="260"/>
                          </a:lnTo>
                          <a:lnTo>
                            <a:pt x="159" y="248"/>
                          </a:lnTo>
                          <a:lnTo>
                            <a:pt x="159" y="234"/>
                          </a:lnTo>
                          <a:lnTo>
                            <a:pt x="159" y="220"/>
                          </a:lnTo>
                          <a:lnTo>
                            <a:pt x="159" y="205"/>
                          </a:lnTo>
                          <a:lnTo>
                            <a:pt x="157" y="191"/>
                          </a:lnTo>
                          <a:lnTo>
                            <a:pt x="157" y="177"/>
                          </a:lnTo>
                          <a:lnTo>
                            <a:pt x="156" y="163"/>
                          </a:lnTo>
                          <a:lnTo>
                            <a:pt x="156" y="148"/>
                          </a:lnTo>
                          <a:lnTo>
                            <a:pt x="154" y="134"/>
                          </a:lnTo>
                          <a:lnTo>
                            <a:pt x="154" y="120"/>
                          </a:lnTo>
                          <a:lnTo>
                            <a:pt x="153" y="105"/>
                          </a:lnTo>
                          <a:lnTo>
                            <a:pt x="151" y="90"/>
                          </a:lnTo>
                          <a:lnTo>
                            <a:pt x="151" y="76"/>
                          </a:lnTo>
                          <a:lnTo>
                            <a:pt x="149" y="61"/>
                          </a:lnTo>
                          <a:lnTo>
                            <a:pt x="148" y="45"/>
                          </a:lnTo>
                          <a:lnTo>
                            <a:pt x="147" y="30"/>
                          </a:lnTo>
                          <a:lnTo>
                            <a:pt x="146" y="16"/>
                          </a:lnTo>
                          <a:lnTo>
                            <a:pt x="14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09" name="Freeform 121"/>
                    <p:cNvSpPr>
                      <a:spLocks/>
                    </p:cNvSpPr>
                    <p:nvPr/>
                  </p:nvSpPr>
                  <p:spPr bwMode="auto">
                    <a:xfrm>
                      <a:off x="5345" y="1557"/>
                      <a:ext cx="318" cy="269"/>
                    </a:xfrm>
                    <a:custGeom>
                      <a:avLst/>
                      <a:gdLst>
                        <a:gd name="T0" fmla="*/ 31 w 954"/>
                        <a:gd name="T1" fmla="*/ 26 h 808"/>
                        <a:gd name="T2" fmla="*/ 26 w 954"/>
                        <a:gd name="T3" fmla="*/ 27 h 808"/>
                        <a:gd name="T4" fmla="*/ 22 w 954"/>
                        <a:gd name="T5" fmla="*/ 27 h 808"/>
                        <a:gd name="T6" fmla="*/ 18 w 954"/>
                        <a:gd name="T7" fmla="*/ 27 h 808"/>
                        <a:gd name="T8" fmla="*/ 14 w 954"/>
                        <a:gd name="T9" fmla="*/ 27 h 808"/>
                        <a:gd name="T10" fmla="*/ 11 w 954"/>
                        <a:gd name="T11" fmla="*/ 27 h 808"/>
                        <a:gd name="T12" fmla="*/ 8 w 954"/>
                        <a:gd name="T13" fmla="*/ 26 h 808"/>
                        <a:gd name="T14" fmla="*/ 6 w 954"/>
                        <a:gd name="T15" fmla="*/ 26 h 808"/>
                        <a:gd name="T16" fmla="*/ 4 w 954"/>
                        <a:gd name="T17" fmla="*/ 26 h 808"/>
                        <a:gd name="T18" fmla="*/ 4 w 954"/>
                        <a:gd name="T19" fmla="*/ 25 h 808"/>
                        <a:gd name="T20" fmla="*/ 4 w 954"/>
                        <a:gd name="T21" fmla="*/ 24 h 808"/>
                        <a:gd name="T22" fmla="*/ 3 w 954"/>
                        <a:gd name="T23" fmla="*/ 21 h 808"/>
                        <a:gd name="T24" fmla="*/ 3 w 954"/>
                        <a:gd name="T25" fmla="*/ 19 h 808"/>
                        <a:gd name="T26" fmla="*/ 3 w 954"/>
                        <a:gd name="T27" fmla="*/ 16 h 808"/>
                        <a:gd name="T28" fmla="*/ 3 w 954"/>
                        <a:gd name="T29" fmla="*/ 12 h 808"/>
                        <a:gd name="T30" fmla="*/ 3 w 954"/>
                        <a:gd name="T31" fmla="*/ 9 h 808"/>
                        <a:gd name="T32" fmla="*/ 3 w 954"/>
                        <a:gd name="T33" fmla="*/ 5 h 808"/>
                        <a:gd name="T34" fmla="*/ 3 w 954"/>
                        <a:gd name="T35" fmla="*/ 2 h 808"/>
                        <a:gd name="T36" fmla="*/ 3 w 954"/>
                        <a:gd name="T37" fmla="*/ 0 h 808"/>
                        <a:gd name="T38" fmla="*/ 2 w 954"/>
                        <a:gd name="T39" fmla="*/ 0 h 808"/>
                        <a:gd name="T40" fmla="*/ 1 w 954"/>
                        <a:gd name="T41" fmla="*/ 0 h 808"/>
                        <a:gd name="T42" fmla="*/ 0 w 954"/>
                        <a:gd name="T43" fmla="*/ 0 h 808"/>
                        <a:gd name="T44" fmla="*/ 0 w 954"/>
                        <a:gd name="T45" fmla="*/ 1 h 808"/>
                        <a:gd name="T46" fmla="*/ 0 w 954"/>
                        <a:gd name="T47" fmla="*/ 2 h 808"/>
                        <a:gd name="T48" fmla="*/ 0 w 954"/>
                        <a:gd name="T49" fmla="*/ 3 h 808"/>
                        <a:gd name="T50" fmla="*/ 0 w 954"/>
                        <a:gd name="T51" fmla="*/ 4 h 808"/>
                        <a:gd name="T52" fmla="*/ 0 w 954"/>
                        <a:gd name="T53" fmla="*/ 6 h 808"/>
                        <a:gd name="T54" fmla="*/ 0 w 954"/>
                        <a:gd name="T55" fmla="*/ 8 h 808"/>
                        <a:gd name="T56" fmla="*/ 0 w 954"/>
                        <a:gd name="T57" fmla="*/ 9 h 808"/>
                        <a:gd name="T58" fmla="*/ 0 w 954"/>
                        <a:gd name="T59" fmla="*/ 11 h 808"/>
                        <a:gd name="T60" fmla="*/ 0 w 954"/>
                        <a:gd name="T61" fmla="*/ 14 h 808"/>
                        <a:gd name="T62" fmla="*/ 0 w 954"/>
                        <a:gd name="T63" fmla="*/ 18 h 808"/>
                        <a:gd name="T64" fmla="*/ 0 w 954"/>
                        <a:gd name="T65" fmla="*/ 21 h 808"/>
                        <a:gd name="T66" fmla="*/ 0 w 954"/>
                        <a:gd name="T67" fmla="*/ 23 h 808"/>
                        <a:gd name="T68" fmla="*/ 1 w 954"/>
                        <a:gd name="T69" fmla="*/ 25 h 808"/>
                        <a:gd name="T70" fmla="*/ 1 w 954"/>
                        <a:gd name="T71" fmla="*/ 26 h 808"/>
                        <a:gd name="T72" fmla="*/ 1 w 954"/>
                        <a:gd name="T73" fmla="*/ 27 h 808"/>
                        <a:gd name="T74" fmla="*/ 1 w 954"/>
                        <a:gd name="T75" fmla="*/ 27 h 808"/>
                        <a:gd name="T76" fmla="*/ 2 w 954"/>
                        <a:gd name="T77" fmla="*/ 28 h 808"/>
                        <a:gd name="T78" fmla="*/ 3 w 954"/>
                        <a:gd name="T79" fmla="*/ 29 h 808"/>
                        <a:gd name="T80" fmla="*/ 4 w 954"/>
                        <a:gd name="T81" fmla="*/ 29 h 808"/>
                        <a:gd name="T82" fmla="*/ 6 w 954"/>
                        <a:gd name="T83" fmla="*/ 29 h 808"/>
                        <a:gd name="T84" fmla="*/ 8 w 954"/>
                        <a:gd name="T85" fmla="*/ 30 h 808"/>
                        <a:gd name="T86" fmla="*/ 11 w 954"/>
                        <a:gd name="T87" fmla="*/ 30 h 808"/>
                        <a:gd name="T88" fmla="*/ 14 w 954"/>
                        <a:gd name="T89" fmla="*/ 30 h 808"/>
                        <a:gd name="T90" fmla="*/ 19 w 954"/>
                        <a:gd name="T91" fmla="*/ 30 h 808"/>
                        <a:gd name="T92" fmla="*/ 22 w 954"/>
                        <a:gd name="T93" fmla="*/ 30 h 808"/>
                        <a:gd name="T94" fmla="*/ 24 w 954"/>
                        <a:gd name="T95" fmla="*/ 30 h 808"/>
                        <a:gd name="T96" fmla="*/ 26 w 954"/>
                        <a:gd name="T97" fmla="*/ 30 h 808"/>
                        <a:gd name="T98" fmla="*/ 29 w 954"/>
                        <a:gd name="T99" fmla="*/ 30 h 808"/>
                        <a:gd name="T100" fmla="*/ 31 w 954"/>
                        <a:gd name="T101" fmla="*/ 30 h 808"/>
                        <a:gd name="T102" fmla="*/ 32 w 954"/>
                        <a:gd name="T103" fmla="*/ 29 h 808"/>
                        <a:gd name="T104" fmla="*/ 34 w 954"/>
                        <a:gd name="T105" fmla="*/ 29 h 808"/>
                        <a:gd name="T106" fmla="*/ 35 w 954"/>
                        <a:gd name="T107" fmla="*/ 29 h 808"/>
                        <a:gd name="T108" fmla="*/ 35 w 954"/>
                        <a:gd name="T109" fmla="*/ 29 h 808"/>
                        <a:gd name="T110" fmla="*/ 35 w 954"/>
                        <a:gd name="T111" fmla="*/ 28 h 808"/>
                        <a:gd name="T112" fmla="*/ 35 w 954"/>
                        <a:gd name="T113" fmla="*/ 27 h 808"/>
                        <a:gd name="T114" fmla="*/ 35 w 954"/>
                        <a:gd name="T115" fmla="*/ 27 h 808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w 954"/>
                        <a:gd name="T175" fmla="*/ 0 h 808"/>
                        <a:gd name="T176" fmla="*/ 954 w 954"/>
                        <a:gd name="T177" fmla="*/ 808 h 808"/>
                      </a:gdLst>
                      <a:ahLst/>
                      <a:cxnLst>
                        <a:cxn ang="T116">
                          <a:pos x="T0" y="T1"/>
                        </a:cxn>
                        <a:cxn ang="T117">
                          <a:pos x="T2" y="T3"/>
                        </a:cxn>
                        <a:cxn ang="T118">
                          <a:pos x="T4" y="T5"/>
                        </a:cxn>
                        <a:cxn ang="T119">
                          <a:pos x="T6" y="T7"/>
                        </a:cxn>
                        <a:cxn ang="T120">
                          <a:pos x="T8" y="T9"/>
                        </a:cxn>
                        <a:cxn ang="T121">
                          <a:pos x="T10" y="T11"/>
                        </a:cxn>
                        <a:cxn ang="T122">
                          <a:pos x="T12" y="T13"/>
                        </a:cxn>
                        <a:cxn ang="T123">
                          <a:pos x="T14" y="T15"/>
                        </a:cxn>
                        <a:cxn ang="T124">
                          <a:pos x="T16" y="T17"/>
                        </a:cxn>
                        <a:cxn ang="T125">
                          <a:pos x="T18" y="T19"/>
                        </a:cxn>
                        <a:cxn ang="T126">
                          <a:pos x="T20" y="T21"/>
                        </a:cxn>
                        <a:cxn ang="T127">
                          <a:pos x="T22" y="T23"/>
                        </a:cxn>
                        <a:cxn ang="T128">
                          <a:pos x="T24" y="T25"/>
                        </a:cxn>
                        <a:cxn ang="T129">
                          <a:pos x="T26" y="T27"/>
                        </a:cxn>
                        <a:cxn ang="T130">
                          <a:pos x="T28" y="T29"/>
                        </a:cxn>
                        <a:cxn ang="T131">
                          <a:pos x="T30" y="T31"/>
                        </a:cxn>
                        <a:cxn ang="T132">
                          <a:pos x="T32" y="T33"/>
                        </a:cxn>
                        <a:cxn ang="T133">
                          <a:pos x="T34" y="T35"/>
                        </a:cxn>
                        <a:cxn ang="T134">
                          <a:pos x="T36" y="T37"/>
                        </a:cxn>
                        <a:cxn ang="T135">
                          <a:pos x="T38" y="T39"/>
                        </a:cxn>
                        <a:cxn ang="T136">
                          <a:pos x="T40" y="T41"/>
                        </a:cxn>
                        <a:cxn ang="T137">
                          <a:pos x="T42" y="T43"/>
                        </a:cxn>
                        <a:cxn ang="T138">
                          <a:pos x="T44" y="T45"/>
                        </a:cxn>
                        <a:cxn ang="T139">
                          <a:pos x="T46" y="T47"/>
                        </a:cxn>
                        <a:cxn ang="T140">
                          <a:pos x="T48" y="T49"/>
                        </a:cxn>
                        <a:cxn ang="T141">
                          <a:pos x="T50" y="T51"/>
                        </a:cxn>
                        <a:cxn ang="T142">
                          <a:pos x="T52" y="T53"/>
                        </a:cxn>
                        <a:cxn ang="T143">
                          <a:pos x="T54" y="T55"/>
                        </a:cxn>
                        <a:cxn ang="T144">
                          <a:pos x="T56" y="T57"/>
                        </a:cxn>
                        <a:cxn ang="T145">
                          <a:pos x="T58" y="T59"/>
                        </a:cxn>
                        <a:cxn ang="T146">
                          <a:pos x="T60" y="T61"/>
                        </a:cxn>
                        <a:cxn ang="T147">
                          <a:pos x="T62" y="T63"/>
                        </a:cxn>
                        <a:cxn ang="T148">
                          <a:pos x="T64" y="T65"/>
                        </a:cxn>
                        <a:cxn ang="T149">
                          <a:pos x="T66" y="T67"/>
                        </a:cxn>
                        <a:cxn ang="T150">
                          <a:pos x="T68" y="T69"/>
                        </a:cxn>
                        <a:cxn ang="T151">
                          <a:pos x="T70" y="T71"/>
                        </a:cxn>
                        <a:cxn ang="T152">
                          <a:pos x="T72" y="T73"/>
                        </a:cxn>
                        <a:cxn ang="T153">
                          <a:pos x="T74" y="T75"/>
                        </a:cxn>
                        <a:cxn ang="T154">
                          <a:pos x="T76" y="T77"/>
                        </a:cxn>
                        <a:cxn ang="T155">
                          <a:pos x="T78" y="T79"/>
                        </a:cxn>
                        <a:cxn ang="T156">
                          <a:pos x="T80" y="T81"/>
                        </a:cxn>
                        <a:cxn ang="T157">
                          <a:pos x="T82" y="T83"/>
                        </a:cxn>
                        <a:cxn ang="T158">
                          <a:pos x="T84" y="T85"/>
                        </a:cxn>
                        <a:cxn ang="T159">
                          <a:pos x="T86" y="T87"/>
                        </a:cxn>
                        <a:cxn ang="T160">
                          <a:pos x="T88" y="T89"/>
                        </a:cxn>
                        <a:cxn ang="T161">
                          <a:pos x="T90" y="T91"/>
                        </a:cxn>
                        <a:cxn ang="T162">
                          <a:pos x="T92" y="T93"/>
                        </a:cxn>
                        <a:cxn ang="T163">
                          <a:pos x="T94" y="T95"/>
                        </a:cxn>
                        <a:cxn ang="T164">
                          <a:pos x="T96" y="T97"/>
                        </a:cxn>
                        <a:cxn ang="T165">
                          <a:pos x="T98" y="T99"/>
                        </a:cxn>
                        <a:cxn ang="T166">
                          <a:pos x="T100" y="T101"/>
                        </a:cxn>
                        <a:cxn ang="T167">
                          <a:pos x="T102" y="T103"/>
                        </a:cxn>
                        <a:cxn ang="T168">
                          <a:pos x="T104" y="T105"/>
                        </a:cxn>
                        <a:cxn ang="T169">
                          <a:pos x="T106" y="T107"/>
                        </a:cxn>
                        <a:cxn ang="T170">
                          <a:pos x="T108" y="T109"/>
                        </a:cxn>
                        <a:cxn ang="T171">
                          <a:pos x="T110" y="T111"/>
                        </a:cxn>
                        <a:cxn ang="T172">
                          <a:pos x="T112" y="T113"/>
                        </a:cxn>
                        <a:cxn ang="T173">
                          <a:pos x="T114" y="T115"/>
                        </a:cxn>
                      </a:cxnLst>
                      <a:rect l="T174" t="T175" r="T176" b="T177"/>
                      <a:pathLst>
                        <a:path w="954" h="808">
                          <a:moveTo>
                            <a:pt x="932" y="710"/>
                          </a:moveTo>
                          <a:lnTo>
                            <a:pt x="916" y="711"/>
                          </a:lnTo>
                          <a:lnTo>
                            <a:pt x="899" y="711"/>
                          </a:lnTo>
                          <a:lnTo>
                            <a:pt x="882" y="712"/>
                          </a:lnTo>
                          <a:lnTo>
                            <a:pt x="865" y="712"/>
                          </a:lnTo>
                          <a:lnTo>
                            <a:pt x="849" y="713"/>
                          </a:lnTo>
                          <a:lnTo>
                            <a:pt x="832" y="714"/>
                          </a:lnTo>
                          <a:lnTo>
                            <a:pt x="814" y="714"/>
                          </a:lnTo>
                          <a:lnTo>
                            <a:pt x="799" y="716"/>
                          </a:lnTo>
                          <a:lnTo>
                            <a:pt x="782" y="716"/>
                          </a:lnTo>
                          <a:lnTo>
                            <a:pt x="764" y="717"/>
                          </a:lnTo>
                          <a:lnTo>
                            <a:pt x="748" y="717"/>
                          </a:lnTo>
                          <a:lnTo>
                            <a:pt x="731" y="717"/>
                          </a:lnTo>
                          <a:lnTo>
                            <a:pt x="715" y="717"/>
                          </a:lnTo>
                          <a:lnTo>
                            <a:pt x="698" y="718"/>
                          </a:lnTo>
                          <a:lnTo>
                            <a:pt x="681" y="718"/>
                          </a:lnTo>
                          <a:lnTo>
                            <a:pt x="666" y="719"/>
                          </a:lnTo>
                          <a:lnTo>
                            <a:pt x="648" y="719"/>
                          </a:lnTo>
                          <a:lnTo>
                            <a:pt x="633" y="720"/>
                          </a:lnTo>
                          <a:lnTo>
                            <a:pt x="615" y="720"/>
                          </a:lnTo>
                          <a:lnTo>
                            <a:pt x="600" y="720"/>
                          </a:lnTo>
                          <a:lnTo>
                            <a:pt x="583" y="720"/>
                          </a:lnTo>
                          <a:lnTo>
                            <a:pt x="566" y="720"/>
                          </a:lnTo>
                          <a:lnTo>
                            <a:pt x="552" y="720"/>
                          </a:lnTo>
                          <a:lnTo>
                            <a:pt x="535" y="721"/>
                          </a:lnTo>
                          <a:lnTo>
                            <a:pt x="520" y="721"/>
                          </a:lnTo>
                          <a:lnTo>
                            <a:pt x="503" y="721"/>
                          </a:lnTo>
                          <a:lnTo>
                            <a:pt x="488" y="721"/>
                          </a:lnTo>
                          <a:lnTo>
                            <a:pt x="474" y="721"/>
                          </a:lnTo>
                          <a:lnTo>
                            <a:pt x="458" y="721"/>
                          </a:lnTo>
                          <a:lnTo>
                            <a:pt x="444" y="721"/>
                          </a:lnTo>
                          <a:lnTo>
                            <a:pt x="430" y="721"/>
                          </a:lnTo>
                          <a:lnTo>
                            <a:pt x="414" y="721"/>
                          </a:lnTo>
                          <a:lnTo>
                            <a:pt x="400" y="721"/>
                          </a:lnTo>
                          <a:lnTo>
                            <a:pt x="387" y="720"/>
                          </a:lnTo>
                          <a:lnTo>
                            <a:pt x="372" y="720"/>
                          </a:lnTo>
                          <a:lnTo>
                            <a:pt x="359" y="720"/>
                          </a:lnTo>
                          <a:lnTo>
                            <a:pt x="346" y="720"/>
                          </a:lnTo>
                          <a:lnTo>
                            <a:pt x="333" y="719"/>
                          </a:lnTo>
                          <a:lnTo>
                            <a:pt x="320" y="719"/>
                          </a:lnTo>
                          <a:lnTo>
                            <a:pt x="308" y="719"/>
                          </a:lnTo>
                          <a:lnTo>
                            <a:pt x="295" y="718"/>
                          </a:lnTo>
                          <a:lnTo>
                            <a:pt x="283" y="717"/>
                          </a:lnTo>
                          <a:lnTo>
                            <a:pt x="271" y="717"/>
                          </a:lnTo>
                          <a:lnTo>
                            <a:pt x="260" y="717"/>
                          </a:lnTo>
                          <a:lnTo>
                            <a:pt x="248" y="716"/>
                          </a:lnTo>
                          <a:lnTo>
                            <a:pt x="238" y="714"/>
                          </a:lnTo>
                          <a:lnTo>
                            <a:pt x="228" y="714"/>
                          </a:lnTo>
                          <a:lnTo>
                            <a:pt x="219" y="714"/>
                          </a:lnTo>
                          <a:lnTo>
                            <a:pt x="208" y="713"/>
                          </a:lnTo>
                          <a:lnTo>
                            <a:pt x="200" y="712"/>
                          </a:lnTo>
                          <a:lnTo>
                            <a:pt x="190" y="711"/>
                          </a:lnTo>
                          <a:lnTo>
                            <a:pt x="182" y="711"/>
                          </a:lnTo>
                          <a:lnTo>
                            <a:pt x="174" y="710"/>
                          </a:lnTo>
                          <a:lnTo>
                            <a:pt x="166" y="708"/>
                          </a:lnTo>
                          <a:lnTo>
                            <a:pt x="159" y="707"/>
                          </a:lnTo>
                          <a:lnTo>
                            <a:pt x="152" y="707"/>
                          </a:lnTo>
                          <a:lnTo>
                            <a:pt x="145" y="705"/>
                          </a:lnTo>
                          <a:lnTo>
                            <a:pt x="139" y="705"/>
                          </a:lnTo>
                          <a:lnTo>
                            <a:pt x="134" y="702"/>
                          </a:lnTo>
                          <a:lnTo>
                            <a:pt x="128" y="702"/>
                          </a:lnTo>
                          <a:lnTo>
                            <a:pt x="125" y="700"/>
                          </a:lnTo>
                          <a:lnTo>
                            <a:pt x="120" y="699"/>
                          </a:lnTo>
                          <a:lnTo>
                            <a:pt x="117" y="698"/>
                          </a:lnTo>
                          <a:lnTo>
                            <a:pt x="114" y="697"/>
                          </a:lnTo>
                          <a:lnTo>
                            <a:pt x="113" y="693"/>
                          </a:lnTo>
                          <a:lnTo>
                            <a:pt x="111" y="689"/>
                          </a:lnTo>
                          <a:lnTo>
                            <a:pt x="110" y="687"/>
                          </a:lnTo>
                          <a:lnTo>
                            <a:pt x="108" y="682"/>
                          </a:lnTo>
                          <a:lnTo>
                            <a:pt x="107" y="678"/>
                          </a:lnTo>
                          <a:lnTo>
                            <a:pt x="106" y="674"/>
                          </a:lnTo>
                          <a:lnTo>
                            <a:pt x="105" y="668"/>
                          </a:lnTo>
                          <a:lnTo>
                            <a:pt x="104" y="663"/>
                          </a:lnTo>
                          <a:lnTo>
                            <a:pt x="102" y="656"/>
                          </a:lnTo>
                          <a:lnTo>
                            <a:pt x="101" y="650"/>
                          </a:lnTo>
                          <a:lnTo>
                            <a:pt x="101" y="644"/>
                          </a:lnTo>
                          <a:lnTo>
                            <a:pt x="100" y="636"/>
                          </a:lnTo>
                          <a:lnTo>
                            <a:pt x="99" y="629"/>
                          </a:lnTo>
                          <a:lnTo>
                            <a:pt x="99" y="622"/>
                          </a:lnTo>
                          <a:lnTo>
                            <a:pt x="98" y="613"/>
                          </a:lnTo>
                          <a:lnTo>
                            <a:pt x="96" y="606"/>
                          </a:lnTo>
                          <a:lnTo>
                            <a:pt x="95" y="597"/>
                          </a:lnTo>
                          <a:lnTo>
                            <a:pt x="95" y="589"/>
                          </a:lnTo>
                          <a:lnTo>
                            <a:pt x="94" y="578"/>
                          </a:lnTo>
                          <a:lnTo>
                            <a:pt x="93" y="570"/>
                          </a:lnTo>
                          <a:lnTo>
                            <a:pt x="93" y="559"/>
                          </a:lnTo>
                          <a:lnTo>
                            <a:pt x="92" y="549"/>
                          </a:lnTo>
                          <a:lnTo>
                            <a:pt x="91" y="540"/>
                          </a:lnTo>
                          <a:lnTo>
                            <a:pt x="91" y="529"/>
                          </a:lnTo>
                          <a:lnTo>
                            <a:pt x="91" y="517"/>
                          </a:lnTo>
                          <a:lnTo>
                            <a:pt x="89" y="507"/>
                          </a:lnTo>
                          <a:lnTo>
                            <a:pt x="89" y="496"/>
                          </a:lnTo>
                          <a:lnTo>
                            <a:pt x="89" y="484"/>
                          </a:lnTo>
                          <a:lnTo>
                            <a:pt x="88" y="473"/>
                          </a:lnTo>
                          <a:lnTo>
                            <a:pt x="88" y="462"/>
                          </a:lnTo>
                          <a:lnTo>
                            <a:pt x="88" y="450"/>
                          </a:lnTo>
                          <a:lnTo>
                            <a:pt x="88" y="438"/>
                          </a:lnTo>
                          <a:lnTo>
                            <a:pt x="87" y="425"/>
                          </a:lnTo>
                          <a:lnTo>
                            <a:pt x="87" y="413"/>
                          </a:lnTo>
                          <a:lnTo>
                            <a:pt x="86" y="400"/>
                          </a:lnTo>
                          <a:lnTo>
                            <a:pt x="86" y="388"/>
                          </a:lnTo>
                          <a:lnTo>
                            <a:pt x="86" y="374"/>
                          </a:lnTo>
                          <a:lnTo>
                            <a:pt x="86" y="361"/>
                          </a:lnTo>
                          <a:lnTo>
                            <a:pt x="86" y="348"/>
                          </a:lnTo>
                          <a:lnTo>
                            <a:pt x="86" y="334"/>
                          </a:lnTo>
                          <a:lnTo>
                            <a:pt x="85" y="320"/>
                          </a:lnTo>
                          <a:lnTo>
                            <a:pt x="85" y="307"/>
                          </a:lnTo>
                          <a:lnTo>
                            <a:pt x="85" y="294"/>
                          </a:lnTo>
                          <a:lnTo>
                            <a:pt x="85" y="280"/>
                          </a:lnTo>
                          <a:lnTo>
                            <a:pt x="85" y="267"/>
                          </a:lnTo>
                          <a:lnTo>
                            <a:pt x="85" y="253"/>
                          </a:lnTo>
                          <a:lnTo>
                            <a:pt x="85" y="238"/>
                          </a:lnTo>
                          <a:lnTo>
                            <a:pt x="86" y="226"/>
                          </a:lnTo>
                          <a:lnTo>
                            <a:pt x="86" y="211"/>
                          </a:lnTo>
                          <a:lnTo>
                            <a:pt x="86" y="198"/>
                          </a:lnTo>
                          <a:lnTo>
                            <a:pt x="86" y="184"/>
                          </a:lnTo>
                          <a:lnTo>
                            <a:pt x="86" y="169"/>
                          </a:lnTo>
                          <a:lnTo>
                            <a:pt x="86" y="155"/>
                          </a:lnTo>
                          <a:lnTo>
                            <a:pt x="86" y="141"/>
                          </a:lnTo>
                          <a:lnTo>
                            <a:pt x="86" y="127"/>
                          </a:lnTo>
                          <a:lnTo>
                            <a:pt x="87" y="114"/>
                          </a:lnTo>
                          <a:lnTo>
                            <a:pt x="87" y="99"/>
                          </a:lnTo>
                          <a:lnTo>
                            <a:pt x="87" y="85"/>
                          </a:lnTo>
                          <a:lnTo>
                            <a:pt x="87" y="71"/>
                          </a:lnTo>
                          <a:lnTo>
                            <a:pt x="88" y="58"/>
                          </a:lnTo>
                          <a:lnTo>
                            <a:pt x="88" y="44"/>
                          </a:lnTo>
                          <a:lnTo>
                            <a:pt x="88" y="31"/>
                          </a:lnTo>
                          <a:lnTo>
                            <a:pt x="89" y="18"/>
                          </a:lnTo>
                          <a:lnTo>
                            <a:pt x="91" y="4"/>
                          </a:lnTo>
                          <a:lnTo>
                            <a:pt x="88" y="2"/>
                          </a:lnTo>
                          <a:lnTo>
                            <a:pt x="86" y="1"/>
                          </a:lnTo>
                          <a:lnTo>
                            <a:pt x="83" y="1"/>
                          </a:lnTo>
                          <a:lnTo>
                            <a:pt x="81" y="1"/>
                          </a:lnTo>
                          <a:lnTo>
                            <a:pt x="79" y="1"/>
                          </a:lnTo>
                          <a:lnTo>
                            <a:pt x="76" y="1"/>
                          </a:lnTo>
                          <a:lnTo>
                            <a:pt x="73" y="0"/>
                          </a:lnTo>
                          <a:lnTo>
                            <a:pt x="69" y="0"/>
                          </a:lnTo>
                          <a:lnTo>
                            <a:pt x="66" y="0"/>
                          </a:lnTo>
                          <a:lnTo>
                            <a:pt x="63" y="0"/>
                          </a:lnTo>
                          <a:lnTo>
                            <a:pt x="58" y="0"/>
                          </a:lnTo>
                          <a:lnTo>
                            <a:pt x="55" y="1"/>
                          </a:lnTo>
                          <a:lnTo>
                            <a:pt x="50" y="1"/>
                          </a:lnTo>
                          <a:lnTo>
                            <a:pt x="48" y="1"/>
                          </a:lnTo>
                          <a:lnTo>
                            <a:pt x="43" y="1"/>
                          </a:lnTo>
                          <a:lnTo>
                            <a:pt x="38" y="1"/>
                          </a:lnTo>
                          <a:lnTo>
                            <a:pt x="35" y="2"/>
                          </a:lnTo>
                          <a:lnTo>
                            <a:pt x="30" y="2"/>
                          </a:lnTo>
                          <a:lnTo>
                            <a:pt x="28" y="2"/>
                          </a:lnTo>
                          <a:lnTo>
                            <a:pt x="24" y="3"/>
                          </a:lnTo>
                          <a:lnTo>
                            <a:pt x="21" y="3"/>
                          </a:lnTo>
                          <a:lnTo>
                            <a:pt x="17" y="4"/>
                          </a:lnTo>
                          <a:lnTo>
                            <a:pt x="15" y="4"/>
                          </a:lnTo>
                          <a:lnTo>
                            <a:pt x="12" y="6"/>
                          </a:lnTo>
                          <a:lnTo>
                            <a:pt x="9" y="6"/>
                          </a:lnTo>
                          <a:lnTo>
                            <a:pt x="7" y="6"/>
                          </a:lnTo>
                          <a:lnTo>
                            <a:pt x="5" y="7"/>
                          </a:lnTo>
                          <a:lnTo>
                            <a:pt x="4" y="8"/>
                          </a:lnTo>
                          <a:lnTo>
                            <a:pt x="4" y="10"/>
                          </a:lnTo>
                          <a:lnTo>
                            <a:pt x="4" y="13"/>
                          </a:lnTo>
                          <a:lnTo>
                            <a:pt x="4" y="16"/>
                          </a:lnTo>
                          <a:lnTo>
                            <a:pt x="3" y="20"/>
                          </a:lnTo>
                          <a:lnTo>
                            <a:pt x="3" y="26"/>
                          </a:lnTo>
                          <a:lnTo>
                            <a:pt x="3" y="28"/>
                          </a:lnTo>
                          <a:lnTo>
                            <a:pt x="3" y="31"/>
                          </a:lnTo>
                          <a:lnTo>
                            <a:pt x="3" y="34"/>
                          </a:lnTo>
                          <a:lnTo>
                            <a:pt x="3" y="39"/>
                          </a:lnTo>
                          <a:lnTo>
                            <a:pt x="3" y="41"/>
                          </a:lnTo>
                          <a:lnTo>
                            <a:pt x="3" y="46"/>
                          </a:lnTo>
                          <a:lnTo>
                            <a:pt x="3" y="50"/>
                          </a:lnTo>
                          <a:lnTo>
                            <a:pt x="3" y="53"/>
                          </a:lnTo>
                          <a:lnTo>
                            <a:pt x="3" y="58"/>
                          </a:lnTo>
                          <a:lnTo>
                            <a:pt x="3" y="61"/>
                          </a:lnTo>
                          <a:lnTo>
                            <a:pt x="3" y="66"/>
                          </a:lnTo>
                          <a:lnTo>
                            <a:pt x="3" y="72"/>
                          </a:lnTo>
                          <a:lnTo>
                            <a:pt x="2" y="77"/>
                          </a:lnTo>
                          <a:lnTo>
                            <a:pt x="2" y="82"/>
                          </a:lnTo>
                          <a:lnTo>
                            <a:pt x="2" y="86"/>
                          </a:lnTo>
                          <a:lnTo>
                            <a:pt x="2" y="92"/>
                          </a:lnTo>
                          <a:lnTo>
                            <a:pt x="2" y="98"/>
                          </a:lnTo>
                          <a:lnTo>
                            <a:pt x="2" y="104"/>
                          </a:lnTo>
                          <a:lnTo>
                            <a:pt x="2" y="110"/>
                          </a:lnTo>
                          <a:lnTo>
                            <a:pt x="2" y="117"/>
                          </a:lnTo>
                          <a:lnTo>
                            <a:pt x="0" y="122"/>
                          </a:lnTo>
                          <a:lnTo>
                            <a:pt x="0" y="128"/>
                          </a:lnTo>
                          <a:lnTo>
                            <a:pt x="0" y="134"/>
                          </a:lnTo>
                          <a:lnTo>
                            <a:pt x="0" y="141"/>
                          </a:lnTo>
                          <a:lnTo>
                            <a:pt x="0" y="147"/>
                          </a:lnTo>
                          <a:lnTo>
                            <a:pt x="0" y="154"/>
                          </a:lnTo>
                          <a:lnTo>
                            <a:pt x="0" y="160"/>
                          </a:lnTo>
                          <a:lnTo>
                            <a:pt x="0" y="167"/>
                          </a:lnTo>
                          <a:lnTo>
                            <a:pt x="0" y="174"/>
                          </a:lnTo>
                          <a:lnTo>
                            <a:pt x="0" y="181"/>
                          </a:lnTo>
                          <a:lnTo>
                            <a:pt x="0" y="188"/>
                          </a:lnTo>
                          <a:lnTo>
                            <a:pt x="0" y="196"/>
                          </a:lnTo>
                          <a:lnTo>
                            <a:pt x="0" y="203"/>
                          </a:lnTo>
                          <a:lnTo>
                            <a:pt x="0" y="210"/>
                          </a:lnTo>
                          <a:lnTo>
                            <a:pt x="0" y="218"/>
                          </a:lnTo>
                          <a:lnTo>
                            <a:pt x="0" y="225"/>
                          </a:lnTo>
                          <a:lnTo>
                            <a:pt x="0" y="232"/>
                          </a:lnTo>
                          <a:lnTo>
                            <a:pt x="0" y="240"/>
                          </a:lnTo>
                          <a:lnTo>
                            <a:pt x="0" y="247"/>
                          </a:lnTo>
                          <a:lnTo>
                            <a:pt x="0" y="255"/>
                          </a:lnTo>
                          <a:lnTo>
                            <a:pt x="0" y="262"/>
                          </a:lnTo>
                          <a:lnTo>
                            <a:pt x="0" y="269"/>
                          </a:lnTo>
                          <a:lnTo>
                            <a:pt x="0" y="278"/>
                          </a:lnTo>
                          <a:lnTo>
                            <a:pt x="0" y="286"/>
                          </a:lnTo>
                          <a:lnTo>
                            <a:pt x="0" y="293"/>
                          </a:lnTo>
                          <a:lnTo>
                            <a:pt x="0" y="301"/>
                          </a:lnTo>
                          <a:lnTo>
                            <a:pt x="0" y="308"/>
                          </a:lnTo>
                          <a:lnTo>
                            <a:pt x="0" y="317"/>
                          </a:lnTo>
                          <a:lnTo>
                            <a:pt x="0" y="325"/>
                          </a:lnTo>
                          <a:lnTo>
                            <a:pt x="0" y="332"/>
                          </a:lnTo>
                          <a:lnTo>
                            <a:pt x="0" y="340"/>
                          </a:lnTo>
                          <a:lnTo>
                            <a:pt x="0" y="349"/>
                          </a:lnTo>
                          <a:lnTo>
                            <a:pt x="0" y="364"/>
                          </a:lnTo>
                          <a:lnTo>
                            <a:pt x="0" y="381"/>
                          </a:lnTo>
                          <a:lnTo>
                            <a:pt x="0" y="395"/>
                          </a:lnTo>
                          <a:lnTo>
                            <a:pt x="0" y="410"/>
                          </a:lnTo>
                          <a:lnTo>
                            <a:pt x="0" y="424"/>
                          </a:lnTo>
                          <a:lnTo>
                            <a:pt x="2" y="439"/>
                          </a:lnTo>
                          <a:lnTo>
                            <a:pt x="2" y="452"/>
                          </a:lnTo>
                          <a:lnTo>
                            <a:pt x="3" y="465"/>
                          </a:lnTo>
                          <a:lnTo>
                            <a:pt x="3" y="478"/>
                          </a:lnTo>
                          <a:lnTo>
                            <a:pt x="3" y="490"/>
                          </a:lnTo>
                          <a:lnTo>
                            <a:pt x="3" y="502"/>
                          </a:lnTo>
                          <a:lnTo>
                            <a:pt x="4" y="514"/>
                          </a:lnTo>
                          <a:lnTo>
                            <a:pt x="4" y="524"/>
                          </a:lnTo>
                          <a:lnTo>
                            <a:pt x="5" y="535"/>
                          </a:lnTo>
                          <a:lnTo>
                            <a:pt x="5" y="546"/>
                          </a:lnTo>
                          <a:lnTo>
                            <a:pt x="6" y="556"/>
                          </a:lnTo>
                          <a:lnTo>
                            <a:pt x="6" y="565"/>
                          </a:lnTo>
                          <a:lnTo>
                            <a:pt x="7" y="575"/>
                          </a:lnTo>
                          <a:lnTo>
                            <a:pt x="7" y="584"/>
                          </a:lnTo>
                          <a:lnTo>
                            <a:pt x="9" y="593"/>
                          </a:lnTo>
                          <a:lnTo>
                            <a:pt x="10" y="600"/>
                          </a:lnTo>
                          <a:lnTo>
                            <a:pt x="10" y="609"/>
                          </a:lnTo>
                          <a:lnTo>
                            <a:pt x="11" y="617"/>
                          </a:lnTo>
                          <a:lnTo>
                            <a:pt x="12" y="625"/>
                          </a:lnTo>
                          <a:lnTo>
                            <a:pt x="12" y="631"/>
                          </a:lnTo>
                          <a:lnTo>
                            <a:pt x="13" y="638"/>
                          </a:lnTo>
                          <a:lnTo>
                            <a:pt x="15" y="646"/>
                          </a:lnTo>
                          <a:lnTo>
                            <a:pt x="15" y="651"/>
                          </a:lnTo>
                          <a:lnTo>
                            <a:pt x="16" y="657"/>
                          </a:lnTo>
                          <a:lnTo>
                            <a:pt x="17" y="663"/>
                          </a:lnTo>
                          <a:lnTo>
                            <a:pt x="17" y="669"/>
                          </a:lnTo>
                          <a:lnTo>
                            <a:pt x="19" y="674"/>
                          </a:lnTo>
                          <a:lnTo>
                            <a:pt x="21" y="679"/>
                          </a:lnTo>
                          <a:lnTo>
                            <a:pt x="21" y="685"/>
                          </a:lnTo>
                          <a:lnTo>
                            <a:pt x="22" y="689"/>
                          </a:lnTo>
                          <a:lnTo>
                            <a:pt x="23" y="693"/>
                          </a:lnTo>
                          <a:lnTo>
                            <a:pt x="23" y="697"/>
                          </a:lnTo>
                          <a:lnTo>
                            <a:pt x="25" y="701"/>
                          </a:lnTo>
                          <a:lnTo>
                            <a:pt x="25" y="705"/>
                          </a:lnTo>
                          <a:lnTo>
                            <a:pt x="26" y="708"/>
                          </a:lnTo>
                          <a:lnTo>
                            <a:pt x="28" y="712"/>
                          </a:lnTo>
                          <a:lnTo>
                            <a:pt x="28" y="714"/>
                          </a:lnTo>
                          <a:lnTo>
                            <a:pt x="29" y="718"/>
                          </a:lnTo>
                          <a:lnTo>
                            <a:pt x="30" y="720"/>
                          </a:lnTo>
                          <a:lnTo>
                            <a:pt x="30" y="723"/>
                          </a:lnTo>
                          <a:lnTo>
                            <a:pt x="32" y="726"/>
                          </a:lnTo>
                          <a:lnTo>
                            <a:pt x="32" y="729"/>
                          </a:lnTo>
                          <a:lnTo>
                            <a:pt x="34" y="731"/>
                          </a:lnTo>
                          <a:lnTo>
                            <a:pt x="35" y="735"/>
                          </a:lnTo>
                          <a:lnTo>
                            <a:pt x="37" y="738"/>
                          </a:lnTo>
                          <a:lnTo>
                            <a:pt x="38" y="740"/>
                          </a:lnTo>
                          <a:lnTo>
                            <a:pt x="41" y="744"/>
                          </a:lnTo>
                          <a:lnTo>
                            <a:pt x="43" y="749"/>
                          </a:lnTo>
                          <a:lnTo>
                            <a:pt x="48" y="752"/>
                          </a:lnTo>
                          <a:lnTo>
                            <a:pt x="50" y="757"/>
                          </a:lnTo>
                          <a:lnTo>
                            <a:pt x="55" y="762"/>
                          </a:lnTo>
                          <a:lnTo>
                            <a:pt x="56" y="763"/>
                          </a:lnTo>
                          <a:lnTo>
                            <a:pt x="61" y="765"/>
                          </a:lnTo>
                          <a:lnTo>
                            <a:pt x="63" y="768"/>
                          </a:lnTo>
                          <a:lnTo>
                            <a:pt x="68" y="771"/>
                          </a:lnTo>
                          <a:lnTo>
                            <a:pt x="70" y="773"/>
                          </a:lnTo>
                          <a:lnTo>
                            <a:pt x="73" y="774"/>
                          </a:lnTo>
                          <a:lnTo>
                            <a:pt x="75" y="775"/>
                          </a:lnTo>
                          <a:lnTo>
                            <a:pt x="79" y="775"/>
                          </a:lnTo>
                          <a:lnTo>
                            <a:pt x="81" y="777"/>
                          </a:lnTo>
                          <a:lnTo>
                            <a:pt x="85" y="778"/>
                          </a:lnTo>
                          <a:lnTo>
                            <a:pt x="88" y="780"/>
                          </a:lnTo>
                          <a:lnTo>
                            <a:pt x="92" y="781"/>
                          </a:lnTo>
                          <a:lnTo>
                            <a:pt x="96" y="782"/>
                          </a:lnTo>
                          <a:lnTo>
                            <a:pt x="100" y="783"/>
                          </a:lnTo>
                          <a:lnTo>
                            <a:pt x="105" y="784"/>
                          </a:lnTo>
                          <a:lnTo>
                            <a:pt x="110" y="786"/>
                          </a:lnTo>
                          <a:lnTo>
                            <a:pt x="114" y="786"/>
                          </a:lnTo>
                          <a:lnTo>
                            <a:pt x="119" y="788"/>
                          </a:lnTo>
                          <a:lnTo>
                            <a:pt x="125" y="788"/>
                          </a:lnTo>
                          <a:lnTo>
                            <a:pt x="131" y="790"/>
                          </a:lnTo>
                          <a:lnTo>
                            <a:pt x="137" y="790"/>
                          </a:lnTo>
                          <a:lnTo>
                            <a:pt x="144" y="793"/>
                          </a:lnTo>
                          <a:lnTo>
                            <a:pt x="150" y="793"/>
                          </a:lnTo>
                          <a:lnTo>
                            <a:pt x="157" y="794"/>
                          </a:lnTo>
                          <a:lnTo>
                            <a:pt x="164" y="795"/>
                          </a:lnTo>
                          <a:lnTo>
                            <a:pt x="172" y="796"/>
                          </a:lnTo>
                          <a:lnTo>
                            <a:pt x="181" y="796"/>
                          </a:lnTo>
                          <a:lnTo>
                            <a:pt x="190" y="799"/>
                          </a:lnTo>
                          <a:lnTo>
                            <a:pt x="198" y="799"/>
                          </a:lnTo>
                          <a:lnTo>
                            <a:pt x="208" y="800"/>
                          </a:lnTo>
                          <a:lnTo>
                            <a:pt x="217" y="800"/>
                          </a:lnTo>
                          <a:lnTo>
                            <a:pt x="228" y="801"/>
                          </a:lnTo>
                          <a:lnTo>
                            <a:pt x="238" y="801"/>
                          </a:lnTo>
                          <a:lnTo>
                            <a:pt x="250" y="802"/>
                          </a:lnTo>
                          <a:lnTo>
                            <a:pt x="260" y="803"/>
                          </a:lnTo>
                          <a:lnTo>
                            <a:pt x="273" y="803"/>
                          </a:lnTo>
                          <a:lnTo>
                            <a:pt x="284" y="803"/>
                          </a:lnTo>
                          <a:lnTo>
                            <a:pt x="297" y="805"/>
                          </a:lnTo>
                          <a:lnTo>
                            <a:pt x="310" y="806"/>
                          </a:lnTo>
                          <a:lnTo>
                            <a:pt x="324" y="806"/>
                          </a:lnTo>
                          <a:lnTo>
                            <a:pt x="339" y="806"/>
                          </a:lnTo>
                          <a:lnTo>
                            <a:pt x="352" y="806"/>
                          </a:lnTo>
                          <a:lnTo>
                            <a:pt x="367" y="807"/>
                          </a:lnTo>
                          <a:lnTo>
                            <a:pt x="384" y="808"/>
                          </a:lnTo>
                          <a:lnTo>
                            <a:pt x="399" y="808"/>
                          </a:lnTo>
                          <a:lnTo>
                            <a:pt x="416" y="808"/>
                          </a:lnTo>
                          <a:lnTo>
                            <a:pt x="432" y="808"/>
                          </a:lnTo>
                          <a:lnTo>
                            <a:pt x="451" y="808"/>
                          </a:lnTo>
                          <a:lnTo>
                            <a:pt x="470" y="808"/>
                          </a:lnTo>
                          <a:lnTo>
                            <a:pt x="488" y="808"/>
                          </a:lnTo>
                          <a:lnTo>
                            <a:pt x="508" y="808"/>
                          </a:lnTo>
                          <a:lnTo>
                            <a:pt x="528" y="808"/>
                          </a:lnTo>
                          <a:lnTo>
                            <a:pt x="538" y="808"/>
                          </a:lnTo>
                          <a:lnTo>
                            <a:pt x="546" y="808"/>
                          </a:lnTo>
                          <a:lnTo>
                            <a:pt x="557" y="807"/>
                          </a:lnTo>
                          <a:lnTo>
                            <a:pt x="566" y="807"/>
                          </a:lnTo>
                          <a:lnTo>
                            <a:pt x="575" y="806"/>
                          </a:lnTo>
                          <a:lnTo>
                            <a:pt x="585" y="806"/>
                          </a:lnTo>
                          <a:lnTo>
                            <a:pt x="595" y="806"/>
                          </a:lnTo>
                          <a:lnTo>
                            <a:pt x="604" y="806"/>
                          </a:lnTo>
                          <a:lnTo>
                            <a:pt x="614" y="806"/>
                          </a:lnTo>
                          <a:lnTo>
                            <a:pt x="622" y="806"/>
                          </a:lnTo>
                          <a:lnTo>
                            <a:pt x="632" y="806"/>
                          </a:lnTo>
                          <a:lnTo>
                            <a:pt x="641" y="806"/>
                          </a:lnTo>
                          <a:lnTo>
                            <a:pt x="651" y="806"/>
                          </a:lnTo>
                          <a:lnTo>
                            <a:pt x="660" y="806"/>
                          </a:lnTo>
                          <a:lnTo>
                            <a:pt x="668" y="806"/>
                          </a:lnTo>
                          <a:lnTo>
                            <a:pt x="678" y="806"/>
                          </a:lnTo>
                          <a:lnTo>
                            <a:pt x="686" y="805"/>
                          </a:lnTo>
                          <a:lnTo>
                            <a:pt x="696" y="803"/>
                          </a:lnTo>
                          <a:lnTo>
                            <a:pt x="704" y="803"/>
                          </a:lnTo>
                          <a:lnTo>
                            <a:pt x="713" y="803"/>
                          </a:lnTo>
                          <a:lnTo>
                            <a:pt x="722" y="803"/>
                          </a:lnTo>
                          <a:lnTo>
                            <a:pt x="730" y="803"/>
                          </a:lnTo>
                          <a:lnTo>
                            <a:pt x="738" y="803"/>
                          </a:lnTo>
                          <a:lnTo>
                            <a:pt x="747" y="803"/>
                          </a:lnTo>
                          <a:lnTo>
                            <a:pt x="755" y="802"/>
                          </a:lnTo>
                          <a:lnTo>
                            <a:pt x="763" y="801"/>
                          </a:lnTo>
                          <a:lnTo>
                            <a:pt x="772" y="801"/>
                          </a:lnTo>
                          <a:lnTo>
                            <a:pt x="780" y="801"/>
                          </a:lnTo>
                          <a:lnTo>
                            <a:pt x="787" y="801"/>
                          </a:lnTo>
                          <a:lnTo>
                            <a:pt x="794" y="801"/>
                          </a:lnTo>
                          <a:lnTo>
                            <a:pt x="802" y="801"/>
                          </a:lnTo>
                          <a:lnTo>
                            <a:pt x="810" y="801"/>
                          </a:lnTo>
                          <a:lnTo>
                            <a:pt x="817" y="801"/>
                          </a:lnTo>
                          <a:lnTo>
                            <a:pt x="824" y="800"/>
                          </a:lnTo>
                          <a:lnTo>
                            <a:pt x="830" y="800"/>
                          </a:lnTo>
                          <a:lnTo>
                            <a:pt x="838" y="800"/>
                          </a:lnTo>
                          <a:lnTo>
                            <a:pt x="844" y="799"/>
                          </a:lnTo>
                          <a:lnTo>
                            <a:pt x="850" y="799"/>
                          </a:lnTo>
                          <a:lnTo>
                            <a:pt x="856" y="799"/>
                          </a:lnTo>
                          <a:lnTo>
                            <a:pt x="863" y="799"/>
                          </a:lnTo>
                          <a:lnTo>
                            <a:pt x="868" y="797"/>
                          </a:lnTo>
                          <a:lnTo>
                            <a:pt x="875" y="797"/>
                          </a:lnTo>
                          <a:lnTo>
                            <a:pt x="881" y="797"/>
                          </a:lnTo>
                          <a:lnTo>
                            <a:pt x="885" y="797"/>
                          </a:lnTo>
                          <a:lnTo>
                            <a:pt x="890" y="796"/>
                          </a:lnTo>
                          <a:lnTo>
                            <a:pt x="896" y="796"/>
                          </a:lnTo>
                          <a:lnTo>
                            <a:pt x="901" y="796"/>
                          </a:lnTo>
                          <a:lnTo>
                            <a:pt x="906" y="796"/>
                          </a:lnTo>
                          <a:lnTo>
                            <a:pt x="909" y="796"/>
                          </a:lnTo>
                          <a:lnTo>
                            <a:pt x="914" y="795"/>
                          </a:lnTo>
                          <a:lnTo>
                            <a:pt x="919" y="795"/>
                          </a:lnTo>
                          <a:lnTo>
                            <a:pt x="921" y="795"/>
                          </a:lnTo>
                          <a:lnTo>
                            <a:pt x="925" y="794"/>
                          </a:lnTo>
                          <a:lnTo>
                            <a:pt x="928" y="794"/>
                          </a:lnTo>
                          <a:lnTo>
                            <a:pt x="932" y="794"/>
                          </a:lnTo>
                          <a:lnTo>
                            <a:pt x="935" y="794"/>
                          </a:lnTo>
                          <a:lnTo>
                            <a:pt x="940" y="794"/>
                          </a:lnTo>
                          <a:lnTo>
                            <a:pt x="944" y="794"/>
                          </a:lnTo>
                          <a:lnTo>
                            <a:pt x="947" y="794"/>
                          </a:lnTo>
                          <a:lnTo>
                            <a:pt x="950" y="794"/>
                          </a:lnTo>
                          <a:lnTo>
                            <a:pt x="952" y="793"/>
                          </a:lnTo>
                          <a:lnTo>
                            <a:pt x="954" y="790"/>
                          </a:lnTo>
                          <a:lnTo>
                            <a:pt x="954" y="788"/>
                          </a:lnTo>
                          <a:lnTo>
                            <a:pt x="954" y="786"/>
                          </a:lnTo>
                          <a:lnTo>
                            <a:pt x="954" y="783"/>
                          </a:lnTo>
                          <a:lnTo>
                            <a:pt x="954" y="781"/>
                          </a:lnTo>
                          <a:lnTo>
                            <a:pt x="954" y="777"/>
                          </a:lnTo>
                          <a:lnTo>
                            <a:pt x="953" y="774"/>
                          </a:lnTo>
                          <a:lnTo>
                            <a:pt x="952" y="770"/>
                          </a:lnTo>
                          <a:lnTo>
                            <a:pt x="952" y="767"/>
                          </a:lnTo>
                          <a:lnTo>
                            <a:pt x="951" y="763"/>
                          </a:lnTo>
                          <a:lnTo>
                            <a:pt x="950" y="759"/>
                          </a:lnTo>
                          <a:lnTo>
                            <a:pt x="950" y="755"/>
                          </a:lnTo>
                          <a:lnTo>
                            <a:pt x="948" y="751"/>
                          </a:lnTo>
                          <a:lnTo>
                            <a:pt x="946" y="748"/>
                          </a:lnTo>
                          <a:lnTo>
                            <a:pt x="945" y="743"/>
                          </a:lnTo>
                          <a:lnTo>
                            <a:pt x="944" y="739"/>
                          </a:lnTo>
                          <a:lnTo>
                            <a:pt x="942" y="736"/>
                          </a:lnTo>
                          <a:lnTo>
                            <a:pt x="941" y="732"/>
                          </a:lnTo>
                          <a:lnTo>
                            <a:pt x="939" y="729"/>
                          </a:lnTo>
                          <a:lnTo>
                            <a:pt x="939" y="725"/>
                          </a:lnTo>
                          <a:lnTo>
                            <a:pt x="938" y="723"/>
                          </a:lnTo>
                          <a:lnTo>
                            <a:pt x="937" y="720"/>
                          </a:lnTo>
                          <a:lnTo>
                            <a:pt x="934" y="717"/>
                          </a:lnTo>
                          <a:lnTo>
                            <a:pt x="934" y="714"/>
                          </a:lnTo>
                          <a:lnTo>
                            <a:pt x="934" y="713"/>
                          </a:lnTo>
                          <a:lnTo>
                            <a:pt x="932" y="711"/>
                          </a:lnTo>
                          <a:lnTo>
                            <a:pt x="932" y="71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10" name="Freeform 122"/>
                    <p:cNvSpPr>
                      <a:spLocks/>
                    </p:cNvSpPr>
                    <p:nvPr/>
                  </p:nvSpPr>
                  <p:spPr bwMode="auto">
                    <a:xfrm>
                      <a:off x="5409" y="1590"/>
                      <a:ext cx="202" cy="39"/>
                    </a:xfrm>
                    <a:custGeom>
                      <a:avLst/>
                      <a:gdLst>
                        <a:gd name="T0" fmla="*/ 1 w 605"/>
                        <a:gd name="T1" fmla="*/ 4 h 119"/>
                        <a:gd name="T2" fmla="*/ 2 w 605"/>
                        <a:gd name="T3" fmla="*/ 4 h 119"/>
                        <a:gd name="T4" fmla="*/ 3 w 605"/>
                        <a:gd name="T5" fmla="*/ 4 h 119"/>
                        <a:gd name="T6" fmla="*/ 4 w 605"/>
                        <a:gd name="T7" fmla="*/ 4 h 119"/>
                        <a:gd name="T8" fmla="*/ 5 w 605"/>
                        <a:gd name="T9" fmla="*/ 3 h 119"/>
                        <a:gd name="T10" fmla="*/ 6 w 605"/>
                        <a:gd name="T11" fmla="*/ 3 h 119"/>
                        <a:gd name="T12" fmla="*/ 7 w 605"/>
                        <a:gd name="T13" fmla="*/ 3 h 119"/>
                        <a:gd name="T14" fmla="*/ 8 w 605"/>
                        <a:gd name="T15" fmla="*/ 3 h 119"/>
                        <a:gd name="T16" fmla="*/ 9 w 605"/>
                        <a:gd name="T17" fmla="*/ 3 h 119"/>
                        <a:gd name="T18" fmla="*/ 10 w 605"/>
                        <a:gd name="T19" fmla="*/ 3 h 119"/>
                        <a:gd name="T20" fmla="*/ 11 w 605"/>
                        <a:gd name="T21" fmla="*/ 3 h 119"/>
                        <a:gd name="T22" fmla="*/ 12 w 605"/>
                        <a:gd name="T23" fmla="*/ 3 h 119"/>
                        <a:gd name="T24" fmla="*/ 13 w 605"/>
                        <a:gd name="T25" fmla="*/ 3 h 119"/>
                        <a:gd name="T26" fmla="*/ 14 w 605"/>
                        <a:gd name="T27" fmla="*/ 3 h 119"/>
                        <a:gd name="T28" fmla="*/ 15 w 605"/>
                        <a:gd name="T29" fmla="*/ 3 h 119"/>
                        <a:gd name="T30" fmla="*/ 16 w 605"/>
                        <a:gd name="T31" fmla="*/ 3 h 119"/>
                        <a:gd name="T32" fmla="*/ 17 w 605"/>
                        <a:gd name="T33" fmla="*/ 3 h 119"/>
                        <a:gd name="T34" fmla="*/ 18 w 605"/>
                        <a:gd name="T35" fmla="*/ 3 h 119"/>
                        <a:gd name="T36" fmla="*/ 19 w 605"/>
                        <a:gd name="T37" fmla="*/ 3 h 119"/>
                        <a:gd name="T38" fmla="*/ 20 w 605"/>
                        <a:gd name="T39" fmla="*/ 4 h 119"/>
                        <a:gd name="T40" fmla="*/ 21 w 605"/>
                        <a:gd name="T41" fmla="*/ 4 h 119"/>
                        <a:gd name="T42" fmla="*/ 22 w 605"/>
                        <a:gd name="T43" fmla="*/ 4 h 119"/>
                        <a:gd name="T44" fmla="*/ 22 w 605"/>
                        <a:gd name="T45" fmla="*/ 1 h 119"/>
                        <a:gd name="T46" fmla="*/ 21 w 605"/>
                        <a:gd name="T47" fmla="*/ 1 h 119"/>
                        <a:gd name="T48" fmla="*/ 20 w 605"/>
                        <a:gd name="T49" fmla="*/ 1 h 119"/>
                        <a:gd name="T50" fmla="*/ 19 w 605"/>
                        <a:gd name="T51" fmla="*/ 0 h 119"/>
                        <a:gd name="T52" fmla="*/ 18 w 605"/>
                        <a:gd name="T53" fmla="*/ 0 h 119"/>
                        <a:gd name="T54" fmla="*/ 17 w 605"/>
                        <a:gd name="T55" fmla="*/ 0 h 119"/>
                        <a:gd name="T56" fmla="*/ 16 w 605"/>
                        <a:gd name="T57" fmla="*/ 0 h 119"/>
                        <a:gd name="T58" fmla="*/ 15 w 605"/>
                        <a:gd name="T59" fmla="*/ 0 h 119"/>
                        <a:gd name="T60" fmla="*/ 14 w 605"/>
                        <a:gd name="T61" fmla="*/ 0 h 119"/>
                        <a:gd name="T62" fmla="*/ 13 w 605"/>
                        <a:gd name="T63" fmla="*/ 0 h 119"/>
                        <a:gd name="T64" fmla="*/ 12 w 605"/>
                        <a:gd name="T65" fmla="*/ 0 h 119"/>
                        <a:gd name="T66" fmla="*/ 10 w 605"/>
                        <a:gd name="T67" fmla="*/ 0 h 119"/>
                        <a:gd name="T68" fmla="*/ 9 w 605"/>
                        <a:gd name="T69" fmla="*/ 0 h 119"/>
                        <a:gd name="T70" fmla="*/ 8 w 605"/>
                        <a:gd name="T71" fmla="*/ 0 h 119"/>
                        <a:gd name="T72" fmla="*/ 7 w 605"/>
                        <a:gd name="T73" fmla="*/ 0 h 119"/>
                        <a:gd name="T74" fmla="*/ 6 w 605"/>
                        <a:gd name="T75" fmla="*/ 0 h 119"/>
                        <a:gd name="T76" fmla="*/ 5 w 605"/>
                        <a:gd name="T77" fmla="*/ 0 h 119"/>
                        <a:gd name="T78" fmla="*/ 4 w 605"/>
                        <a:gd name="T79" fmla="*/ 1 h 119"/>
                        <a:gd name="T80" fmla="*/ 3 w 605"/>
                        <a:gd name="T81" fmla="*/ 1 h 119"/>
                        <a:gd name="T82" fmla="*/ 2 w 605"/>
                        <a:gd name="T83" fmla="*/ 1 h 119"/>
                        <a:gd name="T84" fmla="*/ 1 w 605"/>
                        <a:gd name="T85" fmla="*/ 1 h 119"/>
                        <a:gd name="T86" fmla="*/ 0 w 605"/>
                        <a:gd name="T87" fmla="*/ 1 h 119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605"/>
                        <a:gd name="T133" fmla="*/ 0 h 119"/>
                        <a:gd name="T134" fmla="*/ 605 w 605"/>
                        <a:gd name="T135" fmla="*/ 119 h 119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605" h="119">
                          <a:moveTo>
                            <a:pt x="0" y="34"/>
                          </a:moveTo>
                          <a:lnTo>
                            <a:pt x="14" y="119"/>
                          </a:lnTo>
                          <a:lnTo>
                            <a:pt x="23" y="117"/>
                          </a:lnTo>
                          <a:lnTo>
                            <a:pt x="34" y="114"/>
                          </a:lnTo>
                          <a:lnTo>
                            <a:pt x="42" y="112"/>
                          </a:lnTo>
                          <a:lnTo>
                            <a:pt x="52" y="111"/>
                          </a:lnTo>
                          <a:lnTo>
                            <a:pt x="62" y="110"/>
                          </a:lnTo>
                          <a:lnTo>
                            <a:pt x="72" y="108"/>
                          </a:lnTo>
                          <a:lnTo>
                            <a:pt x="80" y="106"/>
                          </a:lnTo>
                          <a:lnTo>
                            <a:pt x="91" y="105"/>
                          </a:lnTo>
                          <a:lnTo>
                            <a:pt x="100" y="104"/>
                          </a:lnTo>
                          <a:lnTo>
                            <a:pt x="110" y="101"/>
                          </a:lnTo>
                          <a:lnTo>
                            <a:pt x="119" y="101"/>
                          </a:lnTo>
                          <a:lnTo>
                            <a:pt x="129" y="99"/>
                          </a:lnTo>
                          <a:lnTo>
                            <a:pt x="138" y="98"/>
                          </a:lnTo>
                          <a:lnTo>
                            <a:pt x="148" y="97"/>
                          </a:lnTo>
                          <a:lnTo>
                            <a:pt x="156" y="97"/>
                          </a:lnTo>
                          <a:lnTo>
                            <a:pt x="166" y="95"/>
                          </a:lnTo>
                          <a:lnTo>
                            <a:pt x="176" y="94"/>
                          </a:lnTo>
                          <a:lnTo>
                            <a:pt x="185" y="94"/>
                          </a:lnTo>
                          <a:lnTo>
                            <a:pt x="194" y="93"/>
                          </a:lnTo>
                          <a:lnTo>
                            <a:pt x="204" y="92"/>
                          </a:lnTo>
                          <a:lnTo>
                            <a:pt x="212" y="92"/>
                          </a:lnTo>
                          <a:lnTo>
                            <a:pt x="221" y="91"/>
                          </a:lnTo>
                          <a:lnTo>
                            <a:pt x="231" y="89"/>
                          </a:lnTo>
                          <a:lnTo>
                            <a:pt x="239" y="89"/>
                          </a:lnTo>
                          <a:lnTo>
                            <a:pt x="249" y="89"/>
                          </a:lnTo>
                          <a:lnTo>
                            <a:pt x="257" y="88"/>
                          </a:lnTo>
                          <a:lnTo>
                            <a:pt x="268" y="88"/>
                          </a:lnTo>
                          <a:lnTo>
                            <a:pt x="276" y="88"/>
                          </a:lnTo>
                          <a:lnTo>
                            <a:pt x="286" y="87"/>
                          </a:lnTo>
                          <a:lnTo>
                            <a:pt x="294" y="87"/>
                          </a:lnTo>
                          <a:lnTo>
                            <a:pt x="303" y="87"/>
                          </a:lnTo>
                          <a:lnTo>
                            <a:pt x="313" y="87"/>
                          </a:lnTo>
                          <a:lnTo>
                            <a:pt x="321" y="86"/>
                          </a:lnTo>
                          <a:lnTo>
                            <a:pt x="329" y="86"/>
                          </a:lnTo>
                          <a:lnTo>
                            <a:pt x="339" y="86"/>
                          </a:lnTo>
                          <a:lnTo>
                            <a:pt x="347" y="86"/>
                          </a:lnTo>
                          <a:lnTo>
                            <a:pt x="356" y="86"/>
                          </a:lnTo>
                          <a:lnTo>
                            <a:pt x="365" y="86"/>
                          </a:lnTo>
                          <a:lnTo>
                            <a:pt x="373" y="86"/>
                          </a:lnTo>
                          <a:lnTo>
                            <a:pt x="383" y="87"/>
                          </a:lnTo>
                          <a:lnTo>
                            <a:pt x="391" y="87"/>
                          </a:lnTo>
                          <a:lnTo>
                            <a:pt x="399" y="88"/>
                          </a:lnTo>
                          <a:lnTo>
                            <a:pt x="409" y="88"/>
                          </a:lnTo>
                          <a:lnTo>
                            <a:pt x="417" y="89"/>
                          </a:lnTo>
                          <a:lnTo>
                            <a:pt x="427" y="89"/>
                          </a:lnTo>
                          <a:lnTo>
                            <a:pt x="435" y="91"/>
                          </a:lnTo>
                          <a:lnTo>
                            <a:pt x="443" y="91"/>
                          </a:lnTo>
                          <a:lnTo>
                            <a:pt x="453" y="92"/>
                          </a:lnTo>
                          <a:lnTo>
                            <a:pt x="461" y="92"/>
                          </a:lnTo>
                          <a:lnTo>
                            <a:pt x="469" y="93"/>
                          </a:lnTo>
                          <a:lnTo>
                            <a:pt x="478" y="94"/>
                          </a:lnTo>
                          <a:lnTo>
                            <a:pt x="487" y="95"/>
                          </a:lnTo>
                          <a:lnTo>
                            <a:pt x="496" y="97"/>
                          </a:lnTo>
                          <a:lnTo>
                            <a:pt x="503" y="97"/>
                          </a:lnTo>
                          <a:lnTo>
                            <a:pt x="512" y="98"/>
                          </a:lnTo>
                          <a:lnTo>
                            <a:pt x="520" y="99"/>
                          </a:lnTo>
                          <a:lnTo>
                            <a:pt x="529" y="100"/>
                          </a:lnTo>
                          <a:lnTo>
                            <a:pt x="537" y="101"/>
                          </a:lnTo>
                          <a:lnTo>
                            <a:pt x="545" y="104"/>
                          </a:lnTo>
                          <a:lnTo>
                            <a:pt x="555" y="104"/>
                          </a:lnTo>
                          <a:lnTo>
                            <a:pt x="563" y="106"/>
                          </a:lnTo>
                          <a:lnTo>
                            <a:pt x="571" y="107"/>
                          </a:lnTo>
                          <a:lnTo>
                            <a:pt x="580" y="110"/>
                          </a:lnTo>
                          <a:lnTo>
                            <a:pt x="589" y="111"/>
                          </a:lnTo>
                          <a:lnTo>
                            <a:pt x="605" y="25"/>
                          </a:lnTo>
                          <a:lnTo>
                            <a:pt x="594" y="23"/>
                          </a:lnTo>
                          <a:lnTo>
                            <a:pt x="586" y="22"/>
                          </a:lnTo>
                          <a:lnTo>
                            <a:pt x="576" y="21"/>
                          </a:lnTo>
                          <a:lnTo>
                            <a:pt x="568" y="18"/>
                          </a:lnTo>
                          <a:lnTo>
                            <a:pt x="558" y="18"/>
                          </a:lnTo>
                          <a:lnTo>
                            <a:pt x="550" y="16"/>
                          </a:lnTo>
                          <a:lnTo>
                            <a:pt x="541" y="15"/>
                          </a:lnTo>
                          <a:lnTo>
                            <a:pt x="532" y="14"/>
                          </a:lnTo>
                          <a:lnTo>
                            <a:pt x="523" y="12"/>
                          </a:lnTo>
                          <a:lnTo>
                            <a:pt x="513" y="11"/>
                          </a:lnTo>
                          <a:lnTo>
                            <a:pt x="505" y="10"/>
                          </a:lnTo>
                          <a:lnTo>
                            <a:pt x="496" y="9"/>
                          </a:lnTo>
                          <a:lnTo>
                            <a:pt x="487" y="8"/>
                          </a:lnTo>
                          <a:lnTo>
                            <a:pt x="478" y="8"/>
                          </a:lnTo>
                          <a:lnTo>
                            <a:pt x="468" y="6"/>
                          </a:lnTo>
                          <a:lnTo>
                            <a:pt x="460" y="5"/>
                          </a:lnTo>
                          <a:lnTo>
                            <a:pt x="450" y="4"/>
                          </a:lnTo>
                          <a:lnTo>
                            <a:pt x="441" y="4"/>
                          </a:lnTo>
                          <a:lnTo>
                            <a:pt x="431" y="3"/>
                          </a:lnTo>
                          <a:lnTo>
                            <a:pt x="423" y="3"/>
                          </a:lnTo>
                          <a:lnTo>
                            <a:pt x="414" y="2"/>
                          </a:lnTo>
                          <a:lnTo>
                            <a:pt x="404" y="2"/>
                          </a:lnTo>
                          <a:lnTo>
                            <a:pt x="395" y="0"/>
                          </a:lnTo>
                          <a:lnTo>
                            <a:pt x="386" y="0"/>
                          </a:lnTo>
                          <a:lnTo>
                            <a:pt x="377" y="0"/>
                          </a:lnTo>
                          <a:lnTo>
                            <a:pt x="369" y="0"/>
                          </a:lnTo>
                          <a:lnTo>
                            <a:pt x="359" y="0"/>
                          </a:lnTo>
                          <a:lnTo>
                            <a:pt x="350" y="0"/>
                          </a:lnTo>
                          <a:lnTo>
                            <a:pt x="340" y="0"/>
                          </a:lnTo>
                          <a:lnTo>
                            <a:pt x="331" y="0"/>
                          </a:lnTo>
                          <a:lnTo>
                            <a:pt x="321" y="0"/>
                          </a:lnTo>
                          <a:lnTo>
                            <a:pt x="312" y="0"/>
                          </a:lnTo>
                          <a:lnTo>
                            <a:pt x="302" y="0"/>
                          </a:lnTo>
                          <a:lnTo>
                            <a:pt x="293" y="0"/>
                          </a:lnTo>
                          <a:lnTo>
                            <a:pt x="283" y="0"/>
                          </a:lnTo>
                          <a:lnTo>
                            <a:pt x="274" y="0"/>
                          </a:lnTo>
                          <a:lnTo>
                            <a:pt x="264" y="0"/>
                          </a:lnTo>
                          <a:lnTo>
                            <a:pt x="255" y="2"/>
                          </a:lnTo>
                          <a:lnTo>
                            <a:pt x="245" y="2"/>
                          </a:lnTo>
                          <a:lnTo>
                            <a:pt x="236" y="3"/>
                          </a:lnTo>
                          <a:lnTo>
                            <a:pt x="226" y="3"/>
                          </a:lnTo>
                          <a:lnTo>
                            <a:pt x="217" y="4"/>
                          </a:lnTo>
                          <a:lnTo>
                            <a:pt x="207" y="5"/>
                          </a:lnTo>
                          <a:lnTo>
                            <a:pt x="197" y="5"/>
                          </a:lnTo>
                          <a:lnTo>
                            <a:pt x="187" y="6"/>
                          </a:lnTo>
                          <a:lnTo>
                            <a:pt x="178" y="8"/>
                          </a:lnTo>
                          <a:lnTo>
                            <a:pt x="168" y="8"/>
                          </a:lnTo>
                          <a:lnTo>
                            <a:pt x="159" y="10"/>
                          </a:lnTo>
                          <a:lnTo>
                            <a:pt x="149" y="10"/>
                          </a:lnTo>
                          <a:lnTo>
                            <a:pt x="138" y="11"/>
                          </a:lnTo>
                          <a:lnTo>
                            <a:pt x="128" y="14"/>
                          </a:lnTo>
                          <a:lnTo>
                            <a:pt x="118" y="14"/>
                          </a:lnTo>
                          <a:lnTo>
                            <a:pt x="109" y="16"/>
                          </a:lnTo>
                          <a:lnTo>
                            <a:pt x="99" y="17"/>
                          </a:lnTo>
                          <a:lnTo>
                            <a:pt x="89" y="18"/>
                          </a:lnTo>
                          <a:lnTo>
                            <a:pt x="80" y="19"/>
                          </a:lnTo>
                          <a:lnTo>
                            <a:pt x="70" y="21"/>
                          </a:lnTo>
                          <a:lnTo>
                            <a:pt x="60" y="23"/>
                          </a:lnTo>
                          <a:lnTo>
                            <a:pt x="49" y="24"/>
                          </a:lnTo>
                          <a:lnTo>
                            <a:pt x="40" y="25"/>
                          </a:lnTo>
                          <a:lnTo>
                            <a:pt x="29" y="28"/>
                          </a:lnTo>
                          <a:lnTo>
                            <a:pt x="20" y="29"/>
                          </a:lnTo>
                          <a:lnTo>
                            <a:pt x="9" y="31"/>
                          </a:lnTo>
                          <a:lnTo>
                            <a:pt x="0" y="3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11" name="Freeform 123"/>
                    <p:cNvSpPr>
                      <a:spLocks/>
                    </p:cNvSpPr>
                    <p:nvPr/>
                  </p:nvSpPr>
                  <p:spPr bwMode="auto">
                    <a:xfrm>
                      <a:off x="5338" y="1833"/>
                      <a:ext cx="380" cy="33"/>
                    </a:xfrm>
                    <a:custGeom>
                      <a:avLst/>
                      <a:gdLst>
                        <a:gd name="T0" fmla="*/ 1 w 1140"/>
                        <a:gd name="T1" fmla="*/ 4 h 99"/>
                        <a:gd name="T2" fmla="*/ 3 w 1140"/>
                        <a:gd name="T3" fmla="*/ 4 h 99"/>
                        <a:gd name="T4" fmla="*/ 4 w 1140"/>
                        <a:gd name="T5" fmla="*/ 3 h 99"/>
                        <a:gd name="T6" fmla="*/ 6 w 1140"/>
                        <a:gd name="T7" fmla="*/ 3 h 99"/>
                        <a:gd name="T8" fmla="*/ 8 w 1140"/>
                        <a:gd name="T9" fmla="*/ 3 h 99"/>
                        <a:gd name="T10" fmla="*/ 10 w 1140"/>
                        <a:gd name="T11" fmla="*/ 3 h 99"/>
                        <a:gd name="T12" fmla="*/ 12 w 1140"/>
                        <a:gd name="T13" fmla="*/ 3 h 99"/>
                        <a:gd name="T14" fmla="*/ 14 w 1140"/>
                        <a:gd name="T15" fmla="*/ 3 h 99"/>
                        <a:gd name="T16" fmla="*/ 16 w 1140"/>
                        <a:gd name="T17" fmla="*/ 3 h 99"/>
                        <a:gd name="T18" fmla="*/ 18 w 1140"/>
                        <a:gd name="T19" fmla="*/ 3 h 99"/>
                        <a:gd name="T20" fmla="*/ 20 w 1140"/>
                        <a:gd name="T21" fmla="*/ 3 h 99"/>
                        <a:gd name="T22" fmla="*/ 22 w 1140"/>
                        <a:gd name="T23" fmla="*/ 3 h 99"/>
                        <a:gd name="T24" fmla="*/ 24 w 1140"/>
                        <a:gd name="T25" fmla="*/ 3 h 99"/>
                        <a:gd name="T26" fmla="*/ 26 w 1140"/>
                        <a:gd name="T27" fmla="*/ 3 h 99"/>
                        <a:gd name="T28" fmla="*/ 28 w 1140"/>
                        <a:gd name="T29" fmla="*/ 3 h 99"/>
                        <a:gd name="T30" fmla="*/ 30 w 1140"/>
                        <a:gd name="T31" fmla="*/ 3 h 99"/>
                        <a:gd name="T32" fmla="*/ 32 w 1140"/>
                        <a:gd name="T33" fmla="*/ 3 h 99"/>
                        <a:gd name="T34" fmla="*/ 34 w 1140"/>
                        <a:gd name="T35" fmla="*/ 3 h 99"/>
                        <a:gd name="T36" fmla="*/ 36 w 1140"/>
                        <a:gd name="T37" fmla="*/ 3 h 99"/>
                        <a:gd name="T38" fmla="*/ 38 w 1140"/>
                        <a:gd name="T39" fmla="*/ 3 h 99"/>
                        <a:gd name="T40" fmla="*/ 40 w 1140"/>
                        <a:gd name="T41" fmla="*/ 4 h 99"/>
                        <a:gd name="T42" fmla="*/ 42 w 1140"/>
                        <a:gd name="T43" fmla="*/ 4 h 99"/>
                        <a:gd name="T44" fmla="*/ 41 w 1140"/>
                        <a:gd name="T45" fmla="*/ 0 h 99"/>
                        <a:gd name="T46" fmla="*/ 39 w 1140"/>
                        <a:gd name="T47" fmla="*/ 0 h 99"/>
                        <a:gd name="T48" fmla="*/ 37 w 1140"/>
                        <a:gd name="T49" fmla="*/ 0 h 99"/>
                        <a:gd name="T50" fmla="*/ 35 w 1140"/>
                        <a:gd name="T51" fmla="*/ 0 h 99"/>
                        <a:gd name="T52" fmla="*/ 33 w 1140"/>
                        <a:gd name="T53" fmla="*/ 0 h 99"/>
                        <a:gd name="T54" fmla="*/ 31 w 1140"/>
                        <a:gd name="T55" fmla="*/ 0 h 99"/>
                        <a:gd name="T56" fmla="*/ 29 w 1140"/>
                        <a:gd name="T57" fmla="*/ 0 h 99"/>
                        <a:gd name="T58" fmla="*/ 27 w 1140"/>
                        <a:gd name="T59" fmla="*/ 0 h 99"/>
                        <a:gd name="T60" fmla="*/ 25 w 1140"/>
                        <a:gd name="T61" fmla="*/ 0 h 99"/>
                        <a:gd name="T62" fmla="*/ 23 w 1140"/>
                        <a:gd name="T63" fmla="*/ 0 h 99"/>
                        <a:gd name="T64" fmla="*/ 21 w 1140"/>
                        <a:gd name="T65" fmla="*/ 0 h 99"/>
                        <a:gd name="T66" fmla="*/ 19 w 1140"/>
                        <a:gd name="T67" fmla="*/ 0 h 99"/>
                        <a:gd name="T68" fmla="*/ 17 w 1140"/>
                        <a:gd name="T69" fmla="*/ 0 h 99"/>
                        <a:gd name="T70" fmla="*/ 15 w 1140"/>
                        <a:gd name="T71" fmla="*/ 0 h 99"/>
                        <a:gd name="T72" fmla="*/ 13 w 1140"/>
                        <a:gd name="T73" fmla="*/ 0 h 99"/>
                        <a:gd name="T74" fmla="*/ 11 w 1140"/>
                        <a:gd name="T75" fmla="*/ 0 h 99"/>
                        <a:gd name="T76" fmla="*/ 9 w 1140"/>
                        <a:gd name="T77" fmla="*/ 0 h 99"/>
                        <a:gd name="T78" fmla="*/ 7 w 1140"/>
                        <a:gd name="T79" fmla="*/ 0 h 99"/>
                        <a:gd name="T80" fmla="*/ 5 w 1140"/>
                        <a:gd name="T81" fmla="*/ 0 h 99"/>
                        <a:gd name="T82" fmla="*/ 3 w 1140"/>
                        <a:gd name="T83" fmla="*/ 0 h 99"/>
                        <a:gd name="T84" fmla="*/ 1 w 1140"/>
                        <a:gd name="T85" fmla="*/ 0 h 99"/>
                        <a:gd name="T86" fmla="*/ 0 w 1140"/>
                        <a:gd name="T87" fmla="*/ 0 h 99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1140"/>
                        <a:gd name="T133" fmla="*/ 0 h 99"/>
                        <a:gd name="T134" fmla="*/ 1140 w 1140"/>
                        <a:gd name="T135" fmla="*/ 99 h 99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1140" h="99">
                          <a:moveTo>
                            <a:pt x="0" y="13"/>
                          </a:moveTo>
                          <a:lnTo>
                            <a:pt x="3" y="99"/>
                          </a:lnTo>
                          <a:lnTo>
                            <a:pt x="19" y="97"/>
                          </a:lnTo>
                          <a:lnTo>
                            <a:pt x="35" y="97"/>
                          </a:lnTo>
                          <a:lnTo>
                            <a:pt x="52" y="97"/>
                          </a:lnTo>
                          <a:lnTo>
                            <a:pt x="69" y="96"/>
                          </a:lnTo>
                          <a:lnTo>
                            <a:pt x="86" y="94"/>
                          </a:lnTo>
                          <a:lnTo>
                            <a:pt x="102" y="94"/>
                          </a:lnTo>
                          <a:lnTo>
                            <a:pt x="120" y="94"/>
                          </a:lnTo>
                          <a:lnTo>
                            <a:pt x="137" y="94"/>
                          </a:lnTo>
                          <a:lnTo>
                            <a:pt x="154" y="93"/>
                          </a:lnTo>
                          <a:lnTo>
                            <a:pt x="171" y="92"/>
                          </a:lnTo>
                          <a:lnTo>
                            <a:pt x="188" y="92"/>
                          </a:lnTo>
                          <a:lnTo>
                            <a:pt x="204" y="92"/>
                          </a:lnTo>
                          <a:lnTo>
                            <a:pt x="222" y="92"/>
                          </a:lnTo>
                          <a:lnTo>
                            <a:pt x="240" y="91"/>
                          </a:lnTo>
                          <a:lnTo>
                            <a:pt x="256" y="91"/>
                          </a:lnTo>
                          <a:lnTo>
                            <a:pt x="274" y="91"/>
                          </a:lnTo>
                          <a:lnTo>
                            <a:pt x="291" y="90"/>
                          </a:lnTo>
                          <a:lnTo>
                            <a:pt x="309" y="90"/>
                          </a:lnTo>
                          <a:lnTo>
                            <a:pt x="326" y="90"/>
                          </a:lnTo>
                          <a:lnTo>
                            <a:pt x="343" y="90"/>
                          </a:lnTo>
                          <a:lnTo>
                            <a:pt x="361" y="89"/>
                          </a:lnTo>
                          <a:lnTo>
                            <a:pt x="379" y="89"/>
                          </a:lnTo>
                          <a:lnTo>
                            <a:pt x="395" y="87"/>
                          </a:lnTo>
                          <a:lnTo>
                            <a:pt x="413" y="87"/>
                          </a:lnTo>
                          <a:lnTo>
                            <a:pt x="430" y="87"/>
                          </a:lnTo>
                          <a:lnTo>
                            <a:pt x="447" y="87"/>
                          </a:lnTo>
                          <a:lnTo>
                            <a:pt x="465" y="87"/>
                          </a:lnTo>
                          <a:lnTo>
                            <a:pt x="483" y="87"/>
                          </a:lnTo>
                          <a:lnTo>
                            <a:pt x="501" y="87"/>
                          </a:lnTo>
                          <a:lnTo>
                            <a:pt x="519" y="87"/>
                          </a:lnTo>
                          <a:lnTo>
                            <a:pt x="536" y="87"/>
                          </a:lnTo>
                          <a:lnTo>
                            <a:pt x="554" y="87"/>
                          </a:lnTo>
                          <a:lnTo>
                            <a:pt x="572" y="86"/>
                          </a:lnTo>
                          <a:lnTo>
                            <a:pt x="590" y="86"/>
                          </a:lnTo>
                          <a:lnTo>
                            <a:pt x="606" y="86"/>
                          </a:lnTo>
                          <a:lnTo>
                            <a:pt x="625" y="86"/>
                          </a:lnTo>
                          <a:lnTo>
                            <a:pt x="643" y="86"/>
                          </a:lnTo>
                          <a:lnTo>
                            <a:pt x="661" y="86"/>
                          </a:lnTo>
                          <a:lnTo>
                            <a:pt x="679" y="86"/>
                          </a:lnTo>
                          <a:lnTo>
                            <a:pt x="698" y="87"/>
                          </a:lnTo>
                          <a:lnTo>
                            <a:pt x="714" y="87"/>
                          </a:lnTo>
                          <a:lnTo>
                            <a:pt x="733" y="87"/>
                          </a:lnTo>
                          <a:lnTo>
                            <a:pt x="751" y="87"/>
                          </a:lnTo>
                          <a:lnTo>
                            <a:pt x="769" y="87"/>
                          </a:lnTo>
                          <a:lnTo>
                            <a:pt x="787" y="87"/>
                          </a:lnTo>
                          <a:lnTo>
                            <a:pt x="805" y="87"/>
                          </a:lnTo>
                          <a:lnTo>
                            <a:pt x="824" y="87"/>
                          </a:lnTo>
                          <a:lnTo>
                            <a:pt x="843" y="89"/>
                          </a:lnTo>
                          <a:lnTo>
                            <a:pt x="860" y="89"/>
                          </a:lnTo>
                          <a:lnTo>
                            <a:pt x="878" y="89"/>
                          </a:lnTo>
                          <a:lnTo>
                            <a:pt x="896" y="90"/>
                          </a:lnTo>
                          <a:lnTo>
                            <a:pt x="915" y="90"/>
                          </a:lnTo>
                          <a:lnTo>
                            <a:pt x="934" y="90"/>
                          </a:lnTo>
                          <a:lnTo>
                            <a:pt x="952" y="91"/>
                          </a:lnTo>
                          <a:lnTo>
                            <a:pt x="970" y="91"/>
                          </a:lnTo>
                          <a:lnTo>
                            <a:pt x="989" y="92"/>
                          </a:lnTo>
                          <a:lnTo>
                            <a:pt x="1006" y="92"/>
                          </a:lnTo>
                          <a:lnTo>
                            <a:pt x="1024" y="93"/>
                          </a:lnTo>
                          <a:lnTo>
                            <a:pt x="1043" y="94"/>
                          </a:lnTo>
                          <a:lnTo>
                            <a:pt x="1062" y="94"/>
                          </a:lnTo>
                          <a:lnTo>
                            <a:pt x="1080" y="96"/>
                          </a:lnTo>
                          <a:lnTo>
                            <a:pt x="1099" y="97"/>
                          </a:lnTo>
                          <a:lnTo>
                            <a:pt x="1118" y="97"/>
                          </a:lnTo>
                          <a:lnTo>
                            <a:pt x="1136" y="99"/>
                          </a:lnTo>
                          <a:lnTo>
                            <a:pt x="1140" y="13"/>
                          </a:lnTo>
                          <a:lnTo>
                            <a:pt x="1121" y="11"/>
                          </a:lnTo>
                          <a:lnTo>
                            <a:pt x="1102" y="10"/>
                          </a:lnTo>
                          <a:lnTo>
                            <a:pt x="1083" y="9"/>
                          </a:lnTo>
                          <a:lnTo>
                            <a:pt x="1066" y="9"/>
                          </a:lnTo>
                          <a:lnTo>
                            <a:pt x="1047" y="8"/>
                          </a:lnTo>
                          <a:lnTo>
                            <a:pt x="1028" y="7"/>
                          </a:lnTo>
                          <a:lnTo>
                            <a:pt x="1010" y="7"/>
                          </a:lnTo>
                          <a:lnTo>
                            <a:pt x="991" y="7"/>
                          </a:lnTo>
                          <a:lnTo>
                            <a:pt x="972" y="4"/>
                          </a:lnTo>
                          <a:lnTo>
                            <a:pt x="954" y="4"/>
                          </a:lnTo>
                          <a:lnTo>
                            <a:pt x="936" y="4"/>
                          </a:lnTo>
                          <a:lnTo>
                            <a:pt x="917" y="4"/>
                          </a:lnTo>
                          <a:lnTo>
                            <a:pt x="898" y="3"/>
                          </a:lnTo>
                          <a:lnTo>
                            <a:pt x="881" y="2"/>
                          </a:lnTo>
                          <a:lnTo>
                            <a:pt x="863" y="2"/>
                          </a:lnTo>
                          <a:lnTo>
                            <a:pt x="844" y="2"/>
                          </a:lnTo>
                          <a:lnTo>
                            <a:pt x="825" y="1"/>
                          </a:lnTo>
                          <a:lnTo>
                            <a:pt x="807" y="1"/>
                          </a:lnTo>
                          <a:lnTo>
                            <a:pt x="789" y="1"/>
                          </a:lnTo>
                          <a:lnTo>
                            <a:pt x="771" y="1"/>
                          </a:lnTo>
                          <a:lnTo>
                            <a:pt x="752" y="1"/>
                          </a:lnTo>
                          <a:lnTo>
                            <a:pt x="733" y="1"/>
                          </a:lnTo>
                          <a:lnTo>
                            <a:pt x="716" y="1"/>
                          </a:lnTo>
                          <a:lnTo>
                            <a:pt x="698" y="1"/>
                          </a:lnTo>
                          <a:lnTo>
                            <a:pt x="680" y="0"/>
                          </a:lnTo>
                          <a:lnTo>
                            <a:pt x="662" y="0"/>
                          </a:lnTo>
                          <a:lnTo>
                            <a:pt x="643" y="0"/>
                          </a:lnTo>
                          <a:lnTo>
                            <a:pt x="625" y="0"/>
                          </a:lnTo>
                          <a:lnTo>
                            <a:pt x="608" y="0"/>
                          </a:lnTo>
                          <a:lnTo>
                            <a:pt x="590" y="0"/>
                          </a:lnTo>
                          <a:lnTo>
                            <a:pt x="572" y="0"/>
                          </a:lnTo>
                          <a:lnTo>
                            <a:pt x="554" y="1"/>
                          </a:lnTo>
                          <a:lnTo>
                            <a:pt x="536" y="1"/>
                          </a:lnTo>
                          <a:lnTo>
                            <a:pt x="519" y="1"/>
                          </a:lnTo>
                          <a:lnTo>
                            <a:pt x="501" y="1"/>
                          </a:lnTo>
                          <a:lnTo>
                            <a:pt x="483" y="1"/>
                          </a:lnTo>
                          <a:lnTo>
                            <a:pt x="465" y="1"/>
                          </a:lnTo>
                          <a:lnTo>
                            <a:pt x="447" y="1"/>
                          </a:lnTo>
                          <a:lnTo>
                            <a:pt x="430" y="1"/>
                          </a:lnTo>
                          <a:lnTo>
                            <a:pt x="412" y="1"/>
                          </a:lnTo>
                          <a:lnTo>
                            <a:pt x="394" y="1"/>
                          </a:lnTo>
                          <a:lnTo>
                            <a:pt x="376" y="2"/>
                          </a:lnTo>
                          <a:lnTo>
                            <a:pt x="359" y="2"/>
                          </a:lnTo>
                          <a:lnTo>
                            <a:pt x="342" y="3"/>
                          </a:lnTo>
                          <a:lnTo>
                            <a:pt x="324" y="3"/>
                          </a:lnTo>
                          <a:lnTo>
                            <a:pt x="307" y="4"/>
                          </a:lnTo>
                          <a:lnTo>
                            <a:pt x="291" y="4"/>
                          </a:lnTo>
                          <a:lnTo>
                            <a:pt x="273" y="4"/>
                          </a:lnTo>
                          <a:lnTo>
                            <a:pt x="255" y="4"/>
                          </a:lnTo>
                          <a:lnTo>
                            <a:pt x="237" y="4"/>
                          </a:lnTo>
                          <a:lnTo>
                            <a:pt x="221" y="5"/>
                          </a:lnTo>
                          <a:lnTo>
                            <a:pt x="203" y="7"/>
                          </a:lnTo>
                          <a:lnTo>
                            <a:pt x="186" y="7"/>
                          </a:lnTo>
                          <a:lnTo>
                            <a:pt x="169" y="7"/>
                          </a:lnTo>
                          <a:lnTo>
                            <a:pt x="151" y="7"/>
                          </a:lnTo>
                          <a:lnTo>
                            <a:pt x="135" y="8"/>
                          </a:lnTo>
                          <a:lnTo>
                            <a:pt x="118" y="8"/>
                          </a:lnTo>
                          <a:lnTo>
                            <a:pt x="101" y="9"/>
                          </a:lnTo>
                          <a:lnTo>
                            <a:pt x="83" y="9"/>
                          </a:lnTo>
                          <a:lnTo>
                            <a:pt x="68" y="9"/>
                          </a:lnTo>
                          <a:lnTo>
                            <a:pt x="50" y="10"/>
                          </a:lnTo>
                          <a:lnTo>
                            <a:pt x="33" y="11"/>
                          </a:lnTo>
                          <a:lnTo>
                            <a:pt x="17" y="11"/>
                          </a:lnTo>
                          <a:lnTo>
                            <a:pt x="0" y="13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12" name="Freeform 124"/>
                    <p:cNvSpPr>
                      <a:spLocks/>
                    </p:cNvSpPr>
                    <p:nvPr/>
                  </p:nvSpPr>
                  <p:spPr bwMode="auto">
                    <a:xfrm>
                      <a:off x="5285" y="1836"/>
                      <a:ext cx="67" cy="128"/>
                    </a:xfrm>
                    <a:custGeom>
                      <a:avLst/>
                      <a:gdLst>
                        <a:gd name="T0" fmla="*/ 4 w 202"/>
                        <a:gd name="T1" fmla="*/ 1 h 383"/>
                        <a:gd name="T2" fmla="*/ 3 w 202"/>
                        <a:gd name="T3" fmla="*/ 2 h 383"/>
                        <a:gd name="T4" fmla="*/ 3 w 202"/>
                        <a:gd name="T5" fmla="*/ 2 h 383"/>
                        <a:gd name="T6" fmla="*/ 3 w 202"/>
                        <a:gd name="T7" fmla="*/ 3 h 383"/>
                        <a:gd name="T8" fmla="*/ 3 w 202"/>
                        <a:gd name="T9" fmla="*/ 4 h 383"/>
                        <a:gd name="T10" fmla="*/ 2 w 202"/>
                        <a:gd name="T11" fmla="*/ 4 h 383"/>
                        <a:gd name="T12" fmla="*/ 2 w 202"/>
                        <a:gd name="T13" fmla="*/ 5 h 383"/>
                        <a:gd name="T14" fmla="*/ 2 w 202"/>
                        <a:gd name="T15" fmla="*/ 6 h 383"/>
                        <a:gd name="T16" fmla="*/ 2 w 202"/>
                        <a:gd name="T17" fmla="*/ 6 h 383"/>
                        <a:gd name="T18" fmla="*/ 1 w 202"/>
                        <a:gd name="T19" fmla="*/ 7 h 383"/>
                        <a:gd name="T20" fmla="*/ 1 w 202"/>
                        <a:gd name="T21" fmla="*/ 8 h 383"/>
                        <a:gd name="T22" fmla="*/ 1 w 202"/>
                        <a:gd name="T23" fmla="*/ 8 h 383"/>
                        <a:gd name="T24" fmla="*/ 1 w 202"/>
                        <a:gd name="T25" fmla="*/ 9 h 383"/>
                        <a:gd name="T26" fmla="*/ 1 w 202"/>
                        <a:gd name="T27" fmla="*/ 10 h 383"/>
                        <a:gd name="T28" fmla="*/ 1 w 202"/>
                        <a:gd name="T29" fmla="*/ 10 h 383"/>
                        <a:gd name="T30" fmla="*/ 1 w 202"/>
                        <a:gd name="T31" fmla="*/ 11 h 383"/>
                        <a:gd name="T32" fmla="*/ 0 w 202"/>
                        <a:gd name="T33" fmla="*/ 11 h 383"/>
                        <a:gd name="T34" fmla="*/ 0 w 202"/>
                        <a:gd name="T35" fmla="*/ 12 h 383"/>
                        <a:gd name="T36" fmla="*/ 0 w 202"/>
                        <a:gd name="T37" fmla="*/ 13 h 383"/>
                        <a:gd name="T38" fmla="*/ 0 w 202"/>
                        <a:gd name="T39" fmla="*/ 13 h 383"/>
                        <a:gd name="T40" fmla="*/ 0 w 202"/>
                        <a:gd name="T41" fmla="*/ 14 h 383"/>
                        <a:gd name="T42" fmla="*/ 3 w 202"/>
                        <a:gd name="T43" fmla="*/ 14 h 383"/>
                        <a:gd name="T44" fmla="*/ 3 w 202"/>
                        <a:gd name="T45" fmla="*/ 14 h 383"/>
                        <a:gd name="T46" fmla="*/ 4 w 202"/>
                        <a:gd name="T47" fmla="*/ 13 h 383"/>
                        <a:gd name="T48" fmla="*/ 4 w 202"/>
                        <a:gd name="T49" fmla="*/ 12 h 383"/>
                        <a:gd name="T50" fmla="*/ 4 w 202"/>
                        <a:gd name="T51" fmla="*/ 12 h 383"/>
                        <a:gd name="T52" fmla="*/ 4 w 202"/>
                        <a:gd name="T53" fmla="*/ 11 h 383"/>
                        <a:gd name="T54" fmla="*/ 4 w 202"/>
                        <a:gd name="T55" fmla="*/ 11 h 383"/>
                        <a:gd name="T56" fmla="*/ 4 w 202"/>
                        <a:gd name="T57" fmla="*/ 10 h 383"/>
                        <a:gd name="T58" fmla="*/ 4 w 202"/>
                        <a:gd name="T59" fmla="*/ 9 h 383"/>
                        <a:gd name="T60" fmla="*/ 5 w 202"/>
                        <a:gd name="T61" fmla="*/ 9 h 383"/>
                        <a:gd name="T62" fmla="*/ 5 w 202"/>
                        <a:gd name="T63" fmla="*/ 8 h 383"/>
                        <a:gd name="T64" fmla="*/ 5 w 202"/>
                        <a:gd name="T65" fmla="*/ 8 h 383"/>
                        <a:gd name="T66" fmla="*/ 5 w 202"/>
                        <a:gd name="T67" fmla="*/ 7 h 383"/>
                        <a:gd name="T68" fmla="*/ 5 w 202"/>
                        <a:gd name="T69" fmla="*/ 6 h 383"/>
                        <a:gd name="T70" fmla="*/ 6 w 202"/>
                        <a:gd name="T71" fmla="*/ 5 h 383"/>
                        <a:gd name="T72" fmla="*/ 6 w 202"/>
                        <a:gd name="T73" fmla="*/ 5 h 383"/>
                        <a:gd name="T74" fmla="*/ 6 w 202"/>
                        <a:gd name="T75" fmla="*/ 4 h 383"/>
                        <a:gd name="T76" fmla="*/ 6 w 202"/>
                        <a:gd name="T77" fmla="*/ 3 h 383"/>
                        <a:gd name="T78" fmla="*/ 7 w 202"/>
                        <a:gd name="T79" fmla="*/ 3 h 383"/>
                        <a:gd name="T80" fmla="*/ 7 w 202"/>
                        <a:gd name="T81" fmla="*/ 2 h 383"/>
                        <a:gd name="T82" fmla="*/ 7 w 202"/>
                        <a:gd name="T83" fmla="*/ 1 h 383"/>
                        <a:gd name="T84" fmla="*/ 7 w 202"/>
                        <a:gd name="T85" fmla="*/ 0 h 383"/>
                        <a:gd name="T86" fmla="*/ 4 w 202"/>
                        <a:gd name="T87" fmla="*/ 0 h 383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202"/>
                        <a:gd name="T133" fmla="*/ 0 h 383"/>
                        <a:gd name="T134" fmla="*/ 202 w 202"/>
                        <a:gd name="T135" fmla="*/ 383 h 383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202" h="383">
                          <a:moveTo>
                            <a:pt x="109" y="6"/>
                          </a:moveTo>
                          <a:lnTo>
                            <a:pt x="104" y="13"/>
                          </a:lnTo>
                          <a:lnTo>
                            <a:pt x="101" y="20"/>
                          </a:lnTo>
                          <a:lnTo>
                            <a:pt x="98" y="27"/>
                          </a:lnTo>
                          <a:lnTo>
                            <a:pt x="96" y="34"/>
                          </a:lnTo>
                          <a:lnTo>
                            <a:pt x="94" y="42"/>
                          </a:lnTo>
                          <a:lnTo>
                            <a:pt x="90" y="49"/>
                          </a:lnTo>
                          <a:lnTo>
                            <a:pt x="88" y="56"/>
                          </a:lnTo>
                          <a:lnTo>
                            <a:pt x="85" y="63"/>
                          </a:lnTo>
                          <a:lnTo>
                            <a:pt x="82" y="69"/>
                          </a:lnTo>
                          <a:lnTo>
                            <a:pt x="79" y="76"/>
                          </a:lnTo>
                          <a:lnTo>
                            <a:pt x="77" y="82"/>
                          </a:lnTo>
                          <a:lnTo>
                            <a:pt x="75" y="88"/>
                          </a:lnTo>
                          <a:lnTo>
                            <a:pt x="72" y="95"/>
                          </a:lnTo>
                          <a:lnTo>
                            <a:pt x="70" y="101"/>
                          </a:lnTo>
                          <a:lnTo>
                            <a:pt x="68" y="108"/>
                          </a:lnTo>
                          <a:lnTo>
                            <a:pt x="65" y="114"/>
                          </a:lnTo>
                          <a:lnTo>
                            <a:pt x="63" y="121"/>
                          </a:lnTo>
                          <a:lnTo>
                            <a:pt x="61" y="126"/>
                          </a:lnTo>
                          <a:lnTo>
                            <a:pt x="58" y="133"/>
                          </a:lnTo>
                          <a:lnTo>
                            <a:pt x="56" y="139"/>
                          </a:lnTo>
                          <a:lnTo>
                            <a:pt x="53" y="145"/>
                          </a:lnTo>
                          <a:lnTo>
                            <a:pt x="52" y="152"/>
                          </a:lnTo>
                          <a:lnTo>
                            <a:pt x="50" y="157"/>
                          </a:lnTo>
                          <a:lnTo>
                            <a:pt x="49" y="164"/>
                          </a:lnTo>
                          <a:lnTo>
                            <a:pt x="46" y="170"/>
                          </a:lnTo>
                          <a:lnTo>
                            <a:pt x="45" y="175"/>
                          </a:lnTo>
                          <a:lnTo>
                            <a:pt x="43" y="180"/>
                          </a:lnTo>
                          <a:lnTo>
                            <a:pt x="42" y="186"/>
                          </a:lnTo>
                          <a:lnTo>
                            <a:pt x="39" y="192"/>
                          </a:lnTo>
                          <a:lnTo>
                            <a:pt x="38" y="198"/>
                          </a:lnTo>
                          <a:lnTo>
                            <a:pt x="37" y="204"/>
                          </a:lnTo>
                          <a:lnTo>
                            <a:pt x="36" y="210"/>
                          </a:lnTo>
                          <a:lnTo>
                            <a:pt x="33" y="215"/>
                          </a:lnTo>
                          <a:lnTo>
                            <a:pt x="32" y="221"/>
                          </a:lnTo>
                          <a:lnTo>
                            <a:pt x="31" y="226"/>
                          </a:lnTo>
                          <a:lnTo>
                            <a:pt x="28" y="232"/>
                          </a:lnTo>
                          <a:lnTo>
                            <a:pt x="28" y="237"/>
                          </a:lnTo>
                          <a:lnTo>
                            <a:pt x="26" y="243"/>
                          </a:lnTo>
                          <a:lnTo>
                            <a:pt x="25" y="248"/>
                          </a:lnTo>
                          <a:lnTo>
                            <a:pt x="23" y="253"/>
                          </a:lnTo>
                          <a:lnTo>
                            <a:pt x="21" y="259"/>
                          </a:lnTo>
                          <a:lnTo>
                            <a:pt x="20" y="264"/>
                          </a:lnTo>
                          <a:lnTo>
                            <a:pt x="20" y="269"/>
                          </a:lnTo>
                          <a:lnTo>
                            <a:pt x="18" y="275"/>
                          </a:lnTo>
                          <a:lnTo>
                            <a:pt x="18" y="281"/>
                          </a:lnTo>
                          <a:lnTo>
                            <a:pt x="15" y="286"/>
                          </a:lnTo>
                          <a:lnTo>
                            <a:pt x="15" y="291"/>
                          </a:lnTo>
                          <a:lnTo>
                            <a:pt x="14" y="297"/>
                          </a:lnTo>
                          <a:lnTo>
                            <a:pt x="13" y="302"/>
                          </a:lnTo>
                          <a:lnTo>
                            <a:pt x="12" y="307"/>
                          </a:lnTo>
                          <a:lnTo>
                            <a:pt x="11" y="312"/>
                          </a:lnTo>
                          <a:lnTo>
                            <a:pt x="11" y="319"/>
                          </a:lnTo>
                          <a:lnTo>
                            <a:pt x="8" y="324"/>
                          </a:lnTo>
                          <a:lnTo>
                            <a:pt x="7" y="329"/>
                          </a:lnTo>
                          <a:lnTo>
                            <a:pt x="7" y="334"/>
                          </a:lnTo>
                          <a:lnTo>
                            <a:pt x="7" y="340"/>
                          </a:lnTo>
                          <a:lnTo>
                            <a:pt x="5" y="345"/>
                          </a:lnTo>
                          <a:lnTo>
                            <a:pt x="5" y="350"/>
                          </a:lnTo>
                          <a:lnTo>
                            <a:pt x="5" y="356"/>
                          </a:lnTo>
                          <a:lnTo>
                            <a:pt x="4" y="362"/>
                          </a:lnTo>
                          <a:lnTo>
                            <a:pt x="2" y="367"/>
                          </a:lnTo>
                          <a:lnTo>
                            <a:pt x="2" y="372"/>
                          </a:lnTo>
                          <a:lnTo>
                            <a:pt x="1" y="378"/>
                          </a:lnTo>
                          <a:lnTo>
                            <a:pt x="0" y="383"/>
                          </a:lnTo>
                          <a:lnTo>
                            <a:pt x="93" y="383"/>
                          </a:lnTo>
                          <a:lnTo>
                            <a:pt x="93" y="378"/>
                          </a:lnTo>
                          <a:lnTo>
                            <a:pt x="94" y="372"/>
                          </a:lnTo>
                          <a:lnTo>
                            <a:pt x="94" y="367"/>
                          </a:lnTo>
                          <a:lnTo>
                            <a:pt x="95" y="362"/>
                          </a:lnTo>
                          <a:lnTo>
                            <a:pt x="96" y="357"/>
                          </a:lnTo>
                          <a:lnTo>
                            <a:pt x="96" y="351"/>
                          </a:lnTo>
                          <a:lnTo>
                            <a:pt x="98" y="347"/>
                          </a:lnTo>
                          <a:lnTo>
                            <a:pt x="98" y="342"/>
                          </a:lnTo>
                          <a:lnTo>
                            <a:pt x="100" y="336"/>
                          </a:lnTo>
                          <a:lnTo>
                            <a:pt x="101" y="331"/>
                          </a:lnTo>
                          <a:lnTo>
                            <a:pt x="101" y="325"/>
                          </a:lnTo>
                          <a:lnTo>
                            <a:pt x="103" y="321"/>
                          </a:lnTo>
                          <a:lnTo>
                            <a:pt x="104" y="315"/>
                          </a:lnTo>
                          <a:lnTo>
                            <a:pt x="107" y="310"/>
                          </a:lnTo>
                          <a:lnTo>
                            <a:pt x="107" y="304"/>
                          </a:lnTo>
                          <a:lnTo>
                            <a:pt x="109" y="299"/>
                          </a:lnTo>
                          <a:lnTo>
                            <a:pt x="109" y="293"/>
                          </a:lnTo>
                          <a:lnTo>
                            <a:pt x="112" y="288"/>
                          </a:lnTo>
                          <a:lnTo>
                            <a:pt x="113" y="284"/>
                          </a:lnTo>
                          <a:lnTo>
                            <a:pt x="114" y="278"/>
                          </a:lnTo>
                          <a:lnTo>
                            <a:pt x="116" y="272"/>
                          </a:lnTo>
                          <a:lnTo>
                            <a:pt x="117" y="266"/>
                          </a:lnTo>
                          <a:lnTo>
                            <a:pt x="119" y="261"/>
                          </a:lnTo>
                          <a:lnTo>
                            <a:pt x="121" y="255"/>
                          </a:lnTo>
                          <a:lnTo>
                            <a:pt x="122" y="249"/>
                          </a:lnTo>
                          <a:lnTo>
                            <a:pt x="125" y="243"/>
                          </a:lnTo>
                          <a:lnTo>
                            <a:pt x="126" y="237"/>
                          </a:lnTo>
                          <a:lnTo>
                            <a:pt x="127" y="233"/>
                          </a:lnTo>
                          <a:lnTo>
                            <a:pt x="129" y="227"/>
                          </a:lnTo>
                          <a:lnTo>
                            <a:pt x="132" y="221"/>
                          </a:lnTo>
                          <a:lnTo>
                            <a:pt x="133" y="215"/>
                          </a:lnTo>
                          <a:lnTo>
                            <a:pt x="134" y="209"/>
                          </a:lnTo>
                          <a:lnTo>
                            <a:pt x="136" y="203"/>
                          </a:lnTo>
                          <a:lnTo>
                            <a:pt x="138" y="197"/>
                          </a:lnTo>
                          <a:lnTo>
                            <a:pt x="140" y="190"/>
                          </a:lnTo>
                          <a:lnTo>
                            <a:pt x="142" y="185"/>
                          </a:lnTo>
                          <a:lnTo>
                            <a:pt x="144" y="178"/>
                          </a:lnTo>
                          <a:lnTo>
                            <a:pt x="145" y="172"/>
                          </a:lnTo>
                          <a:lnTo>
                            <a:pt x="147" y="166"/>
                          </a:lnTo>
                          <a:lnTo>
                            <a:pt x="150" y="160"/>
                          </a:lnTo>
                          <a:lnTo>
                            <a:pt x="152" y="154"/>
                          </a:lnTo>
                          <a:lnTo>
                            <a:pt x="153" y="147"/>
                          </a:lnTo>
                          <a:lnTo>
                            <a:pt x="155" y="141"/>
                          </a:lnTo>
                          <a:lnTo>
                            <a:pt x="158" y="134"/>
                          </a:lnTo>
                          <a:lnTo>
                            <a:pt x="159" y="128"/>
                          </a:lnTo>
                          <a:lnTo>
                            <a:pt x="163" y="121"/>
                          </a:lnTo>
                          <a:lnTo>
                            <a:pt x="164" y="116"/>
                          </a:lnTo>
                          <a:lnTo>
                            <a:pt x="166" y="109"/>
                          </a:lnTo>
                          <a:lnTo>
                            <a:pt x="168" y="103"/>
                          </a:lnTo>
                          <a:lnTo>
                            <a:pt x="171" y="96"/>
                          </a:lnTo>
                          <a:lnTo>
                            <a:pt x="172" y="89"/>
                          </a:lnTo>
                          <a:lnTo>
                            <a:pt x="174" y="83"/>
                          </a:lnTo>
                          <a:lnTo>
                            <a:pt x="177" y="76"/>
                          </a:lnTo>
                          <a:lnTo>
                            <a:pt x="179" y="70"/>
                          </a:lnTo>
                          <a:lnTo>
                            <a:pt x="182" y="63"/>
                          </a:lnTo>
                          <a:lnTo>
                            <a:pt x="184" y="56"/>
                          </a:lnTo>
                          <a:lnTo>
                            <a:pt x="185" y="49"/>
                          </a:lnTo>
                          <a:lnTo>
                            <a:pt x="187" y="43"/>
                          </a:lnTo>
                          <a:lnTo>
                            <a:pt x="190" y="36"/>
                          </a:lnTo>
                          <a:lnTo>
                            <a:pt x="192" y="29"/>
                          </a:lnTo>
                          <a:lnTo>
                            <a:pt x="195" y="21"/>
                          </a:lnTo>
                          <a:lnTo>
                            <a:pt x="197" y="15"/>
                          </a:lnTo>
                          <a:lnTo>
                            <a:pt x="198" y="7"/>
                          </a:lnTo>
                          <a:lnTo>
                            <a:pt x="202" y="0"/>
                          </a:lnTo>
                          <a:lnTo>
                            <a:pt x="109" y="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13" name="Freeform 125"/>
                    <p:cNvSpPr>
                      <a:spLocks/>
                    </p:cNvSpPr>
                    <p:nvPr/>
                  </p:nvSpPr>
                  <p:spPr bwMode="auto">
                    <a:xfrm>
                      <a:off x="5695" y="1837"/>
                      <a:ext cx="64" cy="124"/>
                    </a:xfrm>
                    <a:custGeom>
                      <a:avLst/>
                      <a:gdLst>
                        <a:gd name="T0" fmla="*/ 0 w 193"/>
                        <a:gd name="T1" fmla="*/ 2 h 372"/>
                        <a:gd name="T2" fmla="*/ 0 w 193"/>
                        <a:gd name="T3" fmla="*/ 3 h 372"/>
                        <a:gd name="T4" fmla="*/ 1 w 193"/>
                        <a:gd name="T5" fmla="*/ 3 h 372"/>
                        <a:gd name="T6" fmla="*/ 1 w 193"/>
                        <a:gd name="T7" fmla="*/ 4 h 372"/>
                        <a:gd name="T8" fmla="*/ 1 w 193"/>
                        <a:gd name="T9" fmla="*/ 4 h 372"/>
                        <a:gd name="T10" fmla="*/ 2 w 193"/>
                        <a:gd name="T11" fmla="*/ 5 h 372"/>
                        <a:gd name="T12" fmla="*/ 2 w 193"/>
                        <a:gd name="T13" fmla="*/ 6 h 372"/>
                        <a:gd name="T14" fmla="*/ 2 w 193"/>
                        <a:gd name="T15" fmla="*/ 6 h 372"/>
                        <a:gd name="T16" fmla="*/ 2 w 193"/>
                        <a:gd name="T17" fmla="*/ 7 h 372"/>
                        <a:gd name="T18" fmla="*/ 3 w 193"/>
                        <a:gd name="T19" fmla="*/ 7 h 372"/>
                        <a:gd name="T20" fmla="*/ 3 w 193"/>
                        <a:gd name="T21" fmla="*/ 8 h 372"/>
                        <a:gd name="T22" fmla="*/ 3 w 193"/>
                        <a:gd name="T23" fmla="*/ 9 h 372"/>
                        <a:gd name="T24" fmla="*/ 3 w 193"/>
                        <a:gd name="T25" fmla="*/ 9 h 372"/>
                        <a:gd name="T26" fmla="*/ 3 w 193"/>
                        <a:gd name="T27" fmla="*/ 10 h 372"/>
                        <a:gd name="T28" fmla="*/ 3 w 193"/>
                        <a:gd name="T29" fmla="*/ 10 h 372"/>
                        <a:gd name="T30" fmla="*/ 3 w 193"/>
                        <a:gd name="T31" fmla="*/ 11 h 372"/>
                        <a:gd name="T32" fmla="*/ 4 w 193"/>
                        <a:gd name="T33" fmla="*/ 11 h 372"/>
                        <a:gd name="T34" fmla="*/ 4 w 193"/>
                        <a:gd name="T35" fmla="*/ 12 h 372"/>
                        <a:gd name="T36" fmla="*/ 4 w 193"/>
                        <a:gd name="T37" fmla="*/ 12 h 372"/>
                        <a:gd name="T38" fmla="*/ 4 w 193"/>
                        <a:gd name="T39" fmla="*/ 13 h 372"/>
                        <a:gd name="T40" fmla="*/ 4 w 193"/>
                        <a:gd name="T41" fmla="*/ 13 h 372"/>
                        <a:gd name="T42" fmla="*/ 4 w 193"/>
                        <a:gd name="T43" fmla="*/ 14 h 372"/>
                        <a:gd name="T44" fmla="*/ 7 w 193"/>
                        <a:gd name="T45" fmla="*/ 13 h 372"/>
                        <a:gd name="T46" fmla="*/ 7 w 193"/>
                        <a:gd name="T47" fmla="*/ 13 h 372"/>
                        <a:gd name="T48" fmla="*/ 7 w 193"/>
                        <a:gd name="T49" fmla="*/ 12 h 372"/>
                        <a:gd name="T50" fmla="*/ 7 w 193"/>
                        <a:gd name="T51" fmla="*/ 11 h 372"/>
                        <a:gd name="T52" fmla="*/ 7 w 193"/>
                        <a:gd name="T53" fmla="*/ 11 h 372"/>
                        <a:gd name="T54" fmla="*/ 7 w 193"/>
                        <a:gd name="T55" fmla="*/ 10 h 372"/>
                        <a:gd name="T56" fmla="*/ 7 w 193"/>
                        <a:gd name="T57" fmla="*/ 10 h 372"/>
                        <a:gd name="T58" fmla="*/ 6 w 193"/>
                        <a:gd name="T59" fmla="*/ 9 h 372"/>
                        <a:gd name="T60" fmla="*/ 6 w 193"/>
                        <a:gd name="T61" fmla="*/ 8 h 372"/>
                        <a:gd name="T62" fmla="*/ 6 w 193"/>
                        <a:gd name="T63" fmla="*/ 8 h 372"/>
                        <a:gd name="T64" fmla="*/ 6 w 193"/>
                        <a:gd name="T65" fmla="*/ 7 h 372"/>
                        <a:gd name="T66" fmla="*/ 6 w 193"/>
                        <a:gd name="T67" fmla="*/ 6 h 372"/>
                        <a:gd name="T68" fmla="*/ 5 w 193"/>
                        <a:gd name="T69" fmla="*/ 6 h 372"/>
                        <a:gd name="T70" fmla="*/ 5 w 193"/>
                        <a:gd name="T71" fmla="*/ 5 h 372"/>
                        <a:gd name="T72" fmla="*/ 5 w 193"/>
                        <a:gd name="T73" fmla="*/ 4 h 372"/>
                        <a:gd name="T74" fmla="*/ 5 w 193"/>
                        <a:gd name="T75" fmla="*/ 4 h 372"/>
                        <a:gd name="T76" fmla="*/ 4 w 193"/>
                        <a:gd name="T77" fmla="*/ 3 h 372"/>
                        <a:gd name="T78" fmla="*/ 4 w 193"/>
                        <a:gd name="T79" fmla="*/ 3 h 372"/>
                        <a:gd name="T80" fmla="*/ 4 w 193"/>
                        <a:gd name="T81" fmla="*/ 2 h 372"/>
                        <a:gd name="T82" fmla="*/ 3 w 193"/>
                        <a:gd name="T83" fmla="*/ 1 h 372"/>
                        <a:gd name="T84" fmla="*/ 3 w 193"/>
                        <a:gd name="T85" fmla="*/ 0 h 372"/>
                        <a:gd name="T86" fmla="*/ 3 w 193"/>
                        <a:gd name="T87" fmla="*/ 0 h 372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193"/>
                        <a:gd name="T133" fmla="*/ 0 h 372"/>
                        <a:gd name="T134" fmla="*/ 193 w 193"/>
                        <a:gd name="T135" fmla="*/ 372 h 372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193" h="372">
                          <a:moveTo>
                            <a:pt x="74" y="0"/>
                          </a:moveTo>
                          <a:lnTo>
                            <a:pt x="0" y="49"/>
                          </a:lnTo>
                          <a:lnTo>
                            <a:pt x="3" y="54"/>
                          </a:lnTo>
                          <a:lnTo>
                            <a:pt x="5" y="60"/>
                          </a:lnTo>
                          <a:lnTo>
                            <a:pt x="9" y="66"/>
                          </a:lnTo>
                          <a:lnTo>
                            <a:pt x="11" y="72"/>
                          </a:lnTo>
                          <a:lnTo>
                            <a:pt x="15" y="76"/>
                          </a:lnTo>
                          <a:lnTo>
                            <a:pt x="17" y="82"/>
                          </a:lnTo>
                          <a:lnTo>
                            <a:pt x="21" y="88"/>
                          </a:lnTo>
                          <a:lnTo>
                            <a:pt x="23" y="94"/>
                          </a:lnTo>
                          <a:lnTo>
                            <a:pt x="25" y="99"/>
                          </a:lnTo>
                          <a:lnTo>
                            <a:pt x="28" y="104"/>
                          </a:lnTo>
                          <a:lnTo>
                            <a:pt x="30" y="110"/>
                          </a:lnTo>
                          <a:lnTo>
                            <a:pt x="34" y="114"/>
                          </a:lnTo>
                          <a:lnTo>
                            <a:pt x="36" y="120"/>
                          </a:lnTo>
                          <a:lnTo>
                            <a:pt x="38" y="126"/>
                          </a:lnTo>
                          <a:lnTo>
                            <a:pt x="41" y="131"/>
                          </a:lnTo>
                          <a:lnTo>
                            <a:pt x="43" y="137"/>
                          </a:lnTo>
                          <a:lnTo>
                            <a:pt x="45" y="142"/>
                          </a:lnTo>
                          <a:lnTo>
                            <a:pt x="48" y="148"/>
                          </a:lnTo>
                          <a:lnTo>
                            <a:pt x="50" y="152"/>
                          </a:lnTo>
                          <a:lnTo>
                            <a:pt x="53" y="157"/>
                          </a:lnTo>
                          <a:lnTo>
                            <a:pt x="54" y="162"/>
                          </a:lnTo>
                          <a:lnTo>
                            <a:pt x="56" y="168"/>
                          </a:lnTo>
                          <a:lnTo>
                            <a:pt x="59" y="173"/>
                          </a:lnTo>
                          <a:lnTo>
                            <a:pt x="61" y="178"/>
                          </a:lnTo>
                          <a:lnTo>
                            <a:pt x="63" y="183"/>
                          </a:lnTo>
                          <a:lnTo>
                            <a:pt x="64" y="188"/>
                          </a:lnTo>
                          <a:lnTo>
                            <a:pt x="66" y="194"/>
                          </a:lnTo>
                          <a:lnTo>
                            <a:pt x="68" y="199"/>
                          </a:lnTo>
                          <a:lnTo>
                            <a:pt x="70" y="203"/>
                          </a:lnTo>
                          <a:lnTo>
                            <a:pt x="72" y="209"/>
                          </a:lnTo>
                          <a:lnTo>
                            <a:pt x="74" y="214"/>
                          </a:lnTo>
                          <a:lnTo>
                            <a:pt x="76" y="220"/>
                          </a:lnTo>
                          <a:lnTo>
                            <a:pt x="78" y="225"/>
                          </a:lnTo>
                          <a:lnTo>
                            <a:pt x="79" y="230"/>
                          </a:lnTo>
                          <a:lnTo>
                            <a:pt x="80" y="234"/>
                          </a:lnTo>
                          <a:lnTo>
                            <a:pt x="81" y="239"/>
                          </a:lnTo>
                          <a:lnTo>
                            <a:pt x="83" y="244"/>
                          </a:lnTo>
                          <a:lnTo>
                            <a:pt x="85" y="248"/>
                          </a:lnTo>
                          <a:lnTo>
                            <a:pt x="86" y="253"/>
                          </a:lnTo>
                          <a:lnTo>
                            <a:pt x="87" y="259"/>
                          </a:lnTo>
                          <a:lnTo>
                            <a:pt x="89" y="264"/>
                          </a:lnTo>
                          <a:lnTo>
                            <a:pt x="89" y="269"/>
                          </a:lnTo>
                          <a:lnTo>
                            <a:pt x="92" y="273"/>
                          </a:lnTo>
                          <a:lnTo>
                            <a:pt x="92" y="278"/>
                          </a:lnTo>
                          <a:lnTo>
                            <a:pt x="93" y="283"/>
                          </a:lnTo>
                          <a:lnTo>
                            <a:pt x="94" y="288"/>
                          </a:lnTo>
                          <a:lnTo>
                            <a:pt x="95" y="292"/>
                          </a:lnTo>
                          <a:lnTo>
                            <a:pt x="97" y="297"/>
                          </a:lnTo>
                          <a:lnTo>
                            <a:pt x="97" y="302"/>
                          </a:lnTo>
                          <a:lnTo>
                            <a:pt x="98" y="307"/>
                          </a:lnTo>
                          <a:lnTo>
                            <a:pt x="99" y="311"/>
                          </a:lnTo>
                          <a:lnTo>
                            <a:pt x="99" y="316"/>
                          </a:lnTo>
                          <a:lnTo>
                            <a:pt x="100" y="320"/>
                          </a:lnTo>
                          <a:lnTo>
                            <a:pt x="101" y="324"/>
                          </a:lnTo>
                          <a:lnTo>
                            <a:pt x="101" y="329"/>
                          </a:lnTo>
                          <a:lnTo>
                            <a:pt x="102" y="335"/>
                          </a:lnTo>
                          <a:lnTo>
                            <a:pt x="102" y="339"/>
                          </a:lnTo>
                          <a:lnTo>
                            <a:pt x="104" y="343"/>
                          </a:lnTo>
                          <a:lnTo>
                            <a:pt x="104" y="348"/>
                          </a:lnTo>
                          <a:lnTo>
                            <a:pt x="104" y="353"/>
                          </a:lnTo>
                          <a:lnTo>
                            <a:pt x="105" y="358"/>
                          </a:lnTo>
                          <a:lnTo>
                            <a:pt x="105" y="362"/>
                          </a:lnTo>
                          <a:lnTo>
                            <a:pt x="106" y="367"/>
                          </a:lnTo>
                          <a:lnTo>
                            <a:pt x="106" y="372"/>
                          </a:lnTo>
                          <a:lnTo>
                            <a:pt x="193" y="366"/>
                          </a:lnTo>
                          <a:lnTo>
                            <a:pt x="191" y="360"/>
                          </a:lnTo>
                          <a:lnTo>
                            <a:pt x="191" y="355"/>
                          </a:lnTo>
                          <a:lnTo>
                            <a:pt x="190" y="349"/>
                          </a:lnTo>
                          <a:lnTo>
                            <a:pt x="190" y="345"/>
                          </a:lnTo>
                          <a:lnTo>
                            <a:pt x="190" y="340"/>
                          </a:lnTo>
                          <a:lnTo>
                            <a:pt x="189" y="334"/>
                          </a:lnTo>
                          <a:lnTo>
                            <a:pt x="188" y="329"/>
                          </a:lnTo>
                          <a:lnTo>
                            <a:pt x="188" y="323"/>
                          </a:lnTo>
                          <a:lnTo>
                            <a:pt x="188" y="317"/>
                          </a:lnTo>
                          <a:lnTo>
                            <a:pt x="186" y="313"/>
                          </a:lnTo>
                          <a:lnTo>
                            <a:pt x="186" y="307"/>
                          </a:lnTo>
                          <a:lnTo>
                            <a:pt x="186" y="302"/>
                          </a:lnTo>
                          <a:lnTo>
                            <a:pt x="183" y="297"/>
                          </a:lnTo>
                          <a:lnTo>
                            <a:pt x="182" y="291"/>
                          </a:lnTo>
                          <a:lnTo>
                            <a:pt x="182" y="286"/>
                          </a:lnTo>
                          <a:lnTo>
                            <a:pt x="182" y="282"/>
                          </a:lnTo>
                          <a:lnTo>
                            <a:pt x="180" y="276"/>
                          </a:lnTo>
                          <a:lnTo>
                            <a:pt x="180" y="269"/>
                          </a:lnTo>
                          <a:lnTo>
                            <a:pt x="177" y="264"/>
                          </a:lnTo>
                          <a:lnTo>
                            <a:pt x="177" y="259"/>
                          </a:lnTo>
                          <a:lnTo>
                            <a:pt x="175" y="253"/>
                          </a:lnTo>
                          <a:lnTo>
                            <a:pt x="174" y="247"/>
                          </a:lnTo>
                          <a:lnTo>
                            <a:pt x="172" y="241"/>
                          </a:lnTo>
                          <a:lnTo>
                            <a:pt x="171" y="235"/>
                          </a:lnTo>
                          <a:lnTo>
                            <a:pt x="170" y="231"/>
                          </a:lnTo>
                          <a:lnTo>
                            <a:pt x="168" y="225"/>
                          </a:lnTo>
                          <a:lnTo>
                            <a:pt x="167" y="219"/>
                          </a:lnTo>
                          <a:lnTo>
                            <a:pt x="165" y="214"/>
                          </a:lnTo>
                          <a:lnTo>
                            <a:pt x="163" y="208"/>
                          </a:lnTo>
                          <a:lnTo>
                            <a:pt x="162" y="203"/>
                          </a:lnTo>
                          <a:lnTo>
                            <a:pt x="159" y="197"/>
                          </a:lnTo>
                          <a:lnTo>
                            <a:pt x="158" y="192"/>
                          </a:lnTo>
                          <a:lnTo>
                            <a:pt x="156" y="186"/>
                          </a:lnTo>
                          <a:lnTo>
                            <a:pt x="155" y="180"/>
                          </a:lnTo>
                          <a:lnTo>
                            <a:pt x="152" y="175"/>
                          </a:lnTo>
                          <a:lnTo>
                            <a:pt x="150" y="169"/>
                          </a:lnTo>
                          <a:lnTo>
                            <a:pt x="148" y="163"/>
                          </a:lnTo>
                          <a:lnTo>
                            <a:pt x="146" y="157"/>
                          </a:lnTo>
                          <a:lnTo>
                            <a:pt x="144" y="152"/>
                          </a:lnTo>
                          <a:lnTo>
                            <a:pt x="142" y="145"/>
                          </a:lnTo>
                          <a:lnTo>
                            <a:pt x="139" y="139"/>
                          </a:lnTo>
                          <a:lnTo>
                            <a:pt x="137" y="135"/>
                          </a:lnTo>
                          <a:lnTo>
                            <a:pt x="134" y="127"/>
                          </a:lnTo>
                          <a:lnTo>
                            <a:pt x="132" y="121"/>
                          </a:lnTo>
                          <a:lnTo>
                            <a:pt x="130" y="116"/>
                          </a:lnTo>
                          <a:lnTo>
                            <a:pt x="127" y="110"/>
                          </a:lnTo>
                          <a:lnTo>
                            <a:pt x="125" y="104"/>
                          </a:lnTo>
                          <a:lnTo>
                            <a:pt x="123" y="99"/>
                          </a:lnTo>
                          <a:lnTo>
                            <a:pt x="119" y="92"/>
                          </a:lnTo>
                          <a:lnTo>
                            <a:pt x="117" y="86"/>
                          </a:lnTo>
                          <a:lnTo>
                            <a:pt x="114" y="80"/>
                          </a:lnTo>
                          <a:lnTo>
                            <a:pt x="111" y="74"/>
                          </a:lnTo>
                          <a:lnTo>
                            <a:pt x="108" y="68"/>
                          </a:lnTo>
                          <a:lnTo>
                            <a:pt x="105" y="62"/>
                          </a:lnTo>
                          <a:lnTo>
                            <a:pt x="102" y="56"/>
                          </a:lnTo>
                          <a:lnTo>
                            <a:pt x="99" y="50"/>
                          </a:lnTo>
                          <a:lnTo>
                            <a:pt x="97" y="43"/>
                          </a:lnTo>
                          <a:lnTo>
                            <a:pt x="93" y="37"/>
                          </a:lnTo>
                          <a:lnTo>
                            <a:pt x="89" y="31"/>
                          </a:lnTo>
                          <a:lnTo>
                            <a:pt x="86" y="25"/>
                          </a:lnTo>
                          <a:lnTo>
                            <a:pt x="83" y="18"/>
                          </a:lnTo>
                          <a:lnTo>
                            <a:pt x="80" y="12"/>
                          </a:lnTo>
                          <a:lnTo>
                            <a:pt x="76" y="5"/>
                          </a:lnTo>
                          <a:lnTo>
                            <a:pt x="7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14" name="Freeform 126"/>
                    <p:cNvSpPr>
                      <a:spLocks/>
                    </p:cNvSpPr>
                    <p:nvPr/>
                  </p:nvSpPr>
                  <p:spPr bwMode="auto">
                    <a:xfrm>
                      <a:off x="5361" y="1875"/>
                      <a:ext cx="25" cy="26"/>
                    </a:xfrm>
                    <a:custGeom>
                      <a:avLst/>
                      <a:gdLst>
                        <a:gd name="T0" fmla="*/ 1 w 77"/>
                        <a:gd name="T1" fmla="*/ 3 h 79"/>
                        <a:gd name="T2" fmla="*/ 2 w 77"/>
                        <a:gd name="T3" fmla="*/ 3 h 79"/>
                        <a:gd name="T4" fmla="*/ 2 w 77"/>
                        <a:gd name="T5" fmla="*/ 3 h 79"/>
                        <a:gd name="T6" fmla="*/ 2 w 77"/>
                        <a:gd name="T7" fmla="*/ 3 h 79"/>
                        <a:gd name="T8" fmla="*/ 2 w 77"/>
                        <a:gd name="T9" fmla="*/ 2 h 79"/>
                        <a:gd name="T10" fmla="*/ 2 w 77"/>
                        <a:gd name="T11" fmla="*/ 2 h 79"/>
                        <a:gd name="T12" fmla="*/ 3 w 77"/>
                        <a:gd name="T13" fmla="*/ 2 h 79"/>
                        <a:gd name="T14" fmla="*/ 3 w 77"/>
                        <a:gd name="T15" fmla="*/ 2 h 79"/>
                        <a:gd name="T16" fmla="*/ 3 w 77"/>
                        <a:gd name="T17" fmla="*/ 1 h 79"/>
                        <a:gd name="T18" fmla="*/ 3 w 77"/>
                        <a:gd name="T19" fmla="*/ 1 h 79"/>
                        <a:gd name="T20" fmla="*/ 2 w 77"/>
                        <a:gd name="T21" fmla="*/ 1 h 79"/>
                        <a:gd name="T22" fmla="*/ 2 w 77"/>
                        <a:gd name="T23" fmla="*/ 1 h 79"/>
                        <a:gd name="T24" fmla="*/ 2 w 77"/>
                        <a:gd name="T25" fmla="*/ 0 h 79"/>
                        <a:gd name="T26" fmla="*/ 2 w 77"/>
                        <a:gd name="T27" fmla="*/ 0 h 79"/>
                        <a:gd name="T28" fmla="*/ 2 w 77"/>
                        <a:gd name="T29" fmla="*/ 0 h 79"/>
                        <a:gd name="T30" fmla="*/ 1 w 77"/>
                        <a:gd name="T31" fmla="*/ 0 h 79"/>
                        <a:gd name="T32" fmla="*/ 1 w 77"/>
                        <a:gd name="T33" fmla="*/ 0 h 79"/>
                        <a:gd name="T34" fmla="*/ 1 w 77"/>
                        <a:gd name="T35" fmla="*/ 0 h 79"/>
                        <a:gd name="T36" fmla="*/ 1 w 77"/>
                        <a:gd name="T37" fmla="*/ 0 h 79"/>
                        <a:gd name="T38" fmla="*/ 1 w 77"/>
                        <a:gd name="T39" fmla="*/ 0 h 79"/>
                        <a:gd name="T40" fmla="*/ 0 w 77"/>
                        <a:gd name="T41" fmla="*/ 1 h 79"/>
                        <a:gd name="T42" fmla="*/ 0 w 77"/>
                        <a:gd name="T43" fmla="*/ 1 h 79"/>
                        <a:gd name="T44" fmla="*/ 0 w 77"/>
                        <a:gd name="T45" fmla="*/ 1 h 79"/>
                        <a:gd name="T46" fmla="*/ 0 w 77"/>
                        <a:gd name="T47" fmla="*/ 1 h 79"/>
                        <a:gd name="T48" fmla="*/ 0 w 77"/>
                        <a:gd name="T49" fmla="*/ 2 h 79"/>
                        <a:gd name="T50" fmla="*/ 0 w 77"/>
                        <a:gd name="T51" fmla="*/ 2 h 79"/>
                        <a:gd name="T52" fmla="*/ 0 w 77"/>
                        <a:gd name="T53" fmla="*/ 2 h 79"/>
                        <a:gd name="T54" fmla="*/ 0 w 77"/>
                        <a:gd name="T55" fmla="*/ 2 h 79"/>
                        <a:gd name="T56" fmla="*/ 1 w 77"/>
                        <a:gd name="T57" fmla="*/ 3 h 79"/>
                        <a:gd name="T58" fmla="*/ 1 w 77"/>
                        <a:gd name="T59" fmla="*/ 3 h 79"/>
                        <a:gd name="T60" fmla="*/ 1 w 77"/>
                        <a:gd name="T61" fmla="*/ 3 h 79"/>
                        <a:gd name="T62" fmla="*/ 1 w 77"/>
                        <a:gd name="T63" fmla="*/ 3 h 79"/>
                        <a:gd name="T64" fmla="*/ 1 w 77"/>
                        <a:gd name="T65" fmla="*/ 3 h 79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7"/>
                        <a:gd name="T100" fmla="*/ 0 h 79"/>
                        <a:gd name="T101" fmla="*/ 77 w 77"/>
                        <a:gd name="T102" fmla="*/ 79 h 79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7" h="79">
                          <a:moveTo>
                            <a:pt x="38" y="79"/>
                          </a:moveTo>
                          <a:lnTo>
                            <a:pt x="41" y="78"/>
                          </a:lnTo>
                          <a:lnTo>
                            <a:pt x="45" y="78"/>
                          </a:lnTo>
                          <a:lnTo>
                            <a:pt x="49" y="76"/>
                          </a:lnTo>
                          <a:lnTo>
                            <a:pt x="53" y="75"/>
                          </a:lnTo>
                          <a:lnTo>
                            <a:pt x="57" y="73"/>
                          </a:lnTo>
                          <a:lnTo>
                            <a:pt x="59" y="72"/>
                          </a:lnTo>
                          <a:lnTo>
                            <a:pt x="63" y="69"/>
                          </a:lnTo>
                          <a:lnTo>
                            <a:pt x="65" y="67"/>
                          </a:lnTo>
                          <a:lnTo>
                            <a:pt x="67" y="63"/>
                          </a:lnTo>
                          <a:lnTo>
                            <a:pt x="70" y="61"/>
                          </a:lnTo>
                          <a:lnTo>
                            <a:pt x="72" y="57"/>
                          </a:lnTo>
                          <a:lnTo>
                            <a:pt x="74" y="55"/>
                          </a:lnTo>
                          <a:lnTo>
                            <a:pt x="74" y="51"/>
                          </a:lnTo>
                          <a:lnTo>
                            <a:pt x="77" y="47"/>
                          </a:lnTo>
                          <a:lnTo>
                            <a:pt x="77" y="43"/>
                          </a:lnTo>
                          <a:lnTo>
                            <a:pt x="77" y="40"/>
                          </a:lnTo>
                          <a:lnTo>
                            <a:pt x="77" y="36"/>
                          </a:lnTo>
                          <a:lnTo>
                            <a:pt x="77" y="31"/>
                          </a:lnTo>
                          <a:lnTo>
                            <a:pt x="74" y="28"/>
                          </a:lnTo>
                          <a:lnTo>
                            <a:pt x="74" y="24"/>
                          </a:lnTo>
                          <a:lnTo>
                            <a:pt x="72" y="21"/>
                          </a:lnTo>
                          <a:lnTo>
                            <a:pt x="70" y="18"/>
                          </a:lnTo>
                          <a:lnTo>
                            <a:pt x="67" y="15"/>
                          </a:lnTo>
                          <a:lnTo>
                            <a:pt x="65" y="12"/>
                          </a:lnTo>
                          <a:lnTo>
                            <a:pt x="63" y="10"/>
                          </a:lnTo>
                          <a:lnTo>
                            <a:pt x="59" y="7"/>
                          </a:lnTo>
                          <a:lnTo>
                            <a:pt x="57" y="5"/>
                          </a:lnTo>
                          <a:lnTo>
                            <a:pt x="53" y="3"/>
                          </a:lnTo>
                          <a:lnTo>
                            <a:pt x="49" y="3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29" y="0"/>
                          </a:lnTo>
                          <a:lnTo>
                            <a:pt x="26" y="3"/>
                          </a:lnTo>
                          <a:lnTo>
                            <a:pt x="22" y="3"/>
                          </a:lnTo>
                          <a:lnTo>
                            <a:pt x="19" y="5"/>
                          </a:lnTo>
                          <a:lnTo>
                            <a:pt x="16" y="7"/>
                          </a:lnTo>
                          <a:lnTo>
                            <a:pt x="14" y="10"/>
                          </a:lnTo>
                          <a:lnTo>
                            <a:pt x="11" y="12"/>
                          </a:lnTo>
                          <a:lnTo>
                            <a:pt x="8" y="15"/>
                          </a:lnTo>
                          <a:lnTo>
                            <a:pt x="6" y="18"/>
                          </a:lnTo>
                          <a:lnTo>
                            <a:pt x="3" y="21"/>
                          </a:lnTo>
                          <a:lnTo>
                            <a:pt x="3" y="24"/>
                          </a:lnTo>
                          <a:lnTo>
                            <a:pt x="1" y="28"/>
                          </a:lnTo>
                          <a:lnTo>
                            <a:pt x="1" y="31"/>
                          </a:lnTo>
                          <a:lnTo>
                            <a:pt x="0" y="36"/>
                          </a:lnTo>
                          <a:lnTo>
                            <a:pt x="0" y="40"/>
                          </a:lnTo>
                          <a:lnTo>
                            <a:pt x="0" y="43"/>
                          </a:lnTo>
                          <a:lnTo>
                            <a:pt x="1" y="47"/>
                          </a:lnTo>
                          <a:lnTo>
                            <a:pt x="1" y="51"/>
                          </a:lnTo>
                          <a:lnTo>
                            <a:pt x="3" y="55"/>
                          </a:lnTo>
                          <a:lnTo>
                            <a:pt x="3" y="57"/>
                          </a:lnTo>
                          <a:lnTo>
                            <a:pt x="6" y="61"/>
                          </a:lnTo>
                          <a:lnTo>
                            <a:pt x="8" y="63"/>
                          </a:lnTo>
                          <a:lnTo>
                            <a:pt x="11" y="67"/>
                          </a:lnTo>
                          <a:lnTo>
                            <a:pt x="14" y="69"/>
                          </a:lnTo>
                          <a:lnTo>
                            <a:pt x="16" y="72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6"/>
                          </a:lnTo>
                          <a:lnTo>
                            <a:pt x="29" y="78"/>
                          </a:lnTo>
                          <a:lnTo>
                            <a:pt x="34" y="78"/>
                          </a:lnTo>
                          <a:lnTo>
                            <a:pt x="38" y="7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15" name="Freeform 127"/>
                    <p:cNvSpPr>
                      <a:spLocks/>
                    </p:cNvSpPr>
                    <p:nvPr/>
                  </p:nvSpPr>
                  <p:spPr bwMode="auto">
                    <a:xfrm>
                      <a:off x="5412" y="1877"/>
                      <a:ext cx="26" cy="25"/>
                    </a:xfrm>
                    <a:custGeom>
                      <a:avLst/>
                      <a:gdLst>
                        <a:gd name="T0" fmla="*/ 2 w 77"/>
                        <a:gd name="T1" fmla="*/ 3 h 77"/>
                        <a:gd name="T2" fmla="*/ 2 w 77"/>
                        <a:gd name="T3" fmla="*/ 3 h 77"/>
                        <a:gd name="T4" fmla="*/ 2 w 77"/>
                        <a:gd name="T5" fmla="*/ 2 h 77"/>
                        <a:gd name="T6" fmla="*/ 2 w 77"/>
                        <a:gd name="T7" fmla="*/ 2 h 77"/>
                        <a:gd name="T8" fmla="*/ 3 w 77"/>
                        <a:gd name="T9" fmla="*/ 2 h 77"/>
                        <a:gd name="T10" fmla="*/ 3 w 77"/>
                        <a:gd name="T11" fmla="*/ 2 h 77"/>
                        <a:gd name="T12" fmla="*/ 3 w 77"/>
                        <a:gd name="T13" fmla="*/ 2 h 77"/>
                        <a:gd name="T14" fmla="*/ 3 w 77"/>
                        <a:gd name="T15" fmla="*/ 2 h 77"/>
                        <a:gd name="T16" fmla="*/ 3 w 77"/>
                        <a:gd name="T17" fmla="*/ 1 h 77"/>
                        <a:gd name="T18" fmla="*/ 3 w 77"/>
                        <a:gd name="T19" fmla="*/ 1 h 77"/>
                        <a:gd name="T20" fmla="*/ 3 w 77"/>
                        <a:gd name="T21" fmla="*/ 1 h 77"/>
                        <a:gd name="T22" fmla="*/ 3 w 77"/>
                        <a:gd name="T23" fmla="*/ 0 h 77"/>
                        <a:gd name="T24" fmla="*/ 2 w 77"/>
                        <a:gd name="T25" fmla="*/ 0 h 77"/>
                        <a:gd name="T26" fmla="*/ 2 w 77"/>
                        <a:gd name="T27" fmla="*/ 0 h 77"/>
                        <a:gd name="T28" fmla="*/ 2 w 77"/>
                        <a:gd name="T29" fmla="*/ 0 h 77"/>
                        <a:gd name="T30" fmla="*/ 2 w 77"/>
                        <a:gd name="T31" fmla="*/ 0 h 77"/>
                        <a:gd name="T32" fmla="*/ 1 w 77"/>
                        <a:gd name="T33" fmla="*/ 0 h 77"/>
                        <a:gd name="T34" fmla="*/ 1 w 77"/>
                        <a:gd name="T35" fmla="*/ 0 h 77"/>
                        <a:gd name="T36" fmla="*/ 1 w 77"/>
                        <a:gd name="T37" fmla="*/ 0 h 77"/>
                        <a:gd name="T38" fmla="*/ 0 w 77"/>
                        <a:gd name="T39" fmla="*/ 0 h 77"/>
                        <a:gd name="T40" fmla="*/ 0 w 77"/>
                        <a:gd name="T41" fmla="*/ 0 h 77"/>
                        <a:gd name="T42" fmla="*/ 0 w 77"/>
                        <a:gd name="T43" fmla="*/ 1 h 77"/>
                        <a:gd name="T44" fmla="*/ 0 w 77"/>
                        <a:gd name="T45" fmla="*/ 1 h 77"/>
                        <a:gd name="T46" fmla="*/ 0 w 77"/>
                        <a:gd name="T47" fmla="*/ 1 h 77"/>
                        <a:gd name="T48" fmla="*/ 0 w 77"/>
                        <a:gd name="T49" fmla="*/ 2 h 77"/>
                        <a:gd name="T50" fmla="*/ 0 w 77"/>
                        <a:gd name="T51" fmla="*/ 2 h 77"/>
                        <a:gd name="T52" fmla="*/ 0 w 77"/>
                        <a:gd name="T53" fmla="*/ 2 h 77"/>
                        <a:gd name="T54" fmla="*/ 0 w 77"/>
                        <a:gd name="T55" fmla="*/ 2 h 77"/>
                        <a:gd name="T56" fmla="*/ 0 w 77"/>
                        <a:gd name="T57" fmla="*/ 2 h 77"/>
                        <a:gd name="T58" fmla="*/ 1 w 77"/>
                        <a:gd name="T59" fmla="*/ 2 h 77"/>
                        <a:gd name="T60" fmla="*/ 1 w 77"/>
                        <a:gd name="T61" fmla="*/ 3 h 77"/>
                        <a:gd name="T62" fmla="*/ 1 w 77"/>
                        <a:gd name="T63" fmla="*/ 3 h 77"/>
                        <a:gd name="T64" fmla="*/ 1 w 77"/>
                        <a:gd name="T65" fmla="*/ 3 h 77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7"/>
                        <a:gd name="T100" fmla="*/ 0 h 77"/>
                        <a:gd name="T101" fmla="*/ 77 w 77"/>
                        <a:gd name="T102" fmla="*/ 77 h 77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7" h="77">
                          <a:moveTo>
                            <a:pt x="38" y="77"/>
                          </a:moveTo>
                          <a:lnTo>
                            <a:pt x="43" y="76"/>
                          </a:lnTo>
                          <a:lnTo>
                            <a:pt x="46" y="76"/>
                          </a:lnTo>
                          <a:lnTo>
                            <a:pt x="50" y="75"/>
                          </a:lnTo>
                          <a:lnTo>
                            <a:pt x="53" y="74"/>
                          </a:lnTo>
                          <a:lnTo>
                            <a:pt x="56" y="71"/>
                          </a:lnTo>
                          <a:lnTo>
                            <a:pt x="59" y="70"/>
                          </a:lnTo>
                          <a:lnTo>
                            <a:pt x="63" y="68"/>
                          </a:lnTo>
                          <a:lnTo>
                            <a:pt x="67" y="65"/>
                          </a:lnTo>
                          <a:lnTo>
                            <a:pt x="69" y="62"/>
                          </a:lnTo>
                          <a:lnTo>
                            <a:pt x="71" y="59"/>
                          </a:lnTo>
                          <a:lnTo>
                            <a:pt x="72" y="56"/>
                          </a:lnTo>
                          <a:lnTo>
                            <a:pt x="74" y="54"/>
                          </a:lnTo>
                          <a:lnTo>
                            <a:pt x="75" y="49"/>
                          </a:lnTo>
                          <a:lnTo>
                            <a:pt x="76" y="46"/>
                          </a:lnTo>
                          <a:lnTo>
                            <a:pt x="77" y="42"/>
                          </a:lnTo>
                          <a:lnTo>
                            <a:pt x="77" y="38"/>
                          </a:lnTo>
                          <a:lnTo>
                            <a:pt x="77" y="33"/>
                          </a:lnTo>
                          <a:lnTo>
                            <a:pt x="76" y="31"/>
                          </a:lnTo>
                          <a:lnTo>
                            <a:pt x="75" y="26"/>
                          </a:lnTo>
                          <a:lnTo>
                            <a:pt x="74" y="23"/>
                          </a:lnTo>
                          <a:lnTo>
                            <a:pt x="72" y="19"/>
                          </a:lnTo>
                          <a:lnTo>
                            <a:pt x="71" y="16"/>
                          </a:lnTo>
                          <a:lnTo>
                            <a:pt x="69" y="13"/>
                          </a:lnTo>
                          <a:lnTo>
                            <a:pt x="67" y="11"/>
                          </a:lnTo>
                          <a:lnTo>
                            <a:pt x="63" y="8"/>
                          </a:lnTo>
                          <a:lnTo>
                            <a:pt x="59" y="6"/>
                          </a:lnTo>
                          <a:lnTo>
                            <a:pt x="56" y="5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6" y="0"/>
                          </a:lnTo>
                          <a:lnTo>
                            <a:pt x="43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3" y="2"/>
                          </a:lnTo>
                          <a:lnTo>
                            <a:pt x="20" y="5"/>
                          </a:lnTo>
                          <a:lnTo>
                            <a:pt x="17" y="6"/>
                          </a:lnTo>
                          <a:lnTo>
                            <a:pt x="13" y="8"/>
                          </a:lnTo>
                          <a:lnTo>
                            <a:pt x="11" y="11"/>
                          </a:lnTo>
                          <a:lnTo>
                            <a:pt x="8" y="13"/>
                          </a:lnTo>
                          <a:lnTo>
                            <a:pt x="6" y="16"/>
                          </a:lnTo>
                          <a:lnTo>
                            <a:pt x="5" y="19"/>
                          </a:lnTo>
                          <a:lnTo>
                            <a:pt x="2" y="23"/>
                          </a:lnTo>
                          <a:lnTo>
                            <a:pt x="1" y="26"/>
                          </a:lnTo>
                          <a:lnTo>
                            <a:pt x="0" y="31"/>
                          </a:lnTo>
                          <a:lnTo>
                            <a:pt x="0" y="33"/>
                          </a:lnTo>
                          <a:lnTo>
                            <a:pt x="0" y="38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1" y="49"/>
                          </a:lnTo>
                          <a:lnTo>
                            <a:pt x="2" y="54"/>
                          </a:lnTo>
                          <a:lnTo>
                            <a:pt x="5" y="56"/>
                          </a:lnTo>
                          <a:lnTo>
                            <a:pt x="6" y="59"/>
                          </a:lnTo>
                          <a:lnTo>
                            <a:pt x="8" y="62"/>
                          </a:lnTo>
                          <a:lnTo>
                            <a:pt x="11" y="65"/>
                          </a:lnTo>
                          <a:lnTo>
                            <a:pt x="13" y="68"/>
                          </a:lnTo>
                          <a:lnTo>
                            <a:pt x="17" y="70"/>
                          </a:lnTo>
                          <a:lnTo>
                            <a:pt x="20" y="71"/>
                          </a:lnTo>
                          <a:lnTo>
                            <a:pt x="23" y="74"/>
                          </a:lnTo>
                          <a:lnTo>
                            <a:pt x="26" y="75"/>
                          </a:lnTo>
                          <a:lnTo>
                            <a:pt x="31" y="76"/>
                          </a:lnTo>
                          <a:lnTo>
                            <a:pt x="34" y="76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16" name="Freeform 128"/>
                    <p:cNvSpPr>
                      <a:spLocks/>
                    </p:cNvSpPr>
                    <p:nvPr/>
                  </p:nvSpPr>
                  <p:spPr bwMode="auto">
                    <a:xfrm>
                      <a:off x="5461" y="1876"/>
                      <a:ext cx="26" cy="26"/>
                    </a:xfrm>
                    <a:custGeom>
                      <a:avLst/>
                      <a:gdLst>
                        <a:gd name="T0" fmla="*/ 2 w 78"/>
                        <a:gd name="T1" fmla="*/ 3 h 77"/>
                        <a:gd name="T2" fmla="*/ 2 w 78"/>
                        <a:gd name="T3" fmla="*/ 3 h 77"/>
                        <a:gd name="T4" fmla="*/ 2 w 78"/>
                        <a:gd name="T5" fmla="*/ 3 h 77"/>
                        <a:gd name="T6" fmla="*/ 2 w 78"/>
                        <a:gd name="T7" fmla="*/ 3 h 77"/>
                        <a:gd name="T8" fmla="*/ 3 w 78"/>
                        <a:gd name="T9" fmla="*/ 2 h 77"/>
                        <a:gd name="T10" fmla="*/ 3 w 78"/>
                        <a:gd name="T11" fmla="*/ 2 h 77"/>
                        <a:gd name="T12" fmla="*/ 3 w 78"/>
                        <a:gd name="T13" fmla="*/ 2 h 77"/>
                        <a:gd name="T14" fmla="*/ 3 w 78"/>
                        <a:gd name="T15" fmla="*/ 2 h 77"/>
                        <a:gd name="T16" fmla="*/ 3 w 78"/>
                        <a:gd name="T17" fmla="*/ 1 h 77"/>
                        <a:gd name="T18" fmla="*/ 3 w 78"/>
                        <a:gd name="T19" fmla="*/ 1 h 77"/>
                        <a:gd name="T20" fmla="*/ 3 w 78"/>
                        <a:gd name="T21" fmla="*/ 1 h 77"/>
                        <a:gd name="T22" fmla="*/ 3 w 78"/>
                        <a:gd name="T23" fmla="*/ 0 h 77"/>
                        <a:gd name="T24" fmla="*/ 2 w 78"/>
                        <a:gd name="T25" fmla="*/ 0 h 77"/>
                        <a:gd name="T26" fmla="*/ 2 w 78"/>
                        <a:gd name="T27" fmla="*/ 0 h 77"/>
                        <a:gd name="T28" fmla="*/ 2 w 78"/>
                        <a:gd name="T29" fmla="*/ 0 h 77"/>
                        <a:gd name="T30" fmla="*/ 2 w 78"/>
                        <a:gd name="T31" fmla="*/ 0 h 77"/>
                        <a:gd name="T32" fmla="*/ 1 w 78"/>
                        <a:gd name="T33" fmla="*/ 0 h 77"/>
                        <a:gd name="T34" fmla="*/ 1 w 78"/>
                        <a:gd name="T35" fmla="*/ 0 h 77"/>
                        <a:gd name="T36" fmla="*/ 1 w 78"/>
                        <a:gd name="T37" fmla="*/ 0 h 77"/>
                        <a:gd name="T38" fmla="*/ 1 w 78"/>
                        <a:gd name="T39" fmla="*/ 0 h 77"/>
                        <a:gd name="T40" fmla="*/ 0 w 78"/>
                        <a:gd name="T41" fmla="*/ 0 h 77"/>
                        <a:gd name="T42" fmla="*/ 0 w 78"/>
                        <a:gd name="T43" fmla="*/ 1 h 77"/>
                        <a:gd name="T44" fmla="*/ 0 w 78"/>
                        <a:gd name="T45" fmla="*/ 1 h 77"/>
                        <a:gd name="T46" fmla="*/ 0 w 78"/>
                        <a:gd name="T47" fmla="*/ 1 h 77"/>
                        <a:gd name="T48" fmla="*/ 0 w 78"/>
                        <a:gd name="T49" fmla="*/ 2 h 77"/>
                        <a:gd name="T50" fmla="*/ 0 w 78"/>
                        <a:gd name="T51" fmla="*/ 2 h 77"/>
                        <a:gd name="T52" fmla="*/ 0 w 78"/>
                        <a:gd name="T53" fmla="*/ 2 h 77"/>
                        <a:gd name="T54" fmla="*/ 0 w 78"/>
                        <a:gd name="T55" fmla="*/ 2 h 77"/>
                        <a:gd name="T56" fmla="*/ 1 w 78"/>
                        <a:gd name="T57" fmla="*/ 3 h 77"/>
                        <a:gd name="T58" fmla="*/ 1 w 78"/>
                        <a:gd name="T59" fmla="*/ 3 h 77"/>
                        <a:gd name="T60" fmla="*/ 1 w 78"/>
                        <a:gd name="T61" fmla="*/ 3 h 77"/>
                        <a:gd name="T62" fmla="*/ 1 w 78"/>
                        <a:gd name="T63" fmla="*/ 3 h 77"/>
                        <a:gd name="T64" fmla="*/ 2 w 78"/>
                        <a:gd name="T65" fmla="*/ 3 h 77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8"/>
                        <a:gd name="T100" fmla="*/ 0 h 77"/>
                        <a:gd name="T101" fmla="*/ 78 w 78"/>
                        <a:gd name="T102" fmla="*/ 77 h 77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8" h="77">
                          <a:moveTo>
                            <a:pt x="41" y="77"/>
                          </a:moveTo>
                          <a:lnTo>
                            <a:pt x="43" y="76"/>
                          </a:lnTo>
                          <a:lnTo>
                            <a:pt x="48" y="76"/>
                          </a:lnTo>
                          <a:lnTo>
                            <a:pt x="51" y="75"/>
                          </a:lnTo>
                          <a:lnTo>
                            <a:pt x="55" y="73"/>
                          </a:lnTo>
                          <a:lnTo>
                            <a:pt x="57" y="71"/>
                          </a:lnTo>
                          <a:lnTo>
                            <a:pt x="61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9" y="61"/>
                          </a:lnTo>
                          <a:lnTo>
                            <a:pt x="71" y="59"/>
                          </a:lnTo>
                          <a:lnTo>
                            <a:pt x="74" y="56"/>
                          </a:lnTo>
                          <a:lnTo>
                            <a:pt x="75" y="53"/>
                          </a:lnTo>
                          <a:lnTo>
                            <a:pt x="76" y="48"/>
                          </a:lnTo>
                          <a:lnTo>
                            <a:pt x="77" y="45"/>
                          </a:lnTo>
                          <a:lnTo>
                            <a:pt x="78" y="41"/>
                          </a:lnTo>
                          <a:lnTo>
                            <a:pt x="78" y="38"/>
                          </a:lnTo>
                          <a:lnTo>
                            <a:pt x="78" y="34"/>
                          </a:lnTo>
                          <a:lnTo>
                            <a:pt x="77" y="31"/>
                          </a:lnTo>
                          <a:lnTo>
                            <a:pt x="76" y="26"/>
                          </a:lnTo>
                          <a:lnTo>
                            <a:pt x="75" y="22"/>
                          </a:lnTo>
                          <a:lnTo>
                            <a:pt x="74" y="19"/>
                          </a:lnTo>
                          <a:lnTo>
                            <a:pt x="71" y="15"/>
                          </a:lnTo>
                          <a:lnTo>
                            <a:pt x="69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1" y="4"/>
                          </a:lnTo>
                          <a:lnTo>
                            <a:pt x="57" y="3"/>
                          </a:lnTo>
                          <a:lnTo>
                            <a:pt x="55" y="2"/>
                          </a:lnTo>
                          <a:lnTo>
                            <a:pt x="51" y="0"/>
                          </a:lnTo>
                          <a:lnTo>
                            <a:pt x="48" y="0"/>
                          </a:lnTo>
                          <a:lnTo>
                            <a:pt x="43" y="0"/>
                          </a:lnTo>
                          <a:lnTo>
                            <a:pt x="41" y="0"/>
                          </a:lnTo>
                          <a:lnTo>
                            <a:pt x="36" y="0"/>
                          </a:lnTo>
                          <a:lnTo>
                            <a:pt x="31" y="0"/>
                          </a:lnTo>
                          <a:lnTo>
                            <a:pt x="27" y="0"/>
                          </a:lnTo>
                          <a:lnTo>
                            <a:pt x="25" y="2"/>
                          </a:lnTo>
                          <a:lnTo>
                            <a:pt x="20" y="3"/>
                          </a:lnTo>
                          <a:lnTo>
                            <a:pt x="18" y="4"/>
                          </a:lnTo>
                          <a:lnTo>
                            <a:pt x="16" y="7"/>
                          </a:lnTo>
                          <a:lnTo>
                            <a:pt x="13" y="10"/>
                          </a:lnTo>
                          <a:lnTo>
                            <a:pt x="10" y="13"/>
                          </a:lnTo>
                          <a:lnTo>
                            <a:pt x="7" y="15"/>
                          </a:lnTo>
                          <a:lnTo>
                            <a:pt x="5" y="19"/>
                          </a:lnTo>
                          <a:lnTo>
                            <a:pt x="4" y="22"/>
                          </a:lnTo>
                          <a:lnTo>
                            <a:pt x="3" y="26"/>
                          </a:lnTo>
                          <a:lnTo>
                            <a:pt x="1" y="31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1" y="45"/>
                          </a:lnTo>
                          <a:lnTo>
                            <a:pt x="3" y="48"/>
                          </a:lnTo>
                          <a:lnTo>
                            <a:pt x="4" y="53"/>
                          </a:lnTo>
                          <a:lnTo>
                            <a:pt x="5" y="56"/>
                          </a:lnTo>
                          <a:lnTo>
                            <a:pt x="7" y="59"/>
                          </a:lnTo>
                          <a:lnTo>
                            <a:pt x="10" y="61"/>
                          </a:lnTo>
                          <a:lnTo>
                            <a:pt x="13" y="65"/>
                          </a:lnTo>
                          <a:lnTo>
                            <a:pt x="16" y="67"/>
                          </a:lnTo>
                          <a:lnTo>
                            <a:pt x="18" y="70"/>
                          </a:lnTo>
                          <a:lnTo>
                            <a:pt x="20" y="71"/>
                          </a:lnTo>
                          <a:lnTo>
                            <a:pt x="25" y="73"/>
                          </a:lnTo>
                          <a:lnTo>
                            <a:pt x="27" y="75"/>
                          </a:lnTo>
                          <a:lnTo>
                            <a:pt x="31" y="76"/>
                          </a:lnTo>
                          <a:lnTo>
                            <a:pt x="36" y="76"/>
                          </a:lnTo>
                          <a:lnTo>
                            <a:pt x="41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17" name="Freeform 129"/>
                    <p:cNvSpPr>
                      <a:spLocks/>
                    </p:cNvSpPr>
                    <p:nvPr/>
                  </p:nvSpPr>
                  <p:spPr bwMode="auto">
                    <a:xfrm>
                      <a:off x="5511" y="1877"/>
                      <a:ext cx="26" cy="26"/>
                    </a:xfrm>
                    <a:custGeom>
                      <a:avLst/>
                      <a:gdLst>
                        <a:gd name="T0" fmla="*/ 2 w 76"/>
                        <a:gd name="T1" fmla="*/ 3 h 78"/>
                        <a:gd name="T2" fmla="*/ 2 w 76"/>
                        <a:gd name="T3" fmla="*/ 3 h 78"/>
                        <a:gd name="T4" fmla="*/ 2 w 76"/>
                        <a:gd name="T5" fmla="*/ 3 h 78"/>
                        <a:gd name="T6" fmla="*/ 3 w 76"/>
                        <a:gd name="T7" fmla="*/ 3 h 78"/>
                        <a:gd name="T8" fmla="*/ 3 w 76"/>
                        <a:gd name="T9" fmla="*/ 2 h 78"/>
                        <a:gd name="T10" fmla="*/ 3 w 76"/>
                        <a:gd name="T11" fmla="*/ 2 h 78"/>
                        <a:gd name="T12" fmla="*/ 3 w 76"/>
                        <a:gd name="T13" fmla="*/ 2 h 78"/>
                        <a:gd name="T14" fmla="*/ 3 w 76"/>
                        <a:gd name="T15" fmla="*/ 2 h 78"/>
                        <a:gd name="T16" fmla="*/ 3 w 76"/>
                        <a:gd name="T17" fmla="*/ 1 h 78"/>
                        <a:gd name="T18" fmla="*/ 3 w 76"/>
                        <a:gd name="T19" fmla="*/ 1 h 78"/>
                        <a:gd name="T20" fmla="*/ 3 w 76"/>
                        <a:gd name="T21" fmla="*/ 1 h 78"/>
                        <a:gd name="T22" fmla="*/ 3 w 76"/>
                        <a:gd name="T23" fmla="*/ 1 h 78"/>
                        <a:gd name="T24" fmla="*/ 3 w 76"/>
                        <a:gd name="T25" fmla="*/ 0 h 78"/>
                        <a:gd name="T26" fmla="*/ 2 w 76"/>
                        <a:gd name="T27" fmla="*/ 0 h 78"/>
                        <a:gd name="T28" fmla="*/ 2 w 76"/>
                        <a:gd name="T29" fmla="*/ 0 h 78"/>
                        <a:gd name="T30" fmla="*/ 2 w 76"/>
                        <a:gd name="T31" fmla="*/ 0 h 78"/>
                        <a:gd name="T32" fmla="*/ 1 w 76"/>
                        <a:gd name="T33" fmla="*/ 0 h 78"/>
                        <a:gd name="T34" fmla="*/ 1 w 76"/>
                        <a:gd name="T35" fmla="*/ 0 h 78"/>
                        <a:gd name="T36" fmla="*/ 1 w 76"/>
                        <a:gd name="T37" fmla="*/ 0 h 78"/>
                        <a:gd name="T38" fmla="*/ 0 w 76"/>
                        <a:gd name="T39" fmla="*/ 0 h 78"/>
                        <a:gd name="T40" fmla="*/ 0 w 76"/>
                        <a:gd name="T41" fmla="*/ 1 h 78"/>
                        <a:gd name="T42" fmla="*/ 0 w 76"/>
                        <a:gd name="T43" fmla="*/ 1 h 78"/>
                        <a:gd name="T44" fmla="*/ 0 w 76"/>
                        <a:gd name="T45" fmla="*/ 1 h 78"/>
                        <a:gd name="T46" fmla="*/ 0 w 76"/>
                        <a:gd name="T47" fmla="*/ 1 h 78"/>
                        <a:gd name="T48" fmla="*/ 0 w 76"/>
                        <a:gd name="T49" fmla="*/ 2 h 78"/>
                        <a:gd name="T50" fmla="*/ 0 w 76"/>
                        <a:gd name="T51" fmla="*/ 2 h 78"/>
                        <a:gd name="T52" fmla="*/ 0 w 76"/>
                        <a:gd name="T53" fmla="*/ 2 h 78"/>
                        <a:gd name="T54" fmla="*/ 0 w 76"/>
                        <a:gd name="T55" fmla="*/ 2 h 78"/>
                        <a:gd name="T56" fmla="*/ 0 w 76"/>
                        <a:gd name="T57" fmla="*/ 3 h 78"/>
                        <a:gd name="T58" fmla="*/ 1 w 76"/>
                        <a:gd name="T59" fmla="*/ 3 h 78"/>
                        <a:gd name="T60" fmla="*/ 1 w 76"/>
                        <a:gd name="T61" fmla="*/ 3 h 78"/>
                        <a:gd name="T62" fmla="*/ 1 w 76"/>
                        <a:gd name="T63" fmla="*/ 3 h 78"/>
                        <a:gd name="T64" fmla="*/ 1 w 76"/>
                        <a:gd name="T65" fmla="*/ 3 h 78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6"/>
                        <a:gd name="T100" fmla="*/ 0 h 78"/>
                        <a:gd name="T101" fmla="*/ 76 w 76"/>
                        <a:gd name="T102" fmla="*/ 78 h 78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6" h="78">
                          <a:moveTo>
                            <a:pt x="38" y="78"/>
                          </a:moveTo>
                          <a:lnTo>
                            <a:pt x="41" y="77"/>
                          </a:lnTo>
                          <a:lnTo>
                            <a:pt x="45" y="77"/>
                          </a:lnTo>
                          <a:lnTo>
                            <a:pt x="50" y="76"/>
                          </a:lnTo>
                          <a:lnTo>
                            <a:pt x="53" y="75"/>
                          </a:lnTo>
                          <a:lnTo>
                            <a:pt x="55" y="73"/>
                          </a:lnTo>
                          <a:lnTo>
                            <a:pt x="59" y="71"/>
                          </a:lnTo>
                          <a:lnTo>
                            <a:pt x="63" y="69"/>
                          </a:lnTo>
                          <a:lnTo>
                            <a:pt x="65" y="67"/>
                          </a:lnTo>
                          <a:lnTo>
                            <a:pt x="67" y="64"/>
                          </a:lnTo>
                          <a:lnTo>
                            <a:pt x="70" y="61"/>
                          </a:lnTo>
                          <a:lnTo>
                            <a:pt x="71" y="57"/>
                          </a:lnTo>
                          <a:lnTo>
                            <a:pt x="73" y="55"/>
                          </a:lnTo>
                          <a:lnTo>
                            <a:pt x="74" y="51"/>
                          </a:lnTo>
                          <a:lnTo>
                            <a:pt x="76" y="46"/>
                          </a:lnTo>
                          <a:lnTo>
                            <a:pt x="76" y="43"/>
                          </a:lnTo>
                          <a:lnTo>
                            <a:pt x="76" y="39"/>
                          </a:lnTo>
                          <a:lnTo>
                            <a:pt x="76" y="36"/>
                          </a:lnTo>
                          <a:lnTo>
                            <a:pt x="76" y="31"/>
                          </a:lnTo>
                          <a:lnTo>
                            <a:pt x="74" y="27"/>
                          </a:lnTo>
                          <a:lnTo>
                            <a:pt x="73" y="24"/>
                          </a:lnTo>
                          <a:lnTo>
                            <a:pt x="71" y="20"/>
                          </a:lnTo>
                          <a:lnTo>
                            <a:pt x="70" y="17"/>
                          </a:lnTo>
                          <a:lnTo>
                            <a:pt x="67" y="14"/>
                          </a:lnTo>
                          <a:lnTo>
                            <a:pt x="65" y="12"/>
                          </a:lnTo>
                          <a:lnTo>
                            <a:pt x="63" y="8"/>
                          </a:lnTo>
                          <a:lnTo>
                            <a:pt x="59" y="7"/>
                          </a:lnTo>
                          <a:lnTo>
                            <a:pt x="55" y="5"/>
                          </a:lnTo>
                          <a:lnTo>
                            <a:pt x="53" y="2"/>
                          </a:lnTo>
                          <a:lnTo>
                            <a:pt x="50" y="2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29" y="0"/>
                          </a:lnTo>
                          <a:lnTo>
                            <a:pt x="26" y="2"/>
                          </a:lnTo>
                          <a:lnTo>
                            <a:pt x="22" y="2"/>
                          </a:lnTo>
                          <a:lnTo>
                            <a:pt x="19" y="5"/>
                          </a:lnTo>
                          <a:lnTo>
                            <a:pt x="15" y="7"/>
                          </a:lnTo>
                          <a:lnTo>
                            <a:pt x="13" y="8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6" y="17"/>
                          </a:lnTo>
                          <a:lnTo>
                            <a:pt x="3" y="20"/>
                          </a:lnTo>
                          <a:lnTo>
                            <a:pt x="2" y="24"/>
                          </a:lnTo>
                          <a:lnTo>
                            <a:pt x="1" y="27"/>
                          </a:lnTo>
                          <a:lnTo>
                            <a:pt x="0" y="31"/>
                          </a:lnTo>
                          <a:lnTo>
                            <a:pt x="0" y="36"/>
                          </a:lnTo>
                          <a:lnTo>
                            <a:pt x="0" y="39"/>
                          </a:lnTo>
                          <a:lnTo>
                            <a:pt x="0" y="43"/>
                          </a:lnTo>
                          <a:lnTo>
                            <a:pt x="0" y="46"/>
                          </a:lnTo>
                          <a:lnTo>
                            <a:pt x="1" y="51"/>
                          </a:lnTo>
                          <a:lnTo>
                            <a:pt x="2" y="55"/>
                          </a:lnTo>
                          <a:lnTo>
                            <a:pt x="3" y="57"/>
                          </a:lnTo>
                          <a:lnTo>
                            <a:pt x="6" y="61"/>
                          </a:lnTo>
                          <a:lnTo>
                            <a:pt x="7" y="64"/>
                          </a:lnTo>
                          <a:lnTo>
                            <a:pt x="10" y="67"/>
                          </a:lnTo>
                          <a:lnTo>
                            <a:pt x="13" y="69"/>
                          </a:lnTo>
                          <a:lnTo>
                            <a:pt x="15" y="71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6"/>
                          </a:lnTo>
                          <a:lnTo>
                            <a:pt x="29" y="77"/>
                          </a:lnTo>
                          <a:lnTo>
                            <a:pt x="34" y="77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18" name="Freeform 130"/>
                    <p:cNvSpPr>
                      <a:spLocks/>
                    </p:cNvSpPr>
                    <p:nvPr/>
                  </p:nvSpPr>
                  <p:spPr bwMode="auto">
                    <a:xfrm>
                      <a:off x="5560" y="1876"/>
                      <a:ext cx="26" cy="26"/>
                    </a:xfrm>
                    <a:custGeom>
                      <a:avLst/>
                      <a:gdLst>
                        <a:gd name="T0" fmla="*/ 2 w 77"/>
                        <a:gd name="T1" fmla="*/ 3 h 77"/>
                        <a:gd name="T2" fmla="*/ 2 w 77"/>
                        <a:gd name="T3" fmla="*/ 3 h 77"/>
                        <a:gd name="T4" fmla="*/ 2 w 77"/>
                        <a:gd name="T5" fmla="*/ 3 h 77"/>
                        <a:gd name="T6" fmla="*/ 2 w 77"/>
                        <a:gd name="T7" fmla="*/ 3 h 77"/>
                        <a:gd name="T8" fmla="*/ 3 w 77"/>
                        <a:gd name="T9" fmla="*/ 2 h 77"/>
                        <a:gd name="T10" fmla="*/ 3 w 77"/>
                        <a:gd name="T11" fmla="*/ 2 h 77"/>
                        <a:gd name="T12" fmla="*/ 3 w 77"/>
                        <a:gd name="T13" fmla="*/ 2 h 77"/>
                        <a:gd name="T14" fmla="*/ 3 w 77"/>
                        <a:gd name="T15" fmla="*/ 2 h 77"/>
                        <a:gd name="T16" fmla="*/ 3 w 77"/>
                        <a:gd name="T17" fmla="*/ 1 h 77"/>
                        <a:gd name="T18" fmla="*/ 3 w 77"/>
                        <a:gd name="T19" fmla="*/ 1 h 77"/>
                        <a:gd name="T20" fmla="*/ 3 w 77"/>
                        <a:gd name="T21" fmla="*/ 1 h 77"/>
                        <a:gd name="T22" fmla="*/ 3 w 77"/>
                        <a:gd name="T23" fmla="*/ 0 h 77"/>
                        <a:gd name="T24" fmla="*/ 2 w 77"/>
                        <a:gd name="T25" fmla="*/ 0 h 77"/>
                        <a:gd name="T26" fmla="*/ 2 w 77"/>
                        <a:gd name="T27" fmla="*/ 0 h 77"/>
                        <a:gd name="T28" fmla="*/ 2 w 77"/>
                        <a:gd name="T29" fmla="*/ 0 h 77"/>
                        <a:gd name="T30" fmla="*/ 2 w 77"/>
                        <a:gd name="T31" fmla="*/ 0 h 77"/>
                        <a:gd name="T32" fmla="*/ 1 w 77"/>
                        <a:gd name="T33" fmla="*/ 0 h 77"/>
                        <a:gd name="T34" fmla="*/ 1 w 77"/>
                        <a:gd name="T35" fmla="*/ 0 h 77"/>
                        <a:gd name="T36" fmla="*/ 1 w 77"/>
                        <a:gd name="T37" fmla="*/ 0 h 77"/>
                        <a:gd name="T38" fmla="*/ 0 w 77"/>
                        <a:gd name="T39" fmla="*/ 0 h 77"/>
                        <a:gd name="T40" fmla="*/ 0 w 77"/>
                        <a:gd name="T41" fmla="*/ 0 h 77"/>
                        <a:gd name="T42" fmla="*/ 0 w 77"/>
                        <a:gd name="T43" fmla="*/ 1 h 77"/>
                        <a:gd name="T44" fmla="*/ 0 w 77"/>
                        <a:gd name="T45" fmla="*/ 1 h 77"/>
                        <a:gd name="T46" fmla="*/ 0 w 77"/>
                        <a:gd name="T47" fmla="*/ 1 h 77"/>
                        <a:gd name="T48" fmla="*/ 0 w 77"/>
                        <a:gd name="T49" fmla="*/ 2 h 77"/>
                        <a:gd name="T50" fmla="*/ 0 w 77"/>
                        <a:gd name="T51" fmla="*/ 2 h 77"/>
                        <a:gd name="T52" fmla="*/ 0 w 77"/>
                        <a:gd name="T53" fmla="*/ 2 h 77"/>
                        <a:gd name="T54" fmla="*/ 0 w 77"/>
                        <a:gd name="T55" fmla="*/ 2 h 77"/>
                        <a:gd name="T56" fmla="*/ 0 w 77"/>
                        <a:gd name="T57" fmla="*/ 3 h 77"/>
                        <a:gd name="T58" fmla="*/ 1 w 77"/>
                        <a:gd name="T59" fmla="*/ 3 h 77"/>
                        <a:gd name="T60" fmla="*/ 1 w 77"/>
                        <a:gd name="T61" fmla="*/ 3 h 77"/>
                        <a:gd name="T62" fmla="*/ 1 w 77"/>
                        <a:gd name="T63" fmla="*/ 3 h 77"/>
                        <a:gd name="T64" fmla="*/ 1 w 77"/>
                        <a:gd name="T65" fmla="*/ 3 h 77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7"/>
                        <a:gd name="T100" fmla="*/ 0 h 77"/>
                        <a:gd name="T101" fmla="*/ 77 w 77"/>
                        <a:gd name="T102" fmla="*/ 77 h 77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7" h="77">
                          <a:moveTo>
                            <a:pt x="39" y="77"/>
                          </a:moveTo>
                          <a:lnTo>
                            <a:pt x="42" y="76"/>
                          </a:lnTo>
                          <a:lnTo>
                            <a:pt x="46" y="76"/>
                          </a:lnTo>
                          <a:lnTo>
                            <a:pt x="49" y="75"/>
                          </a:lnTo>
                          <a:lnTo>
                            <a:pt x="53" y="73"/>
                          </a:lnTo>
                          <a:lnTo>
                            <a:pt x="55" y="71"/>
                          </a:lnTo>
                          <a:lnTo>
                            <a:pt x="59" y="70"/>
                          </a:lnTo>
                          <a:lnTo>
                            <a:pt x="63" y="67"/>
                          </a:lnTo>
                          <a:lnTo>
                            <a:pt x="66" y="65"/>
                          </a:lnTo>
                          <a:lnTo>
                            <a:pt x="67" y="61"/>
                          </a:lnTo>
                          <a:lnTo>
                            <a:pt x="70" y="59"/>
                          </a:lnTo>
                          <a:lnTo>
                            <a:pt x="72" y="56"/>
                          </a:lnTo>
                          <a:lnTo>
                            <a:pt x="73" y="53"/>
                          </a:lnTo>
                          <a:lnTo>
                            <a:pt x="74" y="48"/>
                          </a:lnTo>
                          <a:lnTo>
                            <a:pt x="77" y="45"/>
                          </a:lnTo>
                          <a:lnTo>
                            <a:pt x="77" y="41"/>
                          </a:lnTo>
                          <a:lnTo>
                            <a:pt x="77" y="38"/>
                          </a:lnTo>
                          <a:lnTo>
                            <a:pt x="77" y="34"/>
                          </a:lnTo>
                          <a:lnTo>
                            <a:pt x="77" y="31"/>
                          </a:lnTo>
                          <a:lnTo>
                            <a:pt x="74" y="26"/>
                          </a:lnTo>
                          <a:lnTo>
                            <a:pt x="73" y="22"/>
                          </a:lnTo>
                          <a:lnTo>
                            <a:pt x="72" y="19"/>
                          </a:lnTo>
                          <a:lnTo>
                            <a:pt x="70" y="15"/>
                          </a:lnTo>
                          <a:lnTo>
                            <a:pt x="67" y="13"/>
                          </a:lnTo>
                          <a:lnTo>
                            <a:pt x="66" y="10"/>
                          </a:lnTo>
                          <a:lnTo>
                            <a:pt x="63" y="7"/>
                          </a:lnTo>
                          <a:lnTo>
                            <a:pt x="59" y="4"/>
                          </a:lnTo>
                          <a:lnTo>
                            <a:pt x="55" y="3"/>
                          </a:lnTo>
                          <a:lnTo>
                            <a:pt x="53" y="2"/>
                          </a:lnTo>
                          <a:lnTo>
                            <a:pt x="49" y="0"/>
                          </a:lnTo>
                          <a:lnTo>
                            <a:pt x="46" y="0"/>
                          </a:lnTo>
                          <a:lnTo>
                            <a:pt x="42" y="0"/>
                          </a:lnTo>
                          <a:lnTo>
                            <a:pt x="39" y="0"/>
                          </a:lnTo>
                          <a:lnTo>
                            <a:pt x="35" y="0"/>
                          </a:lnTo>
                          <a:lnTo>
                            <a:pt x="30" y="0"/>
                          </a:lnTo>
                          <a:lnTo>
                            <a:pt x="27" y="0"/>
                          </a:lnTo>
                          <a:lnTo>
                            <a:pt x="23" y="2"/>
                          </a:lnTo>
                          <a:lnTo>
                            <a:pt x="20" y="3"/>
                          </a:lnTo>
                          <a:lnTo>
                            <a:pt x="16" y="4"/>
                          </a:lnTo>
                          <a:lnTo>
                            <a:pt x="13" y="7"/>
                          </a:lnTo>
                          <a:lnTo>
                            <a:pt x="11" y="10"/>
                          </a:lnTo>
                          <a:lnTo>
                            <a:pt x="8" y="13"/>
                          </a:lnTo>
                          <a:lnTo>
                            <a:pt x="6" y="15"/>
                          </a:lnTo>
                          <a:lnTo>
                            <a:pt x="4" y="19"/>
                          </a:lnTo>
                          <a:lnTo>
                            <a:pt x="3" y="22"/>
                          </a:lnTo>
                          <a:lnTo>
                            <a:pt x="1" y="26"/>
                          </a:lnTo>
                          <a:lnTo>
                            <a:pt x="1" y="31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1" y="45"/>
                          </a:lnTo>
                          <a:lnTo>
                            <a:pt x="1" y="48"/>
                          </a:lnTo>
                          <a:lnTo>
                            <a:pt x="3" y="53"/>
                          </a:lnTo>
                          <a:lnTo>
                            <a:pt x="4" y="56"/>
                          </a:lnTo>
                          <a:lnTo>
                            <a:pt x="6" y="59"/>
                          </a:lnTo>
                          <a:lnTo>
                            <a:pt x="8" y="61"/>
                          </a:lnTo>
                          <a:lnTo>
                            <a:pt x="11" y="65"/>
                          </a:lnTo>
                          <a:lnTo>
                            <a:pt x="13" y="67"/>
                          </a:lnTo>
                          <a:lnTo>
                            <a:pt x="16" y="70"/>
                          </a:lnTo>
                          <a:lnTo>
                            <a:pt x="20" y="71"/>
                          </a:lnTo>
                          <a:lnTo>
                            <a:pt x="23" y="73"/>
                          </a:lnTo>
                          <a:lnTo>
                            <a:pt x="27" y="75"/>
                          </a:lnTo>
                          <a:lnTo>
                            <a:pt x="30" y="76"/>
                          </a:lnTo>
                          <a:lnTo>
                            <a:pt x="35" y="76"/>
                          </a:lnTo>
                          <a:lnTo>
                            <a:pt x="39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19" name="Freeform 131"/>
                    <p:cNvSpPr>
                      <a:spLocks/>
                    </p:cNvSpPr>
                    <p:nvPr/>
                  </p:nvSpPr>
                  <p:spPr bwMode="auto">
                    <a:xfrm>
                      <a:off x="5612" y="1877"/>
                      <a:ext cx="26" cy="26"/>
                    </a:xfrm>
                    <a:custGeom>
                      <a:avLst/>
                      <a:gdLst>
                        <a:gd name="T0" fmla="*/ 2 w 78"/>
                        <a:gd name="T1" fmla="*/ 3 h 78"/>
                        <a:gd name="T2" fmla="*/ 2 w 78"/>
                        <a:gd name="T3" fmla="*/ 3 h 78"/>
                        <a:gd name="T4" fmla="*/ 2 w 78"/>
                        <a:gd name="T5" fmla="*/ 3 h 78"/>
                        <a:gd name="T6" fmla="*/ 2 w 78"/>
                        <a:gd name="T7" fmla="*/ 3 h 78"/>
                        <a:gd name="T8" fmla="*/ 3 w 78"/>
                        <a:gd name="T9" fmla="*/ 2 h 78"/>
                        <a:gd name="T10" fmla="*/ 3 w 78"/>
                        <a:gd name="T11" fmla="*/ 2 h 78"/>
                        <a:gd name="T12" fmla="*/ 3 w 78"/>
                        <a:gd name="T13" fmla="*/ 2 h 78"/>
                        <a:gd name="T14" fmla="*/ 3 w 78"/>
                        <a:gd name="T15" fmla="*/ 2 h 78"/>
                        <a:gd name="T16" fmla="*/ 3 w 78"/>
                        <a:gd name="T17" fmla="*/ 1 h 78"/>
                        <a:gd name="T18" fmla="*/ 3 w 78"/>
                        <a:gd name="T19" fmla="*/ 1 h 78"/>
                        <a:gd name="T20" fmla="*/ 3 w 78"/>
                        <a:gd name="T21" fmla="*/ 1 h 78"/>
                        <a:gd name="T22" fmla="*/ 3 w 78"/>
                        <a:gd name="T23" fmla="*/ 1 h 78"/>
                        <a:gd name="T24" fmla="*/ 2 w 78"/>
                        <a:gd name="T25" fmla="*/ 0 h 78"/>
                        <a:gd name="T26" fmla="*/ 2 w 78"/>
                        <a:gd name="T27" fmla="*/ 0 h 78"/>
                        <a:gd name="T28" fmla="*/ 2 w 78"/>
                        <a:gd name="T29" fmla="*/ 0 h 78"/>
                        <a:gd name="T30" fmla="*/ 2 w 78"/>
                        <a:gd name="T31" fmla="*/ 0 h 78"/>
                        <a:gd name="T32" fmla="*/ 1 w 78"/>
                        <a:gd name="T33" fmla="*/ 0 h 78"/>
                        <a:gd name="T34" fmla="*/ 1 w 78"/>
                        <a:gd name="T35" fmla="*/ 0 h 78"/>
                        <a:gd name="T36" fmla="*/ 1 w 78"/>
                        <a:gd name="T37" fmla="*/ 0 h 78"/>
                        <a:gd name="T38" fmla="*/ 1 w 78"/>
                        <a:gd name="T39" fmla="*/ 0 h 78"/>
                        <a:gd name="T40" fmla="*/ 0 w 78"/>
                        <a:gd name="T41" fmla="*/ 1 h 78"/>
                        <a:gd name="T42" fmla="*/ 0 w 78"/>
                        <a:gd name="T43" fmla="*/ 1 h 78"/>
                        <a:gd name="T44" fmla="*/ 0 w 78"/>
                        <a:gd name="T45" fmla="*/ 1 h 78"/>
                        <a:gd name="T46" fmla="*/ 0 w 78"/>
                        <a:gd name="T47" fmla="*/ 1 h 78"/>
                        <a:gd name="T48" fmla="*/ 0 w 78"/>
                        <a:gd name="T49" fmla="*/ 2 h 78"/>
                        <a:gd name="T50" fmla="*/ 0 w 78"/>
                        <a:gd name="T51" fmla="*/ 2 h 78"/>
                        <a:gd name="T52" fmla="*/ 0 w 78"/>
                        <a:gd name="T53" fmla="*/ 2 h 78"/>
                        <a:gd name="T54" fmla="*/ 0 w 78"/>
                        <a:gd name="T55" fmla="*/ 2 h 78"/>
                        <a:gd name="T56" fmla="*/ 1 w 78"/>
                        <a:gd name="T57" fmla="*/ 3 h 78"/>
                        <a:gd name="T58" fmla="*/ 1 w 78"/>
                        <a:gd name="T59" fmla="*/ 3 h 78"/>
                        <a:gd name="T60" fmla="*/ 1 w 78"/>
                        <a:gd name="T61" fmla="*/ 3 h 78"/>
                        <a:gd name="T62" fmla="*/ 1 w 78"/>
                        <a:gd name="T63" fmla="*/ 3 h 78"/>
                        <a:gd name="T64" fmla="*/ 1 w 78"/>
                        <a:gd name="T65" fmla="*/ 3 h 78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8"/>
                        <a:gd name="T100" fmla="*/ 0 h 78"/>
                        <a:gd name="T101" fmla="*/ 78 w 78"/>
                        <a:gd name="T102" fmla="*/ 78 h 78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8" h="78">
                          <a:moveTo>
                            <a:pt x="39" y="78"/>
                          </a:moveTo>
                          <a:lnTo>
                            <a:pt x="43" y="77"/>
                          </a:lnTo>
                          <a:lnTo>
                            <a:pt x="46" y="77"/>
                          </a:lnTo>
                          <a:lnTo>
                            <a:pt x="50" y="76"/>
                          </a:lnTo>
                          <a:lnTo>
                            <a:pt x="55" y="75"/>
                          </a:lnTo>
                          <a:lnTo>
                            <a:pt x="57" y="73"/>
                          </a:lnTo>
                          <a:lnTo>
                            <a:pt x="61" y="71"/>
                          </a:lnTo>
                          <a:lnTo>
                            <a:pt x="63" y="69"/>
                          </a:lnTo>
                          <a:lnTo>
                            <a:pt x="67" y="67"/>
                          </a:lnTo>
                          <a:lnTo>
                            <a:pt x="68" y="64"/>
                          </a:lnTo>
                          <a:lnTo>
                            <a:pt x="70" y="61"/>
                          </a:lnTo>
                          <a:lnTo>
                            <a:pt x="74" y="57"/>
                          </a:lnTo>
                          <a:lnTo>
                            <a:pt x="75" y="55"/>
                          </a:lnTo>
                          <a:lnTo>
                            <a:pt x="76" y="51"/>
                          </a:lnTo>
                          <a:lnTo>
                            <a:pt x="77" y="46"/>
                          </a:lnTo>
                          <a:lnTo>
                            <a:pt x="78" y="43"/>
                          </a:lnTo>
                          <a:lnTo>
                            <a:pt x="78" y="39"/>
                          </a:lnTo>
                          <a:lnTo>
                            <a:pt x="78" y="36"/>
                          </a:lnTo>
                          <a:lnTo>
                            <a:pt x="77" y="31"/>
                          </a:lnTo>
                          <a:lnTo>
                            <a:pt x="76" y="27"/>
                          </a:lnTo>
                          <a:lnTo>
                            <a:pt x="75" y="24"/>
                          </a:lnTo>
                          <a:lnTo>
                            <a:pt x="74" y="20"/>
                          </a:lnTo>
                          <a:lnTo>
                            <a:pt x="70" y="17"/>
                          </a:lnTo>
                          <a:lnTo>
                            <a:pt x="68" y="14"/>
                          </a:lnTo>
                          <a:lnTo>
                            <a:pt x="67" y="12"/>
                          </a:lnTo>
                          <a:lnTo>
                            <a:pt x="63" y="8"/>
                          </a:lnTo>
                          <a:lnTo>
                            <a:pt x="61" y="7"/>
                          </a:lnTo>
                          <a:lnTo>
                            <a:pt x="57" y="5"/>
                          </a:lnTo>
                          <a:lnTo>
                            <a:pt x="55" y="2"/>
                          </a:lnTo>
                          <a:lnTo>
                            <a:pt x="50" y="2"/>
                          </a:lnTo>
                          <a:lnTo>
                            <a:pt x="46" y="0"/>
                          </a:lnTo>
                          <a:lnTo>
                            <a:pt x="43" y="0"/>
                          </a:lnTo>
                          <a:lnTo>
                            <a:pt x="39" y="0"/>
                          </a:lnTo>
                          <a:lnTo>
                            <a:pt x="36" y="0"/>
                          </a:lnTo>
                          <a:lnTo>
                            <a:pt x="31" y="0"/>
                          </a:lnTo>
                          <a:lnTo>
                            <a:pt x="27" y="2"/>
                          </a:lnTo>
                          <a:lnTo>
                            <a:pt x="24" y="2"/>
                          </a:lnTo>
                          <a:lnTo>
                            <a:pt x="20" y="5"/>
                          </a:lnTo>
                          <a:lnTo>
                            <a:pt x="18" y="7"/>
                          </a:lnTo>
                          <a:lnTo>
                            <a:pt x="14" y="8"/>
                          </a:lnTo>
                          <a:lnTo>
                            <a:pt x="12" y="12"/>
                          </a:lnTo>
                          <a:lnTo>
                            <a:pt x="8" y="14"/>
                          </a:lnTo>
                          <a:lnTo>
                            <a:pt x="7" y="17"/>
                          </a:lnTo>
                          <a:lnTo>
                            <a:pt x="5" y="20"/>
                          </a:lnTo>
                          <a:lnTo>
                            <a:pt x="4" y="24"/>
                          </a:lnTo>
                          <a:lnTo>
                            <a:pt x="2" y="27"/>
                          </a:lnTo>
                          <a:lnTo>
                            <a:pt x="1" y="31"/>
                          </a:lnTo>
                          <a:lnTo>
                            <a:pt x="0" y="36"/>
                          </a:lnTo>
                          <a:lnTo>
                            <a:pt x="0" y="39"/>
                          </a:lnTo>
                          <a:lnTo>
                            <a:pt x="0" y="43"/>
                          </a:lnTo>
                          <a:lnTo>
                            <a:pt x="1" y="46"/>
                          </a:lnTo>
                          <a:lnTo>
                            <a:pt x="2" y="51"/>
                          </a:lnTo>
                          <a:lnTo>
                            <a:pt x="4" y="55"/>
                          </a:lnTo>
                          <a:lnTo>
                            <a:pt x="5" y="57"/>
                          </a:lnTo>
                          <a:lnTo>
                            <a:pt x="7" y="61"/>
                          </a:lnTo>
                          <a:lnTo>
                            <a:pt x="8" y="64"/>
                          </a:lnTo>
                          <a:lnTo>
                            <a:pt x="12" y="67"/>
                          </a:lnTo>
                          <a:lnTo>
                            <a:pt x="14" y="69"/>
                          </a:lnTo>
                          <a:lnTo>
                            <a:pt x="18" y="71"/>
                          </a:lnTo>
                          <a:lnTo>
                            <a:pt x="20" y="73"/>
                          </a:lnTo>
                          <a:lnTo>
                            <a:pt x="24" y="75"/>
                          </a:lnTo>
                          <a:lnTo>
                            <a:pt x="27" y="76"/>
                          </a:lnTo>
                          <a:lnTo>
                            <a:pt x="31" y="77"/>
                          </a:lnTo>
                          <a:lnTo>
                            <a:pt x="36" y="77"/>
                          </a:lnTo>
                          <a:lnTo>
                            <a:pt x="39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20" name="Freeform 132"/>
                    <p:cNvSpPr>
                      <a:spLocks/>
                    </p:cNvSpPr>
                    <p:nvPr/>
                  </p:nvSpPr>
                  <p:spPr bwMode="auto">
                    <a:xfrm>
                      <a:off x="5662" y="1876"/>
                      <a:ext cx="25" cy="26"/>
                    </a:xfrm>
                    <a:custGeom>
                      <a:avLst/>
                      <a:gdLst>
                        <a:gd name="T0" fmla="*/ 2 w 75"/>
                        <a:gd name="T1" fmla="*/ 3 h 78"/>
                        <a:gd name="T2" fmla="*/ 2 w 75"/>
                        <a:gd name="T3" fmla="*/ 3 h 78"/>
                        <a:gd name="T4" fmla="*/ 2 w 75"/>
                        <a:gd name="T5" fmla="*/ 3 h 78"/>
                        <a:gd name="T6" fmla="*/ 2 w 75"/>
                        <a:gd name="T7" fmla="*/ 3 h 78"/>
                        <a:gd name="T8" fmla="*/ 2 w 75"/>
                        <a:gd name="T9" fmla="*/ 2 h 78"/>
                        <a:gd name="T10" fmla="*/ 3 w 75"/>
                        <a:gd name="T11" fmla="*/ 2 h 78"/>
                        <a:gd name="T12" fmla="*/ 3 w 75"/>
                        <a:gd name="T13" fmla="*/ 2 h 78"/>
                        <a:gd name="T14" fmla="*/ 3 w 75"/>
                        <a:gd name="T15" fmla="*/ 2 h 78"/>
                        <a:gd name="T16" fmla="*/ 3 w 75"/>
                        <a:gd name="T17" fmla="*/ 1 h 78"/>
                        <a:gd name="T18" fmla="*/ 3 w 75"/>
                        <a:gd name="T19" fmla="*/ 1 h 78"/>
                        <a:gd name="T20" fmla="*/ 3 w 75"/>
                        <a:gd name="T21" fmla="*/ 1 h 78"/>
                        <a:gd name="T22" fmla="*/ 2 w 75"/>
                        <a:gd name="T23" fmla="*/ 1 h 78"/>
                        <a:gd name="T24" fmla="*/ 2 w 75"/>
                        <a:gd name="T25" fmla="*/ 0 h 78"/>
                        <a:gd name="T26" fmla="*/ 2 w 75"/>
                        <a:gd name="T27" fmla="*/ 0 h 78"/>
                        <a:gd name="T28" fmla="*/ 2 w 75"/>
                        <a:gd name="T29" fmla="*/ 0 h 78"/>
                        <a:gd name="T30" fmla="*/ 2 w 75"/>
                        <a:gd name="T31" fmla="*/ 0 h 78"/>
                        <a:gd name="T32" fmla="*/ 1 w 75"/>
                        <a:gd name="T33" fmla="*/ 0 h 78"/>
                        <a:gd name="T34" fmla="*/ 1 w 75"/>
                        <a:gd name="T35" fmla="*/ 0 h 78"/>
                        <a:gd name="T36" fmla="*/ 1 w 75"/>
                        <a:gd name="T37" fmla="*/ 0 h 78"/>
                        <a:gd name="T38" fmla="*/ 0 w 75"/>
                        <a:gd name="T39" fmla="*/ 0 h 78"/>
                        <a:gd name="T40" fmla="*/ 0 w 75"/>
                        <a:gd name="T41" fmla="*/ 1 h 78"/>
                        <a:gd name="T42" fmla="*/ 0 w 75"/>
                        <a:gd name="T43" fmla="*/ 1 h 78"/>
                        <a:gd name="T44" fmla="*/ 0 w 75"/>
                        <a:gd name="T45" fmla="*/ 1 h 78"/>
                        <a:gd name="T46" fmla="*/ 0 w 75"/>
                        <a:gd name="T47" fmla="*/ 1 h 78"/>
                        <a:gd name="T48" fmla="*/ 0 w 75"/>
                        <a:gd name="T49" fmla="*/ 2 h 78"/>
                        <a:gd name="T50" fmla="*/ 0 w 75"/>
                        <a:gd name="T51" fmla="*/ 2 h 78"/>
                        <a:gd name="T52" fmla="*/ 0 w 75"/>
                        <a:gd name="T53" fmla="*/ 2 h 78"/>
                        <a:gd name="T54" fmla="*/ 0 w 75"/>
                        <a:gd name="T55" fmla="*/ 2 h 78"/>
                        <a:gd name="T56" fmla="*/ 0 w 75"/>
                        <a:gd name="T57" fmla="*/ 3 h 78"/>
                        <a:gd name="T58" fmla="*/ 1 w 75"/>
                        <a:gd name="T59" fmla="*/ 3 h 78"/>
                        <a:gd name="T60" fmla="*/ 1 w 75"/>
                        <a:gd name="T61" fmla="*/ 3 h 78"/>
                        <a:gd name="T62" fmla="*/ 1 w 75"/>
                        <a:gd name="T63" fmla="*/ 3 h 78"/>
                        <a:gd name="T64" fmla="*/ 1 w 75"/>
                        <a:gd name="T65" fmla="*/ 3 h 78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5"/>
                        <a:gd name="T100" fmla="*/ 0 h 78"/>
                        <a:gd name="T101" fmla="*/ 75 w 75"/>
                        <a:gd name="T102" fmla="*/ 78 h 78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5" h="78">
                          <a:moveTo>
                            <a:pt x="38" y="78"/>
                          </a:moveTo>
                          <a:lnTo>
                            <a:pt x="41" y="78"/>
                          </a:lnTo>
                          <a:lnTo>
                            <a:pt x="45" y="77"/>
                          </a:lnTo>
                          <a:lnTo>
                            <a:pt x="48" y="76"/>
                          </a:lnTo>
                          <a:lnTo>
                            <a:pt x="52" y="75"/>
                          </a:lnTo>
                          <a:lnTo>
                            <a:pt x="54" y="72"/>
                          </a:lnTo>
                          <a:lnTo>
                            <a:pt x="58" y="71"/>
                          </a:lnTo>
                          <a:lnTo>
                            <a:pt x="61" y="69"/>
                          </a:lnTo>
                          <a:lnTo>
                            <a:pt x="65" y="66"/>
                          </a:lnTo>
                          <a:lnTo>
                            <a:pt x="66" y="63"/>
                          </a:lnTo>
                          <a:lnTo>
                            <a:pt x="68" y="60"/>
                          </a:lnTo>
                          <a:lnTo>
                            <a:pt x="70" y="57"/>
                          </a:lnTo>
                          <a:lnTo>
                            <a:pt x="72" y="53"/>
                          </a:lnTo>
                          <a:lnTo>
                            <a:pt x="73" y="51"/>
                          </a:lnTo>
                          <a:lnTo>
                            <a:pt x="75" y="46"/>
                          </a:lnTo>
                          <a:lnTo>
                            <a:pt x="75" y="42"/>
                          </a:lnTo>
                          <a:lnTo>
                            <a:pt x="75" y="39"/>
                          </a:lnTo>
                          <a:lnTo>
                            <a:pt x="75" y="35"/>
                          </a:lnTo>
                          <a:lnTo>
                            <a:pt x="75" y="31"/>
                          </a:lnTo>
                          <a:lnTo>
                            <a:pt x="73" y="26"/>
                          </a:lnTo>
                          <a:lnTo>
                            <a:pt x="72" y="23"/>
                          </a:lnTo>
                          <a:lnTo>
                            <a:pt x="70" y="20"/>
                          </a:lnTo>
                          <a:lnTo>
                            <a:pt x="68" y="18"/>
                          </a:lnTo>
                          <a:lnTo>
                            <a:pt x="66" y="14"/>
                          </a:lnTo>
                          <a:lnTo>
                            <a:pt x="65" y="12"/>
                          </a:lnTo>
                          <a:lnTo>
                            <a:pt x="61" y="9"/>
                          </a:lnTo>
                          <a:lnTo>
                            <a:pt x="58" y="7"/>
                          </a:lnTo>
                          <a:lnTo>
                            <a:pt x="54" y="4"/>
                          </a:lnTo>
                          <a:lnTo>
                            <a:pt x="52" y="2"/>
                          </a:lnTo>
                          <a:lnTo>
                            <a:pt x="48" y="2"/>
                          </a:lnTo>
                          <a:lnTo>
                            <a:pt x="45" y="1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3" y="0"/>
                          </a:lnTo>
                          <a:lnTo>
                            <a:pt x="29" y="1"/>
                          </a:lnTo>
                          <a:lnTo>
                            <a:pt x="24" y="2"/>
                          </a:lnTo>
                          <a:lnTo>
                            <a:pt x="22" y="2"/>
                          </a:lnTo>
                          <a:lnTo>
                            <a:pt x="19" y="4"/>
                          </a:lnTo>
                          <a:lnTo>
                            <a:pt x="15" y="7"/>
                          </a:lnTo>
                          <a:lnTo>
                            <a:pt x="13" y="9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4" y="18"/>
                          </a:lnTo>
                          <a:lnTo>
                            <a:pt x="3" y="20"/>
                          </a:lnTo>
                          <a:lnTo>
                            <a:pt x="2" y="23"/>
                          </a:lnTo>
                          <a:lnTo>
                            <a:pt x="0" y="26"/>
                          </a:lnTo>
                          <a:lnTo>
                            <a:pt x="0" y="31"/>
                          </a:lnTo>
                          <a:lnTo>
                            <a:pt x="0" y="35"/>
                          </a:lnTo>
                          <a:lnTo>
                            <a:pt x="0" y="39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0" y="51"/>
                          </a:lnTo>
                          <a:lnTo>
                            <a:pt x="2" y="53"/>
                          </a:lnTo>
                          <a:lnTo>
                            <a:pt x="3" y="57"/>
                          </a:lnTo>
                          <a:lnTo>
                            <a:pt x="4" y="60"/>
                          </a:lnTo>
                          <a:lnTo>
                            <a:pt x="7" y="63"/>
                          </a:lnTo>
                          <a:lnTo>
                            <a:pt x="10" y="66"/>
                          </a:lnTo>
                          <a:lnTo>
                            <a:pt x="13" y="69"/>
                          </a:lnTo>
                          <a:lnTo>
                            <a:pt x="15" y="71"/>
                          </a:lnTo>
                          <a:lnTo>
                            <a:pt x="19" y="72"/>
                          </a:lnTo>
                          <a:lnTo>
                            <a:pt x="22" y="75"/>
                          </a:lnTo>
                          <a:lnTo>
                            <a:pt x="24" y="76"/>
                          </a:lnTo>
                          <a:lnTo>
                            <a:pt x="29" y="77"/>
                          </a:lnTo>
                          <a:lnTo>
                            <a:pt x="33" y="78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21" name="Freeform 133"/>
                    <p:cNvSpPr>
                      <a:spLocks/>
                    </p:cNvSpPr>
                    <p:nvPr/>
                  </p:nvSpPr>
                  <p:spPr bwMode="auto">
                    <a:xfrm>
                      <a:off x="5386" y="1906"/>
                      <a:ext cx="26" cy="26"/>
                    </a:xfrm>
                    <a:custGeom>
                      <a:avLst/>
                      <a:gdLst>
                        <a:gd name="T0" fmla="*/ 2 w 77"/>
                        <a:gd name="T1" fmla="*/ 3 h 78"/>
                        <a:gd name="T2" fmla="*/ 2 w 77"/>
                        <a:gd name="T3" fmla="*/ 3 h 78"/>
                        <a:gd name="T4" fmla="*/ 2 w 77"/>
                        <a:gd name="T5" fmla="*/ 3 h 78"/>
                        <a:gd name="T6" fmla="*/ 2 w 77"/>
                        <a:gd name="T7" fmla="*/ 2 h 78"/>
                        <a:gd name="T8" fmla="*/ 3 w 77"/>
                        <a:gd name="T9" fmla="*/ 2 h 78"/>
                        <a:gd name="T10" fmla="*/ 3 w 77"/>
                        <a:gd name="T11" fmla="*/ 2 h 78"/>
                        <a:gd name="T12" fmla="*/ 3 w 77"/>
                        <a:gd name="T13" fmla="*/ 2 h 78"/>
                        <a:gd name="T14" fmla="*/ 3 w 77"/>
                        <a:gd name="T15" fmla="*/ 2 h 78"/>
                        <a:gd name="T16" fmla="*/ 3 w 77"/>
                        <a:gd name="T17" fmla="*/ 1 h 78"/>
                        <a:gd name="T18" fmla="*/ 3 w 77"/>
                        <a:gd name="T19" fmla="*/ 1 h 78"/>
                        <a:gd name="T20" fmla="*/ 3 w 77"/>
                        <a:gd name="T21" fmla="*/ 1 h 78"/>
                        <a:gd name="T22" fmla="*/ 3 w 77"/>
                        <a:gd name="T23" fmla="*/ 1 h 78"/>
                        <a:gd name="T24" fmla="*/ 2 w 77"/>
                        <a:gd name="T25" fmla="*/ 0 h 78"/>
                        <a:gd name="T26" fmla="*/ 2 w 77"/>
                        <a:gd name="T27" fmla="*/ 0 h 78"/>
                        <a:gd name="T28" fmla="*/ 2 w 77"/>
                        <a:gd name="T29" fmla="*/ 0 h 78"/>
                        <a:gd name="T30" fmla="*/ 2 w 77"/>
                        <a:gd name="T31" fmla="*/ 0 h 78"/>
                        <a:gd name="T32" fmla="*/ 1 w 77"/>
                        <a:gd name="T33" fmla="*/ 0 h 78"/>
                        <a:gd name="T34" fmla="*/ 1 w 77"/>
                        <a:gd name="T35" fmla="*/ 0 h 78"/>
                        <a:gd name="T36" fmla="*/ 1 w 77"/>
                        <a:gd name="T37" fmla="*/ 0 h 78"/>
                        <a:gd name="T38" fmla="*/ 0 w 77"/>
                        <a:gd name="T39" fmla="*/ 0 h 78"/>
                        <a:gd name="T40" fmla="*/ 0 w 77"/>
                        <a:gd name="T41" fmla="*/ 1 h 78"/>
                        <a:gd name="T42" fmla="*/ 0 w 77"/>
                        <a:gd name="T43" fmla="*/ 1 h 78"/>
                        <a:gd name="T44" fmla="*/ 0 w 77"/>
                        <a:gd name="T45" fmla="*/ 1 h 78"/>
                        <a:gd name="T46" fmla="*/ 0 w 77"/>
                        <a:gd name="T47" fmla="*/ 1 h 78"/>
                        <a:gd name="T48" fmla="*/ 0 w 77"/>
                        <a:gd name="T49" fmla="*/ 2 h 78"/>
                        <a:gd name="T50" fmla="*/ 0 w 77"/>
                        <a:gd name="T51" fmla="*/ 2 h 78"/>
                        <a:gd name="T52" fmla="*/ 0 w 77"/>
                        <a:gd name="T53" fmla="*/ 2 h 78"/>
                        <a:gd name="T54" fmla="*/ 0 w 77"/>
                        <a:gd name="T55" fmla="*/ 2 h 78"/>
                        <a:gd name="T56" fmla="*/ 0 w 77"/>
                        <a:gd name="T57" fmla="*/ 2 h 78"/>
                        <a:gd name="T58" fmla="*/ 1 w 77"/>
                        <a:gd name="T59" fmla="*/ 3 h 78"/>
                        <a:gd name="T60" fmla="*/ 1 w 77"/>
                        <a:gd name="T61" fmla="*/ 3 h 78"/>
                        <a:gd name="T62" fmla="*/ 1 w 77"/>
                        <a:gd name="T63" fmla="*/ 3 h 78"/>
                        <a:gd name="T64" fmla="*/ 1 w 77"/>
                        <a:gd name="T65" fmla="*/ 3 h 78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7"/>
                        <a:gd name="T100" fmla="*/ 0 h 78"/>
                        <a:gd name="T101" fmla="*/ 77 w 77"/>
                        <a:gd name="T102" fmla="*/ 78 h 78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7" h="78">
                          <a:moveTo>
                            <a:pt x="38" y="78"/>
                          </a:moveTo>
                          <a:lnTo>
                            <a:pt x="41" y="77"/>
                          </a:lnTo>
                          <a:lnTo>
                            <a:pt x="45" y="76"/>
                          </a:lnTo>
                          <a:lnTo>
                            <a:pt x="50" y="76"/>
                          </a:lnTo>
                          <a:lnTo>
                            <a:pt x="53" y="73"/>
                          </a:lnTo>
                          <a:lnTo>
                            <a:pt x="56" y="72"/>
                          </a:lnTo>
                          <a:lnTo>
                            <a:pt x="59" y="70"/>
                          </a:lnTo>
                          <a:lnTo>
                            <a:pt x="63" y="67"/>
                          </a:lnTo>
                          <a:lnTo>
                            <a:pt x="65" y="65"/>
                          </a:lnTo>
                          <a:lnTo>
                            <a:pt x="67" y="63"/>
                          </a:lnTo>
                          <a:lnTo>
                            <a:pt x="70" y="60"/>
                          </a:lnTo>
                          <a:lnTo>
                            <a:pt x="71" y="56"/>
                          </a:lnTo>
                          <a:lnTo>
                            <a:pt x="73" y="53"/>
                          </a:lnTo>
                          <a:lnTo>
                            <a:pt x="74" y="50"/>
                          </a:lnTo>
                          <a:lnTo>
                            <a:pt x="76" y="46"/>
                          </a:lnTo>
                          <a:lnTo>
                            <a:pt x="76" y="42"/>
                          </a:lnTo>
                          <a:lnTo>
                            <a:pt x="77" y="39"/>
                          </a:lnTo>
                          <a:lnTo>
                            <a:pt x="76" y="35"/>
                          </a:lnTo>
                          <a:lnTo>
                            <a:pt x="76" y="29"/>
                          </a:lnTo>
                          <a:lnTo>
                            <a:pt x="74" y="27"/>
                          </a:lnTo>
                          <a:lnTo>
                            <a:pt x="73" y="24"/>
                          </a:lnTo>
                          <a:lnTo>
                            <a:pt x="71" y="20"/>
                          </a:lnTo>
                          <a:lnTo>
                            <a:pt x="70" y="16"/>
                          </a:lnTo>
                          <a:lnTo>
                            <a:pt x="67" y="14"/>
                          </a:lnTo>
                          <a:lnTo>
                            <a:pt x="65" y="12"/>
                          </a:lnTo>
                          <a:lnTo>
                            <a:pt x="63" y="8"/>
                          </a:lnTo>
                          <a:lnTo>
                            <a:pt x="59" y="6"/>
                          </a:lnTo>
                          <a:lnTo>
                            <a:pt x="56" y="5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2" y="2"/>
                          </a:lnTo>
                          <a:lnTo>
                            <a:pt x="20" y="5"/>
                          </a:lnTo>
                          <a:lnTo>
                            <a:pt x="16" y="6"/>
                          </a:lnTo>
                          <a:lnTo>
                            <a:pt x="13" y="8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4" y="16"/>
                          </a:lnTo>
                          <a:lnTo>
                            <a:pt x="3" y="20"/>
                          </a:lnTo>
                          <a:lnTo>
                            <a:pt x="2" y="24"/>
                          </a:lnTo>
                          <a:lnTo>
                            <a:pt x="1" y="27"/>
                          </a:lnTo>
                          <a:lnTo>
                            <a:pt x="0" y="29"/>
                          </a:lnTo>
                          <a:lnTo>
                            <a:pt x="0" y="35"/>
                          </a:lnTo>
                          <a:lnTo>
                            <a:pt x="0" y="39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1" y="50"/>
                          </a:lnTo>
                          <a:lnTo>
                            <a:pt x="2" y="53"/>
                          </a:lnTo>
                          <a:lnTo>
                            <a:pt x="3" y="56"/>
                          </a:lnTo>
                          <a:lnTo>
                            <a:pt x="4" y="60"/>
                          </a:lnTo>
                          <a:lnTo>
                            <a:pt x="7" y="63"/>
                          </a:lnTo>
                          <a:lnTo>
                            <a:pt x="10" y="65"/>
                          </a:lnTo>
                          <a:lnTo>
                            <a:pt x="13" y="67"/>
                          </a:lnTo>
                          <a:lnTo>
                            <a:pt x="16" y="70"/>
                          </a:lnTo>
                          <a:lnTo>
                            <a:pt x="20" y="72"/>
                          </a:lnTo>
                          <a:lnTo>
                            <a:pt x="22" y="73"/>
                          </a:lnTo>
                          <a:lnTo>
                            <a:pt x="26" y="76"/>
                          </a:lnTo>
                          <a:lnTo>
                            <a:pt x="31" y="76"/>
                          </a:lnTo>
                          <a:lnTo>
                            <a:pt x="34" y="77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22" name="Freeform 134"/>
                    <p:cNvSpPr>
                      <a:spLocks/>
                    </p:cNvSpPr>
                    <p:nvPr/>
                  </p:nvSpPr>
                  <p:spPr bwMode="auto">
                    <a:xfrm>
                      <a:off x="5438" y="1906"/>
                      <a:ext cx="27" cy="25"/>
                    </a:xfrm>
                    <a:custGeom>
                      <a:avLst/>
                      <a:gdLst>
                        <a:gd name="T0" fmla="*/ 2 w 79"/>
                        <a:gd name="T1" fmla="*/ 3 h 76"/>
                        <a:gd name="T2" fmla="*/ 2 w 79"/>
                        <a:gd name="T3" fmla="*/ 3 h 76"/>
                        <a:gd name="T4" fmla="*/ 2 w 79"/>
                        <a:gd name="T5" fmla="*/ 3 h 76"/>
                        <a:gd name="T6" fmla="*/ 3 w 79"/>
                        <a:gd name="T7" fmla="*/ 2 h 76"/>
                        <a:gd name="T8" fmla="*/ 3 w 79"/>
                        <a:gd name="T9" fmla="*/ 2 h 76"/>
                        <a:gd name="T10" fmla="*/ 3 w 79"/>
                        <a:gd name="T11" fmla="*/ 2 h 76"/>
                        <a:gd name="T12" fmla="*/ 3 w 79"/>
                        <a:gd name="T13" fmla="*/ 2 h 76"/>
                        <a:gd name="T14" fmla="*/ 3 w 79"/>
                        <a:gd name="T15" fmla="*/ 1 h 76"/>
                        <a:gd name="T16" fmla="*/ 3 w 79"/>
                        <a:gd name="T17" fmla="*/ 1 h 76"/>
                        <a:gd name="T18" fmla="*/ 3 w 79"/>
                        <a:gd name="T19" fmla="*/ 1 h 76"/>
                        <a:gd name="T20" fmla="*/ 3 w 79"/>
                        <a:gd name="T21" fmla="*/ 1 h 76"/>
                        <a:gd name="T22" fmla="*/ 3 w 79"/>
                        <a:gd name="T23" fmla="*/ 0 h 76"/>
                        <a:gd name="T24" fmla="*/ 3 w 79"/>
                        <a:gd name="T25" fmla="*/ 0 h 76"/>
                        <a:gd name="T26" fmla="*/ 2 w 79"/>
                        <a:gd name="T27" fmla="*/ 0 h 76"/>
                        <a:gd name="T28" fmla="*/ 2 w 79"/>
                        <a:gd name="T29" fmla="*/ 0 h 76"/>
                        <a:gd name="T30" fmla="*/ 2 w 79"/>
                        <a:gd name="T31" fmla="*/ 0 h 76"/>
                        <a:gd name="T32" fmla="*/ 1 w 79"/>
                        <a:gd name="T33" fmla="*/ 0 h 76"/>
                        <a:gd name="T34" fmla="*/ 1 w 79"/>
                        <a:gd name="T35" fmla="*/ 0 h 76"/>
                        <a:gd name="T36" fmla="*/ 1 w 79"/>
                        <a:gd name="T37" fmla="*/ 0 h 76"/>
                        <a:gd name="T38" fmla="*/ 1 w 79"/>
                        <a:gd name="T39" fmla="*/ 0 h 76"/>
                        <a:gd name="T40" fmla="*/ 0 w 79"/>
                        <a:gd name="T41" fmla="*/ 0 h 76"/>
                        <a:gd name="T42" fmla="*/ 0 w 79"/>
                        <a:gd name="T43" fmla="*/ 1 h 76"/>
                        <a:gd name="T44" fmla="*/ 0 w 79"/>
                        <a:gd name="T45" fmla="*/ 1 h 76"/>
                        <a:gd name="T46" fmla="*/ 0 w 79"/>
                        <a:gd name="T47" fmla="*/ 1 h 76"/>
                        <a:gd name="T48" fmla="*/ 0 w 79"/>
                        <a:gd name="T49" fmla="*/ 1 h 76"/>
                        <a:gd name="T50" fmla="*/ 0 w 79"/>
                        <a:gd name="T51" fmla="*/ 2 h 76"/>
                        <a:gd name="T52" fmla="*/ 0 w 79"/>
                        <a:gd name="T53" fmla="*/ 2 h 76"/>
                        <a:gd name="T54" fmla="*/ 0 w 79"/>
                        <a:gd name="T55" fmla="*/ 2 h 76"/>
                        <a:gd name="T56" fmla="*/ 1 w 79"/>
                        <a:gd name="T57" fmla="*/ 2 h 76"/>
                        <a:gd name="T58" fmla="*/ 1 w 79"/>
                        <a:gd name="T59" fmla="*/ 3 h 76"/>
                        <a:gd name="T60" fmla="*/ 1 w 79"/>
                        <a:gd name="T61" fmla="*/ 3 h 76"/>
                        <a:gd name="T62" fmla="*/ 1 w 79"/>
                        <a:gd name="T63" fmla="*/ 3 h 76"/>
                        <a:gd name="T64" fmla="*/ 2 w 79"/>
                        <a:gd name="T65" fmla="*/ 3 h 7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9"/>
                        <a:gd name="T100" fmla="*/ 0 h 76"/>
                        <a:gd name="T101" fmla="*/ 79 w 79"/>
                        <a:gd name="T102" fmla="*/ 76 h 76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9" h="76">
                          <a:moveTo>
                            <a:pt x="40" y="76"/>
                          </a:moveTo>
                          <a:lnTo>
                            <a:pt x="43" y="76"/>
                          </a:lnTo>
                          <a:lnTo>
                            <a:pt x="47" y="76"/>
                          </a:lnTo>
                          <a:lnTo>
                            <a:pt x="50" y="73"/>
                          </a:lnTo>
                          <a:lnTo>
                            <a:pt x="54" y="73"/>
                          </a:lnTo>
                          <a:lnTo>
                            <a:pt x="56" y="71"/>
                          </a:lnTo>
                          <a:lnTo>
                            <a:pt x="61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9" y="61"/>
                          </a:lnTo>
                          <a:lnTo>
                            <a:pt x="72" y="58"/>
                          </a:lnTo>
                          <a:lnTo>
                            <a:pt x="73" y="56"/>
                          </a:lnTo>
                          <a:lnTo>
                            <a:pt x="74" y="53"/>
                          </a:lnTo>
                          <a:lnTo>
                            <a:pt x="76" y="48"/>
                          </a:lnTo>
                          <a:lnTo>
                            <a:pt x="76" y="45"/>
                          </a:lnTo>
                          <a:lnTo>
                            <a:pt x="77" y="40"/>
                          </a:lnTo>
                          <a:lnTo>
                            <a:pt x="79" y="38"/>
                          </a:lnTo>
                          <a:lnTo>
                            <a:pt x="77" y="33"/>
                          </a:lnTo>
                          <a:lnTo>
                            <a:pt x="76" y="29"/>
                          </a:lnTo>
                          <a:lnTo>
                            <a:pt x="76" y="25"/>
                          </a:lnTo>
                          <a:lnTo>
                            <a:pt x="74" y="22"/>
                          </a:lnTo>
                          <a:lnTo>
                            <a:pt x="73" y="19"/>
                          </a:lnTo>
                          <a:lnTo>
                            <a:pt x="72" y="15"/>
                          </a:lnTo>
                          <a:lnTo>
                            <a:pt x="69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1" y="5"/>
                          </a:lnTo>
                          <a:lnTo>
                            <a:pt x="56" y="3"/>
                          </a:lnTo>
                          <a:lnTo>
                            <a:pt x="54" y="2"/>
                          </a:lnTo>
                          <a:lnTo>
                            <a:pt x="50" y="0"/>
                          </a:lnTo>
                          <a:lnTo>
                            <a:pt x="47" y="0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5" y="0"/>
                          </a:lnTo>
                          <a:lnTo>
                            <a:pt x="31" y="0"/>
                          </a:lnTo>
                          <a:lnTo>
                            <a:pt x="28" y="0"/>
                          </a:lnTo>
                          <a:lnTo>
                            <a:pt x="24" y="2"/>
                          </a:lnTo>
                          <a:lnTo>
                            <a:pt x="21" y="3"/>
                          </a:lnTo>
                          <a:lnTo>
                            <a:pt x="17" y="5"/>
                          </a:lnTo>
                          <a:lnTo>
                            <a:pt x="15" y="7"/>
                          </a:lnTo>
                          <a:lnTo>
                            <a:pt x="12" y="10"/>
                          </a:lnTo>
                          <a:lnTo>
                            <a:pt x="9" y="13"/>
                          </a:lnTo>
                          <a:lnTo>
                            <a:pt x="6" y="15"/>
                          </a:lnTo>
                          <a:lnTo>
                            <a:pt x="5" y="19"/>
                          </a:lnTo>
                          <a:lnTo>
                            <a:pt x="3" y="22"/>
                          </a:lnTo>
                          <a:lnTo>
                            <a:pt x="2" y="25"/>
                          </a:lnTo>
                          <a:lnTo>
                            <a:pt x="0" y="29"/>
                          </a:lnTo>
                          <a:lnTo>
                            <a:pt x="0" y="33"/>
                          </a:lnTo>
                          <a:lnTo>
                            <a:pt x="0" y="38"/>
                          </a:lnTo>
                          <a:lnTo>
                            <a:pt x="0" y="40"/>
                          </a:lnTo>
                          <a:lnTo>
                            <a:pt x="0" y="45"/>
                          </a:lnTo>
                          <a:lnTo>
                            <a:pt x="2" y="48"/>
                          </a:lnTo>
                          <a:lnTo>
                            <a:pt x="3" y="53"/>
                          </a:lnTo>
                          <a:lnTo>
                            <a:pt x="5" y="56"/>
                          </a:lnTo>
                          <a:lnTo>
                            <a:pt x="6" y="58"/>
                          </a:lnTo>
                          <a:lnTo>
                            <a:pt x="9" y="61"/>
                          </a:lnTo>
                          <a:lnTo>
                            <a:pt x="12" y="65"/>
                          </a:lnTo>
                          <a:lnTo>
                            <a:pt x="15" y="67"/>
                          </a:lnTo>
                          <a:lnTo>
                            <a:pt x="17" y="70"/>
                          </a:lnTo>
                          <a:lnTo>
                            <a:pt x="21" y="71"/>
                          </a:lnTo>
                          <a:lnTo>
                            <a:pt x="24" y="73"/>
                          </a:lnTo>
                          <a:lnTo>
                            <a:pt x="28" y="73"/>
                          </a:lnTo>
                          <a:lnTo>
                            <a:pt x="31" y="76"/>
                          </a:lnTo>
                          <a:lnTo>
                            <a:pt x="35" y="76"/>
                          </a:lnTo>
                          <a:lnTo>
                            <a:pt x="40" y="7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23" name="Freeform 135"/>
                    <p:cNvSpPr>
                      <a:spLocks/>
                    </p:cNvSpPr>
                    <p:nvPr/>
                  </p:nvSpPr>
                  <p:spPr bwMode="auto">
                    <a:xfrm>
                      <a:off x="5487" y="1905"/>
                      <a:ext cx="27" cy="26"/>
                    </a:xfrm>
                    <a:custGeom>
                      <a:avLst/>
                      <a:gdLst>
                        <a:gd name="T0" fmla="*/ 2 w 79"/>
                        <a:gd name="T1" fmla="*/ 3 h 79"/>
                        <a:gd name="T2" fmla="*/ 2 w 79"/>
                        <a:gd name="T3" fmla="*/ 3 h 79"/>
                        <a:gd name="T4" fmla="*/ 2 w 79"/>
                        <a:gd name="T5" fmla="*/ 3 h 79"/>
                        <a:gd name="T6" fmla="*/ 3 w 79"/>
                        <a:gd name="T7" fmla="*/ 2 h 79"/>
                        <a:gd name="T8" fmla="*/ 3 w 79"/>
                        <a:gd name="T9" fmla="*/ 2 h 79"/>
                        <a:gd name="T10" fmla="*/ 3 w 79"/>
                        <a:gd name="T11" fmla="*/ 2 h 79"/>
                        <a:gd name="T12" fmla="*/ 3 w 79"/>
                        <a:gd name="T13" fmla="*/ 2 h 79"/>
                        <a:gd name="T14" fmla="*/ 3 w 79"/>
                        <a:gd name="T15" fmla="*/ 2 h 79"/>
                        <a:gd name="T16" fmla="*/ 3 w 79"/>
                        <a:gd name="T17" fmla="*/ 1 h 79"/>
                        <a:gd name="T18" fmla="*/ 3 w 79"/>
                        <a:gd name="T19" fmla="*/ 1 h 79"/>
                        <a:gd name="T20" fmla="*/ 3 w 79"/>
                        <a:gd name="T21" fmla="*/ 1 h 79"/>
                        <a:gd name="T22" fmla="*/ 3 w 79"/>
                        <a:gd name="T23" fmla="*/ 1 h 79"/>
                        <a:gd name="T24" fmla="*/ 3 w 79"/>
                        <a:gd name="T25" fmla="*/ 0 h 79"/>
                        <a:gd name="T26" fmla="*/ 2 w 79"/>
                        <a:gd name="T27" fmla="*/ 0 h 79"/>
                        <a:gd name="T28" fmla="*/ 2 w 79"/>
                        <a:gd name="T29" fmla="*/ 0 h 79"/>
                        <a:gd name="T30" fmla="*/ 2 w 79"/>
                        <a:gd name="T31" fmla="*/ 0 h 79"/>
                        <a:gd name="T32" fmla="*/ 1 w 79"/>
                        <a:gd name="T33" fmla="*/ 0 h 79"/>
                        <a:gd name="T34" fmla="*/ 1 w 79"/>
                        <a:gd name="T35" fmla="*/ 0 h 79"/>
                        <a:gd name="T36" fmla="*/ 1 w 79"/>
                        <a:gd name="T37" fmla="*/ 0 h 79"/>
                        <a:gd name="T38" fmla="*/ 1 w 79"/>
                        <a:gd name="T39" fmla="*/ 0 h 79"/>
                        <a:gd name="T40" fmla="*/ 0 w 79"/>
                        <a:gd name="T41" fmla="*/ 1 h 79"/>
                        <a:gd name="T42" fmla="*/ 0 w 79"/>
                        <a:gd name="T43" fmla="*/ 1 h 79"/>
                        <a:gd name="T44" fmla="*/ 0 w 79"/>
                        <a:gd name="T45" fmla="*/ 1 h 79"/>
                        <a:gd name="T46" fmla="*/ 0 w 79"/>
                        <a:gd name="T47" fmla="*/ 1 h 79"/>
                        <a:gd name="T48" fmla="*/ 0 w 79"/>
                        <a:gd name="T49" fmla="*/ 2 h 79"/>
                        <a:gd name="T50" fmla="*/ 0 w 79"/>
                        <a:gd name="T51" fmla="*/ 2 h 79"/>
                        <a:gd name="T52" fmla="*/ 0 w 79"/>
                        <a:gd name="T53" fmla="*/ 2 h 79"/>
                        <a:gd name="T54" fmla="*/ 0 w 79"/>
                        <a:gd name="T55" fmla="*/ 2 h 79"/>
                        <a:gd name="T56" fmla="*/ 1 w 79"/>
                        <a:gd name="T57" fmla="*/ 2 h 79"/>
                        <a:gd name="T58" fmla="*/ 1 w 79"/>
                        <a:gd name="T59" fmla="*/ 3 h 79"/>
                        <a:gd name="T60" fmla="*/ 1 w 79"/>
                        <a:gd name="T61" fmla="*/ 3 h 79"/>
                        <a:gd name="T62" fmla="*/ 1 w 79"/>
                        <a:gd name="T63" fmla="*/ 3 h 79"/>
                        <a:gd name="T64" fmla="*/ 2 w 79"/>
                        <a:gd name="T65" fmla="*/ 3 h 79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9"/>
                        <a:gd name="T100" fmla="*/ 0 h 79"/>
                        <a:gd name="T101" fmla="*/ 79 w 79"/>
                        <a:gd name="T102" fmla="*/ 79 h 79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9" h="79">
                          <a:moveTo>
                            <a:pt x="40" y="79"/>
                          </a:moveTo>
                          <a:lnTo>
                            <a:pt x="43" y="79"/>
                          </a:lnTo>
                          <a:lnTo>
                            <a:pt x="47" y="78"/>
                          </a:lnTo>
                          <a:lnTo>
                            <a:pt x="52" y="76"/>
                          </a:lnTo>
                          <a:lnTo>
                            <a:pt x="54" y="75"/>
                          </a:lnTo>
                          <a:lnTo>
                            <a:pt x="57" y="73"/>
                          </a:lnTo>
                          <a:lnTo>
                            <a:pt x="61" y="70"/>
                          </a:lnTo>
                          <a:lnTo>
                            <a:pt x="63" y="68"/>
                          </a:lnTo>
                          <a:lnTo>
                            <a:pt x="67" y="67"/>
                          </a:lnTo>
                          <a:lnTo>
                            <a:pt x="69" y="63"/>
                          </a:lnTo>
                          <a:lnTo>
                            <a:pt x="72" y="61"/>
                          </a:lnTo>
                          <a:lnTo>
                            <a:pt x="73" y="59"/>
                          </a:lnTo>
                          <a:lnTo>
                            <a:pt x="75" y="55"/>
                          </a:lnTo>
                          <a:lnTo>
                            <a:pt x="76" y="50"/>
                          </a:lnTo>
                          <a:lnTo>
                            <a:pt x="78" y="48"/>
                          </a:lnTo>
                          <a:lnTo>
                            <a:pt x="78" y="43"/>
                          </a:lnTo>
                          <a:lnTo>
                            <a:pt x="79" y="41"/>
                          </a:lnTo>
                          <a:lnTo>
                            <a:pt x="78" y="35"/>
                          </a:lnTo>
                          <a:lnTo>
                            <a:pt x="78" y="31"/>
                          </a:lnTo>
                          <a:lnTo>
                            <a:pt x="76" y="28"/>
                          </a:lnTo>
                          <a:lnTo>
                            <a:pt x="75" y="25"/>
                          </a:lnTo>
                          <a:lnTo>
                            <a:pt x="73" y="21"/>
                          </a:lnTo>
                          <a:lnTo>
                            <a:pt x="72" y="18"/>
                          </a:lnTo>
                          <a:lnTo>
                            <a:pt x="69" y="15"/>
                          </a:lnTo>
                          <a:lnTo>
                            <a:pt x="67" y="12"/>
                          </a:lnTo>
                          <a:lnTo>
                            <a:pt x="63" y="10"/>
                          </a:lnTo>
                          <a:lnTo>
                            <a:pt x="61" y="8"/>
                          </a:lnTo>
                          <a:lnTo>
                            <a:pt x="57" y="5"/>
                          </a:lnTo>
                          <a:lnTo>
                            <a:pt x="54" y="4"/>
                          </a:lnTo>
                          <a:lnTo>
                            <a:pt x="52" y="3"/>
                          </a:lnTo>
                          <a:lnTo>
                            <a:pt x="47" y="2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6" y="0"/>
                          </a:lnTo>
                          <a:lnTo>
                            <a:pt x="31" y="2"/>
                          </a:lnTo>
                          <a:lnTo>
                            <a:pt x="28" y="3"/>
                          </a:lnTo>
                          <a:lnTo>
                            <a:pt x="24" y="4"/>
                          </a:lnTo>
                          <a:lnTo>
                            <a:pt x="21" y="5"/>
                          </a:lnTo>
                          <a:lnTo>
                            <a:pt x="18" y="8"/>
                          </a:lnTo>
                          <a:lnTo>
                            <a:pt x="15" y="10"/>
                          </a:lnTo>
                          <a:lnTo>
                            <a:pt x="12" y="12"/>
                          </a:lnTo>
                          <a:lnTo>
                            <a:pt x="10" y="15"/>
                          </a:lnTo>
                          <a:lnTo>
                            <a:pt x="8" y="18"/>
                          </a:lnTo>
                          <a:lnTo>
                            <a:pt x="5" y="21"/>
                          </a:lnTo>
                          <a:lnTo>
                            <a:pt x="4" y="25"/>
                          </a:lnTo>
                          <a:lnTo>
                            <a:pt x="3" y="28"/>
                          </a:lnTo>
                          <a:lnTo>
                            <a:pt x="2" y="31"/>
                          </a:lnTo>
                          <a:lnTo>
                            <a:pt x="0" y="35"/>
                          </a:lnTo>
                          <a:lnTo>
                            <a:pt x="0" y="41"/>
                          </a:lnTo>
                          <a:lnTo>
                            <a:pt x="0" y="43"/>
                          </a:lnTo>
                          <a:lnTo>
                            <a:pt x="2" y="48"/>
                          </a:lnTo>
                          <a:lnTo>
                            <a:pt x="3" y="50"/>
                          </a:lnTo>
                          <a:lnTo>
                            <a:pt x="4" y="55"/>
                          </a:lnTo>
                          <a:lnTo>
                            <a:pt x="5" y="59"/>
                          </a:lnTo>
                          <a:lnTo>
                            <a:pt x="8" y="61"/>
                          </a:lnTo>
                          <a:lnTo>
                            <a:pt x="10" y="63"/>
                          </a:lnTo>
                          <a:lnTo>
                            <a:pt x="12" y="67"/>
                          </a:lnTo>
                          <a:lnTo>
                            <a:pt x="15" y="68"/>
                          </a:lnTo>
                          <a:lnTo>
                            <a:pt x="18" y="70"/>
                          </a:lnTo>
                          <a:lnTo>
                            <a:pt x="21" y="73"/>
                          </a:lnTo>
                          <a:lnTo>
                            <a:pt x="24" y="75"/>
                          </a:lnTo>
                          <a:lnTo>
                            <a:pt x="28" y="76"/>
                          </a:lnTo>
                          <a:lnTo>
                            <a:pt x="31" y="78"/>
                          </a:lnTo>
                          <a:lnTo>
                            <a:pt x="36" y="79"/>
                          </a:lnTo>
                          <a:lnTo>
                            <a:pt x="40" y="7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24" name="Freeform 136"/>
                    <p:cNvSpPr>
                      <a:spLocks/>
                    </p:cNvSpPr>
                    <p:nvPr/>
                  </p:nvSpPr>
                  <p:spPr bwMode="auto">
                    <a:xfrm>
                      <a:off x="5536" y="1906"/>
                      <a:ext cx="26" cy="25"/>
                    </a:xfrm>
                    <a:custGeom>
                      <a:avLst/>
                      <a:gdLst>
                        <a:gd name="T0" fmla="*/ 2 w 78"/>
                        <a:gd name="T1" fmla="*/ 3 h 76"/>
                        <a:gd name="T2" fmla="*/ 2 w 78"/>
                        <a:gd name="T3" fmla="*/ 3 h 76"/>
                        <a:gd name="T4" fmla="*/ 2 w 78"/>
                        <a:gd name="T5" fmla="*/ 3 h 76"/>
                        <a:gd name="T6" fmla="*/ 2 w 78"/>
                        <a:gd name="T7" fmla="*/ 2 h 76"/>
                        <a:gd name="T8" fmla="*/ 3 w 78"/>
                        <a:gd name="T9" fmla="*/ 2 h 76"/>
                        <a:gd name="T10" fmla="*/ 3 w 78"/>
                        <a:gd name="T11" fmla="*/ 2 h 76"/>
                        <a:gd name="T12" fmla="*/ 3 w 78"/>
                        <a:gd name="T13" fmla="*/ 2 h 76"/>
                        <a:gd name="T14" fmla="*/ 3 w 78"/>
                        <a:gd name="T15" fmla="*/ 1 h 76"/>
                        <a:gd name="T16" fmla="*/ 3 w 78"/>
                        <a:gd name="T17" fmla="*/ 1 h 76"/>
                        <a:gd name="T18" fmla="*/ 3 w 78"/>
                        <a:gd name="T19" fmla="*/ 1 h 76"/>
                        <a:gd name="T20" fmla="*/ 3 w 78"/>
                        <a:gd name="T21" fmla="*/ 1 h 76"/>
                        <a:gd name="T22" fmla="*/ 3 w 78"/>
                        <a:gd name="T23" fmla="*/ 0 h 76"/>
                        <a:gd name="T24" fmla="*/ 2 w 78"/>
                        <a:gd name="T25" fmla="*/ 0 h 76"/>
                        <a:gd name="T26" fmla="*/ 2 w 78"/>
                        <a:gd name="T27" fmla="*/ 0 h 76"/>
                        <a:gd name="T28" fmla="*/ 2 w 78"/>
                        <a:gd name="T29" fmla="*/ 0 h 76"/>
                        <a:gd name="T30" fmla="*/ 2 w 78"/>
                        <a:gd name="T31" fmla="*/ 0 h 76"/>
                        <a:gd name="T32" fmla="*/ 1 w 78"/>
                        <a:gd name="T33" fmla="*/ 0 h 76"/>
                        <a:gd name="T34" fmla="*/ 1 w 78"/>
                        <a:gd name="T35" fmla="*/ 0 h 76"/>
                        <a:gd name="T36" fmla="*/ 1 w 78"/>
                        <a:gd name="T37" fmla="*/ 0 h 76"/>
                        <a:gd name="T38" fmla="*/ 0 w 78"/>
                        <a:gd name="T39" fmla="*/ 0 h 76"/>
                        <a:gd name="T40" fmla="*/ 0 w 78"/>
                        <a:gd name="T41" fmla="*/ 0 h 76"/>
                        <a:gd name="T42" fmla="*/ 0 w 78"/>
                        <a:gd name="T43" fmla="*/ 1 h 76"/>
                        <a:gd name="T44" fmla="*/ 0 w 78"/>
                        <a:gd name="T45" fmla="*/ 1 h 76"/>
                        <a:gd name="T46" fmla="*/ 0 w 78"/>
                        <a:gd name="T47" fmla="*/ 1 h 76"/>
                        <a:gd name="T48" fmla="*/ 0 w 78"/>
                        <a:gd name="T49" fmla="*/ 1 h 76"/>
                        <a:gd name="T50" fmla="*/ 0 w 78"/>
                        <a:gd name="T51" fmla="*/ 2 h 76"/>
                        <a:gd name="T52" fmla="*/ 0 w 78"/>
                        <a:gd name="T53" fmla="*/ 2 h 76"/>
                        <a:gd name="T54" fmla="*/ 0 w 78"/>
                        <a:gd name="T55" fmla="*/ 2 h 76"/>
                        <a:gd name="T56" fmla="*/ 0 w 78"/>
                        <a:gd name="T57" fmla="*/ 2 h 76"/>
                        <a:gd name="T58" fmla="*/ 1 w 78"/>
                        <a:gd name="T59" fmla="*/ 3 h 76"/>
                        <a:gd name="T60" fmla="*/ 1 w 78"/>
                        <a:gd name="T61" fmla="*/ 3 h 76"/>
                        <a:gd name="T62" fmla="*/ 1 w 78"/>
                        <a:gd name="T63" fmla="*/ 3 h 76"/>
                        <a:gd name="T64" fmla="*/ 1 w 78"/>
                        <a:gd name="T65" fmla="*/ 3 h 7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8"/>
                        <a:gd name="T100" fmla="*/ 0 h 76"/>
                        <a:gd name="T101" fmla="*/ 78 w 78"/>
                        <a:gd name="T102" fmla="*/ 76 h 76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8" h="76">
                          <a:moveTo>
                            <a:pt x="40" y="76"/>
                          </a:moveTo>
                          <a:lnTo>
                            <a:pt x="43" y="76"/>
                          </a:lnTo>
                          <a:lnTo>
                            <a:pt x="47" y="76"/>
                          </a:lnTo>
                          <a:lnTo>
                            <a:pt x="50" y="73"/>
                          </a:lnTo>
                          <a:lnTo>
                            <a:pt x="54" y="73"/>
                          </a:lnTo>
                          <a:lnTo>
                            <a:pt x="57" y="71"/>
                          </a:lnTo>
                          <a:lnTo>
                            <a:pt x="60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8" y="63"/>
                          </a:lnTo>
                          <a:lnTo>
                            <a:pt x="70" y="59"/>
                          </a:lnTo>
                          <a:lnTo>
                            <a:pt x="73" y="56"/>
                          </a:lnTo>
                          <a:lnTo>
                            <a:pt x="75" y="53"/>
                          </a:lnTo>
                          <a:lnTo>
                            <a:pt x="75" y="50"/>
                          </a:lnTo>
                          <a:lnTo>
                            <a:pt x="78" y="45"/>
                          </a:lnTo>
                          <a:lnTo>
                            <a:pt x="78" y="41"/>
                          </a:lnTo>
                          <a:lnTo>
                            <a:pt x="78" y="38"/>
                          </a:lnTo>
                          <a:lnTo>
                            <a:pt x="78" y="34"/>
                          </a:lnTo>
                          <a:lnTo>
                            <a:pt x="78" y="29"/>
                          </a:lnTo>
                          <a:lnTo>
                            <a:pt x="75" y="26"/>
                          </a:lnTo>
                          <a:lnTo>
                            <a:pt x="75" y="22"/>
                          </a:lnTo>
                          <a:lnTo>
                            <a:pt x="73" y="19"/>
                          </a:lnTo>
                          <a:lnTo>
                            <a:pt x="70" y="15"/>
                          </a:lnTo>
                          <a:lnTo>
                            <a:pt x="68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0" y="6"/>
                          </a:lnTo>
                          <a:lnTo>
                            <a:pt x="57" y="3"/>
                          </a:lnTo>
                          <a:lnTo>
                            <a:pt x="54" y="2"/>
                          </a:lnTo>
                          <a:lnTo>
                            <a:pt x="50" y="1"/>
                          </a:lnTo>
                          <a:lnTo>
                            <a:pt x="47" y="0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5" y="0"/>
                          </a:lnTo>
                          <a:lnTo>
                            <a:pt x="31" y="0"/>
                          </a:lnTo>
                          <a:lnTo>
                            <a:pt x="27" y="1"/>
                          </a:lnTo>
                          <a:lnTo>
                            <a:pt x="24" y="2"/>
                          </a:lnTo>
                          <a:lnTo>
                            <a:pt x="21" y="3"/>
                          </a:lnTo>
                          <a:lnTo>
                            <a:pt x="17" y="6"/>
                          </a:lnTo>
                          <a:lnTo>
                            <a:pt x="13" y="7"/>
                          </a:lnTo>
                          <a:lnTo>
                            <a:pt x="11" y="10"/>
                          </a:lnTo>
                          <a:lnTo>
                            <a:pt x="9" y="13"/>
                          </a:lnTo>
                          <a:lnTo>
                            <a:pt x="6" y="15"/>
                          </a:lnTo>
                          <a:lnTo>
                            <a:pt x="4" y="19"/>
                          </a:lnTo>
                          <a:lnTo>
                            <a:pt x="4" y="22"/>
                          </a:lnTo>
                          <a:lnTo>
                            <a:pt x="2" y="26"/>
                          </a:lnTo>
                          <a:lnTo>
                            <a:pt x="2" y="29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2" y="45"/>
                          </a:lnTo>
                          <a:lnTo>
                            <a:pt x="2" y="50"/>
                          </a:lnTo>
                          <a:lnTo>
                            <a:pt x="4" y="53"/>
                          </a:lnTo>
                          <a:lnTo>
                            <a:pt x="4" y="56"/>
                          </a:lnTo>
                          <a:lnTo>
                            <a:pt x="6" y="59"/>
                          </a:lnTo>
                          <a:lnTo>
                            <a:pt x="9" y="63"/>
                          </a:lnTo>
                          <a:lnTo>
                            <a:pt x="11" y="65"/>
                          </a:lnTo>
                          <a:lnTo>
                            <a:pt x="13" y="67"/>
                          </a:lnTo>
                          <a:lnTo>
                            <a:pt x="17" y="70"/>
                          </a:lnTo>
                          <a:lnTo>
                            <a:pt x="21" y="71"/>
                          </a:lnTo>
                          <a:lnTo>
                            <a:pt x="24" y="73"/>
                          </a:lnTo>
                          <a:lnTo>
                            <a:pt x="27" y="73"/>
                          </a:lnTo>
                          <a:lnTo>
                            <a:pt x="31" y="76"/>
                          </a:lnTo>
                          <a:lnTo>
                            <a:pt x="35" y="76"/>
                          </a:lnTo>
                          <a:lnTo>
                            <a:pt x="40" y="7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25" name="Freeform 137"/>
                    <p:cNvSpPr>
                      <a:spLocks/>
                    </p:cNvSpPr>
                    <p:nvPr/>
                  </p:nvSpPr>
                  <p:spPr bwMode="auto">
                    <a:xfrm>
                      <a:off x="5588" y="1906"/>
                      <a:ext cx="26" cy="26"/>
                    </a:xfrm>
                    <a:custGeom>
                      <a:avLst/>
                      <a:gdLst>
                        <a:gd name="T0" fmla="*/ 2 w 78"/>
                        <a:gd name="T1" fmla="*/ 3 h 77"/>
                        <a:gd name="T2" fmla="*/ 2 w 78"/>
                        <a:gd name="T3" fmla="*/ 3 h 77"/>
                        <a:gd name="T4" fmla="*/ 2 w 78"/>
                        <a:gd name="T5" fmla="*/ 3 h 77"/>
                        <a:gd name="T6" fmla="*/ 2 w 78"/>
                        <a:gd name="T7" fmla="*/ 2 h 77"/>
                        <a:gd name="T8" fmla="*/ 2 w 78"/>
                        <a:gd name="T9" fmla="*/ 2 h 77"/>
                        <a:gd name="T10" fmla="*/ 3 w 78"/>
                        <a:gd name="T11" fmla="*/ 2 h 77"/>
                        <a:gd name="T12" fmla="*/ 3 w 78"/>
                        <a:gd name="T13" fmla="*/ 2 h 77"/>
                        <a:gd name="T14" fmla="*/ 3 w 78"/>
                        <a:gd name="T15" fmla="*/ 2 h 77"/>
                        <a:gd name="T16" fmla="*/ 3 w 78"/>
                        <a:gd name="T17" fmla="*/ 1 h 77"/>
                        <a:gd name="T18" fmla="*/ 3 w 78"/>
                        <a:gd name="T19" fmla="*/ 1 h 77"/>
                        <a:gd name="T20" fmla="*/ 3 w 78"/>
                        <a:gd name="T21" fmla="*/ 1 h 77"/>
                        <a:gd name="T22" fmla="*/ 2 w 78"/>
                        <a:gd name="T23" fmla="*/ 0 h 77"/>
                        <a:gd name="T24" fmla="*/ 2 w 78"/>
                        <a:gd name="T25" fmla="*/ 0 h 77"/>
                        <a:gd name="T26" fmla="*/ 2 w 78"/>
                        <a:gd name="T27" fmla="*/ 0 h 77"/>
                        <a:gd name="T28" fmla="*/ 2 w 78"/>
                        <a:gd name="T29" fmla="*/ 0 h 77"/>
                        <a:gd name="T30" fmla="*/ 2 w 78"/>
                        <a:gd name="T31" fmla="*/ 0 h 77"/>
                        <a:gd name="T32" fmla="*/ 1 w 78"/>
                        <a:gd name="T33" fmla="*/ 0 h 77"/>
                        <a:gd name="T34" fmla="*/ 1 w 78"/>
                        <a:gd name="T35" fmla="*/ 0 h 77"/>
                        <a:gd name="T36" fmla="*/ 1 w 78"/>
                        <a:gd name="T37" fmla="*/ 0 h 77"/>
                        <a:gd name="T38" fmla="*/ 0 w 78"/>
                        <a:gd name="T39" fmla="*/ 0 h 77"/>
                        <a:gd name="T40" fmla="*/ 0 w 78"/>
                        <a:gd name="T41" fmla="*/ 0 h 77"/>
                        <a:gd name="T42" fmla="*/ 0 w 78"/>
                        <a:gd name="T43" fmla="*/ 1 h 77"/>
                        <a:gd name="T44" fmla="*/ 0 w 78"/>
                        <a:gd name="T45" fmla="*/ 1 h 77"/>
                        <a:gd name="T46" fmla="*/ 0 w 78"/>
                        <a:gd name="T47" fmla="*/ 1 h 77"/>
                        <a:gd name="T48" fmla="*/ 0 w 78"/>
                        <a:gd name="T49" fmla="*/ 2 h 77"/>
                        <a:gd name="T50" fmla="*/ 0 w 78"/>
                        <a:gd name="T51" fmla="*/ 2 h 77"/>
                        <a:gd name="T52" fmla="*/ 0 w 78"/>
                        <a:gd name="T53" fmla="*/ 2 h 77"/>
                        <a:gd name="T54" fmla="*/ 0 w 78"/>
                        <a:gd name="T55" fmla="*/ 2 h 77"/>
                        <a:gd name="T56" fmla="*/ 0 w 78"/>
                        <a:gd name="T57" fmla="*/ 2 h 77"/>
                        <a:gd name="T58" fmla="*/ 1 w 78"/>
                        <a:gd name="T59" fmla="*/ 3 h 77"/>
                        <a:gd name="T60" fmla="*/ 1 w 78"/>
                        <a:gd name="T61" fmla="*/ 3 h 77"/>
                        <a:gd name="T62" fmla="*/ 1 w 78"/>
                        <a:gd name="T63" fmla="*/ 3 h 77"/>
                        <a:gd name="T64" fmla="*/ 1 w 78"/>
                        <a:gd name="T65" fmla="*/ 3 h 77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8"/>
                        <a:gd name="T100" fmla="*/ 0 h 77"/>
                        <a:gd name="T101" fmla="*/ 78 w 78"/>
                        <a:gd name="T102" fmla="*/ 77 h 77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8" h="77">
                          <a:moveTo>
                            <a:pt x="38" y="77"/>
                          </a:moveTo>
                          <a:lnTo>
                            <a:pt x="41" y="76"/>
                          </a:lnTo>
                          <a:lnTo>
                            <a:pt x="45" y="75"/>
                          </a:lnTo>
                          <a:lnTo>
                            <a:pt x="50" y="75"/>
                          </a:lnTo>
                          <a:lnTo>
                            <a:pt x="53" y="72"/>
                          </a:lnTo>
                          <a:lnTo>
                            <a:pt x="56" y="71"/>
                          </a:lnTo>
                          <a:lnTo>
                            <a:pt x="60" y="69"/>
                          </a:lnTo>
                          <a:lnTo>
                            <a:pt x="63" y="66"/>
                          </a:lnTo>
                          <a:lnTo>
                            <a:pt x="65" y="64"/>
                          </a:lnTo>
                          <a:lnTo>
                            <a:pt x="67" y="62"/>
                          </a:lnTo>
                          <a:lnTo>
                            <a:pt x="70" y="59"/>
                          </a:lnTo>
                          <a:lnTo>
                            <a:pt x="71" y="56"/>
                          </a:lnTo>
                          <a:lnTo>
                            <a:pt x="73" y="53"/>
                          </a:lnTo>
                          <a:lnTo>
                            <a:pt x="76" y="49"/>
                          </a:lnTo>
                          <a:lnTo>
                            <a:pt x="76" y="45"/>
                          </a:lnTo>
                          <a:lnTo>
                            <a:pt x="77" y="41"/>
                          </a:lnTo>
                          <a:lnTo>
                            <a:pt x="78" y="38"/>
                          </a:lnTo>
                          <a:lnTo>
                            <a:pt x="77" y="34"/>
                          </a:lnTo>
                          <a:lnTo>
                            <a:pt x="76" y="28"/>
                          </a:lnTo>
                          <a:lnTo>
                            <a:pt x="76" y="26"/>
                          </a:lnTo>
                          <a:lnTo>
                            <a:pt x="73" y="23"/>
                          </a:lnTo>
                          <a:lnTo>
                            <a:pt x="71" y="19"/>
                          </a:lnTo>
                          <a:lnTo>
                            <a:pt x="70" y="17"/>
                          </a:lnTo>
                          <a:lnTo>
                            <a:pt x="67" y="13"/>
                          </a:lnTo>
                          <a:lnTo>
                            <a:pt x="65" y="11"/>
                          </a:lnTo>
                          <a:lnTo>
                            <a:pt x="63" y="8"/>
                          </a:lnTo>
                          <a:lnTo>
                            <a:pt x="60" y="6"/>
                          </a:lnTo>
                          <a:lnTo>
                            <a:pt x="56" y="4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2" y="2"/>
                          </a:lnTo>
                          <a:lnTo>
                            <a:pt x="20" y="4"/>
                          </a:lnTo>
                          <a:lnTo>
                            <a:pt x="16" y="6"/>
                          </a:lnTo>
                          <a:lnTo>
                            <a:pt x="13" y="8"/>
                          </a:lnTo>
                          <a:lnTo>
                            <a:pt x="11" y="11"/>
                          </a:lnTo>
                          <a:lnTo>
                            <a:pt x="8" y="13"/>
                          </a:lnTo>
                          <a:lnTo>
                            <a:pt x="6" y="17"/>
                          </a:lnTo>
                          <a:lnTo>
                            <a:pt x="5" y="19"/>
                          </a:lnTo>
                          <a:lnTo>
                            <a:pt x="2" y="23"/>
                          </a:lnTo>
                          <a:lnTo>
                            <a:pt x="1" y="26"/>
                          </a:lnTo>
                          <a:lnTo>
                            <a:pt x="0" y="28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0" y="45"/>
                          </a:lnTo>
                          <a:lnTo>
                            <a:pt x="1" y="49"/>
                          </a:lnTo>
                          <a:lnTo>
                            <a:pt x="2" y="53"/>
                          </a:lnTo>
                          <a:lnTo>
                            <a:pt x="5" y="56"/>
                          </a:lnTo>
                          <a:lnTo>
                            <a:pt x="6" y="59"/>
                          </a:lnTo>
                          <a:lnTo>
                            <a:pt x="8" y="62"/>
                          </a:lnTo>
                          <a:lnTo>
                            <a:pt x="11" y="64"/>
                          </a:lnTo>
                          <a:lnTo>
                            <a:pt x="13" y="66"/>
                          </a:lnTo>
                          <a:lnTo>
                            <a:pt x="16" y="69"/>
                          </a:lnTo>
                          <a:lnTo>
                            <a:pt x="20" y="71"/>
                          </a:lnTo>
                          <a:lnTo>
                            <a:pt x="22" y="72"/>
                          </a:lnTo>
                          <a:lnTo>
                            <a:pt x="26" y="75"/>
                          </a:lnTo>
                          <a:lnTo>
                            <a:pt x="31" y="75"/>
                          </a:lnTo>
                          <a:lnTo>
                            <a:pt x="34" y="76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26" name="Freeform 138"/>
                    <p:cNvSpPr>
                      <a:spLocks/>
                    </p:cNvSpPr>
                    <p:nvPr/>
                  </p:nvSpPr>
                  <p:spPr bwMode="auto">
                    <a:xfrm>
                      <a:off x="5639" y="1907"/>
                      <a:ext cx="25" cy="25"/>
                    </a:xfrm>
                    <a:custGeom>
                      <a:avLst/>
                      <a:gdLst>
                        <a:gd name="T0" fmla="*/ 1 w 77"/>
                        <a:gd name="T1" fmla="*/ 3 h 77"/>
                        <a:gd name="T2" fmla="*/ 2 w 77"/>
                        <a:gd name="T3" fmla="*/ 3 h 77"/>
                        <a:gd name="T4" fmla="*/ 2 w 77"/>
                        <a:gd name="T5" fmla="*/ 3 h 77"/>
                        <a:gd name="T6" fmla="*/ 2 w 77"/>
                        <a:gd name="T7" fmla="*/ 2 h 77"/>
                        <a:gd name="T8" fmla="*/ 2 w 77"/>
                        <a:gd name="T9" fmla="*/ 2 h 77"/>
                        <a:gd name="T10" fmla="*/ 2 w 77"/>
                        <a:gd name="T11" fmla="*/ 2 h 77"/>
                        <a:gd name="T12" fmla="*/ 3 w 77"/>
                        <a:gd name="T13" fmla="*/ 2 h 77"/>
                        <a:gd name="T14" fmla="*/ 3 w 77"/>
                        <a:gd name="T15" fmla="*/ 2 h 77"/>
                        <a:gd name="T16" fmla="*/ 3 w 77"/>
                        <a:gd name="T17" fmla="*/ 1 h 77"/>
                        <a:gd name="T18" fmla="*/ 3 w 77"/>
                        <a:gd name="T19" fmla="*/ 1 h 77"/>
                        <a:gd name="T20" fmla="*/ 2 w 77"/>
                        <a:gd name="T21" fmla="*/ 1 h 77"/>
                        <a:gd name="T22" fmla="*/ 2 w 77"/>
                        <a:gd name="T23" fmla="*/ 0 h 77"/>
                        <a:gd name="T24" fmla="*/ 2 w 77"/>
                        <a:gd name="T25" fmla="*/ 0 h 77"/>
                        <a:gd name="T26" fmla="*/ 2 w 77"/>
                        <a:gd name="T27" fmla="*/ 0 h 77"/>
                        <a:gd name="T28" fmla="*/ 2 w 77"/>
                        <a:gd name="T29" fmla="*/ 0 h 77"/>
                        <a:gd name="T30" fmla="*/ 1 w 77"/>
                        <a:gd name="T31" fmla="*/ 0 h 77"/>
                        <a:gd name="T32" fmla="*/ 1 w 77"/>
                        <a:gd name="T33" fmla="*/ 0 h 77"/>
                        <a:gd name="T34" fmla="*/ 1 w 77"/>
                        <a:gd name="T35" fmla="*/ 0 h 77"/>
                        <a:gd name="T36" fmla="*/ 1 w 77"/>
                        <a:gd name="T37" fmla="*/ 0 h 77"/>
                        <a:gd name="T38" fmla="*/ 0 w 77"/>
                        <a:gd name="T39" fmla="*/ 0 h 77"/>
                        <a:gd name="T40" fmla="*/ 0 w 77"/>
                        <a:gd name="T41" fmla="*/ 0 h 77"/>
                        <a:gd name="T42" fmla="*/ 0 w 77"/>
                        <a:gd name="T43" fmla="*/ 1 h 77"/>
                        <a:gd name="T44" fmla="*/ 0 w 77"/>
                        <a:gd name="T45" fmla="*/ 1 h 77"/>
                        <a:gd name="T46" fmla="*/ 0 w 77"/>
                        <a:gd name="T47" fmla="*/ 1 h 77"/>
                        <a:gd name="T48" fmla="*/ 0 w 77"/>
                        <a:gd name="T49" fmla="*/ 2 h 77"/>
                        <a:gd name="T50" fmla="*/ 0 w 77"/>
                        <a:gd name="T51" fmla="*/ 2 h 77"/>
                        <a:gd name="T52" fmla="*/ 0 w 77"/>
                        <a:gd name="T53" fmla="*/ 2 h 77"/>
                        <a:gd name="T54" fmla="*/ 0 w 77"/>
                        <a:gd name="T55" fmla="*/ 2 h 77"/>
                        <a:gd name="T56" fmla="*/ 0 w 77"/>
                        <a:gd name="T57" fmla="*/ 2 h 77"/>
                        <a:gd name="T58" fmla="*/ 1 w 77"/>
                        <a:gd name="T59" fmla="*/ 3 h 77"/>
                        <a:gd name="T60" fmla="*/ 1 w 77"/>
                        <a:gd name="T61" fmla="*/ 3 h 77"/>
                        <a:gd name="T62" fmla="*/ 1 w 77"/>
                        <a:gd name="T63" fmla="*/ 3 h 77"/>
                        <a:gd name="T64" fmla="*/ 1 w 77"/>
                        <a:gd name="T65" fmla="*/ 3 h 77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7"/>
                        <a:gd name="T100" fmla="*/ 0 h 77"/>
                        <a:gd name="T101" fmla="*/ 77 w 77"/>
                        <a:gd name="T102" fmla="*/ 77 h 77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7" h="77">
                          <a:moveTo>
                            <a:pt x="38" y="77"/>
                          </a:moveTo>
                          <a:lnTo>
                            <a:pt x="41" y="77"/>
                          </a:lnTo>
                          <a:lnTo>
                            <a:pt x="45" y="76"/>
                          </a:lnTo>
                          <a:lnTo>
                            <a:pt x="48" y="75"/>
                          </a:lnTo>
                          <a:lnTo>
                            <a:pt x="53" y="75"/>
                          </a:lnTo>
                          <a:lnTo>
                            <a:pt x="56" y="73"/>
                          </a:lnTo>
                          <a:lnTo>
                            <a:pt x="59" y="70"/>
                          </a:lnTo>
                          <a:lnTo>
                            <a:pt x="61" y="67"/>
                          </a:lnTo>
                          <a:lnTo>
                            <a:pt x="65" y="66"/>
                          </a:lnTo>
                          <a:lnTo>
                            <a:pt x="67" y="62"/>
                          </a:lnTo>
                          <a:lnTo>
                            <a:pt x="70" y="60"/>
                          </a:lnTo>
                          <a:lnTo>
                            <a:pt x="71" y="57"/>
                          </a:lnTo>
                          <a:lnTo>
                            <a:pt x="73" y="53"/>
                          </a:lnTo>
                          <a:lnTo>
                            <a:pt x="74" y="50"/>
                          </a:lnTo>
                          <a:lnTo>
                            <a:pt x="76" y="45"/>
                          </a:lnTo>
                          <a:lnTo>
                            <a:pt x="76" y="42"/>
                          </a:lnTo>
                          <a:lnTo>
                            <a:pt x="77" y="38"/>
                          </a:lnTo>
                          <a:lnTo>
                            <a:pt x="76" y="35"/>
                          </a:lnTo>
                          <a:lnTo>
                            <a:pt x="76" y="30"/>
                          </a:lnTo>
                          <a:lnTo>
                            <a:pt x="74" y="26"/>
                          </a:lnTo>
                          <a:lnTo>
                            <a:pt x="73" y="23"/>
                          </a:lnTo>
                          <a:lnTo>
                            <a:pt x="71" y="19"/>
                          </a:lnTo>
                          <a:lnTo>
                            <a:pt x="70" y="17"/>
                          </a:lnTo>
                          <a:lnTo>
                            <a:pt x="67" y="13"/>
                          </a:lnTo>
                          <a:lnTo>
                            <a:pt x="65" y="11"/>
                          </a:lnTo>
                          <a:lnTo>
                            <a:pt x="61" y="9"/>
                          </a:lnTo>
                          <a:lnTo>
                            <a:pt x="59" y="6"/>
                          </a:lnTo>
                          <a:lnTo>
                            <a:pt x="56" y="4"/>
                          </a:lnTo>
                          <a:lnTo>
                            <a:pt x="53" y="3"/>
                          </a:lnTo>
                          <a:lnTo>
                            <a:pt x="48" y="2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3" y="0"/>
                          </a:lnTo>
                          <a:lnTo>
                            <a:pt x="31" y="0"/>
                          </a:lnTo>
                          <a:lnTo>
                            <a:pt x="26" y="2"/>
                          </a:lnTo>
                          <a:lnTo>
                            <a:pt x="22" y="3"/>
                          </a:lnTo>
                          <a:lnTo>
                            <a:pt x="19" y="4"/>
                          </a:lnTo>
                          <a:lnTo>
                            <a:pt x="15" y="6"/>
                          </a:lnTo>
                          <a:lnTo>
                            <a:pt x="13" y="9"/>
                          </a:lnTo>
                          <a:lnTo>
                            <a:pt x="10" y="11"/>
                          </a:lnTo>
                          <a:lnTo>
                            <a:pt x="7" y="13"/>
                          </a:lnTo>
                          <a:lnTo>
                            <a:pt x="4" y="17"/>
                          </a:lnTo>
                          <a:lnTo>
                            <a:pt x="3" y="19"/>
                          </a:lnTo>
                          <a:lnTo>
                            <a:pt x="2" y="23"/>
                          </a:lnTo>
                          <a:lnTo>
                            <a:pt x="0" y="26"/>
                          </a:lnTo>
                          <a:lnTo>
                            <a:pt x="0" y="30"/>
                          </a:lnTo>
                          <a:lnTo>
                            <a:pt x="0" y="35"/>
                          </a:lnTo>
                          <a:lnTo>
                            <a:pt x="0" y="38"/>
                          </a:lnTo>
                          <a:lnTo>
                            <a:pt x="0" y="42"/>
                          </a:lnTo>
                          <a:lnTo>
                            <a:pt x="0" y="45"/>
                          </a:lnTo>
                          <a:lnTo>
                            <a:pt x="0" y="50"/>
                          </a:lnTo>
                          <a:lnTo>
                            <a:pt x="2" y="53"/>
                          </a:lnTo>
                          <a:lnTo>
                            <a:pt x="3" y="57"/>
                          </a:lnTo>
                          <a:lnTo>
                            <a:pt x="4" y="60"/>
                          </a:lnTo>
                          <a:lnTo>
                            <a:pt x="7" y="62"/>
                          </a:lnTo>
                          <a:lnTo>
                            <a:pt x="10" y="66"/>
                          </a:lnTo>
                          <a:lnTo>
                            <a:pt x="13" y="67"/>
                          </a:lnTo>
                          <a:lnTo>
                            <a:pt x="15" y="70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5"/>
                          </a:lnTo>
                          <a:lnTo>
                            <a:pt x="31" y="76"/>
                          </a:lnTo>
                          <a:lnTo>
                            <a:pt x="33" y="77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27" name="Freeform 139"/>
                    <p:cNvSpPr>
                      <a:spLocks/>
                    </p:cNvSpPr>
                    <p:nvPr/>
                  </p:nvSpPr>
                  <p:spPr bwMode="auto">
                    <a:xfrm>
                      <a:off x="5491" y="1538"/>
                      <a:ext cx="19" cy="9"/>
                    </a:xfrm>
                    <a:custGeom>
                      <a:avLst/>
                      <a:gdLst>
                        <a:gd name="T0" fmla="*/ 2 w 56"/>
                        <a:gd name="T1" fmla="*/ 0 h 27"/>
                        <a:gd name="T2" fmla="*/ 2 w 56"/>
                        <a:gd name="T3" fmla="*/ 0 h 27"/>
                        <a:gd name="T4" fmla="*/ 2 w 56"/>
                        <a:gd name="T5" fmla="*/ 0 h 27"/>
                        <a:gd name="T6" fmla="*/ 2 w 56"/>
                        <a:gd name="T7" fmla="*/ 0 h 27"/>
                        <a:gd name="T8" fmla="*/ 2 w 56"/>
                        <a:gd name="T9" fmla="*/ 1 h 27"/>
                        <a:gd name="T10" fmla="*/ 2 w 56"/>
                        <a:gd name="T11" fmla="*/ 1 h 27"/>
                        <a:gd name="T12" fmla="*/ 2 w 56"/>
                        <a:gd name="T13" fmla="*/ 1 h 27"/>
                        <a:gd name="T14" fmla="*/ 2 w 56"/>
                        <a:gd name="T15" fmla="*/ 1 h 27"/>
                        <a:gd name="T16" fmla="*/ 2 w 56"/>
                        <a:gd name="T17" fmla="*/ 1 h 27"/>
                        <a:gd name="T18" fmla="*/ 2 w 56"/>
                        <a:gd name="T19" fmla="*/ 1 h 27"/>
                        <a:gd name="T20" fmla="*/ 2 w 56"/>
                        <a:gd name="T21" fmla="*/ 1 h 27"/>
                        <a:gd name="T22" fmla="*/ 2 w 56"/>
                        <a:gd name="T23" fmla="*/ 1 h 27"/>
                        <a:gd name="T24" fmla="*/ 2 w 56"/>
                        <a:gd name="T25" fmla="*/ 1 h 27"/>
                        <a:gd name="T26" fmla="*/ 1 w 56"/>
                        <a:gd name="T27" fmla="*/ 1 h 27"/>
                        <a:gd name="T28" fmla="*/ 1 w 56"/>
                        <a:gd name="T29" fmla="*/ 1 h 27"/>
                        <a:gd name="T30" fmla="*/ 1 w 56"/>
                        <a:gd name="T31" fmla="*/ 1 h 27"/>
                        <a:gd name="T32" fmla="*/ 1 w 56"/>
                        <a:gd name="T33" fmla="*/ 1 h 27"/>
                        <a:gd name="T34" fmla="*/ 1 w 56"/>
                        <a:gd name="T35" fmla="*/ 1 h 27"/>
                        <a:gd name="T36" fmla="*/ 1 w 56"/>
                        <a:gd name="T37" fmla="*/ 1 h 27"/>
                        <a:gd name="T38" fmla="*/ 1 w 56"/>
                        <a:gd name="T39" fmla="*/ 1 h 27"/>
                        <a:gd name="T40" fmla="*/ 0 w 56"/>
                        <a:gd name="T41" fmla="*/ 0 h 27"/>
                        <a:gd name="T42" fmla="*/ 0 w 56"/>
                        <a:gd name="T43" fmla="*/ 0 h 27"/>
                        <a:gd name="T44" fmla="*/ 0 w 56"/>
                        <a:gd name="T45" fmla="*/ 0 h 27"/>
                        <a:gd name="T46" fmla="*/ 0 w 56"/>
                        <a:gd name="T47" fmla="*/ 0 h 27"/>
                        <a:gd name="T48" fmla="*/ 0 w 56"/>
                        <a:gd name="T49" fmla="*/ 0 h 27"/>
                        <a:gd name="T50" fmla="*/ 0 w 56"/>
                        <a:gd name="T51" fmla="*/ 0 h 27"/>
                        <a:gd name="T52" fmla="*/ 0 w 56"/>
                        <a:gd name="T53" fmla="*/ 0 h 27"/>
                        <a:gd name="T54" fmla="*/ 0 w 56"/>
                        <a:gd name="T55" fmla="*/ 0 h 27"/>
                        <a:gd name="T56" fmla="*/ 0 w 56"/>
                        <a:gd name="T57" fmla="*/ 0 h 27"/>
                        <a:gd name="T58" fmla="*/ 1 w 56"/>
                        <a:gd name="T59" fmla="*/ 0 h 27"/>
                        <a:gd name="T60" fmla="*/ 1 w 56"/>
                        <a:gd name="T61" fmla="*/ 0 h 27"/>
                        <a:gd name="T62" fmla="*/ 1 w 56"/>
                        <a:gd name="T63" fmla="*/ 0 h 27"/>
                        <a:gd name="T64" fmla="*/ 1 w 56"/>
                        <a:gd name="T65" fmla="*/ 0 h 27"/>
                        <a:gd name="T66" fmla="*/ 1 w 56"/>
                        <a:gd name="T67" fmla="*/ 0 h 27"/>
                        <a:gd name="T68" fmla="*/ 1 w 56"/>
                        <a:gd name="T69" fmla="*/ 0 h 27"/>
                        <a:gd name="T70" fmla="*/ 1 w 56"/>
                        <a:gd name="T71" fmla="*/ 0 h 27"/>
                        <a:gd name="T72" fmla="*/ 2 w 56"/>
                        <a:gd name="T73" fmla="*/ 0 h 27"/>
                        <a:gd name="T74" fmla="*/ 2 w 56"/>
                        <a:gd name="T75" fmla="*/ 0 h 27"/>
                        <a:gd name="T76" fmla="*/ 2 w 56"/>
                        <a:gd name="T77" fmla="*/ 0 h 27"/>
                        <a:gd name="T78" fmla="*/ 2 w 56"/>
                        <a:gd name="T79" fmla="*/ 0 h 27"/>
                        <a:gd name="T80" fmla="*/ 2 w 56"/>
                        <a:gd name="T81" fmla="*/ 0 h 27"/>
                        <a:gd name="T82" fmla="*/ 2 w 56"/>
                        <a:gd name="T83" fmla="*/ 0 h 27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w 56"/>
                        <a:gd name="T127" fmla="*/ 0 h 27"/>
                        <a:gd name="T128" fmla="*/ 56 w 56"/>
                        <a:gd name="T129" fmla="*/ 27 h 27"/>
                      </a:gdLst>
                      <a:ahLst/>
                      <a:cxnLst>
                        <a:cxn ang="T84">
                          <a:pos x="T0" y="T1"/>
                        </a:cxn>
                        <a:cxn ang="T85">
                          <a:pos x="T2" y="T3"/>
                        </a:cxn>
                        <a:cxn ang="T86">
                          <a:pos x="T4" y="T5"/>
                        </a:cxn>
                        <a:cxn ang="T87">
                          <a:pos x="T6" y="T7"/>
                        </a:cxn>
                        <a:cxn ang="T88">
                          <a:pos x="T8" y="T9"/>
                        </a:cxn>
                        <a:cxn ang="T89">
                          <a:pos x="T10" y="T11"/>
                        </a:cxn>
                        <a:cxn ang="T90">
                          <a:pos x="T12" y="T13"/>
                        </a:cxn>
                        <a:cxn ang="T91">
                          <a:pos x="T14" y="T15"/>
                        </a:cxn>
                        <a:cxn ang="T92">
                          <a:pos x="T16" y="T17"/>
                        </a:cxn>
                        <a:cxn ang="T93">
                          <a:pos x="T18" y="T19"/>
                        </a:cxn>
                        <a:cxn ang="T94">
                          <a:pos x="T20" y="T21"/>
                        </a:cxn>
                        <a:cxn ang="T95">
                          <a:pos x="T22" y="T23"/>
                        </a:cxn>
                        <a:cxn ang="T96">
                          <a:pos x="T24" y="T25"/>
                        </a:cxn>
                        <a:cxn ang="T97">
                          <a:pos x="T26" y="T27"/>
                        </a:cxn>
                        <a:cxn ang="T98">
                          <a:pos x="T28" y="T29"/>
                        </a:cxn>
                        <a:cxn ang="T99">
                          <a:pos x="T30" y="T31"/>
                        </a:cxn>
                        <a:cxn ang="T100">
                          <a:pos x="T32" y="T33"/>
                        </a:cxn>
                        <a:cxn ang="T101">
                          <a:pos x="T34" y="T35"/>
                        </a:cxn>
                        <a:cxn ang="T102">
                          <a:pos x="T36" y="T37"/>
                        </a:cxn>
                        <a:cxn ang="T103">
                          <a:pos x="T38" y="T39"/>
                        </a:cxn>
                        <a:cxn ang="T104">
                          <a:pos x="T40" y="T41"/>
                        </a:cxn>
                        <a:cxn ang="T105">
                          <a:pos x="T42" y="T43"/>
                        </a:cxn>
                        <a:cxn ang="T106">
                          <a:pos x="T44" y="T45"/>
                        </a:cxn>
                        <a:cxn ang="T107">
                          <a:pos x="T46" y="T47"/>
                        </a:cxn>
                        <a:cxn ang="T108">
                          <a:pos x="T48" y="T49"/>
                        </a:cxn>
                        <a:cxn ang="T109">
                          <a:pos x="T50" y="T51"/>
                        </a:cxn>
                        <a:cxn ang="T110">
                          <a:pos x="T52" y="T53"/>
                        </a:cxn>
                        <a:cxn ang="T111">
                          <a:pos x="T54" y="T55"/>
                        </a:cxn>
                        <a:cxn ang="T112">
                          <a:pos x="T56" y="T57"/>
                        </a:cxn>
                        <a:cxn ang="T113">
                          <a:pos x="T58" y="T59"/>
                        </a:cxn>
                        <a:cxn ang="T114">
                          <a:pos x="T60" y="T61"/>
                        </a:cxn>
                        <a:cxn ang="T115">
                          <a:pos x="T62" y="T63"/>
                        </a:cxn>
                        <a:cxn ang="T116">
                          <a:pos x="T64" y="T65"/>
                        </a:cxn>
                        <a:cxn ang="T117">
                          <a:pos x="T66" y="T67"/>
                        </a:cxn>
                        <a:cxn ang="T118">
                          <a:pos x="T68" y="T69"/>
                        </a:cxn>
                        <a:cxn ang="T119">
                          <a:pos x="T70" y="T71"/>
                        </a:cxn>
                        <a:cxn ang="T120">
                          <a:pos x="T72" y="T73"/>
                        </a:cxn>
                        <a:cxn ang="T121">
                          <a:pos x="T74" y="T75"/>
                        </a:cxn>
                        <a:cxn ang="T122">
                          <a:pos x="T76" y="T77"/>
                        </a:cxn>
                        <a:cxn ang="T123">
                          <a:pos x="T78" y="T79"/>
                        </a:cxn>
                        <a:cxn ang="T124">
                          <a:pos x="T80" y="T81"/>
                        </a:cxn>
                        <a:cxn ang="T125">
                          <a:pos x="T82" y="T83"/>
                        </a:cxn>
                      </a:cxnLst>
                      <a:rect l="T126" t="T127" r="T128" b="T129"/>
                      <a:pathLst>
                        <a:path w="56" h="27">
                          <a:moveTo>
                            <a:pt x="51" y="0"/>
                          </a:moveTo>
                          <a:lnTo>
                            <a:pt x="51" y="4"/>
                          </a:lnTo>
                          <a:lnTo>
                            <a:pt x="51" y="8"/>
                          </a:lnTo>
                          <a:lnTo>
                            <a:pt x="51" y="12"/>
                          </a:lnTo>
                          <a:lnTo>
                            <a:pt x="53" y="15"/>
                          </a:lnTo>
                          <a:lnTo>
                            <a:pt x="53" y="19"/>
                          </a:lnTo>
                          <a:lnTo>
                            <a:pt x="54" y="22"/>
                          </a:lnTo>
                          <a:lnTo>
                            <a:pt x="55" y="25"/>
                          </a:lnTo>
                          <a:lnTo>
                            <a:pt x="56" y="27"/>
                          </a:lnTo>
                          <a:lnTo>
                            <a:pt x="51" y="27"/>
                          </a:lnTo>
                          <a:lnTo>
                            <a:pt x="48" y="27"/>
                          </a:lnTo>
                          <a:lnTo>
                            <a:pt x="44" y="27"/>
                          </a:lnTo>
                          <a:lnTo>
                            <a:pt x="41" y="27"/>
                          </a:lnTo>
                          <a:lnTo>
                            <a:pt x="37" y="26"/>
                          </a:lnTo>
                          <a:lnTo>
                            <a:pt x="34" y="25"/>
                          </a:lnTo>
                          <a:lnTo>
                            <a:pt x="29" y="23"/>
                          </a:lnTo>
                          <a:lnTo>
                            <a:pt x="26" y="22"/>
                          </a:lnTo>
                          <a:lnTo>
                            <a:pt x="23" y="20"/>
                          </a:lnTo>
                          <a:lnTo>
                            <a:pt x="19" y="18"/>
                          </a:lnTo>
                          <a:lnTo>
                            <a:pt x="16" y="14"/>
                          </a:lnTo>
                          <a:lnTo>
                            <a:pt x="13" y="12"/>
                          </a:lnTo>
                          <a:lnTo>
                            <a:pt x="9" y="9"/>
                          </a:lnTo>
                          <a:lnTo>
                            <a:pt x="6" y="7"/>
                          </a:lnTo>
                          <a:lnTo>
                            <a:pt x="3" y="4"/>
                          </a:lnTo>
                          <a:lnTo>
                            <a:pt x="0" y="2"/>
                          </a:lnTo>
                          <a:lnTo>
                            <a:pt x="3" y="1"/>
                          </a:lnTo>
                          <a:lnTo>
                            <a:pt x="6" y="1"/>
                          </a:lnTo>
                          <a:lnTo>
                            <a:pt x="9" y="1"/>
                          </a:lnTo>
                          <a:lnTo>
                            <a:pt x="13" y="1"/>
                          </a:lnTo>
                          <a:lnTo>
                            <a:pt x="16" y="1"/>
                          </a:lnTo>
                          <a:lnTo>
                            <a:pt x="19" y="1"/>
                          </a:lnTo>
                          <a:lnTo>
                            <a:pt x="23" y="1"/>
                          </a:lnTo>
                          <a:lnTo>
                            <a:pt x="26" y="1"/>
                          </a:lnTo>
                          <a:lnTo>
                            <a:pt x="29" y="0"/>
                          </a:lnTo>
                          <a:lnTo>
                            <a:pt x="31" y="0"/>
                          </a:lnTo>
                          <a:lnTo>
                            <a:pt x="35" y="0"/>
                          </a:lnTo>
                          <a:lnTo>
                            <a:pt x="40" y="0"/>
                          </a:lnTo>
                          <a:lnTo>
                            <a:pt x="42" y="0"/>
                          </a:lnTo>
                          <a:lnTo>
                            <a:pt x="44" y="0"/>
                          </a:lnTo>
                          <a:lnTo>
                            <a:pt x="48" y="0"/>
                          </a:lnTo>
                          <a:lnTo>
                            <a:pt x="51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28" name="Freeform 140"/>
                    <p:cNvSpPr>
                      <a:spLocks/>
                    </p:cNvSpPr>
                    <p:nvPr/>
                  </p:nvSpPr>
                  <p:spPr bwMode="auto">
                    <a:xfrm>
                      <a:off x="5354" y="1538"/>
                      <a:ext cx="326" cy="47"/>
                    </a:xfrm>
                    <a:custGeom>
                      <a:avLst/>
                      <a:gdLst>
                        <a:gd name="T0" fmla="*/ 31 w 976"/>
                        <a:gd name="T1" fmla="*/ 1 h 139"/>
                        <a:gd name="T2" fmla="*/ 30 w 976"/>
                        <a:gd name="T3" fmla="*/ 1 h 139"/>
                        <a:gd name="T4" fmla="*/ 28 w 976"/>
                        <a:gd name="T5" fmla="*/ 1 h 139"/>
                        <a:gd name="T6" fmla="*/ 27 w 976"/>
                        <a:gd name="T7" fmla="*/ 1 h 139"/>
                        <a:gd name="T8" fmla="*/ 26 w 976"/>
                        <a:gd name="T9" fmla="*/ 2 h 139"/>
                        <a:gd name="T10" fmla="*/ 25 w 976"/>
                        <a:gd name="T11" fmla="*/ 1 h 139"/>
                        <a:gd name="T12" fmla="*/ 24 w 976"/>
                        <a:gd name="T13" fmla="*/ 1 h 139"/>
                        <a:gd name="T14" fmla="*/ 24 w 976"/>
                        <a:gd name="T15" fmla="*/ 3 h 139"/>
                        <a:gd name="T16" fmla="*/ 25 w 976"/>
                        <a:gd name="T17" fmla="*/ 3 h 139"/>
                        <a:gd name="T18" fmla="*/ 26 w 976"/>
                        <a:gd name="T19" fmla="*/ 2 h 139"/>
                        <a:gd name="T20" fmla="*/ 28 w 976"/>
                        <a:gd name="T21" fmla="*/ 2 h 139"/>
                        <a:gd name="T22" fmla="*/ 29 w 976"/>
                        <a:gd name="T23" fmla="*/ 2 h 139"/>
                        <a:gd name="T24" fmla="*/ 30 w 976"/>
                        <a:gd name="T25" fmla="*/ 3 h 139"/>
                        <a:gd name="T26" fmla="*/ 31 w 976"/>
                        <a:gd name="T27" fmla="*/ 3 h 139"/>
                        <a:gd name="T28" fmla="*/ 33 w 976"/>
                        <a:gd name="T29" fmla="*/ 2 h 139"/>
                        <a:gd name="T30" fmla="*/ 32 w 976"/>
                        <a:gd name="T31" fmla="*/ 2 h 139"/>
                        <a:gd name="T32" fmla="*/ 31 w 976"/>
                        <a:gd name="T33" fmla="*/ 2 h 139"/>
                        <a:gd name="T34" fmla="*/ 31 w 976"/>
                        <a:gd name="T35" fmla="*/ 1 h 139"/>
                        <a:gd name="T36" fmla="*/ 32 w 976"/>
                        <a:gd name="T37" fmla="*/ 0 h 139"/>
                        <a:gd name="T38" fmla="*/ 33 w 976"/>
                        <a:gd name="T39" fmla="*/ 1 h 139"/>
                        <a:gd name="T40" fmla="*/ 35 w 976"/>
                        <a:gd name="T41" fmla="*/ 1 h 139"/>
                        <a:gd name="T42" fmla="*/ 36 w 976"/>
                        <a:gd name="T43" fmla="*/ 1 h 139"/>
                        <a:gd name="T44" fmla="*/ 28 w 976"/>
                        <a:gd name="T45" fmla="*/ 4 h 139"/>
                        <a:gd name="T46" fmla="*/ 23 w 976"/>
                        <a:gd name="T47" fmla="*/ 3 h 139"/>
                        <a:gd name="T48" fmla="*/ 18 w 976"/>
                        <a:gd name="T49" fmla="*/ 3 h 139"/>
                        <a:gd name="T50" fmla="*/ 14 w 976"/>
                        <a:gd name="T51" fmla="*/ 3 h 139"/>
                        <a:gd name="T52" fmla="*/ 9 w 976"/>
                        <a:gd name="T53" fmla="*/ 4 h 139"/>
                        <a:gd name="T54" fmla="*/ 5 w 976"/>
                        <a:gd name="T55" fmla="*/ 4 h 139"/>
                        <a:gd name="T56" fmla="*/ 0 w 976"/>
                        <a:gd name="T57" fmla="*/ 2 h 139"/>
                        <a:gd name="T58" fmla="*/ 1 w 976"/>
                        <a:gd name="T59" fmla="*/ 2 h 139"/>
                        <a:gd name="T60" fmla="*/ 2 w 976"/>
                        <a:gd name="T61" fmla="*/ 1 h 139"/>
                        <a:gd name="T62" fmla="*/ 3 w 976"/>
                        <a:gd name="T63" fmla="*/ 1 h 139"/>
                        <a:gd name="T64" fmla="*/ 4 w 976"/>
                        <a:gd name="T65" fmla="*/ 1 h 139"/>
                        <a:gd name="T66" fmla="*/ 5 w 976"/>
                        <a:gd name="T67" fmla="*/ 1 h 139"/>
                        <a:gd name="T68" fmla="*/ 6 w 976"/>
                        <a:gd name="T69" fmla="*/ 1 h 139"/>
                        <a:gd name="T70" fmla="*/ 7 w 976"/>
                        <a:gd name="T71" fmla="*/ 2 h 139"/>
                        <a:gd name="T72" fmla="*/ 8 w 976"/>
                        <a:gd name="T73" fmla="*/ 1 h 139"/>
                        <a:gd name="T74" fmla="*/ 9 w 976"/>
                        <a:gd name="T75" fmla="*/ 1 h 139"/>
                        <a:gd name="T76" fmla="*/ 10 w 976"/>
                        <a:gd name="T77" fmla="*/ 2 h 139"/>
                        <a:gd name="T78" fmla="*/ 12 w 976"/>
                        <a:gd name="T79" fmla="*/ 3 h 139"/>
                        <a:gd name="T80" fmla="*/ 12 w 976"/>
                        <a:gd name="T81" fmla="*/ 2 h 139"/>
                        <a:gd name="T82" fmla="*/ 11 w 976"/>
                        <a:gd name="T83" fmla="*/ 0 h 139"/>
                        <a:gd name="T84" fmla="*/ 12 w 976"/>
                        <a:gd name="T85" fmla="*/ 0 h 139"/>
                        <a:gd name="T86" fmla="*/ 13 w 976"/>
                        <a:gd name="T87" fmla="*/ 0 h 139"/>
                        <a:gd name="T88" fmla="*/ 14 w 976"/>
                        <a:gd name="T89" fmla="*/ 1 h 139"/>
                        <a:gd name="T90" fmla="*/ 15 w 976"/>
                        <a:gd name="T91" fmla="*/ 2 h 139"/>
                        <a:gd name="T92" fmla="*/ 16 w 976"/>
                        <a:gd name="T93" fmla="*/ 2 h 139"/>
                        <a:gd name="T94" fmla="*/ 17 w 976"/>
                        <a:gd name="T95" fmla="*/ 2 h 139"/>
                        <a:gd name="T96" fmla="*/ 19 w 976"/>
                        <a:gd name="T97" fmla="*/ 1 h 139"/>
                        <a:gd name="T98" fmla="*/ 20 w 976"/>
                        <a:gd name="T99" fmla="*/ 0 h 139"/>
                        <a:gd name="T100" fmla="*/ 19 w 976"/>
                        <a:gd name="T101" fmla="*/ 1 h 139"/>
                        <a:gd name="T102" fmla="*/ 20 w 976"/>
                        <a:gd name="T103" fmla="*/ 2 h 139"/>
                        <a:gd name="T104" fmla="*/ 21 w 976"/>
                        <a:gd name="T105" fmla="*/ 3 h 139"/>
                        <a:gd name="T106" fmla="*/ 22 w 976"/>
                        <a:gd name="T107" fmla="*/ 2 h 139"/>
                        <a:gd name="T108" fmla="*/ 22 w 976"/>
                        <a:gd name="T109" fmla="*/ 1 h 139"/>
                        <a:gd name="T110" fmla="*/ 21 w 976"/>
                        <a:gd name="T111" fmla="*/ 0 h 139"/>
                        <a:gd name="T112" fmla="*/ 21 w 976"/>
                        <a:gd name="T113" fmla="*/ 0 h 139"/>
                        <a:gd name="T114" fmla="*/ 23 w 976"/>
                        <a:gd name="T115" fmla="*/ 0 h 139"/>
                        <a:gd name="T116" fmla="*/ 24 w 976"/>
                        <a:gd name="T117" fmla="*/ 0 h 139"/>
                        <a:gd name="T118" fmla="*/ 26 w 976"/>
                        <a:gd name="T119" fmla="*/ 0 h 139"/>
                        <a:gd name="T120" fmla="*/ 28 w 976"/>
                        <a:gd name="T121" fmla="*/ 0 h 139"/>
                        <a:gd name="T122" fmla="*/ 29 w 976"/>
                        <a:gd name="T123" fmla="*/ 0 h 139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60000 65536"/>
                        <a:gd name="T184" fmla="*/ 0 60000 65536"/>
                        <a:gd name="T185" fmla="*/ 0 60000 65536"/>
                        <a:gd name="T186" fmla="*/ 0 w 976"/>
                        <a:gd name="T187" fmla="*/ 0 h 139"/>
                        <a:gd name="T188" fmla="*/ 976 w 976"/>
                        <a:gd name="T189" fmla="*/ 139 h 139"/>
                      </a:gdLst>
                      <a:ahLst/>
                      <a:cxnLst>
                        <a:cxn ang="T124">
                          <a:pos x="T0" y="T1"/>
                        </a:cxn>
                        <a:cxn ang="T125">
                          <a:pos x="T2" y="T3"/>
                        </a:cxn>
                        <a:cxn ang="T126">
                          <a:pos x="T4" y="T5"/>
                        </a:cxn>
                        <a:cxn ang="T127">
                          <a:pos x="T6" y="T7"/>
                        </a:cxn>
                        <a:cxn ang="T128">
                          <a:pos x="T8" y="T9"/>
                        </a:cxn>
                        <a:cxn ang="T129">
                          <a:pos x="T10" y="T11"/>
                        </a:cxn>
                        <a:cxn ang="T130">
                          <a:pos x="T12" y="T13"/>
                        </a:cxn>
                        <a:cxn ang="T131">
                          <a:pos x="T14" y="T15"/>
                        </a:cxn>
                        <a:cxn ang="T132">
                          <a:pos x="T16" y="T17"/>
                        </a:cxn>
                        <a:cxn ang="T133">
                          <a:pos x="T18" y="T19"/>
                        </a:cxn>
                        <a:cxn ang="T134">
                          <a:pos x="T20" y="T21"/>
                        </a:cxn>
                        <a:cxn ang="T135">
                          <a:pos x="T22" y="T23"/>
                        </a:cxn>
                        <a:cxn ang="T136">
                          <a:pos x="T24" y="T25"/>
                        </a:cxn>
                        <a:cxn ang="T137">
                          <a:pos x="T26" y="T27"/>
                        </a:cxn>
                        <a:cxn ang="T138">
                          <a:pos x="T28" y="T29"/>
                        </a:cxn>
                        <a:cxn ang="T139">
                          <a:pos x="T30" y="T31"/>
                        </a:cxn>
                        <a:cxn ang="T140">
                          <a:pos x="T32" y="T33"/>
                        </a:cxn>
                        <a:cxn ang="T141">
                          <a:pos x="T34" y="T35"/>
                        </a:cxn>
                        <a:cxn ang="T142">
                          <a:pos x="T36" y="T37"/>
                        </a:cxn>
                        <a:cxn ang="T143">
                          <a:pos x="T38" y="T39"/>
                        </a:cxn>
                        <a:cxn ang="T144">
                          <a:pos x="T40" y="T41"/>
                        </a:cxn>
                        <a:cxn ang="T145">
                          <a:pos x="T42" y="T43"/>
                        </a:cxn>
                        <a:cxn ang="T146">
                          <a:pos x="T44" y="T45"/>
                        </a:cxn>
                        <a:cxn ang="T147">
                          <a:pos x="T46" y="T47"/>
                        </a:cxn>
                        <a:cxn ang="T148">
                          <a:pos x="T48" y="T49"/>
                        </a:cxn>
                        <a:cxn ang="T149">
                          <a:pos x="T50" y="T51"/>
                        </a:cxn>
                        <a:cxn ang="T150">
                          <a:pos x="T52" y="T53"/>
                        </a:cxn>
                        <a:cxn ang="T151">
                          <a:pos x="T54" y="T55"/>
                        </a:cxn>
                        <a:cxn ang="T152">
                          <a:pos x="T56" y="T57"/>
                        </a:cxn>
                        <a:cxn ang="T153">
                          <a:pos x="T58" y="T59"/>
                        </a:cxn>
                        <a:cxn ang="T154">
                          <a:pos x="T60" y="T61"/>
                        </a:cxn>
                        <a:cxn ang="T155">
                          <a:pos x="T62" y="T63"/>
                        </a:cxn>
                        <a:cxn ang="T156">
                          <a:pos x="T64" y="T65"/>
                        </a:cxn>
                        <a:cxn ang="T157">
                          <a:pos x="T66" y="T67"/>
                        </a:cxn>
                        <a:cxn ang="T158">
                          <a:pos x="T68" y="T69"/>
                        </a:cxn>
                        <a:cxn ang="T159">
                          <a:pos x="T70" y="T71"/>
                        </a:cxn>
                        <a:cxn ang="T160">
                          <a:pos x="T72" y="T73"/>
                        </a:cxn>
                        <a:cxn ang="T161">
                          <a:pos x="T74" y="T75"/>
                        </a:cxn>
                        <a:cxn ang="T162">
                          <a:pos x="T76" y="T77"/>
                        </a:cxn>
                        <a:cxn ang="T163">
                          <a:pos x="T78" y="T79"/>
                        </a:cxn>
                        <a:cxn ang="T164">
                          <a:pos x="T80" y="T81"/>
                        </a:cxn>
                        <a:cxn ang="T165">
                          <a:pos x="T82" y="T83"/>
                        </a:cxn>
                        <a:cxn ang="T166">
                          <a:pos x="T84" y="T85"/>
                        </a:cxn>
                        <a:cxn ang="T167">
                          <a:pos x="T86" y="T87"/>
                        </a:cxn>
                        <a:cxn ang="T168">
                          <a:pos x="T88" y="T89"/>
                        </a:cxn>
                        <a:cxn ang="T169">
                          <a:pos x="T90" y="T91"/>
                        </a:cxn>
                        <a:cxn ang="T170">
                          <a:pos x="T92" y="T93"/>
                        </a:cxn>
                        <a:cxn ang="T171">
                          <a:pos x="T94" y="T95"/>
                        </a:cxn>
                        <a:cxn ang="T172">
                          <a:pos x="T96" y="T97"/>
                        </a:cxn>
                        <a:cxn ang="T173">
                          <a:pos x="T98" y="T99"/>
                        </a:cxn>
                        <a:cxn ang="T174">
                          <a:pos x="T100" y="T101"/>
                        </a:cxn>
                        <a:cxn ang="T175">
                          <a:pos x="T102" y="T103"/>
                        </a:cxn>
                        <a:cxn ang="T176">
                          <a:pos x="T104" y="T105"/>
                        </a:cxn>
                        <a:cxn ang="T177">
                          <a:pos x="T106" y="T107"/>
                        </a:cxn>
                        <a:cxn ang="T178">
                          <a:pos x="T108" y="T109"/>
                        </a:cxn>
                        <a:cxn ang="T179">
                          <a:pos x="T110" y="T111"/>
                        </a:cxn>
                        <a:cxn ang="T180">
                          <a:pos x="T112" y="T113"/>
                        </a:cxn>
                        <a:cxn ang="T181">
                          <a:pos x="T114" y="T115"/>
                        </a:cxn>
                        <a:cxn ang="T182">
                          <a:pos x="T116" y="T117"/>
                        </a:cxn>
                        <a:cxn ang="T183">
                          <a:pos x="T118" y="T119"/>
                        </a:cxn>
                        <a:cxn ang="T184">
                          <a:pos x="T120" y="T121"/>
                        </a:cxn>
                        <a:cxn ang="T185">
                          <a:pos x="T122" y="T123"/>
                        </a:cxn>
                      </a:cxnLst>
                      <a:rect l="T186" t="T187" r="T188" b="T189"/>
                      <a:pathLst>
                        <a:path w="976" h="139">
                          <a:moveTo>
                            <a:pt x="811" y="11"/>
                          </a:moveTo>
                          <a:lnTo>
                            <a:pt x="812" y="11"/>
                          </a:lnTo>
                          <a:lnTo>
                            <a:pt x="816" y="11"/>
                          </a:lnTo>
                          <a:lnTo>
                            <a:pt x="818" y="11"/>
                          </a:lnTo>
                          <a:lnTo>
                            <a:pt x="822" y="12"/>
                          </a:lnTo>
                          <a:lnTo>
                            <a:pt x="824" y="12"/>
                          </a:lnTo>
                          <a:lnTo>
                            <a:pt x="829" y="12"/>
                          </a:lnTo>
                          <a:lnTo>
                            <a:pt x="827" y="13"/>
                          </a:lnTo>
                          <a:lnTo>
                            <a:pt x="824" y="14"/>
                          </a:lnTo>
                          <a:lnTo>
                            <a:pt x="821" y="16"/>
                          </a:lnTo>
                          <a:lnTo>
                            <a:pt x="818" y="18"/>
                          </a:lnTo>
                          <a:lnTo>
                            <a:pt x="816" y="18"/>
                          </a:lnTo>
                          <a:lnTo>
                            <a:pt x="812" y="20"/>
                          </a:lnTo>
                          <a:lnTo>
                            <a:pt x="810" y="21"/>
                          </a:lnTo>
                          <a:lnTo>
                            <a:pt x="808" y="23"/>
                          </a:lnTo>
                          <a:lnTo>
                            <a:pt x="804" y="24"/>
                          </a:lnTo>
                          <a:lnTo>
                            <a:pt x="802" y="25"/>
                          </a:lnTo>
                          <a:lnTo>
                            <a:pt x="798" y="26"/>
                          </a:lnTo>
                          <a:lnTo>
                            <a:pt x="795" y="27"/>
                          </a:lnTo>
                          <a:lnTo>
                            <a:pt x="792" y="29"/>
                          </a:lnTo>
                          <a:lnTo>
                            <a:pt x="790" y="30"/>
                          </a:lnTo>
                          <a:lnTo>
                            <a:pt x="785" y="31"/>
                          </a:lnTo>
                          <a:lnTo>
                            <a:pt x="783" y="32"/>
                          </a:lnTo>
                          <a:lnTo>
                            <a:pt x="779" y="33"/>
                          </a:lnTo>
                          <a:lnTo>
                            <a:pt x="777" y="33"/>
                          </a:lnTo>
                          <a:lnTo>
                            <a:pt x="772" y="35"/>
                          </a:lnTo>
                          <a:lnTo>
                            <a:pt x="770" y="36"/>
                          </a:lnTo>
                          <a:lnTo>
                            <a:pt x="766" y="36"/>
                          </a:lnTo>
                          <a:lnTo>
                            <a:pt x="764" y="36"/>
                          </a:lnTo>
                          <a:lnTo>
                            <a:pt x="761" y="36"/>
                          </a:lnTo>
                          <a:lnTo>
                            <a:pt x="758" y="36"/>
                          </a:lnTo>
                          <a:lnTo>
                            <a:pt x="755" y="35"/>
                          </a:lnTo>
                          <a:lnTo>
                            <a:pt x="752" y="33"/>
                          </a:lnTo>
                          <a:lnTo>
                            <a:pt x="750" y="32"/>
                          </a:lnTo>
                          <a:lnTo>
                            <a:pt x="748" y="31"/>
                          </a:lnTo>
                          <a:lnTo>
                            <a:pt x="746" y="29"/>
                          </a:lnTo>
                          <a:lnTo>
                            <a:pt x="744" y="26"/>
                          </a:lnTo>
                          <a:lnTo>
                            <a:pt x="741" y="24"/>
                          </a:lnTo>
                          <a:lnTo>
                            <a:pt x="740" y="21"/>
                          </a:lnTo>
                          <a:lnTo>
                            <a:pt x="735" y="24"/>
                          </a:lnTo>
                          <a:lnTo>
                            <a:pt x="732" y="25"/>
                          </a:lnTo>
                          <a:lnTo>
                            <a:pt x="727" y="27"/>
                          </a:lnTo>
                          <a:lnTo>
                            <a:pt x="723" y="30"/>
                          </a:lnTo>
                          <a:lnTo>
                            <a:pt x="721" y="32"/>
                          </a:lnTo>
                          <a:lnTo>
                            <a:pt x="719" y="33"/>
                          </a:lnTo>
                          <a:lnTo>
                            <a:pt x="716" y="36"/>
                          </a:lnTo>
                          <a:lnTo>
                            <a:pt x="715" y="38"/>
                          </a:lnTo>
                          <a:lnTo>
                            <a:pt x="712" y="40"/>
                          </a:lnTo>
                          <a:lnTo>
                            <a:pt x="710" y="43"/>
                          </a:lnTo>
                          <a:lnTo>
                            <a:pt x="708" y="45"/>
                          </a:lnTo>
                          <a:lnTo>
                            <a:pt x="707" y="46"/>
                          </a:lnTo>
                          <a:lnTo>
                            <a:pt x="704" y="46"/>
                          </a:lnTo>
                          <a:lnTo>
                            <a:pt x="702" y="46"/>
                          </a:lnTo>
                          <a:lnTo>
                            <a:pt x="698" y="44"/>
                          </a:lnTo>
                          <a:lnTo>
                            <a:pt x="695" y="42"/>
                          </a:lnTo>
                          <a:lnTo>
                            <a:pt x="691" y="39"/>
                          </a:lnTo>
                          <a:lnTo>
                            <a:pt x="688" y="38"/>
                          </a:lnTo>
                          <a:lnTo>
                            <a:pt x="684" y="36"/>
                          </a:lnTo>
                          <a:lnTo>
                            <a:pt x="681" y="32"/>
                          </a:lnTo>
                          <a:lnTo>
                            <a:pt x="678" y="31"/>
                          </a:lnTo>
                          <a:lnTo>
                            <a:pt x="676" y="30"/>
                          </a:lnTo>
                          <a:lnTo>
                            <a:pt x="672" y="27"/>
                          </a:lnTo>
                          <a:lnTo>
                            <a:pt x="670" y="26"/>
                          </a:lnTo>
                          <a:lnTo>
                            <a:pt x="666" y="24"/>
                          </a:lnTo>
                          <a:lnTo>
                            <a:pt x="664" y="23"/>
                          </a:lnTo>
                          <a:lnTo>
                            <a:pt x="661" y="20"/>
                          </a:lnTo>
                          <a:lnTo>
                            <a:pt x="658" y="18"/>
                          </a:lnTo>
                          <a:lnTo>
                            <a:pt x="656" y="23"/>
                          </a:lnTo>
                          <a:lnTo>
                            <a:pt x="653" y="29"/>
                          </a:lnTo>
                          <a:lnTo>
                            <a:pt x="652" y="32"/>
                          </a:lnTo>
                          <a:lnTo>
                            <a:pt x="650" y="38"/>
                          </a:lnTo>
                          <a:lnTo>
                            <a:pt x="650" y="42"/>
                          </a:lnTo>
                          <a:lnTo>
                            <a:pt x="649" y="45"/>
                          </a:lnTo>
                          <a:lnTo>
                            <a:pt x="647" y="49"/>
                          </a:lnTo>
                          <a:lnTo>
                            <a:pt x="647" y="52"/>
                          </a:lnTo>
                          <a:lnTo>
                            <a:pt x="647" y="55"/>
                          </a:lnTo>
                          <a:lnTo>
                            <a:pt x="647" y="58"/>
                          </a:lnTo>
                          <a:lnTo>
                            <a:pt x="647" y="61"/>
                          </a:lnTo>
                          <a:lnTo>
                            <a:pt x="650" y="63"/>
                          </a:lnTo>
                          <a:lnTo>
                            <a:pt x="650" y="67"/>
                          </a:lnTo>
                          <a:lnTo>
                            <a:pt x="653" y="70"/>
                          </a:lnTo>
                          <a:lnTo>
                            <a:pt x="657" y="71"/>
                          </a:lnTo>
                          <a:lnTo>
                            <a:pt x="661" y="74"/>
                          </a:lnTo>
                          <a:lnTo>
                            <a:pt x="664" y="74"/>
                          </a:lnTo>
                          <a:lnTo>
                            <a:pt x="669" y="74"/>
                          </a:lnTo>
                          <a:lnTo>
                            <a:pt x="671" y="74"/>
                          </a:lnTo>
                          <a:lnTo>
                            <a:pt x="674" y="74"/>
                          </a:lnTo>
                          <a:lnTo>
                            <a:pt x="677" y="74"/>
                          </a:lnTo>
                          <a:lnTo>
                            <a:pt x="681" y="74"/>
                          </a:lnTo>
                          <a:lnTo>
                            <a:pt x="683" y="73"/>
                          </a:lnTo>
                          <a:lnTo>
                            <a:pt x="685" y="73"/>
                          </a:lnTo>
                          <a:lnTo>
                            <a:pt x="688" y="71"/>
                          </a:lnTo>
                          <a:lnTo>
                            <a:pt x="691" y="71"/>
                          </a:lnTo>
                          <a:lnTo>
                            <a:pt x="695" y="70"/>
                          </a:lnTo>
                          <a:lnTo>
                            <a:pt x="697" y="69"/>
                          </a:lnTo>
                          <a:lnTo>
                            <a:pt x="701" y="68"/>
                          </a:lnTo>
                          <a:lnTo>
                            <a:pt x="704" y="67"/>
                          </a:lnTo>
                          <a:lnTo>
                            <a:pt x="707" y="65"/>
                          </a:lnTo>
                          <a:lnTo>
                            <a:pt x="710" y="65"/>
                          </a:lnTo>
                          <a:lnTo>
                            <a:pt x="714" y="64"/>
                          </a:lnTo>
                          <a:lnTo>
                            <a:pt x="717" y="63"/>
                          </a:lnTo>
                          <a:lnTo>
                            <a:pt x="720" y="62"/>
                          </a:lnTo>
                          <a:lnTo>
                            <a:pt x="723" y="61"/>
                          </a:lnTo>
                          <a:lnTo>
                            <a:pt x="726" y="59"/>
                          </a:lnTo>
                          <a:lnTo>
                            <a:pt x="729" y="58"/>
                          </a:lnTo>
                          <a:lnTo>
                            <a:pt x="733" y="58"/>
                          </a:lnTo>
                          <a:lnTo>
                            <a:pt x="736" y="57"/>
                          </a:lnTo>
                          <a:lnTo>
                            <a:pt x="739" y="56"/>
                          </a:lnTo>
                          <a:lnTo>
                            <a:pt x="741" y="56"/>
                          </a:lnTo>
                          <a:lnTo>
                            <a:pt x="744" y="55"/>
                          </a:lnTo>
                          <a:lnTo>
                            <a:pt x="747" y="55"/>
                          </a:lnTo>
                          <a:lnTo>
                            <a:pt x="751" y="54"/>
                          </a:lnTo>
                          <a:lnTo>
                            <a:pt x="753" y="54"/>
                          </a:lnTo>
                          <a:lnTo>
                            <a:pt x="758" y="52"/>
                          </a:lnTo>
                          <a:lnTo>
                            <a:pt x="763" y="54"/>
                          </a:lnTo>
                          <a:lnTo>
                            <a:pt x="766" y="54"/>
                          </a:lnTo>
                          <a:lnTo>
                            <a:pt x="770" y="55"/>
                          </a:lnTo>
                          <a:lnTo>
                            <a:pt x="772" y="56"/>
                          </a:lnTo>
                          <a:lnTo>
                            <a:pt x="774" y="59"/>
                          </a:lnTo>
                          <a:lnTo>
                            <a:pt x="774" y="63"/>
                          </a:lnTo>
                          <a:lnTo>
                            <a:pt x="777" y="65"/>
                          </a:lnTo>
                          <a:lnTo>
                            <a:pt x="777" y="68"/>
                          </a:lnTo>
                          <a:lnTo>
                            <a:pt x="779" y="71"/>
                          </a:lnTo>
                          <a:lnTo>
                            <a:pt x="780" y="74"/>
                          </a:lnTo>
                          <a:lnTo>
                            <a:pt x="782" y="77"/>
                          </a:lnTo>
                          <a:lnTo>
                            <a:pt x="784" y="80"/>
                          </a:lnTo>
                          <a:lnTo>
                            <a:pt x="786" y="82"/>
                          </a:lnTo>
                          <a:lnTo>
                            <a:pt x="790" y="83"/>
                          </a:lnTo>
                          <a:lnTo>
                            <a:pt x="792" y="86"/>
                          </a:lnTo>
                          <a:lnTo>
                            <a:pt x="795" y="87"/>
                          </a:lnTo>
                          <a:lnTo>
                            <a:pt x="798" y="88"/>
                          </a:lnTo>
                          <a:lnTo>
                            <a:pt x="801" y="88"/>
                          </a:lnTo>
                          <a:lnTo>
                            <a:pt x="804" y="90"/>
                          </a:lnTo>
                          <a:lnTo>
                            <a:pt x="808" y="90"/>
                          </a:lnTo>
                          <a:lnTo>
                            <a:pt x="812" y="92"/>
                          </a:lnTo>
                          <a:lnTo>
                            <a:pt x="816" y="92"/>
                          </a:lnTo>
                          <a:lnTo>
                            <a:pt x="820" y="92"/>
                          </a:lnTo>
                          <a:lnTo>
                            <a:pt x="823" y="90"/>
                          </a:lnTo>
                          <a:lnTo>
                            <a:pt x="828" y="89"/>
                          </a:lnTo>
                          <a:lnTo>
                            <a:pt x="831" y="88"/>
                          </a:lnTo>
                          <a:lnTo>
                            <a:pt x="836" y="86"/>
                          </a:lnTo>
                          <a:lnTo>
                            <a:pt x="840" y="83"/>
                          </a:lnTo>
                          <a:lnTo>
                            <a:pt x="846" y="82"/>
                          </a:lnTo>
                          <a:lnTo>
                            <a:pt x="849" y="78"/>
                          </a:lnTo>
                          <a:lnTo>
                            <a:pt x="853" y="76"/>
                          </a:lnTo>
                          <a:lnTo>
                            <a:pt x="857" y="71"/>
                          </a:lnTo>
                          <a:lnTo>
                            <a:pt x="862" y="68"/>
                          </a:lnTo>
                          <a:lnTo>
                            <a:pt x="867" y="63"/>
                          </a:lnTo>
                          <a:lnTo>
                            <a:pt x="871" y="58"/>
                          </a:lnTo>
                          <a:lnTo>
                            <a:pt x="873" y="56"/>
                          </a:lnTo>
                          <a:lnTo>
                            <a:pt x="875" y="54"/>
                          </a:lnTo>
                          <a:lnTo>
                            <a:pt x="878" y="50"/>
                          </a:lnTo>
                          <a:lnTo>
                            <a:pt x="880" y="48"/>
                          </a:lnTo>
                          <a:lnTo>
                            <a:pt x="878" y="45"/>
                          </a:lnTo>
                          <a:lnTo>
                            <a:pt x="875" y="44"/>
                          </a:lnTo>
                          <a:lnTo>
                            <a:pt x="873" y="43"/>
                          </a:lnTo>
                          <a:lnTo>
                            <a:pt x="868" y="43"/>
                          </a:lnTo>
                          <a:lnTo>
                            <a:pt x="865" y="43"/>
                          </a:lnTo>
                          <a:lnTo>
                            <a:pt x="860" y="43"/>
                          </a:lnTo>
                          <a:lnTo>
                            <a:pt x="855" y="43"/>
                          </a:lnTo>
                          <a:lnTo>
                            <a:pt x="850" y="43"/>
                          </a:lnTo>
                          <a:lnTo>
                            <a:pt x="847" y="43"/>
                          </a:lnTo>
                          <a:lnTo>
                            <a:pt x="844" y="43"/>
                          </a:lnTo>
                          <a:lnTo>
                            <a:pt x="842" y="43"/>
                          </a:lnTo>
                          <a:lnTo>
                            <a:pt x="840" y="44"/>
                          </a:lnTo>
                          <a:lnTo>
                            <a:pt x="835" y="44"/>
                          </a:lnTo>
                          <a:lnTo>
                            <a:pt x="830" y="44"/>
                          </a:lnTo>
                          <a:lnTo>
                            <a:pt x="825" y="43"/>
                          </a:lnTo>
                          <a:lnTo>
                            <a:pt x="823" y="43"/>
                          </a:lnTo>
                          <a:lnTo>
                            <a:pt x="820" y="40"/>
                          </a:lnTo>
                          <a:lnTo>
                            <a:pt x="820" y="39"/>
                          </a:lnTo>
                          <a:lnTo>
                            <a:pt x="821" y="37"/>
                          </a:lnTo>
                          <a:lnTo>
                            <a:pt x="822" y="33"/>
                          </a:lnTo>
                          <a:lnTo>
                            <a:pt x="824" y="31"/>
                          </a:lnTo>
                          <a:lnTo>
                            <a:pt x="827" y="30"/>
                          </a:lnTo>
                          <a:lnTo>
                            <a:pt x="829" y="25"/>
                          </a:lnTo>
                          <a:lnTo>
                            <a:pt x="833" y="23"/>
                          </a:lnTo>
                          <a:lnTo>
                            <a:pt x="834" y="19"/>
                          </a:lnTo>
                          <a:lnTo>
                            <a:pt x="836" y="17"/>
                          </a:lnTo>
                          <a:lnTo>
                            <a:pt x="837" y="14"/>
                          </a:lnTo>
                          <a:lnTo>
                            <a:pt x="839" y="12"/>
                          </a:lnTo>
                          <a:lnTo>
                            <a:pt x="842" y="12"/>
                          </a:lnTo>
                          <a:lnTo>
                            <a:pt x="847" y="12"/>
                          </a:lnTo>
                          <a:lnTo>
                            <a:pt x="852" y="12"/>
                          </a:lnTo>
                          <a:lnTo>
                            <a:pt x="857" y="13"/>
                          </a:lnTo>
                          <a:lnTo>
                            <a:pt x="860" y="13"/>
                          </a:lnTo>
                          <a:lnTo>
                            <a:pt x="862" y="13"/>
                          </a:lnTo>
                          <a:lnTo>
                            <a:pt x="865" y="13"/>
                          </a:lnTo>
                          <a:lnTo>
                            <a:pt x="868" y="13"/>
                          </a:lnTo>
                          <a:lnTo>
                            <a:pt x="871" y="13"/>
                          </a:lnTo>
                          <a:lnTo>
                            <a:pt x="873" y="14"/>
                          </a:lnTo>
                          <a:lnTo>
                            <a:pt x="875" y="14"/>
                          </a:lnTo>
                          <a:lnTo>
                            <a:pt x="879" y="16"/>
                          </a:lnTo>
                          <a:lnTo>
                            <a:pt x="881" y="16"/>
                          </a:lnTo>
                          <a:lnTo>
                            <a:pt x="885" y="16"/>
                          </a:lnTo>
                          <a:lnTo>
                            <a:pt x="888" y="16"/>
                          </a:lnTo>
                          <a:lnTo>
                            <a:pt x="891" y="16"/>
                          </a:lnTo>
                          <a:lnTo>
                            <a:pt x="893" y="16"/>
                          </a:lnTo>
                          <a:lnTo>
                            <a:pt x="895" y="16"/>
                          </a:lnTo>
                          <a:lnTo>
                            <a:pt x="899" y="16"/>
                          </a:lnTo>
                          <a:lnTo>
                            <a:pt x="901" y="16"/>
                          </a:lnTo>
                          <a:lnTo>
                            <a:pt x="904" y="16"/>
                          </a:lnTo>
                          <a:lnTo>
                            <a:pt x="907" y="16"/>
                          </a:lnTo>
                          <a:lnTo>
                            <a:pt x="910" y="16"/>
                          </a:lnTo>
                          <a:lnTo>
                            <a:pt x="913" y="16"/>
                          </a:lnTo>
                          <a:lnTo>
                            <a:pt x="916" y="16"/>
                          </a:lnTo>
                          <a:lnTo>
                            <a:pt x="918" y="17"/>
                          </a:lnTo>
                          <a:lnTo>
                            <a:pt x="922" y="17"/>
                          </a:lnTo>
                          <a:lnTo>
                            <a:pt x="924" y="18"/>
                          </a:lnTo>
                          <a:lnTo>
                            <a:pt x="929" y="18"/>
                          </a:lnTo>
                          <a:lnTo>
                            <a:pt x="935" y="18"/>
                          </a:lnTo>
                          <a:lnTo>
                            <a:pt x="939" y="18"/>
                          </a:lnTo>
                          <a:lnTo>
                            <a:pt x="944" y="18"/>
                          </a:lnTo>
                          <a:lnTo>
                            <a:pt x="949" y="18"/>
                          </a:lnTo>
                          <a:lnTo>
                            <a:pt x="954" y="18"/>
                          </a:lnTo>
                          <a:lnTo>
                            <a:pt x="956" y="18"/>
                          </a:lnTo>
                          <a:lnTo>
                            <a:pt x="961" y="19"/>
                          </a:lnTo>
                          <a:lnTo>
                            <a:pt x="964" y="19"/>
                          </a:lnTo>
                          <a:lnTo>
                            <a:pt x="967" y="19"/>
                          </a:lnTo>
                          <a:lnTo>
                            <a:pt x="969" y="19"/>
                          </a:lnTo>
                          <a:lnTo>
                            <a:pt x="971" y="20"/>
                          </a:lnTo>
                          <a:lnTo>
                            <a:pt x="974" y="20"/>
                          </a:lnTo>
                          <a:lnTo>
                            <a:pt x="976" y="20"/>
                          </a:lnTo>
                          <a:lnTo>
                            <a:pt x="973" y="106"/>
                          </a:lnTo>
                          <a:lnTo>
                            <a:pt x="806" y="97"/>
                          </a:lnTo>
                          <a:lnTo>
                            <a:pt x="793" y="96"/>
                          </a:lnTo>
                          <a:lnTo>
                            <a:pt x="782" y="96"/>
                          </a:lnTo>
                          <a:lnTo>
                            <a:pt x="770" y="95"/>
                          </a:lnTo>
                          <a:lnTo>
                            <a:pt x="757" y="95"/>
                          </a:lnTo>
                          <a:lnTo>
                            <a:pt x="744" y="94"/>
                          </a:lnTo>
                          <a:lnTo>
                            <a:pt x="732" y="94"/>
                          </a:lnTo>
                          <a:lnTo>
                            <a:pt x="719" y="93"/>
                          </a:lnTo>
                          <a:lnTo>
                            <a:pt x="706" y="92"/>
                          </a:lnTo>
                          <a:lnTo>
                            <a:pt x="694" y="92"/>
                          </a:lnTo>
                          <a:lnTo>
                            <a:pt x="681" y="90"/>
                          </a:lnTo>
                          <a:lnTo>
                            <a:pt x="668" y="89"/>
                          </a:lnTo>
                          <a:lnTo>
                            <a:pt x="656" y="88"/>
                          </a:lnTo>
                          <a:lnTo>
                            <a:pt x="643" y="88"/>
                          </a:lnTo>
                          <a:lnTo>
                            <a:pt x="630" y="88"/>
                          </a:lnTo>
                          <a:lnTo>
                            <a:pt x="618" y="87"/>
                          </a:lnTo>
                          <a:lnTo>
                            <a:pt x="606" y="87"/>
                          </a:lnTo>
                          <a:lnTo>
                            <a:pt x="593" y="86"/>
                          </a:lnTo>
                          <a:lnTo>
                            <a:pt x="580" y="86"/>
                          </a:lnTo>
                          <a:lnTo>
                            <a:pt x="568" y="86"/>
                          </a:lnTo>
                          <a:lnTo>
                            <a:pt x="555" y="86"/>
                          </a:lnTo>
                          <a:lnTo>
                            <a:pt x="543" y="84"/>
                          </a:lnTo>
                          <a:lnTo>
                            <a:pt x="530" y="84"/>
                          </a:lnTo>
                          <a:lnTo>
                            <a:pt x="518" y="84"/>
                          </a:lnTo>
                          <a:lnTo>
                            <a:pt x="505" y="84"/>
                          </a:lnTo>
                          <a:lnTo>
                            <a:pt x="492" y="84"/>
                          </a:lnTo>
                          <a:lnTo>
                            <a:pt x="480" y="84"/>
                          </a:lnTo>
                          <a:lnTo>
                            <a:pt x="468" y="84"/>
                          </a:lnTo>
                          <a:lnTo>
                            <a:pt x="455" y="84"/>
                          </a:lnTo>
                          <a:lnTo>
                            <a:pt x="442" y="84"/>
                          </a:lnTo>
                          <a:lnTo>
                            <a:pt x="430" y="84"/>
                          </a:lnTo>
                          <a:lnTo>
                            <a:pt x="418" y="86"/>
                          </a:lnTo>
                          <a:lnTo>
                            <a:pt x="407" y="86"/>
                          </a:lnTo>
                          <a:lnTo>
                            <a:pt x="394" y="86"/>
                          </a:lnTo>
                          <a:lnTo>
                            <a:pt x="382" y="86"/>
                          </a:lnTo>
                          <a:lnTo>
                            <a:pt x="369" y="86"/>
                          </a:lnTo>
                          <a:lnTo>
                            <a:pt x="357" y="87"/>
                          </a:lnTo>
                          <a:lnTo>
                            <a:pt x="344" y="87"/>
                          </a:lnTo>
                          <a:lnTo>
                            <a:pt x="332" y="88"/>
                          </a:lnTo>
                          <a:lnTo>
                            <a:pt x="320" y="88"/>
                          </a:lnTo>
                          <a:lnTo>
                            <a:pt x="308" y="90"/>
                          </a:lnTo>
                          <a:lnTo>
                            <a:pt x="295" y="90"/>
                          </a:lnTo>
                          <a:lnTo>
                            <a:pt x="283" y="92"/>
                          </a:lnTo>
                          <a:lnTo>
                            <a:pt x="270" y="93"/>
                          </a:lnTo>
                          <a:lnTo>
                            <a:pt x="258" y="94"/>
                          </a:lnTo>
                          <a:lnTo>
                            <a:pt x="245" y="95"/>
                          </a:lnTo>
                          <a:lnTo>
                            <a:pt x="235" y="96"/>
                          </a:lnTo>
                          <a:lnTo>
                            <a:pt x="223" y="99"/>
                          </a:lnTo>
                          <a:lnTo>
                            <a:pt x="210" y="100"/>
                          </a:lnTo>
                          <a:lnTo>
                            <a:pt x="198" y="101"/>
                          </a:lnTo>
                          <a:lnTo>
                            <a:pt x="186" y="103"/>
                          </a:lnTo>
                          <a:lnTo>
                            <a:pt x="174" y="105"/>
                          </a:lnTo>
                          <a:lnTo>
                            <a:pt x="162" y="106"/>
                          </a:lnTo>
                          <a:lnTo>
                            <a:pt x="150" y="108"/>
                          </a:lnTo>
                          <a:lnTo>
                            <a:pt x="138" y="111"/>
                          </a:lnTo>
                          <a:lnTo>
                            <a:pt x="127" y="113"/>
                          </a:lnTo>
                          <a:lnTo>
                            <a:pt x="116" y="115"/>
                          </a:lnTo>
                          <a:lnTo>
                            <a:pt x="103" y="118"/>
                          </a:lnTo>
                          <a:lnTo>
                            <a:pt x="92" y="120"/>
                          </a:lnTo>
                          <a:lnTo>
                            <a:pt x="80" y="124"/>
                          </a:lnTo>
                          <a:lnTo>
                            <a:pt x="70" y="126"/>
                          </a:lnTo>
                          <a:lnTo>
                            <a:pt x="58" y="130"/>
                          </a:lnTo>
                          <a:lnTo>
                            <a:pt x="46" y="132"/>
                          </a:lnTo>
                          <a:lnTo>
                            <a:pt x="35" y="134"/>
                          </a:lnTo>
                          <a:lnTo>
                            <a:pt x="23" y="139"/>
                          </a:lnTo>
                          <a:lnTo>
                            <a:pt x="0" y="56"/>
                          </a:lnTo>
                          <a:lnTo>
                            <a:pt x="4" y="54"/>
                          </a:lnTo>
                          <a:lnTo>
                            <a:pt x="10" y="52"/>
                          </a:lnTo>
                          <a:lnTo>
                            <a:pt x="13" y="51"/>
                          </a:lnTo>
                          <a:lnTo>
                            <a:pt x="15" y="50"/>
                          </a:lnTo>
                          <a:lnTo>
                            <a:pt x="17" y="50"/>
                          </a:lnTo>
                          <a:lnTo>
                            <a:pt x="21" y="49"/>
                          </a:lnTo>
                          <a:lnTo>
                            <a:pt x="26" y="48"/>
                          </a:lnTo>
                          <a:lnTo>
                            <a:pt x="30" y="46"/>
                          </a:lnTo>
                          <a:lnTo>
                            <a:pt x="33" y="45"/>
                          </a:lnTo>
                          <a:lnTo>
                            <a:pt x="36" y="45"/>
                          </a:lnTo>
                          <a:lnTo>
                            <a:pt x="39" y="44"/>
                          </a:lnTo>
                          <a:lnTo>
                            <a:pt x="42" y="44"/>
                          </a:lnTo>
                          <a:lnTo>
                            <a:pt x="45" y="43"/>
                          </a:lnTo>
                          <a:lnTo>
                            <a:pt x="47" y="43"/>
                          </a:lnTo>
                          <a:lnTo>
                            <a:pt x="49" y="42"/>
                          </a:lnTo>
                          <a:lnTo>
                            <a:pt x="53" y="40"/>
                          </a:lnTo>
                          <a:lnTo>
                            <a:pt x="55" y="40"/>
                          </a:lnTo>
                          <a:lnTo>
                            <a:pt x="58" y="39"/>
                          </a:lnTo>
                          <a:lnTo>
                            <a:pt x="60" y="38"/>
                          </a:lnTo>
                          <a:lnTo>
                            <a:pt x="64" y="38"/>
                          </a:lnTo>
                          <a:lnTo>
                            <a:pt x="66" y="37"/>
                          </a:lnTo>
                          <a:lnTo>
                            <a:pt x="68" y="37"/>
                          </a:lnTo>
                          <a:lnTo>
                            <a:pt x="71" y="36"/>
                          </a:lnTo>
                          <a:lnTo>
                            <a:pt x="74" y="36"/>
                          </a:lnTo>
                          <a:lnTo>
                            <a:pt x="77" y="35"/>
                          </a:lnTo>
                          <a:lnTo>
                            <a:pt x="80" y="35"/>
                          </a:lnTo>
                          <a:lnTo>
                            <a:pt x="83" y="33"/>
                          </a:lnTo>
                          <a:lnTo>
                            <a:pt x="86" y="33"/>
                          </a:lnTo>
                          <a:lnTo>
                            <a:pt x="89" y="32"/>
                          </a:lnTo>
                          <a:lnTo>
                            <a:pt x="91" y="32"/>
                          </a:lnTo>
                          <a:lnTo>
                            <a:pt x="93" y="31"/>
                          </a:lnTo>
                          <a:lnTo>
                            <a:pt x="96" y="31"/>
                          </a:lnTo>
                          <a:lnTo>
                            <a:pt x="98" y="30"/>
                          </a:lnTo>
                          <a:lnTo>
                            <a:pt x="100" y="30"/>
                          </a:lnTo>
                          <a:lnTo>
                            <a:pt x="104" y="29"/>
                          </a:lnTo>
                          <a:lnTo>
                            <a:pt x="108" y="29"/>
                          </a:lnTo>
                          <a:lnTo>
                            <a:pt x="110" y="27"/>
                          </a:lnTo>
                          <a:lnTo>
                            <a:pt x="112" y="27"/>
                          </a:lnTo>
                          <a:lnTo>
                            <a:pt x="115" y="27"/>
                          </a:lnTo>
                          <a:lnTo>
                            <a:pt x="118" y="26"/>
                          </a:lnTo>
                          <a:lnTo>
                            <a:pt x="121" y="26"/>
                          </a:lnTo>
                          <a:lnTo>
                            <a:pt x="123" y="25"/>
                          </a:lnTo>
                          <a:lnTo>
                            <a:pt x="127" y="25"/>
                          </a:lnTo>
                          <a:lnTo>
                            <a:pt x="129" y="25"/>
                          </a:lnTo>
                          <a:lnTo>
                            <a:pt x="131" y="24"/>
                          </a:lnTo>
                          <a:lnTo>
                            <a:pt x="134" y="24"/>
                          </a:lnTo>
                          <a:lnTo>
                            <a:pt x="136" y="23"/>
                          </a:lnTo>
                          <a:lnTo>
                            <a:pt x="140" y="23"/>
                          </a:lnTo>
                          <a:lnTo>
                            <a:pt x="142" y="21"/>
                          </a:lnTo>
                          <a:lnTo>
                            <a:pt x="144" y="21"/>
                          </a:lnTo>
                          <a:lnTo>
                            <a:pt x="148" y="20"/>
                          </a:lnTo>
                          <a:lnTo>
                            <a:pt x="150" y="20"/>
                          </a:lnTo>
                          <a:lnTo>
                            <a:pt x="153" y="20"/>
                          </a:lnTo>
                          <a:lnTo>
                            <a:pt x="156" y="20"/>
                          </a:lnTo>
                          <a:lnTo>
                            <a:pt x="159" y="20"/>
                          </a:lnTo>
                          <a:lnTo>
                            <a:pt x="162" y="20"/>
                          </a:lnTo>
                          <a:lnTo>
                            <a:pt x="165" y="19"/>
                          </a:lnTo>
                          <a:lnTo>
                            <a:pt x="167" y="18"/>
                          </a:lnTo>
                          <a:lnTo>
                            <a:pt x="170" y="18"/>
                          </a:lnTo>
                          <a:lnTo>
                            <a:pt x="173" y="18"/>
                          </a:lnTo>
                          <a:lnTo>
                            <a:pt x="173" y="20"/>
                          </a:lnTo>
                          <a:lnTo>
                            <a:pt x="174" y="24"/>
                          </a:lnTo>
                          <a:lnTo>
                            <a:pt x="175" y="26"/>
                          </a:lnTo>
                          <a:lnTo>
                            <a:pt x="176" y="30"/>
                          </a:lnTo>
                          <a:lnTo>
                            <a:pt x="176" y="32"/>
                          </a:lnTo>
                          <a:lnTo>
                            <a:pt x="178" y="36"/>
                          </a:lnTo>
                          <a:lnTo>
                            <a:pt x="179" y="38"/>
                          </a:lnTo>
                          <a:lnTo>
                            <a:pt x="179" y="43"/>
                          </a:lnTo>
                          <a:lnTo>
                            <a:pt x="184" y="43"/>
                          </a:lnTo>
                          <a:lnTo>
                            <a:pt x="187" y="43"/>
                          </a:lnTo>
                          <a:lnTo>
                            <a:pt x="192" y="43"/>
                          </a:lnTo>
                          <a:lnTo>
                            <a:pt x="197" y="43"/>
                          </a:lnTo>
                          <a:lnTo>
                            <a:pt x="200" y="43"/>
                          </a:lnTo>
                          <a:lnTo>
                            <a:pt x="205" y="43"/>
                          </a:lnTo>
                          <a:lnTo>
                            <a:pt x="210" y="43"/>
                          </a:lnTo>
                          <a:lnTo>
                            <a:pt x="214" y="43"/>
                          </a:lnTo>
                          <a:lnTo>
                            <a:pt x="214" y="39"/>
                          </a:lnTo>
                          <a:lnTo>
                            <a:pt x="217" y="36"/>
                          </a:lnTo>
                          <a:lnTo>
                            <a:pt x="219" y="33"/>
                          </a:lnTo>
                          <a:lnTo>
                            <a:pt x="220" y="32"/>
                          </a:lnTo>
                          <a:lnTo>
                            <a:pt x="224" y="27"/>
                          </a:lnTo>
                          <a:lnTo>
                            <a:pt x="227" y="25"/>
                          </a:lnTo>
                          <a:lnTo>
                            <a:pt x="230" y="24"/>
                          </a:lnTo>
                          <a:lnTo>
                            <a:pt x="233" y="23"/>
                          </a:lnTo>
                          <a:lnTo>
                            <a:pt x="237" y="23"/>
                          </a:lnTo>
                          <a:lnTo>
                            <a:pt x="241" y="23"/>
                          </a:lnTo>
                          <a:lnTo>
                            <a:pt x="243" y="23"/>
                          </a:lnTo>
                          <a:lnTo>
                            <a:pt x="245" y="25"/>
                          </a:lnTo>
                          <a:lnTo>
                            <a:pt x="248" y="26"/>
                          </a:lnTo>
                          <a:lnTo>
                            <a:pt x="250" y="30"/>
                          </a:lnTo>
                          <a:lnTo>
                            <a:pt x="252" y="32"/>
                          </a:lnTo>
                          <a:lnTo>
                            <a:pt x="256" y="36"/>
                          </a:lnTo>
                          <a:lnTo>
                            <a:pt x="258" y="38"/>
                          </a:lnTo>
                          <a:lnTo>
                            <a:pt x="262" y="43"/>
                          </a:lnTo>
                          <a:lnTo>
                            <a:pt x="264" y="46"/>
                          </a:lnTo>
                          <a:lnTo>
                            <a:pt x="267" y="50"/>
                          </a:lnTo>
                          <a:lnTo>
                            <a:pt x="269" y="54"/>
                          </a:lnTo>
                          <a:lnTo>
                            <a:pt x="273" y="58"/>
                          </a:lnTo>
                          <a:lnTo>
                            <a:pt x="275" y="62"/>
                          </a:lnTo>
                          <a:lnTo>
                            <a:pt x="277" y="65"/>
                          </a:lnTo>
                          <a:lnTo>
                            <a:pt x="281" y="69"/>
                          </a:lnTo>
                          <a:lnTo>
                            <a:pt x="284" y="73"/>
                          </a:lnTo>
                          <a:lnTo>
                            <a:pt x="287" y="75"/>
                          </a:lnTo>
                          <a:lnTo>
                            <a:pt x="290" y="78"/>
                          </a:lnTo>
                          <a:lnTo>
                            <a:pt x="293" y="81"/>
                          </a:lnTo>
                          <a:lnTo>
                            <a:pt x="297" y="82"/>
                          </a:lnTo>
                          <a:lnTo>
                            <a:pt x="301" y="83"/>
                          </a:lnTo>
                          <a:lnTo>
                            <a:pt x="305" y="83"/>
                          </a:lnTo>
                          <a:lnTo>
                            <a:pt x="308" y="83"/>
                          </a:lnTo>
                          <a:lnTo>
                            <a:pt x="314" y="83"/>
                          </a:lnTo>
                          <a:lnTo>
                            <a:pt x="315" y="81"/>
                          </a:lnTo>
                          <a:lnTo>
                            <a:pt x="316" y="77"/>
                          </a:lnTo>
                          <a:lnTo>
                            <a:pt x="319" y="75"/>
                          </a:lnTo>
                          <a:lnTo>
                            <a:pt x="320" y="73"/>
                          </a:lnTo>
                          <a:lnTo>
                            <a:pt x="321" y="70"/>
                          </a:lnTo>
                          <a:lnTo>
                            <a:pt x="321" y="67"/>
                          </a:lnTo>
                          <a:lnTo>
                            <a:pt x="322" y="64"/>
                          </a:lnTo>
                          <a:lnTo>
                            <a:pt x="324" y="62"/>
                          </a:lnTo>
                          <a:lnTo>
                            <a:pt x="324" y="59"/>
                          </a:lnTo>
                          <a:lnTo>
                            <a:pt x="324" y="57"/>
                          </a:lnTo>
                          <a:lnTo>
                            <a:pt x="324" y="54"/>
                          </a:lnTo>
                          <a:lnTo>
                            <a:pt x="324" y="51"/>
                          </a:lnTo>
                          <a:lnTo>
                            <a:pt x="324" y="46"/>
                          </a:lnTo>
                          <a:lnTo>
                            <a:pt x="324" y="42"/>
                          </a:lnTo>
                          <a:lnTo>
                            <a:pt x="321" y="36"/>
                          </a:lnTo>
                          <a:lnTo>
                            <a:pt x="320" y="31"/>
                          </a:lnTo>
                          <a:lnTo>
                            <a:pt x="318" y="26"/>
                          </a:lnTo>
                          <a:lnTo>
                            <a:pt x="315" y="21"/>
                          </a:lnTo>
                          <a:lnTo>
                            <a:pt x="311" y="18"/>
                          </a:lnTo>
                          <a:lnTo>
                            <a:pt x="308" y="12"/>
                          </a:lnTo>
                          <a:lnTo>
                            <a:pt x="303" y="8"/>
                          </a:lnTo>
                          <a:lnTo>
                            <a:pt x="300" y="5"/>
                          </a:lnTo>
                          <a:lnTo>
                            <a:pt x="303" y="5"/>
                          </a:lnTo>
                          <a:lnTo>
                            <a:pt x="307" y="4"/>
                          </a:lnTo>
                          <a:lnTo>
                            <a:pt x="309" y="2"/>
                          </a:lnTo>
                          <a:lnTo>
                            <a:pt x="314" y="2"/>
                          </a:lnTo>
                          <a:lnTo>
                            <a:pt x="316" y="2"/>
                          </a:lnTo>
                          <a:lnTo>
                            <a:pt x="320" y="2"/>
                          </a:lnTo>
                          <a:lnTo>
                            <a:pt x="324" y="2"/>
                          </a:lnTo>
                          <a:lnTo>
                            <a:pt x="327" y="2"/>
                          </a:lnTo>
                          <a:lnTo>
                            <a:pt x="331" y="2"/>
                          </a:lnTo>
                          <a:lnTo>
                            <a:pt x="334" y="2"/>
                          </a:lnTo>
                          <a:lnTo>
                            <a:pt x="337" y="1"/>
                          </a:lnTo>
                          <a:lnTo>
                            <a:pt x="341" y="1"/>
                          </a:lnTo>
                          <a:lnTo>
                            <a:pt x="344" y="1"/>
                          </a:lnTo>
                          <a:lnTo>
                            <a:pt x="347" y="1"/>
                          </a:lnTo>
                          <a:lnTo>
                            <a:pt x="351" y="1"/>
                          </a:lnTo>
                          <a:lnTo>
                            <a:pt x="354" y="1"/>
                          </a:lnTo>
                          <a:lnTo>
                            <a:pt x="353" y="4"/>
                          </a:lnTo>
                          <a:lnTo>
                            <a:pt x="352" y="6"/>
                          </a:lnTo>
                          <a:lnTo>
                            <a:pt x="350" y="10"/>
                          </a:lnTo>
                          <a:lnTo>
                            <a:pt x="348" y="13"/>
                          </a:lnTo>
                          <a:lnTo>
                            <a:pt x="353" y="16"/>
                          </a:lnTo>
                          <a:lnTo>
                            <a:pt x="357" y="18"/>
                          </a:lnTo>
                          <a:lnTo>
                            <a:pt x="360" y="19"/>
                          </a:lnTo>
                          <a:lnTo>
                            <a:pt x="364" y="21"/>
                          </a:lnTo>
                          <a:lnTo>
                            <a:pt x="366" y="23"/>
                          </a:lnTo>
                          <a:lnTo>
                            <a:pt x="370" y="26"/>
                          </a:lnTo>
                          <a:lnTo>
                            <a:pt x="373" y="27"/>
                          </a:lnTo>
                          <a:lnTo>
                            <a:pt x="378" y="31"/>
                          </a:lnTo>
                          <a:lnTo>
                            <a:pt x="379" y="33"/>
                          </a:lnTo>
                          <a:lnTo>
                            <a:pt x="382" y="37"/>
                          </a:lnTo>
                          <a:lnTo>
                            <a:pt x="384" y="39"/>
                          </a:lnTo>
                          <a:lnTo>
                            <a:pt x="386" y="43"/>
                          </a:lnTo>
                          <a:lnTo>
                            <a:pt x="391" y="48"/>
                          </a:lnTo>
                          <a:lnTo>
                            <a:pt x="396" y="52"/>
                          </a:lnTo>
                          <a:lnTo>
                            <a:pt x="401" y="56"/>
                          </a:lnTo>
                          <a:lnTo>
                            <a:pt x="407" y="58"/>
                          </a:lnTo>
                          <a:lnTo>
                            <a:pt x="409" y="59"/>
                          </a:lnTo>
                          <a:lnTo>
                            <a:pt x="411" y="61"/>
                          </a:lnTo>
                          <a:lnTo>
                            <a:pt x="415" y="62"/>
                          </a:lnTo>
                          <a:lnTo>
                            <a:pt x="417" y="63"/>
                          </a:lnTo>
                          <a:lnTo>
                            <a:pt x="420" y="63"/>
                          </a:lnTo>
                          <a:lnTo>
                            <a:pt x="422" y="64"/>
                          </a:lnTo>
                          <a:lnTo>
                            <a:pt x="424" y="64"/>
                          </a:lnTo>
                          <a:lnTo>
                            <a:pt x="428" y="64"/>
                          </a:lnTo>
                          <a:lnTo>
                            <a:pt x="430" y="64"/>
                          </a:lnTo>
                          <a:lnTo>
                            <a:pt x="434" y="64"/>
                          </a:lnTo>
                          <a:lnTo>
                            <a:pt x="436" y="64"/>
                          </a:lnTo>
                          <a:lnTo>
                            <a:pt x="440" y="65"/>
                          </a:lnTo>
                          <a:lnTo>
                            <a:pt x="442" y="64"/>
                          </a:lnTo>
                          <a:lnTo>
                            <a:pt x="445" y="64"/>
                          </a:lnTo>
                          <a:lnTo>
                            <a:pt x="448" y="63"/>
                          </a:lnTo>
                          <a:lnTo>
                            <a:pt x="451" y="63"/>
                          </a:lnTo>
                          <a:lnTo>
                            <a:pt x="453" y="62"/>
                          </a:lnTo>
                          <a:lnTo>
                            <a:pt x="455" y="62"/>
                          </a:lnTo>
                          <a:lnTo>
                            <a:pt x="458" y="61"/>
                          </a:lnTo>
                          <a:lnTo>
                            <a:pt x="461" y="61"/>
                          </a:lnTo>
                          <a:lnTo>
                            <a:pt x="466" y="57"/>
                          </a:lnTo>
                          <a:lnTo>
                            <a:pt x="471" y="55"/>
                          </a:lnTo>
                          <a:lnTo>
                            <a:pt x="475" y="52"/>
                          </a:lnTo>
                          <a:lnTo>
                            <a:pt x="480" y="49"/>
                          </a:lnTo>
                          <a:lnTo>
                            <a:pt x="485" y="45"/>
                          </a:lnTo>
                          <a:lnTo>
                            <a:pt x="488" y="42"/>
                          </a:lnTo>
                          <a:lnTo>
                            <a:pt x="493" y="38"/>
                          </a:lnTo>
                          <a:lnTo>
                            <a:pt x="497" y="35"/>
                          </a:lnTo>
                          <a:lnTo>
                            <a:pt x="499" y="30"/>
                          </a:lnTo>
                          <a:lnTo>
                            <a:pt x="503" y="25"/>
                          </a:lnTo>
                          <a:lnTo>
                            <a:pt x="505" y="21"/>
                          </a:lnTo>
                          <a:lnTo>
                            <a:pt x="507" y="18"/>
                          </a:lnTo>
                          <a:lnTo>
                            <a:pt x="509" y="12"/>
                          </a:lnTo>
                          <a:lnTo>
                            <a:pt x="510" y="7"/>
                          </a:lnTo>
                          <a:lnTo>
                            <a:pt x="511" y="4"/>
                          </a:lnTo>
                          <a:lnTo>
                            <a:pt x="511" y="0"/>
                          </a:lnTo>
                          <a:lnTo>
                            <a:pt x="515" y="0"/>
                          </a:lnTo>
                          <a:lnTo>
                            <a:pt x="518" y="0"/>
                          </a:lnTo>
                          <a:lnTo>
                            <a:pt x="523" y="0"/>
                          </a:lnTo>
                          <a:lnTo>
                            <a:pt x="528" y="0"/>
                          </a:lnTo>
                          <a:lnTo>
                            <a:pt x="531" y="0"/>
                          </a:lnTo>
                          <a:lnTo>
                            <a:pt x="535" y="0"/>
                          </a:lnTo>
                          <a:lnTo>
                            <a:pt x="538" y="0"/>
                          </a:lnTo>
                          <a:lnTo>
                            <a:pt x="544" y="0"/>
                          </a:lnTo>
                          <a:lnTo>
                            <a:pt x="538" y="2"/>
                          </a:lnTo>
                          <a:lnTo>
                            <a:pt x="536" y="5"/>
                          </a:lnTo>
                          <a:lnTo>
                            <a:pt x="534" y="7"/>
                          </a:lnTo>
                          <a:lnTo>
                            <a:pt x="531" y="10"/>
                          </a:lnTo>
                          <a:lnTo>
                            <a:pt x="526" y="16"/>
                          </a:lnTo>
                          <a:lnTo>
                            <a:pt x="522" y="20"/>
                          </a:lnTo>
                          <a:lnTo>
                            <a:pt x="518" y="24"/>
                          </a:lnTo>
                          <a:lnTo>
                            <a:pt x="517" y="29"/>
                          </a:lnTo>
                          <a:lnTo>
                            <a:pt x="516" y="33"/>
                          </a:lnTo>
                          <a:lnTo>
                            <a:pt x="516" y="38"/>
                          </a:lnTo>
                          <a:lnTo>
                            <a:pt x="516" y="40"/>
                          </a:lnTo>
                          <a:lnTo>
                            <a:pt x="516" y="45"/>
                          </a:lnTo>
                          <a:lnTo>
                            <a:pt x="518" y="48"/>
                          </a:lnTo>
                          <a:lnTo>
                            <a:pt x="521" y="51"/>
                          </a:lnTo>
                          <a:lnTo>
                            <a:pt x="523" y="54"/>
                          </a:lnTo>
                          <a:lnTo>
                            <a:pt x="525" y="57"/>
                          </a:lnTo>
                          <a:lnTo>
                            <a:pt x="529" y="59"/>
                          </a:lnTo>
                          <a:lnTo>
                            <a:pt x="534" y="62"/>
                          </a:lnTo>
                          <a:lnTo>
                            <a:pt x="536" y="63"/>
                          </a:lnTo>
                          <a:lnTo>
                            <a:pt x="541" y="65"/>
                          </a:lnTo>
                          <a:lnTo>
                            <a:pt x="545" y="67"/>
                          </a:lnTo>
                          <a:lnTo>
                            <a:pt x="549" y="68"/>
                          </a:lnTo>
                          <a:lnTo>
                            <a:pt x="554" y="69"/>
                          </a:lnTo>
                          <a:lnTo>
                            <a:pt x="558" y="70"/>
                          </a:lnTo>
                          <a:lnTo>
                            <a:pt x="564" y="70"/>
                          </a:lnTo>
                          <a:lnTo>
                            <a:pt x="569" y="71"/>
                          </a:lnTo>
                          <a:lnTo>
                            <a:pt x="573" y="71"/>
                          </a:lnTo>
                          <a:lnTo>
                            <a:pt x="577" y="71"/>
                          </a:lnTo>
                          <a:lnTo>
                            <a:pt x="582" y="71"/>
                          </a:lnTo>
                          <a:lnTo>
                            <a:pt x="586" y="71"/>
                          </a:lnTo>
                          <a:lnTo>
                            <a:pt x="589" y="70"/>
                          </a:lnTo>
                          <a:lnTo>
                            <a:pt x="593" y="70"/>
                          </a:lnTo>
                          <a:lnTo>
                            <a:pt x="595" y="69"/>
                          </a:lnTo>
                          <a:lnTo>
                            <a:pt x="599" y="68"/>
                          </a:lnTo>
                          <a:lnTo>
                            <a:pt x="598" y="64"/>
                          </a:lnTo>
                          <a:lnTo>
                            <a:pt x="596" y="61"/>
                          </a:lnTo>
                          <a:lnTo>
                            <a:pt x="596" y="58"/>
                          </a:lnTo>
                          <a:lnTo>
                            <a:pt x="596" y="56"/>
                          </a:lnTo>
                          <a:lnTo>
                            <a:pt x="595" y="52"/>
                          </a:lnTo>
                          <a:lnTo>
                            <a:pt x="595" y="50"/>
                          </a:lnTo>
                          <a:lnTo>
                            <a:pt x="594" y="48"/>
                          </a:lnTo>
                          <a:lnTo>
                            <a:pt x="594" y="45"/>
                          </a:lnTo>
                          <a:lnTo>
                            <a:pt x="593" y="40"/>
                          </a:lnTo>
                          <a:lnTo>
                            <a:pt x="592" y="37"/>
                          </a:lnTo>
                          <a:lnTo>
                            <a:pt x="591" y="33"/>
                          </a:lnTo>
                          <a:lnTo>
                            <a:pt x="591" y="31"/>
                          </a:lnTo>
                          <a:lnTo>
                            <a:pt x="589" y="27"/>
                          </a:lnTo>
                          <a:lnTo>
                            <a:pt x="588" y="26"/>
                          </a:lnTo>
                          <a:lnTo>
                            <a:pt x="587" y="24"/>
                          </a:lnTo>
                          <a:lnTo>
                            <a:pt x="586" y="23"/>
                          </a:lnTo>
                          <a:lnTo>
                            <a:pt x="583" y="20"/>
                          </a:lnTo>
                          <a:lnTo>
                            <a:pt x="582" y="19"/>
                          </a:lnTo>
                          <a:lnTo>
                            <a:pt x="577" y="18"/>
                          </a:lnTo>
                          <a:lnTo>
                            <a:pt x="575" y="17"/>
                          </a:lnTo>
                          <a:lnTo>
                            <a:pt x="572" y="16"/>
                          </a:lnTo>
                          <a:lnTo>
                            <a:pt x="569" y="14"/>
                          </a:lnTo>
                          <a:lnTo>
                            <a:pt x="564" y="12"/>
                          </a:lnTo>
                          <a:lnTo>
                            <a:pt x="562" y="8"/>
                          </a:lnTo>
                          <a:lnTo>
                            <a:pt x="558" y="6"/>
                          </a:lnTo>
                          <a:lnTo>
                            <a:pt x="556" y="5"/>
                          </a:lnTo>
                          <a:lnTo>
                            <a:pt x="554" y="2"/>
                          </a:lnTo>
                          <a:lnTo>
                            <a:pt x="551" y="0"/>
                          </a:lnTo>
                          <a:lnTo>
                            <a:pt x="556" y="0"/>
                          </a:lnTo>
                          <a:lnTo>
                            <a:pt x="560" y="0"/>
                          </a:lnTo>
                          <a:lnTo>
                            <a:pt x="564" y="0"/>
                          </a:lnTo>
                          <a:lnTo>
                            <a:pt x="568" y="0"/>
                          </a:lnTo>
                          <a:lnTo>
                            <a:pt x="572" y="0"/>
                          </a:lnTo>
                          <a:lnTo>
                            <a:pt x="576" y="0"/>
                          </a:lnTo>
                          <a:lnTo>
                            <a:pt x="580" y="0"/>
                          </a:lnTo>
                          <a:lnTo>
                            <a:pt x="585" y="0"/>
                          </a:lnTo>
                          <a:lnTo>
                            <a:pt x="588" y="0"/>
                          </a:lnTo>
                          <a:lnTo>
                            <a:pt x="592" y="0"/>
                          </a:lnTo>
                          <a:lnTo>
                            <a:pt x="596" y="0"/>
                          </a:lnTo>
                          <a:lnTo>
                            <a:pt x="600" y="0"/>
                          </a:lnTo>
                          <a:lnTo>
                            <a:pt x="605" y="0"/>
                          </a:lnTo>
                          <a:lnTo>
                            <a:pt x="608" y="0"/>
                          </a:lnTo>
                          <a:lnTo>
                            <a:pt x="612" y="0"/>
                          </a:lnTo>
                          <a:lnTo>
                            <a:pt x="617" y="1"/>
                          </a:lnTo>
                          <a:lnTo>
                            <a:pt x="620" y="1"/>
                          </a:lnTo>
                          <a:lnTo>
                            <a:pt x="625" y="1"/>
                          </a:lnTo>
                          <a:lnTo>
                            <a:pt x="628" y="1"/>
                          </a:lnTo>
                          <a:lnTo>
                            <a:pt x="632" y="2"/>
                          </a:lnTo>
                          <a:lnTo>
                            <a:pt x="637" y="2"/>
                          </a:lnTo>
                          <a:lnTo>
                            <a:pt x="640" y="2"/>
                          </a:lnTo>
                          <a:lnTo>
                            <a:pt x="645" y="2"/>
                          </a:lnTo>
                          <a:lnTo>
                            <a:pt x="650" y="2"/>
                          </a:lnTo>
                          <a:lnTo>
                            <a:pt x="652" y="2"/>
                          </a:lnTo>
                          <a:lnTo>
                            <a:pt x="657" y="2"/>
                          </a:lnTo>
                          <a:lnTo>
                            <a:pt x="661" y="2"/>
                          </a:lnTo>
                          <a:lnTo>
                            <a:pt x="665" y="2"/>
                          </a:lnTo>
                          <a:lnTo>
                            <a:pt x="669" y="2"/>
                          </a:lnTo>
                          <a:lnTo>
                            <a:pt x="672" y="4"/>
                          </a:lnTo>
                          <a:lnTo>
                            <a:pt x="678" y="4"/>
                          </a:lnTo>
                          <a:lnTo>
                            <a:pt x="682" y="5"/>
                          </a:lnTo>
                          <a:lnTo>
                            <a:pt x="685" y="5"/>
                          </a:lnTo>
                          <a:lnTo>
                            <a:pt x="689" y="5"/>
                          </a:lnTo>
                          <a:lnTo>
                            <a:pt x="694" y="5"/>
                          </a:lnTo>
                          <a:lnTo>
                            <a:pt x="697" y="5"/>
                          </a:lnTo>
                          <a:lnTo>
                            <a:pt x="701" y="5"/>
                          </a:lnTo>
                          <a:lnTo>
                            <a:pt x="706" y="5"/>
                          </a:lnTo>
                          <a:lnTo>
                            <a:pt x="709" y="5"/>
                          </a:lnTo>
                          <a:lnTo>
                            <a:pt x="714" y="5"/>
                          </a:lnTo>
                          <a:lnTo>
                            <a:pt x="717" y="5"/>
                          </a:lnTo>
                          <a:lnTo>
                            <a:pt x="721" y="5"/>
                          </a:lnTo>
                          <a:lnTo>
                            <a:pt x="726" y="6"/>
                          </a:lnTo>
                          <a:lnTo>
                            <a:pt x="731" y="6"/>
                          </a:lnTo>
                          <a:lnTo>
                            <a:pt x="734" y="6"/>
                          </a:lnTo>
                          <a:lnTo>
                            <a:pt x="738" y="6"/>
                          </a:lnTo>
                          <a:lnTo>
                            <a:pt x="741" y="7"/>
                          </a:lnTo>
                          <a:lnTo>
                            <a:pt x="746" y="7"/>
                          </a:lnTo>
                          <a:lnTo>
                            <a:pt x="751" y="7"/>
                          </a:lnTo>
                          <a:lnTo>
                            <a:pt x="754" y="7"/>
                          </a:lnTo>
                          <a:lnTo>
                            <a:pt x="759" y="7"/>
                          </a:lnTo>
                          <a:lnTo>
                            <a:pt x="763" y="7"/>
                          </a:lnTo>
                          <a:lnTo>
                            <a:pt x="766" y="7"/>
                          </a:lnTo>
                          <a:lnTo>
                            <a:pt x="770" y="8"/>
                          </a:lnTo>
                          <a:lnTo>
                            <a:pt x="774" y="8"/>
                          </a:lnTo>
                          <a:lnTo>
                            <a:pt x="779" y="10"/>
                          </a:lnTo>
                          <a:lnTo>
                            <a:pt x="783" y="10"/>
                          </a:lnTo>
                          <a:lnTo>
                            <a:pt x="786" y="10"/>
                          </a:lnTo>
                          <a:lnTo>
                            <a:pt x="791" y="10"/>
                          </a:lnTo>
                          <a:lnTo>
                            <a:pt x="795" y="10"/>
                          </a:lnTo>
                          <a:lnTo>
                            <a:pt x="799" y="10"/>
                          </a:lnTo>
                          <a:lnTo>
                            <a:pt x="803" y="10"/>
                          </a:lnTo>
                          <a:lnTo>
                            <a:pt x="808" y="11"/>
                          </a:lnTo>
                          <a:lnTo>
                            <a:pt x="811" y="11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29" name="Freeform 141"/>
                    <p:cNvSpPr>
                      <a:spLocks/>
                    </p:cNvSpPr>
                    <p:nvPr/>
                  </p:nvSpPr>
                  <p:spPr bwMode="auto">
                    <a:xfrm>
                      <a:off x="5620" y="1690"/>
                      <a:ext cx="4" cy="4"/>
                    </a:xfrm>
                    <a:custGeom>
                      <a:avLst/>
                      <a:gdLst>
                        <a:gd name="T0" fmla="*/ 0 w 13"/>
                        <a:gd name="T1" fmla="*/ 0 h 14"/>
                        <a:gd name="T2" fmla="*/ 0 w 13"/>
                        <a:gd name="T3" fmla="*/ 0 h 14"/>
                        <a:gd name="T4" fmla="*/ 0 w 13"/>
                        <a:gd name="T5" fmla="*/ 0 h 14"/>
                        <a:gd name="T6" fmla="*/ 0 w 13"/>
                        <a:gd name="T7" fmla="*/ 0 h 14"/>
                        <a:gd name="T8" fmla="*/ 0 w 13"/>
                        <a:gd name="T9" fmla="*/ 0 h 14"/>
                        <a:gd name="T10" fmla="*/ 0 w 13"/>
                        <a:gd name="T11" fmla="*/ 0 h 14"/>
                        <a:gd name="T12" fmla="*/ 0 w 13"/>
                        <a:gd name="T13" fmla="*/ 0 h 14"/>
                        <a:gd name="T14" fmla="*/ 0 w 13"/>
                        <a:gd name="T15" fmla="*/ 0 h 14"/>
                        <a:gd name="T16" fmla="*/ 0 w 13"/>
                        <a:gd name="T17" fmla="*/ 0 h 14"/>
                        <a:gd name="T18" fmla="*/ 0 w 13"/>
                        <a:gd name="T19" fmla="*/ 0 h 14"/>
                        <a:gd name="T20" fmla="*/ 0 w 13"/>
                        <a:gd name="T21" fmla="*/ 0 h 14"/>
                        <a:gd name="T22" fmla="*/ 0 w 13"/>
                        <a:gd name="T23" fmla="*/ 0 h 14"/>
                        <a:gd name="T24" fmla="*/ 0 w 13"/>
                        <a:gd name="T25" fmla="*/ 0 h 14"/>
                        <a:gd name="T26" fmla="*/ 0 w 13"/>
                        <a:gd name="T27" fmla="*/ 0 h 14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w 13"/>
                        <a:gd name="T43" fmla="*/ 0 h 14"/>
                        <a:gd name="T44" fmla="*/ 13 w 13"/>
                        <a:gd name="T45" fmla="*/ 14 h 14"/>
                      </a:gdLst>
                      <a:ahLst/>
                      <a:cxnLst>
                        <a:cxn ang="T28">
                          <a:pos x="T0" y="T1"/>
                        </a:cxn>
                        <a:cxn ang="T29">
                          <a:pos x="T2" y="T3"/>
                        </a:cxn>
                        <a:cxn ang="T30">
                          <a:pos x="T4" y="T5"/>
                        </a:cxn>
                        <a:cxn ang="T31">
                          <a:pos x="T6" y="T7"/>
                        </a:cxn>
                        <a:cxn ang="T32">
                          <a:pos x="T8" y="T9"/>
                        </a:cxn>
                        <a:cxn ang="T33">
                          <a:pos x="T10" y="T11"/>
                        </a:cxn>
                        <a:cxn ang="T34">
                          <a:pos x="T12" y="T13"/>
                        </a:cxn>
                        <a:cxn ang="T35">
                          <a:pos x="T14" y="T15"/>
                        </a:cxn>
                        <a:cxn ang="T36">
                          <a:pos x="T16" y="T17"/>
                        </a:cxn>
                        <a:cxn ang="T37">
                          <a:pos x="T18" y="T19"/>
                        </a:cxn>
                        <a:cxn ang="T38">
                          <a:pos x="T20" y="T21"/>
                        </a:cxn>
                        <a:cxn ang="T39">
                          <a:pos x="T22" y="T23"/>
                        </a:cxn>
                        <a:cxn ang="T40">
                          <a:pos x="T24" y="T25"/>
                        </a:cxn>
                        <a:cxn ang="T41">
                          <a:pos x="T26" y="T27"/>
                        </a:cxn>
                      </a:cxnLst>
                      <a:rect l="T42" t="T43" r="T44" b="T45"/>
                      <a:pathLst>
                        <a:path w="13" h="14">
                          <a:moveTo>
                            <a:pt x="13" y="14"/>
                          </a:moveTo>
                          <a:lnTo>
                            <a:pt x="8" y="11"/>
                          </a:lnTo>
                          <a:lnTo>
                            <a:pt x="5" y="8"/>
                          </a:lnTo>
                          <a:lnTo>
                            <a:pt x="1" y="4"/>
                          </a:lnTo>
                          <a:lnTo>
                            <a:pt x="0" y="3"/>
                          </a:lnTo>
                          <a:lnTo>
                            <a:pt x="2" y="2"/>
                          </a:lnTo>
                          <a:lnTo>
                            <a:pt x="6" y="1"/>
                          </a:lnTo>
                          <a:lnTo>
                            <a:pt x="9" y="0"/>
                          </a:lnTo>
                          <a:lnTo>
                            <a:pt x="13" y="0"/>
                          </a:lnTo>
                          <a:lnTo>
                            <a:pt x="13" y="2"/>
                          </a:lnTo>
                          <a:lnTo>
                            <a:pt x="13" y="7"/>
                          </a:lnTo>
                          <a:lnTo>
                            <a:pt x="13" y="10"/>
                          </a:lnTo>
                          <a:lnTo>
                            <a:pt x="13" y="1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30" name="Freeform 142"/>
                    <p:cNvSpPr>
                      <a:spLocks/>
                    </p:cNvSpPr>
                    <p:nvPr/>
                  </p:nvSpPr>
                  <p:spPr bwMode="auto">
                    <a:xfrm>
                      <a:off x="5285" y="1942"/>
                      <a:ext cx="475" cy="36"/>
                    </a:xfrm>
                    <a:custGeom>
                      <a:avLst/>
                      <a:gdLst>
                        <a:gd name="T0" fmla="*/ 2 w 1425"/>
                        <a:gd name="T1" fmla="*/ 0 h 109"/>
                        <a:gd name="T2" fmla="*/ 5 w 1425"/>
                        <a:gd name="T3" fmla="*/ 1 h 109"/>
                        <a:gd name="T4" fmla="*/ 9 w 1425"/>
                        <a:gd name="T5" fmla="*/ 1 h 109"/>
                        <a:gd name="T6" fmla="*/ 11 w 1425"/>
                        <a:gd name="T7" fmla="*/ 1 h 109"/>
                        <a:gd name="T8" fmla="*/ 13 w 1425"/>
                        <a:gd name="T9" fmla="*/ 1 h 109"/>
                        <a:gd name="T10" fmla="*/ 15 w 1425"/>
                        <a:gd name="T11" fmla="*/ 1 h 109"/>
                        <a:gd name="T12" fmla="*/ 18 w 1425"/>
                        <a:gd name="T13" fmla="*/ 1 h 109"/>
                        <a:gd name="T14" fmla="*/ 18 w 1425"/>
                        <a:gd name="T15" fmla="*/ 1 h 109"/>
                        <a:gd name="T16" fmla="*/ 17 w 1425"/>
                        <a:gd name="T17" fmla="*/ 3 h 109"/>
                        <a:gd name="T18" fmla="*/ 19 w 1425"/>
                        <a:gd name="T19" fmla="*/ 2 h 109"/>
                        <a:gd name="T20" fmla="*/ 22 w 1425"/>
                        <a:gd name="T21" fmla="*/ 1 h 109"/>
                        <a:gd name="T22" fmla="*/ 23 w 1425"/>
                        <a:gd name="T23" fmla="*/ 0 h 109"/>
                        <a:gd name="T24" fmla="*/ 26 w 1425"/>
                        <a:gd name="T25" fmla="*/ 0 h 109"/>
                        <a:gd name="T26" fmla="*/ 28 w 1425"/>
                        <a:gd name="T27" fmla="*/ 1 h 109"/>
                        <a:gd name="T28" fmla="*/ 30 w 1425"/>
                        <a:gd name="T29" fmla="*/ 1 h 109"/>
                        <a:gd name="T30" fmla="*/ 31 w 1425"/>
                        <a:gd name="T31" fmla="*/ 2 h 109"/>
                        <a:gd name="T32" fmla="*/ 34 w 1425"/>
                        <a:gd name="T33" fmla="*/ 3 h 109"/>
                        <a:gd name="T34" fmla="*/ 33 w 1425"/>
                        <a:gd name="T35" fmla="*/ 1 h 109"/>
                        <a:gd name="T36" fmla="*/ 33 w 1425"/>
                        <a:gd name="T37" fmla="*/ 1 h 109"/>
                        <a:gd name="T38" fmla="*/ 36 w 1425"/>
                        <a:gd name="T39" fmla="*/ 1 h 109"/>
                        <a:gd name="T40" fmla="*/ 38 w 1425"/>
                        <a:gd name="T41" fmla="*/ 1 h 109"/>
                        <a:gd name="T42" fmla="*/ 41 w 1425"/>
                        <a:gd name="T43" fmla="*/ 1 h 109"/>
                        <a:gd name="T44" fmla="*/ 41 w 1425"/>
                        <a:gd name="T45" fmla="*/ 2 h 109"/>
                        <a:gd name="T46" fmla="*/ 44 w 1425"/>
                        <a:gd name="T47" fmla="*/ 3 h 109"/>
                        <a:gd name="T48" fmla="*/ 46 w 1425"/>
                        <a:gd name="T49" fmla="*/ 2 h 109"/>
                        <a:gd name="T50" fmla="*/ 44 w 1425"/>
                        <a:gd name="T51" fmla="*/ 1 h 109"/>
                        <a:gd name="T52" fmla="*/ 46 w 1425"/>
                        <a:gd name="T53" fmla="*/ 0 h 109"/>
                        <a:gd name="T54" fmla="*/ 49 w 1425"/>
                        <a:gd name="T55" fmla="*/ 0 h 109"/>
                        <a:gd name="T56" fmla="*/ 51 w 1425"/>
                        <a:gd name="T57" fmla="*/ 0 h 109"/>
                        <a:gd name="T58" fmla="*/ 53 w 1425"/>
                        <a:gd name="T59" fmla="*/ 3 h 109"/>
                        <a:gd name="T60" fmla="*/ 51 w 1425"/>
                        <a:gd name="T61" fmla="*/ 3 h 109"/>
                        <a:gd name="T62" fmla="*/ 48 w 1425"/>
                        <a:gd name="T63" fmla="*/ 4 h 109"/>
                        <a:gd name="T64" fmla="*/ 43 w 1425"/>
                        <a:gd name="T65" fmla="*/ 4 h 109"/>
                        <a:gd name="T66" fmla="*/ 40 w 1425"/>
                        <a:gd name="T67" fmla="*/ 3 h 109"/>
                        <a:gd name="T68" fmla="*/ 38 w 1425"/>
                        <a:gd name="T69" fmla="*/ 2 h 109"/>
                        <a:gd name="T70" fmla="*/ 36 w 1425"/>
                        <a:gd name="T71" fmla="*/ 2 h 109"/>
                        <a:gd name="T72" fmla="*/ 36 w 1425"/>
                        <a:gd name="T73" fmla="*/ 3 h 109"/>
                        <a:gd name="T74" fmla="*/ 38 w 1425"/>
                        <a:gd name="T75" fmla="*/ 4 h 109"/>
                        <a:gd name="T76" fmla="*/ 36 w 1425"/>
                        <a:gd name="T77" fmla="*/ 4 h 109"/>
                        <a:gd name="T78" fmla="*/ 34 w 1425"/>
                        <a:gd name="T79" fmla="*/ 4 h 109"/>
                        <a:gd name="T80" fmla="*/ 33 w 1425"/>
                        <a:gd name="T81" fmla="*/ 4 h 109"/>
                        <a:gd name="T82" fmla="*/ 31 w 1425"/>
                        <a:gd name="T83" fmla="*/ 4 h 109"/>
                        <a:gd name="T84" fmla="*/ 30 w 1425"/>
                        <a:gd name="T85" fmla="*/ 3 h 109"/>
                        <a:gd name="T86" fmla="*/ 28 w 1425"/>
                        <a:gd name="T87" fmla="*/ 1 h 109"/>
                        <a:gd name="T88" fmla="*/ 27 w 1425"/>
                        <a:gd name="T89" fmla="*/ 3 h 109"/>
                        <a:gd name="T90" fmla="*/ 26 w 1425"/>
                        <a:gd name="T91" fmla="*/ 4 h 109"/>
                        <a:gd name="T92" fmla="*/ 25 w 1425"/>
                        <a:gd name="T93" fmla="*/ 4 h 109"/>
                        <a:gd name="T94" fmla="*/ 25 w 1425"/>
                        <a:gd name="T95" fmla="*/ 2 h 109"/>
                        <a:gd name="T96" fmla="*/ 24 w 1425"/>
                        <a:gd name="T97" fmla="*/ 2 h 109"/>
                        <a:gd name="T98" fmla="*/ 22 w 1425"/>
                        <a:gd name="T99" fmla="*/ 2 h 109"/>
                        <a:gd name="T100" fmla="*/ 21 w 1425"/>
                        <a:gd name="T101" fmla="*/ 4 h 109"/>
                        <a:gd name="T102" fmla="*/ 20 w 1425"/>
                        <a:gd name="T103" fmla="*/ 4 h 109"/>
                        <a:gd name="T104" fmla="*/ 18 w 1425"/>
                        <a:gd name="T105" fmla="*/ 4 h 109"/>
                        <a:gd name="T106" fmla="*/ 16 w 1425"/>
                        <a:gd name="T107" fmla="*/ 4 h 109"/>
                        <a:gd name="T108" fmla="*/ 15 w 1425"/>
                        <a:gd name="T109" fmla="*/ 3 h 109"/>
                        <a:gd name="T110" fmla="*/ 14 w 1425"/>
                        <a:gd name="T111" fmla="*/ 3 h 109"/>
                        <a:gd name="T112" fmla="*/ 13 w 1425"/>
                        <a:gd name="T113" fmla="*/ 4 h 109"/>
                        <a:gd name="T114" fmla="*/ 11 w 1425"/>
                        <a:gd name="T115" fmla="*/ 4 h 109"/>
                        <a:gd name="T116" fmla="*/ 9 w 1425"/>
                        <a:gd name="T117" fmla="*/ 4 h 109"/>
                        <a:gd name="T118" fmla="*/ 5 w 1425"/>
                        <a:gd name="T119" fmla="*/ 4 h 109"/>
                        <a:gd name="T120" fmla="*/ 3 w 1425"/>
                        <a:gd name="T121" fmla="*/ 4 h 109"/>
                        <a:gd name="T122" fmla="*/ 1 w 1425"/>
                        <a:gd name="T123" fmla="*/ 3 h 109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60000 65536"/>
                        <a:gd name="T184" fmla="*/ 0 60000 65536"/>
                        <a:gd name="T185" fmla="*/ 0 60000 65536"/>
                        <a:gd name="T186" fmla="*/ 0 w 1425"/>
                        <a:gd name="T187" fmla="*/ 0 h 109"/>
                        <a:gd name="T188" fmla="*/ 1425 w 1425"/>
                        <a:gd name="T189" fmla="*/ 109 h 109"/>
                      </a:gdLst>
                      <a:ahLst/>
                      <a:cxnLst>
                        <a:cxn ang="T124">
                          <a:pos x="T0" y="T1"/>
                        </a:cxn>
                        <a:cxn ang="T125">
                          <a:pos x="T2" y="T3"/>
                        </a:cxn>
                        <a:cxn ang="T126">
                          <a:pos x="T4" y="T5"/>
                        </a:cxn>
                        <a:cxn ang="T127">
                          <a:pos x="T6" y="T7"/>
                        </a:cxn>
                        <a:cxn ang="T128">
                          <a:pos x="T8" y="T9"/>
                        </a:cxn>
                        <a:cxn ang="T129">
                          <a:pos x="T10" y="T11"/>
                        </a:cxn>
                        <a:cxn ang="T130">
                          <a:pos x="T12" y="T13"/>
                        </a:cxn>
                        <a:cxn ang="T131">
                          <a:pos x="T14" y="T15"/>
                        </a:cxn>
                        <a:cxn ang="T132">
                          <a:pos x="T16" y="T17"/>
                        </a:cxn>
                        <a:cxn ang="T133">
                          <a:pos x="T18" y="T19"/>
                        </a:cxn>
                        <a:cxn ang="T134">
                          <a:pos x="T20" y="T21"/>
                        </a:cxn>
                        <a:cxn ang="T135">
                          <a:pos x="T22" y="T23"/>
                        </a:cxn>
                        <a:cxn ang="T136">
                          <a:pos x="T24" y="T25"/>
                        </a:cxn>
                        <a:cxn ang="T137">
                          <a:pos x="T26" y="T27"/>
                        </a:cxn>
                        <a:cxn ang="T138">
                          <a:pos x="T28" y="T29"/>
                        </a:cxn>
                        <a:cxn ang="T139">
                          <a:pos x="T30" y="T31"/>
                        </a:cxn>
                        <a:cxn ang="T140">
                          <a:pos x="T32" y="T33"/>
                        </a:cxn>
                        <a:cxn ang="T141">
                          <a:pos x="T34" y="T35"/>
                        </a:cxn>
                        <a:cxn ang="T142">
                          <a:pos x="T36" y="T37"/>
                        </a:cxn>
                        <a:cxn ang="T143">
                          <a:pos x="T38" y="T39"/>
                        </a:cxn>
                        <a:cxn ang="T144">
                          <a:pos x="T40" y="T41"/>
                        </a:cxn>
                        <a:cxn ang="T145">
                          <a:pos x="T42" y="T43"/>
                        </a:cxn>
                        <a:cxn ang="T146">
                          <a:pos x="T44" y="T45"/>
                        </a:cxn>
                        <a:cxn ang="T147">
                          <a:pos x="T46" y="T47"/>
                        </a:cxn>
                        <a:cxn ang="T148">
                          <a:pos x="T48" y="T49"/>
                        </a:cxn>
                        <a:cxn ang="T149">
                          <a:pos x="T50" y="T51"/>
                        </a:cxn>
                        <a:cxn ang="T150">
                          <a:pos x="T52" y="T53"/>
                        </a:cxn>
                        <a:cxn ang="T151">
                          <a:pos x="T54" y="T55"/>
                        </a:cxn>
                        <a:cxn ang="T152">
                          <a:pos x="T56" y="T57"/>
                        </a:cxn>
                        <a:cxn ang="T153">
                          <a:pos x="T58" y="T59"/>
                        </a:cxn>
                        <a:cxn ang="T154">
                          <a:pos x="T60" y="T61"/>
                        </a:cxn>
                        <a:cxn ang="T155">
                          <a:pos x="T62" y="T63"/>
                        </a:cxn>
                        <a:cxn ang="T156">
                          <a:pos x="T64" y="T65"/>
                        </a:cxn>
                        <a:cxn ang="T157">
                          <a:pos x="T66" y="T67"/>
                        </a:cxn>
                        <a:cxn ang="T158">
                          <a:pos x="T68" y="T69"/>
                        </a:cxn>
                        <a:cxn ang="T159">
                          <a:pos x="T70" y="T71"/>
                        </a:cxn>
                        <a:cxn ang="T160">
                          <a:pos x="T72" y="T73"/>
                        </a:cxn>
                        <a:cxn ang="T161">
                          <a:pos x="T74" y="T75"/>
                        </a:cxn>
                        <a:cxn ang="T162">
                          <a:pos x="T76" y="T77"/>
                        </a:cxn>
                        <a:cxn ang="T163">
                          <a:pos x="T78" y="T79"/>
                        </a:cxn>
                        <a:cxn ang="T164">
                          <a:pos x="T80" y="T81"/>
                        </a:cxn>
                        <a:cxn ang="T165">
                          <a:pos x="T82" y="T83"/>
                        </a:cxn>
                        <a:cxn ang="T166">
                          <a:pos x="T84" y="T85"/>
                        </a:cxn>
                        <a:cxn ang="T167">
                          <a:pos x="T86" y="T87"/>
                        </a:cxn>
                        <a:cxn ang="T168">
                          <a:pos x="T88" y="T89"/>
                        </a:cxn>
                        <a:cxn ang="T169">
                          <a:pos x="T90" y="T91"/>
                        </a:cxn>
                        <a:cxn ang="T170">
                          <a:pos x="T92" y="T93"/>
                        </a:cxn>
                        <a:cxn ang="T171">
                          <a:pos x="T94" y="T95"/>
                        </a:cxn>
                        <a:cxn ang="T172">
                          <a:pos x="T96" y="T97"/>
                        </a:cxn>
                        <a:cxn ang="T173">
                          <a:pos x="T98" y="T99"/>
                        </a:cxn>
                        <a:cxn ang="T174">
                          <a:pos x="T100" y="T101"/>
                        </a:cxn>
                        <a:cxn ang="T175">
                          <a:pos x="T102" y="T103"/>
                        </a:cxn>
                        <a:cxn ang="T176">
                          <a:pos x="T104" y="T105"/>
                        </a:cxn>
                        <a:cxn ang="T177">
                          <a:pos x="T106" y="T107"/>
                        </a:cxn>
                        <a:cxn ang="T178">
                          <a:pos x="T108" y="T109"/>
                        </a:cxn>
                        <a:cxn ang="T179">
                          <a:pos x="T110" y="T111"/>
                        </a:cxn>
                        <a:cxn ang="T180">
                          <a:pos x="T112" y="T113"/>
                        </a:cxn>
                        <a:cxn ang="T181">
                          <a:pos x="T114" y="T115"/>
                        </a:cxn>
                        <a:cxn ang="T182">
                          <a:pos x="T116" y="T117"/>
                        </a:cxn>
                        <a:cxn ang="T183">
                          <a:pos x="T118" y="T119"/>
                        </a:cxn>
                        <a:cxn ang="T184">
                          <a:pos x="T120" y="T121"/>
                        </a:cxn>
                        <a:cxn ang="T185">
                          <a:pos x="T122" y="T123"/>
                        </a:cxn>
                      </a:cxnLst>
                      <a:rect l="T186" t="T187" r="T188" b="T189"/>
                      <a:pathLst>
                        <a:path w="1425" h="109">
                          <a:moveTo>
                            <a:pt x="13" y="6"/>
                          </a:moveTo>
                          <a:lnTo>
                            <a:pt x="14" y="6"/>
                          </a:lnTo>
                          <a:lnTo>
                            <a:pt x="17" y="6"/>
                          </a:lnTo>
                          <a:lnTo>
                            <a:pt x="20" y="6"/>
                          </a:lnTo>
                          <a:lnTo>
                            <a:pt x="24" y="6"/>
                          </a:lnTo>
                          <a:lnTo>
                            <a:pt x="28" y="7"/>
                          </a:lnTo>
                          <a:lnTo>
                            <a:pt x="31" y="7"/>
                          </a:lnTo>
                          <a:lnTo>
                            <a:pt x="34" y="8"/>
                          </a:lnTo>
                          <a:lnTo>
                            <a:pt x="37" y="8"/>
                          </a:lnTo>
                          <a:lnTo>
                            <a:pt x="40" y="8"/>
                          </a:lnTo>
                          <a:lnTo>
                            <a:pt x="44" y="8"/>
                          </a:lnTo>
                          <a:lnTo>
                            <a:pt x="47" y="9"/>
                          </a:lnTo>
                          <a:lnTo>
                            <a:pt x="51" y="9"/>
                          </a:lnTo>
                          <a:lnTo>
                            <a:pt x="55" y="10"/>
                          </a:lnTo>
                          <a:lnTo>
                            <a:pt x="58" y="10"/>
                          </a:lnTo>
                          <a:lnTo>
                            <a:pt x="63" y="10"/>
                          </a:lnTo>
                          <a:lnTo>
                            <a:pt x="68" y="10"/>
                          </a:lnTo>
                          <a:lnTo>
                            <a:pt x="71" y="12"/>
                          </a:lnTo>
                          <a:lnTo>
                            <a:pt x="76" y="12"/>
                          </a:lnTo>
                          <a:lnTo>
                            <a:pt x="81" y="13"/>
                          </a:lnTo>
                          <a:lnTo>
                            <a:pt x="85" y="13"/>
                          </a:lnTo>
                          <a:lnTo>
                            <a:pt x="90" y="13"/>
                          </a:lnTo>
                          <a:lnTo>
                            <a:pt x="95" y="14"/>
                          </a:lnTo>
                          <a:lnTo>
                            <a:pt x="101" y="14"/>
                          </a:lnTo>
                          <a:lnTo>
                            <a:pt x="104" y="15"/>
                          </a:lnTo>
                          <a:lnTo>
                            <a:pt x="112" y="15"/>
                          </a:lnTo>
                          <a:lnTo>
                            <a:pt x="116" y="15"/>
                          </a:lnTo>
                          <a:lnTo>
                            <a:pt x="121" y="16"/>
                          </a:lnTo>
                          <a:lnTo>
                            <a:pt x="126" y="16"/>
                          </a:lnTo>
                          <a:lnTo>
                            <a:pt x="132" y="18"/>
                          </a:lnTo>
                          <a:lnTo>
                            <a:pt x="136" y="18"/>
                          </a:lnTo>
                          <a:lnTo>
                            <a:pt x="142" y="18"/>
                          </a:lnTo>
                          <a:lnTo>
                            <a:pt x="147" y="18"/>
                          </a:lnTo>
                          <a:lnTo>
                            <a:pt x="153" y="19"/>
                          </a:lnTo>
                          <a:lnTo>
                            <a:pt x="159" y="19"/>
                          </a:lnTo>
                          <a:lnTo>
                            <a:pt x="165" y="19"/>
                          </a:lnTo>
                          <a:lnTo>
                            <a:pt x="170" y="20"/>
                          </a:lnTo>
                          <a:lnTo>
                            <a:pt x="176" y="20"/>
                          </a:lnTo>
                          <a:lnTo>
                            <a:pt x="182" y="20"/>
                          </a:lnTo>
                          <a:lnTo>
                            <a:pt x="187" y="21"/>
                          </a:lnTo>
                          <a:lnTo>
                            <a:pt x="193" y="21"/>
                          </a:lnTo>
                          <a:lnTo>
                            <a:pt x="199" y="21"/>
                          </a:lnTo>
                          <a:lnTo>
                            <a:pt x="204" y="21"/>
                          </a:lnTo>
                          <a:lnTo>
                            <a:pt x="210" y="21"/>
                          </a:lnTo>
                          <a:lnTo>
                            <a:pt x="215" y="21"/>
                          </a:lnTo>
                          <a:lnTo>
                            <a:pt x="221" y="22"/>
                          </a:lnTo>
                          <a:lnTo>
                            <a:pt x="225" y="22"/>
                          </a:lnTo>
                          <a:lnTo>
                            <a:pt x="231" y="22"/>
                          </a:lnTo>
                          <a:lnTo>
                            <a:pt x="237" y="22"/>
                          </a:lnTo>
                          <a:lnTo>
                            <a:pt x="243" y="22"/>
                          </a:lnTo>
                          <a:lnTo>
                            <a:pt x="248" y="22"/>
                          </a:lnTo>
                          <a:lnTo>
                            <a:pt x="253" y="22"/>
                          </a:lnTo>
                          <a:lnTo>
                            <a:pt x="259" y="22"/>
                          </a:lnTo>
                          <a:lnTo>
                            <a:pt x="263" y="22"/>
                          </a:lnTo>
                          <a:lnTo>
                            <a:pt x="268" y="22"/>
                          </a:lnTo>
                          <a:lnTo>
                            <a:pt x="274" y="22"/>
                          </a:lnTo>
                          <a:lnTo>
                            <a:pt x="279" y="22"/>
                          </a:lnTo>
                          <a:lnTo>
                            <a:pt x="284" y="22"/>
                          </a:lnTo>
                          <a:lnTo>
                            <a:pt x="288" y="21"/>
                          </a:lnTo>
                          <a:lnTo>
                            <a:pt x="292" y="21"/>
                          </a:lnTo>
                          <a:lnTo>
                            <a:pt x="294" y="21"/>
                          </a:lnTo>
                          <a:lnTo>
                            <a:pt x="297" y="21"/>
                          </a:lnTo>
                          <a:lnTo>
                            <a:pt x="299" y="21"/>
                          </a:lnTo>
                          <a:lnTo>
                            <a:pt x="303" y="21"/>
                          </a:lnTo>
                          <a:lnTo>
                            <a:pt x="305" y="20"/>
                          </a:lnTo>
                          <a:lnTo>
                            <a:pt x="306" y="20"/>
                          </a:lnTo>
                          <a:lnTo>
                            <a:pt x="310" y="20"/>
                          </a:lnTo>
                          <a:lnTo>
                            <a:pt x="313" y="20"/>
                          </a:lnTo>
                          <a:lnTo>
                            <a:pt x="316" y="20"/>
                          </a:lnTo>
                          <a:lnTo>
                            <a:pt x="319" y="20"/>
                          </a:lnTo>
                          <a:lnTo>
                            <a:pt x="322" y="20"/>
                          </a:lnTo>
                          <a:lnTo>
                            <a:pt x="324" y="20"/>
                          </a:lnTo>
                          <a:lnTo>
                            <a:pt x="327" y="19"/>
                          </a:lnTo>
                          <a:lnTo>
                            <a:pt x="330" y="19"/>
                          </a:lnTo>
                          <a:lnTo>
                            <a:pt x="335" y="19"/>
                          </a:lnTo>
                          <a:lnTo>
                            <a:pt x="337" y="19"/>
                          </a:lnTo>
                          <a:lnTo>
                            <a:pt x="339" y="19"/>
                          </a:lnTo>
                          <a:lnTo>
                            <a:pt x="344" y="19"/>
                          </a:lnTo>
                          <a:lnTo>
                            <a:pt x="346" y="19"/>
                          </a:lnTo>
                          <a:lnTo>
                            <a:pt x="351" y="19"/>
                          </a:lnTo>
                          <a:lnTo>
                            <a:pt x="355" y="18"/>
                          </a:lnTo>
                          <a:lnTo>
                            <a:pt x="357" y="18"/>
                          </a:lnTo>
                          <a:lnTo>
                            <a:pt x="361" y="18"/>
                          </a:lnTo>
                          <a:lnTo>
                            <a:pt x="364" y="18"/>
                          </a:lnTo>
                          <a:lnTo>
                            <a:pt x="369" y="18"/>
                          </a:lnTo>
                          <a:lnTo>
                            <a:pt x="373" y="18"/>
                          </a:lnTo>
                          <a:lnTo>
                            <a:pt x="376" y="18"/>
                          </a:lnTo>
                          <a:lnTo>
                            <a:pt x="381" y="18"/>
                          </a:lnTo>
                          <a:lnTo>
                            <a:pt x="384" y="18"/>
                          </a:lnTo>
                          <a:lnTo>
                            <a:pt x="388" y="18"/>
                          </a:lnTo>
                          <a:lnTo>
                            <a:pt x="392" y="18"/>
                          </a:lnTo>
                          <a:lnTo>
                            <a:pt x="396" y="18"/>
                          </a:lnTo>
                          <a:lnTo>
                            <a:pt x="400" y="16"/>
                          </a:lnTo>
                          <a:lnTo>
                            <a:pt x="403" y="16"/>
                          </a:lnTo>
                          <a:lnTo>
                            <a:pt x="408" y="16"/>
                          </a:lnTo>
                          <a:lnTo>
                            <a:pt x="412" y="16"/>
                          </a:lnTo>
                          <a:lnTo>
                            <a:pt x="415" y="16"/>
                          </a:lnTo>
                          <a:lnTo>
                            <a:pt x="420" y="16"/>
                          </a:lnTo>
                          <a:lnTo>
                            <a:pt x="425" y="16"/>
                          </a:lnTo>
                          <a:lnTo>
                            <a:pt x="428" y="16"/>
                          </a:lnTo>
                          <a:lnTo>
                            <a:pt x="433" y="16"/>
                          </a:lnTo>
                          <a:lnTo>
                            <a:pt x="438" y="16"/>
                          </a:lnTo>
                          <a:lnTo>
                            <a:pt x="441" y="16"/>
                          </a:lnTo>
                          <a:lnTo>
                            <a:pt x="446" y="16"/>
                          </a:lnTo>
                          <a:lnTo>
                            <a:pt x="451" y="15"/>
                          </a:lnTo>
                          <a:lnTo>
                            <a:pt x="456" y="15"/>
                          </a:lnTo>
                          <a:lnTo>
                            <a:pt x="459" y="15"/>
                          </a:lnTo>
                          <a:lnTo>
                            <a:pt x="463" y="15"/>
                          </a:lnTo>
                          <a:lnTo>
                            <a:pt x="469" y="15"/>
                          </a:lnTo>
                          <a:lnTo>
                            <a:pt x="472" y="15"/>
                          </a:lnTo>
                          <a:lnTo>
                            <a:pt x="477" y="15"/>
                          </a:lnTo>
                          <a:lnTo>
                            <a:pt x="482" y="15"/>
                          </a:lnTo>
                          <a:lnTo>
                            <a:pt x="486" y="15"/>
                          </a:lnTo>
                          <a:lnTo>
                            <a:pt x="490" y="15"/>
                          </a:lnTo>
                          <a:lnTo>
                            <a:pt x="495" y="15"/>
                          </a:lnTo>
                          <a:lnTo>
                            <a:pt x="500" y="15"/>
                          </a:lnTo>
                          <a:lnTo>
                            <a:pt x="504" y="15"/>
                          </a:lnTo>
                          <a:lnTo>
                            <a:pt x="509" y="15"/>
                          </a:lnTo>
                          <a:lnTo>
                            <a:pt x="514" y="15"/>
                          </a:lnTo>
                          <a:lnTo>
                            <a:pt x="519" y="15"/>
                          </a:lnTo>
                          <a:lnTo>
                            <a:pt x="516" y="16"/>
                          </a:lnTo>
                          <a:lnTo>
                            <a:pt x="513" y="18"/>
                          </a:lnTo>
                          <a:lnTo>
                            <a:pt x="510" y="18"/>
                          </a:lnTo>
                          <a:lnTo>
                            <a:pt x="507" y="20"/>
                          </a:lnTo>
                          <a:lnTo>
                            <a:pt x="504" y="21"/>
                          </a:lnTo>
                          <a:lnTo>
                            <a:pt x="501" y="21"/>
                          </a:lnTo>
                          <a:lnTo>
                            <a:pt x="498" y="24"/>
                          </a:lnTo>
                          <a:lnTo>
                            <a:pt x="497" y="25"/>
                          </a:lnTo>
                          <a:lnTo>
                            <a:pt x="491" y="27"/>
                          </a:lnTo>
                          <a:lnTo>
                            <a:pt x="488" y="29"/>
                          </a:lnTo>
                          <a:lnTo>
                            <a:pt x="483" y="33"/>
                          </a:lnTo>
                          <a:lnTo>
                            <a:pt x="479" y="37"/>
                          </a:lnTo>
                          <a:lnTo>
                            <a:pt x="476" y="40"/>
                          </a:lnTo>
                          <a:lnTo>
                            <a:pt x="473" y="45"/>
                          </a:lnTo>
                          <a:lnTo>
                            <a:pt x="471" y="46"/>
                          </a:lnTo>
                          <a:lnTo>
                            <a:pt x="471" y="48"/>
                          </a:lnTo>
                          <a:lnTo>
                            <a:pt x="470" y="51"/>
                          </a:lnTo>
                          <a:lnTo>
                            <a:pt x="469" y="54"/>
                          </a:lnTo>
                          <a:lnTo>
                            <a:pt x="469" y="56"/>
                          </a:lnTo>
                          <a:lnTo>
                            <a:pt x="469" y="59"/>
                          </a:lnTo>
                          <a:lnTo>
                            <a:pt x="467" y="62"/>
                          </a:lnTo>
                          <a:lnTo>
                            <a:pt x="467" y="65"/>
                          </a:lnTo>
                          <a:lnTo>
                            <a:pt x="467" y="69"/>
                          </a:lnTo>
                          <a:lnTo>
                            <a:pt x="467" y="71"/>
                          </a:lnTo>
                          <a:lnTo>
                            <a:pt x="469" y="75"/>
                          </a:lnTo>
                          <a:lnTo>
                            <a:pt x="469" y="79"/>
                          </a:lnTo>
                          <a:lnTo>
                            <a:pt x="471" y="78"/>
                          </a:lnTo>
                          <a:lnTo>
                            <a:pt x="473" y="78"/>
                          </a:lnTo>
                          <a:lnTo>
                            <a:pt x="476" y="77"/>
                          </a:lnTo>
                          <a:lnTo>
                            <a:pt x="479" y="77"/>
                          </a:lnTo>
                          <a:lnTo>
                            <a:pt x="482" y="76"/>
                          </a:lnTo>
                          <a:lnTo>
                            <a:pt x="484" y="76"/>
                          </a:lnTo>
                          <a:lnTo>
                            <a:pt x="486" y="76"/>
                          </a:lnTo>
                          <a:lnTo>
                            <a:pt x="490" y="75"/>
                          </a:lnTo>
                          <a:lnTo>
                            <a:pt x="495" y="73"/>
                          </a:lnTo>
                          <a:lnTo>
                            <a:pt x="500" y="71"/>
                          </a:lnTo>
                          <a:lnTo>
                            <a:pt x="504" y="71"/>
                          </a:lnTo>
                          <a:lnTo>
                            <a:pt x="510" y="70"/>
                          </a:lnTo>
                          <a:lnTo>
                            <a:pt x="515" y="67"/>
                          </a:lnTo>
                          <a:lnTo>
                            <a:pt x="519" y="66"/>
                          </a:lnTo>
                          <a:lnTo>
                            <a:pt x="524" y="64"/>
                          </a:lnTo>
                          <a:lnTo>
                            <a:pt x="529" y="63"/>
                          </a:lnTo>
                          <a:lnTo>
                            <a:pt x="534" y="60"/>
                          </a:lnTo>
                          <a:lnTo>
                            <a:pt x="539" y="59"/>
                          </a:lnTo>
                          <a:lnTo>
                            <a:pt x="543" y="56"/>
                          </a:lnTo>
                          <a:lnTo>
                            <a:pt x="548" y="54"/>
                          </a:lnTo>
                          <a:lnTo>
                            <a:pt x="552" y="52"/>
                          </a:lnTo>
                          <a:lnTo>
                            <a:pt x="556" y="51"/>
                          </a:lnTo>
                          <a:lnTo>
                            <a:pt x="562" y="48"/>
                          </a:lnTo>
                          <a:lnTo>
                            <a:pt x="567" y="46"/>
                          </a:lnTo>
                          <a:lnTo>
                            <a:pt x="571" y="44"/>
                          </a:lnTo>
                          <a:lnTo>
                            <a:pt x="577" y="41"/>
                          </a:lnTo>
                          <a:lnTo>
                            <a:pt x="581" y="39"/>
                          </a:lnTo>
                          <a:lnTo>
                            <a:pt x="586" y="38"/>
                          </a:lnTo>
                          <a:lnTo>
                            <a:pt x="591" y="35"/>
                          </a:lnTo>
                          <a:lnTo>
                            <a:pt x="596" y="34"/>
                          </a:lnTo>
                          <a:lnTo>
                            <a:pt x="600" y="33"/>
                          </a:lnTo>
                          <a:lnTo>
                            <a:pt x="606" y="31"/>
                          </a:lnTo>
                          <a:lnTo>
                            <a:pt x="611" y="29"/>
                          </a:lnTo>
                          <a:lnTo>
                            <a:pt x="616" y="28"/>
                          </a:lnTo>
                          <a:lnTo>
                            <a:pt x="619" y="27"/>
                          </a:lnTo>
                          <a:lnTo>
                            <a:pt x="622" y="27"/>
                          </a:lnTo>
                          <a:lnTo>
                            <a:pt x="625" y="26"/>
                          </a:lnTo>
                          <a:lnTo>
                            <a:pt x="628" y="26"/>
                          </a:lnTo>
                          <a:lnTo>
                            <a:pt x="625" y="24"/>
                          </a:lnTo>
                          <a:lnTo>
                            <a:pt x="624" y="21"/>
                          </a:lnTo>
                          <a:lnTo>
                            <a:pt x="621" y="18"/>
                          </a:lnTo>
                          <a:lnTo>
                            <a:pt x="618" y="14"/>
                          </a:lnTo>
                          <a:lnTo>
                            <a:pt x="621" y="13"/>
                          </a:lnTo>
                          <a:lnTo>
                            <a:pt x="625" y="13"/>
                          </a:lnTo>
                          <a:lnTo>
                            <a:pt x="628" y="13"/>
                          </a:lnTo>
                          <a:lnTo>
                            <a:pt x="632" y="13"/>
                          </a:lnTo>
                          <a:lnTo>
                            <a:pt x="637" y="13"/>
                          </a:lnTo>
                          <a:lnTo>
                            <a:pt x="641" y="13"/>
                          </a:lnTo>
                          <a:lnTo>
                            <a:pt x="644" y="13"/>
                          </a:lnTo>
                          <a:lnTo>
                            <a:pt x="648" y="13"/>
                          </a:lnTo>
                          <a:lnTo>
                            <a:pt x="651" y="13"/>
                          </a:lnTo>
                          <a:lnTo>
                            <a:pt x="656" y="13"/>
                          </a:lnTo>
                          <a:lnTo>
                            <a:pt x="660" y="13"/>
                          </a:lnTo>
                          <a:lnTo>
                            <a:pt x="663" y="13"/>
                          </a:lnTo>
                          <a:lnTo>
                            <a:pt x="667" y="13"/>
                          </a:lnTo>
                          <a:lnTo>
                            <a:pt x="670" y="13"/>
                          </a:lnTo>
                          <a:lnTo>
                            <a:pt x="674" y="13"/>
                          </a:lnTo>
                          <a:lnTo>
                            <a:pt x="679" y="13"/>
                          </a:lnTo>
                          <a:lnTo>
                            <a:pt x="682" y="13"/>
                          </a:lnTo>
                          <a:lnTo>
                            <a:pt x="686" y="13"/>
                          </a:lnTo>
                          <a:lnTo>
                            <a:pt x="689" y="13"/>
                          </a:lnTo>
                          <a:lnTo>
                            <a:pt x="693" y="13"/>
                          </a:lnTo>
                          <a:lnTo>
                            <a:pt x="696" y="13"/>
                          </a:lnTo>
                          <a:lnTo>
                            <a:pt x="700" y="13"/>
                          </a:lnTo>
                          <a:lnTo>
                            <a:pt x="704" y="13"/>
                          </a:lnTo>
                          <a:lnTo>
                            <a:pt x="707" y="13"/>
                          </a:lnTo>
                          <a:lnTo>
                            <a:pt x="711" y="13"/>
                          </a:lnTo>
                          <a:lnTo>
                            <a:pt x="714" y="13"/>
                          </a:lnTo>
                          <a:lnTo>
                            <a:pt x="718" y="13"/>
                          </a:lnTo>
                          <a:lnTo>
                            <a:pt x="721" y="13"/>
                          </a:lnTo>
                          <a:lnTo>
                            <a:pt x="724" y="13"/>
                          </a:lnTo>
                          <a:lnTo>
                            <a:pt x="729" y="13"/>
                          </a:lnTo>
                          <a:lnTo>
                            <a:pt x="731" y="13"/>
                          </a:lnTo>
                          <a:lnTo>
                            <a:pt x="734" y="14"/>
                          </a:lnTo>
                          <a:lnTo>
                            <a:pt x="738" y="14"/>
                          </a:lnTo>
                          <a:lnTo>
                            <a:pt x="742" y="14"/>
                          </a:lnTo>
                          <a:lnTo>
                            <a:pt x="744" y="14"/>
                          </a:lnTo>
                          <a:lnTo>
                            <a:pt x="746" y="14"/>
                          </a:lnTo>
                          <a:lnTo>
                            <a:pt x="750" y="14"/>
                          </a:lnTo>
                          <a:lnTo>
                            <a:pt x="753" y="14"/>
                          </a:lnTo>
                          <a:lnTo>
                            <a:pt x="756" y="14"/>
                          </a:lnTo>
                          <a:lnTo>
                            <a:pt x="759" y="14"/>
                          </a:lnTo>
                          <a:lnTo>
                            <a:pt x="762" y="14"/>
                          </a:lnTo>
                          <a:lnTo>
                            <a:pt x="764" y="14"/>
                          </a:lnTo>
                          <a:lnTo>
                            <a:pt x="766" y="14"/>
                          </a:lnTo>
                          <a:lnTo>
                            <a:pt x="770" y="15"/>
                          </a:lnTo>
                          <a:lnTo>
                            <a:pt x="772" y="15"/>
                          </a:lnTo>
                          <a:lnTo>
                            <a:pt x="775" y="15"/>
                          </a:lnTo>
                          <a:lnTo>
                            <a:pt x="778" y="15"/>
                          </a:lnTo>
                          <a:lnTo>
                            <a:pt x="781" y="15"/>
                          </a:lnTo>
                          <a:lnTo>
                            <a:pt x="785" y="15"/>
                          </a:lnTo>
                          <a:lnTo>
                            <a:pt x="790" y="15"/>
                          </a:lnTo>
                          <a:lnTo>
                            <a:pt x="795" y="15"/>
                          </a:lnTo>
                          <a:lnTo>
                            <a:pt x="800" y="16"/>
                          </a:lnTo>
                          <a:lnTo>
                            <a:pt x="804" y="16"/>
                          </a:lnTo>
                          <a:lnTo>
                            <a:pt x="808" y="16"/>
                          </a:lnTo>
                          <a:lnTo>
                            <a:pt x="813" y="18"/>
                          </a:lnTo>
                          <a:lnTo>
                            <a:pt x="816" y="18"/>
                          </a:lnTo>
                          <a:lnTo>
                            <a:pt x="815" y="21"/>
                          </a:lnTo>
                          <a:lnTo>
                            <a:pt x="816" y="25"/>
                          </a:lnTo>
                          <a:lnTo>
                            <a:pt x="816" y="28"/>
                          </a:lnTo>
                          <a:lnTo>
                            <a:pt x="818" y="33"/>
                          </a:lnTo>
                          <a:lnTo>
                            <a:pt x="820" y="37"/>
                          </a:lnTo>
                          <a:lnTo>
                            <a:pt x="821" y="41"/>
                          </a:lnTo>
                          <a:lnTo>
                            <a:pt x="823" y="45"/>
                          </a:lnTo>
                          <a:lnTo>
                            <a:pt x="827" y="48"/>
                          </a:lnTo>
                          <a:lnTo>
                            <a:pt x="829" y="52"/>
                          </a:lnTo>
                          <a:lnTo>
                            <a:pt x="833" y="56"/>
                          </a:lnTo>
                          <a:lnTo>
                            <a:pt x="835" y="59"/>
                          </a:lnTo>
                          <a:lnTo>
                            <a:pt x="840" y="64"/>
                          </a:lnTo>
                          <a:lnTo>
                            <a:pt x="842" y="66"/>
                          </a:lnTo>
                          <a:lnTo>
                            <a:pt x="847" y="70"/>
                          </a:lnTo>
                          <a:lnTo>
                            <a:pt x="852" y="73"/>
                          </a:lnTo>
                          <a:lnTo>
                            <a:pt x="855" y="76"/>
                          </a:lnTo>
                          <a:lnTo>
                            <a:pt x="860" y="79"/>
                          </a:lnTo>
                          <a:lnTo>
                            <a:pt x="865" y="82"/>
                          </a:lnTo>
                          <a:lnTo>
                            <a:pt x="870" y="83"/>
                          </a:lnTo>
                          <a:lnTo>
                            <a:pt x="874" y="85"/>
                          </a:lnTo>
                          <a:lnTo>
                            <a:pt x="878" y="86"/>
                          </a:lnTo>
                          <a:lnTo>
                            <a:pt x="884" y="89"/>
                          </a:lnTo>
                          <a:lnTo>
                            <a:pt x="889" y="89"/>
                          </a:lnTo>
                          <a:lnTo>
                            <a:pt x="893" y="91"/>
                          </a:lnTo>
                          <a:lnTo>
                            <a:pt x="898" y="91"/>
                          </a:lnTo>
                          <a:lnTo>
                            <a:pt x="902" y="91"/>
                          </a:lnTo>
                          <a:lnTo>
                            <a:pt x="906" y="91"/>
                          </a:lnTo>
                          <a:lnTo>
                            <a:pt x="911" y="91"/>
                          </a:lnTo>
                          <a:lnTo>
                            <a:pt x="915" y="89"/>
                          </a:lnTo>
                          <a:lnTo>
                            <a:pt x="920" y="89"/>
                          </a:lnTo>
                          <a:lnTo>
                            <a:pt x="923" y="86"/>
                          </a:lnTo>
                          <a:lnTo>
                            <a:pt x="927" y="85"/>
                          </a:lnTo>
                          <a:lnTo>
                            <a:pt x="925" y="83"/>
                          </a:lnTo>
                          <a:lnTo>
                            <a:pt x="924" y="79"/>
                          </a:lnTo>
                          <a:lnTo>
                            <a:pt x="923" y="77"/>
                          </a:lnTo>
                          <a:lnTo>
                            <a:pt x="922" y="75"/>
                          </a:lnTo>
                          <a:lnTo>
                            <a:pt x="920" y="70"/>
                          </a:lnTo>
                          <a:lnTo>
                            <a:pt x="917" y="65"/>
                          </a:lnTo>
                          <a:lnTo>
                            <a:pt x="915" y="62"/>
                          </a:lnTo>
                          <a:lnTo>
                            <a:pt x="911" y="56"/>
                          </a:lnTo>
                          <a:lnTo>
                            <a:pt x="909" y="52"/>
                          </a:lnTo>
                          <a:lnTo>
                            <a:pt x="906" y="48"/>
                          </a:lnTo>
                          <a:lnTo>
                            <a:pt x="902" y="44"/>
                          </a:lnTo>
                          <a:lnTo>
                            <a:pt x="898" y="40"/>
                          </a:lnTo>
                          <a:lnTo>
                            <a:pt x="895" y="37"/>
                          </a:lnTo>
                          <a:lnTo>
                            <a:pt x="891" y="33"/>
                          </a:lnTo>
                          <a:lnTo>
                            <a:pt x="889" y="31"/>
                          </a:lnTo>
                          <a:lnTo>
                            <a:pt x="884" y="27"/>
                          </a:lnTo>
                          <a:lnTo>
                            <a:pt x="879" y="25"/>
                          </a:lnTo>
                          <a:lnTo>
                            <a:pt x="876" y="22"/>
                          </a:lnTo>
                          <a:lnTo>
                            <a:pt x="878" y="22"/>
                          </a:lnTo>
                          <a:lnTo>
                            <a:pt x="880" y="22"/>
                          </a:lnTo>
                          <a:lnTo>
                            <a:pt x="884" y="22"/>
                          </a:lnTo>
                          <a:lnTo>
                            <a:pt x="886" y="22"/>
                          </a:lnTo>
                          <a:lnTo>
                            <a:pt x="890" y="22"/>
                          </a:lnTo>
                          <a:lnTo>
                            <a:pt x="892" y="22"/>
                          </a:lnTo>
                          <a:lnTo>
                            <a:pt x="896" y="22"/>
                          </a:lnTo>
                          <a:lnTo>
                            <a:pt x="898" y="22"/>
                          </a:lnTo>
                          <a:lnTo>
                            <a:pt x="902" y="22"/>
                          </a:lnTo>
                          <a:lnTo>
                            <a:pt x="904" y="22"/>
                          </a:lnTo>
                          <a:lnTo>
                            <a:pt x="908" y="22"/>
                          </a:lnTo>
                          <a:lnTo>
                            <a:pt x="911" y="22"/>
                          </a:lnTo>
                          <a:lnTo>
                            <a:pt x="915" y="22"/>
                          </a:lnTo>
                          <a:lnTo>
                            <a:pt x="918" y="22"/>
                          </a:lnTo>
                          <a:lnTo>
                            <a:pt x="922" y="22"/>
                          </a:lnTo>
                          <a:lnTo>
                            <a:pt x="925" y="22"/>
                          </a:lnTo>
                          <a:lnTo>
                            <a:pt x="928" y="21"/>
                          </a:lnTo>
                          <a:lnTo>
                            <a:pt x="931" y="21"/>
                          </a:lnTo>
                          <a:lnTo>
                            <a:pt x="935" y="21"/>
                          </a:lnTo>
                          <a:lnTo>
                            <a:pt x="940" y="21"/>
                          </a:lnTo>
                          <a:lnTo>
                            <a:pt x="942" y="21"/>
                          </a:lnTo>
                          <a:lnTo>
                            <a:pt x="947" y="21"/>
                          </a:lnTo>
                          <a:lnTo>
                            <a:pt x="949" y="21"/>
                          </a:lnTo>
                          <a:lnTo>
                            <a:pt x="954" y="21"/>
                          </a:lnTo>
                          <a:lnTo>
                            <a:pt x="956" y="21"/>
                          </a:lnTo>
                          <a:lnTo>
                            <a:pt x="961" y="21"/>
                          </a:lnTo>
                          <a:lnTo>
                            <a:pt x="965" y="21"/>
                          </a:lnTo>
                          <a:lnTo>
                            <a:pt x="969" y="21"/>
                          </a:lnTo>
                          <a:lnTo>
                            <a:pt x="972" y="21"/>
                          </a:lnTo>
                          <a:lnTo>
                            <a:pt x="976" y="21"/>
                          </a:lnTo>
                          <a:lnTo>
                            <a:pt x="980" y="21"/>
                          </a:lnTo>
                          <a:lnTo>
                            <a:pt x="985" y="21"/>
                          </a:lnTo>
                          <a:lnTo>
                            <a:pt x="988" y="21"/>
                          </a:lnTo>
                          <a:lnTo>
                            <a:pt x="992" y="21"/>
                          </a:lnTo>
                          <a:lnTo>
                            <a:pt x="995" y="21"/>
                          </a:lnTo>
                          <a:lnTo>
                            <a:pt x="1000" y="21"/>
                          </a:lnTo>
                          <a:lnTo>
                            <a:pt x="1004" y="20"/>
                          </a:lnTo>
                          <a:lnTo>
                            <a:pt x="1007" y="20"/>
                          </a:lnTo>
                          <a:lnTo>
                            <a:pt x="1012" y="20"/>
                          </a:lnTo>
                          <a:lnTo>
                            <a:pt x="1017" y="20"/>
                          </a:lnTo>
                          <a:lnTo>
                            <a:pt x="1020" y="20"/>
                          </a:lnTo>
                          <a:lnTo>
                            <a:pt x="1025" y="20"/>
                          </a:lnTo>
                          <a:lnTo>
                            <a:pt x="1029" y="20"/>
                          </a:lnTo>
                          <a:lnTo>
                            <a:pt x="1033" y="20"/>
                          </a:lnTo>
                          <a:lnTo>
                            <a:pt x="1038" y="20"/>
                          </a:lnTo>
                          <a:lnTo>
                            <a:pt x="1042" y="20"/>
                          </a:lnTo>
                          <a:lnTo>
                            <a:pt x="1047" y="20"/>
                          </a:lnTo>
                          <a:lnTo>
                            <a:pt x="1050" y="20"/>
                          </a:lnTo>
                          <a:lnTo>
                            <a:pt x="1055" y="19"/>
                          </a:lnTo>
                          <a:lnTo>
                            <a:pt x="1060" y="19"/>
                          </a:lnTo>
                          <a:lnTo>
                            <a:pt x="1063" y="19"/>
                          </a:lnTo>
                          <a:lnTo>
                            <a:pt x="1068" y="19"/>
                          </a:lnTo>
                          <a:lnTo>
                            <a:pt x="1073" y="19"/>
                          </a:lnTo>
                          <a:lnTo>
                            <a:pt x="1076" y="19"/>
                          </a:lnTo>
                          <a:lnTo>
                            <a:pt x="1081" y="19"/>
                          </a:lnTo>
                          <a:lnTo>
                            <a:pt x="1084" y="19"/>
                          </a:lnTo>
                          <a:lnTo>
                            <a:pt x="1089" y="18"/>
                          </a:lnTo>
                          <a:lnTo>
                            <a:pt x="1094" y="18"/>
                          </a:lnTo>
                          <a:lnTo>
                            <a:pt x="1099" y="18"/>
                          </a:lnTo>
                          <a:lnTo>
                            <a:pt x="1102" y="18"/>
                          </a:lnTo>
                          <a:lnTo>
                            <a:pt x="1107" y="18"/>
                          </a:lnTo>
                          <a:lnTo>
                            <a:pt x="1112" y="18"/>
                          </a:lnTo>
                          <a:lnTo>
                            <a:pt x="1115" y="18"/>
                          </a:lnTo>
                          <a:lnTo>
                            <a:pt x="1120" y="18"/>
                          </a:lnTo>
                          <a:lnTo>
                            <a:pt x="1118" y="21"/>
                          </a:lnTo>
                          <a:lnTo>
                            <a:pt x="1115" y="24"/>
                          </a:lnTo>
                          <a:lnTo>
                            <a:pt x="1113" y="27"/>
                          </a:lnTo>
                          <a:lnTo>
                            <a:pt x="1112" y="31"/>
                          </a:lnTo>
                          <a:lnTo>
                            <a:pt x="1108" y="34"/>
                          </a:lnTo>
                          <a:lnTo>
                            <a:pt x="1106" y="38"/>
                          </a:lnTo>
                          <a:lnTo>
                            <a:pt x="1103" y="41"/>
                          </a:lnTo>
                          <a:lnTo>
                            <a:pt x="1103" y="44"/>
                          </a:lnTo>
                          <a:lnTo>
                            <a:pt x="1107" y="44"/>
                          </a:lnTo>
                          <a:lnTo>
                            <a:pt x="1113" y="45"/>
                          </a:lnTo>
                          <a:lnTo>
                            <a:pt x="1117" y="46"/>
                          </a:lnTo>
                          <a:lnTo>
                            <a:pt x="1122" y="47"/>
                          </a:lnTo>
                          <a:lnTo>
                            <a:pt x="1127" y="48"/>
                          </a:lnTo>
                          <a:lnTo>
                            <a:pt x="1132" y="50"/>
                          </a:lnTo>
                          <a:lnTo>
                            <a:pt x="1137" y="52"/>
                          </a:lnTo>
                          <a:lnTo>
                            <a:pt x="1141" y="54"/>
                          </a:lnTo>
                          <a:lnTo>
                            <a:pt x="1146" y="56"/>
                          </a:lnTo>
                          <a:lnTo>
                            <a:pt x="1151" y="59"/>
                          </a:lnTo>
                          <a:lnTo>
                            <a:pt x="1156" y="60"/>
                          </a:lnTo>
                          <a:lnTo>
                            <a:pt x="1160" y="64"/>
                          </a:lnTo>
                          <a:lnTo>
                            <a:pt x="1164" y="66"/>
                          </a:lnTo>
                          <a:lnTo>
                            <a:pt x="1170" y="69"/>
                          </a:lnTo>
                          <a:lnTo>
                            <a:pt x="1175" y="71"/>
                          </a:lnTo>
                          <a:lnTo>
                            <a:pt x="1179" y="73"/>
                          </a:lnTo>
                          <a:lnTo>
                            <a:pt x="1184" y="75"/>
                          </a:lnTo>
                          <a:lnTo>
                            <a:pt x="1189" y="76"/>
                          </a:lnTo>
                          <a:lnTo>
                            <a:pt x="1194" y="78"/>
                          </a:lnTo>
                          <a:lnTo>
                            <a:pt x="1198" y="81"/>
                          </a:lnTo>
                          <a:lnTo>
                            <a:pt x="1202" y="82"/>
                          </a:lnTo>
                          <a:lnTo>
                            <a:pt x="1208" y="82"/>
                          </a:lnTo>
                          <a:lnTo>
                            <a:pt x="1213" y="83"/>
                          </a:lnTo>
                          <a:lnTo>
                            <a:pt x="1217" y="83"/>
                          </a:lnTo>
                          <a:lnTo>
                            <a:pt x="1221" y="83"/>
                          </a:lnTo>
                          <a:lnTo>
                            <a:pt x="1227" y="82"/>
                          </a:lnTo>
                          <a:lnTo>
                            <a:pt x="1230" y="81"/>
                          </a:lnTo>
                          <a:lnTo>
                            <a:pt x="1236" y="79"/>
                          </a:lnTo>
                          <a:lnTo>
                            <a:pt x="1241" y="76"/>
                          </a:lnTo>
                          <a:lnTo>
                            <a:pt x="1246" y="73"/>
                          </a:lnTo>
                          <a:lnTo>
                            <a:pt x="1251" y="71"/>
                          </a:lnTo>
                          <a:lnTo>
                            <a:pt x="1257" y="67"/>
                          </a:lnTo>
                          <a:lnTo>
                            <a:pt x="1251" y="64"/>
                          </a:lnTo>
                          <a:lnTo>
                            <a:pt x="1246" y="59"/>
                          </a:lnTo>
                          <a:lnTo>
                            <a:pt x="1241" y="56"/>
                          </a:lnTo>
                          <a:lnTo>
                            <a:pt x="1236" y="52"/>
                          </a:lnTo>
                          <a:lnTo>
                            <a:pt x="1232" y="48"/>
                          </a:lnTo>
                          <a:lnTo>
                            <a:pt x="1227" y="45"/>
                          </a:lnTo>
                          <a:lnTo>
                            <a:pt x="1222" y="41"/>
                          </a:lnTo>
                          <a:lnTo>
                            <a:pt x="1217" y="38"/>
                          </a:lnTo>
                          <a:lnTo>
                            <a:pt x="1213" y="34"/>
                          </a:lnTo>
                          <a:lnTo>
                            <a:pt x="1208" y="31"/>
                          </a:lnTo>
                          <a:lnTo>
                            <a:pt x="1202" y="28"/>
                          </a:lnTo>
                          <a:lnTo>
                            <a:pt x="1197" y="26"/>
                          </a:lnTo>
                          <a:lnTo>
                            <a:pt x="1192" y="22"/>
                          </a:lnTo>
                          <a:lnTo>
                            <a:pt x="1188" y="20"/>
                          </a:lnTo>
                          <a:lnTo>
                            <a:pt x="1182" y="18"/>
                          </a:lnTo>
                          <a:lnTo>
                            <a:pt x="1177" y="15"/>
                          </a:lnTo>
                          <a:lnTo>
                            <a:pt x="1182" y="15"/>
                          </a:lnTo>
                          <a:lnTo>
                            <a:pt x="1187" y="15"/>
                          </a:lnTo>
                          <a:lnTo>
                            <a:pt x="1190" y="14"/>
                          </a:lnTo>
                          <a:lnTo>
                            <a:pt x="1195" y="14"/>
                          </a:lnTo>
                          <a:lnTo>
                            <a:pt x="1200" y="14"/>
                          </a:lnTo>
                          <a:lnTo>
                            <a:pt x="1203" y="14"/>
                          </a:lnTo>
                          <a:lnTo>
                            <a:pt x="1208" y="13"/>
                          </a:lnTo>
                          <a:lnTo>
                            <a:pt x="1213" y="13"/>
                          </a:lnTo>
                          <a:lnTo>
                            <a:pt x="1217" y="13"/>
                          </a:lnTo>
                          <a:lnTo>
                            <a:pt x="1221" y="13"/>
                          </a:lnTo>
                          <a:lnTo>
                            <a:pt x="1226" y="13"/>
                          </a:lnTo>
                          <a:lnTo>
                            <a:pt x="1230" y="13"/>
                          </a:lnTo>
                          <a:lnTo>
                            <a:pt x="1234" y="12"/>
                          </a:lnTo>
                          <a:lnTo>
                            <a:pt x="1239" y="12"/>
                          </a:lnTo>
                          <a:lnTo>
                            <a:pt x="1243" y="12"/>
                          </a:lnTo>
                          <a:lnTo>
                            <a:pt x="1247" y="12"/>
                          </a:lnTo>
                          <a:lnTo>
                            <a:pt x="1251" y="12"/>
                          </a:lnTo>
                          <a:lnTo>
                            <a:pt x="1255" y="10"/>
                          </a:lnTo>
                          <a:lnTo>
                            <a:pt x="1260" y="10"/>
                          </a:lnTo>
                          <a:lnTo>
                            <a:pt x="1264" y="10"/>
                          </a:lnTo>
                          <a:lnTo>
                            <a:pt x="1268" y="10"/>
                          </a:lnTo>
                          <a:lnTo>
                            <a:pt x="1272" y="10"/>
                          </a:lnTo>
                          <a:lnTo>
                            <a:pt x="1275" y="9"/>
                          </a:lnTo>
                          <a:lnTo>
                            <a:pt x="1280" y="9"/>
                          </a:lnTo>
                          <a:lnTo>
                            <a:pt x="1284" y="9"/>
                          </a:lnTo>
                          <a:lnTo>
                            <a:pt x="1289" y="9"/>
                          </a:lnTo>
                          <a:lnTo>
                            <a:pt x="1291" y="8"/>
                          </a:lnTo>
                          <a:lnTo>
                            <a:pt x="1296" y="8"/>
                          </a:lnTo>
                          <a:lnTo>
                            <a:pt x="1300" y="8"/>
                          </a:lnTo>
                          <a:lnTo>
                            <a:pt x="1304" y="8"/>
                          </a:lnTo>
                          <a:lnTo>
                            <a:pt x="1309" y="8"/>
                          </a:lnTo>
                          <a:lnTo>
                            <a:pt x="1312" y="8"/>
                          </a:lnTo>
                          <a:lnTo>
                            <a:pt x="1316" y="8"/>
                          </a:lnTo>
                          <a:lnTo>
                            <a:pt x="1319" y="7"/>
                          </a:lnTo>
                          <a:lnTo>
                            <a:pt x="1323" y="7"/>
                          </a:lnTo>
                          <a:lnTo>
                            <a:pt x="1327" y="7"/>
                          </a:lnTo>
                          <a:lnTo>
                            <a:pt x="1330" y="6"/>
                          </a:lnTo>
                          <a:lnTo>
                            <a:pt x="1334" y="6"/>
                          </a:lnTo>
                          <a:lnTo>
                            <a:pt x="1338" y="6"/>
                          </a:lnTo>
                          <a:lnTo>
                            <a:pt x="1342" y="6"/>
                          </a:lnTo>
                          <a:lnTo>
                            <a:pt x="1346" y="6"/>
                          </a:lnTo>
                          <a:lnTo>
                            <a:pt x="1349" y="5"/>
                          </a:lnTo>
                          <a:lnTo>
                            <a:pt x="1351" y="5"/>
                          </a:lnTo>
                          <a:lnTo>
                            <a:pt x="1356" y="5"/>
                          </a:lnTo>
                          <a:lnTo>
                            <a:pt x="1359" y="5"/>
                          </a:lnTo>
                          <a:lnTo>
                            <a:pt x="1362" y="3"/>
                          </a:lnTo>
                          <a:lnTo>
                            <a:pt x="1366" y="3"/>
                          </a:lnTo>
                          <a:lnTo>
                            <a:pt x="1369" y="3"/>
                          </a:lnTo>
                          <a:lnTo>
                            <a:pt x="1372" y="3"/>
                          </a:lnTo>
                          <a:lnTo>
                            <a:pt x="1375" y="3"/>
                          </a:lnTo>
                          <a:lnTo>
                            <a:pt x="1379" y="3"/>
                          </a:lnTo>
                          <a:lnTo>
                            <a:pt x="1382" y="3"/>
                          </a:lnTo>
                          <a:lnTo>
                            <a:pt x="1385" y="2"/>
                          </a:lnTo>
                          <a:lnTo>
                            <a:pt x="1387" y="2"/>
                          </a:lnTo>
                          <a:lnTo>
                            <a:pt x="1389" y="1"/>
                          </a:lnTo>
                          <a:lnTo>
                            <a:pt x="1393" y="1"/>
                          </a:lnTo>
                          <a:lnTo>
                            <a:pt x="1395" y="1"/>
                          </a:lnTo>
                          <a:lnTo>
                            <a:pt x="1398" y="0"/>
                          </a:lnTo>
                          <a:lnTo>
                            <a:pt x="1401" y="0"/>
                          </a:lnTo>
                          <a:lnTo>
                            <a:pt x="1405" y="0"/>
                          </a:lnTo>
                          <a:lnTo>
                            <a:pt x="1407" y="0"/>
                          </a:lnTo>
                          <a:lnTo>
                            <a:pt x="1410" y="0"/>
                          </a:lnTo>
                          <a:lnTo>
                            <a:pt x="1412" y="0"/>
                          </a:lnTo>
                          <a:lnTo>
                            <a:pt x="1416" y="0"/>
                          </a:lnTo>
                          <a:lnTo>
                            <a:pt x="1425" y="84"/>
                          </a:lnTo>
                          <a:lnTo>
                            <a:pt x="1424" y="84"/>
                          </a:lnTo>
                          <a:lnTo>
                            <a:pt x="1421" y="84"/>
                          </a:lnTo>
                          <a:lnTo>
                            <a:pt x="1420" y="84"/>
                          </a:lnTo>
                          <a:lnTo>
                            <a:pt x="1416" y="84"/>
                          </a:lnTo>
                          <a:lnTo>
                            <a:pt x="1412" y="85"/>
                          </a:lnTo>
                          <a:lnTo>
                            <a:pt x="1407" y="85"/>
                          </a:lnTo>
                          <a:lnTo>
                            <a:pt x="1402" y="86"/>
                          </a:lnTo>
                          <a:lnTo>
                            <a:pt x="1400" y="86"/>
                          </a:lnTo>
                          <a:lnTo>
                            <a:pt x="1397" y="86"/>
                          </a:lnTo>
                          <a:lnTo>
                            <a:pt x="1393" y="86"/>
                          </a:lnTo>
                          <a:lnTo>
                            <a:pt x="1389" y="88"/>
                          </a:lnTo>
                          <a:lnTo>
                            <a:pt x="1387" y="88"/>
                          </a:lnTo>
                          <a:lnTo>
                            <a:pt x="1383" y="89"/>
                          </a:lnTo>
                          <a:lnTo>
                            <a:pt x="1380" y="89"/>
                          </a:lnTo>
                          <a:lnTo>
                            <a:pt x="1376" y="89"/>
                          </a:lnTo>
                          <a:lnTo>
                            <a:pt x="1372" y="89"/>
                          </a:lnTo>
                          <a:lnTo>
                            <a:pt x="1368" y="90"/>
                          </a:lnTo>
                          <a:lnTo>
                            <a:pt x="1363" y="90"/>
                          </a:lnTo>
                          <a:lnTo>
                            <a:pt x="1360" y="91"/>
                          </a:lnTo>
                          <a:lnTo>
                            <a:pt x="1354" y="91"/>
                          </a:lnTo>
                          <a:lnTo>
                            <a:pt x="1350" y="91"/>
                          </a:lnTo>
                          <a:lnTo>
                            <a:pt x="1346" y="92"/>
                          </a:lnTo>
                          <a:lnTo>
                            <a:pt x="1341" y="94"/>
                          </a:lnTo>
                          <a:lnTo>
                            <a:pt x="1335" y="94"/>
                          </a:lnTo>
                          <a:lnTo>
                            <a:pt x="1329" y="94"/>
                          </a:lnTo>
                          <a:lnTo>
                            <a:pt x="1324" y="94"/>
                          </a:lnTo>
                          <a:lnTo>
                            <a:pt x="1319" y="95"/>
                          </a:lnTo>
                          <a:lnTo>
                            <a:pt x="1312" y="96"/>
                          </a:lnTo>
                          <a:lnTo>
                            <a:pt x="1306" y="96"/>
                          </a:lnTo>
                          <a:lnTo>
                            <a:pt x="1302" y="97"/>
                          </a:lnTo>
                          <a:lnTo>
                            <a:pt x="1296" y="97"/>
                          </a:lnTo>
                          <a:lnTo>
                            <a:pt x="1289" y="97"/>
                          </a:lnTo>
                          <a:lnTo>
                            <a:pt x="1283" y="97"/>
                          </a:lnTo>
                          <a:lnTo>
                            <a:pt x="1275" y="98"/>
                          </a:lnTo>
                          <a:lnTo>
                            <a:pt x="1270" y="100"/>
                          </a:lnTo>
                          <a:lnTo>
                            <a:pt x="1262" y="100"/>
                          </a:lnTo>
                          <a:lnTo>
                            <a:pt x="1255" y="100"/>
                          </a:lnTo>
                          <a:lnTo>
                            <a:pt x="1249" y="100"/>
                          </a:lnTo>
                          <a:lnTo>
                            <a:pt x="1242" y="102"/>
                          </a:lnTo>
                          <a:lnTo>
                            <a:pt x="1235" y="102"/>
                          </a:lnTo>
                          <a:lnTo>
                            <a:pt x="1228" y="102"/>
                          </a:lnTo>
                          <a:lnTo>
                            <a:pt x="1220" y="102"/>
                          </a:lnTo>
                          <a:lnTo>
                            <a:pt x="1213" y="102"/>
                          </a:lnTo>
                          <a:lnTo>
                            <a:pt x="1205" y="103"/>
                          </a:lnTo>
                          <a:lnTo>
                            <a:pt x="1197" y="104"/>
                          </a:lnTo>
                          <a:lnTo>
                            <a:pt x="1190" y="104"/>
                          </a:lnTo>
                          <a:lnTo>
                            <a:pt x="1182" y="104"/>
                          </a:lnTo>
                          <a:lnTo>
                            <a:pt x="1173" y="104"/>
                          </a:lnTo>
                          <a:lnTo>
                            <a:pt x="1165" y="104"/>
                          </a:lnTo>
                          <a:lnTo>
                            <a:pt x="1157" y="105"/>
                          </a:lnTo>
                          <a:lnTo>
                            <a:pt x="1149" y="107"/>
                          </a:lnTo>
                          <a:lnTo>
                            <a:pt x="1140" y="107"/>
                          </a:lnTo>
                          <a:lnTo>
                            <a:pt x="1132" y="107"/>
                          </a:lnTo>
                          <a:lnTo>
                            <a:pt x="1122" y="107"/>
                          </a:lnTo>
                          <a:lnTo>
                            <a:pt x="1114" y="107"/>
                          </a:lnTo>
                          <a:lnTo>
                            <a:pt x="1112" y="103"/>
                          </a:lnTo>
                          <a:lnTo>
                            <a:pt x="1108" y="100"/>
                          </a:lnTo>
                          <a:lnTo>
                            <a:pt x="1106" y="95"/>
                          </a:lnTo>
                          <a:lnTo>
                            <a:pt x="1102" y="91"/>
                          </a:lnTo>
                          <a:lnTo>
                            <a:pt x="1099" y="89"/>
                          </a:lnTo>
                          <a:lnTo>
                            <a:pt x="1096" y="85"/>
                          </a:lnTo>
                          <a:lnTo>
                            <a:pt x="1094" y="82"/>
                          </a:lnTo>
                          <a:lnTo>
                            <a:pt x="1090" y="79"/>
                          </a:lnTo>
                          <a:lnTo>
                            <a:pt x="1086" y="76"/>
                          </a:lnTo>
                          <a:lnTo>
                            <a:pt x="1083" y="73"/>
                          </a:lnTo>
                          <a:lnTo>
                            <a:pt x="1080" y="71"/>
                          </a:lnTo>
                          <a:lnTo>
                            <a:pt x="1076" y="70"/>
                          </a:lnTo>
                          <a:lnTo>
                            <a:pt x="1074" y="67"/>
                          </a:lnTo>
                          <a:lnTo>
                            <a:pt x="1070" y="65"/>
                          </a:lnTo>
                          <a:lnTo>
                            <a:pt x="1065" y="64"/>
                          </a:lnTo>
                          <a:lnTo>
                            <a:pt x="1063" y="62"/>
                          </a:lnTo>
                          <a:lnTo>
                            <a:pt x="1060" y="60"/>
                          </a:lnTo>
                          <a:lnTo>
                            <a:pt x="1056" y="58"/>
                          </a:lnTo>
                          <a:lnTo>
                            <a:pt x="1051" y="56"/>
                          </a:lnTo>
                          <a:lnTo>
                            <a:pt x="1048" y="56"/>
                          </a:lnTo>
                          <a:lnTo>
                            <a:pt x="1044" y="53"/>
                          </a:lnTo>
                          <a:lnTo>
                            <a:pt x="1041" y="52"/>
                          </a:lnTo>
                          <a:lnTo>
                            <a:pt x="1037" y="51"/>
                          </a:lnTo>
                          <a:lnTo>
                            <a:pt x="1033" y="50"/>
                          </a:lnTo>
                          <a:lnTo>
                            <a:pt x="1030" y="48"/>
                          </a:lnTo>
                          <a:lnTo>
                            <a:pt x="1026" y="46"/>
                          </a:lnTo>
                          <a:lnTo>
                            <a:pt x="1022" y="45"/>
                          </a:lnTo>
                          <a:lnTo>
                            <a:pt x="1018" y="44"/>
                          </a:lnTo>
                          <a:lnTo>
                            <a:pt x="1014" y="43"/>
                          </a:lnTo>
                          <a:lnTo>
                            <a:pt x="1011" y="41"/>
                          </a:lnTo>
                          <a:lnTo>
                            <a:pt x="1007" y="39"/>
                          </a:lnTo>
                          <a:lnTo>
                            <a:pt x="1004" y="38"/>
                          </a:lnTo>
                          <a:lnTo>
                            <a:pt x="1001" y="38"/>
                          </a:lnTo>
                          <a:lnTo>
                            <a:pt x="1000" y="39"/>
                          </a:lnTo>
                          <a:lnTo>
                            <a:pt x="998" y="40"/>
                          </a:lnTo>
                          <a:lnTo>
                            <a:pt x="994" y="41"/>
                          </a:lnTo>
                          <a:lnTo>
                            <a:pt x="990" y="43"/>
                          </a:lnTo>
                          <a:lnTo>
                            <a:pt x="987" y="45"/>
                          </a:lnTo>
                          <a:lnTo>
                            <a:pt x="982" y="47"/>
                          </a:lnTo>
                          <a:lnTo>
                            <a:pt x="980" y="51"/>
                          </a:lnTo>
                          <a:lnTo>
                            <a:pt x="974" y="53"/>
                          </a:lnTo>
                          <a:lnTo>
                            <a:pt x="971" y="56"/>
                          </a:lnTo>
                          <a:lnTo>
                            <a:pt x="967" y="58"/>
                          </a:lnTo>
                          <a:lnTo>
                            <a:pt x="962" y="60"/>
                          </a:lnTo>
                          <a:lnTo>
                            <a:pt x="959" y="62"/>
                          </a:lnTo>
                          <a:lnTo>
                            <a:pt x="956" y="64"/>
                          </a:lnTo>
                          <a:lnTo>
                            <a:pt x="952" y="65"/>
                          </a:lnTo>
                          <a:lnTo>
                            <a:pt x="950" y="67"/>
                          </a:lnTo>
                          <a:lnTo>
                            <a:pt x="952" y="69"/>
                          </a:lnTo>
                          <a:lnTo>
                            <a:pt x="955" y="71"/>
                          </a:lnTo>
                          <a:lnTo>
                            <a:pt x="959" y="76"/>
                          </a:lnTo>
                          <a:lnTo>
                            <a:pt x="962" y="79"/>
                          </a:lnTo>
                          <a:lnTo>
                            <a:pt x="965" y="82"/>
                          </a:lnTo>
                          <a:lnTo>
                            <a:pt x="969" y="85"/>
                          </a:lnTo>
                          <a:lnTo>
                            <a:pt x="972" y="88"/>
                          </a:lnTo>
                          <a:lnTo>
                            <a:pt x="974" y="91"/>
                          </a:lnTo>
                          <a:lnTo>
                            <a:pt x="976" y="89"/>
                          </a:lnTo>
                          <a:lnTo>
                            <a:pt x="980" y="86"/>
                          </a:lnTo>
                          <a:lnTo>
                            <a:pt x="982" y="85"/>
                          </a:lnTo>
                          <a:lnTo>
                            <a:pt x="985" y="84"/>
                          </a:lnTo>
                          <a:lnTo>
                            <a:pt x="987" y="83"/>
                          </a:lnTo>
                          <a:lnTo>
                            <a:pt x="990" y="83"/>
                          </a:lnTo>
                          <a:lnTo>
                            <a:pt x="992" y="82"/>
                          </a:lnTo>
                          <a:lnTo>
                            <a:pt x="995" y="82"/>
                          </a:lnTo>
                          <a:lnTo>
                            <a:pt x="1000" y="82"/>
                          </a:lnTo>
                          <a:lnTo>
                            <a:pt x="1005" y="83"/>
                          </a:lnTo>
                          <a:lnTo>
                            <a:pt x="1010" y="84"/>
                          </a:lnTo>
                          <a:lnTo>
                            <a:pt x="1014" y="85"/>
                          </a:lnTo>
                          <a:lnTo>
                            <a:pt x="1018" y="86"/>
                          </a:lnTo>
                          <a:lnTo>
                            <a:pt x="1023" y="89"/>
                          </a:lnTo>
                          <a:lnTo>
                            <a:pt x="1026" y="91"/>
                          </a:lnTo>
                          <a:lnTo>
                            <a:pt x="1031" y="96"/>
                          </a:lnTo>
                          <a:lnTo>
                            <a:pt x="1035" y="98"/>
                          </a:lnTo>
                          <a:lnTo>
                            <a:pt x="1038" y="102"/>
                          </a:lnTo>
                          <a:lnTo>
                            <a:pt x="1043" y="104"/>
                          </a:lnTo>
                          <a:lnTo>
                            <a:pt x="1047" y="109"/>
                          </a:lnTo>
                          <a:lnTo>
                            <a:pt x="1042" y="109"/>
                          </a:lnTo>
                          <a:lnTo>
                            <a:pt x="1037" y="109"/>
                          </a:lnTo>
                          <a:lnTo>
                            <a:pt x="1032" y="109"/>
                          </a:lnTo>
                          <a:lnTo>
                            <a:pt x="1028" y="109"/>
                          </a:lnTo>
                          <a:lnTo>
                            <a:pt x="1022" y="109"/>
                          </a:lnTo>
                          <a:lnTo>
                            <a:pt x="1018" y="109"/>
                          </a:lnTo>
                          <a:lnTo>
                            <a:pt x="1012" y="109"/>
                          </a:lnTo>
                          <a:lnTo>
                            <a:pt x="1007" y="109"/>
                          </a:lnTo>
                          <a:lnTo>
                            <a:pt x="1003" y="108"/>
                          </a:lnTo>
                          <a:lnTo>
                            <a:pt x="998" y="108"/>
                          </a:lnTo>
                          <a:lnTo>
                            <a:pt x="992" y="108"/>
                          </a:lnTo>
                          <a:lnTo>
                            <a:pt x="987" y="108"/>
                          </a:lnTo>
                          <a:lnTo>
                            <a:pt x="982" y="108"/>
                          </a:lnTo>
                          <a:lnTo>
                            <a:pt x="978" y="108"/>
                          </a:lnTo>
                          <a:lnTo>
                            <a:pt x="973" y="108"/>
                          </a:lnTo>
                          <a:lnTo>
                            <a:pt x="968" y="108"/>
                          </a:lnTo>
                          <a:lnTo>
                            <a:pt x="965" y="107"/>
                          </a:lnTo>
                          <a:lnTo>
                            <a:pt x="962" y="107"/>
                          </a:lnTo>
                          <a:lnTo>
                            <a:pt x="960" y="107"/>
                          </a:lnTo>
                          <a:lnTo>
                            <a:pt x="958" y="107"/>
                          </a:lnTo>
                          <a:lnTo>
                            <a:pt x="954" y="107"/>
                          </a:lnTo>
                          <a:lnTo>
                            <a:pt x="952" y="107"/>
                          </a:lnTo>
                          <a:lnTo>
                            <a:pt x="949" y="107"/>
                          </a:lnTo>
                          <a:lnTo>
                            <a:pt x="947" y="107"/>
                          </a:lnTo>
                          <a:lnTo>
                            <a:pt x="944" y="107"/>
                          </a:lnTo>
                          <a:lnTo>
                            <a:pt x="942" y="107"/>
                          </a:lnTo>
                          <a:lnTo>
                            <a:pt x="940" y="107"/>
                          </a:lnTo>
                          <a:lnTo>
                            <a:pt x="936" y="107"/>
                          </a:lnTo>
                          <a:lnTo>
                            <a:pt x="931" y="107"/>
                          </a:lnTo>
                          <a:lnTo>
                            <a:pt x="927" y="107"/>
                          </a:lnTo>
                          <a:lnTo>
                            <a:pt x="924" y="107"/>
                          </a:lnTo>
                          <a:lnTo>
                            <a:pt x="921" y="107"/>
                          </a:lnTo>
                          <a:lnTo>
                            <a:pt x="918" y="107"/>
                          </a:lnTo>
                          <a:lnTo>
                            <a:pt x="916" y="107"/>
                          </a:lnTo>
                          <a:lnTo>
                            <a:pt x="914" y="107"/>
                          </a:lnTo>
                          <a:lnTo>
                            <a:pt x="910" y="107"/>
                          </a:lnTo>
                          <a:lnTo>
                            <a:pt x="908" y="107"/>
                          </a:lnTo>
                          <a:lnTo>
                            <a:pt x="905" y="107"/>
                          </a:lnTo>
                          <a:lnTo>
                            <a:pt x="903" y="105"/>
                          </a:lnTo>
                          <a:lnTo>
                            <a:pt x="899" y="105"/>
                          </a:lnTo>
                          <a:lnTo>
                            <a:pt x="897" y="105"/>
                          </a:lnTo>
                          <a:lnTo>
                            <a:pt x="895" y="105"/>
                          </a:lnTo>
                          <a:lnTo>
                            <a:pt x="892" y="105"/>
                          </a:lnTo>
                          <a:lnTo>
                            <a:pt x="889" y="105"/>
                          </a:lnTo>
                          <a:lnTo>
                            <a:pt x="886" y="105"/>
                          </a:lnTo>
                          <a:lnTo>
                            <a:pt x="884" y="105"/>
                          </a:lnTo>
                          <a:lnTo>
                            <a:pt x="880" y="104"/>
                          </a:lnTo>
                          <a:lnTo>
                            <a:pt x="877" y="104"/>
                          </a:lnTo>
                          <a:lnTo>
                            <a:pt x="873" y="104"/>
                          </a:lnTo>
                          <a:lnTo>
                            <a:pt x="870" y="104"/>
                          </a:lnTo>
                          <a:lnTo>
                            <a:pt x="866" y="104"/>
                          </a:lnTo>
                          <a:lnTo>
                            <a:pt x="863" y="104"/>
                          </a:lnTo>
                          <a:lnTo>
                            <a:pt x="858" y="104"/>
                          </a:lnTo>
                          <a:lnTo>
                            <a:pt x="855" y="104"/>
                          </a:lnTo>
                          <a:lnTo>
                            <a:pt x="852" y="104"/>
                          </a:lnTo>
                          <a:lnTo>
                            <a:pt x="848" y="104"/>
                          </a:lnTo>
                          <a:lnTo>
                            <a:pt x="845" y="104"/>
                          </a:lnTo>
                          <a:lnTo>
                            <a:pt x="840" y="104"/>
                          </a:lnTo>
                          <a:lnTo>
                            <a:pt x="838" y="104"/>
                          </a:lnTo>
                          <a:lnTo>
                            <a:pt x="834" y="104"/>
                          </a:lnTo>
                          <a:lnTo>
                            <a:pt x="831" y="104"/>
                          </a:lnTo>
                          <a:lnTo>
                            <a:pt x="827" y="104"/>
                          </a:lnTo>
                          <a:lnTo>
                            <a:pt x="826" y="100"/>
                          </a:lnTo>
                          <a:lnTo>
                            <a:pt x="826" y="96"/>
                          </a:lnTo>
                          <a:lnTo>
                            <a:pt x="825" y="91"/>
                          </a:lnTo>
                          <a:lnTo>
                            <a:pt x="823" y="89"/>
                          </a:lnTo>
                          <a:lnTo>
                            <a:pt x="822" y="84"/>
                          </a:lnTo>
                          <a:lnTo>
                            <a:pt x="822" y="81"/>
                          </a:lnTo>
                          <a:lnTo>
                            <a:pt x="821" y="76"/>
                          </a:lnTo>
                          <a:lnTo>
                            <a:pt x="821" y="73"/>
                          </a:lnTo>
                          <a:lnTo>
                            <a:pt x="818" y="73"/>
                          </a:lnTo>
                          <a:lnTo>
                            <a:pt x="814" y="76"/>
                          </a:lnTo>
                          <a:lnTo>
                            <a:pt x="810" y="76"/>
                          </a:lnTo>
                          <a:lnTo>
                            <a:pt x="807" y="78"/>
                          </a:lnTo>
                          <a:lnTo>
                            <a:pt x="803" y="78"/>
                          </a:lnTo>
                          <a:lnTo>
                            <a:pt x="800" y="78"/>
                          </a:lnTo>
                          <a:lnTo>
                            <a:pt x="797" y="76"/>
                          </a:lnTo>
                          <a:lnTo>
                            <a:pt x="795" y="76"/>
                          </a:lnTo>
                          <a:lnTo>
                            <a:pt x="793" y="75"/>
                          </a:lnTo>
                          <a:lnTo>
                            <a:pt x="790" y="73"/>
                          </a:lnTo>
                          <a:lnTo>
                            <a:pt x="787" y="71"/>
                          </a:lnTo>
                          <a:lnTo>
                            <a:pt x="784" y="70"/>
                          </a:lnTo>
                          <a:lnTo>
                            <a:pt x="780" y="66"/>
                          </a:lnTo>
                          <a:lnTo>
                            <a:pt x="775" y="62"/>
                          </a:lnTo>
                          <a:lnTo>
                            <a:pt x="772" y="59"/>
                          </a:lnTo>
                          <a:lnTo>
                            <a:pt x="770" y="56"/>
                          </a:lnTo>
                          <a:lnTo>
                            <a:pt x="766" y="53"/>
                          </a:lnTo>
                          <a:lnTo>
                            <a:pt x="765" y="51"/>
                          </a:lnTo>
                          <a:lnTo>
                            <a:pt x="761" y="46"/>
                          </a:lnTo>
                          <a:lnTo>
                            <a:pt x="756" y="41"/>
                          </a:lnTo>
                          <a:lnTo>
                            <a:pt x="753" y="39"/>
                          </a:lnTo>
                          <a:lnTo>
                            <a:pt x="751" y="38"/>
                          </a:lnTo>
                          <a:lnTo>
                            <a:pt x="748" y="35"/>
                          </a:lnTo>
                          <a:lnTo>
                            <a:pt x="745" y="34"/>
                          </a:lnTo>
                          <a:lnTo>
                            <a:pt x="742" y="33"/>
                          </a:lnTo>
                          <a:lnTo>
                            <a:pt x="739" y="33"/>
                          </a:lnTo>
                          <a:lnTo>
                            <a:pt x="737" y="32"/>
                          </a:lnTo>
                          <a:lnTo>
                            <a:pt x="733" y="32"/>
                          </a:lnTo>
                          <a:lnTo>
                            <a:pt x="729" y="37"/>
                          </a:lnTo>
                          <a:lnTo>
                            <a:pt x="726" y="41"/>
                          </a:lnTo>
                          <a:lnTo>
                            <a:pt x="724" y="46"/>
                          </a:lnTo>
                          <a:lnTo>
                            <a:pt x="721" y="52"/>
                          </a:lnTo>
                          <a:lnTo>
                            <a:pt x="720" y="56"/>
                          </a:lnTo>
                          <a:lnTo>
                            <a:pt x="720" y="62"/>
                          </a:lnTo>
                          <a:lnTo>
                            <a:pt x="721" y="66"/>
                          </a:lnTo>
                          <a:lnTo>
                            <a:pt x="723" y="71"/>
                          </a:lnTo>
                          <a:lnTo>
                            <a:pt x="724" y="73"/>
                          </a:lnTo>
                          <a:lnTo>
                            <a:pt x="726" y="79"/>
                          </a:lnTo>
                          <a:lnTo>
                            <a:pt x="729" y="83"/>
                          </a:lnTo>
                          <a:lnTo>
                            <a:pt x="732" y="86"/>
                          </a:lnTo>
                          <a:lnTo>
                            <a:pt x="734" y="91"/>
                          </a:lnTo>
                          <a:lnTo>
                            <a:pt x="739" y="94"/>
                          </a:lnTo>
                          <a:lnTo>
                            <a:pt x="744" y="97"/>
                          </a:lnTo>
                          <a:lnTo>
                            <a:pt x="749" y="102"/>
                          </a:lnTo>
                          <a:lnTo>
                            <a:pt x="744" y="102"/>
                          </a:lnTo>
                          <a:lnTo>
                            <a:pt x="742" y="102"/>
                          </a:lnTo>
                          <a:lnTo>
                            <a:pt x="739" y="102"/>
                          </a:lnTo>
                          <a:lnTo>
                            <a:pt x="737" y="102"/>
                          </a:lnTo>
                          <a:lnTo>
                            <a:pt x="733" y="101"/>
                          </a:lnTo>
                          <a:lnTo>
                            <a:pt x="730" y="101"/>
                          </a:lnTo>
                          <a:lnTo>
                            <a:pt x="726" y="101"/>
                          </a:lnTo>
                          <a:lnTo>
                            <a:pt x="724" y="101"/>
                          </a:lnTo>
                          <a:lnTo>
                            <a:pt x="721" y="101"/>
                          </a:lnTo>
                          <a:lnTo>
                            <a:pt x="719" y="101"/>
                          </a:lnTo>
                          <a:lnTo>
                            <a:pt x="715" y="101"/>
                          </a:lnTo>
                          <a:lnTo>
                            <a:pt x="713" y="101"/>
                          </a:lnTo>
                          <a:lnTo>
                            <a:pt x="710" y="101"/>
                          </a:lnTo>
                          <a:lnTo>
                            <a:pt x="707" y="101"/>
                          </a:lnTo>
                          <a:lnTo>
                            <a:pt x="704" y="101"/>
                          </a:lnTo>
                          <a:lnTo>
                            <a:pt x="701" y="101"/>
                          </a:lnTo>
                          <a:lnTo>
                            <a:pt x="699" y="100"/>
                          </a:lnTo>
                          <a:lnTo>
                            <a:pt x="695" y="100"/>
                          </a:lnTo>
                          <a:lnTo>
                            <a:pt x="693" y="100"/>
                          </a:lnTo>
                          <a:lnTo>
                            <a:pt x="689" y="100"/>
                          </a:lnTo>
                          <a:lnTo>
                            <a:pt x="687" y="100"/>
                          </a:lnTo>
                          <a:lnTo>
                            <a:pt x="683" y="100"/>
                          </a:lnTo>
                          <a:lnTo>
                            <a:pt x="681" y="100"/>
                          </a:lnTo>
                          <a:lnTo>
                            <a:pt x="679" y="100"/>
                          </a:lnTo>
                          <a:lnTo>
                            <a:pt x="676" y="100"/>
                          </a:lnTo>
                          <a:lnTo>
                            <a:pt x="673" y="100"/>
                          </a:lnTo>
                          <a:lnTo>
                            <a:pt x="669" y="100"/>
                          </a:lnTo>
                          <a:lnTo>
                            <a:pt x="667" y="100"/>
                          </a:lnTo>
                          <a:lnTo>
                            <a:pt x="664" y="100"/>
                          </a:lnTo>
                          <a:lnTo>
                            <a:pt x="662" y="100"/>
                          </a:lnTo>
                          <a:lnTo>
                            <a:pt x="659" y="100"/>
                          </a:lnTo>
                          <a:lnTo>
                            <a:pt x="656" y="100"/>
                          </a:lnTo>
                          <a:lnTo>
                            <a:pt x="661" y="96"/>
                          </a:lnTo>
                          <a:lnTo>
                            <a:pt x="666" y="91"/>
                          </a:lnTo>
                          <a:lnTo>
                            <a:pt x="670" y="86"/>
                          </a:lnTo>
                          <a:lnTo>
                            <a:pt x="675" y="82"/>
                          </a:lnTo>
                          <a:lnTo>
                            <a:pt x="676" y="79"/>
                          </a:lnTo>
                          <a:lnTo>
                            <a:pt x="679" y="76"/>
                          </a:lnTo>
                          <a:lnTo>
                            <a:pt x="679" y="72"/>
                          </a:lnTo>
                          <a:lnTo>
                            <a:pt x="681" y="70"/>
                          </a:lnTo>
                          <a:lnTo>
                            <a:pt x="682" y="66"/>
                          </a:lnTo>
                          <a:lnTo>
                            <a:pt x="683" y="63"/>
                          </a:lnTo>
                          <a:lnTo>
                            <a:pt x="685" y="59"/>
                          </a:lnTo>
                          <a:lnTo>
                            <a:pt x="686" y="56"/>
                          </a:lnTo>
                          <a:lnTo>
                            <a:pt x="683" y="53"/>
                          </a:lnTo>
                          <a:lnTo>
                            <a:pt x="680" y="52"/>
                          </a:lnTo>
                          <a:lnTo>
                            <a:pt x="677" y="51"/>
                          </a:lnTo>
                          <a:lnTo>
                            <a:pt x="674" y="51"/>
                          </a:lnTo>
                          <a:lnTo>
                            <a:pt x="670" y="50"/>
                          </a:lnTo>
                          <a:lnTo>
                            <a:pt x="668" y="50"/>
                          </a:lnTo>
                          <a:lnTo>
                            <a:pt x="664" y="50"/>
                          </a:lnTo>
                          <a:lnTo>
                            <a:pt x="662" y="50"/>
                          </a:lnTo>
                          <a:lnTo>
                            <a:pt x="659" y="48"/>
                          </a:lnTo>
                          <a:lnTo>
                            <a:pt x="656" y="48"/>
                          </a:lnTo>
                          <a:lnTo>
                            <a:pt x="651" y="50"/>
                          </a:lnTo>
                          <a:lnTo>
                            <a:pt x="649" y="50"/>
                          </a:lnTo>
                          <a:lnTo>
                            <a:pt x="645" y="50"/>
                          </a:lnTo>
                          <a:lnTo>
                            <a:pt x="643" y="51"/>
                          </a:lnTo>
                          <a:lnTo>
                            <a:pt x="640" y="51"/>
                          </a:lnTo>
                          <a:lnTo>
                            <a:pt x="636" y="52"/>
                          </a:lnTo>
                          <a:lnTo>
                            <a:pt x="632" y="52"/>
                          </a:lnTo>
                          <a:lnTo>
                            <a:pt x="630" y="52"/>
                          </a:lnTo>
                          <a:lnTo>
                            <a:pt x="625" y="52"/>
                          </a:lnTo>
                          <a:lnTo>
                            <a:pt x="623" y="53"/>
                          </a:lnTo>
                          <a:lnTo>
                            <a:pt x="619" y="53"/>
                          </a:lnTo>
                          <a:lnTo>
                            <a:pt x="616" y="53"/>
                          </a:lnTo>
                          <a:lnTo>
                            <a:pt x="612" y="53"/>
                          </a:lnTo>
                          <a:lnTo>
                            <a:pt x="610" y="53"/>
                          </a:lnTo>
                          <a:lnTo>
                            <a:pt x="607" y="52"/>
                          </a:lnTo>
                          <a:lnTo>
                            <a:pt x="604" y="52"/>
                          </a:lnTo>
                          <a:lnTo>
                            <a:pt x="600" y="51"/>
                          </a:lnTo>
                          <a:lnTo>
                            <a:pt x="598" y="51"/>
                          </a:lnTo>
                          <a:lnTo>
                            <a:pt x="594" y="48"/>
                          </a:lnTo>
                          <a:lnTo>
                            <a:pt x="592" y="47"/>
                          </a:lnTo>
                          <a:lnTo>
                            <a:pt x="589" y="46"/>
                          </a:lnTo>
                          <a:lnTo>
                            <a:pt x="586" y="44"/>
                          </a:lnTo>
                          <a:lnTo>
                            <a:pt x="585" y="46"/>
                          </a:lnTo>
                          <a:lnTo>
                            <a:pt x="585" y="48"/>
                          </a:lnTo>
                          <a:lnTo>
                            <a:pt x="584" y="51"/>
                          </a:lnTo>
                          <a:lnTo>
                            <a:pt x="583" y="53"/>
                          </a:lnTo>
                          <a:lnTo>
                            <a:pt x="583" y="56"/>
                          </a:lnTo>
                          <a:lnTo>
                            <a:pt x="581" y="60"/>
                          </a:lnTo>
                          <a:lnTo>
                            <a:pt x="580" y="64"/>
                          </a:lnTo>
                          <a:lnTo>
                            <a:pt x="580" y="69"/>
                          </a:lnTo>
                          <a:lnTo>
                            <a:pt x="579" y="72"/>
                          </a:lnTo>
                          <a:lnTo>
                            <a:pt x="579" y="76"/>
                          </a:lnTo>
                          <a:lnTo>
                            <a:pt x="578" y="81"/>
                          </a:lnTo>
                          <a:lnTo>
                            <a:pt x="577" y="85"/>
                          </a:lnTo>
                          <a:lnTo>
                            <a:pt x="577" y="89"/>
                          </a:lnTo>
                          <a:lnTo>
                            <a:pt x="577" y="92"/>
                          </a:lnTo>
                          <a:lnTo>
                            <a:pt x="575" y="97"/>
                          </a:lnTo>
                          <a:lnTo>
                            <a:pt x="575" y="101"/>
                          </a:lnTo>
                          <a:lnTo>
                            <a:pt x="572" y="101"/>
                          </a:lnTo>
                          <a:lnTo>
                            <a:pt x="570" y="101"/>
                          </a:lnTo>
                          <a:lnTo>
                            <a:pt x="567" y="101"/>
                          </a:lnTo>
                          <a:lnTo>
                            <a:pt x="564" y="101"/>
                          </a:lnTo>
                          <a:lnTo>
                            <a:pt x="560" y="101"/>
                          </a:lnTo>
                          <a:lnTo>
                            <a:pt x="556" y="101"/>
                          </a:lnTo>
                          <a:lnTo>
                            <a:pt x="554" y="101"/>
                          </a:lnTo>
                          <a:lnTo>
                            <a:pt x="552" y="101"/>
                          </a:lnTo>
                          <a:lnTo>
                            <a:pt x="549" y="101"/>
                          </a:lnTo>
                          <a:lnTo>
                            <a:pt x="546" y="101"/>
                          </a:lnTo>
                          <a:lnTo>
                            <a:pt x="542" y="101"/>
                          </a:lnTo>
                          <a:lnTo>
                            <a:pt x="540" y="101"/>
                          </a:lnTo>
                          <a:lnTo>
                            <a:pt x="536" y="101"/>
                          </a:lnTo>
                          <a:lnTo>
                            <a:pt x="534" y="101"/>
                          </a:lnTo>
                          <a:lnTo>
                            <a:pt x="532" y="101"/>
                          </a:lnTo>
                          <a:lnTo>
                            <a:pt x="529" y="101"/>
                          </a:lnTo>
                          <a:lnTo>
                            <a:pt x="526" y="101"/>
                          </a:lnTo>
                          <a:lnTo>
                            <a:pt x="523" y="101"/>
                          </a:lnTo>
                          <a:lnTo>
                            <a:pt x="520" y="101"/>
                          </a:lnTo>
                          <a:lnTo>
                            <a:pt x="516" y="101"/>
                          </a:lnTo>
                          <a:lnTo>
                            <a:pt x="514" y="101"/>
                          </a:lnTo>
                          <a:lnTo>
                            <a:pt x="511" y="101"/>
                          </a:lnTo>
                          <a:lnTo>
                            <a:pt x="509" y="101"/>
                          </a:lnTo>
                          <a:lnTo>
                            <a:pt x="507" y="101"/>
                          </a:lnTo>
                          <a:lnTo>
                            <a:pt x="503" y="101"/>
                          </a:lnTo>
                          <a:lnTo>
                            <a:pt x="501" y="101"/>
                          </a:lnTo>
                          <a:lnTo>
                            <a:pt x="497" y="101"/>
                          </a:lnTo>
                          <a:lnTo>
                            <a:pt x="495" y="101"/>
                          </a:lnTo>
                          <a:lnTo>
                            <a:pt x="492" y="101"/>
                          </a:lnTo>
                          <a:lnTo>
                            <a:pt x="490" y="101"/>
                          </a:lnTo>
                          <a:lnTo>
                            <a:pt x="486" y="101"/>
                          </a:lnTo>
                          <a:lnTo>
                            <a:pt x="484" y="102"/>
                          </a:lnTo>
                          <a:lnTo>
                            <a:pt x="482" y="102"/>
                          </a:lnTo>
                          <a:lnTo>
                            <a:pt x="478" y="102"/>
                          </a:lnTo>
                          <a:lnTo>
                            <a:pt x="476" y="102"/>
                          </a:lnTo>
                          <a:lnTo>
                            <a:pt x="473" y="102"/>
                          </a:lnTo>
                          <a:lnTo>
                            <a:pt x="471" y="102"/>
                          </a:lnTo>
                          <a:lnTo>
                            <a:pt x="469" y="102"/>
                          </a:lnTo>
                          <a:lnTo>
                            <a:pt x="466" y="102"/>
                          </a:lnTo>
                          <a:lnTo>
                            <a:pt x="463" y="102"/>
                          </a:lnTo>
                          <a:lnTo>
                            <a:pt x="460" y="102"/>
                          </a:lnTo>
                          <a:lnTo>
                            <a:pt x="457" y="102"/>
                          </a:lnTo>
                          <a:lnTo>
                            <a:pt x="456" y="102"/>
                          </a:lnTo>
                          <a:lnTo>
                            <a:pt x="453" y="102"/>
                          </a:lnTo>
                          <a:lnTo>
                            <a:pt x="447" y="102"/>
                          </a:lnTo>
                          <a:lnTo>
                            <a:pt x="443" y="102"/>
                          </a:lnTo>
                          <a:lnTo>
                            <a:pt x="440" y="102"/>
                          </a:lnTo>
                          <a:lnTo>
                            <a:pt x="437" y="102"/>
                          </a:lnTo>
                          <a:lnTo>
                            <a:pt x="434" y="102"/>
                          </a:lnTo>
                          <a:lnTo>
                            <a:pt x="432" y="102"/>
                          </a:lnTo>
                          <a:lnTo>
                            <a:pt x="427" y="102"/>
                          </a:lnTo>
                          <a:lnTo>
                            <a:pt x="422" y="102"/>
                          </a:lnTo>
                          <a:lnTo>
                            <a:pt x="416" y="102"/>
                          </a:lnTo>
                          <a:lnTo>
                            <a:pt x="413" y="103"/>
                          </a:lnTo>
                          <a:lnTo>
                            <a:pt x="407" y="103"/>
                          </a:lnTo>
                          <a:lnTo>
                            <a:pt x="402" y="104"/>
                          </a:lnTo>
                          <a:lnTo>
                            <a:pt x="405" y="100"/>
                          </a:lnTo>
                          <a:lnTo>
                            <a:pt x="405" y="97"/>
                          </a:lnTo>
                          <a:lnTo>
                            <a:pt x="407" y="94"/>
                          </a:lnTo>
                          <a:lnTo>
                            <a:pt x="408" y="91"/>
                          </a:lnTo>
                          <a:lnTo>
                            <a:pt x="408" y="86"/>
                          </a:lnTo>
                          <a:lnTo>
                            <a:pt x="409" y="84"/>
                          </a:lnTo>
                          <a:lnTo>
                            <a:pt x="408" y="82"/>
                          </a:lnTo>
                          <a:lnTo>
                            <a:pt x="408" y="78"/>
                          </a:lnTo>
                          <a:lnTo>
                            <a:pt x="407" y="76"/>
                          </a:lnTo>
                          <a:lnTo>
                            <a:pt x="405" y="73"/>
                          </a:lnTo>
                          <a:lnTo>
                            <a:pt x="403" y="71"/>
                          </a:lnTo>
                          <a:lnTo>
                            <a:pt x="402" y="69"/>
                          </a:lnTo>
                          <a:lnTo>
                            <a:pt x="399" y="67"/>
                          </a:lnTo>
                          <a:lnTo>
                            <a:pt x="395" y="66"/>
                          </a:lnTo>
                          <a:lnTo>
                            <a:pt x="392" y="66"/>
                          </a:lnTo>
                          <a:lnTo>
                            <a:pt x="387" y="67"/>
                          </a:lnTo>
                          <a:lnTo>
                            <a:pt x="383" y="71"/>
                          </a:lnTo>
                          <a:lnTo>
                            <a:pt x="381" y="73"/>
                          </a:lnTo>
                          <a:lnTo>
                            <a:pt x="378" y="76"/>
                          </a:lnTo>
                          <a:lnTo>
                            <a:pt x="375" y="79"/>
                          </a:lnTo>
                          <a:lnTo>
                            <a:pt x="375" y="83"/>
                          </a:lnTo>
                          <a:lnTo>
                            <a:pt x="375" y="86"/>
                          </a:lnTo>
                          <a:lnTo>
                            <a:pt x="375" y="89"/>
                          </a:lnTo>
                          <a:lnTo>
                            <a:pt x="375" y="94"/>
                          </a:lnTo>
                          <a:lnTo>
                            <a:pt x="375" y="96"/>
                          </a:lnTo>
                          <a:lnTo>
                            <a:pt x="375" y="100"/>
                          </a:lnTo>
                          <a:lnTo>
                            <a:pt x="375" y="102"/>
                          </a:lnTo>
                          <a:lnTo>
                            <a:pt x="376" y="104"/>
                          </a:lnTo>
                          <a:lnTo>
                            <a:pt x="373" y="104"/>
                          </a:lnTo>
                          <a:lnTo>
                            <a:pt x="369" y="104"/>
                          </a:lnTo>
                          <a:lnTo>
                            <a:pt x="365" y="104"/>
                          </a:lnTo>
                          <a:lnTo>
                            <a:pt x="363" y="104"/>
                          </a:lnTo>
                          <a:lnTo>
                            <a:pt x="360" y="104"/>
                          </a:lnTo>
                          <a:lnTo>
                            <a:pt x="357" y="104"/>
                          </a:lnTo>
                          <a:lnTo>
                            <a:pt x="355" y="104"/>
                          </a:lnTo>
                          <a:lnTo>
                            <a:pt x="351" y="104"/>
                          </a:lnTo>
                          <a:lnTo>
                            <a:pt x="348" y="104"/>
                          </a:lnTo>
                          <a:lnTo>
                            <a:pt x="344" y="104"/>
                          </a:lnTo>
                          <a:lnTo>
                            <a:pt x="342" y="104"/>
                          </a:lnTo>
                          <a:lnTo>
                            <a:pt x="339" y="104"/>
                          </a:lnTo>
                          <a:lnTo>
                            <a:pt x="337" y="104"/>
                          </a:lnTo>
                          <a:lnTo>
                            <a:pt x="333" y="104"/>
                          </a:lnTo>
                          <a:lnTo>
                            <a:pt x="330" y="104"/>
                          </a:lnTo>
                          <a:lnTo>
                            <a:pt x="327" y="104"/>
                          </a:lnTo>
                          <a:lnTo>
                            <a:pt x="324" y="104"/>
                          </a:lnTo>
                          <a:lnTo>
                            <a:pt x="322" y="104"/>
                          </a:lnTo>
                          <a:lnTo>
                            <a:pt x="319" y="104"/>
                          </a:lnTo>
                          <a:lnTo>
                            <a:pt x="317" y="104"/>
                          </a:lnTo>
                          <a:lnTo>
                            <a:pt x="313" y="104"/>
                          </a:lnTo>
                          <a:lnTo>
                            <a:pt x="311" y="104"/>
                          </a:lnTo>
                          <a:lnTo>
                            <a:pt x="307" y="104"/>
                          </a:lnTo>
                          <a:lnTo>
                            <a:pt x="305" y="104"/>
                          </a:lnTo>
                          <a:lnTo>
                            <a:pt x="303" y="104"/>
                          </a:lnTo>
                          <a:lnTo>
                            <a:pt x="299" y="104"/>
                          </a:lnTo>
                          <a:lnTo>
                            <a:pt x="297" y="104"/>
                          </a:lnTo>
                          <a:lnTo>
                            <a:pt x="294" y="104"/>
                          </a:lnTo>
                          <a:lnTo>
                            <a:pt x="288" y="104"/>
                          </a:lnTo>
                          <a:lnTo>
                            <a:pt x="284" y="105"/>
                          </a:lnTo>
                          <a:lnTo>
                            <a:pt x="281" y="105"/>
                          </a:lnTo>
                          <a:lnTo>
                            <a:pt x="279" y="105"/>
                          </a:lnTo>
                          <a:lnTo>
                            <a:pt x="276" y="105"/>
                          </a:lnTo>
                          <a:lnTo>
                            <a:pt x="273" y="105"/>
                          </a:lnTo>
                          <a:lnTo>
                            <a:pt x="268" y="105"/>
                          </a:lnTo>
                          <a:lnTo>
                            <a:pt x="263" y="105"/>
                          </a:lnTo>
                          <a:lnTo>
                            <a:pt x="259" y="105"/>
                          </a:lnTo>
                          <a:lnTo>
                            <a:pt x="253" y="105"/>
                          </a:lnTo>
                          <a:lnTo>
                            <a:pt x="249" y="105"/>
                          </a:lnTo>
                          <a:lnTo>
                            <a:pt x="246" y="105"/>
                          </a:lnTo>
                          <a:lnTo>
                            <a:pt x="241" y="105"/>
                          </a:lnTo>
                          <a:lnTo>
                            <a:pt x="235" y="105"/>
                          </a:lnTo>
                          <a:lnTo>
                            <a:pt x="230" y="105"/>
                          </a:lnTo>
                          <a:lnTo>
                            <a:pt x="227" y="105"/>
                          </a:lnTo>
                          <a:lnTo>
                            <a:pt x="223" y="105"/>
                          </a:lnTo>
                          <a:lnTo>
                            <a:pt x="218" y="105"/>
                          </a:lnTo>
                          <a:lnTo>
                            <a:pt x="215" y="105"/>
                          </a:lnTo>
                          <a:lnTo>
                            <a:pt x="210" y="105"/>
                          </a:lnTo>
                          <a:lnTo>
                            <a:pt x="204" y="104"/>
                          </a:lnTo>
                          <a:lnTo>
                            <a:pt x="198" y="104"/>
                          </a:lnTo>
                          <a:lnTo>
                            <a:pt x="192" y="104"/>
                          </a:lnTo>
                          <a:lnTo>
                            <a:pt x="187" y="104"/>
                          </a:lnTo>
                          <a:lnTo>
                            <a:pt x="182" y="104"/>
                          </a:lnTo>
                          <a:lnTo>
                            <a:pt x="176" y="104"/>
                          </a:lnTo>
                          <a:lnTo>
                            <a:pt x="170" y="104"/>
                          </a:lnTo>
                          <a:lnTo>
                            <a:pt x="165" y="104"/>
                          </a:lnTo>
                          <a:lnTo>
                            <a:pt x="159" y="103"/>
                          </a:lnTo>
                          <a:lnTo>
                            <a:pt x="153" y="102"/>
                          </a:lnTo>
                          <a:lnTo>
                            <a:pt x="148" y="102"/>
                          </a:lnTo>
                          <a:lnTo>
                            <a:pt x="144" y="102"/>
                          </a:lnTo>
                          <a:lnTo>
                            <a:pt x="138" y="102"/>
                          </a:lnTo>
                          <a:lnTo>
                            <a:pt x="134" y="102"/>
                          </a:lnTo>
                          <a:lnTo>
                            <a:pt x="128" y="102"/>
                          </a:lnTo>
                          <a:lnTo>
                            <a:pt x="125" y="102"/>
                          </a:lnTo>
                          <a:lnTo>
                            <a:pt x="119" y="102"/>
                          </a:lnTo>
                          <a:lnTo>
                            <a:pt x="114" y="101"/>
                          </a:lnTo>
                          <a:lnTo>
                            <a:pt x="109" y="100"/>
                          </a:lnTo>
                          <a:lnTo>
                            <a:pt x="104" y="100"/>
                          </a:lnTo>
                          <a:lnTo>
                            <a:pt x="100" y="100"/>
                          </a:lnTo>
                          <a:lnTo>
                            <a:pt x="96" y="100"/>
                          </a:lnTo>
                          <a:lnTo>
                            <a:pt x="91" y="100"/>
                          </a:lnTo>
                          <a:lnTo>
                            <a:pt x="88" y="100"/>
                          </a:lnTo>
                          <a:lnTo>
                            <a:pt x="83" y="100"/>
                          </a:lnTo>
                          <a:lnTo>
                            <a:pt x="78" y="98"/>
                          </a:lnTo>
                          <a:lnTo>
                            <a:pt x="75" y="97"/>
                          </a:lnTo>
                          <a:lnTo>
                            <a:pt x="71" y="97"/>
                          </a:lnTo>
                          <a:lnTo>
                            <a:pt x="68" y="97"/>
                          </a:lnTo>
                          <a:lnTo>
                            <a:pt x="64" y="97"/>
                          </a:lnTo>
                          <a:lnTo>
                            <a:pt x="61" y="97"/>
                          </a:lnTo>
                          <a:lnTo>
                            <a:pt x="57" y="97"/>
                          </a:lnTo>
                          <a:lnTo>
                            <a:pt x="53" y="97"/>
                          </a:lnTo>
                          <a:lnTo>
                            <a:pt x="50" y="96"/>
                          </a:lnTo>
                          <a:lnTo>
                            <a:pt x="46" y="96"/>
                          </a:lnTo>
                          <a:lnTo>
                            <a:pt x="44" y="96"/>
                          </a:lnTo>
                          <a:lnTo>
                            <a:pt x="40" y="95"/>
                          </a:lnTo>
                          <a:lnTo>
                            <a:pt x="38" y="94"/>
                          </a:lnTo>
                          <a:lnTo>
                            <a:pt x="34" y="94"/>
                          </a:lnTo>
                          <a:lnTo>
                            <a:pt x="33" y="94"/>
                          </a:lnTo>
                          <a:lnTo>
                            <a:pt x="30" y="94"/>
                          </a:lnTo>
                          <a:lnTo>
                            <a:pt x="26" y="94"/>
                          </a:lnTo>
                          <a:lnTo>
                            <a:pt x="24" y="94"/>
                          </a:lnTo>
                          <a:lnTo>
                            <a:pt x="23" y="94"/>
                          </a:lnTo>
                          <a:lnTo>
                            <a:pt x="18" y="91"/>
                          </a:lnTo>
                          <a:lnTo>
                            <a:pt x="14" y="91"/>
                          </a:lnTo>
                          <a:lnTo>
                            <a:pt x="11" y="91"/>
                          </a:lnTo>
                          <a:lnTo>
                            <a:pt x="7" y="91"/>
                          </a:lnTo>
                          <a:lnTo>
                            <a:pt x="5" y="91"/>
                          </a:lnTo>
                          <a:lnTo>
                            <a:pt x="2" y="91"/>
                          </a:lnTo>
                          <a:lnTo>
                            <a:pt x="0" y="91"/>
                          </a:lnTo>
                          <a:lnTo>
                            <a:pt x="13" y="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31" name="Freeform 143"/>
                    <p:cNvSpPr>
                      <a:spLocks/>
                    </p:cNvSpPr>
                    <p:nvPr/>
                  </p:nvSpPr>
                  <p:spPr bwMode="auto">
                    <a:xfrm>
                      <a:off x="5420" y="1680"/>
                      <a:ext cx="12" cy="31"/>
                    </a:xfrm>
                    <a:custGeom>
                      <a:avLst/>
                      <a:gdLst>
                        <a:gd name="T0" fmla="*/ 1 w 36"/>
                        <a:gd name="T1" fmla="*/ 4 h 91"/>
                        <a:gd name="T2" fmla="*/ 1 w 36"/>
                        <a:gd name="T3" fmla="*/ 3 h 91"/>
                        <a:gd name="T4" fmla="*/ 1 w 36"/>
                        <a:gd name="T5" fmla="*/ 3 h 91"/>
                        <a:gd name="T6" fmla="*/ 0 w 36"/>
                        <a:gd name="T7" fmla="*/ 3 h 91"/>
                        <a:gd name="T8" fmla="*/ 0 w 36"/>
                        <a:gd name="T9" fmla="*/ 3 h 91"/>
                        <a:gd name="T10" fmla="*/ 0 w 36"/>
                        <a:gd name="T11" fmla="*/ 3 h 91"/>
                        <a:gd name="T12" fmla="*/ 0 w 36"/>
                        <a:gd name="T13" fmla="*/ 3 h 91"/>
                        <a:gd name="T14" fmla="*/ 0 w 36"/>
                        <a:gd name="T15" fmla="*/ 2 h 91"/>
                        <a:gd name="T16" fmla="*/ 0 w 36"/>
                        <a:gd name="T17" fmla="*/ 2 h 91"/>
                        <a:gd name="T18" fmla="*/ 0 w 36"/>
                        <a:gd name="T19" fmla="*/ 2 h 91"/>
                        <a:gd name="T20" fmla="*/ 0 w 36"/>
                        <a:gd name="T21" fmla="*/ 2 h 91"/>
                        <a:gd name="T22" fmla="*/ 1 w 36"/>
                        <a:gd name="T23" fmla="*/ 1 h 91"/>
                        <a:gd name="T24" fmla="*/ 1 w 36"/>
                        <a:gd name="T25" fmla="*/ 1 h 91"/>
                        <a:gd name="T26" fmla="*/ 1 w 36"/>
                        <a:gd name="T27" fmla="*/ 1 h 91"/>
                        <a:gd name="T28" fmla="*/ 1 w 36"/>
                        <a:gd name="T29" fmla="*/ 0 h 91"/>
                        <a:gd name="T30" fmla="*/ 1 w 36"/>
                        <a:gd name="T31" fmla="*/ 0 h 91"/>
                        <a:gd name="T32" fmla="*/ 1 w 36"/>
                        <a:gd name="T33" fmla="*/ 0 h 91"/>
                        <a:gd name="T34" fmla="*/ 1 w 36"/>
                        <a:gd name="T35" fmla="*/ 0 h 91"/>
                        <a:gd name="T36" fmla="*/ 1 w 36"/>
                        <a:gd name="T37" fmla="*/ 1 h 91"/>
                        <a:gd name="T38" fmla="*/ 1 w 36"/>
                        <a:gd name="T39" fmla="*/ 1 h 91"/>
                        <a:gd name="T40" fmla="*/ 1 w 36"/>
                        <a:gd name="T41" fmla="*/ 1 h 91"/>
                        <a:gd name="T42" fmla="*/ 1 w 36"/>
                        <a:gd name="T43" fmla="*/ 1 h 91"/>
                        <a:gd name="T44" fmla="*/ 1 w 36"/>
                        <a:gd name="T45" fmla="*/ 1 h 91"/>
                        <a:gd name="T46" fmla="*/ 1 w 36"/>
                        <a:gd name="T47" fmla="*/ 2 h 91"/>
                        <a:gd name="T48" fmla="*/ 1 w 36"/>
                        <a:gd name="T49" fmla="*/ 2 h 91"/>
                        <a:gd name="T50" fmla="*/ 1 w 36"/>
                        <a:gd name="T51" fmla="*/ 2 h 91"/>
                        <a:gd name="T52" fmla="*/ 1 w 36"/>
                        <a:gd name="T53" fmla="*/ 2 h 91"/>
                        <a:gd name="T54" fmla="*/ 1 w 36"/>
                        <a:gd name="T55" fmla="*/ 3 h 91"/>
                        <a:gd name="T56" fmla="*/ 1 w 36"/>
                        <a:gd name="T57" fmla="*/ 3 h 91"/>
                        <a:gd name="T58" fmla="*/ 1 w 36"/>
                        <a:gd name="T59" fmla="*/ 3 h 91"/>
                        <a:gd name="T60" fmla="*/ 1 w 36"/>
                        <a:gd name="T61" fmla="*/ 3 h 91"/>
                        <a:gd name="T62" fmla="*/ 1 w 36"/>
                        <a:gd name="T63" fmla="*/ 3 h 91"/>
                        <a:gd name="T64" fmla="*/ 1 w 36"/>
                        <a:gd name="T65" fmla="*/ 4 h 91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36"/>
                        <a:gd name="T100" fmla="*/ 0 h 91"/>
                        <a:gd name="T101" fmla="*/ 36 w 36"/>
                        <a:gd name="T102" fmla="*/ 91 h 91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36" h="91">
                          <a:moveTo>
                            <a:pt x="36" y="91"/>
                          </a:moveTo>
                          <a:lnTo>
                            <a:pt x="33" y="91"/>
                          </a:lnTo>
                          <a:lnTo>
                            <a:pt x="29" y="91"/>
                          </a:lnTo>
                          <a:lnTo>
                            <a:pt x="27" y="89"/>
                          </a:lnTo>
                          <a:lnTo>
                            <a:pt x="23" y="89"/>
                          </a:lnTo>
                          <a:lnTo>
                            <a:pt x="17" y="88"/>
                          </a:lnTo>
                          <a:lnTo>
                            <a:pt x="15" y="87"/>
                          </a:lnTo>
                          <a:lnTo>
                            <a:pt x="10" y="85"/>
                          </a:lnTo>
                          <a:lnTo>
                            <a:pt x="8" y="83"/>
                          </a:lnTo>
                          <a:lnTo>
                            <a:pt x="4" y="81"/>
                          </a:lnTo>
                          <a:lnTo>
                            <a:pt x="3" y="80"/>
                          </a:lnTo>
                          <a:lnTo>
                            <a:pt x="0" y="75"/>
                          </a:lnTo>
                          <a:lnTo>
                            <a:pt x="0" y="70"/>
                          </a:lnTo>
                          <a:lnTo>
                            <a:pt x="0" y="67"/>
                          </a:lnTo>
                          <a:lnTo>
                            <a:pt x="0" y="64"/>
                          </a:lnTo>
                          <a:lnTo>
                            <a:pt x="1" y="61"/>
                          </a:lnTo>
                          <a:lnTo>
                            <a:pt x="3" y="58"/>
                          </a:lnTo>
                          <a:lnTo>
                            <a:pt x="3" y="55"/>
                          </a:lnTo>
                          <a:lnTo>
                            <a:pt x="6" y="51"/>
                          </a:lnTo>
                          <a:lnTo>
                            <a:pt x="7" y="48"/>
                          </a:lnTo>
                          <a:lnTo>
                            <a:pt x="9" y="45"/>
                          </a:lnTo>
                          <a:lnTo>
                            <a:pt x="11" y="41"/>
                          </a:lnTo>
                          <a:lnTo>
                            <a:pt x="13" y="37"/>
                          </a:lnTo>
                          <a:lnTo>
                            <a:pt x="15" y="34"/>
                          </a:lnTo>
                          <a:lnTo>
                            <a:pt x="19" y="30"/>
                          </a:lnTo>
                          <a:lnTo>
                            <a:pt x="20" y="26"/>
                          </a:lnTo>
                          <a:lnTo>
                            <a:pt x="23" y="23"/>
                          </a:lnTo>
                          <a:lnTo>
                            <a:pt x="26" y="19"/>
                          </a:lnTo>
                          <a:lnTo>
                            <a:pt x="28" y="15"/>
                          </a:lnTo>
                          <a:lnTo>
                            <a:pt x="30" y="12"/>
                          </a:lnTo>
                          <a:lnTo>
                            <a:pt x="32" y="7"/>
                          </a:lnTo>
                          <a:lnTo>
                            <a:pt x="33" y="4"/>
                          </a:lnTo>
                          <a:lnTo>
                            <a:pt x="35" y="0"/>
                          </a:lnTo>
                          <a:lnTo>
                            <a:pt x="35" y="4"/>
                          </a:lnTo>
                          <a:lnTo>
                            <a:pt x="35" y="6"/>
                          </a:lnTo>
                          <a:lnTo>
                            <a:pt x="35" y="10"/>
                          </a:lnTo>
                          <a:lnTo>
                            <a:pt x="35" y="12"/>
                          </a:lnTo>
                          <a:lnTo>
                            <a:pt x="35" y="15"/>
                          </a:lnTo>
                          <a:lnTo>
                            <a:pt x="35" y="17"/>
                          </a:lnTo>
                          <a:lnTo>
                            <a:pt x="35" y="20"/>
                          </a:lnTo>
                          <a:lnTo>
                            <a:pt x="35" y="23"/>
                          </a:lnTo>
                          <a:lnTo>
                            <a:pt x="35" y="26"/>
                          </a:lnTo>
                          <a:lnTo>
                            <a:pt x="35" y="30"/>
                          </a:lnTo>
                          <a:lnTo>
                            <a:pt x="35" y="32"/>
                          </a:lnTo>
                          <a:lnTo>
                            <a:pt x="35" y="35"/>
                          </a:lnTo>
                          <a:lnTo>
                            <a:pt x="35" y="37"/>
                          </a:lnTo>
                          <a:lnTo>
                            <a:pt x="35" y="41"/>
                          </a:lnTo>
                          <a:lnTo>
                            <a:pt x="35" y="43"/>
                          </a:lnTo>
                          <a:lnTo>
                            <a:pt x="35" y="47"/>
                          </a:lnTo>
                          <a:lnTo>
                            <a:pt x="35" y="49"/>
                          </a:lnTo>
                          <a:lnTo>
                            <a:pt x="35" y="53"/>
                          </a:lnTo>
                          <a:lnTo>
                            <a:pt x="35" y="55"/>
                          </a:lnTo>
                          <a:lnTo>
                            <a:pt x="35" y="57"/>
                          </a:lnTo>
                          <a:lnTo>
                            <a:pt x="35" y="61"/>
                          </a:lnTo>
                          <a:lnTo>
                            <a:pt x="35" y="63"/>
                          </a:lnTo>
                          <a:lnTo>
                            <a:pt x="35" y="67"/>
                          </a:lnTo>
                          <a:lnTo>
                            <a:pt x="35" y="69"/>
                          </a:lnTo>
                          <a:lnTo>
                            <a:pt x="35" y="72"/>
                          </a:lnTo>
                          <a:lnTo>
                            <a:pt x="35" y="75"/>
                          </a:lnTo>
                          <a:lnTo>
                            <a:pt x="35" y="77"/>
                          </a:lnTo>
                          <a:lnTo>
                            <a:pt x="35" y="80"/>
                          </a:lnTo>
                          <a:lnTo>
                            <a:pt x="35" y="82"/>
                          </a:lnTo>
                          <a:lnTo>
                            <a:pt x="35" y="86"/>
                          </a:lnTo>
                          <a:lnTo>
                            <a:pt x="35" y="88"/>
                          </a:lnTo>
                          <a:lnTo>
                            <a:pt x="36" y="91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32" name="Freeform 144"/>
                    <p:cNvSpPr>
                      <a:spLocks/>
                    </p:cNvSpPr>
                    <p:nvPr/>
                  </p:nvSpPr>
                  <p:spPr bwMode="auto">
                    <a:xfrm>
                      <a:off x="5402" y="1599"/>
                      <a:ext cx="223" cy="177"/>
                    </a:xfrm>
                    <a:custGeom>
                      <a:avLst/>
                      <a:gdLst>
                        <a:gd name="T0" fmla="*/ 4 w 667"/>
                        <a:gd name="T1" fmla="*/ 2 h 531"/>
                        <a:gd name="T2" fmla="*/ 4 w 667"/>
                        <a:gd name="T3" fmla="*/ 3 h 531"/>
                        <a:gd name="T4" fmla="*/ 3 w 667"/>
                        <a:gd name="T5" fmla="*/ 5 h 531"/>
                        <a:gd name="T6" fmla="*/ 3 w 667"/>
                        <a:gd name="T7" fmla="*/ 7 h 531"/>
                        <a:gd name="T8" fmla="*/ 2 w 667"/>
                        <a:gd name="T9" fmla="*/ 7 h 531"/>
                        <a:gd name="T10" fmla="*/ 2 w 667"/>
                        <a:gd name="T11" fmla="*/ 9 h 531"/>
                        <a:gd name="T12" fmla="*/ 1 w 667"/>
                        <a:gd name="T13" fmla="*/ 10 h 531"/>
                        <a:gd name="T14" fmla="*/ 1 w 667"/>
                        <a:gd name="T15" fmla="*/ 12 h 531"/>
                        <a:gd name="T16" fmla="*/ 1 w 667"/>
                        <a:gd name="T17" fmla="*/ 13 h 531"/>
                        <a:gd name="T18" fmla="*/ 3 w 667"/>
                        <a:gd name="T19" fmla="*/ 14 h 531"/>
                        <a:gd name="T20" fmla="*/ 3 w 667"/>
                        <a:gd name="T21" fmla="*/ 14 h 531"/>
                        <a:gd name="T22" fmla="*/ 4 w 667"/>
                        <a:gd name="T23" fmla="*/ 15 h 531"/>
                        <a:gd name="T24" fmla="*/ 1 w 667"/>
                        <a:gd name="T25" fmla="*/ 16 h 531"/>
                        <a:gd name="T26" fmla="*/ 3 w 667"/>
                        <a:gd name="T27" fmla="*/ 17 h 531"/>
                        <a:gd name="T28" fmla="*/ 4 w 667"/>
                        <a:gd name="T29" fmla="*/ 17 h 531"/>
                        <a:gd name="T30" fmla="*/ 6 w 667"/>
                        <a:gd name="T31" fmla="*/ 17 h 531"/>
                        <a:gd name="T32" fmla="*/ 9 w 667"/>
                        <a:gd name="T33" fmla="*/ 17 h 531"/>
                        <a:gd name="T34" fmla="*/ 14 w 667"/>
                        <a:gd name="T35" fmla="*/ 16 h 531"/>
                        <a:gd name="T36" fmla="*/ 18 w 667"/>
                        <a:gd name="T37" fmla="*/ 16 h 531"/>
                        <a:gd name="T38" fmla="*/ 20 w 667"/>
                        <a:gd name="T39" fmla="*/ 16 h 531"/>
                        <a:gd name="T40" fmla="*/ 22 w 667"/>
                        <a:gd name="T41" fmla="*/ 16 h 531"/>
                        <a:gd name="T42" fmla="*/ 22 w 667"/>
                        <a:gd name="T43" fmla="*/ 14 h 531"/>
                        <a:gd name="T44" fmla="*/ 22 w 667"/>
                        <a:gd name="T45" fmla="*/ 13 h 531"/>
                        <a:gd name="T46" fmla="*/ 22 w 667"/>
                        <a:gd name="T47" fmla="*/ 10 h 531"/>
                        <a:gd name="T48" fmla="*/ 22 w 667"/>
                        <a:gd name="T49" fmla="*/ 8 h 531"/>
                        <a:gd name="T50" fmla="*/ 21 w 667"/>
                        <a:gd name="T51" fmla="*/ 6 h 531"/>
                        <a:gd name="T52" fmla="*/ 21 w 667"/>
                        <a:gd name="T53" fmla="*/ 4 h 531"/>
                        <a:gd name="T54" fmla="*/ 21 w 667"/>
                        <a:gd name="T55" fmla="*/ 2 h 531"/>
                        <a:gd name="T56" fmla="*/ 24 w 667"/>
                        <a:gd name="T57" fmla="*/ 1 h 531"/>
                        <a:gd name="T58" fmla="*/ 25 w 667"/>
                        <a:gd name="T59" fmla="*/ 3 h 531"/>
                        <a:gd name="T60" fmla="*/ 25 w 667"/>
                        <a:gd name="T61" fmla="*/ 5 h 531"/>
                        <a:gd name="T62" fmla="*/ 25 w 667"/>
                        <a:gd name="T63" fmla="*/ 7 h 531"/>
                        <a:gd name="T64" fmla="*/ 25 w 667"/>
                        <a:gd name="T65" fmla="*/ 9 h 531"/>
                        <a:gd name="T66" fmla="*/ 25 w 667"/>
                        <a:gd name="T67" fmla="*/ 11 h 531"/>
                        <a:gd name="T68" fmla="*/ 25 w 667"/>
                        <a:gd name="T69" fmla="*/ 13 h 531"/>
                        <a:gd name="T70" fmla="*/ 25 w 667"/>
                        <a:gd name="T71" fmla="*/ 16 h 531"/>
                        <a:gd name="T72" fmla="*/ 25 w 667"/>
                        <a:gd name="T73" fmla="*/ 18 h 531"/>
                        <a:gd name="T74" fmla="*/ 24 w 667"/>
                        <a:gd name="T75" fmla="*/ 19 h 531"/>
                        <a:gd name="T76" fmla="*/ 22 w 667"/>
                        <a:gd name="T77" fmla="*/ 19 h 531"/>
                        <a:gd name="T78" fmla="*/ 20 w 667"/>
                        <a:gd name="T79" fmla="*/ 19 h 531"/>
                        <a:gd name="T80" fmla="*/ 18 w 667"/>
                        <a:gd name="T81" fmla="*/ 20 h 531"/>
                        <a:gd name="T82" fmla="*/ 16 w 667"/>
                        <a:gd name="T83" fmla="*/ 20 h 531"/>
                        <a:gd name="T84" fmla="*/ 11 w 667"/>
                        <a:gd name="T85" fmla="*/ 20 h 531"/>
                        <a:gd name="T86" fmla="*/ 7 w 667"/>
                        <a:gd name="T87" fmla="*/ 19 h 531"/>
                        <a:gd name="T88" fmla="*/ 4 w 667"/>
                        <a:gd name="T89" fmla="*/ 19 h 531"/>
                        <a:gd name="T90" fmla="*/ 3 w 667"/>
                        <a:gd name="T91" fmla="*/ 19 h 531"/>
                        <a:gd name="T92" fmla="*/ 1 w 667"/>
                        <a:gd name="T93" fmla="*/ 18 h 531"/>
                        <a:gd name="T94" fmla="*/ 1 w 667"/>
                        <a:gd name="T95" fmla="*/ 16 h 531"/>
                        <a:gd name="T96" fmla="*/ 0 w 667"/>
                        <a:gd name="T97" fmla="*/ 14 h 531"/>
                        <a:gd name="T98" fmla="*/ 0 w 667"/>
                        <a:gd name="T99" fmla="*/ 12 h 531"/>
                        <a:gd name="T100" fmla="*/ 0 w 667"/>
                        <a:gd name="T101" fmla="*/ 10 h 531"/>
                        <a:gd name="T102" fmla="*/ 1 w 667"/>
                        <a:gd name="T103" fmla="*/ 9 h 531"/>
                        <a:gd name="T104" fmla="*/ 0 w 667"/>
                        <a:gd name="T105" fmla="*/ 9 h 531"/>
                        <a:gd name="T106" fmla="*/ 0 w 667"/>
                        <a:gd name="T107" fmla="*/ 8 h 531"/>
                        <a:gd name="T108" fmla="*/ 0 w 667"/>
                        <a:gd name="T109" fmla="*/ 6 h 531"/>
                        <a:gd name="T110" fmla="*/ 1 w 667"/>
                        <a:gd name="T111" fmla="*/ 6 h 531"/>
                        <a:gd name="T112" fmla="*/ 2 w 667"/>
                        <a:gd name="T113" fmla="*/ 4 h 531"/>
                        <a:gd name="T114" fmla="*/ 1 w 667"/>
                        <a:gd name="T115" fmla="*/ 4 h 531"/>
                        <a:gd name="T116" fmla="*/ 0 w 667"/>
                        <a:gd name="T117" fmla="*/ 5 h 531"/>
                        <a:gd name="T118" fmla="*/ 0 w 667"/>
                        <a:gd name="T119" fmla="*/ 4 h 531"/>
                        <a:gd name="T120" fmla="*/ 1 w 667"/>
                        <a:gd name="T121" fmla="*/ 2 h 531"/>
                        <a:gd name="T122" fmla="*/ 1 w 667"/>
                        <a:gd name="T123" fmla="*/ 1 h 531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60000 65536"/>
                        <a:gd name="T184" fmla="*/ 0 60000 65536"/>
                        <a:gd name="T185" fmla="*/ 0 60000 65536"/>
                        <a:gd name="T186" fmla="*/ 0 w 667"/>
                        <a:gd name="T187" fmla="*/ 0 h 531"/>
                        <a:gd name="T188" fmla="*/ 667 w 667"/>
                        <a:gd name="T189" fmla="*/ 531 h 531"/>
                      </a:gdLst>
                      <a:ahLst/>
                      <a:cxnLst>
                        <a:cxn ang="T124">
                          <a:pos x="T0" y="T1"/>
                        </a:cxn>
                        <a:cxn ang="T125">
                          <a:pos x="T2" y="T3"/>
                        </a:cxn>
                        <a:cxn ang="T126">
                          <a:pos x="T4" y="T5"/>
                        </a:cxn>
                        <a:cxn ang="T127">
                          <a:pos x="T6" y="T7"/>
                        </a:cxn>
                        <a:cxn ang="T128">
                          <a:pos x="T8" y="T9"/>
                        </a:cxn>
                        <a:cxn ang="T129">
                          <a:pos x="T10" y="T11"/>
                        </a:cxn>
                        <a:cxn ang="T130">
                          <a:pos x="T12" y="T13"/>
                        </a:cxn>
                        <a:cxn ang="T131">
                          <a:pos x="T14" y="T15"/>
                        </a:cxn>
                        <a:cxn ang="T132">
                          <a:pos x="T16" y="T17"/>
                        </a:cxn>
                        <a:cxn ang="T133">
                          <a:pos x="T18" y="T19"/>
                        </a:cxn>
                        <a:cxn ang="T134">
                          <a:pos x="T20" y="T21"/>
                        </a:cxn>
                        <a:cxn ang="T135">
                          <a:pos x="T22" y="T23"/>
                        </a:cxn>
                        <a:cxn ang="T136">
                          <a:pos x="T24" y="T25"/>
                        </a:cxn>
                        <a:cxn ang="T137">
                          <a:pos x="T26" y="T27"/>
                        </a:cxn>
                        <a:cxn ang="T138">
                          <a:pos x="T28" y="T29"/>
                        </a:cxn>
                        <a:cxn ang="T139">
                          <a:pos x="T30" y="T31"/>
                        </a:cxn>
                        <a:cxn ang="T140">
                          <a:pos x="T32" y="T33"/>
                        </a:cxn>
                        <a:cxn ang="T141">
                          <a:pos x="T34" y="T35"/>
                        </a:cxn>
                        <a:cxn ang="T142">
                          <a:pos x="T36" y="T37"/>
                        </a:cxn>
                        <a:cxn ang="T143">
                          <a:pos x="T38" y="T39"/>
                        </a:cxn>
                        <a:cxn ang="T144">
                          <a:pos x="T40" y="T41"/>
                        </a:cxn>
                        <a:cxn ang="T145">
                          <a:pos x="T42" y="T43"/>
                        </a:cxn>
                        <a:cxn ang="T146">
                          <a:pos x="T44" y="T45"/>
                        </a:cxn>
                        <a:cxn ang="T147">
                          <a:pos x="T46" y="T47"/>
                        </a:cxn>
                        <a:cxn ang="T148">
                          <a:pos x="T48" y="T49"/>
                        </a:cxn>
                        <a:cxn ang="T149">
                          <a:pos x="T50" y="T51"/>
                        </a:cxn>
                        <a:cxn ang="T150">
                          <a:pos x="T52" y="T53"/>
                        </a:cxn>
                        <a:cxn ang="T151">
                          <a:pos x="T54" y="T55"/>
                        </a:cxn>
                        <a:cxn ang="T152">
                          <a:pos x="T56" y="T57"/>
                        </a:cxn>
                        <a:cxn ang="T153">
                          <a:pos x="T58" y="T59"/>
                        </a:cxn>
                        <a:cxn ang="T154">
                          <a:pos x="T60" y="T61"/>
                        </a:cxn>
                        <a:cxn ang="T155">
                          <a:pos x="T62" y="T63"/>
                        </a:cxn>
                        <a:cxn ang="T156">
                          <a:pos x="T64" y="T65"/>
                        </a:cxn>
                        <a:cxn ang="T157">
                          <a:pos x="T66" y="T67"/>
                        </a:cxn>
                        <a:cxn ang="T158">
                          <a:pos x="T68" y="T69"/>
                        </a:cxn>
                        <a:cxn ang="T159">
                          <a:pos x="T70" y="T71"/>
                        </a:cxn>
                        <a:cxn ang="T160">
                          <a:pos x="T72" y="T73"/>
                        </a:cxn>
                        <a:cxn ang="T161">
                          <a:pos x="T74" y="T75"/>
                        </a:cxn>
                        <a:cxn ang="T162">
                          <a:pos x="T76" y="T77"/>
                        </a:cxn>
                        <a:cxn ang="T163">
                          <a:pos x="T78" y="T79"/>
                        </a:cxn>
                        <a:cxn ang="T164">
                          <a:pos x="T80" y="T81"/>
                        </a:cxn>
                        <a:cxn ang="T165">
                          <a:pos x="T82" y="T83"/>
                        </a:cxn>
                        <a:cxn ang="T166">
                          <a:pos x="T84" y="T85"/>
                        </a:cxn>
                        <a:cxn ang="T167">
                          <a:pos x="T86" y="T87"/>
                        </a:cxn>
                        <a:cxn ang="T168">
                          <a:pos x="T88" y="T89"/>
                        </a:cxn>
                        <a:cxn ang="T169">
                          <a:pos x="T90" y="T91"/>
                        </a:cxn>
                        <a:cxn ang="T170">
                          <a:pos x="T92" y="T93"/>
                        </a:cxn>
                        <a:cxn ang="T171">
                          <a:pos x="T94" y="T95"/>
                        </a:cxn>
                        <a:cxn ang="T172">
                          <a:pos x="T96" y="T97"/>
                        </a:cxn>
                        <a:cxn ang="T173">
                          <a:pos x="T98" y="T99"/>
                        </a:cxn>
                        <a:cxn ang="T174">
                          <a:pos x="T100" y="T101"/>
                        </a:cxn>
                        <a:cxn ang="T175">
                          <a:pos x="T102" y="T103"/>
                        </a:cxn>
                        <a:cxn ang="T176">
                          <a:pos x="T104" y="T105"/>
                        </a:cxn>
                        <a:cxn ang="T177">
                          <a:pos x="T106" y="T107"/>
                        </a:cxn>
                        <a:cxn ang="T178">
                          <a:pos x="T108" y="T109"/>
                        </a:cxn>
                        <a:cxn ang="T179">
                          <a:pos x="T110" y="T111"/>
                        </a:cxn>
                        <a:cxn ang="T180">
                          <a:pos x="T112" y="T113"/>
                        </a:cxn>
                        <a:cxn ang="T181">
                          <a:pos x="T114" y="T115"/>
                        </a:cxn>
                        <a:cxn ang="T182">
                          <a:pos x="T116" y="T117"/>
                        </a:cxn>
                        <a:cxn ang="T183">
                          <a:pos x="T118" y="T119"/>
                        </a:cxn>
                        <a:cxn ang="T184">
                          <a:pos x="T120" y="T121"/>
                        </a:cxn>
                        <a:cxn ang="T185">
                          <a:pos x="T122" y="T123"/>
                        </a:cxn>
                      </a:cxnLst>
                      <a:rect l="T186" t="T187" r="T188" b="T189"/>
                      <a:pathLst>
                        <a:path w="667" h="531">
                          <a:moveTo>
                            <a:pt x="22" y="4"/>
                          </a:moveTo>
                          <a:lnTo>
                            <a:pt x="105" y="26"/>
                          </a:lnTo>
                          <a:lnTo>
                            <a:pt x="105" y="27"/>
                          </a:lnTo>
                          <a:lnTo>
                            <a:pt x="105" y="29"/>
                          </a:lnTo>
                          <a:lnTo>
                            <a:pt x="104" y="30"/>
                          </a:lnTo>
                          <a:lnTo>
                            <a:pt x="104" y="33"/>
                          </a:lnTo>
                          <a:lnTo>
                            <a:pt x="104" y="35"/>
                          </a:lnTo>
                          <a:lnTo>
                            <a:pt x="104" y="38"/>
                          </a:lnTo>
                          <a:lnTo>
                            <a:pt x="104" y="41"/>
                          </a:lnTo>
                          <a:lnTo>
                            <a:pt x="104" y="45"/>
                          </a:lnTo>
                          <a:lnTo>
                            <a:pt x="102" y="48"/>
                          </a:lnTo>
                          <a:lnTo>
                            <a:pt x="101" y="53"/>
                          </a:lnTo>
                          <a:lnTo>
                            <a:pt x="101" y="54"/>
                          </a:lnTo>
                          <a:lnTo>
                            <a:pt x="101" y="57"/>
                          </a:lnTo>
                          <a:lnTo>
                            <a:pt x="101" y="59"/>
                          </a:lnTo>
                          <a:lnTo>
                            <a:pt x="101" y="62"/>
                          </a:lnTo>
                          <a:lnTo>
                            <a:pt x="101" y="65"/>
                          </a:lnTo>
                          <a:lnTo>
                            <a:pt x="101" y="67"/>
                          </a:lnTo>
                          <a:lnTo>
                            <a:pt x="101" y="71"/>
                          </a:lnTo>
                          <a:lnTo>
                            <a:pt x="101" y="73"/>
                          </a:lnTo>
                          <a:lnTo>
                            <a:pt x="100" y="76"/>
                          </a:lnTo>
                          <a:lnTo>
                            <a:pt x="99" y="79"/>
                          </a:lnTo>
                          <a:lnTo>
                            <a:pt x="99" y="81"/>
                          </a:lnTo>
                          <a:lnTo>
                            <a:pt x="99" y="85"/>
                          </a:lnTo>
                          <a:lnTo>
                            <a:pt x="99" y="87"/>
                          </a:lnTo>
                          <a:lnTo>
                            <a:pt x="99" y="90"/>
                          </a:lnTo>
                          <a:lnTo>
                            <a:pt x="99" y="95"/>
                          </a:lnTo>
                          <a:lnTo>
                            <a:pt x="99" y="97"/>
                          </a:lnTo>
                          <a:lnTo>
                            <a:pt x="98" y="100"/>
                          </a:lnTo>
                          <a:lnTo>
                            <a:pt x="97" y="105"/>
                          </a:lnTo>
                          <a:lnTo>
                            <a:pt x="97" y="108"/>
                          </a:lnTo>
                          <a:lnTo>
                            <a:pt x="97" y="112"/>
                          </a:lnTo>
                          <a:lnTo>
                            <a:pt x="97" y="115"/>
                          </a:lnTo>
                          <a:lnTo>
                            <a:pt x="97" y="119"/>
                          </a:lnTo>
                          <a:lnTo>
                            <a:pt x="97" y="123"/>
                          </a:lnTo>
                          <a:lnTo>
                            <a:pt x="97" y="128"/>
                          </a:lnTo>
                          <a:lnTo>
                            <a:pt x="95" y="131"/>
                          </a:lnTo>
                          <a:lnTo>
                            <a:pt x="94" y="135"/>
                          </a:lnTo>
                          <a:lnTo>
                            <a:pt x="94" y="138"/>
                          </a:lnTo>
                          <a:lnTo>
                            <a:pt x="94" y="143"/>
                          </a:lnTo>
                          <a:lnTo>
                            <a:pt x="94" y="148"/>
                          </a:lnTo>
                          <a:lnTo>
                            <a:pt x="94" y="152"/>
                          </a:lnTo>
                          <a:lnTo>
                            <a:pt x="93" y="156"/>
                          </a:lnTo>
                          <a:lnTo>
                            <a:pt x="93" y="161"/>
                          </a:lnTo>
                          <a:lnTo>
                            <a:pt x="92" y="165"/>
                          </a:lnTo>
                          <a:lnTo>
                            <a:pt x="92" y="169"/>
                          </a:lnTo>
                          <a:lnTo>
                            <a:pt x="91" y="173"/>
                          </a:lnTo>
                          <a:lnTo>
                            <a:pt x="91" y="179"/>
                          </a:lnTo>
                          <a:lnTo>
                            <a:pt x="91" y="182"/>
                          </a:lnTo>
                          <a:lnTo>
                            <a:pt x="91" y="187"/>
                          </a:lnTo>
                          <a:lnTo>
                            <a:pt x="91" y="192"/>
                          </a:lnTo>
                          <a:lnTo>
                            <a:pt x="91" y="198"/>
                          </a:lnTo>
                          <a:lnTo>
                            <a:pt x="89" y="201"/>
                          </a:lnTo>
                          <a:lnTo>
                            <a:pt x="89" y="207"/>
                          </a:lnTo>
                          <a:lnTo>
                            <a:pt x="89" y="211"/>
                          </a:lnTo>
                          <a:lnTo>
                            <a:pt x="89" y="217"/>
                          </a:lnTo>
                          <a:lnTo>
                            <a:pt x="88" y="214"/>
                          </a:lnTo>
                          <a:lnTo>
                            <a:pt x="86" y="211"/>
                          </a:lnTo>
                          <a:lnTo>
                            <a:pt x="83" y="207"/>
                          </a:lnTo>
                          <a:lnTo>
                            <a:pt x="80" y="205"/>
                          </a:lnTo>
                          <a:lnTo>
                            <a:pt x="76" y="201"/>
                          </a:lnTo>
                          <a:lnTo>
                            <a:pt x="70" y="199"/>
                          </a:lnTo>
                          <a:lnTo>
                            <a:pt x="68" y="198"/>
                          </a:lnTo>
                          <a:lnTo>
                            <a:pt x="66" y="197"/>
                          </a:lnTo>
                          <a:lnTo>
                            <a:pt x="63" y="197"/>
                          </a:lnTo>
                          <a:lnTo>
                            <a:pt x="61" y="195"/>
                          </a:lnTo>
                          <a:lnTo>
                            <a:pt x="60" y="197"/>
                          </a:lnTo>
                          <a:lnTo>
                            <a:pt x="59" y="199"/>
                          </a:lnTo>
                          <a:lnTo>
                            <a:pt x="59" y="201"/>
                          </a:lnTo>
                          <a:lnTo>
                            <a:pt x="57" y="206"/>
                          </a:lnTo>
                          <a:lnTo>
                            <a:pt x="56" y="208"/>
                          </a:lnTo>
                          <a:lnTo>
                            <a:pt x="55" y="213"/>
                          </a:lnTo>
                          <a:lnTo>
                            <a:pt x="54" y="218"/>
                          </a:lnTo>
                          <a:lnTo>
                            <a:pt x="54" y="222"/>
                          </a:lnTo>
                          <a:lnTo>
                            <a:pt x="53" y="226"/>
                          </a:lnTo>
                          <a:lnTo>
                            <a:pt x="53" y="231"/>
                          </a:lnTo>
                          <a:lnTo>
                            <a:pt x="53" y="235"/>
                          </a:lnTo>
                          <a:lnTo>
                            <a:pt x="53" y="239"/>
                          </a:lnTo>
                          <a:lnTo>
                            <a:pt x="53" y="243"/>
                          </a:lnTo>
                          <a:lnTo>
                            <a:pt x="53" y="246"/>
                          </a:lnTo>
                          <a:lnTo>
                            <a:pt x="54" y="250"/>
                          </a:lnTo>
                          <a:lnTo>
                            <a:pt x="56" y="254"/>
                          </a:lnTo>
                          <a:lnTo>
                            <a:pt x="51" y="255"/>
                          </a:lnTo>
                          <a:lnTo>
                            <a:pt x="48" y="257"/>
                          </a:lnTo>
                          <a:lnTo>
                            <a:pt x="44" y="257"/>
                          </a:lnTo>
                          <a:lnTo>
                            <a:pt x="41" y="260"/>
                          </a:lnTo>
                          <a:lnTo>
                            <a:pt x="38" y="262"/>
                          </a:lnTo>
                          <a:lnTo>
                            <a:pt x="35" y="263"/>
                          </a:lnTo>
                          <a:lnTo>
                            <a:pt x="32" y="264"/>
                          </a:lnTo>
                          <a:lnTo>
                            <a:pt x="30" y="267"/>
                          </a:lnTo>
                          <a:lnTo>
                            <a:pt x="25" y="271"/>
                          </a:lnTo>
                          <a:lnTo>
                            <a:pt x="22" y="275"/>
                          </a:lnTo>
                          <a:lnTo>
                            <a:pt x="19" y="280"/>
                          </a:lnTo>
                          <a:lnTo>
                            <a:pt x="17" y="284"/>
                          </a:lnTo>
                          <a:lnTo>
                            <a:pt x="15" y="289"/>
                          </a:lnTo>
                          <a:lnTo>
                            <a:pt x="13" y="294"/>
                          </a:lnTo>
                          <a:lnTo>
                            <a:pt x="12" y="299"/>
                          </a:lnTo>
                          <a:lnTo>
                            <a:pt x="12" y="303"/>
                          </a:lnTo>
                          <a:lnTo>
                            <a:pt x="12" y="306"/>
                          </a:lnTo>
                          <a:lnTo>
                            <a:pt x="12" y="308"/>
                          </a:lnTo>
                          <a:lnTo>
                            <a:pt x="12" y="312"/>
                          </a:lnTo>
                          <a:lnTo>
                            <a:pt x="13" y="314"/>
                          </a:lnTo>
                          <a:lnTo>
                            <a:pt x="13" y="317"/>
                          </a:lnTo>
                          <a:lnTo>
                            <a:pt x="15" y="319"/>
                          </a:lnTo>
                          <a:lnTo>
                            <a:pt x="15" y="322"/>
                          </a:lnTo>
                          <a:lnTo>
                            <a:pt x="17" y="325"/>
                          </a:lnTo>
                          <a:lnTo>
                            <a:pt x="18" y="330"/>
                          </a:lnTo>
                          <a:lnTo>
                            <a:pt x="21" y="336"/>
                          </a:lnTo>
                          <a:lnTo>
                            <a:pt x="21" y="338"/>
                          </a:lnTo>
                          <a:lnTo>
                            <a:pt x="23" y="340"/>
                          </a:lnTo>
                          <a:lnTo>
                            <a:pt x="24" y="343"/>
                          </a:lnTo>
                          <a:lnTo>
                            <a:pt x="25" y="345"/>
                          </a:lnTo>
                          <a:lnTo>
                            <a:pt x="28" y="351"/>
                          </a:lnTo>
                          <a:lnTo>
                            <a:pt x="31" y="356"/>
                          </a:lnTo>
                          <a:lnTo>
                            <a:pt x="32" y="358"/>
                          </a:lnTo>
                          <a:lnTo>
                            <a:pt x="35" y="360"/>
                          </a:lnTo>
                          <a:lnTo>
                            <a:pt x="36" y="364"/>
                          </a:lnTo>
                          <a:lnTo>
                            <a:pt x="38" y="368"/>
                          </a:lnTo>
                          <a:lnTo>
                            <a:pt x="42" y="372"/>
                          </a:lnTo>
                          <a:lnTo>
                            <a:pt x="45" y="376"/>
                          </a:lnTo>
                          <a:lnTo>
                            <a:pt x="49" y="381"/>
                          </a:lnTo>
                          <a:lnTo>
                            <a:pt x="53" y="387"/>
                          </a:lnTo>
                          <a:lnTo>
                            <a:pt x="56" y="391"/>
                          </a:lnTo>
                          <a:lnTo>
                            <a:pt x="60" y="396"/>
                          </a:lnTo>
                          <a:lnTo>
                            <a:pt x="63" y="400"/>
                          </a:lnTo>
                          <a:lnTo>
                            <a:pt x="67" y="404"/>
                          </a:lnTo>
                          <a:lnTo>
                            <a:pt x="68" y="401"/>
                          </a:lnTo>
                          <a:lnTo>
                            <a:pt x="70" y="396"/>
                          </a:lnTo>
                          <a:lnTo>
                            <a:pt x="73" y="394"/>
                          </a:lnTo>
                          <a:lnTo>
                            <a:pt x="74" y="391"/>
                          </a:lnTo>
                          <a:lnTo>
                            <a:pt x="76" y="388"/>
                          </a:lnTo>
                          <a:lnTo>
                            <a:pt x="78" y="384"/>
                          </a:lnTo>
                          <a:lnTo>
                            <a:pt x="79" y="381"/>
                          </a:lnTo>
                          <a:lnTo>
                            <a:pt x="81" y="378"/>
                          </a:lnTo>
                          <a:lnTo>
                            <a:pt x="81" y="374"/>
                          </a:lnTo>
                          <a:lnTo>
                            <a:pt x="83" y="371"/>
                          </a:lnTo>
                          <a:lnTo>
                            <a:pt x="86" y="366"/>
                          </a:lnTo>
                          <a:lnTo>
                            <a:pt x="87" y="363"/>
                          </a:lnTo>
                          <a:lnTo>
                            <a:pt x="88" y="358"/>
                          </a:lnTo>
                          <a:lnTo>
                            <a:pt x="91" y="356"/>
                          </a:lnTo>
                          <a:lnTo>
                            <a:pt x="91" y="359"/>
                          </a:lnTo>
                          <a:lnTo>
                            <a:pt x="91" y="363"/>
                          </a:lnTo>
                          <a:lnTo>
                            <a:pt x="91" y="366"/>
                          </a:lnTo>
                          <a:lnTo>
                            <a:pt x="91" y="370"/>
                          </a:lnTo>
                          <a:lnTo>
                            <a:pt x="91" y="374"/>
                          </a:lnTo>
                          <a:lnTo>
                            <a:pt x="91" y="376"/>
                          </a:lnTo>
                          <a:lnTo>
                            <a:pt x="92" y="379"/>
                          </a:lnTo>
                          <a:lnTo>
                            <a:pt x="92" y="383"/>
                          </a:lnTo>
                          <a:lnTo>
                            <a:pt x="92" y="387"/>
                          </a:lnTo>
                          <a:lnTo>
                            <a:pt x="93" y="389"/>
                          </a:lnTo>
                          <a:lnTo>
                            <a:pt x="94" y="391"/>
                          </a:lnTo>
                          <a:lnTo>
                            <a:pt x="94" y="396"/>
                          </a:lnTo>
                          <a:lnTo>
                            <a:pt x="94" y="398"/>
                          </a:lnTo>
                          <a:lnTo>
                            <a:pt x="94" y="401"/>
                          </a:lnTo>
                          <a:lnTo>
                            <a:pt x="94" y="404"/>
                          </a:lnTo>
                          <a:lnTo>
                            <a:pt x="95" y="407"/>
                          </a:lnTo>
                          <a:lnTo>
                            <a:pt x="92" y="408"/>
                          </a:lnTo>
                          <a:lnTo>
                            <a:pt x="88" y="409"/>
                          </a:lnTo>
                          <a:lnTo>
                            <a:pt x="83" y="411"/>
                          </a:lnTo>
                          <a:lnTo>
                            <a:pt x="81" y="414"/>
                          </a:lnTo>
                          <a:lnTo>
                            <a:pt x="76" y="416"/>
                          </a:lnTo>
                          <a:lnTo>
                            <a:pt x="70" y="419"/>
                          </a:lnTo>
                          <a:lnTo>
                            <a:pt x="66" y="421"/>
                          </a:lnTo>
                          <a:lnTo>
                            <a:pt x="62" y="425"/>
                          </a:lnTo>
                          <a:lnTo>
                            <a:pt x="57" y="427"/>
                          </a:lnTo>
                          <a:lnTo>
                            <a:pt x="53" y="429"/>
                          </a:lnTo>
                          <a:lnTo>
                            <a:pt x="48" y="432"/>
                          </a:lnTo>
                          <a:lnTo>
                            <a:pt x="44" y="435"/>
                          </a:lnTo>
                          <a:lnTo>
                            <a:pt x="40" y="438"/>
                          </a:lnTo>
                          <a:lnTo>
                            <a:pt x="37" y="440"/>
                          </a:lnTo>
                          <a:lnTo>
                            <a:pt x="34" y="442"/>
                          </a:lnTo>
                          <a:lnTo>
                            <a:pt x="32" y="445"/>
                          </a:lnTo>
                          <a:lnTo>
                            <a:pt x="36" y="445"/>
                          </a:lnTo>
                          <a:lnTo>
                            <a:pt x="41" y="445"/>
                          </a:lnTo>
                          <a:lnTo>
                            <a:pt x="44" y="445"/>
                          </a:lnTo>
                          <a:lnTo>
                            <a:pt x="48" y="445"/>
                          </a:lnTo>
                          <a:lnTo>
                            <a:pt x="53" y="445"/>
                          </a:lnTo>
                          <a:lnTo>
                            <a:pt x="56" y="445"/>
                          </a:lnTo>
                          <a:lnTo>
                            <a:pt x="61" y="445"/>
                          </a:lnTo>
                          <a:lnTo>
                            <a:pt x="66" y="445"/>
                          </a:lnTo>
                          <a:lnTo>
                            <a:pt x="66" y="447"/>
                          </a:lnTo>
                          <a:lnTo>
                            <a:pt x="68" y="449"/>
                          </a:lnTo>
                          <a:lnTo>
                            <a:pt x="69" y="452"/>
                          </a:lnTo>
                          <a:lnTo>
                            <a:pt x="70" y="454"/>
                          </a:lnTo>
                          <a:lnTo>
                            <a:pt x="74" y="457"/>
                          </a:lnTo>
                          <a:lnTo>
                            <a:pt x="78" y="460"/>
                          </a:lnTo>
                          <a:lnTo>
                            <a:pt x="81" y="461"/>
                          </a:lnTo>
                          <a:lnTo>
                            <a:pt x="85" y="463"/>
                          </a:lnTo>
                          <a:lnTo>
                            <a:pt x="88" y="463"/>
                          </a:lnTo>
                          <a:lnTo>
                            <a:pt x="92" y="463"/>
                          </a:lnTo>
                          <a:lnTo>
                            <a:pt x="94" y="461"/>
                          </a:lnTo>
                          <a:lnTo>
                            <a:pt x="99" y="459"/>
                          </a:lnTo>
                          <a:lnTo>
                            <a:pt x="101" y="458"/>
                          </a:lnTo>
                          <a:lnTo>
                            <a:pt x="104" y="455"/>
                          </a:lnTo>
                          <a:lnTo>
                            <a:pt x="107" y="452"/>
                          </a:lnTo>
                          <a:lnTo>
                            <a:pt x="110" y="449"/>
                          </a:lnTo>
                          <a:lnTo>
                            <a:pt x="112" y="446"/>
                          </a:lnTo>
                          <a:lnTo>
                            <a:pt x="114" y="442"/>
                          </a:lnTo>
                          <a:lnTo>
                            <a:pt x="117" y="442"/>
                          </a:lnTo>
                          <a:lnTo>
                            <a:pt x="121" y="444"/>
                          </a:lnTo>
                          <a:lnTo>
                            <a:pt x="125" y="445"/>
                          </a:lnTo>
                          <a:lnTo>
                            <a:pt x="130" y="446"/>
                          </a:lnTo>
                          <a:lnTo>
                            <a:pt x="133" y="446"/>
                          </a:lnTo>
                          <a:lnTo>
                            <a:pt x="138" y="446"/>
                          </a:lnTo>
                          <a:lnTo>
                            <a:pt x="142" y="446"/>
                          </a:lnTo>
                          <a:lnTo>
                            <a:pt x="146" y="447"/>
                          </a:lnTo>
                          <a:lnTo>
                            <a:pt x="149" y="446"/>
                          </a:lnTo>
                          <a:lnTo>
                            <a:pt x="152" y="446"/>
                          </a:lnTo>
                          <a:lnTo>
                            <a:pt x="156" y="446"/>
                          </a:lnTo>
                          <a:lnTo>
                            <a:pt x="158" y="446"/>
                          </a:lnTo>
                          <a:lnTo>
                            <a:pt x="162" y="446"/>
                          </a:lnTo>
                          <a:lnTo>
                            <a:pt x="164" y="446"/>
                          </a:lnTo>
                          <a:lnTo>
                            <a:pt x="175" y="446"/>
                          </a:lnTo>
                          <a:lnTo>
                            <a:pt x="184" y="447"/>
                          </a:lnTo>
                          <a:lnTo>
                            <a:pt x="195" y="447"/>
                          </a:lnTo>
                          <a:lnTo>
                            <a:pt x="204" y="447"/>
                          </a:lnTo>
                          <a:lnTo>
                            <a:pt x="215" y="447"/>
                          </a:lnTo>
                          <a:lnTo>
                            <a:pt x="225" y="447"/>
                          </a:lnTo>
                          <a:lnTo>
                            <a:pt x="235" y="447"/>
                          </a:lnTo>
                          <a:lnTo>
                            <a:pt x="246" y="447"/>
                          </a:lnTo>
                          <a:lnTo>
                            <a:pt x="255" y="447"/>
                          </a:lnTo>
                          <a:lnTo>
                            <a:pt x="265" y="447"/>
                          </a:lnTo>
                          <a:lnTo>
                            <a:pt x="274" y="447"/>
                          </a:lnTo>
                          <a:lnTo>
                            <a:pt x="285" y="447"/>
                          </a:lnTo>
                          <a:lnTo>
                            <a:pt x="293" y="447"/>
                          </a:lnTo>
                          <a:lnTo>
                            <a:pt x="304" y="447"/>
                          </a:lnTo>
                          <a:lnTo>
                            <a:pt x="314" y="447"/>
                          </a:lnTo>
                          <a:lnTo>
                            <a:pt x="323" y="447"/>
                          </a:lnTo>
                          <a:lnTo>
                            <a:pt x="331" y="447"/>
                          </a:lnTo>
                          <a:lnTo>
                            <a:pt x="341" y="446"/>
                          </a:lnTo>
                          <a:lnTo>
                            <a:pt x="349" y="446"/>
                          </a:lnTo>
                          <a:lnTo>
                            <a:pt x="359" y="446"/>
                          </a:lnTo>
                          <a:lnTo>
                            <a:pt x="367" y="445"/>
                          </a:lnTo>
                          <a:lnTo>
                            <a:pt x="377" y="445"/>
                          </a:lnTo>
                          <a:lnTo>
                            <a:pt x="385" y="445"/>
                          </a:lnTo>
                          <a:lnTo>
                            <a:pt x="393" y="445"/>
                          </a:lnTo>
                          <a:lnTo>
                            <a:pt x="401" y="445"/>
                          </a:lnTo>
                          <a:lnTo>
                            <a:pt x="410" y="444"/>
                          </a:lnTo>
                          <a:lnTo>
                            <a:pt x="417" y="444"/>
                          </a:lnTo>
                          <a:lnTo>
                            <a:pt x="425" y="444"/>
                          </a:lnTo>
                          <a:lnTo>
                            <a:pt x="432" y="442"/>
                          </a:lnTo>
                          <a:lnTo>
                            <a:pt x="441" y="442"/>
                          </a:lnTo>
                          <a:lnTo>
                            <a:pt x="448" y="442"/>
                          </a:lnTo>
                          <a:lnTo>
                            <a:pt x="455" y="442"/>
                          </a:lnTo>
                          <a:lnTo>
                            <a:pt x="462" y="441"/>
                          </a:lnTo>
                          <a:lnTo>
                            <a:pt x="468" y="441"/>
                          </a:lnTo>
                          <a:lnTo>
                            <a:pt x="475" y="440"/>
                          </a:lnTo>
                          <a:lnTo>
                            <a:pt x="482" y="440"/>
                          </a:lnTo>
                          <a:lnTo>
                            <a:pt x="488" y="439"/>
                          </a:lnTo>
                          <a:lnTo>
                            <a:pt x="494" y="439"/>
                          </a:lnTo>
                          <a:lnTo>
                            <a:pt x="500" y="439"/>
                          </a:lnTo>
                          <a:lnTo>
                            <a:pt x="506" y="439"/>
                          </a:lnTo>
                          <a:lnTo>
                            <a:pt x="512" y="438"/>
                          </a:lnTo>
                          <a:lnTo>
                            <a:pt x="517" y="438"/>
                          </a:lnTo>
                          <a:lnTo>
                            <a:pt x="521" y="436"/>
                          </a:lnTo>
                          <a:lnTo>
                            <a:pt x="526" y="436"/>
                          </a:lnTo>
                          <a:lnTo>
                            <a:pt x="532" y="436"/>
                          </a:lnTo>
                          <a:lnTo>
                            <a:pt x="537" y="436"/>
                          </a:lnTo>
                          <a:lnTo>
                            <a:pt x="540" y="435"/>
                          </a:lnTo>
                          <a:lnTo>
                            <a:pt x="545" y="435"/>
                          </a:lnTo>
                          <a:lnTo>
                            <a:pt x="549" y="435"/>
                          </a:lnTo>
                          <a:lnTo>
                            <a:pt x="552" y="434"/>
                          </a:lnTo>
                          <a:lnTo>
                            <a:pt x="556" y="434"/>
                          </a:lnTo>
                          <a:lnTo>
                            <a:pt x="559" y="434"/>
                          </a:lnTo>
                          <a:lnTo>
                            <a:pt x="562" y="434"/>
                          </a:lnTo>
                          <a:lnTo>
                            <a:pt x="564" y="433"/>
                          </a:lnTo>
                          <a:lnTo>
                            <a:pt x="566" y="433"/>
                          </a:lnTo>
                          <a:lnTo>
                            <a:pt x="570" y="433"/>
                          </a:lnTo>
                          <a:lnTo>
                            <a:pt x="572" y="433"/>
                          </a:lnTo>
                          <a:lnTo>
                            <a:pt x="576" y="433"/>
                          </a:lnTo>
                          <a:lnTo>
                            <a:pt x="577" y="433"/>
                          </a:lnTo>
                          <a:lnTo>
                            <a:pt x="578" y="433"/>
                          </a:lnTo>
                          <a:lnTo>
                            <a:pt x="578" y="432"/>
                          </a:lnTo>
                          <a:lnTo>
                            <a:pt x="578" y="428"/>
                          </a:lnTo>
                          <a:lnTo>
                            <a:pt x="578" y="425"/>
                          </a:lnTo>
                          <a:lnTo>
                            <a:pt x="578" y="422"/>
                          </a:lnTo>
                          <a:lnTo>
                            <a:pt x="578" y="419"/>
                          </a:lnTo>
                          <a:lnTo>
                            <a:pt x="578" y="415"/>
                          </a:lnTo>
                          <a:lnTo>
                            <a:pt x="578" y="410"/>
                          </a:lnTo>
                          <a:lnTo>
                            <a:pt x="578" y="406"/>
                          </a:lnTo>
                          <a:lnTo>
                            <a:pt x="578" y="402"/>
                          </a:lnTo>
                          <a:lnTo>
                            <a:pt x="578" y="400"/>
                          </a:lnTo>
                          <a:lnTo>
                            <a:pt x="578" y="397"/>
                          </a:lnTo>
                          <a:lnTo>
                            <a:pt x="578" y="395"/>
                          </a:lnTo>
                          <a:lnTo>
                            <a:pt x="578" y="391"/>
                          </a:lnTo>
                          <a:lnTo>
                            <a:pt x="578" y="389"/>
                          </a:lnTo>
                          <a:lnTo>
                            <a:pt x="578" y="385"/>
                          </a:lnTo>
                          <a:lnTo>
                            <a:pt x="578" y="383"/>
                          </a:lnTo>
                          <a:lnTo>
                            <a:pt x="578" y="378"/>
                          </a:lnTo>
                          <a:lnTo>
                            <a:pt x="578" y="376"/>
                          </a:lnTo>
                          <a:lnTo>
                            <a:pt x="578" y="372"/>
                          </a:lnTo>
                          <a:lnTo>
                            <a:pt x="579" y="369"/>
                          </a:lnTo>
                          <a:lnTo>
                            <a:pt x="578" y="364"/>
                          </a:lnTo>
                          <a:lnTo>
                            <a:pt x="578" y="360"/>
                          </a:lnTo>
                          <a:lnTo>
                            <a:pt x="578" y="357"/>
                          </a:lnTo>
                          <a:lnTo>
                            <a:pt x="578" y="353"/>
                          </a:lnTo>
                          <a:lnTo>
                            <a:pt x="578" y="349"/>
                          </a:lnTo>
                          <a:lnTo>
                            <a:pt x="578" y="344"/>
                          </a:lnTo>
                          <a:lnTo>
                            <a:pt x="578" y="340"/>
                          </a:lnTo>
                          <a:lnTo>
                            <a:pt x="578" y="336"/>
                          </a:lnTo>
                          <a:lnTo>
                            <a:pt x="578" y="331"/>
                          </a:lnTo>
                          <a:lnTo>
                            <a:pt x="578" y="327"/>
                          </a:lnTo>
                          <a:lnTo>
                            <a:pt x="578" y="322"/>
                          </a:lnTo>
                          <a:lnTo>
                            <a:pt x="578" y="318"/>
                          </a:lnTo>
                          <a:lnTo>
                            <a:pt x="578" y="313"/>
                          </a:lnTo>
                          <a:lnTo>
                            <a:pt x="578" y="308"/>
                          </a:lnTo>
                          <a:lnTo>
                            <a:pt x="578" y="303"/>
                          </a:lnTo>
                          <a:lnTo>
                            <a:pt x="578" y="300"/>
                          </a:lnTo>
                          <a:lnTo>
                            <a:pt x="578" y="294"/>
                          </a:lnTo>
                          <a:lnTo>
                            <a:pt x="578" y="290"/>
                          </a:lnTo>
                          <a:lnTo>
                            <a:pt x="578" y="284"/>
                          </a:lnTo>
                          <a:lnTo>
                            <a:pt x="578" y="280"/>
                          </a:lnTo>
                          <a:lnTo>
                            <a:pt x="578" y="275"/>
                          </a:lnTo>
                          <a:lnTo>
                            <a:pt x="578" y="269"/>
                          </a:lnTo>
                          <a:lnTo>
                            <a:pt x="578" y="264"/>
                          </a:lnTo>
                          <a:lnTo>
                            <a:pt x="578" y="260"/>
                          </a:lnTo>
                          <a:lnTo>
                            <a:pt x="578" y="254"/>
                          </a:lnTo>
                          <a:lnTo>
                            <a:pt x="578" y="249"/>
                          </a:lnTo>
                          <a:lnTo>
                            <a:pt x="578" y="243"/>
                          </a:lnTo>
                          <a:lnTo>
                            <a:pt x="578" y="237"/>
                          </a:lnTo>
                          <a:lnTo>
                            <a:pt x="578" y="232"/>
                          </a:lnTo>
                          <a:lnTo>
                            <a:pt x="578" y="226"/>
                          </a:lnTo>
                          <a:lnTo>
                            <a:pt x="578" y="222"/>
                          </a:lnTo>
                          <a:lnTo>
                            <a:pt x="578" y="217"/>
                          </a:lnTo>
                          <a:lnTo>
                            <a:pt x="578" y="211"/>
                          </a:lnTo>
                          <a:lnTo>
                            <a:pt x="578" y="205"/>
                          </a:lnTo>
                          <a:lnTo>
                            <a:pt x="577" y="200"/>
                          </a:lnTo>
                          <a:lnTo>
                            <a:pt x="577" y="195"/>
                          </a:lnTo>
                          <a:lnTo>
                            <a:pt x="577" y="190"/>
                          </a:lnTo>
                          <a:lnTo>
                            <a:pt x="577" y="185"/>
                          </a:lnTo>
                          <a:lnTo>
                            <a:pt x="577" y="180"/>
                          </a:lnTo>
                          <a:lnTo>
                            <a:pt x="577" y="176"/>
                          </a:lnTo>
                          <a:lnTo>
                            <a:pt x="576" y="171"/>
                          </a:lnTo>
                          <a:lnTo>
                            <a:pt x="576" y="166"/>
                          </a:lnTo>
                          <a:lnTo>
                            <a:pt x="575" y="162"/>
                          </a:lnTo>
                          <a:lnTo>
                            <a:pt x="575" y="159"/>
                          </a:lnTo>
                          <a:lnTo>
                            <a:pt x="575" y="154"/>
                          </a:lnTo>
                          <a:lnTo>
                            <a:pt x="575" y="150"/>
                          </a:lnTo>
                          <a:lnTo>
                            <a:pt x="575" y="146"/>
                          </a:lnTo>
                          <a:lnTo>
                            <a:pt x="575" y="143"/>
                          </a:lnTo>
                          <a:lnTo>
                            <a:pt x="573" y="138"/>
                          </a:lnTo>
                          <a:lnTo>
                            <a:pt x="573" y="135"/>
                          </a:lnTo>
                          <a:lnTo>
                            <a:pt x="572" y="131"/>
                          </a:lnTo>
                          <a:lnTo>
                            <a:pt x="572" y="128"/>
                          </a:lnTo>
                          <a:lnTo>
                            <a:pt x="571" y="125"/>
                          </a:lnTo>
                          <a:lnTo>
                            <a:pt x="571" y="122"/>
                          </a:lnTo>
                          <a:lnTo>
                            <a:pt x="570" y="118"/>
                          </a:lnTo>
                          <a:lnTo>
                            <a:pt x="570" y="116"/>
                          </a:lnTo>
                          <a:lnTo>
                            <a:pt x="570" y="112"/>
                          </a:lnTo>
                          <a:lnTo>
                            <a:pt x="570" y="110"/>
                          </a:lnTo>
                          <a:lnTo>
                            <a:pt x="569" y="108"/>
                          </a:lnTo>
                          <a:lnTo>
                            <a:pt x="569" y="105"/>
                          </a:lnTo>
                          <a:lnTo>
                            <a:pt x="568" y="100"/>
                          </a:lnTo>
                          <a:lnTo>
                            <a:pt x="566" y="95"/>
                          </a:lnTo>
                          <a:lnTo>
                            <a:pt x="565" y="90"/>
                          </a:lnTo>
                          <a:lnTo>
                            <a:pt x="565" y="87"/>
                          </a:lnTo>
                          <a:lnTo>
                            <a:pt x="564" y="83"/>
                          </a:lnTo>
                          <a:lnTo>
                            <a:pt x="563" y="79"/>
                          </a:lnTo>
                          <a:lnTo>
                            <a:pt x="562" y="77"/>
                          </a:lnTo>
                          <a:lnTo>
                            <a:pt x="562" y="74"/>
                          </a:lnTo>
                          <a:lnTo>
                            <a:pt x="560" y="71"/>
                          </a:lnTo>
                          <a:lnTo>
                            <a:pt x="560" y="70"/>
                          </a:lnTo>
                          <a:lnTo>
                            <a:pt x="559" y="66"/>
                          </a:lnTo>
                          <a:lnTo>
                            <a:pt x="558" y="64"/>
                          </a:lnTo>
                          <a:lnTo>
                            <a:pt x="557" y="62"/>
                          </a:lnTo>
                          <a:lnTo>
                            <a:pt x="626" y="0"/>
                          </a:lnTo>
                          <a:lnTo>
                            <a:pt x="628" y="3"/>
                          </a:lnTo>
                          <a:lnTo>
                            <a:pt x="633" y="8"/>
                          </a:lnTo>
                          <a:lnTo>
                            <a:pt x="634" y="10"/>
                          </a:lnTo>
                          <a:lnTo>
                            <a:pt x="635" y="13"/>
                          </a:lnTo>
                          <a:lnTo>
                            <a:pt x="638" y="16"/>
                          </a:lnTo>
                          <a:lnTo>
                            <a:pt x="640" y="19"/>
                          </a:lnTo>
                          <a:lnTo>
                            <a:pt x="640" y="21"/>
                          </a:lnTo>
                          <a:lnTo>
                            <a:pt x="642" y="24"/>
                          </a:lnTo>
                          <a:lnTo>
                            <a:pt x="643" y="28"/>
                          </a:lnTo>
                          <a:lnTo>
                            <a:pt x="646" y="32"/>
                          </a:lnTo>
                          <a:lnTo>
                            <a:pt x="646" y="34"/>
                          </a:lnTo>
                          <a:lnTo>
                            <a:pt x="648" y="39"/>
                          </a:lnTo>
                          <a:lnTo>
                            <a:pt x="648" y="41"/>
                          </a:lnTo>
                          <a:lnTo>
                            <a:pt x="651" y="46"/>
                          </a:lnTo>
                          <a:lnTo>
                            <a:pt x="651" y="49"/>
                          </a:lnTo>
                          <a:lnTo>
                            <a:pt x="652" y="53"/>
                          </a:lnTo>
                          <a:lnTo>
                            <a:pt x="653" y="58"/>
                          </a:lnTo>
                          <a:lnTo>
                            <a:pt x="653" y="62"/>
                          </a:lnTo>
                          <a:lnTo>
                            <a:pt x="654" y="66"/>
                          </a:lnTo>
                          <a:lnTo>
                            <a:pt x="655" y="71"/>
                          </a:lnTo>
                          <a:lnTo>
                            <a:pt x="655" y="74"/>
                          </a:lnTo>
                          <a:lnTo>
                            <a:pt x="657" y="79"/>
                          </a:lnTo>
                          <a:lnTo>
                            <a:pt x="658" y="83"/>
                          </a:lnTo>
                          <a:lnTo>
                            <a:pt x="658" y="87"/>
                          </a:lnTo>
                          <a:lnTo>
                            <a:pt x="658" y="92"/>
                          </a:lnTo>
                          <a:lnTo>
                            <a:pt x="659" y="97"/>
                          </a:lnTo>
                          <a:lnTo>
                            <a:pt x="660" y="100"/>
                          </a:lnTo>
                          <a:lnTo>
                            <a:pt x="660" y="105"/>
                          </a:lnTo>
                          <a:lnTo>
                            <a:pt x="660" y="110"/>
                          </a:lnTo>
                          <a:lnTo>
                            <a:pt x="661" y="115"/>
                          </a:lnTo>
                          <a:lnTo>
                            <a:pt x="661" y="121"/>
                          </a:lnTo>
                          <a:lnTo>
                            <a:pt x="662" y="124"/>
                          </a:lnTo>
                          <a:lnTo>
                            <a:pt x="662" y="129"/>
                          </a:lnTo>
                          <a:lnTo>
                            <a:pt x="662" y="134"/>
                          </a:lnTo>
                          <a:lnTo>
                            <a:pt x="662" y="138"/>
                          </a:lnTo>
                          <a:lnTo>
                            <a:pt x="664" y="142"/>
                          </a:lnTo>
                          <a:lnTo>
                            <a:pt x="664" y="147"/>
                          </a:lnTo>
                          <a:lnTo>
                            <a:pt x="664" y="152"/>
                          </a:lnTo>
                          <a:lnTo>
                            <a:pt x="664" y="156"/>
                          </a:lnTo>
                          <a:lnTo>
                            <a:pt x="664" y="161"/>
                          </a:lnTo>
                          <a:lnTo>
                            <a:pt x="664" y="165"/>
                          </a:lnTo>
                          <a:lnTo>
                            <a:pt x="664" y="169"/>
                          </a:lnTo>
                          <a:lnTo>
                            <a:pt x="664" y="173"/>
                          </a:lnTo>
                          <a:lnTo>
                            <a:pt x="664" y="178"/>
                          </a:lnTo>
                          <a:lnTo>
                            <a:pt x="664" y="182"/>
                          </a:lnTo>
                          <a:lnTo>
                            <a:pt x="665" y="186"/>
                          </a:lnTo>
                          <a:lnTo>
                            <a:pt x="665" y="191"/>
                          </a:lnTo>
                          <a:lnTo>
                            <a:pt x="665" y="193"/>
                          </a:lnTo>
                          <a:lnTo>
                            <a:pt x="665" y="198"/>
                          </a:lnTo>
                          <a:lnTo>
                            <a:pt x="665" y="201"/>
                          </a:lnTo>
                          <a:lnTo>
                            <a:pt x="665" y="205"/>
                          </a:lnTo>
                          <a:lnTo>
                            <a:pt x="665" y="208"/>
                          </a:lnTo>
                          <a:lnTo>
                            <a:pt x="665" y="212"/>
                          </a:lnTo>
                          <a:lnTo>
                            <a:pt x="665" y="217"/>
                          </a:lnTo>
                          <a:lnTo>
                            <a:pt x="665" y="219"/>
                          </a:lnTo>
                          <a:lnTo>
                            <a:pt x="665" y="222"/>
                          </a:lnTo>
                          <a:lnTo>
                            <a:pt x="665" y="224"/>
                          </a:lnTo>
                          <a:lnTo>
                            <a:pt x="666" y="229"/>
                          </a:lnTo>
                          <a:lnTo>
                            <a:pt x="666" y="231"/>
                          </a:lnTo>
                          <a:lnTo>
                            <a:pt x="666" y="233"/>
                          </a:lnTo>
                          <a:lnTo>
                            <a:pt x="666" y="236"/>
                          </a:lnTo>
                          <a:lnTo>
                            <a:pt x="666" y="239"/>
                          </a:lnTo>
                          <a:lnTo>
                            <a:pt x="666" y="241"/>
                          </a:lnTo>
                          <a:lnTo>
                            <a:pt x="666" y="243"/>
                          </a:lnTo>
                          <a:lnTo>
                            <a:pt x="666" y="246"/>
                          </a:lnTo>
                          <a:lnTo>
                            <a:pt x="666" y="249"/>
                          </a:lnTo>
                          <a:lnTo>
                            <a:pt x="666" y="252"/>
                          </a:lnTo>
                          <a:lnTo>
                            <a:pt x="666" y="256"/>
                          </a:lnTo>
                          <a:lnTo>
                            <a:pt x="666" y="260"/>
                          </a:lnTo>
                          <a:lnTo>
                            <a:pt x="666" y="264"/>
                          </a:lnTo>
                          <a:lnTo>
                            <a:pt x="666" y="267"/>
                          </a:lnTo>
                          <a:lnTo>
                            <a:pt x="666" y="273"/>
                          </a:lnTo>
                          <a:lnTo>
                            <a:pt x="666" y="276"/>
                          </a:lnTo>
                          <a:lnTo>
                            <a:pt x="666" y="281"/>
                          </a:lnTo>
                          <a:lnTo>
                            <a:pt x="666" y="284"/>
                          </a:lnTo>
                          <a:lnTo>
                            <a:pt x="666" y="290"/>
                          </a:lnTo>
                          <a:lnTo>
                            <a:pt x="666" y="295"/>
                          </a:lnTo>
                          <a:lnTo>
                            <a:pt x="667" y="301"/>
                          </a:lnTo>
                          <a:lnTo>
                            <a:pt x="666" y="306"/>
                          </a:lnTo>
                          <a:lnTo>
                            <a:pt x="666" y="311"/>
                          </a:lnTo>
                          <a:lnTo>
                            <a:pt x="666" y="317"/>
                          </a:lnTo>
                          <a:lnTo>
                            <a:pt x="666" y="322"/>
                          </a:lnTo>
                          <a:lnTo>
                            <a:pt x="666" y="328"/>
                          </a:lnTo>
                          <a:lnTo>
                            <a:pt x="666" y="334"/>
                          </a:lnTo>
                          <a:lnTo>
                            <a:pt x="666" y="340"/>
                          </a:lnTo>
                          <a:lnTo>
                            <a:pt x="666" y="345"/>
                          </a:lnTo>
                          <a:lnTo>
                            <a:pt x="666" y="351"/>
                          </a:lnTo>
                          <a:lnTo>
                            <a:pt x="666" y="357"/>
                          </a:lnTo>
                          <a:lnTo>
                            <a:pt x="666" y="363"/>
                          </a:lnTo>
                          <a:lnTo>
                            <a:pt x="666" y="370"/>
                          </a:lnTo>
                          <a:lnTo>
                            <a:pt x="666" y="376"/>
                          </a:lnTo>
                          <a:lnTo>
                            <a:pt x="666" y="381"/>
                          </a:lnTo>
                          <a:lnTo>
                            <a:pt x="666" y="387"/>
                          </a:lnTo>
                          <a:lnTo>
                            <a:pt x="666" y="394"/>
                          </a:lnTo>
                          <a:lnTo>
                            <a:pt x="665" y="398"/>
                          </a:lnTo>
                          <a:lnTo>
                            <a:pt x="665" y="404"/>
                          </a:lnTo>
                          <a:lnTo>
                            <a:pt x="665" y="411"/>
                          </a:lnTo>
                          <a:lnTo>
                            <a:pt x="665" y="416"/>
                          </a:lnTo>
                          <a:lnTo>
                            <a:pt x="665" y="421"/>
                          </a:lnTo>
                          <a:lnTo>
                            <a:pt x="665" y="427"/>
                          </a:lnTo>
                          <a:lnTo>
                            <a:pt x="665" y="433"/>
                          </a:lnTo>
                          <a:lnTo>
                            <a:pt x="665" y="439"/>
                          </a:lnTo>
                          <a:lnTo>
                            <a:pt x="664" y="444"/>
                          </a:lnTo>
                          <a:lnTo>
                            <a:pt x="664" y="448"/>
                          </a:lnTo>
                          <a:lnTo>
                            <a:pt x="664" y="453"/>
                          </a:lnTo>
                          <a:lnTo>
                            <a:pt x="664" y="459"/>
                          </a:lnTo>
                          <a:lnTo>
                            <a:pt x="664" y="464"/>
                          </a:lnTo>
                          <a:lnTo>
                            <a:pt x="664" y="468"/>
                          </a:lnTo>
                          <a:lnTo>
                            <a:pt x="664" y="472"/>
                          </a:lnTo>
                          <a:lnTo>
                            <a:pt x="664" y="477"/>
                          </a:lnTo>
                          <a:lnTo>
                            <a:pt x="664" y="482"/>
                          </a:lnTo>
                          <a:lnTo>
                            <a:pt x="664" y="485"/>
                          </a:lnTo>
                          <a:lnTo>
                            <a:pt x="664" y="489"/>
                          </a:lnTo>
                          <a:lnTo>
                            <a:pt x="664" y="492"/>
                          </a:lnTo>
                          <a:lnTo>
                            <a:pt x="664" y="495"/>
                          </a:lnTo>
                          <a:lnTo>
                            <a:pt x="664" y="498"/>
                          </a:lnTo>
                          <a:lnTo>
                            <a:pt x="664" y="501"/>
                          </a:lnTo>
                          <a:lnTo>
                            <a:pt x="664" y="504"/>
                          </a:lnTo>
                          <a:lnTo>
                            <a:pt x="664" y="508"/>
                          </a:lnTo>
                          <a:lnTo>
                            <a:pt x="664" y="510"/>
                          </a:lnTo>
                          <a:lnTo>
                            <a:pt x="664" y="512"/>
                          </a:lnTo>
                          <a:lnTo>
                            <a:pt x="664" y="514"/>
                          </a:lnTo>
                          <a:lnTo>
                            <a:pt x="659" y="515"/>
                          </a:lnTo>
                          <a:lnTo>
                            <a:pt x="655" y="515"/>
                          </a:lnTo>
                          <a:lnTo>
                            <a:pt x="652" y="515"/>
                          </a:lnTo>
                          <a:lnTo>
                            <a:pt x="649" y="516"/>
                          </a:lnTo>
                          <a:lnTo>
                            <a:pt x="647" y="517"/>
                          </a:lnTo>
                          <a:lnTo>
                            <a:pt x="645" y="518"/>
                          </a:lnTo>
                          <a:lnTo>
                            <a:pt x="641" y="518"/>
                          </a:lnTo>
                          <a:lnTo>
                            <a:pt x="638" y="518"/>
                          </a:lnTo>
                          <a:lnTo>
                            <a:pt x="635" y="518"/>
                          </a:lnTo>
                          <a:lnTo>
                            <a:pt x="632" y="520"/>
                          </a:lnTo>
                          <a:lnTo>
                            <a:pt x="628" y="520"/>
                          </a:lnTo>
                          <a:lnTo>
                            <a:pt x="624" y="521"/>
                          </a:lnTo>
                          <a:lnTo>
                            <a:pt x="620" y="521"/>
                          </a:lnTo>
                          <a:lnTo>
                            <a:pt x="617" y="521"/>
                          </a:lnTo>
                          <a:lnTo>
                            <a:pt x="613" y="521"/>
                          </a:lnTo>
                          <a:lnTo>
                            <a:pt x="608" y="522"/>
                          </a:lnTo>
                          <a:lnTo>
                            <a:pt x="604" y="522"/>
                          </a:lnTo>
                          <a:lnTo>
                            <a:pt x="600" y="523"/>
                          </a:lnTo>
                          <a:lnTo>
                            <a:pt x="596" y="523"/>
                          </a:lnTo>
                          <a:lnTo>
                            <a:pt x="591" y="523"/>
                          </a:lnTo>
                          <a:lnTo>
                            <a:pt x="588" y="523"/>
                          </a:lnTo>
                          <a:lnTo>
                            <a:pt x="583" y="524"/>
                          </a:lnTo>
                          <a:lnTo>
                            <a:pt x="578" y="524"/>
                          </a:lnTo>
                          <a:lnTo>
                            <a:pt x="575" y="524"/>
                          </a:lnTo>
                          <a:lnTo>
                            <a:pt x="570" y="524"/>
                          </a:lnTo>
                          <a:lnTo>
                            <a:pt x="565" y="525"/>
                          </a:lnTo>
                          <a:lnTo>
                            <a:pt x="560" y="525"/>
                          </a:lnTo>
                          <a:lnTo>
                            <a:pt x="556" y="525"/>
                          </a:lnTo>
                          <a:lnTo>
                            <a:pt x="552" y="525"/>
                          </a:lnTo>
                          <a:lnTo>
                            <a:pt x="547" y="525"/>
                          </a:lnTo>
                          <a:lnTo>
                            <a:pt x="543" y="525"/>
                          </a:lnTo>
                          <a:lnTo>
                            <a:pt x="538" y="525"/>
                          </a:lnTo>
                          <a:lnTo>
                            <a:pt x="534" y="525"/>
                          </a:lnTo>
                          <a:lnTo>
                            <a:pt x="528" y="527"/>
                          </a:lnTo>
                          <a:lnTo>
                            <a:pt x="525" y="527"/>
                          </a:lnTo>
                          <a:lnTo>
                            <a:pt x="521" y="527"/>
                          </a:lnTo>
                          <a:lnTo>
                            <a:pt x="517" y="527"/>
                          </a:lnTo>
                          <a:lnTo>
                            <a:pt x="513" y="528"/>
                          </a:lnTo>
                          <a:lnTo>
                            <a:pt x="508" y="528"/>
                          </a:lnTo>
                          <a:lnTo>
                            <a:pt x="503" y="528"/>
                          </a:lnTo>
                          <a:lnTo>
                            <a:pt x="501" y="528"/>
                          </a:lnTo>
                          <a:lnTo>
                            <a:pt x="498" y="528"/>
                          </a:lnTo>
                          <a:lnTo>
                            <a:pt x="494" y="528"/>
                          </a:lnTo>
                          <a:lnTo>
                            <a:pt x="490" y="528"/>
                          </a:lnTo>
                          <a:lnTo>
                            <a:pt x="486" y="528"/>
                          </a:lnTo>
                          <a:lnTo>
                            <a:pt x="483" y="528"/>
                          </a:lnTo>
                          <a:lnTo>
                            <a:pt x="481" y="528"/>
                          </a:lnTo>
                          <a:lnTo>
                            <a:pt x="477" y="528"/>
                          </a:lnTo>
                          <a:lnTo>
                            <a:pt x="475" y="528"/>
                          </a:lnTo>
                          <a:lnTo>
                            <a:pt x="473" y="529"/>
                          </a:lnTo>
                          <a:lnTo>
                            <a:pt x="468" y="529"/>
                          </a:lnTo>
                          <a:lnTo>
                            <a:pt x="463" y="530"/>
                          </a:lnTo>
                          <a:lnTo>
                            <a:pt x="461" y="530"/>
                          </a:lnTo>
                          <a:lnTo>
                            <a:pt x="458" y="530"/>
                          </a:lnTo>
                          <a:lnTo>
                            <a:pt x="456" y="530"/>
                          </a:lnTo>
                          <a:lnTo>
                            <a:pt x="445" y="530"/>
                          </a:lnTo>
                          <a:lnTo>
                            <a:pt x="436" y="530"/>
                          </a:lnTo>
                          <a:lnTo>
                            <a:pt x="425" y="530"/>
                          </a:lnTo>
                          <a:lnTo>
                            <a:pt x="414" y="530"/>
                          </a:lnTo>
                          <a:lnTo>
                            <a:pt x="405" y="530"/>
                          </a:lnTo>
                          <a:lnTo>
                            <a:pt x="394" y="530"/>
                          </a:lnTo>
                          <a:lnTo>
                            <a:pt x="385" y="530"/>
                          </a:lnTo>
                          <a:lnTo>
                            <a:pt x="374" y="531"/>
                          </a:lnTo>
                          <a:lnTo>
                            <a:pt x="365" y="530"/>
                          </a:lnTo>
                          <a:lnTo>
                            <a:pt x="354" y="530"/>
                          </a:lnTo>
                          <a:lnTo>
                            <a:pt x="344" y="530"/>
                          </a:lnTo>
                          <a:lnTo>
                            <a:pt x="336" y="530"/>
                          </a:lnTo>
                          <a:lnTo>
                            <a:pt x="327" y="530"/>
                          </a:lnTo>
                          <a:lnTo>
                            <a:pt x="317" y="530"/>
                          </a:lnTo>
                          <a:lnTo>
                            <a:pt x="309" y="530"/>
                          </a:lnTo>
                          <a:lnTo>
                            <a:pt x="299" y="530"/>
                          </a:lnTo>
                          <a:lnTo>
                            <a:pt x="291" y="530"/>
                          </a:lnTo>
                          <a:lnTo>
                            <a:pt x="280" y="530"/>
                          </a:lnTo>
                          <a:lnTo>
                            <a:pt x="273" y="529"/>
                          </a:lnTo>
                          <a:lnTo>
                            <a:pt x="264" y="529"/>
                          </a:lnTo>
                          <a:lnTo>
                            <a:pt x="255" y="528"/>
                          </a:lnTo>
                          <a:lnTo>
                            <a:pt x="247" y="528"/>
                          </a:lnTo>
                          <a:lnTo>
                            <a:pt x="239" y="528"/>
                          </a:lnTo>
                          <a:lnTo>
                            <a:pt x="232" y="528"/>
                          </a:lnTo>
                          <a:lnTo>
                            <a:pt x="223" y="527"/>
                          </a:lnTo>
                          <a:lnTo>
                            <a:pt x="215" y="527"/>
                          </a:lnTo>
                          <a:lnTo>
                            <a:pt x="208" y="525"/>
                          </a:lnTo>
                          <a:lnTo>
                            <a:pt x="201" y="525"/>
                          </a:lnTo>
                          <a:lnTo>
                            <a:pt x="194" y="525"/>
                          </a:lnTo>
                          <a:lnTo>
                            <a:pt x="187" y="525"/>
                          </a:lnTo>
                          <a:lnTo>
                            <a:pt x="180" y="524"/>
                          </a:lnTo>
                          <a:lnTo>
                            <a:pt x="174" y="524"/>
                          </a:lnTo>
                          <a:lnTo>
                            <a:pt x="167" y="523"/>
                          </a:lnTo>
                          <a:lnTo>
                            <a:pt x="161" y="523"/>
                          </a:lnTo>
                          <a:lnTo>
                            <a:pt x="155" y="522"/>
                          </a:lnTo>
                          <a:lnTo>
                            <a:pt x="149" y="522"/>
                          </a:lnTo>
                          <a:lnTo>
                            <a:pt x="142" y="521"/>
                          </a:lnTo>
                          <a:lnTo>
                            <a:pt x="137" y="521"/>
                          </a:lnTo>
                          <a:lnTo>
                            <a:pt x="131" y="520"/>
                          </a:lnTo>
                          <a:lnTo>
                            <a:pt x="126" y="520"/>
                          </a:lnTo>
                          <a:lnTo>
                            <a:pt x="120" y="518"/>
                          </a:lnTo>
                          <a:lnTo>
                            <a:pt x="115" y="518"/>
                          </a:lnTo>
                          <a:lnTo>
                            <a:pt x="110" y="518"/>
                          </a:lnTo>
                          <a:lnTo>
                            <a:pt x="106" y="518"/>
                          </a:lnTo>
                          <a:lnTo>
                            <a:pt x="101" y="517"/>
                          </a:lnTo>
                          <a:lnTo>
                            <a:pt x="97" y="517"/>
                          </a:lnTo>
                          <a:lnTo>
                            <a:pt x="94" y="516"/>
                          </a:lnTo>
                          <a:lnTo>
                            <a:pt x="89" y="516"/>
                          </a:lnTo>
                          <a:lnTo>
                            <a:pt x="86" y="515"/>
                          </a:lnTo>
                          <a:lnTo>
                            <a:pt x="82" y="515"/>
                          </a:lnTo>
                          <a:lnTo>
                            <a:pt x="80" y="515"/>
                          </a:lnTo>
                          <a:lnTo>
                            <a:pt x="76" y="515"/>
                          </a:lnTo>
                          <a:lnTo>
                            <a:pt x="73" y="514"/>
                          </a:lnTo>
                          <a:lnTo>
                            <a:pt x="70" y="512"/>
                          </a:lnTo>
                          <a:lnTo>
                            <a:pt x="68" y="512"/>
                          </a:lnTo>
                          <a:lnTo>
                            <a:pt x="63" y="512"/>
                          </a:lnTo>
                          <a:lnTo>
                            <a:pt x="61" y="512"/>
                          </a:lnTo>
                          <a:lnTo>
                            <a:pt x="60" y="512"/>
                          </a:lnTo>
                          <a:lnTo>
                            <a:pt x="56" y="509"/>
                          </a:lnTo>
                          <a:lnTo>
                            <a:pt x="51" y="506"/>
                          </a:lnTo>
                          <a:lnTo>
                            <a:pt x="48" y="503"/>
                          </a:lnTo>
                          <a:lnTo>
                            <a:pt x="44" y="499"/>
                          </a:lnTo>
                          <a:lnTo>
                            <a:pt x="41" y="495"/>
                          </a:lnTo>
                          <a:lnTo>
                            <a:pt x="37" y="490"/>
                          </a:lnTo>
                          <a:lnTo>
                            <a:pt x="34" y="485"/>
                          </a:lnTo>
                          <a:lnTo>
                            <a:pt x="31" y="480"/>
                          </a:lnTo>
                          <a:lnTo>
                            <a:pt x="30" y="477"/>
                          </a:lnTo>
                          <a:lnTo>
                            <a:pt x="28" y="473"/>
                          </a:lnTo>
                          <a:lnTo>
                            <a:pt x="26" y="470"/>
                          </a:lnTo>
                          <a:lnTo>
                            <a:pt x="25" y="467"/>
                          </a:lnTo>
                          <a:lnTo>
                            <a:pt x="24" y="464"/>
                          </a:lnTo>
                          <a:lnTo>
                            <a:pt x="23" y="460"/>
                          </a:lnTo>
                          <a:lnTo>
                            <a:pt x="22" y="457"/>
                          </a:lnTo>
                          <a:lnTo>
                            <a:pt x="21" y="454"/>
                          </a:lnTo>
                          <a:lnTo>
                            <a:pt x="19" y="451"/>
                          </a:lnTo>
                          <a:lnTo>
                            <a:pt x="18" y="447"/>
                          </a:lnTo>
                          <a:lnTo>
                            <a:pt x="17" y="444"/>
                          </a:lnTo>
                          <a:lnTo>
                            <a:pt x="16" y="440"/>
                          </a:lnTo>
                          <a:lnTo>
                            <a:pt x="15" y="436"/>
                          </a:lnTo>
                          <a:lnTo>
                            <a:pt x="15" y="433"/>
                          </a:lnTo>
                          <a:lnTo>
                            <a:pt x="13" y="429"/>
                          </a:lnTo>
                          <a:lnTo>
                            <a:pt x="12" y="426"/>
                          </a:lnTo>
                          <a:lnTo>
                            <a:pt x="11" y="421"/>
                          </a:lnTo>
                          <a:lnTo>
                            <a:pt x="11" y="417"/>
                          </a:lnTo>
                          <a:lnTo>
                            <a:pt x="10" y="414"/>
                          </a:lnTo>
                          <a:lnTo>
                            <a:pt x="9" y="409"/>
                          </a:lnTo>
                          <a:lnTo>
                            <a:pt x="8" y="404"/>
                          </a:lnTo>
                          <a:lnTo>
                            <a:pt x="8" y="401"/>
                          </a:lnTo>
                          <a:lnTo>
                            <a:pt x="6" y="397"/>
                          </a:lnTo>
                          <a:lnTo>
                            <a:pt x="6" y="394"/>
                          </a:lnTo>
                          <a:lnTo>
                            <a:pt x="5" y="389"/>
                          </a:lnTo>
                          <a:lnTo>
                            <a:pt x="5" y="384"/>
                          </a:lnTo>
                          <a:lnTo>
                            <a:pt x="5" y="381"/>
                          </a:lnTo>
                          <a:lnTo>
                            <a:pt x="5" y="376"/>
                          </a:lnTo>
                          <a:lnTo>
                            <a:pt x="4" y="372"/>
                          </a:lnTo>
                          <a:lnTo>
                            <a:pt x="3" y="369"/>
                          </a:lnTo>
                          <a:lnTo>
                            <a:pt x="3" y="363"/>
                          </a:lnTo>
                          <a:lnTo>
                            <a:pt x="3" y="360"/>
                          </a:lnTo>
                          <a:lnTo>
                            <a:pt x="3" y="356"/>
                          </a:lnTo>
                          <a:lnTo>
                            <a:pt x="2" y="351"/>
                          </a:lnTo>
                          <a:lnTo>
                            <a:pt x="0" y="347"/>
                          </a:lnTo>
                          <a:lnTo>
                            <a:pt x="0" y="343"/>
                          </a:lnTo>
                          <a:lnTo>
                            <a:pt x="0" y="338"/>
                          </a:lnTo>
                          <a:lnTo>
                            <a:pt x="0" y="334"/>
                          </a:lnTo>
                          <a:lnTo>
                            <a:pt x="0" y="330"/>
                          </a:lnTo>
                          <a:lnTo>
                            <a:pt x="0" y="325"/>
                          </a:lnTo>
                          <a:lnTo>
                            <a:pt x="0" y="321"/>
                          </a:lnTo>
                          <a:lnTo>
                            <a:pt x="0" y="317"/>
                          </a:lnTo>
                          <a:lnTo>
                            <a:pt x="0" y="313"/>
                          </a:lnTo>
                          <a:lnTo>
                            <a:pt x="0" y="308"/>
                          </a:lnTo>
                          <a:lnTo>
                            <a:pt x="0" y="303"/>
                          </a:lnTo>
                          <a:lnTo>
                            <a:pt x="0" y="300"/>
                          </a:lnTo>
                          <a:lnTo>
                            <a:pt x="0" y="295"/>
                          </a:lnTo>
                          <a:lnTo>
                            <a:pt x="0" y="292"/>
                          </a:lnTo>
                          <a:lnTo>
                            <a:pt x="0" y="287"/>
                          </a:lnTo>
                          <a:lnTo>
                            <a:pt x="0" y="282"/>
                          </a:lnTo>
                          <a:lnTo>
                            <a:pt x="3" y="281"/>
                          </a:lnTo>
                          <a:lnTo>
                            <a:pt x="6" y="280"/>
                          </a:lnTo>
                          <a:lnTo>
                            <a:pt x="10" y="277"/>
                          </a:lnTo>
                          <a:lnTo>
                            <a:pt x="15" y="275"/>
                          </a:lnTo>
                          <a:lnTo>
                            <a:pt x="18" y="271"/>
                          </a:lnTo>
                          <a:lnTo>
                            <a:pt x="22" y="268"/>
                          </a:lnTo>
                          <a:lnTo>
                            <a:pt x="24" y="264"/>
                          </a:lnTo>
                          <a:lnTo>
                            <a:pt x="28" y="260"/>
                          </a:lnTo>
                          <a:lnTo>
                            <a:pt x="30" y="255"/>
                          </a:lnTo>
                          <a:lnTo>
                            <a:pt x="31" y="250"/>
                          </a:lnTo>
                          <a:lnTo>
                            <a:pt x="32" y="246"/>
                          </a:lnTo>
                          <a:lnTo>
                            <a:pt x="32" y="242"/>
                          </a:lnTo>
                          <a:lnTo>
                            <a:pt x="31" y="238"/>
                          </a:lnTo>
                          <a:lnTo>
                            <a:pt x="29" y="235"/>
                          </a:lnTo>
                          <a:lnTo>
                            <a:pt x="26" y="233"/>
                          </a:lnTo>
                          <a:lnTo>
                            <a:pt x="25" y="231"/>
                          </a:lnTo>
                          <a:lnTo>
                            <a:pt x="23" y="231"/>
                          </a:lnTo>
                          <a:lnTo>
                            <a:pt x="21" y="230"/>
                          </a:lnTo>
                          <a:lnTo>
                            <a:pt x="16" y="235"/>
                          </a:lnTo>
                          <a:lnTo>
                            <a:pt x="11" y="239"/>
                          </a:lnTo>
                          <a:lnTo>
                            <a:pt x="8" y="242"/>
                          </a:lnTo>
                          <a:lnTo>
                            <a:pt x="5" y="244"/>
                          </a:lnTo>
                          <a:lnTo>
                            <a:pt x="3" y="246"/>
                          </a:lnTo>
                          <a:lnTo>
                            <a:pt x="0" y="249"/>
                          </a:lnTo>
                          <a:lnTo>
                            <a:pt x="0" y="246"/>
                          </a:lnTo>
                          <a:lnTo>
                            <a:pt x="0" y="244"/>
                          </a:lnTo>
                          <a:lnTo>
                            <a:pt x="0" y="242"/>
                          </a:lnTo>
                          <a:lnTo>
                            <a:pt x="0" y="239"/>
                          </a:lnTo>
                          <a:lnTo>
                            <a:pt x="0" y="236"/>
                          </a:lnTo>
                          <a:lnTo>
                            <a:pt x="0" y="233"/>
                          </a:lnTo>
                          <a:lnTo>
                            <a:pt x="0" y="231"/>
                          </a:lnTo>
                          <a:lnTo>
                            <a:pt x="2" y="229"/>
                          </a:lnTo>
                          <a:lnTo>
                            <a:pt x="2" y="225"/>
                          </a:lnTo>
                          <a:lnTo>
                            <a:pt x="2" y="223"/>
                          </a:lnTo>
                          <a:lnTo>
                            <a:pt x="2" y="219"/>
                          </a:lnTo>
                          <a:lnTo>
                            <a:pt x="3" y="217"/>
                          </a:lnTo>
                          <a:lnTo>
                            <a:pt x="3" y="214"/>
                          </a:lnTo>
                          <a:lnTo>
                            <a:pt x="3" y="211"/>
                          </a:lnTo>
                          <a:lnTo>
                            <a:pt x="3" y="208"/>
                          </a:lnTo>
                          <a:lnTo>
                            <a:pt x="3" y="206"/>
                          </a:lnTo>
                          <a:lnTo>
                            <a:pt x="3" y="204"/>
                          </a:lnTo>
                          <a:lnTo>
                            <a:pt x="3" y="201"/>
                          </a:lnTo>
                          <a:lnTo>
                            <a:pt x="3" y="198"/>
                          </a:lnTo>
                          <a:lnTo>
                            <a:pt x="3" y="195"/>
                          </a:lnTo>
                          <a:lnTo>
                            <a:pt x="3" y="192"/>
                          </a:lnTo>
                          <a:lnTo>
                            <a:pt x="4" y="190"/>
                          </a:lnTo>
                          <a:lnTo>
                            <a:pt x="5" y="186"/>
                          </a:lnTo>
                          <a:lnTo>
                            <a:pt x="5" y="184"/>
                          </a:lnTo>
                          <a:lnTo>
                            <a:pt x="5" y="181"/>
                          </a:lnTo>
                          <a:lnTo>
                            <a:pt x="5" y="178"/>
                          </a:lnTo>
                          <a:lnTo>
                            <a:pt x="5" y="175"/>
                          </a:lnTo>
                          <a:lnTo>
                            <a:pt x="5" y="172"/>
                          </a:lnTo>
                          <a:lnTo>
                            <a:pt x="5" y="169"/>
                          </a:lnTo>
                          <a:lnTo>
                            <a:pt x="5" y="166"/>
                          </a:lnTo>
                          <a:lnTo>
                            <a:pt x="6" y="163"/>
                          </a:lnTo>
                          <a:lnTo>
                            <a:pt x="6" y="161"/>
                          </a:lnTo>
                          <a:lnTo>
                            <a:pt x="8" y="165"/>
                          </a:lnTo>
                          <a:lnTo>
                            <a:pt x="11" y="167"/>
                          </a:lnTo>
                          <a:lnTo>
                            <a:pt x="13" y="167"/>
                          </a:lnTo>
                          <a:lnTo>
                            <a:pt x="16" y="168"/>
                          </a:lnTo>
                          <a:lnTo>
                            <a:pt x="19" y="168"/>
                          </a:lnTo>
                          <a:lnTo>
                            <a:pt x="23" y="168"/>
                          </a:lnTo>
                          <a:lnTo>
                            <a:pt x="25" y="166"/>
                          </a:lnTo>
                          <a:lnTo>
                            <a:pt x="29" y="166"/>
                          </a:lnTo>
                          <a:lnTo>
                            <a:pt x="32" y="163"/>
                          </a:lnTo>
                          <a:lnTo>
                            <a:pt x="36" y="162"/>
                          </a:lnTo>
                          <a:lnTo>
                            <a:pt x="40" y="160"/>
                          </a:lnTo>
                          <a:lnTo>
                            <a:pt x="43" y="159"/>
                          </a:lnTo>
                          <a:lnTo>
                            <a:pt x="47" y="155"/>
                          </a:lnTo>
                          <a:lnTo>
                            <a:pt x="50" y="153"/>
                          </a:lnTo>
                          <a:lnTo>
                            <a:pt x="53" y="150"/>
                          </a:lnTo>
                          <a:lnTo>
                            <a:pt x="56" y="147"/>
                          </a:lnTo>
                          <a:lnTo>
                            <a:pt x="59" y="143"/>
                          </a:lnTo>
                          <a:lnTo>
                            <a:pt x="61" y="141"/>
                          </a:lnTo>
                          <a:lnTo>
                            <a:pt x="62" y="136"/>
                          </a:lnTo>
                          <a:lnTo>
                            <a:pt x="64" y="133"/>
                          </a:lnTo>
                          <a:lnTo>
                            <a:pt x="66" y="129"/>
                          </a:lnTo>
                          <a:lnTo>
                            <a:pt x="66" y="125"/>
                          </a:lnTo>
                          <a:lnTo>
                            <a:pt x="66" y="122"/>
                          </a:lnTo>
                          <a:lnTo>
                            <a:pt x="66" y="117"/>
                          </a:lnTo>
                          <a:lnTo>
                            <a:pt x="63" y="114"/>
                          </a:lnTo>
                          <a:lnTo>
                            <a:pt x="62" y="110"/>
                          </a:lnTo>
                          <a:lnTo>
                            <a:pt x="59" y="105"/>
                          </a:lnTo>
                          <a:lnTo>
                            <a:pt x="56" y="102"/>
                          </a:lnTo>
                          <a:lnTo>
                            <a:pt x="51" y="97"/>
                          </a:lnTo>
                          <a:lnTo>
                            <a:pt x="47" y="95"/>
                          </a:lnTo>
                          <a:lnTo>
                            <a:pt x="44" y="97"/>
                          </a:lnTo>
                          <a:lnTo>
                            <a:pt x="42" y="99"/>
                          </a:lnTo>
                          <a:lnTo>
                            <a:pt x="40" y="103"/>
                          </a:lnTo>
                          <a:lnTo>
                            <a:pt x="38" y="105"/>
                          </a:lnTo>
                          <a:lnTo>
                            <a:pt x="35" y="110"/>
                          </a:lnTo>
                          <a:lnTo>
                            <a:pt x="32" y="112"/>
                          </a:lnTo>
                          <a:lnTo>
                            <a:pt x="30" y="115"/>
                          </a:lnTo>
                          <a:lnTo>
                            <a:pt x="29" y="117"/>
                          </a:lnTo>
                          <a:lnTo>
                            <a:pt x="25" y="121"/>
                          </a:lnTo>
                          <a:lnTo>
                            <a:pt x="24" y="123"/>
                          </a:lnTo>
                          <a:lnTo>
                            <a:pt x="22" y="125"/>
                          </a:lnTo>
                          <a:lnTo>
                            <a:pt x="19" y="129"/>
                          </a:lnTo>
                          <a:lnTo>
                            <a:pt x="16" y="134"/>
                          </a:lnTo>
                          <a:lnTo>
                            <a:pt x="13" y="138"/>
                          </a:lnTo>
                          <a:lnTo>
                            <a:pt x="10" y="142"/>
                          </a:lnTo>
                          <a:lnTo>
                            <a:pt x="9" y="147"/>
                          </a:lnTo>
                          <a:lnTo>
                            <a:pt x="8" y="150"/>
                          </a:lnTo>
                          <a:lnTo>
                            <a:pt x="8" y="154"/>
                          </a:lnTo>
                          <a:lnTo>
                            <a:pt x="8" y="150"/>
                          </a:lnTo>
                          <a:lnTo>
                            <a:pt x="8" y="147"/>
                          </a:lnTo>
                          <a:lnTo>
                            <a:pt x="8" y="143"/>
                          </a:lnTo>
                          <a:lnTo>
                            <a:pt x="8" y="140"/>
                          </a:lnTo>
                          <a:lnTo>
                            <a:pt x="8" y="135"/>
                          </a:lnTo>
                          <a:lnTo>
                            <a:pt x="9" y="133"/>
                          </a:lnTo>
                          <a:lnTo>
                            <a:pt x="9" y="128"/>
                          </a:lnTo>
                          <a:lnTo>
                            <a:pt x="10" y="125"/>
                          </a:lnTo>
                          <a:lnTo>
                            <a:pt x="10" y="121"/>
                          </a:lnTo>
                          <a:lnTo>
                            <a:pt x="10" y="117"/>
                          </a:lnTo>
                          <a:lnTo>
                            <a:pt x="10" y="115"/>
                          </a:lnTo>
                          <a:lnTo>
                            <a:pt x="10" y="110"/>
                          </a:lnTo>
                          <a:lnTo>
                            <a:pt x="10" y="108"/>
                          </a:lnTo>
                          <a:lnTo>
                            <a:pt x="11" y="104"/>
                          </a:lnTo>
                          <a:lnTo>
                            <a:pt x="11" y="100"/>
                          </a:lnTo>
                          <a:lnTo>
                            <a:pt x="12" y="97"/>
                          </a:lnTo>
                          <a:lnTo>
                            <a:pt x="12" y="95"/>
                          </a:lnTo>
                          <a:lnTo>
                            <a:pt x="12" y="91"/>
                          </a:lnTo>
                          <a:lnTo>
                            <a:pt x="12" y="87"/>
                          </a:lnTo>
                          <a:lnTo>
                            <a:pt x="12" y="85"/>
                          </a:lnTo>
                          <a:lnTo>
                            <a:pt x="12" y="81"/>
                          </a:lnTo>
                          <a:lnTo>
                            <a:pt x="13" y="78"/>
                          </a:lnTo>
                          <a:lnTo>
                            <a:pt x="13" y="74"/>
                          </a:lnTo>
                          <a:lnTo>
                            <a:pt x="15" y="72"/>
                          </a:lnTo>
                          <a:lnTo>
                            <a:pt x="15" y="70"/>
                          </a:lnTo>
                          <a:lnTo>
                            <a:pt x="15" y="67"/>
                          </a:lnTo>
                          <a:lnTo>
                            <a:pt x="15" y="64"/>
                          </a:lnTo>
                          <a:lnTo>
                            <a:pt x="15" y="61"/>
                          </a:lnTo>
                          <a:lnTo>
                            <a:pt x="15" y="58"/>
                          </a:lnTo>
                          <a:lnTo>
                            <a:pt x="16" y="55"/>
                          </a:lnTo>
                          <a:lnTo>
                            <a:pt x="16" y="53"/>
                          </a:lnTo>
                          <a:lnTo>
                            <a:pt x="17" y="51"/>
                          </a:lnTo>
                          <a:lnTo>
                            <a:pt x="17" y="47"/>
                          </a:lnTo>
                          <a:lnTo>
                            <a:pt x="17" y="45"/>
                          </a:lnTo>
                          <a:lnTo>
                            <a:pt x="17" y="41"/>
                          </a:lnTo>
                          <a:lnTo>
                            <a:pt x="17" y="40"/>
                          </a:lnTo>
                          <a:lnTo>
                            <a:pt x="18" y="35"/>
                          </a:lnTo>
                          <a:lnTo>
                            <a:pt x="18" y="32"/>
                          </a:lnTo>
                          <a:lnTo>
                            <a:pt x="18" y="27"/>
                          </a:lnTo>
                          <a:lnTo>
                            <a:pt x="19" y="23"/>
                          </a:lnTo>
                          <a:lnTo>
                            <a:pt x="19" y="20"/>
                          </a:lnTo>
                          <a:lnTo>
                            <a:pt x="21" y="16"/>
                          </a:lnTo>
                          <a:lnTo>
                            <a:pt x="21" y="14"/>
                          </a:lnTo>
                          <a:lnTo>
                            <a:pt x="21" y="11"/>
                          </a:lnTo>
                          <a:lnTo>
                            <a:pt x="21" y="9"/>
                          </a:lnTo>
                          <a:lnTo>
                            <a:pt x="21" y="8"/>
                          </a:lnTo>
                          <a:lnTo>
                            <a:pt x="21" y="5"/>
                          </a:lnTo>
                          <a:lnTo>
                            <a:pt x="22" y="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33" name="Freeform 145"/>
                    <p:cNvSpPr>
                      <a:spLocks/>
                    </p:cNvSpPr>
                    <p:nvPr/>
                  </p:nvSpPr>
                  <p:spPr bwMode="auto">
                    <a:xfrm>
                      <a:off x="5458" y="1947"/>
                      <a:ext cx="14" cy="10"/>
                    </a:xfrm>
                    <a:custGeom>
                      <a:avLst/>
                      <a:gdLst>
                        <a:gd name="T0" fmla="*/ 0 w 43"/>
                        <a:gd name="T1" fmla="*/ 0 h 31"/>
                        <a:gd name="T2" fmla="*/ 2 w 43"/>
                        <a:gd name="T3" fmla="*/ 0 h 31"/>
                        <a:gd name="T4" fmla="*/ 2 w 43"/>
                        <a:gd name="T5" fmla="*/ 0 h 31"/>
                        <a:gd name="T6" fmla="*/ 2 w 43"/>
                        <a:gd name="T7" fmla="*/ 0 h 31"/>
                        <a:gd name="T8" fmla="*/ 1 w 43"/>
                        <a:gd name="T9" fmla="*/ 0 h 31"/>
                        <a:gd name="T10" fmla="*/ 1 w 43"/>
                        <a:gd name="T11" fmla="*/ 0 h 31"/>
                        <a:gd name="T12" fmla="*/ 1 w 43"/>
                        <a:gd name="T13" fmla="*/ 0 h 31"/>
                        <a:gd name="T14" fmla="*/ 1 w 43"/>
                        <a:gd name="T15" fmla="*/ 1 h 31"/>
                        <a:gd name="T16" fmla="*/ 1 w 43"/>
                        <a:gd name="T17" fmla="*/ 1 h 31"/>
                        <a:gd name="T18" fmla="*/ 1 w 43"/>
                        <a:gd name="T19" fmla="*/ 1 h 31"/>
                        <a:gd name="T20" fmla="*/ 1 w 43"/>
                        <a:gd name="T21" fmla="*/ 1 h 31"/>
                        <a:gd name="T22" fmla="*/ 1 w 43"/>
                        <a:gd name="T23" fmla="*/ 1 h 31"/>
                        <a:gd name="T24" fmla="*/ 1 w 43"/>
                        <a:gd name="T25" fmla="*/ 1 h 31"/>
                        <a:gd name="T26" fmla="*/ 1 w 43"/>
                        <a:gd name="T27" fmla="*/ 1 h 31"/>
                        <a:gd name="T28" fmla="*/ 1 w 43"/>
                        <a:gd name="T29" fmla="*/ 1 h 31"/>
                        <a:gd name="T30" fmla="*/ 0 w 43"/>
                        <a:gd name="T31" fmla="*/ 1 h 31"/>
                        <a:gd name="T32" fmla="*/ 0 w 43"/>
                        <a:gd name="T33" fmla="*/ 1 h 31"/>
                        <a:gd name="T34" fmla="*/ 0 w 43"/>
                        <a:gd name="T35" fmla="*/ 1 h 31"/>
                        <a:gd name="T36" fmla="*/ 0 w 43"/>
                        <a:gd name="T37" fmla="*/ 1 h 31"/>
                        <a:gd name="T38" fmla="*/ 0 w 43"/>
                        <a:gd name="T39" fmla="*/ 0 h 31"/>
                        <a:gd name="T40" fmla="*/ 1 w 43"/>
                        <a:gd name="T41" fmla="*/ 0 h 31"/>
                        <a:gd name="T42" fmla="*/ 1 w 43"/>
                        <a:gd name="T43" fmla="*/ 0 h 31"/>
                        <a:gd name="T44" fmla="*/ 0 w 43"/>
                        <a:gd name="T45" fmla="*/ 0 h 31"/>
                        <a:gd name="T46" fmla="*/ 0 w 43"/>
                        <a:gd name="T47" fmla="*/ 0 h 31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43"/>
                        <a:gd name="T73" fmla="*/ 0 h 31"/>
                        <a:gd name="T74" fmla="*/ 43 w 43"/>
                        <a:gd name="T75" fmla="*/ 31 h 31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43" h="31">
                          <a:moveTo>
                            <a:pt x="0" y="0"/>
                          </a:moveTo>
                          <a:lnTo>
                            <a:pt x="43" y="3"/>
                          </a:lnTo>
                          <a:lnTo>
                            <a:pt x="42" y="6"/>
                          </a:lnTo>
                          <a:lnTo>
                            <a:pt x="41" y="9"/>
                          </a:lnTo>
                          <a:lnTo>
                            <a:pt x="40" y="11"/>
                          </a:lnTo>
                          <a:lnTo>
                            <a:pt x="37" y="13"/>
                          </a:lnTo>
                          <a:lnTo>
                            <a:pt x="37" y="16"/>
                          </a:lnTo>
                          <a:lnTo>
                            <a:pt x="35" y="18"/>
                          </a:lnTo>
                          <a:lnTo>
                            <a:pt x="33" y="20"/>
                          </a:lnTo>
                          <a:lnTo>
                            <a:pt x="32" y="23"/>
                          </a:lnTo>
                          <a:lnTo>
                            <a:pt x="30" y="26"/>
                          </a:lnTo>
                          <a:lnTo>
                            <a:pt x="26" y="29"/>
                          </a:lnTo>
                          <a:lnTo>
                            <a:pt x="20" y="31"/>
                          </a:lnTo>
                          <a:lnTo>
                            <a:pt x="16" y="30"/>
                          </a:lnTo>
                          <a:lnTo>
                            <a:pt x="13" y="28"/>
                          </a:lnTo>
                          <a:lnTo>
                            <a:pt x="13" y="24"/>
                          </a:lnTo>
                          <a:lnTo>
                            <a:pt x="13" y="20"/>
                          </a:lnTo>
                          <a:lnTo>
                            <a:pt x="13" y="17"/>
                          </a:lnTo>
                          <a:lnTo>
                            <a:pt x="13" y="13"/>
                          </a:lnTo>
                          <a:lnTo>
                            <a:pt x="14" y="11"/>
                          </a:lnTo>
                          <a:lnTo>
                            <a:pt x="15" y="1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34" name="Freeform 146"/>
                    <p:cNvSpPr>
                      <a:spLocks/>
                    </p:cNvSpPr>
                    <p:nvPr/>
                  </p:nvSpPr>
                  <p:spPr bwMode="auto">
                    <a:xfrm>
                      <a:off x="5487" y="1968"/>
                      <a:ext cx="19" cy="7"/>
                    </a:xfrm>
                    <a:custGeom>
                      <a:avLst/>
                      <a:gdLst>
                        <a:gd name="T0" fmla="*/ 2 w 57"/>
                        <a:gd name="T1" fmla="*/ 1 h 22"/>
                        <a:gd name="T2" fmla="*/ 0 w 57"/>
                        <a:gd name="T3" fmla="*/ 1 h 22"/>
                        <a:gd name="T4" fmla="*/ 1 w 57"/>
                        <a:gd name="T5" fmla="*/ 0 h 22"/>
                        <a:gd name="T6" fmla="*/ 1 w 57"/>
                        <a:gd name="T7" fmla="*/ 0 h 22"/>
                        <a:gd name="T8" fmla="*/ 1 w 57"/>
                        <a:gd name="T9" fmla="*/ 0 h 22"/>
                        <a:gd name="T10" fmla="*/ 1 w 57"/>
                        <a:gd name="T11" fmla="*/ 0 h 22"/>
                        <a:gd name="T12" fmla="*/ 1 w 57"/>
                        <a:gd name="T13" fmla="*/ 0 h 22"/>
                        <a:gd name="T14" fmla="*/ 1 w 57"/>
                        <a:gd name="T15" fmla="*/ 0 h 22"/>
                        <a:gd name="T16" fmla="*/ 1 w 57"/>
                        <a:gd name="T17" fmla="*/ 0 h 22"/>
                        <a:gd name="T18" fmla="*/ 2 w 57"/>
                        <a:gd name="T19" fmla="*/ 0 h 22"/>
                        <a:gd name="T20" fmla="*/ 2 w 57"/>
                        <a:gd name="T21" fmla="*/ 0 h 22"/>
                        <a:gd name="T22" fmla="*/ 2 w 57"/>
                        <a:gd name="T23" fmla="*/ 0 h 22"/>
                        <a:gd name="T24" fmla="*/ 2 w 57"/>
                        <a:gd name="T25" fmla="*/ 1 h 22"/>
                        <a:gd name="T26" fmla="*/ 2 w 57"/>
                        <a:gd name="T27" fmla="*/ 1 h 22"/>
                        <a:gd name="T28" fmla="*/ 2 w 57"/>
                        <a:gd name="T29" fmla="*/ 1 h 22"/>
                        <a:gd name="T30" fmla="*/ 2 w 57"/>
                        <a:gd name="T31" fmla="*/ 1 h 22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7"/>
                        <a:gd name="T49" fmla="*/ 0 h 22"/>
                        <a:gd name="T50" fmla="*/ 57 w 57"/>
                        <a:gd name="T51" fmla="*/ 22 h 22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7" h="22">
                          <a:moveTo>
                            <a:pt x="57" y="19"/>
                          </a:moveTo>
                          <a:lnTo>
                            <a:pt x="0" y="22"/>
                          </a:lnTo>
                          <a:lnTo>
                            <a:pt x="20" y="0"/>
                          </a:lnTo>
                          <a:lnTo>
                            <a:pt x="23" y="0"/>
                          </a:lnTo>
                          <a:lnTo>
                            <a:pt x="26" y="3"/>
                          </a:lnTo>
                          <a:lnTo>
                            <a:pt x="29" y="4"/>
                          </a:lnTo>
                          <a:lnTo>
                            <a:pt x="32" y="6"/>
                          </a:lnTo>
                          <a:lnTo>
                            <a:pt x="36" y="7"/>
                          </a:lnTo>
                          <a:lnTo>
                            <a:pt x="39" y="8"/>
                          </a:lnTo>
                          <a:lnTo>
                            <a:pt x="43" y="11"/>
                          </a:lnTo>
                          <a:lnTo>
                            <a:pt x="45" y="13"/>
                          </a:lnTo>
                          <a:lnTo>
                            <a:pt x="49" y="13"/>
                          </a:lnTo>
                          <a:lnTo>
                            <a:pt x="51" y="16"/>
                          </a:lnTo>
                          <a:lnTo>
                            <a:pt x="56" y="18"/>
                          </a:lnTo>
                          <a:lnTo>
                            <a:pt x="57" y="1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28777" name="Group 147"/>
              <p:cNvGrpSpPr>
                <a:grpSpLocks/>
              </p:cNvGrpSpPr>
              <p:nvPr/>
            </p:nvGrpSpPr>
            <p:grpSpPr bwMode="auto">
              <a:xfrm>
                <a:off x="4752" y="2301"/>
                <a:ext cx="475" cy="442"/>
                <a:chOff x="192" y="1632"/>
                <a:chExt cx="475" cy="442"/>
              </a:xfrm>
            </p:grpSpPr>
            <p:sp>
              <p:nvSpPr>
                <p:cNvPr id="28865" name="Rectangle 148"/>
                <p:cNvSpPr>
                  <a:spLocks noChangeArrowheads="1"/>
                </p:cNvSpPr>
                <p:nvPr/>
              </p:nvSpPr>
              <p:spPr bwMode="auto">
                <a:xfrm>
                  <a:off x="278" y="1654"/>
                  <a:ext cx="288" cy="240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866" name="Rectangle 149"/>
                <p:cNvSpPr>
                  <a:spLocks noChangeArrowheads="1"/>
                </p:cNvSpPr>
                <p:nvPr/>
              </p:nvSpPr>
              <p:spPr bwMode="auto">
                <a:xfrm>
                  <a:off x="220" y="1956"/>
                  <a:ext cx="418" cy="96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28867" name="Group 150"/>
                <p:cNvGrpSpPr>
                  <a:grpSpLocks/>
                </p:cNvGrpSpPr>
                <p:nvPr/>
              </p:nvGrpSpPr>
              <p:grpSpPr bwMode="auto">
                <a:xfrm>
                  <a:off x="192" y="1632"/>
                  <a:ext cx="475" cy="442"/>
                  <a:chOff x="5285" y="1536"/>
                  <a:chExt cx="475" cy="442"/>
                </a:xfrm>
              </p:grpSpPr>
              <p:sp>
                <p:nvSpPr>
                  <p:cNvPr id="28868" name="Rectangle 151"/>
                  <p:cNvSpPr>
                    <a:spLocks noChangeArrowheads="1"/>
                  </p:cNvSpPr>
                  <p:nvPr/>
                </p:nvSpPr>
                <p:spPr bwMode="auto">
                  <a:xfrm>
                    <a:off x="5424" y="1612"/>
                    <a:ext cx="192" cy="144"/>
                  </a:xfrm>
                  <a:prstGeom prst="rect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grpSp>
                <p:nvGrpSpPr>
                  <p:cNvPr id="28869" name="Group 152"/>
                  <p:cNvGrpSpPr>
                    <a:grpSpLocks/>
                  </p:cNvGrpSpPr>
                  <p:nvPr/>
                </p:nvGrpSpPr>
                <p:grpSpPr bwMode="auto">
                  <a:xfrm>
                    <a:off x="5285" y="1536"/>
                    <a:ext cx="475" cy="442"/>
                    <a:chOff x="5285" y="1536"/>
                    <a:chExt cx="475" cy="442"/>
                  </a:xfrm>
                </p:grpSpPr>
                <p:sp>
                  <p:nvSpPr>
                    <p:cNvPr id="28870" name="Freeform 153"/>
                    <p:cNvSpPr>
                      <a:spLocks/>
                    </p:cNvSpPr>
                    <p:nvPr/>
                  </p:nvSpPr>
                  <p:spPr bwMode="auto">
                    <a:xfrm>
                      <a:off x="5365" y="1943"/>
                      <a:ext cx="369" cy="35"/>
                    </a:xfrm>
                    <a:custGeom>
                      <a:avLst/>
                      <a:gdLst>
                        <a:gd name="T0" fmla="*/ 33 w 1105"/>
                        <a:gd name="T1" fmla="*/ 0 h 104"/>
                        <a:gd name="T2" fmla="*/ 34 w 1105"/>
                        <a:gd name="T3" fmla="*/ 0 h 104"/>
                        <a:gd name="T4" fmla="*/ 34 w 1105"/>
                        <a:gd name="T5" fmla="*/ 0 h 104"/>
                        <a:gd name="T6" fmla="*/ 35 w 1105"/>
                        <a:gd name="T7" fmla="*/ 0 h 104"/>
                        <a:gd name="T8" fmla="*/ 36 w 1105"/>
                        <a:gd name="T9" fmla="*/ 0 h 104"/>
                        <a:gd name="T10" fmla="*/ 36 w 1105"/>
                        <a:gd name="T11" fmla="*/ 0 h 104"/>
                        <a:gd name="T12" fmla="*/ 37 w 1105"/>
                        <a:gd name="T13" fmla="*/ 0 h 104"/>
                        <a:gd name="T14" fmla="*/ 37 w 1105"/>
                        <a:gd name="T15" fmla="*/ 0 h 104"/>
                        <a:gd name="T16" fmla="*/ 38 w 1105"/>
                        <a:gd name="T17" fmla="*/ 0 h 104"/>
                        <a:gd name="T18" fmla="*/ 39 w 1105"/>
                        <a:gd name="T19" fmla="*/ 0 h 104"/>
                        <a:gd name="T20" fmla="*/ 39 w 1105"/>
                        <a:gd name="T21" fmla="*/ 0 h 104"/>
                        <a:gd name="T22" fmla="*/ 40 w 1105"/>
                        <a:gd name="T23" fmla="*/ 0 h 104"/>
                        <a:gd name="T24" fmla="*/ 41 w 1105"/>
                        <a:gd name="T25" fmla="*/ 0 h 104"/>
                        <a:gd name="T26" fmla="*/ 41 w 1105"/>
                        <a:gd name="T27" fmla="*/ 1 h 104"/>
                        <a:gd name="T28" fmla="*/ 41 w 1105"/>
                        <a:gd name="T29" fmla="*/ 1 h 104"/>
                        <a:gd name="T30" fmla="*/ 41 w 1105"/>
                        <a:gd name="T31" fmla="*/ 2 h 104"/>
                        <a:gd name="T32" fmla="*/ 40 w 1105"/>
                        <a:gd name="T33" fmla="*/ 2 h 104"/>
                        <a:gd name="T34" fmla="*/ 38 w 1105"/>
                        <a:gd name="T35" fmla="*/ 3 h 104"/>
                        <a:gd name="T36" fmla="*/ 35 w 1105"/>
                        <a:gd name="T37" fmla="*/ 3 h 104"/>
                        <a:gd name="T38" fmla="*/ 32 w 1105"/>
                        <a:gd name="T39" fmla="*/ 4 h 104"/>
                        <a:gd name="T40" fmla="*/ 29 w 1105"/>
                        <a:gd name="T41" fmla="*/ 4 h 104"/>
                        <a:gd name="T42" fmla="*/ 25 w 1105"/>
                        <a:gd name="T43" fmla="*/ 4 h 104"/>
                        <a:gd name="T44" fmla="*/ 21 w 1105"/>
                        <a:gd name="T45" fmla="*/ 4 h 104"/>
                        <a:gd name="T46" fmla="*/ 17 w 1105"/>
                        <a:gd name="T47" fmla="*/ 4 h 104"/>
                        <a:gd name="T48" fmla="*/ 13 w 1105"/>
                        <a:gd name="T49" fmla="*/ 4 h 104"/>
                        <a:gd name="T50" fmla="*/ 9 w 1105"/>
                        <a:gd name="T51" fmla="*/ 4 h 104"/>
                        <a:gd name="T52" fmla="*/ 6 w 1105"/>
                        <a:gd name="T53" fmla="*/ 4 h 104"/>
                        <a:gd name="T54" fmla="*/ 3 w 1105"/>
                        <a:gd name="T55" fmla="*/ 4 h 104"/>
                        <a:gd name="T56" fmla="*/ 1 w 1105"/>
                        <a:gd name="T57" fmla="*/ 4 h 104"/>
                        <a:gd name="T58" fmla="*/ 0 w 1105"/>
                        <a:gd name="T59" fmla="*/ 3 h 104"/>
                        <a:gd name="T60" fmla="*/ 0 w 1105"/>
                        <a:gd name="T61" fmla="*/ 3 h 104"/>
                        <a:gd name="T62" fmla="*/ 0 w 1105"/>
                        <a:gd name="T63" fmla="*/ 2 h 104"/>
                        <a:gd name="T64" fmla="*/ 1 w 1105"/>
                        <a:gd name="T65" fmla="*/ 2 h 104"/>
                        <a:gd name="T66" fmla="*/ 1 w 1105"/>
                        <a:gd name="T67" fmla="*/ 1 h 104"/>
                        <a:gd name="T68" fmla="*/ 2 w 1105"/>
                        <a:gd name="T69" fmla="*/ 1 h 104"/>
                        <a:gd name="T70" fmla="*/ 3 w 1105"/>
                        <a:gd name="T71" fmla="*/ 1 h 104"/>
                        <a:gd name="T72" fmla="*/ 4 w 1105"/>
                        <a:gd name="T73" fmla="*/ 1 h 104"/>
                        <a:gd name="T74" fmla="*/ 5 w 1105"/>
                        <a:gd name="T75" fmla="*/ 1 h 104"/>
                        <a:gd name="T76" fmla="*/ 5 w 1105"/>
                        <a:gd name="T77" fmla="*/ 1 h 104"/>
                        <a:gd name="T78" fmla="*/ 6 w 1105"/>
                        <a:gd name="T79" fmla="*/ 1 h 104"/>
                        <a:gd name="T80" fmla="*/ 7 w 1105"/>
                        <a:gd name="T81" fmla="*/ 1 h 104"/>
                        <a:gd name="T82" fmla="*/ 8 w 1105"/>
                        <a:gd name="T83" fmla="*/ 1 h 104"/>
                        <a:gd name="T84" fmla="*/ 9 w 1105"/>
                        <a:gd name="T85" fmla="*/ 1 h 104"/>
                        <a:gd name="T86" fmla="*/ 10 w 1105"/>
                        <a:gd name="T87" fmla="*/ 1 h 104"/>
                        <a:gd name="T88" fmla="*/ 11 w 1105"/>
                        <a:gd name="T89" fmla="*/ 1 h 104"/>
                        <a:gd name="T90" fmla="*/ 13 w 1105"/>
                        <a:gd name="T91" fmla="*/ 1 h 104"/>
                        <a:gd name="T92" fmla="*/ 14 w 1105"/>
                        <a:gd name="T93" fmla="*/ 1 h 104"/>
                        <a:gd name="T94" fmla="*/ 16 w 1105"/>
                        <a:gd name="T95" fmla="*/ 1 h 104"/>
                        <a:gd name="T96" fmla="*/ 18 w 1105"/>
                        <a:gd name="T97" fmla="*/ 1 h 104"/>
                        <a:gd name="T98" fmla="*/ 19 w 1105"/>
                        <a:gd name="T99" fmla="*/ 1 h 104"/>
                        <a:gd name="T100" fmla="*/ 21 w 1105"/>
                        <a:gd name="T101" fmla="*/ 1 h 104"/>
                        <a:gd name="T102" fmla="*/ 23 w 1105"/>
                        <a:gd name="T103" fmla="*/ 1 h 104"/>
                        <a:gd name="T104" fmla="*/ 25 w 1105"/>
                        <a:gd name="T105" fmla="*/ 1 h 104"/>
                        <a:gd name="T106" fmla="*/ 27 w 1105"/>
                        <a:gd name="T107" fmla="*/ 1 h 104"/>
                        <a:gd name="T108" fmla="*/ 28 w 1105"/>
                        <a:gd name="T109" fmla="*/ 1 h 104"/>
                        <a:gd name="T110" fmla="*/ 30 w 1105"/>
                        <a:gd name="T111" fmla="*/ 1 h 104"/>
                        <a:gd name="T112" fmla="*/ 32 w 1105"/>
                        <a:gd name="T113" fmla="*/ 0 h 104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w 1105"/>
                        <a:gd name="T172" fmla="*/ 0 h 104"/>
                        <a:gd name="T173" fmla="*/ 1105 w 1105"/>
                        <a:gd name="T174" fmla="*/ 104 h 104"/>
                      </a:gdLst>
                      <a:ahLst/>
                      <a:cxnLst>
                        <a:cxn ang="T114">
                          <a:pos x="T0" y="T1"/>
                        </a:cxn>
                        <a:cxn ang="T115">
                          <a:pos x="T2" y="T3"/>
                        </a:cxn>
                        <a:cxn ang="T116">
                          <a:pos x="T4" y="T5"/>
                        </a:cxn>
                        <a:cxn ang="T117">
                          <a:pos x="T6" y="T7"/>
                        </a:cxn>
                        <a:cxn ang="T118">
                          <a:pos x="T8" y="T9"/>
                        </a:cxn>
                        <a:cxn ang="T119">
                          <a:pos x="T10" y="T11"/>
                        </a:cxn>
                        <a:cxn ang="T120">
                          <a:pos x="T12" y="T13"/>
                        </a:cxn>
                        <a:cxn ang="T121">
                          <a:pos x="T14" y="T15"/>
                        </a:cxn>
                        <a:cxn ang="T122">
                          <a:pos x="T16" y="T17"/>
                        </a:cxn>
                        <a:cxn ang="T123">
                          <a:pos x="T18" y="T19"/>
                        </a:cxn>
                        <a:cxn ang="T124">
                          <a:pos x="T20" y="T21"/>
                        </a:cxn>
                        <a:cxn ang="T125">
                          <a:pos x="T22" y="T23"/>
                        </a:cxn>
                        <a:cxn ang="T126">
                          <a:pos x="T24" y="T25"/>
                        </a:cxn>
                        <a:cxn ang="T127">
                          <a:pos x="T26" y="T27"/>
                        </a:cxn>
                        <a:cxn ang="T128">
                          <a:pos x="T28" y="T29"/>
                        </a:cxn>
                        <a:cxn ang="T129">
                          <a:pos x="T30" y="T31"/>
                        </a:cxn>
                        <a:cxn ang="T130">
                          <a:pos x="T32" y="T33"/>
                        </a:cxn>
                        <a:cxn ang="T131">
                          <a:pos x="T34" y="T35"/>
                        </a:cxn>
                        <a:cxn ang="T132">
                          <a:pos x="T36" y="T37"/>
                        </a:cxn>
                        <a:cxn ang="T133">
                          <a:pos x="T38" y="T39"/>
                        </a:cxn>
                        <a:cxn ang="T134">
                          <a:pos x="T40" y="T41"/>
                        </a:cxn>
                        <a:cxn ang="T135">
                          <a:pos x="T42" y="T43"/>
                        </a:cxn>
                        <a:cxn ang="T136">
                          <a:pos x="T44" y="T45"/>
                        </a:cxn>
                        <a:cxn ang="T137">
                          <a:pos x="T46" y="T47"/>
                        </a:cxn>
                        <a:cxn ang="T138">
                          <a:pos x="T48" y="T49"/>
                        </a:cxn>
                        <a:cxn ang="T139">
                          <a:pos x="T50" y="T51"/>
                        </a:cxn>
                        <a:cxn ang="T140">
                          <a:pos x="T52" y="T53"/>
                        </a:cxn>
                        <a:cxn ang="T141">
                          <a:pos x="T54" y="T55"/>
                        </a:cxn>
                        <a:cxn ang="T142">
                          <a:pos x="T56" y="T57"/>
                        </a:cxn>
                        <a:cxn ang="T143">
                          <a:pos x="T58" y="T59"/>
                        </a:cxn>
                        <a:cxn ang="T144">
                          <a:pos x="T60" y="T61"/>
                        </a:cxn>
                        <a:cxn ang="T145">
                          <a:pos x="T62" y="T63"/>
                        </a:cxn>
                        <a:cxn ang="T146">
                          <a:pos x="T64" y="T65"/>
                        </a:cxn>
                        <a:cxn ang="T147">
                          <a:pos x="T66" y="T67"/>
                        </a:cxn>
                        <a:cxn ang="T148">
                          <a:pos x="T68" y="T69"/>
                        </a:cxn>
                        <a:cxn ang="T149">
                          <a:pos x="T70" y="T71"/>
                        </a:cxn>
                        <a:cxn ang="T150">
                          <a:pos x="T72" y="T73"/>
                        </a:cxn>
                        <a:cxn ang="T151">
                          <a:pos x="T74" y="T75"/>
                        </a:cxn>
                        <a:cxn ang="T152">
                          <a:pos x="T76" y="T77"/>
                        </a:cxn>
                        <a:cxn ang="T153">
                          <a:pos x="T78" y="T79"/>
                        </a:cxn>
                        <a:cxn ang="T154">
                          <a:pos x="T80" y="T81"/>
                        </a:cxn>
                        <a:cxn ang="T155">
                          <a:pos x="T82" y="T83"/>
                        </a:cxn>
                        <a:cxn ang="T156">
                          <a:pos x="T84" y="T85"/>
                        </a:cxn>
                        <a:cxn ang="T157">
                          <a:pos x="T86" y="T87"/>
                        </a:cxn>
                        <a:cxn ang="T158">
                          <a:pos x="T88" y="T89"/>
                        </a:cxn>
                        <a:cxn ang="T159">
                          <a:pos x="T90" y="T91"/>
                        </a:cxn>
                        <a:cxn ang="T160">
                          <a:pos x="T92" y="T93"/>
                        </a:cxn>
                        <a:cxn ang="T161">
                          <a:pos x="T94" y="T95"/>
                        </a:cxn>
                        <a:cxn ang="T162">
                          <a:pos x="T96" y="T97"/>
                        </a:cxn>
                        <a:cxn ang="T163">
                          <a:pos x="T98" y="T99"/>
                        </a:cxn>
                        <a:cxn ang="T164">
                          <a:pos x="T100" y="T101"/>
                        </a:cxn>
                        <a:cxn ang="T165">
                          <a:pos x="T102" y="T103"/>
                        </a:cxn>
                        <a:cxn ang="T166">
                          <a:pos x="T104" y="T105"/>
                        </a:cxn>
                        <a:cxn ang="T167">
                          <a:pos x="T106" y="T107"/>
                        </a:cxn>
                        <a:cxn ang="T168">
                          <a:pos x="T108" y="T109"/>
                        </a:cxn>
                        <a:cxn ang="T169">
                          <a:pos x="T110" y="T111"/>
                        </a:cxn>
                        <a:cxn ang="T170">
                          <a:pos x="T112" y="T113"/>
                        </a:cxn>
                      </a:cxnLst>
                      <a:rect l="T171" t="T172" r="T173" b="T174"/>
                      <a:pathLst>
                        <a:path w="1105" h="104">
                          <a:moveTo>
                            <a:pt x="872" y="13"/>
                          </a:moveTo>
                          <a:lnTo>
                            <a:pt x="876" y="13"/>
                          </a:lnTo>
                          <a:lnTo>
                            <a:pt x="879" y="13"/>
                          </a:lnTo>
                          <a:lnTo>
                            <a:pt x="883" y="13"/>
                          </a:lnTo>
                          <a:lnTo>
                            <a:pt x="886" y="13"/>
                          </a:lnTo>
                          <a:lnTo>
                            <a:pt x="890" y="13"/>
                          </a:lnTo>
                          <a:lnTo>
                            <a:pt x="893" y="13"/>
                          </a:lnTo>
                          <a:lnTo>
                            <a:pt x="897" y="13"/>
                          </a:lnTo>
                          <a:lnTo>
                            <a:pt x="900" y="13"/>
                          </a:lnTo>
                          <a:lnTo>
                            <a:pt x="904" y="13"/>
                          </a:lnTo>
                          <a:lnTo>
                            <a:pt x="909" y="13"/>
                          </a:lnTo>
                          <a:lnTo>
                            <a:pt x="911" y="13"/>
                          </a:lnTo>
                          <a:lnTo>
                            <a:pt x="916" y="13"/>
                          </a:lnTo>
                          <a:lnTo>
                            <a:pt x="918" y="11"/>
                          </a:lnTo>
                          <a:lnTo>
                            <a:pt x="923" y="11"/>
                          </a:lnTo>
                          <a:lnTo>
                            <a:pt x="927" y="11"/>
                          </a:lnTo>
                          <a:lnTo>
                            <a:pt x="930" y="11"/>
                          </a:lnTo>
                          <a:lnTo>
                            <a:pt x="932" y="10"/>
                          </a:lnTo>
                          <a:lnTo>
                            <a:pt x="936" y="10"/>
                          </a:lnTo>
                          <a:lnTo>
                            <a:pt x="940" y="10"/>
                          </a:lnTo>
                          <a:lnTo>
                            <a:pt x="943" y="10"/>
                          </a:lnTo>
                          <a:lnTo>
                            <a:pt x="947" y="9"/>
                          </a:lnTo>
                          <a:lnTo>
                            <a:pt x="950" y="9"/>
                          </a:lnTo>
                          <a:lnTo>
                            <a:pt x="954" y="8"/>
                          </a:lnTo>
                          <a:lnTo>
                            <a:pt x="957" y="8"/>
                          </a:lnTo>
                          <a:lnTo>
                            <a:pt x="960" y="8"/>
                          </a:lnTo>
                          <a:lnTo>
                            <a:pt x="964" y="8"/>
                          </a:lnTo>
                          <a:lnTo>
                            <a:pt x="967" y="7"/>
                          </a:lnTo>
                          <a:lnTo>
                            <a:pt x="972" y="7"/>
                          </a:lnTo>
                          <a:lnTo>
                            <a:pt x="974" y="5"/>
                          </a:lnTo>
                          <a:lnTo>
                            <a:pt x="978" y="5"/>
                          </a:lnTo>
                          <a:lnTo>
                            <a:pt x="981" y="5"/>
                          </a:lnTo>
                          <a:lnTo>
                            <a:pt x="985" y="5"/>
                          </a:lnTo>
                          <a:lnTo>
                            <a:pt x="988" y="4"/>
                          </a:lnTo>
                          <a:lnTo>
                            <a:pt x="992" y="3"/>
                          </a:lnTo>
                          <a:lnTo>
                            <a:pt x="994" y="3"/>
                          </a:lnTo>
                          <a:lnTo>
                            <a:pt x="998" y="3"/>
                          </a:lnTo>
                          <a:lnTo>
                            <a:pt x="1001" y="3"/>
                          </a:lnTo>
                          <a:lnTo>
                            <a:pt x="1005" y="2"/>
                          </a:lnTo>
                          <a:lnTo>
                            <a:pt x="1007" y="2"/>
                          </a:lnTo>
                          <a:lnTo>
                            <a:pt x="1012" y="2"/>
                          </a:lnTo>
                          <a:lnTo>
                            <a:pt x="1014" y="1"/>
                          </a:lnTo>
                          <a:lnTo>
                            <a:pt x="1018" y="1"/>
                          </a:lnTo>
                          <a:lnTo>
                            <a:pt x="1021" y="1"/>
                          </a:lnTo>
                          <a:lnTo>
                            <a:pt x="1025" y="1"/>
                          </a:lnTo>
                          <a:lnTo>
                            <a:pt x="1029" y="1"/>
                          </a:lnTo>
                          <a:lnTo>
                            <a:pt x="1032" y="1"/>
                          </a:lnTo>
                          <a:lnTo>
                            <a:pt x="1034" y="1"/>
                          </a:lnTo>
                          <a:lnTo>
                            <a:pt x="1039" y="1"/>
                          </a:lnTo>
                          <a:lnTo>
                            <a:pt x="1042" y="0"/>
                          </a:lnTo>
                          <a:lnTo>
                            <a:pt x="1045" y="0"/>
                          </a:lnTo>
                          <a:lnTo>
                            <a:pt x="1048" y="0"/>
                          </a:lnTo>
                          <a:lnTo>
                            <a:pt x="1052" y="0"/>
                          </a:lnTo>
                          <a:lnTo>
                            <a:pt x="1055" y="0"/>
                          </a:lnTo>
                          <a:lnTo>
                            <a:pt x="1058" y="1"/>
                          </a:lnTo>
                          <a:lnTo>
                            <a:pt x="1062" y="1"/>
                          </a:lnTo>
                          <a:lnTo>
                            <a:pt x="1065" y="1"/>
                          </a:lnTo>
                          <a:lnTo>
                            <a:pt x="1068" y="1"/>
                          </a:lnTo>
                          <a:lnTo>
                            <a:pt x="1072" y="2"/>
                          </a:lnTo>
                          <a:lnTo>
                            <a:pt x="1075" y="2"/>
                          </a:lnTo>
                          <a:lnTo>
                            <a:pt x="1078" y="3"/>
                          </a:lnTo>
                          <a:lnTo>
                            <a:pt x="1082" y="3"/>
                          </a:lnTo>
                          <a:lnTo>
                            <a:pt x="1086" y="4"/>
                          </a:lnTo>
                          <a:lnTo>
                            <a:pt x="1089" y="5"/>
                          </a:lnTo>
                          <a:lnTo>
                            <a:pt x="1093" y="7"/>
                          </a:lnTo>
                          <a:lnTo>
                            <a:pt x="1093" y="9"/>
                          </a:lnTo>
                          <a:lnTo>
                            <a:pt x="1094" y="11"/>
                          </a:lnTo>
                          <a:lnTo>
                            <a:pt x="1095" y="14"/>
                          </a:lnTo>
                          <a:lnTo>
                            <a:pt x="1095" y="17"/>
                          </a:lnTo>
                          <a:lnTo>
                            <a:pt x="1096" y="20"/>
                          </a:lnTo>
                          <a:lnTo>
                            <a:pt x="1097" y="22"/>
                          </a:lnTo>
                          <a:lnTo>
                            <a:pt x="1097" y="24"/>
                          </a:lnTo>
                          <a:lnTo>
                            <a:pt x="1099" y="28"/>
                          </a:lnTo>
                          <a:lnTo>
                            <a:pt x="1099" y="30"/>
                          </a:lnTo>
                          <a:lnTo>
                            <a:pt x="1100" y="33"/>
                          </a:lnTo>
                          <a:lnTo>
                            <a:pt x="1101" y="35"/>
                          </a:lnTo>
                          <a:lnTo>
                            <a:pt x="1101" y="39"/>
                          </a:lnTo>
                          <a:lnTo>
                            <a:pt x="1102" y="41"/>
                          </a:lnTo>
                          <a:lnTo>
                            <a:pt x="1103" y="43"/>
                          </a:lnTo>
                          <a:lnTo>
                            <a:pt x="1103" y="46"/>
                          </a:lnTo>
                          <a:lnTo>
                            <a:pt x="1105" y="49"/>
                          </a:lnTo>
                          <a:lnTo>
                            <a:pt x="1099" y="53"/>
                          </a:lnTo>
                          <a:lnTo>
                            <a:pt x="1093" y="57"/>
                          </a:lnTo>
                          <a:lnTo>
                            <a:pt x="1086" y="60"/>
                          </a:lnTo>
                          <a:lnTo>
                            <a:pt x="1077" y="64"/>
                          </a:lnTo>
                          <a:lnTo>
                            <a:pt x="1068" y="66"/>
                          </a:lnTo>
                          <a:lnTo>
                            <a:pt x="1057" y="68"/>
                          </a:lnTo>
                          <a:lnTo>
                            <a:pt x="1048" y="72"/>
                          </a:lnTo>
                          <a:lnTo>
                            <a:pt x="1036" y="76"/>
                          </a:lnTo>
                          <a:lnTo>
                            <a:pt x="1024" y="78"/>
                          </a:lnTo>
                          <a:lnTo>
                            <a:pt x="1011" y="80"/>
                          </a:lnTo>
                          <a:lnTo>
                            <a:pt x="997" y="81"/>
                          </a:lnTo>
                          <a:lnTo>
                            <a:pt x="982" y="84"/>
                          </a:lnTo>
                          <a:lnTo>
                            <a:pt x="968" y="86"/>
                          </a:lnTo>
                          <a:lnTo>
                            <a:pt x="953" y="89"/>
                          </a:lnTo>
                          <a:lnTo>
                            <a:pt x="936" y="90"/>
                          </a:lnTo>
                          <a:lnTo>
                            <a:pt x="921" y="92"/>
                          </a:lnTo>
                          <a:lnTo>
                            <a:pt x="903" y="92"/>
                          </a:lnTo>
                          <a:lnTo>
                            <a:pt x="885" y="95"/>
                          </a:lnTo>
                          <a:lnTo>
                            <a:pt x="866" y="96"/>
                          </a:lnTo>
                          <a:lnTo>
                            <a:pt x="847" y="97"/>
                          </a:lnTo>
                          <a:lnTo>
                            <a:pt x="829" y="98"/>
                          </a:lnTo>
                          <a:lnTo>
                            <a:pt x="809" y="99"/>
                          </a:lnTo>
                          <a:lnTo>
                            <a:pt x="790" y="99"/>
                          </a:lnTo>
                          <a:lnTo>
                            <a:pt x="770" y="102"/>
                          </a:lnTo>
                          <a:lnTo>
                            <a:pt x="750" y="102"/>
                          </a:lnTo>
                          <a:lnTo>
                            <a:pt x="728" y="102"/>
                          </a:lnTo>
                          <a:lnTo>
                            <a:pt x="708" y="102"/>
                          </a:lnTo>
                          <a:lnTo>
                            <a:pt x="688" y="104"/>
                          </a:lnTo>
                          <a:lnTo>
                            <a:pt x="665" y="104"/>
                          </a:lnTo>
                          <a:lnTo>
                            <a:pt x="645" y="104"/>
                          </a:lnTo>
                          <a:lnTo>
                            <a:pt x="623" y="104"/>
                          </a:lnTo>
                          <a:lnTo>
                            <a:pt x="601" y="104"/>
                          </a:lnTo>
                          <a:lnTo>
                            <a:pt x="580" y="104"/>
                          </a:lnTo>
                          <a:lnTo>
                            <a:pt x="558" y="104"/>
                          </a:lnTo>
                          <a:lnTo>
                            <a:pt x="536" y="104"/>
                          </a:lnTo>
                          <a:lnTo>
                            <a:pt x="514" y="104"/>
                          </a:lnTo>
                          <a:lnTo>
                            <a:pt x="492" y="104"/>
                          </a:lnTo>
                          <a:lnTo>
                            <a:pt x="471" y="104"/>
                          </a:lnTo>
                          <a:lnTo>
                            <a:pt x="450" y="104"/>
                          </a:lnTo>
                          <a:lnTo>
                            <a:pt x="427" y="104"/>
                          </a:lnTo>
                          <a:lnTo>
                            <a:pt x="407" y="104"/>
                          </a:lnTo>
                          <a:lnTo>
                            <a:pt x="384" y="104"/>
                          </a:lnTo>
                          <a:lnTo>
                            <a:pt x="363" y="103"/>
                          </a:lnTo>
                          <a:lnTo>
                            <a:pt x="343" y="103"/>
                          </a:lnTo>
                          <a:lnTo>
                            <a:pt x="321" y="102"/>
                          </a:lnTo>
                          <a:lnTo>
                            <a:pt x="301" y="102"/>
                          </a:lnTo>
                          <a:lnTo>
                            <a:pt x="282" y="102"/>
                          </a:lnTo>
                          <a:lnTo>
                            <a:pt x="263" y="102"/>
                          </a:lnTo>
                          <a:lnTo>
                            <a:pt x="243" y="102"/>
                          </a:lnTo>
                          <a:lnTo>
                            <a:pt x="224" y="102"/>
                          </a:lnTo>
                          <a:lnTo>
                            <a:pt x="205" y="100"/>
                          </a:lnTo>
                          <a:lnTo>
                            <a:pt x="187" y="100"/>
                          </a:lnTo>
                          <a:lnTo>
                            <a:pt x="170" y="99"/>
                          </a:lnTo>
                          <a:lnTo>
                            <a:pt x="153" y="99"/>
                          </a:lnTo>
                          <a:lnTo>
                            <a:pt x="136" y="99"/>
                          </a:lnTo>
                          <a:lnTo>
                            <a:pt x="120" y="99"/>
                          </a:lnTo>
                          <a:lnTo>
                            <a:pt x="104" y="99"/>
                          </a:lnTo>
                          <a:lnTo>
                            <a:pt x="89" y="99"/>
                          </a:lnTo>
                          <a:lnTo>
                            <a:pt x="76" y="99"/>
                          </a:lnTo>
                          <a:lnTo>
                            <a:pt x="63" y="99"/>
                          </a:lnTo>
                          <a:lnTo>
                            <a:pt x="49" y="99"/>
                          </a:lnTo>
                          <a:lnTo>
                            <a:pt x="37" y="99"/>
                          </a:lnTo>
                          <a:lnTo>
                            <a:pt x="25" y="99"/>
                          </a:lnTo>
                          <a:lnTo>
                            <a:pt x="15" y="99"/>
                          </a:lnTo>
                          <a:lnTo>
                            <a:pt x="14" y="97"/>
                          </a:lnTo>
                          <a:lnTo>
                            <a:pt x="12" y="93"/>
                          </a:lnTo>
                          <a:lnTo>
                            <a:pt x="11" y="91"/>
                          </a:lnTo>
                          <a:lnTo>
                            <a:pt x="9" y="89"/>
                          </a:lnTo>
                          <a:lnTo>
                            <a:pt x="7" y="83"/>
                          </a:lnTo>
                          <a:lnTo>
                            <a:pt x="6" y="78"/>
                          </a:lnTo>
                          <a:lnTo>
                            <a:pt x="5" y="76"/>
                          </a:lnTo>
                          <a:lnTo>
                            <a:pt x="5" y="73"/>
                          </a:lnTo>
                          <a:lnTo>
                            <a:pt x="3" y="70"/>
                          </a:lnTo>
                          <a:lnTo>
                            <a:pt x="2" y="67"/>
                          </a:lnTo>
                          <a:lnTo>
                            <a:pt x="2" y="65"/>
                          </a:lnTo>
                          <a:lnTo>
                            <a:pt x="2" y="62"/>
                          </a:lnTo>
                          <a:lnTo>
                            <a:pt x="0" y="59"/>
                          </a:lnTo>
                          <a:lnTo>
                            <a:pt x="0" y="57"/>
                          </a:lnTo>
                          <a:lnTo>
                            <a:pt x="2" y="54"/>
                          </a:lnTo>
                          <a:lnTo>
                            <a:pt x="7" y="51"/>
                          </a:lnTo>
                          <a:lnTo>
                            <a:pt x="9" y="48"/>
                          </a:lnTo>
                          <a:lnTo>
                            <a:pt x="14" y="46"/>
                          </a:lnTo>
                          <a:lnTo>
                            <a:pt x="18" y="42"/>
                          </a:lnTo>
                          <a:lnTo>
                            <a:pt x="21" y="41"/>
                          </a:lnTo>
                          <a:lnTo>
                            <a:pt x="25" y="39"/>
                          </a:lnTo>
                          <a:lnTo>
                            <a:pt x="28" y="36"/>
                          </a:lnTo>
                          <a:lnTo>
                            <a:pt x="32" y="35"/>
                          </a:lnTo>
                          <a:lnTo>
                            <a:pt x="35" y="33"/>
                          </a:lnTo>
                          <a:lnTo>
                            <a:pt x="40" y="32"/>
                          </a:lnTo>
                          <a:lnTo>
                            <a:pt x="44" y="30"/>
                          </a:lnTo>
                          <a:lnTo>
                            <a:pt x="47" y="29"/>
                          </a:lnTo>
                          <a:lnTo>
                            <a:pt x="52" y="28"/>
                          </a:lnTo>
                          <a:lnTo>
                            <a:pt x="57" y="27"/>
                          </a:lnTo>
                          <a:lnTo>
                            <a:pt x="60" y="26"/>
                          </a:lnTo>
                          <a:lnTo>
                            <a:pt x="65" y="24"/>
                          </a:lnTo>
                          <a:lnTo>
                            <a:pt x="69" y="23"/>
                          </a:lnTo>
                          <a:lnTo>
                            <a:pt x="73" y="23"/>
                          </a:lnTo>
                          <a:lnTo>
                            <a:pt x="78" y="23"/>
                          </a:lnTo>
                          <a:lnTo>
                            <a:pt x="82" y="22"/>
                          </a:lnTo>
                          <a:lnTo>
                            <a:pt x="85" y="21"/>
                          </a:lnTo>
                          <a:lnTo>
                            <a:pt x="91" y="21"/>
                          </a:lnTo>
                          <a:lnTo>
                            <a:pt x="95" y="21"/>
                          </a:lnTo>
                          <a:lnTo>
                            <a:pt x="98" y="21"/>
                          </a:lnTo>
                          <a:lnTo>
                            <a:pt x="103" y="21"/>
                          </a:lnTo>
                          <a:lnTo>
                            <a:pt x="108" y="21"/>
                          </a:lnTo>
                          <a:lnTo>
                            <a:pt x="113" y="21"/>
                          </a:lnTo>
                          <a:lnTo>
                            <a:pt x="116" y="21"/>
                          </a:lnTo>
                          <a:lnTo>
                            <a:pt x="121" y="21"/>
                          </a:lnTo>
                          <a:lnTo>
                            <a:pt x="126" y="21"/>
                          </a:lnTo>
                          <a:lnTo>
                            <a:pt x="130" y="21"/>
                          </a:lnTo>
                          <a:lnTo>
                            <a:pt x="135" y="21"/>
                          </a:lnTo>
                          <a:lnTo>
                            <a:pt x="139" y="21"/>
                          </a:lnTo>
                          <a:lnTo>
                            <a:pt x="143" y="21"/>
                          </a:lnTo>
                          <a:lnTo>
                            <a:pt x="148" y="21"/>
                          </a:lnTo>
                          <a:lnTo>
                            <a:pt x="153" y="21"/>
                          </a:lnTo>
                          <a:lnTo>
                            <a:pt x="158" y="22"/>
                          </a:lnTo>
                          <a:lnTo>
                            <a:pt x="161" y="22"/>
                          </a:lnTo>
                          <a:lnTo>
                            <a:pt x="167" y="23"/>
                          </a:lnTo>
                          <a:lnTo>
                            <a:pt x="171" y="23"/>
                          </a:lnTo>
                          <a:lnTo>
                            <a:pt x="175" y="23"/>
                          </a:lnTo>
                          <a:lnTo>
                            <a:pt x="179" y="23"/>
                          </a:lnTo>
                          <a:lnTo>
                            <a:pt x="184" y="23"/>
                          </a:lnTo>
                          <a:lnTo>
                            <a:pt x="190" y="23"/>
                          </a:lnTo>
                          <a:lnTo>
                            <a:pt x="194" y="23"/>
                          </a:lnTo>
                          <a:lnTo>
                            <a:pt x="199" y="23"/>
                          </a:lnTo>
                          <a:lnTo>
                            <a:pt x="203" y="24"/>
                          </a:lnTo>
                          <a:lnTo>
                            <a:pt x="208" y="23"/>
                          </a:lnTo>
                          <a:lnTo>
                            <a:pt x="212" y="23"/>
                          </a:lnTo>
                          <a:lnTo>
                            <a:pt x="216" y="23"/>
                          </a:lnTo>
                          <a:lnTo>
                            <a:pt x="221" y="23"/>
                          </a:lnTo>
                          <a:lnTo>
                            <a:pt x="225" y="23"/>
                          </a:lnTo>
                          <a:lnTo>
                            <a:pt x="230" y="23"/>
                          </a:lnTo>
                          <a:lnTo>
                            <a:pt x="234" y="23"/>
                          </a:lnTo>
                          <a:lnTo>
                            <a:pt x="238" y="23"/>
                          </a:lnTo>
                          <a:lnTo>
                            <a:pt x="243" y="22"/>
                          </a:lnTo>
                          <a:lnTo>
                            <a:pt x="248" y="22"/>
                          </a:lnTo>
                          <a:lnTo>
                            <a:pt x="251" y="21"/>
                          </a:lnTo>
                          <a:lnTo>
                            <a:pt x="256" y="21"/>
                          </a:lnTo>
                          <a:lnTo>
                            <a:pt x="260" y="21"/>
                          </a:lnTo>
                          <a:lnTo>
                            <a:pt x="264" y="20"/>
                          </a:lnTo>
                          <a:lnTo>
                            <a:pt x="269" y="19"/>
                          </a:lnTo>
                          <a:lnTo>
                            <a:pt x="273" y="19"/>
                          </a:lnTo>
                          <a:lnTo>
                            <a:pt x="282" y="17"/>
                          </a:lnTo>
                          <a:lnTo>
                            <a:pt x="291" y="17"/>
                          </a:lnTo>
                          <a:lnTo>
                            <a:pt x="300" y="17"/>
                          </a:lnTo>
                          <a:lnTo>
                            <a:pt x="310" y="17"/>
                          </a:lnTo>
                          <a:lnTo>
                            <a:pt x="319" y="16"/>
                          </a:lnTo>
                          <a:lnTo>
                            <a:pt x="329" y="16"/>
                          </a:lnTo>
                          <a:lnTo>
                            <a:pt x="337" y="16"/>
                          </a:lnTo>
                          <a:lnTo>
                            <a:pt x="346" y="16"/>
                          </a:lnTo>
                          <a:lnTo>
                            <a:pt x="356" y="16"/>
                          </a:lnTo>
                          <a:lnTo>
                            <a:pt x="365" y="16"/>
                          </a:lnTo>
                          <a:lnTo>
                            <a:pt x="374" y="16"/>
                          </a:lnTo>
                          <a:lnTo>
                            <a:pt x="384" y="16"/>
                          </a:lnTo>
                          <a:lnTo>
                            <a:pt x="394" y="16"/>
                          </a:lnTo>
                          <a:lnTo>
                            <a:pt x="402" y="16"/>
                          </a:lnTo>
                          <a:lnTo>
                            <a:pt x="412" y="16"/>
                          </a:lnTo>
                          <a:lnTo>
                            <a:pt x="422" y="17"/>
                          </a:lnTo>
                          <a:lnTo>
                            <a:pt x="431" y="17"/>
                          </a:lnTo>
                          <a:lnTo>
                            <a:pt x="440" y="17"/>
                          </a:lnTo>
                          <a:lnTo>
                            <a:pt x="450" y="17"/>
                          </a:lnTo>
                          <a:lnTo>
                            <a:pt x="459" y="17"/>
                          </a:lnTo>
                          <a:lnTo>
                            <a:pt x="469" y="17"/>
                          </a:lnTo>
                          <a:lnTo>
                            <a:pt x="478" y="17"/>
                          </a:lnTo>
                          <a:lnTo>
                            <a:pt x="488" y="17"/>
                          </a:lnTo>
                          <a:lnTo>
                            <a:pt x="498" y="17"/>
                          </a:lnTo>
                          <a:lnTo>
                            <a:pt x="507" y="17"/>
                          </a:lnTo>
                          <a:lnTo>
                            <a:pt x="516" y="17"/>
                          </a:lnTo>
                          <a:lnTo>
                            <a:pt x="525" y="17"/>
                          </a:lnTo>
                          <a:lnTo>
                            <a:pt x="536" y="17"/>
                          </a:lnTo>
                          <a:lnTo>
                            <a:pt x="544" y="17"/>
                          </a:lnTo>
                          <a:lnTo>
                            <a:pt x="554" y="17"/>
                          </a:lnTo>
                          <a:lnTo>
                            <a:pt x="563" y="17"/>
                          </a:lnTo>
                          <a:lnTo>
                            <a:pt x="574" y="19"/>
                          </a:lnTo>
                          <a:lnTo>
                            <a:pt x="582" y="17"/>
                          </a:lnTo>
                          <a:lnTo>
                            <a:pt x="592" y="17"/>
                          </a:lnTo>
                          <a:lnTo>
                            <a:pt x="601" y="17"/>
                          </a:lnTo>
                          <a:lnTo>
                            <a:pt x="611" y="17"/>
                          </a:lnTo>
                          <a:lnTo>
                            <a:pt x="619" y="17"/>
                          </a:lnTo>
                          <a:lnTo>
                            <a:pt x="630" y="17"/>
                          </a:lnTo>
                          <a:lnTo>
                            <a:pt x="639" y="17"/>
                          </a:lnTo>
                          <a:lnTo>
                            <a:pt x="649" y="17"/>
                          </a:lnTo>
                          <a:lnTo>
                            <a:pt x="657" y="17"/>
                          </a:lnTo>
                          <a:lnTo>
                            <a:pt x="668" y="17"/>
                          </a:lnTo>
                          <a:lnTo>
                            <a:pt x="677" y="17"/>
                          </a:lnTo>
                          <a:lnTo>
                            <a:pt x="687" y="17"/>
                          </a:lnTo>
                          <a:lnTo>
                            <a:pt x="695" y="17"/>
                          </a:lnTo>
                          <a:lnTo>
                            <a:pt x="706" y="17"/>
                          </a:lnTo>
                          <a:lnTo>
                            <a:pt x="715" y="17"/>
                          </a:lnTo>
                          <a:lnTo>
                            <a:pt x="724" y="17"/>
                          </a:lnTo>
                          <a:lnTo>
                            <a:pt x="733" y="16"/>
                          </a:lnTo>
                          <a:lnTo>
                            <a:pt x="743" y="16"/>
                          </a:lnTo>
                          <a:lnTo>
                            <a:pt x="751" y="16"/>
                          </a:lnTo>
                          <a:lnTo>
                            <a:pt x="762" y="16"/>
                          </a:lnTo>
                          <a:lnTo>
                            <a:pt x="770" y="16"/>
                          </a:lnTo>
                          <a:lnTo>
                            <a:pt x="779" y="16"/>
                          </a:lnTo>
                          <a:lnTo>
                            <a:pt x="789" y="15"/>
                          </a:lnTo>
                          <a:lnTo>
                            <a:pt x="798" y="15"/>
                          </a:lnTo>
                          <a:lnTo>
                            <a:pt x="807" y="15"/>
                          </a:lnTo>
                          <a:lnTo>
                            <a:pt x="817" y="14"/>
                          </a:lnTo>
                          <a:lnTo>
                            <a:pt x="824" y="14"/>
                          </a:lnTo>
                          <a:lnTo>
                            <a:pt x="835" y="14"/>
                          </a:lnTo>
                          <a:lnTo>
                            <a:pt x="843" y="13"/>
                          </a:lnTo>
                          <a:lnTo>
                            <a:pt x="853" y="13"/>
                          </a:lnTo>
                          <a:lnTo>
                            <a:pt x="862" y="13"/>
                          </a:lnTo>
                          <a:lnTo>
                            <a:pt x="872" y="13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71" name="Freeform 154"/>
                    <p:cNvSpPr>
                      <a:spLocks/>
                    </p:cNvSpPr>
                    <p:nvPr/>
                  </p:nvSpPr>
                  <p:spPr bwMode="auto">
                    <a:xfrm>
                      <a:off x="5365" y="1536"/>
                      <a:ext cx="315" cy="39"/>
                    </a:xfrm>
                    <a:custGeom>
                      <a:avLst/>
                      <a:gdLst>
                        <a:gd name="T0" fmla="*/ 18 w 943"/>
                        <a:gd name="T1" fmla="*/ 0 h 116"/>
                        <a:gd name="T2" fmla="*/ 20 w 943"/>
                        <a:gd name="T3" fmla="*/ 0 h 116"/>
                        <a:gd name="T4" fmla="*/ 22 w 943"/>
                        <a:gd name="T5" fmla="*/ 0 h 116"/>
                        <a:gd name="T6" fmla="*/ 24 w 943"/>
                        <a:gd name="T7" fmla="*/ 0 h 116"/>
                        <a:gd name="T8" fmla="*/ 26 w 943"/>
                        <a:gd name="T9" fmla="*/ 0 h 116"/>
                        <a:gd name="T10" fmla="*/ 28 w 943"/>
                        <a:gd name="T11" fmla="*/ 0 h 116"/>
                        <a:gd name="T12" fmla="*/ 30 w 943"/>
                        <a:gd name="T13" fmla="*/ 1 h 116"/>
                        <a:gd name="T14" fmla="*/ 32 w 943"/>
                        <a:gd name="T15" fmla="*/ 1 h 116"/>
                        <a:gd name="T16" fmla="*/ 33 w 943"/>
                        <a:gd name="T17" fmla="*/ 1 h 116"/>
                        <a:gd name="T18" fmla="*/ 35 w 943"/>
                        <a:gd name="T19" fmla="*/ 2 h 116"/>
                        <a:gd name="T20" fmla="*/ 35 w 943"/>
                        <a:gd name="T21" fmla="*/ 3 h 116"/>
                        <a:gd name="T22" fmla="*/ 34 w 943"/>
                        <a:gd name="T23" fmla="*/ 4 h 116"/>
                        <a:gd name="T24" fmla="*/ 33 w 943"/>
                        <a:gd name="T25" fmla="*/ 4 h 116"/>
                        <a:gd name="T26" fmla="*/ 32 w 943"/>
                        <a:gd name="T27" fmla="*/ 4 h 116"/>
                        <a:gd name="T28" fmla="*/ 31 w 943"/>
                        <a:gd name="T29" fmla="*/ 4 h 116"/>
                        <a:gd name="T30" fmla="*/ 30 w 943"/>
                        <a:gd name="T31" fmla="*/ 4 h 116"/>
                        <a:gd name="T32" fmla="*/ 28 w 943"/>
                        <a:gd name="T33" fmla="*/ 4 h 116"/>
                        <a:gd name="T34" fmla="*/ 27 w 943"/>
                        <a:gd name="T35" fmla="*/ 3 h 116"/>
                        <a:gd name="T36" fmla="*/ 26 w 943"/>
                        <a:gd name="T37" fmla="*/ 3 h 116"/>
                        <a:gd name="T38" fmla="*/ 25 w 943"/>
                        <a:gd name="T39" fmla="*/ 3 h 116"/>
                        <a:gd name="T40" fmla="*/ 24 w 943"/>
                        <a:gd name="T41" fmla="*/ 3 h 116"/>
                        <a:gd name="T42" fmla="*/ 23 w 943"/>
                        <a:gd name="T43" fmla="*/ 3 h 116"/>
                        <a:gd name="T44" fmla="*/ 22 w 943"/>
                        <a:gd name="T45" fmla="*/ 3 h 116"/>
                        <a:gd name="T46" fmla="*/ 20 w 943"/>
                        <a:gd name="T47" fmla="*/ 3 h 116"/>
                        <a:gd name="T48" fmla="*/ 19 w 943"/>
                        <a:gd name="T49" fmla="*/ 3 h 116"/>
                        <a:gd name="T50" fmla="*/ 18 w 943"/>
                        <a:gd name="T51" fmla="*/ 3 h 116"/>
                        <a:gd name="T52" fmla="*/ 16 w 943"/>
                        <a:gd name="T53" fmla="*/ 3 h 116"/>
                        <a:gd name="T54" fmla="*/ 14 w 943"/>
                        <a:gd name="T55" fmla="*/ 3 h 116"/>
                        <a:gd name="T56" fmla="*/ 12 w 943"/>
                        <a:gd name="T57" fmla="*/ 3 h 116"/>
                        <a:gd name="T58" fmla="*/ 10 w 943"/>
                        <a:gd name="T59" fmla="*/ 3 h 116"/>
                        <a:gd name="T60" fmla="*/ 8 w 943"/>
                        <a:gd name="T61" fmla="*/ 3 h 116"/>
                        <a:gd name="T62" fmla="*/ 7 w 943"/>
                        <a:gd name="T63" fmla="*/ 4 h 116"/>
                        <a:gd name="T64" fmla="*/ 5 w 943"/>
                        <a:gd name="T65" fmla="*/ 4 h 116"/>
                        <a:gd name="T66" fmla="*/ 3 w 943"/>
                        <a:gd name="T67" fmla="*/ 4 h 116"/>
                        <a:gd name="T68" fmla="*/ 2 w 943"/>
                        <a:gd name="T69" fmla="*/ 4 h 116"/>
                        <a:gd name="T70" fmla="*/ 1 w 943"/>
                        <a:gd name="T71" fmla="*/ 4 h 116"/>
                        <a:gd name="T72" fmla="*/ 1 w 943"/>
                        <a:gd name="T73" fmla="*/ 4 h 116"/>
                        <a:gd name="T74" fmla="*/ 0 w 943"/>
                        <a:gd name="T75" fmla="*/ 3 h 116"/>
                        <a:gd name="T76" fmla="*/ 1 w 943"/>
                        <a:gd name="T77" fmla="*/ 2 h 116"/>
                        <a:gd name="T78" fmla="*/ 2 w 943"/>
                        <a:gd name="T79" fmla="*/ 1 h 116"/>
                        <a:gd name="T80" fmla="*/ 2 w 943"/>
                        <a:gd name="T81" fmla="*/ 1 h 116"/>
                        <a:gd name="T82" fmla="*/ 4 w 943"/>
                        <a:gd name="T83" fmla="*/ 1 h 116"/>
                        <a:gd name="T84" fmla="*/ 5 w 943"/>
                        <a:gd name="T85" fmla="*/ 1 h 116"/>
                        <a:gd name="T86" fmla="*/ 6 w 943"/>
                        <a:gd name="T87" fmla="*/ 1 h 116"/>
                        <a:gd name="T88" fmla="*/ 7 w 943"/>
                        <a:gd name="T89" fmla="*/ 1 h 116"/>
                        <a:gd name="T90" fmla="*/ 8 w 943"/>
                        <a:gd name="T91" fmla="*/ 1 h 116"/>
                        <a:gd name="T92" fmla="*/ 9 w 943"/>
                        <a:gd name="T93" fmla="*/ 0 h 116"/>
                        <a:gd name="T94" fmla="*/ 10 w 943"/>
                        <a:gd name="T95" fmla="*/ 0 h 116"/>
                        <a:gd name="T96" fmla="*/ 10 w 943"/>
                        <a:gd name="T97" fmla="*/ 0 h 116"/>
                        <a:gd name="T98" fmla="*/ 11 w 943"/>
                        <a:gd name="T99" fmla="*/ 0 h 116"/>
                        <a:gd name="T100" fmla="*/ 12 w 943"/>
                        <a:gd name="T101" fmla="*/ 0 h 116"/>
                        <a:gd name="T102" fmla="*/ 13 w 943"/>
                        <a:gd name="T103" fmla="*/ 0 h 116"/>
                        <a:gd name="T104" fmla="*/ 14 w 943"/>
                        <a:gd name="T105" fmla="*/ 0 h 116"/>
                        <a:gd name="T106" fmla="*/ 14 w 943"/>
                        <a:gd name="T107" fmla="*/ 0 h 116"/>
                        <a:gd name="T108" fmla="*/ 15 w 943"/>
                        <a:gd name="T109" fmla="*/ 0 h 116"/>
                        <a:gd name="T110" fmla="*/ 16 w 943"/>
                        <a:gd name="T111" fmla="*/ 0 h 11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w 943"/>
                        <a:gd name="T169" fmla="*/ 0 h 116"/>
                        <a:gd name="T170" fmla="*/ 943 w 943"/>
                        <a:gd name="T171" fmla="*/ 116 h 116"/>
                      </a:gdLst>
                      <a:ahLst/>
                      <a:cxnLst>
                        <a:cxn ang="T112">
                          <a:pos x="T0" y="T1"/>
                        </a:cxn>
                        <a:cxn ang="T113">
                          <a:pos x="T2" y="T3"/>
                        </a:cxn>
                        <a:cxn ang="T114">
                          <a:pos x="T4" y="T5"/>
                        </a:cxn>
                        <a:cxn ang="T115">
                          <a:pos x="T6" y="T7"/>
                        </a:cxn>
                        <a:cxn ang="T116">
                          <a:pos x="T8" y="T9"/>
                        </a:cxn>
                        <a:cxn ang="T117">
                          <a:pos x="T10" y="T11"/>
                        </a:cxn>
                        <a:cxn ang="T118">
                          <a:pos x="T12" y="T13"/>
                        </a:cxn>
                        <a:cxn ang="T119">
                          <a:pos x="T14" y="T15"/>
                        </a:cxn>
                        <a:cxn ang="T120">
                          <a:pos x="T16" y="T17"/>
                        </a:cxn>
                        <a:cxn ang="T121">
                          <a:pos x="T18" y="T19"/>
                        </a:cxn>
                        <a:cxn ang="T122">
                          <a:pos x="T20" y="T21"/>
                        </a:cxn>
                        <a:cxn ang="T123">
                          <a:pos x="T22" y="T23"/>
                        </a:cxn>
                        <a:cxn ang="T124">
                          <a:pos x="T24" y="T25"/>
                        </a:cxn>
                        <a:cxn ang="T125">
                          <a:pos x="T26" y="T27"/>
                        </a:cxn>
                        <a:cxn ang="T126">
                          <a:pos x="T28" y="T29"/>
                        </a:cxn>
                        <a:cxn ang="T127">
                          <a:pos x="T30" y="T31"/>
                        </a:cxn>
                        <a:cxn ang="T128">
                          <a:pos x="T32" y="T33"/>
                        </a:cxn>
                        <a:cxn ang="T129">
                          <a:pos x="T34" y="T35"/>
                        </a:cxn>
                        <a:cxn ang="T130">
                          <a:pos x="T36" y="T37"/>
                        </a:cxn>
                        <a:cxn ang="T131">
                          <a:pos x="T38" y="T39"/>
                        </a:cxn>
                        <a:cxn ang="T132">
                          <a:pos x="T40" y="T41"/>
                        </a:cxn>
                        <a:cxn ang="T133">
                          <a:pos x="T42" y="T43"/>
                        </a:cxn>
                        <a:cxn ang="T134">
                          <a:pos x="T44" y="T45"/>
                        </a:cxn>
                        <a:cxn ang="T135">
                          <a:pos x="T46" y="T47"/>
                        </a:cxn>
                        <a:cxn ang="T136">
                          <a:pos x="T48" y="T49"/>
                        </a:cxn>
                        <a:cxn ang="T137">
                          <a:pos x="T50" y="T51"/>
                        </a:cxn>
                        <a:cxn ang="T138">
                          <a:pos x="T52" y="T53"/>
                        </a:cxn>
                        <a:cxn ang="T139">
                          <a:pos x="T54" y="T55"/>
                        </a:cxn>
                        <a:cxn ang="T140">
                          <a:pos x="T56" y="T57"/>
                        </a:cxn>
                        <a:cxn ang="T141">
                          <a:pos x="T58" y="T59"/>
                        </a:cxn>
                        <a:cxn ang="T142">
                          <a:pos x="T60" y="T61"/>
                        </a:cxn>
                        <a:cxn ang="T143">
                          <a:pos x="T62" y="T63"/>
                        </a:cxn>
                        <a:cxn ang="T144">
                          <a:pos x="T64" y="T65"/>
                        </a:cxn>
                        <a:cxn ang="T145">
                          <a:pos x="T66" y="T67"/>
                        </a:cxn>
                        <a:cxn ang="T146">
                          <a:pos x="T68" y="T69"/>
                        </a:cxn>
                        <a:cxn ang="T147">
                          <a:pos x="T70" y="T71"/>
                        </a:cxn>
                        <a:cxn ang="T148">
                          <a:pos x="T72" y="T73"/>
                        </a:cxn>
                        <a:cxn ang="T149">
                          <a:pos x="T74" y="T75"/>
                        </a:cxn>
                        <a:cxn ang="T150">
                          <a:pos x="T76" y="T77"/>
                        </a:cxn>
                        <a:cxn ang="T151">
                          <a:pos x="T78" y="T79"/>
                        </a:cxn>
                        <a:cxn ang="T152">
                          <a:pos x="T80" y="T81"/>
                        </a:cxn>
                        <a:cxn ang="T153">
                          <a:pos x="T82" y="T83"/>
                        </a:cxn>
                        <a:cxn ang="T154">
                          <a:pos x="T84" y="T85"/>
                        </a:cxn>
                        <a:cxn ang="T155">
                          <a:pos x="T86" y="T87"/>
                        </a:cxn>
                        <a:cxn ang="T156">
                          <a:pos x="T88" y="T89"/>
                        </a:cxn>
                        <a:cxn ang="T157">
                          <a:pos x="T90" y="T91"/>
                        </a:cxn>
                        <a:cxn ang="T158">
                          <a:pos x="T92" y="T93"/>
                        </a:cxn>
                        <a:cxn ang="T159">
                          <a:pos x="T94" y="T95"/>
                        </a:cxn>
                        <a:cxn ang="T160">
                          <a:pos x="T96" y="T97"/>
                        </a:cxn>
                        <a:cxn ang="T161">
                          <a:pos x="T98" y="T99"/>
                        </a:cxn>
                        <a:cxn ang="T162">
                          <a:pos x="T100" y="T101"/>
                        </a:cxn>
                        <a:cxn ang="T163">
                          <a:pos x="T102" y="T103"/>
                        </a:cxn>
                        <a:cxn ang="T164">
                          <a:pos x="T104" y="T105"/>
                        </a:cxn>
                        <a:cxn ang="T165">
                          <a:pos x="T106" y="T107"/>
                        </a:cxn>
                        <a:cxn ang="T166">
                          <a:pos x="T108" y="T109"/>
                        </a:cxn>
                        <a:cxn ang="T167">
                          <a:pos x="T110" y="T111"/>
                        </a:cxn>
                      </a:cxnLst>
                      <a:rect l="T168" t="T169" r="T170" b="T171"/>
                      <a:pathLst>
                        <a:path w="943" h="116">
                          <a:moveTo>
                            <a:pt x="435" y="0"/>
                          </a:moveTo>
                          <a:lnTo>
                            <a:pt x="442" y="0"/>
                          </a:lnTo>
                          <a:lnTo>
                            <a:pt x="450" y="1"/>
                          </a:lnTo>
                          <a:lnTo>
                            <a:pt x="458" y="1"/>
                          </a:lnTo>
                          <a:lnTo>
                            <a:pt x="465" y="1"/>
                          </a:lnTo>
                          <a:lnTo>
                            <a:pt x="472" y="1"/>
                          </a:lnTo>
                          <a:lnTo>
                            <a:pt x="480" y="1"/>
                          </a:lnTo>
                          <a:lnTo>
                            <a:pt x="488" y="1"/>
                          </a:lnTo>
                          <a:lnTo>
                            <a:pt x="496" y="2"/>
                          </a:lnTo>
                          <a:lnTo>
                            <a:pt x="503" y="2"/>
                          </a:lnTo>
                          <a:lnTo>
                            <a:pt x="510" y="2"/>
                          </a:lnTo>
                          <a:lnTo>
                            <a:pt x="518" y="2"/>
                          </a:lnTo>
                          <a:lnTo>
                            <a:pt x="525" y="4"/>
                          </a:lnTo>
                          <a:lnTo>
                            <a:pt x="533" y="4"/>
                          </a:lnTo>
                          <a:lnTo>
                            <a:pt x="540" y="5"/>
                          </a:lnTo>
                          <a:lnTo>
                            <a:pt x="548" y="5"/>
                          </a:lnTo>
                          <a:lnTo>
                            <a:pt x="555" y="5"/>
                          </a:lnTo>
                          <a:lnTo>
                            <a:pt x="562" y="5"/>
                          </a:lnTo>
                          <a:lnTo>
                            <a:pt x="571" y="5"/>
                          </a:lnTo>
                          <a:lnTo>
                            <a:pt x="578" y="5"/>
                          </a:lnTo>
                          <a:lnTo>
                            <a:pt x="586" y="5"/>
                          </a:lnTo>
                          <a:lnTo>
                            <a:pt x="593" y="5"/>
                          </a:lnTo>
                          <a:lnTo>
                            <a:pt x="600" y="6"/>
                          </a:lnTo>
                          <a:lnTo>
                            <a:pt x="609" y="6"/>
                          </a:lnTo>
                          <a:lnTo>
                            <a:pt x="616" y="7"/>
                          </a:lnTo>
                          <a:lnTo>
                            <a:pt x="623" y="7"/>
                          </a:lnTo>
                          <a:lnTo>
                            <a:pt x="630" y="7"/>
                          </a:lnTo>
                          <a:lnTo>
                            <a:pt x="638" y="7"/>
                          </a:lnTo>
                          <a:lnTo>
                            <a:pt x="645" y="7"/>
                          </a:lnTo>
                          <a:lnTo>
                            <a:pt x="652" y="7"/>
                          </a:lnTo>
                          <a:lnTo>
                            <a:pt x="661" y="8"/>
                          </a:lnTo>
                          <a:lnTo>
                            <a:pt x="668" y="9"/>
                          </a:lnTo>
                          <a:lnTo>
                            <a:pt x="676" y="9"/>
                          </a:lnTo>
                          <a:lnTo>
                            <a:pt x="683" y="9"/>
                          </a:lnTo>
                          <a:lnTo>
                            <a:pt x="690" y="9"/>
                          </a:lnTo>
                          <a:lnTo>
                            <a:pt x="699" y="9"/>
                          </a:lnTo>
                          <a:lnTo>
                            <a:pt x="706" y="11"/>
                          </a:lnTo>
                          <a:lnTo>
                            <a:pt x="713" y="11"/>
                          </a:lnTo>
                          <a:lnTo>
                            <a:pt x="720" y="12"/>
                          </a:lnTo>
                          <a:lnTo>
                            <a:pt x="728" y="12"/>
                          </a:lnTo>
                          <a:lnTo>
                            <a:pt x="735" y="12"/>
                          </a:lnTo>
                          <a:lnTo>
                            <a:pt x="743" y="12"/>
                          </a:lnTo>
                          <a:lnTo>
                            <a:pt x="750" y="13"/>
                          </a:lnTo>
                          <a:lnTo>
                            <a:pt x="757" y="14"/>
                          </a:lnTo>
                          <a:lnTo>
                            <a:pt x="765" y="14"/>
                          </a:lnTo>
                          <a:lnTo>
                            <a:pt x="772" y="15"/>
                          </a:lnTo>
                          <a:lnTo>
                            <a:pt x="779" y="17"/>
                          </a:lnTo>
                          <a:lnTo>
                            <a:pt x="787" y="17"/>
                          </a:lnTo>
                          <a:lnTo>
                            <a:pt x="795" y="18"/>
                          </a:lnTo>
                          <a:lnTo>
                            <a:pt x="802" y="18"/>
                          </a:lnTo>
                          <a:lnTo>
                            <a:pt x="809" y="19"/>
                          </a:lnTo>
                          <a:lnTo>
                            <a:pt x="816" y="19"/>
                          </a:lnTo>
                          <a:lnTo>
                            <a:pt x="824" y="20"/>
                          </a:lnTo>
                          <a:lnTo>
                            <a:pt x="832" y="23"/>
                          </a:lnTo>
                          <a:lnTo>
                            <a:pt x="839" y="23"/>
                          </a:lnTo>
                          <a:lnTo>
                            <a:pt x="846" y="24"/>
                          </a:lnTo>
                          <a:lnTo>
                            <a:pt x="853" y="25"/>
                          </a:lnTo>
                          <a:lnTo>
                            <a:pt x="860" y="26"/>
                          </a:lnTo>
                          <a:lnTo>
                            <a:pt x="867" y="27"/>
                          </a:lnTo>
                          <a:lnTo>
                            <a:pt x="876" y="28"/>
                          </a:lnTo>
                          <a:lnTo>
                            <a:pt x="883" y="30"/>
                          </a:lnTo>
                          <a:lnTo>
                            <a:pt x="890" y="31"/>
                          </a:lnTo>
                          <a:lnTo>
                            <a:pt x="897" y="32"/>
                          </a:lnTo>
                          <a:lnTo>
                            <a:pt x="904" y="34"/>
                          </a:lnTo>
                          <a:lnTo>
                            <a:pt x="912" y="36"/>
                          </a:lnTo>
                          <a:lnTo>
                            <a:pt x="916" y="39"/>
                          </a:lnTo>
                          <a:lnTo>
                            <a:pt x="919" y="44"/>
                          </a:lnTo>
                          <a:lnTo>
                            <a:pt x="923" y="49"/>
                          </a:lnTo>
                          <a:lnTo>
                            <a:pt x="928" y="52"/>
                          </a:lnTo>
                          <a:lnTo>
                            <a:pt x="931" y="57"/>
                          </a:lnTo>
                          <a:lnTo>
                            <a:pt x="934" y="62"/>
                          </a:lnTo>
                          <a:lnTo>
                            <a:pt x="938" y="65"/>
                          </a:lnTo>
                          <a:lnTo>
                            <a:pt x="943" y="70"/>
                          </a:lnTo>
                          <a:lnTo>
                            <a:pt x="940" y="75"/>
                          </a:lnTo>
                          <a:lnTo>
                            <a:pt x="936" y="78"/>
                          </a:lnTo>
                          <a:lnTo>
                            <a:pt x="934" y="83"/>
                          </a:lnTo>
                          <a:lnTo>
                            <a:pt x="931" y="88"/>
                          </a:lnTo>
                          <a:lnTo>
                            <a:pt x="929" y="91"/>
                          </a:lnTo>
                          <a:lnTo>
                            <a:pt x="927" y="95"/>
                          </a:lnTo>
                          <a:lnTo>
                            <a:pt x="925" y="101"/>
                          </a:lnTo>
                          <a:lnTo>
                            <a:pt x="923" y="106"/>
                          </a:lnTo>
                          <a:lnTo>
                            <a:pt x="918" y="106"/>
                          </a:lnTo>
                          <a:lnTo>
                            <a:pt x="915" y="106"/>
                          </a:lnTo>
                          <a:lnTo>
                            <a:pt x="911" y="106"/>
                          </a:lnTo>
                          <a:lnTo>
                            <a:pt x="906" y="106"/>
                          </a:lnTo>
                          <a:lnTo>
                            <a:pt x="902" y="106"/>
                          </a:lnTo>
                          <a:lnTo>
                            <a:pt x="898" y="106"/>
                          </a:lnTo>
                          <a:lnTo>
                            <a:pt x="893" y="106"/>
                          </a:lnTo>
                          <a:lnTo>
                            <a:pt x="889" y="106"/>
                          </a:lnTo>
                          <a:lnTo>
                            <a:pt x="885" y="106"/>
                          </a:lnTo>
                          <a:lnTo>
                            <a:pt x="880" y="106"/>
                          </a:lnTo>
                          <a:lnTo>
                            <a:pt x="876" y="106"/>
                          </a:lnTo>
                          <a:lnTo>
                            <a:pt x="872" y="106"/>
                          </a:lnTo>
                          <a:lnTo>
                            <a:pt x="867" y="106"/>
                          </a:lnTo>
                          <a:lnTo>
                            <a:pt x="864" y="106"/>
                          </a:lnTo>
                          <a:lnTo>
                            <a:pt x="859" y="106"/>
                          </a:lnTo>
                          <a:lnTo>
                            <a:pt x="855" y="106"/>
                          </a:lnTo>
                          <a:lnTo>
                            <a:pt x="851" y="104"/>
                          </a:lnTo>
                          <a:lnTo>
                            <a:pt x="847" y="104"/>
                          </a:lnTo>
                          <a:lnTo>
                            <a:pt x="842" y="103"/>
                          </a:lnTo>
                          <a:lnTo>
                            <a:pt x="838" y="103"/>
                          </a:lnTo>
                          <a:lnTo>
                            <a:pt x="834" y="103"/>
                          </a:lnTo>
                          <a:lnTo>
                            <a:pt x="829" y="102"/>
                          </a:lnTo>
                          <a:lnTo>
                            <a:pt x="826" y="102"/>
                          </a:lnTo>
                          <a:lnTo>
                            <a:pt x="822" y="102"/>
                          </a:lnTo>
                          <a:lnTo>
                            <a:pt x="817" y="101"/>
                          </a:lnTo>
                          <a:lnTo>
                            <a:pt x="814" y="101"/>
                          </a:lnTo>
                          <a:lnTo>
                            <a:pt x="809" y="100"/>
                          </a:lnTo>
                          <a:lnTo>
                            <a:pt x="806" y="100"/>
                          </a:lnTo>
                          <a:lnTo>
                            <a:pt x="801" y="100"/>
                          </a:lnTo>
                          <a:lnTo>
                            <a:pt x="797" y="99"/>
                          </a:lnTo>
                          <a:lnTo>
                            <a:pt x="792" y="99"/>
                          </a:lnTo>
                          <a:lnTo>
                            <a:pt x="789" y="99"/>
                          </a:lnTo>
                          <a:lnTo>
                            <a:pt x="784" y="97"/>
                          </a:lnTo>
                          <a:lnTo>
                            <a:pt x="781" y="97"/>
                          </a:lnTo>
                          <a:lnTo>
                            <a:pt x="776" y="96"/>
                          </a:lnTo>
                          <a:lnTo>
                            <a:pt x="772" y="95"/>
                          </a:lnTo>
                          <a:lnTo>
                            <a:pt x="768" y="95"/>
                          </a:lnTo>
                          <a:lnTo>
                            <a:pt x="764" y="95"/>
                          </a:lnTo>
                          <a:lnTo>
                            <a:pt x="759" y="94"/>
                          </a:lnTo>
                          <a:lnTo>
                            <a:pt x="756" y="94"/>
                          </a:lnTo>
                          <a:lnTo>
                            <a:pt x="751" y="93"/>
                          </a:lnTo>
                          <a:lnTo>
                            <a:pt x="746" y="93"/>
                          </a:lnTo>
                          <a:lnTo>
                            <a:pt x="743" y="93"/>
                          </a:lnTo>
                          <a:lnTo>
                            <a:pt x="739" y="93"/>
                          </a:lnTo>
                          <a:lnTo>
                            <a:pt x="734" y="91"/>
                          </a:lnTo>
                          <a:lnTo>
                            <a:pt x="731" y="91"/>
                          </a:lnTo>
                          <a:lnTo>
                            <a:pt x="726" y="91"/>
                          </a:lnTo>
                          <a:lnTo>
                            <a:pt x="722" y="91"/>
                          </a:lnTo>
                          <a:lnTo>
                            <a:pt x="719" y="90"/>
                          </a:lnTo>
                          <a:lnTo>
                            <a:pt x="713" y="90"/>
                          </a:lnTo>
                          <a:lnTo>
                            <a:pt x="709" y="90"/>
                          </a:lnTo>
                          <a:lnTo>
                            <a:pt x="706" y="90"/>
                          </a:lnTo>
                          <a:lnTo>
                            <a:pt x="701" y="89"/>
                          </a:lnTo>
                          <a:lnTo>
                            <a:pt x="696" y="89"/>
                          </a:lnTo>
                          <a:lnTo>
                            <a:pt x="693" y="89"/>
                          </a:lnTo>
                          <a:lnTo>
                            <a:pt x="688" y="89"/>
                          </a:lnTo>
                          <a:lnTo>
                            <a:pt x="684" y="89"/>
                          </a:lnTo>
                          <a:lnTo>
                            <a:pt x="680" y="89"/>
                          </a:lnTo>
                          <a:lnTo>
                            <a:pt x="675" y="89"/>
                          </a:lnTo>
                          <a:lnTo>
                            <a:pt x="671" y="89"/>
                          </a:lnTo>
                          <a:lnTo>
                            <a:pt x="667" y="89"/>
                          </a:lnTo>
                          <a:lnTo>
                            <a:pt x="663" y="89"/>
                          </a:lnTo>
                          <a:lnTo>
                            <a:pt x="658" y="89"/>
                          </a:lnTo>
                          <a:lnTo>
                            <a:pt x="655" y="90"/>
                          </a:lnTo>
                          <a:lnTo>
                            <a:pt x="650" y="89"/>
                          </a:lnTo>
                          <a:lnTo>
                            <a:pt x="645" y="88"/>
                          </a:lnTo>
                          <a:lnTo>
                            <a:pt x="641" y="88"/>
                          </a:lnTo>
                          <a:lnTo>
                            <a:pt x="636" y="88"/>
                          </a:lnTo>
                          <a:lnTo>
                            <a:pt x="632" y="87"/>
                          </a:lnTo>
                          <a:lnTo>
                            <a:pt x="628" y="87"/>
                          </a:lnTo>
                          <a:lnTo>
                            <a:pt x="623" y="85"/>
                          </a:lnTo>
                          <a:lnTo>
                            <a:pt x="619" y="85"/>
                          </a:lnTo>
                          <a:lnTo>
                            <a:pt x="614" y="85"/>
                          </a:lnTo>
                          <a:lnTo>
                            <a:pt x="610" y="84"/>
                          </a:lnTo>
                          <a:lnTo>
                            <a:pt x="605" y="84"/>
                          </a:lnTo>
                          <a:lnTo>
                            <a:pt x="600" y="84"/>
                          </a:lnTo>
                          <a:lnTo>
                            <a:pt x="595" y="83"/>
                          </a:lnTo>
                          <a:lnTo>
                            <a:pt x="592" y="83"/>
                          </a:lnTo>
                          <a:lnTo>
                            <a:pt x="587" y="83"/>
                          </a:lnTo>
                          <a:lnTo>
                            <a:pt x="582" y="83"/>
                          </a:lnTo>
                          <a:lnTo>
                            <a:pt x="578" y="82"/>
                          </a:lnTo>
                          <a:lnTo>
                            <a:pt x="573" y="82"/>
                          </a:lnTo>
                          <a:lnTo>
                            <a:pt x="568" y="81"/>
                          </a:lnTo>
                          <a:lnTo>
                            <a:pt x="563" y="81"/>
                          </a:lnTo>
                          <a:lnTo>
                            <a:pt x="559" y="81"/>
                          </a:lnTo>
                          <a:lnTo>
                            <a:pt x="554" y="81"/>
                          </a:lnTo>
                          <a:lnTo>
                            <a:pt x="549" y="81"/>
                          </a:lnTo>
                          <a:lnTo>
                            <a:pt x="544" y="81"/>
                          </a:lnTo>
                          <a:lnTo>
                            <a:pt x="540" y="81"/>
                          </a:lnTo>
                          <a:lnTo>
                            <a:pt x="536" y="81"/>
                          </a:lnTo>
                          <a:lnTo>
                            <a:pt x="531" y="81"/>
                          </a:lnTo>
                          <a:lnTo>
                            <a:pt x="525" y="81"/>
                          </a:lnTo>
                          <a:lnTo>
                            <a:pt x="521" y="81"/>
                          </a:lnTo>
                          <a:lnTo>
                            <a:pt x="516" y="81"/>
                          </a:lnTo>
                          <a:lnTo>
                            <a:pt x="512" y="81"/>
                          </a:lnTo>
                          <a:lnTo>
                            <a:pt x="508" y="82"/>
                          </a:lnTo>
                          <a:lnTo>
                            <a:pt x="501" y="81"/>
                          </a:lnTo>
                          <a:lnTo>
                            <a:pt x="493" y="81"/>
                          </a:lnTo>
                          <a:lnTo>
                            <a:pt x="485" y="81"/>
                          </a:lnTo>
                          <a:lnTo>
                            <a:pt x="479" y="81"/>
                          </a:lnTo>
                          <a:lnTo>
                            <a:pt x="472" y="80"/>
                          </a:lnTo>
                          <a:lnTo>
                            <a:pt x="465" y="80"/>
                          </a:lnTo>
                          <a:lnTo>
                            <a:pt x="458" y="80"/>
                          </a:lnTo>
                          <a:lnTo>
                            <a:pt x="451" y="80"/>
                          </a:lnTo>
                          <a:lnTo>
                            <a:pt x="444" y="78"/>
                          </a:lnTo>
                          <a:lnTo>
                            <a:pt x="438" y="78"/>
                          </a:lnTo>
                          <a:lnTo>
                            <a:pt x="429" y="78"/>
                          </a:lnTo>
                          <a:lnTo>
                            <a:pt x="422" y="78"/>
                          </a:lnTo>
                          <a:lnTo>
                            <a:pt x="415" y="78"/>
                          </a:lnTo>
                          <a:lnTo>
                            <a:pt x="409" y="78"/>
                          </a:lnTo>
                          <a:lnTo>
                            <a:pt x="402" y="78"/>
                          </a:lnTo>
                          <a:lnTo>
                            <a:pt x="395" y="78"/>
                          </a:lnTo>
                          <a:lnTo>
                            <a:pt x="387" y="78"/>
                          </a:lnTo>
                          <a:lnTo>
                            <a:pt x="381" y="78"/>
                          </a:lnTo>
                          <a:lnTo>
                            <a:pt x="374" y="78"/>
                          </a:lnTo>
                          <a:lnTo>
                            <a:pt x="366" y="78"/>
                          </a:lnTo>
                          <a:lnTo>
                            <a:pt x="359" y="78"/>
                          </a:lnTo>
                          <a:lnTo>
                            <a:pt x="352" y="78"/>
                          </a:lnTo>
                          <a:lnTo>
                            <a:pt x="345" y="80"/>
                          </a:lnTo>
                          <a:lnTo>
                            <a:pt x="339" y="80"/>
                          </a:lnTo>
                          <a:lnTo>
                            <a:pt x="331" y="80"/>
                          </a:lnTo>
                          <a:lnTo>
                            <a:pt x="325" y="80"/>
                          </a:lnTo>
                          <a:lnTo>
                            <a:pt x="318" y="81"/>
                          </a:lnTo>
                          <a:lnTo>
                            <a:pt x="311" y="81"/>
                          </a:lnTo>
                          <a:lnTo>
                            <a:pt x="304" y="81"/>
                          </a:lnTo>
                          <a:lnTo>
                            <a:pt x="298" y="82"/>
                          </a:lnTo>
                          <a:lnTo>
                            <a:pt x="291" y="82"/>
                          </a:lnTo>
                          <a:lnTo>
                            <a:pt x="283" y="83"/>
                          </a:lnTo>
                          <a:lnTo>
                            <a:pt x="276" y="83"/>
                          </a:lnTo>
                          <a:lnTo>
                            <a:pt x="269" y="83"/>
                          </a:lnTo>
                          <a:lnTo>
                            <a:pt x="263" y="84"/>
                          </a:lnTo>
                          <a:lnTo>
                            <a:pt x="256" y="84"/>
                          </a:lnTo>
                          <a:lnTo>
                            <a:pt x="249" y="85"/>
                          </a:lnTo>
                          <a:lnTo>
                            <a:pt x="242" y="85"/>
                          </a:lnTo>
                          <a:lnTo>
                            <a:pt x="235" y="87"/>
                          </a:lnTo>
                          <a:lnTo>
                            <a:pt x="229" y="88"/>
                          </a:lnTo>
                          <a:lnTo>
                            <a:pt x="222" y="88"/>
                          </a:lnTo>
                          <a:lnTo>
                            <a:pt x="215" y="89"/>
                          </a:lnTo>
                          <a:lnTo>
                            <a:pt x="208" y="90"/>
                          </a:lnTo>
                          <a:lnTo>
                            <a:pt x="202" y="90"/>
                          </a:lnTo>
                          <a:lnTo>
                            <a:pt x="194" y="91"/>
                          </a:lnTo>
                          <a:lnTo>
                            <a:pt x="187" y="93"/>
                          </a:lnTo>
                          <a:lnTo>
                            <a:pt x="181" y="94"/>
                          </a:lnTo>
                          <a:lnTo>
                            <a:pt x="174" y="95"/>
                          </a:lnTo>
                          <a:lnTo>
                            <a:pt x="167" y="95"/>
                          </a:lnTo>
                          <a:lnTo>
                            <a:pt x="161" y="96"/>
                          </a:lnTo>
                          <a:lnTo>
                            <a:pt x="154" y="97"/>
                          </a:lnTo>
                          <a:lnTo>
                            <a:pt x="147" y="99"/>
                          </a:lnTo>
                          <a:lnTo>
                            <a:pt x="141" y="100"/>
                          </a:lnTo>
                          <a:lnTo>
                            <a:pt x="134" y="101"/>
                          </a:lnTo>
                          <a:lnTo>
                            <a:pt x="127" y="103"/>
                          </a:lnTo>
                          <a:lnTo>
                            <a:pt x="121" y="104"/>
                          </a:lnTo>
                          <a:lnTo>
                            <a:pt x="114" y="106"/>
                          </a:lnTo>
                          <a:lnTo>
                            <a:pt x="108" y="107"/>
                          </a:lnTo>
                          <a:lnTo>
                            <a:pt x="101" y="108"/>
                          </a:lnTo>
                          <a:lnTo>
                            <a:pt x="95" y="110"/>
                          </a:lnTo>
                          <a:lnTo>
                            <a:pt x="88" y="112"/>
                          </a:lnTo>
                          <a:lnTo>
                            <a:pt x="82" y="113"/>
                          </a:lnTo>
                          <a:lnTo>
                            <a:pt x="76" y="115"/>
                          </a:lnTo>
                          <a:lnTo>
                            <a:pt x="69" y="116"/>
                          </a:lnTo>
                          <a:lnTo>
                            <a:pt x="65" y="115"/>
                          </a:lnTo>
                          <a:lnTo>
                            <a:pt x="62" y="115"/>
                          </a:lnTo>
                          <a:lnTo>
                            <a:pt x="58" y="114"/>
                          </a:lnTo>
                          <a:lnTo>
                            <a:pt x="56" y="114"/>
                          </a:lnTo>
                          <a:lnTo>
                            <a:pt x="52" y="113"/>
                          </a:lnTo>
                          <a:lnTo>
                            <a:pt x="49" y="113"/>
                          </a:lnTo>
                          <a:lnTo>
                            <a:pt x="45" y="113"/>
                          </a:lnTo>
                          <a:lnTo>
                            <a:pt x="43" y="113"/>
                          </a:lnTo>
                          <a:lnTo>
                            <a:pt x="39" y="113"/>
                          </a:lnTo>
                          <a:lnTo>
                            <a:pt x="37" y="113"/>
                          </a:lnTo>
                          <a:lnTo>
                            <a:pt x="33" y="113"/>
                          </a:lnTo>
                          <a:lnTo>
                            <a:pt x="31" y="113"/>
                          </a:lnTo>
                          <a:lnTo>
                            <a:pt x="27" y="113"/>
                          </a:lnTo>
                          <a:lnTo>
                            <a:pt x="25" y="113"/>
                          </a:lnTo>
                          <a:lnTo>
                            <a:pt x="22" y="113"/>
                          </a:lnTo>
                          <a:lnTo>
                            <a:pt x="19" y="113"/>
                          </a:lnTo>
                          <a:lnTo>
                            <a:pt x="18" y="109"/>
                          </a:lnTo>
                          <a:lnTo>
                            <a:pt x="16" y="107"/>
                          </a:lnTo>
                          <a:lnTo>
                            <a:pt x="15" y="103"/>
                          </a:lnTo>
                          <a:lnTo>
                            <a:pt x="14" y="101"/>
                          </a:lnTo>
                          <a:lnTo>
                            <a:pt x="12" y="95"/>
                          </a:lnTo>
                          <a:lnTo>
                            <a:pt x="9" y="91"/>
                          </a:lnTo>
                          <a:lnTo>
                            <a:pt x="7" y="87"/>
                          </a:lnTo>
                          <a:lnTo>
                            <a:pt x="5" y="83"/>
                          </a:lnTo>
                          <a:lnTo>
                            <a:pt x="2" y="78"/>
                          </a:lnTo>
                          <a:lnTo>
                            <a:pt x="0" y="75"/>
                          </a:lnTo>
                          <a:lnTo>
                            <a:pt x="2" y="70"/>
                          </a:lnTo>
                          <a:lnTo>
                            <a:pt x="6" y="68"/>
                          </a:lnTo>
                          <a:lnTo>
                            <a:pt x="8" y="64"/>
                          </a:lnTo>
                          <a:lnTo>
                            <a:pt x="12" y="61"/>
                          </a:lnTo>
                          <a:lnTo>
                            <a:pt x="14" y="58"/>
                          </a:lnTo>
                          <a:lnTo>
                            <a:pt x="18" y="55"/>
                          </a:lnTo>
                          <a:lnTo>
                            <a:pt x="21" y="52"/>
                          </a:lnTo>
                          <a:lnTo>
                            <a:pt x="25" y="51"/>
                          </a:lnTo>
                          <a:lnTo>
                            <a:pt x="27" y="49"/>
                          </a:lnTo>
                          <a:lnTo>
                            <a:pt x="31" y="46"/>
                          </a:lnTo>
                          <a:lnTo>
                            <a:pt x="34" y="44"/>
                          </a:lnTo>
                          <a:lnTo>
                            <a:pt x="38" y="43"/>
                          </a:lnTo>
                          <a:lnTo>
                            <a:pt x="41" y="40"/>
                          </a:lnTo>
                          <a:lnTo>
                            <a:pt x="45" y="39"/>
                          </a:lnTo>
                          <a:lnTo>
                            <a:pt x="49" y="38"/>
                          </a:lnTo>
                          <a:lnTo>
                            <a:pt x="53" y="37"/>
                          </a:lnTo>
                          <a:lnTo>
                            <a:pt x="56" y="34"/>
                          </a:lnTo>
                          <a:lnTo>
                            <a:pt x="60" y="33"/>
                          </a:lnTo>
                          <a:lnTo>
                            <a:pt x="64" y="32"/>
                          </a:lnTo>
                          <a:lnTo>
                            <a:pt x="67" y="31"/>
                          </a:lnTo>
                          <a:lnTo>
                            <a:pt x="71" y="30"/>
                          </a:lnTo>
                          <a:lnTo>
                            <a:pt x="76" y="30"/>
                          </a:lnTo>
                          <a:lnTo>
                            <a:pt x="79" y="28"/>
                          </a:lnTo>
                          <a:lnTo>
                            <a:pt x="83" y="27"/>
                          </a:lnTo>
                          <a:lnTo>
                            <a:pt x="88" y="27"/>
                          </a:lnTo>
                          <a:lnTo>
                            <a:pt x="91" y="26"/>
                          </a:lnTo>
                          <a:lnTo>
                            <a:pt x="95" y="25"/>
                          </a:lnTo>
                          <a:lnTo>
                            <a:pt x="98" y="25"/>
                          </a:lnTo>
                          <a:lnTo>
                            <a:pt x="103" y="25"/>
                          </a:lnTo>
                          <a:lnTo>
                            <a:pt x="107" y="25"/>
                          </a:lnTo>
                          <a:lnTo>
                            <a:pt x="111" y="24"/>
                          </a:lnTo>
                          <a:lnTo>
                            <a:pt x="116" y="24"/>
                          </a:lnTo>
                          <a:lnTo>
                            <a:pt x="120" y="23"/>
                          </a:lnTo>
                          <a:lnTo>
                            <a:pt x="123" y="23"/>
                          </a:lnTo>
                          <a:lnTo>
                            <a:pt x="127" y="23"/>
                          </a:lnTo>
                          <a:lnTo>
                            <a:pt x="132" y="23"/>
                          </a:lnTo>
                          <a:lnTo>
                            <a:pt x="135" y="23"/>
                          </a:lnTo>
                          <a:lnTo>
                            <a:pt x="140" y="21"/>
                          </a:lnTo>
                          <a:lnTo>
                            <a:pt x="143" y="21"/>
                          </a:lnTo>
                          <a:lnTo>
                            <a:pt x="148" y="21"/>
                          </a:lnTo>
                          <a:lnTo>
                            <a:pt x="152" y="20"/>
                          </a:lnTo>
                          <a:lnTo>
                            <a:pt x="156" y="20"/>
                          </a:lnTo>
                          <a:lnTo>
                            <a:pt x="161" y="20"/>
                          </a:lnTo>
                          <a:lnTo>
                            <a:pt x="165" y="20"/>
                          </a:lnTo>
                          <a:lnTo>
                            <a:pt x="170" y="19"/>
                          </a:lnTo>
                          <a:lnTo>
                            <a:pt x="173" y="19"/>
                          </a:lnTo>
                          <a:lnTo>
                            <a:pt x="177" y="19"/>
                          </a:lnTo>
                          <a:lnTo>
                            <a:pt x="181" y="19"/>
                          </a:lnTo>
                          <a:lnTo>
                            <a:pt x="186" y="19"/>
                          </a:lnTo>
                          <a:lnTo>
                            <a:pt x="190" y="19"/>
                          </a:lnTo>
                          <a:lnTo>
                            <a:pt x="194" y="18"/>
                          </a:lnTo>
                          <a:lnTo>
                            <a:pt x="198" y="18"/>
                          </a:lnTo>
                          <a:lnTo>
                            <a:pt x="202" y="17"/>
                          </a:lnTo>
                          <a:lnTo>
                            <a:pt x="206" y="17"/>
                          </a:lnTo>
                          <a:lnTo>
                            <a:pt x="210" y="15"/>
                          </a:lnTo>
                          <a:lnTo>
                            <a:pt x="215" y="15"/>
                          </a:lnTo>
                          <a:lnTo>
                            <a:pt x="218" y="14"/>
                          </a:lnTo>
                          <a:lnTo>
                            <a:pt x="222" y="14"/>
                          </a:lnTo>
                          <a:lnTo>
                            <a:pt x="225" y="13"/>
                          </a:lnTo>
                          <a:lnTo>
                            <a:pt x="230" y="12"/>
                          </a:lnTo>
                          <a:lnTo>
                            <a:pt x="234" y="12"/>
                          </a:lnTo>
                          <a:lnTo>
                            <a:pt x="237" y="11"/>
                          </a:lnTo>
                          <a:lnTo>
                            <a:pt x="242" y="9"/>
                          </a:lnTo>
                          <a:lnTo>
                            <a:pt x="245" y="9"/>
                          </a:lnTo>
                          <a:lnTo>
                            <a:pt x="249" y="7"/>
                          </a:lnTo>
                          <a:lnTo>
                            <a:pt x="251" y="7"/>
                          </a:lnTo>
                          <a:lnTo>
                            <a:pt x="255" y="7"/>
                          </a:lnTo>
                          <a:lnTo>
                            <a:pt x="257" y="7"/>
                          </a:lnTo>
                          <a:lnTo>
                            <a:pt x="260" y="7"/>
                          </a:lnTo>
                          <a:lnTo>
                            <a:pt x="263" y="6"/>
                          </a:lnTo>
                          <a:lnTo>
                            <a:pt x="266" y="6"/>
                          </a:lnTo>
                          <a:lnTo>
                            <a:pt x="269" y="6"/>
                          </a:lnTo>
                          <a:lnTo>
                            <a:pt x="272" y="5"/>
                          </a:lnTo>
                          <a:lnTo>
                            <a:pt x="275" y="5"/>
                          </a:lnTo>
                          <a:lnTo>
                            <a:pt x="278" y="5"/>
                          </a:lnTo>
                          <a:lnTo>
                            <a:pt x="281" y="5"/>
                          </a:lnTo>
                          <a:lnTo>
                            <a:pt x="283" y="5"/>
                          </a:lnTo>
                          <a:lnTo>
                            <a:pt x="287" y="5"/>
                          </a:lnTo>
                          <a:lnTo>
                            <a:pt x="289" y="5"/>
                          </a:lnTo>
                          <a:lnTo>
                            <a:pt x="293" y="5"/>
                          </a:lnTo>
                          <a:lnTo>
                            <a:pt x="295" y="5"/>
                          </a:lnTo>
                          <a:lnTo>
                            <a:pt x="298" y="5"/>
                          </a:lnTo>
                          <a:lnTo>
                            <a:pt x="301" y="5"/>
                          </a:lnTo>
                          <a:lnTo>
                            <a:pt x="304" y="5"/>
                          </a:lnTo>
                          <a:lnTo>
                            <a:pt x="307" y="5"/>
                          </a:lnTo>
                          <a:lnTo>
                            <a:pt x="311" y="5"/>
                          </a:lnTo>
                          <a:lnTo>
                            <a:pt x="313" y="5"/>
                          </a:lnTo>
                          <a:lnTo>
                            <a:pt x="315" y="5"/>
                          </a:lnTo>
                          <a:lnTo>
                            <a:pt x="319" y="5"/>
                          </a:lnTo>
                          <a:lnTo>
                            <a:pt x="321" y="5"/>
                          </a:lnTo>
                          <a:lnTo>
                            <a:pt x="325" y="5"/>
                          </a:lnTo>
                          <a:lnTo>
                            <a:pt x="329" y="5"/>
                          </a:lnTo>
                          <a:lnTo>
                            <a:pt x="331" y="5"/>
                          </a:lnTo>
                          <a:lnTo>
                            <a:pt x="333" y="5"/>
                          </a:lnTo>
                          <a:lnTo>
                            <a:pt x="337" y="5"/>
                          </a:lnTo>
                          <a:lnTo>
                            <a:pt x="340" y="6"/>
                          </a:lnTo>
                          <a:lnTo>
                            <a:pt x="343" y="5"/>
                          </a:lnTo>
                          <a:lnTo>
                            <a:pt x="346" y="5"/>
                          </a:lnTo>
                          <a:lnTo>
                            <a:pt x="349" y="5"/>
                          </a:lnTo>
                          <a:lnTo>
                            <a:pt x="351" y="5"/>
                          </a:lnTo>
                          <a:lnTo>
                            <a:pt x="355" y="5"/>
                          </a:lnTo>
                          <a:lnTo>
                            <a:pt x="357" y="5"/>
                          </a:lnTo>
                          <a:lnTo>
                            <a:pt x="361" y="5"/>
                          </a:lnTo>
                          <a:lnTo>
                            <a:pt x="364" y="5"/>
                          </a:lnTo>
                          <a:lnTo>
                            <a:pt x="366" y="5"/>
                          </a:lnTo>
                          <a:lnTo>
                            <a:pt x="369" y="5"/>
                          </a:lnTo>
                          <a:lnTo>
                            <a:pt x="371" y="5"/>
                          </a:lnTo>
                          <a:lnTo>
                            <a:pt x="376" y="5"/>
                          </a:lnTo>
                          <a:lnTo>
                            <a:pt x="378" y="5"/>
                          </a:lnTo>
                          <a:lnTo>
                            <a:pt x="382" y="5"/>
                          </a:lnTo>
                          <a:lnTo>
                            <a:pt x="384" y="5"/>
                          </a:lnTo>
                          <a:lnTo>
                            <a:pt x="387" y="5"/>
                          </a:lnTo>
                          <a:lnTo>
                            <a:pt x="390" y="5"/>
                          </a:lnTo>
                          <a:lnTo>
                            <a:pt x="394" y="5"/>
                          </a:lnTo>
                          <a:lnTo>
                            <a:pt x="396" y="5"/>
                          </a:lnTo>
                          <a:lnTo>
                            <a:pt x="400" y="5"/>
                          </a:lnTo>
                          <a:lnTo>
                            <a:pt x="402" y="5"/>
                          </a:lnTo>
                          <a:lnTo>
                            <a:pt x="404" y="5"/>
                          </a:lnTo>
                          <a:lnTo>
                            <a:pt x="407" y="4"/>
                          </a:lnTo>
                          <a:lnTo>
                            <a:pt x="410" y="4"/>
                          </a:lnTo>
                          <a:lnTo>
                            <a:pt x="414" y="2"/>
                          </a:lnTo>
                          <a:lnTo>
                            <a:pt x="418" y="2"/>
                          </a:lnTo>
                          <a:lnTo>
                            <a:pt x="420" y="1"/>
                          </a:lnTo>
                          <a:lnTo>
                            <a:pt x="422" y="1"/>
                          </a:lnTo>
                          <a:lnTo>
                            <a:pt x="426" y="1"/>
                          </a:lnTo>
                          <a:lnTo>
                            <a:pt x="428" y="1"/>
                          </a:lnTo>
                          <a:lnTo>
                            <a:pt x="432" y="0"/>
                          </a:lnTo>
                          <a:lnTo>
                            <a:pt x="435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72" name="Freeform 155"/>
                    <p:cNvSpPr>
                      <a:spLocks/>
                    </p:cNvSpPr>
                    <p:nvPr/>
                  </p:nvSpPr>
                  <p:spPr bwMode="auto">
                    <a:xfrm>
                      <a:off x="5406" y="1602"/>
                      <a:ext cx="36" cy="166"/>
                    </a:xfrm>
                    <a:custGeom>
                      <a:avLst/>
                      <a:gdLst>
                        <a:gd name="T0" fmla="*/ 3 w 107"/>
                        <a:gd name="T1" fmla="*/ 0 h 499"/>
                        <a:gd name="T2" fmla="*/ 3 w 107"/>
                        <a:gd name="T3" fmla="*/ 1 h 499"/>
                        <a:gd name="T4" fmla="*/ 4 w 107"/>
                        <a:gd name="T5" fmla="*/ 1 h 499"/>
                        <a:gd name="T6" fmla="*/ 4 w 107"/>
                        <a:gd name="T7" fmla="*/ 2 h 499"/>
                        <a:gd name="T8" fmla="*/ 4 w 107"/>
                        <a:gd name="T9" fmla="*/ 2 h 499"/>
                        <a:gd name="T10" fmla="*/ 4 w 107"/>
                        <a:gd name="T11" fmla="*/ 3 h 499"/>
                        <a:gd name="T12" fmla="*/ 3 w 107"/>
                        <a:gd name="T13" fmla="*/ 4 h 499"/>
                        <a:gd name="T14" fmla="*/ 3 w 107"/>
                        <a:gd name="T15" fmla="*/ 4 h 499"/>
                        <a:gd name="T16" fmla="*/ 3 w 107"/>
                        <a:gd name="T17" fmla="*/ 5 h 499"/>
                        <a:gd name="T18" fmla="*/ 3 w 107"/>
                        <a:gd name="T19" fmla="*/ 6 h 499"/>
                        <a:gd name="T20" fmla="*/ 3 w 107"/>
                        <a:gd name="T21" fmla="*/ 6 h 499"/>
                        <a:gd name="T22" fmla="*/ 3 w 107"/>
                        <a:gd name="T23" fmla="*/ 7 h 499"/>
                        <a:gd name="T24" fmla="*/ 3 w 107"/>
                        <a:gd name="T25" fmla="*/ 8 h 499"/>
                        <a:gd name="T26" fmla="*/ 3 w 107"/>
                        <a:gd name="T27" fmla="*/ 8 h 499"/>
                        <a:gd name="T28" fmla="*/ 3 w 107"/>
                        <a:gd name="T29" fmla="*/ 9 h 499"/>
                        <a:gd name="T30" fmla="*/ 3 w 107"/>
                        <a:gd name="T31" fmla="*/ 10 h 499"/>
                        <a:gd name="T32" fmla="*/ 3 w 107"/>
                        <a:gd name="T33" fmla="*/ 11 h 499"/>
                        <a:gd name="T34" fmla="*/ 3 w 107"/>
                        <a:gd name="T35" fmla="*/ 12 h 499"/>
                        <a:gd name="T36" fmla="*/ 3 w 107"/>
                        <a:gd name="T37" fmla="*/ 12 h 499"/>
                        <a:gd name="T38" fmla="*/ 3 w 107"/>
                        <a:gd name="T39" fmla="*/ 13 h 499"/>
                        <a:gd name="T40" fmla="*/ 3 w 107"/>
                        <a:gd name="T41" fmla="*/ 14 h 499"/>
                        <a:gd name="T42" fmla="*/ 3 w 107"/>
                        <a:gd name="T43" fmla="*/ 15 h 499"/>
                        <a:gd name="T44" fmla="*/ 4 w 107"/>
                        <a:gd name="T45" fmla="*/ 16 h 499"/>
                        <a:gd name="T46" fmla="*/ 4 w 107"/>
                        <a:gd name="T47" fmla="*/ 16 h 499"/>
                        <a:gd name="T48" fmla="*/ 4 w 107"/>
                        <a:gd name="T49" fmla="*/ 17 h 499"/>
                        <a:gd name="T50" fmla="*/ 4 w 107"/>
                        <a:gd name="T51" fmla="*/ 18 h 499"/>
                        <a:gd name="T52" fmla="*/ 3 w 107"/>
                        <a:gd name="T53" fmla="*/ 18 h 499"/>
                        <a:gd name="T54" fmla="*/ 2 w 107"/>
                        <a:gd name="T55" fmla="*/ 18 h 499"/>
                        <a:gd name="T56" fmla="*/ 1 w 107"/>
                        <a:gd name="T57" fmla="*/ 17 h 499"/>
                        <a:gd name="T58" fmla="*/ 1 w 107"/>
                        <a:gd name="T59" fmla="*/ 17 h 499"/>
                        <a:gd name="T60" fmla="*/ 0 w 107"/>
                        <a:gd name="T61" fmla="*/ 16 h 499"/>
                        <a:gd name="T62" fmla="*/ 0 w 107"/>
                        <a:gd name="T63" fmla="*/ 15 h 499"/>
                        <a:gd name="T64" fmla="*/ 0 w 107"/>
                        <a:gd name="T65" fmla="*/ 14 h 499"/>
                        <a:gd name="T66" fmla="*/ 0 w 107"/>
                        <a:gd name="T67" fmla="*/ 13 h 499"/>
                        <a:gd name="T68" fmla="*/ 0 w 107"/>
                        <a:gd name="T69" fmla="*/ 12 h 499"/>
                        <a:gd name="T70" fmla="*/ 0 w 107"/>
                        <a:gd name="T71" fmla="*/ 11 h 499"/>
                        <a:gd name="T72" fmla="*/ 0 w 107"/>
                        <a:gd name="T73" fmla="*/ 10 h 499"/>
                        <a:gd name="T74" fmla="*/ 0 w 107"/>
                        <a:gd name="T75" fmla="*/ 9 h 499"/>
                        <a:gd name="T76" fmla="*/ 0 w 107"/>
                        <a:gd name="T77" fmla="*/ 8 h 499"/>
                        <a:gd name="T78" fmla="*/ 0 w 107"/>
                        <a:gd name="T79" fmla="*/ 7 h 499"/>
                        <a:gd name="T80" fmla="*/ 0 w 107"/>
                        <a:gd name="T81" fmla="*/ 7 h 499"/>
                        <a:gd name="T82" fmla="*/ 0 w 107"/>
                        <a:gd name="T83" fmla="*/ 6 h 499"/>
                        <a:gd name="T84" fmla="*/ 0 w 107"/>
                        <a:gd name="T85" fmla="*/ 5 h 499"/>
                        <a:gd name="T86" fmla="*/ 0 w 107"/>
                        <a:gd name="T87" fmla="*/ 5 h 499"/>
                        <a:gd name="T88" fmla="*/ 0 w 107"/>
                        <a:gd name="T89" fmla="*/ 4 h 499"/>
                        <a:gd name="T90" fmla="*/ 0 w 107"/>
                        <a:gd name="T91" fmla="*/ 4 h 499"/>
                        <a:gd name="T92" fmla="*/ 0 w 107"/>
                        <a:gd name="T93" fmla="*/ 3 h 499"/>
                        <a:gd name="T94" fmla="*/ 0 w 107"/>
                        <a:gd name="T95" fmla="*/ 2 h 499"/>
                        <a:gd name="T96" fmla="*/ 1 w 107"/>
                        <a:gd name="T97" fmla="*/ 2 h 499"/>
                        <a:gd name="T98" fmla="*/ 1 w 107"/>
                        <a:gd name="T99" fmla="*/ 1 h 499"/>
                        <a:gd name="T100" fmla="*/ 1 w 107"/>
                        <a:gd name="T101" fmla="*/ 1 h 499"/>
                        <a:gd name="T102" fmla="*/ 2 w 107"/>
                        <a:gd name="T103" fmla="*/ 0 h 499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w 107"/>
                        <a:gd name="T157" fmla="*/ 0 h 499"/>
                        <a:gd name="T158" fmla="*/ 107 w 107"/>
                        <a:gd name="T159" fmla="*/ 499 h 499"/>
                      </a:gdLst>
                      <a:ahLst/>
                      <a:cxnLst>
                        <a:cxn ang="T104">
                          <a:pos x="T0" y="T1"/>
                        </a:cxn>
                        <a:cxn ang="T105">
                          <a:pos x="T2" y="T3"/>
                        </a:cxn>
                        <a:cxn ang="T106">
                          <a:pos x="T4" y="T5"/>
                        </a:cxn>
                        <a:cxn ang="T107">
                          <a:pos x="T6" y="T7"/>
                        </a:cxn>
                        <a:cxn ang="T108">
                          <a:pos x="T8" y="T9"/>
                        </a:cxn>
                        <a:cxn ang="T109">
                          <a:pos x="T10" y="T11"/>
                        </a:cxn>
                        <a:cxn ang="T110">
                          <a:pos x="T12" y="T13"/>
                        </a:cxn>
                        <a:cxn ang="T111">
                          <a:pos x="T14" y="T15"/>
                        </a:cxn>
                        <a:cxn ang="T112">
                          <a:pos x="T16" y="T17"/>
                        </a:cxn>
                        <a:cxn ang="T113">
                          <a:pos x="T18" y="T19"/>
                        </a:cxn>
                        <a:cxn ang="T114">
                          <a:pos x="T20" y="T21"/>
                        </a:cxn>
                        <a:cxn ang="T115">
                          <a:pos x="T22" y="T23"/>
                        </a:cxn>
                        <a:cxn ang="T116">
                          <a:pos x="T24" y="T25"/>
                        </a:cxn>
                        <a:cxn ang="T117">
                          <a:pos x="T26" y="T27"/>
                        </a:cxn>
                        <a:cxn ang="T118">
                          <a:pos x="T28" y="T29"/>
                        </a:cxn>
                        <a:cxn ang="T119">
                          <a:pos x="T30" y="T31"/>
                        </a:cxn>
                        <a:cxn ang="T120">
                          <a:pos x="T32" y="T33"/>
                        </a:cxn>
                        <a:cxn ang="T121">
                          <a:pos x="T34" y="T35"/>
                        </a:cxn>
                        <a:cxn ang="T122">
                          <a:pos x="T36" y="T37"/>
                        </a:cxn>
                        <a:cxn ang="T123">
                          <a:pos x="T38" y="T39"/>
                        </a:cxn>
                        <a:cxn ang="T124">
                          <a:pos x="T40" y="T41"/>
                        </a:cxn>
                        <a:cxn ang="T125">
                          <a:pos x="T42" y="T43"/>
                        </a:cxn>
                        <a:cxn ang="T126">
                          <a:pos x="T44" y="T45"/>
                        </a:cxn>
                        <a:cxn ang="T127">
                          <a:pos x="T46" y="T47"/>
                        </a:cxn>
                        <a:cxn ang="T128">
                          <a:pos x="T48" y="T49"/>
                        </a:cxn>
                        <a:cxn ang="T129">
                          <a:pos x="T50" y="T51"/>
                        </a:cxn>
                        <a:cxn ang="T130">
                          <a:pos x="T52" y="T53"/>
                        </a:cxn>
                        <a:cxn ang="T131">
                          <a:pos x="T54" y="T55"/>
                        </a:cxn>
                        <a:cxn ang="T132">
                          <a:pos x="T56" y="T57"/>
                        </a:cxn>
                        <a:cxn ang="T133">
                          <a:pos x="T58" y="T59"/>
                        </a:cxn>
                        <a:cxn ang="T134">
                          <a:pos x="T60" y="T61"/>
                        </a:cxn>
                        <a:cxn ang="T135">
                          <a:pos x="T62" y="T63"/>
                        </a:cxn>
                        <a:cxn ang="T136">
                          <a:pos x="T64" y="T65"/>
                        </a:cxn>
                        <a:cxn ang="T137">
                          <a:pos x="T66" y="T67"/>
                        </a:cxn>
                        <a:cxn ang="T138">
                          <a:pos x="T68" y="T69"/>
                        </a:cxn>
                        <a:cxn ang="T139">
                          <a:pos x="T70" y="T71"/>
                        </a:cxn>
                        <a:cxn ang="T140">
                          <a:pos x="T72" y="T73"/>
                        </a:cxn>
                        <a:cxn ang="T141">
                          <a:pos x="T74" y="T75"/>
                        </a:cxn>
                        <a:cxn ang="T142">
                          <a:pos x="T76" y="T77"/>
                        </a:cxn>
                        <a:cxn ang="T143">
                          <a:pos x="T78" y="T79"/>
                        </a:cxn>
                        <a:cxn ang="T144">
                          <a:pos x="T80" y="T81"/>
                        </a:cxn>
                        <a:cxn ang="T145">
                          <a:pos x="T82" y="T83"/>
                        </a:cxn>
                        <a:cxn ang="T146">
                          <a:pos x="T84" y="T85"/>
                        </a:cxn>
                        <a:cxn ang="T147">
                          <a:pos x="T86" y="T87"/>
                        </a:cxn>
                        <a:cxn ang="T148">
                          <a:pos x="T88" y="T89"/>
                        </a:cxn>
                        <a:cxn ang="T149">
                          <a:pos x="T90" y="T91"/>
                        </a:cxn>
                        <a:cxn ang="T150">
                          <a:pos x="T92" y="T93"/>
                        </a:cxn>
                        <a:cxn ang="T151">
                          <a:pos x="T94" y="T95"/>
                        </a:cxn>
                        <a:cxn ang="T152">
                          <a:pos x="T96" y="T97"/>
                        </a:cxn>
                        <a:cxn ang="T153">
                          <a:pos x="T98" y="T99"/>
                        </a:cxn>
                        <a:cxn ang="T154">
                          <a:pos x="T100" y="T101"/>
                        </a:cxn>
                        <a:cxn ang="T155">
                          <a:pos x="T102" y="T103"/>
                        </a:cxn>
                      </a:cxnLst>
                      <a:rect l="T156" t="T157" r="T158" b="T159"/>
                      <a:pathLst>
                        <a:path w="107" h="499">
                          <a:moveTo>
                            <a:pt x="54" y="0"/>
                          </a:moveTo>
                          <a:lnTo>
                            <a:pt x="57" y="2"/>
                          </a:lnTo>
                          <a:lnTo>
                            <a:pt x="61" y="4"/>
                          </a:lnTo>
                          <a:lnTo>
                            <a:pt x="64" y="5"/>
                          </a:lnTo>
                          <a:lnTo>
                            <a:pt x="69" y="7"/>
                          </a:lnTo>
                          <a:lnTo>
                            <a:pt x="71" y="8"/>
                          </a:lnTo>
                          <a:lnTo>
                            <a:pt x="74" y="11"/>
                          </a:lnTo>
                          <a:lnTo>
                            <a:pt x="76" y="12"/>
                          </a:lnTo>
                          <a:lnTo>
                            <a:pt x="80" y="15"/>
                          </a:lnTo>
                          <a:lnTo>
                            <a:pt x="85" y="19"/>
                          </a:lnTo>
                          <a:lnTo>
                            <a:pt x="88" y="24"/>
                          </a:lnTo>
                          <a:lnTo>
                            <a:pt x="89" y="26"/>
                          </a:lnTo>
                          <a:lnTo>
                            <a:pt x="92" y="30"/>
                          </a:lnTo>
                          <a:lnTo>
                            <a:pt x="92" y="32"/>
                          </a:lnTo>
                          <a:lnTo>
                            <a:pt x="94" y="36"/>
                          </a:lnTo>
                          <a:lnTo>
                            <a:pt x="94" y="38"/>
                          </a:lnTo>
                          <a:lnTo>
                            <a:pt x="95" y="40"/>
                          </a:lnTo>
                          <a:lnTo>
                            <a:pt x="95" y="44"/>
                          </a:lnTo>
                          <a:lnTo>
                            <a:pt x="96" y="46"/>
                          </a:lnTo>
                          <a:lnTo>
                            <a:pt x="96" y="50"/>
                          </a:lnTo>
                          <a:lnTo>
                            <a:pt x="96" y="53"/>
                          </a:lnTo>
                          <a:lnTo>
                            <a:pt x="96" y="56"/>
                          </a:lnTo>
                          <a:lnTo>
                            <a:pt x="98" y="59"/>
                          </a:lnTo>
                          <a:lnTo>
                            <a:pt x="96" y="63"/>
                          </a:lnTo>
                          <a:lnTo>
                            <a:pt x="96" y="65"/>
                          </a:lnTo>
                          <a:lnTo>
                            <a:pt x="96" y="69"/>
                          </a:lnTo>
                          <a:lnTo>
                            <a:pt x="96" y="74"/>
                          </a:lnTo>
                          <a:lnTo>
                            <a:pt x="95" y="76"/>
                          </a:lnTo>
                          <a:lnTo>
                            <a:pt x="95" y="81"/>
                          </a:lnTo>
                          <a:lnTo>
                            <a:pt x="94" y="83"/>
                          </a:lnTo>
                          <a:lnTo>
                            <a:pt x="94" y="88"/>
                          </a:lnTo>
                          <a:lnTo>
                            <a:pt x="93" y="90"/>
                          </a:lnTo>
                          <a:lnTo>
                            <a:pt x="92" y="94"/>
                          </a:lnTo>
                          <a:lnTo>
                            <a:pt x="92" y="97"/>
                          </a:lnTo>
                          <a:lnTo>
                            <a:pt x="90" y="101"/>
                          </a:lnTo>
                          <a:lnTo>
                            <a:pt x="89" y="105"/>
                          </a:lnTo>
                          <a:lnTo>
                            <a:pt x="89" y="108"/>
                          </a:lnTo>
                          <a:lnTo>
                            <a:pt x="87" y="112"/>
                          </a:lnTo>
                          <a:lnTo>
                            <a:pt x="87" y="116"/>
                          </a:lnTo>
                          <a:lnTo>
                            <a:pt x="86" y="119"/>
                          </a:lnTo>
                          <a:lnTo>
                            <a:pt x="85" y="122"/>
                          </a:lnTo>
                          <a:lnTo>
                            <a:pt x="85" y="126"/>
                          </a:lnTo>
                          <a:lnTo>
                            <a:pt x="83" y="129"/>
                          </a:lnTo>
                          <a:lnTo>
                            <a:pt x="82" y="133"/>
                          </a:lnTo>
                          <a:lnTo>
                            <a:pt x="82" y="137"/>
                          </a:lnTo>
                          <a:lnTo>
                            <a:pt x="80" y="140"/>
                          </a:lnTo>
                          <a:lnTo>
                            <a:pt x="80" y="144"/>
                          </a:lnTo>
                          <a:lnTo>
                            <a:pt x="79" y="147"/>
                          </a:lnTo>
                          <a:lnTo>
                            <a:pt x="77" y="151"/>
                          </a:lnTo>
                          <a:lnTo>
                            <a:pt x="76" y="154"/>
                          </a:lnTo>
                          <a:lnTo>
                            <a:pt x="76" y="158"/>
                          </a:lnTo>
                          <a:lnTo>
                            <a:pt x="76" y="162"/>
                          </a:lnTo>
                          <a:lnTo>
                            <a:pt x="76" y="165"/>
                          </a:lnTo>
                          <a:lnTo>
                            <a:pt x="75" y="169"/>
                          </a:lnTo>
                          <a:lnTo>
                            <a:pt x="75" y="172"/>
                          </a:lnTo>
                          <a:lnTo>
                            <a:pt x="74" y="175"/>
                          </a:lnTo>
                          <a:lnTo>
                            <a:pt x="74" y="178"/>
                          </a:lnTo>
                          <a:lnTo>
                            <a:pt x="74" y="182"/>
                          </a:lnTo>
                          <a:lnTo>
                            <a:pt x="75" y="184"/>
                          </a:lnTo>
                          <a:lnTo>
                            <a:pt x="75" y="188"/>
                          </a:lnTo>
                          <a:lnTo>
                            <a:pt x="76" y="191"/>
                          </a:lnTo>
                          <a:lnTo>
                            <a:pt x="76" y="195"/>
                          </a:lnTo>
                          <a:lnTo>
                            <a:pt x="77" y="197"/>
                          </a:lnTo>
                          <a:lnTo>
                            <a:pt x="76" y="202"/>
                          </a:lnTo>
                          <a:lnTo>
                            <a:pt x="76" y="207"/>
                          </a:lnTo>
                          <a:lnTo>
                            <a:pt x="76" y="210"/>
                          </a:lnTo>
                          <a:lnTo>
                            <a:pt x="76" y="215"/>
                          </a:lnTo>
                          <a:lnTo>
                            <a:pt x="75" y="220"/>
                          </a:lnTo>
                          <a:lnTo>
                            <a:pt x="74" y="224"/>
                          </a:lnTo>
                          <a:lnTo>
                            <a:pt x="74" y="228"/>
                          </a:lnTo>
                          <a:lnTo>
                            <a:pt x="74" y="233"/>
                          </a:lnTo>
                          <a:lnTo>
                            <a:pt x="74" y="237"/>
                          </a:lnTo>
                          <a:lnTo>
                            <a:pt x="74" y="241"/>
                          </a:lnTo>
                          <a:lnTo>
                            <a:pt x="74" y="246"/>
                          </a:lnTo>
                          <a:lnTo>
                            <a:pt x="74" y="251"/>
                          </a:lnTo>
                          <a:lnTo>
                            <a:pt x="74" y="255"/>
                          </a:lnTo>
                          <a:lnTo>
                            <a:pt x="74" y="259"/>
                          </a:lnTo>
                          <a:lnTo>
                            <a:pt x="74" y="264"/>
                          </a:lnTo>
                          <a:lnTo>
                            <a:pt x="74" y="268"/>
                          </a:lnTo>
                          <a:lnTo>
                            <a:pt x="74" y="272"/>
                          </a:lnTo>
                          <a:lnTo>
                            <a:pt x="74" y="277"/>
                          </a:lnTo>
                          <a:lnTo>
                            <a:pt x="74" y="281"/>
                          </a:lnTo>
                          <a:lnTo>
                            <a:pt x="74" y="285"/>
                          </a:lnTo>
                          <a:lnTo>
                            <a:pt x="74" y="290"/>
                          </a:lnTo>
                          <a:lnTo>
                            <a:pt x="75" y="293"/>
                          </a:lnTo>
                          <a:lnTo>
                            <a:pt x="76" y="298"/>
                          </a:lnTo>
                          <a:lnTo>
                            <a:pt x="76" y="303"/>
                          </a:lnTo>
                          <a:lnTo>
                            <a:pt x="76" y="306"/>
                          </a:lnTo>
                          <a:lnTo>
                            <a:pt x="76" y="311"/>
                          </a:lnTo>
                          <a:lnTo>
                            <a:pt x="76" y="316"/>
                          </a:lnTo>
                          <a:lnTo>
                            <a:pt x="76" y="319"/>
                          </a:lnTo>
                          <a:lnTo>
                            <a:pt x="77" y="324"/>
                          </a:lnTo>
                          <a:lnTo>
                            <a:pt x="77" y="329"/>
                          </a:lnTo>
                          <a:lnTo>
                            <a:pt x="79" y="332"/>
                          </a:lnTo>
                          <a:lnTo>
                            <a:pt x="79" y="336"/>
                          </a:lnTo>
                          <a:lnTo>
                            <a:pt x="79" y="341"/>
                          </a:lnTo>
                          <a:lnTo>
                            <a:pt x="80" y="346"/>
                          </a:lnTo>
                          <a:lnTo>
                            <a:pt x="80" y="349"/>
                          </a:lnTo>
                          <a:lnTo>
                            <a:pt x="81" y="354"/>
                          </a:lnTo>
                          <a:lnTo>
                            <a:pt x="82" y="357"/>
                          </a:lnTo>
                          <a:lnTo>
                            <a:pt x="82" y="362"/>
                          </a:lnTo>
                          <a:lnTo>
                            <a:pt x="82" y="366"/>
                          </a:lnTo>
                          <a:lnTo>
                            <a:pt x="85" y="369"/>
                          </a:lnTo>
                          <a:lnTo>
                            <a:pt x="85" y="374"/>
                          </a:lnTo>
                          <a:lnTo>
                            <a:pt x="85" y="378"/>
                          </a:lnTo>
                          <a:lnTo>
                            <a:pt x="86" y="382"/>
                          </a:lnTo>
                          <a:lnTo>
                            <a:pt x="87" y="387"/>
                          </a:lnTo>
                          <a:lnTo>
                            <a:pt x="87" y="391"/>
                          </a:lnTo>
                          <a:lnTo>
                            <a:pt x="89" y="395"/>
                          </a:lnTo>
                          <a:lnTo>
                            <a:pt x="89" y="400"/>
                          </a:lnTo>
                          <a:lnTo>
                            <a:pt x="90" y="404"/>
                          </a:lnTo>
                          <a:lnTo>
                            <a:pt x="92" y="407"/>
                          </a:lnTo>
                          <a:lnTo>
                            <a:pt x="92" y="412"/>
                          </a:lnTo>
                          <a:lnTo>
                            <a:pt x="93" y="416"/>
                          </a:lnTo>
                          <a:lnTo>
                            <a:pt x="94" y="420"/>
                          </a:lnTo>
                          <a:lnTo>
                            <a:pt x="94" y="424"/>
                          </a:lnTo>
                          <a:lnTo>
                            <a:pt x="95" y="429"/>
                          </a:lnTo>
                          <a:lnTo>
                            <a:pt x="96" y="433"/>
                          </a:lnTo>
                          <a:lnTo>
                            <a:pt x="98" y="437"/>
                          </a:lnTo>
                          <a:lnTo>
                            <a:pt x="99" y="440"/>
                          </a:lnTo>
                          <a:lnTo>
                            <a:pt x="100" y="445"/>
                          </a:lnTo>
                          <a:lnTo>
                            <a:pt x="101" y="449"/>
                          </a:lnTo>
                          <a:lnTo>
                            <a:pt x="102" y="454"/>
                          </a:lnTo>
                          <a:lnTo>
                            <a:pt x="103" y="458"/>
                          </a:lnTo>
                          <a:lnTo>
                            <a:pt x="105" y="462"/>
                          </a:lnTo>
                          <a:lnTo>
                            <a:pt x="106" y="467"/>
                          </a:lnTo>
                          <a:lnTo>
                            <a:pt x="107" y="471"/>
                          </a:lnTo>
                          <a:lnTo>
                            <a:pt x="103" y="474"/>
                          </a:lnTo>
                          <a:lnTo>
                            <a:pt x="99" y="477"/>
                          </a:lnTo>
                          <a:lnTo>
                            <a:pt x="94" y="481"/>
                          </a:lnTo>
                          <a:lnTo>
                            <a:pt x="90" y="484"/>
                          </a:lnTo>
                          <a:lnTo>
                            <a:pt x="87" y="488"/>
                          </a:lnTo>
                          <a:lnTo>
                            <a:pt x="82" y="492"/>
                          </a:lnTo>
                          <a:lnTo>
                            <a:pt x="77" y="494"/>
                          </a:lnTo>
                          <a:lnTo>
                            <a:pt x="74" y="499"/>
                          </a:lnTo>
                          <a:lnTo>
                            <a:pt x="68" y="495"/>
                          </a:lnTo>
                          <a:lnTo>
                            <a:pt x="64" y="493"/>
                          </a:lnTo>
                          <a:lnTo>
                            <a:pt x="58" y="489"/>
                          </a:lnTo>
                          <a:lnTo>
                            <a:pt x="55" y="487"/>
                          </a:lnTo>
                          <a:lnTo>
                            <a:pt x="51" y="483"/>
                          </a:lnTo>
                          <a:lnTo>
                            <a:pt x="48" y="481"/>
                          </a:lnTo>
                          <a:lnTo>
                            <a:pt x="44" y="477"/>
                          </a:lnTo>
                          <a:lnTo>
                            <a:pt x="41" y="475"/>
                          </a:lnTo>
                          <a:lnTo>
                            <a:pt x="37" y="471"/>
                          </a:lnTo>
                          <a:lnTo>
                            <a:pt x="33" y="467"/>
                          </a:lnTo>
                          <a:lnTo>
                            <a:pt x="31" y="463"/>
                          </a:lnTo>
                          <a:lnTo>
                            <a:pt x="29" y="459"/>
                          </a:lnTo>
                          <a:lnTo>
                            <a:pt x="26" y="456"/>
                          </a:lnTo>
                          <a:lnTo>
                            <a:pt x="23" y="451"/>
                          </a:lnTo>
                          <a:lnTo>
                            <a:pt x="20" y="448"/>
                          </a:lnTo>
                          <a:lnTo>
                            <a:pt x="19" y="444"/>
                          </a:lnTo>
                          <a:lnTo>
                            <a:pt x="17" y="439"/>
                          </a:lnTo>
                          <a:lnTo>
                            <a:pt x="16" y="435"/>
                          </a:lnTo>
                          <a:lnTo>
                            <a:pt x="13" y="430"/>
                          </a:lnTo>
                          <a:lnTo>
                            <a:pt x="12" y="426"/>
                          </a:lnTo>
                          <a:lnTo>
                            <a:pt x="11" y="421"/>
                          </a:lnTo>
                          <a:lnTo>
                            <a:pt x="9" y="417"/>
                          </a:lnTo>
                          <a:lnTo>
                            <a:pt x="9" y="412"/>
                          </a:lnTo>
                          <a:lnTo>
                            <a:pt x="7" y="407"/>
                          </a:lnTo>
                          <a:lnTo>
                            <a:pt x="6" y="402"/>
                          </a:lnTo>
                          <a:lnTo>
                            <a:pt x="5" y="398"/>
                          </a:lnTo>
                          <a:lnTo>
                            <a:pt x="4" y="392"/>
                          </a:lnTo>
                          <a:lnTo>
                            <a:pt x="4" y="387"/>
                          </a:lnTo>
                          <a:lnTo>
                            <a:pt x="3" y="382"/>
                          </a:lnTo>
                          <a:lnTo>
                            <a:pt x="3" y="378"/>
                          </a:lnTo>
                          <a:lnTo>
                            <a:pt x="1" y="372"/>
                          </a:lnTo>
                          <a:lnTo>
                            <a:pt x="1" y="367"/>
                          </a:lnTo>
                          <a:lnTo>
                            <a:pt x="1" y="362"/>
                          </a:lnTo>
                          <a:lnTo>
                            <a:pt x="0" y="357"/>
                          </a:lnTo>
                          <a:lnTo>
                            <a:pt x="0" y="351"/>
                          </a:lnTo>
                          <a:lnTo>
                            <a:pt x="0" y="347"/>
                          </a:lnTo>
                          <a:lnTo>
                            <a:pt x="0" y="341"/>
                          </a:lnTo>
                          <a:lnTo>
                            <a:pt x="0" y="336"/>
                          </a:lnTo>
                          <a:lnTo>
                            <a:pt x="0" y="330"/>
                          </a:lnTo>
                          <a:lnTo>
                            <a:pt x="0" y="325"/>
                          </a:lnTo>
                          <a:lnTo>
                            <a:pt x="0" y="319"/>
                          </a:lnTo>
                          <a:lnTo>
                            <a:pt x="0" y="313"/>
                          </a:lnTo>
                          <a:lnTo>
                            <a:pt x="0" y="309"/>
                          </a:lnTo>
                          <a:lnTo>
                            <a:pt x="0" y="304"/>
                          </a:lnTo>
                          <a:lnTo>
                            <a:pt x="0" y="298"/>
                          </a:lnTo>
                          <a:lnTo>
                            <a:pt x="0" y="292"/>
                          </a:lnTo>
                          <a:lnTo>
                            <a:pt x="0" y="287"/>
                          </a:lnTo>
                          <a:lnTo>
                            <a:pt x="1" y="281"/>
                          </a:lnTo>
                          <a:lnTo>
                            <a:pt x="1" y="275"/>
                          </a:lnTo>
                          <a:lnTo>
                            <a:pt x="1" y="271"/>
                          </a:lnTo>
                          <a:lnTo>
                            <a:pt x="1" y="266"/>
                          </a:lnTo>
                          <a:lnTo>
                            <a:pt x="1" y="260"/>
                          </a:lnTo>
                          <a:lnTo>
                            <a:pt x="1" y="255"/>
                          </a:lnTo>
                          <a:lnTo>
                            <a:pt x="1" y="251"/>
                          </a:lnTo>
                          <a:lnTo>
                            <a:pt x="1" y="245"/>
                          </a:lnTo>
                          <a:lnTo>
                            <a:pt x="1" y="240"/>
                          </a:lnTo>
                          <a:lnTo>
                            <a:pt x="1" y="235"/>
                          </a:lnTo>
                          <a:lnTo>
                            <a:pt x="1" y="230"/>
                          </a:lnTo>
                          <a:lnTo>
                            <a:pt x="1" y="224"/>
                          </a:lnTo>
                          <a:lnTo>
                            <a:pt x="1" y="220"/>
                          </a:lnTo>
                          <a:lnTo>
                            <a:pt x="0" y="215"/>
                          </a:lnTo>
                          <a:lnTo>
                            <a:pt x="0" y="210"/>
                          </a:lnTo>
                          <a:lnTo>
                            <a:pt x="0" y="205"/>
                          </a:lnTo>
                          <a:lnTo>
                            <a:pt x="0" y="201"/>
                          </a:lnTo>
                          <a:lnTo>
                            <a:pt x="0" y="197"/>
                          </a:lnTo>
                          <a:lnTo>
                            <a:pt x="0" y="194"/>
                          </a:lnTo>
                          <a:lnTo>
                            <a:pt x="0" y="190"/>
                          </a:lnTo>
                          <a:lnTo>
                            <a:pt x="0" y="188"/>
                          </a:lnTo>
                          <a:lnTo>
                            <a:pt x="0" y="183"/>
                          </a:lnTo>
                          <a:lnTo>
                            <a:pt x="1" y="181"/>
                          </a:lnTo>
                          <a:lnTo>
                            <a:pt x="1" y="177"/>
                          </a:lnTo>
                          <a:lnTo>
                            <a:pt x="1" y="173"/>
                          </a:lnTo>
                          <a:lnTo>
                            <a:pt x="1" y="170"/>
                          </a:lnTo>
                          <a:lnTo>
                            <a:pt x="1" y="166"/>
                          </a:lnTo>
                          <a:lnTo>
                            <a:pt x="1" y="163"/>
                          </a:lnTo>
                          <a:lnTo>
                            <a:pt x="3" y="159"/>
                          </a:lnTo>
                          <a:lnTo>
                            <a:pt x="3" y="156"/>
                          </a:lnTo>
                          <a:lnTo>
                            <a:pt x="3" y="153"/>
                          </a:lnTo>
                          <a:lnTo>
                            <a:pt x="3" y="150"/>
                          </a:lnTo>
                          <a:lnTo>
                            <a:pt x="3" y="146"/>
                          </a:lnTo>
                          <a:lnTo>
                            <a:pt x="3" y="143"/>
                          </a:lnTo>
                          <a:lnTo>
                            <a:pt x="3" y="139"/>
                          </a:lnTo>
                          <a:lnTo>
                            <a:pt x="3" y="135"/>
                          </a:lnTo>
                          <a:lnTo>
                            <a:pt x="4" y="132"/>
                          </a:lnTo>
                          <a:lnTo>
                            <a:pt x="4" y="129"/>
                          </a:lnTo>
                          <a:lnTo>
                            <a:pt x="4" y="126"/>
                          </a:lnTo>
                          <a:lnTo>
                            <a:pt x="4" y="121"/>
                          </a:lnTo>
                          <a:lnTo>
                            <a:pt x="5" y="119"/>
                          </a:lnTo>
                          <a:lnTo>
                            <a:pt x="5" y="115"/>
                          </a:lnTo>
                          <a:lnTo>
                            <a:pt x="5" y="112"/>
                          </a:lnTo>
                          <a:lnTo>
                            <a:pt x="6" y="108"/>
                          </a:lnTo>
                          <a:lnTo>
                            <a:pt x="6" y="106"/>
                          </a:lnTo>
                          <a:lnTo>
                            <a:pt x="6" y="101"/>
                          </a:lnTo>
                          <a:lnTo>
                            <a:pt x="6" y="99"/>
                          </a:lnTo>
                          <a:lnTo>
                            <a:pt x="7" y="95"/>
                          </a:lnTo>
                          <a:lnTo>
                            <a:pt x="9" y="91"/>
                          </a:lnTo>
                          <a:lnTo>
                            <a:pt x="9" y="88"/>
                          </a:lnTo>
                          <a:lnTo>
                            <a:pt x="9" y="86"/>
                          </a:lnTo>
                          <a:lnTo>
                            <a:pt x="9" y="81"/>
                          </a:lnTo>
                          <a:lnTo>
                            <a:pt x="10" y="78"/>
                          </a:lnTo>
                          <a:lnTo>
                            <a:pt x="11" y="75"/>
                          </a:lnTo>
                          <a:lnTo>
                            <a:pt x="11" y="71"/>
                          </a:lnTo>
                          <a:lnTo>
                            <a:pt x="12" y="68"/>
                          </a:lnTo>
                          <a:lnTo>
                            <a:pt x="13" y="65"/>
                          </a:lnTo>
                          <a:lnTo>
                            <a:pt x="13" y="62"/>
                          </a:lnTo>
                          <a:lnTo>
                            <a:pt x="14" y="59"/>
                          </a:lnTo>
                          <a:lnTo>
                            <a:pt x="16" y="56"/>
                          </a:lnTo>
                          <a:lnTo>
                            <a:pt x="17" y="53"/>
                          </a:lnTo>
                          <a:lnTo>
                            <a:pt x="18" y="50"/>
                          </a:lnTo>
                          <a:lnTo>
                            <a:pt x="19" y="48"/>
                          </a:lnTo>
                          <a:lnTo>
                            <a:pt x="20" y="44"/>
                          </a:lnTo>
                          <a:lnTo>
                            <a:pt x="22" y="42"/>
                          </a:lnTo>
                          <a:lnTo>
                            <a:pt x="23" y="38"/>
                          </a:lnTo>
                          <a:lnTo>
                            <a:pt x="24" y="36"/>
                          </a:lnTo>
                          <a:lnTo>
                            <a:pt x="26" y="32"/>
                          </a:lnTo>
                          <a:lnTo>
                            <a:pt x="28" y="30"/>
                          </a:lnTo>
                          <a:lnTo>
                            <a:pt x="29" y="27"/>
                          </a:lnTo>
                          <a:lnTo>
                            <a:pt x="31" y="24"/>
                          </a:lnTo>
                          <a:lnTo>
                            <a:pt x="32" y="21"/>
                          </a:lnTo>
                          <a:lnTo>
                            <a:pt x="35" y="19"/>
                          </a:lnTo>
                          <a:lnTo>
                            <a:pt x="38" y="14"/>
                          </a:lnTo>
                          <a:lnTo>
                            <a:pt x="44" y="10"/>
                          </a:lnTo>
                          <a:lnTo>
                            <a:pt x="45" y="7"/>
                          </a:lnTo>
                          <a:lnTo>
                            <a:pt x="48" y="5"/>
                          </a:lnTo>
                          <a:lnTo>
                            <a:pt x="51" y="2"/>
                          </a:lnTo>
                          <a:lnTo>
                            <a:pt x="5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73" name="Freeform 156"/>
                    <p:cNvSpPr>
                      <a:spLocks/>
                    </p:cNvSpPr>
                    <p:nvPr/>
                  </p:nvSpPr>
                  <p:spPr bwMode="auto">
                    <a:xfrm>
                      <a:off x="5636" y="1551"/>
                      <a:ext cx="53" cy="264"/>
                    </a:xfrm>
                    <a:custGeom>
                      <a:avLst/>
                      <a:gdLst>
                        <a:gd name="T0" fmla="*/ 2 w 159"/>
                        <a:gd name="T1" fmla="*/ 1 h 792"/>
                        <a:gd name="T2" fmla="*/ 2 w 159"/>
                        <a:gd name="T3" fmla="*/ 2 h 792"/>
                        <a:gd name="T4" fmla="*/ 2 w 159"/>
                        <a:gd name="T5" fmla="*/ 4 h 792"/>
                        <a:gd name="T6" fmla="*/ 3 w 159"/>
                        <a:gd name="T7" fmla="*/ 6 h 792"/>
                        <a:gd name="T8" fmla="*/ 3 w 159"/>
                        <a:gd name="T9" fmla="*/ 7 h 792"/>
                        <a:gd name="T10" fmla="*/ 3 w 159"/>
                        <a:gd name="T11" fmla="*/ 9 h 792"/>
                        <a:gd name="T12" fmla="*/ 3 w 159"/>
                        <a:gd name="T13" fmla="*/ 10 h 792"/>
                        <a:gd name="T14" fmla="*/ 3 w 159"/>
                        <a:gd name="T15" fmla="*/ 11 h 792"/>
                        <a:gd name="T16" fmla="*/ 3 w 159"/>
                        <a:gd name="T17" fmla="*/ 13 h 792"/>
                        <a:gd name="T18" fmla="*/ 3 w 159"/>
                        <a:gd name="T19" fmla="*/ 14 h 792"/>
                        <a:gd name="T20" fmla="*/ 3 w 159"/>
                        <a:gd name="T21" fmla="*/ 16 h 792"/>
                        <a:gd name="T22" fmla="*/ 2 w 159"/>
                        <a:gd name="T23" fmla="*/ 17 h 792"/>
                        <a:gd name="T24" fmla="*/ 2 w 159"/>
                        <a:gd name="T25" fmla="*/ 18 h 792"/>
                        <a:gd name="T26" fmla="*/ 2 w 159"/>
                        <a:gd name="T27" fmla="*/ 19 h 792"/>
                        <a:gd name="T28" fmla="*/ 2 w 159"/>
                        <a:gd name="T29" fmla="*/ 21 h 792"/>
                        <a:gd name="T30" fmla="*/ 2 w 159"/>
                        <a:gd name="T31" fmla="*/ 22 h 792"/>
                        <a:gd name="T32" fmla="*/ 2 w 159"/>
                        <a:gd name="T33" fmla="*/ 23 h 792"/>
                        <a:gd name="T34" fmla="*/ 1 w 159"/>
                        <a:gd name="T35" fmla="*/ 24 h 792"/>
                        <a:gd name="T36" fmla="*/ 1 w 159"/>
                        <a:gd name="T37" fmla="*/ 25 h 792"/>
                        <a:gd name="T38" fmla="*/ 1 w 159"/>
                        <a:gd name="T39" fmla="*/ 26 h 792"/>
                        <a:gd name="T40" fmla="*/ 0 w 159"/>
                        <a:gd name="T41" fmla="*/ 27 h 792"/>
                        <a:gd name="T42" fmla="*/ 0 w 159"/>
                        <a:gd name="T43" fmla="*/ 28 h 792"/>
                        <a:gd name="T44" fmla="*/ 3 w 159"/>
                        <a:gd name="T45" fmla="*/ 29 h 792"/>
                        <a:gd name="T46" fmla="*/ 4 w 159"/>
                        <a:gd name="T47" fmla="*/ 28 h 792"/>
                        <a:gd name="T48" fmla="*/ 4 w 159"/>
                        <a:gd name="T49" fmla="*/ 26 h 792"/>
                        <a:gd name="T50" fmla="*/ 4 w 159"/>
                        <a:gd name="T51" fmla="*/ 25 h 792"/>
                        <a:gd name="T52" fmla="*/ 5 w 159"/>
                        <a:gd name="T53" fmla="*/ 24 h 792"/>
                        <a:gd name="T54" fmla="*/ 5 w 159"/>
                        <a:gd name="T55" fmla="*/ 23 h 792"/>
                        <a:gd name="T56" fmla="*/ 5 w 159"/>
                        <a:gd name="T57" fmla="*/ 22 h 792"/>
                        <a:gd name="T58" fmla="*/ 5 w 159"/>
                        <a:gd name="T59" fmla="*/ 20 h 792"/>
                        <a:gd name="T60" fmla="*/ 5 w 159"/>
                        <a:gd name="T61" fmla="*/ 19 h 792"/>
                        <a:gd name="T62" fmla="*/ 6 w 159"/>
                        <a:gd name="T63" fmla="*/ 18 h 792"/>
                        <a:gd name="T64" fmla="*/ 6 w 159"/>
                        <a:gd name="T65" fmla="*/ 16 h 792"/>
                        <a:gd name="T66" fmla="*/ 6 w 159"/>
                        <a:gd name="T67" fmla="*/ 15 h 792"/>
                        <a:gd name="T68" fmla="*/ 6 w 159"/>
                        <a:gd name="T69" fmla="*/ 14 h 792"/>
                        <a:gd name="T70" fmla="*/ 6 w 159"/>
                        <a:gd name="T71" fmla="*/ 12 h 792"/>
                        <a:gd name="T72" fmla="*/ 6 w 159"/>
                        <a:gd name="T73" fmla="*/ 11 h 792"/>
                        <a:gd name="T74" fmla="*/ 6 w 159"/>
                        <a:gd name="T75" fmla="*/ 9 h 792"/>
                        <a:gd name="T76" fmla="*/ 6 w 159"/>
                        <a:gd name="T77" fmla="*/ 8 h 792"/>
                        <a:gd name="T78" fmla="*/ 6 w 159"/>
                        <a:gd name="T79" fmla="*/ 6 h 792"/>
                        <a:gd name="T80" fmla="*/ 6 w 159"/>
                        <a:gd name="T81" fmla="*/ 4 h 792"/>
                        <a:gd name="T82" fmla="*/ 6 w 159"/>
                        <a:gd name="T83" fmla="*/ 3 h 792"/>
                        <a:gd name="T84" fmla="*/ 5 w 159"/>
                        <a:gd name="T85" fmla="*/ 1 h 792"/>
                        <a:gd name="T86" fmla="*/ 5 w 159"/>
                        <a:gd name="T87" fmla="*/ 0 h 792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159"/>
                        <a:gd name="T133" fmla="*/ 0 h 792"/>
                        <a:gd name="T134" fmla="*/ 159 w 159"/>
                        <a:gd name="T135" fmla="*/ 792 h 792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159" h="792">
                          <a:moveTo>
                            <a:pt x="144" y="0"/>
                          </a:moveTo>
                          <a:lnTo>
                            <a:pt x="58" y="8"/>
                          </a:lnTo>
                          <a:lnTo>
                            <a:pt x="60" y="23"/>
                          </a:lnTo>
                          <a:lnTo>
                            <a:pt x="60" y="38"/>
                          </a:lnTo>
                          <a:lnTo>
                            <a:pt x="63" y="52"/>
                          </a:lnTo>
                          <a:lnTo>
                            <a:pt x="64" y="67"/>
                          </a:lnTo>
                          <a:lnTo>
                            <a:pt x="65" y="81"/>
                          </a:lnTo>
                          <a:lnTo>
                            <a:pt x="65" y="95"/>
                          </a:lnTo>
                          <a:lnTo>
                            <a:pt x="66" y="109"/>
                          </a:lnTo>
                          <a:lnTo>
                            <a:pt x="67" y="124"/>
                          </a:lnTo>
                          <a:lnTo>
                            <a:pt x="68" y="137"/>
                          </a:lnTo>
                          <a:lnTo>
                            <a:pt x="70" y="151"/>
                          </a:lnTo>
                          <a:lnTo>
                            <a:pt x="70" y="165"/>
                          </a:lnTo>
                          <a:lnTo>
                            <a:pt x="71" y="179"/>
                          </a:lnTo>
                          <a:lnTo>
                            <a:pt x="71" y="192"/>
                          </a:lnTo>
                          <a:lnTo>
                            <a:pt x="72" y="205"/>
                          </a:lnTo>
                          <a:lnTo>
                            <a:pt x="72" y="219"/>
                          </a:lnTo>
                          <a:lnTo>
                            <a:pt x="73" y="233"/>
                          </a:lnTo>
                          <a:lnTo>
                            <a:pt x="73" y="246"/>
                          </a:lnTo>
                          <a:lnTo>
                            <a:pt x="73" y="258"/>
                          </a:lnTo>
                          <a:lnTo>
                            <a:pt x="73" y="271"/>
                          </a:lnTo>
                          <a:lnTo>
                            <a:pt x="73" y="284"/>
                          </a:lnTo>
                          <a:lnTo>
                            <a:pt x="73" y="297"/>
                          </a:lnTo>
                          <a:lnTo>
                            <a:pt x="73" y="310"/>
                          </a:lnTo>
                          <a:lnTo>
                            <a:pt x="73" y="322"/>
                          </a:lnTo>
                          <a:lnTo>
                            <a:pt x="73" y="335"/>
                          </a:lnTo>
                          <a:lnTo>
                            <a:pt x="72" y="347"/>
                          </a:lnTo>
                          <a:lnTo>
                            <a:pt x="72" y="360"/>
                          </a:lnTo>
                          <a:lnTo>
                            <a:pt x="71" y="372"/>
                          </a:lnTo>
                          <a:lnTo>
                            <a:pt x="71" y="385"/>
                          </a:lnTo>
                          <a:lnTo>
                            <a:pt x="70" y="395"/>
                          </a:lnTo>
                          <a:lnTo>
                            <a:pt x="70" y="407"/>
                          </a:lnTo>
                          <a:lnTo>
                            <a:pt x="68" y="420"/>
                          </a:lnTo>
                          <a:lnTo>
                            <a:pt x="68" y="432"/>
                          </a:lnTo>
                          <a:lnTo>
                            <a:pt x="67" y="443"/>
                          </a:lnTo>
                          <a:lnTo>
                            <a:pt x="66" y="455"/>
                          </a:lnTo>
                          <a:lnTo>
                            <a:pt x="65" y="467"/>
                          </a:lnTo>
                          <a:lnTo>
                            <a:pt x="64" y="479"/>
                          </a:lnTo>
                          <a:lnTo>
                            <a:pt x="63" y="488"/>
                          </a:lnTo>
                          <a:lnTo>
                            <a:pt x="61" y="500"/>
                          </a:lnTo>
                          <a:lnTo>
                            <a:pt x="60" y="512"/>
                          </a:lnTo>
                          <a:lnTo>
                            <a:pt x="58" y="522"/>
                          </a:lnTo>
                          <a:lnTo>
                            <a:pt x="57" y="533"/>
                          </a:lnTo>
                          <a:lnTo>
                            <a:pt x="54" y="544"/>
                          </a:lnTo>
                          <a:lnTo>
                            <a:pt x="53" y="554"/>
                          </a:lnTo>
                          <a:lnTo>
                            <a:pt x="52" y="565"/>
                          </a:lnTo>
                          <a:lnTo>
                            <a:pt x="49" y="576"/>
                          </a:lnTo>
                          <a:lnTo>
                            <a:pt x="47" y="587"/>
                          </a:lnTo>
                          <a:lnTo>
                            <a:pt x="46" y="597"/>
                          </a:lnTo>
                          <a:lnTo>
                            <a:pt x="45" y="608"/>
                          </a:lnTo>
                          <a:lnTo>
                            <a:pt x="42" y="617"/>
                          </a:lnTo>
                          <a:lnTo>
                            <a:pt x="40" y="628"/>
                          </a:lnTo>
                          <a:lnTo>
                            <a:pt x="38" y="638"/>
                          </a:lnTo>
                          <a:lnTo>
                            <a:pt x="34" y="648"/>
                          </a:lnTo>
                          <a:lnTo>
                            <a:pt x="32" y="658"/>
                          </a:lnTo>
                          <a:lnTo>
                            <a:pt x="29" y="667"/>
                          </a:lnTo>
                          <a:lnTo>
                            <a:pt x="27" y="677"/>
                          </a:lnTo>
                          <a:lnTo>
                            <a:pt x="25" y="686"/>
                          </a:lnTo>
                          <a:lnTo>
                            <a:pt x="21" y="696"/>
                          </a:lnTo>
                          <a:lnTo>
                            <a:pt x="19" y="706"/>
                          </a:lnTo>
                          <a:lnTo>
                            <a:pt x="15" y="715"/>
                          </a:lnTo>
                          <a:lnTo>
                            <a:pt x="11" y="724"/>
                          </a:lnTo>
                          <a:lnTo>
                            <a:pt x="9" y="734"/>
                          </a:lnTo>
                          <a:lnTo>
                            <a:pt x="6" y="743"/>
                          </a:lnTo>
                          <a:lnTo>
                            <a:pt x="2" y="752"/>
                          </a:lnTo>
                          <a:lnTo>
                            <a:pt x="0" y="762"/>
                          </a:lnTo>
                          <a:lnTo>
                            <a:pt x="80" y="792"/>
                          </a:lnTo>
                          <a:lnTo>
                            <a:pt x="83" y="782"/>
                          </a:lnTo>
                          <a:lnTo>
                            <a:pt x="86" y="773"/>
                          </a:lnTo>
                          <a:lnTo>
                            <a:pt x="90" y="763"/>
                          </a:lnTo>
                          <a:lnTo>
                            <a:pt x="93" y="754"/>
                          </a:lnTo>
                          <a:lnTo>
                            <a:pt x="96" y="743"/>
                          </a:lnTo>
                          <a:lnTo>
                            <a:pt x="99" y="734"/>
                          </a:lnTo>
                          <a:lnTo>
                            <a:pt x="103" y="723"/>
                          </a:lnTo>
                          <a:lnTo>
                            <a:pt x="105" y="714"/>
                          </a:lnTo>
                          <a:lnTo>
                            <a:pt x="108" y="703"/>
                          </a:lnTo>
                          <a:lnTo>
                            <a:pt x="111" y="692"/>
                          </a:lnTo>
                          <a:lnTo>
                            <a:pt x="115" y="682"/>
                          </a:lnTo>
                          <a:lnTo>
                            <a:pt x="117" y="671"/>
                          </a:lnTo>
                          <a:lnTo>
                            <a:pt x="119" y="661"/>
                          </a:lnTo>
                          <a:lnTo>
                            <a:pt x="122" y="651"/>
                          </a:lnTo>
                          <a:lnTo>
                            <a:pt x="124" y="640"/>
                          </a:lnTo>
                          <a:lnTo>
                            <a:pt x="128" y="629"/>
                          </a:lnTo>
                          <a:lnTo>
                            <a:pt x="129" y="617"/>
                          </a:lnTo>
                          <a:lnTo>
                            <a:pt x="131" y="607"/>
                          </a:lnTo>
                          <a:lnTo>
                            <a:pt x="134" y="595"/>
                          </a:lnTo>
                          <a:lnTo>
                            <a:pt x="136" y="584"/>
                          </a:lnTo>
                          <a:lnTo>
                            <a:pt x="137" y="572"/>
                          </a:lnTo>
                          <a:lnTo>
                            <a:pt x="138" y="562"/>
                          </a:lnTo>
                          <a:lnTo>
                            <a:pt x="141" y="550"/>
                          </a:lnTo>
                          <a:lnTo>
                            <a:pt x="143" y="539"/>
                          </a:lnTo>
                          <a:lnTo>
                            <a:pt x="144" y="526"/>
                          </a:lnTo>
                          <a:lnTo>
                            <a:pt x="146" y="515"/>
                          </a:lnTo>
                          <a:lnTo>
                            <a:pt x="147" y="503"/>
                          </a:lnTo>
                          <a:lnTo>
                            <a:pt x="149" y="492"/>
                          </a:lnTo>
                          <a:lnTo>
                            <a:pt x="150" y="480"/>
                          </a:lnTo>
                          <a:lnTo>
                            <a:pt x="151" y="468"/>
                          </a:lnTo>
                          <a:lnTo>
                            <a:pt x="153" y="456"/>
                          </a:lnTo>
                          <a:lnTo>
                            <a:pt x="154" y="443"/>
                          </a:lnTo>
                          <a:lnTo>
                            <a:pt x="154" y="430"/>
                          </a:lnTo>
                          <a:lnTo>
                            <a:pt x="156" y="418"/>
                          </a:lnTo>
                          <a:lnTo>
                            <a:pt x="156" y="405"/>
                          </a:lnTo>
                          <a:lnTo>
                            <a:pt x="156" y="393"/>
                          </a:lnTo>
                          <a:lnTo>
                            <a:pt x="157" y="380"/>
                          </a:lnTo>
                          <a:lnTo>
                            <a:pt x="157" y="367"/>
                          </a:lnTo>
                          <a:lnTo>
                            <a:pt x="159" y="354"/>
                          </a:lnTo>
                          <a:lnTo>
                            <a:pt x="159" y="342"/>
                          </a:lnTo>
                          <a:lnTo>
                            <a:pt x="159" y="328"/>
                          </a:lnTo>
                          <a:lnTo>
                            <a:pt x="159" y="315"/>
                          </a:lnTo>
                          <a:lnTo>
                            <a:pt x="159" y="302"/>
                          </a:lnTo>
                          <a:lnTo>
                            <a:pt x="159" y="289"/>
                          </a:lnTo>
                          <a:lnTo>
                            <a:pt x="159" y="274"/>
                          </a:lnTo>
                          <a:lnTo>
                            <a:pt x="159" y="260"/>
                          </a:lnTo>
                          <a:lnTo>
                            <a:pt x="159" y="248"/>
                          </a:lnTo>
                          <a:lnTo>
                            <a:pt x="159" y="234"/>
                          </a:lnTo>
                          <a:lnTo>
                            <a:pt x="159" y="220"/>
                          </a:lnTo>
                          <a:lnTo>
                            <a:pt x="159" y="205"/>
                          </a:lnTo>
                          <a:lnTo>
                            <a:pt x="157" y="191"/>
                          </a:lnTo>
                          <a:lnTo>
                            <a:pt x="157" y="177"/>
                          </a:lnTo>
                          <a:lnTo>
                            <a:pt x="156" y="163"/>
                          </a:lnTo>
                          <a:lnTo>
                            <a:pt x="156" y="148"/>
                          </a:lnTo>
                          <a:lnTo>
                            <a:pt x="154" y="134"/>
                          </a:lnTo>
                          <a:lnTo>
                            <a:pt x="154" y="120"/>
                          </a:lnTo>
                          <a:lnTo>
                            <a:pt x="153" y="105"/>
                          </a:lnTo>
                          <a:lnTo>
                            <a:pt x="151" y="90"/>
                          </a:lnTo>
                          <a:lnTo>
                            <a:pt x="151" y="76"/>
                          </a:lnTo>
                          <a:lnTo>
                            <a:pt x="149" y="61"/>
                          </a:lnTo>
                          <a:lnTo>
                            <a:pt x="148" y="45"/>
                          </a:lnTo>
                          <a:lnTo>
                            <a:pt x="147" y="30"/>
                          </a:lnTo>
                          <a:lnTo>
                            <a:pt x="146" y="16"/>
                          </a:lnTo>
                          <a:lnTo>
                            <a:pt x="14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74" name="Freeform 157"/>
                    <p:cNvSpPr>
                      <a:spLocks/>
                    </p:cNvSpPr>
                    <p:nvPr/>
                  </p:nvSpPr>
                  <p:spPr bwMode="auto">
                    <a:xfrm>
                      <a:off x="5345" y="1557"/>
                      <a:ext cx="318" cy="269"/>
                    </a:xfrm>
                    <a:custGeom>
                      <a:avLst/>
                      <a:gdLst>
                        <a:gd name="T0" fmla="*/ 31 w 954"/>
                        <a:gd name="T1" fmla="*/ 26 h 808"/>
                        <a:gd name="T2" fmla="*/ 26 w 954"/>
                        <a:gd name="T3" fmla="*/ 27 h 808"/>
                        <a:gd name="T4" fmla="*/ 22 w 954"/>
                        <a:gd name="T5" fmla="*/ 27 h 808"/>
                        <a:gd name="T6" fmla="*/ 18 w 954"/>
                        <a:gd name="T7" fmla="*/ 27 h 808"/>
                        <a:gd name="T8" fmla="*/ 14 w 954"/>
                        <a:gd name="T9" fmla="*/ 27 h 808"/>
                        <a:gd name="T10" fmla="*/ 11 w 954"/>
                        <a:gd name="T11" fmla="*/ 27 h 808"/>
                        <a:gd name="T12" fmla="*/ 8 w 954"/>
                        <a:gd name="T13" fmla="*/ 26 h 808"/>
                        <a:gd name="T14" fmla="*/ 6 w 954"/>
                        <a:gd name="T15" fmla="*/ 26 h 808"/>
                        <a:gd name="T16" fmla="*/ 4 w 954"/>
                        <a:gd name="T17" fmla="*/ 26 h 808"/>
                        <a:gd name="T18" fmla="*/ 4 w 954"/>
                        <a:gd name="T19" fmla="*/ 25 h 808"/>
                        <a:gd name="T20" fmla="*/ 4 w 954"/>
                        <a:gd name="T21" fmla="*/ 24 h 808"/>
                        <a:gd name="T22" fmla="*/ 3 w 954"/>
                        <a:gd name="T23" fmla="*/ 21 h 808"/>
                        <a:gd name="T24" fmla="*/ 3 w 954"/>
                        <a:gd name="T25" fmla="*/ 19 h 808"/>
                        <a:gd name="T26" fmla="*/ 3 w 954"/>
                        <a:gd name="T27" fmla="*/ 16 h 808"/>
                        <a:gd name="T28" fmla="*/ 3 w 954"/>
                        <a:gd name="T29" fmla="*/ 12 h 808"/>
                        <a:gd name="T30" fmla="*/ 3 w 954"/>
                        <a:gd name="T31" fmla="*/ 9 h 808"/>
                        <a:gd name="T32" fmla="*/ 3 w 954"/>
                        <a:gd name="T33" fmla="*/ 5 h 808"/>
                        <a:gd name="T34" fmla="*/ 3 w 954"/>
                        <a:gd name="T35" fmla="*/ 2 h 808"/>
                        <a:gd name="T36" fmla="*/ 3 w 954"/>
                        <a:gd name="T37" fmla="*/ 0 h 808"/>
                        <a:gd name="T38" fmla="*/ 2 w 954"/>
                        <a:gd name="T39" fmla="*/ 0 h 808"/>
                        <a:gd name="T40" fmla="*/ 1 w 954"/>
                        <a:gd name="T41" fmla="*/ 0 h 808"/>
                        <a:gd name="T42" fmla="*/ 0 w 954"/>
                        <a:gd name="T43" fmla="*/ 0 h 808"/>
                        <a:gd name="T44" fmla="*/ 0 w 954"/>
                        <a:gd name="T45" fmla="*/ 1 h 808"/>
                        <a:gd name="T46" fmla="*/ 0 w 954"/>
                        <a:gd name="T47" fmla="*/ 2 h 808"/>
                        <a:gd name="T48" fmla="*/ 0 w 954"/>
                        <a:gd name="T49" fmla="*/ 3 h 808"/>
                        <a:gd name="T50" fmla="*/ 0 w 954"/>
                        <a:gd name="T51" fmla="*/ 4 h 808"/>
                        <a:gd name="T52" fmla="*/ 0 w 954"/>
                        <a:gd name="T53" fmla="*/ 6 h 808"/>
                        <a:gd name="T54" fmla="*/ 0 w 954"/>
                        <a:gd name="T55" fmla="*/ 8 h 808"/>
                        <a:gd name="T56" fmla="*/ 0 w 954"/>
                        <a:gd name="T57" fmla="*/ 9 h 808"/>
                        <a:gd name="T58" fmla="*/ 0 w 954"/>
                        <a:gd name="T59" fmla="*/ 11 h 808"/>
                        <a:gd name="T60" fmla="*/ 0 w 954"/>
                        <a:gd name="T61" fmla="*/ 14 h 808"/>
                        <a:gd name="T62" fmla="*/ 0 w 954"/>
                        <a:gd name="T63" fmla="*/ 18 h 808"/>
                        <a:gd name="T64" fmla="*/ 0 w 954"/>
                        <a:gd name="T65" fmla="*/ 21 h 808"/>
                        <a:gd name="T66" fmla="*/ 0 w 954"/>
                        <a:gd name="T67" fmla="*/ 23 h 808"/>
                        <a:gd name="T68" fmla="*/ 1 w 954"/>
                        <a:gd name="T69" fmla="*/ 25 h 808"/>
                        <a:gd name="T70" fmla="*/ 1 w 954"/>
                        <a:gd name="T71" fmla="*/ 26 h 808"/>
                        <a:gd name="T72" fmla="*/ 1 w 954"/>
                        <a:gd name="T73" fmla="*/ 27 h 808"/>
                        <a:gd name="T74" fmla="*/ 1 w 954"/>
                        <a:gd name="T75" fmla="*/ 27 h 808"/>
                        <a:gd name="T76" fmla="*/ 2 w 954"/>
                        <a:gd name="T77" fmla="*/ 28 h 808"/>
                        <a:gd name="T78" fmla="*/ 3 w 954"/>
                        <a:gd name="T79" fmla="*/ 29 h 808"/>
                        <a:gd name="T80" fmla="*/ 4 w 954"/>
                        <a:gd name="T81" fmla="*/ 29 h 808"/>
                        <a:gd name="T82" fmla="*/ 6 w 954"/>
                        <a:gd name="T83" fmla="*/ 29 h 808"/>
                        <a:gd name="T84" fmla="*/ 8 w 954"/>
                        <a:gd name="T85" fmla="*/ 30 h 808"/>
                        <a:gd name="T86" fmla="*/ 11 w 954"/>
                        <a:gd name="T87" fmla="*/ 30 h 808"/>
                        <a:gd name="T88" fmla="*/ 14 w 954"/>
                        <a:gd name="T89" fmla="*/ 30 h 808"/>
                        <a:gd name="T90" fmla="*/ 19 w 954"/>
                        <a:gd name="T91" fmla="*/ 30 h 808"/>
                        <a:gd name="T92" fmla="*/ 22 w 954"/>
                        <a:gd name="T93" fmla="*/ 30 h 808"/>
                        <a:gd name="T94" fmla="*/ 24 w 954"/>
                        <a:gd name="T95" fmla="*/ 30 h 808"/>
                        <a:gd name="T96" fmla="*/ 26 w 954"/>
                        <a:gd name="T97" fmla="*/ 30 h 808"/>
                        <a:gd name="T98" fmla="*/ 29 w 954"/>
                        <a:gd name="T99" fmla="*/ 30 h 808"/>
                        <a:gd name="T100" fmla="*/ 31 w 954"/>
                        <a:gd name="T101" fmla="*/ 30 h 808"/>
                        <a:gd name="T102" fmla="*/ 32 w 954"/>
                        <a:gd name="T103" fmla="*/ 29 h 808"/>
                        <a:gd name="T104" fmla="*/ 34 w 954"/>
                        <a:gd name="T105" fmla="*/ 29 h 808"/>
                        <a:gd name="T106" fmla="*/ 35 w 954"/>
                        <a:gd name="T107" fmla="*/ 29 h 808"/>
                        <a:gd name="T108" fmla="*/ 35 w 954"/>
                        <a:gd name="T109" fmla="*/ 29 h 808"/>
                        <a:gd name="T110" fmla="*/ 35 w 954"/>
                        <a:gd name="T111" fmla="*/ 28 h 808"/>
                        <a:gd name="T112" fmla="*/ 35 w 954"/>
                        <a:gd name="T113" fmla="*/ 27 h 808"/>
                        <a:gd name="T114" fmla="*/ 35 w 954"/>
                        <a:gd name="T115" fmla="*/ 27 h 808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w 954"/>
                        <a:gd name="T175" fmla="*/ 0 h 808"/>
                        <a:gd name="T176" fmla="*/ 954 w 954"/>
                        <a:gd name="T177" fmla="*/ 808 h 808"/>
                      </a:gdLst>
                      <a:ahLst/>
                      <a:cxnLst>
                        <a:cxn ang="T116">
                          <a:pos x="T0" y="T1"/>
                        </a:cxn>
                        <a:cxn ang="T117">
                          <a:pos x="T2" y="T3"/>
                        </a:cxn>
                        <a:cxn ang="T118">
                          <a:pos x="T4" y="T5"/>
                        </a:cxn>
                        <a:cxn ang="T119">
                          <a:pos x="T6" y="T7"/>
                        </a:cxn>
                        <a:cxn ang="T120">
                          <a:pos x="T8" y="T9"/>
                        </a:cxn>
                        <a:cxn ang="T121">
                          <a:pos x="T10" y="T11"/>
                        </a:cxn>
                        <a:cxn ang="T122">
                          <a:pos x="T12" y="T13"/>
                        </a:cxn>
                        <a:cxn ang="T123">
                          <a:pos x="T14" y="T15"/>
                        </a:cxn>
                        <a:cxn ang="T124">
                          <a:pos x="T16" y="T17"/>
                        </a:cxn>
                        <a:cxn ang="T125">
                          <a:pos x="T18" y="T19"/>
                        </a:cxn>
                        <a:cxn ang="T126">
                          <a:pos x="T20" y="T21"/>
                        </a:cxn>
                        <a:cxn ang="T127">
                          <a:pos x="T22" y="T23"/>
                        </a:cxn>
                        <a:cxn ang="T128">
                          <a:pos x="T24" y="T25"/>
                        </a:cxn>
                        <a:cxn ang="T129">
                          <a:pos x="T26" y="T27"/>
                        </a:cxn>
                        <a:cxn ang="T130">
                          <a:pos x="T28" y="T29"/>
                        </a:cxn>
                        <a:cxn ang="T131">
                          <a:pos x="T30" y="T31"/>
                        </a:cxn>
                        <a:cxn ang="T132">
                          <a:pos x="T32" y="T33"/>
                        </a:cxn>
                        <a:cxn ang="T133">
                          <a:pos x="T34" y="T35"/>
                        </a:cxn>
                        <a:cxn ang="T134">
                          <a:pos x="T36" y="T37"/>
                        </a:cxn>
                        <a:cxn ang="T135">
                          <a:pos x="T38" y="T39"/>
                        </a:cxn>
                        <a:cxn ang="T136">
                          <a:pos x="T40" y="T41"/>
                        </a:cxn>
                        <a:cxn ang="T137">
                          <a:pos x="T42" y="T43"/>
                        </a:cxn>
                        <a:cxn ang="T138">
                          <a:pos x="T44" y="T45"/>
                        </a:cxn>
                        <a:cxn ang="T139">
                          <a:pos x="T46" y="T47"/>
                        </a:cxn>
                        <a:cxn ang="T140">
                          <a:pos x="T48" y="T49"/>
                        </a:cxn>
                        <a:cxn ang="T141">
                          <a:pos x="T50" y="T51"/>
                        </a:cxn>
                        <a:cxn ang="T142">
                          <a:pos x="T52" y="T53"/>
                        </a:cxn>
                        <a:cxn ang="T143">
                          <a:pos x="T54" y="T55"/>
                        </a:cxn>
                        <a:cxn ang="T144">
                          <a:pos x="T56" y="T57"/>
                        </a:cxn>
                        <a:cxn ang="T145">
                          <a:pos x="T58" y="T59"/>
                        </a:cxn>
                        <a:cxn ang="T146">
                          <a:pos x="T60" y="T61"/>
                        </a:cxn>
                        <a:cxn ang="T147">
                          <a:pos x="T62" y="T63"/>
                        </a:cxn>
                        <a:cxn ang="T148">
                          <a:pos x="T64" y="T65"/>
                        </a:cxn>
                        <a:cxn ang="T149">
                          <a:pos x="T66" y="T67"/>
                        </a:cxn>
                        <a:cxn ang="T150">
                          <a:pos x="T68" y="T69"/>
                        </a:cxn>
                        <a:cxn ang="T151">
                          <a:pos x="T70" y="T71"/>
                        </a:cxn>
                        <a:cxn ang="T152">
                          <a:pos x="T72" y="T73"/>
                        </a:cxn>
                        <a:cxn ang="T153">
                          <a:pos x="T74" y="T75"/>
                        </a:cxn>
                        <a:cxn ang="T154">
                          <a:pos x="T76" y="T77"/>
                        </a:cxn>
                        <a:cxn ang="T155">
                          <a:pos x="T78" y="T79"/>
                        </a:cxn>
                        <a:cxn ang="T156">
                          <a:pos x="T80" y="T81"/>
                        </a:cxn>
                        <a:cxn ang="T157">
                          <a:pos x="T82" y="T83"/>
                        </a:cxn>
                        <a:cxn ang="T158">
                          <a:pos x="T84" y="T85"/>
                        </a:cxn>
                        <a:cxn ang="T159">
                          <a:pos x="T86" y="T87"/>
                        </a:cxn>
                        <a:cxn ang="T160">
                          <a:pos x="T88" y="T89"/>
                        </a:cxn>
                        <a:cxn ang="T161">
                          <a:pos x="T90" y="T91"/>
                        </a:cxn>
                        <a:cxn ang="T162">
                          <a:pos x="T92" y="T93"/>
                        </a:cxn>
                        <a:cxn ang="T163">
                          <a:pos x="T94" y="T95"/>
                        </a:cxn>
                        <a:cxn ang="T164">
                          <a:pos x="T96" y="T97"/>
                        </a:cxn>
                        <a:cxn ang="T165">
                          <a:pos x="T98" y="T99"/>
                        </a:cxn>
                        <a:cxn ang="T166">
                          <a:pos x="T100" y="T101"/>
                        </a:cxn>
                        <a:cxn ang="T167">
                          <a:pos x="T102" y="T103"/>
                        </a:cxn>
                        <a:cxn ang="T168">
                          <a:pos x="T104" y="T105"/>
                        </a:cxn>
                        <a:cxn ang="T169">
                          <a:pos x="T106" y="T107"/>
                        </a:cxn>
                        <a:cxn ang="T170">
                          <a:pos x="T108" y="T109"/>
                        </a:cxn>
                        <a:cxn ang="T171">
                          <a:pos x="T110" y="T111"/>
                        </a:cxn>
                        <a:cxn ang="T172">
                          <a:pos x="T112" y="T113"/>
                        </a:cxn>
                        <a:cxn ang="T173">
                          <a:pos x="T114" y="T115"/>
                        </a:cxn>
                      </a:cxnLst>
                      <a:rect l="T174" t="T175" r="T176" b="T177"/>
                      <a:pathLst>
                        <a:path w="954" h="808">
                          <a:moveTo>
                            <a:pt x="932" y="710"/>
                          </a:moveTo>
                          <a:lnTo>
                            <a:pt x="916" y="711"/>
                          </a:lnTo>
                          <a:lnTo>
                            <a:pt x="899" y="711"/>
                          </a:lnTo>
                          <a:lnTo>
                            <a:pt x="882" y="712"/>
                          </a:lnTo>
                          <a:lnTo>
                            <a:pt x="865" y="712"/>
                          </a:lnTo>
                          <a:lnTo>
                            <a:pt x="849" y="713"/>
                          </a:lnTo>
                          <a:lnTo>
                            <a:pt x="832" y="714"/>
                          </a:lnTo>
                          <a:lnTo>
                            <a:pt x="814" y="714"/>
                          </a:lnTo>
                          <a:lnTo>
                            <a:pt x="799" y="716"/>
                          </a:lnTo>
                          <a:lnTo>
                            <a:pt x="782" y="716"/>
                          </a:lnTo>
                          <a:lnTo>
                            <a:pt x="764" y="717"/>
                          </a:lnTo>
                          <a:lnTo>
                            <a:pt x="748" y="717"/>
                          </a:lnTo>
                          <a:lnTo>
                            <a:pt x="731" y="717"/>
                          </a:lnTo>
                          <a:lnTo>
                            <a:pt x="715" y="717"/>
                          </a:lnTo>
                          <a:lnTo>
                            <a:pt x="698" y="718"/>
                          </a:lnTo>
                          <a:lnTo>
                            <a:pt x="681" y="718"/>
                          </a:lnTo>
                          <a:lnTo>
                            <a:pt x="666" y="719"/>
                          </a:lnTo>
                          <a:lnTo>
                            <a:pt x="648" y="719"/>
                          </a:lnTo>
                          <a:lnTo>
                            <a:pt x="633" y="720"/>
                          </a:lnTo>
                          <a:lnTo>
                            <a:pt x="615" y="720"/>
                          </a:lnTo>
                          <a:lnTo>
                            <a:pt x="600" y="720"/>
                          </a:lnTo>
                          <a:lnTo>
                            <a:pt x="583" y="720"/>
                          </a:lnTo>
                          <a:lnTo>
                            <a:pt x="566" y="720"/>
                          </a:lnTo>
                          <a:lnTo>
                            <a:pt x="552" y="720"/>
                          </a:lnTo>
                          <a:lnTo>
                            <a:pt x="535" y="721"/>
                          </a:lnTo>
                          <a:lnTo>
                            <a:pt x="520" y="721"/>
                          </a:lnTo>
                          <a:lnTo>
                            <a:pt x="503" y="721"/>
                          </a:lnTo>
                          <a:lnTo>
                            <a:pt x="488" y="721"/>
                          </a:lnTo>
                          <a:lnTo>
                            <a:pt x="474" y="721"/>
                          </a:lnTo>
                          <a:lnTo>
                            <a:pt x="458" y="721"/>
                          </a:lnTo>
                          <a:lnTo>
                            <a:pt x="444" y="721"/>
                          </a:lnTo>
                          <a:lnTo>
                            <a:pt x="430" y="721"/>
                          </a:lnTo>
                          <a:lnTo>
                            <a:pt x="414" y="721"/>
                          </a:lnTo>
                          <a:lnTo>
                            <a:pt x="400" y="721"/>
                          </a:lnTo>
                          <a:lnTo>
                            <a:pt x="387" y="720"/>
                          </a:lnTo>
                          <a:lnTo>
                            <a:pt x="372" y="720"/>
                          </a:lnTo>
                          <a:lnTo>
                            <a:pt x="359" y="720"/>
                          </a:lnTo>
                          <a:lnTo>
                            <a:pt x="346" y="720"/>
                          </a:lnTo>
                          <a:lnTo>
                            <a:pt x="333" y="719"/>
                          </a:lnTo>
                          <a:lnTo>
                            <a:pt x="320" y="719"/>
                          </a:lnTo>
                          <a:lnTo>
                            <a:pt x="308" y="719"/>
                          </a:lnTo>
                          <a:lnTo>
                            <a:pt x="295" y="718"/>
                          </a:lnTo>
                          <a:lnTo>
                            <a:pt x="283" y="717"/>
                          </a:lnTo>
                          <a:lnTo>
                            <a:pt x="271" y="717"/>
                          </a:lnTo>
                          <a:lnTo>
                            <a:pt x="260" y="717"/>
                          </a:lnTo>
                          <a:lnTo>
                            <a:pt x="248" y="716"/>
                          </a:lnTo>
                          <a:lnTo>
                            <a:pt x="238" y="714"/>
                          </a:lnTo>
                          <a:lnTo>
                            <a:pt x="228" y="714"/>
                          </a:lnTo>
                          <a:lnTo>
                            <a:pt x="219" y="714"/>
                          </a:lnTo>
                          <a:lnTo>
                            <a:pt x="208" y="713"/>
                          </a:lnTo>
                          <a:lnTo>
                            <a:pt x="200" y="712"/>
                          </a:lnTo>
                          <a:lnTo>
                            <a:pt x="190" y="711"/>
                          </a:lnTo>
                          <a:lnTo>
                            <a:pt x="182" y="711"/>
                          </a:lnTo>
                          <a:lnTo>
                            <a:pt x="174" y="710"/>
                          </a:lnTo>
                          <a:lnTo>
                            <a:pt x="166" y="708"/>
                          </a:lnTo>
                          <a:lnTo>
                            <a:pt x="159" y="707"/>
                          </a:lnTo>
                          <a:lnTo>
                            <a:pt x="152" y="707"/>
                          </a:lnTo>
                          <a:lnTo>
                            <a:pt x="145" y="705"/>
                          </a:lnTo>
                          <a:lnTo>
                            <a:pt x="139" y="705"/>
                          </a:lnTo>
                          <a:lnTo>
                            <a:pt x="134" y="702"/>
                          </a:lnTo>
                          <a:lnTo>
                            <a:pt x="128" y="702"/>
                          </a:lnTo>
                          <a:lnTo>
                            <a:pt x="125" y="700"/>
                          </a:lnTo>
                          <a:lnTo>
                            <a:pt x="120" y="699"/>
                          </a:lnTo>
                          <a:lnTo>
                            <a:pt x="117" y="698"/>
                          </a:lnTo>
                          <a:lnTo>
                            <a:pt x="114" y="697"/>
                          </a:lnTo>
                          <a:lnTo>
                            <a:pt x="113" y="693"/>
                          </a:lnTo>
                          <a:lnTo>
                            <a:pt x="111" y="689"/>
                          </a:lnTo>
                          <a:lnTo>
                            <a:pt x="110" y="687"/>
                          </a:lnTo>
                          <a:lnTo>
                            <a:pt x="108" y="682"/>
                          </a:lnTo>
                          <a:lnTo>
                            <a:pt x="107" y="678"/>
                          </a:lnTo>
                          <a:lnTo>
                            <a:pt x="106" y="674"/>
                          </a:lnTo>
                          <a:lnTo>
                            <a:pt x="105" y="668"/>
                          </a:lnTo>
                          <a:lnTo>
                            <a:pt x="104" y="663"/>
                          </a:lnTo>
                          <a:lnTo>
                            <a:pt x="102" y="656"/>
                          </a:lnTo>
                          <a:lnTo>
                            <a:pt x="101" y="650"/>
                          </a:lnTo>
                          <a:lnTo>
                            <a:pt x="101" y="644"/>
                          </a:lnTo>
                          <a:lnTo>
                            <a:pt x="100" y="636"/>
                          </a:lnTo>
                          <a:lnTo>
                            <a:pt x="99" y="629"/>
                          </a:lnTo>
                          <a:lnTo>
                            <a:pt x="99" y="622"/>
                          </a:lnTo>
                          <a:lnTo>
                            <a:pt x="98" y="613"/>
                          </a:lnTo>
                          <a:lnTo>
                            <a:pt x="96" y="606"/>
                          </a:lnTo>
                          <a:lnTo>
                            <a:pt x="95" y="597"/>
                          </a:lnTo>
                          <a:lnTo>
                            <a:pt x="95" y="589"/>
                          </a:lnTo>
                          <a:lnTo>
                            <a:pt x="94" y="578"/>
                          </a:lnTo>
                          <a:lnTo>
                            <a:pt x="93" y="570"/>
                          </a:lnTo>
                          <a:lnTo>
                            <a:pt x="93" y="559"/>
                          </a:lnTo>
                          <a:lnTo>
                            <a:pt x="92" y="549"/>
                          </a:lnTo>
                          <a:lnTo>
                            <a:pt x="91" y="540"/>
                          </a:lnTo>
                          <a:lnTo>
                            <a:pt x="91" y="529"/>
                          </a:lnTo>
                          <a:lnTo>
                            <a:pt x="91" y="517"/>
                          </a:lnTo>
                          <a:lnTo>
                            <a:pt x="89" y="507"/>
                          </a:lnTo>
                          <a:lnTo>
                            <a:pt x="89" y="496"/>
                          </a:lnTo>
                          <a:lnTo>
                            <a:pt x="89" y="484"/>
                          </a:lnTo>
                          <a:lnTo>
                            <a:pt x="88" y="473"/>
                          </a:lnTo>
                          <a:lnTo>
                            <a:pt x="88" y="462"/>
                          </a:lnTo>
                          <a:lnTo>
                            <a:pt x="88" y="450"/>
                          </a:lnTo>
                          <a:lnTo>
                            <a:pt x="88" y="438"/>
                          </a:lnTo>
                          <a:lnTo>
                            <a:pt x="87" y="425"/>
                          </a:lnTo>
                          <a:lnTo>
                            <a:pt x="87" y="413"/>
                          </a:lnTo>
                          <a:lnTo>
                            <a:pt x="86" y="400"/>
                          </a:lnTo>
                          <a:lnTo>
                            <a:pt x="86" y="388"/>
                          </a:lnTo>
                          <a:lnTo>
                            <a:pt x="86" y="374"/>
                          </a:lnTo>
                          <a:lnTo>
                            <a:pt x="86" y="361"/>
                          </a:lnTo>
                          <a:lnTo>
                            <a:pt x="86" y="348"/>
                          </a:lnTo>
                          <a:lnTo>
                            <a:pt x="86" y="334"/>
                          </a:lnTo>
                          <a:lnTo>
                            <a:pt x="85" y="320"/>
                          </a:lnTo>
                          <a:lnTo>
                            <a:pt x="85" y="307"/>
                          </a:lnTo>
                          <a:lnTo>
                            <a:pt x="85" y="294"/>
                          </a:lnTo>
                          <a:lnTo>
                            <a:pt x="85" y="280"/>
                          </a:lnTo>
                          <a:lnTo>
                            <a:pt x="85" y="267"/>
                          </a:lnTo>
                          <a:lnTo>
                            <a:pt x="85" y="253"/>
                          </a:lnTo>
                          <a:lnTo>
                            <a:pt x="85" y="238"/>
                          </a:lnTo>
                          <a:lnTo>
                            <a:pt x="86" y="226"/>
                          </a:lnTo>
                          <a:lnTo>
                            <a:pt x="86" y="211"/>
                          </a:lnTo>
                          <a:lnTo>
                            <a:pt x="86" y="198"/>
                          </a:lnTo>
                          <a:lnTo>
                            <a:pt x="86" y="184"/>
                          </a:lnTo>
                          <a:lnTo>
                            <a:pt x="86" y="169"/>
                          </a:lnTo>
                          <a:lnTo>
                            <a:pt x="86" y="155"/>
                          </a:lnTo>
                          <a:lnTo>
                            <a:pt x="86" y="141"/>
                          </a:lnTo>
                          <a:lnTo>
                            <a:pt x="86" y="127"/>
                          </a:lnTo>
                          <a:lnTo>
                            <a:pt x="87" y="114"/>
                          </a:lnTo>
                          <a:lnTo>
                            <a:pt x="87" y="99"/>
                          </a:lnTo>
                          <a:lnTo>
                            <a:pt x="87" y="85"/>
                          </a:lnTo>
                          <a:lnTo>
                            <a:pt x="87" y="71"/>
                          </a:lnTo>
                          <a:lnTo>
                            <a:pt x="88" y="58"/>
                          </a:lnTo>
                          <a:lnTo>
                            <a:pt x="88" y="44"/>
                          </a:lnTo>
                          <a:lnTo>
                            <a:pt x="88" y="31"/>
                          </a:lnTo>
                          <a:lnTo>
                            <a:pt x="89" y="18"/>
                          </a:lnTo>
                          <a:lnTo>
                            <a:pt x="91" y="4"/>
                          </a:lnTo>
                          <a:lnTo>
                            <a:pt x="88" y="2"/>
                          </a:lnTo>
                          <a:lnTo>
                            <a:pt x="86" y="1"/>
                          </a:lnTo>
                          <a:lnTo>
                            <a:pt x="83" y="1"/>
                          </a:lnTo>
                          <a:lnTo>
                            <a:pt x="81" y="1"/>
                          </a:lnTo>
                          <a:lnTo>
                            <a:pt x="79" y="1"/>
                          </a:lnTo>
                          <a:lnTo>
                            <a:pt x="76" y="1"/>
                          </a:lnTo>
                          <a:lnTo>
                            <a:pt x="73" y="0"/>
                          </a:lnTo>
                          <a:lnTo>
                            <a:pt x="69" y="0"/>
                          </a:lnTo>
                          <a:lnTo>
                            <a:pt x="66" y="0"/>
                          </a:lnTo>
                          <a:lnTo>
                            <a:pt x="63" y="0"/>
                          </a:lnTo>
                          <a:lnTo>
                            <a:pt x="58" y="0"/>
                          </a:lnTo>
                          <a:lnTo>
                            <a:pt x="55" y="1"/>
                          </a:lnTo>
                          <a:lnTo>
                            <a:pt x="50" y="1"/>
                          </a:lnTo>
                          <a:lnTo>
                            <a:pt x="48" y="1"/>
                          </a:lnTo>
                          <a:lnTo>
                            <a:pt x="43" y="1"/>
                          </a:lnTo>
                          <a:lnTo>
                            <a:pt x="38" y="1"/>
                          </a:lnTo>
                          <a:lnTo>
                            <a:pt x="35" y="2"/>
                          </a:lnTo>
                          <a:lnTo>
                            <a:pt x="30" y="2"/>
                          </a:lnTo>
                          <a:lnTo>
                            <a:pt x="28" y="2"/>
                          </a:lnTo>
                          <a:lnTo>
                            <a:pt x="24" y="3"/>
                          </a:lnTo>
                          <a:lnTo>
                            <a:pt x="21" y="3"/>
                          </a:lnTo>
                          <a:lnTo>
                            <a:pt x="17" y="4"/>
                          </a:lnTo>
                          <a:lnTo>
                            <a:pt x="15" y="4"/>
                          </a:lnTo>
                          <a:lnTo>
                            <a:pt x="12" y="6"/>
                          </a:lnTo>
                          <a:lnTo>
                            <a:pt x="9" y="6"/>
                          </a:lnTo>
                          <a:lnTo>
                            <a:pt x="7" y="6"/>
                          </a:lnTo>
                          <a:lnTo>
                            <a:pt x="5" y="7"/>
                          </a:lnTo>
                          <a:lnTo>
                            <a:pt x="4" y="8"/>
                          </a:lnTo>
                          <a:lnTo>
                            <a:pt x="4" y="10"/>
                          </a:lnTo>
                          <a:lnTo>
                            <a:pt x="4" y="13"/>
                          </a:lnTo>
                          <a:lnTo>
                            <a:pt x="4" y="16"/>
                          </a:lnTo>
                          <a:lnTo>
                            <a:pt x="3" y="20"/>
                          </a:lnTo>
                          <a:lnTo>
                            <a:pt x="3" y="26"/>
                          </a:lnTo>
                          <a:lnTo>
                            <a:pt x="3" y="28"/>
                          </a:lnTo>
                          <a:lnTo>
                            <a:pt x="3" y="31"/>
                          </a:lnTo>
                          <a:lnTo>
                            <a:pt x="3" y="34"/>
                          </a:lnTo>
                          <a:lnTo>
                            <a:pt x="3" y="39"/>
                          </a:lnTo>
                          <a:lnTo>
                            <a:pt x="3" y="41"/>
                          </a:lnTo>
                          <a:lnTo>
                            <a:pt x="3" y="46"/>
                          </a:lnTo>
                          <a:lnTo>
                            <a:pt x="3" y="50"/>
                          </a:lnTo>
                          <a:lnTo>
                            <a:pt x="3" y="53"/>
                          </a:lnTo>
                          <a:lnTo>
                            <a:pt x="3" y="58"/>
                          </a:lnTo>
                          <a:lnTo>
                            <a:pt x="3" y="61"/>
                          </a:lnTo>
                          <a:lnTo>
                            <a:pt x="3" y="66"/>
                          </a:lnTo>
                          <a:lnTo>
                            <a:pt x="3" y="72"/>
                          </a:lnTo>
                          <a:lnTo>
                            <a:pt x="2" y="77"/>
                          </a:lnTo>
                          <a:lnTo>
                            <a:pt x="2" y="82"/>
                          </a:lnTo>
                          <a:lnTo>
                            <a:pt x="2" y="86"/>
                          </a:lnTo>
                          <a:lnTo>
                            <a:pt x="2" y="92"/>
                          </a:lnTo>
                          <a:lnTo>
                            <a:pt x="2" y="98"/>
                          </a:lnTo>
                          <a:lnTo>
                            <a:pt x="2" y="104"/>
                          </a:lnTo>
                          <a:lnTo>
                            <a:pt x="2" y="110"/>
                          </a:lnTo>
                          <a:lnTo>
                            <a:pt x="2" y="117"/>
                          </a:lnTo>
                          <a:lnTo>
                            <a:pt x="0" y="122"/>
                          </a:lnTo>
                          <a:lnTo>
                            <a:pt x="0" y="128"/>
                          </a:lnTo>
                          <a:lnTo>
                            <a:pt x="0" y="134"/>
                          </a:lnTo>
                          <a:lnTo>
                            <a:pt x="0" y="141"/>
                          </a:lnTo>
                          <a:lnTo>
                            <a:pt x="0" y="147"/>
                          </a:lnTo>
                          <a:lnTo>
                            <a:pt x="0" y="154"/>
                          </a:lnTo>
                          <a:lnTo>
                            <a:pt x="0" y="160"/>
                          </a:lnTo>
                          <a:lnTo>
                            <a:pt x="0" y="167"/>
                          </a:lnTo>
                          <a:lnTo>
                            <a:pt x="0" y="174"/>
                          </a:lnTo>
                          <a:lnTo>
                            <a:pt x="0" y="181"/>
                          </a:lnTo>
                          <a:lnTo>
                            <a:pt x="0" y="188"/>
                          </a:lnTo>
                          <a:lnTo>
                            <a:pt x="0" y="196"/>
                          </a:lnTo>
                          <a:lnTo>
                            <a:pt x="0" y="203"/>
                          </a:lnTo>
                          <a:lnTo>
                            <a:pt x="0" y="210"/>
                          </a:lnTo>
                          <a:lnTo>
                            <a:pt x="0" y="218"/>
                          </a:lnTo>
                          <a:lnTo>
                            <a:pt x="0" y="225"/>
                          </a:lnTo>
                          <a:lnTo>
                            <a:pt x="0" y="232"/>
                          </a:lnTo>
                          <a:lnTo>
                            <a:pt x="0" y="240"/>
                          </a:lnTo>
                          <a:lnTo>
                            <a:pt x="0" y="247"/>
                          </a:lnTo>
                          <a:lnTo>
                            <a:pt x="0" y="255"/>
                          </a:lnTo>
                          <a:lnTo>
                            <a:pt x="0" y="262"/>
                          </a:lnTo>
                          <a:lnTo>
                            <a:pt x="0" y="269"/>
                          </a:lnTo>
                          <a:lnTo>
                            <a:pt x="0" y="278"/>
                          </a:lnTo>
                          <a:lnTo>
                            <a:pt x="0" y="286"/>
                          </a:lnTo>
                          <a:lnTo>
                            <a:pt x="0" y="293"/>
                          </a:lnTo>
                          <a:lnTo>
                            <a:pt x="0" y="301"/>
                          </a:lnTo>
                          <a:lnTo>
                            <a:pt x="0" y="308"/>
                          </a:lnTo>
                          <a:lnTo>
                            <a:pt x="0" y="317"/>
                          </a:lnTo>
                          <a:lnTo>
                            <a:pt x="0" y="325"/>
                          </a:lnTo>
                          <a:lnTo>
                            <a:pt x="0" y="332"/>
                          </a:lnTo>
                          <a:lnTo>
                            <a:pt x="0" y="340"/>
                          </a:lnTo>
                          <a:lnTo>
                            <a:pt x="0" y="349"/>
                          </a:lnTo>
                          <a:lnTo>
                            <a:pt x="0" y="364"/>
                          </a:lnTo>
                          <a:lnTo>
                            <a:pt x="0" y="381"/>
                          </a:lnTo>
                          <a:lnTo>
                            <a:pt x="0" y="395"/>
                          </a:lnTo>
                          <a:lnTo>
                            <a:pt x="0" y="410"/>
                          </a:lnTo>
                          <a:lnTo>
                            <a:pt x="0" y="424"/>
                          </a:lnTo>
                          <a:lnTo>
                            <a:pt x="2" y="439"/>
                          </a:lnTo>
                          <a:lnTo>
                            <a:pt x="2" y="452"/>
                          </a:lnTo>
                          <a:lnTo>
                            <a:pt x="3" y="465"/>
                          </a:lnTo>
                          <a:lnTo>
                            <a:pt x="3" y="478"/>
                          </a:lnTo>
                          <a:lnTo>
                            <a:pt x="3" y="490"/>
                          </a:lnTo>
                          <a:lnTo>
                            <a:pt x="3" y="502"/>
                          </a:lnTo>
                          <a:lnTo>
                            <a:pt x="4" y="514"/>
                          </a:lnTo>
                          <a:lnTo>
                            <a:pt x="4" y="524"/>
                          </a:lnTo>
                          <a:lnTo>
                            <a:pt x="5" y="535"/>
                          </a:lnTo>
                          <a:lnTo>
                            <a:pt x="5" y="546"/>
                          </a:lnTo>
                          <a:lnTo>
                            <a:pt x="6" y="556"/>
                          </a:lnTo>
                          <a:lnTo>
                            <a:pt x="6" y="565"/>
                          </a:lnTo>
                          <a:lnTo>
                            <a:pt x="7" y="575"/>
                          </a:lnTo>
                          <a:lnTo>
                            <a:pt x="7" y="584"/>
                          </a:lnTo>
                          <a:lnTo>
                            <a:pt x="9" y="593"/>
                          </a:lnTo>
                          <a:lnTo>
                            <a:pt x="10" y="600"/>
                          </a:lnTo>
                          <a:lnTo>
                            <a:pt x="10" y="609"/>
                          </a:lnTo>
                          <a:lnTo>
                            <a:pt x="11" y="617"/>
                          </a:lnTo>
                          <a:lnTo>
                            <a:pt x="12" y="625"/>
                          </a:lnTo>
                          <a:lnTo>
                            <a:pt x="12" y="631"/>
                          </a:lnTo>
                          <a:lnTo>
                            <a:pt x="13" y="638"/>
                          </a:lnTo>
                          <a:lnTo>
                            <a:pt x="15" y="646"/>
                          </a:lnTo>
                          <a:lnTo>
                            <a:pt x="15" y="651"/>
                          </a:lnTo>
                          <a:lnTo>
                            <a:pt x="16" y="657"/>
                          </a:lnTo>
                          <a:lnTo>
                            <a:pt x="17" y="663"/>
                          </a:lnTo>
                          <a:lnTo>
                            <a:pt x="17" y="669"/>
                          </a:lnTo>
                          <a:lnTo>
                            <a:pt x="19" y="674"/>
                          </a:lnTo>
                          <a:lnTo>
                            <a:pt x="21" y="679"/>
                          </a:lnTo>
                          <a:lnTo>
                            <a:pt x="21" y="685"/>
                          </a:lnTo>
                          <a:lnTo>
                            <a:pt x="22" y="689"/>
                          </a:lnTo>
                          <a:lnTo>
                            <a:pt x="23" y="693"/>
                          </a:lnTo>
                          <a:lnTo>
                            <a:pt x="23" y="697"/>
                          </a:lnTo>
                          <a:lnTo>
                            <a:pt x="25" y="701"/>
                          </a:lnTo>
                          <a:lnTo>
                            <a:pt x="25" y="705"/>
                          </a:lnTo>
                          <a:lnTo>
                            <a:pt x="26" y="708"/>
                          </a:lnTo>
                          <a:lnTo>
                            <a:pt x="28" y="712"/>
                          </a:lnTo>
                          <a:lnTo>
                            <a:pt x="28" y="714"/>
                          </a:lnTo>
                          <a:lnTo>
                            <a:pt x="29" y="718"/>
                          </a:lnTo>
                          <a:lnTo>
                            <a:pt x="30" y="720"/>
                          </a:lnTo>
                          <a:lnTo>
                            <a:pt x="30" y="723"/>
                          </a:lnTo>
                          <a:lnTo>
                            <a:pt x="32" y="726"/>
                          </a:lnTo>
                          <a:lnTo>
                            <a:pt x="32" y="729"/>
                          </a:lnTo>
                          <a:lnTo>
                            <a:pt x="34" y="731"/>
                          </a:lnTo>
                          <a:lnTo>
                            <a:pt x="35" y="735"/>
                          </a:lnTo>
                          <a:lnTo>
                            <a:pt x="37" y="738"/>
                          </a:lnTo>
                          <a:lnTo>
                            <a:pt x="38" y="740"/>
                          </a:lnTo>
                          <a:lnTo>
                            <a:pt x="41" y="744"/>
                          </a:lnTo>
                          <a:lnTo>
                            <a:pt x="43" y="749"/>
                          </a:lnTo>
                          <a:lnTo>
                            <a:pt x="48" y="752"/>
                          </a:lnTo>
                          <a:lnTo>
                            <a:pt x="50" y="757"/>
                          </a:lnTo>
                          <a:lnTo>
                            <a:pt x="55" y="762"/>
                          </a:lnTo>
                          <a:lnTo>
                            <a:pt x="56" y="763"/>
                          </a:lnTo>
                          <a:lnTo>
                            <a:pt x="61" y="765"/>
                          </a:lnTo>
                          <a:lnTo>
                            <a:pt x="63" y="768"/>
                          </a:lnTo>
                          <a:lnTo>
                            <a:pt x="68" y="771"/>
                          </a:lnTo>
                          <a:lnTo>
                            <a:pt x="70" y="773"/>
                          </a:lnTo>
                          <a:lnTo>
                            <a:pt x="73" y="774"/>
                          </a:lnTo>
                          <a:lnTo>
                            <a:pt x="75" y="775"/>
                          </a:lnTo>
                          <a:lnTo>
                            <a:pt x="79" y="775"/>
                          </a:lnTo>
                          <a:lnTo>
                            <a:pt x="81" y="777"/>
                          </a:lnTo>
                          <a:lnTo>
                            <a:pt x="85" y="778"/>
                          </a:lnTo>
                          <a:lnTo>
                            <a:pt x="88" y="780"/>
                          </a:lnTo>
                          <a:lnTo>
                            <a:pt x="92" y="781"/>
                          </a:lnTo>
                          <a:lnTo>
                            <a:pt x="96" y="782"/>
                          </a:lnTo>
                          <a:lnTo>
                            <a:pt x="100" y="783"/>
                          </a:lnTo>
                          <a:lnTo>
                            <a:pt x="105" y="784"/>
                          </a:lnTo>
                          <a:lnTo>
                            <a:pt x="110" y="786"/>
                          </a:lnTo>
                          <a:lnTo>
                            <a:pt x="114" y="786"/>
                          </a:lnTo>
                          <a:lnTo>
                            <a:pt x="119" y="788"/>
                          </a:lnTo>
                          <a:lnTo>
                            <a:pt x="125" y="788"/>
                          </a:lnTo>
                          <a:lnTo>
                            <a:pt x="131" y="790"/>
                          </a:lnTo>
                          <a:lnTo>
                            <a:pt x="137" y="790"/>
                          </a:lnTo>
                          <a:lnTo>
                            <a:pt x="144" y="793"/>
                          </a:lnTo>
                          <a:lnTo>
                            <a:pt x="150" y="793"/>
                          </a:lnTo>
                          <a:lnTo>
                            <a:pt x="157" y="794"/>
                          </a:lnTo>
                          <a:lnTo>
                            <a:pt x="164" y="795"/>
                          </a:lnTo>
                          <a:lnTo>
                            <a:pt x="172" y="796"/>
                          </a:lnTo>
                          <a:lnTo>
                            <a:pt x="181" y="796"/>
                          </a:lnTo>
                          <a:lnTo>
                            <a:pt x="190" y="799"/>
                          </a:lnTo>
                          <a:lnTo>
                            <a:pt x="198" y="799"/>
                          </a:lnTo>
                          <a:lnTo>
                            <a:pt x="208" y="800"/>
                          </a:lnTo>
                          <a:lnTo>
                            <a:pt x="217" y="800"/>
                          </a:lnTo>
                          <a:lnTo>
                            <a:pt x="228" y="801"/>
                          </a:lnTo>
                          <a:lnTo>
                            <a:pt x="238" y="801"/>
                          </a:lnTo>
                          <a:lnTo>
                            <a:pt x="250" y="802"/>
                          </a:lnTo>
                          <a:lnTo>
                            <a:pt x="260" y="803"/>
                          </a:lnTo>
                          <a:lnTo>
                            <a:pt x="273" y="803"/>
                          </a:lnTo>
                          <a:lnTo>
                            <a:pt x="284" y="803"/>
                          </a:lnTo>
                          <a:lnTo>
                            <a:pt x="297" y="805"/>
                          </a:lnTo>
                          <a:lnTo>
                            <a:pt x="310" y="806"/>
                          </a:lnTo>
                          <a:lnTo>
                            <a:pt x="324" y="806"/>
                          </a:lnTo>
                          <a:lnTo>
                            <a:pt x="339" y="806"/>
                          </a:lnTo>
                          <a:lnTo>
                            <a:pt x="352" y="806"/>
                          </a:lnTo>
                          <a:lnTo>
                            <a:pt x="367" y="807"/>
                          </a:lnTo>
                          <a:lnTo>
                            <a:pt x="384" y="808"/>
                          </a:lnTo>
                          <a:lnTo>
                            <a:pt x="399" y="808"/>
                          </a:lnTo>
                          <a:lnTo>
                            <a:pt x="416" y="808"/>
                          </a:lnTo>
                          <a:lnTo>
                            <a:pt x="432" y="808"/>
                          </a:lnTo>
                          <a:lnTo>
                            <a:pt x="451" y="808"/>
                          </a:lnTo>
                          <a:lnTo>
                            <a:pt x="470" y="808"/>
                          </a:lnTo>
                          <a:lnTo>
                            <a:pt x="488" y="808"/>
                          </a:lnTo>
                          <a:lnTo>
                            <a:pt x="508" y="808"/>
                          </a:lnTo>
                          <a:lnTo>
                            <a:pt x="528" y="808"/>
                          </a:lnTo>
                          <a:lnTo>
                            <a:pt x="538" y="808"/>
                          </a:lnTo>
                          <a:lnTo>
                            <a:pt x="546" y="808"/>
                          </a:lnTo>
                          <a:lnTo>
                            <a:pt x="557" y="807"/>
                          </a:lnTo>
                          <a:lnTo>
                            <a:pt x="566" y="807"/>
                          </a:lnTo>
                          <a:lnTo>
                            <a:pt x="575" y="806"/>
                          </a:lnTo>
                          <a:lnTo>
                            <a:pt x="585" y="806"/>
                          </a:lnTo>
                          <a:lnTo>
                            <a:pt x="595" y="806"/>
                          </a:lnTo>
                          <a:lnTo>
                            <a:pt x="604" y="806"/>
                          </a:lnTo>
                          <a:lnTo>
                            <a:pt x="614" y="806"/>
                          </a:lnTo>
                          <a:lnTo>
                            <a:pt x="622" y="806"/>
                          </a:lnTo>
                          <a:lnTo>
                            <a:pt x="632" y="806"/>
                          </a:lnTo>
                          <a:lnTo>
                            <a:pt x="641" y="806"/>
                          </a:lnTo>
                          <a:lnTo>
                            <a:pt x="651" y="806"/>
                          </a:lnTo>
                          <a:lnTo>
                            <a:pt x="660" y="806"/>
                          </a:lnTo>
                          <a:lnTo>
                            <a:pt x="668" y="806"/>
                          </a:lnTo>
                          <a:lnTo>
                            <a:pt x="678" y="806"/>
                          </a:lnTo>
                          <a:lnTo>
                            <a:pt x="686" y="805"/>
                          </a:lnTo>
                          <a:lnTo>
                            <a:pt x="696" y="803"/>
                          </a:lnTo>
                          <a:lnTo>
                            <a:pt x="704" y="803"/>
                          </a:lnTo>
                          <a:lnTo>
                            <a:pt x="713" y="803"/>
                          </a:lnTo>
                          <a:lnTo>
                            <a:pt x="722" y="803"/>
                          </a:lnTo>
                          <a:lnTo>
                            <a:pt x="730" y="803"/>
                          </a:lnTo>
                          <a:lnTo>
                            <a:pt x="738" y="803"/>
                          </a:lnTo>
                          <a:lnTo>
                            <a:pt x="747" y="803"/>
                          </a:lnTo>
                          <a:lnTo>
                            <a:pt x="755" y="802"/>
                          </a:lnTo>
                          <a:lnTo>
                            <a:pt x="763" y="801"/>
                          </a:lnTo>
                          <a:lnTo>
                            <a:pt x="772" y="801"/>
                          </a:lnTo>
                          <a:lnTo>
                            <a:pt x="780" y="801"/>
                          </a:lnTo>
                          <a:lnTo>
                            <a:pt x="787" y="801"/>
                          </a:lnTo>
                          <a:lnTo>
                            <a:pt x="794" y="801"/>
                          </a:lnTo>
                          <a:lnTo>
                            <a:pt x="802" y="801"/>
                          </a:lnTo>
                          <a:lnTo>
                            <a:pt x="810" y="801"/>
                          </a:lnTo>
                          <a:lnTo>
                            <a:pt x="817" y="801"/>
                          </a:lnTo>
                          <a:lnTo>
                            <a:pt x="824" y="800"/>
                          </a:lnTo>
                          <a:lnTo>
                            <a:pt x="830" y="800"/>
                          </a:lnTo>
                          <a:lnTo>
                            <a:pt x="838" y="800"/>
                          </a:lnTo>
                          <a:lnTo>
                            <a:pt x="844" y="799"/>
                          </a:lnTo>
                          <a:lnTo>
                            <a:pt x="850" y="799"/>
                          </a:lnTo>
                          <a:lnTo>
                            <a:pt x="856" y="799"/>
                          </a:lnTo>
                          <a:lnTo>
                            <a:pt x="863" y="799"/>
                          </a:lnTo>
                          <a:lnTo>
                            <a:pt x="868" y="797"/>
                          </a:lnTo>
                          <a:lnTo>
                            <a:pt x="875" y="797"/>
                          </a:lnTo>
                          <a:lnTo>
                            <a:pt x="881" y="797"/>
                          </a:lnTo>
                          <a:lnTo>
                            <a:pt x="885" y="797"/>
                          </a:lnTo>
                          <a:lnTo>
                            <a:pt x="890" y="796"/>
                          </a:lnTo>
                          <a:lnTo>
                            <a:pt x="896" y="796"/>
                          </a:lnTo>
                          <a:lnTo>
                            <a:pt x="901" y="796"/>
                          </a:lnTo>
                          <a:lnTo>
                            <a:pt x="906" y="796"/>
                          </a:lnTo>
                          <a:lnTo>
                            <a:pt x="909" y="796"/>
                          </a:lnTo>
                          <a:lnTo>
                            <a:pt x="914" y="795"/>
                          </a:lnTo>
                          <a:lnTo>
                            <a:pt x="919" y="795"/>
                          </a:lnTo>
                          <a:lnTo>
                            <a:pt x="921" y="795"/>
                          </a:lnTo>
                          <a:lnTo>
                            <a:pt x="925" y="794"/>
                          </a:lnTo>
                          <a:lnTo>
                            <a:pt x="928" y="794"/>
                          </a:lnTo>
                          <a:lnTo>
                            <a:pt x="932" y="794"/>
                          </a:lnTo>
                          <a:lnTo>
                            <a:pt x="935" y="794"/>
                          </a:lnTo>
                          <a:lnTo>
                            <a:pt x="940" y="794"/>
                          </a:lnTo>
                          <a:lnTo>
                            <a:pt x="944" y="794"/>
                          </a:lnTo>
                          <a:lnTo>
                            <a:pt x="947" y="794"/>
                          </a:lnTo>
                          <a:lnTo>
                            <a:pt x="950" y="794"/>
                          </a:lnTo>
                          <a:lnTo>
                            <a:pt x="952" y="793"/>
                          </a:lnTo>
                          <a:lnTo>
                            <a:pt x="954" y="790"/>
                          </a:lnTo>
                          <a:lnTo>
                            <a:pt x="954" y="788"/>
                          </a:lnTo>
                          <a:lnTo>
                            <a:pt x="954" y="786"/>
                          </a:lnTo>
                          <a:lnTo>
                            <a:pt x="954" y="783"/>
                          </a:lnTo>
                          <a:lnTo>
                            <a:pt x="954" y="781"/>
                          </a:lnTo>
                          <a:lnTo>
                            <a:pt x="954" y="777"/>
                          </a:lnTo>
                          <a:lnTo>
                            <a:pt x="953" y="774"/>
                          </a:lnTo>
                          <a:lnTo>
                            <a:pt x="952" y="770"/>
                          </a:lnTo>
                          <a:lnTo>
                            <a:pt x="952" y="767"/>
                          </a:lnTo>
                          <a:lnTo>
                            <a:pt x="951" y="763"/>
                          </a:lnTo>
                          <a:lnTo>
                            <a:pt x="950" y="759"/>
                          </a:lnTo>
                          <a:lnTo>
                            <a:pt x="950" y="755"/>
                          </a:lnTo>
                          <a:lnTo>
                            <a:pt x="948" y="751"/>
                          </a:lnTo>
                          <a:lnTo>
                            <a:pt x="946" y="748"/>
                          </a:lnTo>
                          <a:lnTo>
                            <a:pt x="945" y="743"/>
                          </a:lnTo>
                          <a:lnTo>
                            <a:pt x="944" y="739"/>
                          </a:lnTo>
                          <a:lnTo>
                            <a:pt x="942" y="736"/>
                          </a:lnTo>
                          <a:lnTo>
                            <a:pt x="941" y="732"/>
                          </a:lnTo>
                          <a:lnTo>
                            <a:pt x="939" y="729"/>
                          </a:lnTo>
                          <a:lnTo>
                            <a:pt x="939" y="725"/>
                          </a:lnTo>
                          <a:lnTo>
                            <a:pt x="938" y="723"/>
                          </a:lnTo>
                          <a:lnTo>
                            <a:pt x="937" y="720"/>
                          </a:lnTo>
                          <a:lnTo>
                            <a:pt x="934" y="717"/>
                          </a:lnTo>
                          <a:lnTo>
                            <a:pt x="934" y="714"/>
                          </a:lnTo>
                          <a:lnTo>
                            <a:pt x="934" y="713"/>
                          </a:lnTo>
                          <a:lnTo>
                            <a:pt x="932" y="711"/>
                          </a:lnTo>
                          <a:lnTo>
                            <a:pt x="932" y="71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75" name="Freeform 158"/>
                    <p:cNvSpPr>
                      <a:spLocks/>
                    </p:cNvSpPr>
                    <p:nvPr/>
                  </p:nvSpPr>
                  <p:spPr bwMode="auto">
                    <a:xfrm>
                      <a:off x="5409" y="1590"/>
                      <a:ext cx="202" cy="39"/>
                    </a:xfrm>
                    <a:custGeom>
                      <a:avLst/>
                      <a:gdLst>
                        <a:gd name="T0" fmla="*/ 1 w 605"/>
                        <a:gd name="T1" fmla="*/ 4 h 119"/>
                        <a:gd name="T2" fmla="*/ 2 w 605"/>
                        <a:gd name="T3" fmla="*/ 4 h 119"/>
                        <a:gd name="T4" fmla="*/ 3 w 605"/>
                        <a:gd name="T5" fmla="*/ 4 h 119"/>
                        <a:gd name="T6" fmla="*/ 4 w 605"/>
                        <a:gd name="T7" fmla="*/ 4 h 119"/>
                        <a:gd name="T8" fmla="*/ 5 w 605"/>
                        <a:gd name="T9" fmla="*/ 3 h 119"/>
                        <a:gd name="T10" fmla="*/ 6 w 605"/>
                        <a:gd name="T11" fmla="*/ 3 h 119"/>
                        <a:gd name="T12" fmla="*/ 7 w 605"/>
                        <a:gd name="T13" fmla="*/ 3 h 119"/>
                        <a:gd name="T14" fmla="*/ 8 w 605"/>
                        <a:gd name="T15" fmla="*/ 3 h 119"/>
                        <a:gd name="T16" fmla="*/ 9 w 605"/>
                        <a:gd name="T17" fmla="*/ 3 h 119"/>
                        <a:gd name="T18" fmla="*/ 10 w 605"/>
                        <a:gd name="T19" fmla="*/ 3 h 119"/>
                        <a:gd name="T20" fmla="*/ 11 w 605"/>
                        <a:gd name="T21" fmla="*/ 3 h 119"/>
                        <a:gd name="T22" fmla="*/ 12 w 605"/>
                        <a:gd name="T23" fmla="*/ 3 h 119"/>
                        <a:gd name="T24" fmla="*/ 13 w 605"/>
                        <a:gd name="T25" fmla="*/ 3 h 119"/>
                        <a:gd name="T26" fmla="*/ 14 w 605"/>
                        <a:gd name="T27" fmla="*/ 3 h 119"/>
                        <a:gd name="T28" fmla="*/ 15 w 605"/>
                        <a:gd name="T29" fmla="*/ 3 h 119"/>
                        <a:gd name="T30" fmla="*/ 16 w 605"/>
                        <a:gd name="T31" fmla="*/ 3 h 119"/>
                        <a:gd name="T32" fmla="*/ 17 w 605"/>
                        <a:gd name="T33" fmla="*/ 3 h 119"/>
                        <a:gd name="T34" fmla="*/ 18 w 605"/>
                        <a:gd name="T35" fmla="*/ 3 h 119"/>
                        <a:gd name="T36" fmla="*/ 19 w 605"/>
                        <a:gd name="T37" fmla="*/ 3 h 119"/>
                        <a:gd name="T38" fmla="*/ 20 w 605"/>
                        <a:gd name="T39" fmla="*/ 4 h 119"/>
                        <a:gd name="T40" fmla="*/ 21 w 605"/>
                        <a:gd name="T41" fmla="*/ 4 h 119"/>
                        <a:gd name="T42" fmla="*/ 22 w 605"/>
                        <a:gd name="T43" fmla="*/ 4 h 119"/>
                        <a:gd name="T44" fmla="*/ 22 w 605"/>
                        <a:gd name="T45" fmla="*/ 1 h 119"/>
                        <a:gd name="T46" fmla="*/ 21 w 605"/>
                        <a:gd name="T47" fmla="*/ 1 h 119"/>
                        <a:gd name="T48" fmla="*/ 20 w 605"/>
                        <a:gd name="T49" fmla="*/ 1 h 119"/>
                        <a:gd name="T50" fmla="*/ 19 w 605"/>
                        <a:gd name="T51" fmla="*/ 0 h 119"/>
                        <a:gd name="T52" fmla="*/ 18 w 605"/>
                        <a:gd name="T53" fmla="*/ 0 h 119"/>
                        <a:gd name="T54" fmla="*/ 17 w 605"/>
                        <a:gd name="T55" fmla="*/ 0 h 119"/>
                        <a:gd name="T56" fmla="*/ 16 w 605"/>
                        <a:gd name="T57" fmla="*/ 0 h 119"/>
                        <a:gd name="T58" fmla="*/ 15 w 605"/>
                        <a:gd name="T59" fmla="*/ 0 h 119"/>
                        <a:gd name="T60" fmla="*/ 14 w 605"/>
                        <a:gd name="T61" fmla="*/ 0 h 119"/>
                        <a:gd name="T62" fmla="*/ 13 w 605"/>
                        <a:gd name="T63" fmla="*/ 0 h 119"/>
                        <a:gd name="T64" fmla="*/ 12 w 605"/>
                        <a:gd name="T65" fmla="*/ 0 h 119"/>
                        <a:gd name="T66" fmla="*/ 10 w 605"/>
                        <a:gd name="T67" fmla="*/ 0 h 119"/>
                        <a:gd name="T68" fmla="*/ 9 w 605"/>
                        <a:gd name="T69" fmla="*/ 0 h 119"/>
                        <a:gd name="T70" fmla="*/ 8 w 605"/>
                        <a:gd name="T71" fmla="*/ 0 h 119"/>
                        <a:gd name="T72" fmla="*/ 7 w 605"/>
                        <a:gd name="T73" fmla="*/ 0 h 119"/>
                        <a:gd name="T74" fmla="*/ 6 w 605"/>
                        <a:gd name="T75" fmla="*/ 0 h 119"/>
                        <a:gd name="T76" fmla="*/ 5 w 605"/>
                        <a:gd name="T77" fmla="*/ 0 h 119"/>
                        <a:gd name="T78" fmla="*/ 4 w 605"/>
                        <a:gd name="T79" fmla="*/ 1 h 119"/>
                        <a:gd name="T80" fmla="*/ 3 w 605"/>
                        <a:gd name="T81" fmla="*/ 1 h 119"/>
                        <a:gd name="T82" fmla="*/ 2 w 605"/>
                        <a:gd name="T83" fmla="*/ 1 h 119"/>
                        <a:gd name="T84" fmla="*/ 1 w 605"/>
                        <a:gd name="T85" fmla="*/ 1 h 119"/>
                        <a:gd name="T86" fmla="*/ 0 w 605"/>
                        <a:gd name="T87" fmla="*/ 1 h 119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605"/>
                        <a:gd name="T133" fmla="*/ 0 h 119"/>
                        <a:gd name="T134" fmla="*/ 605 w 605"/>
                        <a:gd name="T135" fmla="*/ 119 h 119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605" h="119">
                          <a:moveTo>
                            <a:pt x="0" y="34"/>
                          </a:moveTo>
                          <a:lnTo>
                            <a:pt x="14" y="119"/>
                          </a:lnTo>
                          <a:lnTo>
                            <a:pt x="23" y="117"/>
                          </a:lnTo>
                          <a:lnTo>
                            <a:pt x="34" y="114"/>
                          </a:lnTo>
                          <a:lnTo>
                            <a:pt x="42" y="112"/>
                          </a:lnTo>
                          <a:lnTo>
                            <a:pt x="52" y="111"/>
                          </a:lnTo>
                          <a:lnTo>
                            <a:pt x="62" y="110"/>
                          </a:lnTo>
                          <a:lnTo>
                            <a:pt x="72" y="108"/>
                          </a:lnTo>
                          <a:lnTo>
                            <a:pt x="80" y="106"/>
                          </a:lnTo>
                          <a:lnTo>
                            <a:pt x="91" y="105"/>
                          </a:lnTo>
                          <a:lnTo>
                            <a:pt x="100" y="104"/>
                          </a:lnTo>
                          <a:lnTo>
                            <a:pt x="110" y="101"/>
                          </a:lnTo>
                          <a:lnTo>
                            <a:pt x="119" y="101"/>
                          </a:lnTo>
                          <a:lnTo>
                            <a:pt x="129" y="99"/>
                          </a:lnTo>
                          <a:lnTo>
                            <a:pt x="138" y="98"/>
                          </a:lnTo>
                          <a:lnTo>
                            <a:pt x="148" y="97"/>
                          </a:lnTo>
                          <a:lnTo>
                            <a:pt x="156" y="97"/>
                          </a:lnTo>
                          <a:lnTo>
                            <a:pt x="166" y="95"/>
                          </a:lnTo>
                          <a:lnTo>
                            <a:pt x="176" y="94"/>
                          </a:lnTo>
                          <a:lnTo>
                            <a:pt x="185" y="94"/>
                          </a:lnTo>
                          <a:lnTo>
                            <a:pt x="194" y="93"/>
                          </a:lnTo>
                          <a:lnTo>
                            <a:pt x="204" y="92"/>
                          </a:lnTo>
                          <a:lnTo>
                            <a:pt x="212" y="92"/>
                          </a:lnTo>
                          <a:lnTo>
                            <a:pt x="221" y="91"/>
                          </a:lnTo>
                          <a:lnTo>
                            <a:pt x="231" y="89"/>
                          </a:lnTo>
                          <a:lnTo>
                            <a:pt x="239" y="89"/>
                          </a:lnTo>
                          <a:lnTo>
                            <a:pt x="249" y="89"/>
                          </a:lnTo>
                          <a:lnTo>
                            <a:pt x="257" y="88"/>
                          </a:lnTo>
                          <a:lnTo>
                            <a:pt x="268" y="88"/>
                          </a:lnTo>
                          <a:lnTo>
                            <a:pt x="276" y="88"/>
                          </a:lnTo>
                          <a:lnTo>
                            <a:pt x="286" y="87"/>
                          </a:lnTo>
                          <a:lnTo>
                            <a:pt x="294" y="87"/>
                          </a:lnTo>
                          <a:lnTo>
                            <a:pt x="303" y="87"/>
                          </a:lnTo>
                          <a:lnTo>
                            <a:pt x="313" y="87"/>
                          </a:lnTo>
                          <a:lnTo>
                            <a:pt x="321" y="86"/>
                          </a:lnTo>
                          <a:lnTo>
                            <a:pt x="329" y="86"/>
                          </a:lnTo>
                          <a:lnTo>
                            <a:pt x="339" y="86"/>
                          </a:lnTo>
                          <a:lnTo>
                            <a:pt x="347" y="86"/>
                          </a:lnTo>
                          <a:lnTo>
                            <a:pt x="356" y="86"/>
                          </a:lnTo>
                          <a:lnTo>
                            <a:pt x="365" y="86"/>
                          </a:lnTo>
                          <a:lnTo>
                            <a:pt x="373" y="86"/>
                          </a:lnTo>
                          <a:lnTo>
                            <a:pt x="383" y="87"/>
                          </a:lnTo>
                          <a:lnTo>
                            <a:pt x="391" y="87"/>
                          </a:lnTo>
                          <a:lnTo>
                            <a:pt x="399" y="88"/>
                          </a:lnTo>
                          <a:lnTo>
                            <a:pt x="409" y="88"/>
                          </a:lnTo>
                          <a:lnTo>
                            <a:pt x="417" y="89"/>
                          </a:lnTo>
                          <a:lnTo>
                            <a:pt x="427" y="89"/>
                          </a:lnTo>
                          <a:lnTo>
                            <a:pt x="435" y="91"/>
                          </a:lnTo>
                          <a:lnTo>
                            <a:pt x="443" y="91"/>
                          </a:lnTo>
                          <a:lnTo>
                            <a:pt x="453" y="92"/>
                          </a:lnTo>
                          <a:lnTo>
                            <a:pt x="461" y="92"/>
                          </a:lnTo>
                          <a:lnTo>
                            <a:pt x="469" y="93"/>
                          </a:lnTo>
                          <a:lnTo>
                            <a:pt x="478" y="94"/>
                          </a:lnTo>
                          <a:lnTo>
                            <a:pt x="487" y="95"/>
                          </a:lnTo>
                          <a:lnTo>
                            <a:pt x="496" y="97"/>
                          </a:lnTo>
                          <a:lnTo>
                            <a:pt x="503" y="97"/>
                          </a:lnTo>
                          <a:lnTo>
                            <a:pt x="512" y="98"/>
                          </a:lnTo>
                          <a:lnTo>
                            <a:pt x="520" y="99"/>
                          </a:lnTo>
                          <a:lnTo>
                            <a:pt x="529" y="100"/>
                          </a:lnTo>
                          <a:lnTo>
                            <a:pt x="537" y="101"/>
                          </a:lnTo>
                          <a:lnTo>
                            <a:pt x="545" y="104"/>
                          </a:lnTo>
                          <a:lnTo>
                            <a:pt x="555" y="104"/>
                          </a:lnTo>
                          <a:lnTo>
                            <a:pt x="563" y="106"/>
                          </a:lnTo>
                          <a:lnTo>
                            <a:pt x="571" y="107"/>
                          </a:lnTo>
                          <a:lnTo>
                            <a:pt x="580" y="110"/>
                          </a:lnTo>
                          <a:lnTo>
                            <a:pt x="589" y="111"/>
                          </a:lnTo>
                          <a:lnTo>
                            <a:pt x="605" y="25"/>
                          </a:lnTo>
                          <a:lnTo>
                            <a:pt x="594" y="23"/>
                          </a:lnTo>
                          <a:lnTo>
                            <a:pt x="586" y="22"/>
                          </a:lnTo>
                          <a:lnTo>
                            <a:pt x="576" y="21"/>
                          </a:lnTo>
                          <a:lnTo>
                            <a:pt x="568" y="18"/>
                          </a:lnTo>
                          <a:lnTo>
                            <a:pt x="558" y="18"/>
                          </a:lnTo>
                          <a:lnTo>
                            <a:pt x="550" y="16"/>
                          </a:lnTo>
                          <a:lnTo>
                            <a:pt x="541" y="15"/>
                          </a:lnTo>
                          <a:lnTo>
                            <a:pt x="532" y="14"/>
                          </a:lnTo>
                          <a:lnTo>
                            <a:pt x="523" y="12"/>
                          </a:lnTo>
                          <a:lnTo>
                            <a:pt x="513" y="11"/>
                          </a:lnTo>
                          <a:lnTo>
                            <a:pt x="505" y="10"/>
                          </a:lnTo>
                          <a:lnTo>
                            <a:pt x="496" y="9"/>
                          </a:lnTo>
                          <a:lnTo>
                            <a:pt x="487" y="8"/>
                          </a:lnTo>
                          <a:lnTo>
                            <a:pt x="478" y="8"/>
                          </a:lnTo>
                          <a:lnTo>
                            <a:pt x="468" y="6"/>
                          </a:lnTo>
                          <a:lnTo>
                            <a:pt x="460" y="5"/>
                          </a:lnTo>
                          <a:lnTo>
                            <a:pt x="450" y="4"/>
                          </a:lnTo>
                          <a:lnTo>
                            <a:pt x="441" y="4"/>
                          </a:lnTo>
                          <a:lnTo>
                            <a:pt x="431" y="3"/>
                          </a:lnTo>
                          <a:lnTo>
                            <a:pt x="423" y="3"/>
                          </a:lnTo>
                          <a:lnTo>
                            <a:pt x="414" y="2"/>
                          </a:lnTo>
                          <a:lnTo>
                            <a:pt x="404" y="2"/>
                          </a:lnTo>
                          <a:lnTo>
                            <a:pt x="395" y="0"/>
                          </a:lnTo>
                          <a:lnTo>
                            <a:pt x="386" y="0"/>
                          </a:lnTo>
                          <a:lnTo>
                            <a:pt x="377" y="0"/>
                          </a:lnTo>
                          <a:lnTo>
                            <a:pt x="369" y="0"/>
                          </a:lnTo>
                          <a:lnTo>
                            <a:pt x="359" y="0"/>
                          </a:lnTo>
                          <a:lnTo>
                            <a:pt x="350" y="0"/>
                          </a:lnTo>
                          <a:lnTo>
                            <a:pt x="340" y="0"/>
                          </a:lnTo>
                          <a:lnTo>
                            <a:pt x="331" y="0"/>
                          </a:lnTo>
                          <a:lnTo>
                            <a:pt x="321" y="0"/>
                          </a:lnTo>
                          <a:lnTo>
                            <a:pt x="312" y="0"/>
                          </a:lnTo>
                          <a:lnTo>
                            <a:pt x="302" y="0"/>
                          </a:lnTo>
                          <a:lnTo>
                            <a:pt x="293" y="0"/>
                          </a:lnTo>
                          <a:lnTo>
                            <a:pt x="283" y="0"/>
                          </a:lnTo>
                          <a:lnTo>
                            <a:pt x="274" y="0"/>
                          </a:lnTo>
                          <a:lnTo>
                            <a:pt x="264" y="0"/>
                          </a:lnTo>
                          <a:lnTo>
                            <a:pt x="255" y="2"/>
                          </a:lnTo>
                          <a:lnTo>
                            <a:pt x="245" y="2"/>
                          </a:lnTo>
                          <a:lnTo>
                            <a:pt x="236" y="3"/>
                          </a:lnTo>
                          <a:lnTo>
                            <a:pt x="226" y="3"/>
                          </a:lnTo>
                          <a:lnTo>
                            <a:pt x="217" y="4"/>
                          </a:lnTo>
                          <a:lnTo>
                            <a:pt x="207" y="5"/>
                          </a:lnTo>
                          <a:lnTo>
                            <a:pt x="197" y="5"/>
                          </a:lnTo>
                          <a:lnTo>
                            <a:pt x="187" y="6"/>
                          </a:lnTo>
                          <a:lnTo>
                            <a:pt x="178" y="8"/>
                          </a:lnTo>
                          <a:lnTo>
                            <a:pt x="168" y="8"/>
                          </a:lnTo>
                          <a:lnTo>
                            <a:pt x="159" y="10"/>
                          </a:lnTo>
                          <a:lnTo>
                            <a:pt x="149" y="10"/>
                          </a:lnTo>
                          <a:lnTo>
                            <a:pt x="138" y="11"/>
                          </a:lnTo>
                          <a:lnTo>
                            <a:pt x="128" y="14"/>
                          </a:lnTo>
                          <a:lnTo>
                            <a:pt x="118" y="14"/>
                          </a:lnTo>
                          <a:lnTo>
                            <a:pt x="109" y="16"/>
                          </a:lnTo>
                          <a:lnTo>
                            <a:pt x="99" y="17"/>
                          </a:lnTo>
                          <a:lnTo>
                            <a:pt x="89" y="18"/>
                          </a:lnTo>
                          <a:lnTo>
                            <a:pt x="80" y="19"/>
                          </a:lnTo>
                          <a:lnTo>
                            <a:pt x="70" y="21"/>
                          </a:lnTo>
                          <a:lnTo>
                            <a:pt x="60" y="23"/>
                          </a:lnTo>
                          <a:lnTo>
                            <a:pt x="49" y="24"/>
                          </a:lnTo>
                          <a:lnTo>
                            <a:pt x="40" y="25"/>
                          </a:lnTo>
                          <a:lnTo>
                            <a:pt x="29" y="28"/>
                          </a:lnTo>
                          <a:lnTo>
                            <a:pt x="20" y="29"/>
                          </a:lnTo>
                          <a:lnTo>
                            <a:pt x="9" y="31"/>
                          </a:lnTo>
                          <a:lnTo>
                            <a:pt x="0" y="3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76" name="Freeform 159"/>
                    <p:cNvSpPr>
                      <a:spLocks/>
                    </p:cNvSpPr>
                    <p:nvPr/>
                  </p:nvSpPr>
                  <p:spPr bwMode="auto">
                    <a:xfrm>
                      <a:off x="5338" y="1833"/>
                      <a:ext cx="380" cy="33"/>
                    </a:xfrm>
                    <a:custGeom>
                      <a:avLst/>
                      <a:gdLst>
                        <a:gd name="T0" fmla="*/ 1 w 1140"/>
                        <a:gd name="T1" fmla="*/ 4 h 99"/>
                        <a:gd name="T2" fmla="*/ 3 w 1140"/>
                        <a:gd name="T3" fmla="*/ 4 h 99"/>
                        <a:gd name="T4" fmla="*/ 4 w 1140"/>
                        <a:gd name="T5" fmla="*/ 3 h 99"/>
                        <a:gd name="T6" fmla="*/ 6 w 1140"/>
                        <a:gd name="T7" fmla="*/ 3 h 99"/>
                        <a:gd name="T8" fmla="*/ 8 w 1140"/>
                        <a:gd name="T9" fmla="*/ 3 h 99"/>
                        <a:gd name="T10" fmla="*/ 10 w 1140"/>
                        <a:gd name="T11" fmla="*/ 3 h 99"/>
                        <a:gd name="T12" fmla="*/ 12 w 1140"/>
                        <a:gd name="T13" fmla="*/ 3 h 99"/>
                        <a:gd name="T14" fmla="*/ 14 w 1140"/>
                        <a:gd name="T15" fmla="*/ 3 h 99"/>
                        <a:gd name="T16" fmla="*/ 16 w 1140"/>
                        <a:gd name="T17" fmla="*/ 3 h 99"/>
                        <a:gd name="T18" fmla="*/ 18 w 1140"/>
                        <a:gd name="T19" fmla="*/ 3 h 99"/>
                        <a:gd name="T20" fmla="*/ 20 w 1140"/>
                        <a:gd name="T21" fmla="*/ 3 h 99"/>
                        <a:gd name="T22" fmla="*/ 22 w 1140"/>
                        <a:gd name="T23" fmla="*/ 3 h 99"/>
                        <a:gd name="T24" fmla="*/ 24 w 1140"/>
                        <a:gd name="T25" fmla="*/ 3 h 99"/>
                        <a:gd name="T26" fmla="*/ 26 w 1140"/>
                        <a:gd name="T27" fmla="*/ 3 h 99"/>
                        <a:gd name="T28" fmla="*/ 28 w 1140"/>
                        <a:gd name="T29" fmla="*/ 3 h 99"/>
                        <a:gd name="T30" fmla="*/ 30 w 1140"/>
                        <a:gd name="T31" fmla="*/ 3 h 99"/>
                        <a:gd name="T32" fmla="*/ 32 w 1140"/>
                        <a:gd name="T33" fmla="*/ 3 h 99"/>
                        <a:gd name="T34" fmla="*/ 34 w 1140"/>
                        <a:gd name="T35" fmla="*/ 3 h 99"/>
                        <a:gd name="T36" fmla="*/ 36 w 1140"/>
                        <a:gd name="T37" fmla="*/ 3 h 99"/>
                        <a:gd name="T38" fmla="*/ 38 w 1140"/>
                        <a:gd name="T39" fmla="*/ 3 h 99"/>
                        <a:gd name="T40" fmla="*/ 40 w 1140"/>
                        <a:gd name="T41" fmla="*/ 4 h 99"/>
                        <a:gd name="T42" fmla="*/ 42 w 1140"/>
                        <a:gd name="T43" fmla="*/ 4 h 99"/>
                        <a:gd name="T44" fmla="*/ 41 w 1140"/>
                        <a:gd name="T45" fmla="*/ 0 h 99"/>
                        <a:gd name="T46" fmla="*/ 39 w 1140"/>
                        <a:gd name="T47" fmla="*/ 0 h 99"/>
                        <a:gd name="T48" fmla="*/ 37 w 1140"/>
                        <a:gd name="T49" fmla="*/ 0 h 99"/>
                        <a:gd name="T50" fmla="*/ 35 w 1140"/>
                        <a:gd name="T51" fmla="*/ 0 h 99"/>
                        <a:gd name="T52" fmla="*/ 33 w 1140"/>
                        <a:gd name="T53" fmla="*/ 0 h 99"/>
                        <a:gd name="T54" fmla="*/ 31 w 1140"/>
                        <a:gd name="T55" fmla="*/ 0 h 99"/>
                        <a:gd name="T56" fmla="*/ 29 w 1140"/>
                        <a:gd name="T57" fmla="*/ 0 h 99"/>
                        <a:gd name="T58" fmla="*/ 27 w 1140"/>
                        <a:gd name="T59" fmla="*/ 0 h 99"/>
                        <a:gd name="T60" fmla="*/ 25 w 1140"/>
                        <a:gd name="T61" fmla="*/ 0 h 99"/>
                        <a:gd name="T62" fmla="*/ 23 w 1140"/>
                        <a:gd name="T63" fmla="*/ 0 h 99"/>
                        <a:gd name="T64" fmla="*/ 21 w 1140"/>
                        <a:gd name="T65" fmla="*/ 0 h 99"/>
                        <a:gd name="T66" fmla="*/ 19 w 1140"/>
                        <a:gd name="T67" fmla="*/ 0 h 99"/>
                        <a:gd name="T68" fmla="*/ 17 w 1140"/>
                        <a:gd name="T69" fmla="*/ 0 h 99"/>
                        <a:gd name="T70" fmla="*/ 15 w 1140"/>
                        <a:gd name="T71" fmla="*/ 0 h 99"/>
                        <a:gd name="T72" fmla="*/ 13 w 1140"/>
                        <a:gd name="T73" fmla="*/ 0 h 99"/>
                        <a:gd name="T74" fmla="*/ 11 w 1140"/>
                        <a:gd name="T75" fmla="*/ 0 h 99"/>
                        <a:gd name="T76" fmla="*/ 9 w 1140"/>
                        <a:gd name="T77" fmla="*/ 0 h 99"/>
                        <a:gd name="T78" fmla="*/ 7 w 1140"/>
                        <a:gd name="T79" fmla="*/ 0 h 99"/>
                        <a:gd name="T80" fmla="*/ 5 w 1140"/>
                        <a:gd name="T81" fmla="*/ 0 h 99"/>
                        <a:gd name="T82" fmla="*/ 3 w 1140"/>
                        <a:gd name="T83" fmla="*/ 0 h 99"/>
                        <a:gd name="T84" fmla="*/ 1 w 1140"/>
                        <a:gd name="T85" fmla="*/ 0 h 99"/>
                        <a:gd name="T86" fmla="*/ 0 w 1140"/>
                        <a:gd name="T87" fmla="*/ 0 h 99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1140"/>
                        <a:gd name="T133" fmla="*/ 0 h 99"/>
                        <a:gd name="T134" fmla="*/ 1140 w 1140"/>
                        <a:gd name="T135" fmla="*/ 99 h 99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1140" h="99">
                          <a:moveTo>
                            <a:pt x="0" y="13"/>
                          </a:moveTo>
                          <a:lnTo>
                            <a:pt x="3" y="99"/>
                          </a:lnTo>
                          <a:lnTo>
                            <a:pt x="19" y="97"/>
                          </a:lnTo>
                          <a:lnTo>
                            <a:pt x="35" y="97"/>
                          </a:lnTo>
                          <a:lnTo>
                            <a:pt x="52" y="97"/>
                          </a:lnTo>
                          <a:lnTo>
                            <a:pt x="69" y="96"/>
                          </a:lnTo>
                          <a:lnTo>
                            <a:pt x="86" y="94"/>
                          </a:lnTo>
                          <a:lnTo>
                            <a:pt x="102" y="94"/>
                          </a:lnTo>
                          <a:lnTo>
                            <a:pt x="120" y="94"/>
                          </a:lnTo>
                          <a:lnTo>
                            <a:pt x="137" y="94"/>
                          </a:lnTo>
                          <a:lnTo>
                            <a:pt x="154" y="93"/>
                          </a:lnTo>
                          <a:lnTo>
                            <a:pt x="171" y="92"/>
                          </a:lnTo>
                          <a:lnTo>
                            <a:pt x="188" y="92"/>
                          </a:lnTo>
                          <a:lnTo>
                            <a:pt x="204" y="92"/>
                          </a:lnTo>
                          <a:lnTo>
                            <a:pt x="222" y="92"/>
                          </a:lnTo>
                          <a:lnTo>
                            <a:pt x="240" y="91"/>
                          </a:lnTo>
                          <a:lnTo>
                            <a:pt x="256" y="91"/>
                          </a:lnTo>
                          <a:lnTo>
                            <a:pt x="274" y="91"/>
                          </a:lnTo>
                          <a:lnTo>
                            <a:pt x="291" y="90"/>
                          </a:lnTo>
                          <a:lnTo>
                            <a:pt x="309" y="90"/>
                          </a:lnTo>
                          <a:lnTo>
                            <a:pt x="326" y="90"/>
                          </a:lnTo>
                          <a:lnTo>
                            <a:pt x="343" y="90"/>
                          </a:lnTo>
                          <a:lnTo>
                            <a:pt x="361" y="89"/>
                          </a:lnTo>
                          <a:lnTo>
                            <a:pt x="379" y="89"/>
                          </a:lnTo>
                          <a:lnTo>
                            <a:pt x="395" y="87"/>
                          </a:lnTo>
                          <a:lnTo>
                            <a:pt x="413" y="87"/>
                          </a:lnTo>
                          <a:lnTo>
                            <a:pt x="430" y="87"/>
                          </a:lnTo>
                          <a:lnTo>
                            <a:pt x="447" y="87"/>
                          </a:lnTo>
                          <a:lnTo>
                            <a:pt x="465" y="87"/>
                          </a:lnTo>
                          <a:lnTo>
                            <a:pt x="483" y="87"/>
                          </a:lnTo>
                          <a:lnTo>
                            <a:pt x="501" y="87"/>
                          </a:lnTo>
                          <a:lnTo>
                            <a:pt x="519" y="87"/>
                          </a:lnTo>
                          <a:lnTo>
                            <a:pt x="536" y="87"/>
                          </a:lnTo>
                          <a:lnTo>
                            <a:pt x="554" y="87"/>
                          </a:lnTo>
                          <a:lnTo>
                            <a:pt x="572" y="86"/>
                          </a:lnTo>
                          <a:lnTo>
                            <a:pt x="590" y="86"/>
                          </a:lnTo>
                          <a:lnTo>
                            <a:pt x="606" y="86"/>
                          </a:lnTo>
                          <a:lnTo>
                            <a:pt x="625" y="86"/>
                          </a:lnTo>
                          <a:lnTo>
                            <a:pt x="643" y="86"/>
                          </a:lnTo>
                          <a:lnTo>
                            <a:pt x="661" y="86"/>
                          </a:lnTo>
                          <a:lnTo>
                            <a:pt x="679" y="86"/>
                          </a:lnTo>
                          <a:lnTo>
                            <a:pt x="698" y="87"/>
                          </a:lnTo>
                          <a:lnTo>
                            <a:pt x="714" y="87"/>
                          </a:lnTo>
                          <a:lnTo>
                            <a:pt x="733" y="87"/>
                          </a:lnTo>
                          <a:lnTo>
                            <a:pt x="751" y="87"/>
                          </a:lnTo>
                          <a:lnTo>
                            <a:pt x="769" y="87"/>
                          </a:lnTo>
                          <a:lnTo>
                            <a:pt x="787" y="87"/>
                          </a:lnTo>
                          <a:lnTo>
                            <a:pt x="805" y="87"/>
                          </a:lnTo>
                          <a:lnTo>
                            <a:pt x="824" y="87"/>
                          </a:lnTo>
                          <a:lnTo>
                            <a:pt x="843" y="89"/>
                          </a:lnTo>
                          <a:lnTo>
                            <a:pt x="860" y="89"/>
                          </a:lnTo>
                          <a:lnTo>
                            <a:pt x="878" y="89"/>
                          </a:lnTo>
                          <a:lnTo>
                            <a:pt x="896" y="90"/>
                          </a:lnTo>
                          <a:lnTo>
                            <a:pt x="915" y="90"/>
                          </a:lnTo>
                          <a:lnTo>
                            <a:pt x="934" y="90"/>
                          </a:lnTo>
                          <a:lnTo>
                            <a:pt x="952" y="91"/>
                          </a:lnTo>
                          <a:lnTo>
                            <a:pt x="970" y="91"/>
                          </a:lnTo>
                          <a:lnTo>
                            <a:pt x="989" y="92"/>
                          </a:lnTo>
                          <a:lnTo>
                            <a:pt x="1006" y="92"/>
                          </a:lnTo>
                          <a:lnTo>
                            <a:pt x="1024" y="93"/>
                          </a:lnTo>
                          <a:lnTo>
                            <a:pt x="1043" y="94"/>
                          </a:lnTo>
                          <a:lnTo>
                            <a:pt x="1062" y="94"/>
                          </a:lnTo>
                          <a:lnTo>
                            <a:pt x="1080" y="96"/>
                          </a:lnTo>
                          <a:lnTo>
                            <a:pt x="1099" y="97"/>
                          </a:lnTo>
                          <a:lnTo>
                            <a:pt x="1118" y="97"/>
                          </a:lnTo>
                          <a:lnTo>
                            <a:pt x="1136" y="99"/>
                          </a:lnTo>
                          <a:lnTo>
                            <a:pt x="1140" y="13"/>
                          </a:lnTo>
                          <a:lnTo>
                            <a:pt x="1121" y="11"/>
                          </a:lnTo>
                          <a:lnTo>
                            <a:pt x="1102" y="10"/>
                          </a:lnTo>
                          <a:lnTo>
                            <a:pt x="1083" y="9"/>
                          </a:lnTo>
                          <a:lnTo>
                            <a:pt x="1066" y="9"/>
                          </a:lnTo>
                          <a:lnTo>
                            <a:pt x="1047" y="8"/>
                          </a:lnTo>
                          <a:lnTo>
                            <a:pt x="1028" y="7"/>
                          </a:lnTo>
                          <a:lnTo>
                            <a:pt x="1010" y="7"/>
                          </a:lnTo>
                          <a:lnTo>
                            <a:pt x="991" y="7"/>
                          </a:lnTo>
                          <a:lnTo>
                            <a:pt x="972" y="4"/>
                          </a:lnTo>
                          <a:lnTo>
                            <a:pt x="954" y="4"/>
                          </a:lnTo>
                          <a:lnTo>
                            <a:pt x="936" y="4"/>
                          </a:lnTo>
                          <a:lnTo>
                            <a:pt x="917" y="4"/>
                          </a:lnTo>
                          <a:lnTo>
                            <a:pt x="898" y="3"/>
                          </a:lnTo>
                          <a:lnTo>
                            <a:pt x="881" y="2"/>
                          </a:lnTo>
                          <a:lnTo>
                            <a:pt x="863" y="2"/>
                          </a:lnTo>
                          <a:lnTo>
                            <a:pt x="844" y="2"/>
                          </a:lnTo>
                          <a:lnTo>
                            <a:pt x="825" y="1"/>
                          </a:lnTo>
                          <a:lnTo>
                            <a:pt x="807" y="1"/>
                          </a:lnTo>
                          <a:lnTo>
                            <a:pt x="789" y="1"/>
                          </a:lnTo>
                          <a:lnTo>
                            <a:pt x="771" y="1"/>
                          </a:lnTo>
                          <a:lnTo>
                            <a:pt x="752" y="1"/>
                          </a:lnTo>
                          <a:lnTo>
                            <a:pt x="733" y="1"/>
                          </a:lnTo>
                          <a:lnTo>
                            <a:pt x="716" y="1"/>
                          </a:lnTo>
                          <a:lnTo>
                            <a:pt x="698" y="1"/>
                          </a:lnTo>
                          <a:lnTo>
                            <a:pt x="680" y="0"/>
                          </a:lnTo>
                          <a:lnTo>
                            <a:pt x="662" y="0"/>
                          </a:lnTo>
                          <a:lnTo>
                            <a:pt x="643" y="0"/>
                          </a:lnTo>
                          <a:lnTo>
                            <a:pt x="625" y="0"/>
                          </a:lnTo>
                          <a:lnTo>
                            <a:pt x="608" y="0"/>
                          </a:lnTo>
                          <a:lnTo>
                            <a:pt x="590" y="0"/>
                          </a:lnTo>
                          <a:lnTo>
                            <a:pt x="572" y="0"/>
                          </a:lnTo>
                          <a:lnTo>
                            <a:pt x="554" y="1"/>
                          </a:lnTo>
                          <a:lnTo>
                            <a:pt x="536" y="1"/>
                          </a:lnTo>
                          <a:lnTo>
                            <a:pt x="519" y="1"/>
                          </a:lnTo>
                          <a:lnTo>
                            <a:pt x="501" y="1"/>
                          </a:lnTo>
                          <a:lnTo>
                            <a:pt x="483" y="1"/>
                          </a:lnTo>
                          <a:lnTo>
                            <a:pt x="465" y="1"/>
                          </a:lnTo>
                          <a:lnTo>
                            <a:pt x="447" y="1"/>
                          </a:lnTo>
                          <a:lnTo>
                            <a:pt x="430" y="1"/>
                          </a:lnTo>
                          <a:lnTo>
                            <a:pt x="412" y="1"/>
                          </a:lnTo>
                          <a:lnTo>
                            <a:pt x="394" y="1"/>
                          </a:lnTo>
                          <a:lnTo>
                            <a:pt x="376" y="2"/>
                          </a:lnTo>
                          <a:lnTo>
                            <a:pt x="359" y="2"/>
                          </a:lnTo>
                          <a:lnTo>
                            <a:pt x="342" y="3"/>
                          </a:lnTo>
                          <a:lnTo>
                            <a:pt x="324" y="3"/>
                          </a:lnTo>
                          <a:lnTo>
                            <a:pt x="307" y="4"/>
                          </a:lnTo>
                          <a:lnTo>
                            <a:pt x="291" y="4"/>
                          </a:lnTo>
                          <a:lnTo>
                            <a:pt x="273" y="4"/>
                          </a:lnTo>
                          <a:lnTo>
                            <a:pt x="255" y="4"/>
                          </a:lnTo>
                          <a:lnTo>
                            <a:pt x="237" y="4"/>
                          </a:lnTo>
                          <a:lnTo>
                            <a:pt x="221" y="5"/>
                          </a:lnTo>
                          <a:lnTo>
                            <a:pt x="203" y="7"/>
                          </a:lnTo>
                          <a:lnTo>
                            <a:pt x="186" y="7"/>
                          </a:lnTo>
                          <a:lnTo>
                            <a:pt x="169" y="7"/>
                          </a:lnTo>
                          <a:lnTo>
                            <a:pt x="151" y="7"/>
                          </a:lnTo>
                          <a:lnTo>
                            <a:pt x="135" y="8"/>
                          </a:lnTo>
                          <a:lnTo>
                            <a:pt x="118" y="8"/>
                          </a:lnTo>
                          <a:lnTo>
                            <a:pt x="101" y="9"/>
                          </a:lnTo>
                          <a:lnTo>
                            <a:pt x="83" y="9"/>
                          </a:lnTo>
                          <a:lnTo>
                            <a:pt x="68" y="9"/>
                          </a:lnTo>
                          <a:lnTo>
                            <a:pt x="50" y="10"/>
                          </a:lnTo>
                          <a:lnTo>
                            <a:pt x="33" y="11"/>
                          </a:lnTo>
                          <a:lnTo>
                            <a:pt x="17" y="11"/>
                          </a:lnTo>
                          <a:lnTo>
                            <a:pt x="0" y="13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77" name="Freeform 160"/>
                    <p:cNvSpPr>
                      <a:spLocks/>
                    </p:cNvSpPr>
                    <p:nvPr/>
                  </p:nvSpPr>
                  <p:spPr bwMode="auto">
                    <a:xfrm>
                      <a:off x="5285" y="1836"/>
                      <a:ext cx="67" cy="128"/>
                    </a:xfrm>
                    <a:custGeom>
                      <a:avLst/>
                      <a:gdLst>
                        <a:gd name="T0" fmla="*/ 4 w 202"/>
                        <a:gd name="T1" fmla="*/ 1 h 383"/>
                        <a:gd name="T2" fmla="*/ 3 w 202"/>
                        <a:gd name="T3" fmla="*/ 2 h 383"/>
                        <a:gd name="T4" fmla="*/ 3 w 202"/>
                        <a:gd name="T5" fmla="*/ 2 h 383"/>
                        <a:gd name="T6" fmla="*/ 3 w 202"/>
                        <a:gd name="T7" fmla="*/ 3 h 383"/>
                        <a:gd name="T8" fmla="*/ 3 w 202"/>
                        <a:gd name="T9" fmla="*/ 4 h 383"/>
                        <a:gd name="T10" fmla="*/ 2 w 202"/>
                        <a:gd name="T11" fmla="*/ 4 h 383"/>
                        <a:gd name="T12" fmla="*/ 2 w 202"/>
                        <a:gd name="T13" fmla="*/ 5 h 383"/>
                        <a:gd name="T14" fmla="*/ 2 w 202"/>
                        <a:gd name="T15" fmla="*/ 6 h 383"/>
                        <a:gd name="T16" fmla="*/ 2 w 202"/>
                        <a:gd name="T17" fmla="*/ 6 h 383"/>
                        <a:gd name="T18" fmla="*/ 1 w 202"/>
                        <a:gd name="T19" fmla="*/ 7 h 383"/>
                        <a:gd name="T20" fmla="*/ 1 w 202"/>
                        <a:gd name="T21" fmla="*/ 8 h 383"/>
                        <a:gd name="T22" fmla="*/ 1 w 202"/>
                        <a:gd name="T23" fmla="*/ 8 h 383"/>
                        <a:gd name="T24" fmla="*/ 1 w 202"/>
                        <a:gd name="T25" fmla="*/ 9 h 383"/>
                        <a:gd name="T26" fmla="*/ 1 w 202"/>
                        <a:gd name="T27" fmla="*/ 10 h 383"/>
                        <a:gd name="T28" fmla="*/ 1 w 202"/>
                        <a:gd name="T29" fmla="*/ 10 h 383"/>
                        <a:gd name="T30" fmla="*/ 1 w 202"/>
                        <a:gd name="T31" fmla="*/ 11 h 383"/>
                        <a:gd name="T32" fmla="*/ 0 w 202"/>
                        <a:gd name="T33" fmla="*/ 11 h 383"/>
                        <a:gd name="T34" fmla="*/ 0 w 202"/>
                        <a:gd name="T35" fmla="*/ 12 h 383"/>
                        <a:gd name="T36" fmla="*/ 0 w 202"/>
                        <a:gd name="T37" fmla="*/ 13 h 383"/>
                        <a:gd name="T38" fmla="*/ 0 w 202"/>
                        <a:gd name="T39" fmla="*/ 13 h 383"/>
                        <a:gd name="T40" fmla="*/ 0 w 202"/>
                        <a:gd name="T41" fmla="*/ 14 h 383"/>
                        <a:gd name="T42" fmla="*/ 3 w 202"/>
                        <a:gd name="T43" fmla="*/ 14 h 383"/>
                        <a:gd name="T44" fmla="*/ 3 w 202"/>
                        <a:gd name="T45" fmla="*/ 14 h 383"/>
                        <a:gd name="T46" fmla="*/ 4 w 202"/>
                        <a:gd name="T47" fmla="*/ 13 h 383"/>
                        <a:gd name="T48" fmla="*/ 4 w 202"/>
                        <a:gd name="T49" fmla="*/ 12 h 383"/>
                        <a:gd name="T50" fmla="*/ 4 w 202"/>
                        <a:gd name="T51" fmla="*/ 12 h 383"/>
                        <a:gd name="T52" fmla="*/ 4 w 202"/>
                        <a:gd name="T53" fmla="*/ 11 h 383"/>
                        <a:gd name="T54" fmla="*/ 4 w 202"/>
                        <a:gd name="T55" fmla="*/ 11 h 383"/>
                        <a:gd name="T56" fmla="*/ 4 w 202"/>
                        <a:gd name="T57" fmla="*/ 10 h 383"/>
                        <a:gd name="T58" fmla="*/ 4 w 202"/>
                        <a:gd name="T59" fmla="*/ 9 h 383"/>
                        <a:gd name="T60" fmla="*/ 5 w 202"/>
                        <a:gd name="T61" fmla="*/ 9 h 383"/>
                        <a:gd name="T62" fmla="*/ 5 w 202"/>
                        <a:gd name="T63" fmla="*/ 8 h 383"/>
                        <a:gd name="T64" fmla="*/ 5 w 202"/>
                        <a:gd name="T65" fmla="*/ 8 h 383"/>
                        <a:gd name="T66" fmla="*/ 5 w 202"/>
                        <a:gd name="T67" fmla="*/ 7 h 383"/>
                        <a:gd name="T68" fmla="*/ 5 w 202"/>
                        <a:gd name="T69" fmla="*/ 6 h 383"/>
                        <a:gd name="T70" fmla="*/ 6 w 202"/>
                        <a:gd name="T71" fmla="*/ 5 h 383"/>
                        <a:gd name="T72" fmla="*/ 6 w 202"/>
                        <a:gd name="T73" fmla="*/ 5 h 383"/>
                        <a:gd name="T74" fmla="*/ 6 w 202"/>
                        <a:gd name="T75" fmla="*/ 4 h 383"/>
                        <a:gd name="T76" fmla="*/ 6 w 202"/>
                        <a:gd name="T77" fmla="*/ 3 h 383"/>
                        <a:gd name="T78" fmla="*/ 7 w 202"/>
                        <a:gd name="T79" fmla="*/ 3 h 383"/>
                        <a:gd name="T80" fmla="*/ 7 w 202"/>
                        <a:gd name="T81" fmla="*/ 2 h 383"/>
                        <a:gd name="T82" fmla="*/ 7 w 202"/>
                        <a:gd name="T83" fmla="*/ 1 h 383"/>
                        <a:gd name="T84" fmla="*/ 7 w 202"/>
                        <a:gd name="T85" fmla="*/ 0 h 383"/>
                        <a:gd name="T86" fmla="*/ 4 w 202"/>
                        <a:gd name="T87" fmla="*/ 0 h 383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202"/>
                        <a:gd name="T133" fmla="*/ 0 h 383"/>
                        <a:gd name="T134" fmla="*/ 202 w 202"/>
                        <a:gd name="T135" fmla="*/ 383 h 383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202" h="383">
                          <a:moveTo>
                            <a:pt x="109" y="6"/>
                          </a:moveTo>
                          <a:lnTo>
                            <a:pt x="104" y="13"/>
                          </a:lnTo>
                          <a:lnTo>
                            <a:pt x="101" y="20"/>
                          </a:lnTo>
                          <a:lnTo>
                            <a:pt x="98" y="27"/>
                          </a:lnTo>
                          <a:lnTo>
                            <a:pt x="96" y="34"/>
                          </a:lnTo>
                          <a:lnTo>
                            <a:pt x="94" y="42"/>
                          </a:lnTo>
                          <a:lnTo>
                            <a:pt x="90" y="49"/>
                          </a:lnTo>
                          <a:lnTo>
                            <a:pt x="88" y="56"/>
                          </a:lnTo>
                          <a:lnTo>
                            <a:pt x="85" y="63"/>
                          </a:lnTo>
                          <a:lnTo>
                            <a:pt x="82" y="69"/>
                          </a:lnTo>
                          <a:lnTo>
                            <a:pt x="79" y="76"/>
                          </a:lnTo>
                          <a:lnTo>
                            <a:pt x="77" y="82"/>
                          </a:lnTo>
                          <a:lnTo>
                            <a:pt x="75" y="88"/>
                          </a:lnTo>
                          <a:lnTo>
                            <a:pt x="72" y="95"/>
                          </a:lnTo>
                          <a:lnTo>
                            <a:pt x="70" y="101"/>
                          </a:lnTo>
                          <a:lnTo>
                            <a:pt x="68" y="108"/>
                          </a:lnTo>
                          <a:lnTo>
                            <a:pt x="65" y="114"/>
                          </a:lnTo>
                          <a:lnTo>
                            <a:pt x="63" y="121"/>
                          </a:lnTo>
                          <a:lnTo>
                            <a:pt x="61" y="126"/>
                          </a:lnTo>
                          <a:lnTo>
                            <a:pt x="58" y="133"/>
                          </a:lnTo>
                          <a:lnTo>
                            <a:pt x="56" y="139"/>
                          </a:lnTo>
                          <a:lnTo>
                            <a:pt x="53" y="145"/>
                          </a:lnTo>
                          <a:lnTo>
                            <a:pt x="52" y="152"/>
                          </a:lnTo>
                          <a:lnTo>
                            <a:pt x="50" y="157"/>
                          </a:lnTo>
                          <a:lnTo>
                            <a:pt x="49" y="164"/>
                          </a:lnTo>
                          <a:lnTo>
                            <a:pt x="46" y="170"/>
                          </a:lnTo>
                          <a:lnTo>
                            <a:pt x="45" y="175"/>
                          </a:lnTo>
                          <a:lnTo>
                            <a:pt x="43" y="180"/>
                          </a:lnTo>
                          <a:lnTo>
                            <a:pt x="42" y="186"/>
                          </a:lnTo>
                          <a:lnTo>
                            <a:pt x="39" y="192"/>
                          </a:lnTo>
                          <a:lnTo>
                            <a:pt x="38" y="198"/>
                          </a:lnTo>
                          <a:lnTo>
                            <a:pt x="37" y="204"/>
                          </a:lnTo>
                          <a:lnTo>
                            <a:pt x="36" y="210"/>
                          </a:lnTo>
                          <a:lnTo>
                            <a:pt x="33" y="215"/>
                          </a:lnTo>
                          <a:lnTo>
                            <a:pt x="32" y="221"/>
                          </a:lnTo>
                          <a:lnTo>
                            <a:pt x="31" y="226"/>
                          </a:lnTo>
                          <a:lnTo>
                            <a:pt x="28" y="232"/>
                          </a:lnTo>
                          <a:lnTo>
                            <a:pt x="28" y="237"/>
                          </a:lnTo>
                          <a:lnTo>
                            <a:pt x="26" y="243"/>
                          </a:lnTo>
                          <a:lnTo>
                            <a:pt x="25" y="248"/>
                          </a:lnTo>
                          <a:lnTo>
                            <a:pt x="23" y="253"/>
                          </a:lnTo>
                          <a:lnTo>
                            <a:pt x="21" y="259"/>
                          </a:lnTo>
                          <a:lnTo>
                            <a:pt x="20" y="264"/>
                          </a:lnTo>
                          <a:lnTo>
                            <a:pt x="20" y="269"/>
                          </a:lnTo>
                          <a:lnTo>
                            <a:pt x="18" y="275"/>
                          </a:lnTo>
                          <a:lnTo>
                            <a:pt x="18" y="281"/>
                          </a:lnTo>
                          <a:lnTo>
                            <a:pt x="15" y="286"/>
                          </a:lnTo>
                          <a:lnTo>
                            <a:pt x="15" y="291"/>
                          </a:lnTo>
                          <a:lnTo>
                            <a:pt x="14" y="297"/>
                          </a:lnTo>
                          <a:lnTo>
                            <a:pt x="13" y="302"/>
                          </a:lnTo>
                          <a:lnTo>
                            <a:pt x="12" y="307"/>
                          </a:lnTo>
                          <a:lnTo>
                            <a:pt x="11" y="312"/>
                          </a:lnTo>
                          <a:lnTo>
                            <a:pt x="11" y="319"/>
                          </a:lnTo>
                          <a:lnTo>
                            <a:pt x="8" y="324"/>
                          </a:lnTo>
                          <a:lnTo>
                            <a:pt x="7" y="329"/>
                          </a:lnTo>
                          <a:lnTo>
                            <a:pt x="7" y="334"/>
                          </a:lnTo>
                          <a:lnTo>
                            <a:pt x="7" y="340"/>
                          </a:lnTo>
                          <a:lnTo>
                            <a:pt x="5" y="345"/>
                          </a:lnTo>
                          <a:lnTo>
                            <a:pt x="5" y="350"/>
                          </a:lnTo>
                          <a:lnTo>
                            <a:pt x="5" y="356"/>
                          </a:lnTo>
                          <a:lnTo>
                            <a:pt x="4" y="362"/>
                          </a:lnTo>
                          <a:lnTo>
                            <a:pt x="2" y="367"/>
                          </a:lnTo>
                          <a:lnTo>
                            <a:pt x="2" y="372"/>
                          </a:lnTo>
                          <a:lnTo>
                            <a:pt x="1" y="378"/>
                          </a:lnTo>
                          <a:lnTo>
                            <a:pt x="0" y="383"/>
                          </a:lnTo>
                          <a:lnTo>
                            <a:pt x="93" y="383"/>
                          </a:lnTo>
                          <a:lnTo>
                            <a:pt x="93" y="378"/>
                          </a:lnTo>
                          <a:lnTo>
                            <a:pt x="94" y="372"/>
                          </a:lnTo>
                          <a:lnTo>
                            <a:pt x="94" y="367"/>
                          </a:lnTo>
                          <a:lnTo>
                            <a:pt x="95" y="362"/>
                          </a:lnTo>
                          <a:lnTo>
                            <a:pt x="96" y="357"/>
                          </a:lnTo>
                          <a:lnTo>
                            <a:pt x="96" y="351"/>
                          </a:lnTo>
                          <a:lnTo>
                            <a:pt x="98" y="347"/>
                          </a:lnTo>
                          <a:lnTo>
                            <a:pt x="98" y="342"/>
                          </a:lnTo>
                          <a:lnTo>
                            <a:pt x="100" y="336"/>
                          </a:lnTo>
                          <a:lnTo>
                            <a:pt x="101" y="331"/>
                          </a:lnTo>
                          <a:lnTo>
                            <a:pt x="101" y="325"/>
                          </a:lnTo>
                          <a:lnTo>
                            <a:pt x="103" y="321"/>
                          </a:lnTo>
                          <a:lnTo>
                            <a:pt x="104" y="315"/>
                          </a:lnTo>
                          <a:lnTo>
                            <a:pt x="107" y="310"/>
                          </a:lnTo>
                          <a:lnTo>
                            <a:pt x="107" y="304"/>
                          </a:lnTo>
                          <a:lnTo>
                            <a:pt x="109" y="299"/>
                          </a:lnTo>
                          <a:lnTo>
                            <a:pt x="109" y="293"/>
                          </a:lnTo>
                          <a:lnTo>
                            <a:pt x="112" y="288"/>
                          </a:lnTo>
                          <a:lnTo>
                            <a:pt x="113" y="284"/>
                          </a:lnTo>
                          <a:lnTo>
                            <a:pt x="114" y="278"/>
                          </a:lnTo>
                          <a:lnTo>
                            <a:pt x="116" y="272"/>
                          </a:lnTo>
                          <a:lnTo>
                            <a:pt x="117" y="266"/>
                          </a:lnTo>
                          <a:lnTo>
                            <a:pt x="119" y="261"/>
                          </a:lnTo>
                          <a:lnTo>
                            <a:pt x="121" y="255"/>
                          </a:lnTo>
                          <a:lnTo>
                            <a:pt x="122" y="249"/>
                          </a:lnTo>
                          <a:lnTo>
                            <a:pt x="125" y="243"/>
                          </a:lnTo>
                          <a:lnTo>
                            <a:pt x="126" y="237"/>
                          </a:lnTo>
                          <a:lnTo>
                            <a:pt x="127" y="233"/>
                          </a:lnTo>
                          <a:lnTo>
                            <a:pt x="129" y="227"/>
                          </a:lnTo>
                          <a:lnTo>
                            <a:pt x="132" y="221"/>
                          </a:lnTo>
                          <a:lnTo>
                            <a:pt x="133" y="215"/>
                          </a:lnTo>
                          <a:lnTo>
                            <a:pt x="134" y="209"/>
                          </a:lnTo>
                          <a:lnTo>
                            <a:pt x="136" y="203"/>
                          </a:lnTo>
                          <a:lnTo>
                            <a:pt x="138" y="197"/>
                          </a:lnTo>
                          <a:lnTo>
                            <a:pt x="140" y="190"/>
                          </a:lnTo>
                          <a:lnTo>
                            <a:pt x="142" y="185"/>
                          </a:lnTo>
                          <a:lnTo>
                            <a:pt x="144" y="178"/>
                          </a:lnTo>
                          <a:lnTo>
                            <a:pt x="145" y="172"/>
                          </a:lnTo>
                          <a:lnTo>
                            <a:pt x="147" y="166"/>
                          </a:lnTo>
                          <a:lnTo>
                            <a:pt x="150" y="160"/>
                          </a:lnTo>
                          <a:lnTo>
                            <a:pt x="152" y="154"/>
                          </a:lnTo>
                          <a:lnTo>
                            <a:pt x="153" y="147"/>
                          </a:lnTo>
                          <a:lnTo>
                            <a:pt x="155" y="141"/>
                          </a:lnTo>
                          <a:lnTo>
                            <a:pt x="158" y="134"/>
                          </a:lnTo>
                          <a:lnTo>
                            <a:pt x="159" y="128"/>
                          </a:lnTo>
                          <a:lnTo>
                            <a:pt x="163" y="121"/>
                          </a:lnTo>
                          <a:lnTo>
                            <a:pt x="164" y="116"/>
                          </a:lnTo>
                          <a:lnTo>
                            <a:pt x="166" y="109"/>
                          </a:lnTo>
                          <a:lnTo>
                            <a:pt x="168" y="103"/>
                          </a:lnTo>
                          <a:lnTo>
                            <a:pt x="171" y="96"/>
                          </a:lnTo>
                          <a:lnTo>
                            <a:pt x="172" y="89"/>
                          </a:lnTo>
                          <a:lnTo>
                            <a:pt x="174" y="83"/>
                          </a:lnTo>
                          <a:lnTo>
                            <a:pt x="177" y="76"/>
                          </a:lnTo>
                          <a:lnTo>
                            <a:pt x="179" y="70"/>
                          </a:lnTo>
                          <a:lnTo>
                            <a:pt x="182" y="63"/>
                          </a:lnTo>
                          <a:lnTo>
                            <a:pt x="184" y="56"/>
                          </a:lnTo>
                          <a:lnTo>
                            <a:pt x="185" y="49"/>
                          </a:lnTo>
                          <a:lnTo>
                            <a:pt x="187" y="43"/>
                          </a:lnTo>
                          <a:lnTo>
                            <a:pt x="190" y="36"/>
                          </a:lnTo>
                          <a:lnTo>
                            <a:pt x="192" y="29"/>
                          </a:lnTo>
                          <a:lnTo>
                            <a:pt x="195" y="21"/>
                          </a:lnTo>
                          <a:lnTo>
                            <a:pt x="197" y="15"/>
                          </a:lnTo>
                          <a:lnTo>
                            <a:pt x="198" y="7"/>
                          </a:lnTo>
                          <a:lnTo>
                            <a:pt x="202" y="0"/>
                          </a:lnTo>
                          <a:lnTo>
                            <a:pt x="109" y="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78" name="Freeform 161"/>
                    <p:cNvSpPr>
                      <a:spLocks/>
                    </p:cNvSpPr>
                    <p:nvPr/>
                  </p:nvSpPr>
                  <p:spPr bwMode="auto">
                    <a:xfrm>
                      <a:off x="5695" y="1837"/>
                      <a:ext cx="64" cy="124"/>
                    </a:xfrm>
                    <a:custGeom>
                      <a:avLst/>
                      <a:gdLst>
                        <a:gd name="T0" fmla="*/ 0 w 193"/>
                        <a:gd name="T1" fmla="*/ 2 h 372"/>
                        <a:gd name="T2" fmla="*/ 0 w 193"/>
                        <a:gd name="T3" fmla="*/ 3 h 372"/>
                        <a:gd name="T4" fmla="*/ 1 w 193"/>
                        <a:gd name="T5" fmla="*/ 3 h 372"/>
                        <a:gd name="T6" fmla="*/ 1 w 193"/>
                        <a:gd name="T7" fmla="*/ 4 h 372"/>
                        <a:gd name="T8" fmla="*/ 1 w 193"/>
                        <a:gd name="T9" fmla="*/ 4 h 372"/>
                        <a:gd name="T10" fmla="*/ 2 w 193"/>
                        <a:gd name="T11" fmla="*/ 5 h 372"/>
                        <a:gd name="T12" fmla="*/ 2 w 193"/>
                        <a:gd name="T13" fmla="*/ 6 h 372"/>
                        <a:gd name="T14" fmla="*/ 2 w 193"/>
                        <a:gd name="T15" fmla="*/ 6 h 372"/>
                        <a:gd name="T16" fmla="*/ 2 w 193"/>
                        <a:gd name="T17" fmla="*/ 7 h 372"/>
                        <a:gd name="T18" fmla="*/ 3 w 193"/>
                        <a:gd name="T19" fmla="*/ 7 h 372"/>
                        <a:gd name="T20" fmla="*/ 3 w 193"/>
                        <a:gd name="T21" fmla="*/ 8 h 372"/>
                        <a:gd name="T22" fmla="*/ 3 w 193"/>
                        <a:gd name="T23" fmla="*/ 9 h 372"/>
                        <a:gd name="T24" fmla="*/ 3 w 193"/>
                        <a:gd name="T25" fmla="*/ 9 h 372"/>
                        <a:gd name="T26" fmla="*/ 3 w 193"/>
                        <a:gd name="T27" fmla="*/ 10 h 372"/>
                        <a:gd name="T28" fmla="*/ 3 w 193"/>
                        <a:gd name="T29" fmla="*/ 10 h 372"/>
                        <a:gd name="T30" fmla="*/ 3 w 193"/>
                        <a:gd name="T31" fmla="*/ 11 h 372"/>
                        <a:gd name="T32" fmla="*/ 4 w 193"/>
                        <a:gd name="T33" fmla="*/ 11 h 372"/>
                        <a:gd name="T34" fmla="*/ 4 w 193"/>
                        <a:gd name="T35" fmla="*/ 12 h 372"/>
                        <a:gd name="T36" fmla="*/ 4 w 193"/>
                        <a:gd name="T37" fmla="*/ 12 h 372"/>
                        <a:gd name="T38" fmla="*/ 4 w 193"/>
                        <a:gd name="T39" fmla="*/ 13 h 372"/>
                        <a:gd name="T40" fmla="*/ 4 w 193"/>
                        <a:gd name="T41" fmla="*/ 13 h 372"/>
                        <a:gd name="T42" fmla="*/ 4 w 193"/>
                        <a:gd name="T43" fmla="*/ 14 h 372"/>
                        <a:gd name="T44" fmla="*/ 7 w 193"/>
                        <a:gd name="T45" fmla="*/ 13 h 372"/>
                        <a:gd name="T46" fmla="*/ 7 w 193"/>
                        <a:gd name="T47" fmla="*/ 13 h 372"/>
                        <a:gd name="T48" fmla="*/ 7 w 193"/>
                        <a:gd name="T49" fmla="*/ 12 h 372"/>
                        <a:gd name="T50" fmla="*/ 7 w 193"/>
                        <a:gd name="T51" fmla="*/ 11 h 372"/>
                        <a:gd name="T52" fmla="*/ 7 w 193"/>
                        <a:gd name="T53" fmla="*/ 11 h 372"/>
                        <a:gd name="T54" fmla="*/ 7 w 193"/>
                        <a:gd name="T55" fmla="*/ 10 h 372"/>
                        <a:gd name="T56" fmla="*/ 7 w 193"/>
                        <a:gd name="T57" fmla="*/ 10 h 372"/>
                        <a:gd name="T58" fmla="*/ 6 w 193"/>
                        <a:gd name="T59" fmla="*/ 9 h 372"/>
                        <a:gd name="T60" fmla="*/ 6 w 193"/>
                        <a:gd name="T61" fmla="*/ 8 h 372"/>
                        <a:gd name="T62" fmla="*/ 6 w 193"/>
                        <a:gd name="T63" fmla="*/ 8 h 372"/>
                        <a:gd name="T64" fmla="*/ 6 w 193"/>
                        <a:gd name="T65" fmla="*/ 7 h 372"/>
                        <a:gd name="T66" fmla="*/ 6 w 193"/>
                        <a:gd name="T67" fmla="*/ 6 h 372"/>
                        <a:gd name="T68" fmla="*/ 5 w 193"/>
                        <a:gd name="T69" fmla="*/ 6 h 372"/>
                        <a:gd name="T70" fmla="*/ 5 w 193"/>
                        <a:gd name="T71" fmla="*/ 5 h 372"/>
                        <a:gd name="T72" fmla="*/ 5 w 193"/>
                        <a:gd name="T73" fmla="*/ 4 h 372"/>
                        <a:gd name="T74" fmla="*/ 5 w 193"/>
                        <a:gd name="T75" fmla="*/ 4 h 372"/>
                        <a:gd name="T76" fmla="*/ 4 w 193"/>
                        <a:gd name="T77" fmla="*/ 3 h 372"/>
                        <a:gd name="T78" fmla="*/ 4 w 193"/>
                        <a:gd name="T79" fmla="*/ 3 h 372"/>
                        <a:gd name="T80" fmla="*/ 4 w 193"/>
                        <a:gd name="T81" fmla="*/ 2 h 372"/>
                        <a:gd name="T82" fmla="*/ 3 w 193"/>
                        <a:gd name="T83" fmla="*/ 1 h 372"/>
                        <a:gd name="T84" fmla="*/ 3 w 193"/>
                        <a:gd name="T85" fmla="*/ 0 h 372"/>
                        <a:gd name="T86" fmla="*/ 3 w 193"/>
                        <a:gd name="T87" fmla="*/ 0 h 372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193"/>
                        <a:gd name="T133" fmla="*/ 0 h 372"/>
                        <a:gd name="T134" fmla="*/ 193 w 193"/>
                        <a:gd name="T135" fmla="*/ 372 h 372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193" h="372">
                          <a:moveTo>
                            <a:pt x="74" y="0"/>
                          </a:moveTo>
                          <a:lnTo>
                            <a:pt x="0" y="49"/>
                          </a:lnTo>
                          <a:lnTo>
                            <a:pt x="3" y="54"/>
                          </a:lnTo>
                          <a:lnTo>
                            <a:pt x="5" y="60"/>
                          </a:lnTo>
                          <a:lnTo>
                            <a:pt x="9" y="66"/>
                          </a:lnTo>
                          <a:lnTo>
                            <a:pt x="11" y="72"/>
                          </a:lnTo>
                          <a:lnTo>
                            <a:pt x="15" y="76"/>
                          </a:lnTo>
                          <a:lnTo>
                            <a:pt x="17" y="82"/>
                          </a:lnTo>
                          <a:lnTo>
                            <a:pt x="21" y="88"/>
                          </a:lnTo>
                          <a:lnTo>
                            <a:pt x="23" y="94"/>
                          </a:lnTo>
                          <a:lnTo>
                            <a:pt x="25" y="99"/>
                          </a:lnTo>
                          <a:lnTo>
                            <a:pt x="28" y="104"/>
                          </a:lnTo>
                          <a:lnTo>
                            <a:pt x="30" y="110"/>
                          </a:lnTo>
                          <a:lnTo>
                            <a:pt x="34" y="114"/>
                          </a:lnTo>
                          <a:lnTo>
                            <a:pt x="36" y="120"/>
                          </a:lnTo>
                          <a:lnTo>
                            <a:pt x="38" y="126"/>
                          </a:lnTo>
                          <a:lnTo>
                            <a:pt x="41" y="131"/>
                          </a:lnTo>
                          <a:lnTo>
                            <a:pt x="43" y="137"/>
                          </a:lnTo>
                          <a:lnTo>
                            <a:pt x="45" y="142"/>
                          </a:lnTo>
                          <a:lnTo>
                            <a:pt x="48" y="148"/>
                          </a:lnTo>
                          <a:lnTo>
                            <a:pt x="50" y="152"/>
                          </a:lnTo>
                          <a:lnTo>
                            <a:pt x="53" y="157"/>
                          </a:lnTo>
                          <a:lnTo>
                            <a:pt x="54" y="162"/>
                          </a:lnTo>
                          <a:lnTo>
                            <a:pt x="56" y="168"/>
                          </a:lnTo>
                          <a:lnTo>
                            <a:pt x="59" y="173"/>
                          </a:lnTo>
                          <a:lnTo>
                            <a:pt x="61" y="178"/>
                          </a:lnTo>
                          <a:lnTo>
                            <a:pt x="63" y="183"/>
                          </a:lnTo>
                          <a:lnTo>
                            <a:pt x="64" y="188"/>
                          </a:lnTo>
                          <a:lnTo>
                            <a:pt x="66" y="194"/>
                          </a:lnTo>
                          <a:lnTo>
                            <a:pt x="68" y="199"/>
                          </a:lnTo>
                          <a:lnTo>
                            <a:pt x="70" y="203"/>
                          </a:lnTo>
                          <a:lnTo>
                            <a:pt x="72" y="209"/>
                          </a:lnTo>
                          <a:lnTo>
                            <a:pt x="74" y="214"/>
                          </a:lnTo>
                          <a:lnTo>
                            <a:pt x="76" y="220"/>
                          </a:lnTo>
                          <a:lnTo>
                            <a:pt x="78" y="225"/>
                          </a:lnTo>
                          <a:lnTo>
                            <a:pt x="79" y="230"/>
                          </a:lnTo>
                          <a:lnTo>
                            <a:pt x="80" y="234"/>
                          </a:lnTo>
                          <a:lnTo>
                            <a:pt x="81" y="239"/>
                          </a:lnTo>
                          <a:lnTo>
                            <a:pt x="83" y="244"/>
                          </a:lnTo>
                          <a:lnTo>
                            <a:pt x="85" y="248"/>
                          </a:lnTo>
                          <a:lnTo>
                            <a:pt x="86" y="253"/>
                          </a:lnTo>
                          <a:lnTo>
                            <a:pt x="87" y="259"/>
                          </a:lnTo>
                          <a:lnTo>
                            <a:pt x="89" y="264"/>
                          </a:lnTo>
                          <a:lnTo>
                            <a:pt x="89" y="269"/>
                          </a:lnTo>
                          <a:lnTo>
                            <a:pt x="92" y="273"/>
                          </a:lnTo>
                          <a:lnTo>
                            <a:pt x="92" y="278"/>
                          </a:lnTo>
                          <a:lnTo>
                            <a:pt x="93" y="283"/>
                          </a:lnTo>
                          <a:lnTo>
                            <a:pt x="94" y="288"/>
                          </a:lnTo>
                          <a:lnTo>
                            <a:pt x="95" y="292"/>
                          </a:lnTo>
                          <a:lnTo>
                            <a:pt x="97" y="297"/>
                          </a:lnTo>
                          <a:lnTo>
                            <a:pt x="97" y="302"/>
                          </a:lnTo>
                          <a:lnTo>
                            <a:pt x="98" y="307"/>
                          </a:lnTo>
                          <a:lnTo>
                            <a:pt x="99" y="311"/>
                          </a:lnTo>
                          <a:lnTo>
                            <a:pt x="99" y="316"/>
                          </a:lnTo>
                          <a:lnTo>
                            <a:pt x="100" y="320"/>
                          </a:lnTo>
                          <a:lnTo>
                            <a:pt x="101" y="324"/>
                          </a:lnTo>
                          <a:lnTo>
                            <a:pt x="101" y="329"/>
                          </a:lnTo>
                          <a:lnTo>
                            <a:pt x="102" y="335"/>
                          </a:lnTo>
                          <a:lnTo>
                            <a:pt x="102" y="339"/>
                          </a:lnTo>
                          <a:lnTo>
                            <a:pt x="104" y="343"/>
                          </a:lnTo>
                          <a:lnTo>
                            <a:pt x="104" y="348"/>
                          </a:lnTo>
                          <a:lnTo>
                            <a:pt x="104" y="353"/>
                          </a:lnTo>
                          <a:lnTo>
                            <a:pt x="105" y="358"/>
                          </a:lnTo>
                          <a:lnTo>
                            <a:pt x="105" y="362"/>
                          </a:lnTo>
                          <a:lnTo>
                            <a:pt x="106" y="367"/>
                          </a:lnTo>
                          <a:lnTo>
                            <a:pt x="106" y="372"/>
                          </a:lnTo>
                          <a:lnTo>
                            <a:pt x="193" y="366"/>
                          </a:lnTo>
                          <a:lnTo>
                            <a:pt x="191" y="360"/>
                          </a:lnTo>
                          <a:lnTo>
                            <a:pt x="191" y="355"/>
                          </a:lnTo>
                          <a:lnTo>
                            <a:pt x="190" y="349"/>
                          </a:lnTo>
                          <a:lnTo>
                            <a:pt x="190" y="345"/>
                          </a:lnTo>
                          <a:lnTo>
                            <a:pt x="190" y="340"/>
                          </a:lnTo>
                          <a:lnTo>
                            <a:pt x="189" y="334"/>
                          </a:lnTo>
                          <a:lnTo>
                            <a:pt x="188" y="329"/>
                          </a:lnTo>
                          <a:lnTo>
                            <a:pt x="188" y="323"/>
                          </a:lnTo>
                          <a:lnTo>
                            <a:pt x="188" y="317"/>
                          </a:lnTo>
                          <a:lnTo>
                            <a:pt x="186" y="313"/>
                          </a:lnTo>
                          <a:lnTo>
                            <a:pt x="186" y="307"/>
                          </a:lnTo>
                          <a:lnTo>
                            <a:pt x="186" y="302"/>
                          </a:lnTo>
                          <a:lnTo>
                            <a:pt x="183" y="297"/>
                          </a:lnTo>
                          <a:lnTo>
                            <a:pt x="182" y="291"/>
                          </a:lnTo>
                          <a:lnTo>
                            <a:pt x="182" y="286"/>
                          </a:lnTo>
                          <a:lnTo>
                            <a:pt x="182" y="282"/>
                          </a:lnTo>
                          <a:lnTo>
                            <a:pt x="180" y="276"/>
                          </a:lnTo>
                          <a:lnTo>
                            <a:pt x="180" y="269"/>
                          </a:lnTo>
                          <a:lnTo>
                            <a:pt x="177" y="264"/>
                          </a:lnTo>
                          <a:lnTo>
                            <a:pt x="177" y="259"/>
                          </a:lnTo>
                          <a:lnTo>
                            <a:pt x="175" y="253"/>
                          </a:lnTo>
                          <a:lnTo>
                            <a:pt x="174" y="247"/>
                          </a:lnTo>
                          <a:lnTo>
                            <a:pt x="172" y="241"/>
                          </a:lnTo>
                          <a:lnTo>
                            <a:pt x="171" y="235"/>
                          </a:lnTo>
                          <a:lnTo>
                            <a:pt x="170" y="231"/>
                          </a:lnTo>
                          <a:lnTo>
                            <a:pt x="168" y="225"/>
                          </a:lnTo>
                          <a:lnTo>
                            <a:pt x="167" y="219"/>
                          </a:lnTo>
                          <a:lnTo>
                            <a:pt x="165" y="214"/>
                          </a:lnTo>
                          <a:lnTo>
                            <a:pt x="163" y="208"/>
                          </a:lnTo>
                          <a:lnTo>
                            <a:pt x="162" y="203"/>
                          </a:lnTo>
                          <a:lnTo>
                            <a:pt x="159" y="197"/>
                          </a:lnTo>
                          <a:lnTo>
                            <a:pt x="158" y="192"/>
                          </a:lnTo>
                          <a:lnTo>
                            <a:pt x="156" y="186"/>
                          </a:lnTo>
                          <a:lnTo>
                            <a:pt x="155" y="180"/>
                          </a:lnTo>
                          <a:lnTo>
                            <a:pt x="152" y="175"/>
                          </a:lnTo>
                          <a:lnTo>
                            <a:pt x="150" y="169"/>
                          </a:lnTo>
                          <a:lnTo>
                            <a:pt x="148" y="163"/>
                          </a:lnTo>
                          <a:lnTo>
                            <a:pt x="146" y="157"/>
                          </a:lnTo>
                          <a:lnTo>
                            <a:pt x="144" y="152"/>
                          </a:lnTo>
                          <a:lnTo>
                            <a:pt x="142" y="145"/>
                          </a:lnTo>
                          <a:lnTo>
                            <a:pt x="139" y="139"/>
                          </a:lnTo>
                          <a:lnTo>
                            <a:pt x="137" y="135"/>
                          </a:lnTo>
                          <a:lnTo>
                            <a:pt x="134" y="127"/>
                          </a:lnTo>
                          <a:lnTo>
                            <a:pt x="132" y="121"/>
                          </a:lnTo>
                          <a:lnTo>
                            <a:pt x="130" y="116"/>
                          </a:lnTo>
                          <a:lnTo>
                            <a:pt x="127" y="110"/>
                          </a:lnTo>
                          <a:lnTo>
                            <a:pt x="125" y="104"/>
                          </a:lnTo>
                          <a:lnTo>
                            <a:pt x="123" y="99"/>
                          </a:lnTo>
                          <a:lnTo>
                            <a:pt x="119" y="92"/>
                          </a:lnTo>
                          <a:lnTo>
                            <a:pt x="117" y="86"/>
                          </a:lnTo>
                          <a:lnTo>
                            <a:pt x="114" y="80"/>
                          </a:lnTo>
                          <a:lnTo>
                            <a:pt x="111" y="74"/>
                          </a:lnTo>
                          <a:lnTo>
                            <a:pt x="108" y="68"/>
                          </a:lnTo>
                          <a:lnTo>
                            <a:pt x="105" y="62"/>
                          </a:lnTo>
                          <a:lnTo>
                            <a:pt x="102" y="56"/>
                          </a:lnTo>
                          <a:lnTo>
                            <a:pt x="99" y="50"/>
                          </a:lnTo>
                          <a:lnTo>
                            <a:pt x="97" y="43"/>
                          </a:lnTo>
                          <a:lnTo>
                            <a:pt x="93" y="37"/>
                          </a:lnTo>
                          <a:lnTo>
                            <a:pt x="89" y="31"/>
                          </a:lnTo>
                          <a:lnTo>
                            <a:pt x="86" y="25"/>
                          </a:lnTo>
                          <a:lnTo>
                            <a:pt x="83" y="18"/>
                          </a:lnTo>
                          <a:lnTo>
                            <a:pt x="80" y="12"/>
                          </a:lnTo>
                          <a:lnTo>
                            <a:pt x="76" y="5"/>
                          </a:lnTo>
                          <a:lnTo>
                            <a:pt x="7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79" name="Freeform 162"/>
                    <p:cNvSpPr>
                      <a:spLocks/>
                    </p:cNvSpPr>
                    <p:nvPr/>
                  </p:nvSpPr>
                  <p:spPr bwMode="auto">
                    <a:xfrm>
                      <a:off x="5361" y="1875"/>
                      <a:ext cx="25" cy="26"/>
                    </a:xfrm>
                    <a:custGeom>
                      <a:avLst/>
                      <a:gdLst>
                        <a:gd name="T0" fmla="*/ 1 w 77"/>
                        <a:gd name="T1" fmla="*/ 3 h 79"/>
                        <a:gd name="T2" fmla="*/ 2 w 77"/>
                        <a:gd name="T3" fmla="*/ 3 h 79"/>
                        <a:gd name="T4" fmla="*/ 2 w 77"/>
                        <a:gd name="T5" fmla="*/ 3 h 79"/>
                        <a:gd name="T6" fmla="*/ 2 w 77"/>
                        <a:gd name="T7" fmla="*/ 3 h 79"/>
                        <a:gd name="T8" fmla="*/ 2 w 77"/>
                        <a:gd name="T9" fmla="*/ 2 h 79"/>
                        <a:gd name="T10" fmla="*/ 2 w 77"/>
                        <a:gd name="T11" fmla="*/ 2 h 79"/>
                        <a:gd name="T12" fmla="*/ 3 w 77"/>
                        <a:gd name="T13" fmla="*/ 2 h 79"/>
                        <a:gd name="T14" fmla="*/ 3 w 77"/>
                        <a:gd name="T15" fmla="*/ 2 h 79"/>
                        <a:gd name="T16" fmla="*/ 3 w 77"/>
                        <a:gd name="T17" fmla="*/ 1 h 79"/>
                        <a:gd name="T18" fmla="*/ 3 w 77"/>
                        <a:gd name="T19" fmla="*/ 1 h 79"/>
                        <a:gd name="T20" fmla="*/ 2 w 77"/>
                        <a:gd name="T21" fmla="*/ 1 h 79"/>
                        <a:gd name="T22" fmla="*/ 2 w 77"/>
                        <a:gd name="T23" fmla="*/ 1 h 79"/>
                        <a:gd name="T24" fmla="*/ 2 w 77"/>
                        <a:gd name="T25" fmla="*/ 0 h 79"/>
                        <a:gd name="T26" fmla="*/ 2 w 77"/>
                        <a:gd name="T27" fmla="*/ 0 h 79"/>
                        <a:gd name="T28" fmla="*/ 2 w 77"/>
                        <a:gd name="T29" fmla="*/ 0 h 79"/>
                        <a:gd name="T30" fmla="*/ 1 w 77"/>
                        <a:gd name="T31" fmla="*/ 0 h 79"/>
                        <a:gd name="T32" fmla="*/ 1 w 77"/>
                        <a:gd name="T33" fmla="*/ 0 h 79"/>
                        <a:gd name="T34" fmla="*/ 1 w 77"/>
                        <a:gd name="T35" fmla="*/ 0 h 79"/>
                        <a:gd name="T36" fmla="*/ 1 w 77"/>
                        <a:gd name="T37" fmla="*/ 0 h 79"/>
                        <a:gd name="T38" fmla="*/ 1 w 77"/>
                        <a:gd name="T39" fmla="*/ 0 h 79"/>
                        <a:gd name="T40" fmla="*/ 0 w 77"/>
                        <a:gd name="T41" fmla="*/ 1 h 79"/>
                        <a:gd name="T42" fmla="*/ 0 w 77"/>
                        <a:gd name="T43" fmla="*/ 1 h 79"/>
                        <a:gd name="T44" fmla="*/ 0 w 77"/>
                        <a:gd name="T45" fmla="*/ 1 h 79"/>
                        <a:gd name="T46" fmla="*/ 0 w 77"/>
                        <a:gd name="T47" fmla="*/ 1 h 79"/>
                        <a:gd name="T48" fmla="*/ 0 w 77"/>
                        <a:gd name="T49" fmla="*/ 2 h 79"/>
                        <a:gd name="T50" fmla="*/ 0 w 77"/>
                        <a:gd name="T51" fmla="*/ 2 h 79"/>
                        <a:gd name="T52" fmla="*/ 0 w 77"/>
                        <a:gd name="T53" fmla="*/ 2 h 79"/>
                        <a:gd name="T54" fmla="*/ 0 w 77"/>
                        <a:gd name="T55" fmla="*/ 2 h 79"/>
                        <a:gd name="T56" fmla="*/ 1 w 77"/>
                        <a:gd name="T57" fmla="*/ 3 h 79"/>
                        <a:gd name="T58" fmla="*/ 1 w 77"/>
                        <a:gd name="T59" fmla="*/ 3 h 79"/>
                        <a:gd name="T60" fmla="*/ 1 w 77"/>
                        <a:gd name="T61" fmla="*/ 3 h 79"/>
                        <a:gd name="T62" fmla="*/ 1 w 77"/>
                        <a:gd name="T63" fmla="*/ 3 h 79"/>
                        <a:gd name="T64" fmla="*/ 1 w 77"/>
                        <a:gd name="T65" fmla="*/ 3 h 79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7"/>
                        <a:gd name="T100" fmla="*/ 0 h 79"/>
                        <a:gd name="T101" fmla="*/ 77 w 77"/>
                        <a:gd name="T102" fmla="*/ 79 h 79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7" h="79">
                          <a:moveTo>
                            <a:pt x="38" y="79"/>
                          </a:moveTo>
                          <a:lnTo>
                            <a:pt x="41" y="78"/>
                          </a:lnTo>
                          <a:lnTo>
                            <a:pt x="45" y="78"/>
                          </a:lnTo>
                          <a:lnTo>
                            <a:pt x="49" y="76"/>
                          </a:lnTo>
                          <a:lnTo>
                            <a:pt x="53" y="75"/>
                          </a:lnTo>
                          <a:lnTo>
                            <a:pt x="57" y="73"/>
                          </a:lnTo>
                          <a:lnTo>
                            <a:pt x="59" y="72"/>
                          </a:lnTo>
                          <a:lnTo>
                            <a:pt x="63" y="69"/>
                          </a:lnTo>
                          <a:lnTo>
                            <a:pt x="65" y="67"/>
                          </a:lnTo>
                          <a:lnTo>
                            <a:pt x="67" y="63"/>
                          </a:lnTo>
                          <a:lnTo>
                            <a:pt x="70" y="61"/>
                          </a:lnTo>
                          <a:lnTo>
                            <a:pt x="72" y="57"/>
                          </a:lnTo>
                          <a:lnTo>
                            <a:pt x="74" y="55"/>
                          </a:lnTo>
                          <a:lnTo>
                            <a:pt x="74" y="51"/>
                          </a:lnTo>
                          <a:lnTo>
                            <a:pt x="77" y="47"/>
                          </a:lnTo>
                          <a:lnTo>
                            <a:pt x="77" y="43"/>
                          </a:lnTo>
                          <a:lnTo>
                            <a:pt x="77" y="40"/>
                          </a:lnTo>
                          <a:lnTo>
                            <a:pt x="77" y="36"/>
                          </a:lnTo>
                          <a:lnTo>
                            <a:pt x="77" y="31"/>
                          </a:lnTo>
                          <a:lnTo>
                            <a:pt x="74" y="28"/>
                          </a:lnTo>
                          <a:lnTo>
                            <a:pt x="74" y="24"/>
                          </a:lnTo>
                          <a:lnTo>
                            <a:pt x="72" y="21"/>
                          </a:lnTo>
                          <a:lnTo>
                            <a:pt x="70" y="18"/>
                          </a:lnTo>
                          <a:lnTo>
                            <a:pt x="67" y="15"/>
                          </a:lnTo>
                          <a:lnTo>
                            <a:pt x="65" y="12"/>
                          </a:lnTo>
                          <a:lnTo>
                            <a:pt x="63" y="10"/>
                          </a:lnTo>
                          <a:lnTo>
                            <a:pt x="59" y="7"/>
                          </a:lnTo>
                          <a:lnTo>
                            <a:pt x="57" y="5"/>
                          </a:lnTo>
                          <a:lnTo>
                            <a:pt x="53" y="3"/>
                          </a:lnTo>
                          <a:lnTo>
                            <a:pt x="49" y="3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29" y="0"/>
                          </a:lnTo>
                          <a:lnTo>
                            <a:pt x="26" y="3"/>
                          </a:lnTo>
                          <a:lnTo>
                            <a:pt x="22" y="3"/>
                          </a:lnTo>
                          <a:lnTo>
                            <a:pt x="19" y="5"/>
                          </a:lnTo>
                          <a:lnTo>
                            <a:pt x="16" y="7"/>
                          </a:lnTo>
                          <a:lnTo>
                            <a:pt x="14" y="10"/>
                          </a:lnTo>
                          <a:lnTo>
                            <a:pt x="11" y="12"/>
                          </a:lnTo>
                          <a:lnTo>
                            <a:pt x="8" y="15"/>
                          </a:lnTo>
                          <a:lnTo>
                            <a:pt x="6" y="18"/>
                          </a:lnTo>
                          <a:lnTo>
                            <a:pt x="3" y="21"/>
                          </a:lnTo>
                          <a:lnTo>
                            <a:pt x="3" y="24"/>
                          </a:lnTo>
                          <a:lnTo>
                            <a:pt x="1" y="28"/>
                          </a:lnTo>
                          <a:lnTo>
                            <a:pt x="1" y="31"/>
                          </a:lnTo>
                          <a:lnTo>
                            <a:pt x="0" y="36"/>
                          </a:lnTo>
                          <a:lnTo>
                            <a:pt x="0" y="40"/>
                          </a:lnTo>
                          <a:lnTo>
                            <a:pt x="0" y="43"/>
                          </a:lnTo>
                          <a:lnTo>
                            <a:pt x="1" y="47"/>
                          </a:lnTo>
                          <a:lnTo>
                            <a:pt x="1" y="51"/>
                          </a:lnTo>
                          <a:lnTo>
                            <a:pt x="3" y="55"/>
                          </a:lnTo>
                          <a:lnTo>
                            <a:pt x="3" y="57"/>
                          </a:lnTo>
                          <a:lnTo>
                            <a:pt x="6" y="61"/>
                          </a:lnTo>
                          <a:lnTo>
                            <a:pt x="8" y="63"/>
                          </a:lnTo>
                          <a:lnTo>
                            <a:pt x="11" y="67"/>
                          </a:lnTo>
                          <a:lnTo>
                            <a:pt x="14" y="69"/>
                          </a:lnTo>
                          <a:lnTo>
                            <a:pt x="16" y="72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6"/>
                          </a:lnTo>
                          <a:lnTo>
                            <a:pt x="29" y="78"/>
                          </a:lnTo>
                          <a:lnTo>
                            <a:pt x="34" y="78"/>
                          </a:lnTo>
                          <a:lnTo>
                            <a:pt x="38" y="7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80" name="Freeform 163"/>
                    <p:cNvSpPr>
                      <a:spLocks/>
                    </p:cNvSpPr>
                    <p:nvPr/>
                  </p:nvSpPr>
                  <p:spPr bwMode="auto">
                    <a:xfrm>
                      <a:off x="5412" y="1877"/>
                      <a:ext cx="26" cy="25"/>
                    </a:xfrm>
                    <a:custGeom>
                      <a:avLst/>
                      <a:gdLst>
                        <a:gd name="T0" fmla="*/ 2 w 77"/>
                        <a:gd name="T1" fmla="*/ 3 h 77"/>
                        <a:gd name="T2" fmla="*/ 2 w 77"/>
                        <a:gd name="T3" fmla="*/ 3 h 77"/>
                        <a:gd name="T4" fmla="*/ 2 w 77"/>
                        <a:gd name="T5" fmla="*/ 2 h 77"/>
                        <a:gd name="T6" fmla="*/ 2 w 77"/>
                        <a:gd name="T7" fmla="*/ 2 h 77"/>
                        <a:gd name="T8" fmla="*/ 3 w 77"/>
                        <a:gd name="T9" fmla="*/ 2 h 77"/>
                        <a:gd name="T10" fmla="*/ 3 w 77"/>
                        <a:gd name="T11" fmla="*/ 2 h 77"/>
                        <a:gd name="T12" fmla="*/ 3 w 77"/>
                        <a:gd name="T13" fmla="*/ 2 h 77"/>
                        <a:gd name="T14" fmla="*/ 3 w 77"/>
                        <a:gd name="T15" fmla="*/ 2 h 77"/>
                        <a:gd name="T16" fmla="*/ 3 w 77"/>
                        <a:gd name="T17" fmla="*/ 1 h 77"/>
                        <a:gd name="T18" fmla="*/ 3 w 77"/>
                        <a:gd name="T19" fmla="*/ 1 h 77"/>
                        <a:gd name="T20" fmla="*/ 3 w 77"/>
                        <a:gd name="T21" fmla="*/ 1 h 77"/>
                        <a:gd name="T22" fmla="*/ 3 w 77"/>
                        <a:gd name="T23" fmla="*/ 0 h 77"/>
                        <a:gd name="T24" fmla="*/ 2 w 77"/>
                        <a:gd name="T25" fmla="*/ 0 h 77"/>
                        <a:gd name="T26" fmla="*/ 2 w 77"/>
                        <a:gd name="T27" fmla="*/ 0 h 77"/>
                        <a:gd name="T28" fmla="*/ 2 w 77"/>
                        <a:gd name="T29" fmla="*/ 0 h 77"/>
                        <a:gd name="T30" fmla="*/ 2 w 77"/>
                        <a:gd name="T31" fmla="*/ 0 h 77"/>
                        <a:gd name="T32" fmla="*/ 1 w 77"/>
                        <a:gd name="T33" fmla="*/ 0 h 77"/>
                        <a:gd name="T34" fmla="*/ 1 w 77"/>
                        <a:gd name="T35" fmla="*/ 0 h 77"/>
                        <a:gd name="T36" fmla="*/ 1 w 77"/>
                        <a:gd name="T37" fmla="*/ 0 h 77"/>
                        <a:gd name="T38" fmla="*/ 0 w 77"/>
                        <a:gd name="T39" fmla="*/ 0 h 77"/>
                        <a:gd name="T40" fmla="*/ 0 w 77"/>
                        <a:gd name="T41" fmla="*/ 0 h 77"/>
                        <a:gd name="T42" fmla="*/ 0 w 77"/>
                        <a:gd name="T43" fmla="*/ 1 h 77"/>
                        <a:gd name="T44" fmla="*/ 0 w 77"/>
                        <a:gd name="T45" fmla="*/ 1 h 77"/>
                        <a:gd name="T46" fmla="*/ 0 w 77"/>
                        <a:gd name="T47" fmla="*/ 1 h 77"/>
                        <a:gd name="T48" fmla="*/ 0 w 77"/>
                        <a:gd name="T49" fmla="*/ 2 h 77"/>
                        <a:gd name="T50" fmla="*/ 0 w 77"/>
                        <a:gd name="T51" fmla="*/ 2 h 77"/>
                        <a:gd name="T52" fmla="*/ 0 w 77"/>
                        <a:gd name="T53" fmla="*/ 2 h 77"/>
                        <a:gd name="T54" fmla="*/ 0 w 77"/>
                        <a:gd name="T55" fmla="*/ 2 h 77"/>
                        <a:gd name="T56" fmla="*/ 0 w 77"/>
                        <a:gd name="T57" fmla="*/ 2 h 77"/>
                        <a:gd name="T58" fmla="*/ 1 w 77"/>
                        <a:gd name="T59" fmla="*/ 2 h 77"/>
                        <a:gd name="T60" fmla="*/ 1 w 77"/>
                        <a:gd name="T61" fmla="*/ 3 h 77"/>
                        <a:gd name="T62" fmla="*/ 1 w 77"/>
                        <a:gd name="T63" fmla="*/ 3 h 77"/>
                        <a:gd name="T64" fmla="*/ 1 w 77"/>
                        <a:gd name="T65" fmla="*/ 3 h 77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7"/>
                        <a:gd name="T100" fmla="*/ 0 h 77"/>
                        <a:gd name="T101" fmla="*/ 77 w 77"/>
                        <a:gd name="T102" fmla="*/ 77 h 77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7" h="77">
                          <a:moveTo>
                            <a:pt x="38" y="77"/>
                          </a:moveTo>
                          <a:lnTo>
                            <a:pt x="43" y="76"/>
                          </a:lnTo>
                          <a:lnTo>
                            <a:pt x="46" y="76"/>
                          </a:lnTo>
                          <a:lnTo>
                            <a:pt x="50" y="75"/>
                          </a:lnTo>
                          <a:lnTo>
                            <a:pt x="53" y="74"/>
                          </a:lnTo>
                          <a:lnTo>
                            <a:pt x="56" y="71"/>
                          </a:lnTo>
                          <a:lnTo>
                            <a:pt x="59" y="70"/>
                          </a:lnTo>
                          <a:lnTo>
                            <a:pt x="63" y="68"/>
                          </a:lnTo>
                          <a:lnTo>
                            <a:pt x="67" y="65"/>
                          </a:lnTo>
                          <a:lnTo>
                            <a:pt x="69" y="62"/>
                          </a:lnTo>
                          <a:lnTo>
                            <a:pt x="71" y="59"/>
                          </a:lnTo>
                          <a:lnTo>
                            <a:pt x="72" y="56"/>
                          </a:lnTo>
                          <a:lnTo>
                            <a:pt x="74" y="54"/>
                          </a:lnTo>
                          <a:lnTo>
                            <a:pt x="75" y="49"/>
                          </a:lnTo>
                          <a:lnTo>
                            <a:pt x="76" y="46"/>
                          </a:lnTo>
                          <a:lnTo>
                            <a:pt x="77" y="42"/>
                          </a:lnTo>
                          <a:lnTo>
                            <a:pt x="77" y="38"/>
                          </a:lnTo>
                          <a:lnTo>
                            <a:pt x="77" y="33"/>
                          </a:lnTo>
                          <a:lnTo>
                            <a:pt x="76" y="31"/>
                          </a:lnTo>
                          <a:lnTo>
                            <a:pt x="75" y="26"/>
                          </a:lnTo>
                          <a:lnTo>
                            <a:pt x="74" y="23"/>
                          </a:lnTo>
                          <a:lnTo>
                            <a:pt x="72" y="19"/>
                          </a:lnTo>
                          <a:lnTo>
                            <a:pt x="71" y="16"/>
                          </a:lnTo>
                          <a:lnTo>
                            <a:pt x="69" y="13"/>
                          </a:lnTo>
                          <a:lnTo>
                            <a:pt x="67" y="11"/>
                          </a:lnTo>
                          <a:lnTo>
                            <a:pt x="63" y="8"/>
                          </a:lnTo>
                          <a:lnTo>
                            <a:pt x="59" y="6"/>
                          </a:lnTo>
                          <a:lnTo>
                            <a:pt x="56" y="5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6" y="0"/>
                          </a:lnTo>
                          <a:lnTo>
                            <a:pt x="43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3" y="2"/>
                          </a:lnTo>
                          <a:lnTo>
                            <a:pt x="20" y="5"/>
                          </a:lnTo>
                          <a:lnTo>
                            <a:pt x="17" y="6"/>
                          </a:lnTo>
                          <a:lnTo>
                            <a:pt x="13" y="8"/>
                          </a:lnTo>
                          <a:lnTo>
                            <a:pt x="11" y="11"/>
                          </a:lnTo>
                          <a:lnTo>
                            <a:pt x="8" y="13"/>
                          </a:lnTo>
                          <a:lnTo>
                            <a:pt x="6" y="16"/>
                          </a:lnTo>
                          <a:lnTo>
                            <a:pt x="5" y="19"/>
                          </a:lnTo>
                          <a:lnTo>
                            <a:pt x="2" y="23"/>
                          </a:lnTo>
                          <a:lnTo>
                            <a:pt x="1" y="26"/>
                          </a:lnTo>
                          <a:lnTo>
                            <a:pt x="0" y="31"/>
                          </a:lnTo>
                          <a:lnTo>
                            <a:pt x="0" y="33"/>
                          </a:lnTo>
                          <a:lnTo>
                            <a:pt x="0" y="38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1" y="49"/>
                          </a:lnTo>
                          <a:lnTo>
                            <a:pt x="2" y="54"/>
                          </a:lnTo>
                          <a:lnTo>
                            <a:pt x="5" y="56"/>
                          </a:lnTo>
                          <a:lnTo>
                            <a:pt x="6" y="59"/>
                          </a:lnTo>
                          <a:lnTo>
                            <a:pt x="8" y="62"/>
                          </a:lnTo>
                          <a:lnTo>
                            <a:pt x="11" y="65"/>
                          </a:lnTo>
                          <a:lnTo>
                            <a:pt x="13" y="68"/>
                          </a:lnTo>
                          <a:lnTo>
                            <a:pt x="17" y="70"/>
                          </a:lnTo>
                          <a:lnTo>
                            <a:pt x="20" y="71"/>
                          </a:lnTo>
                          <a:lnTo>
                            <a:pt x="23" y="74"/>
                          </a:lnTo>
                          <a:lnTo>
                            <a:pt x="26" y="75"/>
                          </a:lnTo>
                          <a:lnTo>
                            <a:pt x="31" y="76"/>
                          </a:lnTo>
                          <a:lnTo>
                            <a:pt x="34" y="76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81" name="Freeform 164"/>
                    <p:cNvSpPr>
                      <a:spLocks/>
                    </p:cNvSpPr>
                    <p:nvPr/>
                  </p:nvSpPr>
                  <p:spPr bwMode="auto">
                    <a:xfrm>
                      <a:off x="5461" y="1876"/>
                      <a:ext cx="26" cy="26"/>
                    </a:xfrm>
                    <a:custGeom>
                      <a:avLst/>
                      <a:gdLst>
                        <a:gd name="T0" fmla="*/ 2 w 78"/>
                        <a:gd name="T1" fmla="*/ 3 h 77"/>
                        <a:gd name="T2" fmla="*/ 2 w 78"/>
                        <a:gd name="T3" fmla="*/ 3 h 77"/>
                        <a:gd name="T4" fmla="*/ 2 w 78"/>
                        <a:gd name="T5" fmla="*/ 3 h 77"/>
                        <a:gd name="T6" fmla="*/ 2 w 78"/>
                        <a:gd name="T7" fmla="*/ 3 h 77"/>
                        <a:gd name="T8" fmla="*/ 3 w 78"/>
                        <a:gd name="T9" fmla="*/ 2 h 77"/>
                        <a:gd name="T10" fmla="*/ 3 w 78"/>
                        <a:gd name="T11" fmla="*/ 2 h 77"/>
                        <a:gd name="T12" fmla="*/ 3 w 78"/>
                        <a:gd name="T13" fmla="*/ 2 h 77"/>
                        <a:gd name="T14" fmla="*/ 3 w 78"/>
                        <a:gd name="T15" fmla="*/ 2 h 77"/>
                        <a:gd name="T16" fmla="*/ 3 w 78"/>
                        <a:gd name="T17" fmla="*/ 1 h 77"/>
                        <a:gd name="T18" fmla="*/ 3 w 78"/>
                        <a:gd name="T19" fmla="*/ 1 h 77"/>
                        <a:gd name="T20" fmla="*/ 3 w 78"/>
                        <a:gd name="T21" fmla="*/ 1 h 77"/>
                        <a:gd name="T22" fmla="*/ 3 w 78"/>
                        <a:gd name="T23" fmla="*/ 0 h 77"/>
                        <a:gd name="T24" fmla="*/ 2 w 78"/>
                        <a:gd name="T25" fmla="*/ 0 h 77"/>
                        <a:gd name="T26" fmla="*/ 2 w 78"/>
                        <a:gd name="T27" fmla="*/ 0 h 77"/>
                        <a:gd name="T28" fmla="*/ 2 w 78"/>
                        <a:gd name="T29" fmla="*/ 0 h 77"/>
                        <a:gd name="T30" fmla="*/ 2 w 78"/>
                        <a:gd name="T31" fmla="*/ 0 h 77"/>
                        <a:gd name="T32" fmla="*/ 1 w 78"/>
                        <a:gd name="T33" fmla="*/ 0 h 77"/>
                        <a:gd name="T34" fmla="*/ 1 w 78"/>
                        <a:gd name="T35" fmla="*/ 0 h 77"/>
                        <a:gd name="T36" fmla="*/ 1 w 78"/>
                        <a:gd name="T37" fmla="*/ 0 h 77"/>
                        <a:gd name="T38" fmla="*/ 1 w 78"/>
                        <a:gd name="T39" fmla="*/ 0 h 77"/>
                        <a:gd name="T40" fmla="*/ 0 w 78"/>
                        <a:gd name="T41" fmla="*/ 0 h 77"/>
                        <a:gd name="T42" fmla="*/ 0 w 78"/>
                        <a:gd name="T43" fmla="*/ 1 h 77"/>
                        <a:gd name="T44" fmla="*/ 0 w 78"/>
                        <a:gd name="T45" fmla="*/ 1 h 77"/>
                        <a:gd name="T46" fmla="*/ 0 w 78"/>
                        <a:gd name="T47" fmla="*/ 1 h 77"/>
                        <a:gd name="T48" fmla="*/ 0 w 78"/>
                        <a:gd name="T49" fmla="*/ 2 h 77"/>
                        <a:gd name="T50" fmla="*/ 0 w 78"/>
                        <a:gd name="T51" fmla="*/ 2 h 77"/>
                        <a:gd name="T52" fmla="*/ 0 w 78"/>
                        <a:gd name="T53" fmla="*/ 2 h 77"/>
                        <a:gd name="T54" fmla="*/ 0 w 78"/>
                        <a:gd name="T55" fmla="*/ 2 h 77"/>
                        <a:gd name="T56" fmla="*/ 1 w 78"/>
                        <a:gd name="T57" fmla="*/ 3 h 77"/>
                        <a:gd name="T58" fmla="*/ 1 w 78"/>
                        <a:gd name="T59" fmla="*/ 3 h 77"/>
                        <a:gd name="T60" fmla="*/ 1 w 78"/>
                        <a:gd name="T61" fmla="*/ 3 h 77"/>
                        <a:gd name="T62" fmla="*/ 1 w 78"/>
                        <a:gd name="T63" fmla="*/ 3 h 77"/>
                        <a:gd name="T64" fmla="*/ 2 w 78"/>
                        <a:gd name="T65" fmla="*/ 3 h 77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8"/>
                        <a:gd name="T100" fmla="*/ 0 h 77"/>
                        <a:gd name="T101" fmla="*/ 78 w 78"/>
                        <a:gd name="T102" fmla="*/ 77 h 77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8" h="77">
                          <a:moveTo>
                            <a:pt x="41" y="77"/>
                          </a:moveTo>
                          <a:lnTo>
                            <a:pt x="43" y="76"/>
                          </a:lnTo>
                          <a:lnTo>
                            <a:pt x="48" y="76"/>
                          </a:lnTo>
                          <a:lnTo>
                            <a:pt x="51" y="75"/>
                          </a:lnTo>
                          <a:lnTo>
                            <a:pt x="55" y="73"/>
                          </a:lnTo>
                          <a:lnTo>
                            <a:pt x="57" y="71"/>
                          </a:lnTo>
                          <a:lnTo>
                            <a:pt x="61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9" y="61"/>
                          </a:lnTo>
                          <a:lnTo>
                            <a:pt x="71" y="59"/>
                          </a:lnTo>
                          <a:lnTo>
                            <a:pt x="74" y="56"/>
                          </a:lnTo>
                          <a:lnTo>
                            <a:pt x="75" y="53"/>
                          </a:lnTo>
                          <a:lnTo>
                            <a:pt x="76" y="48"/>
                          </a:lnTo>
                          <a:lnTo>
                            <a:pt x="77" y="45"/>
                          </a:lnTo>
                          <a:lnTo>
                            <a:pt x="78" y="41"/>
                          </a:lnTo>
                          <a:lnTo>
                            <a:pt x="78" y="38"/>
                          </a:lnTo>
                          <a:lnTo>
                            <a:pt x="78" y="34"/>
                          </a:lnTo>
                          <a:lnTo>
                            <a:pt x="77" y="31"/>
                          </a:lnTo>
                          <a:lnTo>
                            <a:pt x="76" y="26"/>
                          </a:lnTo>
                          <a:lnTo>
                            <a:pt x="75" y="22"/>
                          </a:lnTo>
                          <a:lnTo>
                            <a:pt x="74" y="19"/>
                          </a:lnTo>
                          <a:lnTo>
                            <a:pt x="71" y="15"/>
                          </a:lnTo>
                          <a:lnTo>
                            <a:pt x="69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1" y="4"/>
                          </a:lnTo>
                          <a:lnTo>
                            <a:pt x="57" y="3"/>
                          </a:lnTo>
                          <a:lnTo>
                            <a:pt x="55" y="2"/>
                          </a:lnTo>
                          <a:lnTo>
                            <a:pt x="51" y="0"/>
                          </a:lnTo>
                          <a:lnTo>
                            <a:pt x="48" y="0"/>
                          </a:lnTo>
                          <a:lnTo>
                            <a:pt x="43" y="0"/>
                          </a:lnTo>
                          <a:lnTo>
                            <a:pt x="41" y="0"/>
                          </a:lnTo>
                          <a:lnTo>
                            <a:pt x="36" y="0"/>
                          </a:lnTo>
                          <a:lnTo>
                            <a:pt x="31" y="0"/>
                          </a:lnTo>
                          <a:lnTo>
                            <a:pt x="27" y="0"/>
                          </a:lnTo>
                          <a:lnTo>
                            <a:pt x="25" y="2"/>
                          </a:lnTo>
                          <a:lnTo>
                            <a:pt x="20" y="3"/>
                          </a:lnTo>
                          <a:lnTo>
                            <a:pt x="18" y="4"/>
                          </a:lnTo>
                          <a:lnTo>
                            <a:pt x="16" y="7"/>
                          </a:lnTo>
                          <a:lnTo>
                            <a:pt x="13" y="10"/>
                          </a:lnTo>
                          <a:lnTo>
                            <a:pt x="10" y="13"/>
                          </a:lnTo>
                          <a:lnTo>
                            <a:pt x="7" y="15"/>
                          </a:lnTo>
                          <a:lnTo>
                            <a:pt x="5" y="19"/>
                          </a:lnTo>
                          <a:lnTo>
                            <a:pt x="4" y="22"/>
                          </a:lnTo>
                          <a:lnTo>
                            <a:pt x="3" y="26"/>
                          </a:lnTo>
                          <a:lnTo>
                            <a:pt x="1" y="31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1" y="45"/>
                          </a:lnTo>
                          <a:lnTo>
                            <a:pt x="3" y="48"/>
                          </a:lnTo>
                          <a:lnTo>
                            <a:pt x="4" y="53"/>
                          </a:lnTo>
                          <a:lnTo>
                            <a:pt x="5" y="56"/>
                          </a:lnTo>
                          <a:lnTo>
                            <a:pt x="7" y="59"/>
                          </a:lnTo>
                          <a:lnTo>
                            <a:pt x="10" y="61"/>
                          </a:lnTo>
                          <a:lnTo>
                            <a:pt x="13" y="65"/>
                          </a:lnTo>
                          <a:lnTo>
                            <a:pt x="16" y="67"/>
                          </a:lnTo>
                          <a:lnTo>
                            <a:pt x="18" y="70"/>
                          </a:lnTo>
                          <a:lnTo>
                            <a:pt x="20" y="71"/>
                          </a:lnTo>
                          <a:lnTo>
                            <a:pt x="25" y="73"/>
                          </a:lnTo>
                          <a:lnTo>
                            <a:pt x="27" y="75"/>
                          </a:lnTo>
                          <a:lnTo>
                            <a:pt x="31" y="76"/>
                          </a:lnTo>
                          <a:lnTo>
                            <a:pt x="36" y="76"/>
                          </a:lnTo>
                          <a:lnTo>
                            <a:pt x="41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82" name="Freeform 165"/>
                    <p:cNvSpPr>
                      <a:spLocks/>
                    </p:cNvSpPr>
                    <p:nvPr/>
                  </p:nvSpPr>
                  <p:spPr bwMode="auto">
                    <a:xfrm>
                      <a:off x="5511" y="1877"/>
                      <a:ext cx="26" cy="26"/>
                    </a:xfrm>
                    <a:custGeom>
                      <a:avLst/>
                      <a:gdLst>
                        <a:gd name="T0" fmla="*/ 2 w 76"/>
                        <a:gd name="T1" fmla="*/ 3 h 78"/>
                        <a:gd name="T2" fmla="*/ 2 w 76"/>
                        <a:gd name="T3" fmla="*/ 3 h 78"/>
                        <a:gd name="T4" fmla="*/ 2 w 76"/>
                        <a:gd name="T5" fmla="*/ 3 h 78"/>
                        <a:gd name="T6" fmla="*/ 3 w 76"/>
                        <a:gd name="T7" fmla="*/ 3 h 78"/>
                        <a:gd name="T8" fmla="*/ 3 w 76"/>
                        <a:gd name="T9" fmla="*/ 2 h 78"/>
                        <a:gd name="T10" fmla="*/ 3 w 76"/>
                        <a:gd name="T11" fmla="*/ 2 h 78"/>
                        <a:gd name="T12" fmla="*/ 3 w 76"/>
                        <a:gd name="T13" fmla="*/ 2 h 78"/>
                        <a:gd name="T14" fmla="*/ 3 w 76"/>
                        <a:gd name="T15" fmla="*/ 2 h 78"/>
                        <a:gd name="T16" fmla="*/ 3 w 76"/>
                        <a:gd name="T17" fmla="*/ 1 h 78"/>
                        <a:gd name="T18" fmla="*/ 3 w 76"/>
                        <a:gd name="T19" fmla="*/ 1 h 78"/>
                        <a:gd name="T20" fmla="*/ 3 w 76"/>
                        <a:gd name="T21" fmla="*/ 1 h 78"/>
                        <a:gd name="T22" fmla="*/ 3 w 76"/>
                        <a:gd name="T23" fmla="*/ 1 h 78"/>
                        <a:gd name="T24" fmla="*/ 3 w 76"/>
                        <a:gd name="T25" fmla="*/ 0 h 78"/>
                        <a:gd name="T26" fmla="*/ 2 w 76"/>
                        <a:gd name="T27" fmla="*/ 0 h 78"/>
                        <a:gd name="T28" fmla="*/ 2 w 76"/>
                        <a:gd name="T29" fmla="*/ 0 h 78"/>
                        <a:gd name="T30" fmla="*/ 2 w 76"/>
                        <a:gd name="T31" fmla="*/ 0 h 78"/>
                        <a:gd name="T32" fmla="*/ 1 w 76"/>
                        <a:gd name="T33" fmla="*/ 0 h 78"/>
                        <a:gd name="T34" fmla="*/ 1 w 76"/>
                        <a:gd name="T35" fmla="*/ 0 h 78"/>
                        <a:gd name="T36" fmla="*/ 1 w 76"/>
                        <a:gd name="T37" fmla="*/ 0 h 78"/>
                        <a:gd name="T38" fmla="*/ 0 w 76"/>
                        <a:gd name="T39" fmla="*/ 0 h 78"/>
                        <a:gd name="T40" fmla="*/ 0 w 76"/>
                        <a:gd name="T41" fmla="*/ 1 h 78"/>
                        <a:gd name="T42" fmla="*/ 0 w 76"/>
                        <a:gd name="T43" fmla="*/ 1 h 78"/>
                        <a:gd name="T44" fmla="*/ 0 w 76"/>
                        <a:gd name="T45" fmla="*/ 1 h 78"/>
                        <a:gd name="T46" fmla="*/ 0 w 76"/>
                        <a:gd name="T47" fmla="*/ 1 h 78"/>
                        <a:gd name="T48" fmla="*/ 0 w 76"/>
                        <a:gd name="T49" fmla="*/ 2 h 78"/>
                        <a:gd name="T50" fmla="*/ 0 w 76"/>
                        <a:gd name="T51" fmla="*/ 2 h 78"/>
                        <a:gd name="T52" fmla="*/ 0 w 76"/>
                        <a:gd name="T53" fmla="*/ 2 h 78"/>
                        <a:gd name="T54" fmla="*/ 0 w 76"/>
                        <a:gd name="T55" fmla="*/ 2 h 78"/>
                        <a:gd name="T56" fmla="*/ 0 w 76"/>
                        <a:gd name="T57" fmla="*/ 3 h 78"/>
                        <a:gd name="T58" fmla="*/ 1 w 76"/>
                        <a:gd name="T59" fmla="*/ 3 h 78"/>
                        <a:gd name="T60" fmla="*/ 1 w 76"/>
                        <a:gd name="T61" fmla="*/ 3 h 78"/>
                        <a:gd name="T62" fmla="*/ 1 w 76"/>
                        <a:gd name="T63" fmla="*/ 3 h 78"/>
                        <a:gd name="T64" fmla="*/ 1 w 76"/>
                        <a:gd name="T65" fmla="*/ 3 h 78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6"/>
                        <a:gd name="T100" fmla="*/ 0 h 78"/>
                        <a:gd name="T101" fmla="*/ 76 w 76"/>
                        <a:gd name="T102" fmla="*/ 78 h 78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6" h="78">
                          <a:moveTo>
                            <a:pt x="38" y="78"/>
                          </a:moveTo>
                          <a:lnTo>
                            <a:pt x="41" y="77"/>
                          </a:lnTo>
                          <a:lnTo>
                            <a:pt x="45" y="77"/>
                          </a:lnTo>
                          <a:lnTo>
                            <a:pt x="50" y="76"/>
                          </a:lnTo>
                          <a:lnTo>
                            <a:pt x="53" y="75"/>
                          </a:lnTo>
                          <a:lnTo>
                            <a:pt x="55" y="73"/>
                          </a:lnTo>
                          <a:lnTo>
                            <a:pt x="59" y="71"/>
                          </a:lnTo>
                          <a:lnTo>
                            <a:pt x="63" y="69"/>
                          </a:lnTo>
                          <a:lnTo>
                            <a:pt x="65" y="67"/>
                          </a:lnTo>
                          <a:lnTo>
                            <a:pt x="67" y="64"/>
                          </a:lnTo>
                          <a:lnTo>
                            <a:pt x="70" y="61"/>
                          </a:lnTo>
                          <a:lnTo>
                            <a:pt x="71" y="57"/>
                          </a:lnTo>
                          <a:lnTo>
                            <a:pt x="73" y="55"/>
                          </a:lnTo>
                          <a:lnTo>
                            <a:pt x="74" y="51"/>
                          </a:lnTo>
                          <a:lnTo>
                            <a:pt x="76" y="46"/>
                          </a:lnTo>
                          <a:lnTo>
                            <a:pt x="76" y="43"/>
                          </a:lnTo>
                          <a:lnTo>
                            <a:pt x="76" y="39"/>
                          </a:lnTo>
                          <a:lnTo>
                            <a:pt x="76" y="36"/>
                          </a:lnTo>
                          <a:lnTo>
                            <a:pt x="76" y="31"/>
                          </a:lnTo>
                          <a:lnTo>
                            <a:pt x="74" y="27"/>
                          </a:lnTo>
                          <a:lnTo>
                            <a:pt x="73" y="24"/>
                          </a:lnTo>
                          <a:lnTo>
                            <a:pt x="71" y="20"/>
                          </a:lnTo>
                          <a:lnTo>
                            <a:pt x="70" y="17"/>
                          </a:lnTo>
                          <a:lnTo>
                            <a:pt x="67" y="14"/>
                          </a:lnTo>
                          <a:lnTo>
                            <a:pt x="65" y="12"/>
                          </a:lnTo>
                          <a:lnTo>
                            <a:pt x="63" y="8"/>
                          </a:lnTo>
                          <a:lnTo>
                            <a:pt x="59" y="7"/>
                          </a:lnTo>
                          <a:lnTo>
                            <a:pt x="55" y="5"/>
                          </a:lnTo>
                          <a:lnTo>
                            <a:pt x="53" y="2"/>
                          </a:lnTo>
                          <a:lnTo>
                            <a:pt x="50" y="2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29" y="0"/>
                          </a:lnTo>
                          <a:lnTo>
                            <a:pt x="26" y="2"/>
                          </a:lnTo>
                          <a:lnTo>
                            <a:pt x="22" y="2"/>
                          </a:lnTo>
                          <a:lnTo>
                            <a:pt x="19" y="5"/>
                          </a:lnTo>
                          <a:lnTo>
                            <a:pt x="15" y="7"/>
                          </a:lnTo>
                          <a:lnTo>
                            <a:pt x="13" y="8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6" y="17"/>
                          </a:lnTo>
                          <a:lnTo>
                            <a:pt x="3" y="20"/>
                          </a:lnTo>
                          <a:lnTo>
                            <a:pt x="2" y="24"/>
                          </a:lnTo>
                          <a:lnTo>
                            <a:pt x="1" y="27"/>
                          </a:lnTo>
                          <a:lnTo>
                            <a:pt x="0" y="31"/>
                          </a:lnTo>
                          <a:lnTo>
                            <a:pt x="0" y="36"/>
                          </a:lnTo>
                          <a:lnTo>
                            <a:pt x="0" y="39"/>
                          </a:lnTo>
                          <a:lnTo>
                            <a:pt x="0" y="43"/>
                          </a:lnTo>
                          <a:lnTo>
                            <a:pt x="0" y="46"/>
                          </a:lnTo>
                          <a:lnTo>
                            <a:pt x="1" y="51"/>
                          </a:lnTo>
                          <a:lnTo>
                            <a:pt x="2" y="55"/>
                          </a:lnTo>
                          <a:lnTo>
                            <a:pt x="3" y="57"/>
                          </a:lnTo>
                          <a:lnTo>
                            <a:pt x="6" y="61"/>
                          </a:lnTo>
                          <a:lnTo>
                            <a:pt x="7" y="64"/>
                          </a:lnTo>
                          <a:lnTo>
                            <a:pt x="10" y="67"/>
                          </a:lnTo>
                          <a:lnTo>
                            <a:pt x="13" y="69"/>
                          </a:lnTo>
                          <a:lnTo>
                            <a:pt x="15" y="71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6"/>
                          </a:lnTo>
                          <a:lnTo>
                            <a:pt x="29" y="77"/>
                          </a:lnTo>
                          <a:lnTo>
                            <a:pt x="34" y="77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83" name="Freeform 166"/>
                    <p:cNvSpPr>
                      <a:spLocks/>
                    </p:cNvSpPr>
                    <p:nvPr/>
                  </p:nvSpPr>
                  <p:spPr bwMode="auto">
                    <a:xfrm>
                      <a:off x="5560" y="1876"/>
                      <a:ext cx="26" cy="26"/>
                    </a:xfrm>
                    <a:custGeom>
                      <a:avLst/>
                      <a:gdLst>
                        <a:gd name="T0" fmla="*/ 2 w 77"/>
                        <a:gd name="T1" fmla="*/ 3 h 77"/>
                        <a:gd name="T2" fmla="*/ 2 w 77"/>
                        <a:gd name="T3" fmla="*/ 3 h 77"/>
                        <a:gd name="T4" fmla="*/ 2 w 77"/>
                        <a:gd name="T5" fmla="*/ 3 h 77"/>
                        <a:gd name="T6" fmla="*/ 2 w 77"/>
                        <a:gd name="T7" fmla="*/ 3 h 77"/>
                        <a:gd name="T8" fmla="*/ 3 w 77"/>
                        <a:gd name="T9" fmla="*/ 2 h 77"/>
                        <a:gd name="T10" fmla="*/ 3 w 77"/>
                        <a:gd name="T11" fmla="*/ 2 h 77"/>
                        <a:gd name="T12" fmla="*/ 3 w 77"/>
                        <a:gd name="T13" fmla="*/ 2 h 77"/>
                        <a:gd name="T14" fmla="*/ 3 w 77"/>
                        <a:gd name="T15" fmla="*/ 2 h 77"/>
                        <a:gd name="T16" fmla="*/ 3 w 77"/>
                        <a:gd name="T17" fmla="*/ 1 h 77"/>
                        <a:gd name="T18" fmla="*/ 3 w 77"/>
                        <a:gd name="T19" fmla="*/ 1 h 77"/>
                        <a:gd name="T20" fmla="*/ 3 w 77"/>
                        <a:gd name="T21" fmla="*/ 1 h 77"/>
                        <a:gd name="T22" fmla="*/ 3 w 77"/>
                        <a:gd name="T23" fmla="*/ 0 h 77"/>
                        <a:gd name="T24" fmla="*/ 2 w 77"/>
                        <a:gd name="T25" fmla="*/ 0 h 77"/>
                        <a:gd name="T26" fmla="*/ 2 w 77"/>
                        <a:gd name="T27" fmla="*/ 0 h 77"/>
                        <a:gd name="T28" fmla="*/ 2 w 77"/>
                        <a:gd name="T29" fmla="*/ 0 h 77"/>
                        <a:gd name="T30" fmla="*/ 2 w 77"/>
                        <a:gd name="T31" fmla="*/ 0 h 77"/>
                        <a:gd name="T32" fmla="*/ 1 w 77"/>
                        <a:gd name="T33" fmla="*/ 0 h 77"/>
                        <a:gd name="T34" fmla="*/ 1 w 77"/>
                        <a:gd name="T35" fmla="*/ 0 h 77"/>
                        <a:gd name="T36" fmla="*/ 1 w 77"/>
                        <a:gd name="T37" fmla="*/ 0 h 77"/>
                        <a:gd name="T38" fmla="*/ 0 w 77"/>
                        <a:gd name="T39" fmla="*/ 0 h 77"/>
                        <a:gd name="T40" fmla="*/ 0 w 77"/>
                        <a:gd name="T41" fmla="*/ 0 h 77"/>
                        <a:gd name="T42" fmla="*/ 0 w 77"/>
                        <a:gd name="T43" fmla="*/ 1 h 77"/>
                        <a:gd name="T44" fmla="*/ 0 w 77"/>
                        <a:gd name="T45" fmla="*/ 1 h 77"/>
                        <a:gd name="T46" fmla="*/ 0 w 77"/>
                        <a:gd name="T47" fmla="*/ 1 h 77"/>
                        <a:gd name="T48" fmla="*/ 0 w 77"/>
                        <a:gd name="T49" fmla="*/ 2 h 77"/>
                        <a:gd name="T50" fmla="*/ 0 w 77"/>
                        <a:gd name="T51" fmla="*/ 2 h 77"/>
                        <a:gd name="T52" fmla="*/ 0 w 77"/>
                        <a:gd name="T53" fmla="*/ 2 h 77"/>
                        <a:gd name="T54" fmla="*/ 0 w 77"/>
                        <a:gd name="T55" fmla="*/ 2 h 77"/>
                        <a:gd name="T56" fmla="*/ 0 w 77"/>
                        <a:gd name="T57" fmla="*/ 3 h 77"/>
                        <a:gd name="T58" fmla="*/ 1 w 77"/>
                        <a:gd name="T59" fmla="*/ 3 h 77"/>
                        <a:gd name="T60" fmla="*/ 1 w 77"/>
                        <a:gd name="T61" fmla="*/ 3 h 77"/>
                        <a:gd name="T62" fmla="*/ 1 w 77"/>
                        <a:gd name="T63" fmla="*/ 3 h 77"/>
                        <a:gd name="T64" fmla="*/ 1 w 77"/>
                        <a:gd name="T65" fmla="*/ 3 h 77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7"/>
                        <a:gd name="T100" fmla="*/ 0 h 77"/>
                        <a:gd name="T101" fmla="*/ 77 w 77"/>
                        <a:gd name="T102" fmla="*/ 77 h 77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7" h="77">
                          <a:moveTo>
                            <a:pt x="39" y="77"/>
                          </a:moveTo>
                          <a:lnTo>
                            <a:pt x="42" y="76"/>
                          </a:lnTo>
                          <a:lnTo>
                            <a:pt x="46" y="76"/>
                          </a:lnTo>
                          <a:lnTo>
                            <a:pt x="49" y="75"/>
                          </a:lnTo>
                          <a:lnTo>
                            <a:pt x="53" y="73"/>
                          </a:lnTo>
                          <a:lnTo>
                            <a:pt x="55" y="71"/>
                          </a:lnTo>
                          <a:lnTo>
                            <a:pt x="59" y="70"/>
                          </a:lnTo>
                          <a:lnTo>
                            <a:pt x="63" y="67"/>
                          </a:lnTo>
                          <a:lnTo>
                            <a:pt x="66" y="65"/>
                          </a:lnTo>
                          <a:lnTo>
                            <a:pt x="67" y="61"/>
                          </a:lnTo>
                          <a:lnTo>
                            <a:pt x="70" y="59"/>
                          </a:lnTo>
                          <a:lnTo>
                            <a:pt x="72" y="56"/>
                          </a:lnTo>
                          <a:lnTo>
                            <a:pt x="73" y="53"/>
                          </a:lnTo>
                          <a:lnTo>
                            <a:pt x="74" y="48"/>
                          </a:lnTo>
                          <a:lnTo>
                            <a:pt x="77" y="45"/>
                          </a:lnTo>
                          <a:lnTo>
                            <a:pt x="77" y="41"/>
                          </a:lnTo>
                          <a:lnTo>
                            <a:pt x="77" y="38"/>
                          </a:lnTo>
                          <a:lnTo>
                            <a:pt x="77" y="34"/>
                          </a:lnTo>
                          <a:lnTo>
                            <a:pt x="77" y="31"/>
                          </a:lnTo>
                          <a:lnTo>
                            <a:pt x="74" y="26"/>
                          </a:lnTo>
                          <a:lnTo>
                            <a:pt x="73" y="22"/>
                          </a:lnTo>
                          <a:lnTo>
                            <a:pt x="72" y="19"/>
                          </a:lnTo>
                          <a:lnTo>
                            <a:pt x="70" y="15"/>
                          </a:lnTo>
                          <a:lnTo>
                            <a:pt x="67" y="13"/>
                          </a:lnTo>
                          <a:lnTo>
                            <a:pt x="66" y="10"/>
                          </a:lnTo>
                          <a:lnTo>
                            <a:pt x="63" y="7"/>
                          </a:lnTo>
                          <a:lnTo>
                            <a:pt x="59" y="4"/>
                          </a:lnTo>
                          <a:lnTo>
                            <a:pt x="55" y="3"/>
                          </a:lnTo>
                          <a:lnTo>
                            <a:pt x="53" y="2"/>
                          </a:lnTo>
                          <a:lnTo>
                            <a:pt x="49" y="0"/>
                          </a:lnTo>
                          <a:lnTo>
                            <a:pt x="46" y="0"/>
                          </a:lnTo>
                          <a:lnTo>
                            <a:pt x="42" y="0"/>
                          </a:lnTo>
                          <a:lnTo>
                            <a:pt x="39" y="0"/>
                          </a:lnTo>
                          <a:lnTo>
                            <a:pt x="35" y="0"/>
                          </a:lnTo>
                          <a:lnTo>
                            <a:pt x="30" y="0"/>
                          </a:lnTo>
                          <a:lnTo>
                            <a:pt x="27" y="0"/>
                          </a:lnTo>
                          <a:lnTo>
                            <a:pt x="23" y="2"/>
                          </a:lnTo>
                          <a:lnTo>
                            <a:pt x="20" y="3"/>
                          </a:lnTo>
                          <a:lnTo>
                            <a:pt x="16" y="4"/>
                          </a:lnTo>
                          <a:lnTo>
                            <a:pt x="13" y="7"/>
                          </a:lnTo>
                          <a:lnTo>
                            <a:pt x="11" y="10"/>
                          </a:lnTo>
                          <a:lnTo>
                            <a:pt x="8" y="13"/>
                          </a:lnTo>
                          <a:lnTo>
                            <a:pt x="6" y="15"/>
                          </a:lnTo>
                          <a:lnTo>
                            <a:pt x="4" y="19"/>
                          </a:lnTo>
                          <a:lnTo>
                            <a:pt x="3" y="22"/>
                          </a:lnTo>
                          <a:lnTo>
                            <a:pt x="1" y="26"/>
                          </a:lnTo>
                          <a:lnTo>
                            <a:pt x="1" y="31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1" y="45"/>
                          </a:lnTo>
                          <a:lnTo>
                            <a:pt x="1" y="48"/>
                          </a:lnTo>
                          <a:lnTo>
                            <a:pt x="3" y="53"/>
                          </a:lnTo>
                          <a:lnTo>
                            <a:pt x="4" y="56"/>
                          </a:lnTo>
                          <a:lnTo>
                            <a:pt x="6" y="59"/>
                          </a:lnTo>
                          <a:lnTo>
                            <a:pt x="8" y="61"/>
                          </a:lnTo>
                          <a:lnTo>
                            <a:pt x="11" y="65"/>
                          </a:lnTo>
                          <a:lnTo>
                            <a:pt x="13" y="67"/>
                          </a:lnTo>
                          <a:lnTo>
                            <a:pt x="16" y="70"/>
                          </a:lnTo>
                          <a:lnTo>
                            <a:pt x="20" y="71"/>
                          </a:lnTo>
                          <a:lnTo>
                            <a:pt x="23" y="73"/>
                          </a:lnTo>
                          <a:lnTo>
                            <a:pt x="27" y="75"/>
                          </a:lnTo>
                          <a:lnTo>
                            <a:pt x="30" y="76"/>
                          </a:lnTo>
                          <a:lnTo>
                            <a:pt x="35" y="76"/>
                          </a:lnTo>
                          <a:lnTo>
                            <a:pt x="39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84" name="Freeform 167"/>
                    <p:cNvSpPr>
                      <a:spLocks/>
                    </p:cNvSpPr>
                    <p:nvPr/>
                  </p:nvSpPr>
                  <p:spPr bwMode="auto">
                    <a:xfrm>
                      <a:off x="5612" y="1877"/>
                      <a:ext cx="26" cy="26"/>
                    </a:xfrm>
                    <a:custGeom>
                      <a:avLst/>
                      <a:gdLst>
                        <a:gd name="T0" fmla="*/ 2 w 78"/>
                        <a:gd name="T1" fmla="*/ 3 h 78"/>
                        <a:gd name="T2" fmla="*/ 2 w 78"/>
                        <a:gd name="T3" fmla="*/ 3 h 78"/>
                        <a:gd name="T4" fmla="*/ 2 w 78"/>
                        <a:gd name="T5" fmla="*/ 3 h 78"/>
                        <a:gd name="T6" fmla="*/ 2 w 78"/>
                        <a:gd name="T7" fmla="*/ 3 h 78"/>
                        <a:gd name="T8" fmla="*/ 3 w 78"/>
                        <a:gd name="T9" fmla="*/ 2 h 78"/>
                        <a:gd name="T10" fmla="*/ 3 w 78"/>
                        <a:gd name="T11" fmla="*/ 2 h 78"/>
                        <a:gd name="T12" fmla="*/ 3 w 78"/>
                        <a:gd name="T13" fmla="*/ 2 h 78"/>
                        <a:gd name="T14" fmla="*/ 3 w 78"/>
                        <a:gd name="T15" fmla="*/ 2 h 78"/>
                        <a:gd name="T16" fmla="*/ 3 w 78"/>
                        <a:gd name="T17" fmla="*/ 1 h 78"/>
                        <a:gd name="T18" fmla="*/ 3 w 78"/>
                        <a:gd name="T19" fmla="*/ 1 h 78"/>
                        <a:gd name="T20" fmla="*/ 3 w 78"/>
                        <a:gd name="T21" fmla="*/ 1 h 78"/>
                        <a:gd name="T22" fmla="*/ 3 w 78"/>
                        <a:gd name="T23" fmla="*/ 1 h 78"/>
                        <a:gd name="T24" fmla="*/ 2 w 78"/>
                        <a:gd name="T25" fmla="*/ 0 h 78"/>
                        <a:gd name="T26" fmla="*/ 2 w 78"/>
                        <a:gd name="T27" fmla="*/ 0 h 78"/>
                        <a:gd name="T28" fmla="*/ 2 w 78"/>
                        <a:gd name="T29" fmla="*/ 0 h 78"/>
                        <a:gd name="T30" fmla="*/ 2 w 78"/>
                        <a:gd name="T31" fmla="*/ 0 h 78"/>
                        <a:gd name="T32" fmla="*/ 1 w 78"/>
                        <a:gd name="T33" fmla="*/ 0 h 78"/>
                        <a:gd name="T34" fmla="*/ 1 w 78"/>
                        <a:gd name="T35" fmla="*/ 0 h 78"/>
                        <a:gd name="T36" fmla="*/ 1 w 78"/>
                        <a:gd name="T37" fmla="*/ 0 h 78"/>
                        <a:gd name="T38" fmla="*/ 1 w 78"/>
                        <a:gd name="T39" fmla="*/ 0 h 78"/>
                        <a:gd name="T40" fmla="*/ 0 w 78"/>
                        <a:gd name="T41" fmla="*/ 1 h 78"/>
                        <a:gd name="T42" fmla="*/ 0 w 78"/>
                        <a:gd name="T43" fmla="*/ 1 h 78"/>
                        <a:gd name="T44" fmla="*/ 0 w 78"/>
                        <a:gd name="T45" fmla="*/ 1 h 78"/>
                        <a:gd name="T46" fmla="*/ 0 w 78"/>
                        <a:gd name="T47" fmla="*/ 1 h 78"/>
                        <a:gd name="T48" fmla="*/ 0 w 78"/>
                        <a:gd name="T49" fmla="*/ 2 h 78"/>
                        <a:gd name="T50" fmla="*/ 0 w 78"/>
                        <a:gd name="T51" fmla="*/ 2 h 78"/>
                        <a:gd name="T52" fmla="*/ 0 w 78"/>
                        <a:gd name="T53" fmla="*/ 2 h 78"/>
                        <a:gd name="T54" fmla="*/ 0 w 78"/>
                        <a:gd name="T55" fmla="*/ 2 h 78"/>
                        <a:gd name="T56" fmla="*/ 1 w 78"/>
                        <a:gd name="T57" fmla="*/ 3 h 78"/>
                        <a:gd name="T58" fmla="*/ 1 w 78"/>
                        <a:gd name="T59" fmla="*/ 3 h 78"/>
                        <a:gd name="T60" fmla="*/ 1 w 78"/>
                        <a:gd name="T61" fmla="*/ 3 h 78"/>
                        <a:gd name="T62" fmla="*/ 1 w 78"/>
                        <a:gd name="T63" fmla="*/ 3 h 78"/>
                        <a:gd name="T64" fmla="*/ 1 w 78"/>
                        <a:gd name="T65" fmla="*/ 3 h 78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8"/>
                        <a:gd name="T100" fmla="*/ 0 h 78"/>
                        <a:gd name="T101" fmla="*/ 78 w 78"/>
                        <a:gd name="T102" fmla="*/ 78 h 78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8" h="78">
                          <a:moveTo>
                            <a:pt x="39" y="78"/>
                          </a:moveTo>
                          <a:lnTo>
                            <a:pt x="43" y="77"/>
                          </a:lnTo>
                          <a:lnTo>
                            <a:pt x="46" y="77"/>
                          </a:lnTo>
                          <a:lnTo>
                            <a:pt x="50" y="76"/>
                          </a:lnTo>
                          <a:lnTo>
                            <a:pt x="55" y="75"/>
                          </a:lnTo>
                          <a:lnTo>
                            <a:pt x="57" y="73"/>
                          </a:lnTo>
                          <a:lnTo>
                            <a:pt x="61" y="71"/>
                          </a:lnTo>
                          <a:lnTo>
                            <a:pt x="63" y="69"/>
                          </a:lnTo>
                          <a:lnTo>
                            <a:pt x="67" y="67"/>
                          </a:lnTo>
                          <a:lnTo>
                            <a:pt x="68" y="64"/>
                          </a:lnTo>
                          <a:lnTo>
                            <a:pt x="70" y="61"/>
                          </a:lnTo>
                          <a:lnTo>
                            <a:pt x="74" y="57"/>
                          </a:lnTo>
                          <a:lnTo>
                            <a:pt x="75" y="55"/>
                          </a:lnTo>
                          <a:lnTo>
                            <a:pt x="76" y="51"/>
                          </a:lnTo>
                          <a:lnTo>
                            <a:pt x="77" y="46"/>
                          </a:lnTo>
                          <a:lnTo>
                            <a:pt x="78" y="43"/>
                          </a:lnTo>
                          <a:lnTo>
                            <a:pt x="78" y="39"/>
                          </a:lnTo>
                          <a:lnTo>
                            <a:pt x="78" y="36"/>
                          </a:lnTo>
                          <a:lnTo>
                            <a:pt x="77" y="31"/>
                          </a:lnTo>
                          <a:lnTo>
                            <a:pt x="76" y="27"/>
                          </a:lnTo>
                          <a:lnTo>
                            <a:pt x="75" y="24"/>
                          </a:lnTo>
                          <a:lnTo>
                            <a:pt x="74" y="20"/>
                          </a:lnTo>
                          <a:lnTo>
                            <a:pt x="70" y="17"/>
                          </a:lnTo>
                          <a:lnTo>
                            <a:pt x="68" y="14"/>
                          </a:lnTo>
                          <a:lnTo>
                            <a:pt x="67" y="12"/>
                          </a:lnTo>
                          <a:lnTo>
                            <a:pt x="63" y="8"/>
                          </a:lnTo>
                          <a:lnTo>
                            <a:pt x="61" y="7"/>
                          </a:lnTo>
                          <a:lnTo>
                            <a:pt x="57" y="5"/>
                          </a:lnTo>
                          <a:lnTo>
                            <a:pt x="55" y="2"/>
                          </a:lnTo>
                          <a:lnTo>
                            <a:pt x="50" y="2"/>
                          </a:lnTo>
                          <a:lnTo>
                            <a:pt x="46" y="0"/>
                          </a:lnTo>
                          <a:lnTo>
                            <a:pt x="43" y="0"/>
                          </a:lnTo>
                          <a:lnTo>
                            <a:pt x="39" y="0"/>
                          </a:lnTo>
                          <a:lnTo>
                            <a:pt x="36" y="0"/>
                          </a:lnTo>
                          <a:lnTo>
                            <a:pt x="31" y="0"/>
                          </a:lnTo>
                          <a:lnTo>
                            <a:pt x="27" y="2"/>
                          </a:lnTo>
                          <a:lnTo>
                            <a:pt x="24" y="2"/>
                          </a:lnTo>
                          <a:lnTo>
                            <a:pt x="20" y="5"/>
                          </a:lnTo>
                          <a:lnTo>
                            <a:pt x="18" y="7"/>
                          </a:lnTo>
                          <a:lnTo>
                            <a:pt x="14" y="8"/>
                          </a:lnTo>
                          <a:lnTo>
                            <a:pt x="12" y="12"/>
                          </a:lnTo>
                          <a:lnTo>
                            <a:pt x="8" y="14"/>
                          </a:lnTo>
                          <a:lnTo>
                            <a:pt x="7" y="17"/>
                          </a:lnTo>
                          <a:lnTo>
                            <a:pt x="5" y="20"/>
                          </a:lnTo>
                          <a:lnTo>
                            <a:pt x="4" y="24"/>
                          </a:lnTo>
                          <a:lnTo>
                            <a:pt x="2" y="27"/>
                          </a:lnTo>
                          <a:lnTo>
                            <a:pt x="1" y="31"/>
                          </a:lnTo>
                          <a:lnTo>
                            <a:pt x="0" y="36"/>
                          </a:lnTo>
                          <a:lnTo>
                            <a:pt x="0" y="39"/>
                          </a:lnTo>
                          <a:lnTo>
                            <a:pt x="0" y="43"/>
                          </a:lnTo>
                          <a:lnTo>
                            <a:pt x="1" y="46"/>
                          </a:lnTo>
                          <a:lnTo>
                            <a:pt x="2" y="51"/>
                          </a:lnTo>
                          <a:lnTo>
                            <a:pt x="4" y="55"/>
                          </a:lnTo>
                          <a:lnTo>
                            <a:pt x="5" y="57"/>
                          </a:lnTo>
                          <a:lnTo>
                            <a:pt x="7" y="61"/>
                          </a:lnTo>
                          <a:lnTo>
                            <a:pt x="8" y="64"/>
                          </a:lnTo>
                          <a:lnTo>
                            <a:pt x="12" y="67"/>
                          </a:lnTo>
                          <a:lnTo>
                            <a:pt x="14" y="69"/>
                          </a:lnTo>
                          <a:lnTo>
                            <a:pt x="18" y="71"/>
                          </a:lnTo>
                          <a:lnTo>
                            <a:pt x="20" y="73"/>
                          </a:lnTo>
                          <a:lnTo>
                            <a:pt x="24" y="75"/>
                          </a:lnTo>
                          <a:lnTo>
                            <a:pt x="27" y="76"/>
                          </a:lnTo>
                          <a:lnTo>
                            <a:pt x="31" y="77"/>
                          </a:lnTo>
                          <a:lnTo>
                            <a:pt x="36" y="77"/>
                          </a:lnTo>
                          <a:lnTo>
                            <a:pt x="39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85" name="Freeform 168"/>
                    <p:cNvSpPr>
                      <a:spLocks/>
                    </p:cNvSpPr>
                    <p:nvPr/>
                  </p:nvSpPr>
                  <p:spPr bwMode="auto">
                    <a:xfrm>
                      <a:off x="5662" y="1876"/>
                      <a:ext cx="25" cy="26"/>
                    </a:xfrm>
                    <a:custGeom>
                      <a:avLst/>
                      <a:gdLst>
                        <a:gd name="T0" fmla="*/ 2 w 75"/>
                        <a:gd name="T1" fmla="*/ 3 h 78"/>
                        <a:gd name="T2" fmla="*/ 2 w 75"/>
                        <a:gd name="T3" fmla="*/ 3 h 78"/>
                        <a:gd name="T4" fmla="*/ 2 w 75"/>
                        <a:gd name="T5" fmla="*/ 3 h 78"/>
                        <a:gd name="T6" fmla="*/ 2 w 75"/>
                        <a:gd name="T7" fmla="*/ 3 h 78"/>
                        <a:gd name="T8" fmla="*/ 2 w 75"/>
                        <a:gd name="T9" fmla="*/ 2 h 78"/>
                        <a:gd name="T10" fmla="*/ 3 w 75"/>
                        <a:gd name="T11" fmla="*/ 2 h 78"/>
                        <a:gd name="T12" fmla="*/ 3 w 75"/>
                        <a:gd name="T13" fmla="*/ 2 h 78"/>
                        <a:gd name="T14" fmla="*/ 3 w 75"/>
                        <a:gd name="T15" fmla="*/ 2 h 78"/>
                        <a:gd name="T16" fmla="*/ 3 w 75"/>
                        <a:gd name="T17" fmla="*/ 1 h 78"/>
                        <a:gd name="T18" fmla="*/ 3 w 75"/>
                        <a:gd name="T19" fmla="*/ 1 h 78"/>
                        <a:gd name="T20" fmla="*/ 3 w 75"/>
                        <a:gd name="T21" fmla="*/ 1 h 78"/>
                        <a:gd name="T22" fmla="*/ 2 w 75"/>
                        <a:gd name="T23" fmla="*/ 1 h 78"/>
                        <a:gd name="T24" fmla="*/ 2 w 75"/>
                        <a:gd name="T25" fmla="*/ 0 h 78"/>
                        <a:gd name="T26" fmla="*/ 2 w 75"/>
                        <a:gd name="T27" fmla="*/ 0 h 78"/>
                        <a:gd name="T28" fmla="*/ 2 w 75"/>
                        <a:gd name="T29" fmla="*/ 0 h 78"/>
                        <a:gd name="T30" fmla="*/ 2 w 75"/>
                        <a:gd name="T31" fmla="*/ 0 h 78"/>
                        <a:gd name="T32" fmla="*/ 1 w 75"/>
                        <a:gd name="T33" fmla="*/ 0 h 78"/>
                        <a:gd name="T34" fmla="*/ 1 w 75"/>
                        <a:gd name="T35" fmla="*/ 0 h 78"/>
                        <a:gd name="T36" fmla="*/ 1 w 75"/>
                        <a:gd name="T37" fmla="*/ 0 h 78"/>
                        <a:gd name="T38" fmla="*/ 0 w 75"/>
                        <a:gd name="T39" fmla="*/ 0 h 78"/>
                        <a:gd name="T40" fmla="*/ 0 w 75"/>
                        <a:gd name="T41" fmla="*/ 1 h 78"/>
                        <a:gd name="T42" fmla="*/ 0 w 75"/>
                        <a:gd name="T43" fmla="*/ 1 h 78"/>
                        <a:gd name="T44" fmla="*/ 0 w 75"/>
                        <a:gd name="T45" fmla="*/ 1 h 78"/>
                        <a:gd name="T46" fmla="*/ 0 w 75"/>
                        <a:gd name="T47" fmla="*/ 1 h 78"/>
                        <a:gd name="T48" fmla="*/ 0 w 75"/>
                        <a:gd name="T49" fmla="*/ 2 h 78"/>
                        <a:gd name="T50" fmla="*/ 0 w 75"/>
                        <a:gd name="T51" fmla="*/ 2 h 78"/>
                        <a:gd name="T52" fmla="*/ 0 w 75"/>
                        <a:gd name="T53" fmla="*/ 2 h 78"/>
                        <a:gd name="T54" fmla="*/ 0 w 75"/>
                        <a:gd name="T55" fmla="*/ 2 h 78"/>
                        <a:gd name="T56" fmla="*/ 0 w 75"/>
                        <a:gd name="T57" fmla="*/ 3 h 78"/>
                        <a:gd name="T58" fmla="*/ 1 w 75"/>
                        <a:gd name="T59" fmla="*/ 3 h 78"/>
                        <a:gd name="T60" fmla="*/ 1 w 75"/>
                        <a:gd name="T61" fmla="*/ 3 h 78"/>
                        <a:gd name="T62" fmla="*/ 1 w 75"/>
                        <a:gd name="T63" fmla="*/ 3 h 78"/>
                        <a:gd name="T64" fmla="*/ 1 w 75"/>
                        <a:gd name="T65" fmla="*/ 3 h 78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5"/>
                        <a:gd name="T100" fmla="*/ 0 h 78"/>
                        <a:gd name="T101" fmla="*/ 75 w 75"/>
                        <a:gd name="T102" fmla="*/ 78 h 78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5" h="78">
                          <a:moveTo>
                            <a:pt x="38" y="78"/>
                          </a:moveTo>
                          <a:lnTo>
                            <a:pt x="41" y="78"/>
                          </a:lnTo>
                          <a:lnTo>
                            <a:pt x="45" y="77"/>
                          </a:lnTo>
                          <a:lnTo>
                            <a:pt x="48" y="76"/>
                          </a:lnTo>
                          <a:lnTo>
                            <a:pt x="52" y="75"/>
                          </a:lnTo>
                          <a:lnTo>
                            <a:pt x="54" y="72"/>
                          </a:lnTo>
                          <a:lnTo>
                            <a:pt x="58" y="71"/>
                          </a:lnTo>
                          <a:lnTo>
                            <a:pt x="61" y="69"/>
                          </a:lnTo>
                          <a:lnTo>
                            <a:pt x="65" y="66"/>
                          </a:lnTo>
                          <a:lnTo>
                            <a:pt x="66" y="63"/>
                          </a:lnTo>
                          <a:lnTo>
                            <a:pt x="68" y="60"/>
                          </a:lnTo>
                          <a:lnTo>
                            <a:pt x="70" y="57"/>
                          </a:lnTo>
                          <a:lnTo>
                            <a:pt x="72" y="53"/>
                          </a:lnTo>
                          <a:lnTo>
                            <a:pt x="73" y="51"/>
                          </a:lnTo>
                          <a:lnTo>
                            <a:pt x="75" y="46"/>
                          </a:lnTo>
                          <a:lnTo>
                            <a:pt x="75" y="42"/>
                          </a:lnTo>
                          <a:lnTo>
                            <a:pt x="75" y="39"/>
                          </a:lnTo>
                          <a:lnTo>
                            <a:pt x="75" y="35"/>
                          </a:lnTo>
                          <a:lnTo>
                            <a:pt x="75" y="31"/>
                          </a:lnTo>
                          <a:lnTo>
                            <a:pt x="73" y="26"/>
                          </a:lnTo>
                          <a:lnTo>
                            <a:pt x="72" y="23"/>
                          </a:lnTo>
                          <a:lnTo>
                            <a:pt x="70" y="20"/>
                          </a:lnTo>
                          <a:lnTo>
                            <a:pt x="68" y="18"/>
                          </a:lnTo>
                          <a:lnTo>
                            <a:pt x="66" y="14"/>
                          </a:lnTo>
                          <a:lnTo>
                            <a:pt x="65" y="12"/>
                          </a:lnTo>
                          <a:lnTo>
                            <a:pt x="61" y="9"/>
                          </a:lnTo>
                          <a:lnTo>
                            <a:pt x="58" y="7"/>
                          </a:lnTo>
                          <a:lnTo>
                            <a:pt x="54" y="4"/>
                          </a:lnTo>
                          <a:lnTo>
                            <a:pt x="52" y="2"/>
                          </a:lnTo>
                          <a:lnTo>
                            <a:pt x="48" y="2"/>
                          </a:lnTo>
                          <a:lnTo>
                            <a:pt x="45" y="1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3" y="0"/>
                          </a:lnTo>
                          <a:lnTo>
                            <a:pt x="29" y="1"/>
                          </a:lnTo>
                          <a:lnTo>
                            <a:pt x="24" y="2"/>
                          </a:lnTo>
                          <a:lnTo>
                            <a:pt x="22" y="2"/>
                          </a:lnTo>
                          <a:lnTo>
                            <a:pt x="19" y="4"/>
                          </a:lnTo>
                          <a:lnTo>
                            <a:pt x="15" y="7"/>
                          </a:lnTo>
                          <a:lnTo>
                            <a:pt x="13" y="9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4" y="18"/>
                          </a:lnTo>
                          <a:lnTo>
                            <a:pt x="3" y="20"/>
                          </a:lnTo>
                          <a:lnTo>
                            <a:pt x="2" y="23"/>
                          </a:lnTo>
                          <a:lnTo>
                            <a:pt x="0" y="26"/>
                          </a:lnTo>
                          <a:lnTo>
                            <a:pt x="0" y="31"/>
                          </a:lnTo>
                          <a:lnTo>
                            <a:pt x="0" y="35"/>
                          </a:lnTo>
                          <a:lnTo>
                            <a:pt x="0" y="39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0" y="51"/>
                          </a:lnTo>
                          <a:lnTo>
                            <a:pt x="2" y="53"/>
                          </a:lnTo>
                          <a:lnTo>
                            <a:pt x="3" y="57"/>
                          </a:lnTo>
                          <a:lnTo>
                            <a:pt x="4" y="60"/>
                          </a:lnTo>
                          <a:lnTo>
                            <a:pt x="7" y="63"/>
                          </a:lnTo>
                          <a:lnTo>
                            <a:pt x="10" y="66"/>
                          </a:lnTo>
                          <a:lnTo>
                            <a:pt x="13" y="69"/>
                          </a:lnTo>
                          <a:lnTo>
                            <a:pt x="15" y="71"/>
                          </a:lnTo>
                          <a:lnTo>
                            <a:pt x="19" y="72"/>
                          </a:lnTo>
                          <a:lnTo>
                            <a:pt x="22" y="75"/>
                          </a:lnTo>
                          <a:lnTo>
                            <a:pt x="24" y="76"/>
                          </a:lnTo>
                          <a:lnTo>
                            <a:pt x="29" y="77"/>
                          </a:lnTo>
                          <a:lnTo>
                            <a:pt x="33" y="78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86" name="Freeform 169"/>
                    <p:cNvSpPr>
                      <a:spLocks/>
                    </p:cNvSpPr>
                    <p:nvPr/>
                  </p:nvSpPr>
                  <p:spPr bwMode="auto">
                    <a:xfrm>
                      <a:off x="5386" y="1906"/>
                      <a:ext cx="26" cy="26"/>
                    </a:xfrm>
                    <a:custGeom>
                      <a:avLst/>
                      <a:gdLst>
                        <a:gd name="T0" fmla="*/ 2 w 77"/>
                        <a:gd name="T1" fmla="*/ 3 h 78"/>
                        <a:gd name="T2" fmla="*/ 2 w 77"/>
                        <a:gd name="T3" fmla="*/ 3 h 78"/>
                        <a:gd name="T4" fmla="*/ 2 w 77"/>
                        <a:gd name="T5" fmla="*/ 3 h 78"/>
                        <a:gd name="T6" fmla="*/ 2 w 77"/>
                        <a:gd name="T7" fmla="*/ 2 h 78"/>
                        <a:gd name="T8" fmla="*/ 3 w 77"/>
                        <a:gd name="T9" fmla="*/ 2 h 78"/>
                        <a:gd name="T10" fmla="*/ 3 w 77"/>
                        <a:gd name="T11" fmla="*/ 2 h 78"/>
                        <a:gd name="T12" fmla="*/ 3 w 77"/>
                        <a:gd name="T13" fmla="*/ 2 h 78"/>
                        <a:gd name="T14" fmla="*/ 3 w 77"/>
                        <a:gd name="T15" fmla="*/ 2 h 78"/>
                        <a:gd name="T16" fmla="*/ 3 w 77"/>
                        <a:gd name="T17" fmla="*/ 1 h 78"/>
                        <a:gd name="T18" fmla="*/ 3 w 77"/>
                        <a:gd name="T19" fmla="*/ 1 h 78"/>
                        <a:gd name="T20" fmla="*/ 3 w 77"/>
                        <a:gd name="T21" fmla="*/ 1 h 78"/>
                        <a:gd name="T22" fmla="*/ 3 w 77"/>
                        <a:gd name="T23" fmla="*/ 1 h 78"/>
                        <a:gd name="T24" fmla="*/ 2 w 77"/>
                        <a:gd name="T25" fmla="*/ 0 h 78"/>
                        <a:gd name="T26" fmla="*/ 2 w 77"/>
                        <a:gd name="T27" fmla="*/ 0 h 78"/>
                        <a:gd name="T28" fmla="*/ 2 w 77"/>
                        <a:gd name="T29" fmla="*/ 0 h 78"/>
                        <a:gd name="T30" fmla="*/ 2 w 77"/>
                        <a:gd name="T31" fmla="*/ 0 h 78"/>
                        <a:gd name="T32" fmla="*/ 1 w 77"/>
                        <a:gd name="T33" fmla="*/ 0 h 78"/>
                        <a:gd name="T34" fmla="*/ 1 w 77"/>
                        <a:gd name="T35" fmla="*/ 0 h 78"/>
                        <a:gd name="T36" fmla="*/ 1 w 77"/>
                        <a:gd name="T37" fmla="*/ 0 h 78"/>
                        <a:gd name="T38" fmla="*/ 0 w 77"/>
                        <a:gd name="T39" fmla="*/ 0 h 78"/>
                        <a:gd name="T40" fmla="*/ 0 w 77"/>
                        <a:gd name="T41" fmla="*/ 1 h 78"/>
                        <a:gd name="T42" fmla="*/ 0 w 77"/>
                        <a:gd name="T43" fmla="*/ 1 h 78"/>
                        <a:gd name="T44" fmla="*/ 0 w 77"/>
                        <a:gd name="T45" fmla="*/ 1 h 78"/>
                        <a:gd name="T46" fmla="*/ 0 w 77"/>
                        <a:gd name="T47" fmla="*/ 1 h 78"/>
                        <a:gd name="T48" fmla="*/ 0 w 77"/>
                        <a:gd name="T49" fmla="*/ 2 h 78"/>
                        <a:gd name="T50" fmla="*/ 0 w 77"/>
                        <a:gd name="T51" fmla="*/ 2 h 78"/>
                        <a:gd name="T52" fmla="*/ 0 w 77"/>
                        <a:gd name="T53" fmla="*/ 2 h 78"/>
                        <a:gd name="T54" fmla="*/ 0 w 77"/>
                        <a:gd name="T55" fmla="*/ 2 h 78"/>
                        <a:gd name="T56" fmla="*/ 0 w 77"/>
                        <a:gd name="T57" fmla="*/ 2 h 78"/>
                        <a:gd name="T58" fmla="*/ 1 w 77"/>
                        <a:gd name="T59" fmla="*/ 3 h 78"/>
                        <a:gd name="T60" fmla="*/ 1 w 77"/>
                        <a:gd name="T61" fmla="*/ 3 h 78"/>
                        <a:gd name="T62" fmla="*/ 1 w 77"/>
                        <a:gd name="T63" fmla="*/ 3 h 78"/>
                        <a:gd name="T64" fmla="*/ 1 w 77"/>
                        <a:gd name="T65" fmla="*/ 3 h 78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7"/>
                        <a:gd name="T100" fmla="*/ 0 h 78"/>
                        <a:gd name="T101" fmla="*/ 77 w 77"/>
                        <a:gd name="T102" fmla="*/ 78 h 78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7" h="78">
                          <a:moveTo>
                            <a:pt x="38" y="78"/>
                          </a:moveTo>
                          <a:lnTo>
                            <a:pt x="41" y="77"/>
                          </a:lnTo>
                          <a:lnTo>
                            <a:pt x="45" y="76"/>
                          </a:lnTo>
                          <a:lnTo>
                            <a:pt x="50" y="76"/>
                          </a:lnTo>
                          <a:lnTo>
                            <a:pt x="53" y="73"/>
                          </a:lnTo>
                          <a:lnTo>
                            <a:pt x="56" y="72"/>
                          </a:lnTo>
                          <a:lnTo>
                            <a:pt x="59" y="70"/>
                          </a:lnTo>
                          <a:lnTo>
                            <a:pt x="63" y="67"/>
                          </a:lnTo>
                          <a:lnTo>
                            <a:pt x="65" y="65"/>
                          </a:lnTo>
                          <a:lnTo>
                            <a:pt x="67" y="63"/>
                          </a:lnTo>
                          <a:lnTo>
                            <a:pt x="70" y="60"/>
                          </a:lnTo>
                          <a:lnTo>
                            <a:pt x="71" y="56"/>
                          </a:lnTo>
                          <a:lnTo>
                            <a:pt x="73" y="53"/>
                          </a:lnTo>
                          <a:lnTo>
                            <a:pt x="74" y="50"/>
                          </a:lnTo>
                          <a:lnTo>
                            <a:pt x="76" y="46"/>
                          </a:lnTo>
                          <a:lnTo>
                            <a:pt x="76" y="42"/>
                          </a:lnTo>
                          <a:lnTo>
                            <a:pt x="77" y="39"/>
                          </a:lnTo>
                          <a:lnTo>
                            <a:pt x="76" y="35"/>
                          </a:lnTo>
                          <a:lnTo>
                            <a:pt x="76" y="29"/>
                          </a:lnTo>
                          <a:lnTo>
                            <a:pt x="74" y="27"/>
                          </a:lnTo>
                          <a:lnTo>
                            <a:pt x="73" y="24"/>
                          </a:lnTo>
                          <a:lnTo>
                            <a:pt x="71" y="20"/>
                          </a:lnTo>
                          <a:lnTo>
                            <a:pt x="70" y="16"/>
                          </a:lnTo>
                          <a:lnTo>
                            <a:pt x="67" y="14"/>
                          </a:lnTo>
                          <a:lnTo>
                            <a:pt x="65" y="12"/>
                          </a:lnTo>
                          <a:lnTo>
                            <a:pt x="63" y="8"/>
                          </a:lnTo>
                          <a:lnTo>
                            <a:pt x="59" y="6"/>
                          </a:lnTo>
                          <a:lnTo>
                            <a:pt x="56" y="5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2" y="2"/>
                          </a:lnTo>
                          <a:lnTo>
                            <a:pt x="20" y="5"/>
                          </a:lnTo>
                          <a:lnTo>
                            <a:pt x="16" y="6"/>
                          </a:lnTo>
                          <a:lnTo>
                            <a:pt x="13" y="8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4" y="16"/>
                          </a:lnTo>
                          <a:lnTo>
                            <a:pt x="3" y="20"/>
                          </a:lnTo>
                          <a:lnTo>
                            <a:pt x="2" y="24"/>
                          </a:lnTo>
                          <a:lnTo>
                            <a:pt x="1" y="27"/>
                          </a:lnTo>
                          <a:lnTo>
                            <a:pt x="0" y="29"/>
                          </a:lnTo>
                          <a:lnTo>
                            <a:pt x="0" y="35"/>
                          </a:lnTo>
                          <a:lnTo>
                            <a:pt x="0" y="39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1" y="50"/>
                          </a:lnTo>
                          <a:lnTo>
                            <a:pt x="2" y="53"/>
                          </a:lnTo>
                          <a:lnTo>
                            <a:pt x="3" y="56"/>
                          </a:lnTo>
                          <a:lnTo>
                            <a:pt x="4" y="60"/>
                          </a:lnTo>
                          <a:lnTo>
                            <a:pt x="7" y="63"/>
                          </a:lnTo>
                          <a:lnTo>
                            <a:pt x="10" y="65"/>
                          </a:lnTo>
                          <a:lnTo>
                            <a:pt x="13" y="67"/>
                          </a:lnTo>
                          <a:lnTo>
                            <a:pt x="16" y="70"/>
                          </a:lnTo>
                          <a:lnTo>
                            <a:pt x="20" y="72"/>
                          </a:lnTo>
                          <a:lnTo>
                            <a:pt x="22" y="73"/>
                          </a:lnTo>
                          <a:lnTo>
                            <a:pt x="26" y="76"/>
                          </a:lnTo>
                          <a:lnTo>
                            <a:pt x="31" y="76"/>
                          </a:lnTo>
                          <a:lnTo>
                            <a:pt x="34" y="77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87" name="Freeform 170"/>
                    <p:cNvSpPr>
                      <a:spLocks/>
                    </p:cNvSpPr>
                    <p:nvPr/>
                  </p:nvSpPr>
                  <p:spPr bwMode="auto">
                    <a:xfrm>
                      <a:off x="5438" y="1906"/>
                      <a:ext cx="27" cy="25"/>
                    </a:xfrm>
                    <a:custGeom>
                      <a:avLst/>
                      <a:gdLst>
                        <a:gd name="T0" fmla="*/ 2 w 79"/>
                        <a:gd name="T1" fmla="*/ 3 h 76"/>
                        <a:gd name="T2" fmla="*/ 2 w 79"/>
                        <a:gd name="T3" fmla="*/ 3 h 76"/>
                        <a:gd name="T4" fmla="*/ 2 w 79"/>
                        <a:gd name="T5" fmla="*/ 3 h 76"/>
                        <a:gd name="T6" fmla="*/ 3 w 79"/>
                        <a:gd name="T7" fmla="*/ 2 h 76"/>
                        <a:gd name="T8" fmla="*/ 3 w 79"/>
                        <a:gd name="T9" fmla="*/ 2 h 76"/>
                        <a:gd name="T10" fmla="*/ 3 w 79"/>
                        <a:gd name="T11" fmla="*/ 2 h 76"/>
                        <a:gd name="T12" fmla="*/ 3 w 79"/>
                        <a:gd name="T13" fmla="*/ 2 h 76"/>
                        <a:gd name="T14" fmla="*/ 3 w 79"/>
                        <a:gd name="T15" fmla="*/ 1 h 76"/>
                        <a:gd name="T16" fmla="*/ 3 w 79"/>
                        <a:gd name="T17" fmla="*/ 1 h 76"/>
                        <a:gd name="T18" fmla="*/ 3 w 79"/>
                        <a:gd name="T19" fmla="*/ 1 h 76"/>
                        <a:gd name="T20" fmla="*/ 3 w 79"/>
                        <a:gd name="T21" fmla="*/ 1 h 76"/>
                        <a:gd name="T22" fmla="*/ 3 w 79"/>
                        <a:gd name="T23" fmla="*/ 0 h 76"/>
                        <a:gd name="T24" fmla="*/ 3 w 79"/>
                        <a:gd name="T25" fmla="*/ 0 h 76"/>
                        <a:gd name="T26" fmla="*/ 2 w 79"/>
                        <a:gd name="T27" fmla="*/ 0 h 76"/>
                        <a:gd name="T28" fmla="*/ 2 w 79"/>
                        <a:gd name="T29" fmla="*/ 0 h 76"/>
                        <a:gd name="T30" fmla="*/ 2 w 79"/>
                        <a:gd name="T31" fmla="*/ 0 h 76"/>
                        <a:gd name="T32" fmla="*/ 1 w 79"/>
                        <a:gd name="T33" fmla="*/ 0 h 76"/>
                        <a:gd name="T34" fmla="*/ 1 w 79"/>
                        <a:gd name="T35" fmla="*/ 0 h 76"/>
                        <a:gd name="T36" fmla="*/ 1 w 79"/>
                        <a:gd name="T37" fmla="*/ 0 h 76"/>
                        <a:gd name="T38" fmla="*/ 1 w 79"/>
                        <a:gd name="T39" fmla="*/ 0 h 76"/>
                        <a:gd name="T40" fmla="*/ 0 w 79"/>
                        <a:gd name="T41" fmla="*/ 0 h 76"/>
                        <a:gd name="T42" fmla="*/ 0 w 79"/>
                        <a:gd name="T43" fmla="*/ 1 h 76"/>
                        <a:gd name="T44" fmla="*/ 0 w 79"/>
                        <a:gd name="T45" fmla="*/ 1 h 76"/>
                        <a:gd name="T46" fmla="*/ 0 w 79"/>
                        <a:gd name="T47" fmla="*/ 1 h 76"/>
                        <a:gd name="T48" fmla="*/ 0 w 79"/>
                        <a:gd name="T49" fmla="*/ 1 h 76"/>
                        <a:gd name="T50" fmla="*/ 0 w 79"/>
                        <a:gd name="T51" fmla="*/ 2 h 76"/>
                        <a:gd name="T52" fmla="*/ 0 w 79"/>
                        <a:gd name="T53" fmla="*/ 2 h 76"/>
                        <a:gd name="T54" fmla="*/ 0 w 79"/>
                        <a:gd name="T55" fmla="*/ 2 h 76"/>
                        <a:gd name="T56" fmla="*/ 1 w 79"/>
                        <a:gd name="T57" fmla="*/ 2 h 76"/>
                        <a:gd name="T58" fmla="*/ 1 w 79"/>
                        <a:gd name="T59" fmla="*/ 3 h 76"/>
                        <a:gd name="T60" fmla="*/ 1 w 79"/>
                        <a:gd name="T61" fmla="*/ 3 h 76"/>
                        <a:gd name="T62" fmla="*/ 1 w 79"/>
                        <a:gd name="T63" fmla="*/ 3 h 76"/>
                        <a:gd name="T64" fmla="*/ 2 w 79"/>
                        <a:gd name="T65" fmla="*/ 3 h 7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9"/>
                        <a:gd name="T100" fmla="*/ 0 h 76"/>
                        <a:gd name="T101" fmla="*/ 79 w 79"/>
                        <a:gd name="T102" fmla="*/ 76 h 76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9" h="76">
                          <a:moveTo>
                            <a:pt x="40" y="76"/>
                          </a:moveTo>
                          <a:lnTo>
                            <a:pt x="43" y="76"/>
                          </a:lnTo>
                          <a:lnTo>
                            <a:pt x="47" y="76"/>
                          </a:lnTo>
                          <a:lnTo>
                            <a:pt x="50" y="73"/>
                          </a:lnTo>
                          <a:lnTo>
                            <a:pt x="54" y="73"/>
                          </a:lnTo>
                          <a:lnTo>
                            <a:pt x="56" y="71"/>
                          </a:lnTo>
                          <a:lnTo>
                            <a:pt x="61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9" y="61"/>
                          </a:lnTo>
                          <a:lnTo>
                            <a:pt x="72" y="58"/>
                          </a:lnTo>
                          <a:lnTo>
                            <a:pt x="73" y="56"/>
                          </a:lnTo>
                          <a:lnTo>
                            <a:pt x="74" y="53"/>
                          </a:lnTo>
                          <a:lnTo>
                            <a:pt x="76" y="48"/>
                          </a:lnTo>
                          <a:lnTo>
                            <a:pt x="76" y="45"/>
                          </a:lnTo>
                          <a:lnTo>
                            <a:pt x="77" y="40"/>
                          </a:lnTo>
                          <a:lnTo>
                            <a:pt x="79" y="38"/>
                          </a:lnTo>
                          <a:lnTo>
                            <a:pt x="77" y="33"/>
                          </a:lnTo>
                          <a:lnTo>
                            <a:pt x="76" y="29"/>
                          </a:lnTo>
                          <a:lnTo>
                            <a:pt x="76" y="25"/>
                          </a:lnTo>
                          <a:lnTo>
                            <a:pt x="74" y="22"/>
                          </a:lnTo>
                          <a:lnTo>
                            <a:pt x="73" y="19"/>
                          </a:lnTo>
                          <a:lnTo>
                            <a:pt x="72" y="15"/>
                          </a:lnTo>
                          <a:lnTo>
                            <a:pt x="69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1" y="5"/>
                          </a:lnTo>
                          <a:lnTo>
                            <a:pt x="56" y="3"/>
                          </a:lnTo>
                          <a:lnTo>
                            <a:pt x="54" y="2"/>
                          </a:lnTo>
                          <a:lnTo>
                            <a:pt x="50" y="0"/>
                          </a:lnTo>
                          <a:lnTo>
                            <a:pt x="47" y="0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5" y="0"/>
                          </a:lnTo>
                          <a:lnTo>
                            <a:pt x="31" y="0"/>
                          </a:lnTo>
                          <a:lnTo>
                            <a:pt x="28" y="0"/>
                          </a:lnTo>
                          <a:lnTo>
                            <a:pt x="24" y="2"/>
                          </a:lnTo>
                          <a:lnTo>
                            <a:pt x="21" y="3"/>
                          </a:lnTo>
                          <a:lnTo>
                            <a:pt x="17" y="5"/>
                          </a:lnTo>
                          <a:lnTo>
                            <a:pt x="15" y="7"/>
                          </a:lnTo>
                          <a:lnTo>
                            <a:pt x="12" y="10"/>
                          </a:lnTo>
                          <a:lnTo>
                            <a:pt x="9" y="13"/>
                          </a:lnTo>
                          <a:lnTo>
                            <a:pt x="6" y="15"/>
                          </a:lnTo>
                          <a:lnTo>
                            <a:pt x="5" y="19"/>
                          </a:lnTo>
                          <a:lnTo>
                            <a:pt x="3" y="22"/>
                          </a:lnTo>
                          <a:lnTo>
                            <a:pt x="2" y="25"/>
                          </a:lnTo>
                          <a:lnTo>
                            <a:pt x="0" y="29"/>
                          </a:lnTo>
                          <a:lnTo>
                            <a:pt x="0" y="33"/>
                          </a:lnTo>
                          <a:lnTo>
                            <a:pt x="0" y="38"/>
                          </a:lnTo>
                          <a:lnTo>
                            <a:pt x="0" y="40"/>
                          </a:lnTo>
                          <a:lnTo>
                            <a:pt x="0" y="45"/>
                          </a:lnTo>
                          <a:lnTo>
                            <a:pt x="2" y="48"/>
                          </a:lnTo>
                          <a:lnTo>
                            <a:pt x="3" y="53"/>
                          </a:lnTo>
                          <a:lnTo>
                            <a:pt x="5" y="56"/>
                          </a:lnTo>
                          <a:lnTo>
                            <a:pt x="6" y="58"/>
                          </a:lnTo>
                          <a:lnTo>
                            <a:pt x="9" y="61"/>
                          </a:lnTo>
                          <a:lnTo>
                            <a:pt x="12" y="65"/>
                          </a:lnTo>
                          <a:lnTo>
                            <a:pt x="15" y="67"/>
                          </a:lnTo>
                          <a:lnTo>
                            <a:pt x="17" y="70"/>
                          </a:lnTo>
                          <a:lnTo>
                            <a:pt x="21" y="71"/>
                          </a:lnTo>
                          <a:lnTo>
                            <a:pt x="24" y="73"/>
                          </a:lnTo>
                          <a:lnTo>
                            <a:pt x="28" y="73"/>
                          </a:lnTo>
                          <a:lnTo>
                            <a:pt x="31" y="76"/>
                          </a:lnTo>
                          <a:lnTo>
                            <a:pt x="35" y="76"/>
                          </a:lnTo>
                          <a:lnTo>
                            <a:pt x="40" y="7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88" name="Freeform 171"/>
                    <p:cNvSpPr>
                      <a:spLocks/>
                    </p:cNvSpPr>
                    <p:nvPr/>
                  </p:nvSpPr>
                  <p:spPr bwMode="auto">
                    <a:xfrm>
                      <a:off x="5487" y="1905"/>
                      <a:ext cx="27" cy="26"/>
                    </a:xfrm>
                    <a:custGeom>
                      <a:avLst/>
                      <a:gdLst>
                        <a:gd name="T0" fmla="*/ 2 w 79"/>
                        <a:gd name="T1" fmla="*/ 3 h 79"/>
                        <a:gd name="T2" fmla="*/ 2 w 79"/>
                        <a:gd name="T3" fmla="*/ 3 h 79"/>
                        <a:gd name="T4" fmla="*/ 2 w 79"/>
                        <a:gd name="T5" fmla="*/ 3 h 79"/>
                        <a:gd name="T6" fmla="*/ 3 w 79"/>
                        <a:gd name="T7" fmla="*/ 2 h 79"/>
                        <a:gd name="T8" fmla="*/ 3 w 79"/>
                        <a:gd name="T9" fmla="*/ 2 h 79"/>
                        <a:gd name="T10" fmla="*/ 3 w 79"/>
                        <a:gd name="T11" fmla="*/ 2 h 79"/>
                        <a:gd name="T12" fmla="*/ 3 w 79"/>
                        <a:gd name="T13" fmla="*/ 2 h 79"/>
                        <a:gd name="T14" fmla="*/ 3 w 79"/>
                        <a:gd name="T15" fmla="*/ 2 h 79"/>
                        <a:gd name="T16" fmla="*/ 3 w 79"/>
                        <a:gd name="T17" fmla="*/ 1 h 79"/>
                        <a:gd name="T18" fmla="*/ 3 w 79"/>
                        <a:gd name="T19" fmla="*/ 1 h 79"/>
                        <a:gd name="T20" fmla="*/ 3 w 79"/>
                        <a:gd name="T21" fmla="*/ 1 h 79"/>
                        <a:gd name="T22" fmla="*/ 3 w 79"/>
                        <a:gd name="T23" fmla="*/ 1 h 79"/>
                        <a:gd name="T24" fmla="*/ 3 w 79"/>
                        <a:gd name="T25" fmla="*/ 0 h 79"/>
                        <a:gd name="T26" fmla="*/ 2 w 79"/>
                        <a:gd name="T27" fmla="*/ 0 h 79"/>
                        <a:gd name="T28" fmla="*/ 2 w 79"/>
                        <a:gd name="T29" fmla="*/ 0 h 79"/>
                        <a:gd name="T30" fmla="*/ 2 w 79"/>
                        <a:gd name="T31" fmla="*/ 0 h 79"/>
                        <a:gd name="T32" fmla="*/ 1 w 79"/>
                        <a:gd name="T33" fmla="*/ 0 h 79"/>
                        <a:gd name="T34" fmla="*/ 1 w 79"/>
                        <a:gd name="T35" fmla="*/ 0 h 79"/>
                        <a:gd name="T36" fmla="*/ 1 w 79"/>
                        <a:gd name="T37" fmla="*/ 0 h 79"/>
                        <a:gd name="T38" fmla="*/ 1 w 79"/>
                        <a:gd name="T39" fmla="*/ 0 h 79"/>
                        <a:gd name="T40" fmla="*/ 0 w 79"/>
                        <a:gd name="T41" fmla="*/ 1 h 79"/>
                        <a:gd name="T42" fmla="*/ 0 w 79"/>
                        <a:gd name="T43" fmla="*/ 1 h 79"/>
                        <a:gd name="T44" fmla="*/ 0 w 79"/>
                        <a:gd name="T45" fmla="*/ 1 h 79"/>
                        <a:gd name="T46" fmla="*/ 0 w 79"/>
                        <a:gd name="T47" fmla="*/ 1 h 79"/>
                        <a:gd name="T48" fmla="*/ 0 w 79"/>
                        <a:gd name="T49" fmla="*/ 2 h 79"/>
                        <a:gd name="T50" fmla="*/ 0 w 79"/>
                        <a:gd name="T51" fmla="*/ 2 h 79"/>
                        <a:gd name="T52" fmla="*/ 0 w 79"/>
                        <a:gd name="T53" fmla="*/ 2 h 79"/>
                        <a:gd name="T54" fmla="*/ 0 w 79"/>
                        <a:gd name="T55" fmla="*/ 2 h 79"/>
                        <a:gd name="T56" fmla="*/ 1 w 79"/>
                        <a:gd name="T57" fmla="*/ 2 h 79"/>
                        <a:gd name="T58" fmla="*/ 1 w 79"/>
                        <a:gd name="T59" fmla="*/ 3 h 79"/>
                        <a:gd name="T60" fmla="*/ 1 w 79"/>
                        <a:gd name="T61" fmla="*/ 3 h 79"/>
                        <a:gd name="T62" fmla="*/ 1 w 79"/>
                        <a:gd name="T63" fmla="*/ 3 h 79"/>
                        <a:gd name="T64" fmla="*/ 2 w 79"/>
                        <a:gd name="T65" fmla="*/ 3 h 79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9"/>
                        <a:gd name="T100" fmla="*/ 0 h 79"/>
                        <a:gd name="T101" fmla="*/ 79 w 79"/>
                        <a:gd name="T102" fmla="*/ 79 h 79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9" h="79">
                          <a:moveTo>
                            <a:pt x="40" y="79"/>
                          </a:moveTo>
                          <a:lnTo>
                            <a:pt x="43" y="79"/>
                          </a:lnTo>
                          <a:lnTo>
                            <a:pt x="47" y="78"/>
                          </a:lnTo>
                          <a:lnTo>
                            <a:pt x="52" y="76"/>
                          </a:lnTo>
                          <a:lnTo>
                            <a:pt x="54" y="75"/>
                          </a:lnTo>
                          <a:lnTo>
                            <a:pt x="57" y="73"/>
                          </a:lnTo>
                          <a:lnTo>
                            <a:pt x="61" y="70"/>
                          </a:lnTo>
                          <a:lnTo>
                            <a:pt x="63" y="68"/>
                          </a:lnTo>
                          <a:lnTo>
                            <a:pt x="67" y="67"/>
                          </a:lnTo>
                          <a:lnTo>
                            <a:pt x="69" y="63"/>
                          </a:lnTo>
                          <a:lnTo>
                            <a:pt x="72" y="61"/>
                          </a:lnTo>
                          <a:lnTo>
                            <a:pt x="73" y="59"/>
                          </a:lnTo>
                          <a:lnTo>
                            <a:pt x="75" y="55"/>
                          </a:lnTo>
                          <a:lnTo>
                            <a:pt x="76" y="50"/>
                          </a:lnTo>
                          <a:lnTo>
                            <a:pt x="78" y="48"/>
                          </a:lnTo>
                          <a:lnTo>
                            <a:pt x="78" y="43"/>
                          </a:lnTo>
                          <a:lnTo>
                            <a:pt x="79" y="41"/>
                          </a:lnTo>
                          <a:lnTo>
                            <a:pt x="78" y="35"/>
                          </a:lnTo>
                          <a:lnTo>
                            <a:pt x="78" y="31"/>
                          </a:lnTo>
                          <a:lnTo>
                            <a:pt x="76" y="28"/>
                          </a:lnTo>
                          <a:lnTo>
                            <a:pt x="75" y="25"/>
                          </a:lnTo>
                          <a:lnTo>
                            <a:pt x="73" y="21"/>
                          </a:lnTo>
                          <a:lnTo>
                            <a:pt x="72" y="18"/>
                          </a:lnTo>
                          <a:lnTo>
                            <a:pt x="69" y="15"/>
                          </a:lnTo>
                          <a:lnTo>
                            <a:pt x="67" y="12"/>
                          </a:lnTo>
                          <a:lnTo>
                            <a:pt x="63" y="10"/>
                          </a:lnTo>
                          <a:lnTo>
                            <a:pt x="61" y="8"/>
                          </a:lnTo>
                          <a:lnTo>
                            <a:pt x="57" y="5"/>
                          </a:lnTo>
                          <a:lnTo>
                            <a:pt x="54" y="4"/>
                          </a:lnTo>
                          <a:lnTo>
                            <a:pt x="52" y="3"/>
                          </a:lnTo>
                          <a:lnTo>
                            <a:pt x="47" y="2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6" y="0"/>
                          </a:lnTo>
                          <a:lnTo>
                            <a:pt x="31" y="2"/>
                          </a:lnTo>
                          <a:lnTo>
                            <a:pt x="28" y="3"/>
                          </a:lnTo>
                          <a:lnTo>
                            <a:pt x="24" y="4"/>
                          </a:lnTo>
                          <a:lnTo>
                            <a:pt x="21" y="5"/>
                          </a:lnTo>
                          <a:lnTo>
                            <a:pt x="18" y="8"/>
                          </a:lnTo>
                          <a:lnTo>
                            <a:pt x="15" y="10"/>
                          </a:lnTo>
                          <a:lnTo>
                            <a:pt x="12" y="12"/>
                          </a:lnTo>
                          <a:lnTo>
                            <a:pt x="10" y="15"/>
                          </a:lnTo>
                          <a:lnTo>
                            <a:pt x="8" y="18"/>
                          </a:lnTo>
                          <a:lnTo>
                            <a:pt x="5" y="21"/>
                          </a:lnTo>
                          <a:lnTo>
                            <a:pt x="4" y="25"/>
                          </a:lnTo>
                          <a:lnTo>
                            <a:pt x="3" y="28"/>
                          </a:lnTo>
                          <a:lnTo>
                            <a:pt x="2" y="31"/>
                          </a:lnTo>
                          <a:lnTo>
                            <a:pt x="0" y="35"/>
                          </a:lnTo>
                          <a:lnTo>
                            <a:pt x="0" y="41"/>
                          </a:lnTo>
                          <a:lnTo>
                            <a:pt x="0" y="43"/>
                          </a:lnTo>
                          <a:lnTo>
                            <a:pt x="2" y="48"/>
                          </a:lnTo>
                          <a:lnTo>
                            <a:pt x="3" y="50"/>
                          </a:lnTo>
                          <a:lnTo>
                            <a:pt x="4" y="55"/>
                          </a:lnTo>
                          <a:lnTo>
                            <a:pt x="5" y="59"/>
                          </a:lnTo>
                          <a:lnTo>
                            <a:pt x="8" y="61"/>
                          </a:lnTo>
                          <a:lnTo>
                            <a:pt x="10" y="63"/>
                          </a:lnTo>
                          <a:lnTo>
                            <a:pt x="12" y="67"/>
                          </a:lnTo>
                          <a:lnTo>
                            <a:pt x="15" y="68"/>
                          </a:lnTo>
                          <a:lnTo>
                            <a:pt x="18" y="70"/>
                          </a:lnTo>
                          <a:lnTo>
                            <a:pt x="21" y="73"/>
                          </a:lnTo>
                          <a:lnTo>
                            <a:pt x="24" y="75"/>
                          </a:lnTo>
                          <a:lnTo>
                            <a:pt x="28" y="76"/>
                          </a:lnTo>
                          <a:lnTo>
                            <a:pt x="31" y="78"/>
                          </a:lnTo>
                          <a:lnTo>
                            <a:pt x="36" y="79"/>
                          </a:lnTo>
                          <a:lnTo>
                            <a:pt x="40" y="7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89" name="Freeform 172"/>
                    <p:cNvSpPr>
                      <a:spLocks/>
                    </p:cNvSpPr>
                    <p:nvPr/>
                  </p:nvSpPr>
                  <p:spPr bwMode="auto">
                    <a:xfrm>
                      <a:off x="5536" y="1906"/>
                      <a:ext cx="26" cy="25"/>
                    </a:xfrm>
                    <a:custGeom>
                      <a:avLst/>
                      <a:gdLst>
                        <a:gd name="T0" fmla="*/ 2 w 78"/>
                        <a:gd name="T1" fmla="*/ 3 h 76"/>
                        <a:gd name="T2" fmla="*/ 2 w 78"/>
                        <a:gd name="T3" fmla="*/ 3 h 76"/>
                        <a:gd name="T4" fmla="*/ 2 w 78"/>
                        <a:gd name="T5" fmla="*/ 3 h 76"/>
                        <a:gd name="T6" fmla="*/ 2 w 78"/>
                        <a:gd name="T7" fmla="*/ 2 h 76"/>
                        <a:gd name="T8" fmla="*/ 3 w 78"/>
                        <a:gd name="T9" fmla="*/ 2 h 76"/>
                        <a:gd name="T10" fmla="*/ 3 w 78"/>
                        <a:gd name="T11" fmla="*/ 2 h 76"/>
                        <a:gd name="T12" fmla="*/ 3 w 78"/>
                        <a:gd name="T13" fmla="*/ 2 h 76"/>
                        <a:gd name="T14" fmla="*/ 3 w 78"/>
                        <a:gd name="T15" fmla="*/ 1 h 76"/>
                        <a:gd name="T16" fmla="*/ 3 w 78"/>
                        <a:gd name="T17" fmla="*/ 1 h 76"/>
                        <a:gd name="T18" fmla="*/ 3 w 78"/>
                        <a:gd name="T19" fmla="*/ 1 h 76"/>
                        <a:gd name="T20" fmla="*/ 3 w 78"/>
                        <a:gd name="T21" fmla="*/ 1 h 76"/>
                        <a:gd name="T22" fmla="*/ 3 w 78"/>
                        <a:gd name="T23" fmla="*/ 0 h 76"/>
                        <a:gd name="T24" fmla="*/ 2 w 78"/>
                        <a:gd name="T25" fmla="*/ 0 h 76"/>
                        <a:gd name="T26" fmla="*/ 2 w 78"/>
                        <a:gd name="T27" fmla="*/ 0 h 76"/>
                        <a:gd name="T28" fmla="*/ 2 w 78"/>
                        <a:gd name="T29" fmla="*/ 0 h 76"/>
                        <a:gd name="T30" fmla="*/ 2 w 78"/>
                        <a:gd name="T31" fmla="*/ 0 h 76"/>
                        <a:gd name="T32" fmla="*/ 1 w 78"/>
                        <a:gd name="T33" fmla="*/ 0 h 76"/>
                        <a:gd name="T34" fmla="*/ 1 w 78"/>
                        <a:gd name="T35" fmla="*/ 0 h 76"/>
                        <a:gd name="T36" fmla="*/ 1 w 78"/>
                        <a:gd name="T37" fmla="*/ 0 h 76"/>
                        <a:gd name="T38" fmla="*/ 0 w 78"/>
                        <a:gd name="T39" fmla="*/ 0 h 76"/>
                        <a:gd name="T40" fmla="*/ 0 w 78"/>
                        <a:gd name="T41" fmla="*/ 0 h 76"/>
                        <a:gd name="T42" fmla="*/ 0 w 78"/>
                        <a:gd name="T43" fmla="*/ 1 h 76"/>
                        <a:gd name="T44" fmla="*/ 0 w 78"/>
                        <a:gd name="T45" fmla="*/ 1 h 76"/>
                        <a:gd name="T46" fmla="*/ 0 w 78"/>
                        <a:gd name="T47" fmla="*/ 1 h 76"/>
                        <a:gd name="T48" fmla="*/ 0 w 78"/>
                        <a:gd name="T49" fmla="*/ 1 h 76"/>
                        <a:gd name="T50" fmla="*/ 0 w 78"/>
                        <a:gd name="T51" fmla="*/ 2 h 76"/>
                        <a:gd name="T52" fmla="*/ 0 w 78"/>
                        <a:gd name="T53" fmla="*/ 2 h 76"/>
                        <a:gd name="T54" fmla="*/ 0 w 78"/>
                        <a:gd name="T55" fmla="*/ 2 h 76"/>
                        <a:gd name="T56" fmla="*/ 0 w 78"/>
                        <a:gd name="T57" fmla="*/ 2 h 76"/>
                        <a:gd name="T58" fmla="*/ 1 w 78"/>
                        <a:gd name="T59" fmla="*/ 3 h 76"/>
                        <a:gd name="T60" fmla="*/ 1 w 78"/>
                        <a:gd name="T61" fmla="*/ 3 h 76"/>
                        <a:gd name="T62" fmla="*/ 1 w 78"/>
                        <a:gd name="T63" fmla="*/ 3 h 76"/>
                        <a:gd name="T64" fmla="*/ 1 w 78"/>
                        <a:gd name="T65" fmla="*/ 3 h 7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8"/>
                        <a:gd name="T100" fmla="*/ 0 h 76"/>
                        <a:gd name="T101" fmla="*/ 78 w 78"/>
                        <a:gd name="T102" fmla="*/ 76 h 76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8" h="76">
                          <a:moveTo>
                            <a:pt x="40" y="76"/>
                          </a:moveTo>
                          <a:lnTo>
                            <a:pt x="43" y="76"/>
                          </a:lnTo>
                          <a:lnTo>
                            <a:pt x="47" y="76"/>
                          </a:lnTo>
                          <a:lnTo>
                            <a:pt x="50" y="73"/>
                          </a:lnTo>
                          <a:lnTo>
                            <a:pt x="54" y="73"/>
                          </a:lnTo>
                          <a:lnTo>
                            <a:pt x="57" y="71"/>
                          </a:lnTo>
                          <a:lnTo>
                            <a:pt x="60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8" y="63"/>
                          </a:lnTo>
                          <a:lnTo>
                            <a:pt x="70" y="59"/>
                          </a:lnTo>
                          <a:lnTo>
                            <a:pt x="73" y="56"/>
                          </a:lnTo>
                          <a:lnTo>
                            <a:pt x="75" y="53"/>
                          </a:lnTo>
                          <a:lnTo>
                            <a:pt x="75" y="50"/>
                          </a:lnTo>
                          <a:lnTo>
                            <a:pt x="78" y="45"/>
                          </a:lnTo>
                          <a:lnTo>
                            <a:pt x="78" y="41"/>
                          </a:lnTo>
                          <a:lnTo>
                            <a:pt x="78" y="38"/>
                          </a:lnTo>
                          <a:lnTo>
                            <a:pt x="78" y="34"/>
                          </a:lnTo>
                          <a:lnTo>
                            <a:pt x="78" y="29"/>
                          </a:lnTo>
                          <a:lnTo>
                            <a:pt x="75" y="26"/>
                          </a:lnTo>
                          <a:lnTo>
                            <a:pt x="75" y="22"/>
                          </a:lnTo>
                          <a:lnTo>
                            <a:pt x="73" y="19"/>
                          </a:lnTo>
                          <a:lnTo>
                            <a:pt x="70" y="15"/>
                          </a:lnTo>
                          <a:lnTo>
                            <a:pt x="68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0" y="6"/>
                          </a:lnTo>
                          <a:lnTo>
                            <a:pt x="57" y="3"/>
                          </a:lnTo>
                          <a:lnTo>
                            <a:pt x="54" y="2"/>
                          </a:lnTo>
                          <a:lnTo>
                            <a:pt x="50" y="1"/>
                          </a:lnTo>
                          <a:lnTo>
                            <a:pt x="47" y="0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5" y="0"/>
                          </a:lnTo>
                          <a:lnTo>
                            <a:pt x="31" y="0"/>
                          </a:lnTo>
                          <a:lnTo>
                            <a:pt x="27" y="1"/>
                          </a:lnTo>
                          <a:lnTo>
                            <a:pt x="24" y="2"/>
                          </a:lnTo>
                          <a:lnTo>
                            <a:pt x="21" y="3"/>
                          </a:lnTo>
                          <a:lnTo>
                            <a:pt x="17" y="6"/>
                          </a:lnTo>
                          <a:lnTo>
                            <a:pt x="13" y="7"/>
                          </a:lnTo>
                          <a:lnTo>
                            <a:pt x="11" y="10"/>
                          </a:lnTo>
                          <a:lnTo>
                            <a:pt x="9" y="13"/>
                          </a:lnTo>
                          <a:lnTo>
                            <a:pt x="6" y="15"/>
                          </a:lnTo>
                          <a:lnTo>
                            <a:pt x="4" y="19"/>
                          </a:lnTo>
                          <a:lnTo>
                            <a:pt x="4" y="22"/>
                          </a:lnTo>
                          <a:lnTo>
                            <a:pt x="2" y="26"/>
                          </a:lnTo>
                          <a:lnTo>
                            <a:pt x="2" y="29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2" y="45"/>
                          </a:lnTo>
                          <a:lnTo>
                            <a:pt x="2" y="50"/>
                          </a:lnTo>
                          <a:lnTo>
                            <a:pt x="4" y="53"/>
                          </a:lnTo>
                          <a:lnTo>
                            <a:pt x="4" y="56"/>
                          </a:lnTo>
                          <a:lnTo>
                            <a:pt x="6" y="59"/>
                          </a:lnTo>
                          <a:lnTo>
                            <a:pt x="9" y="63"/>
                          </a:lnTo>
                          <a:lnTo>
                            <a:pt x="11" y="65"/>
                          </a:lnTo>
                          <a:lnTo>
                            <a:pt x="13" y="67"/>
                          </a:lnTo>
                          <a:lnTo>
                            <a:pt x="17" y="70"/>
                          </a:lnTo>
                          <a:lnTo>
                            <a:pt x="21" y="71"/>
                          </a:lnTo>
                          <a:lnTo>
                            <a:pt x="24" y="73"/>
                          </a:lnTo>
                          <a:lnTo>
                            <a:pt x="27" y="73"/>
                          </a:lnTo>
                          <a:lnTo>
                            <a:pt x="31" y="76"/>
                          </a:lnTo>
                          <a:lnTo>
                            <a:pt x="35" y="76"/>
                          </a:lnTo>
                          <a:lnTo>
                            <a:pt x="40" y="7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90" name="Freeform 173"/>
                    <p:cNvSpPr>
                      <a:spLocks/>
                    </p:cNvSpPr>
                    <p:nvPr/>
                  </p:nvSpPr>
                  <p:spPr bwMode="auto">
                    <a:xfrm>
                      <a:off x="5588" y="1906"/>
                      <a:ext cx="26" cy="26"/>
                    </a:xfrm>
                    <a:custGeom>
                      <a:avLst/>
                      <a:gdLst>
                        <a:gd name="T0" fmla="*/ 2 w 78"/>
                        <a:gd name="T1" fmla="*/ 3 h 77"/>
                        <a:gd name="T2" fmla="*/ 2 w 78"/>
                        <a:gd name="T3" fmla="*/ 3 h 77"/>
                        <a:gd name="T4" fmla="*/ 2 w 78"/>
                        <a:gd name="T5" fmla="*/ 3 h 77"/>
                        <a:gd name="T6" fmla="*/ 2 w 78"/>
                        <a:gd name="T7" fmla="*/ 2 h 77"/>
                        <a:gd name="T8" fmla="*/ 2 w 78"/>
                        <a:gd name="T9" fmla="*/ 2 h 77"/>
                        <a:gd name="T10" fmla="*/ 3 w 78"/>
                        <a:gd name="T11" fmla="*/ 2 h 77"/>
                        <a:gd name="T12" fmla="*/ 3 w 78"/>
                        <a:gd name="T13" fmla="*/ 2 h 77"/>
                        <a:gd name="T14" fmla="*/ 3 w 78"/>
                        <a:gd name="T15" fmla="*/ 2 h 77"/>
                        <a:gd name="T16" fmla="*/ 3 w 78"/>
                        <a:gd name="T17" fmla="*/ 1 h 77"/>
                        <a:gd name="T18" fmla="*/ 3 w 78"/>
                        <a:gd name="T19" fmla="*/ 1 h 77"/>
                        <a:gd name="T20" fmla="*/ 3 w 78"/>
                        <a:gd name="T21" fmla="*/ 1 h 77"/>
                        <a:gd name="T22" fmla="*/ 2 w 78"/>
                        <a:gd name="T23" fmla="*/ 0 h 77"/>
                        <a:gd name="T24" fmla="*/ 2 w 78"/>
                        <a:gd name="T25" fmla="*/ 0 h 77"/>
                        <a:gd name="T26" fmla="*/ 2 w 78"/>
                        <a:gd name="T27" fmla="*/ 0 h 77"/>
                        <a:gd name="T28" fmla="*/ 2 w 78"/>
                        <a:gd name="T29" fmla="*/ 0 h 77"/>
                        <a:gd name="T30" fmla="*/ 2 w 78"/>
                        <a:gd name="T31" fmla="*/ 0 h 77"/>
                        <a:gd name="T32" fmla="*/ 1 w 78"/>
                        <a:gd name="T33" fmla="*/ 0 h 77"/>
                        <a:gd name="T34" fmla="*/ 1 w 78"/>
                        <a:gd name="T35" fmla="*/ 0 h 77"/>
                        <a:gd name="T36" fmla="*/ 1 w 78"/>
                        <a:gd name="T37" fmla="*/ 0 h 77"/>
                        <a:gd name="T38" fmla="*/ 0 w 78"/>
                        <a:gd name="T39" fmla="*/ 0 h 77"/>
                        <a:gd name="T40" fmla="*/ 0 w 78"/>
                        <a:gd name="T41" fmla="*/ 0 h 77"/>
                        <a:gd name="T42" fmla="*/ 0 w 78"/>
                        <a:gd name="T43" fmla="*/ 1 h 77"/>
                        <a:gd name="T44" fmla="*/ 0 w 78"/>
                        <a:gd name="T45" fmla="*/ 1 h 77"/>
                        <a:gd name="T46" fmla="*/ 0 w 78"/>
                        <a:gd name="T47" fmla="*/ 1 h 77"/>
                        <a:gd name="T48" fmla="*/ 0 w 78"/>
                        <a:gd name="T49" fmla="*/ 2 h 77"/>
                        <a:gd name="T50" fmla="*/ 0 w 78"/>
                        <a:gd name="T51" fmla="*/ 2 h 77"/>
                        <a:gd name="T52" fmla="*/ 0 w 78"/>
                        <a:gd name="T53" fmla="*/ 2 h 77"/>
                        <a:gd name="T54" fmla="*/ 0 w 78"/>
                        <a:gd name="T55" fmla="*/ 2 h 77"/>
                        <a:gd name="T56" fmla="*/ 0 w 78"/>
                        <a:gd name="T57" fmla="*/ 2 h 77"/>
                        <a:gd name="T58" fmla="*/ 1 w 78"/>
                        <a:gd name="T59" fmla="*/ 3 h 77"/>
                        <a:gd name="T60" fmla="*/ 1 w 78"/>
                        <a:gd name="T61" fmla="*/ 3 h 77"/>
                        <a:gd name="T62" fmla="*/ 1 w 78"/>
                        <a:gd name="T63" fmla="*/ 3 h 77"/>
                        <a:gd name="T64" fmla="*/ 1 w 78"/>
                        <a:gd name="T65" fmla="*/ 3 h 77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8"/>
                        <a:gd name="T100" fmla="*/ 0 h 77"/>
                        <a:gd name="T101" fmla="*/ 78 w 78"/>
                        <a:gd name="T102" fmla="*/ 77 h 77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8" h="77">
                          <a:moveTo>
                            <a:pt x="38" y="77"/>
                          </a:moveTo>
                          <a:lnTo>
                            <a:pt x="41" y="76"/>
                          </a:lnTo>
                          <a:lnTo>
                            <a:pt x="45" y="75"/>
                          </a:lnTo>
                          <a:lnTo>
                            <a:pt x="50" y="75"/>
                          </a:lnTo>
                          <a:lnTo>
                            <a:pt x="53" y="72"/>
                          </a:lnTo>
                          <a:lnTo>
                            <a:pt x="56" y="71"/>
                          </a:lnTo>
                          <a:lnTo>
                            <a:pt x="60" y="69"/>
                          </a:lnTo>
                          <a:lnTo>
                            <a:pt x="63" y="66"/>
                          </a:lnTo>
                          <a:lnTo>
                            <a:pt x="65" y="64"/>
                          </a:lnTo>
                          <a:lnTo>
                            <a:pt x="67" y="62"/>
                          </a:lnTo>
                          <a:lnTo>
                            <a:pt x="70" y="59"/>
                          </a:lnTo>
                          <a:lnTo>
                            <a:pt x="71" y="56"/>
                          </a:lnTo>
                          <a:lnTo>
                            <a:pt x="73" y="53"/>
                          </a:lnTo>
                          <a:lnTo>
                            <a:pt x="76" y="49"/>
                          </a:lnTo>
                          <a:lnTo>
                            <a:pt x="76" y="45"/>
                          </a:lnTo>
                          <a:lnTo>
                            <a:pt x="77" y="41"/>
                          </a:lnTo>
                          <a:lnTo>
                            <a:pt x="78" y="38"/>
                          </a:lnTo>
                          <a:lnTo>
                            <a:pt x="77" y="34"/>
                          </a:lnTo>
                          <a:lnTo>
                            <a:pt x="76" y="28"/>
                          </a:lnTo>
                          <a:lnTo>
                            <a:pt x="76" y="26"/>
                          </a:lnTo>
                          <a:lnTo>
                            <a:pt x="73" y="23"/>
                          </a:lnTo>
                          <a:lnTo>
                            <a:pt x="71" y="19"/>
                          </a:lnTo>
                          <a:lnTo>
                            <a:pt x="70" y="17"/>
                          </a:lnTo>
                          <a:lnTo>
                            <a:pt x="67" y="13"/>
                          </a:lnTo>
                          <a:lnTo>
                            <a:pt x="65" y="11"/>
                          </a:lnTo>
                          <a:lnTo>
                            <a:pt x="63" y="8"/>
                          </a:lnTo>
                          <a:lnTo>
                            <a:pt x="60" y="6"/>
                          </a:lnTo>
                          <a:lnTo>
                            <a:pt x="56" y="4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2" y="2"/>
                          </a:lnTo>
                          <a:lnTo>
                            <a:pt x="20" y="4"/>
                          </a:lnTo>
                          <a:lnTo>
                            <a:pt x="16" y="6"/>
                          </a:lnTo>
                          <a:lnTo>
                            <a:pt x="13" y="8"/>
                          </a:lnTo>
                          <a:lnTo>
                            <a:pt x="11" y="11"/>
                          </a:lnTo>
                          <a:lnTo>
                            <a:pt x="8" y="13"/>
                          </a:lnTo>
                          <a:lnTo>
                            <a:pt x="6" y="17"/>
                          </a:lnTo>
                          <a:lnTo>
                            <a:pt x="5" y="19"/>
                          </a:lnTo>
                          <a:lnTo>
                            <a:pt x="2" y="23"/>
                          </a:lnTo>
                          <a:lnTo>
                            <a:pt x="1" y="26"/>
                          </a:lnTo>
                          <a:lnTo>
                            <a:pt x="0" y="28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0" y="45"/>
                          </a:lnTo>
                          <a:lnTo>
                            <a:pt x="1" y="49"/>
                          </a:lnTo>
                          <a:lnTo>
                            <a:pt x="2" y="53"/>
                          </a:lnTo>
                          <a:lnTo>
                            <a:pt x="5" y="56"/>
                          </a:lnTo>
                          <a:lnTo>
                            <a:pt x="6" y="59"/>
                          </a:lnTo>
                          <a:lnTo>
                            <a:pt x="8" y="62"/>
                          </a:lnTo>
                          <a:lnTo>
                            <a:pt x="11" y="64"/>
                          </a:lnTo>
                          <a:lnTo>
                            <a:pt x="13" y="66"/>
                          </a:lnTo>
                          <a:lnTo>
                            <a:pt x="16" y="69"/>
                          </a:lnTo>
                          <a:lnTo>
                            <a:pt x="20" y="71"/>
                          </a:lnTo>
                          <a:lnTo>
                            <a:pt x="22" y="72"/>
                          </a:lnTo>
                          <a:lnTo>
                            <a:pt x="26" y="75"/>
                          </a:lnTo>
                          <a:lnTo>
                            <a:pt x="31" y="75"/>
                          </a:lnTo>
                          <a:lnTo>
                            <a:pt x="34" y="76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91" name="Freeform 174"/>
                    <p:cNvSpPr>
                      <a:spLocks/>
                    </p:cNvSpPr>
                    <p:nvPr/>
                  </p:nvSpPr>
                  <p:spPr bwMode="auto">
                    <a:xfrm>
                      <a:off x="5639" y="1907"/>
                      <a:ext cx="25" cy="25"/>
                    </a:xfrm>
                    <a:custGeom>
                      <a:avLst/>
                      <a:gdLst>
                        <a:gd name="T0" fmla="*/ 1 w 77"/>
                        <a:gd name="T1" fmla="*/ 3 h 77"/>
                        <a:gd name="T2" fmla="*/ 2 w 77"/>
                        <a:gd name="T3" fmla="*/ 3 h 77"/>
                        <a:gd name="T4" fmla="*/ 2 w 77"/>
                        <a:gd name="T5" fmla="*/ 3 h 77"/>
                        <a:gd name="T6" fmla="*/ 2 w 77"/>
                        <a:gd name="T7" fmla="*/ 2 h 77"/>
                        <a:gd name="T8" fmla="*/ 2 w 77"/>
                        <a:gd name="T9" fmla="*/ 2 h 77"/>
                        <a:gd name="T10" fmla="*/ 2 w 77"/>
                        <a:gd name="T11" fmla="*/ 2 h 77"/>
                        <a:gd name="T12" fmla="*/ 3 w 77"/>
                        <a:gd name="T13" fmla="*/ 2 h 77"/>
                        <a:gd name="T14" fmla="*/ 3 w 77"/>
                        <a:gd name="T15" fmla="*/ 2 h 77"/>
                        <a:gd name="T16" fmla="*/ 3 w 77"/>
                        <a:gd name="T17" fmla="*/ 1 h 77"/>
                        <a:gd name="T18" fmla="*/ 3 w 77"/>
                        <a:gd name="T19" fmla="*/ 1 h 77"/>
                        <a:gd name="T20" fmla="*/ 2 w 77"/>
                        <a:gd name="T21" fmla="*/ 1 h 77"/>
                        <a:gd name="T22" fmla="*/ 2 w 77"/>
                        <a:gd name="T23" fmla="*/ 0 h 77"/>
                        <a:gd name="T24" fmla="*/ 2 w 77"/>
                        <a:gd name="T25" fmla="*/ 0 h 77"/>
                        <a:gd name="T26" fmla="*/ 2 w 77"/>
                        <a:gd name="T27" fmla="*/ 0 h 77"/>
                        <a:gd name="T28" fmla="*/ 2 w 77"/>
                        <a:gd name="T29" fmla="*/ 0 h 77"/>
                        <a:gd name="T30" fmla="*/ 1 w 77"/>
                        <a:gd name="T31" fmla="*/ 0 h 77"/>
                        <a:gd name="T32" fmla="*/ 1 w 77"/>
                        <a:gd name="T33" fmla="*/ 0 h 77"/>
                        <a:gd name="T34" fmla="*/ 1 w 77"/>
                        <a:gd name="T35" fmla="*/ 0 h 77"/>
                        <a:gd name="T36" fmla="*/ 1 w 77"/>
                        <a:gd name="T37" fmla="*/ 0 h 77"/>
                        <a:gd name="T38" fmla="*/ 0 w 77"/>
                        <a:gd name="T39" fmla="*/ 0 h 77"/>
                        <a:gd name="T40" fmla="*/ 0 w 77"/>
                        <a:gd name="T41" fmla="*/ 0 h 77"/>
                        <a:gd name="T42" fmla="*/ 0 w 77"/>
                        <a:gd name="T43" fmla="*/ 1 h 77"/>
                        <a:gd name="T44" fmla="*/ 0 w 77"/>
                        <a:gd name="T45" fmla="*/ 1 h 77"/>
                        <a:gd name="T46" fmla="*/ 0 w 77"/>
                        <a:gd name="T47" fmla="*/ 1 h 77"/>
                        <a:gd name="T48" fmla="*/ 0 w 77"/>
                        <a:gd name="T49" fmla="*/ 2 h 77"/>
                        <a:gd name="T50" fmla="*/ 0 w 77"/>
                        <a:gd name="T51" fmla="*/ 2 h 77"/>
                        <a:gd name="T52" fmla="*/ 0 w 77"/>
                        <a:gd name="T53" fmla="*/ 2 h 77"/>
                        <a:gd name="T54" fmla="*/ 0 w 77"/>
                        <a:gd name="T55" fmla="*/ 2 h 77"/>
                        <a:gd name="T56" fmla="*/ 0 w 77"/>
                        <a:gd name="T57" fmla="*/ 2 h 77"/>
                        <a:gd name="T58" fmla="*/ 1 w 77"/>
                        <a:gd name="T59" fmla="*/ 3 h 77"/>
                        <a:gd name="T60" fmla="*/ 1 w 77"/>
                        <a:gd name="T61" fmla="*/ 3 h 77"/>
                        <a:gd name="T62" fmla="*/ 1 w 77"/>
                        <a:gd name="T63" fmla="*/ 3 h 77"/>
                        <a:gd name="T64" fmla="*/ 1 w 77"/>
                        <a:gd name="T65" fmla="*/ 3 h 77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7"/>
                        <a:gd name="T100" fmla="*/ 0 h 77"/>
                        <a:gd name="T101" fmla="*/ 77 w 77"/>
                        <a:gd name="T102" fmla="*/ 77 h 77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7" h="77">
                          <a:moveTo>
                            <a:pt x="38" y="77"/>
                          </a:moveTo>
                          <a:lnTo>
                            <a:pt x="41" y="77"/>
                          </a:lnTo>
                          <a:lnTo>
                            <a:pt x="45" y="76"/>
                          </a:lnTo>
                          <a:lnTo>
                            <a:pt x="48" y="75"/>
                          </a:lnTo>
                          <a:lnTo>
                            <a:pt x="53" y="75"/>
                          </a:lnTo>
                          <a:lnTo>
                            <a:pt x="56" y="73"/>
                          </a:lnTo>
                          <a:lnTo>
                            <a:pt x="59" y="70"/>
                          </a:lnTo>
                          <a:lnTo>
                            <a:pt x="61" y="67"/>
                          </a:lnTo>
                          <a:lnTo>
                            <a:pt x="65" y="66"/>
                          </a:lnTo>
                          <a:lnTo>
                            <a:pt x="67" y="62"/>
                          </a:lnTo>
                          <a:lnTo>
                            <a:pt x="70" y="60"/>
                          </a:lnTo>
                          <a:lnTo>
                            <a:pt x="71" y="57"/>
                          </a:lnTo>
                          <a:lnTo>
                            <a:pt x="73" y="53"/>
                          </a:lnTo>
                          <a:lnTo>
                            <a:pt x="74" y="50"/>
                          </a:lnTo>
                          <a:lnTo>
                            <a:pt x="76" y="45"/>
                          </a:lnTo>
                          <a:lnTo>
                            <a:pt x="76" y="42"/>
                          </a:lnTo>
                          <a:lnTo>
                            <a:pt x="77" y="38"/>
                          </a:lnTo>
                          <a:lnTo>
                            <a:pt x="76" y="35"/>
                          </a:lnTo>
                          <a:lnTo>
                            <a:pt x="76" y="30"/>
                          </a:lnTo>
                          <a:lnTo>
                            <a:pt x="74" y="26"/>
                          </a:lnTo>
                          <a:lnTo>
                            <a:pt x="73" y="23"/>
                          </a:lnTo>
                          <a:lnTo>
                            <a:pt x="71" y="19"/>
                          </a:lnTo>
                          <a:lnTo>
                            <a:pt x="70" y="17"/>
                          </a:lnTo>
                          <a:lnTo>
                            <a:pt x="67" y="13"/>
                          </a:lnTo>
                          <a:lnTo>
                            <a:pt x="65" y="11"/>
                          </a:lnTo>
                          <a:lnTo>
                            <a:pt x="61" y="9"/>
                          </a:lnTo>
                          <a:lnTo>
                            <a:pt x="59" y="6"/>
                          </a:lnTo>
                          <a:lnTo>
                            <a:pt x="56" y="4"/>
                          </a:lnTo>
                          <a:lnTo>
                            <a:pt x="53" y="3"/>
                          </a:lnTo>
                          <a:lnTo>
                            <a:pt x="48" y="2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3" y="0"/>
                          </a:lnTo>
                          <a:lnTo>
                            <a:pt x="31" y="0"/>
                          </a:lnTo>
                          <a:lnTo>
                            <a:pt x="26" y="2"/>
                          </a:lnTo>
                          <a:lnTo>
                            <a:pt x="22" y="3"/>
                          </a:lnTo>
                          <a:lnTo>
                            <a:pt x="19" y="4"/>
                          </a:lnTo>
                          <a:lnTo>
                            <a:pt x="15" y="6"/>
                          </a:lnTo>
                          <a:lnTo>
                            <a:pt x="13" y="9"/>
                          </a:lnTo>
                          <a:lnTo>
                            <a:pt x="10" y="11"/>
                          </a:lnTo>
                          <a:lnTo>
                            <a:pt x="7" y="13"/>
                          </a:lnTo>
                          <a:lnTo>
                            <a:pt x="4" y="17"/>
                          </a:lnTo>
                          <a:lnTo>
                            <a:pt x="3" y="19"/>
                          </a:lnTo>
                          <a:lnTo>
                            <a:pt x="2" y="23"/>
                          </a:lnTo>
                          <a:lnTo>
                            <a:pt x="0" y="26"/>
                          </a:lnTo>
                          <a:lnTo>
                            <a:pt x="0" y="30"/>
                          </a:lnTo>
                          <a:lnTo>
                            <a:pt x="0" y="35"/>
                          </a:lnTo>
                          <a:lnTo>
                            <a:pt x="0" y="38"/>
                          </a:lnTo>
                          <a:lnTo>
                            <a:pt x="0" y="42"/>
                          </a:lnTo>
                          <a:lnTo>
                            <a:pt x="0" y="45"/>
                          </a:lnTo>
                          <a:lnTo>
                            <a:pt x="0" y="50"/>
                          </a:lnTo>
                          <a:lnTo>
                            <a:pt x="2" y="53"/>
                          </a:lnTo>
                          <a:lnTo>
                            <a:pt x="3" y="57"/>
                          </a:lnTo>
                          <a:lnTo>
                            <a:pt x="4" y="60"/>
                          </a:lnTo>
                          <a:lnTo>
                            <a:pt x="7" y="62"/>
                          </a:lnTo>
                          <a:lnTo>
                            <a:pt x="10" y="66"/>
                          </a:lnTo>
                          <a:lnTo>
                            <a:pt x="13" y="67"/>
                          </a:lnTo>
                          <a:lnTo>
                            <a:pt x="15" y="70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5"/>
                          </a:lnTo>
                          <a:lnTo>
                            <a:pt x="31" y="76"/>
                          </a:lnTo>
                          <a:lnTo>
                            <a:pt x="33" y="77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92" name="Freeform 175"/>
                    <p:cNvSpPr>
                      <a:spLocks/>
                    </p:cNvSpPr>
                    <p:nvPr/>
                  </p:nvSpPr>
                  <p:spPr bwMode="auto">
                    <a:xfrm>
                      <a:off x="5491" y="1538"/>
                      <a:ext cx="19" cy="9"/>
                    </a:xfrm>
                    <a:custGeom>
                      <a:avLst/>
                      <a:gdLst>
                        <a:gd name="T0" fmla="*/ 2 w 56"/>
                        <a:gd name="T1" fmla="*/ 0 h 27"/>
                        <a:gd name="T2" fmla="*/ 2 w 56"/>
                        <a:gd name="T3" fmla="*/ 0 h 27"/>
                        <a:gd name="T4" fmla="*/ 2 w 56"/>
                        <a:gd name="T5" fmla="*/ 0 h 27"/>
                        <a:gd name="T6" fmla="*/ 2 w 56"/>
                        <a:gd name="T7" fmla="*/ 0 h 27"/>
                        <a:gd name="T8" fmla="*/ 2 w 56"/>
                        <a:gd name="T9" fmla="*/ 1 h 27"/>
                        <a:gd name="T10" fmla="*/ 2 w 56"/>
                        <a:gd name="T11" fmla="*/ 1 h 27"/>
                        <a:gd name="T12" fmla="*/ 2 w 56"/>
                        <a:gd name="T13" fmla="*/ 1 h 27"/>
                        <a:gd name="T14" fmla="*/ 2 w 56"/>
                        <a:gd name="T15" fmla="*/ 1 h 27"/>
                        <a:gd name="T16" fmla="*/ 2 w 56"/>
                        <a:gd name="T17" fmla="*/ 1 h 27"/>
                        <a:gd name="T18" fmla="*/ 2 w 56"/>
                        <a:gd name="T19" fmla="*/ 1 h 27"/>
                        <a:gd name="T20" fmla="*/ 2 w 56"/>
                        <a:gd name="T21" fmla="*/ 1 h 27"/>
                        <a:gd name="T22" fmla="*/ 2 w 56"/>
                        <a:gd name="T23" fmla="*/ 1 h 27"/>
                        <a:gd name="T24" fmla="*/ 2 w 56"/>
                        <a:gd name="T25" fmla="*/ 1 h 27"/>
                        <a:gd name="T26" fmla="*/ 1 w 56"/>
                        <a:gd name="T27" fmla="*/ 1 h 27"/>
                        <a:gd name="T28" fmla="*/ 1 w 56"/>
                        <a:gd name="T29" fmla="*/ 1 h 27"/>
                        <a:gd name="T30" fmla="*/ 1 w 56"/>
                        <a:gd name="T31" fmla="*/ 1 h 27"/>
                        <a:gd name="T32" fmla="*/ 1 w 56"/>
                        <a:gd name="T33" fmla="*/ 1 h 27"/>
                        <a:gd name="T34" fmla="*/ 1 w 56"/>
                        <a:gd name="T35" fmla="*/ 1 h 27"/>
                        <a:gd name="T36" fmla="*/ 1 w 56"/>
                        <a:gd name="T37" fmla="*/ 1 h 27"/>
                        <a:gd name="T38" fmla="*/ 1 w 56"/>
                        <a:gd name="T39" fmla="*/ 1 h 27"/>
                        <a:gd name="T40" fmla="*/ 0 w 56"/>
                        <a:gd name="T41" fmla="*/ 0 h 27"/>
                        <a:gd name="T42" fmla="*/ 0 w 56"/>
                        <a:gd name="T43" fmla="*/ 0 h 27"/>
                        <a:gd name="T44" fmla="*/ 0 w 56"/>
                        <a:gd name="T45" fmla="*/ 0 h 27"/>
                        <a:gd name="T46" fmla="*/ 0 w 56"/>
                        <a:gd name="T47" fmla="*/ 0 h 27"/>
                        <a:gd name="T48" fmla="*/ 0 w 56"/>
                        <a:gd name="T49" fmla="*/ 0 h 27"/>
                        <a:gd name="T50" fmla="*/ 0 w 56"/>
                        <a:gd name="T51" fmla="*/ 0 h 27"/>
                        <a:gd name="T52" fmla="*/ 0 w 56"/>
                        <a:gd name="T53" fmla="*/ 0 h 27"/>
                        <a:gd name="T54" fmla="*/ 0 w 56"/>
                        <a:gd name="T55" fmla="*/ 0 h 27"/>
                        <a:gd name="T56" fmla="*/ 0 w 56"/>
                        <a:gd name="T57" fmla="*/ 0 h 27"/>
                        <a:gd name="T58" fmla="*/ 1 w 56"/>
                        <a:gd name="T59" fmla="*/ 0 h 27"/>
                        <a:gd name="T60" fmla="*/ 1 w 56"/>
                        <a:gd name="T61" fmla="*/ 0 h 27"/>
                        <a:gd name="T62" fmla="*/ 1 w 56"/>
                        <a:gd name="T63" fmla="*/ 0 h 27"/>
                        <a:gd name="T64" fmla="*/ 1 w 56"/>
                        <a:gd name="T65" fmla="*/ 0 h 27"/>
                        <a:gd name="T66" fmla="*/ 1 w 56"/>
                        <a:gd name="T67" fmla="*/ 0 h 27"/>
                        <a:gd name="T68" fmla="*/ 1 w 56"/>
                        <a:gd name="T69" fmla="*/ 0 h 27"/>
                        <a:gd name="T70" fmla="*/ 1 w 56"/>
                        <a:gd name="T71" fmla="*/ 0 h 27"/>
                        <a:gd name="T72" fmla="*/ 2 w 56"/>
                        <a:gd name="T73" fmla="*/ 0 h 27"/>
                        <a:gd name="T74" fmla="*/ 2 w 56"/>
                        <a:gd name="T75" fmla="*/ 0 h 27"/>
                        <a:gd name="T76" fmla="*/ 2 w 56"/>
                        <a:gd name="T77" fmla="*/ 0 h 27"/>
                        <a:gd name="T78" fmla="*/ 2 w 56"/>
                        <a:gd name="T79" fmla="*/ 0 h 27"/>
                        <a:gd name="T80" fmla="*/ 2 w 56"/>
                        <a:gd name="T81" fmla="*/ 0 h 27"/>
                        <a:gd name="T82" fmla="*/ 2 w 56"/>
                        <a:gd name="T83" fmla="*/ 0 h 27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w 56"/>
                        <a:gd name="T127" fmla="*/ 0 h 27"/>
                        <a:gd name="T128" fmla="*/ 56 w 56"/>
                        <a:gd name="T129" fmla="*/ 27 h 27"/>
                      </a:gdLst>
                      <a:ahLst/>
                      <a:cxnLst>
                        <a:cxn ang="T84">
                          <a:pos x="T0" y="T1"/>
                        </a:cxn>
                        <a:cxn ang="T85">
                          <a:pos x="T2" y="T3"/>
                        </a:cxn>
                        <a:cxn ang="T86">
                          <a:pos x="T4" y="T5"/>
                        </a:cxn>
                        <a:cxn ang="T87">
                          <a:pos x="T6" y="T7"/>
                        </a:cxn>
                        <a:cxn ang="T88">
                          <a:pos x="T8" y="T9"/>
                        </a:cxn>
                        <a:cxn ang="T89">
                          <a:pos x="T10" y="T11"/>
                        </a:cxn>
                        <a:cxn ang="T90">
                          <a:pos x="T12" y="T13"/>
                        </a:cxn>
                        <a:cxn ang="T91">
                          <a:pos x="T14" y="T15"/>
                        </a:cxn>
                        <a:cxn ang="T92">
                          <a:pos x="T16" y="T17"/>
                        </a:cxn>
                        <a:cxn ang="T93">
                          <a:pos x="T18" y="T19"/>
                        </a:cxn>
                        <a:cxn ang="T94">
                          <a:pos x="T20" y="T21"/>
                        </a:cxn>
                        <a:cxn ang="T95">
                          <a:pos x="T22" y="T23"/>
                        </a:cxn>
                        <a:cxn ang="T96">
                          <a:pos x="T24" y="T25"/>
                        </a:cxn>
                        <a:cxn ang="T97">
                          <a:pos x="T26" y="T27"/>
                        </a:cxn>
                        <a:cxn ang="T98">
                          <a:pos x="T28" y="T29"/>
                        </a:cxn>
                        <a:cxn ang="T99">
                          <a:pos x="T30" y="T31"/>
                        </a:cxn>
                        <a:cxn ang="T100">
                          <a:pos x="T32" y="T33"/>
                        </a:cxn>
                        <a:cxn ang="T101">
                          <a:pos x="T34" y="T35"/>
                        </a:cxn>
                        <a:cxn ang="T102">
                          <a:pos x="T36" y="T37"/>
                        </a:cxn>
                        <a:cxn ang="T103">
                          <a:pos x="T38" y="T39"/>
                        </a:cxn>
                        <a:cxn ang="T104">
                          <a:pos x="T40" y="T41"/>
                        </a:cxn>
                        <a:cxn ang="T105">
                          <a:pos x="T42" y="T43"/>
                        </a:cxn>
                        <a:cxn ang="T106">
                          <a:pos x="T44" y="T45"/>
                        </a:cxn>
                        <a:cxn ang="T107">
                          <a:pos x="T46" y="T47"/>
                        </a:cxn>
                        <a:cxn ang="T108">
                          <a:pos x="T48" y="T49"/>
                        </a:cxn>
                        <a:cxn ang="T109">
                          <a:pos x="T50" y="T51"/>
                        </a:cxn>
                        <a:cxn ang="T110">
                          <a:pos x="T52" y="T53"/>
                        </a:cxn>
                        <a:cxn ang="T111">
                          <a:pos x="T54" y="T55"/>
                        </a:cxn>
                        <a:cxn ang="T112">
                          <a:pos x="T56" y="T57"/>
                        </a:cxn>
                        <a:cxn ang="T113">
                          <a:pos x="T58" y="T59"/>
                        </a:cxn>
                        <a:cxn ang="T114">
                          <a:pos x="T60" y="T61"/>
                        </a:cxn>
                        <a:cxn ang="T115">
                          <a:pos x="T62" y="T63"/>
                        </a:cxn>
                        <a:cxn ang="T116">
                          <a:pos x="T64" y="T65"/>
                        </a:cxn>
                        <a:cxn ang="T117">
                          <a:pos x="T66" y="T67"/>
                        </a:cxn>
                        <a:cxn ang="T118">
                          <a:pos x="T68" y="T69"/>
                        </a:cxn>
                        <a:cxn ang="T119">
                          <a:pos x="T70" y="T71"/>
                        </a:cxn>
                        <a:cxn ang="T120">
                          <a:pos x="T72" y="T73"/>
                        </a:cxn>
                        <a:cxn ang="T121">
                          <a:pos x="T74" y="T75"/>
                        </a:cxn>
                        <a:cxn ang="T122">
                          <a:pos x="T76" y="T77"/>
                        </a:cxn>
                        <a:cxn ang="T123">
                          <a:pos x="T78" y="T79"/>
                        </a:cxn>
                        <a:cxn ang="T124">
                          <a:pos x="T80" y="T81"/>
                        </a:cxn>
                        <a:cxn ang="T125">
                          <a:pos x="T82" y="T83"/>
                        </a:cxn>
                      </a:cxnLst>
                      <a:rect l="T126" t="T127" r="T128" b="T129"/>
                      <a:pathLst>
                        <a:path w="56" h="27">
                          <a:moveTo>
                            <a:pt x="51" y="0"/>
                          </a:moveTo>
                          <a:lnTo>
                            <a:pt x="51" y="4"/>
                          </a:lnTo>
                          <a:lnTo>
                            <a:pt x="51" y="8"/>
                          </a:lnTo>
                          <a:lnTo>
                            <a:pt x="51" y="12"/>
                          </a:lnTo>
                          <a:lnTo>
                            <a:pt x="53" y="15"/>
                          </a:lnTo>
                          <a:lnTo>
                            <a:pt x="53" y="19"/>
                          </a:lnTo>
                          <a:lnTo>
                            <a:pt x="54" y="22"/>
                          </a:lnTo>
                          <a:lnTo>
                            <a:pt x="55" y="25"/>
                          </a:lnTo>
                          <a:lnTo>
                            <a:pt x="56" y="27"/>
                          </a:lnTo>
                          <a:lnTo>
                            <a:pt x="51" y="27"/>
                          </a:lnTo>
                          <a:lnTo>
                            <a:pt x="48" y="27"/>
                          </a:lnTo>
                          <a:lnTo>
                            <a:pt x="44" y="27"/>
                          </a:lnTo>
                          <a:lnTo>
                            <a:pt x="41" y="27"/>
                          </a:lnTo>
                          <a:lnTo>
                            <a:pt x="37" y="26"/>
                          </a:lnTo>
                          <a:lnTo>
                            <a:pt x="34" y="25"/>
                          </a:lnTo>
                          <a:lnTo>
                            <a:pt x="29" y="23"/>
                          </a:lnTo>
                          <a:lnTo>
                            <a:pt x="26" y="22"/>
                          </a:lnTo>
                          <a:lnTo>
                            <a:pt x="23" y="20"/>
                          </a:lnTo>
                          <a:lnTo>
                            <a:pt x="19" y="18"/>
                          </a:lnTo>
                          <a:lnTo>
                            <a:pt x="16" y="14"/>
                          </a:lnTo>
                          <a:lnTo>
                            <a:pt x="13" y="12"/>
                          </a:lnTo>
                          <a:lnTo>
                            <a:pt x="9" y="9"/>
                          </a:lnTo>
                          <a:lnTo>
                            <a:pt x="6" y="7"/>
                          </a:lnTo>
                          <a:lnTo>
                            <a:pt x="3" y="4"/>
                          </a:lnTo>
                          <a:lnTo>
                            <a:pt x="0" y="2"/>
                          </a:lnTo>
                          <a:lnTo>
                            <a:pt x="3" y="1"/>
                          </a:lnTo>
                          <a:lnTo>
                            <a:pt x="6" y="1"/>
                          </a:lnTo>
                          <a:lnTo>
                            <a:pt x="9" y="1"/>
                          </a:lnTo>
                          <a:lnTo>
                            <a:pt x="13" y="1"/>
                          </a:lnTo>
                          <a:lnTo>
                            <a:pt x="16" y="1"/>
                          </a:lnTo>
                          <a:lnTo>
                            <a:pt x="19" y="1"/>
                          </a:lnTo>
                          <a:lnTo>
                            <a:pt x="23" y="1"/>
                          </a:lnTo>
                          <a:lnTo>
                            <a:pt x="26" y="1"/>
                          </a:lnTo>
                          <a:lnTo>
                            <a:pt x="29" y="0"/>
                          </a:lnTo>
                          <a:lnTo>
                            <a:pt x="31" y="0"/>
                          </a:lnTo>
                          <a:lnTo>
                            <a:pt x="35" y="0"/>
                          </a:lnTo>
                          <a:lnTo>
                            <a:pt x="40" y="0"/>
                          </a:lnTo>
                          <a:lnTo>
                            <a:pt x="42" y="0"/>
                          </a:lnTo>
                          <a:lnTo>
                            <a:pt x="44" y="0"/>
                          </a:lnTo>
                          <a:lnTo>
                            <a:pt x="48" y="0"/>
                          </a:lnTo>
                          <a:lnTo>
                            <a:pt x="51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93" name="Freeform 176"/>
                    <p:cNvSpPr>
                      <a:spLocks/>
                    </p:cNvSpPr>
                    <p:nvPr/>
                  </p:nvSpPr>
                  <p:spPr bwMode="auto">
                    <a:xfrm>
                      <a:off x="5354" y="1538"/>
                      <a:ext cx="326" cy="47"/>
                    </a:xfrm>
                    <a:custGeom>
                      <a:avLst/>
                      <a:gdLst>
                        <a:gd name="T0" fmla="*/ 31 w 976"/>
                        <a:gd name="T1" fmla="*/ 1 h 139"/>
                        <a:gd name="T2" fmla="*/ 30 w 976"/>
                        <a:gd name="T3" fmla="*/ 1 h 139"/>
                        <a:gd name="T4" fmla="*/ 28 w 976"/>
                        <a:gd name="T5" fmla="*/ 1 h 139"/>
                        <a:gd name="T6" fmla="*/ 27 w 976"/>
                        <a:gd name="T7" fmla="*/ 1 h 139"/>
                        <a:gd name="T8" fmla="*/ 26 w 976"/>
                        <a:gd name="T9" fmla="*/ 2 h 139"/>
                        <a:gd name="T10" fmla="*/ 25 w 976"/>
                        <a:gd name="T11" fmla="*/ 1 h 139"/>
                        <a:gd name="T12" fmla="*/ 24 w 976"/>
                        <a:gd name="T13" fmla="*/ 1 h 139"/>
                        <a:gd name="T14" fmla="*/ 24 w 976"/>
                        <a:gd name="T15" fmla="*/ 3 h 139"/>
                        <a:gd name="T16" fmla="*/ 25 w 976"/>
                        <a:gd name="T17" fmla="*/ 3 h 139"/>
                        <a:gd name="T18" fmla="*/ 26 w 976"/>
                        <a:gd name="T19" fmla="*/ 2 h 139"/>
                        <a:gd name="T20" fmla="*/ 28 w 976"/>
                        <a:gd name="T21" fmla="*/ 2 h 139"/>
                        <a:gd name="T22" fmla="*/ 29 w 976"/>
                        <a:gd name="T23" fmla="*/ 2 h 139"/>
                        <a:gd name="T24" fmla="*/ 30 w 976"/>
                        <a:gd name="T25" fmla="*/ 3 h 139"/>
                        <a:gd name="T26" fmla="*/ 31 w 976"/>
                        <a:gd name="T27" fmla="*/ 3 h 139"/>
                        <a:gd name="T28" fmla="*/ 33 w 976"/>
                        <a:gd name="T29" fmla="*/ 2 h 139"/>
                        <a:gd name="T30" fmla="*/ 32 w 976"/>
                        <a:gd name="T31" fmla="*/ 2 h 139"/>
                        <a:gd name="T32" fmla="*/ 31 w 976"/>
                        <a:gd name="T33" fmla="*/ 2 h 139"/>
                        <a:gd name="T34" fmla="*/ 31 w 976"/>
                        <a:gd name="T35" fmla="*/ 1 h 139"/>
                        <a:gd name="T36" fmla="*/ 32 w 976"/>
                        <a:gd name="T37" fmla="*/ 0 h 139"/>
                        <a:gd name="T38" fmla="*/ 33 w 976"/>
                        <a:gd name="T39" fmla="*/ 1 h 139"/>
                        <a:gd name="T40" fmla="*/ 35 w 976"/>
                        <a:gd name="T41" fmla="*/ 1 h 139"/>
                        <a:gd name="T42" fmla="*/ 36 w 976"/>
                        <a:gd name="T43" fmla="*/ 1 h 139"/>
                        <a:gd name="T44" fmla="*/ 28 w 976"/>
                        <a:gd name="T45" fmla="*/ 4 h 139"/>
                        <a:gd name="T46" fmla="*/ 23 w 976"/>
                        <a:gd name="T47" fmla="*/ 3 h 139"/>
                        <a:gd name="T48" fmla="*/ 18 w 976"/>
                        <a:gd name="T49" fmla="*/ 3 h 139"/>
                        <a:gd name="T50" fmla="*/ 14 w 976"/>
                        <a:gd name="T51" fmla="*/ 3 h 139"/>
                        <a:gd name="T52" fmla="*/ 9 w 976"/>
                        <a:gd name="T53" fmla="*/ 4 h 139"/>
                        <a:gd name="T54" fmla="*/ 5 w 976"/>
                        <a:gd name="T55" fmla="*/ 4 h 139"/>
                        <a:gd name="T56" fmla="*/ 0 w 976"/>
                        <a:gd name="T57" fmla="*/ 2 h 139"/>
                        <a:gd name="T58" fmla="*/ 1 w 976"/>
                        <a:gd name="T59" fmla="*/ 2 h 139"/>
                        <a:gd name="T60" fmla="*/ 2 w 976"/>
                        <a:gd name="T61" fmla="*/ 1 h 139"/>
                        <a:gd name="T62" fmla="*/ 3 w 976"/>
                        <a:gd name="T63" fmla="*/ 1 h 139"/>
                        <a:gd name="T64" fmla="*/ 4 w 976"/>
                        <a:gd name="T65" fmla="*/ 1 h 139"/>
                        <a:gd name="T66" fmla="*/ 5 w 976"/>
                        <a:gd name="T67" fmla="*/ 1 h 139"/>
                        <a:gd name="T68" fmla="*/ 6 w 976"/>
                        <a:gd name="T69" fmla="*/ 1 h 139"/>
                        <a:gd name="T70" fmla="*/ 7 w 976"/>
                        <a:gd name="T71" fmla="*/ 2 h 139"/>
                        <a:gd name="T72" fmla="*/ 8 w 976"/>
                        <a:gd name="T73" fmla="*/ 1 h 139"/>
                        <a:gd name="T74" fmla="*/ 9 w 976"/>
                        <a:gd name="T75" fmla="*/ 1 h 139"/>
                        <a:gd name="T76" fmla="*/ 10 w 976"/>
                        <a:gd name="T77" fmla="*/ 2 h 139"/>
                        <a:gd name="T78" fmla="*/ 12 w 976"/>
                        <a:gd name="T79" fmla="*/ 3 h 139"/>
                        <a:gd name="T80" fmla="*/ 12 w 976"/>
                        <a:gd name="T81" fmla="*/ 2 h 139"/>
                        <a:gd name="T82" fmla="*/ 11 w 976"/>
                        <a:gd name="T83" fmla="*/ 0 h 139"/>
                        <a:gd name="T84" fmla="*/ 12 w 976"/>
                        <a:gd name="T85" fmla="*/ 0 h 139"/>
                        <a:gd name="T86" fmla="*/ 13 w 976"/>
                        <a:gd name="T87" fmla="*/ 0 h 139"/>
                        <a:gd name="T88" fmla="*/ 14 w 976"/>
                        <a:gd name="T89" fmla="*/ 1 h 139"/>
                        <a:gd name="T90" fmla="*/ 15 w 976"/>
                        <a:gd name="T91" fmla="*/ 2 h 139"/>
                        <a:gd name="T92" fmla="*/ 16 w 976"/>
                        <a:gd name="T93" fmla="*/ 2 h 139"/>
                        <a:gd name="T94" fmla="*/ 17 w 976"/>
                        <a:gd name="T95" fmla="*/ 2 h 139"/>
                        <a:gd name="T96" fmla="*/ 19 w 976"/>
                        <a:gd name="T97" fmla="*/ 1 h 139"/>
                        <a:gd name="T98" fmla="*/ 20 w 976"/>
                        <a:gd name="T99" fmla="*/ 0 h 139"/>
                        <a:gd name="T100" fmla="*/ 19 w 976"/>
                        <a:gd name="T101" fmla="*/ 1 h 139"/>
                        <a:gd name="T102" fmla="*/ 20 w 976"/>
                        <a:gd name="T103" fmla="*/ 2 h 139"/>
                        <a:gd name="T104" fmla="*/ 21 w 976"/>
                        <a:gd name="T105" fmla="*/ 3 h 139"/>
                        <a:gd name="T106" fmla="*/ 22 w 976"/>
                        <a:gd name="T107" fmla="*/ 2 h 139"/>
                        <a:gd name="T108" fmla="*/ 22 w 976"/>
                        <a:gd name="T109" fmla="*/ 1 h 139"/>
                        <a:gd name="T110" fmla="*/ 21 w 976"/>
                        <a:gd name="T111" fmla="*/ 0 h 139"/>
                        <a:gd name="T112" fmla="*/ 21 w 976"/>
                        <a:gd name="T113" fmla="*/ 0 h 139"/>
                        <a:gd name="T114" fmla="*/ 23 w 976"/>
                        <a:gd name="T115" fmla="*/ 0 h 139"/>
                        <a:gd name="T116" fmla="*/ 24 w 976"/>
                        <a:gd name="T117" fmla="*/ 0 h 139"/>
                        <a:gd name="T118" fmla="*/ 26 w 976"/>
                        <a:gd name="T119" fmla="*/ 0 h 139"/>
                        <a:gd name="T120" fmla="*/ 28 w 976"/>
                        <a:gd name="T121" fmla="*/ 0 h 139"/>
                        <a:gd name="T122" fmla="*/ 29 w 976"/>
                        <a:gd name="T123" fmla="*/ 0 h 139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60000 65536"/>
                        <a:gd name="T184" fmla="*/ 0 60000 65536"/>
                        <a:gd name="T185" fmla="*/ 0 60000 65536"/>
                        <a:gd name="T186" fmla="*/ 0 w 976"/>
                        <a:gd name="T187" fmla="*/ 0 h 139"/>
                        <a:gd name="T188" fmla="*/ 976 w 976"/>
                        <a:gd name="T189" fmla="*/ 139 h 139"/>
                      </a:gdLst>
                      <a:ahLst/>
                      <a:cxnLst>
                        <a:cxn ang="T124">
                          <a:pos x="T0" y="T1"/>
                        </a:cxn>
                        <a:cxn ang="T125">
                          <a:pos x="T2" y="T3"/>
                        </a:cxn>
                        <a:cxn ang="T126">
                          <a:pos x="T4" y="T5"/>
                        </a:cxn>
                        <a:cxn ang="T127">
                          <a:pos x="T6" y="T7"/>
                        </a:cxn>
                        <a:cxn ang="T128">
                          <a:pos x="T8" y="T9"/>
                        </a:cxn>
                        <a:cxn ang="T129">
                          <a:pos x="T10" y="T11"/>
                        </a:cxn>
                        <a:cxn ang="T130">
                          <a:pos x="T12" y="T13"/>
                        </a:cxn>
                        <a:cxn ang="T131">
                          <a:pos x="T14" y="T15"/>
                        </a:cxn>
                        <a:cxn ang="T132">
                          <a:pos x="T16" y="T17"/>
                        </a:cxn>
                        <a:cxn ang="T133">
                          <a:pos x="T18" y="T19"/>
                        </a:cxn>
                        <a:cxn ang="T134">
                          <a:pos x="T20" y="T21"/>
                        </a:cxn>
                        <a:cxn ang="T135">
                          <a:pos x="T22" y="T23"/>
                        </a:cxn>
                        <a:cxn ang="T136">
                          <a:pos x="T24" y="T25"/>
                        </a:cxn>
                        <a:cxn ang="T137">
                          <a:pos x="T26" y="T27"/>
                        </a:cxn>
                        <a:cxn ang="T138">
                          <a:pos x="T28" y="T29"/>
                        </a:cxn>
                        <a:cxn ang="T139">
                          <a:pos x="T30" y="T31"/>
                        </a:cxn>
                        <a:cxn ang="T140">
                          <a:pos x="T32" y="T33"/>
                        </a:cxn>
                        <a:cxn ang="T141">
                          <a:pos x="T34" y="T35"/>
                        </a:cxn>
                        <a:cxn ang="T142">
                          <a:pos x="T36" y="T37"/>
                        </a:cxn>
                        <a:cxn ang="T143">
                          <a:pos x="T38" y="T39"/>
                        </a:cxn>
                        <a:cxn ang="T144">
                          <a:pos x="T40" y="T41"/>
                        </a:cxn>
                        <a:cxn ang="T145">
                          <a:pos x="T42" y="T43"/>
                        </a:cxn>
                        <a:cxn ang="T146">
                          <a:pos x="T44" y="T45"/>
                        </a:cxn>
                        <a:cxn ang="T147">
                          <a:pos x="T46" y="T47"/>
                        </a:cxn>
                        <a:cxn ang="T148">
                          <a:pos x="T48" y="T49"/>
                        </a:cxn>
                        <a:cxn ang="T149">
                          <a:pos x="T50" y="T51"/>
                        </a:cxn>
                        <a:cxn ang="T150">
                          <a:pos x="T52" y="T53"/>
                        </a:cxn>
                        <a:cxn ang="T151">
                          <a:pos x="T54" y="T55"/>
                        </a:cxn>
                        <a:cxn ang="T152">
                          <a:pos x="T56" y="T57"/>
                        </a:cxn>
                        <a:cxn ang="T153">
                          <a:pos x="T58" y="T59"/>
                        </a:cxn>
                        <a:cxn ang="T154">
                          <a:pos x="T60" y="T61"/>
                        </a:cxn>
                        <a:cxn ang="T155">
                          <a:pos x="T62" y="T63"/>
                        </a:cxn>
                        <a:cxn ang="T156">
                          <a:pos x="T64" y="T65"/>
                        </a:cxn>
                        <a:cxn ang="T157">
                          <a:pos x="T66" y="T67"/>
                        </a:cxn>
                        <a:cxn ang="T158">
                          <a:pos x="T68" y="T69"/>
                        </a:cxn>
                        <a:cxn ang="T159">
                          <a:pos x="T70" y="T71"/>
                        </a:cxn>
                        <a:cxn ang="T160">
                          <a:pos x="T72" y="T73"/>
                        </a:cxn>
                        <a:cxn ang="T161">
                          <a:pos x="T74" y="T75"/>
                        </a:cxn>
                        <a:cxn ang="T162">
                          <a:pos x="T76" y="T77"/>
                        </a:cxn>
                        <a:cxn ang="T163">
                          <a:pos x="T78" y="T79"/>
                        </a:cxn>
                        <a:cxn ang="T164">
                          <a:pos x="T80" y="T81"/>
                        </a:cxn>
                        <a:cxn ang="T165">
                          <a:pos x="T82" y="T83"/>
                        </a:cxn>
                        <a:cxn ang="T166">
                          <a:pos x="T84" y="T85"/>
                        </a:cxn>
                        <a:cxn ang="T167">
                          <a:pos x="T86" y="T87"/>
                        </a:cxn>
                        <a:cxn ang="T168">
                          <a:pos x="T88" y="T89"/>
                        </a:cxn>
                        <a:cxn ang="T169">
                          <a:pos x="T90" y="T91"/>
                        </a:cxn>
                        <a:cxn ang="T170">
                          <a:pos x="T92" y="T93"/>
                        </a:cxn>
                        <a:cxn ang="T171">
                          <a:pos x="T94" y="T95"/>
                        </a:cxn>
                        <a:cxn ang="T172">
                          <a:pos x="T96" y="T97"/>
                        </a:cxn>
                        <a:cxn ang="T173">
                          <a:pos x="T98" y="T99"/>
                        </a:cxn>
                        <a:cxn ang="T174">
                          <a:pos x="T100" y="T101"/>
                        </a:cxn>
                        <a:cxn ang="T175">
                          <a:pos x="T102" y="T103"/>
                        </a:cxn>
                        <a:cxn ang="T176">
                          <a:pos x="T104" y="T105"/>
                        </a:cxn>
                        <a:cxn ang="T177">
                          <a:pos x="T106" y="T107"/>
                        </a:cxn>
                        <a:cxn ang="T178">
                          <a:pos x="T108" y="T109"/>
                        </a:cxn>
                        <a:cxn ang="T179">
                          <a:pos x="T110" y="T111"/>
                        </a:cxn>
                        <a:cxn ang="T180">
                          <a:pos x="T112" y="T113"/>
                        </a:cxn>
                        <a:cxn ang="T181">
                          <a:pos x="T114" y="T115"/>
                        </a:cxn>
                        <a:cxn ang="T182">
                          <a:pos x="T116" y="T117"/>
                        </a:cxn>
                        <a:cxn ang="T183">
                          <a:pos x="T118" y="T119"/>
                        </a:cxn>
                        <a:cxn ang="T184">
                          <a:pos x="T120" y="T121"/>
                        </a:cxn>
                        <a:cxn ang="T185">
                          <a:pos x="T122" y="T123"/>
                        </a:cxn>
                      </a:cxnLst>
                      <a:rect l="T186" t="T187" r="T188" b="T189"/>
                      <a:pathLst>
                        <a:path w="976" h="139">
                          <a:moveTo>
                            <a:pt x="811" y="11"/>
                          </a:moveTo>
                          <a:lnTo>
                            <a:pt x="812" y="11"/>
                          </a:lnTo>
                          <a:lnTo>
                            <a:pt x="816" y="11"/>
                          </a:lnTo>
                          <a:lnTo>
                            <a:pt x="818" y="11"/>
                          </a:lnTo>
                          <a:lnTo>
                            <a:pt x="822" y="12"/>
                          </a:lnTo>
                          <a:lnTo>
                            <a:pt x="824" y="12"/>
                          </a:lnTo>
                          <a:lnTo>
                            <a:pt x="829" y="12"/>
                          </a:lnTo>
                          <a:lnTo>
                            <a:pt x="827" y="13"/>
                          </a:lnTo>
                          <a:lnTo>
                            <a:pt x="824" y="14"/>
                          </a:lnTo>
                          <a:lnTo>
                            <a:pt x="821" y="16"/>
                          </a:lnTo>
                          <a:lnTo>
                            <a:pt x="818" y="18"/>
                          </a:lnTo>
                          <a:lnTo>
                            <a:pt x="816" y="18"/>
                          </a:lnTo>
                          <a:lnTo>
                            <a:pt x="812" y="20"/>
                          </a:lnTo>
                          <a:lnTo>
                            <a:pt x="810" y="21"/>
                          </a:lnTo>
                          <a:lnTo>
                            <a:pt x="808" y="23"/>
                          </a:lnTo>
                          <a:lnTo>
                            <a:pt x="804" y="24"/>
                          </a:lnTo>
                          <a:lnTo>
                            <a:pt x="802" y="25"/>
                          </a:lnTo>
                          <a:lnTo>
                            <a:pt x="798" y="26"/>
                          </a:lnTo>
                          <a:lnTo>
                            <a:pt x="795" y="27"/>
                          </a:lnTo>
                          <a:lnTo>
                            <a:pt x="792" y="29"/>
                          </a:lnTo>
                          <a:lnTo>
                            <a:pt x="790" y="30"/>
                          </a:lnTo>
                          <a:lnTo>
                            <a:pt x="785" y="31"/>
                          </a:lnTo>
                          <a:lnTo>
                            <a:pt x="783" y="32"/>
                          </a:lnTo>
                          <a:lnTo>
                            <a:pt x="779" y="33"/>
                          </a:lnTo>
                          <a:lnTo>
                            <a:pt x="777" y="33"/>
                          </a:lnTo>
                          <a:lnTo>
                            <a:pt x="772" y="35"/>
                          </a:lnTo>
                          <a:lnTo>
                            <a:pt x="770" y="36"/>
                          </a:lnTo>
                          <a:lnTo>
                            <a:pt x="766" y="36"/>
                          </a:lnTo>
                          <a:lnTo>
                            <a:pt x="764" y="36"/>
                          </a:lnTo>
                          <a:lnTo>
                            <a:pt x="761" y="36"/>
                          </a:lnTo>
                          <a:lnTo>
                            <a:pt x="758" y="36"/>
                          </a:lnTo>
                          <a:lnTo>
                            <a:pt x="755" y="35"/>
                          </a:lnTo>
                          <a:lnTo>
                            <a:pt x="752" y="33"/>
                          </a:lnTo>
                          <a:lnTo>
                            <a:pt x="750" y="32"/>
                          </a:lnTo>
                          <a:lnTo>
                            <a:pt x="748" y="31"/>
                          </a:lnTo>
                          <a:lnTo>
                            <a:pt x="746" y="29"/>
                          </a:lnTo>
                          <a:lnTo>
                            <a:pt x="744" y="26"/>
                          </a:lnTo>
                          <a:lnTo>
                            <a:pt x="741" y="24"/>
                          </a:lnTo>
                          <a:lnTo>
                            <a:pt x="740" y="21"/>
                          </a:lnTo>
                          <a:lnTo>
                            <a:pt x="735" y="24"/>
                          </a:lnTo>
                          <a:lnTo>
                            <a:pt x="732" y="25"/>
                          </a:lnTo>
                          <a:lnTo>
                            <a:pt x="727" y="27"/>
                          </a:lnTo>
                          <a:lnTo>
                            <a:pt x="723" y="30"/>
                          </a:lnTo>
                          <a:lnTo>
                            <a:pt x="721" y="32"/>
                          </a:lnTo>
                          <a:lnTo>
                            <a:pt x="719" y="33"/>
                          </a:lnTo>
                          <a:lnTo>
                            <a:pt x="716" y="36"/>
                          </a:lnTo>
                          <a:lnTo>
                            <a:pt x="715" y="38"/>
                          </a:lnTo>
                          <a:lnTo>
                            <a:pt x="712" y="40"/>
                          </a:lnTo>
                          <a:lnTo>
                            <a:pt x="710" y="43"/>
                          </a:lnTo>
                          <a:lnTo>
                            <a:pt x="708" y="45"/>
                          </a:lnTo>
                          <a:lnTo>
                            <a:pt x="707" y="46"/>
                          </a:lnTo>
                          <a:lnTo>
                            <a:pt x="704" y="46"/>
                          </a:lnTo>
                          <a:lnTo>
                            <a:pt x="702" y="46"/>
                          </a:lnTo>
                          <a:lnTo>
                            <a:pt x="698" y="44"/>
                          </a:lnTo>
                          <a:lnTo>
                            <a:pt x="695" y="42"/>
                          </a:lnTo>
                          <a:lnTo>
                            <a:pt x="691" y="39"/>
                          </a:lnTo>
                          <a:lnTo>
                            <a:pt x="688" y="38"/>
                          </a:lnTo>
                          <a:lnTo>
                            <a:pt x="684" y="36"/>
                          </a:lnTo>
                          <a:lnTo>
                            <a:pt x="681" y="32"/>
                          </a:lnTo>
                          <a:lnTo>
                            <a:pt x="678" y="31"/>
                          </a:lnTo>
                          <a:lnTo>
                            <a:pt x="676" y="30"/>
                          </a:lnTo>
                          <a:lnTo>
                            <a:pt x="672" y="27"/>
                          </a:lnTo>
                          <a:lnTo>
                            <a:pt x="670" y="26"/>
                          </a:lnTo>
                          <a:lnTo>
                            <a:pt x="666" y="24"/>
                          </a:lnTo>
                          <a:lnTo>
                            <a:pt x="664" y="23"/>
                          </a:lnTo>
                          <a:lnTo>
                            <a:pt x="661" y="20"/>
                          </a:lnTo>
                          <a:lnTo>
                            <a:pt x="658" y="18"/>
                          </a:lnTo>
                          <a:lnTo>
                            <a:pt x="656" y="23"/>
                          </a:lnTo>
                          <a:lnTo>
                            <a:pt x="653" y="29"/>
                          </a:lnTo>
                          <a:lnTo>
                            <a:pt x="652" y="32"/>
                          </a:lnTo>
                          <a:lnTo>
                            <a:pt x="650" y="38"/>
                          </a:lnTo>
                          <a:lnTo>
                            <a:pt x="650" y="42"/>
                          </a:lnTo>
                          <a:lnTo>
                            <a:pt x="649" y="45"/>
                          </a:lnTo>
                          <a:lnTo>
                            <a:pt x="647" y="49"/>
                          </a:lnTo>
                          <a:lnTo>
                            <a:pt x="647" y="52"/>
                          </a:lnTo>
                          <a:lnTo>
                            <a:pt x="647" y="55"/>
                          </a:lnTo>
                          <a:lnTo>
                            <a:pt x="647" y="58"/>
                          </a:lnTo>
                          <a:lnTo>
                            <a:pt x="647" y="61"/>
                          </a:lnTo>
                          <a:lnTo>
                            <a:pt x="650" y="63"/>
                          </a:lnTo>
                          <a:lnTo>
                            <a:pt x="650" y="67"/>
                          </a:lnTo>
                          <a:lnTo>
                            <a:pt x="653" y="70"/>
                          </a:lnTo>
                          <a:lnTo>
                            <a:pt x="657" y="71"/>
                          </a:lnTo>
                          <a:lnTo>
                            <a:pt x="661" y="74"/>
                          </a:lnTo>
                          <a:lnTo>
                            <a:pt x="664" y="74"/>
                          </a:lnTo>
                          <a:lnTo>
                            <a:pt x="669" y="74"/>
                          </a:lnTo>
                          <a:lnTo>
                            <a:pt x="671" y="74"/>
                          </a:lnTo>
                          <a:lnTo>
                            <a:pt x="674" y="74"/>
                          </a:lnTo>
                          <a:lnTo>
                            <a:pt x="677" y="74"/>
                          </a:lnTo>
                          <a:lnTo>
                            <a:pt x="681" y="74"/>
                          </a:lnTo>
                          <a:lnTo>
                            <a:pt x="683" y="73"/>
                          </a:lnTo>
                          <a:lnTo>
                            <a:pt x="685" y="73"/>
                          </a:lnTo>
                          <a:lnTo>
                            <a:pt x="688" y="71"/>
                          </a:lnTo>
                          <a:lnTo>
                            <a:pt x="691" y="71"/>
                          </a:lnTo>
                          <a:lnTo>
                            <a:pt x="695" y="70"/>
                          </a:lnTo>
                          <a:lnTo>
                            <a:pt x="697" y="69"/>
                          </a:lnTo>
                          <a:lnTo>
                            <a:pt x="701" y="68"/>
                          </a:lnTo>
                          <a:lnTo>
                            <a:pt x="704" y="67"/>
                          </a:lnTo>
                          <a:lnTo>
                            <a:pt x="707" y="65"/>
                          </a:lnTo>
                          <a:lnTo>
                            <a:pt x="710" y="65"/>
                          </a:lnTo>
                          <a:lnTo>
                            <a:pt x="714" y="64"/>
                          </a:lnTo>
                          <a:lnTo>
                            <a:pt x="717" y="63"/>
                          </a:lnTo>
                          <a:lnTo>
                            <a:pt x="720" y="62"/>
                          </a:lnTo>
                          <a:lnTo>
                            <a:pt x="723" y="61"/>
                          </a:lnTo>
                          <a:lnTo>
                            <a:pt x="726" y="59"/>
                          </a:lnTo>
                          <a:lnTo>
                            <a:pt x="729" y="58"/>
                          </a:lnTo>
                          <a:lnTo>
                            <a:pt x="733" y="58"/>
                          </a:lnTo>
                          <a:lnTo>
                            <a:pt x="736" y="57"/>
                          </a:lnTo>
                          <a:lnTo>
                            <a:pt x="739" y="56"/>
                          </a:lnTo>
                          <a:lnTo>
                            <a:pt x="741" y="56"/>
                          </a:lnTo>
                          <a:lnTo>
                            <a:pt x="744" y="55"/>
                          </a:lnTo>
                          <a:lnTo>
                            <a:pt x="747" y="55"/>
                          </a:lnTo>
                          <a:lnTo>
                            <a:pt x="751" y="54"/>
                          </a:lnTo>
                          <a:lnTo>
                            <a:pt x="753" y="54"/>
                          </a:lnTo>
                          <a:lnTo>
                            <a:pt x="758" y="52"/>
                          </a:lnTo>
                          <a:lnTo>
                            <a:pt x="763" y="54"/>
                          </a:lnTo>
                          <a:lnTo>
                            <a:pt x="766" y="54"/>
                          </a:lnTo>
                          <a:lnTo>
                            <a:pt x="770" y="55"/>
                          </a:lnTo>
                          <a:lnTo>
                            <a:pt x="772" y="56"/>
                          </a:lnTo>
                          <a:lnTo>
                            <a:pt x="774" y="59"/>
                          </a:lnTo>
                          <a:lnTo>
                            <a:pt x="774" y="63"/>
                          </a:lnTo>
                          <a:lnTo>
                            <a:pt x="777" y="65"/>
                          </a:lnTo>
                          <a:lnTo>
                            <a:pt x="777" y="68"/>
                          </a:lnTo>
                          <a:lnTo>
                            <a:pt x="779" y="71"/>
                          </a:lnTo>
                          <a:lnTo>
                            <a:pt x="780" y="74"/>
                          </a:lnTo>
                          <a:lnTo>
                            <a:pt x="782" y="77"/>
                          </a:lnTo>
                          <a:lnTo>
                            <a:pt x="784" y="80"/>
                          </a:lnTo>
                          <a:lnTo>
                            <a:pt x="786" y="82"/>
                          </a:lnTo>
                          <a:lnTo>
                            <a:pt x="790" y="83"/>
                          </a:lnTo>
                          <a:lnTo>
                            <a:pt x="792" y="86"/>
                          </a:lnTo>
                          <a:lnTo>
                            <a:pt x="795" y="87"/>
                          </a:lnTo>
                          <a:lnTo>
                            <a:pt x="798" y="88"/>
                          </a:lnTo>
                          <a:lnTo>
                            <a:pt x="801" y="88"/>
                          </a:lnTo>
                          <a:lnTo>
                            <a:pt x="804" y="90"/>
                          </a:lnTo>
                          <a:lnTo>
                            <a:pt x="808" y="90"/>
                          </a:lnTo>
                          <a:lnTo>
                            <a:pt x="812" y="92"/>
                          </a:lnTo>
                          <a:lnTo>
                            <a:pt x="816" y="92"/>
                          </a:lnTo>
                          <a:lnTo>
                            <a:pt x="820" y="92"/>
                          </a:lnTo>
                          <a:lnTo>
                            <a:pt x="823" y="90"/>
                          </a:lnTo>
                          <a:lnTo>
                            <a:pt x="828" y="89"/>
                          </a:lnTo>
                          <a:lnTo>
                            <a:pt x="831" y="88"/>
                          </a:lnTo>
                          <a:lnTo>
                            <a:pt x="836" y="86"/>
                          </a:lnTo>
                          <a:lnTo>
                            <a:pt x="840" y="83"/>
                          </a:lnTo>
                          <a:lnTo>
                            <a:pt x="846" y="82"/>
                          </a:lnTo>
                          <a:lnTo>
                            <a:pt x="849" y="78"/>
                          </a:lnTo>
                          <a:lnTo>
                            <a:pt x="853" y="76"/>
                          </a:lnTo>
                          <a:lnTo>
                            <a:pt x="857" y="71"/>
                          </a:lnTo>
                          <a:lnTo>
                            <a:pt x="862" y="68"/>
                          </a:lnTo>
                          <a:lnTo>
                            <a:pt x="867" y="63"/>
                          </a:lnTo>
                          <a:lnTo>
                            <a:pt x="871" y="58"/>
                          </a:lnTo>
                          <a:lnTo>
                            <a:pt x="873" y="56"/>
                          </a:lnTo>
                          <a:lnTo>
                            <a:pt x="875" y="54"/>
                          </a:lnTo>
                          <a:lnTo>
                            <a:pt x="878" y="50"/>
                          </a:lnTo>
                          <a:lnTo>
                            <a:pt x="880" y="48"/>
                          </a:lnTo>
                          <a:lnTo>
                            <a:pt x="878" y="45"/>
                          </a:lnTo>
                          <a:lnTo>
                            <a:pt x="875" y="44"/>
                          </a:lnTo>
                          <a:lnTo>
                            <a:pt x="873" y="43"/>
                          </a:lnTo>
                          <a:lnTo>
                            <a:pt x="868" y="43"/>
                          </a:lnTo>
                          <a:lnTo>
                            <a:pt x="865" y="43"/>
                          </a:lnTo>
                          <a:lnTo>
                            <a:pt x="860" y="43"/>
                          </a:lnTo>
                          <a:lnTo>
                            <a:pt x="855" y="43"/>
                          </a:lnTo>
                          <a:lnTo>
                            <a:pt x="850" y="43"/>
                          </a:lnTo>
                          <a:lnTo>
                            <a:pt x="847" y="43"/>
                          </a:lnTo>
                          <a:lnTo>
                            <a:pt x="844" y="43"/>
                          </a:lnTo>
                          <a:lnTo>
                            <a:pt x="842" y="43"/>
                          </a:lnTo>
                          <a:lnTo>
                            <a:pt x="840" y="44"/>
                          </a:lnTo>
                          <a:lnTo>
                            <a:pt x="835" y="44"/>
                          </a:lnTo>
                          <a:lnTo>
                            <a:pt x="830" y="44"/>
                          </a:lnTo>
                          <a:lnTo>
                            <a:pt x="825" y="43"/>
                          </a:lnTo>
                          <a:lnTo>
                            <a:pt x="823" y="43"/>
                          </a:lnTo>
                          <a:lnTo>
                            <a:pt x="820" y="40"/>
                          </a:lnTo>
                          <a:lnTo>
                            <a:pt x="820" y="39"/>
                          </a:lnTo>
                          <a:lnTo>
                            <a:pt x="821" y="37"/>
                          </a:lnTo>
                          <a:lnTo>
                            <a:pt x="822" y="33"/>
                          </a:lnTo>
                          <a:lnTo>
                            <a:pt x="824" y="31"/>
                          </a:lnTo>
                          <a:lnTo>
                            <a:pt x="827" y="30"/>
                          </a:lnTo>
                          <a:lnTo>
                            <a:pt x="829" y="25"/>
                          </a:lnTo>
                          <a:lnTo>
                            <a:pt x="833" y="23"/>
                          </a:lnTo>
                          <a:lnTo>
                            <a:pt x="834" y="19"/>
                          </a:lnTo>
                          <a:lnTo>
                            <a:pt x="836" y="17"/>
                          </a:lnTo>
                          <a:lnTo>
                            <a:pt x="837" y="14"/>
                          </a:lnTo>
                          <a:lnTo>
                            <a:pt x="839" y="12"/>
                          </a:lnTo>
                          <a:lnTo>
                            <a:pt x="842" y="12"/>
                          </a:lnTo>
                          <a:lnTo>
                            <a:pt x="847" y="12"/>
                          </a:lnTo>
                          <a:lnTo>
                            <a:pt x="852" y="12"/>
                          </a:lnTo>
                          <a:lnTo>
                            <a:pt x="857" y="13"/>
                          </a:lnTo>
                          <a:lnTo>
                            <a:pt x="860" y="13"/>
                          </a:lnTo>
                          <a:lnTo>
                            <a:pt x="862" y="13"/>
                          </a:lnTo>
                          <a:lnTo>
                            <a:pt x="865" y="13"/>
                          </a:lnTo>
                          <a:lnTo>
                            <a:pt x="868" y="13"/>
                          </a:lnTo>
                          <a:lnTo>
                            <a:pt x="871" y="13"/>
                          </a:lnTo>
                          <a:lnTo>
                            <a:pt x="873" y="14"/>
                          </a:lnTo>
                          <a:lnTo>
                            <a:pt x="875" y="14"/>
                          </a:lnTo>
                          <a:lnTo>
                            <a:pt x="879" y="16"/>
                          </a:lnTo>
                          <a:lnTo>
                            <a:pt x="881" y="16"/>
                          </a:lnTo>
                          <a:lnTo>
                            <a:pt x="885" y="16"/>
                          </a:lnTo>
                          <a:lnTo>
                            <a:pt x="888" y="16"/>
                          </a:lnTo>
                          <a:lnTo>
                            <a:pt x="891" y="16"/>
                          </a:lnTo>
                          <a:lnTo>
                            <a:pt x="893" y="16"/>
                          </a:lnTo>
                          <a:lnTo>
                            <a:pt x="895" y="16"/>
                          </a:lnTo>
                          <a:lnTo>
                            <a:pt x="899" y="16"/>
                          </a:lnTo>
                          <a:lnTo>
                            <a:pt x="901" y="16"/>
                          </a:lnTo>
                          <a:lnTo>
                            <a:pt x="904" y="16"/>
                          </a:lnTo>
                          <a:lnTo>
                            <a:pt x="907" y="16"/>
                          </a:lnTo>
                          <a:lnTo>
                            <a:pt x="910" y="16"/>
                          </a:lnTo>
                          <a:lnTo>
                            <a:pt x="913" y="16"/>
                          </a:lnTo>
                          <a:lnTo>
                            <a:pt x="916" y="16"/>
                          </a:lnTo>
                          <a:lnTo>
                            <a:pt x="918" y="17"/>
                          </a:lnTo>
                          <a:lnTo>
                            <a:pt x="922" y="17"/>
                          </a:lnTo>
                          <a:lnTo>
                            <a:pt x="924" y="18"/>
                          </a:lnTo>
                          <a:lnTo>
                            <a:pt x="929" y="18"/>
                          </a:lnTo>
                          <a:lnTo>
                            <a:pt x="935" y="18"/>
                          </a:lnTo>
                          <a:lnTo>
                            <a:pt x="939" y="18"/>
                          </a:lnTo>
                          <a:lnTo>
                            <a:pt x="944" y="18"/>
                          </a:lnTo>
                          <a:lnTo>
                            <a:pt x="949" y="18"/>
                          </a:lnTo>
                          <a:lnTo>
                            <a:pt x="954" y="18"/>
                          </a:lnTo>
                          <a:lnTo>
                            <a:pt x="956" y="18"/>
                          </a:lnTo>
                          <a:lnTo>
                            <a:pt x="961" y="19"/>
                          </a:lnTo>
                          <a:lnTo>
                            <a:pt x="964" y="19"/>
                          </a:lnTo>
                          <a:lnTo>
                            <a:pt x="967" y="19"/>
                          </a:lnTo>
                          <a:lnTo>
                            <a:pt x="969" y="19"/>
                          </a:lnTo>
                          <a:lnTo>
                            <a:pt x="971" y="20"/>
                          </a:lnTo>
                          <a:lnTo>
                            <a:pt x="974" y="20"/>
                          </a:lnTo>
                          <a:lnTo>
                            <a:pt x="976" y="20"/>
                          </a:lnTo>
                          <a:lnTo>
                            <a:pt x="973" y="106"/>
                          </a:lnTo>
                          <a:lnTo>
                            <a:pt x="806" y="97"/>
                          </a:lnTo>
                          <a:lnTo>
                            <a:pt x="793" y="96"/>
                          </a:lnTo>
                          <a:lnTo>
                            <a:pt x="782" y="96"/>
                          </a:lnTo>
                          <a:lnTo>
                            <a:pt x="770" y="95"/>
                          </a:lnTo>
                          <a:lnTo>
                            <a:pt x="757" y="95"/>
                          </a:lnTo>
                          <a:lnTo>
                            <a:pt x="744" y="94"/>
                          </a:lnTo>
                          <a:lnTo>
                            <a:pt x="732" y="94"/>
                          </a:lnTo>
                          <a:lnTo>
                            <a:pt x="719" y="93"/>
                          </a:lnTo>
                          <a:lnTo>
                            <a:pt x="706" y="92"/>
                          </a:lnTo>
                          <a:lnTo>
                            <a:pt x="694" y="92"/>
                          </a:lnTo>
                          <a:lnTo>
                            <a:pt x="681" y="90"/>
                          </a:lnTo>
                          <a:lnTo>
                            <a:pt x="668" y="89"/>
                          </a:lnTo>
                          <a:lnTo>
                            <a:pt x="656" y="88"/>
                          </a:lnTo>
                          <a:lnTo>
                            <a:pt x="643" y="88"/>
                          </a:lnTo>
                          <a:lnTo>
                            <a:pt x="630" y="88"/>
                          </a:lnTo>
                          <a:lnTo>
                            <a:pt x="618" y="87"/>
                          </a:lnTo>
                          <a:lnTo>
                            <a:pt x="606" y="87"/>
                          </a:lnTo>
                          <a:lnTo>
                            <a:pt x="593" y="86"/>
                          </a:lnTo>
                          <a:lnTo>
                            <a:pt x="580" y="86"/>
                          </a:lnTo>
                          <a:lnTo>
                            <a:pt x="568" y="86"/>
                          </a:lnTo>
                          <a:lnTo>
                            <a:pt x="555" y="86"/>
                          </a:lnTo>
                          <a:lnTo>
                            <a:pt x="543" y="84"/>
                          </a:lnTo>
                          <a:lnTo>
                            <a:pt x="530" y="84"/>
                          </a:lnTo>
                          <a:lnTo>
                            <a:pt x="518" y="84"/>
                          </a:lnTo>
                          <a:lnTo>
                            <a:pt x="505" y="84"/>
                          </a:lnTo>
                          <a:lnTo>
                            <a:pt x="492" y="84"/>
                          </a:lnTo>
                          <a:lnTo>
                            <a:pt x="480" y="84"/>
                          </a:lnTo>
                          <a:lnTo>
                            <a:pt x="468" y="84"/>
                          </a:lnTo>
                          <a:lnTo>
                            <a:pt x="455" y="84"/>
                          </a:lnTo>
                          <a:lnTo>
                            <a:pt x="442" y="84"/>
                          </a:lnTo>
                          <a:lnTo>
                            <a:pt x="430" y="84"/>
                          </a:lnTo>
                          <a:lnTo>
                            <a:pt x="418" y="86"/>
                          </a:lnTo>
                          <a:lnTo>
                            <a:pt x="407" y="86"/>
                          </a:lnTo>
                          <a:lnTo>
                            <a:pt x="394" y="86"/>
                          </a:lnTo>
                          <a:lnTo>
                            <a:pt x="382" y="86"/>
                          </a:lnTo>
                          <a:lnTo>
                            <a:pt x="369" y="86"/>
                          </a:lnTo>
                          <a:lnTo>
                            <a:pt x="357" y="87"/>
                          </a:lnTo>
                          <a:lnTo>
                            <a:pt x="344" y="87"/>
                          </a:lnTo>
                          <a:lnTo>
                            <a:pt x="332" y="88"/>
                          </a:lnTo>
                          <a:lnTo>
                            <a:pt x="320" y="88"/>
                          </a:lnTo>
                          <a:lnTo>
                            <a:pt x="308" y="90"/>
                          </a:lnTo>
                          <a:lnTo>
                            <a:pt x="295" y="90"/>
                          </a:lnTo>
                          <a:lnTo>
                            <a:pt x="283" y="92"/>
                          </a:lnTo>
                          <a:lnTo>
                            <a:pt x="270" y="93"/>
                          </a:lnTo>
                          <a:lnTo>
                            <a:pt x="258" y="94"/>
                          </a:lnTo>
                          <a:lnTo>
                            <a:pt x="245" y="95"/>
                          </a:lnTo>
                          <a:lnTo>
                            <a:pt x="235" y="96"/>
                          </a:lnTo>
                          <a:lnTo>
                            <a:pt x="223" y="99"/>
                          </a:lnTo>
                          <a:lnTo>
                            <a:pt x="210" y="100"/>
                          </a:lnTo>
                          <a:lnTo>
                            <a:pt x="198" y="101"/>
                          </a:lnTo>
                          <a:lnTo>
                            <a:pt x="186" y="103"/>
                          </a:lnTo>
                          <a:lnTo>
                            <a:pt x="174" y="105"/>
                          </a:lnTo>
                          <a:lnTo>
                            <a:pt x="162" y="106"/>
                          </a:lnTo>
                          <a:lnTo>
                            <a:pt x="150" y="108"/>
                          </a:lnTo>
                          <a:lnTo>
                            <a:pt x="138" y="111"/>
                          </a:lnTo>
                          <a:lnTo>
                            <a:pt x="127" y="113"/>
                          </a:lnTo>
                          <a:lnTo>
                            <a:pt x="116" y="115"/>
                          </a:lnTo>
                          <a:lnTo>
                            <a:pt x="103" y="118"/>
                          </a:lnTo>
                          <a:lnTo>
                            <a:pt x="92" y="120"/>
                          </a:lnTo>
                          <a:lnTo>
                            <a:pt x="80" y="124"/>
                          </a:lnTo>
                          <a:lnTo>
                            <a:pt x="70" y="126"/>
                          </a:lnTo>
                          <a:lnTo>
                            <a:pt x="58" y="130"/>
                          </a:lnTo>
                          <a:lnTo>
                            <a:pt x="46" y="132"/>
                          </a:lnTo>
                          <a:lnTo>
                            <a:pt x="35" y="134"/>
                          </a:lnTo>
                          <a:lnTo>
                            <a:pt x="23" y="139"/>
                          </a:lnTo>
                          <a:lnTo>
                            <a:pt x="0" y="56"/>
                          </a:lnTo>
                          <a:lnTo>
                            <a:pt x="4" y="54"/>
                          </a:lnTo>
                          <a:lnTo>
                            <a:pt x="10" y="52"/>
                          </a:lnTo>
                          <a:lnTo>
                            <a:pt x="13" y="51"/>
                          </a:lnTo>
                          <a:lnTo>
                            <a:pt x="15" y="50"/>
                          </a:lnTo>
                          <a:lnTo>
                            <a:pt x="17" y="50"/>
                          </a:lnTo>
                          <a:lnTo>
                            <a:pt x="21" y="49"/>
                          </a:lnTo>
                          <a:lnTo>
                            <a:pt x="26" y="48"/>
                          </a:lnTo>
                          <a:lnTo>
                            <a:pt x="30" y="46"/>
                          </a:lnTo>
                          <a:lnTo>
                            <a:pt x="33" y="45"/>
                          </a:lnTo>
                          <a:lnTo>
                            <a:pt x="36" y="45"/>
                          </a:lnTo>
                          <a:lnTo>
                            <a:pt x="39" y="44"/>
                          </a:lnTo>
                          <a:lnTo>
                            <a:pt x="42" y="44"/>
                          </a:lnTo>
                          <a:lnTo>
                            <a:pt x="45" y="43"/>
                          </a:lnTo>
                          <a:lnTo>
                            <a:pt x="47" y="43"/>
                          </a:lnTo>
                          <a:lnTo>
                            <a:pt x="49" y="42"/>
                          </a:lnTo>
                          <a:lnTo>
                            <a:pt x="53" y="40"/>
                          </a:lnTo>
                          <a:lnTo>
                            <a:pt x="55" y="40"/>
                          </a:lnTo>
                          <a:lnTo>
                            <a:pt x="58" y="39"/>
                          </a:lnTo>
                          <a:lnTo>
                            <a:pt x="60" y="38"/>
                          </a:lnTo>
                          <a:lnTo>
                            <a:pt x="64" y="38"/>
                          </a:lnTo>
                          <a:lnTo>
                            <a:pt x="66" y="37"/>
                          </a:lnTo>
                          <a:lnTo>
                            <a:pt x="68" y="37"/>
                          </a:lnTo>
                          <a:lnTo>
                            <a:pt x="71" y="36"/>
                          </a:lnTo>
                          <a:lnTo>
                            <a:pt x="74" y="36"/>
                          </a:lnTo>
                          <a:lnTo>
                            <a:pt x="77" y="35"/>
                          </a:lnTo>
                          <a:lnTo>
                            <a:pt x="80" y="35"/>
                          </a:lnTo>
                          <a:lnTo>
                            <a:pt x="83" y="33"/>
                          </a:lnTo>
                          <a:lnTo>
                            <a:pt x="86" y="33"/>
                          </a:lnTo>
                          <a:lnTo>
                            <a:pt x="89" y="32"/>
                          </a:lnTo>
                          <a:lnTo>
                            <a:pt x="91" y="32"/>
                          </a:lnTo>
                          <a:lnTo>
                            <a:pt x="93" y="31"/>
                          </a:lnTo>
                          <a:lnTo>
                            <a:pt x="96" y="31"/>
                          </a:lnTo>
                          <a:lnTo>
                            <a:pt x="98" y="30"/>
                          </a:lnTo>
                          <a:lnTo>
                            <a:pt x="100" y="30"/>
                          </a:lnTo>
                          <a:lnTo>
                            <a:pt x="104" y="29"/>
                          </a:lnTo>
                          <a:lnTo>
                            <a:pt x="108" y="29"/>
                          </a:lnTo>
                          <a:lnTo>
                            <a:pt x="110" y="27"/>
                          </a:lnTo>
                          <a:lnTo>
                            <a:pt x="112" y="27"/>
                          </a:lnTo>
                          <a:lnTo>
                            <a:pt x="115" y="27"/>
                          </a:lnTo>
                          <a:lnTo>
                            <a:pt x="118" y="26"/>
                          </a:lnTo>
                          <a:lnTo>
                            <a:pt x="121" y="26"/>
                          </a:lnTo>
                          <a:lnTo>
                            <a:pt x="123" y="25"/>
                          </a:lnTo>
                          <a:lnTo>
                            <a:pt x="127" y="25"/>
                          </a:lnTo>
                          <a:lnTo>
                            <a:pt x="129" y="25"/>
                          </a:lnTo>
                          <a:lnTo>
                            <a:pt x="131" y="24"/>
                          </a:lnTo>
                          <a:lnTo>
                            <a:pt x="134" y="24"/>
                          </a:lnTo>
                          <a:lnTo>
                            <a:pt x="136" y="23"/>
                          </a:lnTo>
                          <a:lnTo>
                            <a:pt x="140" y="23"/>
                          </a:lnTo>
                          <a:lnTo>
                            <a:pt x="142" y="21"/>
                          </a:lnTo>
                          <a:lnTo>
                            <a:pt x="144" y="21"/>
                          </a:lnTo>
                          <a:lnTo>
                            <a:pt x="148" y="20"/>
                          </a:lnTo>
                          <a:lnTo>
                            <a:pt x="150" y="20"/>
                          </a:lnTo>
                          <a:lnTo>
                            <a:pt x="153" y="20"/>
                          </a:lnTo>
                          <a:lnTo>
                            <a:pt x="156" y="20"/>
                          </a:lnTo>
                          <a:lnTo>
                            <a:pt x="159" y="20"/>
                          </a:lnTo>
                          <a:lnTo>
                            <a:pt x="162" y="20"/>
                          </a:lnTo>
                          <a:lnTo>
                            <a:pt x="165" y="19"/>
                          </a:lnTo>
                          <a:lnTo>
                            <a:pt x="167" y="18"/>
                          </a:lnTo>
                          <a:lnTo>
                            <a:pt x="170" y="18"/>
                          </a:lnTo>
                          <a:lnTo>
                            <a:pt x="173" y="18"/>
                          </a:lnTo>
                          <a:lnTo>
                            <a:pt x="173" y="20"/>
                          </a:lnTo>
                          <a:lnTo>
                            <a:pt x="174" y="24"/>
                          </a:lnTo>
                          <a:lnTo>
                            <a:pt x="175" y="26"/>
                          </a:lnTo>
                          <a:lnTo>
                            <a:pt x="176" y="30"/>
                          </a:lnTo>
                          <a:lnTo>
                            <a:pt x="176" y="32"/>
                          </a:lnTo>
                          <a:lnTo>
                            <a:pt x="178" y="36"/>
                          </a:lnTo>
                          <a:lnTo>
                            <a:pt x="179" y="38"/>
                          </a:lnTo>
                          <a:lnTo>
                            <a:pt x="179" y="43"/>
                          </a:lnTo>
                          <a:lnTo>
                            <a:pt x="184" y="43"/>
                          </a:lnTo>
                          <a:lnTo>
                            <a:pt x="187" y="43"/>
                          </a:lnTo>
                          <a:lnTo>
                            <a:pt x="192" y="43"/>
                          </a:lnTo>
                          <a:lnTo>
                            <a:pt x="197" y="43"/>
                          </a:lnTo>
                          <a:lnTo>
                            <a:pt x="200" y="43"/>
                          </a:lnTo>
                          <a:lnTo>
                            <a:pt x="205" y="43"/>
                          </a:lnTo>
                          <a:lnTo>
                            <a:pt x="210" y="43"/>
                          </a:lnTo>
                          <a:lnTo>
                            <a:pt x="214" y="43"/>
                          </a:lnTo>
                          <a:lnTo>
                            <a:pt x="214" y="39"/>
                          </a:lnTo>
                          <a:lnTo>
                            <a:pt x="217" y="36"/>
                          </a:lnTo>
                          <a:lnTo>
                            <a:pt x="219" y="33"/>
                          </a:lnTo>
                          <a:lnTo>
                            <a:pt x="220" y="32"/>
                          </a:lnTo>
                          <a:lnTo>
                            <a:pt x="224" y="27"/>
                          </a:lnTo>
                          <a:lnTo>
                            <a:pt x="227" y="25"/>
                          </a:lnTo>
                          <a:lnTo>
                            <a:pt x="230" y="24"/>
                          </a:lnTo>
                          <a:lnTo>
                            <a:pt x="233" y="23"/>
                          </a:lnTo>
                          <a:lnTo>
                            <a:pt x="237" y="23"/>
                          </a:lnTo>
                          <a:lnTo>
                            <a:pt x="241" y="23"/>
                          </a:lnTo>
                          <a:lnTo>
                            <a:pt x="243" y="23"/>
                          </a:lnTo>
                          <a:lnTo>
                            <a:pt x="245" y="25"/>
                          </a:lnTo>
                          <a:lnTo>
                            <a:pt x="248" y="26"/>
                          </a:lnTo>
                          <a:lnTo>
                            <a:pt x="250" y="30"/>
                          </a:lnTo>
                          <a:lnTo>
                            <a:pt x="252" y="32"/>
                          </a:lnTo>
                          <a:lnTo>
                            <a:pt x="256" y="36"/>
                          </a:lnTo>
                          <a:lnTo>
                            <a:pt x="258" y="38"/>
                          </a:lnTo>
                          <a:lnTo>
                            <a:pt x="262" y="43"/>
                          </a:lnTo>
                          <a:lnTo>
                            <a:pt x="264" y="46"/>
                          </a:lnTo>
                          <a:lnTo>
                            <a:pt x="267" y="50"/>
                          </a:lnTo>
                          <a:lnTo>
                            <a:pt x="269" y="54"/>
                          </a:lnTo>
                          <a:lnTo>
                            <a:pt x="273" y="58"/>
                          </a:lnTo>
                          <a:lnTo>
                            <a:pt x="275" y="62"/>
                          </a:lnTo>
                          <a:lnTo>
                            <a:pt x="277" y="65"/>
                          </a:lnTo>
                          <a:lnTo>
                            <a:pt x="281" y="69"/>
                          </a:lnTo>
                          <a:lnTo>
                            <a:pt x="284" y="73"/>
                          </a:lnTo>
                          <a:lnTo>
                            <a:pt x="287" y="75"/>
                          </a:lnTo>
                          <a:lnTo>
                            <a:pt x="290" y="78"/>
                          </a:lnTo>
                          <a:lnTo>
                            <a:pt x="293" y="81"/>
                          </a:lnTo>
                          <a:lnTo>
                            <a:pt x="297" y="82"/>
                          </a:lnTo>
                          <a:lnTo>
                            <a:pt x="301" y="83"/>
                          </a:lnTo>
                          <a:lnTo>
                            <a:pt x="305" y="83"/>
                          </a:lnTo>
                          <a:lnTo>
                            <a:pt x="308" y="83"/>
                          </a:lnTo>
                          <a:lnTo>
                            <a:pt x="314" y="83"/>
                          </a:lnTo>
                          <a:lnTo>
                            <a:pt x="315" y="81"/>
                          </a:lnTo>
                          <a:lnTo>
                            <a:pt x="316" y="77"/>
                          </a:lnTo>
                          <a:lnTo>
                            <a:pt x="319" y="75"/>
                          </a:lnTo>
                          <a:lnTo>
                            <a:pt x="320" y="73"/>
                          </a:lnTo>
                          <a:lnTo>
                            <a:pt x="321" y="70"/>
                          </a:lnTo>
                          <a:lnTo>
                            <a:pt x="321" y="67"/>
                          </a:lnTo>
                          <a:lnTo>
                            <a:pt x="322" y="64"/>
                          </a:lnTo>
                          <a:lnTo>
                            <a:pt x="324" y="62"/>
                          </a:lnTo>
                          <a:lnTo>
                            <a:pt x="324" y="59"/>
                          </a:lnTo>
                          <a:lnTo>
                            <a:pt x="324" y="57"/>
                          </a:lnTo>
                          <a:lnTo>
                            <a:pt x="324" y="54"/>
                          </a:lnTo>
                          <a:lnTo>
                            <a:pt x="324" y="51"/>
                          </a:lnTo>
                          <a:lnTo>
                            <a:pt x="324" y="46"/>
                          </a:lnTo>
                          <a:lnTo>
                            <a:pt x="324" y="42"/>
                          </a:lnTo>
                          <a:lnTo>
                            <a:pt x="321" y="36"/>
                          </a:lnTo>
                          <a:lnTo>
                            <a:pt x="320" y="31"/>
                          </a:lnTo>
                          <a:lnTo>
                            <a:pt x="318" y="26"/>
                          </a:lnTo>
                          <a:lnTo>
                            <a:pt x="315" y="21"/>
                          </a:lnTo>
                          <a:lnTo>
                            <a:pt x="311" y="18"/>
                          </a:lnTo>
                          <a:lnTo>
                            <a:pt x="308" y="12"/>
                          </a:lnTo>
                          <a:lnTo>
                            <a:pt x="303" y="8"/>
                          </a:lnTo>
                          <a:lnTo>
                            <a:pt x="300" y="5"/>
                          </a:lnTo>
                          <a:lnTo>
                            <a:pt x="303" y="5"/>
                          </a:lnTo>
                          <a:lnTo>
                            <a:pt x="307" y="4"/>
                          </a:lnTo>
                          <a:lnTo>
                            <a:pt x="309" y="2"/>
                          </a:lnTo>
                          <a:lnTo>
                            <a:pt x="314" y="2"/>
                          </a:lnTo>
                          <a:lnTo>
                            <a:pt x="316" y="2"/>
                          </a:lnTo>
                          <a:lnTo>
                            <a:pt x="320" y="2"/>
                          </a:lnTo>
                          <a:lnTo>
                            <a:pt x="324" y="2"/>
                          </a:lnTo>
                          <a:lnTo>
                            <a:pt x="327" y="2"/>
                          </a:lnTo>
                          <a:lnTo>
                            <a:pt x="331" y="2"/>
                          </a:lnTo>
                          <a:lnTo>
                            <a:pt x="334" y="2"/>
                          </a:lnTo>
                          <a:lnTo>
                            <a:pt x="337" y="1"/>
                          </a:lnTo>
                          <a:lnTo>
                            <a:pt x="341" y="1"/>
                          </a:lnTo>
                          <a:lnTo>
                            <a:pt x="344" y="1"/>
                          </a:lnTo>
                          <a:lnTo>
                            <a:pt x="347" y="1"/>
                          </a:lnTo>
                          <a:lnTo>
                            <a:pt x="351" y="1"/>
                          </a:lnTo>
                          <a:lnTo>
                            <a:pt x="354" y="1"/>
                          </a:lnTo>
                          <a:lnTo>
                            <a:pt x="353" y="4"/>
                          </a:lnTo>
                          <a:lnTo>
                            <a:pt x="352" y="6"/>
                          </a:lnTo>
                          <a:lnTo>
                            <a:pt x="350" y="10"/>
                          </a:lnTo>
                          <a:lnTo>
                            <a:pt x="348" y="13"/>
                          </a:lnTo>
                          <a:lnTo>
                            <a:pt x="353" y="16"/>
                          </a:lnTo>
                          <a:lnTo>
                            <a:pt x="357" y="18"/>
                          </a:lnTo>
                          <a:lnTo>
                            <a:pt x="360" y="19"/>
                          </a:lnTo>
                          <a:lnTo>
                            <a:pt x="364" y="21"/>
                          </a:lnTo>
                          <a:lnTo>
                            <a:pt x="366" y="23"/>
                          </a:lnTo>
                          <a:lnTo>
                            <a:pt x="370" y="26"/>
                          </a:lnTo>
                          <a:lnTo>
                            <a:pt x="373" y="27"/>
                          </a:lnTo>
                          <a:lnTo>
                            <a:pt x="378" y="31"/>
                          </a:lnTo>
                          <a:lnTo>
                            <a:pt x="379" y="33"/>
                          </a:lnTo>
                          <a:lnTo>
                            <a:pt x="382" y="37"/>
                          </a:lnTo>
                          <a:lnTo>
                            <a:pt x="384" y="39"/>
                          </a:lnTo>
                          <a:lnTo>
                            <a:pt x="386" y="43"/>
                          </a:lnTo>
                          <a:lnTo>
                            <a:pt x="391" y="48"/>
                          </a:lnTo>
                          <a:lnTo>
                            <a:pt x="396" y="52"/>
                          </a:lnTo>
                          <a:lnTo>
                            <a:pt x="401" y="56"/>
                          </a:lnTo>
                          <a:lnTo>
                            <a:pt x="407" y="58"/>
                          </a:lnTo>
                          <a:lnTo>
                            <a:pt x="409" y="59"/>
                          </a:lnTo>
                          <a:lnTo>
                            <a:pt x="411" y="61"/>
                          </a:lnTo>
                          <a:lnTo>
                            <a:pt x="415" y="62"/>
                          </a:lnTo>
                          <a:lnTo>
                            <a:pt x="417" y="63"/>
                          </a:lnTo>
                          <a:lnTo>
                            <a:pt x="420" y="63"/>
                          </a:lnTo>
                          <a:lnTo>
                            <a:pt x="422" y="64"/>
                          </a:lnTo>
                          <a:lnTo>
                            <a:pt x="424" y="64"/>
                          </a:lnTo>
                          <a:lnTo>
                            <a:pt x="428" y="64"/>
                          </a:lnTo>
                          <a:lnTo>
                            <a:pt x="430" y="64"/>
                          </a:lnTo>
                          <a:lnTo>
                            <a:pt x="434" y="64"/>
                          </a:lnTo>
                          <a:lnTo>
                            <a:pt x="436" y="64"/>
                          </a:lnTo>
                          <a:lnTo>
                            <a:pt x="440" y="65"/>
                          </a:lnTo>
                          <a:lnTo>
                            <a:pt x="442" y="64"/>
                          </a:lnTo>
                          <a:lnTo>
                            <a:pt x="445" y="64"/>
                          </a:lnTo>
                          <a:lnTo>
                            <a:pt x="448" y="63"/>
                          </a:lnTo>
                          <a:lnTo>
                            <a:pt x="451" y="63"/>
                          </a:lnTo>
                          <a:lnTo>
                            <a:pt x="453" y="62"/>
                          </a:lnTo>
                          <a:lnTo>
                            <a:pt x="455" y="62"/>
                          </a:lnTo>
                          <a:lnTo>
                            <a:pt x="458" y="61"/>
                          </a:lnTo>
                          <a:lnTo>
                            <a:pt x="461" y="61"/>
                          </a:lnTo>
                          <a:lnTo>
                            <a:pt x="466" y="57"/>
                          </a:lnTo>
                          <a:lnTo>
                            <a:pt x="471" y="55"/>
                          </a:lnTo>
                          <a:lnTo>
                            <a:pt x="475" y="52"/>
                          </a:lnTo>
                          <a:lnTo>
                            <a:pt x="480" y="49"/>
                          </a:lnTo>
                          <a:lnTo>
                            <a:pt x="485" y="45"/>
                          </a:lnTo>
                          <a:lnTo>
                            <a:pt x="488" y="42"/>
                          </a:lnTo>
                          <a:lnTo>
                            <a:pt x="493" y="38"/>
                          </a:lnTo>
                          <a:lnTo>
                            <a:pt x="497" y="35"/>
                          </a:lnTo>
                          <a:lnTo>
                            <a:pt x="499" y="30"/>
                          </a:lnTo>
                          <a:lnTo>
                            <a:pt x="503" y="25"/>
                          </a:lnTo>
                          <a:lnTo>
                            <a:pt x="505" y="21"/>
                          </a:lnTo>
                          <a:lnTo>
                            <a:pt x="507" y="18"/>
                          </a:lnTo>
                          <a:lnTo>
                            <a:pt x="509" y="12"/>
                          </a:lnTo>
                          <a:lnTo>
                            <a:pt x="510" y="7"/>
                          </a:lnTo>
                          <a:lnTo>
                            <a:pt x="511" y="4"/>
                          </a:lnTo>
                          <a:lnTo>
                            <a:pt x="511" y="0"/>
                          </a:lnTo>
                          <a:lnTo>
                            <a:pt x="515" y="0"/>
                          </a:lnTo>
                          <a:lnTo>
                            <a:pt x="518" y="0"/>
                          </a:lnTo>
                          <a:lnTo>
                            <a:pt x="523" y="0"/>
                          </a:lnTo>
                          <a:lnTo>
                            <a:pt x="528" y="0"/>
                          </a:lnTo>
                          <a:lnTo>
                            <a:pt x="531" y="0"/>
                          </a:lnTo>
                          <a:lnTo>
                            <a:pt x="535" y="0"/>
                          </a:lnTo>
                          <a:lnTo>
                            <a:pt x="538" y="0"/>
                          </a:lnTo>
                          <a:lnTo>
                            <a:pt x="544" y="0"/>
                          </a:lnTo>
                          <a:lnTo>
                            <a:pt x="538" y="2"/>
                          </a:lnTo>
                          <a:lnTo>
                            <a:pt x="536" y="5"/>
                          </a:lnTo>
                          <a:lnTo>
                            <a:pt x="534" y="7"/>
                          </a:lnTo>
                          <a:lnTo>
                            <a:pt x="531" y="10"/>
                          </a:lnTo>
                          <a:lnTo>
                            <a:pt x="526" y="16"/>
                          </a:lnTo>
                          <a:lnTo>
                            <a:pt x="522" y="20"/>
                          </a:lnTo>
                          <a:lnTo>
                            <a:pt x="518" y="24"/>
                          </a:lnTo>
                          <a:lnTo>
                            <a:pt x="517" y="29"/>
                          </a:lnTo>
                          <a:lnTo>
                            <a:pt x="516" y="33"/>
                          </a:lnTo>
                          <a:lnTo>
                            <a:pt x="516" y="38"/>
                          </a:lnTo>
                          <a:lnTo>
                            <a:pt x="516" y="40"/>
                          </a:lnTo>
                          <a:lnTo>
                            <a:pt x="516" y="45"/>
                          </a:lnTo>
                          <a:lnTo>
                            <a:pt x="518" y="48"/>
                          </a:lnTo>
                          <a:lnTo>
                            <a:pt x="521" y="51"/>
                          </a:lnTo>
                          <a:lnTo>
                            <a:pt x="523" y="54"/>
                          </a:lnTo>
                          <a:lnTo>
                            <a:pt x="525" y="57"/>
                          </a:lnTo>
                          <a:lnTo>
                            <a:pt x="529" y="59"/>
                          </a:lnTo>
                          <a:lnTo>
                            <a:pt x="534" y="62"/>
                          </a:lnTo>
                          <a:lnTo>
                            <a:pt x="536" y="63"/>
                          </a:lnTo>
                          <a:lnTo>
                            <a:pt x="541" y="65"/>
                          </a:lnTo>
                          <a:lnTo>
                            <a:pt x="545" y="67"/>
                          </a:lnTo>
                          <a:lnTo>
                            <a:pt x="549" y="68"/>
                          </a:lnTo>
                          <a:lnTo>
                            <a:pt x="554" y="69"/>
                          </a:lnTo>
                          <a:lnTo>
                            <a:pt x="558" y="70"/>
                          </a:lnTo>
                          <a:lnTo>
                            <a:pt x="564" y="70"/>
                          </a:lnTo>
                          <a:lnTo>
                            <a:pt x="569" y="71"/>
                          </a:lnTo>
                          <a:lnTo>
                            <a:pt x="573" y="71"/>
                          </a:lnTo>
                          <a:lnTo>
                            <a:pt x="577" y="71"/>
                          </a:lnTo>
                          <a:lnTo>
                            <a:pt x="582" y="71"/>
                          </a:lnTo>
                          <a:lnTo>
                            <a:pt x="586" y="71"/>
                          </a:lnTo>
                          <a:lnTo>
                            <a:pt x="589" y="70"/>
                          </a:lnTo>
                          <a:lnTo>
                            <a:pt x="593" y="70"/>
                          </a:lnTo>
                          <a:lnTo>
                            <a:pt x="595" y="69"/>
                          </a:lnTo>
                          <a:lnTo>
                            <a:pt x="599" y="68"/>
                          </a:lnTo>
                          <a:lnTo>
                            <a:pt x="598" y="64"/>
                          </a:lnTo>
                          <a:lnTo>
                            <a:pt x="596" y="61"/>
                          </a:lnTo>
                          <a:lnTo>
                            <a:pt x="596" y="58"/>
                          </a:lnTo>
                          <a:lnTo>
                            <a:pt x="596" y="56"/>
                          </a:lnTo>
                          <a:lnTo>
                            <a:pt x="595" y="52"/>
                          </a:lnTo>
                          <a:lnTo>
                            <a:pt x="595" y="50"/>
                          </a:lnTo>
                          <a:lnTo>
                            <a:pt x="594" y="48"/>
                          </a:lnTo>
                          <a:lnTo>
                            <a:pt x="594" y="45"/>
                          </a:lnTo>
                          <a:lnTo>
                            <a:pt x="593" y="40"/>
                          </a:lnTo>
                          <a:lnTo>
                            <a:pt x="592" y="37"/>
                          </a:lnTo>
                          <a:lnTo>
                            <a:pt x="591" y="33"/>
                          </a:lnTo>
                          <a:lnTo>
                            <a:pt x="591" y="31"/>
                          </a:lnTo>
                          <a:lnTo>
                            <a:pt x="589" y="27"/>
                          </a:lnTo>
                          <a:lnTo>
                            <a:pt x="588" y="26"/>
                          </a:lnTo>
                          <a:lnTo>
                            <a:pt x="587" y="24"/>
                          </a:lnTo>
                          <a:lnTo>
                            <a:pt x="586" y="23"/>
                          </a:lnTo>
                          <a:lnTo>
                            <a:pt x="583" y="20"/>
                          </a:lnTo>
                          <a:lnTo>
                            <a:pt x="582" y="19"/>
                          </a:lnTo>
                          <a:lnTo>
                            <a:pt x="577" y="18"/>
                          </a:lnTo>
                          <a:lnTo>
                            <a:pt x="575" y="17"/>
                          </a:lnTo>
                          <a:lnTo>
                            <a:pt x="572" y="16"/>
                          </a:lnTo>
                          <a:lnTo>
                            <a:pt x="569" y="14"/>
                          </a:lnTo>
                          <a:lnTo>
                            <a:pt x="564" y="12"/>
                          </a:lnTo>
                          <a:lnTo>
                            <a:pt x="562" y="8"/>
                          </a:lnTo>
                          <a:lnTo>
                            <a:pt x="558" y="6"/>
                          </a:lnTo>
                          <a:lnTo>
                            <a:pt x="556" y="5"/>
                          </a:lnTo>
                          <a:lnTo>
                            <a:pt x="554" y="2"/>
                          </a:lnTo>
                          <a:lnTo>
                            <a:pt x="551" y="0"/>
                          </a:lnTo>
                          <a:lnTo>
                            <a:pt x="556" y="0"/>
                          </a:lnTo>
                          <a:lnTo>
                            <a:pt x="560" y="0"/>
                          </a:lnTo>
                          <a:lnTo>
                            <a:pt x="564" y="0"/>
                          </a:lnTo>
                          <a:lnTo>
                            <a:pt x="568" y="0"/>
                          </a:lnTo>
                          <a:lnTo>
                            <a:pt x="572" y="0"/>
                          </a:lnTo>
                          <a:lnTo>
                            <a:pt x="576" y="0"/>
                          </a:lnTo>
                          <a:lnTo>
                            <a:pt x="580" y="0"/>
                          </a:lnTo>
                          <a:lnTo>
                            <a:pt x="585" y="0"/>
                          </a:lnTo>
                          <a:lnTo>
                            <a:pt x="588" y="0"/>
                          </a:lnTo>
                          <a:lnTo>
                            <a:pt x="592" y="0"/>
                          </a:lnTo>
                          <a:lnTo>
                            <a:pt x="596" y="0"/>
                          </a:lnTo>
                          <a:lnTo>
                            <a:pt x="600" y="0"/>
                          </a:lnTo>
                          <a:lnTo>
                            <a:pt x="605" y="0"/>
                          </a:lnTo>
                          <a:lnTo>
                            <a:pt x="608" y="0"/>
                          </a:lnTo>
                          <a:lnTo>
                            <a:pt x="612" y="0"/>
                          </a:lnTo>
                          <a:lnTo>
                            <a:pt x="617" y="1"/>
                          </a:lnTo>
                          <a:lnTo>
                            <a:pt x="620" y="1"/>
                          </a:lnTo>
                          <a:lnTo>
                            <a:pt x="625" y="1"/>
                          </a:lnTo>
                          <a:lnTo>
                            <a:pt x="628" y="1"/>
                          </a:lnTo>
                          <a:lnTo>
                            <a:pt x="632" y="2"/>
                          </a:lnTo>
                          <a:lnTo>
                            <a:pt x="637" y="2"/>
                          </a:lnTo>
                          <a:lnTo>
                            <a:pt x="640" y="2"/>
                          </a:lnTo>
                          <a:lnTo>
                            <a:pt x="645" y="2"/>
                          </a:lnTo>
                          <a:lnTo>
                            <a:pt x="650" y="2"/>
                          </a:lnTo>
                          <a:lnTo>
                            <a:pt x="652" y="2"/>
                          </a:lnTo>
                          <a:lnTo>
                            <a:pt x="657" y="2"/>
                          </a:lnTo>
                          <a:lnTo>
                            <a:pt x="661" y="2"/>
                          </a:lnTo>
                          <a:lnTo>
                            <a:pt x="665" y="2"/>
                          </a:lnTo>
                          <a:lnTo>
                            <a:pt x="669" y="2"/>
                          </a:lnTo>
                          <a:lnTo>
                            <a:pt x="672" y="4"/>
                          </a:lnTo>
                          <a:lnTo>
                            <a:pt x="678" y="4"/>
                          </a:lnTo>
                          <a:lnTo>
                            <a:pt x="682" y="5"/>
                          </a:lnTo>
                          <a:lnTo>
                            <a:pt x="685" y="5"/>
                          </a:lnTo>
                          <a:lnTo>
                            <a:pt x="689" y="5"/>
                          </a:lnTo>
                          <a:lnTo>
                            <a:pt x="694" y="5"/>
                          </a:lnTo>
                          <a:lnTo>
                            <a:pt x="697" y="5"/>
                          </a:lnTo>
                          <a:lnTo>
                            <a:pt x="701" y="5"/>
                          </a:lnTo>
                          <a:lnTo>
                            <a:pt x="706" y="5"/>
                          </a:lnTo>
                          <a:lnTo>
                            <a:pt x="709" y="5"/>
                          </a:lnTo>
                          <a:lnTo>
                            <a:pt x="714" y="5"/>
                          </a:lnTo>
                          <a:lnTo>
                            <a:pt x="717" y="5"/>
                          </a:lnTo>
                          <a:lnTo>
                            <a:pt x="721" y="5"/>
                          </a:lnTo>
                          <a:lnTo>
                            <a:pt x="726" y="6"/>
                          </a:lnTo>
                          <a:lnTo>
                            <a:pt x="731" y="6"/>
                          </a:lnTo>
                          <a:lnTo>
                            <a:pt x="734" y="6"/>
                          </a:lnTo>
                          <a:lnTo>
                            <a:pt x="738" y="6"/>
                          </a:lnTo>
                          <a:lnTo>
                            <a:pt x="741" y="7"/>
                          </a:lnTo>
                          <a:lnTo>
                            <a:pt x="746" y="7"/>
                          </a:lnTo>
                          <a:lnTo>
                            <a:pt x="751" y="7"/>
                          </a:lnTo>
                          <a:lnTo>
                            <a:pt x="754" y="7"/>
                          </a:lnTo>
                          <a:lnTo>
                            <a:pt x="759" y="7"/>
                          </a:lnTo>
                          <a:lnTo>
                            <a:pt x="763" y="7"/>
                          </a:lnTo>
                          <a:lnTo>
                            <a:pt x="766" y="7"/>
                          </a:lnTo>
                          <a:lnTo>
                            <a:pt x="770" y="8"/>
                          </a:lnTo>
                          <a:lnTo>
                            <a:pt x="774" y="8"/>
                          </a:lnTo>
                          <a:lnTo>
                            <a:pt x="779" y="10"/>
                          </a:lnTo>
                          <a:lnTo>
                            <a:pt x="783" y="10"/>
                          </a:lnTo>
                          <a:lnTo>
                            <a:pt x="786" y="10"/>
                          </a:lnTo>
                          <a:lnTo>
                            <a:pt x="791" y="10"/>
                          </a:lnTo>
                          <a:lnTo>
                            <a:pt x="795" y="10"/>
                          </a:lnTo>
                          <a:lnTo>
                            <a:pt x="799" y="10"/>
                          </a:lnTo>
                          <a:lnTo>
                            <a:pt x="803" y="10"/>
                          </a:lnTo>
                          <a:lnTo>
                            <a:pt x="808" y="11"/>
                          </a:lnTo>
                          <a:lnTo>
                            <a:pt x="811" y="11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94" name="Freeform 177"/>
                    <p:cNvSpPr>
                      <a:spLocks/>
                    </p:cNvSpPr>
                    <p:nvPr/>
                  </p:nvSpPr>
                  <p:spPr bwMode="auto">
                    <a:xfrm>
                      <a:off x="5620" y="1690"/>
                      <a:ext cx="4" cy="4"/>
                    </a:xfrm>
                    <a:custGeom>
                      <a:avLst/>
                      <a:gdLst>
                        <a:gd name="T0" fmla="*/ 0 w 13"/>
                        <a:gd name="T1" fmla="*/ 0 h 14"/>
                        <a:gd name="T2" fmla="*/ 0 w 13"/>
                        <a:gd name="T3" fmla="*/ 0 h 14"/>
                        <a:gd name="T4" fmla="*/ 0 w 13"/>
                        <a:gd name="T5" fmla="*/ 0 h 14"/>
                        <a:gd name="T6" fmla="*/ 0 w 13"/>
                        <a:gd name="T7" fmla="*/ 0 h 14"/>
                        <a:gd name="T8" fmla="*/ 0 w 13"/>
                        <a:gd name="T9" fmla="*/ 0 h 14"/>
                        <a:gd name="T10" fmla="*/ 0 w 13"/>
                        <a:gd name="T11" fmla="*/ 0 h 14"/>
                        <a:gd name="T12" fmla="*/ 0 w 13"/>
                        <a:gd name="T13" fmla="*/ 0 h 14"/>
                        <a:gd name="T14" fmla="*/ 0 w 13"/>
                        <a:gd name="T15" fmla="*/ 0 h 14"/>
                        <a:gd name="T16" fmla="*/ 0 w 13"/>
                        <a:gd name="T17" fmla="*/ 0 h 14"/>
                        <a:gd name="T18" fmla="*/ 0 w 13"/>
                        <a:gd name="T19" fmla="*/ 0 h 14"/>
                        <a:gd name="T20" fmla="*/ 0 w 13"/>
                        <a:gd name="T21" fmla="*/ 0 h 14"/>
                        <a:gd name="T22" fmla="*/ 0 w 13"/>
                        <a:gd name="T23" fmla="*/ 0 h 14"/>
                        <a:gd name="T24" fmla="*/ 0 w 13"/>
                        <a:gd name="T25" fmla="*/ 0 h 14"/>
                        <a:gd name="T26" fmla="*/ 0 w 13"/>
                        <a:gd name="T27" fmla="*/ 0 h 14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w 13"/>
                        <a:gd name="T43" fmla="*/ 0 h 14"/>
                        <a:gd name="T44" fmla="*/ 13 w 13"/>
                        <a:gd name="T45" fmla="*/ 14 h 14"/>
                      </a:gdLst>
                      <a:ahLst/>
                      <a:cxnLst>
                        <a:cxn ang="T28">
                          <a:pos x="T0" y="T1"/>
                        </a:cxn>
                        <a:cxn ang="T29">
                          <a:pos x="T2" y="T3"/>
                        </a:cxn>
                        <a:cxn ang="T30">
                          <a:pos x="T4" y="T5"/>
                        </a:cxn>
                        <a:cxn ang="T31">
                          <a:pos x="T6" y="T7"/>
                        </a:cxn>
                        <a:cxn ang="T32">
                          <a:pos x="T8" y="T9"/>
                        </a:cxn>
                        <a:cxn ang="T33">
                          <a:pos x="T10" y="T11"/>
                        </a:cxn>
                        <a:cxn ang="T34">
                          <a:pos x="T12" y="T13"/>
                        </a:cxn>
                        <a:cxn ang="T35">
                          <a:pos x="T14" y="T15"/>
                        </a:cxn>
                        <a:cxn ang="T36">
                          <a:pos x="T16" y="T17"/>
                        </a:cxn>
                        <a:cxn ang="T37">
                          <a:pos x="T18" y="T19"/>
                        </a:cxn>
                        <a:cxn ang="T38">
                          <a:pos x="T20" y="T21"/>
                        </a:cxn>
                        <a:cxn ang="T39">
                          <a:pos x="T22" y="T23"/>
                        </a:cxn>
                        <a:cxn ang="T40">
                          <a:pos x="T24" y="T25"/>
                        </a:cxn>
                        <a:cxn ang="T41">
                          <a:pos x="T26" y="T27"/>
                        </a:cxn>
                      </a:cxnLst>
                      <a:rect l="T42" t="T43" r="T44" b="T45"/>
                      <a:pathLst>
                        <a:path w="13" h="14">
                          <a:moveTo>
                            <a:pt x="13" y="14"/>
                          </a:moveTo>
                          <a:lnTo>
                            <a:pt x="8" y="11"/>
                          </a:lnTo>
                          <a:lnTo>
                            <a:pt x="5" y="8"/>
                          </a:lnTo>
                          <a:lnTo>
                            <a:pt x="1" y="4"/>
                          </a:lnTo>
                          <a:lnTo>
                            <a:pt x="0" y="3"/>
                          </a:lnTo>
                          <a:lnTo>
                            <a:pt x="2" y="2"/>
                          </a:lnTo>
                          <a:lnTo>
                            <a:pt x="6" y="1"/>
                          </a:lnTo>
                          <a:lnTo>
                            <a:pt x="9" y="0"/>
                          </a:lnTo>
                          <a:lnTo>
                            <a:pt x="13" y="0"/>
                          </a:lnTo>
                          <a:lnTo>
                            <a:pt x="13" y="2"/>
                          </a:lnTo>
                          <a:lnTo>
                            <a:pt x="13" y="7"/>
                          </a:lnTo>
                          <a:lnTo>
                            <a:pt x="13" y="10"/>
                          </a:lnTo>
                          <a:lnTo>
                            <a:pt x="13" y="1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95" name="Freeform 178"/>
                    <p:cNvSpPr>
                      <a:spLocks/>
                    </p:cNvSpPr>
                    <p:nvPr/>
                  </p:nvSpPr>
                  <p:spPr bwMode="auto">
                    <a:xfrm>
                      <a:off x="5285" y="1942"/>
                      <a:ext cx="475" cy="36"/>
                    </a:xfrm>
                    <a:custGeom>
                      <a:avLst/>
                      <a:gdLst>
                        <a:gd name="T0" fmla="*/ 2 w 1425"/>
                        <a:gd name="T1" fmla="*/ 0 h 109"/>
                        <a:gd name="T2" fmla="*/ 5 w 1425"/>
                        <a:gd name="T3" fmla="*/ 1 h 109"/>
                        <a:gd name="T4" fmla="*/ 9 w 1425"/>
                        <a:gd name="T5" fmla="*/ 1 h 109"/>
                        <a:gd name="T6" fmla="*/ 11 w 1425"/>
                        <a:gd name="T7" fmla="*/ 1 h 109"/>
                        <a:gd name="T8" fmla="*/ 13 w 1425"/>
                        <a:gd name="T9" fmla="*/ 1 h 109"/>
                        <a:gd name="T10" fmla="*/ 15 w 1425"/>
                        <a:gd name="T11" fmla="*/ 1 h 109"/>
                        <a:gd name="T12" fmla="*/ 18 w 1425"/>
                        <a:gd name="T13" fmla="*/ 1 h 109"/>
                        <a:gd name="T14" fmla="*/ 18 w 1425"/>
                        <a:gd name="T15" fmla="*/ 1 h 109"/>
                        <a:gd name="T16" fmla="*/ 17 w 1425"/>
                        <a:gd name="T17" fmla="*/ 3 h 109"/>
                        <a:gd name="T18" fmla="*/ 19 w 1425"/>
                        <a:gd name="T19" fmla="*/ 2 h 109"/>
                        <a:gd name="T20" fmla="*/ 22 w 1425"/>
                        <a:gd name="T21" fmla="*/ 1 h 109"/>
                        <a:gd name="T22" fmla="*/ 23 w 1425"/>
                        <a:gd name="T23" fmla="*/ 0 h 109"/>
                        <a:gd name="T24" fmla="*/ 26 w 1425"/>
                        <a:gd name="T25" fmla="*/ 0 h 109"/>
                        <a:gd name="T26" fmla="*/ 28 w 1425"/>
                        <a:gd name="T27" fmla="*/ 1 h 109"/>
                        <a:gd name="T28" fmla="*/ 30 w 1425"/>
                        <a:gd name="T29" fmla="*/ 1 h 109"/>
                        <a:gd name="T30" fmla="*/ 31 w 1425"/>
                        <a:gd name="T31" fmla="*/ 2 h 109"/>
                        <a:gd name="T32" fmla="*/ 34 w 1425"/>
                        <a:gd name="T33" fmla="*/ 3 h 109"/>
                        <a:gd name="T34" fmla="*/ 33 w 1425"/>
                        <a:gd name="T35" fmla="*/ 1 h 109"/>
                        <a:gd name="T36" fmla="*/ 33 w 1425"/>
                        <a:gd name="T37" fmla="*/ 1 h 109"/>
                        <a:gd name="T38" fmla="*/ 36 w 1425"/>
                        <a:gd name="T39" fmla="*/ 1 h 109"/>
                        <a:gd name="T40" fmla="*/ 38 w 1425"/>
                        <a:gd name="T41" fmla="*/ 1 h 109"/>
                        <a:gd name="T42" fmla="*/ 41 w 1425"/>
                        <a:gd name="T43" fmla="*/ 1 h 109"/>
                        <a:gd name="T44" fmla="*/ 41 w 1425"/>
                        <a:gd name="T45" fmla="*/ 2 h 109"/>
                        <a:gd name="T46" fmla="*/ 44 w 1425"/>
                        <a:gd name="T47" fmla="*/ 3 h 109"/>
                        <a:gd name="T48" fmla="*/ 46 w 1425"/>
                        <a:gd name="T49" fmla="*/ 2 h 109"/>
                        <a:gd name="T50" fmla="*/ 44 w 1425"/>
                        <a:gd name="T51" fmla="*/ 1 h 109"/>
                        <a:gd name="T52" fmla="*/ 46 w 1425"/>
                        <a:gd name="T53" fmla="*/ 0 h 109"/>
                        <a:gd name="T54" fmla="*/ 49 w 1425"/>
                        <a:gd name="T55" fmla="*/ 0 h 109"/>
                        <a:gd name="T56" fmla="*/ 51 w 1425"/>
                        <a:gd name="T57" fmla="*/ 0 h 109"/>
                        <a:gd name="T58" fmla="*/ 53 w 1425"/>
                        <a:gd name="T59" fmla="*/ 3 h 109"/>
                        <a:gd name="T60" fmla="*/ 51 w 1425"/>
                        <a:gd name="T61" fmla="*/ 3 h 109"/>
                        <a:gd name="T62" fmla="*/ 48 w 1425"/>
                        <a:gd name="T63" fmla="*/ 4 h 109"/>
                        <a:gd name="T64" fmla="*/ 43 w 1425"/>
                        <a:gd name="T65" fmla="*/ 4 h 109"/>
                        <a:gd name="T66" fmla="*/ 40 w 1425"/>
                        <a:gd name="T67" fmla="*/ 3 h 109"/>
                        <a:gd name="T68" fmla="*/ 38 w 1425"/>
                        <a:gd name="T69" fmla="*/ 2 h 109"/>
                        <a:gd name="T70" fmla="*/ 36 w 1425"/>
                        <a:gd name="T71" fmla="*/ 2 h 109"/>
                        <a:gd name="T72" fmla="*/ 36 w 1425"/>
                        <a:gd name="T73" fmla="*/ 3 h 109"/>
                        <a:gd name="T74" fmla="*/ 38 w 1425"/>
                        <a:gd name="T75" fmla="*/ 4 h 109"/>
                        <a:gd name="T76" fmla="*/ 36 w 1425"/>
                        <a:gd name="T77" fmla="*/ 4 h 109"/>
                        <a:gd name="T78" fmla="*/ 34 w 1425"/>
                        <a:gd name="T79" fmla="*/ 4 h 109"/>
                        <a:gd name="T80" fmla="*/ 33 w 1425"/>
                        <a:gd name="T81" fmla="*/ 4 h 109"/>
                        <a:gd name="T82" fmla="*/ 31 w 1425"/>
                        <a:gd name="T83" fmla="*/ 4 h 109"/>
                        <a:gd name="T84" fmla="*/ 30 w 1425"/>
                        <a:gd name="T85" fmla="*/ 3 h 109"/>
                        <a:gd name="T86" fmla="*/ 28 w 1425"/>
                        <a:gd name="T87" fmla="*/ 1 h 109"/>
                        <a:gd name="T88" fmla="*/ 27 w 1425"/>
                        <a:gd name="T89" fmla="*/ 3 h 109"/>
                        <a:gd name="T90" fmla="*/ 26 w 1425"/>
                        <a:gd name="T91" fmla="*/ 4 h 109"/>
                        <a:gd name="T92" fmla="*/ 25 w 1425"/>
                        <a:gd name="T93" fmla="*/ 4 h 109"/>
                        <a:gd name="T94" fmla="*/ 25 w 1425"/>
                        <a:gd name="T95" fmla="*/ 2 h 109"/>
                        <a:gd name="T96" fmla="*/ 24 w 1425"/>
                        <a:gd name="T97" fmla="*/ 2 h 109"/>
                        <a:gd name="T98" fmla="*/ 22 w 1425"/>
                        <a:gd name="T99" fmla="*/ 2 h 109"/>
                        <a:gd name="T100" fmla="*/ 21 w 1425"/>
                        <a:gd name="T101" fmla="*/ 4 h 109"/>
                        <a:gd name="T102" fmla="*/ 20 w 1425"/>
                        <a:gd name="T103" fmla="*/ 4 h 109"/>
                        <a:gd name="T104" fmla="*/ 18 w 1425"/>
                        <a:gd name="T105" fmla="*/ 4 h 109"/>
                        <a:gd name="T106" fmla="*/ 16 w 1425"/>
                        <a:gd name="T107" fmla="*/ 4 h 109"/>
                        <a:gd name="T108" fmla="*/ 15 w 1425"/>
                        <a:gd name="T109" fmla="*/ 3 h 109"/>
                        <a:gd name="T110" fmla="*/ 14 w 1425"/>
                        <a:gd name="T111" fmla="*/ 3 h 109"/>
                        <a:gd name="T112" fmla="*/ 13 w 1425"/>
                        <a:gd name="T113" fmla="*/ 4 h 109"/>
                        <a:gd name="T114" fmla="*/ 11 w 1425"/>
                        <a:gd name="T115" fmla="*/ 4 h 109"/>
                        <a:gd name="T116" fmla="*/ 9 w 1425"/>
                        <a:gd name="T117" fmla="*/ 4 h 109"/>
                        <a:gd name="T118" fmla="*/ 5 w 1425"/>
                        <a:gd name="T119" fmla="*/ 4 h 109"/>
                        <a:gd name="T120" fmla="*/ 3 w 1425"/>
                        <a:gd name="T121" fmla="*/ 4 h 109"/>
                        <a:gd name="T122" fmla="*/ 1 w 1425"/>
                        <a:gd name="T123" fmla="*/ 3 h 109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60000 65536"/>
                        <a:gd name="T184" fmla="*/ 0 60000 65536"/>
                        <a:gd name="T185" fmla="*/ 0 60000 65536"/>
                        <a:gd name="T186" fmla="*/ 0 w 1425"/>
                        <a:gd name="T187" fmla="*/ 0 h 109"/>
                        <a:gd name="T188" fmla="*/ 1425 w 1425"/>
                        <a:gd name="T189" fmla="*/ 109 h 109"/>
                      </a:gdLst>
                      <a:ahLst/>
                      <a:cxnLst>
                        <a:cxn ang="T124">
                          <a:pos x="T0" y="T1"/>
                        </a:cxn>
                        <a:cxn ang="T125">
                          <a:pos x="T2" y="T3"/>
                        </a:cxn>
                        <a:cxn ang="T126">
                          <a:pos x="T4" y="T5"/>
                        </a:cxn>
                        <a:cxn ang="T127">
                          <a:pos x="T6" y="T7"/>
                        </a:cxn>
                        <a:cxn ang="T128">
                          <a:pos x="T8" y="T9"/>
                        </a:cxn>
                        <a:cxn ang="T129">
                          <a:pos x="T10" y="T11"/>
                        </a:cxn>
                        <a:cxn ang="T130">
                          <a:pos x="T12" y="T13"/>
                        </a:cxn>
                        <a:cxn ang="T131">
                          <a:pos x="T14" y="T15"/>
                        </a:cxn>
                        <a:cxn ang="T132">
                          <a:pos x="T16" y="T17"/>
                        </a:cxn>
                        <a:cxn ang="T133">
                          <a:pos x="T18" y="T19"/>
                        </a:cxn>
                        <a:cxn ang="T134">
                          <a:pos x="T20" y="T21"/>
                        </a:cxn>
                        <a:cxn ang="T135">
                          <a:pos x="T22" y="T23"/>
                        </a:cxn>
                        <a:cxn ang="T136">
                          <a:pos x="T24" y="T25"/>
                        </a:cxn>
                        <a:cxn ang="T137">
                          <a:pos x="T26" y="T27"/>
                        </a:cxn>
                        <a:cxn ang="T138">
                          <a:pos x="T28" y="T29"/>
                        </a:cxn>
                        <a:cxn ang="T139">
                          <a:pos x="T30" y="T31"/>
                        </a:cxn>
                        <a:cxn ang="T140">
                          <a:pos x="T32" y="T33"/>
                        </a:cxn>
                        <a:cxn ang="T141">
                          <a:pos x="T34" y="T35"/>
                        </a:cxn>
                        <a:cxn ang="T142">
                          <a:pos x="T36" y="T37"/>
                        </a:cxn>
                        <a:cxn ang="T143">
                          <a:pos x="T38" y="T39"/>
                        </a:cxn>
                        <a:cxn ang="T144">
                          <a:pos x="T40" y="T41"/>
                        </a:cxn>
                        <a:cxn ang="T145">
                          <a:pos x="T42" y="T43"/>
                        </a:cxn>
                        <a:cxn ang="T146">
                          <a:pos x="T44" y="T45"/>
                        </a:cxn>
                        <a:cxn ang="T147">
                          <a:pos x="T46" y="T47"/>
                        </a:cxn>
                        <a:cxn ang="T148">
                          <a:pos x="T48" y="T49"/>
                        </a:cxn>
                        <a:cxn ang="T149">
                          <a:pos x="T50" y="T51"/>
                        </a:cxn>
                        <a:cxn ang="T150">
                          <a:pos x="T52" y="T53"/>
                        </a:cxn>
                        <a:cxn ang="T151">
                          <a:pos x="T54" y="T55"/>
                        </a:cxn>
                        <a:cxn ang="T152">
                          <a:pos x="T56" y="T57"/>
                        </a:cxn>
                        <a:cxn ang="T153">
                          <a:pos x="T58" y="T59"/>
                        </a:cxn>
                        <a:cxn ang="T154">
                          <a:pos x="T60" y="T61"/>
                        </a:cxn>
                        <a:cxn ang="T155">
                          <a:pos x="T62" y="T63"/>
                        </a:cxn>
                        <a:cxn ang="T156">
                          <a:pos x="T64" y="T65"/>
                        </a:cxn>
                        <a:cxn ang="T157">
                          <a:pos x="T66" y="T67"/>
                        </a:cxn>
                        <a:cxn ang="T158">
                          <a:pos x="T68" y="T69"/>
                        </a:cxn>
                        <a:cxn ang="T159">
                          <a:pos x="T70" y="T71"/>
                        </a:cxn>
                        <a:cxn ang="T160">
                          <a:pos x="T72" y="T73"/>
                        </a:cxn>
                        <a:cxn ang="T161">
                          <a:pos x="T74" y="T75"/>
                        </a:cxn>
                        <a:cxn ang="T162">
                          <a:pos x="T76" y="T77"/>
                        </a:cxn>
                        <a:cxn ang="T163">
                          <a:pos x="T78" y="T79"/>
                        </a:cxn>
                        <a:cxn ang="T164">
                          <a:pos x="T80" y="T81"/>
                        </a:cxn>
                        <a:cxn ang="T165">
                          <a:pos x="T82" y="T83"/>
                        </a:cxn>
                        <a:cxn ang="T166">
                          <a:pos x="T84" y="T85"/>
                        </a:cxn>
                        <a:cxn ang="T167">
                          <a:pos x="T86" y="T87"/>
                        </a:cxn>
                        <a:cxn ang="T168">
                          <a:pos x="T88" y="T89"/>
                        </a:cxn>
                        <a:cxn ang="T169">
                          <a:pos x="T90" y="T91"/>
                        </a:cxn>
                        <a:cxn ang="T170">
                          <a:pos x="T92" y="T93"/>
                        </a:cxn>
                        <a:cxn ang="T171">
                          <a:pos x="T94" y="T95"/>
                        </a:cxn>
                        <a:cxn ang="T172">
                          <a:pos x="T96" y="T97"/>
                        </a:cxn>
                        <a:cxn ang="T173">
                          <a:pos x="T98" y="T99"/>
                        </a:cxn>
                        <a:cxn ang="T174">
                          <a:pos x="T100" y="T101"/>
                        </a:cxn>
                        <a:cxn ang="T175">
                          <a:pos x="T102" y="T103"/>
                        </a:cxn>
                        <a:cxn ang="T176">
                          <a:pos x="T104" y="T105"/>
                        </a:cxn>
                        <a:cxn ang="T177">
                          <a:pos x="T106" y="T107"/>
                        </a:cxn>
                        <a:cxn ang="T178">
                          <a:pos x="T108" y="T109"/>
                        </a:cxn>
                        <a:cxn ang="T179">
                          <a:pos x="T110" y="T111"/>
                        </a:cxn>
                        <a:cxn ang="T180">
                          <a:pos x="T112" y="T113"/>
                        </a:cxn>
                        <a:cxn ang="T181">
                          <a:pos x="T114" y="T115"/>
                        </a:cxn>
                        <a:cxn ang="T182">
                          <a:pos x="T116" y="T117"/>
                        </a:cxn>
                        <a:cxn ang="T183">
                          <a:pos x="T118" y="T119"/>
                        </a:cxn>
                        <a:cxn ang="T184">
                          <a:pos x="T120" y="T121"/>
                        </a:cxn>
                        <a:cxn ang="T185">
                          <a:pos x="T122" y="T123"/>
                        </a:cxn>
                      </a:cxnLst>
                      <a:rect l="T186" t="T187" r="T188" b="T189"/>
                      <a:pathLst>
                        <a:path w="1425" h="109">
                          <a:moveTo>
                            <a:pt x="13" y="6"/>
                          </a:moveTo>
                          <a:lnTo>
                            <a:pt x="14" y="6"/>
                          </a:lnTo>
                          <a:lnTo>
                            <a:pt x="17" y="6"/>
                          </a:lnTo>
                          <a:lnTo>
                            <a:pt x="20" y="6"/>
                          </a:lnTo>
                          <a:lnTo>
                            <a:pt x="24" y="6"/>
                          </a:lnTo>
                          <a:lnTo>
                            <a:pt x="28" y="7"/>
                          </a:lnTo>
                          <a:lnTo>
                            <a:pt x="31" y="7"/>
                          </a:lnTo>
                          <a:lnTo>
                            <a:pt x="34" y="8"/>
                          </a:lnTo>
                          <a:lnTo>
                            <a:pt x="37" y="8"/>
                          </a:lnTo>
                          <a:lnTo>
                            <a:pt x="40" y="8"/>
                          </a:lnTo>
                          <a:lnTo>
                            <a:pt x="44" y="8"/>
                          </a:lnTo>
                          <a:lnTo>
                            <a:pt x="47" y="9"/>
                          </a:lnTo>
                          <a:lnTo>
                            <a:pt x="51" y="9"/>
                          </a:lnTo>
                          <a:lnTo>
                            <a:pt x="55" y="10"/>
                          </a:lnTo>
                          <a:lnTo>
                            <a:pt x="58" y="10"/>
                          </a:lnTo>
                          <a:lnTo>
                            <a:pt x="63" y="10"/>
                          </a:lnTo>
                          <a:lnTo>
                            <a:pt x="68" y="10"/>
                          </a:lnTo>
                          <a:lnTo>
                            <a:pt x="71" y="12"/>
                          </a:lnTo>
                          <a:lnTo>
                            <a:pt x="76" y="12"/>
                          </a:lnTo>
                          <a:lnTo>
                            <a:pt x="81" y="13"/>
                          </a:lnTo>
                          <a:lnTo>
                            <a:pt x="85" y="13"/>
                          </a:lnTo>
                          <a:lnTo>
                            <a:pt x="90" y="13"/>
                          </a:lnTo>
                          <a:lnTo>
                            <a:pt x="95" y="14"/>
                          </a:lnTo>
                          <a:lnTo>
                            <a:pt x="101" y="14"/>
                          </a:lnTo>
                          <a:lnTo>
                            <a:pt x="104" y="15"/>
                          </a:lnTo>
                          <a:lnTo>
                            <a:pt x="112" y="15"/>
                          </a:lnTo>
                          <a:lnTo>
                            <a:pt x="116" y="15"/>
                          </a:lnTo>
                          <a:lnTo>
                            <a:pt x="121" y="16"/>
                          </a:lnTo>
                          <a:lnTo>
                            <a:pt x="126" y="16"/>
                          </a:lnTo>
                          <a:lnTo>
                            <a:pt x="132" y="18"/>
                          </a:lnTo>
                          <a:lnTo>
                            <a:pt x="136" y="18"/>
                          </a:lnTo>
                          <a:lnTo>
                            <a:pt x="142" y="18"/>
                          </a:lnTo>
                          <a:lnTo>
                            <a:pt x="147" y="18"/>
                          </a:lnTo>
                          <a:lnTo>
                            <a:pt x="153" y="19"/>
                          </a:lnTo>
                          <a:lnTo>
                            <a:pt x="159" y="19"/>
                          </a:lnTo>
                          <a:lnTo>
                            <a:pt x="165" y="19"/>
                          </a:lnTo>
                          <a:lnTo>
                            <a:pt x="170" y="20"/>
                          </a:lnTo>
                          <a:lnTo>
                            <a:pt x="176" y="20"/>
                          </a:lnTo>
                          <a:lnTo>
                            <a:pt x="182" y="20"/>
                          </a:lnTo>
                          <a:lnTo>
                            <a:pt x="187" y="21"/>
                          </a:lnTo>
                          <a:lnTo>
                            <a:pt x="193" y="21"/>
                          </a:lnTo>
                          <a:lnTo>
                            <a:pt x="199" y="21"/>
                          </a:lnTo>
                          <a:lnTo>
                            <a:pt x="204" y="21"/>
                          </a:lnTo>
                          <a:lnTo>
                            <a:pt x="210" y="21"/>
                          </a:lnTo>
                          <a:lnTo>
                            <a:pt x="215" y="21"/>
                          </a:lnTo>
                          <a:lnTo>
                            <a:pt x="221" y="22"/>
                          </a:lnTo>
                          <a:lnTo>
                            <a:pt x="225" y="22"/>
                          </a:lnTo>
                          <a:lnTo>
                            <a:pt x="231" y="22"/>
                          </a:lnTo>
                          <a:lnTo>
                            <a:pt x="237" y="22"/>
                          </a:lnTo>
                          <a:lnTo>
                            <a:pt x="243" y="22"/>
                          </a:lnTo>
                          <a:lnTo>
                            <a:pt x="248" y="22"/>
                          </a:lnTo>
                          <a:lnTo>
                            <a:pt x="253" y="22"/>
                          </a:lnTo>
                          <a:lnTo>
                            <a:pt x="259" y="22"/>
                          </a:lnTo>
                          <a:lnTo>
                            <a:pt x="263" y="22"/>
                          </a:lnTo>
                          <a:lnTo>
                            <a:pt x="268" y="22"/>
                          </a:lnTo>
                          <a:lnTo>
                            <a:pt x="274" y="22"/>
                          </a:lnTo>
                          <a:lnTo>
                            <a:pt x="279" y="22"/>
                          </a:lnTo>
                          <a:lnTo>
                            <a:pt x="284" y="22"/>
                          </a:lnTo>
                          <a:lnTo>
                            <a:pt x="288" y="21"/>
                          </a:lnTo>
                          <a:lnTo>
                            <a:pt x="292" y="21"/>
                          </a:lnTo>
                          <a:lnTo>
                            <a:pt x="294" y="21"/>
                          </a:lnTo>
                          <a:lnTo>
                            <a:pt x="297" y="21"/>
                          </a:lnTo>
                          <a:lnTo>
                            <a:pt x="299" y="21"/>
                          </a:lnTo>
                          <a:lnTo>
                            <a:pt x="303" y="21"/>
                          </a:lnTo>
                          <a:lnTo>
                            <a:pt x="305" y="20"/>
                          </a:lnTo>
                          <a:lnTo>
                            <a:pt x="306" y="20"/>
                          </a:lnTo>
                          <a:lnTo>
                            <a:pt x="310" y="20"/>
                          </a:lnTo>
                          <a:lnTo>
                            <a:pt x="313" y="20"/>
                          </a:lnTo>
                          <a:lnTo>
                            <a:pt x="316" y="20"/>
                          </a:lnTo>
                          <a:lnTo>
                            <a:pt x="319" y="20"/>
                          </a:lnTo>
                          <a:lnTo>
                            <a:pt x="322" y="20"/>
                          </a:lnTo>
                          <a:lnTo>
                            <a:pt x="324" y="20"/>
                          </a:lnTo>
                          <a:lnTo>
                            <a:pt x="327" y="19"/>
                          </a:lnTo>
                          <a:lnTo>
                            <a:pt x="330" y="19"/>
                          </a:lnTo>
                          <a:lnTo>
                            <a:pt x="335" y="19"/>
                          </a:lnTo>
                          <a:lnTo>
                            <a:pt x="337" y="19"/>
                          </a:lnTo>
                          <a:lnTo>
                            <a:pt x="339" y="19"/>
                          </a:lnTo>
                          <a:lnTo>
                            <a:pt x="344" y="19"/>
                          </a:lnTo>
                          <a:lnTo>
                            <a:pt x="346" y="19"/>
                          </a:lnTo>
                          <a:lnTo>
                            <a:pt x="351" y="19"/>
                          </a:lnTo>
                          <a:lnTo>
                            <a:pt x="355" y="18"/>
                          </a:lnTo>
                          <a:lnTo>
                            <a:pt x="357" y="18"/>
                          </a:lnTo>
                          <a:lnTo>
                            <a:pt x="361" y="18"/>
                          </a:lnTo>
                          <a:lnTo>
                            <a:pt x="364" y="18"/>
                          </a:lnTo>
                          <a:lnTo>
                            <a:pt x="369" y="18"/>
                          </a:lnTo>
                          <a:lnTo>
                            <a:pt x="373" y="18"/>
                          </a:lnTo>
                          <a:lnTo>
                            <a:pt x="376" y="18"/>
                          </a:lnTo>
                          <a:lnTo>
                            <a:pt x="381" y="18"/>
                          </a:lnTo>
                          <a:lnTo>
                            <a:pt x="384" y="18"/>
                          </a:lnTo>
                          <a:lnTo>
                            <a:pt x="388" y="18"/>
                          </a:lnTo>
                          <a:lnTo>
                            <a:pt x="392" y="18"/>
                          </a:lnTo>
                          <a:lnTo>
                            <a:pt x="396" y="18"/>
                          </a:lnTo>
                          <a:lnTo>
                            <a:pt x="400" y="16"/>
                          </a:lnTo>
                          <a:lnTo>
                            <a:pt x="403" y="16"/>
                          </a:lnTo>
                          <a:lnTo>
                            <a:pt x="408" y="16"/>
                          </a:lnTo>
                          <a:lnTo>
                            <a:pt x="412" y="16"/>
                          </a:lnTo>
                          <a:lnTo>
                            <a:pt x="415" y="16"/>
                          </a:lnTo>
                          <a:lnTo>
                            <a:pt x="420" y="16"/>
                          </a:lnTo>
                          <a:lnTo>
                            <a:pt x="425" y="16"/>
                          </a:lnTo>
                          <a:lnTo>
                            <a:pt x="428" y="16"/>
                          </a:lnTo>
                          <a:lnTo>
                            <a:pt x="433" y="16"/>
                          </a:lnTo>
                          <a:lnTo>
                            <a:pt x="438" y="16"/>
                          </a:lnTo>
                          <a:lnTo>
                            <a:pt x="441" y="16"/>
                          </a:lnTo>
                          <a:lnTo>
                            <a:pt x="446" y="16"/>
                          </a:lnTo>
                          <a:lnTo>
                            <a:pt x="451" y="15"/>
                          </a:lnTo>
                          <a:lnTo>
                            <a:pt x="456" y="15"/>
                          </a:lnTo>
                          <a:lnTo>
                            <a:pt x="459" y="15"/>
                          </a:lnTo>
                          <a:lnTo>
                            <a:pt x="463" y="15"/>
                          </a:lnTo>
                          <a:lnTo>
                            <a:pt x="469" y="15"/>
                          </a:lnTo>
                          <a:lnTo>
                            <a:pt x="472" y="15"/>
                          </a:lnTo>
                          <a:lnTo>
                            <a:pt x="477" y="15"/>
                          </a:lnTo>
                          <a:lnTo>
                            <a:pt x="482" y="15"/>
                          </a:lnTo>
                          <a:lnTo>
                            <a:pt x="486" y="15"/>
                          </a:lnTo>
                          <a:lnTo>
                            <a:pt x="490" y="15"/>
                          </a:lnTo>
                          <a:lnTo>
                            <a:pt x="495" y="15"/>
                          </a:lnTo>
                          <a:lnTo>
                            <a:pt x="500" y="15"/>
                          </a:lnTo>
                          <a:lnTo>
                            <a:pt x="504" y="15"/>
                          </a:lnTo>
                          <a:lnTo>
                            <a:pt x="509" y="15"/>
                          </a:lnTo>
                          <a:lnTo>
                            <a:pt x="514" y="15"/>
                          </a:lnTo>
                          <a:lnTo>
                            <a:pt x="519" y="15"/>
                          </a:lnTo>
                          <a:lnTo>
                            <a:pt x="516" y="16"/>
                          </a:lnTo>
                          <a:lnTo>
                            <a:pt x="513" y="18"/>
                          </a:lnTo>
                          <a:lnTo>
                            <a:pt x="510" y="18"/>
                          </a:lnTo>
                          <a:lnTo>
                            <a:pt x="507" y="20"/>
                          </a:lnTo>
                          <a:lnTo>
                            <a:pt x="504" y="21"/>
                          </a:lnTo>
                          <a:lnTo>
                            <a:pt x="501" y="21"/>
                          </a:lnTo>
                          <a:lnTo>
                            <a:pt x="498" y="24"/>
                          </a:lnTo>
                          <a:lnTo>
                            <a:pt x="497" y="25"/>
                          </a:lnTo>
                          <a:lnTo>
                            <a:pt x="491" y="27"/>
                          </a:lnTo>
                          <a:lnTo>
                            <a:pt x="488" y="29"/>
                          </a:lnTo>
                          <a:lnTo>
                            <a:pt x="483" y="33"/>
                          </a:lnTo>
                          <a:lnTo>
                            <a:pt x="479" y="37"/>
                          </a:lnTo>
                          <a:lnTo>
                            <a:pt x="476" y="40"/>
                          </a:lnTo>
                          <a:lnTo>
                            <a:pt x="473" y="45"/>
                          </a:lnTo>
                          <a:lnTo>
                            <a:pt x="471" y="46"/>
                          </a:lnTo>
                          <a:lnTo>
                            <a:pt x="471" y="48"/>
                          </a:lnTo>
                          <a:lnTo>
                            <a:pt x="470" y="51"/>
                          </a:lnTo>
                          <a:lnTo>
                            <a:pt x="469" y="54"/>
                          </a:lnTo>
                          <a:lnTo>
                            <a:pt x="469" y="56"/>
                          </a:lnTo>
                          <a:lnTo>
                            <a:pt x="469" y="59"/>
                          </a:lnTo>
                          <a:lnTo>
                            <a:pt x="467" y="62"/>
                          </a:lnTo>
                          <a:lnTo>
                            <a:pt x="467" y="65"/>
                          </a:lnTo>
                          <a:lnTo>
                            <a:pt x="467" y="69"/>
                          </a:lnTo>
                          <a:lnTo>
                            <a:pt x="467" y="71"/>
                          </a:lnTo>
                          <a:lnTo>
                            <a:pt x="469" y="75"/>
                          </a:lnTo>
                          <a:lnTo>
                            <a:pt x="469" y="79"/>
                          </a:lnTo>
                          <a:lnTo>
                            <a:pt x="471" y="78"/>
                          </a:lnTo>
                          <a:lnTo>
                            <a:pt x="473" y="78"/>
                          </a:lnTo>
                          <a:lnTo>
                            <a:pt x="476" y="77"/>
                          </a:lnTo>
                          <a:lnTo>
                            <a:pt x="479" y="77"/>
                          </a:lnTo>
                          <a:lnTo>
                            <a:pt x="482" y="76"/>
                          </a:lnTo>
                          <a:lnTo>
                            <a:pt x="484" y="76"/>
                          </a:lnTo>
                          <a:lnTo>
                            <a:pt x="486" y="76"/>
                          </a:lnTo>
                          <a:lnTo>
                            <a:pt x="490" y="75"/>
                          </a:lnTo>
                          <a:lnTo>
                            <a:pt x="495" y="73"/>
                          </a:lnTo>
                          <a:lnTo>
                            <a:pt x="500" y="71"/>
                          </a:lnTo>
                          <a:lnTo>
                            <a:pt x="504" y="71"/>
                          </a:lnTo>
                          <a:lnTo>
                            <a:pt x="510" y="70"/>
                          </a:lnTo>
                          <a:lnTo>
                            <a:pt x="515" y="67"/>
                          </a:lnTo>
                          <a:lnTo>
                            <a:pt x="519" y="66"/>
                          </a:lnTo>
                          <a:lnTo>
                            <a:pt x="524" y="64"/>
                          </a:lnTo>
                          <a:lnTo>
                            <a:pt x="529" y="63"/>
                          </a:lnTo>
                          <a:lnTo>
                            <a:pt x="534" y="60"/>
                          </a:lnTo>
                          <a:lnTo>
                            <a:pt x="539" y="59"/>
                          </a:lnTo>
                          <a:lnTo>
                            <a:pt x="543" y="56"/>
                          </a:lnTo>
                          <a:lnTo>
                            <a:pt x="548" y="54"/>
                          </a:lnTo>
                          <a:lnTo>
                            <a:pt x="552" y="52"/>
                          </a:lnTo>
                          <a:lnTo>
                            <a:pt x="556" y="51"/>
                          </a:lnTo>
                          <a:lnTo>
                            <a:pt x="562" y="48"/>
                          </a:lnTo>
                          <a:lnTo>
                            <a:pt x="567" y="46"/>
                          </a:lnTo>
                          <a:lnTo>
                            <a:pt x="571" y="44"/>
                          </a:lnTo>
                          <a:lnTo>
                            <a:pt x="577" y="41"/>
                          </a:lnTo>
                          <a:lnTo>
                            <a:pt x="581" y="39"/>
                          </a:lnTo>
                          <a:lnTo>
                            <a:pt x="586" y="38"/>
                          </a:lnTo>
                          <a:lnTo>
                            <a:pt x="591" y="35"/>
                          </a:lnTo>
                          <a:lnTo>
                            <a:pt x="596" y="34"/>
                          </a:lnTo>
                          <a:lnTo>
                            <a:pt x="600" y="33"/>
                          </a:lnTo>
                          <a:lnTo>
                            <a:pt x="606" y="31"/>
                          </a:lnTo>
                          <a:lnTo>
                            <a:pt x="611" y="29"/>
                          </a:lnTo>
                          <a:lnTo>
                            <a:pt x="616" y="28"/>
                          </a:lnTo>
                          <a:lnTo>
                            <a:pt x="619" y="27"/>
                          </a:lnTo>
                          <a:lnTo>
                            <a:pt x="622" y="27"/>
                          </a:lnTo>
                          <a:lnTo>
                            <a:pt x="625" y="26"/>
                          </a:lnTo>
                          <a:lnTo>
                            <a:pt x="628" y="26"/>
                          </a:lnTo>
                          <a:lnTo>
                            <a:pt x="625" y="24"/>
                          </a:lnTo>
                          <a:lnTo>
                            <a:pt x="624" y="21"/>
                          </a:lnTo>
                          <a:lnTo>
                            <a:pt x="621" y="18"/>
                          </a:lnTo>
                          <a:lnTo>
                            <a:pt x="618" y="14"/>
                          </a:lnTo>
                          <a:lnTo>
                            <a:pt x="621" y="13"/>
                          </a:lnTo>
                          <a:lnTo>
                            <a:pt x="625" y="13"/>
                          </a:lnTo>
                          <a:lnTo>
                            <a:pt x="628" y="13"/>
                          </a:lnTo>
                          <a:lnTo>
                            <a:pt x="632" y="13"/>
                          </a:lnTo>
                          <a:lnTo>
                            <a:pt x="637" y="13"/>
                          </a:lnTo>
                          <a:lnTo>
                            <a:pt x="641" y="13"/>
                          </a:lnTo>
                          <a:lnTo>
                            <a:pt x="644" y="13"/>
                          </a:lnTo>
                          <a:lnTo>
                            <a:pt x="648" y="13"/>
                          </a:lnTo>
                          <a:lnTo>
                            <a:pt x="651" y="13"/>
                          </a:lnTo>
                          <a:lnTo>
                            <a:pt x="656" y="13"/>
                          </a:lnTo>
                          <a:lnTo>
                            <a:pt x="660" y="13"/>
                          </a:lnTo>
                          <a:lnTo>
                            <a:pt x="663" y="13"/>
                          </a:lnTo>
                          <a:lnTo>
                            <a:pt x="667" y="13"/>
                          </a:lnTo>
                          <a:lnTo>
                            <a:pt x="670" y="13"/>
                          </a:lnTo>
                          <a:lnTo>
                            <a:pt x="674" y="13"/>
                          </a:lnTo>
                          <a:lnTo>
                            <a:pt x="679" y="13"/>
                          </a:lnTo>
                          <a:lnTo>
                            <a:pt x="682" y="13"/>
                          </a:lnTo>
                          <a:lnTo>
                            <a:pt x="686" y="13"/>
                          </a:lnTo>
                          <a:lnTo>
                            <a:pt x="689" y="13"/>
                          </a:lnTo>
                          <a:lnTo>
                            <a:pt x="693" y="13"/>
                          </a:lnTo>
                          <a:lnTo>
                            <a:pt x="696" y="13"/>
                          </a:lnTo>
                          <a:lnTo>
                            <a:pt x="700" y="13"/>
                          </a:lnTo>
                          <a:lnTo>
                            <a:pt x="704" y="13"/>
                          </a:lnTo>
                          <a:lnTo>
                            <a:pt x="707" y="13"/>
                          </a:lnTo>
                          <a:lnTo>
                            <a:pt x="711" y="13"/>
                          </a:lnTo>
                          <a:lnTo>
                            <a:pt x="714" y="13"/>
                          </a:lnTo>
                          <a:lnTo>
                            <a:pt x="718" y="13"/>
                          </a:lnTo>
                          <a:lnTo>
                            <a:pt x="721" y="13"/>
                          </a:lnTo>
                          <a:lnTo>
                            <a:pt x="724" y="13"/>
                          </a:lnTo>
                          <a:lnTo>
                            <a:pt x="729" y="13"/>
                          </a:lnTo>
                          <a:lnTo>
                            <a:pt x="731" y="13"/>
                          </a:lnTo>
                          <a:lnTo>
                            <a:pt x="734" y="14"/>
                          </a:lnTo>
                          <a:lnTo>
                            <a:pt x="738" y="14"/>
                          </a:lnTo>
                          <a:lnTo>
                            <a:pt x="742" y="14"/>
                          </a:lnTo>
                          <a:lnTo>
                            <a:pt x="744" y="14"/>
                          </a:lnTo>
                          <a:lnTo>
                            <a:pt x="746" y="14"/>
                          </a:lnTo>
                          <a:lnTo>
                            <a:pt x="750" y="14"/>
                          </a:lnTo>
                          <a:lnTo>
                            <a:pt x="753" y="14"/>
                          </a:lnTo>
                          <a:lnTo>
                            <a:pt x="756" y="14"/>
                          </a:lnTo>
                          <a:lnTo>
                            <a:pt x="759" y="14"/>
                          </a:lnTo>
                          <a:lnTo>
                            <a:pt x="762" y="14"/>
                          </a:lnTo>
                          <a:lnTo>
                            <a:pt x="764" y="14"/>
                          </a:lnTo>
                          <a:lnTo>
                            <a:pt x="766" y="14"/>
                          </a:lnTo>
                          <a:lnTo>
                            <a:pt x="770" y="15"/>
                          </a:lnTo>
                          <a:lnTo>
                            <a:pt x="772" y="15"/>
                          </a:lnTo>
                          <a:lnTo>
                            <a:pt x="775" y="15"/>
                          </a:lnTo>
                          <a:lnTo>
                            <a:pt x="778" y="15"/>
                          </a:lnTo>
                          <a:lnTo>
                            <a:pt x="781" y="15"/>
                          </a:lnTo>
                          <a:lnTo>
                            <a:pt x="785" y="15"/>
                          </a:lnTo>
                          <a:lnTo>
                            <a:pt x="790" y="15"/>
                          </a:lnTo>
                          <a:lnTo>
                            <a:pt x="795" y="15"/>
                          </a:lnTo>
                          <a:lnTo>
                            <a:pt x="800" y="16"/>
                          </a:lnTo>
                          <a:lnTo>
                            <a:pt x="804" y="16"/>
                          </a:lnTo>
                          <a:lnTo>
                            <a:pt x="808" y="16"/>
                          </a:lnTo>
                          <a:lnTo>
                            <a:pt x="813" y="18"/>
                          </a:lnTo>
                          <a:lnTo>
                            <a:pt x="816" y="18"/>
                          </a:lnTo>
                          <a:lnTo>
                            <a:pt x="815" y="21"/>
                          </a:lnTo>
                          <a:lnTo>
                            <a:pt x="816" y="25"/>
                          </a:lnTo>
                          <a:lnTo>
                            <a:pt x="816" y="28"/>
                          </a:lnTo>
                          <a:lnTo>
                            <a:pt x="818" y="33"/>
                          </a:lnTo>
                          <a:lnTo>
                            <a:pt x="820" y="37"/>
                          </a:lnTo>
                          <a:lnTo>
                            <a:pt x="821" y="41"/>
                          </a:lnTo>
                          <a:lnTo>
                            <a:pt x="823" y="45"/>
                          </a:lnTo>
                          <a:lnTo>
                            <a:pt x="827" y="48"/>
                          </a:lnTo>
                          <a:lnTo>
                            <a:pt x="829" y="52"/>
                          </a:lnTo>
                          <a:lnTo>
                            <a:pt x="833" y="56"/>
                          </a:lnTo>
                          <a:lnTo>
                            <a:pt x="835" y="59"/>
                          </a:lnTo>
                          <a:lnTo>
                            <a:pt x="840" y="64"/>
                          </a:lnTo>
                          <a:lnTo>
                            <a:pt x="842" y="66"/>
                          </a:lnTo>
                          <a:lnTo>
                            <a:pt x="847" y="70"/>
                          </a:lnTo>
                          <a:lnTo>
                            <a:pt x="852" y="73"/>
                          </a:lnTo>
                          <a:lnTo>
                            <a:pt x="855" y="76"/>
                          </a:lnTo>
                          <a:lnTo>
                            <a:pt x="860" y="79"/>
                          </a:lnTo>
                          <a:lnTo>
                            <a:pt x="865" y="82"/>
                          </a:lnTo>
                          <a:lnTo>
                            <a:pt x="870" y="83"/>
                          </a:lnTo>
                          <a:lnTo>
                            <a:pt x="874" y="85"/>
                          </a:lnTo>
                          <a:lnTo>
                            <a:pt x="878" y="86"/>
                          </a:lnTo>
                          <a:lnTo>
                            <a:pt x="884" y="89"/>
                          </a:lnTo>
                          <a:lnTo>
                            <a:pt x="889" y="89"/>
                          </a:lnTo>
                          <a:lnTo>
                            <a:pt x="893" y="91"/>
                          </a:lnTo>
                          <a:lnTo>
                            <a:pt x="898" y="91"/>
                          </a:lnTo>
                          <a:lnTo>
                            <a:pt x="902" y="91"/>
                          </a:lnTo>
                          <a:lnTo>
                            <a:pt x="906" y="91"/>
                          </a:lnTo>
                          <a:lnTo>
                            <a:pt x="911" y="91"/>
                          </a:lnTo>
                          <a:lnTo>
                            <a:pt x="915" y="89"/>
                          </a:lnTo>
                          <a:lnTo>
                            <a:pt x="920" y="89"/>
                          </a:lnTo>
                          <a:lnTo>
                            <a:pt x="923" y="86"/>
                          </a:lnTo>
                          <a:lnTo>
                            <a:pt x="927" y="85"/>
                          </a:lnTo>
                          <a:lnTo>
                            <a:pt x="925" y="83"/>
                          </a:lnTo>
                          <a:lnTo>
                            <a:pt x="924" y="79"/>
                          </a:lnTo>
                          <a:lnTo>
                            <a:pt x="923" y="77"/>
                          </a:lnTo>
                          <a:lnTo>
                            <a:pt x="922" y="75"/>
                          </a:lnTo>
                          <a:lnTo>
                            <a:pt x="920" y="70"/>
                          </a:lnTo>
                          <a:lnTo>
                            <a:pt x="917" y="65"/>
                          </a:lnTo>
                          <a:lnTo>
                            <a:pt x="915" y="62"/>
                          </a:lnTo>
                          <a:lnTo>
                            <a:pt x="911" y="56"/>
                          </a:lnTo>
                          <a:lnTo>
                            <a:pt x="909" y="52"/>
                          </a:lnTo>
                          <a:lnTo>
                            <a:pt x="906" y="48"/>
                          </a:lnTo>
                          <a:lnTo>
                            <a:pt x="902" y="44"/>
                          </a:lnTo>
                          <a:lnTo>
                            <a:pt x="898" y="40"/>
                          </a:lnTo>
                          <a:lnTo>
                            <a:pt x="895" y="37"/>
                          </a:lnTo>
                          <a:lnTo>
                            <a:pt x="891" y="33"/>
                          </a:lnTo>
                          <a:lnTo>
                            <a:pt x="889" y="31"/>
                          </a:lnTo>
                          <a:lnTo>
                            <a:pt x="884" y="27"/>
                          </a:lnTo>
                          <a:lnTo>
                            <a:pt x="879" y="25"/>
                          </a:lnTo>
                          <a:lnTo>
                            <a:pt x="876" y="22"/>
                          </a:lnTo>
                          <a:lnTo>
                            <a:pt x="878" y="22"/>
                          </a:lnTo>
                          <a:lnTo>
                            <a:pt x="880" y="22"/>
                          </a:lnTo>
                          <a:lnTo>
                            <a:pt x="884" y="22"/>
                          </a:lnTo>
                          <a:lnTo>
                            <a:pt x="886" y="22"/>
                          </a:lnTo>
                          <a:lnTo>
                            <a:pt x="890" y="22"/>
                          </a:lnTo>
                          <a:lnTo>
                            <a:pt x="892" y="22"/>
                          </a:lnTo>
                          <a:lnTo>
                            <a:pt x="896" y="22"/>
                          </a:lnTo>
                          <a:lnTo>
                            <a:pt x="898" y="22"/>
                          </a:lnTo>
                          <a:lnTo>
                            <a:pt x="902" y="22"/>
                          </a:lnTo>
                          <a:lnTo>
                            <a:pt x="904" y="22"/>
                          </a:lnTo>
                          <a:lnTo>
                            <a:pt x="908" y="22"/>
                          </a:lnTo>
                          <a:lnTo>
                            <a:pt x="911" y="22"/>
                          </a:lnTo>
                          <a:lnTo>
                            <a:pt x="915" y="22"/>
                          </a:lnTo>
                          <a:lnTo>
                            <a:pt x="918" y="22"/>
                          </a:lnTo>
                          <a:lnTo>
                            <a:pt x="922" y="22"/>
                          </a:lnTo>
                          <a:lnTo>
                            <a:pt x="925" y="22"/>
                          </a:lnTo>
                          <a:lnTo>
                            <a:pt x="928" y="21"/>
                          </a:lnTo>
                          <a:lnTo>
                            <a:pt x="931" y="21"/>
                          </a:lnTo>
                          <a:lnTo>
                            <a:pt x="935" y="21"/>
                          </a:lnTo>
                          <a:lnTo>
                            <a:pt x="940" y="21"/>
                          </a:lnTo>
                          <a:lnTo>
                            <a:pt x="942" y="21"/>
                          </a:lnTo>
                          <a:lnTo>
                            <a:pt x="947" y="21"/>
                          </a:lnTo>
                          <a:lnTo>
                            <a:pt x="949" y="21"/>
                          </a:lnTo>
                          <a:lnTo>
                            <a:pt x="954" y="21"/>
                          </a:lnTo>
                          <a:lnTo>
                            <a:pt x="956" y="21"/>
                          </a:lnTo>
                          <a:lnTo>
                            <a:pt x="961" y="21"/>
                          </a:lnTo>
                          <a:lnTo>
                            <a:pt x="965" y="21"/>
                          </a:lnTo>
                          <a:lnTo>
                            <a:pt x="969" y="21"/>
                          </a:lnTo>
                          <a:lnTo>
                            <a:pt x="972" y="21"/>
                          </a:lnTo>
                          <a:lnTo>
                            <a:pt x="976" y="21"/>
                          </a:lnTo>
                          <a:lnTo>
                            <a:pt x="980" y="21"/>
                          </a:lnTo>
                          <a:lnTo>
                            <a:pt x="985" y="21"/>
                          </a:lnTo>
                          <a:lnTo>
                            <a:pt x="988" y="21"/>
                          </a:lnTo>
                          <a:lnTo>
                            <a:pt x="992" y="21"/>
                          </a:lnTo>
                          <a:lnTo>
                            <a:pt x="995" y="21"/>
                          </a:lnTo>
                          <a:lnTo>
                            <a:pt x="1000" y="21"/>
                          </a:lnTo>
                          <a:lnTo>
                            <a:pt x="1004" y="20"/>
                          </a:lnTo>
                          <a:lnTo>
                            <a:pt x="1007" y="20"/>
                          </a:lnTo>
                          <a:lnTo>
                            <a:pt x="1012" y="20"/>
                          </a:lnTo>
                          <a:lnTo>
                            <a:pt x="1017" y="20"/>
                          </a:lnTo>
                          <a:lnTo>
                            <a:pt x="1020" y="20"/>
                          </a:lnTo>
                          <a:lnTo>
                            <a:pt x="1025" y="20"/>
                          </a:lnTo>
                          <a:lnTo>
                            <a:pt x="1029" y="20"/>
                          </a:lnTo>
                          <a:lnTo>
                            <a:pt x="1033" y="20"/>
                          </a:lnTo>
                          <a:lnTo>
                            <a:pt x="1038" y="20"/>
                          </a:lnTo>
                          <a:lnTo>
                            <a:pt x="1042" y="20"/>
                          </a:lnTo>
                          <a:lnTo>
                            <a:pt x="1047" y="20"/>
                          </a:lnTo>
                          <a:lnTo>
                            <a:pt x="1050" y="20"/>
                          </a:lnTo>
                          <a:lnTo>
                            <a:pt x="1055" y="19"/>
                          </a:lnTo>
                          <a:lnTo>
                            <a:pt x="1060" y="19"/>
                          </a:lnTo>
                          <a:lnTo>
                            <a:pt x="1063" y="19"/>
                          </a:lnTo>
                          <a:lnTo>
                            <a:pt x="1068" y="19"/>
                          </a:lnTo>
                          <a:lnTo>
                            <a:pt x="1073" y="19"/>
                          </a:lnTo>
                          <a:lnTo>
                            <a:pt x="1076" y="19"/>
                          </a:lnTo>
                          <a:lnTo>
                            <a:pt x="1081" y="19"/>
                          </a:lnTo>
                          <a:lnTo>
                            <a:pt x="1084" y="19"/>
                          </a:lnTo>
                          <a:lnTo>
                            <a:pt x="1089" y="18"/>
                          </a:lnTo>
                          <a:lnTo>
                            <a:pt x="1094" y="18"/>
                          </a:lnTo>
                          <a:lnTo>
                            <a:pt x="1099" y="18"/>
                          </a:lnTo>
                          <a:lnTo>
                            <a:pt x="1102" y="18"/>
                          </a:lnTo>
                          <a:lnTo>
                            <a:pt x="1107" y="18"/>
                          </a:lnTo>
                          <a:lnTo>
                            <a:pt x="1112" y="18"/>
                          </a:lnTo>
                          <a:lnTo>
                            <a:pt x="1115" y="18"/>
                          </a:lnTo>
                          <a:lnTo>
                            <a:pt x="1120" y="18"/>
                          </a:lnTo>
                          <a:lnTo>
                            <a:pt x="1118" y="21"/>
                          </a:lnTo>
                          <a:lnTo>
                            <a:pt x="1115" y="24"/>
                          </a:lnTo>
                          <a:lnTo>
                            <a:pt x="1113" y="27"/>
                          </a:lnTo>
                          <a:lnTo>
                            <a:pt x="1112" y="31"/>
                          </a:lnTo>
                          <a:lnTo>
                            <a:pt x="1108" y="34"/>
                          </a:lnTo>
                          <a:lnTo>
                            <a:pt x="1106" y="38"/>
                          </a:lnTo>
                          <a:lnTo>
                            <a:pt x="1103" y="41"/>
                          </a:lnTo>
                          <a:lnTo>
                            <a:pt x="1103" y="44"/>
                          </a:lnTo>
                          <a:lnTo>
                            <a:pt x="1107" y="44"/>
                          </a:lnTo>
                          <a:lnTo>
                            <a:pt x="1113" y="45"/>
                          </a:lnTo>
                          <a:lnTo>
                            <a:pt x="1117" y="46"/>
                          </a:lnTo>
                          <a:lnTo>
                            <a:pt x="1122" y="47"/>
                          </a:lnTo>
                          <a:lnTo>
                            <a:pt x="1127" y="48"/>
                          </a:lnTo>
                          <a:lnTo>
                            <a:pt x="1132" y="50"/>
                          </a:lnTo>
                          <a:lnTo>
                            <a:pt x="1137" y="52"/>
                          </a:lnTo>
                          <a:lnTo>
                            <a:pt x="1141" y="54"/>
                          </a:lnTo>
                          <a:lnTo>
                            <a:pt x="1146" y="56"/>
                          </a:lnTo>
                          <a:lnTo>
                            <a:pt x="1151" y="59"/>
                          </a:lnTo>
                          <a:lnTo>
                            <a:pt x="1156" y="60"/>
                          </a:lnTo>
                          <a:lnTo>
                            <a:pt x="1160" y="64"/>
                          </a:lnTo>
                          <a:lnTo>
                            <a:pt x="1164" y="66"/>
                          </a:lnTo>
                          <a:lnTo>
                            <a:pt x="1170" y="69"/>
                          </a:lnTo>
                          <a:lnTo>
                            <a:pt x="1175" y="71"/>
                          </a:lnTo>
                          <a:lnTo>
                            <a:pt x="1179" y="73"/>
                          </a:lnTo>
                          <a:lnTo>
                            <a:pt x="1184" y="75"/>
                          </a:lnTo>
                          <a:lnTo>
                            <a:pt x="1189" y="76"/>
                          </a:lnTo>
                          <a:lnTo>
                            <a:pt x="1194" y="78"/>
                          </a:lnTo>
                          <a:lnTo>
                            <a:pt x="1198" y="81"/>
                          </a:lnTo>
                          <a:lnTo>
                            <a:pt x="1202" y="82"/>
                          </a:lnTo>
                          <a:lnTo>
                            <a:pt x="1208" y="82"/>
                          </a:lnTo>
                          <a:lnTo>
                            <a:pt x="1213" y="83"/>
                          </a:lnTo>
                          <a:lnTo>
                            <a:pt x="1217" y="83"/>
                          </a:lnTo>
                          <a:lnTo>
                            <a:pt x="1221" y="83"/>
                          </a:lnTo>
                          <a:lnTo>
                            <a:pt x="1227" y="82"/>
                          </a:lnTo>
                          <a:lnTo>
                            <a:pt x="1230" y="81"/>
                          </a:lnTo>
                          <a:lnTo>
                            <a:pt x="1236" y="79"/>
                          </a:lnTo>
                          <a:lnTo>
                            <a:pt x="1241" y="76"/>
                          </a:lnTo>
                          <a:lnTo>
                            <a:pt x="1246" y="73"/>
                          </a:lnTo>
                          <a:lnTo>
                            <a:pt x="1251" y="71"/>
                          </a:lnTo>
                          <a:lnTo>
                            <a:pt x="1257" y="67"/>
                          </a:lnTo>
                          <a:lnTo>
                            <a:pt x="1251" y="64"/>
                          </a:lnTo>
                          <a:lnTo>
                            <a:pt x="1246" y="59"/>
                          </a:lnTo>
                          <a:lnTo>
                            <a:pt x="1241" y="56"/>
                          </a:lnTo>
                          <a:lnTo>
                            <a:pt x="1236" y="52"/>
                          </a:lnTo>
                          <a:lnTo>
                            <a:pt x="1232" y="48"/>
                          </a:lnTo>
                          <a:lnTo>
                            <a:pt x="1227" y="45"/>
                          </a:lnTo>
                          <a:lnTo>
                            <a:pt x="1222" y="41"/>
                          </a:lnTo>
                          <a:lnTo>
                            <a:pt x="1217" y="38"/>
                          </a:lnTo>
                          <a:lnTo>
                            <a:pt x="1213" y="34"/>
                          </a:lnTo>
                          <a:lnTo>
                            <a:pt x="1208" y="31"/>
                          </a:lnTo>
                          <a:lnTo>
                            <a:pt x="1202" y="28"/>
                          </a:lnTo>
                          <a:lnTo>
                            <a:pt x="1197" y="26"/>
                          </a:lnTo>
                          <a:lnTo>
                            <a:pt x="1192" y="22"/>
                          </a:lnTo>
                          <a:lnTo>
                            <a:pt x="1188" y="20"/>
                          </a:lnTo>
                          <a:lnTo>
                            <a:pt x="1182" y="18"/>
                          </a:lnTo>
                          <a:lnTo>
                            <a:pt x="1177" y="15"/>
                          </a:lnTo>
                          <a:lnTo>
                            <a:pt x="1182" y="15"/>
                          </a:lnTo>
                          <a:lnTo>
                            <a:pt x="1187" y="15"/>
                          </a:lnTo>
                          <a:lnTo>
                            <a:pt x="1190" y="14"/>
                          </a:lnTo>
                          <a:lnTo>
                            <a:pt x="1195" y="14"/>
                          </a:lnTo>
                          <a:lnTo>
                            <a:pt x="1200" y="14"/>
                          </a:lnTo>
                          <a:lnTo>
                            <a:pt x="1203" y="14"/>
                          </a:lnTo>
                          <a:lnTo>
                            <a:pt x="1208" y="13"/>
                          </a:lnTo>
                          <a:lnTo>
                            <a:pt x="1213" y="13"/>
                          </a:lnTo>
                          <a:lnTo>
                            <a:pt x="1217" y="13"/>
                          </a:lnTo>
                          <a:lnTo>
                            <a:pt x="1221" y="13"/>
                          </a:lnTo>
                          <a:lnTo>
                            <a:pt x="1226" y="13"/>
                          </a:lnTo>
                          <a:lnTo>
                            <a:pt x="1230" y="13"/>
                          </a:lnTo>
                          <a:lnTo>
                            <a:pt x="1234" y="12"/>
                          </a:lnTo>
                          <a:lnTo>
                            <a:pt x="1239" y="12"/>
                          </a:lnTo>
                          <a:lnTo>
                            <a:pt x="1243" y="12"/>
                          </a:lnTo>
                          <a:lnTo>
                            <a:pt x="1247" y="12"/>
                          </a:lnTo>
                          <a:lnTo>
                            <a:pt x="1251" y="12"/>
                          </a:lnTo>
                          <a:lnTo>
                            <a:pt x="1255" y="10"/>
                          </a:lnTo>
                          <a:lnTo>
                            <a:pt x="1260" y="10"/>
                          </a:lnTo>
                          <a:lnTo>
                            <a:pt x="1264" y="10"/>
                          </a:lnTo>
                          <a:lnTo>
                            <a:pt x="1268" y="10"/>
                          </a:lnTo>
                          <a:lnTo>
                            <a:pt x="1272" y="10"/>
                          </a:lnTo>
                          <a:lnTo>
                            <a:pt x="1275" y="9"/>
                          </a:lnTo>
                          <a:lnTo>
                            <a:pt x="1280" y="9"/>
                          </a:lnTo>
                          <a:lnTo>
                            <a:pt x="1284" y="9"/>
                          </a:lnTo>
                          <a:lnTo>
                            <a:pt x="1289" y="9"/>
                          </a:lnTo>
                          <a:lnTo>
                            <a:pt x="1291" y="8"/>
                          </a:lnTo>
                          <a:lnTo>
                            <a:pt x="1296" y="8"/>
                          </a:lnTo>
                          <a:lnTo>
                            <a:pt x="1300" y="8"/>
                          </a:lnTo>
                          <a:lnTo>
                            <a:pt x="1304" y="8"/>
                          </a:lnTo>
                          <a:lnTo>
                            <a:pt x="1309" y="8"/>
                          </a:lnTo>
                          <a:lnTo>
                            <a:pt x="1312" y="8"/>
                          </a:lnTo>
                          <a:lnTo>
                            <a:pt x="1316" y="8"/>
                          </a:lnTo>
                          <a:lnTo>
                            <a:pt x="1319" y="7"/>
                          </a:lnTo>
                          <a:lnTo>
                            <a:pt x="1323" y="7"/>
                          </a:lnTo>
                          <a:lnTo>
                            <a:pt x="1327" y="7"/>
                          </a:lnTo>
                          <a:lnTo>
                            <a:pt x="1330" y="6"/>
                          </a:lnTo>
                          <a:lnTo>
                            <a:pt x="1334" y="6"/>
                          </a:lnTo>
                          <a:lnTo>
                            <a:pt x="1338" y="6"/>
                          </a:lnTo>
                          <a:lnTo>
                            <a:pt x="1342" y="6"/>
                          </a:lnTo>
                          <a:lnTo>
                            <a:pt x="1346" y="6"/>
                          </a:lnTo>
                          <a:lnTo>
                            <a:pt x="1349" y="5"/>
                          </a:lnTo>
                          <a:lnTo>
                            <a:pt x="1351" y="5"/>
                          </a:lnTo>
                          <a:lnTo>
                            <a:pt x="1356" y="5"/>
                          </a:lnTo>
                          <a:lnTo>
                            <a:pt x="1359" y="5"/>
                          </a:lnTo>
                          <a:lnTo>
                            <a:pt x="1362" y="3"/>
                          </a:lnTo>
                          <a:lnTo>
                            <a:pt x="1366" y="3"/>
                          </a:lnTo>
                          <a:lnTo>
                            <a:pt x="1369" y="3"/>
                          </a:lnTo>
                          <a:lnTo>
                            <a:pt x="1372" y="3"/>
                          </a:lnTo>
                          <a:lnTo>
                            <a:pt x="1375" y="3"/>
                          </a:lnTo>
                          <a:lnTo>
                            <a:pt x="1379" y="3"/>
                          </a:lnTo>
                          <a:lnTo>
                            <a:pt x="1382" y="3"/>
                          </a:lnTo>
                          <a:lnTo>
                            <a:pt x="1385" y="2"/>
                          </a:lnTo>
                          <a:lnTo>
                            <a:pt x="1387" y="2"/>
                          </a:lnTo>
                          <a:lnTo>
                            <a:pt x="1389" y="1"/>
                          </a:lnTo>
                          <a:lnTo>
                            <a:pt x="1393" y="1"/>
                          </a:lnTo>
                          <a:lnTo>
                            <a:pt x="1395" y="1"/>
                          </a:lnTo>
                          <a:lnTo>
                            <a:pt x="1398" y="0"/>
                          </a:lnTo>
                          <a:lnTo>
                            <a:pt x="1401" y="0"/>
                          </a:lnTo>
                          <a:lnTo>
                            <a:pt x="1405" y="0"/>
                          </a:lnTo>
                          <a:lnTo>
                            <a:pt x="1407" y="0"/>
                          </a:lnTo>
                          <a:lnTo>
                            <a:pt x="1410" y="0"/>
                          </a:lnTo>
                          <a:lnTo>
                            <a:pt x="1412" y="0"/>
                          </a:lnTo>
                          <a:lnTo>
                            <a:pt x="1416" y="0"/>
                          </a:lnTo>
                          <a:lnTo>
                            <a:pt x="1425" y="84"/>
                          </a:lnTo>
                          <a:lnTo>
                            <a:pt x="1424" y="84"/>
                          </a:lnTo>
                          <a:lnTo>
                            <a:pt x="1421" y="84"/>
                          </a:lnTo>
                          <a:lnTo>
                            <a:pt x="1420" y="84"/>
                          </a:lnTo>
                          <a:lnTo>
                            <a:pt x="1416" y="84"/>
                          </a:lnTo>
                          <a:lnTo>
                            <a:pt x="1412" y="85"/>
                          </a:lnTo>
                          <a:lnTo>
                            <a:pt x="1407" y="85"/>
                          </a:lnTo>
                          <a:lnTo>
                            <a:pt x="1402" y="86"/>
                          </a:lnTo>
                          <a:lnTo>
                            <a:pt x="1400" y="86"/>
                          </a:lnTo>
                          <a:lnTo>
                            <a:pt x="1397" y="86"/>
                          </a:lnTo>
                          <a:lnTo>
                            <a:pt x="1393" y="86"/>
                          </a:lnTo>
                          <a:lnTo>
                            <a:pt x="1389" y="88"/>
                          </a:lnTo>
                          <a:lnTo>
                            <a:pt x="1387" y="88"/>
                          </a:lnTo>
                          <a:lnTo>
                            <a:pt x="1383" y="89"/>
                          </a:lnTo>
                          <a:lnTo>
                            <a:pt x="1380" y="89"/>
                          </a:lnTo>
                          <a:lnTo>
                            <a:pt x="1376" y="89"/>
                          </a:lnTo>
                          <a:lnTo>
                            <a:pt x="1372" y="89"/>
                          </a:lnTo>
                          <a:lnTo>
                            <a:pt x="1368" y="90"/>
                          </a:lnTo>
                          <a:lnTo>
                            <a:pt x="1363" y="90"/>
                          </a:lnTo>
                          <a:lnTo>
                            <a:pt x="1360" y="91"/>
                          </a:lnTo>
                          <a:lnTo>
                            <a:pt x="1354" y="91"/>
                          </a:lnTo>
                          <a:lnTo>
                            <a:pt x="1350" y="91"/>
                          </a:lnTo>
                          <a:lnTo>
                            <a:pt x="1346" y="92"/>
                          </a:lnTo>
                          <a:lnTo>
                            <a:pt x="1341" y="94"/>
                          </a:lnTo>
                          <a:lnTo>
                            <a:pt x="1335" y="94"/>
                          </a:lnTo>
                          <a:lnTo>
                            <a:pt x="1329" y="94"/>
                          </a:lnTo>
                          <a:lnTo>
                            <a:pt x="1324" y="94"/>
                          </a:lnTo>
                          <a:lnTo>
                            <a:pt x="1319" y="95"/>
                          </a:lnTo>
                          <a:lnTo>
                            <a:pt x="1312" y="96"/>
                          </a:lnTo>
                          <a:lnTo>
                            <a:pt x="1306" y="96"/>
                          </a:lnTo>
                          <a:lnTo>
                            <a:pt x="1302" y="97"/>
                          </a:lnTo>
                          <a:lnTo>
                            <a:pt x="1296" y="97"/>
                          </a:lnTo>
                          <a:lnTo>
                            <a:pt x="1289" y="97"/>
                          </a:lnTo>
                          <a:lnTo>
                            <a:pt x="1283" y="97"/>
                          </a:lnTo>
                          <a:lnTo>
                            <a:pt x="1275" y="98"/>
                          </a:lnTo>
                          <a:lnTo>
                            <a:pt x="1270" y="100"/>
                          </a:lnTo>
                          <a:lnTo>
                            <a:pt x="1262" y="100"/>
                          </a:lnTo>
                          <a:lnTo>
                            <a:pt x="1255" y="100"/>
                          </a:lnTo>
                          <a:lnTo>
                            <a:pt x="1249" y="100"/>
                          </a:lnTo>
                          <a:lnTo>
                            <a:pt x="1242" y="102"/>
                          </a:lnTo>
                          <a:lnTo>
                            <a:pt x="1235" y="102"/>
                          </a:lnTo>
                          <a:lnTo>
                            <a:pt x="1228" y="102"/>
                          </a:lnTo>
                          <a:lnTo>
                            <a:pt x="1220" y="102"/>
                          </a:lnTo>
                          <a:lnTo>
                            <a:pt x="1213" y="102"/>
                          </a:lnTo>
                          <a:lnTo>
                            <a:pt x="1205" y="103"/>
                          </a:lnTo>
                          <a:lnTo>
                            <a:pt x="1197" y="104"/>
                          </a:lnTo>
                          <a:lnTo>
                            <a:pt x="1190" y="104"/>
                          </a:lnTo>
                          <a:lnTo>
                            <a:pt x="1182" y="104"/>
                          </a:lnTo>
                          <a:lnTo>
                            <a:pt x="1173" y="104"/>
                          </a:lnTo>
                          <a:lnTo>
                            <a:pt x="1165" y="104"/>
                          </a:lnTo>
                          <a:lnTo>
                            <a:pt x="1157" y="105"/>
                          </a:lnTo>
                          <a:lnTo>
                            <a:pt x="1149" y="107"/>
                          </a:lnTo>
                          <a:lnTo>
                            <a:pt x="1140" y="107"/>
                          </a:lnTo>
                          <a:lnTo>
                            <a:pt x="1132" y="107"/>
                          </a:lnTo>
                          <a:lnTo>
                            <a:pt x="1122" y="107"/>
                          </a:lnTo>
                          <a:lnTo>
                            <a:pt x="1114" y="107"/>
                          </a:lnTo>
                          <a:lnTo>
                            <a:pt x="1112" y="103"/>
                          </a:lnTo>
                          <a:lnTo>
                            <a:pt x="1108" y="100"/>
                          </a:lnTo>
                          <a:lnTo>
                            <a:pt x="1106" y="95"/>
                          </a:lnTo>
                          <a:lnTo>
                            <a:pt x="1102" y="91"/>
                          </a:lnTo>
                          <a:lnTo>
                            <a:pt x="1099" y="89"/>
                          </a:lnTo>
                          <a:lnTo>
                            <a:pt x="1096" y="85"/>
                          </a:lnTo>
                          <a:lnTo>
                            <a:pt x="1094" y="82"/>
                          </a:lnTo>
                          <a:lnTo>
                            <a:pt x="1090" y="79"/>
                          </a:lnTo>
                          <a:lnTo>
                            <a:pt x="1086" y="76"/>
                          </a:lnTo>
                          <a:lnTo>
                            <a:pt x="1083" y="73"/>
                          </a:lnTo>
                          <a:lnTo>
                            <a:pt x="1080" y="71"/>
                          </a:lnTo>
                          <a:lnTo>
                            <a:pt x="1076" y="70"/>
                          </a:lnTo>
                          <a:lnTo>
                            <a:pt x="1074" y="67"/>
                          </a:lnTo>
                          <a:lnTo>
                            <a:pt x="1070" y="65"/>
                          </a:lnTo>
                          <a:lnTo>
                            <a:pt x="1065" y="64"/>
                          </a:lnTo>
                          <a:lnTo>
                            <a:pt x="1063" y="62"/>
                          </a:lnTo>
                          <a:lnTo>
                            <a:pt x="1060" y="60"/>
                          </a:lnTo>
                          <a:lnTo>
                            <a:pt x="1056" y="58"/>
                          </a:lnTo>
                          <a:lnTo>
                            <a:pt x="1051" y="56"/>
                          </a:lnTo>
                          <a:lnTo>
                            <a:pt x="1048" y="56"/>
                          </a:lnTo>
                          <a:lnTo>
                            <a:pt x="1044" y="53"/>
                          </a:lnTo>
                          <a:lnTo>
                            <a:pt x="1041" y="52"/>
                          </a:lnTo>
                          <a:lnTo>
                            <a:pt x="1037" y="51"/>
                          </a:lnTo>
                          <a:lnTo>
                            <a:pt x="1033" y="50"/>
                          </a:lnTo>
                          <a:lnTo>
                            <a:pt x="1030" y="48"/>
                          </a:lnTo>
                          <a:lnTo>
                            <a:pt x="1026" y="46"/>
                          </a:lnTo>
                          <a:lnTo>
                            <a:pt x="1022" y="45"/>
                          </a:lnTo>
                          <a:lnTo>
                            <a:pt x="1018" y="44"/>
                          </a:lnTo>
                          <a:lnTo>
                            <a:pt x="1014" y="43"/>
                          </a:lnTo>
                          <a:lnTo>
                            <a:pt x="1011" y="41"/>
                          </a:lnTo>
                          <a:lnTo>
                            <a:pt x="1007" y="39"/>
                          </a:lnTo>
                          <a:lnTo>
                            <a:pt x="1004" y="38"/>
                          </a:lnTo>
                          <a:lnTo>
                            <a:pt x="1001" y="38"/>
                          </a:lnTo>
                          <a:lnTo>
                            <a:pt x="1000" y="39"/>
                          </a:lnTo>
                          <a:lnTo>
                            <a:pt x="998" y="40"/>
                          </a:lnTo>
                          <a:lnTo>
                            <a:pt x="994" y="41"/>
                          </a:lnTo>
                          <a:lnTo>
                            <a:pt x="990" y="43"/>
                          </a:lnTo>
                          <a:lnTo>
                            <a:pt x="987" y="45"/>
                          </a:lnTo>
                          <a:lnTo>
                            <a:pt x="982" y="47"/>
                          </a:lnTo>
                          <a:lnTo>
                            <a:pt x="980" y="51"/>
                          </a:lnTo>
                          <a:lnTo>
                            <a:pt x="974" y="53"/>
                          </a:lnTo>
                          <a:lnTo>
                            <a:pt x="971" y="56"/>
                          </a:lnTo>
                          <a:lnTo>
                            <a:pt x="967" y="58"/>
                          </a:lnTo>
                          <a:lnTo>
                            <a:pt x="962" y="60"/>
                          </a:lnTo>
                          <a:lnTo>
                            <a:pt x="959" y="62"/>
                          </a:lnTo>
                          <a:lnTo>
                            <a:pt x="956" y="64"/>
                          </a:lnTo>
                          <a:lnTo>
                            <a:pt x="952" y="65"/>
                          </a:lnTo>
                          <a:lnTo>
                            <a:pt x="950" y="67"/>
                          </a:lnTo>
                          <a:lnTo>
                            <a:pt x="952" y="69"/>
                          </a:lnTo>
                          <a:lnTo>
                            <a:pt x="955" y="71"/>
                          </a:lnTo>
                          <a:lnTo>
                            <a:pt x="959" y="76"/>
                          </a:lnTo>
                          <a:lnTo>
                            <a:pt x="962" y="79"/>
                          </a:lnTo>
                          <a:lnTo>
                            <a:pt x="965" y="82"/>
                          </a:lnTo>
                          <a:lnTo>
                            <a:pt x="969" y="85"/>
                          </a:lnTo>
                          <a:lnTo>
                            <a:pt x="972" y="88"/>
                          </a:lnTo>
                          <a:lnTo>
                            <a:pt x="974" y="91"/>
                          </a:lnTo>
                          <a:lnTo>
                            <a:pt x="976" y="89"/>
                          </a:lnTo>
                          <a:lnTo>
                            <a:pt x="980" y="86"/>
                          </a:lnTo>
                          <a:lnTo>
                            <a:pt x="982" y="85"/>
                          </a:lnTo>
                          <a:lnTo>
                            <a:pt x="985" y="84"/>
                          </a:lnTo>
                          <a:lnTo>
                            <a:pt x="987" y="83"/>
                          </a:lnTo>
                          <a:lnTo>
                            <a:pt x="990" y="83"/>
                          </a:lnTo>
                          <a:lnTo>
                            <a:pt x="992" y="82"/>
                          </a:lnTo>
                          <a:lnTo>
                            <a:pt x="995" y="82"/>
                          </a:lnTo>
                          <a:lnTo>
                            <a:pt x="1000" y="82"/>
                          </a:lnTo>
                          <a:lnTo>
                            <a:pt x="1005" y="83"/>
                          </a:lnTo>
                          <a:lnTo>
                            <a:pt x="1010" y="84"/>
                          </a:lnTo>
                          <a:lnTo>
                            <a:pt x="1014" y="85"/>
                          </a:lnTo>
                          <a:lnTo>
                            <a:pt x="1018" y="86"/>
                          </a:lnTo>
                          <a:lnTo>
                            <a:pt x="1023" y="89"/>
                          </a:lnTo>
                          <a:lnTo>
                            <a:pt x="1026" y="91"/>
                          </a:lnTo>
                          <a:lnTo>
                            <a:pt x="1031" y="96"/>
                          </a:lnTo>
                          <a:lnTo>
                            <a:pt x="1035" y="98"/>
                          </a:lnTo>
                          <a:lnTo>
                            <a:pt x="1038" y="102"/>
                          </a:lnTo>
                          <a:lnTo>
                            <a:pt x="1043" y="104"/>
                          </a:lnTo>
                          <a:lnTo>
                            <a:pt x="1047" y="109"/>
                          </a:lnTo>
                          <a:lnTo>
                            <a:pt x="1042" y="109"/>
                          </a:lnTo>
                          <a:lnTo>
                            <a:pt x="1037" y="109"/>
                          </a:lnTo>
                          <a:lnTo>
                            <a:pt x="1032" y="109"/>
                          </a:lnTo>
                          <a:lnTo>
                            <a:pt x="1028" y="109"/>
                          </a:lnTo>
                          <a:lnTo>
                            <a:pt x="1022" y="109"/>
                          </a:lnTo>
                          <a:lnTo>
                            <a:pt x="1018" y="109"/>
                          </a:lnTo>
                          <a:lnTo>
                            <a:pt x="1012" y="109"/>
                          </a:lnTo>
                          <a:lnTo>
                            <a:pt x="1007" y="109"/>
                          </a:lnTo>
                          <a:lnTo>
                            <a:pt x="1003" y="108"/>
                          </a:lnTo>
                          <a:lnTo>
                            <a:pt x="998" y="108"/>
                          </a:lnTo>
                          <a:lnTo>
                            <a:pt x="992" y="108"/>
                          </a:lnTo>
                          <a:lnTo>
                            <a:pt x="987" y="108"/>
                          </a:lnTo>
                          <a:lnTo>
                            <a:pt x="982" y="108"/>
                          </a:lnTo>
                          <a:lnTo>
                            <a:pt x="978" y="108"/>
                          </a:lnTo>
                          <a:lnTo>
                            <a:pt x="973" y="108"/>
                          </a:lnTo>
                          <a:lnTo>
                            <a:pt x="968" y="108"/>
                          </a:lnTo>
                          <a:lnTo>
                            <a:pt x="965" y="107"/>
                          </a:lnTo>
                          <a:lnTo>
                            <a:pt x="962" y="107"/>
                          </a:lnTo>
                          <a:lnTo>
                            <a:pt x="960" y="107"/>
                          </a:lnTo>
                          <a:lnTo>
                            <a:pt x="958" y="107"/>
                          </a:lnTo>
                          <a:lnTo>
                            <a:pt x="954" y="107"/>
                          </a:lnTo>
                          <a:lnTo>
                            <a:pt x="952" y="107"/>
                          </a:lnTo>
                          <a:lnTo>
                            <a:pt x="949" y="107"/>
                          </a:lnTo>
                          <a:lnTo>
                            <a:pt x="947" y="107"/>
                          </a:lnTo>
                          <a:lnTo>
                            <a:pt x="944" y="107"/>
                          </a:lnTo>
                          <a:lnTo>
                            <a:pt x="942" y="107"/>
                          </a:lnTo>
                          <a:lnTo>
                            <a:pt x="940" y="107"/>
                          </a:lnTo>
                          <a:lnTo>
                            <a:pt x="936" y="107"/>
                          </a:lnTo>
                          <a:lnTo>
                            <a:pt x="931" y="107"/>
                          </a:lnTo>
                          <a:lnTo>
                            <a:pt x="927" y="107"/>
                          </a:lnTo>
                          <a:lnTo>
                            <a:pt x="924" y="107"/>
                          </a:lnTo>
                          <a:lnTo>
                            <a:pt x="921" y="107"/>
                          </a:lnTo>
                          <a:lnTo>
                            <a:pt x="918" y="107"/>
                          </a:lnTo>
                          <a:lnTo>
                            <a:pt x="916" y="107"/>
                          </a:lnTo>
                          <a:lnTo>
                            <a:pt x="914" y="107"/>
                          </a:lnTo>
                          <a:lnTo>
                            <a:pt x="910" y="107"/>
                          </a:lnTo>
                          <a:lnTo>
                            <a:pt x="908" y="107"/>
                          </a:lnTo>
                          <a:lnTo>
                            <a:pt x="905" y="107"/>
                          </a:lnTo>
                          <a:lnTo>
                            <a:pt x="903" y="105"/>
                          </a:lnTo>
                          <a:lnTo>
                            <a:pt x="899" y="105"/>
                          </a:lnTo>
                          <a:lnTo>
                            <a:pt x="897" y="105"/>
                          </a:lnTo>
                          <a:lnTo>
                            <a:pt x="895" y="105"/>
                          </a:lnTo>
                          <a:lnTo>
                            <a:pt x="892" y="105"/>
                          </a:lnTo>
                          <a:lnTo>
                            <a:pt x="889" y="105"/>
                          </a:lnTo>
                          <a:lnTo>
                            <a:pt x="886" y="105"/>
                          </a:lnTo>
                          <a:lnTo>
                            <a:pt x="884" y="105"/>
                          </a:lnTo>
                          <a:lnTo>
                            <a:pt x="880" y="104"/>
                          </a:lnTo>
                          <a:lnTo>
                            <a:pt x="877" y="104"/>
                          </a:lnTo>
                          <a:lnTo>
                            <a:pt x="873" y="104"/>
                          </a:lnTo>
                          <a:lnTo>
                            <a:pt x="870" y="104"/>
                          </a:lnTo>
                          <a:lnTo>
                            <a:pt x="866" y="104"/>
                          </a:lnTo>
                          <a:lnTo>
                            <a:pt x="863" y="104"/>
                          </a:lnTo>
                          <a:lnTo>
                            <a:pt x="858" y="104"/>
                          </a:lnTo>
                          <a:lnTo>
                            <a:pt x="855" y="104"/>
                          </a:lnTo>
                          <a:lnTo>
                            <a:pt x="852" y="104"/>
                          </a:lnTo>
                          <a:lnTo>
                            <a:pt x="848" y="104"/>
                          </a:lnTo>
                          <a:lnTo>
                            <a:pt x="845" y="104"/>
                          </a:lnTo>
                          <a:lnTo>
                            <a:pt x="840" y="104"/>
                          </a:lnTo>
                          <a:lnTo>
                            <a:pt x="838" y="104"/>
                          </a:lnTo>
                          <a:lnTo>
                            <a:pt x="834" y="104"/>
                          </a:lnTo>
                          <a:lnTo>
                            <a:pt x="831" y="104"/>
                          </a:lnTo>
                          <a:lnTo>
                            <a:pt x="827" y="104"/>
                          </a:lnTo>
                          <a:lnTo>
                            <a:pt x="826" y="100"/>
                          </a:lnTo>
                          <a:lnTo>
                            <a:pt x="826" y="96"/>
                          </a:lnTo>
                          <a:lnTo>
                            <a:pt x="825" y="91"/>
                          </a:lnTo>
                          <a:lnTo>
                            <a:pt x="823" y="89"/>
                          </a:lnTo>
                          <a:lnTo>
                            <a:pt x="822" y="84"/>
                          </a:lnTo>
                          <a:lnTo>
                            <a:pt x="822" y="81"/>
                          </a:lnTo>
                          <a:lnTo>
                            <a:pt x="821" y="76"/>
                          </a:lnTo>
                          <a:lnTo>
                            <a:pt x="821" y="73"/>
                          </a:lnTo>
                          <a:lnTo>
                            <a:pt x="818" y="73"/>
                          </a:lnTo>
                          <a:lnTo>
                            <a:pt x="814" y="76"/>
                          </a:lnTo>
                          <a:lnTo>
                            <a:pt x="810" y="76"/>
                          </a:lnTo>
                          <a:lnTo>
                            <a:pt x="807" y="78"/>
                          </a:lnTo>
                          <a:lnTo>
                            <a:pt x="803" y="78"/>
                          </a:lnTo>
                          <a:lnTo>
                            <a:pt x="800" y="78"/>
                          </a:lnTo>
                          <a:lnTo>
                            <a:pt x="797" y="76"/>
                          </a:lnTo>
                          <a:lnTo>
                            <a:pt x="795" y="76"/>
                          </a:lnTo>
                          <a:lnTo>
                            <a:pt x="793" y="75"/>
                          </a:lnTo>
                          <a:lnTo>
                            <a:pt x="790" y="73"/>
                          </a:lnTo>
                          <a:lnTo>
                            <a:pt x="787" y="71"/>
                          </a:lnTo>
                          <a:lnTo>
                            <a:pt x="784" y="70"/>
                          </a:lnTo>
                          <a:lnTo>
                            <a:pt x="780" y="66"/>
                          </a:lnTo>
                          <a:lnTo>
                            <a:pt x="775" y="62"/>
                          </a:lnTo>
                          <a:lnTo>
                            <a:pt x="772" y="59"/>
                          </a:lnTo>
                          <a:lnTo>
                            <a:pt x="770" y="56"/>
                          </a:lnTo>
                          <a:lnTo>
                            <a:pt x="766" y="53"/>
                          </a:lnTo>
                          <a:lnTo>
                            <a:pt x="765" y="51"/>
                          </a:lnTo>
                          <a:lnTo>
                            <a:pt x="761" y="46"/>
                          </a:lnTo>
                          <a:lnTo>
                            <a:pt x="756" y="41"/>
                          </a:lnTo>
                          <a:lnTo>
                            <a:pt x="753" y="39"/>
                          </a:lnTo>
                          <a:lnTo>
                            <a:pt x="751" y="38"/>
                          </a:lnTo>
                          <a:lnTo>
                            <a:pt x="748" y="35"/>
                          </a:lnTo>
                          <a:lnTo>
                            <a:pt x="745" y="34"/>
                          </a:lnTo>
                          <a:lnTo>
                            <a:pt x="742" y="33"/>
                          </a:lnTo>
                          <a:lnTo>
                            <a:pt x="739" y="33"/>
                          </a:lnTo>
                          <a:lnTo>
                            <a:pt x="737" y="32"/>
                          </a:lnTo>
                          <a:lnTo>
                            <a:pt x="733" y="32"/>
                          </a:lnTo>
                          <a:lnTo>
                            <a:pt x="729" y="37"/>
                          </a:lnTo>
                          <a:lnTo>
                            <a:pt x="726" y="41"/>
                          </a:lnTo>
                          <a:lnTo>
                            <a:pt x="724" y="46"/>
                          </a:lnTo>
                          <a:lnTo>
                            <a:pt x="721" y="52"/>
                          </a:lnTo>
                          <a:lnTo>
                            <a:pt x="720" y="56"/>
                          </a:lnTo>
                          <a:lnTo>
                            <a:pt x="720" y="62"/>
                          </a:lnTo>
                          <a:lnTo>
                            <a:pt x="721" y="66"/>
                          </a:lnTo>
                          <a:lnTo>
                            <a:pt x="723" y="71"/>
                          </a:lnTo>
                          <a:lnTo>
                            <a:pt x="724" y="73"/>
                          </a:lnTo>
                          <a:lnTo>
                            <a:pt x="726" y="79"/>
                          </a:lnTo>
                          <a:lnTo>
                            <a:pt x="729" y="83"/>
                          </a:lnTo>
                          <a:lnTo>
                            <a:pt x="732" y="86"/>
                          </a:lnTo>
                          <a:lnTo>
                            <a:pt x="734" y="91"/>
                          </a:lnTo>
                          <a:lnTo>
                            <a:pt x="739" y="94"/>
                          </a:lnTo>
                          <a:lnTo>
                            <a:pt x="744" y="97"/>
                          </a:lnTo>
                          <a:lnTo>
                            <a:pt x="749" y="102"/>
                          </a:lnTo>
                          <a:lnTo>
                            <a:pt x="744" y="102"/>
                          </a:lnTo>
                          <a:lnTo>
                            <a:pt x="742" y="102"/>
                          </a:lnTo>
                          <a:lnTo>
                            <a:pt x="739" y="102"/>
                          </a:lnTo>
                          <a:lnTo>
                            <a:pt x="737" y="102"/>
                          </a:lnTo>
                          <a:lnTo>
                            <a:pt x="733" y="101"/>
                          </a:lnTo>
                          <a:lnTo>
                            <a:pt x="730" y="101"/>
                          </a:lnTo>
                          <a:lnTo>
                            <a:pt x="726" y="101"/>
                          </a:lnTo>
                          <a:lnTo>
                            <a:pt x="724" y="101"/>
                          </a:lnTo>
                          <a:lnTo>
                            <a:pt x="721" y="101"/>
                          </a:lnTo>
                          <a:lnTo>
                            <a:pt x="719" y="101"/>
                          </a:lnTo>
                          <a:lnTo>
                            <a:pt x="715" y="101"/>
                          </a:lnTo>
                          <a:lnTo>
                            <a:pt x="713" y="101"/>
                          </a:lnTo>
                          <a:lnTo>
                            <a:pt x="710" y="101"/>
                          </a:lnTo>
                          <a:lnTo>
                            <a:pt x="707" y="101"/>
                          </a:lnTo>
                          <a:lnTo>
                            <a:pt x="704" y="101"/>
                          </a:lnTo>
                          <a:lnTo>
                            <a:pt x="701" y="101"/>
                          </a:lnTo>
                          <a:lnTo>
                            <a:pt x="699" y="100"/>
                          </a:lnTo>
                          <a:lnTo>
                            <a:pt x="695" y="100"/>
                          </a:lnTo>
                          <a:lnTo>
                            <a:pt x="693" y="100"/>
                          </a:lnTo>
                          <a:lnTo>
                            <a:pt x="689" y="100"/>
                          </a:lnTo>
                          <a:lnTo>
                            <a:pt x="687" y="100"/>
                          </a:lnTo>
                          <a:lnTo>
                            <a:pt x="683" y="100"/>
                          </a:lnTo>
                          <a:lnTo>
                            <a:pt x="681" y="100"/>
                          </a:lnTo>
                          <a:lnTo>
                            <a:pt x="679" y="100"/>
                          </a:lnTo>
                          <a:lnTo>
                            <a:pt x="676" y="100"/>
                          </a:lnTo>
                          <a:lnTo>
                            <a:pt x="673" y="100"/>
                          </a:lnTo>
                          <a:lnTo>
                            <a:pt x="669" y="100"/>
                          </a:lnTo>
                          <a:lnTo>
                            <a:pt x="667" y="100"/>
                          </a:lnTo>
                          <a:lnTo>
                            <a:pt x="664" y="100"/>
                          </a:lnTo>
                          <a:lnTo>
                            <a:pt x="662" y="100"/>
                          </a:lnTo>
                          <a:lnTo>
                            <a:pt x="659" y="100"/>
                          </a:lnTo>
                          <a:lnTo>
                            <a:pt x="656" y="100"/>
                          </a:lnTo>
                          <a:lnTo>
                            <a:pt x="661" y="96"/>
                          </a:lnTo>
                          <a:lnTo>
                            <a:pt x="666" y="91"/>
                          </a:lnTo>
                          <a:lnTo>
                            <a:pt x="670" y="86"/>
                          </a:lnTo>
                          <a:lnTo>
                            <a:pt x="675" y="82"/>
                          </a:lnTo>
                          <a:lnTo>
                            <a:pt x="676" y="79"/>
                          </a:lnTo>
                          <a:lnTo>
                            <a:pt x="679" y="76"/>
                          </a:lnTo>
                          <a:lnTo>
                            <a:pt x="679" y="72"/>
                          </a:lnTo>
                          <a:lnTo>
                            <a:pt x="681" y="70"/>
                          </a:lnTo>
                          <a:lnTo>
                            <a:pt x="682" y="66"/>
                          </a:lnTo>
                          <a:lnTo>
                            <a:pt x="683" y="63"/>
                          </a:lnTo>
                          <a:lnTo>
                            <a:pt x="685" y="59"/>
                          </a:lnTo>
                          <a:lnTo>
                            <a:pt x="686" y="56"/>
                          </a:lnTo>
                          <a:lnTo>
                            <a:pt x="683" y="53"/>
                          </a:lnTo>
                          <a:lnTo>
                            <a:pt x="680" y="52"/>
                          </a:lnTo>
                          <a:lnTo>
                            <a:pt x="677" y="51"/>
                          </a:lnTo>
                          <a:lnTo>
                            <a:pt x="674" y="51"/>
                          </a:lnTo>
                          <a:lnTo>
                            <a:pt x="670" y="50"/>
                          </a:lnTo>
                          <a:lnTo>
                            <a:pt x="668" y="50"/>
                          </a:lnTo>
                          <a:lnTo>
                            <a:pt x="664" y="50"/>
                          </a:lnTo>
                          <a:lnTo>
                            <a:pt x="662" y="50"/>
                          </a:lnTo>
                          <a:lnTo>
                            <a:pt x="659" y="48"/>
                          </a:lnTo>
                          <a:lnTo>
                            <a:pt x="656" y="48"/>
                          </a:lnTo>
                          <a:lnTo>
                            <a:pt x="651" y="50"/>
                          </a:lnTo>
                          <a:lnTo>
                            <a:pt x="649" y="50"/>
                          </a:lnTo>
                          <a:lnTo>
                            <a:pt x="645" y="50"/>
                          </a:lnTo>
                          <a:lnTo>
                            <a:pt x="643" y="51"/>
                          </a:lnTo>
                          <a:lnTo>
                            <a:pt x="640" y="51"/>
                          </a:lnTo>
                          <a:lnTo>
                            <a:pt x="636" y="52"/>
                          </a:lnTo>
                          <a:lnTo>
                            <a:pt x="632" y="52"/>
                          </a:lnTo>
                          <a:lnTo>
                            <a:pt x="630" y="52"/>
                          </a:lnTo>
                          <a:lnTo>
                            <a:pt x="625" y="52"/>
                          </a:lnTo>
                          <a:lnTo>
                            <a:pt x="623" y="53"/>
                          </a:lnTo>
                          <a:lnTo>
                            <a:pt x="619" y="53"/>
                          </a:lnTo>
                          <a:lnTo>
                            <a:pt x="616" y="53"/>
                          </a:lnTo>
                          <a:lnTo>
                            <a:pt x="612" y="53"/>
                          </a:lnTo>
                          <a:lnTo>
                            <a:pt x="610" y="53"/>
                          </a:lnTo>
                          <a:lnTo>
                            <a:pt x="607" y="52"/>
                          </a:lnTo>
                          <a:lnTo>
                            <a:pt x="604" y="52"/>
                          </a:lnTo>
                          <a:lnTo>
                            <a:pt x="600" y="51"/>
                          </a:lnTo>
                          <a:lnTo>
                            <a:pt x="598" y="51"/>
                          </a:lnTo>
                          <a:lnTo>
                            <a:pt x="594" y="48"/>
                          </a:lnTo>
                          <a:lnTo>
                            <a:pt x="592" y="47"/>
                          </a:lnTo>
                          <a:lnTo>
                            <a:pt x="589" y="46"/>
                          </a:lnTo>
                          <a:lnTo>
                            <a:pt x="586" y="44"/>
                          </a:lnTo>
                          <a:lnTo>
                            <a:pt x="585" y="46"/>
                          </a:lnTo>
                          <a:lnTo>
                            <a:pt x="585" y="48"/>
                          </a:lnTo>
                          <a:lnTo>
                            <a:pt x="584" y="51"/>
                          </a:lnTo>
                          <a:lnTo>
                            <a:pt x="583" y="53"/>
                          </a:lnTo>
                          <a:lnTo>
                            <a:pt x="583" y="56"/>
                          </a:lnTo>
                          <a:lnTo>
                            <a:pt x="581" y="60"/>
                          </a:lnTo>
                          <a:lnTo>
                            <a:pt x="580" y="64"/>
                          </a:lnTo>
                          <a:lnTo>
                            <a:pt x="580" y="69"/>
                          </a:lnTo>
                          <a:lnTo>
                            <a:pt x="579" y="72"/>
                          </a:lnTo>
                          <a:lnTo>
                            <a:pt x="579" y="76"/>
                          </a:lnTo>
                          <a:lnTo>
                            <a:pt x="578" y="81"/>
                          </a:lnTo>
                          <a:lnTo>
                            <a:pt x="577" y="85"/>
                          </a:lnTo>
                          <a:lnTo>
                            <a:pt x="577" y="89"/>
                          </a:lnTo>
                          <a:lnTo>
                            <a:pt x="577" y="92"/>
                          </a:lnTo>
                          <a:lnTo>
                            <a:pt x="575" y="97"/>
                          </a:lnTo>
                          <a:lnTo>
                            <a:pt x="575" y="101"/>
                          </a:lnTo>
                          <a:lnTo>
                            <a:pt x="572" y="101"/>
                          </a:lnTo>
                          <a:lnTo>
                            <a:pt x="570" y="101"/>
                          </a:lnTo>
                          <a:lnTo>
                            <a:pt x="567" y="101"/>
                          </a:lnTo>
                          <a:lnTo>
                            <a:pt x="564" y="101"/>
                          </a:lnTo>
                          <a:lnTo>
                            <a:pt x="560" y="101"/>
                          </a:lnTo>
                          <a:lnTo>
                            <a:pt x="556" y="101"/>
                          </a:lnTo>
                          <a:lnTo>
                            <a:pt x="554" y="101"/>
                          </a:lnTo>
                          <a:lnTo>
                            <a:pt x="552" y="101"/>
                          </a:lnTo>
                          <a:lnTo>
                            <a:pt x="549" y="101"/>
                          </a:lnTo>
                          <a:lnTo>
                            <a:pt x="546" y="101"/>
                          </a:lnTo>
                          <a:lnTo>
                            <a:pt x="542" y="101"/>
                          </a:lnTo>
                          <a:lnTo>
                            <a:pt x="540" y="101"/>
                          </a:lnTo>
                          <a:lnTo>
                            <a:pt x="536" y="101"/>
                          </a:lnTo>
                          <a:lnTo>
                            <a:pt x="534" y="101"/>
                          </a:lnTo>
                          <a:lnTo>
                            <a:pt x="532" y="101"/>
                          </a:lnTo>
                          <a:lnTo>
                            <a:pt x="529" y="101"/>
                          </a:lnTo>
                          <a:lnTo>
                            <a:pt x="526" y="101"/>
                          </a:lnTo>
                          <a:lnTo>
                            <a:pt x="523" y="101"/>
                          </a:lnTo>
                          <a:lnTo>
                            <a:pt x="520" y="101"/>
                          </a:lnTo>
                          <a:lnTo>
                            <a:pt x="516" y="101"/>
                          </a:lnTo>
                          <a:lnTo>
                            <a:pt x="514" y="101"/>
                          </a:lnTo>
                          <a:lnTo>
                            <a:pt x="511" y="101"/>
                          </a:lnTo>
                          <a:lnTo>
                            <a:pt x="509" y="101"/>
                          </a:lnTo>
                          <a:lnTo>
                            <a:pt x="507" y="101"/>
                          </a:lnTo>
                          <a:lnTo>
                            <a:pt x="503" y="101"/>
                          </a:lnTo>
                          <a:lnTo>
                            <a:pt x="501" y="101"/>
                          </a:lnTo>
                          <a:lnTo>
                            <a:pt x="497" y="101"/>
                          </a:lnTo>
                          <a:lnTo>
                            <a:pt x="495" y="101"/>
                          </a:lnTo>
                          <a:lnTo>
                            <a:pt x="492" y="101"/>
                          </a:lnTo>
                          <a:lnTo>
                            <a:pt x="490" y="101"/>
                          </a:lnTo>
                          <a:lnTo>
                            <a:pt x="486" y="101"/>
                          </a:lnTo>
                          <a:lnTo>
                            <a:pt x="484" y="102"/>
                          </a:lnTo>
                          <a:lnTo>
                            <a:pt x="482" y="102"/>
                          </a:lnTo>
                          <a:lnTo>
                            <a:pt x="478" y="102"/>
                          </a:lnTo>
                          <a:lnTo>
                            <a:pt x="476" y="102"/>
                          </a:lnTo>
                          <a:lnTo>
                            <a:pt x="473" y="102"/>
                          </a:lnTo>
                          <a:lnTo>
                            <a:pt x="471" y="102"/>
                          </a:lnTo>
                          <a:lnTo>
                            <a:pt x="469" y="102"/>
                          </a:lnTo>
                          <a:lnTo>
                            <a:pt x="466" y="102"/>
                          </a:lnTo>
                          <a:lnTo>
                            <a:pt x="463" y="102"/>
                          </a:lnTo>
                          <a:lnTo>
                            <a:pt x="460" y="102"/>
                          </a:lnTo>
                          <a:lnTo>
                            <a:pt x="457" y="102"/>
                          </a:lnTo>
                          <a:lnTo>
                            <a:pt x="456" y="102"/>
                          </a:lnTo>
                          <a:lnTo>
                            <a:pt x="453" y="102"/>
                          </a:lnTo>
                          <a:lnTo>
                            <a:pt x="447" y="102"/>
                          </a:lnTo>
                          <a:lnTo>
                            <a:pt x="443" y="102"/>
                          </a:lnTo>
                          <a:lnTo>
                            <a:pt x="440" y="102"/>
                          </a:lnTo>
                          <a:lnTo>
                            <a:pt x="437" y="102"/>
                          </a:lnTo>
                          <a:lnTo>
                            <a:pt x="434" y="102"/>
                          </a:lnTo>
                          <a:lnTo>
                            <a:pt x="432" y="102"/>
                          </a:lnTo>
                          <a:lnTo>
                            <a:pt x="427" y="102"/>
                          </a:lnTo>
                          <a:lnTo>
                            <a:pt x="422" y="102"/>
                          </a:lnTo>
                          <a:lnTo>
                            <a:pt x="416" y="102"/>
                          </a:lnTo>
                          <a:lnTo>
                            <a:pt x="413" y="103"/>
                          </a:lnTo>
                          <a:lnTo>
                            <a:pt x="407" y="103"/>
                          </a:lnTo>
                          <a:lnTo>
                            <a:pt x="402" y="104"/>
                          </a:lnTo>
                          <a:lnTo>
                            <a:pt x="405" y="100"/>
                          </a:lnTo>
                          <a:lnTo>
                            <a:pt x="405" y="97"/>
                          </a:lnTo>
                          <a:lnTo>
                            <a:pt x="407" y="94"/>
                          </a:lnTo>
                          <a:lnTo>
                            <a:pt x="408" y="91"/>
                          </a:lnTo>
                          <a:lnTo>
                            <a:pt x="408" y="86"/>
                          </a:lnTo>
                          <a:lnTo>
                            <a:pt x="409" y="84"/>
                          </a:lnTo>
                          <a:lnTo>
                            <a:pt x="408" y="82"/>
                          </a:lnTo>
                          <a:lnTo>
                            <a:pt x="408" y="78"/>
                          </a:lnTo>
                          <a:lnTo>
                            <a:pt x="407" y="76"/>
                          </a:lnTo>
                          <a:lnTo>
                            <a:pt x="405" y="73"/>
                          </a:lnTo>
                          <a:lnTo>
                            <a:pt x="403" y="71"/>
                          </a:lnTo>
                          <a:lnTo>
                            <a:pt x="402" y="69"/>
                          </a:lnTo>
                          <a:lnTo>
                            <a:pt x="399" y="67"/>
                          </a:lnTo>
                          <a:lnTo>
                            <a:pt x="395" y="66"/>
                          </a:lnTo>
                          <a:lnTo>
                            <a:pt x="392" y="66"/>
                          </a:lnTo>
                          <a:lnTo>
                            <a:pt x="387" y="67"/>
                          </a:lnTo>
                          <a:lnTo>
                            <a:pt x="383" y="71"/>
                          </a:lnTo>
                          <a:lnTo>
                            <a:pt x="381" y="73"/>
                          </a:lnTo>
                          <a:lnTo>
                            <a:pt x="378" y="76"/>
                          </a:lnTo>
                          <a:lnTo>
                            <a:pt x="375" y="79"/>
                          </a:lnTo>
                          <a:lnTo>
                            <a:pt x="375" y="83"/>
                          </a:lnTo>
                          <a:lnTo>
                            <a:pt x="375" y="86"/>
                          </a:lnTo>
                          <a:lnTo>
                            <a:pt x="375" y="89"/>
                          </a:lnTo>
                          <a:lnTo>
                            <a:pt x="375" y="94"/>
                          </a:lnTo>
                          <a:lnTo>
                            <a:pt x="375" y="96"/>
                          </a:lnTo>
                          <a:lnTo>
                            <a:pt x="375" y="100"/>
                          </a:lnTo>
                          <a:lnTo>
                            <a:pt x="375" y="102"/>
                          </a:lnTo>
                          <a:lnTo>
                            <a:pt x="376" y="104"/>
                          </a:lnTo>
                          <a:lnTo>
                            <a:pt x="373" y="104"/>
                          </a:lnTo>
                          <a:lnTo>
                            <a:pt x="369" y="104"/>
                          </a:lnTo>
                          <a:lnTo>
                            <a:pt x="365" y="104"/>
                          </a:lnTo>
                          <a:lnTo>
                            <a:pt x="363" y="104"/>
                          </a:lnTo>
                          <a:lnTo>
                            <a:pt x="360" y="104"/>
                          </a:lnTo>
                          <a:lnTo>
                            <a:pt x="357" y="104"/>
                          </a:lnTo>
                          <a:lnTo>
                            <a:pt x="355" y="104"/>
                          </a:lnTo>
                          <a:lnTo>
                            <a:pt x="351" y="104"/>
                          </a:lnTo>
                          <a:lnTo>
                            <a:pt x="348" y="104"/>
                          </a:lnTo>
                          <a:lnTo>
                            <a:pt x="344" y="104"/>
                          </a:lnTo>
                          <a:lnTo>
                            <a:pt x="342" y="104"/>
                          </a:lnTo>
                          <a:lnTo>
                            <a:pt x="339" y="104"/>
                          </a:lnTo>
                          <a:lnTo>
                            <a:pt x="337" y="104"/>
                          </a:lnTo>
                          <a:lnTo>
                            <a:pt x="333" y="104"/>
                          </a:lnTo>
                          <a:lnTo>
                            <a:pt x="330" y="104"/>
                          </a:lnTo>
                          <a:lnTo>
                            <a:pt x="327" y="104"/>
                          </a:lnTo>
                          <a:lnTo>
                            <a:pt x="324" y="104"/>
                          </a:lnTo>
                          <a:lnTo>
                            <a:pt x="322" y="104"/>
                          </a:lnTo>
                          <a:lnTo>
                            <a:pt x="319" y="104"/>
                          </a:lnTo>
                          <a:lnTo>
                            <a:pt x="317" y="104"/>
                          </a:lnTo>
                          <a:lnTo>
                            <a:pt x="313" y="104"/>
                          </a:lnTo>
                          <a:lnTo>
                            <a:pt x="311" y="104"/>
                          </a:lnTo>
                          <a:lnTo>
                            <a:pt x="307" y="104"/>
                          </a:lnTo>
                          <a:lnTo>
                            <a:pt x="305" y="104"/>
                          </a:lnTo>
                          <a:lnTo>
                            <a:pt x="303" y="104"/>
                          </a:lnTo>
                          <a:lnTo>
                            <a:pt x="299" y="104"/>
                          </a:lnTo>
                          <a:lnTo>
                            <a:pt x="297" y="104"/>
                          </a:lnTo>
                          <a:lnTo>
                            <a:pt x="294" y="104"/>
                          </a:lnTo>
                          <a:lnTo>
                            <a:pt x="288" y="104"/>
                          </a:lnTo>
                          <a:lnTo>
                            <a:pt x="284" y="105"/>
                          </a:lnTo>
                          <a:lnTo>
                            <a:pt x="281" y="105"/>
                          </a:lnTo>
                          <a:lnTo>
                            <a:pt x="279" y="105"/>
                          </a:lnTo>
                          <a:lnTo>
                            <a:pt x="276" y="105"/>
                          </a:lnTo>
                          <a:lnTo>
                            <a:pt x="273" y="105"/>
                          </a:lnTo>
                          <a:lnTo>
                            <a:pt x="268" y="105"/>
                          </a:lnTo>
                          <a:lnTo>
                            <a:pt x="263" y="105"/>
                          </a:lnTo>
                          <a:lnTo>
                            <a:pt x="259" y="105"/>
                          </a:lnTo>
                          <a:lnTo>
                            <a:pt x="253" y="105"/>
                          </a:lnTo>
                          <a:lnTo>
                            <a:pt x="249" y="105"/>
                          </a:lnTo>
                          <a:lnTo>
                            <a:pt x="246" y="105"/>
                          </a:lnTo>
                          <a:lnTo>
                            <a:pt x="241" y="105"/>
                          </a:lnTo>
                          <a:lnTo>
                            <a:pt x="235" y="105"/>
                          </a:lnTo>
                          <a:lnTo>
                            <a:pt x="230" y="105"/>
                          </a:lnTo>
                          <a:lnTo>
                            <a:pt x="227" y="105"/>
                          </a:lnTo>
                          <a:lnTo>
                            <a:pt x="223" y="105"/>
                          </a:lnTo>
                          <a:lnTo>
                            <a:pt x="218" y="105"/>
                          </a:lnTo>
                          <a:lnTo>
                            <a:pt x="215" y="105"/>
                          </a:lnTo>
                          <a:lnTo>
                            <a:pt x="210" y="105"/>
                          </a:lnTo>
                          <a:lnTo>
                            <a:pt x="204" y="104"/>
                          </a:lnTo>
                          <a:lnTo>
                            <a:pt x="198" y="104"/>
                          </a:lnTo>
                          <a:lnTo>
                            <a:pt x="192" y="104"/>
                          </a:lnTo>
                          <a:lnTo>
                            <a:pt x="187" y="104"/>
                          </a:lnTo>
                          <a:lnTo>
                            <a:pt x="182" y="104"/>
                          </a:lnTo>
                          <a:lnTo>
                            <a:pt x="176" y="104"/>
                          </a:lnTo>
                          <a:lnTo>
                            <a:pt x="170" y="104"/>
                          </a:lnTo>
                          <a:lnTo>
                            <a:pt x="165" y="104"/>
                          </a:lnTo>
                          <a:lnTo>
                            <a:pt x="159" y="103"/>
                          </a:lnTo>
                          <a:lnTo>
                            <a:pt x="153" y="102"/>
                          </a:lnTo>
                          <a:lnTo>
                            <a:pt x="148" y="102"/>
                          </a:lnTo>
                          <a:lnTo>
                            <a:pt x="144" y="102"/>
                          </a:lnTo>
                          <a:lnTo>
                            <a:pt x="138" y="102"/>
                          </a:lnTo>
                          <a:lnTo>
                            <a:pt x="134" y="102"/>
                          </a:lnTo>
                          <a:lnTo>
                            <a:pt x="128" y="102"/>
                          </a:lnTo>
                          <a:lnTo>
                            <a:pt x="125" y="102"/>
                          </a:lnTo>
                          <a:lnTo>
                            <a:pt x="119" y="102"/>
                          </a:lnTo>
                          <a:lnTo>
                            <a:pt x="114" y="101"/>
                          </a:lnTo>
                          <a:lnTo>
                            <a:pt x="109" y="100"/>
                          </a:lnTo>
                          <a:lnTo>
                            <a:pt x="104" y="100"/>
                          </a:lnTo>
                          <a:lnTo>
                            <a:pt x="100" y="100"/>
                          </a:lnTo>
                          <a:lnTo>
                            <a:pt x="96" y="100"/>
                          </a:lnTo>
                          <a:lnTo>
                            <a:pt x="91" y="100"/>
                          </a:lnTo>
                          <a:lnTo>
                            <a:pt x="88" y="100"/>
                          </a:lnTo>
                          <a:lnTo>
                            <a:pt x="83" y="100"/>
                          </a:lnTo>
                          <a:lnTo>
                            <a:pt x="78" y="98"/>
                          </a:lnTo>
                          <a:lnTo>
                            <a:pt x="75" y="97"/>
                          </a:lnTo>
                          <a:lnTo>
                            <a:pt x="71" y="97"/>
                          </a:lnTo>
                          <a:lnTo>
                            <a:pt x="68" y="97"/>
                          </a:lnTo>
                          <a:lnTo>
                            <a:pt x="64" y="97"/>
                          </a:lnTo>
                          <a:lnTo>
                            <a:pt x="61" y="97"/>
                          </a:lnTo>
                          <a:lnTo>
                            <a:pt x="57" y="97"/>
                          </a:lnTo>
                          <a:lnTo>
                            <a:pt x="53" y="97"/>
                          </a:lnTo>
                          <a:lnTo>
                            <a:pt x="50" y="96"/>
                          </a:lnTo>
                          <a:lnTo>
                            <a:pt x="46" y="96"/>
                          </a:lnTo>
                          <a:lnTo>
                            <a:pt x="44" y="96"/>
                          </a:lnTo>
                          <a:lnTo>
                            <a:pt x="40" y="95"/>
                          </a:lnTo>
                          <a:lnTo>
                            <a:pt x="38" y="94"/>
                          </a:lnTo>
                          <a:lnTo>
                            <a:pt x="34" y="94"/>
                          </a:lnTo>
                          <a:lnTo>
                            <a:pt x="33" y="94"/>
                          </a:lnTo>
                          <a:lnTo>
                            <a:pt x="30" y="94"/>
                          </a:lnTo>
                          <a:lnTo>
                            <a:pt x="26" y="94"/>
                          </a:lnTo>
                          <a:lnTo>
                            <a:pt x="24" y="94"/>
                          </a:lnTo>
                          <a:lnTo>
                            <a:pt x="23" y="94"/>
                          </a:lnTo>
                          <a:lnTo>
                            <a:pt x="18" y="91"/>
                          </a:lnTo>
                          <a:lnTo>
                            <a:pt x="14" y="91"/>
                          </a:lnTo>
                          <a:lnTo>
                            <a:pt x="11" y="91"/>
                          </a:lnTo>
                          <a:lnTo>
                            <a:pt x="7" y="91"/>
                          </a:lnTo>
                          <a:lnTo>
                            <a:pt x="5" y="91"/>
                          </a:lnTo>
                          <a:lnTo>
                            <a:pt x="2" y="91"/>
                          </a:lnTo>
                          <a:lnTo>
                            <a:pt x="0" y="91"/>
                          </a:lnTo>
                          <a:lnTo>
                            <a:pt x="13" y="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96" name="Freeform 179"/>
                    <p:cNvSpPr>
                      <a:spLocks/>
                    </p:cNvSpPr>
                    <p:nvPr/>
                  </p:nvSpPr>
                  <p:spPr bwMode="auto">
                    <a:xfrm>
                      <a:off x="5420" y="1680"/>
                      <a:ext cx="12" cy="31"/>
                    </a:xfrm>
                    <a:custGeom>
                      <a:avLst/>
                      <a:gdLst>
                        <a:gd name="T0" fmla="*/ 1 w 36"/>
                        <a:gd name="T1" fmla="*/ 4 h 91"/>
                        <a:gd name="T2" fmla="*/ 1 w 36"/>
                        <a:gd name="T3" fmla="*/ 3 h 91"/>
                        <a:gd name="T4" fmla="*/ 1 w 36"/>
                        <a:gd name="T5" fmla="*/ 3 h 91"/>
                        <a:gd name="T6" fmla="*/ 0 w 36"/>
                        <a:gd name="T7" fmla="*/ 3 h 91"/>
                        <a:gd name="T8" fmla="*/ 0 w 36"/>
                        <a:gd name="T9" fmla="*/ 3 h 91"/>
                        <a:gd name="T10" fmla="*/ 0 w 36"/>
                        <a:gd name="T11" fmla="*/ 3 h 91"/>
                        <a:gd name="T12" fmla="*/ 0 w 36"/>
                        <a:gd name="T13" fmla="*/ 3 h 91"/>
                        <a:gd name="T14" fmla="*/ 0 w 36"/>
                        <a:gd name="T15" fmla="*/ 2 h 91"/>
                        <a:gd name="T16" fmla="*/ 0 w 36"/>
                        <a:gd name="T17" fmla="*/ 2 h 91"/>
                        <a:gd name="T18" fmla="*/ 0 w 36"/>
                        <a:gd name="T19" fmla="*/ 2 h 91"/>
                        <a:gd name="T20" fmla="*/ 0 w 36"/>
                        <a:gd name="T21" fmla="*/ 2 h 91"/>
                        <a:gd name="T22" fmla="*/ 1 w 36"/>
                        <a:gd name="T23" fmla="*/ 1 h 91"/>
                        <a:gd name="T24" fmla="*/ 1 w 36"/>
                        <a:gd name="T25" fmla="*/ 1 h 91"/>
                        <a:gd name="T26" fmla="*/ 1 w 36"/>
                        <a:gd name="T27" fmla="*/ 1 h 91"/>
                        <a:gd name="T28" fmla="*/ 1 w 36"/>
                        <a:gd name="T29" fmla="*/ 0 h 91"/>
                        <a:gd name="T30" fmla="*/ 1 w 36"/>
                        <a:gd name="T31" fmla="*/ 0 h 91"/>
                        <a:gd name="T32" fmla="*/ 1 w 36"/>
                        <a:gd name="T33" fmla="*/ 0 h 91"/>
                        <a:gd name="T34" fmla="*/ 1 w 36"/>
                        <a:gd name="T35" fmla="*/ 0 h 91"/>
                        <a:gd name="T36" fmla="*/ 1 w 36"/>
                        <a:gd name="T37" fmla="*/ 1 h 91"/>
                        <a:gd name="T38" fmla="*/ 1 w 36"/>
                        <a:gd name="T39" fmla="*/ 1 h 91"/>
                        <a:gd name="T40" fmla="*/ 1 w 36"/>
                        <a:gd name="T41" fmla="*/ 1 h 91"/>
                        <a:gd name="T42" fmla="*/ 1 w 36"/>
                        <a:gd name="T43" fmla="*/ 1 h 91"/>
                        <a:gd name="T44" fmla="*/ 1 w 36"/>
                        <a:gd name="T45" fmla="*/ 1 h 91"/>
                        <a:gd name="T46" fmla="*/ 1 w 36"/>
                        <a:gd name="T47" fmla="*/ 2 h 91"/>
                        <a:gd name="T48" fmla="*/ 1 w 36"/>
                        <a:gd name="T49" fmla="*/ 2 h 91"/>
                        <a:gd name="T50" fmla="*/ 1 w 36"/>
                        <a:gd name="T51" fmla="*/ 2 h 91"/>
                        <a:gd name="T52" fmla="*/ 1 w 36"/>
                        <a:gd name="T53" fmla="*/ 2 h 91"/>
                        <a:gd name="T54" fmla="*/ 1 w 36"/>
                        <a:gd name="T55" fmla="*/ 3 h 91"/>
                        <a:gd name="T56" fmla="*/ 1 w 36"/>
                        <a:gd name="T57" fmla="*/ 3 h 91"/>
                        <a:gd name="T58" fmla="*/ 1 w 36"/>
                        <a:gd name="T59" fmla="*/ 3 h 91"/>
                        <a:gd name="T60" fmla="*/ 1 w 36"/>
                        <a:gd name="T61" fmla="*/ 3 h 91"/>
                        <a:gd name="T62" fmla="*/ 1 w 36"/>
                        <a:gd name="T63" fmla="*/ 3 h 91"/>
                        <a:gd name="T64" fmla="*/ 1 w 36"/>
                        <a:gd name="T65" fmla="*/ 4 h 91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36"/>
                        <a:gd name="T100" fmla="*/ 0 h 91"/>
                        <a:gd name="T101" fmla="*/ 36 w 36"/>
                        <a:gd name="T102" fmla="*/ 91 h 91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36" h="91">
                          <a:moveTo>
                            <a:pt x="36" y="91"/>
                          </a:moveTo>
                          <a:lnTo>
                            <a:pt x="33" y="91"/>
                          </a:lnTo>
                          <a:lnTo>
                            <a:pt x="29" y="91"/>
                          </a:lnTo>
                          <a:lnTo>
                            <a:pt x="27" y="89"/>
                          </a:lnTo>
                          <a:lnTo>
                            <a:pt x="23" y="89"/>
                          </a:lnTo>
                          <a:lnTo>
                            <a:pt x="17" y="88"/>
                          </a:lnTo>
                          <a:lnTo>
                            <a:pt x="15" y="87"/>
                          </a:lnTo>
                          <a:lnTo>
                            <a:pt x="10" y="85"/>
                          </a:lnTo>
                          <a:lnTo>
                            <a:pt x="8" y="83"/>
                          </a:lnTo>
                          <a:lnTo>
                            <a:pt x="4" y="81"/>
                          </a:lnTo>
                          <a:lnTo>
                            <a:pt x="3" y="80"/>
                          </a:lnTo>
                          <a:lnTo>
                            <a:pt x="0" y="75"/>
                          </a:lnTo>
                          <a:lnTo>
                            <a:pt x="0" y="70"/>
                          </a:lnTo>
                          <a:lnTo>
                            <a:pt x="0" y="67"/>
                          </a:lnTo>
                          <a:lnTo>
                            <a:pt x="0" y="64"/>
                          </a:lnTo>
                          <a:lnTo>
                            <a:pt x="1" y="61"/>
                          </a:lnTo>
                          <a:lnTo>
                            <a:pt x="3" y="58"/>
                          </a:lnTo>
                          <a:lnTo>
                            <a:pt x="3" y="55"/>
                          </a:lnTo>
                          <a:lnTo>
                            <a:pt x="6" y="51"/>
                          </a:lnTo>
                          <a:lnTo>
                            <a:pt x="7" y="48"/>
                          </a:lnTo>
                          <a:lnTo>
                            <a:pt x="9" y="45"/>
                          </a:lnTo>
                          <a:lnTo>
                            <a:pt x="11" y="41"/>
                          </a:lnTo>
                          <a:lnTo>
                            <a:pt x="13" y="37"/>
                          </a:lnTo>
                          <a:lnTo>
                            <a:pt x="15" y="34"/>
                          </a:lnTo>
                          <a:lnTo>
                            <a:pt x="19" y="30"/>
                          </a:lnTo>
                          <a:lnTo>
                            <a:pt x="20" y="26"/>
                          </a:lnTo>
                          <a:lnTo>
                            <a:pt x="23" y="23"/>
                          </a:lnTo>
                          <a:lnTo>
                            <a:pt x="26" y="19"/>
                          </a:lnTo>
                          <a:lnTo>
                            <a:pt x="28" y="15"/>
                          </a:lnTo>
                          <a:lnTo>
                            <a:pt x="30" y="12"/>
                          </a:lnTo>
                          <a:lnTo>
                            <a:pt x="32" y="7"/>
                          </a:lnTo>
                          <a:lnTo>
                            <a:pt x="33" y="4"/>
                          </a:lnTo>
                          <a:lnTo>
                            <a:pt x="35" y="0"/>
                          </a:lnTo>
                          <a:lnTo>
                            <a:pt x="35" y="4"/>
                          </a:lnTo>
                          <a:lnTo>
                            <a:pt x="35" y="6"/>
                          </a:lnTo>
                          <a:lnTo>
                            <a:pt x="35" y="10"/>
                          </a:lnTo>
                          <a:lnTo>
                            <a:pt x="35" y="12"/>
                          </a:lnTo>
                          <a:lnTo>
                            <a:pt x="35" y="15"/>
                          </a:lnTo>
                          <a:lnTo>
                            <a:pt x="35" y="17"/>
                          </a:lnTo>
                          <a:lnTo>
                            <a:pt x="35" y="20"/>
                          </a:lnTo>
                          <a:lnTo>
                            <a:pt x="35" y="23"/>
                          </a:lnTo>
                          <a:lnTo>
                            <a:pt x="35" y="26"/>
                          </a:lnTo>
                          <a:lnTo>
                            <a:pt x="35" y="30"/>
                          </a:lnTo>
                          <a:lnTo>
                            <a:pt x="35" y="32"/>
                          </a:lnTo>
                          <a:lnTo>
                            <a:pt x="35" y="35"/>
                          </a:lnTo>
                          <a:lnTo>
                            <a:pt x="35" y="37"/>
                          </a:lnTo>
                          <a:lnTo>
                            <a:pt x="35" y="41"/>
                          </a:lnTo>
                          <a:lnTo>
                            <a:pt x="35" y="43"/>
                          </a:lnTo>
                          <a:lnTo>
                            <a:pt x="35" y="47"/>
                          </a:lnTo>
                          <a:lnTo>
                            <a:pt x="35" y="49"/>
                          </a:lnTo>
                          <a:lnTo>
                            <a:pt x="35" y="53"/>
                          </a:lnTo>
                          <a:lnTo>
                            <a:pt x="35" y="55"/>
                          </a:lnTo>
                          <a:lnTo>
                            <a:pt x="35" y="57"/>
                          </a:lnTo>
                          <a:lnTo>
                            <a:pt x="35" y="61"/>
                          </a:lnTo>
                          <a:lnTo>
                            <a:pt x="35" y="63"/>
                          </a:lnTo>
                          <a:lnTo>
                            <a:pt x="35" y="67"/>
                          </a:lnTo>
                          <a:lnTo>
                            <a:pt x="35" y="69"/>
                          </a:lnTo>
                          <a:lnTo>
                            <a:pt x="35" y="72"/>
                          </a:lnTo>
                          <a:lnTo>
                            <a:pt x="35" y="75"/>
                          </a:lnTo>
                          <a:lnTo>
                            <a:pt x="35" y="77"/>
                          </a:lnTo>
                          <a:lnTo>
                            <a:pt x="35" y="80"/>
                          </a:lnTo>
                          <a:lnTo>
                            <a:pt x="35" y="82"/>
                          </a:lnTo>
                          <a:lnTo>
                            <a:pt x="35" y="86"/>
                          </a:lnTo>
                          <a:lnTo>
                            <a:pt x="35" y="88"/>
                          </a:lnTo>
                          <a:lnTo>
                            <a:pt x="36" y="91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97" name="Freeform 180"/>
                    <p:cNvSpPr>
                      <a:spLocks/>
                    </p:cNvSpPr>
                    <p:nvPr/>
                  </p:nvSpPr>
                  <p:spPr bwMode="auto">
                    <a:xfrm>
                      <a:off x="5402" y="1599"/>
                      <a:ext cx="223" cy="177"/>
                    </a:xfrm>
                    <a:custGeom>
                      <a:avLst/>
                      <a:gdLst>
                        <a:gd name="T0" fmla="*/ 4 w 667"/>
                        <a:gd name="T1" fmla="*/ 2 h 531"/>
                        <a:gd name="T2" fmla="*/ 4 w 667"/>
                        <a:gd name="T3" fmla="*/ 3 h 531"/>
                        <a:gd name="T4" fmla="*/ 3 w 667"/>
                        <a:gd name="T5" fmla="*/ 5 h 531"/>
                        <a:gd name="T6" fmla="*/ 3 w 667"/>
                        <a:gd name="T7" fmla="*/ 7 h 531"/>
                        <a:gd name="T8" fmla="*/ 2 w 667"/>
                        <a:gd name="T9" fmla="*/ 7 h 531"/>
                        <a:gd name="T10" fmla="*/ 2 w 667"/>
                        <a:gd name="T11" fmla="*/ 9 h 531"/>
                        <a:gd name="T12" fmla="*/ 1 w 667"/>
                        <a:gd name="T13" fmla="*/ 10 h 531"/>
                        <a:gd name="T14" fmla="*/ 1 w 667"/>
                        <a:gd name="T15" fmla="*/ 12 h 531"/>
                        <a:gd name="T16" fmla="*/ 1 w 667"/>
                        <a:gd name="T17" fmla="*/ 13 h 531"/>
                        <a:gd name="T18" fmla="*/ 3 w 667"/>
                        <a:gd name="T19" fmla="*/ 14 h 531"/>
                        <a:gd name="T20" fmla="*/ 3 w 667"/>
                        <a:gd name="T21" fmla="*/ 14 h 531"/>
                        <a:gd name="T22" fmla="*/ 4 w 667"/>
                        <a:gd name="T23" fmla="*/ 15 h 531"/>
                        <a:gd name="T24" fmla="*/ 1 w 667"/>
                        <a:gd name="T25" fmla="*/ 16 h 531"/>
                        <a:gd name="T26" fmla="*/ 3 w 667"/>
                        <a:gd name="T27" fmla="*/ 17 h 531"/>
                        <a:gd name="T28" fmla="*/ 4 w 667"/>
                        <a:gd name="T29" fmla="*/ 17 h 531"/>
                        <a:gd name="T30" fmla="*/ 6 w 667"/>
                        <a:gd name="T31" fmla="*/ 17 h 531"/>
                        <a:gd name="T32" fmla="*/ 9 w 667"/>
                        <a:gd name="T33" fmla="*/ 17 h 531"/>
                        <a:gd name="T34" fmla="*/ 14 w 667"/>
                        <a:gd name="T35" fmla="*/ 16 h 531"/>
                        <a:gd name="T36" fmla="*/ 18 w 667"/>
                        <a:gd name="T37" fmla="*/ 16 h 531"/>
                        <a:gd name="T38" fmla="*/ 20 w 667"/>
                        <a:gd name="T39" fmla="*/ 16 h 531"/>
                        <a:gd name="T40" fmla="*/ 22 w 667"/>
                        <a:gd name="T41" fmla="*/ 16 h 531"/>
                        <a:gd name="T42" fmla="*/ 22 w 667"/>
                        <a:gd name="T43" fmla="*/ 14 h 531"/>
                        <a:gd name="T44" fmla="*/ 22 w 667"/>
                        <a:gd name="T45" fmla="*/ 13 h 531"/>
                        <a:gd name="T46" fmla="*/ 22 w 667"/>
                        <a:gd name="T47" fmla="*/ 10 h 531"/>
                        <a:gd name="T48" fmla="*/ 22 w 667"/>
                        <a:gd name="T49" fmla="*/ 8 h 531"/>
                        <a:gd name="T50" fmla="*/ 21 w 667"/>
                        <a:gd name="T51" fmla="*/ 6 h 531"/>
                        <a:gd name="T52" fmla="*/ 21 w 667"/>
                        <a:gd name="T53" fmla="*/ 4 h 531"/>
                        <a:gd name="T54" fmla="*/ 21 w 667"/>
                        <a:gd name="T55" fmla="*/ 2 h 531"/>
                        <a:gd name="T56" fmla="*/ 24 w 667"/>
                        <a:gd name="T57" fmla="*/ 1 h 531"/>
                        <a:gd name="T58" fmla="*/ 25 w 667"/>
                        <a:gd name="T59" fmla="*/ 3 h 531"/>
                        <a:gd name="T60" fmla="*/ 25 w 667"/>
                        <a:gd name="T61" fmla="*/ 5 h 531"/>
                        <a:gd name="T62" fmla="*/ 25 w 667"/>
                        <a:gd name="T63" fmla="*/ 7 h 531"/>
                        <a:gd name="T64" fmla="*/ 25 w 667"/>
                        <a:gd name="T65" fmla="*/ 9 h 531"/>
                        <a:gd name="T66" fmla="*/ 25 w 667"/>
                        <a:gd name="T67" fmla="*/ 11 h 531"/>
                        <a:gd name="T68" fmla="*/ 25 w 667"/>
                        <a:gd name="T69" fmla="*/ 13 h 531"/>
                        <a:gd name="T70" fmla="*/ 25 w 667"/>
                        <a:gd name="T71" fmla="*/ 16 h 531"/>
                        <a:gd name="T72" fmla="*/ 25 w 667"/>
                        <a:gd name="T73" fmla="*/ 18 h 531"/>
                        <a:gd name="T74" fmla="*/ 24 w 667"/>
                        <a:gd name="T75" fmla="*/ 19 h 531"/>
                        <a:gd name="T76" fmla="*/ 22 w 667"/>
                        <a:gd name="T77" fmla="*/ 19 h 531"/>
                        <a:gd name="T78" fmla="*/ 20 w 667"/>
                        <a:gd name="T79" fmla="*/ 19 h 531"/>
                        <a:gd name="T80" fmla="*/ 18 w 667"/>
                        <a:gd name="T81" fmla="*/ 20 h 531"/>
                        <a:gd name="T82" fmla="*/ 16 w 667"/>
                        <a:gd name="T83" fmla="*/ 20 h 531"/>
                        <a:gd name="T84" fmla="*/ 11 w 667"/>
                        <a:gd name="T85" fmla="*/ 20 h 531"/>
                        <a:gd name="T86" fmla="*/ 7 w 667"/>
                        <a:gd name="T87" fmla="*/ 19 h 531"/>
                        <a:gd name="T88" fmla="*/ 4 w 667"/>
                        <a:gd name="T89" fmla="*/ 19 h 531"/>
                        <a:gd name="T90" fmla="*/ 3 w 667"/>
                        <a:gd name="T91" fmla="*/ 19 h 531"/>
                        <a:gd name="T92" fmla="*/ 1 w 667"/>
                        <a:gd name="T93" fmla="*/ 18 h 531"/>
                        <a:gd name="T94" fmla="*/ 1 w 667"/>
                        <a:gd name="T95" fmla="*/ 16 h 531"/>
                        <a:gd name="T96" fmla="*/ 0 w 667"/>
                        <a:gd name="T97" fmla="*/ 14 h 531"/>
                        <a:gd name="T98" fmla="*/ 0 w 667"/>
                        <a:gd name="T99" fmla="*/ 12 h 531"/>
                        <a:gd name="T100" fmla="*/ 0 w 667"/>
                        <a:gd name="T101" fmla="*/ 10 h 531"/>
                        <a:gd name="T102" fmla="*/ 1 w 667"/>
                        <a:gd name="T103" fmla="*/ 9 h 531"/>
                        <a:gd name="T104" fmla="*/ 0 w 667"/>
                        <a:gd name="T105" fmla="*/ 9 h 531"/>
                        <a:gd name="T106" fmla="*/ 0 w 667"/>
                        <a:gd name="T107" fmla="*/ 8 h 531"/>
                        <a:gd name="T108" fmla="*/ 0 w 667"/>
                        <a:gd name="T109" fmla="*/ 6 h 531"/>
                        <a:gd name="T110" fmla="*/ 1 w 667"/>
                        <a:gd name="T111" fmla="*/ 6 h 531"/>
                        <a:gd name="T112" fmla="*/ 2 w 667"/>
                        <a:gd name="T113" fmla="*/ 4 h 531"/>
                        <a:gd name="T114" fmla="*/ 1 w 667"/>
                        <a:gd name="T115" fmla="*/ 4 h 531"/>
                        <a:gd name="T116" fmla="*/ 0 w 667"/>
                        <a:gd name="T117" fmla="*/ 5 h 531"/>
                        <a:gd name="T118" fmla="*/ 0 w 667"/>
                        <a:gd name="T119" fmla="*/ 4 h 531"/>
                        <a:gd name="T120" fmla="*/ 1 w 667"/>
                        <a:gd name="T121" fmla="*/ 2 h 531"/>
                        <a:gd name="T122" fmla="*/ 1 w 667"/>
                        <a:gd name="T123" fmla="*/ 1 h 531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60000 65536"/>
                        <a:gd name="T184" fmla="*/ 0 60000 65536"/>
                        <a:gd name="T185" fmla="*/ 0 60000 65536"/>
                        <a:gd name="T186" fmla="*/ 0 w 667"/>
                        <a:gd name="T187" fmla="*/ 0 h 531"/>
                        <a:gd name="T188" fmla="*/ 667 w 667"/>
                        <a:gd name="T189" fmla="*/ 531 h 531"/>
                      </a:gdLst>
                      <a:ahLst/>
                      <a:cxnLst>
                        <a:cxn ang="T124">
                          <a:pos x="T0" y="T1"/>
                        </a:cxn>
                        <a:cxn ang="T125">
                          <a:pos x="T2" y="T3"/>
                        </a:cxn>
                        <a:cxn ang="T126">
                          <a:pos x="T4" y="T5"/>
                        </a:cxn>
                        <a:cxn ang="T127">
                          <a:pos x="T6" y="T7"/>
                        </a:cxn>
                        <a:cxn ang="T128">
                          <a:pos x="T8" y="T9"/>
                        </a:cxn>
                        <a:cxn ang="T129">
                          <a:pos x="T10" y="T11"/>
                        </a:cxn>
                        <a:cxn ang="T130">
                          <a:pos x="T12" y="T13"/>
                        </a:cxn>
                        <a:cxn ang="T131">
                          <a:pos x="T14" y="T15"/>
                        </a:cxn>
                        <a:cxn ang="T132">
                          <a:pos x="T16" y="T17"/>
                        </a:cxn>
                        <a:cxn ang="T133">
                          <a:pos x="T18" y="T19"/>
                        </a:cxn>
                        <a:cxn ang="T134">
                          <a:pos x="T20" y="T21"/>
                        </a:cxn>
                        <a:cxn ang="T135">
                          <a:pos x="T22" y="T23"/>
                        </a:cxn>
                        <a:cxn ang="T136">
                          <a:pos x="T24" y="T25"/>
                        </a:cxn>
                        <a:cxn ang="T137">
                          <a:pos x="T26" y="T27"/>
                        </a:cxn>
                        <a:cxn ang="T138">
                          <a:pos x="T28" y="T29"/>
                        </a:cxn>
                        <a:cxn ang="T139">
                          <a:pos x="T30" y="T31"/>
                        </a:cxn>
                        <a:cxn ang="T140">
                          <a:pos x="T32" y="T33"/>
                        </a:cxn>
                        <a:cxn ang="T141">
                          <a:pos x="T34" y="T35"/>
                        </a:cxn>
                        <a:cxn ang="T142">
                          <a:pos x="T36" y="T37"/>
                        </a:cxn>
                        <a:cxn ang="T143">
                          <a:pos x="T38" y="T39"/>
                        </a:cxn>
                        <a:cxn ang="T144">
                          <a:pos x="T40" y="T41"/>
                        </a:cxn>
                        <a:cxn ang="T145">
                          <a:pos x="T42" y="T43"/>
                        </a:cxn>
                        <a:cxn ang="T146">
                          <a:pos x="T44" y="T45"/>
                        </a:cxn>
                        <a:cxn ang="T147">
                          <a:pos x="T46" y="T47"/>
                        </a:cxn>
                        <a:cxn ang="T148">
                          <a:pos x="T48" y="T49"/>
                        </a:cxn>
                        <a:cxn ang="T149">
                          <a:pos x="T50" y="T51"/>
                        </a:cxn>
                        <a:cxn ang="T150">
                          <a:pos x="T52" y="T53"/>
                        </a:cxn>
                        <a:cxn ang="T151">
                          <a:pos x="T54" y="T55"/>
                        </a:cxn>
                        <a:cxn ang="T152">
                          <a:pos x="T56" y="T57"/>
                        </a:cxn>
                        <a:cxn ang="T153">
                          <a:pos x="T58" y="T59"/>
                        </a:cxn>
                        <a:cxn ang="T154">
                          <a:pos x="T60" y="T61"/>
                        </a:cxn>
                        <a:cxn ang="T155">
                          <a:pos x="T62" y="T63"/>
                        </a:cxn>
                        <a:cxn ang="T156">
                          <a:pos x="T64" y="T65"/>
                        </a:cxn>
                        <a:cxn ang="T157">
                          <a:pos x="T66" y="T67"/>
                        </a:cxn>
                        <a:cxn ang="T158">
                          <a:pos x="T68" y="T69"/>
                        </a:cxn>
                        <a:cxn ang="T159">
                          <a:pos x="T70" y="T71"/>
                        </a:cxn>
                        <a:cxn ang="T160">
                          <a:pos x="T72" y="T73"/>
                        </a:cxn>
                        <a:cxn ang="T161">
                          <a:pos x="T74" y="T75"/>
                        </a:cxn>
                        <a:cxn ang="T162">
                          <a:pos x="T76" y="T77"/>
                        </a:cxn>
                        <a:cxn ang="T163">
                          <a:pos x="T78" y="T79"/>
                        </a:cxn>
                        <a:cxn ang="T164">
                          <a:pos x="T80" y="T81"/>
                        </a:cxn>
                        <a:cxn ang="T165">
                          <a:pos x="T82" y="T83"/>
                        </a:cxn>
                        <a:cxn ang="T166">
                          <a:pos x="T84" y="T85"/>
                        </a:cxn>
                        <a:cxn ang="T167">
                          <a:pos x="T86" y="T87"/>
                        </a:cxn>
                        <a:cxn ang="T168">
                          <a:pos x="T88" y="T89"/>
                        </a:cxn>
                        <a:cxn ang="T169">
                          <a:pos x="T90" y="T91"/>
                        </a:cxn>
                        <a:cxn ang="T170">
                          <a:pos x="T92" y="T93"/>
                        </a:cxn>
                        <a:cxn ang="T171">
                          <a:pos x="T94" y="T95"/>
                        </a:cxn>
                        <a:cxn ang="T172">
                          <a:pos x="T96" y="T97"/>
                        </a:cxn>
                        <a:cxn ang="T173">
                          <a:pos x="T98" y="T99"/>
                        </a:cxn>
                        <a:cxn ang="T174">
                          <a:pos x="T100" y="T101"/>
                        </a:cxn>
                        <a:cxn ang="T175">
                          <a:pos x="T102" y="T103"/>
                        </a:cxn>
                        <a:cxn ang="T176">
                          <a:pos x="T104" y="T105"/>
                        </a:cxn>
                        <a:cxn ang="T177">
                          <a:pos x="T106" y="T107"/>
                        </a:cxn>
                        <a:cxn ang="T178">
                          <a:pos x="T108" y="T109"/>
                        </a:cxn>
                        <a:cxn ang="T179">
                          <a:pos x="T110" y="T111"/>
                        </a:cxn>
                        <a:cxn ang="T180">
                          <a:pos x="T112" y="T113"/>
                        </a:cxn>
                        <a:cxn ang="T181">
                          <a:pos x="T114" y="T115"/>
                        </a:cxn>
                        <a:cxn ang="T182">
                          <a:pos x="T116" y="T117"/>
                        </a:cxn>
                        <a:cxn ang="T183">
                          <a:pos x="T118" y="T119"/>
                        </a:cxn>
                        <a:cxn ang="T184">
                          <a:pos x="T120" y="T121"/>
                        </a:cxn>
                        <a:cxn ang="T185">
                          <a:pos x="T122" y="T123"/>
                        </a:cxn>
                      </a:cxnLst>
                      <a:rect l="T186" t="T187" r="T188" b="T189"/>
                      <a:pathLst>
                        <a:path w="667" h="531">
                          <a:moveTo>
                            <a:pt x="22" y="4"/>
                          </a:moveTo>
                          <a:lnTo>
                            <a:pt x="105" y="26"/>
                          </a:lnTo>
                          <a:lnTo>
                            <a:pt x="105" y="27"/>
                          </a:lnTo>
                          <a:lnTo>
                            <a:pt x="105" y="29"/>
                          </a:lnTo>
                          <a:lnTo>
                            <a:pt x="104" y="30"/>
                          </a:lnTo>
                          <a:lnTo>
                            <a:pt x="104" y="33"/>
                          </a:lnTo>
                          <a:lnTo>
                            <a:pt x="104" y="35"/>
                          </a:lnTo>
                          <a:lnTo>
                            <a:pt x="104" y="38"/>
                          </a:lnTo>
                          <a:lnTo>
                            <a:pt x="104" y="41"/>
                          </a:lnTo>
                          <a:lnTo>
                            <a:pt x="104" y="45"/>
                          </a:lnTo>
                          <a:lnTo>
                            <a:pt x="102" y="48"/>
                          </a:lnTo>
                          <a:lnTo>
                            <a:pt x="101" y="53"/>
                          </a:lnTo>
                          <a:lnTo>
                            <a:pt x="101" y="54"/>
                          </a:lnTo>
                          <a:lnTo>
                            <a:pt x="101" y="57"/>
                          </a:lnTo>
                          <a:lnTo>
                            <a:pt x="101" y="59"/>
                          </a:lnTo>
                          <a:lnTo>
                            <a:pt x="101" y="62"/>
                          </a:lnTo>
                          <a:lnTo>
                            <a:pt x="101" y="65"/>
                          </a:lnTo>
                          <a:lnTo>
                            <a:pt x="101" y="67"/>
                          </a:lnTo>
                          <a:lnTo>
                            <a:pt x="101" y="71"/>
                          </a:lnTo>
                          <a:lnTo>
                            <a:pt x="101" y="73"/>
                          </a:lnTo>
                          <a:lnTo>
                            <a:pt x="100" y="76"/>
                          </a:lnTo>
                          <a:lnTo>
                            <a:pt x="99" y="79"/>
                          </a:lnTo>
                          <a:lnTo>
                            <a:pt x="99" y="81"/>
                          </a:lnTo>
                          <a:lnTo>
                            <a:pt x="99" y="85"/>
                          </a:lnTo>
                          <a:lnTo>
                            <a:pt x="99" y="87"/>
                          </a:lnTo>
                          <a:lnTo>
                            <a:pt x="99" y="90"/>
                          </a:lnTo>
                          <a:lnTo>
                            <a:pt x="99" y="95"/>
                          </a:lnTo>
                          <a:lnTo>
                            <a:pt x="99" y="97"/>
                          </a:lnTo>
                          <a:lnTo>
                            <a:pt x="98" y="100"/>
                          </a:lnTo>
                          <a:lnTo>
                            <a:pt x="97" y="105"/>
                          </a:lnTo>
                          <a:lnTo>
                            <a:pt x="97" y="108"/>
                          </a:lnTo>
                          <a:lnTo>
                            <a:pt x="97" y="112"/>
                          </a:lnTo>
                          <a:lnTo>
                            <a:pt x="97" y="115"/>
                          </a:lnTo>
                          <a:lnTo>
                            <a:pt x="97" y="119"/>
                          </a:lnTo>
                          <a:lnTo>
                            <a:pt x="97" y="123"/>
                          </a:lnTo>
                          <a:lnTo>
                            <a:pt x="97" y="128"/>
                          </a:lnTo>
                          <a:lnTo>
                            <a:pt x="95" y="131"/>
                          </a:lnTo>
                          <a:lnTo>
                            <a:pt x="94" y="135"/>
                          </a:lnTo>
                          <a:lnTo>
                            <a:pt x="94" y="138"/>
                          </a:lnTo>
                          <a:lnTo>
                            <a:pt x="94" y="143"/>
                          </a:lnTo>
                          <a:lnTo>
                            <a:pt x="94" y="148"/>
                          </a:lnTo>
                          <a:lnTo>
                            <a:pt x="94" y="152"/>
                          </a:lnTo>
                          <a:lnTo>
                            <a:pt x="93" y="156"/>
                          </a:lnTo>
                          <a:lnTo>
                            <a:pt x="93" y="161"/>
                          </a:lnTo>
                          <a:lnTo>
                            <a:pt x="92" y="165"/>
                          </a:lnTo>
                          <a:lnTo>
                            <a:pt x="92" y="169"/>
                          </a:lnTo>
                          <a:lnTo>
                            <a:pt x="91" y="173"/>
                          </a:lnTo>
                          <a:lnTo>
                            <a:pt x="91" y="179"/>
                          </a:lnTo>
                          <a:lnTo>
                            <a:pt x="91" y="182"/>
                          </a:lnTo>
                          <a:lnTo>
                            <a:pt x="91" y="187"/>
                          </a:lnTo>
                          <a:lnTo>
                            <a:pt x="91" y="192"/>
                          </a:lnTo>
                          <a:lnTo>
                            <a:pt x="91" y="198"/>
                          </a:lnTo>
                          <a:lnTo>
                            <a:pt x="89" y="201"/>
                          </a:lnTo>
                          <a:lnTo>
                            <a:pt x="89" y="207"/>
                          </a:lnTo>
                          <a:lnTo>
                            <a:pt x="89" y="211"/>
                          </a:lnTo>
                          <a:lnTo>
                            <a:pt x="89" y="217"/>
                          </a:lnTo>
                          <a:lnTo>
                            <a:pt x="88" y="214"/>
                          </a:lnTo>
                          <a:lnTo>
                            <a:pt x="86" y="211"/>
                          </a:lnTo>
                          <a:lnTo>
                            <a:pt x="83" y="207"/>
                          </a:lnTo>
                          <a:lnTo>
                            <a:pt x="80" y="205"/>
                          </a:lnTo>
                          <a:lnTo>
                            <a:pt x="76" y="201"/>
                          </a:lnTo>
                          <a:lnTo>
                            <a:pt x="70" y="199"/>
                          </a:lnTo>
                          <a:lnTo>
                            <a:pt x="68" y="198"/>
                          </a:lnTo>
                          <a:lnTo>
                            <a:pt x="66" y="197"/>
                          </a:lnTo>
                          <a:lnTo>
                            <a:pt x="63" y="197"/>
                          </a:lnTo>
                          <a:lnTo>
                            <a:pt x="61" y="195"/>
                          </a:lnTo>
                          <a:lnTo>
                            <a:pt x="60" y="197"/>
                          </a:lnTo>
                          <a:lnTo>
                            <a:pt x="59" y="199"/>
                          </a:lnTo>
                          <a:lnTo>
                            <a:pt x="59" y="201"/>
                          </a:lnTo>
                          <a:lnTo>
                            <a:pt x="57" y="206"/>
                          </a:lnTo>
                          <a:lnTo>
                            <a:pt x="56" y="208"/>
                          </a:lnTo>
                          <a:lnTo>
                            <a:pt x="55" y="213"/>
                          </a:lnTo>
                          <a:lnTo>
                            <a:pt x="54" y="218"/>
                          </a:lnTo>
                          <a:lnTo>
                            <a:pt x="54" y="222"/>
                          </a:lnTo>
                          <a:lnTo>
                            <a:pt x="53" y="226"/>
                          </a:lnTo>
                          <a:lnTo>
                            <a:pt x="53" y="231"/>
                          </a:lnTo>
                          <a:lnTo>
                            <a:pt x="53" y="235"/>
                          </a:lnTo>
                          <a:lnTo>
                            <a:pt x="53" y="239"/>
                          </a:lnTo>
                          <a:lnTo>
                            <a:pt x="53" y="243"/>
                          </a:lnTo>
                          <a:lnTo>
                            <a:pt x="53" y="246"/>
                          </a:lnTo>
                          <a:lnTo>
                            <a:pt x="54" y="250"/>
                          </a:lnTo>
                          <a:lnTo>
                            <a:pt x="56" y="254"/>
                          </a:lnTo>
                          <a:lnTo>
                            <a:pt x="51" y="255"/>
                          </a:lnTo>
                          <a:lnTo>
                            <a:pt x="48" y="257"/>
                          </a:lnTo>
                          <a:lnTo>
                            <a:pt x="44" y="257"/>
                          </a:lnTo>
                          <a:lnTo>
                            <a:pt x="41" y="260"/>
                          </a:lnTo>
                          <a:lnTo>
                            <a:pt x="38" y="262"/>
                          </a:lnTo>
                          <a:lnTo>
                            <a:pt x="35" y="263"/>
                          </a:lnTo>
                          <a:lnTo>
                            <a:pt x="32" y="264"/>
                          </a:lnTo>
                          <a:lnTo>
                            <a:pt x="30" y="267"/>
                          </a:lnTo>
                          <a:lnTo>
                            <a:pt x="25" y="271"/>
                          </a:lnTo>
                          <a:lnTo>
                            <a:pt x="22" y="275"/>
                          </a:lnTo>
                          <a:lnTo>
                            <a:pt x="19" y="280"/>
                          </a:lnTo>
                          <a:lnTo>
                            <a:pt x="17" y="284"/>
                          </a:lnTo>
                          <a:lnTo>
                            <a:pt x="15" y="289"/>
                          </a:lnTo>
                          <a:lnTo>
                            <a:pt x="13" y="294"/>
                          </a:lnTo>
                          <a:lnTo>
                            <a:pt x="12" y="299"/>
                          </a:lnTo>
                          <a:lnTo>
                            <a:pt x="12" y="303"/>
                          </a:lnTo>
                          <a:lnTo>
                            <a:pt x="12" y="306"/>
                          </a:lnTo>
                          <a:lnTo>
                            <a:pt x="12" y="308"/>
                          </a:lnTo>
                          <a:lnTo>
                            <a:pt x="12" y="312"/>
                          </a:lnTo>
                          <a:lnTo>
                            <a:pt x="13" y="314"/>
                          </a:lnTo>
                          <a:lnTo>
                            <a:pt x="13" y="317"/>
                          </a:lnTo>
                          <a:lnTo>
                            <a:pt x="15" y="319"/>
                          </a:lnTo>
                          <a:lnTo>
                            <a:pt x="15" y="322"/>
                          </a:lnTo>
                          <a:lnTo>
                            <a:pt x="17" y="325"/>
                          </a:lnTo>
                          <a:lnTo>
                            <a:pt x="18" y="330"/>
                          </a:lnTo>
                          <a:lnTo>
                            <a:pt x="21" y="336"/>
                          </a:lnTo>
                          <a:lnTo>
                            <a:pt x="21" y="338"/>
                          </a:lnTo>
                          <a:lnTo>
                            <a:pt x="23" y="340"/>
                          </a:lnTo>
                          <a:lnTo>
                            <a:pt x="24" y="343"/>
                          </a:lnTo>
                          <a:lnTo>
                            <a:pt x="25" y="345"/>
                          </a:lnTo>
                          <a:lnTo>
                            <a:pt x="28" y="351"/>
                          </a:lnTo>
                          <a:lnTo>
                            <a:pt x="31" y="356"/>
                          </a:lnTo>
                          <a:lnTo>
                            <a:pt x="32" y="358"/>
                          </a:lnTo>
                          <a:lnTo>
                            <a:pt x="35" y="360"/>
                          </a:lnTo>
                          <a:lnTo>
                            <a:pt x="36" y="364"/>
                          </a:lnTo>
                          <a:lnTo>
                            <a:pt x="38" y="368"/>
                          </a:lnTo>
                          <a:lnTo>
                            <a:pt x="42" y="372"/>
                          </a:lnTo>
                          <a:lnTo>
                            <a:pt x="45" y="376"/>
                          </a:lnTo>
                          <a:lnTo>
                            <a:pt x="49" y="381"/>
                          </a:lnTo>
                          <a:lnTo>
                            <a:pt x="53" y="387"/>
                          </a:lnTo>
                          <a:lnTo>
                            <a:pt x="56" y="391"/>
                          </a:lnTo>
                          <a:lnTo>
                            <a:pt x="60" y="396"/>
                          </a:lnTo>
                          <a:lnTo>
                            <a:pt x="63" y="400"/>
                          </a:lnTo>
                          <a:lnTo>
                            <a:pt x="67" y="404"/>
                          </a:lnTo>
                          <a:lnTo>
                            <a:pt x="68" y="401"/>
                          </a:lnTo>
                          <a:lnTo>
                            <a:pt x="70" y="396"/>
                          </a:lnTo>
                          <a:lnTo>
                            <a:pt x="73" y="394"/>
                          </a:lnTo>
                          <a:lnTo>
                            <a:pt x="74" y="391"/>
                          </a:lnTo>
                          <a:lnTo>
                            <a:pt x="76" y="388"/>
                          </a:lnTo>
                          <a:lnTo>
                            <a:pt x="78" y="384"/>
                          </a:lnTo>
                          <a:lnTo>
                            <a:pt x="79" y="381"/>
                          </a:lnTo>
                          <a:lnTo>
                            <a:pt x="81" y="378"/>
                          </a:lnTo>
                          <a:lnTo>
                            <a:pt x="81" y="374"/>
                          </a:lnTo>
                          <a:lnTo>
                            <a:pt x="83" y="371"/>
                          </a:lnTo>
                          <a:lnTo>
                            <a:pt x="86" y="366"/>
                          </a:lnTo>
                          <a:lnTo>
                            <a:pt x="87" y="363"/>
                          </a:lnTo>
                          <a:lnTo>
                            <a:pt x="88" y="358"/>
                          </a:lnTo>
                          <a:lnTo>
                            <a:pt x="91" y="356"/>
                          </a:lnTo>
                          <a:lnTo>
                            <a:pt x="91" y="359"/>
                          </a:lnTo>
                          <a:lnTo>
                            <a:pt x="91" y="363"/>
                          </a:lnTo>
                          <a:lnTo>
                            <a:pt x="91" y="366"/>
                          </a:lnTo>
                          <a:lnTo>
                            <a:pt x="91" y="370"/>
                          </a:lnTo>
                          <a:lnTo>
                            <a:pt x="91" y="374"/>
                          </a:lnTo>
                          <a:lnTo>
                            <a:pt x="91" y="376"/>
                          </a:lnTo>
                          <a:lnTo>
                            <a:pt x="92" y="379"/>
                          </a:lnTo>
                          <a:lnTo>
                            <a:pt x="92" y="383"/>
                          </a:lnTo>
                          <a:lnTo>
                            <a:pt x="92" y="387"/>
                          </a:lnTo>
                          <a:lnTo>
                            <a:pt x="93" y="389"/>
                          </a:lnTo>
                          <a:lnTo>
                            <a:pt x="94" y="391"/>
                          </a:lnTo>
                          <a:lnTo>
                            <a:pt x="94" y="396"/>
                          </a:lnTo>
                          <a:lnTo>
                            <a:pt x="94" y="398"/>
                          </a:lnTo>
                          <a:lnTo>
                            <a:pt x="94" y="401"/>
                          </a:lnTo>
                          <a:lnTo>
                            <a:pt x="94" y="404"/>
                          </a:lnTo>
                          <a:lnTo>
                            <a:pt x="95" y="407"/>
                          </a:lnTo>
                          <a:lnTo>
                            <a:pt x="92" y="408"/>
                          </a:lnTo>
                          <a:lnTo>
                            <a:pt x="88" y="409"/>
                          </a:lnTo>
                          <a:lnTo>
                            <a:pt x="83" y="411"/>
                          </a:lnTo>
                          <a:lnTo>
                            <a:pt x="81" y="414"/>
                          </a:lnTo>
                          <a:lnTo>
                            <a:pt x="76" y="416"/>
                          </a:lnTo>
                          <a:lnTo>
                            <a:pt x="70" y="419"/>
                          </a:lnTo>
                          <a:lnTo>
                            <a:pt x="66" y="421"/>
                          </a:lnTo>
                          <a:lnTo>
                            <a:pt x="62" y="425"/>
                          </a:lnTo>
                          <a:lnTo>
                            <a:pt x="57" y="427"/>
                          </a:lnTo>
                          <a:lnTo>
                            <a:pt x="53" y="429"/>
                          </a:lnTo>
                          <a:lnTo>
                            <a:pt x="48" y="432"/>
                          </a:lnTo>
                          <a:lnTo>
                            <a:pt x="44" y="435"/>
                          </a:lnTo>
                          <a:lnTo>
                            <a:pt x="40" y="438"/>
                          </a:lnTo>
                          <a:lnTo>
                            <a:pt x="37" y="440"/>
                          </a:lnTo>
                          <a:lnTo>
                            <a:pt x="34" y="442"/>
                          </a:lnTo>
                          <a:lnTo>
                            <a:pt x="32" y="445"/>
                          </a:lnTo>
                          <a:lnTo>
                            <a:pt x="36" y="445"/>
                          </a:lnTo>
                          <a:lnTo>
                            <a:pt x="41" y="445"/>
                          </a:lnTo>
                          <a:lnTo>
                            <a:pt x="44" y="445"/>
                          </a:lnTo>
                          <a:lnTo>
                            <a:pt x="48" y="445"/>
                          </a:lnTo>
                          <a:lnTo>
                            <a:pt x="53" y="445"/>
                          </a:lnTo>
                          <a:lnTo>
                            <a:pt x="56" y="445"/>
                          </a:lnTo>
                          <a:lnTo>
                            <a:pt x="61" y="445"/>
                          </a:lnTo>
                          <a:lnTo>
                            <a:pt x="66" y="445"/>
                          </a:lnTo>
                          <a:lnTo>
                            <a:pt x="66" y="447"/>
                          </a:lnTo>
                          <a:lnTo>
                            <a:pt x="68" y="449"/>
                          </a:lnTo>
                          <a:lnTo>
                            <a:pt x="69" y="452"/>
                          </a:lnTo>
                          <a:lnTo>
                            <a:pt x="70" y="454"/>
                          </a:lnTo>
                          <a:lnTo>
                            <a:pt x="74" y="457"/>
                          </a:lnTo>
                          <a:lnTo>
                            <a:pt x="78" y="460"/>
                          </a:lnTo>
                          <a:lnTo>
                            <a:pt x="81" y="461"/>
                          </a:lnTo>
                          <a:lnTo>
                            <a:pt x="85" y="463"/>
                          </a:lnTo>
                          <a:lnTo>
                            <a:pt x="88" y="463"/>
                          </a:lnTo>
                          <a:lnTo>
                            <a:pt x="92" y="463"/>
                          </a:lnTo>
                          <a:lnTo>
                            <a:pt x="94" y="461"/>
                          </a:lnTo>
                          <a:lnTo>
                            <a:pt x="99" y="459"/>
                          </a:lnTo>
                          <a:lnTo>
                            <a:pt x="101" y="458"/>
                          </a:lnTo>
                          <a:lnTo>
                            <a:pt x="104" y="455"/>
                          </a:lnTo>
                          <a:lnTo>
                            <a:pt x="107" y="452"/>
                          </a:lnTo>
                          <a:lnTo>
                            <a:pt x="110" y="449"/>
                          </a:lnTo>
                          <a:lnTo>
                            <a:pt x="112" y="446"/>
                          </a:lnTo>
                          <a:lnTo>
                            <a:pt x="114" y="442"/>
                          </a:lnTo>
                          <a:lnTo>
                            <a:pt x="117" y="442"/>
                          </a:lnTo>
                          <a:lnTo>
                            <a:pt x="121" y="444"/>
                          </a:lnTo>
                          <a:lnTo>
                            <a:pt x="125" y="445"/>
                          </a:lnTo>
                          <a:lnTo>
                            <a:pt x="130" y="446"/>
                          </a:lnTo>
                          <a:lnTo>
                            <a:pt x="133" y="446"/>
                          </a:lnTo>
                          <a:lnTo>
                            <a:pt x="138" y="446"/>
                          </a:lnTo>
                          <a:lnTo>
                            <a:pt x="142" y="446"/>
                          </a:lnTo>
                          <a:lnTo>
                            <a:pt x="146" y="447"/>
                          </a:lnTo>
                          <a:lnTo>
                            <a:pt x="149" y="446"/>
                          </a:lnTo>
                          <a:lnTo>
                            <a:pt x="152" y="446"/>
                          </a:lnTo>
                          <a:lnTo>
                            <a:pt x="156" y="446"/>
                          </a:lnTo>
                          <a:lnTo>
                            <a:pt x="158" y="446"/>
                          </a:lnTo>
                          <a:lnTo>
                            <a:pt x="162" y="446"/>
                          </a:lnTo>
                          <a:lnTo>
                            <a:pt x="164" y="446"/>
                          </a:lnTo>
                          <a:lnTo>
                            <a:pt x="175" y="446"/>
                          </a:lnTo>
                          <a:lnTo>
                            <a:pt x="184" y="447"/>
                          </a:lnTo>
                          <a:lnTo>
                            <a:pt x="195" y="447"/>
                          </a:lnTo>
                          <a:lnTo>
                            <a:pt x="204" y="447"/>
                          </a:lnTo>
                          <a:lnTo>
                            <a:pt x="215" y="447"/>
                          </a:lnTo>
                          <a:lnTo>
                            <a:pt x="225" y="447"/>
                          </a:lnTo>
                          <a:lnTo>
                            <a:pt x="235" y="447"/>
                          </a:lnTo>
                          <a:lnTo>
                            <a:pt x="246" y="447"/>
                          </a:lnTo>
                          <a:lnTo>
                            <a:pt x="255" y="447"/>
                          </a:lnTo>
                          <a:lnTo>
                            <a:pt x="265" y="447"/>
                          </a:lnTo>
                          <a:lnTo>
                            <a:pt x="274" y="447"/>
                          </a:lnTo>
                          <a:lnTo>
                            <a:pt x="285" y="447"/>
                          </a:lnTo>
                          <a:lnTo>
                            <a:pt x="293" y="447"/>
                          </a:lnTo>
                          <a:lnTo>
                            <a:pt x="304" y="447"/>
                          </a:lnTo>
                          <a:lnTo>
                            <a:pt x="314" y="447"/>
                          </a:lnTo>
                          <a:lnTo>
                            <a:pt x="323" y="447"/>
                          </a:lnTo>
                          <a:lnTo>
                            <a:pt x="331" y="447"/>
                          </a:lnTo>
                          <a:lnTo>
                            <a:pt x="341" y="446"/>
                          </a:lnTo>
                          <a:lnTo>
                            <a:pt x="349" y="446"/>
                          </a:lnTo>
                          <a:lnTo>
                            <a:pt x="359" y="446"/>
                          </a:lnTo>
                          <a:lnTo>
                            <a:pt x="367" y="445"/>
                          </a:lnTo>
                          <a:lnTo>
                            <a:pt x="377" y="445"/>
                          </a:lnTo>
                          <a:lnTo>
                            <a:pt x="385" y="445"/>
                          </a:lnTo>
                          <a:lnTo>
                            <a:pt x="393" y="445"/>
                          </a:lnTo>
                          <a:lnTo>
                            <a:pt x="401" y="445"/>
                          </a:lnTo>
                          <a:lnTo>
                            <a:pt x="410" y="444"/>
                          </a:lnTo>
                          <a:lnTo>
                            <a:pt x="417" y="444"/>
                          </a:lnTo>
                          <a:lnTo>
                            <a:pt x="425" y="444"/>
                          </a:lnTo>
                          <a:lnTo>
                            <a:pt x="432" y="442"/>
                          </a:lnTo>
                          <a:lnTo>
                            <a:pt x="441" y="442"/>
                          </a:lnTo>
                          <a:lnTo>
                            <a:pt x="448" y="442"/>
                          </a:lnTo>
                          <a:lnTo>
                            <a:pt x="455" y="442"/>
                          </a:lnTo>
                          <a:lnTo>
                            <a:pt x="462" y="441"/>
                          </a:lnTo>
                          <a:lnTo>
                            <a:pt x="468" y="441"/>
                          </a:lnTo>
                          <a:lnTo>
                            <a:pt x="475" y="440"/>
                          </a:lnTo>
                          <a:lnTo>
                            <a:pt x="482" y="440"/>
                          </a:lnTo>
                          <a:lnTo>
                            <a:pt x="488" y="439"/>
                          </a:lnTo>
                          <a:lnTo>
                            <a:pt x="494" y="439"/>
                          </a:lnTo>
                          <a:lnTo>
                            <a:pt x="500" y="439"/>
                          </a:lnTo>
                          <a:lnTo>
                            <a:pt x="506" y="439"/>
                          </a:lnTo>
                          <a:lnTo>
                            <a:pt x="512" y="438"/>
                          </a:lnTo>
                          <a:lnTo>
                            <a:pt x="517" y="438"/>
                          </a:lnTo>
                          <a:lnTo>
                            <a:pt x="521" y="436"/>
                          </a:lnTo>
                          <a:lnTo>
                            <a:pt x="526" y="436"/>
                          </a:lnTo>
                          <a:lnTo>
                            <a:pt x="532" y="436"/>
                          </a:lnTo>
                          <a:lnTo>
                            <a:pt x="537" y="436"/>
                          </a:lnTo>
                          <a:lnTo>
                            <a:pt x="540" y="435"/>
                          </a:lnTo>
                          <a:lnTo>
                            <a:pt x="545" y="435"/>
                          </a:lnTo>
                          <a:lnTo>
                            <a:pt x="549" y="435"/>
                          </a:lnTo>
                          <a:lnTo>
                            <a:pt x="552" y="434"/>
                          </a:lnTo>
                          <a:lnTo>
                            <a:pt x="556" y="434"/>
                          </a:lnTo>
                          <a:lnTo>
                            <a:pt x="559" y="434"/>
                          </a:lnTo>
                          <a:lnTo>
                            <a:pt x="562" y="434"/>
                          </a:lnTo>
                          <a:lnTo>
                            <a:pt x="564" y="433"/>
                          </a:lnTo>
                          <a:lnTo>
                            <a:pt x="566" y="433"/>
                          </a:lnTo>
                          <a:lnTo>
                            <a:pt x="570" y="433"/>
                          </a:lnTo>
                          <a:lnTo>
                            <a:pt x="572" y="433"/>
                          </a:lnTo>
                          <a:lnTo>
                            <a:pt x="576" y="433"/>
                          </a:lnTo>
                          <a:lnTo>
                            <a:pt x="577" y="433"/>
                          </a:lnTo>
                          <a:lnTo>
                            <a:pt x="578" y="433"/>
                          </a:lnTo>
                          <a:lnTo>
                            <a:pt x="578" y="432"/>
                          </a:lnTo>
                          <a:lnTo>
                            <a:pt x="578" y="428"/>
                          </a:lnTo>
                          <a:lnTo>
                            <a:pt x="578" y="425"/>
                          </a:lnTo>
                          <a:lnTo>
                            <a:pt x="578" y="422"/>
                          </a:lnTo>
                          <a:lnTo>
                            <a:pt x="578" y="419"/>
                          </a:lnTo>
                          <a:lnTo>
                            <a:pt x="578" y="415"/>
                          </a:lnTo>
                          <a:lnTo>
                            <a:pt x="578" y="410"/>
                          </a:lnTo>
                          <a:lnTo>
                            <a:pt x="578" y="406"/>
                          </a:lnTo>
                          <a:lnTo>
                            <a:pt x="578" y="402"/>
                          </a:lnTo>
                          <a:lnTo>
                            <a:pt x="578" y="400"/>
                          </a:lnTo>
                          <a:lnTo>
                            <a:pt x="578" y="397"/>
                          </a:lnTo>
                          <a:lnTo>
                            <a:pt x="578" y="395"/>
                          </a:lnTo>
                          <a:lnTo>
                            <a:pt x="578" y="391"/>
                          </a:lnTo>
                          <a:lnTo>
                            <a:pt x="578" y="389"/>
                          </a:lnTo>
                          <a:lnTo>
                            <a:pt x="578" y="385"/>
                          </a:lnTo>
                          <a:lnTo>
                            <a:pt x="578" y="383"/>
                          </a:lnTo>
                          <a:lnTo>
                            <a:pt x="578" y="378"/>
                          </a:lnTo>
                          <a:lnTo>
                            <a:pt x="578" y="376"/>
                          </a:lnTo>
                          <a:lnTo>
                            <a:pt x="578" y="372"/>
                          </a:lnTo>
                          <a:lnTo>
                            <a:pt x="579" y="369"/>
                          </a:lnTo>
                          <a:lnTo>
                            <a:pt x="578" y="364"/>
                          </a:lnTo>
                          <a:lnTo>
                            <a:pt x="578" y="360"/>
                          </a:lnTo>
                          <a:lnTo>
                            <a:pt x="578" y="357"/>
                          </a:lnTo>
                          <a:lnTo>
                            <a:pt x="578" y="353"/>
                          </a:lnTo>
                          <a:lnTo>
                            <a:pt x="578" y="349"/>
                          </a:lnTo>
                          <a:lnTo>
                            <a:pt x="578" y="344"/>
                          </a:lnTo>
                          <a:lnTo>
                            <a:pt x="578" y="340"/>
                          </a:lnTo>
                          <a:lnTo>
                            <a:pt x="578" y="336"/>
                          </a:lnTo>
                          <a:lnTo>
                            <a:pt x="578" y="331"/>
                          </a:lnTo>
                          <a:lnTo>
                            <a:pt x="578" y="327"/>
                          </a:lnTo>
                          <a:lnTo>
                            <a:pt x="578" y="322"/>
                          </a:lnTo>
                          <a:lnTo>
                            <a:pt x="578" y="318"/>
                          </a:lnTo>
                          <a:lnTo>
                            <a:pt x="578" y="313"/>
                          </a:lnTo>
                          <a:lnTo>
                            <a:pt x="578" y="308"/>
                          </a:lnTo>
                          <a:lnTo>
                            <a:pt x="578" y="303"/>
                          </a:lnTo>
                          <a:lnTo>
                            <a:pt x="578" y="300"/>
                          </a:lnTo>
                          <a:lnTo>
                            <a:pt x="578" y="294"/>
                          </a:lnTo>
                          <a:lnTo>
                            <a:pt x="578" y="290"/>
                          </a:lnTo>
                          <a:lnTo>
                            <a:pt x="578" y="284"/>
                          </a:lnTo>
                          <a:lnTo>
                            <a:pt x="578" y="280"/>
                          </a:lnTo>
                          <a:lnTo>
                            <a:pt x="578" y="275"/>
                          </a:lnTo>
                          <a:lnTo>
                            <a:pt x="578" y="269"/>
                          </a:lnTo>
                          <a:lnTo>
                            <a:pt x="578" y="264"/>
                          </a:lnTo>
                          <a:lnTo>
                            <a:pt x="578" y="260"/>
                          </a:lnTo>
                          <a:lnTo>
                            <a:pt x="578" y="254"/>
                          </a:lnTo>
                          <a:lnTo>
                            <a:pt x="578" y="249"/>
                          </a:lnTo>
                          <a:lnTo>
                            <a:pt x="578" y="243"/>
                          </a:lnTo>
                          <a:lnTo>
                            <a:pt x="578" y="237"/>
                          </a:lnTo>
                          <a:lnTo>
                            <a:pt x="578" y="232"/>
                          </a:lnTo>
                          <a:lnTo>
                            <a:pt x="578" y="226"/>
                          </a:lnTo>
                          <a:lnTo>
                            <a:pt x="578" y="222"/>
                          </a:lnTo>
                          <a:lnTo>
                            <a:pt x="578" y="217"/>
                          </a:lnTo>
                          <a:lnTo>
                            <a:pt x="578" y="211"/>
                          </a:lnTo>
                          <a:lnTo>
                            <a:pt x="578" y="205"/>
                          </a:lnTo>
                          <a:lnTo>
                            <a:pt x="577" y="200"/>
                          </a:lnTo>
                          <a:lnTo>
                            <a:pt x="577" y="195"/>
                          </a:lnTo>
                          <a:lnTo>
                            <a:pt x="577" y="190"/>
                          </a:lnTo>
                          <a:lnTo>
                            <a:pt x="577" y="185"/>
                          </a:lnTo>
                          <a:lnTo>
                            <a:pt x="577" y="180"/>
                          </a:lnTo>
                          <a:lnTo>
                            <a:pt x="577" y="176"/>
                          </a:lnTo>
                          <a:lnTo>
                            <a:pt x="576" y="171"/>
                          </a:lnTo>
                          <a:lnTo>
                            <a:pt x="576" y="166"/>
                          </a:lnTo>
                          <a:lnTo>
                            <a:pt x="575" y="162"/>
                          </a:lnTo>
                          <a:lnTo>
                            <a:pt x="575" y="159"/>
                          </a:lnTo>
                          <a:lnTo>
                            <a:pt x="575" y="154"/>
                          </a:lnTo>
                          <a:lnTo>
                            <a:pt x="575" y="150"/>
                          </a:lnTo>
                          <a:lnTo>
                            <a:pt x="575" y="146"/>
                          </a:lnTo>
                          <a:lnTo>
                            <a:pt x="575" y="143"/>
                          </a:lnTo>
                          <a:lnTo>
                            <a:pt x="573" y="138"/>
                          </a:lnTo>
                          <a:lnTo>
                            <a:pt x="573" y="135"/>
                          </a:lnTo>
                          <a:lnTo>
                            <a:pt x="572" y="131"/>
                          </a:lnTo>
                          <a:lnTo>
                            <a:pt x="572" y="128"/>
                          </a:lnTo>
                          <a:lnTo>
                            <a:pt x="571" y="125"/>
                          </a:lnTo>
                          <a:lnTo>
                            <a:pt x="571" y="122"/>
                          </a:lnTo>
                          <a:lnTo>
                            <a:pt x="570" y="118"/>
                          </a:lnTo>
                          <a:lnTo>
                            <a:pt x="570" y="116"/>
                          </a:lnTo>
                          <a:lnTo>
                            <a:pt x="570" y="112"/>
                          </a:lnTo>
                          <a:lnTo>
                            <a:pt x="570" y="110"/>
                          </a:lnTo>
                          <a:lnTo>
                            <a:pt x="569" y="108"/>
                          </a:lnTo>
                          <a:lnTo>
                            <a:pt x="569" y="105"/>
                          </a:lnTo>
                          <a:lnTo>
                            <a:pt x="568" y="100"/>
                          </a:lnTo>
                          <a:lnTo>
                            <a:pt x="566" y="95"/>
                          </a:lnTo>
                          <a:lnTo>
                            <a:pt x="565" y="90"/>
                          </a:lnTo>
                          <a:lnTo>
                            <a:pt x="565" y="87"/>
                          </a:lnTo>
                          <a:lnTo>
                            <a:pt x="564" y="83"/>
                          </a:lnTo>
                          <a:lnTo>
                            <a:pt x="563" y="79"/>
                          </a:lnTo>
                          <a:lnTo>
                            <a:pt x="562" y="77"/>
                          </a:lnTo>
                          <a:lnTo>
                            <a:pt x="562" y="74"/>
                          </a:lnTo>
                          <a:lnTo>
                            <a:pt x="560" y="71"/>
                          </a:lnTo>
                          <a:lnTo>
                            <a:pt x="560" y="70"/>
                          </a:lnTo>
                          <a:lnTo>
                            <a:pt x="559" y="66"/>
                          </a:lnTo>
                          <a:lnTo>
                            <a:pt x="558" y="64"/>
                          </a:lnTo>
                          <a:lnTo>
                            <a:pt x="557" y="62"/>
                          </a:lnTo>
                          <a:lnTo>
                            <a:pt x="626" y="0"/>
                          </a:lnTo>
                          <a:lnTo>
                            <a:pt x="628" y="3"/>
                          </a:lnTo>
                          <a:lnTo>
                            <a:pt x="633" y="8"/>
                          </a:lnTo>
                          <a:lnTo>
                            <a:pt x="634" y="10"/>
                          </a:lnTo>
                          <a:lnTo>
                            <a:pt x="635" y="13"/>
                          </a:lnTo>
                          <a:lnTo>
                            <a:pt x="638" y="16"/>
                          </a:lnTo>
                          <a:lnTo>
                            <a:pt x="640" y="19"/>
                          </a:lnTo>
                          <a:lnTo>
                            <a:pt x="640" y="21"/>
                          </a:lnTo>
                          <a:lnTo>
                            <a:pt x="642" y="24"/>
                          </a:lnTo>
                          <a:lnTo>
                            <a:pt x="643" y="28"/>
                          </a:lnTo>
                          <a:lnTo>
                            <a:pt x="646" y="32"/>
                          </a:lnTo>
                          <a:lnTo>
                            <a:pt x="646" y="34"/>
                          </a:lnTo>
                          <a:lnTo>
                            <a:pt x="648" y="39"/>
                          </a:lnTo>
                          <a:lnTo>
                            <a:pt x="648" y="41"/>
                          </a:lnTo>
                          <a:lnTo>
                            <a:pt x="651" y="46"/>
                          </a:lnTo>
                          <a:lnTo>
                            <a:pt x="651" y="49"/>
                          </a:lnTo>
                          <a:lnTo>
                            <a:pt x="652" y="53"/>
                          </a:lnTo>
                          <a:lnTo>
                            <a:pt x="653" y="58"/>
                          </a:lnTo>
                          <a:lnTo>
                            <a:pt x="653" y="62"/>
                          </a:lnTo>
                          <a:lnTo>
                            <a:pt x="654" y="66"/>
                          </a:lnTo>
                          <a:lnTo>
                            <a:pt x="655" y="71"/>
                          </a:lnTo>
                          <a:lnTo>
                            <a:pt x="655" y="74"/>
                          </a:lnTo>
                          <a:lnTo>
                            <a:pt x="657" y="79"/>
                          </a:lnTo>
                          <a:lnTo>
                            <a:pt x="658" y="83"/>
                          </a:lnTo>
                          <a:lnTo>
                            <a:pt x="658" y="87"/>
                          </a:lnTo>
                          <a:lnTo>
                            <a:pt x="658" y="92"/>
                          </a:lnTo>
                          <a:lnTo>
                            <a:pt x="659" y="97"/>
                          </a:lnTo>
                          <a:lnTo>
                            <a:pt x="660" y="100"/>
                          </a:lnTo>
                          <a:lnTo>
                            <a:pt x="660" y="105"/>
                          </a:lnTo>
                          <a:lnTo>
                            <a:pt x="660" y="110"/>
                          </a:lnTo>
                          <a:lnTo>
                            <a:pt x="661" y="115"/>
                          </a:lnTo>
                          <a:lnTo>
                            <a:pt x="661" y="121"/>
                          </a:lnTo>
                          <a:lnTo>
                            <a:pt x="662" y="124"/>
                          </a:lnTo>
                          <a:lnTo>
                            <a:pt x="662" y="129"/>
                          </a:lnTo>
                          <a:lnTo>
                            <a:pt x="662" y="134"/>
                          </a:lnTo>
                          <a:lnTo>
                            <a:pt x="662" y="138"/>
                          </a:lnTo>
                          <a:lnTo>
                            <a:pt x="664" y="142"/>
                          </a:lnTo>
                          <a:lnTo>
                            <a:pt x="664" y="147"/>
                          </a:lnTo>
                          <a:lnTo>
                            <a:pt x="664" y="152"/>
                          </a:lnTo>
                          <a:lnTo>
                            <a:pt x="664" y="156"/>
                          </a:lnTo>
                          <a:lnTo>
                            <a:pt x="664" y="161"/>
                          </a:lnTo>
                          <a:lnTo>
                            <a:pt x="664" y="165"/>
                          </a:lnTo>
                          <a:lnTo>
                            <a:pt x="664" y="169"/>
                          </a:lnTo>
                          <a:lnTo>
                            <a:pt x="664" y="173"/>
                          </a:lnTo>
                          <a:lnTo>
                            <a:pt x="664" y="178"/>
                          </a:lnTo>
                          <a:lnTo>
                            <a:pt x="664" y="182"/>
                          </a:lnTo>
                          <a:lnTo>
                            <a:pt x="665" y="186"/>
                          </a:lnTo>
                          <a:lnTo>
                            <a:pt x="665" y="191"/>
                          </a:lnTo>
                          <a:lnTo>
                            <a:pt x="665" y="193"/>
                          </a:lnTo>
                          <a:lnTo>
                            <a:pt x="665" y="198"/>
                          </a:lnTo>
                          <a:lnTo>
                            <a:pt x="665" y="201"/>
                          </a:lnTo>
                          <a:lnTo>
                            <a:pt x="665" y="205"/>
                          </a:lnTo>
                          <a:lnTo>
                            <a:pt x="665" y="208"/>
                          </a:lnTo>
                          <a:lnTo>
                            <a:pt x="665" y="212"/>
                          </a:lnTo>
                          <a:lnTo>
                            <a:pt x="665" y="217"/>
                          </a:lnTo>
                          <a:lnTo>
                            <a:pt x="665" y="219"/>
                          </a:lnTo>
                          <a:lnTo>
                            <a:pt x="665" y="222"/>
                          </a:lnTo>
                          <a:lnTo>
                            <a:pt x="665" y="224"/>
                          </a:lnTo>
                          <a:lnTo>
                            <a:pt x="666" y="229"/>
                          </a:lnTo>
                          <a:lnTo>
                            <a:pt x="666" y="231"/>
                          </a:lnTo>
                          <a:lnTo>
                            <a:pt x="666" y="233"/>
                          </a:lnTo>
                          <a:lnTo>
                            <a:pt x="666" y="236"/>
                          </a:lnTo>
                          <a:lnTo>
                            <a:pt x="666" y="239"/>
                          </a:lnTo>
                          <a:lnTo>
                            <a:pt x="666" y="241"/>
                          </a:lnTo>
                          <a:lnTo>
                            <a:pt x="666" y="243"/>
                          </a:lnTo>
                          <a:lnTo>
                            <a:pt x="666" y="246"/>
                          </a:lnTo>
                          <a:lnTo>
                            <a:pt x="666" y="249"/>
                          </a:lnTo>
                          <a:lnTo>
                            <a:pt x="666" y="252"/>
                          </a:lnTo>
                          <a:lnTo>
                            <a:pt x="666" y="256"/>
                          </a:lnTo>
                          <a:lnTo>
                            <a:pt x="666" y="260"/>
                          </a:lnTo>
                          <a:lnTo>
                            <a:pt x="666" y="264"/>
                          </a:lnTo>
                          <a:lnTo>
                            <a:pt x="666" y="267"/>
                          </a:lnTo>
                          <a:lnTo>
                            <a:pt x="666" y="273"/>
                          </a:lnTo>
                          <a:lnTo>
                            <a:pt x="666" y="276"/>
                          </a:lnTo>
                          <a:lnTo>
                            <a:pt x="666" y="281"/>
                          </a:lnTo>
                          <a:lnTo>
                            <a:pt x="666" y="284"/>
                          </a:lnTo>
                          <a:lnTo>
                            <a:pt x="666" y="290"/>
                          </a:lnTo>
                          <a:lnTo>
                            <a:pt x="666" y="295"/>
                          </a:lnTo>
                          <a:lnTo>
                            <a:pt x="667" y="301"/>
                          </a:lnTo>
                          <a:lnTo>
                            <a:pt x="666" y="306"/>
                          </a:lnTo>
                          <a:lnTo>
                            <a:pt x="666" y="311"/>
                          </a:lnTo>
                          <a:lnTo>
                            <a:pt x="666" y="317"/>
                          </a:lnTo>
                          <a:lnTo>
                            <a:pt x="666" y="322"/>
                          </a:lnTo>
                          <a:lnTo>
                            <a:pt x="666" y="328"/>
                          </a:lnTo>
                          <a:lnTo>
                            <a:pt x="666" y="334"/>
                          </a:lnTo>
                          <a:lnTo>
                            <a:pt x="666" y="340"/>
                          </a:lnTo>
                          <a:lnTo>
                            <a:pt x="666" y="345"/>
                          </a:lnTo>
                          <a:lnTo>
                            <a:pt x="666" y="351"/>
                          </a:lnTo>
                          <a:lnTo>
                            <a:pt x="666" y="357"/>
                          </a:lnTo>
                          <a:lnTo>
                            <a:pt x="666" y="363"/>
                          </a:lnTo>
                          <a:lnTo>
                            <a:pt x="666" y="370"/>
                          </a:lnTo>
                          <a:lnTo>
                            <a:pt x="666" y="376"/>
                          </a:lnTo>
                          <a:lnTo>
                            <a:pt x="666" y="381"/>
                          </a:lnTo>
                          <a:lnTo>
                            <a:pt x="666" y="387"/>
                          </a:lnTo>
                          <a:lnTo>
                            <a:pt x="666" y="394"/>
                          </a:lnTo>
                          <a:lnTo>
                            <a:pt x="665" y="398"/>
                          </a:lnTo>
                          <a:lnTo>
                            <a:pt x="665" y="404"/>
                          </a:lnTo>
                          <a:lnTo>
                            <a:pt x="665" y="411"/>
                          </a:lnTo>
                          <a:lnTo>
                            <a:pt x="665" y="416"/>
                          </a:lnTo>
                          <a:lnTo>
                            <a:pt x="665" y="421"/>
                          </a:lnTo>
                          <a:lnTo>
                            <a:pt x="665" y="427"/>
                          </a:lnTo>
                          <a:lnTo>
                            <a:pt x="665" y="433"/>
                          </a:lnTo>
                          <a:lnTo>
                            <a:pt x="665" y="439"/>
                          </a:lnTo>
                          <a:lnTo>
                            <a:pt x="664" y="444"/>
                          </a:lnTo>
                          <a:lnTo>
                            <a:pt x="664" y="448"/>
                          </a:lnTo>
                          <a:lnTo>
                            <a:pt x="664" y="453"/>
                          </a:lnTo>
                          <a:lnTo>
                            <a:pt x="664" y="459"/>
                          </a:lnTo>
                          <a:lnTo>
                            <a:pt x="664" y="464"/>
                          </a:lnTo>
                          <a:lnTo>
                            <a:pt x="664" y="468"/>
                          </a:lnTo>
                          <a:lnTo>
                            <a:pt x="664" y="472"/>
                          </a:lnTo>
                          <a:lnTo>
                            <a:pt x="664" y="477"/>
                          </a:lnTo>
                          <a:lnTo>
                            <a:pt x="664" y="482"/>
                          </a:lnTo>
                          <a:lnTo>
                            <a:pt x="664" y="485"/>
                          </a:lnTo>
                          <a:lnTo>
                            <a:pt x="664" y="489"/>
                          </a:lnTo>
                          <a:lnTo>
                            <a:pt x="664" y="492"/>
                          </a:lnTo>
                          <a:lnTo>
                            <a:pt x="664" y="495"/>
                          </a:lnTo>
                          <a:lnTo>
                            <a:pt x="664" y="498"/>
                          </a:lnTo>
                          <a:lnTo>
                            <a:pt x="664" y="501"/>
                          </a:lnTo>
                          <a:lnTo>
                            <a:pt x="664" y="504"/>
                          </a:lnTo>
                          <a:lnTo>
                            <a:pt x="664" y="508"/>
                          </a:lnTo>
                          <a:lnTo>
                            <a:pt x="664" y="510"/>
                          </a:lnTo>
                          <a:lnTo>
                            <a:pt x="664" y="512"/>
                          </a:lnTo>
                          <a:lnTo>
                            <a:pt x="664" y="514"/>
                          </a:lnTo>
                          <a:lnTo>
                            <a:pt x="659" y="515"/>
                          </a:lnTo>
                          <a:lnTo>
                            <a:pt x="655" y="515"/>
                          </a:lnTo>
                          <a:lnTo>
                            <a:pt x="652" y="515"/>
                          </a:lnTo>
                          <a:lnTo>
                            <a:pt x="649" y="516"/>
                          </a:lnTo>
                          <a:lnTo>
                            <a:pt x="647" y="517"/>
                          </a:lnTo>
                          <a:lnTo>
                            <a:pt x="645" y="518"/>
                          </a:lnTo>
                          <a:lnTo>
                            <a:pt x="641" y="518"/>
                          </a:lnTo>
                          <a:lnTo>
                            <a:pt x="638" y="518"/>
                          </a:lnTo>
                          <a:lnTo>
                            <a:pt x="635" y="518"/>
                          </a:lnTo>
                          <a:lnTo>
                            <a:pt x="632" y="520"/>
                          </a:lnTo>
                          <a:lnTo>
                            <a:pt x="628" y="520"/>
                          </a:lnTo>
                          <a:lnTo>
                            <a:pt x="624" y="521"/>
                          </a:lnTo>
                          <a:lnTo>
                            <a:pt x="620" y="521"/>
                          </a:lnTo>
                          <a:lnTo>
                            <a:pt x="617" y="521"/>
                          </a:lnTo>
                          <a:lnTo>
                            <a:pt x="613" y="521"/>
                          </a:lnTo>
                          <a:lnTo>
                            <a:pt x="608" y="522"/>
                          </a:lnTo>
                          <a:lnTo>
                            <a:pt x="604" y="522"/>
                          </a:lnTo>
                          <a:lnTo>
                            <a:pt x="600" y="523"/>
                          </a:lnTo>
                          <a:lnTo>
                            <a:pt x="596" y="523"/>
                          </a:lnTo>
                          <a:lnTo>
                            <a:pt x="591" y="523"/>
                          </a:lnTo>
                          <a:lnTo>
                            <a:pt x="588" y="523"/>
                          </a:lnTo>
                          <a:lnTo>
                            <a:pt x="583" y="524"/>
                          </a:lnTo>
                          <a:lnTo>
                            <a:pt x="578" y="524"/>
                          </a:lnTo>
                          <a:lnTo>
                            <a:pt x="575" y="524"/>
                          </a:lnTo>
                          <a:lnTo>
                            <a:pt x="570" y="524"/>
                          </a:lnTo>
                          <a:lnTo>
                            <a:pt x="565" y="525"/>
                          </a:lnTo>
                          <a:lnTo>
                            <a:pt x="560" y="525"/>
                          </a:lnTo>
                          <a:lnTo>
                            <a:pt x="556" y="525"/>
                          </a:lnTo>
                          <a:lnTo>
                            <a:pt x="552" y="525"/>
                          </a:lnTo>
                          <a:lnTo>
                            <a:pt x="547" y="525"/>
                          </a:lnTo>
                          <a:lnTo>
                            <a:pt x="543" y="525"/>
                          </a:lnTo>
                          <a:lnTo>
                            <a:pt x="538" y="525"/>
                          </a:lnTo>
                          <a:lnTo>
                            <a:pt x="534" y="525"/>
                          </a:lnTo>
                          <a:lnTo>
                            <a:pt x="528" y="527"/>
                          </a:lnTo>
                          <a:lnTo>
                            <a:pt x="525" y="527"/>
                          </a:lnTo>
                          <a:lnTo>
                            <a:pt x="521" y="527"/>
                          </a:lnTo>
                          <a:lnTo>
                            <a:pt x="517" y="527"/>
                          </a:lnTo>
                          <a:lnTo>
                            <a:pt x="513" y="528"/>
                          </a:lnTo>
                          <a:lnTo>
                            <a:pt x="508" y="528"/>
                          </a:lnTo>
                          <a:lnTo>
                            <a:pt x="503" y="528"/>
                          </a:lnTo>
                          <a:lnTo>
                            <a:pt x="501" y="528"/>
                          </a:lnTo>
                          <a:lnTo>
                            <a:pt x="498" y="528"/>
                          </a:lnTo>
                          <a:lnTo>
                            <a:pt x="494" y="528"/>
                          </a:lnTo>
                          <a:lnTo>
                            <a:pt x="490" y="528"/>
                          </a:lnTo>
                          <a:lnTo>
                            <a:pt x="486" y="528"/>
                          </a:lnTo>
                          <a:lnTo>
                            <a:pt x="483" y="528"/>
                          </a:lnTo>
                          <a:lnTo>
                            <a:pt x="481" y="528"/>
                          </a:lnTo>
                          <a:lnTo>
                            <a:pt x="477" y="528"/>
                          </a:lnTo>
                          <a:lnTo>
                            <a:pt x="475" y="528"/>
                          </a:lnTo>
                          <a:lnTo>
                            <a:pt x="473" y="529"/>
                          </a:lnTo>
                          <a:lnTo>
                            <a:pt x="468" y="529"/>
                          </a:lnTo>
                          <a:lnTo>
                            <a:pt x="463" y="530"/>
                          </a:lnTo>
                          <a:lnTo>
                            <a:pt x="461" y="530"/>
                          </a:lnTo>
                          <a:lnTo>
                            <a:pt x="458" y="530"/>
                          </a:lnTo>
                          <a:lnTo>
                            <a:pt x="456" y="530"/>
                          </a:lnTo>
                          <a:lnTo>
                            <a:pt x="445" y="530"/>
                          </a:lnTo>
                          <a:lnTo>
                            <a:pt x="436" y="530"/>
                          </a:lnTo>
                          <a:lnTo>
                            <a:pt x="425" y="530"/>
                          </a:lnTo>
                          <a:lnTo>
                            <a:pt x="414" y="530"/>
                          </a:lnTo>
                          <a:lnTo>
                            <a:pt x="405" y="530"/>
                          </a:lnTo>
                          <a:lnTo>
                            <a:pt x="394" y="530"/>
                          </a:lnTo>
                          <a:lnTo>
                            <a:pt x="385" y="530"/>
                          </a:lnTo>
                          <a:lnTo>
                            <a:pt x="374" y="531"/>
                          </a:lnTo>
                          <a:lnTo>
                            <a:pt x="365" y="530"/>
                          </a:lnTo>
                          <a:lnTo>
                            <a:pt x="354" y="530"/>
                          </a:lnTo>
                          <a:lnTo>
                            <a:pt x="344" y="530"/>
                          </a:lnTo>
                          <a:lnTo>
                            <a:pt x="336" y="530"/>
                          </a:lnTo>
                          <a:lnTo>
                            <a:pt x="327" y="530"/>
                          </a:lnTo>
                          <a:lnTo>
                            <a:pt x="317" y="530"/>
                          </a:lnTo>
                          <a:lnTo>
                            <a:pt x="309" y="530"/>
                          </a:lnTo>
                          <a:lnTo>
                            <a:pt x="299" y="530"/>
                          </a:lnTo>
                          <a:lnTo>
                            <a:pt x="291" y="530"/>
                          </a:lnTo>
                          <a:lnTo>
                            <a:pt x="280" y="530"/>
                          </a:lnTo>
                          <a:lnTo>
                            <a:pt x="273" y="529"/>
                          </a:lnTo>
                          <a:lnTo>
                            <a:pt x="264" y="529"/>
                          </a:lnTo>
                          <a:lnTo>
                            <a:pt x="255" y="528"/>
                          </a:lnTo>
                          <a:lnTo>
                            <a:pt x="247" y="528"/>
                          </a:lnTo>
                          <a:lnTo>
                            <a:pt x="239" y="528"/>
                          </a:lnTo>
                          <a:lnTo>
                            <a:pt x="232" y="528"/>
                          </a:lnTo>
                          <a:lnTo>
                            <a:pt x="223" y="527"/>
                          </a:lnTo>
                          <a:lnTo>
                            <a:pt x="215" y="527"/>
                          </a:lnTo>
                          <a:lnTo>
                            <a:pt x="208" y="525"/>
                          </a:lnTo>
                          <a:lnTo>
                            <a:pt x="201" y="525"/>
                          </a:lnTo>
                          <a:lnTo>
                            <a:pt x="194" y="525"/>
                          </a:lnTo>
                          <a:lnTo>
                            <a:pt x="187" y="525"/>
                          </a:lnTo>
                          <a:lnTo>
                            <a:pt x="180" y="524"/>
                          </a:lnTo>
                          <a:lnTo>
                            <a:pt x="174" y="524"/>
                          </a:lnTo>
                          <a:lnTo>
                            <a:pt x="167" y="523"/>
                          </a:lnTo>
                          <a:lnTo>
                            <a:pt x="161" y="523"/>
                          </a:lnTo>
                          <a:lnTo>
                            <a:pt x="155" y="522"/>
                          </a:lnTo>
                          <a:lnTo>
                            <a:pt x="149" y="522"/>
                          </a:lnTo>
                          <a:lnTo>
                            <a:pt x="142" y="521"/>
                          </a:lnTo>
                          <a:lnTo>
                            <a:pt x="137" y="521"/>
                          </a:lnTo>
                          <a:lnTo>
                            <a:pt x="131" y="520"/>
                          </a:lnTo>
                          <a:lnTo>
                            <a:pt x="126" y="520"/>
                          </a:lnTo>
                          <a:lnTo>
                            <a:pt x="120" y="518"/>
                          </a:lnTo>
                          <a:lnTo>
                            <a:pt x="115" y="518"/>
                          </a:lnTo>
                          <a:lnTo>
                            <a:pt x="110" y="518"/>
                          </a:lnTo>
                          <a:lnTo>
                            <a:pt x="106" y="518"/>
                          </a:lnTo>
                          <a:lnTo>
                            <a:pt x="101" y="517"/>
                          </a:lnTo>
                          <a:lnTo>
                            <a:pt x="97" y="517"/>
                          </a:lnTo>
                          <a:lnTo>
                            <a:pt x="94" y="516"/>
                          </a:lnTo>
                          <a:lnTo>
                            <a:pt x="89" y="516"/>
                          </a:lnTo>
                          <a:lnTo>
                            <a:pt x="86" y="515"/>
                          </a:lnTo>
                          <a:lnTo>
                            <a:pt x="82" y="515"/>
                          </a:lnTo>
                          <a:lnTo>
                            <a:pt x="80" y="515"/>
                          </a:lnTo>
                          <a:lnTo>
                            <a:pt x="76" y="515"/>
                          </a:lnTo>
                          <a:lnTo>
                            <a:pt x="73" y="514"/>
                          </a:lnTo>
                          <a:lnTo>
                            <a:pt x="70" y="512"/>
                          </a:lnTo>
                          <a:lnTo>
                            <a:pt x="68" y="512"/>
                          </a:lnTo>
                          <a:lnTo>
                            <a:pt x="63" y="512"/>
                          </a:lnTo>
                          <a:lnTo>
                            <a:pt x="61" y="512"/>
                          </a:lnTo>
                          <a:lnTo>
                            <a:pt x="60" y="512"/>
                          </a:lnTo>
                          <a:lnTo>
                            <a:pt x="56" y="509"/>
                          </a:lnTo>
                          <a:lnTo>
                            <a:pt x="51" y="506"/>
                          </a:lnTo>
                          <a:lnTo>
                            <a:pt x="48" y="503"/>
                          </a:lnTo>
                          <a:lnTo>
                            <a:pt x="44" y="499"/>
                          </a:lnTo>
                          <a:lnTo>
                            <a:pt x="41" y="495"/>
                          </a:lnTo>
                          <a:lnTo>
                            <a:pt x="37" y="490"/>
                          </a:lnTo>
                          <a:lnTo>
                            <a:pt x="34" y="485"/>
                          </a:lnTo>
                          <a:lnTo>
                            <a:pt x="31" y="480"/>
                          </a:lnTo>
                          <a:lnTo>
                            <a:pt x="30" y="477"/>
                          </a:lnTo>
                          <a:lnTo>
                            <a:pt x="28" y="473"/>
                          </a:lnTo>
                          <a:lnTo>
                            <a:pt x="26" y="470"/>
                          </a:lnTo>
                          <a:lnTo>
                            <a:pt x="25" y="467"/>
                          </a:lnTo>
                          <a:lnTo>
                            <a:pt x="24" y="464"/>
                          </a:lnTo>
                          <a:lnTo>
                            <a:pt x="23" y="460"/>
                          </a:lnTo>
                          <a:lnTo>
                            <a:pt x="22" y="457"/>
                          </a:lnTo>
                          <a:lnTo>
                            <a:pt x="21" y="454"/>
                          </a:lnTo>
                          <a:lnTo>
                            <a:pt x="19" y="451"/>
                          </a:lnTo>
                          <a:lnTo>
                            <a:pt x="18" y="447"/>
                          </a:lnTo>
                          <a:lnTo>
                            <a:pt x="17" y="444"/>
                          </a:lnTo>
                          <a:lnTo>
                            <a:pt x="16" y="440"/>
                          </a:lnTo>
                          <a:lnTo>
                            <a:pt x="15" y="436"/>
                          </a:lnTo>
                          <a:lnTo>
                            <a:pt x="15" y="433"/>
                          </a:lnTo>
                          <a:lnTo>
                            <a:pt x="13" y="429"/>
                          </a:lnTo>
                          <a:lnTo>
                            <a:pt x="12" y="426"/>
                          </a:lnTo>
                          <a:lnTo>
                            <a:pt x="11" y="421"/>
                          </a:lnTo>
                          <a:lnTo>
                            <a:pt x="11" y="417"/>
                          </a:lnTo>
                          <a:lnTo>
                            <a:pt x="10" y="414"/>
                          </a:lnTo>
                          <a:lnTo>
                            <a:pt x="9" y="409"/>
                          </a:lnTo>
                          <a:lnTo>
                            <a:pt x="8" y="404"/>
                          </a:lnTo>
                          <a:lnTo>
                            <a:pt x="8" y="401"/>
                          </a:lnTo>
                          <a:lnTo>
                            <a:pt x="6" y="397"/>
                          </a:lnTo>
                          <a:lnTo>
                            <a:pt x="6" y="394"/>
                          </a:lnTo>
                          <a:lnTo>
                            <a:pt x="5" y="389"/>
                          </a:lnTo>
                          <a:lnTo>
                            <a:pt x="5" y="384"/>
                          </a:lnTo>
                          <a:lnTo>
                            <a:pt x="5" y="381"/>
                          </a:lnTo>
                          <a:lnTo>
                            <a:pt x="5" y="376"/>
                          </a:lnTo>
                          <a:lnTo>
                            <a:pt x="4" y="372"/>
                          </a:lnTo>
                          <a:lnTo>
                            <a:pt x="3" y="369"/>
                          </a:lnTo>
                          <a:lnTo>
                            <a:pt x="3" y="363"/>
                          </a:lnTo>
                          <a:lnTo>
                            <a:pt x="3" y="360"/>
                          </a:lnTo>
                          <a:lnTo>
                            <a:pt x="3" y="356"/>
                          </a:lnTo>
                          <a:lnTo>
                            <a:pt x="2" y="351"/>
                          </a:lnTo>
                          <a:lnTo>
                            <a:pt x="0" y="347"/>
                          </a:lnTo>
                          <a:lnTo>
                            <a:pt x="0" y="343"/>
                          </a:lnTo>
                          <a:lnTo>
                            <a:pt x="0" y="338"/>
                          </a:lnTo>
                          <a:lnTo>
                            <a:pt x="0" y="334"/>
                          </a:lnTo>
                          <a:lnTo>
                            <a:pt x="0" y="330"/>
                          </a:lnTo>
                          <a:lnTo>
                            <a:pt x="0" y="325"/>
                          </a:lnTo>
                          <a:lnTo>
                            <a:pt x="0" y="321"/>
                          </a:lnTo>
                          <a:lnTo>
                            <a:pt x="0" y="317"/>
                          </a:lnTo>
                          <a:lnTo>
                            <a:pt x="0" y="313"/>
                          </a:lnTo>
                          <a:lnTo>
                            <a:pt x="0" y="308"/>
                          </a:lnTo>
                          <a:lnTo>
                            <a:pt x="0" y="303"/>
                          </a:lnTo>
                          <a:lnTo>
                            <a:pt x="0" y="300"/>
                          </a:lnTo>
                          <a:lnTo>
                            <a:pt x="0" y="295"/>
                          </a:lnTo>
                          <a:lnTo>
                            <a:pt x="0" y="292"/>
                          </a:lnTo>
                          <a:lnTo>
                            <a:pt x="0" y="287"/>
                          </a:lnTo>
                          <a:lnTo>
                            <a:pt x="0" y="282"/>
                          </a:lnTo>
                          <a:lnTo>
                            <a:pt x="3" y="281"/>
                          </a:lnTo>
                          <a:lnTo>
                            <a:pt x="6" y="280"/>
                          </a:lnTo>
                          <a:lnTo>
                            <a:pt x="10" y="277"/>
                          </a:lnTo>
                          <a:lnTo>
                            <a:pt x="15" y="275"/>
                          </a:lnTo>
                          <a:lnTo>
                            <a:pt x="18" y="271"/>
                          </a:lnTo>
                          <a:lnTo>
                            <a:pt x="22" y="268"/>
                          </a:lnTo>
                          <a:lnTo>
                            <a:pt x="24" y="264"/>
                          </a:lnTo>
                          <a:lnTo>
                            <a:pt x="28" y="260"/>
                          </a:lnTo>
                          <a:lnTo>
                            <a:pt x="30" y="255"/>
                          </a:lnTo>
                          <a:lnTo>
                            <a:pt x="31" y="250"/>
                          </a:lnTo>
                          <a:lnTo>
                            <a:pt x="32" y="246"/>
                          </a:lnTo>
                          <a:lnTo>
                            <a:pt x="32" y="242"/>
                          </a:lnTo>
                          <a:lnTo>
                            <a:pt x="31" y="238"/>
                          </a:lnTo>
                          <a:lnTo>
                            <a:pt x="29" y="235"/>
                          </a:lnTo>
                          <a:lnTo>
                            <a:pt x="26" y="233"/>
                          </a:lnTo>
                          <a:lnTo>
                            <a:pt x="25" y="231"/>
                          </a:lnTo>
                          <a:lnTo>
                            <a:pt x="23" y="231"/>
                          </a:lnTo>
                          <a:lnTo>
                            <a:pt x="21" y="230"/>
                          </a:lnTo>
                          <a:lnTo>
                            <a:pt x="16" y="235"/>
                          </a:lnTo>
                          <a:lnTo>
                            <a:pt x="11" y="239"/>
                          </a:lnTo>
                          <a:lnTo>
                            <a:pt x="8" y="242"/>
                          </a:lnTo>
                          <a:lnTo>
                            <a:pt x="5" y="244"/>
                          </a:lnTo>
                          <a:lnTo>
                            <a:pt x="3" y="246"/>
                          </a:lnTo>
                          <a:lnTo>
                            <a:pt x="0" y="249"/>
                          </a:lnTo>
                          <a:lnTo>
                            <a:pt x="0" y="246"/>
                          </a:lnTo>
                          <a:lnTo>
                            <a:pt x="0" y="244"/>
                          </a:lnTo>
                          <a:lnTo>
                            <a:pt x="0" y="242"/>
                          </a:lnTo>
                          <a:lnTo>
                            <a:pt x="0" y="239"/>
                          </a:lnTo>
                          <a:lnTo>
                            <a:pt x="0" y="236"/>
                          </a:lnTo>
                          <a:lnTo>
                            <a:pt x="0" y="233"/>
                          </a:lnTo>
                          <a:lnTo>
                            <a:pt x="0" y="231"/>
                          </a:lnTo>
                          <a:lnTo>
                            <a:pt x="2" y="229"/>
                          </a:lnTo>
                          <a:lnTo>
                            <a:pt x="2" y="225"/>
                          </a:lnTo>
                          <a:lnTo>
                            <a:pt x="2" y="223"/>
                          </a:lnTo>
                          <a:lnTo>
                            <a:pt x="2" y="219"/>
                          </a:lnTo>
                          <a:lnTo>
                            <a:pt x="3" y="217"/>
                          </a:lnTo>
                          <a:lnTo>
                            <a:pt x="3" y="214"/>
                          </a:lnTo>
                          <a:lnTo>
                            <a:pt x="3" y="211"/>
                          </a:lnTo>
                          <a:lnTo>
                            <a:pt x="3" y="208"/>
                          </a:lnTo>
                          <a:lnTo>
                            <a:pt x="3" y="206"/>
                          </a:lnTo>
                          <a:lnTo>
                            <a:pt x="3" y="204"/>
                          </a:lnTo>
                          <a:lnTo>
                            <a:pt x="3" y="201"/>
                          </a:lnTo>
                          <a:lnTo>
                            <a:pt x="3" y="198"/>
                          </a:lnTo>
                          <a:lnTo>
                            <a:pt x="3" y="195"/>
                          </a:lnTo>
                          <a:lnTo>
                            <a:pt x="3" y="192"/>
                          </a:lnTo>
                          <a:lnTo>
                            <a:pt x="4" y="190"/>
                          </a:lnTo>
                          <a:lnTo>
                            <a:pt x="5" y="186"/>
                          </a:lnTo>
                          <a:lnTo>
                            <a:pt x="5" y="184"/>
                          </a:lnTo>
                          <a:lnTo>
                            <a:pt x="5" y="181"/>
                          </a:lnTo>
                          <a:lnTo>
                            <a:pt x="5" y="178"/>
                          </a:lnTo>
                          <a:lnTo>
                            <a:pt x="5" y="175"/>
                          </a:lnTo>
                          <a:lnTo>
                            <a:pt x="5" y="172"/>
                          </a:lnTo>
                          <a:lnTo>
                            <a:pt x="5" y="169"/>
                          </a:lnTo>
                          <a:lnTo>
                            <a:pt x="5" y="166"/>
                          </a:lnTo>
                          <a:lnTo>
                            <a:pt x="6" y="163"/>
                          </a:lnTo>
                          <a:lnTo>
                            <a:pt x="6" y="161"/>
                          </a:lnTo>
                          <a:lnTo>
                            <a:pt x="8" y="165"/>
                          </a:lnTo>
                          <a:lnTo>
                            <a:pt x="11" y="167"/>
                          </a:lnTo>
                          <a:lnTo>
                            <a:pt x="13" y="167"/>
                          </a:lnTo>
                          <a:lnTo>
                            <a:pt x="16" y="168"/>
                          </a:lnTo>
                          <a:lnTo>
                            <a:pt x="19" y="168"/>
                          </a:lnTo>
                          <a:lnTo>
                            <a:pt x="23" y="168"/>
                          </a:lnTo>
                          <a:lnTo>
                            <a:pt x="25" y="166"/>
                          </a:lnTo>
                          <a:lnTo>
                            <a:pt x="29" y="166"/>
                          </a:lnTo>
                          <a:lnTo>
                            <a:pt x="32" y="163"/>
                          </a:lnTo>
                          <a:lnTo>
                            <a:pt x="36" y="162"/>
                          </a:lnTo>
                          <a:lnTo>
                            <a:pt x="40" y="160"/>
                          </a:lnTo>
                          <a:lnTo>
                            <a:pt x="43" y="159"/>
                          </a:lnTo>
                          <a:lnTo>
                            <a:pt x="47" y="155"/>
                          </a:lnTo>
                          <a:lnTo>
                            <a:pt x="50" y="153"/>
                          </a:lnTo>
                          <a:lnTo>
                            <a:pt x="53" y="150"/>
                          </a:lnTo>
                          <a:lnTo>
                            <a:pt x="56" y="147"/>
                          </a:lnTo>
                          <a:lnTo>
                            <a:pt x="59" y="143"/>
                          </a:lnTo>
                          <a:lnTo>
                            <a:pt x="61" y="141"/>
                          </a:lnTo>
                          <a:lnTo>
                            <a:pt x="62" y="136"/>
                          </a:lnTo>
                          <a:lnTo>
                            <a:pt x="64" y="133"/>
                          </a:lnTo>
                          <a:lnTo>
                            <a:pt x="66" y="129"/>
                          </a:lnTo>
                          <a:lnTo>
                            <a:pt x="66" y="125"/>
                          </a:lnTo>
                          <a:lnTo>
                            <a:pt x="66" y="122"/>
                          </a:lnTo>
                          <a:lnTo>
                            <a:pt x="66" y="117"/>
                          </a:lnTo>
                          <a:lnTo>
                            <a:pt x="63" y="114"/>
                          </a:lnTo>
                          <a:lnTo>
                            <a:pt x="62" y="110"/>
                          </a:lnTo>
                          <a:lnTo>
                            <a:pt x="59" y="105"/>
                          </a:lnTo>
                          <a:lnTo>
                            <a:pt x="56" y="102"/>
                          </a:lnTo>
                          <a:lnTo>
                            <a:pt x="51" y="97"/>
                          </a:lnTo>
                          <a:lnTo>
                            <a:pt x="47" y="95"/>
                          </a:lnTo>
                          <a:lnTo>
                            <a:pt x="44" y="97"/>
                          </a:lnTo>
                          <a:lnTo>
                            <a:pt x="42" y="99"/>
                          </a:lnTo>
                          <a:lnTo>
                            <a:pt x="40" y="103"/>
                          </a:lnTo>
                          <a:lnTo>
                            <a:pt x="38" y="105"/>
                          </a:lnTo>
                          <a:lnTo>
                            <a:pt x="35" y="110"/>
                          </a:lnTo>
                          <a:lnTo>
                            <a:pt x="32" y="112"/>
                          </a:lnTo>
                          <a:lnTo>
                            <a:pt x="30" y="115"/>
                          </a:lnTo>
                          <a:lnTo>
                            <a:pt x="29" y="117"/>
                          </a:lnTo>
                          <a:lnTo>
                            <a:pt x="25" y="121"/>
                          </a:lnTo>
                          <a:lnTo>
                            <a:pt x="24" y="123"/>
                          </a:lnTo>
                          <a:lnTo>
                            <a:pt x="22" y="125"/>
                          </a:lnTo>
                          <a:lnTo>
                            <a:pt x="19" y="129"/>
                          </a:lnTo>
                          <a:lnTo>
                            <a:pt x="16" y="134"/>
                          </a:lnTo>
                          <a:lnTo>
                            <a:pt x="13" y="138"/>
                          </a:lnTo>
                          <a:lnTo>
                            <a:pt x="10" y="142"/>
                          </a:lnTo>
                          <a:lnTo>
                            <a:pt x="9" y="147"/>
                          </a:lnTo>
                          <a:lnTo>
                            <a:pt x="8" y="150"/>
                          </a:lnTo>
                          <a:lnTo>
                            <a:pt x="8" y="154"/>
                          </a:lnTo>
                          <a:lnTo>
                            <a:pt x="8" y="150"/>
                          </a:lnTo>
                          <a:lnTo>
                            <a:pt x="8" y="147"/>
                          </a:lnTo>
                          <a:lnTo>
                            <a:pt x="8" y="143"/>
                          </a:lnTo>
                          <a:lnTo>
                            <a:pt x="8" y="140"/>
                          </a:lnTo>
                          <a:lnTo>
                            <a:pt x="8" y="135"/>
                          </a:lnTo>
                          <a:lnTo>
                            <a:pt x="9" y="133"/>
                          </a:lnTo>
                          <a:lnTo>
                            <a:pt x="9" y="128"/>
                          </a:lnTo>
                          <a:lnTo>
                            <a:pt x="10" y="125"/>
                          </a:lnTo>
                          <a:lnTo>
                            <a:pt x="10" y="121"/>
                          </a:lnTo>
                          <a:lnTo>
                            <a:pt x="10" y="117"/>
                          </a:lnTo>
                          <a:lnTo>
                            <a:pt x="10" y="115"/>
                          </a:lnTo>
                          <a:lnTo>
                            <a:pt x="10" y="110"/>
                          </a:lnTo>
                          <a:lnTo>
                            <a:pt x="10" y="108"/>
                          </a:lnTo>
                          <a:lnTo>
                            <a:pt x="11" y="104"/>
                          </a:lnTo>
                          <a:lnTo>
                            <a:pt x="11" y="100"/>
                          </a:lnTo>
                          <a:lnTo>
                            <a:pt x="12" y="97"/>
                          </a:lnTo>
                          <a:lnTo>
                            <a:pt x="12" y="95"/>
                          </a:lnTo>
                          <a:lnTo>
                            <a:pt x="12" y="91"/>
                          </a:lnTo>
                          <a:lnTo>
                            <a:pt x="12" y="87"/>
                          </a:lnTo>
                          <a:lnTo>
                            <a:pt x="12" y="85"/>
                          </a:lnTo>
                          <a:lnTo>
                            <a:pt x="12" y="81"/>
                          </a:lnTo>
                          <a:lnTo>
                            <a:pt x="13" y="78"/>
                          </a:lnTo>
                          <a:lnTo>
                            <a:pt x="13" y="74"/>
                          </a:lnTo>
                          <a:lnTo>
                            <a:pt x="15" y="72"/>
                          </a:lnTo>
                          <a:lnTo>
                            <a:pt x="15" y="70"/>
                          </a:lnTo>
                          <a:lnTo>
                            <a:pt x="15" y="67"/>
                          </a:lnTo>
                          <a:lnTo>
                            <a:pt x="15" y="64"/>
                          </a:lnTo>
                          <a:lnTo>
                            <a:pt x="15" y="61"/>
                          </a:lnTo>
                          <a:lnTo>
                            <a:pt x="15" y="58"/>
                          </a:lnTo>
                          <a:lnTo>
                            <a:pt x="16" y="55"/>
                          </a:lnTo>
                          <a:lnTo>
                            <a:pt x="16" y="53"/>
                          </a:lnTo>
                          <a:lnTo>
                            <a:pt x="17" y="51"/>
                          </a:lnTo>
                          <a:lnTo>
                            <a:pt x="17" y="47"/>
                          </a:lnTo>
                          <a:lnTo>
                            <a:pt x="17" y="45"/>
                          </a:lnTo>
                          <a:lnTo>
                            <a:pt x="17" y="41"/>
                          </a:lnTo>
                          <a:lnTo>
                            <a:pt x="17" y="40"/>
                          </a:lnTo>
                          <a:lnTo>
                            <a:pt x="18" y="35"/>
                          </a:lnTo>
                          <a:lnTo>
                            <a:pt x="18" y="32"/>
                          </a:lnTo>
                          <a:lnTo>
                            <a:pt x="18" y="27"/>
                          </a:lnTo>
                          <a:lnTo>
                            <a:pt x="19" y="23"/>
                          </a:lnTo>
                          <a:lnTo>
                            <a:pt x="19" y="20"/>
                          </a:lnTo>
                          <a:lnTo>
                            <a:pt x="21" y="16"/>
                          </a:lnTo>
                          <a:lnTo>
                            <a:pt x="21" y="14"/>
                          </a:lnTo>
                          <a:lnTo>
                            <a:pt x="21" y="11"/>
                          </a:lnTo>
                          <a:lnTo>
                            <a:pt x="21" y="9"/>
                          </a:lnTo>
                          <a:lnTo>
                            <a:pt x="21" y="8"/>
                          </a:lnTo>
                          <a:lnTo>
                            <a:pt x="21" y="5"/>
                          </a:lnTo>
                          <a:lnTo>
                            <a:pt x="22" y="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98" name="Freeform 181"/>
                    <p:cNvSpPr>
                      <a:spLocks/>
                    </p:cNvSpPr>
                    <p:nvPr/>
                  </p:nvSpPr>
                  <p:spPr bwMode="auto">
                    <a:xfrm>
                      <a:off x="5458" y="1947"/>
                      <a:ext cx="14" cy="10"/>
                    </a:xfrm>
                    <a:custGeom>
                      <a:avLst/>
                      <a:gdLst>
                        <a:gd name="T0" fmla="*/ 0 w 43"/>
                        <a:gd name="T1" fmla="*/ 0 h 31"/>
                        <a:gd name="T2" fmla="*/ 2 w 43"/>
                        <a:gd name="T3" fmla="*/ 0 h 31"/>
                        <a:gd name="T4" fmla="*/ 2 w 43"/>
                        <a:gd name="T5" fmla="*/ 0 h 31"/>
                        <a:gd name="T6" fmla="*/ 2 w 43"/>
                        <a:gd name="T7" fmla="*/ 0 h 31"/>
                        <a:gd name="T8" fmla="*/ 1 w 43"/>
                        <a:gd name="T9" fmla="*/ 0 h 31"/>
                        <a:gd name="T10" fmla="*/ 1 w 43"/>
                        <a:gd name="T11" fmla="*/ 0 h 31"/>
                        <a:gd name="T12" fmla="*/ 1 w 43"/>
                        <a:gd name="T13" fmla="*/ 0 h 31"/>
                        <a:gd name="T14" fmla="*/ 1 w 43"/>
                        <a:gd name="T15" fmla="*/ 1 h 31"/>
                        <a:gd name="T16" fmla="*/ 1 w 43"/>
                        <a:gd name="T17" fmla="*/ 1 h 31"/>
                        <a:gd name="T18" fmla="*/ 1 w 43"/>
                        <a:gd name="T19" fmla="*/ 1 h 31"/>
                        <a:gd name="T20" fmla="*/ 1 w 43"/>
                        <a:gd name="T21" fmla="*/ 1 h 31"/>
                        <a:gd name="T22" fmla="*/ 1 w 43"/>
                        <a:gd name="T23" fmla="*/ 1 h 31"/>
                        <a:gd name="T24" fmla="*/ 1 w 43"/>
                        <a:gd name="T25" fmla="*/ 1 h 31"/>
                        <a:gd name="T26" fmla="*/ 1 w 43"/>
                        <a:gd name="T27" fmla="*/ 1 h 31"/>
                        <a:gd name="T28" fmla="*/ 1 w 43"/>
                        <a:gd name="T29" fmla="*/ 1 h 31"/>
                        <a:gd name="T30" fmla="*/ 0 w 43"/>
                        <a:gd name="T31" fmla="*/ 1 h 31"/>
                        <a:gd name="T32" fmla="*/ 0 w 43"/>
                        <a:gd name="T33" fmla="*/ 1 h 31"/>
                        <a:gd name="T34" fmla="*/ 0 w 43"/>
                        <a:gd name="T35" fmla="*/ 1 h 31"/>
                        <a:gd name="T36" fmla="*/ 0 w 43"/>
                        <a:gd name="T37" fmla="*/ 1 h 31"/>
                        <a:gd name="T38" fmla="*/ 0 w 43"/>
                        <a:gd name="T39" fmla="*/ 0 h 31"/>
                        <a:gd name="T40" fmla="*/ 1 w 43"/>
                        <a:gd name="T41" fmla="*/ 0 h 31"/>
                        <a:gd name="T42" fmla="*/ 1 w 43"/>
                        <a:gd name="T43" fmla="*/ 0 h 31"/>
                        <a:gd name="T44" fmla="*/ 0 w 43"/>
                        <a:gd name="T45" fmla="*/ 0 h 31"/>
                        <a:gd name="T46" fmla="*/ 0 w 43"/>
                        <a:gd name="T47" fmla="*/ 0 h 31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43"/>
                        <a:gd name="T73" fmla="*/ 0 h 31"/>
                        <a:gd name="T74" fmla="*/ 43 w 43"/>
                        <a:gd name="T75" fmla="*/ 31 h 31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43" h="31">
                          <a:moveTo>
                            <a:pt x="0" y="0"/>
                          </a:moveTo>
                          <a:lnTo>
                            <a:pt x="43" y="3"/>
                          </a:lnTo>
                          <a:lnTo>
                            <a:pt x="42" y="6"/>
                          </a:lnTo>
                          <a:lnTo>
                            <a:pt x="41" y="9"/>
                          </a:lnTo>
                          <a:lnTo>
                            <a:pt x="40" y="11"/>
                          </a:lnTo>
                          <a:lnTo>
                            <a:pt x="37" y="13"/>
                          </a:lnTo>
                          <a:lnTo>
                            <a:pt x="37" y="16"/>
                          </a:lnTo>
                          <a:lnTo>
                            <a:pt x="35" y="18"/>
                          </a:lnTo>
                          <a:lnTo>
                            <a:pt x="33" y="20"/>
                          </a:lnTo>
                          <a:lnTo>
                            <a:pt x="32" y="23"/>
                          </a:lnTo>
                          <a:lnTo>
                            <a:pt x="30" y="26"/>
                          </a:lnTo>
                          <a:lnTo>
                            <a:pt x="26" y="29"/>
                          </a:lnTo>
                          <a:lnTo>
                            <a:pt x="20" y="31"/>
                          </a:lnTo>
                          <a:lnTo>
                            <a:pt x="16" y="30"/>
                          </a:lnTo>
                          <a:lnTo>
                            <a:pt x="13" y="28"/>
                          </a:lnTo>
                          <a:lnTo>
                            <a:pt x="13" y="24"/>
                          </a:lnTo>
                          <a:lnTo>
                            <a:pt x="13" y="20"/>
                          </a:lnTo>
                          <a:lnTo>
                            <a:pt x="13" y="17"/>
                          </a:lnTo>
                          <a:lnTo>
                            <a:pt x="13" y="13"/>
                          </a:lnTo>
                          <a:lnTo>
                            <a:pt x="14" y="11"/>
                          </a:lnTo>
                          <a:lnTo>
                            <a:pt x="15" y="1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99" name="Freeform 182"/>
                    <p:cNvSpPr>
                      <a:spLocks/>
                    </p:cNvSpPr>
                    <p:nvPr/>
                  </p:nvSpPr>
                  <p:spPr bwMode="auto">
                    <a:xfrm>
                      <a:off x="5487" y="1968"/>
                      <a:ext cx="19" cy="7"/>
                    </a:xfrm>
                    <a:custGeom>
                      <a:avLst/>
                      <a:gdLst>
                        <a:gd name="T0" fmla="*/ 2 w 57"/>
                        <a:gd name="T1" fmla="*/ 1 h 22"/>
                        <a:gd name="T2" fmla="*/ 0 w 57"/>
                        <a:gd name="T3" fmla="*/ 1 h 22"/>
                        <a:gd name="T4" fmla="*/ 1 w 57"/>
                        <a:gd name="T5" fmla="*/ 0 h 22"/>
                        <a:gd name="T6" fmla="*/ 1 w 57"/>
                        <a:gd name="T7" fmla="*/ 0 h 22"/>
                        <a:gd name="T8" fmla="*/ 1 w 57"/>
                        <a:gd name="T9" fmla="*/ 0 h 22"/>
                        <a:gd name="T10" fmla="*/ 1 w 57"/>
                        <a:gd name="T11" fmla="*/ 0 h 22"/>
                        <a:gd name="T12" fmla="*/ 1 w 57"/>
                        <a:gd name="T13" fmla="*/ 0 h 22"/>
                        <a:gd name="T14" fmla="*/ 1 w 57"/>
                        <a:gd name="T15" fmla="*/ 0 h 22"/>
                        <a:gd name="T16" fmla="*/ 1 w 57"/>
                        <a:gd name="T17" fmla="*/ 0 h 22"/>
                        <a:gd name="T18" fmla="*/ 2 w 57"/>
                        <a:gd name="T19" fmla="*/ 0 h 22"/>
                        <a:gd name="T20" fmla="*/ 2 w 57"/>
                        <a:gd name="T21" fmla="*/ 0 h 22"/>
                        <a:gd name="T22" fmla="*/ 2 w 57"/>
                        <a:gd name="T23" fmla="*/ 0 h 22"/>
                        <a:gd name="T24" fmla="*/ 2 w 57"/>
                        <a:gd name="T25" fmla="*/ 1 h 22"/>
                        <a:gd name="T26" fmla="*/ 2 w 57"/>
                        <a:gd name="T27" fmla="*/ 1 h 22"/>
                        <a:gd name="T28" fmla="*/ 2 w 57"/>
                        <a:gd name="T29" fmla="*/ 1 h 22"/>
                        <a:gd name="T30" fmla="*/ 2 w 57"/>
                        <a:gd name="T31" fmla="*/ 1 h 22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7"/>
                        <a:gd name="T49" fmla="*/ 0 h 22"/>
                        <a:gd name="T50" fmla="*/ 57 w 57"/>
                        <a:gd name="T51" fmla="*/ 22 h 22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7" h="22">
                          <a:moveTo>
                            <a:pt x="57" y="19"/>
                          </a:moveTo>
                          <a:lnTo>
                            <a:pt x="0" y="22"/>
                          </a:lnTo>
                          <a:lnTo>
                            <a:pt x="20" y="0"/>
                          </a:lnTo>
                          <a:lnTo>
                            <a:pt x="23" y="0"/>
                          </a:lnTo>
                          <a:lnTo>
                            <a:pt x="26" y="3"/>
                          </a:lnTo>
                          <a:lnTo>
                            <a:pt x="29" y="4"/>
                          </a:lnTo>
                          <a:lnTo>
                            <a:pt x="32" y="6"/>
                          </a:lnTo>
                          <a:lnTo>
                            <a:pt x="36" y="7"/>
                          </a:lnTo>
                          <a:lnTo>
                            <a:pt x="39" y="8"/>
                          </a:lnTo>
                          <a:lnTo>
                            <a:pt x="43" y="11"/>
                          </a:lnTo>
                          <a:lnTo>
                            <a:pt x="45" y="13"/>
                          </a:lnTo>
                          <a:lnTo>
                            <a:pt x="49" y="13"/>
                          </a:lnTo>
                          <a:lnTo>
                            <a:pt x="51" y="16"/>
                          </a:lnTo>
                          <a:lnTo>
                            <a:pt x="56" y="18"/>
                          </a:lnTo>
                          <a:lnTo>
                            <a:pt x="57" y="1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28778" name="Group 183"/>
              <p:cNvGrpSpPr>
                <a:grpSpLocks/>
              </p:cNvGrpSpPr>
              <p:nvPr/>
            </p:nvGrpSpPr>
            <p:grpSpPr bwMode="auto">
              <a:xfrm>
                <a:off x="4752" y="1437"/>
                <a:ext cx="475" cy="442"/>
                <a:chOff x="192" y="1632"/>
                <a:chExt cx="475" cy="442"/>
              </a:xfrm>
            </p:grpSpPr>
            <p:sp>
              <p:nvSpPr>
                <p:cNvPr id="28830" name="Rectangle 184"/>
                <p:cNvSpPr>
                  <a:spLocks noChangeArrowheads="1"/>
                </p:cNvSpPr>
                <p:nvPr/>
              </p:nvSpPr>
              <p:spPr bwMode="auto">
                <a:xfrm>
                  <a:off x="278" y="1654"/>
                  <a:ext cx="288" cy="240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831" name="Rectangle 185"/>
                <p:cNvSpPr>
                  <a:spLocks noChangeArrowheads="1"/>
                </p:cNvSpPr>
                <p:nvPr/>
              </p:nvSpPr>
              <p:spPr bwMode="auto">
                <a:xfrm>
                  <a:off x="220" y="1956"/>
                  <a:ext cx="418" cy="96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28832" name="Group 186"/>
                <p:cNvGrpSpPr>
                  <a:grpSpLocks/>
                </p:cNvGrpSpPr>
                <p:nvPr/>
              </p:nvGrpSpPr>
              <p:grpSpPr bwMode="auto">
                <a:xfrm>
                  <a:off x="192" y="1632"/>
                  <a:ext cx="475" cy="442"/>
                  <a:chOff x="5285" y="1536"/>
                  <a:chExt cx="475" cy="442"/>
                </a:xfrm>
              </p:grpSpPr>
              <p:sp>
                <p:nvSpPr>
                  <p:cNvPr id="28833" name="Rectangle 187"/>
                  <p:cNvSpPr>
                    <a:spLocks noChangeArrowheads="1"/>
                  </p:cNvSpPr>
                  <p:nvPr/>
                </p:nvSpPr>
                <p:spPr bwMode="auto">
                  <a:xfrm>
                    <a:off x="5424" y="1612"/>
                    <a:ext cx="192" cy="144"/>
                  </a:xfrm>
                  <a:prstGeom prst="rect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grpSp>
                <p:nvGrpSpPr>
                  <p:cNvPr id="28834" name="Group 188"/>
                  <p:cNvGrpSpPr>
                    <a:grpSpLocks/>
                  </p:cNvGrpSpPr>
                  <p:nvPr/>
                </p:nvGrpSpPr>
                <p:grpSpPr bwMode="auto">
                  <a:xfrm>
                    <a:off x="5285" y="1536"/>
                    <a:ext cx="475" cy="442"/>
                    <a:chOff x="5285" y="1536"/>
                    <a:chExt cx="475" cy="442"/>
                  </a:xfrm>
                </p:grpSpPr>
                <p:sp>
                  <p:nvSpPr>
                    <p:cNvPr id="28835" name="Freeform 189"/>
                    <p:cNvSpPr>
                      <a:spLocks/>
                    </p:cNvSpPr>
                    <p:nvPr/>
                  </p:nvSpPr>
                  <p:spPr bwMode="auto">
                    <a:xfrm>
                      <a:off x="5365" y="1943"/>
                      <a:ext cx="369" cy="35"/>
                    </a:xfrm>
                    <a:custGeom>
                      <a:avLst/>
                      <a:gdLst>
                        <a:gd name="T0" fmla="*/ 33 w 1105"/>
                        <a:gd name="T1" fmla="*/ 0 h 104"/>
                        <a:gd name="T2" fmla="*/ 34 w 1105"/>
                        <a:gd name="T3" fmla="*/ 0 h 104"/>
                        <a:gd name="T4" fmla="*/ 34 w 1105"/>
                        <a:gd name="T5" fmla="*/ 0 h 104"/>
                        <a:gd name="T6" fmla="*/ 35 w 1105"/>
                        <a:gd name="T7" fmla="*/ 0 h 104"/>
                        <a:gd name="T8" fmla="*/ 36 w 1105"/>
                        <a:gd name="T9" fmla="*/ 0 h 104"/>
                        <a:gd name="T10" fmla="*/ 36 w 1105"/>
                        <a:gd name="T11" fmla="*/ 0 h 104"/>
                        <a:gd name="T12" fmla="*/ 37 w 1105"/>
                        <a:gd name="T13" fmla="*/ 0 h 104"/>
                        <a:gd name="T14" fmla="*/ 37 w 1105"/>
                        <a:gd name="T15" fmla="*/ 0 h 104"/>
                        <a:gd name="T16" fmla="*/ 38 w 1105"/>
                        <a:gd name="T17" fmla="*/ 0 h 104"/>
                        <a:gd name="T18" fmla="*/ 39 w 1105"/>
                        <a:gd name="T19" fmla="*/ 0 h 104"/>
                        <a:gd name="T20" fmla="*/ 39 w 1105"/>
                        <a:gd name="T21" fmla="*/ 0 h 104"/>
                        <a:gd name="T22" fmla="*/ 40 w 1105"/>
                        <a:gd name="T23" fmla="*/ 0 h 104"/>
                        <a:gd name="T24" fmla="*/ 41 w 1105"/>
                        <a:gd name="T25" fmla="*/ 0 h 104"/>
                        <a:gd name="T26" fmla="*/ 41 w 1105"/>
                        <a:gd name="T27" fmla="*/ 1 h 104"/>
                        <a:gd name="T28" fmla="*/ 41 w 1105"/>
                        <a:gd name="T29" fmla="*/ 1 h 104"/>
                        <a:gd name="T30" fmla="*/ 41 w 1105"/>
                        <a:gd name="T31" fmla="*/ 2 h 104"/>
                        <a:gd name="T32" fmla="*/ 40 w 1105"/>
                        <a:gd name="T33" fmla="*/ 2 h 104"/>
                        <a:gd name="T34" fmla="*/ 38 w 1105"/>
                        <a:gd name="T35" fmla="*/ 3 h 104"/>
                        <a:gd name="T36" fmla="*/ 35 w 1105"/>
                        <a:gd name="T37" fmla="*/ 3 h 104"/>
                        <a:gd name="T38" fmla="*/ 32 w 1105"/>
                        <a:gd name="T39" fmla="*/ 4 h 104"/>
                        <a:gd name="T40" fmla="*/ 29 w 1105"/>
                        <a:gd name="T41" fmla="*/ 4 h 104"/>
                        <a:gd name="T42" fmla="*/ 25 w 1105"/>
                        <a:gd name="T43" fmla="*/ 4 h 104"/>
                        <a:gd name="T44" fmla="*/ 21 w 1105"/>
                        <a:gd name="T45" fmla="*/ 4 h 104"/>
                        <a:gd name="T46" fmla="*/ 17 w 1105"/>
                        <a:gd name="T47" fmla="*/ 4 h 104"/>
                        <a:gd name="T48" fmla="*/ 13 w 1105"/>
                        <a:gd name="T49" fmla="*/ 4 h 104"/>
                        <a:gd name="T50" fmla="*/ 9 w 1105"/>
                        <a:gd name="T51" fmla="*/ 4 h 104"/>
                        <a:gd name="T52" fmla="*/ 6 w 1105"/>
                        <a:gd name="T53" fmla="*/ 4 h 104"/>
                        <a:gd name="T54" fmla="*/ 3 w 1105"/>
                        <a:gd name="T55" fmla="*/ 4 h 104"/>
                        <a:gd name="T56" fmla="*/ 1 w 1105"/>
                        <a:gd name="T57" fmla="*/ 4 h 104"/>
                        <a:gd name="T58" fmla="*/ 0 w 1105"/>
                        <a:gd name="T59" fmla="*/ 3 h 104"/>
                        <a:gd name="T60" fmla="*/ 0 w 1105"/>
                        <a:gd name="T61" fmla="*/ 3 h 104"/>
                        <a:gd name="T62" fmla="*/ 0 w 1105"/>
                        <a:gd name="T63" fmla="*/ 2 h 104"/>
                        <a:gd name="T64" fmla="*/ 1 w 1105"/>
                        <a:gd name="T65" fmla="*/ 2 h 104"/>
                        <a:gd name="T66" fmla="*/ 1 w 1105"/>
                        <a:gd name="T67" fmla="*/ 1 h 104"/>
                        <a:gd name="T68" fmla="*/ 2 w 1105"/>
                        <a:gd name="T69" fmla="*/ 1 h 104"/>
                        <a:gd name="T70" fmla="*/ 3 w 1105"/>
                        <a:gd name="T71" fmla="*/ 1 h 104"/>
                        <a:gd name="T72" fmla="*/ 4 w 1105"/>
                        <a:gd name="T73" fmla="*/ 1 h 104"/>
                        <a:gd name="T74" fmla="*/ 5 w 1105"/>
                        <a:gd name="T75" fmla="*/ 1 h 104"/>
                        <a:gd name="T76" fmla="*/ 5 w 1105"/>
                        <a:gd name="T77" fmla="*/ 1 h 104"/>
                        <a:gd name="T78" fmla="*/ 6 w 1105"/>
                        <a:gd name="T79" fmla="*/ 1 h 104"/>
                        <a:gd name="T80" fmla="*/ 7 w 1105"/>
                        <a:gd name="T81" fmla="*/ 1 h 104"/>
                        <a:gd name="T82" fmla="*/ 8 w 1105"/>
                        <a:gd name="T83" fmla="*/ 1 h 104"/>
                        <a:gd name="T84" fmla="*/ 9 w 1105"/>
                        <a:gd name="T85" fmla="*/ 1 h 104"/>
                        <a:gd name="T86" fmla="*/ 10 w 1105"/>
                        <a:gd name="T87" fmla="*/ 1 h 104"/>
                        <a:gd name="T88" fmla="*/ 11 w 1105"/>
                        <a:gd name="T89" fmla="*/ 1 h 104"/>
                        <a:gd name="T90" fmla="*/ 13 w 1105"/>
                        <a:gd name="T91" fmla="*/ 1 h 104"/>
                        <a:gd name="T92" fmla="*/ 14 w 1105"/>
                        <a:gd name="T93" fmla="*/ 1 h 104"/>
                        <a:gd name="T94" fmla="*/ 16 w 1105"/>
                        <a:gd name="T95" fmla="*/ 1 h 104"/>
                        <a:gd name="T96" fmla="*/ 18 w 1105"/>
                        <a:gd name="T97" fmla="*/ 1 h 104"/>
                        <a:gd name="T98" fmla="*/ 19 w 1105"/>
                        <a:gd name="T99" fmla="*/ 1 h 104"/>
                        <a:gd name="T100" fmla="*/ 21 w 1105"/>
                        <a:gd name="T101" fmla="*/ 1 h 104"/>
                        <a:gd name="T102" fmla="*/ 23 w 1105"/>
                        <a:gd name="T103" fmla="*/ 1 h 104"/>
                        <a:gd name="T104" fmla="*/ 25 w 1105"/>
                        <a:gd name="T105" fmla="*/ 1 h 104"/>
                        <a:gd name="T106" fmla="*/ 27 w 1105"/>
                        <a:gd name="T107" fmla="*/ 1 h 104"/>
                        <a:gd name="T108" fmla="*/ 28 w 1105"/>
                        <a:gd name="T109" fmla="*/ 1 h 104"/>
                        <a:gd name="T110" fmla="*/ 30 w 1105"/>
                        <a:gd name="T111" fmla="*/ 1 h 104"/>
                        <a:gd name="T112" fmla="*/ 32 w 1105"/>
                        <a:gd name="T113" fmla="*/ 0 h 104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w 1105"/>
                        <a:gd name="T172" fmla="*/ 0 h 104"/>
                        <a:gd name="T173" fmla="*/ 1105 w 1105"/>
                        <a:gd name="T174" fmla="*/ 104 h 104"/>
                      </a:gdLst>
                      <a:ahLst/>
                      <a:cxnLst>
                        <a:cxn ang="T114">
                          <a:pos x="T0" y="T1"/>
                        </a:cxn>
                        <a:cxn ang="T115">
                          <a:pos x="T2" y="T3"/>
                        </a:cxn>
                        <a:cxn ang="T116">
                          <a:pos x="T4" y="T5"/>
                        </a:cxn>
                        <a:cxn ang="T117">
                          <a:pos x="T6" y="T7"/>
                        </a:cxn>
                        <a:cxn ang="T118">
                          <a:pos x="T8" y="T9"/>
                        </a:cxn>
                        <a:cxn ang="T119">
                          <a:pos x="T10" y="T11"/>
                        </a:cxn>
                        <a:cxn ang="T120">
                          <a:pos x="T12" y="T13"/>
                        </a:cxn>
                        <a:cxn ang="T121">
                          <a:pos x="T14" y="T15"/>
                        </a:cxn>
                        <a:cxn ang="T122">
                          <a:pos x="T16" y="T17"/>
                        </a:cxn>
                        <a:cxn ang="T123">
                          <a:pos x="T18" y="T19"/>
                        </a:cxn>
                        <a:cxn ang="T124">
                          <a:pos x="T20" y="T21"/>
                        </a:cxn>
                        <a:cxn ang="T125">
                          <a:pos x="T22" y="T23"/>
                        </a:cxn>
                        <a:cxn ang="T126">
                          <a:pos x="T24" y="T25"/>
                        </a:cxn>
                        <a:cxn ang="T127">
                          <a:pos x="T26" y="T27"/>
                        </a:cxn>
                        <a:cxn ang="T128">
                          <a:pos x="T28" y="T29"/>
                        </a:cxn>
                        <a:cxn ang="T129">
                          <a:pos x="T30" y="T31"/>
                        </a:cxn>
                        <a:cxn ang="T130">
                          <a:pos x="T32" y="T33"/>
                        </a:cxn>
                        <a:cxn ang="T131">
                          <a:pos x="T34" y="T35"/>
                        </a:cxn>
                        <a:cxn ang="T132">
                          <a:pos x="T36" y="T37"/>
                        </a:cxn>
                        <a:cxn ang="T133">
                          <a:pos x="T38" y="T39"/>
                        </a:cxn>
                        <a:cxn ang="T134">
                          <a:pos x="T40" y="T41"/>
                        </a:cxn>
                        <a:cxn ang="T135">
                          <a:pos x="T42" y="T43"/>
                        </a:cxn>
                        <a:cxn ang="T136">
                          <a:pos x="T44" y="T45"/>
                        </a:cxn>
                        <a:cxn ang="T137">
                          <a:pos x="T46" y="T47"/>
                        </a:cxn>
                        <a:cxn ang="T138">
                          <a:pos x="T48" y="T49"/>
                        </a:cxn>
                        <a:cxn ang="T139">
                          <a:pos x="T50" y="T51"/>
                        </a:cxn>
                        <a:cxn ang="T140">
                          <a:pos x="T52" y="T53"/>
                        </a:cxn>
                        <a:cxn ang="T141">
                          <a:pos x="T54" y="T55"/>
                        </a:cxn>
                        <a:cxn ang="T142">
                          <a:pos x="T56" y="T57"/>
                        </a:cxn>
                        <a:cxn ang="T143">
                          <a:pos x="T58" y="T59"/>
                        </a:cxn>
                        <a:cxn ang="T144">
                          <a:pos x="T60" y="T61"/>
                        </a:cxn>
                        <a:cxn ang="T145">
                          <a:pos x="T62" y="T63"/>
                        </a:cxn>
                        <a:cxn ang="T146">
                          <a:pos x="T64" y="T65"/>
                        </a:cxn>
                        <a:cxn ang="T147">
                          <a:pos x="T66" y="T67"/>
                        </a:cxn>
                        <a:cxn ang="T148">
                          <a:pos x="T68" y="T69"/>
                        </a:cxn>
                        <a:cxn ang="T149">
                          <a:pos x="T70" y="T71"/>
                        </a:cxn>
                        <a:cxn ang="T150">
                          <a:pos x="T72" y="T73"/>
                        </a:cxn>
                        <a:cxn ang="T151">
                          <a:pos x="T74" y="T75"/>
                        </a:cxn>
                        <a:cxn ang="T152">
                          <a:pos x="T76" y="T77"/>
                        </a:cxn>
                        <a:cxn ang="T153">
                          <a:pos x="T78" y="T79"/>
                        </a:cxn>
                        <a:cxn ang="T154">
                          <a:pos x="T80" y="T81"/>
                        </a:cxn>
                        <a:cxn ang="T155">
                          <a:pos x="T82" y="T83"/>
                        </a:cxn>
                        <a:cxn ang="T156">
                          <a:pos x="T84" y="T85"/>
                        </a:cxn>
                        <a:cxn ang="T157">
                          <a:pos x="T86" y="T87"/>
                        </a:cxn>
                        <a:cxn ang="T158">
                          <a:pos x="T88" y="T89"/>
                        </a:cxn>
                        <a:cxn ang="T159">
                          <a:pos x="T90" y="T91"/>
                        </a:cxn>
                        <a:cxn ang="T160">
                          <a:pos x="T92" y="T93"/>
                        </a:cxn>
                        <a:cxn ang="T161">
                          <a:pos x="T94" y="T95"/>
                        </a:cxn>
                        <a:cxn ang="T162">
                          <a:pos x="T96" y="T97"/>
                        </a:cxn>
                        <a:cxn ang="T163">
                          <a:pos x="T98" y="T99"/>
                        </a:cxn>
                        <a:cxn ang="T164">
                          <a:pos x="T100" y="T101"/>
                        </a:cxn>
                        <a:cxn ang="T165">
                          <a:pos x="T102" y="T103"/>
                        </a:cxn>
                        <a:cxn ang="T166">
                          <a:pos x="T104" y="T105"/>
                        </a:cxn>
                        <a:cxn ang="T167">
                          <a:pos x="T106" y="T107"/>
                        </a:cxn>
                        <a:cxn ang="T168">
                          <a:pos x="T108" y="T109"/>
                        </a:cxn>
                        <a:cxn ang="T169">
                          <a:pos x="T110" y="T111"/>
                        </a:cxn>
                        <a:cxn ang="T170">
                          <a:pos x="T112" y="T113"/>
                        </a:cxn>
                      </a:cxnLst>
                      <a:rect l="T171" t="T172" r="T173" b="T174"/>
                      <a:pathLst>
                        <a:path w="1105" h="104">
                          <a:moveTo>
                            <a:pt x="872" y="13"/>
                          </a:moveTo>
                          <a:lnTo>
                            <a:pt x="876" y="13"/>
                          </a:lnTo>
                          <a:lnTo>
                            <a:pt x="879" y="13"/>
                          </a:lnTo>
                          <a:lnTo>
                            <a:pt x="883" y="13"/>
                          </a:lnTo>
                          <a:lnTo>
                            <a:pt x="886" y="13"/>
                          </a:lnTo>
                          <a:lnTo>
                            <a:pt x="890" y="13"/>
                          </a:lnTo>
                          <a:lnTo>
                            <a:pt x="893" y="13"/>
                          </a:lnTo>
                          <a:lnTo>
                            <a:pt x="897" y="13"/>
                          </a:lnTo>
                          <a:lnTo>
                            <a:pt x="900" y="13"/>
                          </a:lnTo>
                          <a:lnTo>
                            <a:pt x="904" y="13"/>
                          </a:lnTo>
                          <a:lnTo>
                            <a:pt x="909" y="13"/>
                          </a:lnTo>
                          <a:lnTo>
                            <a:pt x="911" y="13"/>
                          </a:lnTo>
                          <a:lnTo>
                            <a:pt x="916" y="13"/>
                          </a:lnTo>
                          <a:lnTo>
                            <a:pt x="918" y="11"/>
                          </a:lnTo>
                          <a:lnTo>
                            <a:pt x="923" y="11"/>
                          </a:lnTo>
                          <a:lnTo>
                            <a:pt x="927" y="11"/>
                          </a:lnTo>
                          <a:lnTo>
                            <a:pt x="930" y="11"/>
                          </a:lnTo>
                          <a:lnTo>
                            <a:pt x="932" y="10"/>
                          </a:lnTo>
                          <a:lnTo>
                            <a:pt x="936" y="10"/>
                          </a:lnTo>
                          <a:lnTo>
                            <a:pt x="940" y="10"/>
                          </a:lnTo>
                          <a:lnTo>
                            <a:pt x="943" y="10"/>
                          </a:lnTo>
                          <a:lnTo>
                            <a:pt x="947" y="9"/>
                          </a:lnTo>
                          <a:lnTo>
                            <a:pt x="950" y="9"/>
                          </a:lnTo>
                          <a:lnTo>
                            <a:pt x="954" y="8"/>
                          </a:lnTo>
                          <a:lnTo>
                            <a:pt x="957" y="8"/>
                          </a:lnTo>
                          <a:lnTo>
                            <a:pt x="960" y="8"/>
                          </a:lnTo>
                          <a:lnTo>
                            <a:pt x="964" y="8"/>
                          </a:lnTo>
                          <a:lnTo>
                            <a:pt x="967" y="7"/>
                          </a:lnTo>
                          <a:lnTo>
                            <a:pt x="972" y="7"/>
                          </a:lnTo>
                          <a:lnTo>
                            <a:pt x="974" y="5"/>
                          </a:lnTo>
                          <a:lnTo>
                            <a:pt x="978" y="5"/>
                          </a:lnTo>
                          <a:lnTo>
                            <a:pt x="981" y="5"/>
                          </a:lnTo>
                          <a:lnTo>
                            <a:pt x="985" y="5"/>
                          </a:lnTo>
                          <a:lnTo>
                            <a:pt x="988" y="4"/>
                          </a:lnTo>
                          <a:lnTo>
                            <a:pt x="992" y="3"/>
                          </a:lnTo>
                          <a:lnTo>
                            <a:pt x="994" y="3"/>
                          </a:lnTo>
                          <a:lnTo>
                            <a:pt x="998" y="3"/>
                          </a:lnTo>
                          <a:lnTo>
                            <a:pt x="1001" y="3"/>
                          </a:lnTo>
                          <a:lnTo>
                            <a:pt x="1005" y="2"/>
                          </a:lnTo>
                          <a:lnTo>
                            <a:pt x="1007" y="2"/>
                          </a:lnTo>
                          <a:lnTo>
                            <a:pt x="1012" y="2"/>
                          </a:lnTo>
                          <a:lnTo>
                            <a:pt x="1014" y="1"/>
                          </a:lnTo>
                          <a:lnTo>
                            <a:pt x="1018" y="1"/>
                          </a:lnTo>
                          <a:lnTo>
                            <a:pt x="1021" y="1"/>
                          </a:lnTo>
                          <a:lnTo>
                            <a:pt x="1025" y="1"/>
                          </a:lnTo>
                          <a:lnTo>
                            <a:pt x="1029" y="1"/>
                          </a:lnTo>
                          <a:lnTo>
                            <a:pt x="1032" y="1"/>
                          </a:lnTo>
                          <a:lnTo>
                            <a:pt x="1034" y="1"/>
                          </a:lnTo>
                          <a:lnTo>
                            <a:pt x="1039" y="1"/>
                          </a:lnTo>
                          <a:lnTo>
                            <a:pt x="1042" y="0"/>
                          </a:lnTo>
                          <a:lnTo>
                            <a:pt x="1045" y="0"/>
                          </a:lnTo>
                          <a:lnTo>
                            <a:pt x="1048" y="0"/>
                          </a:lnTo>
                          <a:lnTo>
                            <a:pt x="1052" y="0"/>
                          </a:lnTo>
                          <a:lnTo>
                            <a:pt x="1055" y="0"/>
                          </a:lnTo>
                          <a:lnTo>
                            <a:pt x="1058" y="1"/>
                          </a:lnTo>
                          <a:lnTo>
                            <a:pt x="1062" y="1"/>
                          </a:lnTo>
                          <a:lnTo>
                            <a:pt x="1065" y="1"/>
                          </a:lnTo>
                          <a:lnTo>
                            <a:pt x="1068" y="1"/>
                          </a:lnTo>
                          <a:lnTo>
                            <a:pt x="1072" y="2"/>
                          </a:lnTo>
                          <a:lnTo>
                            <a:pt x="1075" y="2"/>
                          </a:lnTo>
                          <a:lnTo>
                            <a:pt x="1078" y="3"/>
                          </a:lnTo>
                          <a:lnTo>
                            <a:pt x="1082" y="3"/>
                          </a:lnTo>
                          <a:lnTo>
                            <a:pt x="1086" y="4"/>
                          </a:lnTo>
                          <a:lnTo>
                            <a:pt x="1089" y="5"/>
                          </a:lnTo>
                          <a:lnTo>
                            <a:pt x="1093" y="7"/>
                          </a:lnTo>
                          <a:lnTo>
                            <a:pt x="1093" y="9"/>
                          </a:lnTo>
                          <a:lnTo>
                            <a:pt x="1094" y="11"/>
                          </a:lnTo>
                          <a:lnTo>
                            <a:pt x="1095" y="14"/>
                          </a:lnTo>
                          <a:lnTo>
                            <a:pt x="1095" y="17"/>
                          </a:lnTo>
                          <a:lnTo>
                            <a:pt x="1096" y="20"/>
                          </a:lnTo>
                          <a:lnTo>
                            <a:pt x="1097" y="22"/>
                          </a:lnTo>
                          <a:lnTo>
                            <a:pt x="1097" y="24"/>
                          </a:lnTo>
                          <a:lnTo>
                            <a:pt x="1099" y="28"/>
                          </a:lnTo>
                          <a:lnTo>
                            <a:pt x="1099" y="30"/>
                          </a:lnTo>
                          <a:lnTo>
                            <a:pt x="1100" y="33"/>
                          </a:lnTo>
                          <a:lnTo>
                            <a:pt x="1101" y="35"/>
                          </a:lnTo>
                          <a:lnTo>
                            <a:pt x="1101" y="39"/>
                          </a:lnTo>
                          <a:lnTo>
                            <a:pt x="1102" y="41"/>
                          </a:lnTo>
                          <a:lnTo>
                            <a:pt x="1103" y="43"/>
                          </a:lnTo>
                          <a:lnTo>
                            <a:pt x="1103" y="46"/>
                          </a:lnTo>
                          <a:lnTo>
                            <a:pt x="1105" y="49"/>
                          </a:lnTo>
                          <a:lnTo>
                            <a:pt x="1099" y="53"/>
                          </a:lnTo>
                          <a:lnTo>
                            <a:pt x="1093" y="57"/>
                          </a:lnTo>
                          <a:lnTo>
                            <a:pt x="1086" y="60"/>
                          </a:lnTo>
                          <a:lnTo>
                            <a:pt x="1077" y="64"/>
                          </a:lnTo>
                          <a:lnTo>
                            <a:pt x="1068" y="66"/>
                          </a:lnTo>
                          <a:lnTo>
                            <a:pt x="1057" y="68"/>
                          </a:lnTo>
                          <a:lnTo>
                            <a:pt x="1048" y="72"/>
                          </a:lnTo>
                          <a:lnTo>
                            <a:pt x="1036" y="76"/>
                          </a:lnTo>
                          <a:lnTo>
                            <a:pt x="1024" y="78"/>
                          </a:lnTo>
                          <a:lnTo>
                            <a:pt x="1011" y="80"/>
                          </a:lnTo>
                          <a:lnTo>
                            <a:pt x="997" y="81"/>
                          </a:lnTo>
                          <a:lnTo>
                            <a:pt x="982" y="84"/>
                          </a:lnTo>
                          <a:lnTo>
                            <a:pt x="968" y="86"/>
                          </a:lnTo>
                          <a:lnTo>
                            <a:pt x="953" y="89"/>
                          </a:lnTo>
                          <a:lnTo>
                            <a:pt x="936" y="90"/>
                          </a:lnTo>
                          <a:lnTo>
                            <a:pt x="921" y="92"/>
                          </a:lnTo>
                          <a:lnTo>
                            <a:pt x="903" y="92"/>
                          </a:lnTo>
                          <a:lnTo>
                            <a:pt x="885" y="95"/>
                          </a:lnTo>
                          <a:lnTo>
                            <a:pt x="866" y="96"/>
                          </a:lnTo>
                          <a:lnTo>
                            <a:pt x="847" y="97"/>
                          </a:lnTo>
                          <a:lnTo>
                            <a:pt x="829" y="98"/>
                          </a:lnTo>
                          <a:lnTo>
                            <a:pt x="809" y="99"/>
                          </a:lnTo>
                          <a:lnTo>
                            <a:pt x="790" y="99"/>
                          </a:lnTo>
                          <a:lnTo>
                            <a:pt x="770" y="102"/>
                          </a:lnTo>
                          <a:lnTo>
                            <a:pt x="750" y="102"/>
                          </a:lnTo>
                          <a:lnTo>
                            <a:pt x="728" y="102"/>
                          </a:lnTo>
                          <a:lnTo>
                            <a:pt x="708" y="102"/>
                          </a:lnTo>
                          <a:lnTo>
                            <a:pt x="688" y="104"/>
                          </a:lnTo>
                          <a:lnTo>
                            <a:pt x="665" y="104"/>
                          </a:lnTo>
                          <a:lnTo>
                            <a:pt x="645" y="104"/>
                          </a:lnTo>
                          <a:lnTo>
                            <a:pt x="623" y="104"/>
                          </a:lnTo>
                          <a:lnTo>
                            <a:pt x="601" y="104"/>
                          </a:lnTo>
                          <a:lnTo>
                            <a:pt x="580" y="104"/>
                          </a:lnTo>
                          <a:lnTo>
                            <a:pt x="558" y="104"/>
                          </a:lnTo>
                          <a:lnTo>
                            <a:pt x="536" y="104"/>
                          </a:lnTo>
                          <a:lnTo>
                            <a:pt x="514" y="104"/>
                          </a:lnTo>
                          <a:lnTo>
                            <a:pt x="492" y="104"/>
                          </a:lnTo>
                          <a:lnTo>
                            <a:pt x="471" y="104"/>
                          </a:lnTo>
                          <a:lnTo>
                            <a:pt x="450" y="104"/>
                          </a:lnTo>
                          <a:lnTo>
                            <a:pt x="427" y="104"/>
                          </a:lnTo>
                          <a:lnTo>
                            <a:pt x="407" y="104"/>
                          </a:lnTo>
                          <a:lnTo>
                            <a:pt x="384" y="104"/>
                          </a:lnTo>
                          <a:lnTo>
                            <a:pt x="363" y="103"/>
                          </a:lnTo>
                          <a:lnTo>
                            <a:pt x="343" y="103"/>
                          </a:lnTo>
                          <a:lnTo>
                            <a:pt x="321" y="102"/>
                          </a:lnTo>
                          <a:lnTo>
                            <a:pt x="301" y="102"/>
                          </a:lnTo>
                          <a:lnTo>
                            <a:pt x="282" y="102"/>
                          </a:lnTo>
                          <a:lnTo>
                            <a:pt x="263" y="102"/>
                          </a:lnTo>
                          <a:lnTo>
                            <a:pt x="243" y="102"/>
                          </a:lnTo>
                          <a:lnTo>
                            <a:pt x="224" y="102"/>
                          </a:lnTo>
                          <a:lnTo>
                            <a:pt x="205" y="100"/>
                          </a:lnTo>
                          <a:lnTo>
                            <a:pt x="187" y="100"/>
                          </a:lnTo>
                          <a:lnTo>
                            <a:pt x="170" y="99"/>
                          </a:lnTo>
                          <a:lnTo>
                            <a:pt x="153" y="99"/>
                          </a:lnTo>
                          <a:lnTo>
                            <a:pt x="136" y="99"/>
                          </a:lnTo>
                          <a:lnTo>
                            <a:pt x="120" y="99"/>
                          </a:lnTo>
                          <a:lnTo>
                            <a:pt x="104" y="99"/>
                          </a:lnTo>
                          <a:lnTo>
                            <a:pt x="89" y="99"/>
                          </a:lnTo>
                          <a:lnTo>
                            <a:pt x="76" y="99"/>
                          </a:lnTo>
                          <a:lnTo>
                            <a:pt x="63" y="99"/>
                          </a:lnTo>
                          <a:lnTo>
                            <a:pt x="49" y="99"/>
                          </a:lnTo>
                          <a:lnTo>
                            <a:pt x="37" y="99"/>
                          </a:lnTo>
                          <a:lnTo>
                            <a:pt x="25" y="99"/>
                          </a:lnTo>
                          <a:lnTo>
                            <a:pt x="15" y="99"/>
                          </a:lnTo>
                          <a:lnTo>
                            <a:pt x="14" y="97"/>
                          </a:lnTo>
                          <a:lnTo>
                            <a:pt x="12" y="93"/>
                          </a:lnTo>
                          <a:lnTo>
                            <a:pt x="11" y="91"/>
                          </a:lnTo>
                          <a:lnTo>
                            <a:pt x="9" y="89"/>
                          </a:lnTo>
                          <a:lnTo>
                            <a:pt x="7" y="83"/>
                          </a:lnTo>
                          <a:lnTo>
                            <a:pt x="6" y="78"/>
                          </a:lnTo>
                          <a:lnTo>
                            <a:pt x="5" y="76"/>
                          </a:lnTo>
                          <a:lnTo>
                            <a:pt x="5" y="73"/>
                          </a:lnTo>
                          <a:lnTo>
                            <a:pt x="3" y="70"/>
                          </a:lnTo>
                          <a:lnTo>
                            <a:pt x="2" y="67"/>
                          </a:lnTo>
                          <a:lnTo>
                            <a:pt x="2" y="65"/>
                          </a:lnTo>
                          <a:lnTo>
                            <a:pt x="2" y="62"/>
                          </a:lnTo>
                          <a:lnTo>
                            <a:pt x="0" y="59"/>
                          </a:lnTo>
                          <a:lnTo>
                            <a:pt x="0" y="57"/>
                          </a:lnTo>
                          <a:lnTo>
                            <a:pt x="2" y="54"/>
                          </a:lnTo>
                          <a:lnTo>
                            <a:pt x="7" y="51"/>
                          </a:lnTo>
                          <a:lnTo>
                            <a:pt x="9" y="48"/>
                          </a:lnTo>
                          <a:lnTo>
                            <a:pt x="14" y="46"/>
                          </a:lnTo>
                          <a:lnTo>
                            <a:pt x="18" y="42"/>
                          </a:lnTo>
                          <a:lnTo>
                            <a:pt x="21" y="41"/>
                          </a:lnTo>
                          <a:lnTo>
                            <a:pt x="25" y="39"/>
                          </a:lnTo>
                          <a:lnTo>
                            <a:pt x="28" y="36"/>
                          </a:lnTo>
                          <a:lnTo>
                            <a:pt x="32" y="35"/>
                          </a:lnTo>
                          <a:lnTo>
                            <a:pt x="35" y="33"/>
                          </a:lnTo>
                          <a:lnTo>
                            <a:pt x="40" y="32"/>
                          </a:lnTo>
                          <a:lnTo>
                            <a:pt x="44" y="30"/>
                          </a:lnTo>
                          <a:lnTo>
                            <a:pt x="47" y="29"/>
                          </a:lnTo>
                          <a:lnTo>
                            <a:pt x="52" y="28"/>
                          </a:lnTo>
                          <a:lnTo>
                            <a:pt x="57" y="27"/>
                          </a:lnTo>
                          <a:lnTo>
                            <a:pt x="60" y="26"/>
                          </a:lnTo>
                          <a:lnTo>
                            <a:pt x="65" y="24"/>
                          </a:lnTo>
                          <a:lnTo>
                            <a:pt x="69" y="23"/>
                          </a:lnTo>
                          <a:lnTo>
                            <a:pt x="73" y="23"/>
                          </a:lnTo>
                          <a:lnTo>
                            <a:pt x="78" y="23"/>
                          </a:lnTo>
                          <a:lnTo>
                            <a:pt x="82" y="22"/>
                          </a:lnTo>
                          <a:lnTo>
                            <a:pt x="85" y="21"/>
                          </a:lnTo>
                          <a:lnTo>
                            <a:pt x="91" y="21"/>
                          </a:lnTo>
                          <a:lnTo>
                            <a:pt x="95" y="21"/>
                          </a:lnTo>
                          <a:lnTo>
                            <a:pt x="98" y="21"/>
                          </a:lnTo>
                          <a:lnTo>
                            <a:pt x="103" y="21"/>
                          </a:lnTo>
                          <a:lnTo>
                            <a:pt x="108" y="21"/>
                          </a:lnTo>
                          <a:lnTo>
                            <a:pt x="113" y="21"/>
                          </a:lnTo>
                          <a:lnTo>
                            <a:pt x="116" y="21"/>
                          </a:lnTo>
                          <a:lnTo>
                            <a:pt x="121" y="21"/>
                          </a:lnTo>
                          <a:lnTo>
                            <a:pt x="126" y="21"/>
                          </a:lnTo>
                          <a:lnTo>
                            <a:pt x="130" y="21"/>
                          </a:lnTo>
                          <a:lnTo>
                            <a:pt x="135" y="21"/>
                          </a:lnTo>
                          <a:lnTo>
                            <a:pt x="139" y="21"/>
                          </a:lnTo>
                          <a:lnTo>
                            <a:pt x="143" y="21"/>
                          </a:lnTo>
                          <a:lnTo>
                            <a:pt x="148" y="21"/>
                          </a:lnTo>
                          <a:lnTo>
                            <a:pt x="153" y="21"/>
                          </a:lnTo>
                          <a:lnTo>
                            <a:pt x="158" y="22"/>
                          </a:lnTo>
                          <a:lnTo>
                            <a:pt x="161" y="22"/>
                          </a:lnTo>
                          <a:lnTo>
                            <a:pt x="167" y="23"/>
                          </a:lnTo>
                          <a:lnTo>
                            <a:pt x="171" y="23"/>
                          </a:lnTo>
                          <a:lnTo>
                            <a:pt x="175" y="23"/>
                          </a:lnTo>
                          <a:lnTo>
                            <a:pt x="179" y="23"/>
                          </a:lnTo>
                          <a:lnTo>
                            <a:pt x="184" y="23"/>
                          </a:lnTo>
                          <a:lnTo>
                            <a:pt x="190" y="23"/>
                          </a:lnTo>
                          <a:lnTo>
                            <a:pt x="194" y="23"/>
                          </a:lnTo>
                          <a:lnTo>
                            <a:pt x="199" y="23"/>
                          </a:lnTo>
                          <a:lnTo>
                            <a:pt x="203" y="24"/>
                          </a:lnTo>
                          <a:lnTo>
                            <a:pt x="208" y="23"/>
                          </a:lnTo>
                          <a:lnTo>
                            <a:pt x="212" y="23"/>
                          </a:lnTo>
                          <a:lnTo>
                            <a:pt x="216" y="23"/>
                          </a:lnTo>
                          <a:lnTo>
                            <a:pt x="221" y="23"/>
                          </a:lnTo>
                          <a:lnTo>
                            <a:pt x="225" y="23"/>
                          </a:lnTo>
                          <a:lnTo>
                            <a:pt x="230" y="23"/>
                          </a:lnTo>
                          <a:lnTo>
                            <a:pt x="234" y="23"/>
                          </a:lnTo>
                          <a:lnTo>
                            <a:pt x="238" y="23"/>
                          </a:lnTo>
                          <a:lnTo>
                            <a:pt x="243" y="22"/>
                          </a:lnTo>
                          <a:lnTo>
                            <a:pt x="248" y="22"/>
                          </a:lnTo>
                          <a:lnTo>
                            <a:pt x="251" y="21"/>
                          </a:lnTo>
                          <a:lnTo>
                            <a:pt x="256" y="21"/>
                          </a:lnTo>
                          <a:lnTo>
                            <a:pt x="260" y="21"/>
                          </a:lnTo>
                          <a:lnTo>
                            <a:pt x="264" y="20"/>
                          </a:lnTo>
                          <a:lnTo>
                            <a:pt x="269" y="19"/>
                          </a:lnTo>
                          <a:lnTo>
                            <a:pt x="273" y="19"/>
                          </a:lnTo>
                          <a:lnTo>
                            <a:pt x="282" y="17"/>
                          </a:lnTo>
                          <a:lnTo>
                            <a:pt x="291" y="17"/>
                          </a:lnTo>
                          <a:lnTo>
                            <a:pt x="300" y="17"/>
                          </a:lnTo>
                          <a:lnTo>
                            <a:pt x="310" y="17"/>
                          </a:lnTo>
                          <a:lnTo>
                            <a:pt x="319" y="16"/>
                          </a:lnTo>
                          <a:lnTo>
                            <a:pt x="329" y="16"/>
                          </a:lnTo>
                          <a:lnTo>
                            <a:pt x="337" y="16"/>
                          </a:lnTo>
                          <a:lnTo>
                            <a:pt x="346" y="16"/>
                          </a:lnTo>
                          <a:lnTo>
                            <a:pt x="356" y="16"/>
                          </a:lnTo>
                          <a:lnTo>
                            <a:pt x="365" y="16"/>
                          </a:lnTo>
                          <a:lnTo>
                            <a:pt x="374" y="16"/>
                          </a:lnTo>
                          <a:lnTo>
                            <a:pt x="384" y="16"/>
                          </a:lnTo>
                          <a:lnTo>
                            <a:pt x="394" y="16"/>
                          </a:lnTo>
                          <a:lnTo>
                            <a:pt x="402" y="16"/>
                          </a:lnTo>
                          <a:lnTo>
                            <a:pt x="412" y="16"/>
                          </a:lnTo>
                          <a:lnTo>
                            <a:pt x="422" y="17"/>
                          </a:lnTo>
                          <a:lnTo>
                            <a:pt x="431" y="17"/>
                          </a:lnTo>
                          <a:lnTo>
                            <a:pt x="440" y="17"/>
                          </a:lnTo>
                          <a:lnTo>
                            <a:pt x="450" y="17"/>
                          </a:lnTo>
                          <a:lnTo>
                            <a:pt x="459" y="17"/>
                          </a:lnTo>
                          <a:lnTo>
                            <a:pt x="469" y="17"/>
                          </a:lnTo>
                          <a:lnTo>
                            <a:pt x="478" y="17"/>
                          </a:lnTo>
                          <a:lnTo>
                            <a:pt x="488" y="17"/>
                          </a:lnTo>
                          <a:lnTo>
                            <a:pt x="498" y="17"/>
                          </a:lnTo>
                          <a:lnTo>
                            <a:pt x="507" y="17"/>
                          </a:lnTo>
                          <a:lnTo>
                            <a:pt x="516" y="17"/>
                          </a:lnTo>
                          <a:lnTo>
                            <a:pt x="525" y="17"/>
                          </a:lnTo>
                          <a:lnTo>
                            <a:pt x="536" y="17"/>
                          </a:lnTo>
                          <a:lnTo>
                            <a:pt x="544" y="17"/>
                          </a:lnTo>
                          <a:lnTo>
                            <a:pt x="554" y="17"/>
                          </a:lnTo>
                          <a:lnTo>
                            <a:pt x="563" y="17"/>
                          </a:lnTo>
                          <a:lnTo>
                            <a:pt x="574" y="19"/>
                          </a:lnTo>
                          <a:lnTo>
                            <a:pt x="582" y="17"/>
                          </a:lnTo>
                          <a:lnTo>
                            <a:pt x="592" y="17"/>
                          </a:lnTo>
                          <a:lnTo>
                            <a:pt x="601" y="17"/>
                          </a:lnTo>
                          <a:lnTo>
                            <a:pt x="611" y="17"/>
                          </a:lnTo>
                          <a:lnTo>
                            <a:pt x="619" y="17"/>
                          </a:lnTo>
                          <a:lnTo>
                            <a:pt x="630" y="17"/>
                          </a:lnTo>
                          <a:lnTo>
                            <a:pt x="639" y="17"/>
                          </a:lnTo>
                          <a:lnTo>
                            <a:pt x="649" y="17"/>
                          </a:lnTo>
                          <a:lnTo>
                            <a:pt x="657" y="17"/>
                          </a:lnTo>
                          <a:lnTo>
                            <a:pt x="668" y="17"/>
                          </a:lnTo>
                          <a:lnTo>
                            <a:pt x="677" y="17"/>
                          </a:lnTo>
                          <a:lnTo>
                            <a:pt x="687" y="17"/>
                          </a:lnTo>
                          <a:lnTo>
                            <a:pt x="695" y="17"/>
                          </a:lnTo>
                          <a:lnTo>
                            <a:pt x="706" y="17"/>
                          </a:lnTo>
                          <a:lnTo>
                            <a:pt x="715" y="17"/>
                          </a:lnTo>
                          <a:lnTo>
                            <a:pt x="724" y="17"/>
                          </a:lnTo>
                          <a:lnTo>
                            <a:pt x="733" y="16"/>
                          </a:lnTo>
                          <a:lnTo>
                            <a:pt x="743" y="16"/>
                          </a:lnTo>
                          <a:lnTo>
                            <a:pt x="751" y="16"/>
                          </a:lnTo>
                          <a:lnTo>
                            <a:pt x="762" y="16"/>
                          </a:lnTo>
                          <a:lnTo>
                            <a:pt x="770" y="16"/>
                          </a:lnTo>
                          <a:lnTo>
                            <a:pt x="779" y="16"/>
                          </a:lnTo>
                          <a:lnTo>
                            <a:pt x="789" y="15"/>
                          </a:lnTo>
                          <a:lnTo>
                            <a:pt x="798" y="15"/>
                          </a:lnTo>
                          <a:lnTo>
                            <a:pt x="807" y="15"/>
                          </a:lnTo>
                          <a:lnTo>
                            <a:pt x="817" y="14"/>
                          </a:lnTo>
                          <a:lnTo>
                            <a:pt x="824" y="14"/>
                          </a:lnTo>
                          <a:lnTo>
                            <a:pt x="835" y="14"/>
                          </a:lnTo>
                          <a:lnTo>
                            <a:pt x="843" y="13"/>
                          </a:lnTo>
                          <a:lnTo>
                            <a:pt x="853" y="13"/>
                          </a:lnTo>
                          <a:lnTo>
                            <a:pt x="862" y="13"/>
                          </a:lnTo>
                          <a:lnTo>
                            <a:pt x="872" y="13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36" name="Freeform 190"/>
                    <p:cNvSpPr>
                      <a:spLocks/>
                    </p:cNvSpPr>
                    <p:nvPr/>
                  </p:nvSpPr>
                  <p:spPr bwMode="auto">
                    <a:xfrm>
                      <a:off x="5365" y="1536"/>
                      <a:ext cx="315" cy="39"/>
                    </a:xfrm>
                    <a:custGeom>
                      <a:avLst/>
                      <a:gdLst>
                        <a:gd name="T0" fmla="*/ 18 w 943"/>
                        <a:gd name="T1" fmla="*/ 0 h 116"/>
                        <a:gd name="T2" fmla="*/ 20 w 943"/>
                        <a:gd name="T3" fmla="*/ 0 h 116"/>
                        <a:gd name="T4" fmla="*/ 22 w 943"/>
                        <a:gd name="T5" fmla="*/ 0 h 116"/>
                        <a:gd name="T6" fmla="*/ 24 w 943"/>
                        <a:gd name="T7" fmla="*/ 0 h 116"/>
                        <a:gd name="T8" fmla="*/ 26 w 943"/>
                        <a:gd name="T9" fmla="*/ 0 h 116"/>
                        <a:gd name="T10" fmla="*/ 28 w 943"/>
                        <a:gd name="T11" fmla="*/ 0 h 116"/>
                        <a:gd name="T12" fmla="*/ 30 w 943"/>
                        <a:gd name="T13" fmla="*/ 1 h 116"/>
                        <a:gd name="T14" fmla="*/ 32 w 943"/>
                        <a:gd name="T15" fmla="*/ 1 h 116"/>
                        <a:gd name="T16" fmla="*/ 33 w 943"/>
                        <a:gd name="T17" fmla="*/ 1 h 116"/>
                        <a:gd name="T18" fmla="*/ 35 w 943"/>
                        <a:gd name="T19" fmla="*/ 2 h 116"/>
                        <a:gd name="T20" fmla="*/ 35 w 943"/>
                        <a:gd name="T21" fmla="*/ 3 h 116"/>
                        <a:gd name="T22" fmla="*/ 34 w 943"/>
                        <a:gd name="T23" fmla="*/ 4 h 116"/>
                        <a:gd name="T24" fmla="*/ 33 w 943"/>
                        <a:gd name="T25" fmla="*/ 4 h 116"/>
                        <a:gd name="T26" fmla="*/ 32 w 943"/>
                        <a:gd name="T27" fmla="*/ 4 h 116"/>
                        <a:gd name="T28" fmla="*/ 31 w 943"/>
                        <a:gd name="T29" fmla="*/ 4 h 116"/>
                        <a:gd name="T30" fmla="*/ 30 w 943"/>
                        <a:gd name="T31" fmla="*/ 4 h 116"/>
                        <a:gd name="T32" fmla="*/ 28 w 943"/>
                        <a:gd name="T33" fmla="*/ 4 h 116"/>
                        <a:gd name="T34" fmla="*/ 27 w 943"/>
                        <a:gd name="T35" fmla="*/ 3 h 116"/>
                        <a:gd name="T36" fmla="*/ 26 w 943"/>
                        <a:gd name="T37" fmla="*/ 3 h 116"/>
                        <a:gd name="T38" fmla="*/ 25 w 943"/>
                        <a:gd name="T39" fmla="*/ 3 h 116"/>
                        <a:gd name="T40" fmla="*/ 24 w 943"/>
                        <a:gd name="T41" fmla="*/ 3 h 116"/>
                        <a:gd name="T42" fmla="*/ 23 w 943"/>
                        <a:gd name="T43" fmla="*/ 3 h 116"/>
                        <a:gd name="T44" fmla="*/ 22 w 943"/>
                        <a:gd name="T45" fmla="*/ 3 h 116"/>
                        <a:gd name="T46" fmla="*/ 20 w 943"/>
                        <a:gd name="T47" fmla="*/ 3 h 116"/>
                        <a:gd name="T48" fmla="*/ 19 w 943"/>
                        <a:gd name="T49" fmla="*/ 3 h 116"/>
                        <a:gd name="T50" fmla="*/ 18 w 943"/>
                        <a:gd name="T51" fmla="*/ 3 h 116"/>
                        <a:gd name="T52" fmla="*/ 16 w 943"/>
                        <a:gd name="T53" fmla="*/ 3 h 116"/>
                        <a:gd name="T54" fmla="*/ 14 w 943"/>
                        <a:gd name="T55" fmla="*/ 3 h 116"/>
                        <a:gd name="T56" fmla="*/ 12 w 943"/>
                        <a:gd name="T57" fmla="*/ 3 h 116"/>
                        <a:gd name="T58" fmla="*/ 10 w 943"/>
                        <a:gd name="T59" fmla="*/ 3 h 116"/>
                        <a:gd name="T60" fmla="*/ 8 w 943"/>
                        <a:gd name="T61" fmla="*/ 3 h 116"/>
                        <a:gd name="T62" fmla="*/ 7 w 943"/>
                        <a:gd name="T63" fmla="*/ 4 h 116"/>
                        <a:gd name="T64" fmla="*/ 5 w 943"/>
                        <a:gd name="T65" fmla="*/ 4 h 116"/>
                        <a:gd name="T66" fmla="*/ 3 w 943"/>
                        <a:gd name="T67" fmla="*/ 4 h 116"/>
                        <a:gd name="T68" fmla="*/ 2 w 943"/>
                        <a:gd name="T69" fmla="*/ 4 h 116"/>
                        <a:gd name="T70" fmla="*/ 1 w 943"/>
                        <a:gd name="T71" fmla="*/ 4 h 116"/>
                        <a:gd name="T72" fmla="*/ 1 w 943"/>
                        <a:gd name="T73" fmla="*/ 4 h 116"/>
                        <a:gd name="T74" fmla="*/ 0 w 943"/>
                        <a:gd name="T75" fmla="*/ 3 h 116"/>
                        <a:gd name="T76" fmla="*/ 1 w 943"/>
                        <a:gd name="T77" fmla="*/ 2 h 116"/>
                        <a:gd name="T78" fmla="*/ 2 w 943"/>
                        <a:gd name="T79" fmla="*/ 1 h 116"/>
                        <a:gd name="T80" fmla="*/ 2 w 943"/>
                        <a:gd name="T81" fmla="*/ 1 h 116"/>
                        <a:gd name="T82" fmla="*/ 4 w 943"/>
                        <a:gd name="T83" fmla="*/ 1 h 116"/>
                        <a:gd name="T84" fmla="*/ 5 w 943"/>
                        <a:gd name="T85" fmla="*/ 1 h 116"/>
                        <a:gd name="T86" fmla="*/ 6 w 943"/>
                        <a:gd name="T87" fmla="*/ 1 h 116"/>
                        <a:gd name="T88" fmla="*/ 7 w 943"/>
                        <a:gd name="T89" fmla="*/ 1 h 116"/>
                        <a:gd name="T90" fmla="*/ 8 w 943"/>
                        <a:gd name="T91" fmla="*/ 1 h 116"/>
                        <a:gd name="T92" fmla="*/ 9 w 943"/>
                        <a:gd name="T93" fmla="*/ 0 h 116"/>
                        <a:gd name="T94" fmla="*/ 10 w 943"/>
                        <a:gd name="T95" fmla="*/ 0 h 116"/>
                        <a:gd name="T96" fmla="*/ 10 w 943"/>
                        <a:gd name="T97" fmla="*/ 0 h 116"/>
                        <a:gd name="T98" fmla="*/ 11 w 943"/>
                        <a:gd name="T99" fmla="*/ 0 h 116"/>
                        <a:gd name="T100" fmla="*/ 12 w 943"/>
                        <a:gd name="T101" fmla="*/ 0 h 116"/>
                        <a:gd name="T102" fmla="*/ 13 w 943"/>
                        <a:gd name="T103" fmla="*/ 0 h 116"/>
                        <a:gd name="T104" fmla="*/ 14 w 943"/>
                        <a:gd name="T105" fmla="*/ 0 h 116"/>
                        <a:gd name="T106" fmla="*/ 14 w 943"/>
                        <a:gd name="T107" fmla="*/ 0 h 116"/>
                        <a:gd name="T108" fmla="*/ 15 w 943"/>
                        <a:gd name="T109" fmla="*/ 0 h 116"/>
                        <a:gd name="T110" fmla="*/ 16 w 943"/>
                        <a:gd name="T111" fmla="*/ 0 h 11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w 943"/>
                        <a:gd name="T169" fmla="*/ 0 h 116"/>
                        <a:gd name="T170" fmla="*/ 943 w 943"/>
                        <a:gd name="T171" fmla="*/ 116 h 116"/>
                      </a:gdLst>
                      <a:ahLst/>
                      <a:cxnLst>
                        <a:cxn ang="T112">
                          <a:pos x="T0" y="T1"/>
                        </a:cxn>
                        <a:cxn ang="T113">
                          <a:pos x="T2" y="T3"/>
                        </a:cxn>
                        <a:cxn ang="T114">
                          <a:pos x="T4" y="T5"/>
                        </a:cxn>
                        <a:cxn ang="T115">
                          <a:pos x="T6" y="T7"/>
                        </a:cxn>
                        <a:cxn ang="T116">
                          <a:pos x="T8" y="T9"/>
                        </a:cxn>
                        <a:cxn ang="T117">
                          <a:pos x="T10" y="T11"/>
                        </a:cxn>
                        <a:cxn ang="T118">
                          <a:pos x="T12" y="T13"/>
                        </a:cxn>
                        <a:cxn ang="T119">
                          <a:pos x="T14" y="T15"/>
                        </a:cxn>
                        <a:cxn ang="T120">
                          <a:pos x="T16" y="T17"/>
                        </a:cxn>
                        <a:cxn ang="T121">
                          <a:pos x="T18" y="T19"/>
                        </a:cxn>
                        <a:cxn ang="T122">
                          <a:pos x="T20" y="T21"/>
                        </a:cxn>
                        <a:cxn ang="T123">
                          <a:pos x="T22" y="T23"/>
                        </a:cxn>
                        <a:cxn ang="T124">
                          <a:pos x="T24" y="T25"/>
                        </a:cxn>
                        <a:cxn ang="T125">
                          <a:pos x="T26" y="T27"/>
                        </a:cxn>
                        <a:cxn ang="T126">
                          <a:pos x="T28" y="T29"/>
                        </a:cxn>
                        <a:cxn ang="T127">
                          <a:pos x="T30" y="T31"/>
                        </a:cxn>
                        <a:cxn ang="T128">
                          <a:pos x="T32" y="T33"/>
                        </a:cxn>
                        <a:cxn ang="T129">
                          <a:pos x="T34" y="T35"/>
                        </a:cxn>
                        <a:cxn ang="T130">
                          <a:pos x="T36" y="T37"/>
                        </a:cxn>
                        <a:cxn ang="T131">
                          <a:pos x="T38" y="T39"/>
                        </a:cxn>
                        <a:cxn ang="T132">
                          <a:pos x="T40" y="T41"/>
                        </a:cxn>
                        <a:cxn ang="T133">
                          <a:pos x="T42" y="T43"/>
                        </a:cxn>
                        <a:cxn ang="T134">
                          <a:pos x="T44" y="T45"/>
                        </a:cxn>
                        <a:cxn ang="T135">
                          <a:pos x="T46" y="T47"/>
                        </a:cxn>
                        <a:cxn ang="T136">
                          <a:pos x="T48" y="T49"/>
                        </a:cxn>
                        <a:cxn ang="T137">
                          <a:pos x="T50" y="T51"/>
                        </a:cxn>
                        <a:cxn ang="T138">
                          <a:pos x="T52" y="T53"/>
                        </a:cxn>
                        <a:cxn ang="T139">
                          <a:pos x="T54" y="T55"/>
                        </a:cxn>
                        <a:cxn ang="T140">
                          <a:pos x="T56" y="T57"/>
                        </a:cxn>
                        <a:cxn ang="T141">
                          <a:pos x="T58" y="T59"/>
                        </a:cxn>
                        <a:cxn ang="T142">
                          <a:pos x="T60" y="T61"/>
                        </a:cxn>
                        <a:cxn ang="T143">
                          <a:pos x="T62" y="T63"/>
                        </a:cxn>
                        <a:cxn ang="T144">
                          <a:pos x="T64" y="T65"/>
                        </a:cxn>
                        <a:cxn ang="T145">
                          <a:pos x="T66" y="T67"/>
                        </a:cxn>
                        <a:cxn ang="T146">
                          <a:pos x="T68" y="T69"/>
                        </a:cxn>
                        <a:cxn ang="T147">
                          <a:pos x="T70" y="T71"/>
                        </a:cxn>
                        <a:cxn ang="T148">
                          <a:pos x="T72" y="T73"/>
                        </a:cxn>
                        <a:cxn ang="T149">
                          <a:pos x="T74" y="T75"/>
                        </a:cxn>
                        <a:cxn ang="T150">
                          <a:pos x="T76" y="T77"/>
                        </a:cxn>
                        <a:cxn ang="T151">
                          <a:pos x="T78" y="T79"/>
                        </a:cxn>
                        <a:cxn ang="T152">
                          <a:pos x="T80" y="T81"/>
                        </a:cxn>
                        <a:cxn ang="T153">
                          <a:pos x="T82" y="T83"/>
                        </a:cxn>
                        <a:cxn ang="T154">
                          <a:pos x="T84" y="T85"/>
                        </a:cxn>
                        <a:cxn ang="T155">
                          <a:pos x="T86" y="T87"/>
                        </a:cxn>
                        <a:cxn ang="T156">
                          <a:pos x="T88" y="T89"/>
                        </a:cxn>
                        <a:cxn ang="T157">
                          <a:pos x="T90" y="T91"/>
                        </a:cxn>
                        <a:cxn ang="T158">
                          <a:pos x="T92" y="T93"/>
                        </a:cxn>
                        <a:cxn ang="T159">
                          <a:pos x="T94" y="T95"/>
                        </a:cxn>
                        <a:cxn ang="T160">
                          <a:pos x="T96" y="T97"/>
                        </a:cxn>
                        <a:cxn ang="T161">
                          <a:pos x="T98" y="T99"/>
                        </a:cxn>
                        <a:cxn ang="T162">
                          <a:pos x="T100" y="T101"/>
                        </a:cxn>
                        <a:cxn ang="T163">
                          <a:pos x="T102" y="T103"/>
                        </a:cxn>
                        <a:cxn ang="T164">
                          <a:pos x="T104" y="T105"/>
                        </a:cxn>
                        <a:cxn ang="T165">
                          <a:pos x="T106" y="T107"/>
                        </a:cxn>
                        <a:cxn ang="T166">
                          <a:pos x="T108" y="T109"/>
                        </a:cxn>
                        <a:cxn ang="T167">
                          <a:pos x="T110" y="T111"/>
                        </a:cxn>
                      </a:cxnLst>
                      <a:rect l="T168" t="T169" r="T170" b="T171"/>
                      <a:pathLst>
                        <a:path w="943" h="116">
                          <a:moveTo>
                            <a:pt x="435" y="0"/>
                          </a:moveTo>
                          <a:lnTo>
                            <a:pt x="442" y="0"/>
                          </a:lnTo>
                          <a:lnTo>
                            <a:pt x="450" y="1"/>
                          </a:lnTo>
                          <a:lnTo>
                            <a:pt x="458" y="1"/>
                          </a:lnTo>
                          <a:lnTo>
                            <a:pt x="465" y="1"/>
                          </a:lnTo>
                          <a:lnTo>
                            <a:pt x="472" y="1"/>
                          </a:lnTo>
                          <a:lnTo>
                            <a:pt x="480" y="1"/>
                          </a:lnTo>
                          <a:lnTo>
                            <a:pt x="488" y="1"/>
                          </a:lnTo>
                          <a:lnTo>
                            <a:pt x="496" y="2"/>
                          </a:lnTo>
                          <a:lnTo>
                            <a:pt x="503" y="2"/>
                          </a:lnTo>
                          <a:lnTo>
                            <a:pt x="510" y="2"/>
                          </a:lnTo>
                          <a:lnTo>
                            <a:pt x="518" y="2"/>
                          </a:lnTo>
                          <a:lnTo>
                            <a:pt x="525" y="4"/>
                          </a:lnTo>
                          <a:lnTo>
                            <a:pt x="533" y="4"/>
                          </a:lnTo>
                          <a:lnTo>
                            <a:pt x="540" y="5"/>
                          </a:lnTo>
                          <a:lnTo>
                            <a:pt x="548" y="5"/>
                          </a:lnTo>
                          <a:lnTo>
                            <a:pt x="555" y="5"/>
                          </a:lnTo>
                          <a:lnTo>
                            <a:pt x="562" y="5"/>
                          </a:lnTo>
                          <a:lnTo>
                            <a:pt x="571" y="5"/>
                          </a:lnTo>
                          <a:lnTo>
                            <a:pt x="578" y="5"/>
                          </a:lnTo>
                          <a:lnTo>
                            <a:pt x="586" y="5"/>
                          </a:lnTo>
                          <a:lnTo>
                            <a:pt x="593" y="5"/>
                          </a:lnTo>
                          <a:lnTo>
                            <a:pt x="600" y="6"/>
                          </a:lnTo>
                          <a:lnTo>
                            <a:pt x="609" y="6"/>
                          </a:lnTo>
                          <a:lnTo>
                            <a:pt x="616" y="7"/>
                          </a:lnTo>
                          <a:lnTo>
                            <a:pt x="623" y="7"/>
                          </a:lnTo>
                          <a:lnTo>
                            <a:pt x="630" y="7"/>
                          </a:lnTo>
                          <a:lnTo>
                            <a:pt x="638" y="7"/>
                          </a:lnTo>
                          <a:lnTo>
                            <a:pt x="645" y="7"/>
                          </a:lnTo>
                          <a:lnTo>
                            <a:pt x="652" y="7"/>
                          </a:lnTo>
                          <a:lnTo>
                            <a:pt x="661" y="8"/>
                          </a:lnTo>
                          <a:lnTo>
                            <a:pt x="668" y="9"/>
                          </a:lnTo>
                          <a:lnTo>
                            <a:pt x="676" y="9"/>
                          </a:lnTo>
                          <a:lnTo>
                            <a:pt x="683" y="9"/>
                          </a:lnTo>
                          <a:lnTo>
                            <a:pt x="690" y="9"/>
                          </a:lnTo>
                          <a:lnTo>
                            <a:pt x="699" y="9"/>
                          </a:lnTo>
                          <a:lnTo>
                            <a:pt x="706" y="11"/>
                          </a:lnTo>
                          <a:lnTo>
                            <a:pt x="713" y="11"/>
                          </a:lnTo>
                          <a:lnTo>
                            <a:pt x="720" y="12"/>
                          </a:lnTo>
                          <a:lnTo>
                            <a:pt x="728" y="12"/>
                          </a:lnTo>
                          <a:lnTo>
                            <a:pt x="735" y="12"/>
                          </a:lnTo>
                          <a:lnTo>
                            <a:pt x="743" y="12"/>
                          </a:lnTo>
                          <a:lnTo>
                            <a:pt x="750" y="13"/>
                          </a:lnTo>
                          <a:lnTo>
                            <a:pt x="757" y="14"/>
                          </a:lnTo>
                          <a:lnTo>
                            <a:pt x="765" y="14"/>
                          </a:lnTo>
                          <a:lnTo>
                            <a:pt x="772" y="15"/>
                          </a:lnTo>
                          <a:lnTo>
                            <a:pt x="779" y="17"/>
                          </a:lnTo>
                          <a:lnTo>
                            <a:pt x="787" y="17"/>
                          </a:lnTo>
                          <a:lnTo>
                            <a:pt x="795" y="18"/>
                          </a:lnTo>
                          <a:lnTo>
                            <a:pt x="802" y="18"/>
                          </a:lnTo>
                          <a:lnTo>
                            <a:pt x="809" y="19"/>
                          </a:lnTo>
                          <a:lnTo>
                            <a:pt x="816" y="19"/>
                          </a:lnTo>
                          <a:lnTo>
                            <a:pt x="824" y="20"/>
                          </a:lnTo>
                          <a:lnTo>
                            <a:pt x="832" y="23"/>
                          </a:lnTo>
                          <a:lnTo>
                            <a:pt x="839" y="23"/>
                          </a:lnTo>
                          <a:lnTo>
                            <a:pt x="846" y="24"/>
                          </a:lnTo>
                          <a:lnTo>
                            <a:pt x="853" y="25"/>
                          </a:lnTo>
                          <a:lnTo>
                            <a:pt x="860" y="26"/>
                          </a:lnTo>
                          <a:lnTo>
                            <a:pt x="867" y="27"/>
                          </a:lnTo>
                          <a:lnTo>
                            <a:pt x="876" y="28"/>
                          </a:lnTo>
                          <a:lnTo>
                            <a:pt x="883" y="30"/>
                          </a:lnTo>
                          <a:lnTo>
                            <a:pt x="890" y="31"/>
                          </a:lnTo>
                          <a:lnTo>
                            <a:pt x="897" y="32"/>
                          </a:lnTo>
                          <a:lnTo>
                            <a:pt x="904" y="34"/>
                          </a:lnTo>
                          <a:lnTo>
                            <a:pt x="912" y="36"/>
                          </a:lnTo>
                          <a:lnTo>
                            <a:pt x="916" y="39"/>
                          </a:lnTo>
                          <a:lnTo>
                            <a:pt x="919" y="44"/>
                          </a:lnTo>
                          <a:lnTo>
                            <a:pt x="923" y="49"/>
                          </a:lnTo>
                          <a:lnTo>
                            <a:pt x="928" y="52"/>
                          </a:lnTo>
                          <a:lnTo>
                            <a:pt x="931" y="57"/>
                          </a:lnTo>
                          <a:lnTo>
                            <a:pt x="934" y="62"/>
                          </a:lnTo>
                          <a:lnTo>
                            <a:pt x="938" y="65"/>
                          </a:lnTo>
                          <a:lnTo>
                            <a:pt x="943" y="70"/>
                          </a:lnTo>
                          <a:lnTo>
                            <a:pt x="940" y="75"/>
                          </a:lnTo>
                          <a:lnTo>
                            <a:pt x="936" y="78"/>
                          </a:lnTo>
                          <a:lnTo>
                            <a:pt x="934" y="83"/>
                          </a:lnTo>
                          <a:lnTo>
                            <a:pt x="931" y="88"/>
                          </a:lnTo>
                          <a:lnTo>
                            <a:pt x="929" y="91"/>
                          </a:lnTo>
                          <a:lnTo>
                            <a:pt x="927" y="95"/>
                          </a:lnTo>
                          <a:lnTo>
                            <a:pt x="925" y="101"/>
                          </a:lnTo>
                          <a:lnTo>
                            <a:pt x="923" y="106"/>
                          </a:lnTo>
                          <a:lnTo>
                            <a:pt x="918" y="106"/>
                          </a:lnTo>
                          <a:lnTo>
                            <a:pt x="915" y="106"/>
                          </a:lnTo>
                          <a:lnTo>
                            <a:pt x="911" y="106"/>
                          </a:lnTo>
                          <a:lnTo>
                            <a:pt x="906" y="106"/>
                          </a:lnTo>
                          <a:lnTo>
                            <a:pt x="902" y="106"/>
                          </a:lnTo>
                          <a:lnTo>
                            <a:pt x="898" y="106"/>
                          </a:lnTo>
                          <a:lnTo>
                            <a:pt x="893" y="106"/>
                          </a:lnTo>
                          <a:lnTo>
                            <a:pt x="889" y="106"/>
                          </a:lnTo>
                          <a:lnTo>
                            <a:pt x="885" y="106"/>
                          </a:lnTo>
                          <a:lnTo>
                            <a:pt x="880" y="106"/>
                          </a:lnTo>
                          <a:lnTo>
                            <a:pt x="876" y="106"/>
                          </a:lnTo>
                          <a:lnTo>
                            <a:pt x="872" y="106"/>
                          </a:lnTo>
                          <a:lnTo>
                            <a:pt x="867" y="106"/>
                          </a:lnTo>
                          <a:lnTo>
                            <a:pt x="864" y="106"/>
                          </a:lnTo>
                          <a:lnTo>
                            <a:pt x="859" y="106"/>
                          </a:lnTo>
                          <a:lnTo>
                            <a:pt x="855" y="106"/>
                          </a:lnTo>
                          <a:lnTo>
                            <a:pt x="851" y="104"/>
                          </a:lnTo>
                          <a:lnTo>
                            <a:pt x="847" y="104"/>
                          </a:lnTo>
                          <a:lnTo>
                            <a:pt x="842" y="103"/>
                          </a:lnTo>
                          <a:lnTo>
                            <a:pt x="838" y="103"/>
                          </a:lnTo>
                          <a:lnTo>
                            <a:pt x="834" y="103"/>
                          </a:lnTo>
                          <a:lnTo>
                            <a:pt x="829" y="102"/>
                          </a:lnTo>
                          <a:lnTo>
                            <a:pt x="826" y="102"/>
                          </a:lnTo>
                          <a:lnTo>
                            <a:pt x="822" y="102"/>
                          </a:lnTo>
                          <a:lnTo>
                            <a:pt x="817" y="101"/>
                          </a:lnTo>
                          <a:lnTo>
                            <a:pt x="814" y="101"/>
                          </a:lnTo>
                          <a:lnTo>
                            <a:pt x="809" y="100"/>
                          </a:lnTo>
                          <a:lnTo>
                            <a:pt x="806" y="100"/>
                          </a:lnTo>
                          <a:lnTo>
                            <a:pt x="801" y="100"/>
                          </a:lnTo>
                          <a:lnTo>
                            <a:pt x="797" y="99"/>
                          </a:lnTo>
                          <a:lnTo>
                            <a:pt x="792" y="99"/>
                          </a:lnTo>
                          <a:lnTo>
                            <a:pt x="789" y="99"/>
                          </a:lnTo>
                          <a:lnTo>
                            <a:pt x="784" y="97"/>
                          </a:lnTo>
                          <a:lnTo>
                            <a:pt x="781" y="97"/>
                          </a:lnTo>
                          <a:lnTo>
                            <a:pt x="776" y="96"/>
                          </a:lnTo>
                          <a:lnTo>
                            <a:pt x="772" y="95"/>
                          </a:lnTo>
                          <a:lnTo>
                            <a:pt x="768" y="95"/>
                          </a:lnTo>
                          <a:lnTo>
                            <a:pt x="764" y="95"/>
                          </a:lnTo>
                          <a:lnTo>
                            <a:pt x="759" y="94"/>
                          </a:lnTo>
                          <a:lnTo>
                            <a:pt x="756" y="94"/>
                          </a:lnTo>
                          <a:lnTo>
                            <a:pt x="751" y="93"/>
                          </a:lnTo>
                          <a:lnTo>
                            <a:pt x="746" y="93"/>
                          </a:lnTo>
                          <a:lnTo>
                            <a:pt x="743" y="93"/>
                          </a:lnTo>
                          <a:lnTo>
                            <a:pt x="739" y="93"/>
                          </a:lnTo>
                          <a:lnTo>
                            <a:pt x="734" y="91"/>
                          </a:lnTo>
                          <a:lnTo>
                            <a:pt x="731" y="91"/>
                          </a:lnTo>
                          <a:lnTo>
                            <a:pt x="726" y="91"/>
                          </a:lnTo>
                          <a:lnTo>
                            <a:pt x="722" y="91"/>
                          </a:lnTo>
                          <a:lnTo>
                            <a:pt x="719" y="90"/>
                          </a:lnTo>
                          <a:lnTo>
                            <a:pt x="713" y="90"/>
                          </a:lnTo>
                          <a:lnTo>
                            <a:pt x="709" y="90"/>
                          </a:lnTo>
                          <a:lnTo>
                            <a:pt x="706" y="90"/>
                          </a:lnTo>
                          <a:lnTo>
                            <a:pt x="701" y="89"/>
                          </a:lnTo>
                          <a:lnTo>
                            <a:pt x="696" y="89"/>
                          </a:lnTo>
                          <a:lnTo>
                            <a:pt x="693" y="89"/>
                          </a:lnTo>
                          <a:lnTo>
                            <a:pt x="688" y="89"/>
                          </a:lnTo>
                          <a:lnTo>
                            <a:pt x="684" y="89"/>
                          </a:lnTo>
                          <a:lnTo>
                            <a:pt x="680" y="89"/>
                          </a:lnTo>
                          <a:lnTo>
                            <a:pt x="675" y="89"/>
                          </a:lnTo>
                          <a:lnTo>
                            <a:pt x="671" y="89"/>
                          </a:lnTo>
                          <a:lnTo>
                            <a:pt x="667" y="89"/>
                          </a:lnTo>
                          <a:lnTo>
                            <a:pt x="663" y="89"/>
                          </a:lnTo>
                          <a:lnTo>
                            <a:pt x="658" y="89"/>
                          </a:lnTo>
                          <a:lnTo>
                            <a:pt x="655" y="90"/>
                          </a:lnTo>
                          <a:lnTo>
                            <a:pt x="650" y="89"/>
                          </a:lnTo>
                          <a:lnTo>
                            <a:pt x="645" y="88"/>
                          </a:lnTo>
                          <a:lnTo>
                            <a:pt x="641" y="88"/>
                          </a:lnTo>
                          <a:lnTo>
                            <a:pt x="636" y="88"/>
                          </a:lnTo>
                          <a:lnTo>
                            <a:pt x="632" y="87"/>
                          </a:lnTo>
                          <a:lnTo>
                            <a:pt x="628" y="87"/>
                          </a:lnTo>
                          <a:lnTo>
                            <a:pt x="623" y="85"/>
                          </a:lnTo>
                          <a:lnTo>
                            <a:pt x="619" y="85"/>
                          </a:lnTo>
                          <a:lnTo>
                            <a:pt x="614" y="85"/>
                          </a:lnTo>
                          <a:lnTo>
                            <a:pt x="610" y="84"/>
                          </a:lnTo>
                          <a:lnTo>
                            <a:pt x="605" y="84"/>
                          </a:lnTo>
                          <a:lnTo>
                            <a:pt x="600" y="84"/>
                          </a:lnTo>
                          <a:lnTo>
                            <a:pt x="595" y="83"/>
                          </a:lnTo>
                          <a:lnTo>
                            <a:pt x="592" y="83"/>
                          </a:lnTo>
                          <a:lnTo>
                            <a:pt x="587" y="83"/>
                          </a:lnTo>
                          <a:lnTo>
                            <a:pt x="582" y="83"/>
                          </a:lnTo>
                          <a:lnTo>
                            <a:pt x="578" y="82"/>
                          </a:lnTo>
                          <a:lnTo>
                            <a:pt x="573" y="82"/>
                          </a:lnTo>
                          <a:lnTo>
                            <a:pt x="568" y="81"/>
                          </a:lnTo>
                          <a:lnTo>
                            <a:pt x="563" y="81"/>
                          </a:lnTo>
                          <a:lnTo>
                            <a:pt x="559" y="81"/>
                          </a:lnTo>
                          <a:lnTo>
                            <a:pt x="554" y="81"/>
                          </a:lnTo>
                          <a:lnTo>
                            <a:pt x="549" y="81"/>
                          </a:lnTo>
                          <a:lnTo>
                            <a:pt x="544" y="81"/>
                          </a:lnTo>
                          <a:lnTo>
                            <a:pt x="540" y="81"/>
                          </a:lnTo>
                          <a:lnTo>
                            <a:pt x="536" y="81"/>
                          </a:lnTo>
                          <a:lnTo>
                            <a:pt x="531" y="81"/>
                          </a:lnTo>
                          <a:lnTo>
                            <a:pt x="525" y="81"/>
                          </a:lnTo>
                          <a:lnTo>
                            <a:pt x="521" y="81"/>
                          </a:lnTo>
                          <a:lnTo>
                            <a:pt x="516" y="81"/>
                          </a:lnTo>
                          <a:lnTo>
                            <a:pt x="512" y="81"/>
                          </a:lnTo>
                          <a:lnTo>
                            <a:pt x="508" y="82"/>
                          </a:lnTo>
                          <a:lnTo>
                            <a:pt x="501" y="81"/>
                          </a:lnTo>
                          <a:lnTo>
                            <a:pt x="493" y="81"/>
                          </a:lnTo>
                          <a:lnTo>
                            <a:pt x="485" y="81"/>
                          </a:lnTo>
                          <a:lnTo>
                            <a:pt x="479" y="81"/>
                          </a:lnTo>
                          <a:lnTo>
                            <a:pt x="472" y="80"/>
                          </a:lnTo>
                          <a:lnTo>
                            <a:pt x="465" y="80"/>
                          </a:lnTo>
                          <a:lnTo>
                            <a:pt x="458" y="80"/>
                          </a:lnTo>
                          <a:lnTo>
                            <a:pt x="451" y="80"/>
                          </a:lnTo>
                          <a:lnTo>
                            <a:pt x="444" y="78"/>
                          </a:lnTo>
                          <a:lnTo>
                            <a:pt x="438" y="78"/>
                          </a:lnTo>
                          <a:lnTo>
                            <a:pt x="429" y="78"/>
                          </a:lnTo>
                          <a:lnTo>
                            <a:pt x="422" y="78"/>
                          </a:lnTo>
                          <a:lnTo>
                            <a:pt x="415" y="78"/>
                          </a:lnTo>
                          <a:lnTo>
                            <a:pt x="409" y="78"/>
                          </a:lnTo>
                          <a:lnTo>
                            <a:pt x="402" y="78"/>
                          </a:lnTo>
                          <a:lnTo>
                            <a:pt x="395" y="78"/>
                          </a:lnTo>
                          <a:lnTo>
                            <a:pt x="387" y="78"/>
                          </a:lnTo>
                          <a:lnTo>
                            <a:pt x="381" y="78"/>
                          </a:lnTo>
                          <a:lnTo>
                            <a:pt x="374" y="78"/>
                          </a:lnTo>
                          <a:lnTo>
                            <a:pt x="366" y="78"/>
                          </a:lnTo>
                          <a:lnTo>
                            <a:pt x="359" y="78"/>
                          </a:lnTo>
                          <a:lnTo>
                            <a:pt x="352" y="78"/>
                          </a:lnTo>
                          <a:lnTo>
                            <a:pt x="345" y="80"/>
                          </a:lnTo>
                          <a:lnTo>
                            <a:pt x="339" y="80"/>
                          </a:lnTo>
                          <a:lnTo>
                            <a:pt x="331" y="80"/>
                          </a:lnTo>
                          <a:lnTo>
                            <a:pt x="325" y="80"/>
                          </a:lnTo>
                          <a:lnTo>
                            <a:pt x="318" y="81"/>
                          </a:lnTo>
                          <a:lnTo>
                            <a:pt x="311" y="81"/>
                          </a:lnTo>
                          <a:lnTo>
                            <a:pt x="304" y="81"/>
                          </a:lnTo>
                          <a:lnTo>
                            <a:pt x="298" y="82"/>
                          </a:lnTo>
                          <a:lnTo>
                            <a:pt x="291" y="82"/>
                          </a:lnTo>
                          <a:lnTo>
                            <a:pt x="283" y="83"/>
                          </a:lnTo>
                          <a:lnTo>
                            <a:pt x="276" y="83"/>
                          </a:lnTo>
                          <a:lnTo>
                            <a:pt x="269" y="83"/>
                          </a:lnTo>
                          <a:lnTo>
                            <a:pt x="263" y="84"/>
                          </a:lnTo>
                          <a:lnTo>
                            <a:pt x="256" y="84"/>
                          </a:lnTo>
                          <a:lnTo>
                            <a:pt x="249" y="85"/>
                          </a:lnTo>
                          <a:lnTo>
                            <a:pt x="242" y="85"/>
                          </a:lnTo>
                          <a:lnTo>
                            <a:pt x="235" y="87"/>
                          </a:lnTo>
                          <a:lnTo>
                            <a:pt x="229" y="88"/>
                          </a:lnTo>
                          <a:lnTo>
                            <a:pt x="222" y="88"/>
                          </a:lnTo>
                          <a:lnTo>
                            <a:pt x="215" y="89"/>
                          </a:lnTo>
                          <a:lnTo>
                            <a:pt x="208" y="90"/>
                          </a:lnTo>
                          <a:lnTo>
                            <a:pt x="202" y="90"/>
                          </a:lnTo>
                          <a:lnTo>
                            <a:pt x="194" y="91"/>
                          </a:lnTo>
                          <a:lnTo>
                            <a:pt x="187" y="93"/>
                          </a:lnTo>
                          <a:lnTo>
                            <a:pt x="181" y="94"/>
                          </a:lnTo>
                          <a:lnTo>
                            <a:pt x="174" y="95"/>
                          </a:lnTo>
                          <a:lnTo>
                            <a:pt x="167" y="95"/>
                          </a:lnTo>
                          <a:lnTo>
                            <a:pt x="161" y="96"/>
                          </a:lnTo>
                          <a:lnTo>
                            <a:pt x="154" y="97"/>
                          </a:lnTo>
                          <a:lnTo>
                            <a:pt x="147" y="99"/>
                          </a:lnTo>
                          <a:lnTo>
                            <a:pt x="141" y="100"/>
                          </a:lnTo>
                          <a:lnTo>
                            <a:pt x="134" y="101"/>
                          </a:lnTo>
                          <a:lnTo>
                            <a:pt x="127" y="103"/>
                          </a:lnTo>
                          <a:lnTo>
                            <a:pt x="121" y="104"/>
                          </a:lnTo>
                          <a:lnTo>
                            <a:pt x="114" y="106"/>
                          </a:lnTo>
                          <a:lnTo>
                            <a:pt x="108" y="107"/>
                          </a:lnTo>
                          <a:lnTo>
                            <a:pt x="101" y="108"/>
                          </a:lnTo>
                          <a:lnTo>
                            <a:pt x="95" y="110"/>
                          </a:lnTo>
                          <a:lnTo>
                            <a:pt x="88" y="112"/>
                          </a:lnTo>
                          <a:lnTo>
                            <a:pt x="82" y="113"/>
                          </a:lnTo>
                          <a:lnTo>
                            <a:pt x="76" y="115"/>
                          </a:lnTo>
                          <a:lnTo>
                            <a:pt x="69" y="116"/>
                          </a:lnTo>
                          <a:lnTo>
                            <a:pt x="65" y="115"/>
                          </a:lnTo>
                          <a:lnTo>
                            <a:pt x="62" y="115"/>
                          </a:lnTo>
                          <a:lnTo>
                            <a:pt x="58" y="114"/>
                          </a:lnTo>
                          <a:lnTo>
                            <a:pt x="56" y="114"/>
                          </a:lnTo>
                          <a:lnTo>
                            <a:pt x="52" y="113"/>
                          </a:lnTo>
                          <a:lnTo>
                            <a:pt x="49" y="113"/>
                          </a:lnTo>
                          <a:lnTo>
                            <a:pt x="45" y="113"/>
                          </a:lnTo>
                          <a:lnTo>
                            <a:pt x="43" y="113"/>
                          </a:lnTo>
                          <a:lnTo>
                            <a:pt x="39" y="113"/>
                          </a:lnTo>
                          <a:lnTo>
                            <a:pt x="37" y="113"/>
                          </a:lnTo>
                          <a:lnTo>
                            <a:pt x="33" y="113"/>
                          </a:lnTo>
                          <a:lnTo>
                            <a:pt x="31" y="113"/>
                          </a:lnTo>
                          <a:lnTo>
                            <a:pt x="27" y="113"/>
                          </a:lnTo>
                          <a:lnTo>
                            <a:pt x="25" y="113"/>
                          </a:lnTo>
                          <a:lnTo>
                            <a:pt x="22" y="113"/>
                          </a:lnTo>
                          <a:lnTo>
                            <a:pt x="19" y="113"/>
                          </a:lnTo>
                          <a:lnTo>
                            <a:pt x="18" y="109"/>
                          </a:lnTo>
                          <a:lnTo>
                            <a:pt x="16" y="107"/>
                          </a:lnTo>
                          <a:lnTo>
                            <a:pt x="15" y="103"/>
                          </a:lnTo>
                          <a:lnTo>
                            <a:pt x="14" y="101"/>
                          </a:lnTo>
                          <a:lnTo>
                            <a:pt x="12" y="95"/>
                          </a:lnTo>
                          <a:lnTo>
                            <a:pt x="9" y="91"/>
                          </a:lnTo>
                          <a:lnTo>
                            <a:pt x="7" y="87"/>
                          </a:lnTo>
                          <a:lnTo>
                            <a:pt x="5" y="83"/>
                          </a:lnTo>
                          <a:lnTo>
                            <a:pt x="2" y="78"/>
                          </a:lnTo>
                          <a:lnTo>
                            <a:pt x="0" y="75"/>
                          </a:lnTo>
                          <a:lnTo>
                            <a:pt x="2" y="70"/>
                          </a:lnTo>
                          <a:lnTo>
                            <a:pt x="6" y="68"/>
                          </a:lnTo>
                          <a:lnTo>
                            <a:pt x="8" y="64"/>
                          </a:lnTo>
                          <a:lnTo>
                            <a:pt x="12" y="61"/>
                          </a:lnTo>
                          <a:lnTo>
                            <a:pt x="14" y="58"/>
                          </a:lnTo>
                          <a:lnTo>
                            <a:pt x="18" y="55"/>
                          </a:lnTo>
                          <a:lnTo>
                            <a:pt x="21" y="52"/>
                          </a:lnTo>
                          <a:lnTo>
                            <a:pt x="25" y="51"/>
                          </a:lnTo>
                          <a:lnTo>
                            <a:pt x="27" y="49"/>
                          </a:lnTo>
                          <a:lnTo>
                            <a:pt x="31" y="46"/>
                          </a:lnTo>
                          <a:lnTo>
                            <a:pt x="34" y="44"/>
                          </a:lnTo>
                          <a:lnTo>
                            <a:pt x="38" y="43"/>
                          </a:lnTo>
                          <a:lnTo>
                            <a:pt x="41" y="40"/>
                          </a:lnTo>
                          <a:lnTo>
                            <a:pt x="45" y="39"/>
                          </a:lnTo>
                          <a:lnTo>
                            <a:pt x="49" y="38"/>
                          </a:lnTo>
                          <a:lnTo>
                            <a:pt x="53" y="37"/>
                          </a:lnTo>
                          <a:lnTo>
                            <a:pt x="56" y="34"/>
                          </a:lnTo>
                          <a:lnTo>
                            <a:pt x="60" y="33"/>
                          </a:lnTo>
                          <a:lnTo>
                            <a:pt x="64" y="32"/>
                          </a:lnTo>
                          <a:lnTo>
                            <a:pt x="67" y="31"/>
                          </a:lnTo>
                          <a:lnTo>
                            <a:pt x="71" y="30"/>
                          </a:lnTo>
                          <a:lnTo>
                            <a:pt x="76" y="30"/>
                          </a:lnTo>
                          <a:lnTo>
                            <a:pt x="79" y="28"/>
                          </a:lnTo>
                          <a:lnTo>
                            <a:pt x="83" y="27"/>
                          </a:lnTo>
                          <a:lnTo>
                            <a:pt x="88" y="27"/>
                          </a:lnTo>
                          <a:lnTo>
                            <a:pt x="91" y="26"/>
                          </a:lnTo>
                          <a:lnTo>
                            <a:pt x="95" y="25"/>
                          </a:lnTo>
                          <a:lnTo>
                            <a:pt x="98" y="25"/>
                          </a:lnTo>
                          <a:lnTo>
                            <a:pt x="103" y="25"/>
                          </a:lnTo>
                          <a:lnTo>
                            <a:pt x="107" y="25"/>
                          </a:lnTo>
                          <a:lnTo>
                            <a:pt x="111" y="24"/>
                          </a:lnTo>
                          <a:lnTo>
                            <a:pt x="116" y="24"/>
                          </a:lnTo>
                          <a:lnTo>
                            <a:pt x="120" y="23"/>
                          </a:lnTo>
                          <a:lnTo>
                            <a:pt x="123" y="23"/>
                          </a:lnTo>
                          <a:lnTo>
                            <a:pt x="127" y="23"/>
                          </a:lnTo>
                          <a:lnTo>
                            <a:pt x="132" y="23"/>
                          </a:lnTo>
                          <a:lnTo>
                            <a:pt x="135" y="23"/>
                          </a:lnTo>
                          <a:lnTo>
                            <a:pt x="140" y="21"/>
                          </a:lnTo>
                          <a:lnTo>
                            <a:pt x="143" y="21"/>
                          </a:lnTo>
                          <a:lnTo>
                            <a:pt x="148" y="21"/>
                          </a:lnTo>
                          <a:lnTo>
                            <a:pt x="152" y="20"/>
                          </a:lnTo>
                          <a:lnTo>
                            <a:pt x="156" y="20"/>
                          </a:lnTo>
                          <a:lnTo>
                            <a:pt x="161" y="20"/>
                          </a:lnTo>
                          <a:lnTo>
                            <a:pt x="165" y="20"/>
                          </a:lnTo>
                          <a:lnTo>
                            <a:pt x="170" y="19"/>
                          </a:lnTo>
                          <a:lnTo>
                            <a:pt x="173" y="19"/>
                          </a:lnTo>
                          <a:lnTo>
                            <a:pt x="177" y="19"/>
                          </a:lnTo>
                          <a:lnTo>
                            <a:pt x="181" y="19"/>
                          </a:lnTo>
                          <a:lnTo>
                            <a:pt x="186" y="19"/>
                          </a:lnTo>
                          <a:lnTo>
                            <a:pt x="190" y="19"/>
                          </a:lnTo>
                          <a:lnTo>
                            <a:pt x="194" y="18"/>
                          </a:lnTo>
                          <a:lnTo>
                            <a:pt x="198" y="18"/>
                          </a:lnTo>
                          <a:lnTo>
                            <a:pt x="202" y="17"/>
                          </a:lnTo>
                          <a:lnTo>
                            <a:pt x="206" y="17"/>
                          </a:lnTo>
                          <a:lnTo>
                            <a:pt x="210" y="15"/>
                          </a:lnTo>
                          <a:lnTo>
                            <a:pt x="215" y="15"/>
                          </a:lnTo>
                          <a:lnTo>
                            <a:pt x="218" y="14"/>
                          </a:lnTo>
                          <a:lnTo>
                            <a:pt x="222" y="14"/>
                          </a:lnTo>
                          <a:lnTo>
                            <a:pt x="225" y="13"/>
                          </a:lnTo>
                          <a:lnTo>
                            <a:pt x="230" y="12"/>
                          </a:lnTo>
                          <a:lnTo>
                            <a:pt x="234" y="12"/>
                          </a:lnTo>
                          <a:lnTo>
                            <a:pt x="237" y="11"/>
                          </a:lnTo>
                          <a:lnTo>
                            <a:pt x="242" y="9"/>
                          </a:lnTo>
                          <a:lnTo>
                            <a:pt x="245" y="9"/>
                          </a:lnTo>
                          <a:lnTo>
                            <a:pt x="249" y="7"/>
                          </a:lnTo>
                          <a:lnTo>
                            <a:pt x="251" y="7"/>
                          </a:lnTo>
                          <a:lnTo>
                            <a:pt x="255" y="7"/>
                          </a:lnTo>
                          <a:lnTo>
                            <a:pt x="257" y="7"/>
                          </a:lnTo>
                          <a:lnTo>
                            <a:pt x="260" y="7"/>
                          </a:lnTo>
                          <a:lnTo>
                            <a:pt x="263" y="6"/>
                          </a:lnTo>
                          <a:lnTo>
                            <a:pt x="266" y="6"/>
                          </a:lnTo>
                          <a:lnTo>
                            <a:pt x="269" y="6"/>
                          </a:lnTo>
                          <a:lnTo>
                            <a:pt x="272" y="5"/>
                          </a:lnTo>
                          <a:lnTo>
                            <a:pt x="275" y="5"/>
                          </a:lnTo>
                          <a:lnTo>
                            <a:pt x="278" y="5"/>
                          </a:lnTo>
                          <a:lnTo>
                            <a:pt x="281" y="5"/>
                          </a:lnTo>
                          <a:lnTo>
                            <a:pt x="283" y="5"/>
                          </a:lnTo>
                          <a:lnTo>
                            <a:pt x="287" y="5"/>
                          </a:lnTo>
                          <a:lnTo>
                            <a:pt x="289" y="5"/>
                          </a:lnTo>
                          <a:lnTo>
                            <a:pt x="293" y="5"/>
                          </a:lnTo>
                          <a:lnTo>
                            <a:pt x="295" y="5"/>
                          </a:lnTo>
                          <a:lnTo>
                            <a:pt x="298" y="5"/>
                          </a:lnTo>
                          <a:lnTo>
                            <a:pt x="301" y="5"/>
                          </a:lnTo>
                          <a:lnTo>
                            <a:pt x="304" y="5"/>
                          </a:lnTo>
                          <a:lnTo>
                            <a:pt x="307" y="5"/>
                          </a:lnTo>
                          <a:lnTo>
                            <a:pt x="311" y="5"/>
                          </a:lnTo>
                          <a:lnTo>
                            <a:pt x="313" y="5"/>
                          </a:lnTo>
                          <a:lnTo>
                            <a:pt x="315" y="5"/>
                          </a:lnTo>
                          <a:lnTo>
                            <a:pt x="319" y="5"/>
                          </a:lnTo>
                          <a:lnTo>
                            <a:pt x="321" y="5"/>
                          </a:lnTo>
                          <a:lnTo>
                            <a:pt x="325" y="5"/>
                          </a:lnTo>
                          <a:lnTo>
                            <a:pt x="329" y="5"/>
                          </a:lnTo>
                          <a:lnTo>
                            <a:pt x="331" y="5"/>
                          </a:lnTo>
                          <a:lnTo>
                            <a:pt x="333" y="5"/>
                          </a:lnTo>
                          <a:lnTo>
                            <a:pt x="337" y="5"/>
                          </a:lnTo>
                          <a:lnTo>
                            <a:pt x="340" y="6"/>
                          </a:lnTo>
                          <a:lnTo>
                            <a:pt x="343" y="5"/>
                          </a:lnTo>
                          <a:lnTo>
                            <a:pt x="346" y="5"/>
                          </a:lnTo>
                          <a:lnTo>
                            <a:pt x="349" y="5"/>
                          </a:lnTo>
                          <a:lnTo>
                            <a:pt x="351" y="5"/>
                          </a:lnTo>
                          <a:lnTo>
                            <a:pt x="355" y="5"/>
                          </a:lnTo>
                          <a:lnTo>
                            <a:pt x="357" y="5"/>
                          </a:lnTo>
                          <a:lnTo>
                            <a:pt x="361" y="5"/>
                          </a:lnTo>
                          <a:lnTo>
                            <a:pt x="364" y="5"/>
                          </a:lnTo>
                          <a:lnTo>
                            <a:pt x="366" y="5"/>
                          </a:lnTo>
                          <a:lnTo>
                            <a:pt x="369" y="5"/>
                          </a:lnTo>
                          <a:lnTo>
                            <a:pt x="371" y="5"/>
                          </a:lnTo>
                          <a:lnTo>
                            <a:pt x="376" y="5"/>
                          </a:lnTo>
                          <a:lnTo>
                            <a:pt x="378" y="5"/>
                          </a:lnTo>
                          <a:lnTo>
                            <a:pt x="382" y="5"/>
                          </a:lnTo>
                          <a:lnTo>
                            <a:pt x="384" y="5"/>
                          </a:lnTo>
                          <a:lnTo>
                            <a:pt x="387" y="5"/>
                          </a:lnTo>
                          <a:lnTo>
                            <a:pt x="390" y="5"/>
                          </a:lnTo>
                          <a:lnTo>
                            <a:pt x="394" y="5"/>
                          </a:lnTo>
                          <a:lnTo>
                            <a:pt x="396" y="5"/>
                          </a:lnTo>
                          <a:lnTo>
                            <a:pt x="400" y="5"/>
                          </a:lnTo>
                          <a:lnTo>
                            <a:pt x="402" y="5"/>
                          </a:lnTo>
                          <a:lnTo>
                            <a:pt x="404" y="5"/>
                          </a:lnTo>
                          <a:lnTo>
                            <a:pt x="407" y="4"/>
                          </a:lnTo>
                          <a:lnTo>
                            <a:pt x="410" y="4"/>
                          </a:lnTo>
                          <a:lnTo>
                            <a:pt x="414" y="2"/>
                          </a:lnTo>
                          <a:lnTo>
                            <a:pt x="418" y="2"/>
                          </a:lnTo>
                          <a:lnTo>
                            <a:pt x="420" y="1"/>
                          </a:lnTo>
                          <a:lnTo>
                            <a:pt x="422" y="1"/>
                          </a:lnTo>
                          <a:lnTo>
                            <a:pt x="426" y="1"/>
                          </a:lnTo>
                          <a:lnTo>
                            <a:pt x="428" y="1"/>
                          </a:lnTo>
                          <a:lnTo>
                            <a:pt x="432" y="0"/>
                          </a:lnTo>
                          <a:lnTo>
                            <a:pt x="435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37" name="Freeform 191"/>
                    <p:cNvSpPr>
                      <a:spLocks/>
                    </p:cNvSpPr>
                    <p:nvPr/>
                  </p:nvSpPr>
                  <p:spPr bwMode="auto">
                    <a:xfrm>
                      <a:off x="5406" y="1602"/>
                      <a:ext cx="36" cy="166"/>
                    </a:xfrm>
                    <a:custGeom>
                      <a:avLst/>
                      <a:gdLst>
                        <a:gd name="T0" fmla="*/ 3 w 107"/>
                        <a:gd name="T1" fmla="*/ 0 h 499"/>
                        <a:gd name="T2" fmla="*/ 3 w 107"/>
                        <a:gd name="T3" fmla="*/ 1 h 499"/>
                        <a:gd name="T4" fmla="*/ 4 w 107"/>
                        <a:gd name="T5" fmla="*/ 1 h 499"/>
                        <a:gd name="T6" fmla="*/ 4 w 107"/>
                        <a:gd name="T7" fmla="*/ 2 h 499"/>
                        <a:gd name="T8" fmla="*/ 4 w 107"/>
                        <a:gd name="T9" fmla="*/ 2 h 499"/>
                        <a:gd name="T10" fmla="*/ 4 w 107"/>
                        <a:gd name="T11" fmla="*/ 3 h 499"/>
                        <a:gd name="T12" fmla="*/ 3 w 107"/>
                        <a:gd name="T13" fmla="*/ 4 h 499"/>
                        <a:gd name="T14" fmla="*/ 3 w 107"/>
                        <a:gd name="T15" fmla="*/ 4 h 499"/>
                        <a:gd name="T16" fmla="*/ 3 w 107"/>
                        <a:gd name="T17" fmla="*/ 5 h 499"/>
                        <a:gd name="T18" fmla="*/ 3 w 107"/>
                        <a:gd name="T19" fmla="*/ 6 h 499"/>
                        <a:gd name="T20" fmla="*/ 3 w 107"/>
                        <a:gd name="T21" fmla="*/ 6 h 499"/>
                        <a:gd name="T22" fmla="*/ 3 w 107"/>
                        <a:gd name="T23" fmla="*/ 7 h 499"/>
                        <a:gd name="T24" fmla="*/ 3 w 107"/>
                        <a:gd name="T25" fmla="*/ 8 h 499"/>
                        <a:gd name="T26" fmla="*/ 3 w 107"/>
                        <a:gd name="T27" fmla="*/ 8 h 499"/>
                        <a:gd name="T28" fmla="*/ 3 w 107"/>
                        <a:gd name="T29" fmla="*/ 9 h 499"/>
                        <a:gd name="T30" fmla="*/ 3 w 107"/>
                        <a:gd name="T31" fmla="*/ 10 h 499"/>
                        <a:gd name="T32" fmla="*/ 3 w 107"/>
                        <a:gd name="T33" fmla="*/ 11 h 499"/>
                        <a:gd name="T34" fmla="*/ 3 w 107"/>
                        <a:gd name="T35" fmla="*/ 12 h 499"/>
                        <a:gd name="T36" fmla="*/ 3 w 107"/>
                        <a:gd name="T37" fmla="*/ 12 h 499"/>
                        <a:gd name="T38" fmla="*/ 3 w 107"/>
                        <a:gd name="T39" fmla="*/ 13 h 499"/>
                        <a:gd name="T40" fmla="*/ 3 w 107"/>
                        <a:gd name="T41" fmla="*/ 14 h 499"/>
                        <a:gd name="T42" fmla="*/ 3 w 107"/>
                        <a:gd name="T43" fmla="*/ 15 h 499"/>
                        <a:gd name="T44" fmla="*/ 4 w 107"/>
                        <a:gd name="T45" fmla="*/ 16 h 499"/>
                        <a:gd name="T46" fmla="*/ 4 w 107"/>
                        <a:gd name="T47" fmla="*/ 16 h 499"/>
                        <a:gd name="T48" fmla="*/ 4 w 107"/>
                        <a:gd name="T49" fmla="*/ 17 h 499"/>
                        <a:gd name="T50" fmla="*/ 4 w 107"/>
                        <a:gd name="T51" fmla="*/ 18 h 499"/>
                        <a:gd name="T52" fmla="*/ 3 w 107"/>
                        <a:gd name="T53" fmla="*/ 18 h 499"/>
                        <a:gd name="T54" fmla="*/ 2 w 107"/>
                        <a:gd name="T55" fmla="*/ 18 h 499"/>
                        <a:gd name="T56" fmla="*/ 1 w 107"/>
                        <a:gd name="T57" fmla="*/ 17 h 499"/>
                        <a:gd name="T58" fmla="*/ 1 w 107"/>
                        <a:gd name="T59" fmla="*/ 17 h 499"/>
                        <a:gd name="T60" fmla="*/ 0 w 107"/>
                        <a:gd name="T61" fmla="*/ 16 h 499"/>
                        <a:gd name="T62" fmla="*/ 0 w 107"/>
                        <a:gd name="T63" fmla="*/ 15 h 499"/>
                        <a:gd name="T64" fmla="*/ 0 w 107"/>
                        <a:gd name="T65" fmla="*/ 14 h 499"/>
                        <a:gd name="T66" fmla="*/ 0 w 107"/>
                        <a:gd name="T67" fmla="*/ 13 h 499"/>
                        <a:gd name="T68" fmla="*/ 0 w 107"/>
                        <a:gd name="T69" fmla="*/ 12 h 499"/>
                        <a:gd name="T70" fmla="*/ 0 w 107"/>
                        <a:gd name="T71" fmla="*/ 11 h 499"/>
                        <a:gd name="T72" fmla="*/ 0 w 107"/>
                        <a:gd name="T73" fmla="*/ 10 h 499"/>
                        <a:gd name="T74" fmla="*/ 0 w 107"/>
                        <a:gd name="T75" fmla="*/ 9 h 499"/>
                        <a:gd name="T76" fmla="*/ 0 w 107"/>
                        <a:gd name="T77" fmla="*/ 8 h 499"/>
                        <a:gd name="T78" fmla="*/ 0 w 107"/>
                        <a:gd name="T79" fmla="*/ 7 h 499"/>
                        <a:gd name="T80" fmla="*/ 0 w 107"/>
                        <a:gd name="T81" fmla="*/ 7 h 499"/>
                        <a:gd name="T82" fmla="*/ 0 w 107"/>
                        <a:gd name="T83" fmla="*/ 6 h 499"/>
                        <a:gd name="T84" fmla="*/ 0 w 107"/>
                        <a:gd name="T85" fmla="*/ 5 h 499"/>
                        <a:gd name="T86" fmla="*/ 0 w 107"/>
                        <a:gd name="T87" fmla="*/ 5 h 499"/>
                        <a:gd name="T88" fmla="*/ 0 w 107"/>
                        <a:gd name="T89" fmla="*/ 4 h 499"/>
                        <a:gd name="T90" fmla="*/ 0 w 107"/>
                        <a:gd name="T91" fmla="*/ 4 h 499"/>
                        <a:gd name="T92" fmla="*/ 0 w 107"/>
                        <a:gd name="T93" fmla="*/ 3 h 499"/>
                        <a:gd name="T94" fmla="*/ 0 w 107"/>
                        <a:gd name="T95" fmla="*/ 2 h 499"/>
                        <a:gd name="T96" fmla="*/ 1 w 107"/>
                        <a:gd name="T97" fmla="*/ 2 h 499"/>
                        <a:gd name="T98" fmla="*/ 1 w 107"/>
                        <a:gd name="T99" fmla="*/ 1 h 499"/>
                        <a:gd name="T100" fmla="*/ 1 w 107"/>
                        <a:gd name="T101" fmla="*/ 1 h 499"/>
                        <a:gd name="T102" fmla="*/ 2 w 107"/>
                        <a:gd name="T103" fmla="*/ 0 h 499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w 107"/>
                        <a:gd name="T157" fmla="*/ 0 h 499"/>
                        <a:gd name="T158" fmla="*/ 107 w 107"/>
                        <a:gd name="T159" fmla="*/ 499 h 499"/>
                      </a:gdLst>
                      <a:ahLst/>
                      <a:cxnLst>
                        <a:cxn ang="T104">
                          <a:pos x="T0" y="T1"/>
                        </a:cxn>
                        <a:cxn ang="T105">
                          <a:pos x="T2" y="T3"/>
                        </a:cxn>
                        <a:cxn ang="T106">
                          <a:pos x="T4" y="T5"/>
                        </a:cxn>
                        <a:cxn ang="T107">
                          <a:pos x="T6" y="T7"/>
                        </a:cxn>
                        <a:cxn ang="T108">
                          <a:pos x="T8" y="T9"/>
                        </a:cxn>
                        <a:cxn ang="T109">
                          <a:pos x="T10" y="T11"/>
                        </a:cxn>
                        <a:cxn ang="T110">
                          <a:pos x="T12" y="T13"/>
                        </a:cxn>
                        <a:cxn ang="T111">
                          <a:pos x="T14" y="T15"/>
                        </a:cxn>
                        <a:cxn ang="T112">
                          <a:pos x="T16" y="T17"/>
                        </a:cxn>
                        <a:cxn ang="T113">
                          <a:pos x="T18" y="T19"/>
                        </a:cxn>
                        <a:cxn ang="T114">
                          <a:pos x="T20" y="T21"/>
                        </a:cxn>
                        <a:cxn ang="T115">
                          <a:pos x="T22" y="T23"/>
                        </a:cxn>
                        <a:cxn ang="T116">
                          <a:pos x="T24" y="T25"/>
                        </a:cxn>
                        <a:cxn ang="T117">
                          <a:pos x="T26" y="T27"/>
                        </a:cxn>
                        <a:cxn ang="T118">
                          <a:pos x="T28" y="T29"/>
                        </a:cxn>
                        <a:cxn ang="T119">
                          <a:pos x="T30" y="T31"/>
                        </a:cxn>
                        <a:cxn ang="T120">
                          <a:pos x="T32" y="T33"/>
                        </a:cxn>
                        <a:cxn ang="T121">
                          <a:pos x="T34" y="T35"/>
                        </a:cxn>
                        <a:cxn ang="T122">
                          <a:pos x="T36" y="T37"/>
                        </a:cxn>
                        <a:cxn ang="T123">
                          <a:pos x="T38" y="T39"/>
                        </a:cxn>
                        <a:cxn ang="T124">
                          <a:pos x="T40" y="T41"/>
                        </a:cxn>
                        <a:cxn ang="T125">
                          <a:pos x="T42" y="T43"/>
                        </a:cxn>
                        <a:cxn ang="T126">
                          <a:pos x="T44" y="T45"/>
                        </a:cxn>
                        <a:cxn ang="T127">
                          <a:pos x="T46" y="T47"/>
                        </a:cxn>
                        <a:cxn ang="T128">
                          <a:pos x="T48" y="T49"/>
                        </a:cxn>
                        <a:cxn ang="T129">
                          <a:pos x="T50" y="T51"/>
                        </a:cxn>
                        <a:cxn ang="T130">
                          <a:pos x="T52" y="T53"/>
                        </a:cxn>
                        <a:cxn ang="T131">
                          <a:pos x="T54" y="T55"/>
                        </a:cxn>
                        <a:cxn ang="T132">
                          <a:pos x="T56" y="T57"/>
                        </a:cxn>
                        <a:cxn ang="T133">
                          <a:pos x="T58" y="T59"/>
                        </a:cxn>
                        <a:cxn ang="T134">
                          <a:pos x="T60" y="T61"/>
                        </a:cxn>
                        <a:cxn ang="T135">
                          <a:pos x="T62" y="T63"/>
                        </a:cxn>
                        <a:cxn ang="T136">
                          <a:pos x="T64" y="T65"/>
                        </a:cxn>
                        <a:cxn ang="T137">
                          <a:pos x="T66" y="T67"/>
                        </a:cxn>
                        <a:cxn ang="T138">
                          <a:pos x="T68" y="T69"/>
                        </a:cxn>
                        <a:cxn ang="T139">
                          <a:pos x="T70" y="T71"/>
                        </a:cxn>
                        <a:cxn ang="T140">
                          <a:pos x="T72" y="T73"/>
                        </a:cxn>
                        <a:cxn ang="T141">
                          <a:pos x="T74" y="T75"/>
                        </a:cxn>
                        <a:cxn ang="T142">
                          <a:pos x="T76" y="T77"/>
                        </a:cxn>
                        <a:cxn ang="T143">
                          <a:pos x="T78" y="T79"/>
                        </a:cxn>
                        <a:cxn ang="T144">
                          <a:pos x="T80" y="T81"/>
                        </a:cxn>
                        <a:cxn ang="T145">
                          <a:pos x="T82" y="T83"/>
                        </a:cxn>
                        <a:cxn ang="T146">
                          <a:pos x="T84" y="T85"/>
                        </a:cxn>
                        <a:cxn ang="T147">
                          <a:pos x="T86" y="T87"/>
                        </a:cxn>
                        <a:cxn ang="T148">
                          <a:pos x="T88" y="T89"/>
                        </a:cxn>
                        <a:cxn ang="T149">
                          <a:pos x="T90" y="T91"/>
                        </a:cxn>
                        <a:cxn ang="T150">
                          <a:pos x="T92" y="T93"/>
                        </a:cxn>
                        <a:cxn ang="T151">
                          <a:pos x="T94" y="T95"/>
                        </a:cxn>
                        <a:cxn ang="T152">
                          <a:pos x="T96" y="T97"/>
                        </a:cxn>
                        <a:cxn ang="T153">
                          <a:pos x="T98" y="T99"/>
                        </a:cxn>
                        <a:cxn ang="T154">
                          <a:pos x="T100" y="T101"/>
                        </a:cxn>
                        <a:cxn ang="T155">
                          <a:pos x="T102" y="T103"/>
                        </a:cxn>
                      </a:cxnLst>
                      <a:rect l="T156" t="T157" r="T158" b="T159"/>
                      <a:pathLst>
                        <a:path w="107" h="499">
                          <a:moveTo>
                            <a:pt x="54" y="0"/>
                          </a:moveTo>
                          <a:lnTo>
                            <a:pt x="57" y="2"/>
                          </a:lnTo>
                          <a:lnTo>
                            <a:pt x="61" y="4"/>
                          </a:lnTo>
                          <a:lnTo>
                            <a:pt x="64" y="5"/>
                          </a:lnTo>
                          <a:lnTo>
                            <a:pt x="69" y="7"/>
                          </a:lnTo>
                          <a:lnTo>
                            <a:pt x="71" y="8"/>
                          </a:lnTo>
                          <a:lnTo>
                            <a:pt x="74" y="11"/>
                          </a:lnTo>
                          <a:lnTo>
                            <a:pt x="76" y="12"/>
                          </a:lnTo>
                          <a:lnTo>
                            <a:pt x="80" y="15"/>
                          </a:lnTo>
                          <a:lnTo>
                            <a:pt x="85" y="19"/>
                          </a:lnTo>
                          <a:lnTo>
                            <a:pt x="88" y="24"/>
                          </a:lnTo>
                          <a:lnTo>
                            <a:pt x="89" y="26"/>
                          </a:lnTo>
                          <a:lnTo>
                            <a:pt x="92" y="30"/>
                          </a:lnTo>
                          <a:lnTo>
                            <a:pt x="92" y="32"/>
                          </a:lnTo>
                          <a:lnTo>
                            <a:pt x="94" y="36"/>
                          </a:lnTo>
                          <a:lnTo>
                            <a:pt x="94" y="38"/>
                          </a:lnTo>
                          <a:lnTo>
                            <a:pt x="95" y="40"/>
                          </a:lnTo>
                          <a:lnTo>
                            <a:pt x="95" y="44"/>
                          </a:lnTo>
                          <a:lnTo>
                            <a:pt x="96" y="46"/>
                          </a:lnTo>
                          <a:lnTo>
                            <a:pt x="96" y="50"/>
                          </a:lnTo>
                          <a:lnTo>
                            <a:pt x="96" y="53"/>
                          </a:lnTo>
                          <a:lnTo>
                            <a:pt x="96" y="56"/>
                          </a:lnTo>
                          <a:lnTo>
                            <a:pt x="98" y="59"/>
                          </a:lnTo>
                          <a:lnTo>
                            <a:pt x="96" y="63"/>
                          </a:lnTo>
                          <a:lnTo>
                            <a:pt x="96" y="65"/>
                          </a:lnTo>
                          <a:lnTo>
                            <a:pt x="96" y="69"/>
                          </a:lnTo>
                          <a:lnTo>
                            <a:pt x="96" y="74"/>
                          </a:lnTo>
                          <a:lnTo>
                            <a:pt x="95" y="76"/>
                          </a:lnTo>
                          <a:lnTo>
                            <a:pt x="95" y="81"/>
                          </a:lnTo>
                          <a:lnTo>
                            <a:pt x="94" y="83"/>
                          </a:lnTo>
                          <a:lnTo>
                            <a:pt x="94" y="88"/>
                          </a:lnTo>
                          <a:lnTo>
                            <a:pt x="93" y="90"/>
                          </a:lnTo>
                          <a:lnTo>
                            <a:pt x="92" y="94"/>
                          </a:lnTo>
                          <a:lnTo>
                            <a:pt x="92" y="97"/>
                          </a:lnTo>
                          <a:lnTo>
                            <a:pt x="90" y="101"/>
                          </a:lnTo>
                          <a:lnTo>
                            <a:pt x="89" y="105"/>
                          </a:lnTo>
                          <a:lnTo>
                            <a:pt x="89" y="108"/>
                          </a:lnTo>
                          <a:lnTo>
                            <a:pt x="87" y="112"/>
                          </a:lnTo>
                          <a:lnTo>
                            <a:pt x="87" y="116"/>
                          </a:lnTo>
                          <a:lnTo>
                            <a:pt x="86" y="119"/>
                          </a:lnTo>
                          <a:lnTo>
                            <a:pt x="85" y="122"/>
                          </a:lnTo>
                          <a:lnTo>
                            <a:pt x="85" y="126"/>
                          </a:lnTo>
                          <a:lnTo>
                            <a:pt x="83" y="129"/>
                          </a:lnTo>
                          <a:lnTo>
                            <a:pt x="82" y="133"/>
                          </a:lnTo>
                          <a:lnTo>
                            <a:pt x="82" y="137"/>
                          </a:lnTo>
                          <a:lnTo>
                            <a:pt x="80" y="140"/>
                          </a:lnTo>
                          <a:lnTo>
                            <a:pt x="80" y="144"/>
                          </a:lnTo>
                          <a:lnTo>
                            <a:pt x="79" y="147"/>
                          </a:lnTo>
                          <a:lnTo>
                            <a:pt x="77" y="151"/>
                          </a:lnTo>
                          <a:lnTo>
                            <a:pt x="76" y="154"/>
                          </a:lnTo>
                          <a:lnTo>
                            <a:pt x="76" y="158"/>
                          </a:lnTo>
                          <a:lnTo>
                            <a:pt x="76" y="162"/>
                          </a:lnTo>
                          <a:lnTo>
                            <a:pt x="76" y="165"/>
                          </a:lnTo>
                          <a:lnTo>
                            <a:pt x="75" y="169"/>
                          </a:lnTo>
                          <a:lnTo>
                            <a:pt x="75" y="172"/>
                          </a:lnTo>
                          <a:lnTo>
                            <a:pt x="74" y="175"/>
                          </a:lnTo>
                          <a:lnTo>
                            <a:pt x="74" y="178"/>
                          </a:lnTo>
                          <a:lnTo>
                            <a:pt x="74" y="182"/>
                          </a:lnTo>
                          <a:lnTo>
                            <a:pt x="75" y="184"/>
                          </a:lnTo>
                          <a:lnTo>
                            <a:pt x="75" y="188"/>
                          </a:lnTo>
                          <a:lnTo>
                            <a:pt x="76" y="191"/>
                          </a:lnTo>
                          <a:lnTo>
                            <a:pt x="76" y="195"/>
                          </a:lnTo>
                          <a:lnTo>
                            <a:pt x="77" y="197"/>
                          </a:lnTo>
                          <a:lnTo>
                            <a:pt x="76" y="202"/>
                          </a:lnTo>
                          <a:lnTo>
                            <a:pt x="76" y="207"/>
                          </a:lnTo>
                          <a:lnTo>
                            <a:pt x="76" y="210"/>
                          </a:lnTo>
                          <a:lnTo>
                            <a:pt x="76" y="215"/>
                          </a:lnTo>
                          <a:lnTo>
                            <a:pt x="75" y="220"/>
                          </a:lnTo>
                          <a:lnTo>
                            <a:pt x="74" y="224"/>
                          </a:lnTo>
                          <a:lnTo>
                            <a:pt x="74" y="228"/>
                          </a:lnTo>
                          <a:lnTo>
                            <a:pt x="74" y="233"/>
                          </a:lnTo>
                          <a:lnTo>
                            <a:pt x="74" y="237"/>
                          </a:lnTo>
                          <a:lnTo>
                            <a:pt x="74" y="241"/>
                          </a:lnTo>
                          <a:lnTo>
                            <a:pt x="74" y="246"/>
                          </a:lnTo>
                          <a:lnTo>
                            <a:pt x="74" y="251"/>
                          </a:lnTo>
                          <a:lnTo>
                            <a:pt x="74" y="255"/>
                          </a:lnTo>
                          <a:lnTo>
                            <a:pt x="74" y="259"/>
                          </a:lnTo>
                          <a:lnTo>
                            <a:pt x="74" y="264"/>
                          </a:lnTo>
                          <a:lnTo>
                            <a:pt x="74" y="268"/>
                          </a:lnTo>
                          <a:lnTo>
                            <a:pt x="74" y="272"/>
                          </a:lnTo>
                          <a:lnTo>
                            <a:pt x="74" y="277"/>
                          </a:lnTo>
                          <a:lnTo>
                            <a:pt x="74" y="281"/>
                          </a:lnTo>
                          <a:lnTo>
                            <a:pt x="74" y="285"/>
                          </a:lnTo>
                          <a:lnTo>
                            <a:pt x="74" y="290"/>
                          </a:lnTo>
                          <a:lnTo>
                            <a:pt x="75" y="293"/>
                          </a:lnTo>
                          <a:lnTo>
                            <a:pt x="76" y="298"/>
                          </a:lnTo>
                          <a:lnTo>
                            <a:pt x="76" y="303"/>
                          </a:lnTo>
                          <a:lnTo>
                            <a:pt x="76" y="306"/>
                          </a:lnTo>
                          <a:lnTo>
                            <a:pt x="76" y="311"/>
                          </a:lnTo>
                          <a:lnTo>
                            <a:pt x="76" y="316"/>
                          </a:lnTo>
                          <a:lnTo>
                            <a:pt x="76" y="319"/>
                          </a:lnTo>
                          <a:lnTo>
                            <a:pt x="77" y="324"/>
                          </a:lnTo>
                          <a:lnTo>
                            <a:pt x="77" y="329"/>
                          </a:lnTo>
                          <a:lnTo>
                            <a:pt x="79" y="332"/>
                          </a:lnTo>
                          <a:lnTo>
                            <a:pt x="79" y="336"/>
                          </a:lnTo>
                          <a:lnTo>
                            <a:pt x="79" y="341"/>
                          </a:lnTo>
                          <a:lnTo>
                            <a:pt x="80" y="346"/>
                          </a:lnTo>
                          <a:lnTo>
                            <a:pt x="80" y="349"/>
                          </a:lnTo>
                          <a:lnTo>
                            <a:pt x="81" y="354"/>
                          </a:lnTo>
                          <a:lnTo>
                            <a:pt x="82" y="357"/>
                          </a:lnTo>
                          <a:lnTo>
                            <a:pt x="82" y="362"/>
                          </a:lnTo>
                          <a:lnTo>
                            <a:pt x="82" y="366"/>
                          </a:lnTo>
                          <a:lnTo>
                            <a:pt x="85" y="369"/>
                          </a:lnTo>
                          <a:lnTo>
                            <a:pt x="85" y="374"/>
                          </a:lnTo>
                          <a:lnTo>
                            <a:pt x="85" y="378"/>
                          </a:lnTo>
                          <a:lnTo>
                            <a:pt x="86" y="382"/>
                          </a:lnTo>
                          <a:lnTo>
                            <a:pt x="87" y="387"/>
                          </a:lnTo>
                          <a:lnTo>
                            <a:pt x="87" y="391"/>
                          </a:lnTo>
                          <a:lnTo>
                            <a:pt x="89" y="395"/>
                          </a:lnTo>
                          <a:lnTo>
                            <a:pt x="89" y="400"/>
                          </a:lnTo>
                          <a:lnTo>
                            <a:pt x="90" y="404"/>
                          </a:lnTo>
                          <a:lnTo>
                            <a:pt x="92" y="407"/>
                          </a:lnTo>
                          <a:lnTo>
                            <a:pt x="92" y="412"/>
                          </a:lnTo>
                          <a:lnTo>
                            <a:pt x="93" y="416"/>
                          </a:lnTo>
                          <a:lnTo>
                            <a:pt x="94" y="420"/>
                          </a:lnTo>
                          <a:lnTo>
                            <a:pt x="94" y="424"/>
                          </a:lnTo>
                          <a:lnTo>
                            <a:pt x="95" y="429"/>
                          </a:lnTo>
                          <a:lnTo>
                            <a:pt x="96" y="433"/>
                          </a:lnTo>
                          <a:lnTo>
                            <a:pt x="98" y="437"/>
                          </a:lnTo>
                          <a:lnTo>
                            <a:pt x="99" y="440"/>
                          </a:lnTo>
                          <a:lnTo>
                            <a:pt x="100" y="445"/>
                          </a:lnTo>
                          <a:lnTo>
                            <a:pt x="101" y="449"/>
                          </a:lnTo>
                          <a:lnTo>
                            <a:pt x="102" y="454"/>
                          </a:lnTo>
                          <a:lnTo>
                            <a:pt x="103" y="458"/>
                          </a:lnTo>
                          <a:lnTo>
                            <a:pt x="105" y="462"/>
                          </a:lnTo>
                          <a:lnTo>
                            <a:pt x="106" y="467"/>
                          </a:lnTo>
                          <a:lnTo>
                            <a:pt x="107" y="471"/>
                          </a:lnTo>
                          <a:lnTo>
                            <a:pt x="103" y="474"/>
                          </a:lnTo>
                          <a:lnTo>
                            <a:pt x="99" y="477"/>
                          </a:lnTo>
                          <a:lnTo>
                            <a:pt x="94" y="481"/>
                          </a:lnTo>
                          <a:lnTo>
                            <a:pt x="90" y="484"/>
                          </a:lnTo>
                          <a:lnTo>
                            <a:pt x="87" y="488"/>
                          </a:lnTo>
                          <a:lnTo>
                            <a:pt x="82" y="492"/>
                          </a:lnTo>
                          <a:lnTo>
                            <a:pt x="77" y="494"/>
                          </a:lnTo>
                          <a:lnTo>
                            <a:pt x="74" y="499"/>
                          </a:lnTo>
                          <a:lnTo>
                            <a:pt x="68" y="495"/>
                          </a:lnTo>
                          <a:lnTo>
                            <a:pt x="64" y="493"/>
                          </a:lnTo>
                          <a:lnTo>
                            <a:pt x="58" y="489"/>
                          </a:lnTo>
                          <a:lnTo>
                            <a:pt x="55" y="487"/>
                          </a:lnTo>
                          <a:lnTo>
                            <a:pt x="51" y="483"/>
                          </a:lnTo>
                          <a:lnTo>
                            <a:pt x="48" y="481"/>
                          </a:lnTo>
                          <a:lnTo>
                            <a:pt x="44" y="477"/>
                          </a:lnTo>
                          <a:lnTo>
                            <a:pt x="41" y="475"/>
                          </a:lnTo>
                          <a:lnTo>
                            <a:pt x="37" y="471"/>
                          </a:lnTo>
                          <a:lnTo>
                            <a:pt x="33" y="467"/>
                          </a:lnTo>
                          <a:lnTo>
                            <a:pt x="31" y="463"/>
                          </a:lnTo>
                          <a:lnTo>
                            <a:pt x="29" y="459"/>
                          </a:lnTo>
                          <a:lnTo>
                            <a:pt x="26" y="456"/>
                          </a:lnTo>
                          <a:lnTo>
                            <a:pt x="23" y="451"/>
                          </a:lnTo>
                          <a:lnTo>
                            <a:pt x="20" y="448"/>
                          </a:lnTo>
                          <a:lnTo>
                            <a:pt x="19" y="444"/>
                          </a:lnTo>
                          <a:lnTo>
                            <a:pt x="17" y="439"/>
                          </a:lnTo>
                          <a:lnTo>
                            <a:pt x="16" y="435"/>
                          </a:lnTo>
                          <a:lnTo>
                            <a:pt x="13" y="430"/>
                          </a:lnTo>
                          <a:lnTo>
                            <a:pt x="12" y="426"/>
                          </a:lnTo>
                          <a:lnTo>
                            <a:pt x="11" y="421"/>
                          </a:lnTo>
                          <a:lnTo>
                            <a:pt x="9" y="417"/>
                          </a:lnTo>
                          <a:lnTo>
                            <a:pt x="9" y="412"/>
                          </a:lnTo>
                          <a:lnTo>
                            <a:pt x="7" y="407"/>
                          </a:lnTo>
                          <a:lnTo>
                            <a:pt x="6" y="402"/>
                          </a:lnTo>
                          <a:lnTo>
                            <a:pt x="5" y="398"/>
                          </a:lnTo>
                          <a:lnTo>
                            <a:pt x="4" y="392"/>
                          </a:lnTo>
                          <a:lnTo>
                            <a:pt x="4" y="387"/>
                          </a:lnTo>
                          <a:lnTo>
                            <a:pt x="3" y="382"/>
                          </a:lnTo>
                          <a:lnTo>
                            <a:pt x="3" y="378"/>
                          </a:lnTo>
                          <a:lnTo>
                            <a:pt x="1" y="372"/>
                          </a:lnTo>
                          <a:lnTo>
                            <a:pt x="1" y="367"/>
                          </a:lnTo>
                          <a:lnTo>
                            <a:pt x="1" y="362"/>
                          </a:lnTo>
                          <a:lnTo>
                            <a:pt x="0" y="357"/>
                          </a:lnTo>
                          <a:lnTo>
                            <a:pt x="0" y="351"/>
                          </a:lnTo>
                          <a:lnTo>
                            <a:pt x="0" y="347"/>
                          </a:lnTo>
                          <a:lnTo>
                            <a:pt x="0" y="341"/>
                          </a:lnTo>
                          <a:lnTo>
                            <a:pt x="0" y="336"/>
                          </a:lnTo>
                          <a:lnTo>
                            <a:pt x="0" y="330"/>
                          </a:lnTo>
                          <a:lnTo>
                            <a:pt x="0" y="325"/>
                          </a:lnTo>
                          <a:lnTo>
                            <a:pt x="0" y="319"/>
                          </a:lnTo>
                          <a:lnTo>
                            <a:pt x="0" y="313"/>
                          </a:lnTo>
                          <a:lnTo>
                            <a:pt x="0" y="309"/>
                          </a:lnTo>
                          <a:lnTo>
                            <a:pt x="0" y="304"/>
                          </a:lnTo>
                          <a:lnTo>
                            <a:pt x="0" y="298"/>
                          </a:lnTo>
                          <a:lnTo>
                            <a:pt x="0" y="292"/>
                          </a:lnTo>
                          <a:lnTo>
                            <a:pt x="0" y="287"/>
                          </a:lnTo>
                          <a:lnTo>
                            <a:pt x="1" y="281"/>
                          </a:lnTo>
                          <a:lnTo>
                            <a:pt x="1" y="275"/>
                          </a:lnTo>
                          <a:lnTo>
                            <a:pt x="1" y="271"/>
                          </a:lnTo>
                          <a:lnTo>
                            <a:pt x="1" y="266"/>
                          </a:lnTo>
                          <a:lnTo>
                            <a:pt x="1" y="260"/>
                          </a:lnTo>
                          <a:lnTo>
                            <a:pt x="1" y="255"/>
                          </a:lnTo>
                          <a:lnTo>
                            <a:pt x="1" y="251"/>
                          </a:lnTo>
                          <a:lnTo>
                            <a:pt x="1" y="245"/>
                          </a:lnTo>
                          <a:lnTo>
                            <a:pt x="1" y="240"/>
                          </a:lnTo>
                          <a:lnTo>
                            <a:pt x="1" y="235"/>
                          </a:lnTo>
                          <a:lnTo>
                            <a:pt x="1" y="230"/>
                          </a:lnTo>
                          <a:lnTo>
                            <a:pt x="1" y="224"/>
                          </a:lnTo>
                          <a:lnTo>
                            <a:pt x="1" y="220"/>
                          </a:lnTo>
                          <a:lnTo>
                            <a:pt x="0" y="215"/>
                          </a:lnTo>
                          <a:lnTo>
                            <a:pt x="0" y="210"/>
                          </a:lnTo>
                          <a:lnTo>
                            <a:pt x="0" y="205"/>
                          </a:lnTo>
                          <a:lnTo>
                            <a:pt x="0" y="201"/>
                          </a:lnTo>
                          <a:lnTo>
                            <a:pt x="0" y="197"/>
                          </a:lnTo>
                          <a:lnTo>
                            <a:pt x="0" y="194"/>
                          </a:lnTo>
                          <a:lnTo>
                            <a:pt x="0" y="190"/>
                          </a:lnTo>
                          <a:lnTo>
                            <a:pt x="0" y="188"/>
                          </a:lnTo>
                          <a:lnTo>
                            <a:pt x="0" y="183"/>
                          </a:lnTo>
                          <a:lnTo>
                            <a:pt x="1" y="181"/>
                          </a:lnTo>
                          <a:lnTo>
                            <a:pt x="1" y="177"/>
                          </a:lnTo>
                          <a:lnTo>
                            <a:pt x="1" y="173"/>
                          </a:lnTo>
                          <a:lnTo>
                            <a:pt x="1" y="170"/>
                          </a:lnTo>
                          <a:lnTo>
                            <a:pt x="1" y="166"/>
                          </a:lnTo>
                          <a:lnTo>
                            <a:pt x="1" y="163"/>
                          </a:lnTo>
                          <a:lnTo>
                            <a:pt x="3" y="159"/>
                          </a:lnTo>
                          <a:lnTo>
                            <a:pt x="3" y="156"/>
                          </a:lnTo>
                          <a:lnTo>
                            <a:pt x="3" y="153"/>
                          </a:lnTo>
                          <a:lnTo>
                            <a:pt x="3" y="150"/>
                          </a:lnTo>
                          <a:lnTo>
                            <a:pt x="3" y="146"/>
                          </a:lnTo>
                          <a:lnTo>
                            <a:pt x="3" y="143"/>
                          </a:lnTo>
                          <a:lnTo>
                            <a:pt x="3" y="139"/>
                          </a:lnTo>
                          <a:lnTo>
                            <a:pt x="3" y="135"/>
                          </a:lnTo>
                          <a:lnTo>
                            <a:pt x="4" y="132"/>
                          </a:lnTo>
                          <a:lnTo>
                            <a:pt x="4" y="129"/>
                          </a:lnTo>
                          <a:lnTo>
                            <a:pt x="4" y="126"/>
                          </a:lnTo>
                          <a:lnTo>
                            <a:pt x="4" y="121"/>
                          </a:lnTo>
                          <a:lnTo>
                            <a:pt x="5" y="119"/>
                          </a:lnTo>
                          <a:lnTo>
                            <a:pt x="5" y="115"/>
                          </a:lnTo>
                          <a:lnTo>
                            <a:pt x="5" y="112"/>
                          </a:lnTo>
                          <a:lnTo>
                            <a:pt x="6" y="108"/>
                          </a:lnTo>
                          <a:lnTo>
                            <a:pt x="6" y="106"/>
                          </a:lnTo>
                          <a:lnTo>
                            <a:pt x="6" y="101"/>
                          </a:lnTo>
                          <a:lnTo>
                            <a:pt x="6" y="99"/>
                          </a:lnTo>
                          <a:lnTo>
                            <a:pt x="7" y="95"/>
                          </a:lnTo>
                          <a:lnTo>
                            <a:pt x="9" y="91"/>
                          </a:lnTo>
                          <a:lnTo>
                            <a:pt x="9" y="88"/>
                          </a:lnTo>
                          <a:lnTo>
                            <a:pt x="9" y="86"/>
                          </a:lnTo>
                          <a:lnTo>
                            <a:pt x="9" y="81"/>
                          </a:lnTo>
                          <a:lnTo>
                            <a:pt x="10" y="78"/>
                          </a:lnTo>
                          <a:lnTo>
                            <a:pt x="11" y="75"/>
                          </a:lnTo>
                          <a:lnTo>
                            <a:pt x="11" y="71"/>
                          </a:lnTo>
                          <a:lnTo>
                            <a:pt x="12" y="68"/>
                          </a:lnTo>
                          <a:lnTo>
                            <a:pt x="13" y="65"/>
                          </a:lnTo>
                          <a:lnTo>
                            <a:pt x="13" y="62"/>
                          </a:lnTo>
                          <a:lnTo>
                            <a:pt x="14" y="59"/>
                          </a:lnTo>
                          <a:lnTo>
                            <a:pt x="16" y="56"/>
                          </a:lnTo>
                          <a:lnTo>
                            <a:pt x="17" y="53"/>
                          </a:lnTo>
                          <a:lnTo>
                            <a:pt x="18" y="50"/>
                          </a:lnTo>
                          <a:lnTo>
                            <a:pt x="19" y="48"/>
                          </a:lnTo>
                          <a:lnTo>
                            <a:pt x="20" y="44"/>
                          </a:lnTo>
                          <a:lnTo>
                            <a:pt x="22" y="42"/>
                          </a:lnTo>
                          <a:lnTo>
                            <a:pt x="23" y="38"/>
                          </a:lnTo>
                          <a:lnTo>
                            <a:pt x="24" y="36"/>
                          </a:lnTo>
                          <a:lnTo>
                            <a:pt x="26" y="32"/>
                          </a:lnTo>
                          <a:lnTo>
                            <a:pt x="28" y="30"/>
                          </a:lnTo>
                          <a:lnTo>
                            <a:pt x="29" y="27"/>
                          </a:lnTo>
                          <a:lnTo>
                            <a:pt x="31" y="24"/>
                          </a:lnTo>
                          <a:lnTo>
                            <a:pt x="32" y="21"/>
                          </a:lnTo>
                          <a:lnTo>
                            <a:pt x="35" y="19"/>
                          </a:lnTo>
                          <a:lnTo>
                            <a:pt x="38" y="14"/>
                          </a:lnTo>
                          <a:lnTo>
                            <a:pt x="44" y="10"/>
                          </a:lnTo>
                          <a:lnTo>
                            <a:pt x="45" y="7"/>
                          </a:lnTo>
                          <a:lnTo>
                            <a:pt x="48" y="5"/>
                          </a:lnTo>
                          <a:lnTo>
                            <a:pt x="51" y="2"/>
                          </a:lnTo>
                          <a:lnTo>
                            <a:pt x="5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38" name="Freeform 192"/>
                    <p:cNvSpPr>
                      <a:spLocks/>
                    </p:cNvSpPr>
                    <p:nvPr/>
                  </p:nvSpPr>
                  <p:spPr bwMode="auto">
                    <a:xfrm>
                      <a:off x="5636" y="1551"/>
                      <a:ext cx="53" cy="264"/>
                    </a:xfrm>
                    <a:custGeom>
                      <a:avLst/>
                      <a:gdLst>
                        <a:gd name="T0" fmla="*/ 2 w 159"/>
                        <a:gd name="T1" fmla="*/ 1 h 792"/>
                        <a:gd name="T2" fmla="*/ 2 w 159"/>
                        <a:gd name="T3" fmla="*/ 2 h 792"/>
                        <a:gd name="T4" fmla="*/ 2 w 159"/>
                        <a:gd name="T5" fmla="*/ 4 h 792"/>
                        <a:gd name="T6" fmla="*/ 3 w 159"/>
                        <a:gd name="T7" fmla="*/ 6 h 792"/>
                        <a:gd name="T8" fmla="*/ 3 w 159"/>
                        <a:gd name="T9" fmla="*/ 7 h 792"/>
                        <a:gd name="T10" fmla="*/ 3 w 159"/>
                        <a:gd name="T11" fmla="*/ 9 h 792"/>
                        <a:gd name="T12" fmla="*/ 3 w 159"/>
                        <a:gd name="T13" fmla="*/ 10 h 792"/>
                        <a:gd name="T14" fmla="*/ 3 w 159"/>
                        <a:gd name="T15" fmla="*/ 11 h 792"/>
                        <a:gd name="T16" fmla="*/ 3 w 159"/>
                        <a:gd name="T17" fmla="*/ 13 h 792"/>
                        <a:gd name="T18" fmla="*/ 3 w 159"/>
                        <a:gd name="T19" fmla="*/ 14 h 792"/>
                        <a:gd name="T20" fmla="*/ 3 w 159"/>
                        <a:gd name="T21" fmla="*/ 16 h 792"/>
                        <a:gd name="T22" fmla="*/ 2 w 159"/>
                        <a:gd name="T23" fmla="*/ 17 h 792"/>
                        <a:gd name="T24" fmla="*/ 2 w 159"/>
                        <a:gd name="T25" fmla="*/ 18 h 792"/>
                        <a:gd name="T26" fmla="*/ 2 w 159"/>
                        <a:gd name="T27" fmla="*/ 19 h 792"/>
                        <a:gd name="T28" fmla="*/ 2 w 159"/>
                        <a:gd name="T29" fmla="*/ 21 h 792"/>
                        <a:gd name="T30" fmla="*/ 2 w 159"/>
                        <a:gd name="T31" fmla="*/ 22 h 792"/>
                        <a:gd name="T32" fmla="*/ 2 w 159"/>
                        <a:gd name="T33" fmla="*/ 23 h 792"/>
                        <a:gd name="T34" fmla="*/ 1 w 159"/>
                        <a:gd name="T35" fmla="*/ 24 h 792"/>
                        <a:gd name="T36" fmla="*/ 1 w 159"/>
                        <a:gd name="T37" fmla="*/ 25 h 792"/>
                        <a:gd name="T38" fmla="*/ 1 w 159"/>
                        <a:gd name="T39" fmla="*/ 26 h 792"/>
                        <a:gd name="T40" fmla="*/ 0 w 159"/>
                        <a:gd name="T41" fmla="*/ 27 h 792"/>
                        <a:gd name="T42" fmla="*/ 0 w 159"/>
                        <a:gd name="T43" fmla="*/ 28 h 792"/>
                        <a:gd name="T44" fmla="*/ 3 w 159"/>
                        <a:gd name="T45" fmla="*/ 29 h 792"/>
                        <a:gd name="T46" fmla="*/ 4 w 159"/>
                        <a:gd name="T47" fmla="*/ 28 h 792"/>
                        <a:gd name="T48" fmla="*/ 4 w 159"/>
                        <a:gd name="T49" fmla="*/ 26 h 792"/>
                        <a:gd name="T50" fmla="*/ 4 w 159"/>
                        <a:gd name="T51" fmla="*/ 25 h 792"/>
                        <a:gd name="T52" fmla="*/ 5 w 159"/>
                        <a:gd name="T53" fmla="*/ 24 h 792"/>
                        <a:gd name="T54" fmla="*/ 5 w 159"/>
                        <a:gd name="T55" fmla="*/ 23 h 792"/>
                        <a:gd name="T56" fmla="*/ 5 w 159"/>
                        <a:gd name="T57" fmla="*/ 22 h 792"/>
                        <a:gd name="T58" fmla="*/ 5 w 159"/>
                        <a:gd name="T59" fmla="*/ 20 h 792"/>
                        <a:gd name="T60" fmla="*/ 5 w 159"/>
                        <a:gd name="T61" fmla="*/ 19 h 792"/>
                        <a:gd name="T62" fmla="*/ 6 w 159"/>
                        <a:gd name="T63" fmla="*/ 18 h 792"/>
                        <a:gd name="T64" fmla="*/ 6 w 159"/>
                        <a:gd name="T65" fmla="*/ 16 h 792"/>
                        <a:gd name="T66" fmla="*/ 6 w 159"/>
                        <a:gd name="T67" fmla="*/ 15 h 792"/>
                        <a:gd name="T68" fmla="*/ 6 w 159"/>
                        <a:gd name="T69" fmla="*/ 14 h 792"/>
                        <a:gd name="T70" fmla="*/ 6 w 159"/>
                        <a:gd name="T71" fmla="*/ 12 h 792"/>
                        <a:gd name="T72" fmla="*/ 6 w 159"/>
                        <a:gd name="T73" fmla="*/ 11 h 792"/>
                        <a:gd name="T74" fmla="*/ 6 w 159"/>
                        <a:gd name="T75" fmla="*/ 9 h 792"/>
                        <a:gd name="T76" fmla="*/ 6 w 159"/>
                        <a:gd name="T77" fmla="*/ 8 h 792"/>
                        <a:gd name="T78" fmla="*/ 6 w 159"/>
                        <a:gd name="T79" fmla="*/ 6 h 792"/>
                        <a:gd name="T80" fmla="*/ 6 w 159"/>
                        <a:gd name="T81" fmla="*/ 4 h 792"/>
                        <a:gd name="T82" fmla="*/ 6 w 159"/>
                        <a:gd name="T83" fmla="*/ 3 h 792"/>
                        <a:gd name="T84" fmla="*/ 5 w 159"/>
                        <a:gd name="T85" fmla="*/ 1 h 792"/>
                        <a:gd name="T86" fmla="*/ 5 w 159"/>
                        <a:gd name="T87" fmla="*/ 0 h 792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159"/>
                        <a:gd name="T133" fmla="*/ 0 h 792"/>
                        <a:gd name="T134" fmla="*/ 159 w 159"/>
                        <a:gd name="T135" fmla="*/ 792 h 792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159" h="792">
                          <a:moveTo>
                            <a:pt x="144" y="0"/>
                          </a:moveTo>
                          <a:lnTo>
                            <a:pt x="58" y="8"/>
                          </a:lnTo>
                          <a:lnTo>
                            <a:pt x="60" y="23"/>
                          </a:lnTo>
                          <a:lnTo>
                            <a:pt x="60" y="38"/>
                          </a:lnTo>
                          <a:lnTo>
                            <a:pt x="63" y="52"/>
                          </a:lnTo>
                          <a:lnTo>
                            <a:pt x="64" y="67"/>
                          </a:lnTo>
                          <a:lnTo>
                            <a:pt x="65" y="81"/>
                          </a:lnTo>
                          <a:lnTo>
                            <a:pt x="65" y="95"/>
                          </a:lnTo>
                          <a:lnTo>
                            <a:pt x="66" y="109"/>
                          </a:lnTo>
                          <a:lnTo>
                            <a:pt x="67" y="124"/>
                          </a:lnTo>
                          <a:lnTo>
                            <a:pt x="68" y="137"/>
                          </a:lnTo>
                          <a:lnTo>
                            <a:pt x="70" y="151"/>
                          </a:lnTo>
                          <a:lnTo>
                            <a:pt x="70" y="165"/>
                          </a:lnTo>
                          <a:lnTo>
                            <a:pt x="71" y="179"/>
                          </a:lnTo>
                          <a:lnTo>
                            <a:pt x="71" y="192"/>
                          </a:lnTo>
                          <a:lnTo>
                            <a:pt x="72" y="205"/>
                          </a:lnTo>
                          <a:lnTo>
                            <a:pt x="72" y="219"/>
                          </a:lnTo>
                          <a:lnTo>
                            <a:pt x="73" y="233"/>
                          </a:lnTo>
                          <a:lnTo>
                            <a:pt x="73" y="246"/>
                          </a:lnTo>
                          <a:lnTo>
                            <a:pt x="73" y="258"/>
                          </a:lnTo>
                          <a:lnTo>
                            <a:pt x="73" y="271"/>
                          </a:lnTo>
                          <a:lnTo>
                            <a:pt x="73" y="284"/>
                          </a:lnTo>
                          <a:lnTo>
                            <a:pt x="73" y="297"/>
                          </a:lnTo>
                          <a:lnTo>
                            <a:pt x="73" y="310"/>
                          </a:lnTo>
                          <a:lnTo>
                            <a:pt x="73" y="322"/>
                          </a:lnTo>
                          <a:lnTo>
                            <a:pt x="73" y="335"/>
                          </a:lnTo>
                          <a:lnTo>
                            <a:pt x="72" y="347"/>
                          </a:lnTo>
                          <a:lnTo>
                            <a:pt x="72" y="360"/>
                          </a:lnTo>
                          <a:lnTo>
                            <a:pt x="71" y="372"/>
                          </a:lnTo>
                          <a:lnTo>
                            <a:pt x="71" y="385"/>
                          </a:lnTo>
                          <a:lnTo>
                            <a:pt x="70" y="395"/>
                          </a:lnTo>
                          <a:lnTo>
                            <a:pt x="70" y="407"/>
                          </a:lnTo>
                          <a:lnTo>
                            <a:pt x="68" y="420"/>
                          </a:lnTo>
                          <a:lnTo>
                            <a:pt x="68" y="432"/>
                          </a:lnTo>
                          <a:lnTo>
                            <a:pt x="67" y="443"/>
                          </a:lnTo>
                          <a:lnTo>
                            <a:pt x="66" y="455"/>
                          </a:lnTo>
                          <a:lnTo>
                            <a:pt x="65" y="467"/>
                          </a:lnTo>
                          <a:lnTo>
                            <a:pt x="64" y="479"/>
                          </a:lnTo>
                          <a:lnTo>
                            <a:pt x="63" y="488"/>
                          </a:lnTo>
                          <a:lnTo>
                            <a:pt x="61" y="500"/>
                          </a:lnTo>
                          <a:lnTo>
                            <a:pt x="60" y="512"/>
                          </a:lnTo>
                          <a:lnTo>
                            <a:pt x="58" y="522"/>
                          </a:lnTo>
                          <a:lnTo>
                            <a:pt x="57" y="533"/>
                          </a:lnTo>
                          <a:lnTo>
                            <a:pt x="54" y="544"/>
                          </a:lnTo>
                          <a:lnTo>
                            <a:pt x="53" y="554"/>
                          </a:lnTo>
                          <a:lnTo>
                            <a:pt x="52" y="565"/>
                          </a:lnTo>
                          <a:lnTo>
                            <a:pt x="49" y="576"/>
                          </a:lnTo>
                          <a:lnTo>
                            <a:pt x="47" y="587"/>
                          </a:lnTo>
                          <a:lnTo>
                            <a:pt x="46" y="597"/>
                          </a:lnTo>
                          <a:lnTo>
                            <a:pt x="45" y="608"/>
                          </a:lnTo>
                          <a:lnTo>
                            <a:pt x="42" y="617"/>
                          </a:lnTo>
                          <a:lnTo>
                            <a:pt x="40" y="628"/>
                          </a:lnTo>
                          <a:lnTo>
                            <a:pt x="38" y="638"/>
                          </a:lnTo>
                          <a:lnTo>
                            <a:pt x="34" y="648"/>
                          </a:lnTo>
                          <a:lnTo>
                            <a:pt x="32" y="658"/>
                          </a:lnTo>
                          <a:lnTo>
                            <a:pt x="29" y="667"/>
                          </a:lnTo>
                          <a:lnTo>
                            <a:pt x="27" y="677"/>
                          </a:lnTo>
                          <a:lnTo>
                            <a:pt x="25" y="686"/>
                          </a:lnTo>
                          <a:lnTo>
                            <a:pt x="21" y="696"/>
                          </a:lnTo>
                          <a:lnTo>
                            <a:pt x="19" y="706"/>
                          </a:lnTo>
                          <a:lnTo>
                            <a:pt x="15" y="715"/>
                          </a:lnTo>
                          <a:lnTo>
                            <a:pt x="11" y="724"/>
                          </a:lnTo>
                          <a:lnTo>
                            <a:pt x="9" y="734"/>
                          </a:lnTo>
                          <a:lnTo>
                            <a:pt x="6" y="743"/>
                          </a:lnTo>
                          <a:lnTo>
                            <a:pt x="2" y="752"/>
                          </a:lnTo>
                          <a:lnTo>
                            <a:pt x="0" y="762"/>
                          </a:lnTo>
                          <a:lnTo>
                            <a:pt x="80" y="792"/>
                          </a:lnTo>
                          <a:lnTo>
                            <a:pt x="83" y="782"/>
                          </a:lnTo>
                          <a:lnTo>
                            <a:pt x="86" y="773"/>
                          </a:lnTo>
                          <a:lnTo>
                            <a:pt x="90" y="763"/>
                          </a:lnTo>
                          <a:lnTo>
                            <a:pt x="93" y="754"/>
                          </a:lnTo>
                          <a:lnTo>
                            <a:pt x="96" y="743"/>
                          </a:lnTo>
                          <a:lnTo>
                            <a:pt x="99" y="734"/>
                          </a:lnTo>
                          <a:lnTo>
                            <a:pt x="103" y="723"/>
                          </a:lnTo>
                          <a:lnTo>
                            <a:pt x="105" y="714"/>
                          </a:lnTo>
                          <a:lnTo>
                            <a:pt x="108" y="703"/>
                          </a:lnTo>
                          <a:lnTo>
                            <a:pt x="111" y="692"/>
                          </a:lnTo>
                          <a:lnTo>
                            <a:pt x="115" y="682"/>
                          </a:lnTo>
                          <a:lnTo>
                            <a:pt x="117" y="671"/>
                          </a:lnTo>
                          <a:lnTo>
                            <a:pt x="119" y="661"/>
                          </a:lnTo>
                          <a:lnTo>
                            <a:pt x="122" y="651"/>
                          </a:lnTo>
                          <a:lnTo>
                            <a:pt x="124" y="640"/>
                          </a:lnTo>
                          <a:lnTo>
                            <a:pt x="128" y="629"/>
                          </a:lnTo>
                          <a:lnTo>
                            <a:pt x="129" y="617"/>
                          </a:lnTo>
                          <a:lnTo>
                            <a:pt x="131" y="607"/>
                          </a:lnTo>
                          <a:lnTo>
                            <a:pt x="134" y="595"/>
                          </a:lnTo>
                          <a:lnTo>
                            <a:pt x="136" y="584"/>
                          </a:lnTo>
                          <a:lnTo>
                            <a:pt x="137" y="572"/>
                          </a:lnTo>
                          <a:lnTo>
                            <a:pt x="138" y="562"/>
                          </a:lnTo>
                          <a:lnTo>
                            <a:pt x="141" y="550"/>
                          </a:lnTo>
                          <a:lnTo>
                            <a:pt x="143" y="539"/>
                          </a:lnTo>
                          <a:lnTo>
                            <a:pt x="144" y="526"/>
                          </a:lnTo>
                          <a:lnTo>
                            <a:pt x="146" y="515"/>
                          </a:lnTo>
                          <a:lnTo>
                            <a:pt x="147" y="503"/>
                          </a:lnTo>
                          <a:lnTo>
                            <a:pt x="149" y="492"/>
                          </a:lnTo>
                          <a:lnTo>
                            <a:pt x="150" y="480"/>
                          </a:lnTo>
                          <a:lnTo>
                            <a:pt x="151" y="468"/>
                          </a:lnTo>
                          <a:lnTo>
                            <a:pt x="153" y="456"/>
                          </a:lnTo>
                          <a:lnTo>
                            <a:pt x="154" y="443"/>
                          </a:lnTo>
                          <a:lnTo>
                            <a:pt x="154" y="430"/>
                          </a:lnTo>
                          <a:lnTo>
                            <a:pt x="156" y="418"/>
                          </a:lnTo>
                          <a:lnTo>
                            <a:pt x="156" y="405"/>
                          </a:lnTo>
                          <a:lnTo>
                            <a:pt x="156" y="393"/>
                          </a:lnTo>
                          <a:lnTo>
                            <a:pt x="157" y="380"/>
                          </a:lnTo>
                          <a:lnTo>
                            <a:pt x="157" y="367"/>
                          </a:lnTo>
                          <a:lnTo>
                            <a:pt x="159" y="354"/>
                          </a:lnTo>
                          <a:lnTo>
                            <a:pt x="159" y="342"/>
                          </a:lnTo>
                          <a:lnTo>
                            <a:pt x="159" y="328"/>
                          </a:lnTo>
                          <a:lnTo>
                            <a:pt x="159" y="315"/>
                          </a:lnTo>
                          <a:lnTo>
                            <a:pt x="159" y="302"/>
                          </a:lnTo>
                          <a:lnTo>
                            <a:pt x="159" y="289"/>
                          </a:lnTo>
                          <a:lnTo>
                            <a:pt x="159" y="274"/>
                          </a:lnTo>
                          <a:lnTo>
                            <a:pt x="159" y="260"/>
                          </a:lnTo>
                          <a:lnTo>
                            <a:pt x="159" y="248"/>
                          </a:lnTo>
                          <a:lnTo>
                            <a:pt x="159" y="234"/>
                          </a:lnTo>
                          <a:lnTo>
                            <a:pt x="159" y="220"/>
                          </a:lnTo>
                          <a:lnTo>
                            <a:pt x="159" y="205"/>
                          </a:lnTo>
                          <a:lnTo>
                            <a:pt x="157" y="191"/>
                          </a:lnTo>
                          <a:lnTo>
                            <a:pt x="157" y="177"/>
                          </a:lnTo>
                          <a:lnTo>
                            <a:pt x="156" y="163"/>
                          </a:lnTo>
                          <a:lnTo>
                            <a:pt x="156" y="148"/>
                          </a:lnTo>
                          <a:lnTo>
                            <a:pt x="154" y="134"/>
                          </a:lnTo>
                          <a:lnTo>
                            <a:pt x="154" y="120"/>
                          </a:lnTo>
                          <a:lnTo>
                            <a:pt x="153" y="105"/>
                          </a:lnTo>
                          <a:lnTo>
                            <a:pt x="151" y="90"/>
                          </a:lnTo>
                          <a:lnTo>
                            <a:pt x="151" y="76"/>
                          </a:lnTo>
                          <a:lnTo>
                            <a:pt x="149" y="61"/>
                          </a:lnTo>
                          <a:lnTo>
                            <a:pt x="148" y="45"/>
                          </a:lnTo>
                          <a:lnTo>
                            <a:pt x="147" y="30"/>
                          </a:lnTo>
                          <a:lnTo>
                            <a:pt x="146" y="16"/>
                          </a:lnTo>
                          <a:lnTo>
                            <a:pt x="14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39" name="Freeform 193"/>
                    <p:cNvSpPr>
                      <a:spLocks/>
                    </p:cNvSpPr>
                    <p:nvPr/>
                  </p:nvSpPr>
                  <p:spPr bwMode="auto">
                    <a:xfrm>
                      <a:off x="5345" y="1557"/>
                      <a:ext cx="318" cy="269"/>
                    </a:xfrm>
                    <a:custGeom>
                      <a:avLst/>
                      <a:gdLst>
                        <a:gd name="T0" fmla="*/ 31 w 954"/>
                        <a:gd name="T1" fmla="*/ 26 h 808"/>
                        <a:gd name="T2" fmla="*/ 26 w 954"/>
                        <a:gd name="T3" fmla="*/ 27 h 808"/>
                        <a:gd name="T4" fmla="*/ 22 w 954"/>
                        <a:gd name="T5" fmla="*/ 27 h 808"/>
                        <a:gd name="T6" fmla="*/ 18 w 954"/>
                        <a:gd name="T7" fmla="*/ 27 h 808"/>
                        <a:gd name="T8" fmla="*/ 14 w 954"/>
                        <a:gd name="T9" fmla="*/ 27 h 808"/>
                        <a:gd name="T10" fmla="*/ 11 w 954"/>
                        <a:gd name="T11" fmla="*/ 27 h 808"/>
                        <a:gd name="T12" fmla="*/ 8 w 954"/>
                        <a:gd name="T13" fmla="*/ 26 h 808"/>
                        <a:gd name="T14" fmla="*/ 6 w 954"/>
                        <a:gd name="T15" fmla="*/ 26 h 808"/>
                        <a:gd name="T16" fmla="*/ 4 w 954"/>
                        <a:gd name="T17" fmla="*/ 26 h 808"/>
                        <a:gd name="T18" fmla="*/ 4 w 954"/>
                        <a:gd name="T19" fmla="*/ 25 h 808"/>
                        <a:gd name="T20" fmla="*/ 4 w 954"/>
                        <a:gd name="T21" fmla="*/ 24 h 808"/>
                        <a:gd name="T22" fmla="*/ 3 w 954"/>
                        <a:gd name="T23" fmla="*/ 21 h 808"/>
                        <a:gd name="T24" fmla="*/ 3 w 954"/>
                        <a:gd name="T25" fmla="*/ 19 h 808"/>
                        <a:gd name="T26" fmla="*/ 3 w 954"/>
                        <a:gd name="T27" fmla="*/ 16 h 808"/>
                        <a:gd name="T28" fmla="*/ 3 w 954"/>
                        <a:gd name="T29" fmla="*/ 12 h 808"/>
                        <a:gd name="T30" fmla="*/ 3 w 954"/>
                        <a:gd name="T31" fmla="*/ 9 h 808"/>
                        <a:gd name="T32" fmla="*/ 3 w 954"/>
                        <a:gd name="T33" fmla="*/ 5 h 808"/>
                        <a:gd name="T34" fmla="*/ 3 w 954"/>
                        <a:gd name="T35" fmla="*/ 2 h 808"/>
                        <a:gd name="T36" fmla="*/ 3 w 954"/>
                        <a:gd name="T37" fmla="*/ 0 h 808"/>
                        <a:gd name="T38" fmla="*/ 2 w 954"/>
                        <a:gd name="T39" fmla="*/ 0 h 808"/>
                        <a:gd name="T40" fmla="*/ 1 w 954"/>
                        <a:gd name="T41" fmla="*/ 0 h 808"/>
                        <a:gd name="T42" fmla="*/ 0 w 954"/>
                        <a:gd name="T43" fmla="*/ 0 h 808"/>
                        <a:gd name="T44" fmla="*/ 0 w 954"/>
                        <a:gd name="T45" fmla="*/ 1 h 808"/>
                        <a:gd name="T46" fmla="*/ 0 w 954"/>
                        <a:gd name="T47" fmla="*/ 2 h 808"/>
                        <a:gd name="T48" fmla="*/ 0 w 954"/>
                        <a:gd name="T49" fmla="*/ 3 h 808"/>
                        <a:gd name="T50" fmla="*/ 0 w 954"/>
                        <a:gd name="T51" fmla="*/ 4 h 808"/>
                        <a:gd name="T52" fmla="*/ 0 w 954"/>
                        <a:gd name="T53" fmla="*/ 6 h 808"/>
                        <a:gd name="T54" fmla="*/ 0 w 954"/>
                        <a:gd name="T55" fmla="*/ 8 h 808"/>
                        <a:gd name="T56" fmla="*/ 0 w 954"/>
                        <a:gd name="T57" fmla="*/ 9 h 808"/>
                        <a:gd name="T58" fmla="*/ 0 w 954"/>
                        <a:gd name="T59" fmla="*/ 11 h 808"/>
                        <a:gd name="T60" fmla="*/ 0 w 954"/>
                        <a:gd name="T61" fmla="*/ 14 h 808"/>
                        <a:gd name="T62" fmla="*/ 0 w 954"/>
                        <a:gd name="T63" fmla="*/ 18 h 808"/>
                        <a:gd name="T64" fmla="*/ 0 w 954"/>
                        <a:gd name="T65" fmla="*/ 21 h 808"/>
                        <a:gd name="T66" fmla="*/ 0 w 954"/>
                        <a:gd name="T67" fmla="*/ 23 h 808"/>
                        <a:gd name="T68" fmla="*/ 1 w 954"/>
                        <a:gd name="T69" fmla="*/ 25 h 808"/>
                        <a:gd name="T70" fmla="*/ 1 w 954"/>
                        <a:gd name="T71" fmla="*/ 26 h 808"/>
                        <a:gd name="T72" fmla="*/ 1 w 954"/>
                        <a:gd name="T73" fmla="*/ 27 h 808"/>
                        <a:gd name="T74" fmla="*/ 1 w 954"/>
                        <a:gd name="T75" fmla="*/ 27 h 808"/>
                        <a:gd name="T76" fmla="*/ 2 w 954"/>
                        <a:gd name="T77" fmla="*/ 28 h 808"/>
                        <a:gd name="T78" fmla="*/ 3 w 954"/>
                        <a:gd name="T79" fmla="*/ 29 h 808"/>
                        <a:gd name="T80" fmla="*/ 4 w 954"/>
                        <a:gd name="T81" fmla="*/ 29 h 808"/>
                        <a:gd name="T82" fmla="*/ 6 w 954"/>
                        <a:gd name="T83" fmla="*/ 29 h 808"/>
                        <a:gd name="T84" fmla="*/ 8 w 954"/>
                        <a:gd name="T85" fmla="*/ 30 h 808"/>
                        <a:gd name="T86" fmla="*/ 11 w 954"/>
                        <a:gd name="T87" fmla="*/ 30 h 808"/>
                        <a:gd name="T88" fmla="*/ 14 w 954"/>
                        <a:gd name="T89" fmla="*/ 30 h 808"/>
                        <a:gd name="T90" fmla="*/ 19 w 954"/>
                        <a:gd name="T91" fmla="*/ 30 h 808"/>
                        <a:gd name="T92" fmla="*/ 22 w 954"/>
                        <a:gd name="T93" fmla="*/ 30 h 808"/>
                        <a:gd name="T94" fmla="*/ 24 w 954"/>
                        <a:gd name="T95" fmla="*/ 30 h 808"/>
                        <a:gd name="T96" fmla="*/ 26 w 954"/>
                        <a:gd name="T97" fmla="*/ 30 h 808"/>
                        <a:gd name="T98" fmla="*/ 29 w 954"/>
                        <a:gd name="T99" fmla="*/ 30 h 808"/>
                        <a:gd name="T100" fmla="*/ 31 w 954"/>
                        <a:gd name="T101" fmla="*/ 30 h 808"/>
                        <a:gd name="T102" fmla="*/ 32 w 954"/>
                        <a:gd name="T103" fmla="*/ 29 h 808"/>
                        <a:gd name="T104" fmla="*/ 34 w 954"/>
                        <a:gd name="T105" fmla="*/ 29 h 808"/>
                        <a:gd name="T106" fmla="*/ 35 w 954"/>
                        <a:gd name="T107" fmla="*/ 29 h 808"/>
                        <a:gd name="T108" fmla="*/ 35 w 954"/>
                        <a:gd name="T109" fmla="*/ 29 h 808"/>
                        <a:gd name="T110" fmla="*/ 35 w 954"/>
                        <a:gd name="T111" fmla="*/ 28 h 808"/>
                        <a:gd name="T112" fmla="*/ 35 w 954"/>
                        <a:gd name="T113" fmla="*/ 27 h 808"/>
                        <a:gd name="T114" fmla="*/ 35 w 954"/>
                        <a:gd name="T115" fmla="*/ 27 h 808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w 954"/>
                        <a:gd name="T175" fmla="*/ 0 h 808"/>
                        <a:gd name="T176" fmla="*/ 954 w 954"/>
                        <a:gd name="T177" fmla="*/ 808 h 808"/>
                      </a:gdLst>
                      <a:ahLst/>
                      <a:cxnLst>
                        <a:cxn ang="T116">
                          <a:pos x="T0" y="T1"/>
                        </a:cxn>
                        <a:cxn ang="T117">
                          <a:pos x="T2" y="T3"/>
                        </a:cxn>
                        <a:cxn ang="T118">
                          <a:pos x="T4" y="T5"/>
                        </a:cxn>
                        <a:cxn ang="T119">
                          <a:pos x="T6" y="T7"/>
                        </a:cxn>
                        <a:cxn ang="T120">
                          <a:pos x="T8" y="T9"/>
                        </a:cxn>
                        <a:cxn ang="T121">
                          <a:pos x="T10" y="T11"/>
                        </a:cxn>
                        <a:cxn ang="T122">
                          <a:pos x="T12" y="T13"/>
                        </a:cxn>
                        <a:cxn ang="T123">
                          <a:pos x="T14" y="T15"/>
                        </a:cxn>
                        <a:cxn ang="T124">
                          <a:pos x="T16" y="T17"/>
                        </a:cxn>
                        <a:cxn ang="T125">
                          <a:pos x="T18" y="T19"/>
                        </a:cxn>
                        <a:cxn ang="T126">
                          <a:pos x="T20" y="T21"/>
                        </a:cxn>
                        <a:cxn ang="T127">
                          <a:pos x="T22" y="T23"/>
                        </a:cxn>
                        <a:cxn ang="T128">
                          <a:pos x="T24" y="T25"/>
                        </a:cxn>
                        <a:cxn ang="T129">
                          <a:pos x="T26" y="T27"/>
                        </a:cxn>
                        <a:cxn ang="T130">
                          <a:pos x="T28" y="T29"/>
                        </a:cxn>
                        <a:cxn ang="T131">
                          <a:pos x="T30" y="T31"/>
                        </a:cxn>
                        <a:cxn ang="T132">
                          <a:pos x="T32" y="T33"/>
                        </a:cxn>
                        <a:cxn ang="T133">
                          <a:pos x="T34" y="T35"/>
                        </a:cxn>
                        <a:cxn ang="T134">
                          <a:pos x="T36" y="T37"/>
                        </a:cxn>
                        <a:cxn ang="T135">
                          <a:pos x="T38" y="T39"/>
                        </a:cxn>
                        <a:cxn ang="T136">
                          <a:pos x="T40" y="T41"/>
                        </a:cxn>
                        <a:cxn ang="T137">
                          <a:pos x="T42" y="T43"/>
                        </a:cxn>
                        <a:cxn ang="T138">
                          <a:pos x="T44" y="T45"/>
                        </a:cxn>
                        <a:cxn ang="T139">
                          <a:pos x="T46" y="T47"/>
                        </a:cxn>
                        <a:cxn ang="T140">
                          <a:pos x="T48" y="T49"/>
                        </a:cxn>
                        <a:cxn ang="T141">
                          <a:pos x="T50" y="T51"/>
                        </a:cxn>
                        <a:cxn ang="T142">
                          <a:pos x="T52" y="T53"/>
                        </a:cxn>
                        <a:cxn ang="T143">
                          <a:pos x="T54" y="T55"/>
                        </a:cxn>
                        <a:cxn ang="T144">
                          <a:pos x="T56" y="T57"/>
                        </a:cxn>
                        <a:cxn ang="T145">
                          <a:pos x="T58" y="T59"/>
                        </a:cxn>
                        <a:cxn ang="T146">
                          <a:pos x="T60" y="T61"/>
                        </a:cxn>
                        <a:cxn ang="T147">
                          <a:pos x="T62" y="T63"/>
                        </a:cxn>
                        <a:cxn ang="T148">
                          <a:pos x="T64" y="T65"/>
                        </a:cxn>
                        <a:cxn ang="T149">
                          <a:pos x="T66" y="T67"/>
                        </a:cxn>
                        <a:cxn ang="T150">
                          <a:pos x="T68" y="T69"/>
                        </a:cxn>
                        <a:cxn ang="T151">
                          <a:pos x="T70" y="T71"/>
                        </a:cxn>
                        <a:cxn ang="T152">
                          <a:pos x="T72" y="T73"/>
                        </a:cxn>
                        <a:cxn ang="T153">
                          <a:pos x="T74" y="T75"/>
                        </a:cxn>
                        <a:cxn ang="T154">
                          <a:pos x="T76" y="T77"/>
                        </a:cxn>
                        <a:cxn ang="T155">
                          <a:pos x="T78" y="T79"/>
                        </a:cxn>
                        <a:cxn ang="T156">
                          <a:pos x="T80" y="T81"/>
                        </a:cxn>
                        <a:cxn ang="T157">
                          <a:pos x="T82" y="T83"/>
                        </a:cxn>
                        <a:cxn ang="T158">
                          <a:pos x="T84" y="T85"/>
                        </a:cxn>
                        <a:cxn ang="T159">
                          <a:pos x="T86" y="T87"/>
                        </a:cxn>
                        <a:cxn ang="T160">
                          <a:pos x="T88" y="T89"/>
                        </a:cxn>
                        <a:cxn ang="T161">
                          <a:pos x="T90" y="T91"/>
                        </a:cxn>
                        <a:cxn ang="T162">
                          <a:pos x="T92" y="T93"/>
                        </a:cxn>
                        <a:cxn ang="T163">
                          <a:pos x="T94" y="T95"/>
                        </a:cxn>
                        <a:cxn ang="T164">
                          <a:pos x="T96" y="T97"/>
                        </a:cxn>
                        <a:cxn ang="T165">
                          <a:pos x="T98" y="T99"/>
                        </a:cxn>
                        <a:cxn ang="T166">
                          <a:pos x="T100" y="T101"/>
                        </a:cxn>
                        <a:cxn ang="T167">
                          <a:pos x="T102" y="T103"/>
                        </a:cxn>
                        <a:cxn ang="T168">
                          <a:pos x="T104" y="T105"/>
                        </a:cxn>
                        <a:cxn ang="T169">
                          <a:pos x="T106" y="T107"/>
                        </a:cxn>
                        <a:cxn ang="T170">
                          <a:pos x="T108" y="T109"/>
                        </a:cxn>
                        <a:cxn ang="T171">
                          <a:pos x="T110" y="T111"/>
                        </a:cxn>
                        <a:cxn ang="T172">
                          <a:pos x="T112" y="T113"/>
                        </a:cxn>
                        <a:cxn ang="T173">
                          <a:pos x="T114" y="T115"/>
                        </a:cxn>
                      </a:cxnLst>
                      <a:rect l="T174" t="T175" r="T176" b="T177"/>
                      <a:pathLst>
                        <a:path w="954" h="808">
                          <a:moveTo>
                            <a:pt x="932" y="710"/>
                          </a:moveTo>
                          <a:lnTo>
                            <a:pt x="916" y="711"/>
                          </a:lnTo>
                          <a:lnTo>
                            <a:pt x="899" y="711"/>
                          </a:lnTo>
                          <a:lnTo>
                            <a:pt x="882" y="712"/>
                          </a:lnTo>
                          <a:lnTo>
                            <a:pt x="865" y="712"/>
                          </a:lnTo>
                          <a:lnTo>
                            <a:pt x="849" y="713"/>
                          </a:lnTo>
                          <a:lnTo>
                            <a:pt x="832" y="714"/>
                          </a:lnTo>
                          <a:lnTo>
                            <a:pt x="814" y="714"/>
                          </a:lnTo>
                          <a:lnTo>
                            <a:pt x="799" y="716"/>
                          </a:lnTo>
                          <a:lnTo>
                            <a:pt x="782" y="716"/>
                          </a:lnTo>
                          <a:lnTo>
                            <a:pt x="764" y="717"/>
                          </a:lnTo>
                          <a:lnTo>
                            <a:pt x="748" y="717"/>
                          </a:lnTo>
                          <a:lnTo>
                            <a:pt x="731" y="717"/>
                          </a:lnTo>
                          <a:lnTo>
                            <a:pt x="715" y="717"/>
                          </a:lnTo>
                          <a:lnTo>
                            <a:pt x="698" y="718"/>
                          </a:lnTo>
                          <a:lnTo>
                            <a:pt x="681" y="718"/>
                          </a:lnTo>
                          <a:lnTo>
                            <a:pt x="666" y="719"/>
                          </a:lnTo>
                          <a:lnTo>
                            <a:pt x="648" y="719"/>
                          </a:lnTo>
                          <a:lnTo>
                            <a:pt x="633" y="720"/>
                          </a:lnTo>
                          <a:lnTo>
                            <a:pt x="615" y="720"/>
                          </a:lnTo>
                          <a:lnTo>
                            <a:pt x="600" y="720"/>
                          </a:lnTo>
                          <a:lnTo>
                            <a:pt x="583" y="720"/>
                          </a:lnTo>
                          <a:lnTo>
                            <a:pt x="566" y="720"/>
                          </a:lnTo>
                          <a:lnTo>
                            <a:pt x="552" y="720"/>
                          </a:lnTo>
                          <a:lnTo>
                            <a:pt x="535" y="721"/>
                          </a:lnTo>
                          <a:lnTo>
                            <a:pt x="520" y="721"/>
                          </a:lnTo>
                          <a:lnTo>
                            <a:pt x="503" y="721"/>
                          </a:lnTo>
                          <a:lnTo>
                            <a:pt x="488" y="721"/>
                          </a:lnTo>
                          <a:lnTo>
                            <a:pt x="474" y="721"/>
                          </a:lnTo>
                          <a:lnTo>
                            <a:pt x="458" y="721"/>
                          </a:lnTo>
                          <a:lnTo>
                            <a:pt x="444" y="721"/>
                          </a:lnTo>
                          <a:lnTo>
                            <a:pt x="430" y="721"/>
                          </a:lnTo>
                          <a:lnTo>
                            <a:pt x="414" y="721"/>
                          </a:lnTo>
                          <a:lnTo>
                            <a:pt x="400" y="721"/>
                          </a:lnTo>
                          <a:lnTo>
                            <a:pt x="387" y="720"/>
                          </a:lnTo>
                          <a:lnTo>
                            <a:pt x="372" y="720"/>
                          </a:lnTo>
                          <a:lnTo>
                            <a:pt x="359" y="720"/>
                          </a:lnTo>
                          <a:lnTo>
                            <a:pt x="346" y="720"/>
                          </a:lnTo>
                          <a:lnTo>
                            <a:pt x="333" y="719"/>
                          </a:lnTo>
                          <a:lnTo>
                            <a:pt x="320" y="719"/>
                          </a:lnTo>
                          <a:lnTo>
                            <a:pt x="308" y="719"/>
                          </a:lnTo>
                          <a:lnTo>
                            <a:pt x="295" y="718"/>
                          </a:lnTo>
                          <a:lnTo>
                            <a:pt x="283" y="717"/>
                          </a:lnTo>
                          <a:lnTo>
                            <a:pt x="271" y="717"/>
                          </a:lnTo>
                          <a:lnTo>
                            <a:pt x="260" y="717"/>
                          </a:lnTo>
                          <a:lnTo>
                            <a:pt x="248" y="716"/>
                          </a:lnTo>
                          <a:lnTo>
                            <a:pt x="238" y="714"/>
                          </a:lnTo>
                          <a:lnTo>
                            <a:pt x="228" y="714"/>
                          </a:lnTo>
                          <a:lnTo>
                            <a:pt x="219" y="714"/>
                          </a:lnTo>
                          <a:lnTo>
                            <a:pt x="208" y="713"/>
                          </a:lnTo>
                          <a:lnTo>
                            <a:pt x="200" y="712"/>
                          </a:lnTo>
                          <a:lnTo>
                            <a:pt x="190" y="711"/>
                          </a:lnTo>
                          <a:lnTo>
                            <a:pt x="182" y="711"/>
                          </a:lnTo>
                          <a:lnTo>
                            <a:pt x="174" y="710"/>
                          </a:lnTo>
                          <a:lnTo>
                            <a:pt x="166" y="708"/>
                          </a:lnTo>
                          <a:lnTo>
                            <a:pt x="159" y="707"/>
                          </a:lnTo>
                          <a:lnTo>
                            <a:pt x="152" y="707"/>
                          </a:lnTo>
                          <a:lnTo>
                            <a:pt x="145" y="705"/>
                          </a:lnTo>
                          <a:lnTo>
                            <a:pt x="139" y="705"/>
                          </a:lnTo>
                          <a:lnTo>
                            <a:pt x="134" y="702"/>
                          </a:lnTo>
                          <a:lnTo>
                            <a:pt x="128" y="702"/>
                          </a:lnTo>
                          <a:lnTo>
                            <a:pt x="125" y="700"/>
                          </a:lnTo>
                          <a:lnTo>
                            <a:pt x="120" y="699"/>
                          </a:lnTo>
                          <a:lnTo>
                            <a:pt x="117" y="698"/>
                          </a:lnTo>
                          <a:lnTo>
                            <a:pt x="114" y="697"/>
                          </a:lnTo>
                          <a:lnTo>
                            <a:pt x="113" y="693"/>
                          </a:lnTo>
                          <a:lnTo>
                            <a:pt x="111" y="689"/>
                          </a:lnTo>
                          <a:lnTo>
                            <a:pt x="110" y="687"/>
                          </a:lnTo>
                          <a:lnTo>
                            <a:pt x="108" y="682"/>
                          </a:lnTo>
                          <a:lnTo>
                            <a:pt x="107" y="678"/>
                          </a:lnTo>
                          <a:lnTo>
                            <a:pt x="106" y="674"/>
                          </a:lnTo>
                          <a:lnTo>
                            <a:pt x="105" y="668"/>
                          </a:lnTo>
                          <a:lnTo>
                            <a:pt x="104" y="663"/>
                          </a:lnTo>
                          <a:lnTo>
                            <a:pt x="102" y="656"/>
                          </a:lnTo>
                          <a:lnTo>
                            <a:pt x="101" y="650"/>
                          </a:lnTo>
                          <a:lnTo>
                            <a:pt x="101" y="644"/>
                          </a:lnTo>
                          <a:lnTo>
                            <a:pt x="100" y="636"/>
                          </a:lnTo>
                          <a:lnTo>
                            <a:pt x="99" y="629"/>
                          </a:lnTo>
                          <a:lnTo>
                            <a:pt x="99" y="622"/>
                          </a:lnTo>
                          <a:lnTo>
                            <a:pt x="98" y="613"/>
                          </a:lnTo>
                          <a:lnTo>
                            <a:pt x="96" y="606"/>
                          </a:lnTo>
                          <a:lnTo>
                            <a:pt x="95" y="597"/>
                          </a:lnTo>
                          <a:lnTo>
                            <a:pt x="95" y="589"/>
                          </a:lnTo>
                          <a:lnTo>
                            <a:pt x="94" y="578"/>
                          </a:lnTo>
                          <a:lnTo>
                            <a:pt x="93" y="570"/>
                          </a:lnTo>
                          <a:lnTo>
                            <a:pt x="93" y="559"/>
                          </a:lnTo>
                          <a:lnTo>
                            <a:pt x="92" y="549"/>
                          </a:lnTo>
                          <a:lnTo>
                            <a:pt x="91" y="540"/>
                          </a:lnTo>
                          <a:lnTo>
                            <a:pt x="91" y="529"/>
                          </a:lnTo>
                          <a:lnTo>
                            <a:pt x="91" y="517"/>
                          </a:lnTo>
                          <a:lnTo>
                            <a:pt x="89" y="507"/>
                          </a:lnTo>
                          <a:lnTo>
                            <a:pt x="89" y="496"/>
                          </a:lnTo>
                          <a:lnTo>
                            <a:pt x="89" y="484"/>
                          </a:lnTo>
                          <a:lnTo>
                            <a:pt x="88" y="473"/>
                          </a:lnTo>
                          <a:lnTo>
                            <a:pt x="88" y="462"/>
                          </a:lnTo>
                          <a:lnTo>
                            <a:pt x="88" y="450"/>
                          </a:lnTo>
                          <a:lnTo>
                            <a:pt x="88" y="438"/>
                          </a:lnTo>
                          <a:lnTo>
                            <a:pt x="87" y="425"/>
                          </a:lnTo>
                          <a:lnTo>
                            <a:pt x="87" y="413"/>
                          </a:lnTo>
                          <a:lnTo>
                            <a:pt x="86" y="400"/>
                          </a:lnTo>
                          <a:lnTo>
                            <a:pt x="86" y="388"/>
                          </a:lnTo>
                          <a:lnTo>
                            <a:pt x="86" y="374"/>
                          </a:lnTo>
                          <a:lnTo>
                            <a:pt x="86" y="361"/>
                          </a:lnTo>
                          <a:lnTo>
                            <a:pt x="86" y="348"/>
                          </a:lnTo>
                          <a:lnTo>
                            <a:pt x="86" y="334"/>
                          </a:lnTo>
                          <a:lnTo>
                            <a:pt x="85" y="320"/>
                          </a:lnTo>
                          <a:lnTo>
                            <a:pt x="85" y="307"/>
                          </a:lnTo>
                          <a:lnTo>
                            <a:pt x="85" y="294"/>
                          </a:lnTo>
                          <a:lnTo>
                            <a:pt x="85" y="280"/>
                          </a:lnTo>
                          <a:lnTo>
                            <a:pt x="85" y="267"/>
                          </a:lnTo>
                          <a:lnTo>
                            <a:pt x="85" y="253"/>
                          </a:lnTo>
                          <a:lnTo>
                            <a:pt x="85" y="238"/>
                          </a:lnTo>
                          <a:lnTo>
                            <a:pt x="86" y="226"/>
                          </a:lnTo>
                          <a:lnTo>
                            <a:pt x="86" y="211"/>
                          </a:lnTo>
                          <a:lnTo>
                            <a:pt x="86" y="198"/>
                          </a:lnTo>
                          <a:lnTo>
                            <a:pt x="86" y="184"/>
                          </a:lnTo>
                          <a:lnTo>
                            <a:pt x="86" y="169"/>
                          </a:lnTo>
                          <a:lnTo>
                            <a:pt x="86" y="155"/>
                          </a:lnTo>
                          <a:lnTo>
                            <a:pt x="86" y="141"/>
                          </a:lnTo>
                          <a:lnTo>
                            <a:pt x="86" y="127"/>
                          </a:lnTo>
                          <a:lnTo>
                            <a:pt x="87" y="114"/>
                          </a:lnTo>
                          <a:lnTo>
                            <a:pt x="87" y="99"/>
                          </a:lnTo>
                          <a:lnTo>
                            <a:pt x="87" y="85"/>
                          </a:lnTo>
                          <a:lnTo>
                            <a:pt x="87" y="71"/>
                          </a:lnTo>
                          <a:lnTo>
                            <a:pt x="88" y="58"/>
                          </a:lnTo>
                          <a:lnTo>
                            <a:pt x="88" y="44"/>
                          </a:lnTo>
                          <a:lnTo>
                            <a:pt x="88" y="31"/>
                          </a:lnTo>
                          <a:lnTo>
                            <a:pt x="89" y="18"/>
                          </a:lnTo>
                          <a:lnTo>
                            <a:pt x="91" y="4"/>
                          </a:lnTo>
                          <a:lnTo>
                            <a:pt x="88" y="2"/>
                          </a:lnTo>
                          <a:lnTo>
                            <a:pt x="86" y="1"/>
                          </a:lnTo>
                          <a:lnTo>
                            <a:pt x="83" y="1"/>
                          </a:lnTo>
                          <a:lnTo>
                            <a:pt x="81" y="1"/>
                          </a:lnTo>
                          <a:lnTo>
                            <a:pt x="79" y="1"/>
                          </a:lnTo>
                          <a:lnTo>
                            <a:pt x="76" y="1"/>
                          </a:lnTo>
                          <a:lnTo>
                            <a:pt x="73" y="0"/>
                          </a:lnTo>
                          <a:lnTo>
                            <a:pt x="69" y="0"/>
                          </a:lnTo>
                          <a:lnTo>
                            <a:pt x="66" y="0"/>
                          </a:lnTo>
                          <a:lnTo>
                            <a:pt x="63" y="0"/>
                          </a:lnTo>
                          <a:lnTo>
                            <a:pt x="58" y="0"/>
                          </a:lnTo>
                          <a:lnTo>
                            <a:pt x="55" y="1"/>
                          </a:lnTo>
                          <a:lnTo>
                            <a:pt x="50" y="1"/>
                          </a:lnTo>
                          <a:lnTo>
                            <a:pt x="48" y="1"/>
                          </a:lnTo>
                          <a:lnTo>
                            <a:pt x="43" y="1"/>
                          </a:lnTo>
                          <a:lnTo>
                            <a:pt x="38" y="1"/>
                          </a:lnTo>
                          <a:lnTo>
                            <a:pt x="35" y="2"/>
                          </a:lnTo>
                          <a:lnTo>
                            <a:pt x="30" y="2"/>
                          </a:lnTo>
                          <a:lnTo>
                            <a:pt x="28" y="2"/>
                          </a:lnTo>
                          <a:lnTo>
                            <a:pt x="24" y="3"/>
                          </a:lnTo>
                          <a:lnTo>
                            <a:pt x="21" y="3"/>
                          </a:lnTo>
                          <a:lnTo>
                            <a:pt x="17" y="4"/>
                          </a:lnTo>
                          <a:lnTo>
                            <a:pt x="15" y="4"/>
                          </a:lnTo>
                          <a:lnTo>
                            <a:pt x="12" y="6"/>
                          </a:lnTo>
                          <a:lnTo>
                            <a:pt x="9" y="6"/>
                          </a:lnTo>
                          <a:lnTo>
                            <a:pt x="7" y="6"/>
                          </a:lnTo>
                          <a:lnTo>
                            <a:pt x="5" y="7"/>
                          </a:lnTo>
                          <a:lnTo>
                            <a:pt x="4" y="8"/>
                          </a:lnTo>
                          <a:lnTo>
                            <a:pt x="4" y="10"/>
                          </a:lnTo>
                          <a:lnTo>
                            <a:pt x="4" y="13"/>
                          </a:lnTo>
                          <a:lnTo>
                            <a:pt x="4" y="16"/>
                          </a:lnTo>
                          <a:lnTo>
                            <a:pt x="3" y="20"/>
                          </a:lnTo>
                          <a:lnTo>
                            <a:pt x="3" y="26"/>
                          </a:lnTo>
                          <a:lnTo>
                            <a:pt x="3" y="28"/>
                          </a:lnTo>
                          <a:lnTo>
                            <a:pt x="3" y="31"/>
                          </a:lnTo>
                          <a:lnTo>
                            <a:pt x="3" y="34"/>
                          </a:lnTo>
                          <a:lnTo>
                            <a:pt x="3" y="39"/>
                          </a:lnTo>
                          <a:lnTo>
                            <a:pt x="3" y="41"/>
                          </a:lnTo>
                          <a:lnTo>
                            <a:pt x="3" y="46"/>
                          </a:lnTo>
                          <a:lnTo>
                            <a:pt x="3" y="50"/>
                          </a:lnTo>
                          <a:lnTo>
                            <a:pt x="3" y="53"/>
                          </a:lnTo>
                          <a:lnTo>
                            <a:pt x="3" y="58"/>
                          </a:lnTo>
                          <a:lnTo>
                            <a:pt x="3" y="61"/>
                          </a:lnTo>
                          <a:lnTo>
                            <a:pt x="3" y="66"/>
                          </a:lnTo>
                          <a:lnTo>
                            <a:pt x="3" y="72"/>
                          </a:lnTo>
                          <a:lnTo>
                            <a:pt x="2" y="77"/>
                          </a:lnTo>
                          <a:lnTo>
                            <a:pt x="2" y="82"/>
                          </a:lnTo>
                          <a:lnTo>
                            <a:pt x="2" y="86"/>
                          </a:lnTo>
                          <a:lnTo>
                            <a:pt x="2" y="92"/>
                          </a:lnTo>
                          <a:lnTo>
                            <a:pt x="2" y="98"/>
                          </a:lnTo>
                          <a:lnTo>
                            <a:pt x="2" y="104"/>
                          </a:lnTo>
                          <a:lnTo>
                            <a:pt x="2" y="110"/>
                          </a:lnTo>
                          <a:lnTo>
                            <a:pt x="2" y="117"/>
                          </a:lnTo>
                          <a:lnTo>
                            <a:pt x="0" y="122"/>
                          </a:lnTo>
                          <a:lnTo>
                            <a:pt x="0" y="128"/>
                          </a:lnTo>
                          <a:lnTo>
                            <a:pt x="0" y="134"/>
                          </a:lnTo>
                          <a:lnTo>
                            <a:pt x="0" y="141"/>
                          </a:lnTo>
                          <a:lnTo>
                            <a:pt x="0" y="147"/>
                          </a:lnTo>
                          <a:lnTo>
                            <a:pt x="0" y="154"/>
                          </a:lnTo>
                          <a:lnTo>
                            <a:pt x="0" y="160"/>
                          </a:lnTo>
                          <a:lnTo>
                            <a:pt x="0" y="167"/>
                          </a:lnTo>
                          <a:lnTo>
                            <a:pt x="0" y="174"/>
                          </a:lnTo>
                          <a:lnTo>
                            <a:pt x="0" y="181"/>
                          </a:lnTo>
                          <a:lnTo>
                            <a:pt x="0" y="188"/>
                          </a:lnTo>
                          <a:lnTo>
                            <a:pt x="0" y="196"/>
                          </a:lnTo>
                          <a:lnTo>
                            <a:pt x="0" y="203"/>
                          </a:lnTo>
                          <a:lnTo>
                            <a:pt x="0" y="210"/>
                          </a:lnTo>
                          <a:lnTo>
                            <a:pt x="0" y="218"/>
                          </a:lnTo>
                          <a:lnTo>
                            <a:pt x="0" y="225"/>
                          </a:lnTo>
                          <a:lnTo>
                            <a:pt x="0" y="232"/>
                          </a:lnTo>
                          <a:lnTo>
                            <a:pt x="0" y="240"/>
                          </a:lnTo>
                          <a:lnTo>
                            <a:pt x="0" y="247"/>
                          </a:lnTo>
                          <a:lnTo>
                            <a:pt x="0" y="255"/>
                          </a:lnTo>
                          <a:lnTo>
                            <a:pt x="0" y="262"/>
                          </a:lnTo>
                          <a:lnTo>
                            <a:pt x="0" y="269"/>
                          </a:lnTo>
                          <a:lnTo>
                            <a:pt x="0" y="278"/>
                          </a:lnTo>
                          <a:lnTo>
                            <a:pt x="0" y="286"/>
                          </a:lnTo>
                          <a:lnTo>
                            <a:pt x="0" y="293"/>
                          </a:lnTo>
                          <a:lnTo>
                            <a:pt x="0" y="301"/>
                          </a:lnTo>
                          <a:lnTo>
                            <a:pt x="0" y="308"/>
                          </a:lnTo>
                          <a:lnTo>
                            <a:pt x="0" y="317"/>
                          </a:lnTo>
                          <a:lnTo>
                            <a:pt x="0" y="325"/>
                          </a:lnTo>
                          <a:lnTo>
                            <a:pt x="0" y="332"/>
                          </a:lnTo>
                          <a:lnTo>
                            <a:pt x="0" y="340"/>
                          </a:lnTo>
                          <a:lnTo>
                            <a:pt x="0" y="349"/>
                          </a:lnTo>
                          <a:lnTo>
                            <a:pt x="0" y="364"/>
                          </a:lnTo>
                          <a:lnTo>
                            <a:pt x="0" y="381"/>
                          </a:lnTo>
                          <a:lnTo>
                            <a:pt x="0" y="395"/>
                          </a:lnTo>
                          <a:lnTo>
                            <a:pt x="0" y="410"/>
                          </a:lnTo>
                          <a:lnTo>
                            <a:pt x="0" y="424"/>
                          </a:lnTo>
                          <a:lnTo>
                            <a:pt x="2" y="439"/>
                          </a:lnTo>
                          <a:lnTo>
                            <a:pt x="2" y="452"/>
                          </a:lnTo>
                          <a:lnTo>
                            <a:pt x="3" y="465"/>
                          </a:lnTo>
                          <a:lnTo>
                            <a:pt x="3" y="478"/>
                          </a:lnTo>
                          <a:lnTo>
                            <a:pt x="3" y="490"/>
                          </a:lnTo>
                          <a:lnTo>
                            <a:pt x="3" y="502"/>
                          </a:lnTo>
                          <a:lnTo>
                            <a:pt x="4" y="514"/>
                          </a:lnTo>
                          <a:lnTo>
                            <a:pt x="4" y="524"/>
                          </a:lnTo>
                          <a:lnTo>
                            <a:pt x="5" y="535"/>
                          </a:lnTo>
                          <a:lnTo>
                            <a:pt x="5" y="546"/>
                          </a:lnTo>
                          <a:lnTo>
                            <a:pt x="6" y="556"/>
                          </a:lnTo>
                          <a:lnTo>
                            <a:pt x="6" y="565"/>
                          </a:lnTo>
                          <a:lnTo>
                            <a:pt x="7" y="575"/>
                          </a:lnTo>
                          <a:lnTo>
                            <a:pt x="7" y="584"/>
                          </a:lnTo>
                          <a:lnTo>
                            <a:pt x="9" y="593"/>
                          </a:lnTo>
                          <a:lnTo>
                            <a:pt x="10" y="600"/>
                          </a:lnTo>
                          <a:lnTo>
                            <a:pt x="10" y="609"/>
                          </a:lnTo>
                          <a:lnTo>
                            <a:pt x="11" y="617"/>
                          </a:lnTo>
                          <a:lnTo>
                            <a:pt x="12" y="625"/>
                          </a:lnTo>
                          <a:lnTo>
                            <a:pt x="12" y="631"/>
                          </a:lnTo>
                          <a:lnTo>
                            <a:pt x="13" y="638"/>
                          </a:lnTo>
                          <a:lnTo>
                            <a:pt x="15" y="646"/>
                          </a:lnTo>
                          <a:lnTo>
                            <a:pt x="15" y="651"/>
                          </a:lnTo>
                          <a:lnTo>
                            <a:pt x="16" y="657"/>
                          </a:lnTo>
                          <a:lnTo>
                            <a:pt x="17" y="663"/>
                          </a:lnTo>
                          <a:lnTo>
                            <a:pt x="17" y="669"/>
                          </a:lnTo>
                          <a:lnTo>
                            <a:pt x="19" y="674"/>
                          </a:lnTo>
                          <a:lnTo>
                            <a:pt x="21" y="679"/>
                          </a:lnTo>
                          <a:lnTo>
                            <a:pt x="21" y="685"/>
                          </a:lnTo>
                          <a:lnTo>
                            <a:pt x="22" y="689"/>
                          </a:lnTo>
                          <a:lnTo>
                            <a:pt x="23" y="693"/>
                          </a:lnTo>
                          <a:lnTo>
                            <a:pt x="23" y="697"/>
                          </a:lnTo>
                          <a:lnTo>
                            <a:pt x="25" y="701"/>
                          </a:lnTo>
                          <a:lnTo>
                            <a:pt x="25" y="705"/>
                          </a:lnTo>
                          <a:lnTo>
                            <a:pt x="26" y="708"/>
                          </a:lnTo>
                          <a:lnTo>
                            <a:pt x="28" y="712"/>
                          </a:lnTo>
                          <a:lnTo>
                            <a:pt x="28" y="714"/>
                          </a:lnTo>
                          <a:lnTo>
                            <a:pt x="29" y="718"/>
                          </a:lnTo>
                          <a:lnTo>
                            <a:pt x="30" y="720"/>
                          </a:lnTo>
                          <a:lnTo>
                            <a:pt x="30" y="723"/>
                          </a:lnTo>
                          <a:lnTo>
                            <a:pt x="32" y="726"/>
                          </a:lnTo>
                          <a:lnTo>
                            <a:pt x="32" y="729"/>
                          </a:lnTo>
                          <a:lnTo>
                            <a:pt x="34" y="731"/>
                          </a:lnTo>
                          <a:lnTo>
                            <a:pt x="35" y="735"/>
                          </a:lnTo>
                          <a:lnTo>
                            <a:pt x="37" y="738"/>
                          </a:lnTo>
                          <a:lnTo>
                            <a:pt x="38" y="740"/>
                          </a:lnTo>
                          <a:lnTo>
                            <a:pt x="41" y="744"/>
                          </a:lnTo>
                          <a:lnTo>
                            <a:pt x="43" y="749"/>
                          </a:lnTo>
                          <a:lnTo>
                            <a:pt x="48" y="752"/>
                          </a:lnTo>
                          <a:lnTo>
                            <a:pt x="50" y="757"/>
                          </a:lnTo>
                          <a:lnTo>
                            <a:pt x="55" y="762"/>
                          </a:lnTo>
                          <a:lnTo>
                            <a:pt x="56" y="763"/>
                          </a:lnTo>
                          <a:lnTo>
                            <a:pt x="61" y="765"/>
                          </a:lnTo>
                          <a:lnTo>
                            <a:pt x="63" y="768"/>
                          </a:lnTo>
                          <a:lnTo>
                            <a:pt x="68" y="771"/>
                          </a:lnTo>
                          <a:lnTo>
                            <a:pt x="70" y="773"/>
                          </a:lnTo>
                          <a:lnTo>
                            <a:pt x="73" y="774"/>
                          </a:lnTo>
                          <a:lnTo>
                            <a:pt x="75" y="775"/>
                          </a:lnTo>
                          <a:lnTo>
                            <a:pt x="79" y="775"/>
                          </a:lnTo>
                          <a:lnTo>
                            <a:pt x="81" y="777"/>
                          </a:lnTo>
                          <a:lnTo>
                            <a:pt x="85" y="778"/>
                          </a:lnTo>
                          <a:lnTo>
                            <a:pt x="88" y="780"/>
                          </a:lnTo>
                          <a:lnTo>
                            <a:pt x="92" y="781"/>
                          </a:lnTo>
                          <a:lnTo>
                            <a:pt x="96" y="782"/>
                          </a:lnTo>
                          <a:lnTo>
                            <a:pt x="100" y="783"/>
                          </a:lnTo>
                          <a:lnTo>
                            <a:pt x="105" y="784"/>
                          </a:lnTo>
                          <a:lnTo>
                            <a:pt x="110" y="786"/>
                          </a:lnTo>
                          <a:lnTo>
                            <a:pt x="114" y="786"/>
                          </a:lnTo>
                          <a:lnTo>
                            <a:pt x="119" y="788"/>
                          </a:lnTo>
                          <a:lnTo>
                            <a:pt x="125" y="788"/>
                          </a:lnTo>
                          <a:lnTo>
                            <a:pt x="131" y="790"/>
                          </a:lnTo>
                          <a:lnTo>
                            <a:pt x="137" y="790"/>
                          </a:lnTo>
                          <a:lnTo>
                            <a:pt x="144" y="793"/>
                          </a:lnTo>
                          <a:lnTo>
                            <a:pt x="150" y="793"/>
                          </a:lnTo>
                          <a:lnTo>
                            <a:pt x="157" y="794"/>
                          </a:lnTo>
                          <a:lnTo>
                            <a:pt x="164" y="795"/>
                          </a:lnTo>
                          <a:lnTo>
                            <a:pt x="172" y="796"/>
                          </a:lnTo>
                          <a:lnTo>
                            <a:pt x="181" y="796"/>
                          </a:lnTo>
                          <a:lnTo>
                            <a:pt x="190" y="799"/>
                          </a:lnTo>
                          <a:lnTo>
                            <a:pt x="198" y="799"/>
                          </a:lnTo>
                          <a:lnTo>
                            <a:pt x="208" y="800"/>
                          </a:lnTo>
                          <a:lnTo>
                            <a:pt x="217" y="800"/>
                          </a:lnTo>
                          <a:lnTo>
                            <a:pt x="228" y="801"/>
                          </a:lnTo>
                          <a:lnTo>
                            <a:pt x="238" y="801"/>
                          </a:lnTo>
                          <a:lnTo>
                            <a:pt x="250" y="802"/>
                          </a:lnTo>
                          <a:lnTo>
                            <a:pt x="260" y="803"/>
                          </a:lnTo>
                          <a:lnTo>
                            <a:pt x="273" y="803"/>
                          </a:lnTo>
                          <a:lnTo>
                            <a:pt x="284" y="803"/>
                          </a:lnTo>
                          <a:lnTo>
                            <a:pt x="297" y="805"/>
                          </a:lnTo>
                          <a:lnTo>
                            <a:pt x="310" y="806"/>
                          </a:lnTo>
                          <a:lnTo>
                            <a:pt x="324" y="806"/>
                          </a:lnTo>
                          <a:lnTo>
                            <a:pt x="339" y="806"/>
                          </a:lnTo>
                          <a:lnTo>
                            <a:pt x="352" y="806"/>
                          </a:lnTo>
                          <a:lnTo>
                            <a:pt x="367" y="807"/>
                          </a:lnTo>
                          <a:lnTo>
                            <a:pt x="384" y="808"/>
                          </a:lnTo>
                          <a:lnTo>
                            <a:pt x="399" y="808"/>
                          </a:lnTo>
                          <a:lnTo>
                            <a:pt x="416" y="808"/>
                          </a:lnTo>
                          <a:lnTo>
                            <a:pt x="432" y="808"/>
                          </a:lnTo>
                          <a:lnTo>
                            <a:pt x="451" y="808"/>
                          </a:lnTo>
                          <a:lnTo>
                            <a:pt x="470" y="808"/>
                          </a:lnTo>
                          <a:lnTo>
                            <a:pt x="488" y="808"/>
                          </a:lnTo>
                          <a:lnTo>
                            <a:pt x="508" y="808"/>
                          </a:lnTo>
                          <a:lnTo>
                            <a:pt x="528" y="808"/>
                          </a:lnTo>
                          <a:lnTo>
                            <a:pt x="538" y="808"/>
                          </a:lnTo>
                          <a:lnTo>
                            <a:pt x="546" y="808"/>
                          </a:lnTo>
                          <a:lnTo>
                            <a:pt x="557" y="807"/>
                          </a:lnTo>
                          <a:lnTo>
                            <a:pt x="566" y="807"/>
                          </a:lnTo>
                          <a:lnTo>
                            <a:pt x="575" y="806"/>
                          </a:lnTo>
                          <a:lnTo>
                            <a:pt x="585" y="806"/>
                          </a:lnTo>
                          <a:lnTo>
                            <a:pt x="595" y="806"/>
                          </a:lnTo>
                          <a:lnTo>
                            <a:pt x="604" y="806"/>
                          </a:lnTo>
                          <a:lnTo>
                            <a:pt x="614" y="806"/>
                          </a:lnTo>
                          <a:lnTo>
                            <a:pt x="622" y="806"/>
                          </a:lnTo>
                          <a:lnTo>
                            <a:pt x="632" y="806"/>
                          </a:lnTo>
                          <a:lnTo>
                            <a:pt x="641" y="806"/>
                          </a:lnTo>
                          <a:lnTo>
                            <a:pt x="651" y="806"/>
                          </a:lnTo>
                          <a:lnTo>
                            <a:pt x="660" y="806"/>
                          </a:lnTo>
                          <a:lnTo>
                            <a:pt x="668" y="806"/>
                          </a:lnTo>
                          <a:lnTo>
                            <a:pt x="678" y="806"/>
                          </a:lnTo>
                          <a:lnTo>
                            <a:pt x="686" y="805"/>
                          </a:lnTo>
                          <a:lnTo>
                            <a:pt x="696" y="803"/>
                          </a:lnTo>
                          <a:lnTo>
                            <a:pt x="704" y="803"/>
                          </a:lnTo>
                          <a:lnTo>
                            <a:pt x="713" y="803"/>
                          </a:lnTo>
                          <a:lnTo>
                            <a:pt x="722" y="803"/>
                          </a:lnTo>
                          <a:lnTo>
                            <a:pt x="730" y="803"/>
                          </a:lnTo>
                          <a:lnTo>
                            <a:pt x="738" y="803"/>
                          </a:lnTo>
                          <a:lnTo>
                            <a:pt x="747" y="803"/>
                          </a:lnTo>
                          <a:lnTo>
                            <a:pt x="755" y="802"/>
                          </a:lnTo>
                          <a:lnTo>
                            <a:pt x="763" y="801"/>
                          </a:lnTo>
                          <a:lnTo>
                            <a:pt x="772" y="801"/>
                          </a:lnTo>
                          <a:lnTo>
                            <a:pt x="780" y="801"/>
                          </a:lnTo>
                          <a:lnTo>
                            <a:pt x="787" y="801"/>
                          </a:lnTo>
                          <a:lnTo>
                            <a:pt x="794" y="801"/>
                          </a:lnTo>
                          <a:lnTo>
                            <a:pt x="802" y="801"/>
                          </a:lnTo>
                          <a:lnTo>
                            <a:pt x="810" y="801"/>
                          </a:lnTo>
                          <a:lnTo>
                            <a:pt x="817" y="801"/>
                          </a:lnTo>
                          <a:lnTo>
                            <a:pt x="824" y="800"/>
                          </a:lnTo>
                          <a:lnTo>
                            <a:pt x="830" y="800"/>
                          </a:lnTo>
                          <a:lnTo>
                            <a:pt x="838" y="800"/>
                          </a:lnTo>
                          <a:lnTo>
                            <a:pt x="844" y="799"/>
                          </a:lnTo>
                          <a:lnTo>
                            <a:pt x="850" y="799"/>
                          </a:lnTo>
                          <a:lnTo>
                            <a:pt x="856" y="799"/>
                          </a:lnTo>
                          <a:lnTo>
                            <a:pt x="863" y="799"/>
                          </a:lnTo>
                          <a:lnTo>
                            <a:pt x="868" y="797"/>
                          </a:lnTo>
                          <a:lnTo>
                            <a:pt x="875" y="797"/>
                          </a:lnTo>
                          <a:lnTo>
                            <a:pt x="881" y="797"/>
                          </a:lnTo>
                          <a:lnTo>
                            <a:pt x="885" y="797"/>
                          </a:lnTo>
                          <a:lnTo>
                            <a:pt x="890" y="796"/>
                          </a:lnTo>
                          <a:lnTo>
                            <a:pt x="896" y="796"/>
                          </a:lnTo>
                          <a:lnTo>
                            <a:pt x="901" y="796"/>
                          </a:lnTo>
                          <a:lnTo>
                            <a:pt x="906" y="796"/>
                          </a:lnTo>
                          <a:lnTo>
                            <a:pt x="909" y="796"/>
                          </a:lnTo>
                          <a:lnTo>
                            <a:pt x="914" y="795"/>
                          </a:lnTo>
                          <a:lnTo>
                            <a:pt x="919" y="795"/>
                          </a:lnTo>
                          <a:lnTo>
                            <a:pt x="921" y="795"/>
                          </a:lnTo>
                          <a:lnTo>
                            <a:pt x="925" y="794"/>
                          </a:lnTo>
                          <a:lnTo>
                            <a:pt x="928" y="794"/>
                          </a:lnTo>
                          <a:lnTo>
                            <a:pt x="932" y="794"/>
                          </a:lnTo>
                          <a:lnTo>
                            <a:pt x="935" y="794"/>
                          </a:lnTo>
                          <a:lnTo>
                            <a:pt x="940" y="794"/>
                          </a:lnTo>
                          <a:lnTo>
                            <a:pt x="944" y="794"/>
                          </a:lnTo>
                          <a:lnTo>
                            <a:pt x="947" y="794"/>
                          </a:lnTo>
                          <a:lnTo>
                            <a:pt x="950" y="794"/>
                          </a:lnTo>
                          <a:lnTo>
                            <a:pt x="952" y="793"/>
                          </a:lnTo>
                          <a:lnTo>
                            <a:pt x="954" y="790"/>
                          </a:lnTo>
                          <a:lnTo>
                            <a:pt x="954" y="788"/>
                          </a:lnTo>
                          <a:lnTo>
                            <a:pt x="954" y="786"/>
                          </a:lnTo>
                          <a:lnTo>
                            <a:pt x="954" y="783"/>
                          </a:lnTo>
                          <a:lnTo>
                            <a:pt x="954" y="781"/>
                          </a:lnTo>
                          <a:lnTo>
                            <a:pt x="954" y="777"/>
                          </a:lnTo>
                          <a:lnTo>
                            <a:pt x="953" y="774"/>
                          </a:lnTo>
                          <a:lnTo>
                            <a:pt x="952" y="770"/>
                          </a:lnTo>
                          <a:lnTo>
                            <a:pt x="952" y="767"/>
                          </a:lnTo>
                          <a:lnTo>
                            <a:pt x="951" y="763"/>
                          </a:lnTo>
                          <a:lnTo>
                            <a:pt x="950" y="759"/>
                          </a:lnTo>
                          <a:lnTo>
                            <a:pt x="950" y="755"/>
                          </a:lnTo>
                          <a:lnTo>
                            <a:pt x="948" y="751"/>
                          </a:lnTo>
                          <a:lnTo>
                            <a:pt x="946" y="748"/>
                          </a:lnTo>
                          <a:lnTo>
                            <a:pt x="945" y="743"/>
                          </a:lnTo>
                          <a:lnTo>
                            <a:pt x="944" y="739"/>
                          </a:lnTo>
                          <a:lnTo>
                            <a:pt x="942" y="736"/>
                          </a:lnTo>
                          <a:lnTo>
                            <a:pt x="941" y="732"/>
                          </a:lnTo>
                          <a:lnTo>
                            <a:pt x="939" y="729"/>
                          </a:lnTo>
                          <a:lnTo>
                            <a:pt x="939" y="725"/>
                          </a:lnTo>
                          <a:lnTo>
                            <a:pt x="938" y="723"/>
                          </a:lnTo>
                          <a:lnTo>
                            <a:pt x="937" y="720"/>
                          </a:lnTo>
                          <a:lnTo>
                            <a:pt x="934" y="717"/>
                          </a:lnTo>
                          <a:lnTo>
                            <a:pt x="934" y="714"/>
                          </a:lnTo>
                          <a:lnTo>
                            <a:pt x="934" y="713"/>
                          </a:lnTo>
                          <a:lnTo>
                            <a:pt x="932" y="711"/>
                          </a:lnTo>
                          <a:lnTo>
                            <a:pt x="932" y="71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40" name="Freeform 194"/>
                    <p:cNvSpPr>
                      <a:spLocks/>
                    </p:cNvSpPr>
                    <p:nvPr/>
                  </p:nvSpPr>
                  <p:spPr bwMode="auto">
                    <a:xfrm>
                      <a:off x="5409" y="1590"/>
                      <a:ext cx="202" cy="39"/>
                    </a:xfrm>
                    <a:custGeom>
                      <a:avLst/>
                      <a:gdLst>
                        <a:gd name="T0" fmla="*/ 1 w 605"/>
                        <a:gd name="T1" fmla="*/ 4 h 119"/>
                        <a:gd name="T2" fmla="*/ 2 w 605"/>
                        <a:gd name="T3" fmla="*/ 4 h 119"/>
                        <a:gd name="T4" fmla="*/ 3 w 605"/>
                        <a:gd name="T5" fmla="*/ 4 h 119"/>
                        <a:gd name="T6" fmla="*/ 4 w 605"/>
                        <a:gd name="T7" fmla="*/ 4 h 119"/>
                        <a:gd name="T8" fmla="*/ 5 w 605"/>
                        <a:gd name="T9" fmla="*/ 3 h 119"/>
                        <a:gd name="T10" fmla="*/ 6 w 605"/>
                        <a:gd name="T11" fmla="*/ 3 h 119"/>
                        <a:gd name="T12" fmla="*/ 7 w 605"/>
                        <a:gd name="T13" fmla="*/ 3 h 119"/>
                        <a:gd name="T14" fmla="*/ 8 w 605"/>
                        <a:gd name="T15" fmla="*/ 3 h 119"/>
                        <a:gd name="T16" fmla="*/ 9 w 605"/>
                        <a:gd name="T17" fmla="*/ 3 h 119"/>
                        <a:gd name="T18" fmla="*/ 10 w 605"/>
                        <a:gd name="T19" fmla="*/ 3 h 119"/>
                        <a:gd name="T20" fmla="*/ 11 w 605"/>
                        <a:gd name="T21" fmla="*/ 3 h 119"/>
                        <a:gd name="T22" fmla="*/ 12 w 605"/>
                        <a:gd name="T23" fmla="*/ 3 h 119"/>
                        <a:gd name="T24" fmla="*/ 13 w 605"/>
                        <a:gd name="T25" fmla="*/ 3 h 119"/>
                        <a:gd name="T26" fmla="*/ 14 w 605"/>
                        <a:gd name="T27" fmla="*/ 3 h 119"/>
                        <a:gd name="T28" fmla="*/ 15 w 605"/>
                        <a:gd name="T29" fmla="*/ 3 h 119"/>
                        <a:gd name="T30" fmla="*/ 16 w 605"/>
                        <a:gd name="T31" fmla="*/ 3 h 119"/>
                        <a:gd name="T32" fmla="*/ 17 w 605"/>
                        <a:gd name="T33" fmla="*/ 3 h 119"/>
                        <a:gd name="T34" fmla="*/ 18 w 605"/>
                        <a:gd name="T35" fmla="*/ 3 h 119"/>
                        <a:gd name="T36" fmla="*/ 19 w 605"/>
                        <a:gd name="T37" fmla="*/ 3 h 119"/>
                        <a:gd name="T38" fmla="*/ 20 w 605"/>
                        <a:gd name="T39" fmla="*/ 4 h 119"/>
                        <a:gd name="T40" fmla="*/ 21 w 605"/>
                        <a:gd name="T41" fmla="*/ 4 h 119"/>
                        <a:gd name="T42" fmla="*/ 22 w 605"/>
                        <a:gd name="T43" fmla="*/ 4 h 119"/>
                        <a:gd name="T44" fmla="*/ 22 w 605"/>
                        <a:gd name="T45" fmla="*/ 1 h 119"/>
                        <a:gd name="T46" fmla="*/ 21 w 605"/>
                        <a:gd name="T47" fmla="*/ 1 h 119"/>
                        <a:gd name="T48" fmla="*/ 20 w 605"/>
                        <a:gd name="T49" fmla="*/ 1 h 119"/>
                        <a:gd name="T50" fmla="*/ 19 w 605"/>
                        <a:gd name="T51" fmla="*/ 0 h 119"/>
                        <a:gd name="T52" fmla="*/ 18 w 605"/>
                        <a:gd name="T53" fmla="*/ 0 h 119"/>
                        <a:gd name="T54" fmla="*/ 17 w 605"/>
                        <a:gd name="T55" fmla="*/ 0 h 119"/>
                        <a:gd name="T56" fmla="*/ 16 w 605"/>
                        <a:gd name="T57" fmla="*/ 0 h 119"/>
                        <a:gd name="T58" fmla="*/ 15 w 605"/>
                        <a:gd name="T59" fmla="*/ 0 h 119"/>
                        <a:gd name="T60" fmla="*/ 14 w 605"/>
                        <a:gd name="T61" fmla="*/ 0 h 119"/>
                        <a:gd name="T62" fmla="*/ 13 w 605"/>
                        <a:gd name="T63" fmla="*/ 0 h 119"/>
                        <a:gd name="T64" fmla="*/ 12 w 605"/>
                        <a:gd name="T65" fmla="*/ 0 h 119"/>
                        <a:gd name="T66" fmla="*/ 10 w 605"/>
                        <a:gd name="T67" fmla="*/ 0 h 119"/>
                        <a:gd name="T68" fmla="*/ 9 w 605"/>
                        <a:gd name="T69" fmla="*/ 0 h 119"/>
                        <a:gd name="T70" fmla="*/ 8 w 605"/>
                        <a:gd name="T71" fmla="*/ 0 h 119"/>
                        <a:gd name="T72" fmla="*/ 7 w 605"/>
                        <a:gd name="T73" fmla="*/ 0 h 119"/>
                        <a:gd name="T74" fmla="*/ 6 w 605"/>
                        <a:gd name="T75" fmla="*/ 0 h 119"/>
                        <a:gd name="T76" fmla="*/ 5 w 605"/>
                        <a:gd name="T77" fmla="*/ 0 h 119"/>
                        <a:gd name="T78" fmla="*/ 4 w 605"/>
                        <a:gd name="T79" fmla="*/ 1 h 119"/>
                        <a:gd name="T80" fmla="*/ 3 w 605"/>
                        <a:gd name="T81" fmla="*/ 1 h 119"/>
                        <a:gd name="T82" fmla="*/ 2 w 605"/>
                        <a:gd name="T83" fmla="*/ 1 h 119"/>
                        <a:gd name="T84" fmla="*/ 1 w 605"/>
                        <a:gd name="T85" fmla="*/ 1 h 119"/>
                        <a:gd name="T86" fmla="*/ 0 w 605"/>
                        <a:gd name="T87" fmla="*/ 1 h 119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605"/>
                        <a:gd name="T133" fmla="*/ 0 h 119"/>
                        <a:gd name="T134" fmla="*/ 605 w 605"/>
                        <a:gd name="T135" fmla="*/ 119 h 119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605" h="119">
                          <a:moveTo>
                            <a:pt x="0" y="34"/>
                          </a:moveTo>
                          <a:lnTo>
                            <a:pt x="14" y="119"/>
                          </a:lnTo>
                          <a:lnTo>
                            <a:pt x="23" y="117"/>
                          </a:lnTo>
                          <a:lnTo>
                            <a:pt x="34" y="114"/>
                          </a:lnTo>
                          <a:lnTo>
                            <a:pt x="42" y="112"/>
                          </a:lnTo>
                          <a:lnTo>
                            <a:pt x="52" y="111"/>
                          </a:lnTo>
                          <a:lnTo>
                            <a:pt x="62" y="110"/>
                          </a:lnTo>
                          <a:lnTo>
                            <a:pt x="72" y="108"/>
                          </a:lnTo>
                          <a:lnTo>
                            <a:pt x="80" y="106"/>
                          </a:lnTo>
                          <a:lnTo>
                            <a:pt x="91" y="105"/>
                          </a:lnTo>
                          <a:lnTo>
                            <a:pt x="100" y="104"/>
                          </a:lnTo>
                          <a:lnTo>
                            <a:pt x="110" y="101"/>
                          </a:lnTo>
                          <a:lnTo>
                            <a:pt x="119" y="101"/>
                          </a:lnTo>
                          <a:lnTo>
                            <a:pt x="129" y="99"/>
                          </a:lnTo>
                          <a:lnTo>
                            <a:pt x="138" y="98"/>
                          </a:lnTo>
                          <a:lnTo>
                            <a:pt x="148" y="97"/>
                          </a:lnTo>
                          <a:lnTo>
                            <a:pt x="156" y="97"/>
                          </a:lnTo>
                          <a:lnTo>
                            <a:pt x="166" y="95"/>
                          </a:lnTo>
                          <a:lnTo>
                            <a:pt x="176" y="94"/>
                          </a:lnTo>
                          <a:lnTo>
                            <a:pt x="185" y="94"/>
                          </a:lnTo>
                          <a:lnTo>
                            <a:pt x="194" y="93"/>
                          </a:lnTo>
                          <a:lnTo>
                            <a:pt x="204" y="92"/>
                          </a:lnTo>
                          <a:lnTo>
                            <a:pt x="212" y="92"/>
                          </a:lnTo>
                          <a:lnTo>
                            <a:pt x="221" y="91"/>
                          </a:lnTo>
                          <a:lnTo>
                            <a:pt x="231" y="89"/>
                          </a:lnTo>
                          <a:lnTo>
                            <a:pt x="239" y="89"/>
                          </a:lnTo>
                          <a:lnTo>
                            <a:pt x="249" y="89"/>
                          </a:lnTo>
                          <a:lnTo>
                            <a:pt x="257" y="88"/>
                          </a:lnTo>
                          <a:lnTo>
                            <a:pt x="268" y="88"/>
                          </a:lnTo>
                          <a:lnTo>
                            <a:pt x="276" y="88"/>
                          </a:lnTo>
                          <a:lnTo>
                            <a:pt x="286" y="87"/>
                          </a:lnTo>
                          <a:lnTo>
                            <a:pt x="294" y="87"/>
                          </a:lnTo>
                          <a:lnTo>
                            <a:pt x="303" y="87"/>
                          </a:lnTo>
                          <a:lnTo>
                            <a:pt x="313" y="87"/>
                          </a:lnTo>
                          <a:lnTo>
                            <a:pt x="321" y="86"/>
                          </a:lnTo>
                          <a:lnTo>
                            <a:pt x="329" y="86"/>
                          </a:lnTo>
                          <a:lnTo>
                            <a:pt x="339" y="86"/>
                          </a:lnTo>
                          <a:lnTo>
                            <a:pt x="347" y="86"/>
                          </a:lnTo>
                          <a:lnTo>
                            <a:pt x="356" y="86"/>
                          </a:lnTo>
                          <a:lnTo>
                            <a:pt x="365" y="86"/>
                          </a:lnTo>
                          <a:lnTo>
                            <a:pt x="373" y="86"/>
                          </a:lnTo>
                          <a:lnTo>
                            <a:pt x="383" y="87"/>
                          </a:lnTo>
                          <a:lnTo>
                            <a:pt x="391" y="87"/>
                          </a:lnTo>
                          <a:lnTo>
                            <a:pt x="399" y="88"/>
                          </a:lnTo>
                          <a:lnTo>
                            <a:pt x="409" y="88"/>
                          </a:lnTo>
                          <a:lnTo>
                            <a:pt x="417" y="89"/>
                          </a:lnTo>
                          <a:lnTo>
                            <a:pt x="427" y="89"/>
                          </a:lnTo>
                          <a:lnTo>
                            <a:pt x="435" y="91"/>
                          </a:lnTo>
                          <a:lnTo>
                            <a:pt x="443" y="91"/>
                          </a:lnTo>
                          <a:lnTo>
                            <a:pt x="453" y="92"/>
                          </a:lnTo>
                          <a:lnTo>
                            <a:pt x="461" y="92"/>
                          </a:lnTo>
                          <a:lnTo>
                            <a:pt x="469" y="93"/>
                          </a:lnTo>
                          <a:lnTo>
                            <a:pt x="478" y="94"/>
                          </a:lnTo>
                          <a:lnTo>
                            <a:pt x="487" y="95"/>
                          </a:lnTo>
                          <a:lnTo>
                            <a:pt x="496" y="97"/>
                          </a:lnTo>
                          <a:lnTo>
                            <a:pt x="503" y="97"/>
                          </a:lnTo>
                          <a:lnTo>
                            <a:pt x="512" y="98"/>
                          </a:lnTo>
                          <a:lnTo>
                            <a:pt x="520" y="99"/>
                          </a:lnTo>
                          <a:lnTo>
                            <a:pt x="529" y="100"/>
                          </a:lnTo>
                          <a:lnTo>
                            <a:pt x="537" y="101"/>
                          </a:lnTo>
                          <a:lnTo>
                            <a:pt x="545" y="104"/>
                          </a:lnTo>
                          <a:lnTo>
                            <a:pt x="555" y="104"/>
                          </a:lnTo>
                          <a:lnTo>
                            <a:pt x="563" y="106"/>
                          </a:lnTo>
                          <a:lnTo>
                            <a:pt x="571" y="107"/>
                          </a:lnTo>
                          <a:lnTo>
                            <a:pt x="580" y="110"/>
                          </a:lnTo>
                          <a:lnTo>
                            <a:pt x="589" y="111"/>
                          </a:lnTo>
                          <a:lnTo>
                            <a:pt x="605" y="25"/>
                          </a:lnTo>
                          <a:lnTo>
                            <a:pt x="594" y="23"/>
                          </a:lnTo>
                          <a:lnTo>
                            <a:pt x="586" y="22"/>
                          </a:lnTo>
                          <a:lnTo>
                            <a:pt x="576" y="21"/>
                          </a:lnTo>
                          <a:lnTo>
                            <a:pt x="568" y="18"/>
                          </a:lnTo>
                          <a:lnTo>
                            <a:pt x="558" y="18"/>
                          </a:lnTo>
                          <a:lnTo>
                            <a:pt x="550" y="16"/>
                          </a:lnTo>
                          <a:lnTo>
                            <a:pt x="541" y="15"/>
                          </a:lnTo>
                          <a:lnTo>
                            <a:pt x="532" y="14"/>
                          </a:lnTo>
                          <a:lnTo>
                            <a:pt x="523" y="12"/>
                          </a:lnTo>
                          <a:lnTo>
                            <a:pt x="513" y="11"/>
                          </a:lnTo>
                          <a:lnTo>
                            <a:pt x="505" y="10"/>
                          </a:lnTo>
                          <a:lnTo>
                            <a:pt x="496" y="9"/>
                          </a:lnTo>
                          <a:lnTo>
                            <a:pt x="487" y="8"/>
                          </a:lnTo>
                          <a:lnTo>
                            <a:pt x="478" y="8"/>
                          </a:lnTo>
                          <a:lnTo>
                            <a:pt x="468" y="6"/>
                          </a:lnTo>
                          <a:lnTo>
                            <a:pt x="460" y="5"/>
                          </a:lnTo>
                          <a:lnTo>
                            <a:pt x="450" y="4"/>
                          </a:lnTo>
                          <a:lnTo>
                            <a:pt x="441" y="4"/>
                          </a:lnTo>
                          <a:lnTo>
                            <a:pt x="431" y="3"/>
                          </a:lnTo>
                          <a:lnTo>
                            <a:pt x="423" y="3"/>
                          </a:lnTo>
                          <a:lnTo>
                            <a:pt x="414" y="2"/>
                          </a:lnTo>
                          <a:lnTo>
                            <a:pt x="404" y="2"/>
                          </a:lnTo>
                          <a:lnTo>
                            <a:pt x="395" y="0"/>
                          </a:lnTo>
                          <a:lnTo>
                            <a:pt x="386" y="0"/>
                          </a:lnTo>
                          <a:lnTo>
                            <a:pt x="377" y="0"/>
                          </a:lnTo>
                          <a:lnTo>
                            <a:pt x="369" y="0"/>
                          </a:lnTo>
                          <a:lnTo>
                            <a:pt x="359" y="0"/>
                          </a:lnTo>
                          <a:lnTo>
                            <a:pt x="350" y="0"/>
                          </a:lnTo>
                          <a:lnTo>
                            <a:pt x="340" y="0"/>
                          </a:lnTo>
                          <a:lnTo>
                            <a:pt x="331" y="0"/>
                          </a:lnTo>
                          <a:lnTo>
                            <a:pt x="321" y="0"/>
                          </a:lnTo>
                          <a:lnTo>
                            <a:pt x="312" y="0"/>
                          </a:lnTo>
                          <a:lnTo>
                            <a:pt x="302" y="0"/>
                          </a:lnTo>
                          <a:lnTo>
                            <a:pt x="293" y="0"/>
                          </a:lnTo>
                          <a:lnTo>
                            <a:pt x="283" y="0"/>
                          </a:lnTo>
                          <a:lnTo>
                            <a:pt x="274" y="0"/>
                          </a:lnTo>
                          <a:lnTo>
                            <a:pt x="264" y="0"/>
                          </a:lnTo>
                          <a:lnTo>
                            <a:pt x="255" y="2"/>
                          </a:lnTo>
                          <a:lnTo>
                            <a:pt x="245" y="2"/>
                          </a:lnTo>
                          <a:lnTo>
                            <a:pt x="236" y="3"/>
                          </a:lnTo>
                          <a:lnTo>
                            <a:pt x="226" y="3"/>
                          </a:lnTo>
                          <a:lnTo>
                            <a:pt x="217" y="4"/>
                          </a:lnTo>
                          <a:lnTo>
                            <a:pt x="207" y="5"/>
                          </a:lnTo>
                          <a:lnTo>
                            <a:pt x="197" y="5"/>
                          </a:lnTo>
                          <a:lnTo>
                            <a:pt x="187" y="6"/>
                          </a:lnTo>
                          <a:lnTo>
                            <a:pt x="178" y="8"/>
                          </a:lnTo>
                          <a:lnTo>
                            <a:pt x="168" y="8"/>
                          </a:lnTo>
                          <a:lnTo>
                            <a:pt x="159" y="10"/>
                          </a:lnTo>
                          <a:lnTo>
                            <a:pt x="149" y="10"/>
                          </a:lnTo>
                          <a:lnTo>
                            <a:pt x="138" y="11"/>
                          </a:lnTo>
                          <a:lnTo>
                            <a:pt x="128" y="14"/>
                          </a:lnTo>
                          <a:lnTo>
                            <a:pt x="118" y="14"/>
                          </a:lnTo>
                          <a:lnTo>
                            <a:pt x="109" y="16"/>
                          </a:lnTo>
                          <a:lnTo>
                            <a:pt x="99" y="17"/>
                          </a:lnTo>
                          <a:lnTo>
                            <a:pt x="89" y="18"/>
                          </a:lnTo>
                          <a:lnTo>
                            <a:pt x="80" y="19"/>
                          </a:lnTo>
                          <a:lnTo>
                            <a:pt x="70" y="21"/>
                          </a:lnTo>
                          <a:lnTo>
                            <a:pt x="60" y="23"/>
                          </a:lnTo>
                          <a:lnTo>
                            <a:pt x="49" y="24"/>
                          </a:lnTo>
                          <a:lnTo>
                            <a:pt x="40" y="25"/>
                          </a:lnTo>
                          <a:lnTo>
                            <a:pt x="29" y="28"/>
                          </a:lnTo>
                          <a:lnTo>
                            <a:pt x="20" y="29"/>
                          </a:lnTo>
                          <a:lnTo>
                            <a:pt x="9" y="31"/>
                          </a:lnTo>
                          <a:lnTo>
                            <a:pt x="0" y="3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41" name="Freeform 195"/>
                    <p:cNvSpPr>
                      <a:spLocks/>
                    </p:cNvSpPr>
                    <p:nvPr/>
                  </p:nvSpPr>
                  <p:spPr bwMode="auto">
                    <a:xfrm>
                      <a:off x="5338" y="1833"/>
                      <a:ext cx="380" cy="33"/>
                    </a:xfrm>
                    <a:custGeom>
                      <a:avLst/>
                      <a:gdLst>
                        <a:gd name="T0" fmla="*/ 1 w 1140"/>
                        <a:gd name="T1" fmla="*/ 4 h 99"/>
                        <a:gd name="T2" fmla="*/ 3 w 1140"/>
                        <a:gd name="T3" fmla="*/ 4 h 99"/>
                        <a:gd name="T4" fmla="*/ 4 w 1140"/>
                        <a:gd name="T5" fmla="*/ 3 h 99"/>
                        <a:gd name="T6" fmla="*/ 6 w 1140"/>
                        <a:gd name="T7" fmla="*/ 3 h 99"/>
                        <a:gd name="T8" fmla="*/ 8 w 1140"/>
                        <a:gd name="T9" fmla="*/ 3 h 99"/>
                        <a:gd name="T10" fmla="*/ 10 w 1140"/>
                        <a:gd name="T11" fmla="*/ 3 h 99"/>
                        <a:gd name="T12" fmla="*/ 12 w 1140"/>
                        <a:gd name="T13" fmla="*/ 3 h 99"/>
                        <a:gd name="T14" fmla="*/ 14 w 1140"/>
                        <a:gd name="T15" fmla="*/ 3 h 99"/>
                        <a:gd name="T16" fmla="*/ 16 w 1140"/>
                        <a:gd name="T17" fmla="*/ 3 h 99"/>
                        <a:gd name="T18" fmla="*/ 18 w 1140"/>
                        <a:gd name="T19" fmla="*/ 3 h 99"/>
                        <a:gd name="T20" fmla="*/ 20 w 1140"/>
                        <a:gd name="T21" fmla="*/ 3 h 99"/>
                        <a:gd name="T22" fmla="*/ 22 w 1140"/>
                        <a:gd name="T23" fmla="*/ 3 h 99"/>
                        <a:gd name="T24" fmla="*/ 24 w 1140"/>
                        <a:gd name="T25" fmla="*/ 3 h 99"/>
                        <a:gd name="T26" fmla="*/ 26 w 1140"/>
                        <a:gd name="T27" fmla="*/ 3 h 99"/>
                        <a:gd name="T28" fmla="*/ 28 w 1140"/>
                        <a:gd name="T29" fmla="*/ 3 h 99"/>
                        <a:gd name="T30" fmla="*/ 30 w 1140"/>
                        <a:gd name="T31" fmla="*/ 3 h 99"/>
                        <a:gd name="T32" fmla="*/ 32 w 1140"/>
                        <a:gd name="T33" fmla="*/ 3 h 99"/>
                        <a:gd name="T34" fmla="*/ 34 w 1140"/>
                        <a:gd name="T35" fmla="*/ 3 h 99"/>
                        <a:gd name="T36" fmla="*/ 36 w 1140"/>
                        <a:gd name="T37" fmla="*/ 3 h 99"/>
                        <a:gd name="T38" fmla="*/ 38 w 1140"/>
                        <a:gd name="T39" fmla="*/ 3 h 99"/>
                        <a:gd name="T40" fmla="*/ 40 w 1140"/>
                        <a:gd name="T41" fmla="*/ 4 h 99"/>
                        <a:gd name="T42" fmla="*/ 42 w 1140"/>
                        <a:gd name="T43" fmla="*/ 4 h 99"/>
                        <a:gd name="T44" fmla="*/ 41 w 1140"/>
                        <a:gd name="T45" fmla="*/ 0 h 99"/>
                        <a:gd name="T46" fmla="*/ 39 w 1140"/>
                        <a:gd name="T47" fmla="*/ 0 h 99"/>
                        <a:gd name="T48" fmla="*/ 37 w 1140"/>
                        <a:gd name="T49" fmla="*/ 0 h 99"/>
                        <a:gd name="T50" fmla="*/ 35 w 1140"/>
                        <a:gd name="T51" fmla="*/ 0 h 99"/>
                        <a:gd name="T52" fmla="*/ 33 w 1140"/>
                        <a:gd name="T53" fmla="*/ 0 h 99"/>
                        <a:gd name="T54" fmla="*/ 31 w 1140"/>
                        <a:gd name="T55" fmla="*/ 0 h 99"/>
                        <a:gd name="T56" fmla="*/ 29 w 1140"/>
                        <a:gd name="T57" fmla="*/ 0 h 99"/>
                        <a:gd name="T58" fmla="*/ 27 w 1140"/>
                        <a:gd name="T59" fmla="*/ 0 h 99"/>
                        <a:gd name="T60" fmla="*/ 25 w 1140"/>
                        <a:gd name="T61" fmla="*/ 0 h 99"/>
                        <a:gd name="T62" fmla="*/ 23 w 1140"/>
                        <a:gd name="T63" fmla="*/ 0 h 99"/>
                        <a:gd name="T64" fmla="*/ 21 w 1140"/>
                        <a:gd name="T65" fmla="*/ 0 h 99"/>
                        <a:gd name="T66" fmla="*/ 19 w 1140"/>
                        <a:gd name="T67" fmla="*/ 0 h 99"/>
                        <a:gd name="T68" fmla="*/ 17 w 1140"/>
                        <a:gd name="T69" fmla="*/ 0 h 99"/>
                        <a:gd name="T70" fmla="*/ 15 w 1140"/>
                        <a:gd name="T71" fmla="*/ 0 h 99"/>
                        <a:gd name="T72" fmla="*/ 13 w 1140"/>
                        <a:gd name="T73" fmla="*/ 0 h 99"/>
                        <a:gd name="T74" fmla="*/ 11 w 1140"/>
                        <a:gd name="T75" fmla="*/ 0 h 99"/>
                        <a:gd name="T76" fmla="*/ 9 w 1140"/>
                        <a:gd name="T77" fmla="*/ 0 h 99"/>
                        <a:gd name="T78" fmla="*/ 7 w 1140"/>
                        <a:gd name="T79" fmla="*/ 0 h 99"/>
                        <a:gd name="T80" fmla="*/ 5 w 1140"/>
                        <a:gd name="T81" fmla="*/ 0 h 99"/>
                        <a:gd name="T82" fmla="*/ 3 w 1140"/>
                        <a:gd name="T83" fmla="*/ 0 h 99"/>
                        <a:gd name="T84" fmla="*/ 1 w 1140"/>
                        <a:gd name="T85" fmla="*/ 0 h 99"/>
                        <a:gd name="T86" fmla="*/ 0 w 1140"/>
                        <a:gd name="T87" fmla="*/ 0 h 99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1140"/>
                        <a:gd name="T133" fmla="*/ 0 h 99"/>
                        <a:gd name="T134" fmla="*/ 1140 w 1140"/>
                        <a:gd name="T135" fmla="*/ 99 h 99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1140" h="99">
                          <a:moveTo>
                            <a:pt x="0" y="13"/>
                          </a:moveTo>
                          <a:lnTo>
                            <a:pt x="3" y="99"/>
                          </a:lnTo>
                          <a:lnTo>
                            <a:pt x="19" y="97"/>
                          </a:lnTo>
                          <a:lnTo>
                            <a:pt x="35" y="97"/>
                          </a:lnTo>
                          <a:lnTo>
                            <a:pt x="52" y="97"/>
                          </a:lnTo>
                          <a:lnTo>
                            <a:pt x="69" y="96"/>
                          </a:lnTo>
                          <a:lnTo>
                            <a:pt x="86" y="94"/>
                          </a:lnTo>
                          <a:lnTo>
                            <a:pt x="102" y="94"/>
                          </a:lnTo>
                          <a:lnTo>
                            <a:pt x="120" y="94"/>
                          </a:lnTo>
                          <a:lnTo>
                            <a:pt x="137" y="94"/>
                          </a:lnTo>
                          <a:lnTo>
                            <a:pt x="154" y="93"/>
                          </a:lnTo>
                          <a:lnTo>
                            <a:pt x="171" y="92"/>
                          </a:lnTo>
                          <a:lnTo>
                            <a:pt x="188" y="92"/>
                          </a:lnTo>
                          <a:lnTo>
                            <a:pt x="204" y="92"/>
                          </a:lnTo>
                          <a:lnTo>
                            <a:pt x="222" y="92"/>
                          </a:lnTo>
                          <a:lnTo>
                            <a:pt x="240" y="91"/>
                          </a:lnTo>
                          <a:lnTo>
                            <a:pt x="256" y="91"/>
                          </a:lnTo>
                          <a:lnTo>
                            <a:pt x="274" y="91"/>
                          </a:lnTo>
                          <a:lnTo>
                            <a:pt x="291" y="90"/>
                          </a:lnTo>
                          <a:lnTo>
                            <a:pt x="309" y="90"/>
                          </a:lnTo>
                          <a:lnTo>
                            <a:pt x="326" y="90"/>
                          </a:lnTo>
                          <a:lnTo>
                            <a:pt x="343" y="90"/>
                          </a:lnTo>
                          <a:lnTo>
                            <a:pt x="361" y="89"/>
                          </a:lnTo>
                          <a:lnTo>
                            <a:pt x="379" y="89"/>
                          </a:lnTo>
                          <a:lnTo>
                            <a:pt x="395" y="87"/>
                          </a:lnTo>
                          <a:lnTo>
                            <a:pt x="413" y="87"/>
                          </a:lnTo>
                          <a:lnTo>
                            <a:pt x="430" y="87"/>
                          </a:lnTo>
                          <a:lnTo>
                            <a:pt x="447" y="87"/>
                          </a:lnTo>
                          <a:lnTo>
                            <a:pt x="465" y="87"/>
                          </a:lnTo>
                          <a:lnTo>
                            <a:pt x="483" y="87"/>
                          </a:lnTo>
                          <a:lnTo>
                            <a:pt x="501" y="87"/>
                          </a:lnTo>
                          <a:lnTo>
                            <a:pt x="519" y="87"/>
                          </a:lnTo>
                          <a:lnTo>
                            <a:pt x="536" y="87"/>
                          </a:lnTo>
                          <a:lnTo>
                            <a:pt x="554" y="87"/>
                          </a:lnTo>
                          <a:lnTo>
                            <a:pt x="572" y="86"/>
                          </a:lnTo>
                          <a:lnTo>
                            <a:pt x="590" y="86"/>
                          </a:lnTo>
                          <a:lnTo>
                            <a:pt x="606" y="86"/>
                          </a:lnTo>
                          <a:lnTo>
                            <a:pt x="625" y="86"/>
                          </a:lnTo>
                          <a:lnTo>
                            <a:pt x="643" y="86"/>
                          </a:lnTo>
                          <a:lnTo>
                            <a:pt x="661" y="86"/>
                          </a:lnTo>
                          <a:lnTo>
                            <a:pt x="679" y="86"/>
                          </a:lnTo>
                          <a:lnTo>
                            <a:pt x="698" y="87"/>
                          </a:lnTo>
                          <a:lnTo>
                            <a:pt x="714" y="87"/>
                          </a:lnTo>
                          <a:lnTo>
                            <a:pt x="733" y="87"/>
                          </a:lnTo>
                          <a:lnTo>
                            <a:pt x="751" y="87"/>
                          </a:lnTo>
                          <a:lnTo>
                            <a:pt x="769" y="87"/>
                          </a:lnTo>
                          <a:lnTo>
                            <a:pt x="787" y="87"/>
                          </a:lnTo>
                          <a:lnTo>
                            <a:pt x="805" y="87"/>
                          </a:lnTo>
                          <a:lnTo>
                            <a:pt x="824" y="87"/>
                          </a:lnTo>
                          <a:lnTo>
                            <a:pt x="843" y="89"/>
                          </a:lnTo>
                          <a:lnTo>
                            <a:pt x="860" y="89"/>
                          </a:lnTo>
                          <a:lnTo>
                            <a:pt x="878" y="89"/>
                          </a:lnTo>
                          <a:lnTo>
                            <a:pt x="896" y="90"/>
                          </a:lnTo>
                          <a:lnTo>
                            <a:pt x="915" y="90"/>
                          </a:lnTo>
                          <a:lnTo>
                            <a:pt x="934" y="90"/>
                          </a:lnTo>
                          <a:lnTo>
                            <a:pt x="952" y="91"/>
                          </a:lnTo>
                          <a:lnTo>
                            <a:pt x="970" y="91"/>
                          </a:lnTo>
                          <a:lnTo>
                            <a:pt x="989" y="92"/>
                          </a:lnTo>
                          <a:lnTo>
                            <a:pt x="1006" y="92"/>
                          </a:lnTo>
                          <a:lnTo>
                            <a:pt x="1024" y="93"/>
                          </a:lnTo>
                          <a:lnTo>
                            <a:pt x="1043" y="94"/>
                          </a:lnTo>
                          <a:lnTo>
                            <a:pt x="1062" y="94"/>
                          </a:lnTo>
                          <a:lnTo>
                            <a:pt x="1080" y="96"/>
                          </a:lnTo>
                          <a:lnTo>
                            <a:pt x="1099" y="97"/>
                          </a:lnTo>
                          <a:lnTo>
                            <a:pt x="1118" y="97"/>
                          </a:lnTo>
                          <a:lnTo>
                            <a:pt x="1136" y="99"/>
                          </a:lnTo>
                          <a:lnTo>
                            <a:pt x="1140" y="13"/>
                          </a:lnTo>
                          <a:lnTo>
                            <a:pt x="1121" y="11"/>
                          </a:lnTo>
                          <a:lnTo>
                            <a:pt x="1102" y="10"/>
                          </a:lnTo>
                          <a:lnTo>
                            <a:pt x="1083" y="9"/>
                          </a:lnTo>
                          <a:lnTo>
                            <a:pt x="1066" y="9"/>
                          </a:lnTo>
                          <a:lnTo>
                            <a:pt x="1047" y="8"/>
                          </a:lnTo>
                          <a:lnTo>
                            <a:pt x="1028" y="7"/>
                          </a:lnTo>
                          <a:lnTo>
                            <a:pt x="1010" y="7"/>
                          </a:lnTo>
                          <a:lnTo>
                            <a:pt x="991" y="7"/>
                          </a:lnTo>
                          <a:lnTo>
                            <a:pt x="972" y="4"/>
                          </a:lnTo>
                          <a:lnTo>
                            <a:pt x="954" y="4"/>
                          </a:lnTo>
                          <a:lnTo>
                            <a:pt x="936" y="4"/>
                          </a:lnTo>
                          <a:lnTo>
                            <a:pt x="917" y="4"/>
                          </a:lnTo>
                          <a:lnTo>
                            <a:pt x="898" y="3"/>
                          </a:lnTo>
                          <a:lnTo>
                            <a:pt x="881" y="2"/>
                          </a:lnTo>
                          <a:lnTo>
                            <a:pt x="863" y="2"/>
                          </a:lnTo>
                          <a:lnTo>
                            <a:pt x="844" y="2"/>
                          </a:lnTo>
                          <a:lnTo>
                            <a:pt x="825" y="1"/>
                          </a:lnTo>
                          <a:lnTo>
                            <a:pt x="807" y="1"/>
                          </a:lnTo>
                          <a:lnTo>
                            <a:pt x="789" y="1"/>
                          </a:lnTo>
                          <a:lnTo>
                            <a:pt x="771" y="1"/>
                          </a:lnTo>
                          <a:lnTo>
                            <a:pt x="752" y="1"/>
                          </a:lnTo>
                          <a:lnTo>
                            <a:pt x="733" y="1"/>
                          </a:lnTo>
                          <a:lnTo>
                            <a:pt x="716" y="1"/>
                          </a:lnTo>
                          <a:lnTo>
                            <a:pt x="698" y="1"/>
                          </a:lnTo>
                          <a:lnTo>
                            <a:pt x="680" y="0"/>
                          </a:lnTo>
                          <a:lnTo>
                            <a:pt x="662" y="0"/>
                          </a:lnTo>
                          <a:lnTo>
                            <a:pt x="643" y="0"/>
                          </a:lnTo>
                          <a:lnTo>
                            <a:pt x="625" y="0"/>
                          </a:lnTo>
                          <a:lnTo>
                            <a:pt x="608" y="0"/>
                          </a:lnTo>
                          <a:lnTo>
                            <a:pt x="590" y="0"/>
                          </a:lnTo>
                          <a:lnTo>
                            <a:pt x="572" y="0"/>
                          </a:lnTo>
                          <a:lnTo>
                            <a:pt x="554" y="1"/>
                          </a:lnTo>
                          <a:lnTo>
                            <a:pt x="536" y="1"/>
                          </a:lnTo>
                          <a:lnTo>
                            <a:pt x="519" y="1"/>
                          </a:lnTo>
                          <a:lnTo>
                            <a:pt x="501" y="1"/>
                          </a:lnTo>
                          <a:lnTo>
                            <a:pt x="483" y="1"/>
                          </a:lnTo>
                          <a:lnTo>
                            <a:pt x="465" y="1"/>
                          </a:lnTo>
                          <a:lnTo>
                            <a:pt x="447" y="1"/>
                          </a:lnTo>
                          <a:lnTo>
                            <a:pt x="430" y="1"/>
                          </a:lnTo>
                          <a:lnTo>
                            <a:pt x="412" y="1"/>
                          </a:lnTo>
                          <a:lnTo>
                            <a:pt x="394" y="1"/>
                          </a:lnTo>
                          <a:lnTo>
                            <a:pt x="376" y="2"/>
                          </a:lnTo>
                          <a:lnTo>
                            <a:pt x="359" y="2"/>
                          </a:lnTo>
                          <a:lnTo>
                            <a:pt x="342" y="3"/>
                          </a:lnTo>
                          <a:lnTo>
                            <a:pt x="324" y="3"/>
                          </a:lnTo>
                          <a:lnTo>
                            <a:pt x="307" y="4"/>
                          </a:lnTo>
                          <a:lnTo>
                            <a:pt x="291" y="4"/>
                          </a:lnTo>
                          <a:lnTo>
                            <a:pt x="273" y="4"/>
                          </a:lnTo>
                          <a:lnTo>
                            <a:pt x="255" y="4"/>
                          </a:lnTo>
                          <a:lnTo>
                            <a:pt x="237" y="4"/>
                          </a:lnTo>
                          <a:lnTo>
                            <a:pt x="221" y="5"/>
                          </a:lnTo>
                          <a:lnTo>
                            <a:pt x="203" y="7"/>
                          </a:lnTo>
                          <a:lnTo>
                            <a:pt x="186" y="7"/>
                          </a:lnTo>
                          <a:lnTo>
                            <a:pt x="169" y="7"/>
                          </a:lnTo>
                          <a:lnTo>
                            <a:pt x="151" y="7"/>
                          </a:lnTo>
                          <a:lnTo>
                            <a:pt x="135" y="8"/>
                          </a:lnTo>
                          <a:lnTo>
                            <a:pt x="118" y="8"/>
                          </a:lnTo>
                          <a:lnTo>
                            <a:pt x="101" y="9"/>
                          </a:lnTo>
                          <a:lnTo>
                            <a:pt x="83" y="9"/>
                          </a:lnTo>
                          <a:lnTo>
                            <a:pt x="68" y="9"/>
                          </a:lnTo>
                          <a:lnTo>
                            <a:pt x="50" y="10"/>
                          </a:lnTo>
                          <a:lnTo>
                            <a:pt x="33" y="11"/>
                          </a:lnTo>
                          <a:lnTo>
                            <a:pt x="17" y="11"/>
                          </a:lnTo>
                          <a:lnTo>
                            <a:pt x="0" y="13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42" name="Freeform 196"/>
                    <p:cNvSpPr>
                      <a:spLocks/>
                    </p:cNvSpPr>
                    <p:nvPr/>
                  </p:nvSpPr>
                  <p:spPr bwMode="auto">
                    <a:xfrm>
                      <a:off x="5285" y="1836"/>
                      <a:ext cx="67" cy="128"/>
                    </a:xfrm>
                    <a:custGeom>
                      <a:avLst/>
                      <a:gdLst>
                        <a:gd name="T0" fmla="*/ 4 w 202"/>
                        <a:gd name="T1" fmla="*/ 1 h 383"/>
                        <a:gd name="T2" fmla="*/ 3 w 202"/>
                        <a:gd name="T3" fmla="*/ 2 h 383"/>
                        <a:gd name="T4" fmla="*/ 3 w 202"/>
                        <a:gd name="T5" fmla="*/ 2 h 383"/>
                        <a:gd name="T6" fmla="*/ 3 w 202"/>
                        <a:gd name="T7" fmla="*/ 3 h 383"/>
                        <a:gd name="T8" fmla="*/ 3 w 202"/>
                        <a:gd name="T9" fmla="*/ 4 h 383"/>
                        <a:gd name="T10" fmla="*/ 2 w 202"/>
                        <a:gd name="T11" fmla="*/ 4 h 383"/>
                        <a:gd name="T12" fmla="*/ 2 w 202"/>
                        <a:gd name="T13" fmla="*/ 5 h 383"/>
                        <a:gd name="T14" fmla="*/ 2 w 202"/>
                        <a:gd name="T15" fmla="*/ 6 h 383"/>
                        <a:gd name="T16" fmla="*/ 2 w 202"/>
                        <a:gd name="T17" fmla="*/ 6 h 383"/>
                        <a:gd name="T18" fmla="*/ 1 w 202"/>
                        <a:gd name="T19" fmla="*/ 7 h 383"/>
                        <a:gd name="T20" fmla="*/ 1 w 202"/>
                        <a:gd name="T21" fmla="*/ 8 h 383"/>
                        <a:gd name="T22" fmla="*/ 1 w 202"/>
                        <a:gd name="T23" fmla="*/ 8 h 383"/>
                        <a:gd name="T24" fmla="*/ 1 w 202"/>
                        <a:gd name="T25" fmla="*/ 9 h 383"/>
                        <a:gd name="T26" fmla="*/ 1 w 202"/>
                        <a:gd name="T27" fmla="*/ 10 h 383"/>
                        <a:gd name="T28" fmla="*/ 1 w 202"/>
                        <a:gd name="T29" fmla="*/ 10 h 383"/>
                        <a:gd name="T30" fmla="*/ 1 w 202"/>
                        <a:gd name="T31" fmla="*/ 11 h 383"/>
                        <a:gd name="T32" fmla="*/ 0 w 202"/>
                        <a:gd name="T33" fmla="*/ 11 h 383"/>
                        <a:gd name="T34" fmla="*/ 0 w 202"/>
                        <a:gd name="T35" fmla="*/ 12 h 383"/>
                        <a:gd name="T36" fmla="*/ 0 w 202"/>
                        <a:gd name="T37" fmla="*/ 13 h 383"/>
                        <a:gd name="T38" fmla="*/ 0 w 202"/>
                        <a:gd name="T39" fmla="*/ 13 h 383"/>
                        <a:gd name="T40" fmla="*/ 0 w 202"/>
                        <a:gd name="T41" fmla="*/ 14 h 383"/>
                        <a:gd name="T42" fmla="*/ 3 w 202"/>
                        <a:gd name="T43" fmla="*/ 14 h 383"/>
                        <a:gd name="T44" fmla="*/ 3 w 202"/>
                        <a:gd name="T45" fmla="*/ 14 h 383"/>
                        <a:gd name="T46" fmla="*/ 4 w 202"/>
                        <a:gd name="T47" fmla="*/ 13 h 383"/>
                        <a:gd name="T48" fmla="*/ 4 w 202"/>
                        <a:gd name="T49" fmla="*/ 12 h 383"/>
                        <a:gd name="T50" fmla="*/ 4 w 202"/>
                        <a:gd name="T51" fmla="*/ 12 h 383"/>
                        <a:gd name="T52" fmla="*/ 4 w 202"/>
                        <a:gd name="T53" fmla="*/ 11 h 383"/>
                        <a:gd name="T54" fmla="*/ 4 w 202"/>
                        <a:gd name="T55" fmla="*/ 11 h 383"/>
                        <a:gd name="T56" fmla="*/ 4 w 202"/>
                        <a:gd name="T57" fmla="*/ 10 h 383"/>
                        <a:gd name="T58" fmla="*/ 4 w 202"/>
                        <a:gd name="T59" fmla="*/ 9 h 383"/>
                        <a:gd name="T60" fmla="*/ 5 w 202"/>
                        <a:gd name="T61" fmla="*/ 9 h 383"/>
                        <a:gd name="T62" fmla="*/ 5 w 202"/>
                        <a:gd name="T63" fmla="*/ 8 h 383"/>
                        <a:gd name="T64" fmla="*/ 5 w 202"/>
                        <a:gd name="T65" fmla="*/ 8 h 383"/>
                        <a:gd name="T66" fmla="*/ 5 w 202"/>
                        <a:gd name="T67" fmla="*/ 7 h 383"/>
                        <a:gd name="T68" fmla="*/ 5 w 202"/>
                        <a:gd name="T69" fmla="*/ 6 h 383"/>
                        <a:gd name="T70" fmla="*/ 6 w 202"/>
                        <a:gd name="T71" fmla="*/ 5 h 383"/>
                        <a:gd name="T72" fmla="*/ 6 w 202"/>
                        <a:gd name="T73" fmla="*/ 5 h 383"/>
                        <a:gd name="T74" fmla="*/ 6 w 202"/>
                        <a:gd name="T75" fmla="*/ 4 h 383"/>
                        <a:gd name="T76" fmla="*/ 6 w 202"/>
                        <a:gd name="T77" fmla="*/ 3 h 383"/>
                        <a:gd name="T78" fmla="*/ 7 w 202"/>
                        <a:gd name="T79" fmla="*/ 3 h 383"/>
                        <a:gd name="T80" fmla="*/ 7 w 202"/>
                        <a:gd name="T81" fmla="*/ 2 h 383"/>
                        <a:gd name="T82" fmla="*/ 7 w 202"/>
                        <a:gd name="T83" fmla="*/ 1 h 383"/>
                        <a:gd name="T84" fmla="*/ 7 w 202"/>
                        <a:gd name="T85" fmla="*/ 0 h 383"/>
                        <a:gd name="T86" fmla="*/ 4 w 202"/>
                        <a:gd name="T87" fmla="*/ 0 h 383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202"/>
                        <a:gd name="T133" fmla="*/ 0 h 383"/>
                        <a:gd name="T134" fmla="*/ 202 w 202"/>
                        <a:gd name="T135" fmla="*/ 383 h 383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202" h="383">
                          <a:moveTo>
                            <a:pt x="109" y="6"/>
                          </a:moveTo>
                          <a:lnTo>
                            <a:pt x="104" y="13"/>
                          </a:lnTo>
                          <a:lnTo>
                            <a:pt x="101" y="20"/>
                          </a:lnTo>
                          <a:lnTo>
                            <a:pt x="98" y="27"/>
                          </a:lnTo>
                          <a:lnTo>
                            <a:pt x="96" y="34"/>
                          </a:lnTo>
                          <a:lnTo>
                            <a:pt x="94" y="42"/>
                          </a:lnTo>
                          <a:lnTo>
                            <a:pt x="90" y="49"/>
                          </a:lnTo>
                          <a:lnTo>
                            <a:pt x="88" y="56"/>
                          </a:lnTo>
                          <a:lnTo>
                            <a:pt x="85" y="63"/>
                          </a:lnTo>
                          <a:lnTo>
                            <a:pt x="82" y="69"/>
                          </a:lnTo>
                          <a:lnTo>
                            <a:pt x="79" y="76"/>
                          </a:lnTo>
                          <a:lnTo>
                            <a:pt x="77" y="82"/>
                          </a:lnTo>
                          <a:lnTo>
                            <a:pt x="75" y="88"/>
                          </a:lnTo>
                          <a:lnTo>
                            <a:pt x="72" y="95"/>
                          </a:lnTo>
                          <a:lnTo>
                            <a:pt x="70" y="101"/>
                          </a:lnTo>
                          <a:lnTo>
                            <a:pt x="68" y="108"/>
                          </a:lnTo>
                          <a:lnTo>
                            <a:pt x="65" y="114"/>
                          </a:lnTo>
                          <a:lnTo>
                            <a:pt x="63" y="121"/>
                          </a:lnTo>
                          <a:lnTo>
                            <a:pt x="61" y="126"/>
                          </a:lnTo>
                          <a:lnTo>
                            <a:pt x="58" y="133"/>
                          </a:lnTo>
                          <a:lnTo>
                            <a:pt x="56" y="139"/>
                          </a:lnTo>
                          <a:lnTo>
                            <a:pt x="53" y="145"/>
                          </a:lnTo>
                          <a:lnTo>
                            <a:pt x="52" y="152"/>
                          </a:lnTo>
                          <a:lnTo>
                            <a:pt x="50" y="157"/>
                          </a:lnTo>
                          <a:lnTo>
                            <a:pt x="49" y="164"/>
                          </a:lnTo>
                          <a:lnTo>
                            <a:pt x="46" y="170"/>
                          </a:lnTo>
                          <a:lnTo>
                            <a:pt x="45" y="175"/>
                          </a:lnTo>
                          <a:lnTo>
                            <a:pt x="43" y="180"/>
                          </a:lnTo>
                          <a:lnTo>
                            <a:pt x="42" y="186"/>
                          </a:lnTo>
                          <a:lnTo>
                            <a:pt x="39" y="192"/>
                          </a:lnTo>
                          <a:lnTo>
                            <a:pt x="38" y="198"/>
                          </a:lnTo>
                          <a:lnTo>
                            <a:pt x="37" y="204"/>
                          </a:lnTo>
                          <a:lnTo>
                            <a:pt x="36" y="210"/>
                          </a:lnTo>
                          <a:lnTo>
                            <a:pt x="33" y="215"/>
                          </a:lnTo>
                          <a:lnTo>
                            <a:pt x="32" y="221"/>
                          </a:lnTo>
                          <a:lnTo>
                            <a:pt x="31" y="226"/>
                          </a:lnTo>
                          <a:lnTo>
                            <a:pt x="28" y="232"/>
                          </a:lnTo>
                          <a:lnTo>
                            <a:pt x="28" y="237"/>
                          </a:lnTo>
                          <a:lnTo>
                            <a:pt x="26" y="243"/>
                          </a:lnTo>
                          <a:lnTo>
                            <a:pt x="25" y="248"/>
                          </a:lnTo>
                          <a:lnTo>
                            <a:pt x="23" y="253"/>
                          </a:lnTo>
                          <a:lnTo>
                            <a:pt x="21" y="259"/>
                          </a:lnTo>
                          <a:lnTo>
                            <a:pt x="20" y="264"/>
                          </a:lnTo>
                          <a:lnTo>
                            <a:pt x="20" y="269"/>
                          </a:lnTo>
                          <a:lnTo>
                            <a:pt x="18" y="275"/>
                          </a:lnTo>
                          <a:lnTo>
                            <a:pt x="18" y="281"/>
                          </a:lnTo>
                          <a:lnTo>
                            <a:pt x="15" y="286"/>
                          </a:lnTo>
                          <a:lnTo>
                            <a:pt x="15" y="291"/>
                          </a:lnTo>
                          <a:lnTo>
                            <a:pt x="14" y="297"/>
                          </a:lnTo>
                          <a:lnTo>
                            <a:pt x="13" y="302"/>
                          </a:lnTo>
                          <a:lnTo>
                            <a:pt x="12" y="307"/>
                          </a:lnTo>
                          <a:lnTo>
                            <a:pt x="11" y="312"/>
                          </a:lnTo>
                          <a:lnTo>
                            <a:pt x="11" y="319"/>
                          </a:lnTo>
                          <a:lnTo>
                            <a:pt x="8" y="324"/>
                          </a:lnTo>
                          <a:lnTo>
                            <a:pt x="7" y="329"/>
                          </a:lnTo>
                          <a:lnTo>
                            <a:pt x="7" y="334"/>
                          </a:lnTo>
                          <a:lnTo>
                            <a:pt x="7" y="340"/>
                          </a:lnTo>
                          <a:lnTo>
                            <a:pt x="5" y="345"/>
                          </a:lnTo>
                          <a:lnTo>
                            <a:pt x="5" y="350"/>
                          </a:lnTo>
                          <a:lnTo>
                            <a:pt x="5" y="356"/>
                          </a:lnTo>
                          <a:lnTo>
                            <a:pt x="4" y="362"/>
                          </a:lnTo>
                          <a:lnTo>
                            <a:pt x="2" y="367"/>
                          </a:lnTo>
                          <a:lnTo>
                            <a:pt x="2" y="372"/>
                          </a:lnTo>
                          <a:lnTo>
                            <a:pt x="1" y="378"/>
                          </a:lnTo>
                          <a:lnTo>
                            <a:pt x="0" y="383"/>
                          </a:lnTo>
                          <a:lnTo>
                            <a:pt x="93" y="383"/>
                          </a:lnTo>
                          <a:lnTo>
                            <a:pt x="93" y="378"/>
                          </a:lnTo>
                          <a:lnTo>
                            <a:pt x="94" y="372"/>
                          </a:lnTo>
                          <a:lnTo>
                            <a:pt x="94" y="367"/>
                          </a:lnTo>
                          <a:lnTo>
                            <a:pt x="95" y="362"/>
                          </a:lnTo>
                          <a:lnTo>
                            <a:pt x="96" y="357"/>
                          </a:lnTo>
                          <a:lnTo>
                            <a:pt x="96" y="351"/>
                          </a:lnTo>
                          <a:lnTo>
                            <a:pt x="98" y="347"/>
                          </a:lnTo>
                          <a:lnTo>
                            <a:pt x="98" y="342"/>
                          </a:lnTo>
                          <a:lnTo>
                            <a:pt x="100" y="336"/>
                          </a:lnTo>
                          <a:lnTo>
                            <a:pt x="101" y="331"/>
                          </a:lnTo>
                          <a:lnTo>
                            <a:pt x="101" y="325"/>
                          </a:lnTo>
                          <a:lnTo>
                            <a:pt x="103" y="321"/>
                          </a:lnTo>
                          <a:lnTo>
                            <a:pt x="104" y="315"/>
                          </a:lnTo>
                          <a:lnTo>
                            <a:pt x="107" y="310"/>
                          </a:lnTo>
                          <a:lnTo>
                            <a:pt x="107" y="304"/>
                          </a:lnTo>
                          <a:lnTo>
                            <a:pt x="109" y="299"/>
                          </a:lnTo>
                          <a:lnTo>
                            <a:pt x="109" y="293"/>
                          </a:lnTo>
                          <a:lnTo>
                            <a:pt x="112" y="288"/>
                          </a:lnTo>
                          <a:lnTo>
                            <a:pt x="113" y="284"/>
                          </a:lnTo>
                          <a:lnTo>
                            <a:pt x="114" y="278"/>
                          </a:lnTo>
                          <a:lnTo>
                            <a:pt x="116" y="272"/>
                          </a:lnTo>
                          <a:lnTo>
                            <a:pt x="117" y="266"/>
                          </a:lnTo>
                          <a:lnTo>
                            <a:pt x="119" y="261"/>
                          </a:lnTo>
                          <a:lnTo>
                            <a:pt x="121" y="255"/>
                          </a:lnTo>
                          <a:lnTo>
                            <a:pt x="122" y="249"/>
                          </a:lnTo>
                          <a:lnTo>
                            <a:pt x="125" y="243"/>
                          </a:lnTo>
                          <a:lnTo>
                            <a:pt x="126" y="237"/>
                          </a:lnTo>
                          <a:lnTo>
                            <a:pt x="127" y="233"/>
                          </a:lnTo>
                          <a:lnTo>
                            <a:pt x="129" y="227"/>
                          </a:lnTo>
                          <a:lnTo>
                            <a:pt x="132" y="221"/>
                          </a:lnTo>
                          <a:lnTo>
                            <a:pt x="133" y="215"/>
                          </a:lnTo>
                          <a:lnTo>
                            <a:pt x="134" y="209"/>
                          </a:lnTo>
                          <a:lnTo>
                            <a:pt x="136" y="203"/>
                          </a:lnTo>
                          <a:lnTo>
                            <a:pt x="138" y="197"/>
                          </a:lnTo>
                          <a:lnTo>
                            <a:pt x="140" y="190"/>
                          </a:lnTo>
                          <a:lnTo>
                            <a:pt x="142" y="185"/>
                          </a:lnTo>
                          <a:lnTo>
                            <a:pt x="144" y="178"/>
                          </a:lnTo>
                          <a:lnTo>
                            <a:pt x="145" y="172"/>
                          </a:lnTo>
                          <a:lnTo>
                            <a:pt x="147" y="166"/>
                          </a:lnTo>
                          <a:lnTo>
                            <a:pt x="150" y="160"/>
                          </a:lnTo>
                          <a:lnTo>
                            <a:pt x="152" y="154"/>
                          </a:lnTo>
                          <a:lnTo>
                            <a:pt x="153" y="147"/>
                          </a:lnTo>
                          <a:lnTo>
                            <a:pt x="155" y="141"/>
                          </a:lnTo>
                          <a:lnTo>
                            <a:pt x="158" y="134"/>
                          </a:lnTo>
                          <a:lnTo>
                            <a:pt x="159" y="128"/>
                          </a:lnTo>
                          <a:lnTo>
                            <a:pt x="163" y="121"/>
                          </a:lnTo>
                          <a:lnTo>
                            <a:pt x="164" y="116"/>
                          </a:lnTo>
                          <a:lnTo>
                            <a:pt x="166" y="109"/>
                          </a:lnTo>
                          <a:lnTo>
                            <a:pt x="168" y="103"/>
                          </a:lnTo>
                          <a:lnTo>
                            <a:pt x="171" y="96"/>
                          </a:lnTo>
                          <a:lnTo>
                            <a:pt x="172" y="89"/>
                          </a:lnTo>
                          <a:lnTo>
                            <a:pt x="174" y="83"/>
                          </a:lnTo>
                          <a:lnTo>
                            <a:pt x="177" y="76"/>
                          </a:lnTo>
                          <a:lnTo>
                            <a:pt x="179" y="70"/>
                          </a:lnTo>
                          <a:lnTo>
                            <a:pt x="182" y="63"/>
                          </a:lnTo>
                          <a:lnTo>
                            <a:pt x="184" y="56"/>
                          </a:lnTo>
                          <a:lnTo>
                            <a:pt x="185" y="49"/>
                          </a:lnTo>
                          <a:lnTo>
                            <a:pt x="187" y="43"/>
                          </a:lnTo>
                          <a:lnTo>
                            <a:pt x="190" y="36"/>
                          </a:lnTo>
                          <a:lnTo>
                            <a:pt x="192" y="29"/>
                          </a:lnTo>
                          <a:lnTo>
                            <a:pt x="195" y="21"/>
                          </a:lnTo>
                          <a:lnTo>
                            <a:pt x="197" y="15"/>
                          </a:lnTo>
                          <a:lnTo>
                            <a:pt x="198" y="7"/>
                          </a:lnTo>
                          <a:lnTo>
                            <a:pt x="202" y="0"/>
                          </a:lnTo>
                          <a:lnTo>
                            <a:pt x="109" y="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43" name="Freeform 197"/>
                    <p:cNvSpPr>
                      <a:spLocks/>
                    </p:cNvSpPr>
                    <p:nvPr/>
                  </p:nvSpPr>
                  <p:spPr bwMode="auto">
                    <a:xfrm>
                      <a:off x="5695" y="1837"/>
                      <a:ext cx="64" cy="124"/>
                    </a:xfrm>
                    <a:custGeom>
                      <a:avLst/>
                      <a:gdLst>
                        <a:gd name="T0" fmla="*/ 0 w 193"/>
                        <a:gd name="T1" fmla="*/ 2 h 372"/>
                        <a:gd name="T2" fmla="*/ 0 w 193"/>
                        <a:gd name="T3" fmla="*/ 3 h 372"/>
                        <a:gd name="T4" fmla="*/ 1 w 193"/>
                        <a:gd name="T5" fmla="*/ 3 h 372"/>
                        <a:gd name="T6" fmla="*/ 1 w 193"/>
                        <a:gd name="T7" fmla="*/ 4 h 372"/>
                        <a:gd name="T8" fmla="*/ 1 w 193"/>
                        <a:gd name="T9" fmla="*/ 4 h 372"/>
                        <a:gd name="T10" fmla="*/ 2 w 193"/>
                        <a:gd name="T11" fmla="*/ 5 h 372"/>
                        <a:gd name="T12" fmla="*/ 2 w 193"/>
                        <a:gd name="T13" fmla="*/ 6 h 372"/>
                        <a:gd name="T14" fmla="*/ 2 w 193"/>
                        <a:gd name="T15" fmla="*/ 6 h 372"/>
                        <a:gd name="T16" fmla="*/ 2 w 193"/>
                        <a:gd name="T17" fmla="*/ 7 h 372"/>
                        <a:gd name="T18" fmla="*/ 3 w 193"/>
                        <a:gd name="T19" fmla="*/ 7 h 372"/>
                        <a:gd name="T20" fmla="*/ 3 w 193"/>
                        <a:gd name="T21" fmla="*/ 8 h 372"/>
                        <a:gd name="T22" fmla="*/ 3 w 193"/>
                        <a:gd name="T23" fmla="*/ 9 h 372"/>
                        <a:gd name="T24" fmla="*/ 3 w 193"/>
                        <a:gd name="T25" fmla="*/ 9 h 372"/>
                        <a:gd name="T26" fmla="*/ 3 w 193"/>
                        <a:gd name="T27" fmla="*/ 10 h 372"/>
                        <a:gd name="T28" fmla="*/ 3 w 193"/>
                        <a:gd name="T29" fmla="*/ 10 h 372"/>
                        <a:gd name="T30" fmla="*/ 3 w 193"/>
                        <a:gd name="T31" fmla="*/ 11 h 372"/>
                        <a:gd name="T32" fmla="*/ 4 w 193"/>
                        <a:gd name="T33" fmla="*/ 11 h 372"/>
                        <a:gd name="T34" fmla="*/ 4 w 193"/>
                        <a:gd name="T35" fmla="*/ 12 h 372"/>
                        <a:gd name="T36" fmla="*/ 4 w 193"/>
                        <a:gd name="T37" fmla="*/ 12 h 372"/>
                        <a:gd name="T38" fmla="*/ 4 w 193"/>
                        <a:gd name="T39" fmla="*/ 13 h 372"/>
                        <a:gd name="T40" fmla="*/ 4 w 193"/>
                        <a:gd name="T41" fmla="*/ 13 h 372"/>
                        <a:gd name="T42" fmla="*/ 4 w 193"/>
                        <a:gd name="T43" fmla="*/ 14 h 372"/>
                        <a:gd name="T44" fmla="*/ 7 w 193"/>
                        <a:gd name="T45" fmla="*/ 13 h 372"/>
                        <a:gd name="T46" fmla="*/ 7 w 193"/>
                        <a:gd name="T47" fmla="*/ 13 h 372"/>
                        <a:gd name="T48" fmla="*/ 7 w 193"/>
                        <a:gd name="T49" fmla="*/ 12 h 372"/>
                        <a:gd name="T50" fmla="*/ 7 w 193"/>
                        <a:gd name="T51" fmla="*/ 11 h 372"/>
                        <a:gd name="T52" fmla="*/ 7 w 193"/>
                        <a:gd name="T53" fmla="*/ 11 h 372"/>
                        <a:gd name="T54" fmla="*/ 7 w 193"/>
                        <a:gd name="T55" fmla="*/ 10 h 372"/>
                        <a:gd name="T56" fmla="*/ 7 w 193"/>
                        <a:gd name="T57" fmla="*/ 10 h 372"/>
                        <a:gd name="T58" fmla="*/ 6 w 193"/>
                        <a:gd name="T59" fmla="*/ 9 h 372"/>
                        <a:gd name="T60" fmla="*/ 6 w 193"/>
                        <a:gd name="T61" fmla="*/ 8 h 372"/>
                        <a:gd name="T62" fmla="*/ 6 w 193"/>
                        <a:gd name="T63" fmla="*/ 8 h 372"/>
                        <a:gd name="T64" fmla="*/ 6 w 193"/>
                        <a:gd name="T65" fmla="*/ 7 h 372"/>
                        <a:gd name="T66" fmla="*/ 6 w 193"/>
                        <a:gd name="T67" fmla="*/ 6 h 372"/>
                        <a:gd name="T68" fmla="*/ 5 w 193"/>
                        <a:gd name="T69" fmla="*/ 6 h 372"/>
                        <a:gd name="T70" fmla="*/ 5 w 193"/>
                        <a:gd name="T71" fmla="*/ 5 h 372"/>
                        <a:gd name="T72" fmla="*/ 5 w 193"/>
                        <a:gd name="T73" fmla="*/ 4 h 372"/>
                        <a:gd name="T74" fmla="*/ 5 w 193"/>
                        <a:gd name="T75" fmla="*/ 4 h 372"/>
                        <a:gd name="T76" fmla="*/ 4 w 193"/>
                        <a:gd name="T77" fmla="*/ 3 h 372"/>
                        <a:gd name="T78" fmla="*/ 4 w 193"/>
                        <a:gd name="T79" fmla="*/ 3 h 372"/>
                        <a:gd name="T80" fmla="*/ 4 w 193"/>
                        <a:gd name="T81" fmla="*/ 2 h 372"/>
                        <a:gd name="T82" fmla="*/ 3 w 193"/>
                        <a:gd name="T83" fmla="*/ 1 h 372"/>
                        <a:gd name="T84" fmla="*/ 3 w 193"/>
                        <a:gd name="T85" fmla="*/ 0 h 372"/>
                        <a:gd name="T86" fmla="*/ 3 w 193"/>
                        <a:gd name="T87" fmla="*/ 0 h 372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193"/>
                        <a:gd name="T133" fmla="*/ 0 h 372"/>
                        <a:gd name="T134" fmla="*/ 193 w 193"/>
                        <a:gd name="T135" fmla="*/ 372 h 372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193" h="372">
                          <a:moveTo>
                            <a:pt x="74" y="0"/>
                          </a:moveTo>
                          <a:lnTo>
                            <a:pt x="0" y="49"/>
                          </a:lnTo>
                          <a:lnTo>
                            <a:pt x="3" y="54"/>
                          </a:lnTo>
                          <a:lnTo>
                            <a:pt x="5" y="60"/>
                          </a:lnTo>
                          <a:lnTo>
                            <a:pt x="9" y="66"/>
                          </a:lnTo>
                          <a:lnTo>
                            <a:pt x="11" y="72"/>
                          </a:lnTo>
                          <a:lnTo>
                            <a:pt x="15" y="76"/>
                          </a:lnTo>
                          <a:lnTo>
                            <a:pt x="17" y="82"/>
                          </a:lnTo>
                          <a:lnTo>
                            <a:pt x="21" y="88"/>
                          </a:lnTo>
                          <a:lnTo>
                            <a:pt x="23" y="94"/>
                          </a:lnTo>
                          <a:lnTo>
                            <a:pt x="25" y="99"/>
                          </a:lnTo>
                          <a:lnTo>
                            <a:pt x="28" y="104"/>
                          </a:lnTo>
                          <a:lnTo>
                            <a:pt x="30" y="110"/>
                          </a:lnTo>
                          <a:lnTo>
                            <a:pt x="34" y="114"/>
                          </a:lnTo>
                          <a:lnTo>
                            <a:pt x="36" y="120"/>
                          </a:lnTo>
                          <a:lnTo>
                            <a:pt x="38" y="126"/>
                          </a:lnTo>
                          <a:lnTo>
                            <a:pt x="41" y="131"/>
                          </a:lnTo>
                          <a:lnTo>
                            <a:pt x="43" y="137"/>
                          </a:lnTo>
                          <a:lnTo>
                            <a:pt x="45" y="142"/>
                          </a:lnTo>
                          <a:lnTo>
                            <a:pt x="48" y="148"/>
                          </a:lnTo>
                          <a:lnTo>
                            <a:pt x="50" y="152"/>
                          </a:lnTo>
                          <a:lnTo>
                            <a:pt x="53" y="157"/>
                          </a:lnTo>
                          <a:lnTo>
                            <a:pt x="54" y="162"/>
                          </a:lnTo>
                          <a:lnTo>
                            <a:pt x="56" y="168"/>
                          </a:lnTo>
                          <a:lnTo>
                            <a:pt x="59" y="173"/>
                          </a:lnTo>
                          <a:lnTo>
                            <a:pt x="61" y="178"/>
                          </a:lnTo>
                          <a:lnTo>
                            <a:pt x="63" y="183"/>
                          </a:lnTo>
                          <a:lnTo>
                            <a:pt x="64" y="188"/>
                          </a:lnTo>
                          <a:lnTo>
                            <a:pt x="66" y="194"/>
                          </a:lnTo>
                          <a:lnTo>
                            <a:pt x="68" y="199"/>
                          </a:lnTo>
                          <a:lnTo>
                            <a:pt x="70" y="203"/>
                          </a:lnTo>
                          <a:lnTo>
                            <a:pt x="72" y="209"/>
                          </a:lnTo>
                          <a:lnTo>
                            <a:pt x="74" y="214"/>
                          </a:lnTo>
                          <a:lnTo>
                            <a:pt x="76" y="220"/>
                          </a:lnTo>
                          <a:lnTo>
                            <a:pt x="78" y="225"/>
                          </a:lnTo>
                          <a:lnTo>
                            <a:pt x="79" y="230"/>
                          </a:lnTo>
                          <a:lnTo>
                            <a:pt x="80" y="234"/>
                          </a:lnTo>
                          <a:lnTo>
                            <a:pt x="81" y="239"/>
                          </a:lnTo>
                          <a:lnTo>
                            <a:pt x="83" y="244"/>
                          </a:lnTo>
                          <a:lnTo>
                            <a:pt x="85" y="248"/>
                          </a:lnTo>
                          <a:lnTo>
                            <a:pt x="86" y="253"/>
                          </a:lnTo>
                          <a:lnTo>
                            <a:pt x="87" y="259"/>
                          </a:lnTo>
                          <a:lnTo>
                            <a:pt x="89" y="264"/>
                          </a:lnTo>
                          <a:lnTo>
                            <a:pt x="89" y="269"/>
                          </a:lnTo>
                          <a:lnTo>
                            <a:pt x="92" y="273"/>
                          </a:lnTo>
                          <a:lnTo>
                            <a:pt x="92" y="278"/>
                          </a:lnTo>
                          <a:lnTo>
                            <a:pt x="93" y="283"/>
                          </a:lnTo>
                          <a:lnTo>
                            <a:pt x="94" y="288"/>
                          </a:lnTo>
                          <a:lnTo>
                            <a:pt x="95" y="292"/>
                          </a:lnTo>
                          <a:lnTo>
                            <a:pt x="97" y="297"/>
                          </a:lnTo>
                          <a:lnTo>
                            <a:pt x="97" y="302"/>
                          </a:lnTo>
                          <a:lnTo>
                            <a:pt x="98" y="307"/>
                          </a:lnTo>
                          <a:lnTo>
                            <a:pt x="99" y="311"/>
                          </a:lnTo>
                          <a:lnTo>
                            <a:pt x="99" y="316"/>
                          </a:lnTo>
                          <a:lnTo>
                            <a:pt x="100" y="320"/>
                          </a:lnTo>
                          <a:lnTo>
                            <a:pt x="101" y="324"/>
                          </a:lnTo>
                          <a:lnTo>
                            <a:pt x="101" y="329"/>
                          </a:lnTo>
                          <a:lnTo>
                            <a:pt x="102" y="335"/>
                          </a:lnTo>
                          <a:lnTo>
                            <a:pt x="102" y="339"/>
                          </a:lnTo>
                          <a:lnTo>
                            <a:pt x="104" y="343"/>
                          </a:lnTo>
                          <a:lnTo>
                            <a:pt x="104" y="348"/>
                          </a:lnTo>
                          <a:lnTo>
                            <a:pt x="104" y="353"/>
                          </a:lnTo>
                          <a:lnTo>
                            <a:pt x="105" y="358"/>
                          </a:lnTo>
                          <a:lnTo>
                            <a:pt x="105" y="362"/>
                          </a:lnTo>
                          <a:lnTo>
                            <a:pt x="106" y="367"/>
                          </a:lnTo>
                          <a:lnTo>
                            <a:pt x="106" y="372"/>
                          </a:lnTo>
                          <a:lnTo>
                            <a:pt x="193" y="366"/>
                          </a:lnTo>
                          <a:lnTo>
                            <a:pt x="191" y="360"/>
                          </a:lnTo>
                          <a:lnTo>
                            <a:pt x="191" y="355"/>
                          </a:lnTo>
                          <a:lnTo>
                            <a:pt x="190" y="349"/>
                          </a:lnTo>
                          <a:lnTo>
                            <a:pt x="190" y="345"/>
                          </a:lnTo>
                          <a:lnTo>
                            <a:pt x="190" y="340"/>
                          </a:lnTo>
                          <a:lnTo>
                            <a:pt x="189" y="334"/>
                          </a:lnTo>
                          <a:lnTo>
                            <a:pt x="188" y="329"/>
                          </a:lnTo>
                          <a:lnTo>
                            <a:pt x="188" y="323"/>
                          </a:lnTo>
                          <a:lnTo>
                            <a:pt x="188" y="317"/>
                          </a:lnTo>
                          <a:lnTo>
                            <a:pt x="186" y="313"/>
                          </a:lnTo>
                          <a:lnTo>
                            <a:pt x="186" y="307"/>
                          </a:lnTo>
                          <a:lnTo>
                            <a:pt x="186" y="302"/>
                          </a:lnTo>
                          <a:lnTo>
                            <a:pt x="183" y="297"/>
                          </a:lnTo>
                          <a:lnTo>
                            <a:pt x="182" y="291"/>
                          </a:lnTo>
                          <a:lnTo>
                            <a:pt x="182" y="286"/>
                          </a:lnTo>
                          <a:lnTo>
                            <a:pt x="182" y="282"/>
                          </a:lnTo>
                          <a:lnTo>
                            <a:pt x="180" y="276"/>
                          </a:lnTo>
                          <a:lnTo>
                            <a:pt x="180" y="269"/>
                          </a:lnTo>
                          <a:lnTo>
                            <a:pt x="177" y="264"/>
                          </a:lnTo>
                          <a:lnTo>
                            <a:pt x="177" y="259"/>
                          </a:lnTo>
                          <a:lnTo>
                            <a:pt x="175" y="253"/>
                          </a:lnTo>
                          <a:lnTo>
                            <a:pt x="174" y="247"/>
                          </a:lnTo>
                          <a:lnTo>
                            <a:pt x="172" y="241"/>
                          </a:lnTo>
                          <a:lnTo>
                            <a:pt x="171" y="235"/>
                          </a:lnTo>
                          <a:lnTo>
                            <a:pt x="170" y="231"/>
                          </a:lnTo>
                          <a:lnTo>
                            <a:pt x="168" y="225"/>
                          </a:lnTo>
                          <a:lnTo>
                            <a:pt x="167" y="219"/>
                          </a:lnTo>
                          <a:lnTo>
                            <a:pt x="165" y="214"/>
                          </a:lnTo>
                          <a:lnTo>
                            <a:pt x="163" y="208"/>
                          </a:lnTo>
                          <a:lnTo>
                            <a:pt x="162" y="203"/>
                          </a:lnTo>
                          <a:lnTo>
                            <a:pt x="159" y="197"/>
                          </a:lnTo>
                          <a:lnTo>
                            <a:pt x="158" y="192"/>
                          </a:lnTo>
                          <a:lnTo>
                            <a:pt x="156" y="186"/>
                          </a:lnTo>
                          <a:lnTo>
                            <a:pt x="155" y="180"/>
                          </a:lnTo>
                          <a:lnTo>
                            <a:pt x="152" y="175"/>
                          </a:lnTo>
                          <a:lnTo>
                            <a:pt x="150" y="169"/>
                          </a:lnTo>
                          <a:lnTo>
                            <a:pt x="148" y="163"/>
                          </a:lnTo>
                          <a:lnTo>
                            <a:pt x="146" y="157"/>
                          </a:lnTo>
                          <a:lnTo>
                            <a:pt x="144" y="152"/>
                          </a:lnTo>
                          <a:lnTo>
                            <a:pt x="142" y="145"/>
                          </a:lnTo>
                          <a:lnTo>
                            <a:pt x="139" y="139"/>
                          </a:lnTo>
                          <a:lnTo>
                            <a:pt x="137" y="135"/>
                          </a:lnTo>
                          <a:lnTo>
                            <a:pt x="134" y="127"/>
                          </a:lnTo>
                          <a:lnTo>
                            <a:pt x="132" y="121"/>
                          </a:lnTo>
                          <a:lnTo>
                            <a:pt x="130" y="116"/>
                          </a:lnTo>
                          <a:lnTo>
                            <a:pt x="127" y="110"/>
                          </a:lnTo>
                          <a:lnTo>
                            <a:pt x="125" y="104"/>
                          </a:lnTo>
                          <a:lnTo>
                            <a:pt x="123" y="99"/>
                          </a:lnTo>
                          <a:lnTo>
                            <a:pt x="119" y="92"/>
                          </a:lnTo>
                          <a:lnTo>
                            <a:pt x="117" y="86"/>
                          </a:lnTo>
                          <a:lnTo>
                            <a:pt x="114" y="80"/>
                          </a:lnTo>
                          <a:lnTo>
                            <a:pt x="111" y="74"/>
                          </a:lnTo>
                          <a:lnTo>
                            <a:pt x="108" y="68"/>
                          </a:lnTo>
                          <a:lnTo>
                            <a:pt x="105" y="62"/>
                          </a:lnTo>
                          <a:lnTo>
                            <a:pt x="102" y="56"/>
                          </a:lnTo>
                          <a:lnTo>
                            <a:pt x="99" y="50"/>
                          </a:lnTo>
                          <a:lnTo>
                            <a:pt x="97" y="43"/>
                          </a:lnTo>
                          <a:lnTo>
                            <a:pt x="93" y="37"/>
                          </a:lnTo>
                          <a:lnTo>
                            <a:pt x="89" y="31"/>
                          </a:lnTo>
                          <a:lnTo>
                            <a:pt x="86" y="25"/>
                          </a:lnTo>
                          <a:lnTo>
                            <a:pt x="83" y="18"/>
                          </a:lnTo>
                          <a:lnTo>
                            <a:pt x="80" y="12"/>
                          </a:lnTo>
                          <a:lnTo>
                            <a:pt x="76" y="5"/>
                          </a:lnTo>
                          <a:lnTo>
                            <a:pt x="7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44" name="Freeform 198"/>
                    <p:cNvSpPr>
                      <a:spLocks/>
                    </p:cNvSpPr>
                    <p:nvPr/>
                  </p:nvSpPr>
                  <p:spPr bwMode="auto">
                    <a:xfrm>
                      <a:off x="5361" y="1875"/>
                      <a:ext cx="25" cy="26"/>
                    </a:xfrm>
                    <a:custGeom>
                      <a:avLst/>
                      <a:gdLst>
                        <a:gd name="T0" fmla="*/ 1 w 77"/>
                        <a:gd name="T1" fmla="*/ 3 h 79"/>
                        <a:gd name="T2" fmla="*/ 2 w 77"/>
                        <a:gd name="T3" fmla="*/ 3 h 79"/>
                        <a:gd name="T4" fmla="*/ 2 w 77"/>
                        <a:gd name="T5" fmla="*/ 3 h 79"/>
                        <a:gd name="T6" fmla="*/ 2 w 77"/>
                        <a:gd name="T7" fmla="*/ 3 h 79"/>
                        <a:gd name="T8" fmla="*/ 2 w 77"/>
                        <a:gd name="T9" fmla="*/ 2 h 79"/>
                        <a:gd name="T10" fmla="*/ 2 w 77"/>
                        <a:gd name="T11" fmla="*/ 2 h 79"/>
                        <a:gd name="T12" fmla="*/ 3 w 77"/>
                        <a:gd name="T13" fmla="*/ 2 h 79"/>
                        <a:gd name="T14" fmla="*/ 3 w 77"/>
                        <a:gd name="T15" fmla="*/ 2 h 79"/>
                        <a:gd name="T16" fmla="*/ 3 w 77"/>
                        <a:gd name="T17" fmla="*/ 1 h 79"/>
                        <a:gd name="T18" fmla="*/ 3 w 77"/>
                        <a:gd name="T19" fmla="*/ 1 h 79"/>
                        <a:gd name="T20" fmla="*/ 2 w 77"/>
                        <a:gd name="T21" fmla="*/ 1 h 79"/>
                        <a:gd name="T22" fmla="*/ 2 w 77"/>
                        <a:gd name="T23" fmla="*/ 1 h 79"/>
                        <a:gd name="T24" fmla="*/ 2 w 77"/>
                        <a:gd name="T25" fmla="*/ 0 h 79"/>
                        <a:gd name="T26" fmla="*/ 2 w 77"/>
                        <a:gd name="T27" fmla="*/ 0 h 79"/>
                        <a:gd name="T28" fmla="*/ 2 w 77"/>
                        <a:gd name="T29" fmla="*/ 0 h 79"/>
                        <a:gd name="T30" fmla="*/ 1 w 77"/>
                        <a:gd name="T31" fmla="*/ 0 h 79"/>
                        <a:gd name="T32" fmla="*/ 1 w 77"/>
                        <a:gd name="T33" fmla="*/ 0 h 79"/>
                        <a:gd name="T34" fmla="*/ 1 w 77"/>
                        <a:gd name="T35" fmla="*/ 0 h 79"/>
                        <a:gd name="T36" fmla="*/ 1 w 77"/>
                        <a:gd name="T37" fmla="*/ 0 h 79"/>
                        <a:gd name="T38" fmla="*/ 1 w 77"/>
                        <a:gd name="T39" fmla="*/ 0 h 79"/>
                        <a:gd name="T40" fmla="*/ 0 w 77"/>
                        <a:gd name="T41" fmla="*/ 1 h 79"/>
                        <a:gd name="T42" fmla="*/ 0 w 77"/>
                        <a:gd name="T43" fmla="*/ 1 h 79"/>
                        <a:gd name="T44" fmla="*/ 0 w 77"/>
                        <a:gd name="T45" fmla="*/ 1 h 79"/>
                        <a:gd name="T46" fmla="*/ 0 w 77"/>
                        <a:gd name="T47" fmla="*/ 1 h 79"/>
                        <a:gd name="T48" fmla="*/ 0 w 77"/>
                        <a:gd name="T49" fmla="*/ 2 h 79"/>
                        <a:gd name="T50" fmla="*/ 0 w 77"/>
                        <a:gd name="T51" fmla="*/ 2 h 79"/>
                        <a:gd name="T52" fmla="*/ 0 w 77"/>
                        <a:gd name="T53" fmla="*/ 2 h 79"/>
                        <a:gd name="T54" fmla="*/ 0 w 77"/>
                        <a:gd name="T55" fmla="*/ 2 h 79"/>
                        <a:gd name="T56" fmla="*/ 1 w 77"/>
                        <a:gd name="T57" fmla="*/ 3 h 79"/>
                        <a:gd name="T58" fmla="*/ 1 w 77"/>
                        <a:gd name="T59" fmla="*/ 3 h 79"/>
                        <a:gd name="T60" fmla="*/ 1 w 77"/>
                        <a:gd name="T61" fmla="*/ 3 h 79"/>
                        <a:gd name="T62" fmla="*/ 1 w 77"/>
                        <a:gd name="T63" fmla="*/ 3 h 79"/>
                        <a:gd name="T64" fmla="*/ 1 w 77"/>
                        <a:gd name="T65" fmla="*/ 3 h 79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7"/>
                        <a:gd name="T100" fmla="*/ 0 h 79"/>
                        <a:gd name="T101" fmla="*/ 77 w 77"/>
                        <a:gd name="T102" fmla="*/ 79 h 79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7" h="79">
                          <a:moveTo>
                            <a:pt x="38" y="79"/>
                          </a:moveTo>
                          <a:lnTo>
                            <a:pt x="41" y="78"/>
                          </a:lnTo>
                          <a:lnTo>
                            <a:pt x="45" y="78"/>
                          </a:lnTo>
                          <a:lnTo>
                            <a:pt x="49" y="76"/>
                          </a:lnTo>
                          <a:lnTo>
                            <a:pt x="53" y="75"/>
                          </a:lnTo>
                          <a:lnTo>
                            <a:pt x="57" y="73"/>
                          </a:lnTo>
                          <a:lnTo>
                            <a:pt x="59" y="72"/>
                          </a:lnTo>
                          <a:lnTo>
                            <a:pt x="63" y="69"/>
                          </a:lnTo>
                          <a:lnTo>
                            <a:pt x="65" y="67"/>
                          </a:lnTo>
                          <a:lnTo>
                            <a:pt x="67" y="63"/>
                          </a:lnTo>
                          <a:lnTo>
                            <a:pt x="70" y="61"/>
                          </a:lnTo>
                          <a:lnTo>
                            <a:pt x="72" y="57"/>
                          </a:lnTo>
                          <a:lnTo>
                            <a:pt x="74" y="55"/>
                          </a:lnTo>
                          <a:lnTo>
                            <a:pt x="74" y="51"/>
                          </a:lnTo>
                          <a:lnTo>
                            <a:pt x="77" y="47"/>
                          </a:lnTo>
                          <a:lnTo>
                            <a:pt x="77" y="43"/>
                          </a:lnTo>
                          <a:lnTo>
                            <a:pt x="77" y="40"/>
                          </a:lnTo>
                          <a:lnTo>
                            <a:pt x="77" y="36"/>
                          </a:lnTo>
                          <a:lnTo>
                            <a:pt x="77" y="31"/>
                          </a:lnTo>
                          <a:lnTo>
                            <a:pt x="74" y="28"/>
                          </a:lnTo>
                          <a:lnTo>
                            <a:pt x="74" y="24"/>
                          </a:lnTo>
                          <a:lnTo>
                            <a:pt x="72" y="21"/>
                          </a:lnTo>
                          <a:lnTo>
                            <a:pt x="70" y="18"/>
                          </a:lnTo>
                          <a:lnTo>
                            <a:pt x="67" y="15"/>
                          </a:lnTo>
                          <a:lnTo>
                            <a:pt x="65" y="12"/>
                          </a:lnTo>
                          <a:lnTo>
                            <a:pt x="63" y="10"/>
                          </a:lnTo>
                          <a:lnTo>
                            <a:pt x="59" y="7"/>
                          </a:lnTo>
                          <a:lnTo>
                            <a:pt x="57" y="5"/>
                          </a:lnTo>
                          <a:lnTo>
                            <a:pt x="53" y="3"/>
                          </a:lnTo>
                          <a:lnTo>
                            <a:pt x="49" y="3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29" y="0"/>
                          </a:lnTo>
                          <a:lnTo>
                            <a:pt x="26" y="3"/>
                          </a:lnTo>
                          <a:lnTo>
                            <a:pt x="22" y="3"/>
                          </a:lnTo>
                          <a:lnTo>
                            <a:pt x="19" y="5"/>
                          </a:lnTo>
                          <a:lnTo>
                            <a:pt x="16" y="7"/>
                          </a:lnTo>
                          <a:lnTo>
                            <a:pt x="14" y="10"/>
                          </a:lnTo>
                          <a:lnTo>
                            <a:pt x="11" y="12"/>
                          </a:lnTo>
                          <a:lnTo>
                            <a:pt x="8" y="15"/>
                          </a:lnTo>
                          <a:lnTo>
                            <a:pt x="6" y="18"/>
                          </a:lnTo>
                          <a:lnTo>
                            <a:pt x="3" y="21"/>
                          </a:lnTo>
                          <a:lnTo>
                            <a:pt x="3" y="24"/>
                          </a:lnTo>
                          <a:lnTo>
                            <a:pt x="1" y="28"/>
                          </a:lnTo>
                          <a:lnTo>
                            <a:pt x="1" y="31"/>
                          </a:lnTo>
                          <a:lnTo>
                            <a:pt x="0" y="36"/>
                          </a:lnTo>
                          <a:lnTo>
                            <a:pt x="0" y="40"/>
                          </a:lnTo>
                          <a:lnTo>
                            <a:pt x="0" y="43"/>
                          </a:lnTo>
                          <a:lnTo>
                            <a:pt x="1" y="47"/>
                          </a:lnTo>
                          <a:lnTo>
                            <a:pt x="1" y="51"/>
                          </a:lnTo>
                          <a:lnTo>
                            <a:pt x="3" y="55"/>
                          </a:lnTo>
                          <a:lnTo>
                            <a:pt x="3" y="57"/>
                          </a:lnTo>
                          <a:lnTo>
                            <a:pt x="6" y="61"/>
                          </a:lnTo>
                          <a:lnTo>
                            <a:pt x="8" y="63"/>
                          </a:lnTo>
                          <a:lnTo>
                            <a:pt x="11" y="67"/>
                          </a:lnTo>
                          <a:lnTo>
                            <a:pt x="14" y="69"/>
                          </a:lnTo>
                          <a:lnTo>
                            <a:pt x="16" y="72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6"/>
                          </a:lnTo>
                          <a:lnTo>
                            <a:pt x="29" y="78"/>
                          </a:lnTo>
                          <a:lnTo>
                            <a:pt x="34" y="78"/>
                          </a:lnTo>
                          <a:lnTo>
                            <a:pt x="38" y="7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45" name="Freeform 199"/>
                    <p:cNvSpPr>
                      <a:spLocks/>
                    </p:cNvSpPr>
                    <p:nvPr/>
                  </p:nvSpPr>
                  <p:spPr bwMode="auto">
                    <a:xfrm>
                      <a:off x="5412" y="1877"/>
                      <a:ext cx="26" cy="25"/>
                    </a:xfrm>
                    <a:custGeom>
                      <a:avLst/>
                      <a:gdLst>
                        <a:gd name="T0" fmla="*/ 2 w 77"/>
                        <a:gd name="T1" fmla="*/ 3 h 77"/>
                        <a:gd name="T2" fmla="*/ 2 w 77"/>
                        <a:gd name="T3" fmla="*/ 3 h 77"/>
                        <a:gd name="T4" fmla="*/ 2 w 77"/>
                        <a:gd name="T5" fmla="*/ 2 h 77"/>
                        <a:gd name="T6" fmla="*/ 2 w 77"/>
                        <a:gd name="T7" fmla="*/ 2 h 77"/>
                        <a:gd name="T8" fmla="*/ 3 w 77"/>
                        <a:gd name="T9" fmla="*/ 2 h 77"/>
                        <a:gd name="T10" fmla="*/ 3 w 77"/>
                        <a:gd name="T11" fmla="*/ 2 h 77"/>
                        <a:gd name="T12" fmla="*/ 3 w 77"/>
                        <a:gd name="T13" fmla="*/ 2 h 77"/>
                        <a:gd name="T14" fmla="*/ 3 w 77"/>
                        <a:gd name="T15" fmla="*/ 2 h 77"/>
                        <a:gd name="T16" fmla="*/ 3 w 77"/>
                        <a:gd name="T17" fmla="*/ 1 h 77"/>
                        <a:gd name="T18" fmla="*/ 3 w 77"/>
                        <a:gd name="T19" fmla="*/ 1 h 77"/>
                        <a:gd name="T20" fmla="*/ 3 w 77"/>
                        <a:gd name="T21" fmla="*/ 1 h 77"/>
                        <a:gd name="T22" fmla="*/ 3 w 77"/>
                        <a:gd name="T23" fmla="*/ 0 h 77"/>
                        <a:gd name="T24" fmla="*/ 2 w 77"/>
                        <a:gd name="T25" fmla="*/ 0 h 77"/>
                        <a:gd name="T26" fmla="*/ 2 w 77"/>
                        <a:gd name="T27" fmla="*/ 0 h 77"/>
                        <a:gd name="T28" fmla="*/ 2 w 77"/>
                        <a:gd name="T29" fmla="*/ 0 h 77"/>
                        <a:gd name="T30" fmla="*/ 2 w 77"/>
                        <a:gd name="T31" fmla="*/ 0 h 77"/>
                        <a:gd name="T32" fmla="*/ 1 w 77"/>
                        <a:gd name="T33" fmla="*/ 0 h 77"/>
                        <a:gd name="T34" fmla="*/ 1 w 77"/>
                        <a:gd name="T35" fmla="*/ 0 h 77"/>
                        <a:gd name="T36" fmla="*/ 1 w 77"/>
                        <a:gd name="T37" fmla="*/ 0 h 77"/>
                        <a:gd name="T38" fmla="*/ 0 w 77"/>
                        <a:gd name="T39" fmla="*/ 0 h 77"/>
                        <a:gd name="T40" fmla="*/ 0 w 77"/>
                        <a:gd name="T41" fmla="*/ 0 h 77"/>
                        <a:gd name="T42" fmla="*/ 0 w 77"/>
                        <a:gd name="T43" fmla="*/ 1 h 77"/>
                        <a:gd name="T44" fmla="*/ 0 w 77"/>
                        <a:gd name="T45" fmla="*/ 1 h 77"/>
                        <a:gd name="T46" fmla="*/ 0 w 77"/>
                        <a:gd name="T47" fmla="*/ 1 h 77"/>
                        <a:gd name="T48" fmla="*/ 0 w 77"/>
                        <a:gd name="T49" fmla="*/ 2 h 77"/>
                        <a:gd name="T50" fmla="*/ 0 w 77"/>
                        <a:gd name="T51" fmla="*/ 2 h 77"/>
                        <a:gd name="T52" fmla="*/ 0 w 77"/>
                        <a:gd name="T53" fmla="*/ 2 h 77"/>
                        <a:gd name="T54" fmla="*/ 0 w 77"/>
                        <a:gd name="T55" fmla="*/ 2 h 77"/>
                        <a:gd name="T56" fmla="*/ 0 w 77"/>
                        <a:gd name="T57" fmla="*/ 2 h 77"/>
                        <a:gd name="T58" fmla="*/ 1 w 77"/>
                        <a:gd name="T59" fmla="*/ 2 h 77"/>
                        <a:gd name="T60" fmla="*/ 1 w 77"/>
                        <a:gd name="T61" fmla="*/ 3 h 77"/>
                        <a:gd name="T62" fmla="*/ 1 w 77"/>
                        <a:gd name="T63" fmla="*/ 3 h 77"/>
                        <a:gd name="T64" fmla="*/ 1 w 77"/>
                        <a:gd name="T65" fmla="*/ 3 h 77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7"/>
                        <a:gd name="T100" fmla="*/ 0 h 77"/>
                        <a:gd name="T101" fmla="*/ 77 w 77"/>
                        <a:gd name="T102" fmla="*/ 77 h 77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7" h="77">
                          <a:moveTo>
                            <a:pt x="38" y="77"/>
                          </a:moveTo>
                          <a:lnTo>
                            <a:pt x="43" y="76"/>
                          </a:lnTo>
                          <a:lnTo>
                            <a:pt x="46" y="76"/>
                          </a:lnTo>
                          <a:lnTo>
                            <a:pt x="50" y="75"/>
                          </a:lnTo>
                          <a:lnTo>
                            <a:pt x="53" y="74"/>
                          </a:lnTo>
                          <a:lnTo>
                            <a:pt x="56" y="71"/>
                          </a:lnTo>
                          <a:lnTo>
                            <a:pt x="59" y="70"/>
                          </a:lnTo>
                          <a:lnTo>
                            <a:pt x="63" y="68"/>
                          </a:lnTo>
                          <a:lnTo>
                            <a:pt x="67" y="65"/>
                          </a:lnTo>
                          <a:lnTo>
                            <a:pt x="69" y="62"/>
                          </a:lnTo>
                          <a:lnTo>
                            <a:pt x="71" y="59"/>
                          </a:lnTo>
                          <a:lnTo>
                            <a:pt x="72" y="56"/>
                          </a:lnTo>
                          <a:lnTo>
                            <a:pt x="74" y="54"/>
                          </a:lnTo>
                          <a:lnTo>
                            <a:pt x="75" y="49"/>
                          </a:lnTo>
                          <a:lnTo>
                            <a:pt x="76" y="46"/>
                          </a:lnTo>
                          <a:lnTo>
                            <a:pt x="77" y="42"/>
                          </a:lnTo>
                          <a:lnTo>
                            <a:pt x="77" y="38"/>
                          </a:lnTo>
                          <a:lnTo>
                            <a:pt x="77" y="33"/>
                          </a:lnTo>
                          <a:lnTo>
                            <a:pt x="76" y="31"/>
                          </a:lnTo>
                          <a:lnTo>
                            <a:pt x="75" y="26"/>
                          </a:lnTo>
                          <a:lnTo>
                            <a:pt x="74" y="23"/>
                          </a:lnTo>
                          <a:lnTo>
                            <a:pt x="72" y="19"/>
                          </a:lnTo>
                          <a:lnTo>
                            <a:pt x="71" y="16"/>
                          </a:lnTo>
                          <a:lnTo>
                            <a:pt x="69" y="13"/>
                          </a:lnTo>
                          <a:lnTo>
                            <a:pt x="67" y="11"/>
                          </a:lnTo>
                          <a:lnTo>
                            <a:pt x="63" y="8"/>
                          </a:lnTo>
                          <a:lnTo>
                            <a:pt x="59" y="6"/>
                          </a:lnTo>
                          <a:lnTo>
                            <a:pt x="56" y="5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6" y="0"/>
                          </a:lnTo>
                          <a:lnTo>
                            <a:pt x="43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3" y="2"/>
                          </a:lnTo>
                          <a:lnTo>
                            <a:pt x="20" y="5"/>
                          </a:lnTo>
                          <a:lnTo>
                            <a:pt x="17" y="6"/>
                          </a:lnTo>
                          <a:lnTo>
                            <a:pt x="13" y="8"/>
                          </a:lnTo>
                          <a:lnTo>
                            <a:pt x="11" y="11"/>
                          </a:lnTo>
                          <a:lnTo>
                            <a:pt x="8" y="13"/>
                          </a:lnTo>
                          <a:lnTo>
                            <a:pt x="6" y="16"/>
                          </a:lnTo>
                          <a:lnTo>
                            <a:pt x="5" y="19"/>
                          </a:lnTo>
                          <a:lnTo>
                            <a:pt x="2" y="23"/>
                          </a:lnTo>
                          <a:lnTo>
                            <a:pt x="1" y="26"/>
                          </a:lnTo>
                          <a:lnTo>
                            <a:pt x="0" y="31"/>
                          </a:lnTo>
                          <a:lnTo>
                            <a:pt x="0" y="33"/>
                          </a:lnTo>
                          <a:lnTo>
                            <a:pt x="0" y="38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1" y="49"/>
                          </a:lnTo>
                          <a:lnTo>
                            <a:pt x="2" y="54"/>
                          </a:lnTo>
                          <a:lnTo>
                            <a:pt x="5" y="56"/>
                          </a:lnTo>
                          <a:lnTo>
                            <a:pt x="6" y="59"/>
                          </a:lnTo>
                          <a:lnTo>
                            <a:pt x="8" y="62"/>
                          </a:lnTo>
                          <a:lnTo>
                            <a:pt x="11" y="65"/>
                          </a:lnTo>
                          <a:lnTo>
                            <a:pt x="13" y="68"/>
                          </a:lnTo>
                          <a:lnTo>
                            <a:pt x="17" y="70"/>
                          </a:lnTo>
                          <a:lnTo>
                            <a:pt x="20" y="71"/>
                          </a:lnTo>
                          <a:lnTo>
                            <a:pt x="23" y="74"/>
                          </a:lnTo>
                          <a:lnTo>
                            <a:pt x="26" y="75"/>
                          </a:lnTo>
                          <a:lnTo>
                            <a:pt x="31" y="76"/>
                          </a:lnTo>
                          <a:lnTo>
                            <a:pt x="34" y="76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46" name="Freeform 200"/>
                    <p:cNvSpPr>
                      <a:spLocks/>
                    </p:cNvSpPr>
                    <p:nvPr/>
                  </p:nvSpPr>
                  <p:spPr bwMode="auto">
                    <a:xfrm>
                      <a:off x="5461" y="1876"/>
                      <a:ext cx="26" cy="26"/>
                    </a:xfrm>
                    <a:custGeom>
                      <a:avLst/>
                      <a:gdLst>
                        <a:gd name="T0" fmla="*/ 2 w 78"/>
                        <a:gd name="T1" fmla="*/ 3 h 77"/>
                        <a:gd name="T2" fmla="*/ 2 w 78"/>
                        <a:gd name="T3" fmla="*/ 3 h 77"/>
                        <a:gd name="T4" fmla="*/ 2 w 78"/>
                        <a:gd name="T5" fmla="*/ 3 h 77"/>
                        <a:gd name="T6" fmla="*/ 2 w 78"/>
                        <a:gd name="T7" fmla="*/ 3 h 77"/>
                        <a:gd name="T8" fmla="*/ 3 w 78"/>
                        <a:gd name="T9" fmla="*/ 2 h 77"/>
                        <a:gd name="T10" fmla="*/ 3 w 78"/>
                        <a:gd name="T11" fmla="*/ 2 h 77"/>
                        <a:gd name="T12" fmla="*/ 3 w 78"/>
                        <a:gd name="T13" fmla="*/ 2 h 77"/>
                        <a:gd name="T14" fmla="*/ 3 w 78"/>
                        <a:gd name="T15" fmla="*/ 2 h 77"/>
                        <a:gd name="T16" fmla="*/ 3 w 78"/>
                        <a:gd name="T17" fmla="*/ 1 h 77"/>
                        <a:gd name="T18" fmla="*/ 3 w 78"/>
                        <a:gd name="T19" fmla="*/ 1 h 77"/>
                        <a:gd name="T20" fmla="*/ 3 w 78"/>
                        <a:gd name="T21" fmla="*/ 1 h 77"/>
                        <a:gd name="T22" fmla="*/ 3 w 78"/>
                        <a:gd name="T23" fmla="*/ 0 h 77"/>
                        <a:gd name="T24" fmla="*/ 2 w 78"/>
                        <a:gd name="T25" fmla="*/ 0 h 77"/>
                        <a:gd name="T26" fmla="*/ 2 w 78"/>
                        <a:gd name="T27" fmla="*/ 0 h 77"/>
                        <a:gd name="T28" fmla="*/ 2 w 78"/>
                        <a:gd name="T29" fmla="*/ 0 h 77"/>
                        <a:gd name="T30" fmla="*/ 2 w 78"/>
                        <a:gd name="T31" fmla="*/ 0 h 77"/>
                        <a:gd name="T32" fmla="*/ 1 w 78"/>
                        <a:gd name="T33" fmla="*/ 0 h 77"/>
                        <a:gd name="T34" fmla="*/ 1 w 78"/>
                        <a:gd name="T35" fmla="*/ 0 h 77"/>
                        <a:gd name="T36" fmla="*/ 1 w 78"/>
                        <a:gd name="T37" fmla="*/ 0 h 77"/>
                        <a:gd name="T38" fmla="*/ 1 w 78"/>
                        <a:gd name="T39" fmla="*/ 0 h 77"/>
                        <a:gd name="T40" fmla="*/ 0 w 78"/>
                        <a:gd name="T41" fmla="*/ 0 h 77"/>
                        <a:gd name="T42" fmla="*/ 0 w 78"/>
                        <a:gd name="T43" fmla="*/ 1 h 77"/>
                        <a:gd name="T44" fmla="*/ 0 w 78"/>
                        <a:gd name="T45" fmla="*/ 1 h 77"/>
                        <a:gd name="T46" fmla="*/ 0 w 78"/>
                        <a:gd name="T47" fmla="*/ 1 h 77"/>
                        <a:gd name="T48" fmla="*/ 0 w 78"/>
                        <a:gd name="T49" fmla="*/ 2 h 77"/>
                        <a:gd name="T50" fmla="*/ 0 w 78"/>
                        <a:gd name="T51" fmla="*/ 2 h 77"/>
                        <a:gd name="T52" fmla="*/ 0 w 78"/>
                        <a:gd name="T53" fmla="*/ 2 h 77"/>
                        <a:gd name="T54" fmla="*/ 0 w 78"/>
                        <a:gd name="T55" fmla="*/ 2 h 77"/>
                        <a:gd name="T56" fmla="*/ 1 w 78"/>
                        <a:gd name="T57" fmla="*/ 3 h 77"/>
                        <a:gd name="T58" fmla="*/ 1 w 78"/>
                        <a:gd name="T59" fmla="*/ 3 h 77"/>
                        <a:gd name="T60" fmla="*/ 1 w 78"/>
                        <a:gd name="T61" fmla="*/ 3 h 77"/>
                        <a:gd name="T62" fmla="*/ 1 w 78"/>
                        <a:gd name="T63" fmla="*/ 3 h 77"/>
                        <a:gd name="T64" fmla="*/ 2 w 78"/>
                        <a:gd name="T65" fmla="*/ 3 h 77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8"/>
                        <a:gd name="T100" fmla="*/ 0 h 77"/>
                        <a:gd name="T101" fmla="*/ 78 w 78"/>
                        <a:gd name="T102" fmla="*/ 77 h 77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8" h="77">
                          <a:moveTo>
                            <a:pt x="41" y="77"/>
                          </a:moveTo>
                          <a:lnTo>
                            <a:pt x="43" y="76"/>
                          </a:lnTo>
                          <a:lnTo>
                            <a:pt x="48" y="76"/>
                          </a:lnTo>
                          <a:lnTo>
                            <a:pt x="51" y="75"/>
                          </a:lnTo>
                          <a:lnTo>
                            <a:pt x="55" y="73"/>
                          </a:lnTo>
                          <a:lnTo>
                            <a:pt x="57" y="71"/>
                          </a:lnTo>
                          <a:lnTo>
                            <a:pt x="61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9" y="61"/>
                          </a:lnTo>
                          <a:lnTo>
                            <a:pt x="71" y="59"/>
                          </a:lnTo>
                          <a:lnTo>
                            <a:pt x="74" y="56"/>
                          </a:lnTo>
                          <a:lnTo>
                            <a:pt x="75" y="53"/>
                          </a:lnTo>
                          <a:lnTo>
                            <a:pt x="76" y="48"/>
                          </a:lnTo>
                          <a:lnTo>
                            <a:pt x="77" y="45"/>
                          </a:lnTo>
                          <a:lnTo>
                            <a:pt x="78" y="41"/>
                          </a:lnTo>
                          <a:lnTo>
                            <a:pt x="78" y="38"/>
                          </a:lnTo>
                          <a:lnTo>
                            <a:pt x="78" y="34"/>
                          </a:lnTo>
                          <a:lnTo>
                            <a:pt x="77" y="31"/>
                          </a:lnTo>
                          <a:lnTo>
                            <a:pt x="76" y="26"/>
                          </a:lnTo>
                          <a:lnTo>
                            <a:pt x="75" y="22"/>
                          </a:lnTo>
                          <a:lnTo>
                            <a:pt x="74" y="19"/>
                          </a:lnTo>
                          <a:lnTo>
                            <a:pt x="71" y="15"/>
                          </a:lnTo>
                          <a:lnTo>
                            <a:pt x="69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1" y="4"/>
                          </a:lnTo>
                          <a:lnTo>
                            <a:pt x="57" y="3"/>
                          </a:lnTo>
                          <a:lnTo>
                            <a:pt x="55" y="2"/>
                          </a:lnTo>
                          <a:lnTo>
                            <a:pt x="51" y="0"/>
                          </a:lnTo>
                          <a:lnTo>
                            <a:pt x="48" y="0"/>
                          </a:lnTo>
                          <a:lnTo>
                            <a:pt x="43" y="0"/>
                          </a:lnTo>
                          <a:lnTo>
                            <a:pt x="41" y="0"/>
                          </a:lnTo>
                          <a:lnTo>
                            <a:pt x="36" y="0"/>
                          </a:lnTo>
                          <a:lnTo>
                            <a:pt x="31" y="0"/>
                          </a:lnTo>
                          <a:lnTo>
                            <a:pt x="27" y="0"/>
                          </a:lnTo>
                          <a:lnTo>
                            <a:pt x="25" y="2"/>
                          </a:lnTo>
                          <a:lnTo>
                            <a:pt x="20" y="3"/>
                          </a:lnTo>
                          <a:lnTo>
                            <a:pt x="18" y="4"/>
                          </a:lnTo>
                          <a:lnTo>
                            <a:pt x="16" y="7"/>
                          </a:lnTo>
                          <a:lnTo>
                            <a:pt x="13" y="10"/>
                          </a:lnTo>
                          <a:lnTo>
                            <a:pt x="10" y="13"/>
                          </a:lnTo>
                          <a:lnTo>
                            <a:pt x="7" y="15"/>
                          </a:lnTo>
                          <a:lnTo>
                            <a:pt x="5" y="19"/>
                          </a:lnTo>
                          <a:lnTo>
                            <a:pt x="4" y="22"/>
                          </a:lnTo>
                          <a:lnTo>
                            <a:pt x="3" y="26"/>
                          </a:lnTo>
                          <a:lnTo>
                            <a:pt x="1" y="31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1" y="45"/>
                          </a:lnTo>
                          <a:lnTo>
                            <a:pt x="3" y="48"/>
                          </a:lnTo>
                          <a:lnTo>
                            <a:pt x="4" y="53"/>
                          </a:lnTo>
                          <a:lnTo>
                            <a:pt x="5" y="56"/>
                          </a:lnTo>
                          <a:lnTo>
                            <a:pt x="7" y="59"/>
                          </a:lnTo>
                          <a:lnTo>
                            <a:pt x="10" y="61"/>
                          </a:lnTo>
                          <a:lnTo>
                            <a:pt x="13" y="65"/>
                          </a:lnTo>
                          <a:lnTo>
                            <a:pt x="16" y="67"/>
                          </a:lnTo>
                          <a:lnTo>
                            <a:pt x="18" y="70"/>
                          </a:lnTo>
                          <a:lnTo>
                            <a:pt x="20" y="71"/>
                          </a:lnTo>
                          <a:lnTo>
                            <a:pt x="25" y="73"/>
                          </a:lnTo>
                          <a:lnTo>
                            <a:pt x="27" y="75"/>
                          </a:lnTo>
                          <a:lnTo>
                            <a:pt x="31" y="76"/>
                          </a:lnTo>
                          <a:lnTo>
                            <a:pt x="36" y="76"/>
                          </a:lnTo>
                          <a:lnTo>
                            <a:pt x="41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47" name="Freeform 201"/>
                    <p:cNvSpPr>
                      <a:spLocks/>
                    </p:cNvSpPr>
                    <p:nvPr/>
                  </p:nvSpPr>
                  <p:spPr bwMode="auto">
                    <a:xfrm>
                      <a:off x="5511" y="1877"/>
                      <a:ext cx="26" cy="26"/>
                    </a:xfrm>
                    <a:custGeom>
                      <a:avLst/>
                      <a:gdLst>
                        <a:gd name="T0" fmla="*/ 2 w 76"/>
                        <a:gd name="T1" fmla="*/ 3 h 78"/>
                        <a:gd name="T2" fmla="*/ 2 w 76"/>
                        <a:gd name="T3" fmla="*/ 3 h 78"/>
                        <a:gd name="T4" fmla="*/ 2 w 76"/>
                        <a:gd name="T5" fmla="*/ 3 h 78"/>
                        <a:gd name="T6" fmla="*/ 3 w 76"/>
                        <a:gd name="T7" fmla="*/ 3 h 78"/>
                        <a:gd name="T8" fmla="*/ 3 w 76"/>
                        <a:gd name="T9" fmla="*/ 2 h 78"/>
                        <a:gd name="T10" fmla="*/ 3 w 76"/>
                        <a:gd name="T11" fmla="*/ 2 h 78"/>
                        <a:gd name="T12" fmla="*/ 3 w 76"/>
                        <a:gd name="T13" fmla="*/ 2 h 78"/>
                        <a:gd name="T14" fmla="*/ 3 w 76"/>
                        <a:gd name="T15" fmla="*/ 2 h 78"/>
                        <a:gd name="T16" fmla="*/ 3 w 76"/>
                        <a:gd name="T17" fmla="*/ 1 h 78"/>
                        <a:gd name="T18" fmla="*/ 3 w 76"/>
                        <a:gd name="T19" fmla="*/ 1 h 78"/>
                        <a:gd name="T20" fmla="*/ 3 w 76"/>
                        <a:gd name="T21" fmla="*/ 1 h 78"/>
                        <a:gd name="T22" fmla="*/ 3 w 76"/>
                        <a:gd name="T23" fmla="*/ 1 h 78"/>
                        <a:gd name="T24" fmla="*/ 3 w 76"/>
                        <a:gd name="T25" fmla="*/ 0 h 78"/>
                        <a:gd name="T26" fmla="*/ 2 w 76"/>
                        <a:gd name="T27" fmla="*/ 0 h 78"/>
                        <a:gd name="T28" fmla="*/ 2 w 76"/>
                        <a:gd name="T29" fmla="*/ 0 h 78"/>
                        <a:gd name="T30" fmla="*/ 2 w 76"/>
                        <a:gd name="T31" fmla="*/ 0 h 78"/>
                        <a:gd name="T32" fmla="*/ 1 w 76"/>
                        <a:gd name="T33" fmla="*/ 0 h 78"/>
                        <a:gd name="T34" fmla="*/ 1 w 76"/>
                        <a:gd name="T35" fmla="*/ 0 h 78"/>
                        <a:gd name="T36" fmla="*/ 1 w 76"/>
                        <a:gd name="T37" fmla="*/ 0 h 78"/>
                        <a:gd name="T38" fmla="*/ 0 w 76"/>
                        <a:gd name="T39" fmla="*/ 0 h 78"/>
                        <a:gd name="T40" fmla="*/ 0 w 76"/>
                        <a:gd name="T41" fmla="*/ 1 h 78"/>
                        <a:gd name="T42" fmla="*/ 0 w 76"/>
                        <a:gd name="T43" fmla="*/ 1 h 78"/>
                        <a:gd name="T44" fmla="*/ 0 w 76"/>
                        <a:gd name="T45" fmla="*/ 1 h 78"/>
                        <a:gd name="T46" fmla="*/ 0 w 76"/>
                        <a:gd name="T47" fmla="*/ 1 h 78"/>
                        <a:gd name="T48" fmla="*/ 0 w 76"/>
                        <a:gd name="T49" fmla="*/ 2 h 78"/>
                        <a:gd name="T50" fmla="*/ 0 w 76"/>
                        <a:gd name="T51" fmla="*/ 2 h 78"/>
                        <a:gd name="T52" fmla="*/ 0 w 76"/>
                        <a:gd name="T53" fmla="*/ 2 h 78"/>
                        <a:gd name="T54" fmla="*/ 0 w 76"/>
                        <a:gd name="T55" fmla="*/ 2 h 78"/>
                        <a:gd name="T56" fmla="*/ 0 w 76"/>
                        <a:gd name="T57" fmla="*/ 3 h 78"/>
                        <a:gd name="T58" fmla="*/ 1 w 76"/>
                        <a:gd name="T59" fmla="*/ 3 h 78"/>
                        <a:gd name="T60" fmla="*/ 1 w 76"/>
                        <a:gd name="T61" fmla="*/ 3 h 78"/>
                        <a:gd name="T62" fmla="*/ 1 w 76"/>
                        <a:gd name="T63" fmla="*/ 3 h 78"/>
                        <a:gd name="T64" fmla="*/ 1 w 76"/>
                        <a:gd name="T65" fmla="*/ 3 h 78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6"/>
                        <a:gd name="T100" fmla="*/ 0 h 78"/>
                        <a:gd name="T101" fmla="*/ 76 w 76"/>
                        <a:gd name="T102" fmla="*/ 78 h 78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6" h="78">
                          <a:moveTo>
                            <a:pt x="38" y="78"/>
                          </a:moveTo>
                          <a:lnTo>
                            <a:pt x="41" y="77"/>
                          </a:lnTo>
                          <a:lnTo>
                            <a:pt x="45" y="77"/>
                          </a:lnTo>
                          <a:lnTo>
                            <a:pt x="50" y="76"/>
                          </a:lnTo>
                          <a:lnTo>
                            <a:pt x="53" y="75"/>
                          </a:lnTo>
                          <a:lnTo>
                            <a:pt x="55" y="73"/>
                          </a:lnTo>
                          <a:lnTo>
                            <a:pt x="59" y="71"/>
                          </a:lnTo>
                          <a:lnTo>
                            <a:pt x="63" y="69"/>
                          </a:lnTo>
                          <a:lnTo>
                            <a:pt x="65" y="67"/>
                          </a:lnTo>
                          <a:lnTo>
                            <a:pt x="67" y="64"/>
                          </a:lnTo>
                          <a:lnTo>
                            <a:pt x="70" y="61"/>
                          </a:lnTo>
                          <a:lnTo>
                            <a:pt x="71" y="57"/>
                          </a:lnTo>
                          <a:lnTo>
                            <a:pt x="73" y="55"/>
                          </a:lnTo>
                          <a:lnTo>
                            <a:pt x="74" y="51"/>
                          </a:lnTo>
                          <a:lnTo>
                            <a:pt x="76" y="46"/>
                          </a:lnTo>
                          <a:lnTo>
                            <a:pt x="76" y="43"/>
                          </a:lnTo>
                          <a:lnTo>
                            <a:pt x="76" y="39"/>
                          </a:lnTo>
                          <a:lnTo>
                            <a:pt x="76" y="36"/>
                          </a:lnTo>
                          <a:lnTo>
                            <a:pt x="76" y="31"/>
                          </a:lnTo>
                          <a:lnTo>
                            <a:pt x="74" y="27"/>
                          </a:lnTo>
                          <a:lnTo>
                            <a:pt x="73" y="24"/>
                          </a:lnTo>
                          <a:lnTo>
                            <a:pt x="71" y="20"/>
                          </a:lnTo>
                          <a:lnTo>
                            <a:pt x="70" y="17"/>
                          </a:lnTo>
                          <a:lnTo>
                            <a:pt x="67" y="14"/>
                          </a:lnTo>
                          <a:lnTo>
                            <a:pt x="65" y="12"/>
                          </a:lnTo>
                          <a:lnTo>
                            <a:pt x="63" y="8"/>
                          </a:lnTo>
                          <a:lnTo>
                            <a:pt x="59" y="7"/>
                          </a:lnTo>
                          <a:lnTo>
                            <a:pt x="55" y="5"/>
                          </a:lnTo>
                          <a:lnTo>
                            <a:pt x="53" y="2"/>
                          </a:lnTo>
                          <a:lnTo>
                            <a:pt x="50" y="2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29" y="0"/>
                          </a:lnTo>
                          <a:lnTo>
                            <a:pt x="26" y="2"/>
                          </a:lnTo>
                          <a:lnTo>
                            <a:pt x="22" y="2"/>
                          </a:lnTo>
                          <a:lnTo>
                            <a:pt x="19" y="5"/>
                          </a:lnTo>
                          <a:lnTo>
                            <a:pt x="15" y="7"/>
                          </a:lnTo>
                          <a:lnTo>
                            <a:pt x="13" y="8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6" y="17"/>
                          </a:lnTo>
                          <a:lnTo>
                            <a:pt x="3" y="20"/>
                          </a:lnTo>
                          <a:lnTo>
                            <a:pt x="2" y="24"/>
                          </a:lnTo>
                          <a:lnTo>
                            <a:pt x="1" y="27"/>
                          </a:lnTo>
                          <a:lnTo>
                            <a:pt x="0" y="31"/>
                          </a:lnTo>
                          <a:lnTo>
                            <a:pt x="0" y="36"/>
                          </a:lnTo>
                          <a:lnTo>
                            <a:pt x="0" y="39"/>
                          </a:lnTo>
                          <a:lnTo>
                            <a:pt x="0" y="43"/>
                          </a:lnTo>
                          <a:lnTo>
                            <a:pt x="0" y="46"/>
                          </a:lnTo>
                          <a:lnTo>
                            <a:pt x="1" y="51"/>
                          </a:lnTo>
                          <a:lnTo>
                            <a:pt x="2" y="55"/>
                          </a:lnTo>
                          <a:lnTo>
                            <a:pt x="3" y="57"/>
                          </a:lnTo>
                          <a:lnTo>
                            <a:pt x="6" y="61"/>
                          </a:lnTo>
                          <a:lnTo>
                            <a:pt x="7" y="64"/>
                          </a:lnTo>
                          <a:lnTo>
                            <a:pt x="10" y="67"/>
                          </a:lnTo>
                          <a:lnTo>
                            <a:pt x="13" y="69"/>
                          </a:lnTo>
                          <a:lnTo>
                            <a:pt x="15" y="71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6"/>
                          </a:lnTo>
                          <a:lnTo>
                            <a:pt x="29" y="77"/>
                          </a:lnTo>
                          <a:lnTo>
                            <a:pt x="34" y="77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48" name="Freeform 202"/>
                    <p:cNvSpPr>
                      <a:spLocks/>
                    </p:cNvSpPr>
                    <p:nvPr/>
                  </p:nvSpPr>
                  <p:spPr bwMode="auto">
                    <a:xfrm>
                      <a:off x="5560" y="1876"/>
                      <a:ext cx="26" cy="26"/>
                    </a:xfrm>
                    <a:custGeom>
                      <a:avLst/>
                      <a:gdLst>
                        <a:gd name="T0" fmla="*/ 2 w 77"/>
                        <a:gd name="T1" fmla="*/ 3 h 77"/>
                        <a:gd name="T2" fmla="*/ 2 w 77"/>
                        <a:gd name="T3" fmla="*/ 3 h 77"/>
                        <a:gd name="T4" fmla="*/ 2 w 77"/>
                        <a:gd name="T5" fmla="*/ 3 h 77"/>
                        <a:gd name="T6" fmla="*/ 2 w 77"/>
                        <a:gd name="T7" fmla="*/ 3 h 77"/>
                        <a:gd name="T8" fmla="*/ 3 w 77"/>
                        <a:gd name="T9" fmla="*/ 2 h 77"/>
                        <a:gd name="T10" fmla="*/ 3 w 77"/>
                        <a:gd name="T11" fmla="*/ 2 h 77"/>
                        <a:gd name="T12" fmla="*/ 3 w 77"/>
                        <a:gd name="T13" fmla="*/ 2 h 77"/>
                        <a:gd name="T14" fmla="*/ 3 w 77"/>
                        <a:gd name="T15" fmla="*/ 2 h 77"/>
                        <a:gd name="T16" fmla="*/ 3 w 77"/>
                        <a:gd name="T17" fmla="*/ 1 h 77"/>
                        <a:gd name="T18" fmla="*/ 3 w 77"/>
                        <a:gd name="T19" fmla="*/ 1 h 77"/>
                        <a:gd name="T20" fmla="*/ 3 w 77"/>
                        <a:gd name="T21" fmla="*/ 1 h 77"/>
                        <a:gd name="T22" fmla="*/ 3 w 77"/>
                        <a:gd name="T23" fmla="*/ 0 h 77"/>
                        <a:gd name="T24" fmla="*/ 2 w 77"/>
                        <a:gd name="T25" fmla="*/ 0 h 77"/>
                        <a:gd name="T26" fmla="*/ 2 w 77"/>
                        <a:gd name="T27" fmla="*/ 0 h 77"/>
                        <a:gd name="T28" fmla="*/ 2 w 77"/>
                        <a:gd name="T29" fmla="*/ 0 h 77"/>
                        <a:gd name="T30" fmla="*/ 2 w 77"/>
                        <a:gd name="T31" fmla="*/ 0 h 77"/>
                        <a:gd name="T32" fmla="*/ 1 w 77"/>
                        <a:gd name="T33" fmla="*/ 0 h 77"/>
                        <a:gd name="T34" fmla="*/ 1 w 77"/>
                        <a:gd name="T35" fmla="*/ 0 h 77"/>
                        <a:gd name="T36" fmla="*/ 1 w 77"/>
                        <a:gd name="T37" fmla="*/ 0 h 77"/>
                        <a:gd name="T38" fmla="*/ 0 w 77"/>
                        <a:gd name="T39" fmla="*/ 0 h 77"/>
                        <a:gd name="T40" fmla="*/ 0 w 77"/>
                        <a:gd name="T41" fmla="*/ 0 h 77"/>
                        <a:gd name="T42" fmla="*/ 0 w 77"/>
                        <a:gd name="T43" fmla="*/ 1 h 77"/>
                        <a:gd name="T44" fmla="*/ 0 w 77"/>
                        <a:gd name="T45" fmla="*/ 1 h 77"/>
                        <a:gd name="T46" fmla="*/ 0 w 77"/>
                        <a:gd name="T47" fmla="*/ 1 h 77"/>
                        <a:gd name="T48" fmla="*/ 0 w 77"/>
                        <a:gd name="T49" fmla="*/ 2 h 77"/>
                        <a:gd name="T50" fmla="*/ 0 w 77"/>
                        <a:gd name="T51" fmla="*/ 2 h 77"/>
                        <a:gd name="T52" fmla="*/ 0 w 77"/>
                        <a:gd name="T53" fmla="*/ 2 h 77"/>
                        <a:gd name="T54" fmla="*/ 0 w 77"/>
                        <a:gd name="T55" fmla="*/ 2 h 77"/>
                        <a:gd name="T56" fmla="*/ 0 w 77"/>
                        <a:gd name="T57" fmla="*/ 3 h 77"/>
                        <a:gd name="T58" fmla="*/ 1 w 77"/>
                        <a:gd name="T59" fmla="*/ 3 h 77"/>
                        <a:gd name="T60" fmla="*/ 1 w 77"/>
                        <a:gd name="T61" fmla="*/ 3 h 77"/>
                        <a:gd name="T62" fmla="*/ 1 w 77"/>
                        <a:gd name="T63" fmla="*/ 3 h 77"/>
                        <a:gd name="T64" fmla="*/ 1 w 77"/>
                        <a:gd name="T65" fmla="*/ 3 h 77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7"/>
                        <a:gd name="T100" fmla="*/ 0 h 77"/>
                        <a:gd name="T101" fmla="*/ 77 w 77"/>
                        <a:gd name="T102" fmla="*/ 77 h 77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7" h="77">
                          <a:moveTo>
                            <a:pt x="39" y="77"/>
                          </a:moveTo>
                          <a:lnTo>
                            <a:pt x="42" y="76"/>
                          </a:lnTo>
                          <a:lnTo>
                            <a:pt x="46" y="76"/>
                          </a:lnTo>
                          <a:lnTo>
                            <a:pt x="49" y="75"/>
                          </a:lnTo>
                          <a:lnTo>
                            <a:pt x="53" y="73"/>
                          </a:lnTo>
                          <a:lnTo>
                            <a:pt x="55" y="71"/>
                          </a:lnTo>
                          <a:lnTo>
                            <a:pt x="59" y="70"/>
                          </a:lnTo>
                          <a:lnTo>
                            <a:pt x="63" y="67"/>
                          </a:lnTo>
                          <a:lnTo>
                            <a:pt x="66" y="65"/>
                          </a:lnTo>
                          <a:lnTo>
                            <a:pt x="67" y="61"/>
                          </a:lnTo>
                          <a:lnTo>
                            <a:pt x="70" y="59"/>
                          </a:lnTo>
                          <a:lnTo>
                            <a:pt x="72" y="56"/>
                          </a:lnTo>
                          <a:lnTo>
                            <a:pt x="73" y="53"/>
                          </a:lnTo>
                          <a:lnTo>
                            <a:pt x="74" y="48"/>
                          </a:lnTo>
                          <a:lnTo>
                            <a:pt x="77" y="45"/>
                          </a:lnTo>
                          <a:lnTo>
                            <a:pt x="77" y="41"/>
                          </a:lnTo>
                          <a:lnTo>
                            <a:pt x="77" y="38"/>
                          </a:lnTo>
                          <a:lnTo>
                            <a:pt x="77" y="34"/>
                          </a:lnTo>
                          <a:lnTo>
                            <a:pt x="77" y="31"/>
                          </a:lnTo>
                          <a:lnTo>
                            <a:pt x="74" y="26"/>
                          </a:lnTo>
                          <a:lnTo>
                            <a:pt x="73" y="22"/>
                          </a:lnTo>
                          <a:lnTo>
                            <a:pt x="72" y="19"/>
                          </a:lnTo>
                          <a:lnTo>
                            <a:pt x="70" y="15"/>
                          </a:lnTo>
                          <a:lnTo>
                            <a:pt x="67" y="13"/>
                          </a:lnTo>
                          <a:lnTo>
                            <a:pt x="66" y="10"/>
                          </a:lnTo>
                          <a:lnTo>
                            <a:pt x="63" y="7"/>
                          </a:lnTo>
                          <a:lnTo>
                            <a:pt x="59" y="4"/>
                          </a:lnTo>
                          <a:lnTo>
                            <a:pt x="55" y="3"/>
                          </a:lnTo>
                          <a:lnTo>
                            <a:pt x="53" y="2"/>
                          </a:lnTo>
                          <a:lnTo>
                            <a:pt x="49" y="0"/>
                          </a:lnTo>
                          <a:lnTo>
                            <a:pt x="46" y="0"/>
                          </a:lnTo>
                          <a:lnTo>
                            <a:pt x="42" y="0"/>
                          </a:lnTo>
                          <a:lnTo>
                            <a:pt x="39" y="0"/>
                          </a:lnTo>
                          <a:lnTo>
                            <a:pt x="35" y="0"/>
                          </a:lnTo>
                          <a:lnTo>
                            <a:pt x="30" y="0"/>
                          </a:lnTo>
                          <a:lnTo>
                            <a:pt x="27" y="0"/>
                          </a:lnTo>
                          <a:lnTo>
                            <a:pt x="23" y="2"/>
                          </a:lnTo>
                          <a:lnTo>
                            <a:pt x="20" y="3"/>
                          </a:lnTo>
                          <a:lnTo>
                            <a:pt x="16" y="4"/>
                          </a:lnTo>
                          <a:lnTo>
                            <a:pt x="13" y="7"/>
                          </a:lnTo>
                          <a:lnTo>
                            <a:pt x="11" y="10"/>
                          </a:lnTo>
                          <a:lnTo>
                            <a:pt x="8" y="13"/>
                          </a:lnTo>
                          <a:lnTo>
                            <a:pt x="6" y="15"/>
                          </a:lnTo>
                          <a:lnTo>
                            <a:pt x="4" y="19"/>
                          </a:lnTo>
                          <a:lnTo>
                            <a:pt x="3" y="22"/>
                          </a:lnTo>
                          <a:lnTo>
                            <a:pt x="1" y="26"/>
                          </a:lnTo>
                          <a:lnTo>
                            <a:pt x="1" y="31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1" y="45"/>
                          </a:lnTo>
                          <a:lnTo>
                            <a:pt x="1" y="48"/>
                          </a:lnTo>
                          <a:lnTo>
                            <a:pt x="3" y="53"/>
                          </a:lnTo>
                          <a:lnTo>
                            <a:pt x="4" y="56"/>
                          </a:lnTo>
                          <a:lnTo>
                            <a:pt x="6" y="59"/>
                          </a:lnTo>
                          <a:lnTo>
                            <a:pt x="8" y="61"/>
                          </a:lnTo>
                          <a:lnTo>
                            <a:pt x="11" y="65"/>
                          </a:lnTo>
                          <a:lnTo>
                            <a:pt x="13" y="67"/>
                          </a:lnTo>
                          <a:lnTo>
                            <a:pt x="16" y="70"/>
                          </a:lnTo>
                          <a:lnTo>
                            <a:pt x="20" y="71"/>
                          </a:lnTo>
                          <a:lnTo>
                            <a:pt x="23" y="73"/>
                          </a:lnTo>
                          <a:lnTo>
                            <a:pt x="27" y="75"/>
                          </a:lnTo>
                          <a:lnTo>
                            <a:pt x="30" y="76"/>
                          </a:lnTo>
                          <a:lnTo>
                            <a:pt x="35" y="76"/>
                          </a:lnTo>
                          <a:lnTo>
                            <a:pt x="39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49" name="Freeform 203"/>
                    <p:cNvSpPr>
                      <a:spLocks/>
                    </p:cNvSpPr>
                    <p:nvPr/>
                  </p:nvSpPr>
                  <p:spPr bwMode="auto">
                    <a:xfrm>
                      <a:off x="5612" y="1877"/>
                      <a:ext cx="26" cy="26"/>
                    </a:xfrm>
                    <a:custGeom>
                      <a:avLst/>
                      <a:gdLst>
                        <a:gd name="T0" fmla="*/ 2 w 78"/>
                        <a:gd name="T1" fmla="*/ 3 h 78"/>
                        <a:gd name="T2" fmla="*/ 2 w 78"/>
                        <a:gd name="T3" fmla="*/ 3 h 78"/>
                        <a:gd name="T4" fmla="*/ 2 w 78"/>
                        <a:gd name="T5" fmla="*/ 3 h 78"/>
                        <a:gd name="T6" fmla="*/ 2 w 78"/>
                        <a:gd name="T7" fmla="*/ 3 h 78"/>
                        <a:gd name="T8" fmla="*/ 3 w 78"/>
                        <a:gd name="T9" fmla="*/ 2 h 78"/>
                        <a:gd name="T10" fmla="*/ 3 w 78"/>
                        <a:gd name="T11" fmla="*/ 2 h 78"/>
                        <a:gd name="T12" fmla="*/ 3 w 78"/>
                        <a:gd name="T13" fmla="*/ 2 h 78"/>
                        <a:gd name="T14" fmla="*/ 3 w 78"/>
                        <a:gd name="T15" fmla="*/ 2 h 78"/>
                        <a:gd name="T16" fmla="*/ 3 w 78"/>
                        <a:gd name="T17" fmla="*/ 1 h 78"/>
                        <a:gd name="T18" fmla="*/ 3 w 78"/>
                        <a:gd name="T19" fmla="*/ 1 h 78"/>
                        <a:gd name="T20" fmla="*/ 3 w 78"/>
                        <a:gd name="T21" fmla="*/ 1 h 78"/>
                        <a:gd name="T22" fmla="*/ 3 w 78"/>
                        <a:gd name="T23" fmla="*/ 1 h 78"/>
                        <a:gd name="T24" fmla="*/ 2 w 78"/>
                        <a:gd name="T25" fmla="*/ 0 h 78"/>
                        <a:gd name="T26" fmla="*/ 2 w 78"/>
                        <a:gd name="T27" fmla="*/ 0 h 78"/>
                        <a:gd name="T28" fmla="*/ 2 w 78"/>
                        <a:gd name="T29" fmla="*/ 0 h 78"/>
                        <a:gd name="T30" fmla="*/ 2 w 78"/>
                        <a:gd name="T31" fmla="*/ 0 h 78"/>
                        <a:gd name="T32" fmla="*/ 1 w 78"/>
                        <a:gd name="T33" fmla="*/ 0 h 78"/>
                        <a:gd name="T34" fmla="*/ 1 w 78"/>
                        <a:gd name="T35" fmla="*/ 0 h 78"/>
                        <a:gd name="T36" fmla="*/ 1 w 78"/>
                        <a:gd name="T37" fmla="*/ 0 h 78"/>
                        <a:gd name="T38" fmla="*/ 1 w 78"/>
                        <a:gd name="T39" fmla="*/ 0 h 78"/>
                        <a:gd name="T40" fmla="*/ 0 w 78"/>
                        <a:gd name="T41" fmla="*/ 1 h 78"/>
                        <a:gd name="T42" fmla="*/ 0 w 78"/>
                        <a:gd name="T43" fmla="*/ 1 h 78"/>
                        <a:gd name="T44" fmla="*/ 0 w 78"/>
                        <a:gd name="T45" fmla="*/ 1 h 78"/>
                        <a:gd name="T46" fmla="*/ 0 w 78"/>
                        <a:gd name="T47" fmla="*/ 1 h 78"/>
                        <a:gd name="T48" fmla="*/ 0 w 78"/>
                        <a:gd name="T49" fmla="*/ 2 h 78"/>
                        <a:gd name="T50" fmla="*/ 0 w 78"/>
                        <a:gd name="T51" fmla="*/ 2 h 78"/>
                        <a:gd name="T52" fmla="*/ 0 w 78"/>
                        <a:gd name="T53" fmla="*/ 2 h 78"/>
                        <a:gd name="T54" fmla="*/ 0 w 78"/>
                        <a:gd name="T55" fmla="*/ 2 h 78"/>
                        <a:gd name="T56" fmla="*/ 1 w 78"/>
                        <a:gd name="T57" fmla="*/ 3 h 78"/>
                        <a:gd name="T58" fmla="*/ 1 w 78"/>
                        <a:gd name="T59" fmla="*/ 3 h 78"/>
                        <a:gd name="T60" fmla="*/ 1 w 78"/>
                        <a:gd name="T61" fmla="*/ 3 h 78"/>
                        <a:gd name="T62" fmla="*/ 1 w 78"/>
                        <a:gd name="T63" fmla="*/ 3 h 78"/>
                        <a:gd name="T64" fmla="*/ 1 w 78"/>
                        <a:gd name="T65" fmla="*/ 3 h 78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8"/>
                        <a:gd name="T100" fmla="*/ 0 h 78"/>
                        <a:gd name="T101" fmla="*/ 78 w 78"/>
                        <a:gd name="T102" fmla="*/ 78 h 78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8" h="78">
                          <a:moveTo>
                            <a:pt x="39" y="78"/>
                          </a:moveTo>
                          <a:lnTo>
                            <a:pt x="43" y="77"/>
                          </a:lnTo>
                          <a:lnTo>
                            <a:pt x="46" y="77"/>
                          </a:lnTo>
                          <a:lnTo>
                            <a:pt x="50" y="76"/>
                          </a:lnTo>
                          <a:lnTo>
                            <a:pt x="55" y="75"/>
                          </a:lnTo>
                          <a:lnTo>
                            <a:pt x="57" y="73"/>
                          </a:lnTo>
                          <a:lnTo>
                            <a:pt x="61" y="71"/>
                          </a:lnTo>
                          <a:lnTo>
                            <a:pt x="63" y="69"/>
                          </a:lnTo>
                          <a:lnTo>
                            <a:pt x="67" y="67"/>
                          </a:lnTo>
                          <a:lnTo>
                            <a:pt x="68" y="64"/>
                          </a:lnTo>
                          <a:lnTo>
                            <a:pt x="70" y="61"/>
                          </a:lnTo>
                          <a:lnTo>
                            <a:pt x="74" y="57"/>
                          </a:lnTo>
                          <a:lnTo>
                            <a:pt x="75" y="55"/>
                          </a:lnTo>
                          <a:lnTo>
                            <a:pt x="76" y="51"/>
                          </a:lnTo>
                          <a:lnTo>
                            <a:pt x="77" y="46"/>
                          </a:lnTo>
                          <a:lnTo>
                            <a:pt x="78" y="43"/>
                          </a:lnTo>
                          <a:lnTo>
                            <a:pt x="78" y="39"/>
                          </a:lnTo>
                          <a:lnTo>
                            <a:pt x="78" y="36"/>
                          </a:lnTo>
                          <a:lnTo>
                            <a:pt x="77" y="31"/>
                          </a:lnTo>
                          <a:lnTo>
                            <a:pt x="76" y="27"/>
                          </a:lnTo>
                          <a:lnTo>
                            <a:pt x="75" y="24"/>
                          </a:lnTo>
                          <a:lnTo>
                            <a:pt x="74" y="20"/>
                          </a:lnTo>
                          <a:lnTo>
                            <a:pt x="70" y="17"/>
                          </a:lnTo>
                          <a:lnTo>
                            <a:pt x="68" y="14"/>
                          </a:lnTo>
                          <a:lnTo>
                            <a:pt x="67" y="12"/>
                          </a:lnTo>
                          <a:lnTo>
                            <a:pt x="63" y="8"/>
                          </a:lnTo>
                          <a:lnTo>
                            <a:pt x="61" y="7"/>
                          </a:lnTo>
                          <a:lnTo>
                            <a:pt x="57" y="5"/>
                          </a:lnTo>
                          <a:lnTo>
                            <a:pt x="55" y="2"/>
                          </a:lnTo>
                          <a:lnTo>
                            <a:pt x="50" y="2"/>
                          </a:lnTo>
                          <a:lnTo>
                            <a:pt x="46" y="0"/>
                          </a:lnTo>
                          <a:lnTo>
                            <a:pt x="43" y="0"/>
                          </a:lnTo>
                          <a:lnTo>
                            <a:pt x="39" y="0"/>
                          </a:lnTo>
                          <a:lnTo>
                            <a:pt x="36" y="0"/>
                          </a:lnTo>
                          <a:lnTo>
                            <a:pt x="31" y="0"/>
                          </a:lnTo>
                          <a:lnTo>
                            <a:pt x="27" y="2"/>
                          </a:lnTo>
                          <a:lnTo>
                            <a:pt x="24" y="2"/>
                          </a:lnTo>
                          <a:lnTo>
                            <a:pt x="20" y="5"/>
                          </a:lnTo>
                          <a:lnTo>
                            <a:pt x="18" y="7"/>
                          </a:lnTo>
                          <a:lnTo>
                            <a:pt x="14" y="8"/>
                          </a:lnTo>
                          <a:lnTo>
                            <a:pt x="12" y="12"/>
                          </a:lnTo>
                          <a:lnTo>
                            <a:pt x="8" y="14"/>
                          </a:lnTo>
                          <a:lnTo>
                            <a:pt x="7" y="17"/>
                          </a:lnTo>
                          <a:lnTo>
                            <a:pt x="5" y="20"/>
                          </a:lnTo>
                          <a:lnTo>
                            <a:pt x="4" y="24"/>
                          </a:lnTo>
                          <a:lnTo>
                            <a:pt x="2" y="27"/>
                          </a:lnTo>
                          <a:lnTo>
                            <a:pt x="1" y="31"/>
                          </a:lnTo>
                          <a:lnTo>
                            <a:pt x="0" y="36"/>
                          </a:lnTo>
                          <a:lnTo>
                            <a:pt x="0" y="39"/>
                          </a:lnTo>
                          <a:lnTo>
                            <a:pt x="0" y="43"/>
                          </a:lnTo>
                          <a:lnTo>
                            <a:pt x="1" y="46"/>
                          </a:lnTo>
                          <a:lnTo>
                            <a:pt x="2" y="51"/>
                          </a:lnTo>
                          <a:lnTo>
                            <a:pt x="4" y="55"/>
                          </a:lnTo>
                          <a:lnTo>
                            <a:pt x="5" y="57"/>
                          </a:lnTo>
                          <a:lnTo>
                            <a:pt x="7" y="61"/>
                          </a:lnTo>
                          <a:lnTo>
                            <a:pt x="8" y="64"/>
                          </a:lnTo>
                          <a:lnTo>
                            <a:pt x="12" y="67"/>
                          </a:lnTo>
                          <a:lnTo>
                            <a:pt x="14" y="69"/>
                          </a:lnTo>
                          <a:lnTo>
                            <a:pt x="18" y="71"/>
                          </a:lnTo>
                          <a:lnTo>
                            <a:pt x="20" y="73"/>
                          </a:lnTo>
                          <a:lnTo>
                            <a:pt x="24" y="75"/>
                          </a:lnTo>
                          <a:lnTo>
                            <a:pt x="27" y="76"/>
                          </a:lnTo>
                          <a:lnTo>
                            <a:pt x="31" y="77"/>
                          </a:lnTo>
                          <a:lnTo>
                            <a:pt x="36" y="77"/>
                          </a:lnTo>
                          <a:lnTo>
                            <a:pt x="39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50" name="Freeform 204"/>
                    <p:cNvSpPr>
                      <a:spLocks/>
                    </p:cNvSpPr>
                    <p:nvPr/>
                  </p:nvSpPr>
                  <p:spPr bwMode="auto">
                    <a:xfrm>
                      <a:off x="5662" y="1876"/>
                      <a:ext cx="25" cy="26"/>
                    </a:xfrm>
                    <a:custGeom>
                      <a:avLst/>
                      <a:gdLst>
                        <a:gd name="T0" fmla="*/ 2 w 75"/>
                        <a:gd name="T1" fmla="*/ 3 h 78"/>
                        <a:gd name="T2" fmla="*/ 2 w 75"/>
                        <a:gd name="T3" fmla="*/ 3 h 78"/>
                        <a:gd name="T4" fmla="*/ 2 w 75"/>
                        <a:gd name="T5" fmla="*/ 3 h 78"/>
                        <a:gd name="T6" fmla="*/ 2 w 75"/>
                        <a:gd name="T7" fmla="*/ 3 h 78"/>
                        <a:gd name="T8" fmla="*/ 2 w 75"/>
                        <a:gd name="T9" fmla="*/ 2 h 78"/>
                        <a:gd name="T10" fmla="*/ 3 w 75"/>
                        <a:gd name="T11" fmla="*/ 2 h 78"/>
                        <a:gd name="T12" fmla="*/ 3 w 75"/>
                        <a:gd name="T13" fmla="*/ 2 h 78"/>
                        <a:gd name="T14" fmla="*/ 3 w 75"/>
                        <a:gd name="T15" fmla="*/ 2 h 78"/>
                        <a:gd name="T16" fmla="*/ 3 w 75"/>
                        <a:gd name="T17" fmla="*/ 1 h 78"/>
                        <a:gd name="T18" fmla="*/ 3 w 75"/>
                        <a:gd name="T19" fmla="*/ 1 h 78"/>
                        <a:gd name="T20" fmla="*/ 3 w 75"/>
                        <a:gd name="T21" fmla="*/ 1 h 78"/>
                        <a:gd name="T22" fmla="*/ 2 w 75"/>
                        <a:gd name="T23" fmla="*/ 1 h 78"/>
                        <a:gd name="T24" fmla="*/ 2 w 75"/>
                        <a:gd name="T25" fmla="*/ 0 h 78"/>
                        <a:gd name="T26" fmla="*/ 2 w 75"/>
                        <a:gd name="T27" fmla="*/ 0 h 78"/>
                        <a:gd name="T28" fmla="*/ 2 w 75"/>
                        <a:gd name="T29" fmla="*/ 0 h 78"/>
                        <a:gd name="T30" fmla="*/ 2 w 75"/>
                        <a:gd name="T31" fmla="*/ 0 h 78"/>
                        <a:gd name="T32" fmla="*/ 1 w 75"/>
                        <a:gd name="T33" fmla="*/ 0 h 78"/>
                        <a:gd name="T34" fmla="*/ 1 w 75"/>
                        <a:gd name="T35" fmla="*/ 0 h 78"/>
                        <a:gd name="T36" fmla="*/ 1 w 75"/>
                        <a:gd name="T37" fmla="*/ 0 h 78"/>
                        <a:gd name="T38" fmla="*/ 0 w 75"/>
                        <a:gd name="T39" fmla="*/ 0 h 78"/>
                        <a:gd name="T40" fmla="*/ 0 w 75"/>
                        <a:gd name="T41" fmla="*/ 1 h 78"/>
                        <a:gd name="T42" fmla="*/ 0 w 75"/>
                        <a:gd name="T43" fmla="*/ 1 h 78"/>
                        <a:gd name="T44" fmla="*/ 0 w 75"/>
                        <a:gd name="T45" fmla="*/ 1 h 78"/>
                        <a:gd name="T46" fmla="*/ 0 w 75"/>
                        <a:gd name="T47" fmla="*/ 1 h 78"/>
                        <a:gd name="T48" fmla="*/ 0 w 75"/>
                        <a:gd name="T49" fmla="*/ 2 h 78"/>
                        <a:gd name="T50" fmla="*/ 0 w 75"/>
                        <a:gd name="T51" fmla="*/ 2 h 78"/>
                        <a:gd name="T52" fmla="*/ 0 w 75"/>
                        <a:gd name="T53" fmla="*/ 2 h 78"/>
                        <a:gd name="T54" fmla="*/ 0 w 75"/>
                        <a:gd name="T55" fmla="*/ 2 h 78"/>
                        <a:gd name="T56" fmla="*/ 0 w 75"/>
                        <a:gd name="T57" fmla="*/ 3 h 78"/>
                        <a:gd name="T58" fmla="*/ 1 w 75"/>
                        <a:gd name="T59" fmla="*/ 3 h 78"/>
                        <a:gd name="T60" fmla="*/ 1 w 75"/>
                        <a:gd name="T61" fmla="*/ 3 h 78"/>
                        <a:gd name="T62" fmla="*/ 1 w 75"/>
                        <a:gd name="T63" fmla="*/ 3 h 78"/>
                        <a:gd name="T64" fmla="*/ 1 w 75"/>
                        <a:gd name="T65" fmla="*/ 3 h 78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5"/>
                        <a:gd name="T100" fmla="*/ 0 h 78"/>
                        <a:gd name="T101" fmla="*/ 75 w 75"/>
                        <a:gd name="T102" fmla="*/ 78 h 78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5" h="78">
                          <a:moveTo>
                            <a:pt x="38" y="78"/>
                          </a:moveTo>
                          <a:lnTo>
                            <a:pt x="41" y="78"/>
                          </a:lnTo>
                          <a:lnTo>
                            <a:pt x="45" y="77"/>
                          </a:lnTo>
                          <a:lnTo>
                            <a:pt x="48" y="76"/>
                          </a:lnTo>
                          <a:lnTo>
                            <a:pt x="52" y="75"/>
                          </a:lnTo>
                          <a:lnTo>
                            <a:pt x="54" y="72"/>
                          </a:lnTo>
                          <a:lnTo>
                            <a:pt x="58" y="71"/>
                          </a:lnTo>
                          <a:lnTo>
                            <a:pt x="61" y="69"/>
                          </a:lnTo>
                          <a:lnTo>
                            <a:pt x="65" y="66"/>
                          </a:lnTo>
                          <a:lnTo>
                            <a:pt x="66" y="63"/>
                          </a:lnTo>
                          <a:lnTo>
                            <a:pt x="68" y="60"/>
                          </a:lnTo>
                          <a:lnTo>
                            <a:pt x="70" y="57"/>
                          </a:lnTo>
                          <a:lnTo>
                            <a:pt x="72" y="53"/>
                          </a:lnTo>
                          <a:lnTo>
                            <a:pt x="73" y="51"/>
                          </a:lnTo>
                          <a:lnTo>
                            <a:pt x="75" y="46"/>
                          </a:lnTo>
                          <a:lnTo>
                            <a:pt x="75" y="42"/>
                          </a:lnTo>
                          <a:lnTo>
                            <a:pt x="75" y="39"/>
                          </a:lnTo>
                          <a:lnTo>
                            <a:pt x="75" y="35"/>
                          </a:lnTo>
                          <a:lnTo>
                            <a:pt x="75" y="31"/>
                          </a:lnTo>
                          <a:lnTo>
                            <a:pt x="73" y="26"/>
                          </a:lnTo>
                          <a:lnTo>
                            <a:pt x="72" y="23"/>
                          </a:lnTo>
                          <a:lnTo>
                            <a:pt x="70" y="20"/>
                          </a:lnTo>
                          <a:lnTo>
                            <a:pt x="68" y="18"/>
                          </a:lnTo>
                          <a:lnTo>
                            <a:pt x="66" y="14"/>
                          </a:lnTo>
                          <a:lnTo>
                            <a:pt x="65" y="12"/>
                          </a:lnTo>
                          <a:lnTo>
                            <a:pt x="61" y="9"/>
                          </a:lnTo>
                          <a:lnTo>
                            <a:pt x="58" y="7"/>
                          </a:lnTo>
                          <a:lnTo>
                            <a:pt x="54" y="4"/>
                          </a:lnTo>
                          <a:lnTo>
                            <a:pt x="52" y="2"/>
                          </a:lnTo>
                          <a:lnTo>
                            <a:pt x="48" y="2"/>
                          </a:lnTo>
                          <a:lnTo>
                            <a:pt x="45" y="1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3" y="0"/>
                          </a:lnTo>
                          <a:lnTo>
                            <a:pt x="29" y="1"/>
                          </a:lnTo>
                          <a:lnTo>
                            <a:pt x="24" y="2"/>
                          </a:lnTo>
                          <a:lnTo>
                            <a:pt x="22" y="2"/>
                          </a:lnTo>
                          <a:lnTo>
                            <a:pt x="19" y="4"/>
                          </a:lnTo>
                          <a:lnTo>
                            <a:pt x="15" y="7"/>
                          </a:lnTo>
                          <a:lnTo>
                            <a:pt x="13" y="9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4" y="18"/>
                          </a:lnTo>
                          <a:lnTo>
                            <a:pt x="3" y="20"/>
                          </a:lnTo>
                          <a:lnTo>
                            <a:pt x="2" y="23"/>
                          </a:lnTo>
                          <a:lnTo>
                            <a:pt x="0" y="26"/>
                          </a:lnTo>
                          <a:lnTo>
                            <a:pt x="0" y="31"/>
                          </a:lnTo>
                          <a:lnTo>
                            <a:pt x="0" y="35"/>
                          </a:lnTo>
                          <a:lnTo>
                            <a:pt x="0" y="39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0" y="51"/>
                          </a:lnTo>
                          <a:lnTo>
                            <a:pt x="2" y="53"/>
                          </a:lnTo>
                          <a:lnTo>
                            <a:pt x="3" y="57"/>
                          </a:lnTo>
                          <a:lnTo>
                            <a:pt x="4" y="60"/>
                          </a:lnTo>
                          <a:lnTo>
                            <a:pt x="7" y="63"/>
                          </a:lnTo>
                          <a:lnTo>
                            <a:pt x="10" y="66"/>
                          </a:lnTo>
                          <a:lnTo>
                            <a:pt x="13" y="69"/>
                          </a:lnTo>
                          <a:lnTo>
                            <a:pt x="15" y="71"/>
                          </a:lnTo>
                          <a:lnTo>
                            <a:pt x="19" y="72"/>
                          </a:lnTo>
                          <a:lnTo>
                            <a:pt x="22" y="75"/>
                          </a:lnTo>
                          <a:lnTo>
                            <a:pt x="24" y="76"/>
                          </a:lnTo>
                          <a:lnTo>
                            <a:pt x="29" y="77"/>
                          </a:lnTo>
                          <a:lnTo>
                            <a:pt x="33" y="78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51" name="Freeform 205"/>
                    <p:cNvSpPr>
                      <a:spLocks/>
                    </p:cNvSpPr>
                    <p:nvPr/>
                  </p:nvSpPr>
                  <p:spPr bwMode="auto">
                    <a:xfrm>
                      <a:off x="5386" y="1906"/>
                      <a:ext cx="26" cy="26"/>
                    </a:xfrm>
                    <a:custGeom>
                      <a:avLst/>
                      <a:gdLst>
                        <a:gd name="T0" fmla="*/ 2 w 77"/>
                        <a:gd name="T1" fmla="*/ 3 h 78"/>
                        <a:gd name="T2" fmla="*/ 2 w 77"/>
                        <a:gd name="T3" fmla="*/ 3 h 78"/>
                        <a:gd name="T4" fmla="*/ 2 w 77"/>
                        <a:gd name="T5" fmla="*/ 3 h 78"/>
                        <a:gd name="T6" fmla="*/ 2 w 77"/>
                        <a:gd name="T7" fmla="*/ 2 h 78"/>
                        <a:gd name="T8" fmla="*/ 3 w 77"/>
                        <a:gd name="T9" fmla="*/ 2 h 78"/>
                        <a:gd name="T10" fmla="*/ 3 w 77"/>
                        <a:gd name="T11" fmla="*/ 2 h 78"/>
                        <a:gd name="T12" fmla="*/ 3 w 77"/>
                        <a:gd name="T13" fmla="*/ 2 h 78"/>
                        <a:gd name="T14" fmla="*/ 3 w 77"/>
                        <a:gd name="T15" fmla="*/ 2 h 78"/>
                        <a:gd name="T16" fmla="*/ 3 w 77"/>
                        <a:gd name="T17" fmla="*/ 1 h 78"/>
                        <a:gd name="T18" fmla="*/ 3 w 77"/>
                        <a:gd name="T19" fmla="*/ 1 h 78"/>
                        <a:gd name="T20" fmla="*/ 3 w 77"/>
                        <a:gd name="T21" fmla="*/ 1 h 78"/>
                        <a:gd name="T22" fmla="*/ 3 w 77"/>
                        <a:gd name="T23" fmla="*/ 1 h 78"/>
                        <a:gd name="T24" fmla="*/ 2 w 77"/>
                        <a:gd name="T25" fmla="*/ 0 h 78"/>
                        <a:gd name="T26" fmla="*/ 2 w 77"/>
                        <a:gd name="T27" fmla="*/ 0 h 78"/>
                        <a:gd name="T28" fmla="*/ 2 w 77"/>
                        <a:gd name="T29" fmla="*/ 0 h 78"/>
                        <a:gd name="T30" fmla="*/ 2 w 77"/>
                        <a:gd name="T31" fmla="*/ 0 h 78"/>
                        <a:gd name="T32" fmla="*/ 1 w 77"/>
                        <a:gd name="T33" fmla="*/ 0 h 78"/>
                        <a:gd name="T34" fmla="*/ 1 w 77"/>
                        <a:gd name="T35" fmla="*/ 0 h 78"/>
                        <a:gd name="T36" fmla="*/ 1 w 77"/>
                        <a:gd name="T37" fmla="*/ 0 h 78"/>
                        <a:gd name="T38" fmla="*/ 0 w 77"/>
                        <a:gd name="T39" fmla="*/ 0 h 78"/>
                        <a:gd name="T40" fmla="*/ 0 w 77"/>
                        <a:gd name="T41" fmla="*/ 1 h 78"/>
                        <a:gd name="T42" fmla="*/ 0 w 77"/>
                        <a:gd name="T43" fmla="*/ 1 h 78"/>
                        <a:gd name="T44" fmla="*/ 0 w 77"/>
                        <a:gd name="T45" fmla="*/ 1 h 78"/>
                        <a:gd name="T46" fmla="*/ 0 w 77"/>
                        <a:gd name="T47" fmla="*/ 1 h 78"/>
                        <a:gd name="T48" fmla="*/ 0 w 77"/>
                        <a:gd name="T49" fmla="*/ 2 h 78"/>
                        <a:gd name="T50" fmla="*/ 0 w 77"/>
                        <a:gd name="T51" fmla="*/ 2 h 78"/>
                        <a:gd name="T52" fmla="*/ 0 w 77"/>
                        <a:gd name="T53" fmla="*/ 2 h 78"/>
                        <a:gd name="T54" fmla="*/ 0 w 77"/>
                        <a:gd name="T55" fmla="*/ 2 h 78"/>
                        <a:gd name="T56" fmla="*/ 0 w 77"/>
                        <a:gd name="T57" fmla="*/ 2 h 78"/>
                        <a:gd name="T58" fmla="*/ 1 w 77"/>
                        <a:gd name="T59" fmla="*/ 3 h 78"/>
                        <a:gd name="T60" fmla="*/ 1 w 77"/>
                        <a:gd name="T61" fmla="*/ 3 h 78"/>
                        <a:gd name="T62" fmla="*/ 1 w 77"/>
                        <a:gd name="T63" fmla="*/ 3 h 78"/>
                        <a:gd name="T64" fmla="*/ 1 w 77"/>
                        <a:gd name="T65" fmla="*/ 3 h 78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7"/>
                        <a:gd name="T100" fmla="*/ 0 h 78"/>
                        <a:gd name="T101" fmla="*/ 77 w 77"/>
                        <a:gd name="T102" fmla="*/ 78 h 78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7" h="78">
                          <a:moveTo>
                            <a:pt x="38" y="78"/>
                          </a:moveTo>
                          <a:lnTo>
                            <a:pt x="41" y="77"/>
                          </a:lnTo>
                          <a:lnTo>
                            <a:pt x="45" y="76"/>
                          </a:lnTo>
                          <a:lnTo>
                            <a:pt x="50" y="76"/>
                          </a:lnTo>
                          <a:lnTo>
                            <a:pt x="53" y="73"/>
                          </a:lnTo>
                          <a:lnTo>
                            <a:pt x="56" y="72"/>
                          </a:lnTo>
                          <a:lnTo>
                            <a:pt x="59" y="70"/>
                          </a:lnTo>
                          <a:lnTo>
                            <a:pt x="63" y="67"/>
                          </a:lnTo>
                          <a:lnTo>
                            <a:pt x="65" y="65"/>
                          </a:lnTo>
                          <a:lnTo>
                            <a:pt x="67" y="63"/>
                          </a:lnTo>
                          <a:lnTo>
                            <a:pt x="70" y="60"/>
                          </a:lnTo>
                          <a:lnTo>
                            <a:pt x="71" y="56"/>
                          </a:lnTo>
                          <a:lnTo>
                            <a:pt x="73" y="53"/>
                          </a:lnTo>
                          <a:lnTo>
                            <a:pt x="74" y="50"/>
                          </a:lnTo>
                          <a:lnTo>
                            <a:pt x="76" y="46"/>
                          </a:lnTo>
                          <a:lnTo>
                            <a:pt x="76" y="42"/>
                          </a:lnTo>
                          <a:lnTo>
                            <a:pt x="77" y="39"/>
                          </a:lnTo>
                          <a:lnTo>
                            <a:pt x="76" y="35"/>
                          </a:lnTo>
                          <a:lnTo>
                            <a:pt x="76" y="29"/>
                          </a:lnTo>
                          <a:lnTo>
                            <a:pt x="74" y="27"/>
                          </a:lnTo>
                          <a:lnTo>
                            <a:pt x="73" y="24"/>
                          </a:lnTo>
                          <a:lnTo>
                            <a:pt x="71" y="20"/>
                          </a:lnTo>
                          <a:lnTo>
                            <a:pt x="70" y="16"/>
                          </a:lnTo>
                          <a:lnTo>
                            <a:pt x="67" y="14"/>
                          </a:lnTo>
                          <a:lnTo>
                            <a:pt x="65" y="12"/>
                          </a:lnTo>
                          <a:lnTo>
                            <a:pt x="63" y="8"/>
                          </a:lnTo>
                          <a:lnTo>
                            <a:pt x="59" y="6"/>
                          </a:lnTo>
                          <a:lnTo>
                            <a:pt x="56" y="5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2" y="2"/>
                          </a:lnTo>
                          <a:lnTo>
                            <a:pt x="20" y="5"/>
                          </a:lnTo>
                          <a:lnTo>
                            <a:pt x="16" y="6"/>
                          </a:lnTo>
                          <a:lnTo>
                            <a:pt x="13" y="8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4" y="16"/>
                          </a:lnTo>
                          <a:lnTo>
                            <a:pt x="3" y="20"/>
                          </a:lnTo>
                          <a:lnTo>
                            <a:pt x="2" y="24"/>
                          </a:lnTo>
                          <a:lnTo>
                            <a:pt x="1" y="27"/>
                          </a:lnTo>
                          <a:lnTo>
                            <a:pt x="0" y="29"/>
                          </a:lnTo>
                          <a:lnTo>
                            <a:pt x="0" y="35"/>
                          </a:lnTo>
                          <a:lnTo>
                            <a:pt x="0" y="39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1" y="50"/>
                          </a:lnTo>
                          <a:lnTo>
                            <a:pt x="2" y="53"/>
                          </a:lnTo>
                          <a:lnTo>
                            <a:pt x="3" y="56"/>
                          </a:lnTo>
                          <a:lnTo>
                            <a:pt x="4" y="60"/>
                          </a:lnTo>
                          <a:lnTo>
                            <a:pt x="7" y="63"/>
                          </a:lnTo>
                          <a:lnTo>
                            <a:pt x="10" y="65"/>
                          </a:lnTo>
                          <a:lnTo>
                            <a:pt x="13" y="67"/>
                          </a:lnTo>
                          <a:lnTo>
                            <a:pt x="16" y="70"/>
                          </a:lnTo>
                          <a:lnTo>
                            <a:pt x="20" y="72"/>
                          </a:lnTo>
                          <a:lnTo>
                            <a:pt x="22" y="73"/>
                          </a:lnTo>
                          <a:lnTo>
                            <a:pt x="26" y="76"/>
                          </a:lnTo>
                          <a:lnTo>
                            <a:pt x="31" y="76"/>
                          </a:lnTo>
                          <a:lnTo>
                            <a:pt x="34" y="77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52" name="Freeform 206"/>
                    <p:cNvSpPr>
                      <a:spLocks/>
                    </p:cNvSpPr>
                    <p:nvPr/>
                  </p:nvSpPr>
                  <p:spPr bwMode="auto">
                    <a:xfrm>
                      <a:off x="5438" y="1906"/>
                      <a:ext cx="27" cy="25"/>
                    </a:xfrm>
                    <a:custGeom>
                      <a:avLst/>
                      <a:gdLst>
                        <a:gd name="T0" fmla="*/ 2 w 79"/>
                        <a:gd name="T1" fmla="*/ 3 h 76"/>
                        <a:gd name="T2" fmla="*/ 2 w 79"/>
                        <a:gd name="T3" fmla="*/ 3 h 76"/>
                        <a:gd name="T4" fmla="*/ 2 w 79"/>
                        <a:gd name="T5" fmla="*/ 3 h 76"/>
                        <a:gd name="T6" fmla="*/ 3 w 79"/>
                        <a:gd name="T7" fmla="*/ 2 h 76"/>
                        <a:gd name="T8" fmla="*/ 3 w 79"/>
                        <a:gd name="T9" fmla="*/ 2 h 76"/>
                        <a:gd name="T10" fmla="*/ 3 w 79"/>
                        <a:gd name="T11" fmla="*/ 2 h 76"/>
                        <a:gd name="T12" fmla="*/ 3 w 79"/>
                        <a:gd name="T13" fmla="*/ 2 h 76"/>
                        <a:gd name="T14" fmla="*/ 3 w 79"/>
                        <a:gd name="T15" fmla="*/ 1 h 76"/>
                        <a:gd name="T16" fmla="*/ 3 w 79"/>
                        <a:gd name="T17" fmla="*/ 1 h 76"/>
                        <a:gd name="T18" fmla="*/ 3 w 79"/>
                        <a:gd name="T19" fmla="*/ 1 h 76"/>
                        <a:gd name="T20" fmla="*/ 3 w 79"/>
                        <a:gd name="T21" fmla="*/ 1 h 76"/>
                        <a:gd name="T22" fmla="*/ 3 w 79"/>
                        <a:gd name="T23" fmla="*/ 0 h 76"/>
                        <a:gd name="T24" fmla="*/ 3 w 79"/>
                        <a:gd name="T25" fmla="*/ 0 h 76"/>
                        <a:gd name="T26" fmla="*/ 2 w 79"/>
                        <a:gd name="T27" fmla="*/ 0 h 76"/>
                        <a:gd name="T28" fmla="*/ 2 w 79"/>
                        <a:gd name="T29" fmla="*/ 0 h 76"/>
                        <a:gd name="T30" fmla="*/ 2 w 79"/>
                        <a:gd name="T31" fmla="*/ 0 h 76"/>
                        <a:gd name="T32" fmla="*/ 1 w 79"/>
                        <a:gd name="T33" fmla="*/ 0 h 76"/>
                        <a:gd name="T34" fmla="*/ 1 w 79"/>
                        <a:gd name="T35" fmla="*/ 0 h 76"/>
                        <a:gd name="T36" fmla="*/ 1 w 79"/>
                        <a:gd name="T37" fmla="*/ 0 h 76"/>
                        <a:gd name="T38" fmla="*/ 1 w 79"/>
                        <a:gd name="T39" fmla="*/ 0 h 76"/>
                        <a:gd name="T40" fmla="*/ 0 w 79"/>
                        <a:gd name="T41" fmla="*/ 0 h 76"/>
                        <a:gd name="T42" fmla="*/ 0 w 79"/>
                        <a:gd name="T43" fmla="*/ 1 h 76"/>
                        <a:gd name="T44" fmla="*/ 0 w 79"/>
                        <a:gd name="T45" fmla="*/ 1 h 76"/>
                        <a:gd name="T46" fmla="*/ 0 w 79"/>
                        <a:gd name="T47" fmla="*/ 1 h 76"/>
                        <a:gd name="T48" fmla="*/ 0 w 79"/>
                        <a:gd name="T49" fmla="*/ 1 h 76"/>
                        <a:gd name="T50" fmla="*/ 0 w 79"/>
                        <a:gd name="T51" fmla="*/ 2 h 76"/>
                        <a:gd name="T52" fmla="*/ 0 w 79"/>
                        <a:gd name="T53" fmla="*/ 2 h 76"/>
                        <a:gd name="T54" fmla="*/ 0 w 79"/>
                        <a:gd name="T55" fmla="*/ 2 h 76"/>
                        <a:gd name="T56" fmla="*/ 1 w 79"/>
                        <a:gd name="T57" fmla="*/ 2 h 76"/>
                        <a:gd name="T58" fmla="*/ 1 w 79"/>
                        <a:gd name="T59" fmla="*/ 3 h 76"/>
                        <a:gd name="T60" fmla="*/ 1 w 79"/>
                        <a:gd name="T61" fmla="*/ 3 h 76"/>
                        <a:gd name="T62" fmla="*/ 1 w 79"/>
                        <a:gd name="T63" fmla="*/ 3 h 76"/>
                        <a:gd name="T64" fmla="*/ 2 w 79"/>
                        <a:gd name="T65" fmla="*/ 3 h 7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9"/>
                        <a:gd name="T100" fmla="*/ 0 h 76"/>
                        <a:gd name="T101" fmla="*/ 79 w 79"/>
                        <a:gd name="T102" fmla="*/ 76 h 76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9" h="76">
                          <a:moveTo>
                            <a:pt x="40" y="76"/>
                          </a:moveTo>
                          <a:lnTo>
                            <a:pt x="43" y="76"/>
                          </a:lnTo>
                          <a:lnTo>
                            <a:pt x="47" y="76"/>
                          </a:lnTo>
                          <a:lnTo>
                            <a:pt x="50" y="73"/>
                          </a:lnTo>
                          <a:lnTo>
                            <a:pt x="54" y="73"/>
                          </a:lnTo>
                          <a:lnTo>
                            <a:pt x="56" y="71"/>
                          </a:lnTo>
                          <a:lnTo>
                            <a:pt x="61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9" y="61"/>
                          </a:lnTo>
                          <a:lnTo>
                            <a:pt x="72" y="58"/>
                          </a:lnTo>
                          <a:lnTo>
                            <a:pt x="73" y="56"/>
                          </a:lnTo>
                          <a:lnTo>
                            <a:pt x="74" y="53"/>
                          </a:lnTo>
                          <a:lnTo>
                            <a:pt x="76" y="48"/>
                          </a:lnTo>
                          <a:lnTo>
                            <a:pt x="76" y="45"/>
                          </a:lnTo>
                          <a:lnTo>
                            <a:pt x="77" y="40"/>
                          </a:lnTo>
                          <a:lnTo>
                            <a:pt x="79" y="38"/>
                          </a:lnTo>
                          <a:lnTo>
                            <a:pt x="77" y="33"/>
                          </a:lnTo>
                          <a:lnTo>
                            <a:pt x="76" y="29"/>
                          </a:lnTo>
                          <a:lnTo>
                            <a:pt x="76" y="25"/>
                          </a:lnTo>
                          <a:lnTo>
                            <a:pt x="74" y="22"/>
                          </a:lnTo>
                          <a:lnTo>
                            <a:pt x="73" y="19"/>
                          </a:lnTo>
                          <a:lnTo>
                            <a:pt x="72" y="15"/>
                          </a:lnTo>
                          <a:lnTo>
                            <a:pt x="69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1" y="5"/>
                          </a:lnTo>
                          <a:lnTo>
                            <a:pt x="56" y="3"/>
                          </a:lnTo>
                          <a:lnTo>
                            <a:pt x="54" y="2"/>
                          </a:lnTo>
                          <a:lnTo>
                            <a:pt x="50" y="0"/>
                          </a:lnTo>
                          <a:lnTo>
                            <a:pt x="47" y="0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5" y="0"/>
                          </a:lnTo>
                          <a:lnTo>
                            <a:pt x="31" y="0"/>
                          </a:lnTo>
                          <a:lnTo>
                            <a:pt x="28" y="0"/>
                          </a:lnTo>
                          <a:lnTo>
                            <a:pt x="24" y="2"/>
                          </a:lnTo>
                          <a:lnTo>
                            <a:pt x="21" y="3"/>
                          </a:lnTo>
                          <a:lnTo>
                            <a:pt x="17" y="5"/>
                          </a:lnTo>
                          <a:lnTo>
                            <a:pt x="15" y="7"/>
                          </a:lnTo>
                          <a:lnTo>
                            <a:pt x="12" y="10"/>
                          </a:lnTo>
                          <a:lnTo>
                            <a:pt x="9" y="13"/>
                          </a:lnTo>
                          <a:lnTo>
                            <a:pt x="6" y="15"/>
                          </a:lnTo>
                          <a:lnTo>
                            <a:pt x="5" y="19"/>
                          </a:lnTo>
                          <a:lnTo>
                            <a:pt x="3" y="22"/>
                          </a:lnTo>
                          <a:lnTo>
                            <a:pt x="2" y="25"/>
                          </a:lnTo>
                          <a:lnTo>
                            <a:pt x="0" y="29"/>
                          </a:lnTo>
                          <a:lnTo>
                            <a:pt x="0" y="33"/>
                          </a:lnTo>
                          <a:lnTo>
                            <a:pt x="0" y="38"/>
                          </a:lnTo>
                          <a:lnTo>
                            <a:pt x="0" y="40"/>
                          </a:lnTo>
                          <a:lnTo>
                            <a:pt x="0" y="45"/>
                          </a:lnTo>
                          <a:lnTo>
                            <a:pt x="2" y="48"/>
                          </a:lnTo>
                          <a:lnTo>
                            <a:pt x="3" y="53"/>
                          </a:lnTo>
                          <a:lnTo>
                            <a:pt x="5" y="56"/>
                          </a:lnTo>
                          <a:lnTo>
                            <a:pt x="6" y="58"/>
                          </a:lnTo>
                          <a:lnTo>
                            <a:pt x="9" y="61"/>
                          </a:lnTo>
                          <a:lnTo>
                            <a:pt x="12" y="65"/>
                          </a:lnTo>
                          <a:lnTo>
                            <a:pt x="15" y="67"/>
                          </a:lnTo>
                          <a:lnTo>
                            <a:pt x="17" y="70"/>
                          </a:lnTo>
                          <a:lnTo>
                            <a:pt x="21" y="71"/>
                          </a:lnTo>
                          <a:lnTo>
                            <a:pt x="24" y="73"/>
                          </a:lnTo>
                          <a:lnTo>
                            <a:pt x="28" y="73"/>
                          </a:lnTo>
                          <a:lnTo>
                            <a:pt x="31" y="76"/>
                          </a:lnTo>
                          <a:lnTo>
                            <a:pt x="35" y="76"/>
                          </a:lnTo>
                          <a:lnTo>
                            <a:pt x="40" y="7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53" name="Freeform 207"/>
                    <p:cNvSpPr>
                      <a:spLocks/>
                    </p:cNvSpPr>
                    <p:nvPr/>
                  </p:nvSpPr>
                  <p:spPr bwMode="auto">
                    <a:xfrm>
                      <a:off x="5487" y="1905"/>
                      <a:ext cx="27" cy="26"/>
                    </a:xfrm>
                    <a:custGeom>
                      <a:avLst/>
                      <a:gdLst>
                        <a:gd name="T0" fmla="*/ 2 w 79"/>
                        <a:gd name="T1" fmla="*/ 3 h 79"/>
                        <a:gd name="T2" fmla="*/ 2 w 79"/>
                        <a:gd name="T3" fmla="*/ 3 h 79"/>
                        <a:gd name="T4" fmla="*/ 2 w 79"/>
                        <a:gd name="T5" fmla="*/ 3 h 79"/>
                        <a:gd name="T6" fmla="*/ 3 w 79"/>
                        <a:gd name="T7" fmla="*/ 2 h 79"/>
                        <a:gd name="T8" fmla="*/ 3 w 79"/>
                        <a:gd name="T9" fmla="*/ 2 h 79"/>
                        <a:gd name="T10" fmla="*/ 3 w 79"/>
                        <a:gd name="T11" fmla="*/ 2 h 79"/>
                        <a:gd name="T12" fmla="*/ 3 w 79"/>
                        <a:gd name="T13" fmla="*/ 2 h 79"/>
                        <a:gd name="T14" fmla="*/ 3 w 79"/>
                        <a:gd name="T15" fmla="*/ 2 h 79"/>
                        <a:gd name="T16" fmla="*/ 3 w 79"/>
                        <a:gd name="T17" fmla="*/ 1 h 79"/>
                        <a:gd name="T18" fmla="*/ 3 w 79"/>
                        <a:gd name="T19" fmla="*/ 1 h 79"/>
                        <a:gd name="T20" fmla="*/ 3 w 79"/>
                        <a:gd name="T21" fmla="*/ 1 h 79"/>
                        <a:gd name="T22" fmla="*/ 3 w 79"/>
                        <a:gd name="T23" fmla="*/ 1 h 79"/>
                        <a:gd name="T24" fmla="*/ 3 w 79"/>
                        <a:gd name="T25" fmla="*/ 0 h 79"/>
                        <a:gd name="T26" fmla="*/ 2 w 79"/>
                        <a:gd name="T27" fmla="*/ 0 h 79"/>
                        <a:gd name="T28" fmla="*/ 2 w 79"/>
                        <a:gd name="T29" fmla="*/ 0 h 79"/>
                        <a:gd name="T30" fmla="*/ 2 w 79"/>
                        <a:gd name="T31" fmla="*/ 0 h 79"/>
                        <a:gd name="T32" fmla="*/ 1 w 79"/>
                        <a:gd name="T33" fmla="*/ 0 h 79"/>
                        <a:gd name="T34" fmla="*/ 1 w 79"/>
                        <a:gd name="T35" fmla="*/ 0 h 79"/>
                        <a:gd name="T36" fmla="*/ 1 w 79"/>
                        <a:gd name="T37" fmla="*/ 0 h 79"/>
                        <a:gd name="T38" fmla="*/ 1 w 79"/>
                        <a:gd name="T39" fmla="*/ 0 h 79"/>
                        <a:gd name="T40" fmla="*/ 0 w 79"/>
                        <a:gd name="T41" fmla="*/ 1 h 79"/>
                        <a:gd name="T42" fmla="*/ 0 w 79"/>
                        <a:gd name="T43" fmla="*/ 1 h 79"/>
                        <a:gd name="T44" fmla="*/ 0 w 79"/>
                        <a:gd name="T45" fmla="*/ 1 h 79"/>
                        <a:gd name="T46" fmla="*/ 0 w 79"/>
                        <a:gd name="T47" fmla="*/ 1 h 79"/>
                        <a:gd name="T48" fmla="*/ 0 w 79"/>
                        <a:gd name="T49" fmla="*/ 2 h 79"/>
                        <a:gd name="T50" fmla="*/ 0 w 79"/>
                        <a:gd name="T51" fmla="*/ 2 h 79"/>
                        <a:gd name="T52" fmla="*/ 0 w 79"/>
                        <a:gd name="T53" fmla="*/ 2 h 79"/>
                        <a:gd name="T54" fmla="*/ 0 w 79"/>
                        <a:gd name="T55" fmla="*/ 2 h 79"/>
                        <a:gd name="T56" fmla="*/ 1 w 79"/>
                        <a:gd name="T57" fmla="*/ 2 h 79"/>
                        <a:gd name="T58" fmla="*/ 1 w 79"/>
                        <a:gd name="T59" fmla="*/ 3 h 79"/>
                        <a:gd name="T60" fmla="*/ 1 w 79"/>
                        <a:gd name="T61" fmla="*/ 3 h 79"/>
                        <a:gd name="T62" fmla="*/ 1 w 79"/>
                        <a:gd name="T63" fmla="*/ 3 h 79"/>
                        <a:gd name="T64" fmla="*/ 2 w 79"/>
                        <a:gd name="T65" fmla="*/ 3 h 79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9"/>
                        <a:gd name="T100" fmla="*/ 0 h 79"/>
                        <a:gd name="T101" fmla="*/ 79 w 79"/>
                        <a:gd name="T102" fmla="*/ 79 h 79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9" h="79">
                          <a:moveTo>
                            <a:pt x="40" y="79"/>
                          </a:moveTo>
                          <a:lnTo>
                            <a:pt x="43" y="79"/>
                          </a:lnTo>
                          <a:lnTo>
                            <a:pt x="47" y="78"/>
                          </a:lnTo>
                          <a:lnTo>
                            <a:pt x="52" y="76"/>
                          </a:lnTo>
                          <a:lnTo>
                            <a:pt x="54" y="75"/>
                          </a:lnTo>
                          <a:lnTo>
                            <a:pt x="57" y="73"/>
                          </a:lnTo>
                          <a:lnTo>
                            <a:pt x="61" y="70"/>
                          </a:lnTo>
                          <a:lnTo>
                            <a:pt x="63" y="68"/>
                          </a:lnTo>
                          <a:lnTo>
                            <a:pt x="67" y="67"/>
                          </a:lnTo>
                          <a:lnTo>
                            <a:pt x="69" y="63"/>
                          </a:lnTo>
                          <a:lnTo>
                            <a:pt x="72" y="61"/>
                          </a:lnTo>
                          <a:lnTo>
                            <a:pt x="73" y="59"/>
                          </a:lnTo>
                          <a:lnTo>
                            <a:pt x="75" y="55"/>
                          </a:lnTo>
                          <a:lnTo>
                            <a:pt x="76" y="50"/>
                          </a:lnTo>
                          <a:lnTo>
                            <a:pt x="78" y="48"/>
                          </a:lnTo>
                          <a:lnTo>
                            <a:pt x="78" y="43"/>
                          </a:lnTo>
                          <a:lnTo>
                            <a:pt x="79" y="41"/>
                          </a:lnTo>
                          <a:lnTo>
                            <a:pt x="78" y="35"/>
                          </a:lnTo>
                          <a:lnTo>
                            <a:pt x="78" y="31"/>
                          </a:lnTo>
                          <a:lnTo>
                            <a:pt x="76" y="28"/>
                          </a:lnTo>
                          <a:lnTo>
                            <a:pt x="75" y="25"/>
                          </a:lnTo>
                          <a:lnTo>
                            <a:pt x="73" y="21"/>
                          </a:lnTo>
                          <a:lnTo>
                            <a:pt x="72" y="18"/>
                          </a:lnTo>
                          <a:lnTo>
                            <a:pt x="69" y="15"/>
                          </a:lnTo>
                          <a:lnTo>
                            <a:pt x="67" y="12"/>
                          </a:lnTo>
                          <a:lnTo>
                            <a:pt x="63" y="10"/>
                          </a:lnTo>
                          <a:lnTo>
                            <a:pt x="61" y="8"/>
                          </a:lnTo>
                          <a:lnTo>
                            <a:pt x="57" y="5"/>
                          </a:lnTo>
                          <a:lnTo>
                            <a:pt x="54" y="4"/>
                          </a:lnTo>
                          <a:lnTo>
                            <a:pt x="52" y="3"/>
                          </a:lnTo>
                          <a:lnTo>
                            <a:pt x="47" y="2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6" y="0"/>
                          </a:lnTo>
                          <a:lnTo>
                            <a:pt x="31" y="2"/>
                          </a:lnTo>
                          <a:lnTo>
                            <a:pt x="28" y="3"/>
                          </a:lnTo>
                          <a:lnTo>
                            <a:pt x="24" y="4"/>
                          </a:lnTo>
                          <a:lnTo>
                            <a:pt x="21" y="5"/>
                          </a:lnTo>
                          <a:lnTo>
                            <a:pt x="18" y="8"/>
                          </a:lnTo>
                          <a:lnTo>
                            <a:pt x="15" y="10"/>
                          </a:lnTo>
                          <a:lnTo>
                            <a:pt x="12" y="12"/>
                          </a:lnTo>
                          <a:lnTo>
                            <a:pt x="10" y="15"/>
                          </a:lnTo>
                          <a:lnTo>
                            <a:pt x="8" y="18"/>
                          </a:lnTo>
                          <a:lnTo>
                            <a:pt x="5" y="21"/>
                          </a:lnTo>
                          <a:lnTo>
                            <a:pt x="4" y="25"/>
                          </a:lnTo>
                          <a:lnTo>
                            <a:pt x="3" y="28"/>
                          </a:lnTo>
                          <a:lnTo>
                            <a:pt x="2" y="31"/>
                          </a:lnTo>
                          <a:lnTo>
                            <a:pt x="0" y="35"/>
                          </a:lnTo>
                          <a:lnTo>
                            <a:pt x="0" y="41"/>
                          </a:lnTo>
                          <a:lnTo>
                            <a:pt x="0" y="43"/>
                          </a:lnTo>
                          <a:lnTo>
                            <a:pt x="2" y="48"/>
                          </a:lnTo>
                          <a:lnTo>
                            <a:pt x="3" y="50"/>
                          </a:lnTo>
                          <a:lnTo>
                            <a:pt x="4" y="55"/>
                          </a:lnTo>
                          <a:lnTo>
                            <a:pt x="5" y="59"/>
                          </a:lnTo>
                          <a:lnTo>
                            <a:pt x="8" y="61"/>
                          </a:lnTo>
                          <a:lnTo>
                            <a:pt x="10" y="63"/>
                          </a:lnTo>
                          <a:lnTo>
                            <a:pt x="12" y="67"/>
                          </a:lnTo>
                          <a:lnTo>
                            <a:pt x="15" y="68"/>
                          </a:lnTo>
                          <a:lnTo>
                            <a:pt x="18" y="70"/>
                          </a:lnTo>
                          <a:lnTo>
                            <a:pt x="21" y="73"/>
                          </a:lnTo>
                          <a:lnTo>
                            <a:pt x="24" y="75"/>
                          </a:lnTo>
                          <a:lnTo>
                            <a:pt x="28" y="76"/>
                          </a:lnTo>
                          <a:lnTo>
                            <a:pt x="31" y="78"/>
                          </a:lnTo>
                          <a:lnTo>
                            <a:pt x="36" y="79"/>
                          </a:lnTo>
                          <a:lnTo>
                            <a:pt x="40" y="7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54" name="Freeform 208"/>
                    <p:cNvSpPr>
                      <a:spLocks/>
                    </p:cNvSpPr>
                    <p:nvPr/>
                  </p:nvSpPr>
                  <p:spPr bwMode="auto">
                    <a:xfrm>
                      <a:off x="5536" y="1906"/>
                      <a:ext cx="26" cy="25"/>
                    </a:xfrm>
                    <a:custGeom>
                      <a:avLst/>
                      <a:gdLst>
                        <a:gd name="T0" fmla="*/ 2 w 78"/>
                        <a:gd name="T1" fmla="*/ 3 h 76"/>
                        <a:gd name="T2" fmla="*/ 2 w 78"/>
                        <a:gd name="T3" fmla="*/ 3 h 76"/>
                        <a:gd name="T4" fmla="*/ 2 w 78"/>
                        <a:gd name="T5" fmla="*/ 3 h 76"/>
                        <a:gd name="T6" fmla="*/ 2 w 78"/>
                        <a:gd name="T7" fmla="*/ 2 h 76"/>
                        <a:gd name="T8" fmla="*/ 3 w 78"/>
                        <a:gd name="T9" fmla="*/ 2 h 76"/>
                        <a:gd name="T10" fmla="*/ 3 w 78"/>
                        <a:gd name="T11" fmla="*/ 2 h 76"/>
                        <a:gd name="T12" fmla="*/ 3 w 78"/>
                        <a:gd name="T13" fmla="*/ 2 h 76"/>
                        <a:gd name="T14" fmla="*/ 3 w 78"/>
                        <a:gd name="T15" fmla="*/ 1 h 76"/>
                        <a:gd name="T16" fmla="*/ 3 w 78"/>
                        <a:gd name="T17" fmla="*/ 1 h 76"/>
                        <a:gd name="T18" fmla="*/ 3 w 78"/>
                        <a:gd name="T19" fmla="*/ 1 h 76"/>
                        <a:gd name="T20" fmla="*/ 3 w 78"/>
                        <a:gd name="T21" fmla="*/ 1 h 76"/>
                        <a:gd name="T22" fmla="*/ 3 w 78"/>
                        <a:gd name="T23" fmla="*/ 0 h 76"/>
                        <a:gd name="T24" fmla="*/ 2 w 78"/>
                        <a:gd name="T25" fmla="*/ 0 h 76"/>
                        <a:gd name="T26" fmla="*/ 2 w 78"/>
                        <a:gd name="T27" fmla="*/ 0 h 76"/>
                        <a:gd name="T28" fmla="*/ 2 w 78"/>
                        <a:gd name="T29" fmla="*/ 0 h 76"/>
                        <a:gd name="T30" fmla="*/ 2 w 78"/>
                        <a:gd name="T31" fmla="*/ 0 h 76"/>
                        <a:gd name="T32" fmla="*/ 1 w 78"/>
                        <a:gd name="T33" fmla="*/ 0 h 76"/>
                        <a:gd name="T34" fmla="*/ 1 w 78"/>
                        <a:gd name="T35" fmla="*/ 0 h 76"/>
                        <a:gd name="T36" fmla="*/ 1 w 78"/>
                        <a:gd name="T37" fmla="*/ 0 h 76"/>
                        <a:gd name="T38" fmla="*/ 0 w 78"/>
                        <a:gd name="T39" fmla="*/ 0 h 76"/>
                        <a:gd name="T40" fmla="*/ 0 w 78"/>
                        <a:gd name="T41" fmla="*/ 0 h 76"/>
                        <a:gd name="T42" fmla="*/ 0 w 78"/>
                        <a:gd name="T43" fmla="*/ 1 h 76"/>
                        <a:gd name="T44" fmla="*/ 0 w 78"/>
                        <a:gd name="T45" fmla="*/ 1 h 76"/>
                        <a:gd name="T46" fmla="*/ 0 w 78"/>
                        <a:gd name="T47" fmla="*/ 1 h 76"/>
                        <a:gd name="T48" fmla="*/ 0 w 78"/>
                        <a:gd name="T49" fmla="*/ 1 h 76"/>
                        <a:gd name="T50" fmla="*/ 0 w 78"/>
                        <a:gd name="T51" fmla="*/ 2 h 76"/>
                        <a:gd name="T52" fmla="*/ 0 w 78"/>
                        <a:gd name="T53" fmla="*/ 2 h 76"/>
                        <a:gd name="T54" fmla="*/ 0 w 78"/>
                        <a:gd name="T55" fmla="*/ 2 h 76"/>
                        <a:gd name="T56" fmla="*/ 0 w 78"/>
                        <a:gd name="T57" fmla="*/ 2 h 76"/>
                        <a:gd name="T58" fmla="*/ 1 w 78"/>
                        <a:gd name="T59" fmla="*/ 3 h 76"/>
                        <a:gd name="T60" fmla="*/ 1 w 78"/>
                        <a:gd name="T61" fmla="*/ 3 h 76"/>
                        <a:gd name="T62" fmla="*/ 1 w 78"/>
                        <a:gd name="T63" fmla="*/ 3 h 76"/>
                        <a:gd name="T64" fmla="*/ 1 w 78"/>
                        <a:gd name="T65" fmla="*/ 3 h 7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8"/>
                        <a:gd name="T100" fmla="*/ 0 h 76"/>
                        <a:gd name="T101" fmla="*/ 78 w 78"/>
                        <a:gd name="T102" fmla="*/ 76 h 76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8" h="76">
                          <a:moveTo>
                            <a:pt x="40" y="76"/>
                          </a:moveTo>
                          <a:lnTo>
                            <a:pt x="43" y="76"/>
                          </a:lnTo>
                          <a:lnTo>
                            <a:pt x="47" y="76"/>
                          </a:lnTo>
                          <a:lnTo>
                            <a:pt x="50" y="73"/>
                          </a:lnTo>
                          <a:lnTo>
                            <a:pt x="54" y="73"/>
                          </a:lnTo>
                          <a:lnTo>
                            <a:pt x="57" y="71"/>
                          </a:lnTo>
                          <a:lnTo>
                            <a:pt x="60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8" y="63"/>
                          </a:lnTo>
                          <a:lnTo>
                            <a:pt x="70" y="59"/>
                          </a:lnTo>
                          <a:lnTo>
                            <a:pt x="73" y="56"/>
                          </a:lnTo>
                          <a:lnTo>
                            <a:pt x="75" y="53"/>
                          </a:lnTo>
                          <a:lnTo>
                            <a:pt x="75" y="50"/>
                          </a:lnTo>
                          <a:lnTo>
                            <a:pt x="78" y="45"/>
                          </a:lnTo>
                          <a:lnTo>
                            <a:pt x="78" y="41"/>
                          </a:lnTo>
                          <a:lnTo>
                            <a:pt x="78" y="38"/>
                          </a:lnTo>
                          <a:lnTo>
                            <a:pt x="78" y="34"/>
                          </a:lnTo>
                          <a:lnTo>
                            <a:pt x="78" y="29"/>
                          </a:lnTo>
                          <a:lnTo>
                            <a:pt x="75" y="26"/>
                          </a:lnTo>
                          <a:lnTo>
                            <a:pt x="75" y="22"/>
                          </a:lnTo>
                          <a:lnTo>
                            <a:pt x="73" y="19"/>
                          </a:lnTo>
                          <a:lnTo>
                            <a:pt x="70" y="15"/>
                          </a:lnTo>
                          <a:lnTo>
                            <a:pt x="68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0" y="6"/>
                          </a:lnTo>
                          <a:lnTo>
                            <a:pt x="57" y="3"/>
                          </a:lnTo>
                          <a:lnTo>
                            <a:pt x="54" y="2"/>
                          </a:lnTo>
                          <a:lnTo>
                            <a:pt x="50" y="1"/>
                          </a:lnTo>
                          <a:lnTo>
                            <a:pt x="47" y="0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5" y="0"/>
                          </a:lnTo>
                          <a:lnTo>
                            <a:pt x="31" y="0"/>
                          </a:lnTo>
                          <a:lnTo>
                            <a:pt x="27" y="1"/>
                          </a:lnTo>
                          <a:lnTo>
                            <a:pt x="24" y="2"/>
                          </a:lnTo>
                          <a:lnTo>
                            <a:pt x="21" y="3"/>
                          </a:lnTo>
                          <a:lnTo>
                            <a:pt x="17" y="6"/>
                          </a:lnTo>
                          <a:lnTo>
                            <a:pt x="13" y="7"/>
                          </a:lnTo>
                          <a:lnTo>
                            <a:pt x="11" y="10"/>
                          </a:lnTo>
                          <a:lnTo>
                            <a:pt x="9" y="13"/>
                          </a:lnTo>
                          <a:lnTo>
                            <a:pt x="6" y="15"/>
                          </a:lnTo>
                          <a:lnTo>
                            <a:pt x="4" y="19"/>
                          </a:lnTo>
                          <a:lnTo>
                            <a:pt x="4" y="22"/>
                          </a:lnTo>
                          <a:lnTo>
                            <a:pt x="2" y="26"/>
                          </a:lnTo>
                          <a:lnTo>
                            <a:pt x="2" y="29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2" y="45"/>
                          </a:lnTo>
                          <a:lnTo>
                            <a:pt x="2" y="50"/>
                          </a:lnTo>
                          <a:lnTo>
                            <a:pt x="4" y="53"/>
                          </a:lnTo>
                          <a:lnTo>
                            <a:pt x="4" y="56"/>
                          </a:lnTo>
                          <a:lnTo>
                            <a:pt x="6" y="59"/>
                          </a:lnTo>
                          <a:lnTo>
                            <a:pt x="9" y="63"/>
                          </a:lnTo>
                          <a:lnTo>
                            <a:pt x="11" y="65"/>
                          </a:lnTo>
                          <a:lnTo>
                            <a:pt x="13" y="67"/>
                          </a:lnTo>
                          <a:lnTo>
                            <a:pt x="17" y="70"/>
                          </a:lnTo>
                          <a:lnTo>
                            <a:pt x="21" y="71"/>
                          </a:lnTo>
                          <a:lnTo>
                            <a:pt x="24" y="73"/>
                          </a:lnTo>
                          <a:lnTo>
                            <a:pt x="27" y="73"/>
                          </a:lnTo>
                          <a:lnTo>
                            <a:pt x="31" y="76"/>
                          </a:lnTo>
                          <a:lnTo>
                            <a:pt x="35" y="76"/>
                          </a:lnTo>
                          <a:lnTo>
                            <a:pt x="40" y="7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55" name="Freeform 209"/>
                    <p:cNvSpPr>
                      <a:spLocks/>
                    </p:cNvSpPr>
                    <p:nvPr/>
                  </p:nvSpPr>
                  <p:spPr bwMode="auto">
                    <a:xfrm>
                      <a:off x="5588" y="1906"/>
                      <a:ext cx="26" cy="26"/>
                    </a:xfrm>
                    <a:custGeom>
                      <a:avLst/>
                      <a:gdLst>
                        <a:gd name="T0" fmla="*/ 2 w 78"/>
                        <a:gd name="T1" fmla="*/ 3 h 77"/>
                        <a:gd name="T2" fmla="*/ 2 w 78"/>
                        <a:gd name="T3" fmla="*/ 3 h 77"/>
                        <a:gd name="T4" fmla="*/ 2 w 78"/>
                        <a:gd name="T5" fmla="*/ 3 h 77"/>
                        <a:gd name="T6" fmla="*/ 2 w 78"/>
                        <a:gd name="T7" fmla="*/ 2 h 77"/>
                        <a:gd name="T8" fmla="*/ 2 w 78"/>
                        <a:gd name="T9" fmla="*/ 2 h 77"/>
                        <a:gd name="T10" fmla="*/ 3 w 78"/>
                        <a:gd name="T11" fmla="*/ 2 h 77"/>
                        <a:gd name="T12" fmla="*/ 3 w 78"/>
                        <a:gd name="T13" fmla="*/ 2 h 77"/>
                        <a:gd name="T14" fmla="*/ 3 w 78"/>
                        <a:gd name="T15" fmla="*/ 2 h 77"/>
                        <a:gd name="T16" fmla="*/ 3 w 78"/>
                        <a:gd name="T17" fmla="*/ 1 h 77"/>
                        <a:gd name="T18" fmla="*/ 3 w 78"/>
                        <a:gd name="T19" fmla="*/ 1 h 77"/>
                        <a:gd name="T20" fmla="*/ 3 w 78"/>
                        <a:gd name="T21" fmla="*/ 1 h 77"/>
                        <a:gd name="T22" fmla="*/ 2 w 78"/>
                        <a:gd name="T23" fmla="*/ 0 h 77"/>
                        <a:gd name="T24" fmla="*/ 2 w 78"/>
                        <a:gd name="T25" fmla="*/ 0 h 77"/>
                        <a:gd name="T26" fmla="*/ 2 w 78"/>
                        <a:gd name="T27" fmla="*/ 0 h 77"/>
                        <a:gd name="T28" fmla="*/ 2 w 78"/>
                        <a:gd name="T29" fmla="*/ 0 h 77"/>
                        <a:gd name="T30" fmla="*/ 2 w 78"/>
                        <a:gd name="T31" fmla="*/ 0 h 77"/>
                        <a:gd name="T32" fmla="*/ 1 w 78"/>
                        <a:gd name="T33" fmla="*/ 0 h 77"/>
                        <a:gd name="T34" fmla="*/ 1 w 78"/>
                        <a:gd name="T35" fmla="*/ 0 h 77"/>
                        <a:gd name="T36" fmla="*/ 1 w 78"/>
                        <a:gd name="T37" fmla="*/ 0 h 77"/>
                        <a:gd name="T38" fmla="*/ 0 w 78"/>
                        <a:gd name="T39" fmla="*/ 0 h 77"/>
                        <a:gd name="T40" fmla="*/ 0 w 78"/>
                        <a:gd name="T41" fmla="*/ 0 h 77"/>
                        <a:gd name="T42" fmla="*/ 0 w 78"/>
                        <a:gd name="T43" fmla="*/ 1 h 77"/>
                        <a:gd name="T44" fmla="*/ 0 w 78"/>
                        <a:gd name="T45" fmla="*/ 1 h 77"/>
                        <a:gd name="T46" fmla="*/ 0 w 78"/>
                        <a:gd name="T47" fmla="*/ 1 h 77"/>
                        <a:gd name="T48" fmla="*/ 0 w 78"/>
                        <a:gd name="T49" fmla="*/ 2 h 77"/>
                        <a:gd name="T50" fmla="*/ 0 w 78"/>
                        <a:gd name="T51" fmla="*/ 2 h 77"/>
                        <a:gd name="T52" fmla="*/ 0 w 78"/>
                        <a:gd name="T53" fmla="*/ 2 h 77"/>
                        <a:gd name="T54" fmla="*/ 0 w 78"/>
                        <a:gd name="T55" fmla="*/ 2 h 77"/>
                        <a:gd name="T56" fmla="*/ 0 w 78"/>
                        <a:gd name="T57" fmla="*/ 2 h 77"/>
                        <a:gd name="T58" fmla="*/ 1 w 78"/>
                        <a:gd name="T59" fmla="*/ 3 h 77"/>
                        <a:gd name="T60" fmla="*/ 1 w 78"/>
                        <a:gd name="T61" fmla="*/ 3 h 77"/>
                        <a:gd name="T62" fmla="*/ 1 w 78"/>
                        <a:gd name="T63" fmla="*/ 3 h 77"/>
                        <a:gd name="T64" fmla="*/ 1 w 78"/>
                        <a:gd name="T65" fmla="*/ 3 h 77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8"/>
                        <a:gd name="T100" fmla="*/ 0 h 77"/>
                        <a:gd name="T101" fmla="*/ 78 w 78"/>
                        <a:gd name="T102" fmla="*/ 77 h 77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8" h="77">
                          <a:moveTo>
                            <a:pt x="38" y="77"/>
                          </a:moveTo>
                          <a:lnTo>
                            <a:pt x="41" y="76"/>
                          </a:lnTo>
                          <a:lnTo>
                            <a:pt x="45" y="75"/>
                          </a:lnTo>
                          <a:lnTo>
                            <a:pt x="50" y="75"/>
                          </a:lnTo>
                          <a:lnTo>
                            <a:pt x="53" y="72"/>
                          </a:lnTo>
                          <a:lnTo>
                            <a:pt x="56" y="71"/>
                          </a:lnTo>
                          <a:lnTo>
                            <a:pt x="60" y="69"/>
                          </a:lnTo>
                          <a:lnTo>
                            <a:pt x="63" y="66"/>
                          </a:lnTo>
                          <a:lnTo>
                            <a:pt x="65" y="64"/>
                          </a:lnTo>
                          <a:lnTo>
                            <a:pt x="67" y="62"/>
                          </a:lnTo>
                          <a:lnTo>
                            <a:pt x="70" y="59"/>
                          </a:lnTo>
                          <a:lnTo>
                            <a:pt x="71" y="56"/>
                          </a:lnTo>
                          <a:lnTo>
                            <a:pt x="73" y="53"/>
                          </a:lnTo>
                          <a:lnTo>
                            <a:pt x="76" y="49"/>
                          </a:lnTo>
                          <a:lnTo>
                            <a:pt x="76" y="45"/>
                          </a:lnTo>
                          <a:lnTo>
                            <a:pt x="77" y="41"/>
                          </a:lnTo>
                          <a:lnTo>
                            <a:pt x="78" y="38"/>
                          </a:lnTo>
                          <a:lnTo>
                            <a:pt x="77" y="34"/>
                          </a:lnTo>
                          <a:lnTo>
                            <a:pt x="76" y="28"/>
                          </a:lnTo>
                          <a:lnTo>
                            <a:pt x="76" y="26"/>
                          </a:lnTo>
                          <a:lnTo>
                            <a:pt x="73" y="23"/>
                          </a:lnTo>
                          <a:lnTo>
                            <a:pt x="71" y="19"/>
                          </a:lnTo>
                          <a:lnTo>
                            <a:pt x="70" y="17"/>
                          </a:lnTo>
                          <a:lnTo>
                            <a:pt x="67" y="13"/>
                          </a:lnTo>
                          <a:lnTo>
                            <a:pt x="65" y="11"/>
                          </a:lnTo>
                          <a:lnTo>
                            <a:pt x="63" y="8"/>
                          </a:lnTo>
                          <a:lnTo>
                            <a:pt x="60" y="6"/>
                          </a:lnTo>
                          <a:lnTo>
                            <a:pt x="56" y="4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2" y="2"/>
                          </a:lnTo>
                          <a:lnTo>
                            <a:pt x="20" y="4"/>
                          </a:lnTo>
                          <a:lnTo>
                            <a:pt x="16" y="6"/>
                          </a:lnTo>
                          <a:lnTo>
                            <a:pt x="13" y="8"/>
                          </a:lnTo>
                          <a:lnTo>
                            <a:pt x="11" y="11"/>
                          </a:lnTo>
                          <a:lnTo>
                            <a:pt x="8" y="13"/>
                          </a:lnTo>
                          <a:lnTo>
                            <a:pt x="6" y="17"/>
                          </a:lnTo>
                          <a:lnTo>
                            <a:pt x="5" y="19"/>
                          </a:lnTo>
                          <a:lnTo>
                            <a:pt x="2" y="23"/>
                          </a:lnTo>
                          <a:lnTo>
                            <a:pt x="1" y="26"/>
                          </a:lnTo>
                          <a:lnTo>
                            <a:pt x="0" y="28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0" y="45"/>
                          </a:lnTo>
                          <a:lnTo>
                            <a:pt x="1" y="49"/>
                          </a:lnTo>
                          <a:lnTo>
                            <a:pt x="2" y="53"/>
                          </a:lnTo>
                          <a:lnTo>
                            <a:pt x="5" y="56"/>
                          </a:lnTo>
                          <a:lnTo>
                            <a:pt x="6" y="59"/>
                          </a:lnTo>
                          <a:lnTo>
                            <a:pt x="8" y="62"/>
                          </a:lnTo>
                          <a:lnTo>
                            <a:pt x="11" y="64"/>
                          </a:lnTo>
                          <a:lnTo>
                            <a:pt x="13" y="66"/>
                          </a:lnTo>
                          <a:lnTo>
                            <a:pt x="16" y="69"/>
                          </a:lnTo>
                          <a:lnTo>
                            <a:pt x="20" y="71"/>
                          </a:lnTo>
                          <a:lnTo>
                            <a:pt x="22" y="72"/>
                          </a:lnTo>
                          <a:lnTo>
                            <a:pt x="26" y="75"/>
                          </a:lnTo>
                          <a:lnTo>
                            <a:pt x="31" y="75"/>
                          </a:lnTo>
                          <a:lnTo>
                            <a:pt x="34" y="76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56" name="Freeform 210"/>
                    <p:cNvSpPr>
                      <a:spLocks/>
                    </p:cNvSpPr>
                    <p:nvPr/>
                  </p:nvSpPr>
                  <p:spPr bwMode="auto">
                    <a:xfrm>
                      <a:off x="5639" y="1907"/>
                      <a:ext cx="25" cy="25"/>
                    </a:xfrm>
                    <a:custGeom>
                      <a:avLst/>
                      <a:gdLst>
                        <a:gd name="T0" fmla="*/ 1 w 77"/>
                        <a:gd name="T1" fmla="*/ 3 h 77"/>
                        <a:gd name="T2" fmla="*/ 2 w 77"/>
                        <a:gd name="T3" fmla="*/ 3 h 77"/>
                        <a:gd name="T4" fmla="*/ 2 w 77"/>
                        <a:gd name="T5" fmla="*/ 3 h 77"/>
                        <a:gd name="T6" fmla="*/ 2 w 77"/>
                        <a:gd name="T7" fmla="*/ 2 h 77"/>
                        <a:gd name="T8" fmla="*/ 2 w 77"/>
                        <a:gd name="T9" fmla="*/ 2 h 77"/>
                        <a:gd name="T10" fmla="*/ 2 w 77"/>
                        <a:gd name="T11" fmla="*/ 2 h 77"/>
                        <a:gd name="T12" fmla="*/ 3 w 77"/>
                        <a:gd name="T13" fmla="*/ 2 h 77"/>
                        <a:gd name="T14" fmla="*/ 3 w 77"/>
                        <a:gd name="T15" fmla="*/ 2 h 77"/>
                        <a:gd name="T16" fmla="*/ 3 w 77"/>
                        <a:gd name="T17" fmla="*/ 1 h 77"/>
                        <a:gd name="T18" fmla="*/ 3 w 77"/>
                        <a:gd name="T19" fmla="*/ 1 h 77"/>
                        <a:gd name="T20" fmla="*/ 2 w 77"/>
                        <a:gd name="T21" fmla="*/ 1 h 77"/>
                        <a:gd name="T22" fmla="*/ 2 w 77"/>
                        <a:gd name="T23" fmla="*/ 0 h 77"/>
                        <a:gd name="T24" fmla="*/ 2 w 77"/>
                        <a:gd name="T25" fmla="*/ 0 h 77"/>
                        <a:gd name="T26" fmla="*/ 2 w 77"/>
                        <a:gd name="T27" fmla="*/ 0 h 77"/>
                        <a:gd name="T28" fmla="*/ 2 w 77"/>
                        <a:gd name="T29" fmla="*/ 0 h 77"/>
                        <a:gd name="T30" fmla="*/ 1 w 77"/>
                        <a:gd name="T31" fmla="*/ 0 h 77"/>
                        <a:gd name="T32" fmla="*/ 1 w 77"/>
                        <a:gd name="T33" fmla="*/ 0 h 77"/>
                        <a:gd name="T34" fmla="*/ 1 w 77"/>
                        <a:gd name="T35" fmla="*/ 0 h 77"/>
                        <a:gd name="T36" fmla="*/ 1 w 77"/>
                        <a:gd name="T37" fmla="*/ 0 h 77"/>
                        <a:gd name="T38" fmla="*/ 0 w 77"/>
                        <a:gd name="T39" fmla="*/ 0 h 77"/>
                        <a:gd name="T40" fmla="*/ 0 w 77"/>
                        <a:gd name="T41" fmla="*/ 0 h 77"/>
                        <a:gd name="T42" fmla="*/ 0 w 77"/>
                        <a:gd name="T43" fmla="*/ 1 h 77"/>
                        <a:gd name="T44" fmla="*/ 0 w 77"/>
                        <a:gd name="T45" fmla="*/ 1 h 77"/>
                        <a:gd name="T46" fmla="*/ 0 w 77"/>
                        <a:gd name="T47" fmla="*/ 1 h 77"/>
                        <a:gd name="T48" fmla="*/ 0 w 77"/>
                        <a:gd name="T49" fmla="*/ 2 h 77"/>
                        <a:gd name="T50" fmla="*/ 0 w 77"/>
                        <a:gd name="T51" fmla="*/ 2 h 77"/>
                        <a:gd name="T52" fmla="*/ 0 w 77"/>
                        <a:gd name="T53" fmla="*/ 2 h 77"/>
                        <a:gd name="T54" fmla="*/ 0 w 77"/>
                        <a:gd name="T55" fmla="*/ 2 h 77"/>
                        <a:gd name="T56" fmla="*/ 0 w 77"/>
                        <a:gd name="T57" fmla="*/ 2 h 77"/>
                        <a:gd name="T58" fmla="*/ 1 w 77"/>
                        <a:gd name="T59" fmla="*/ 3 h 77"/>
                        <a:gd name="T60" fmla="*/ 1 w 77"/>
                        <a:gd name="T61" fmla="*/ 3 h 77"/>
                        <a:gd name="T62" fmla="*/ 1 w 77"/>
                        <a:gd name="T63" fmla="*/ 3 h 77"/>
                        <a:gd name="T64" fmla="*/ 1 w 77"/>
                        <a:gd name="T65" fmla="*/ 3 h 77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7"/>
                        <a:gd name="T100" fmla="*/ 0 h 77"/>
                        <a:gd name="T101" fmla="*/ 77 w 77"/>
                        <a:gd name="T102" fmla="*/ 77 h 77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7" h="77">
                          <a:moveTo>
                            <a:pt x="38" y="77"/>
                          </a:moveTo>
                          <a:lnTo>
                            <a:pt x="41" y="77"/>
                          </a:lnTo>
                          <a:lnTo>
                            <a:pt x="45" y="76"/>
                          </a:lnTo>
                          <a:lnTo>
                            <a:pt x="48" y="75"/>
                          </a:lnTo>
                          <a:lnTo>
                            <a:pt x="53" y="75"/>
                          </a:lnTo>
                          <a:lnTo>
                            <a:pt x="56" y="73"/>
                          </a:lnTo>
                          <a:lnTo>
                            <a:pt x="59" y="70"/>
                          </a:lnTo>
                          <a:lnTo>
                            <a:pt x="61" y="67"/>
                          </a:lnTo>
                          <a:lnTo>
                            <a:pt x="65" y="66"/>
                          </a:lnTo>
                          <a:lnTo>
                            <a:pt x="67" y="62"/>
                          </a:lnTo>
                          <a:lnTo>
                            <a:pt x="70" y="60"/>
                          </a:lnTo>
                          <a:lnTo>
                            <a:pt x="71" y="57"/>
                          </a:lnTo>
                          <a:lnTo>
                            <a:pt x="73" y="53"/>
                          </a:lnTo>
                          <a:lnTo>
                            <a:pt x="74" y="50"/>
                          </a:lnTo>
                          <a:lnTo>
                            <a:pt x="76" y="45"/>
                          </a:lnTo>
                          <a:lnTo>
                            <a:pt x="76" y="42"/>
                          </a:lnTo>
                          <a:lnTo>
                            <a:pt x="77" y="38"/>
                          </a:lnTo>
                          <a:lnTo>
                            <a:pt x="76" y="35"/>
                          </a:lnTo>
                          <a:lnTo>
                            <a:pt x="76" y="30"/>
                          </a:lnTo>
                          <a:lnTo>
                            <a:pt x="74" y="26"/>
                          </a:lnTo>
                          <a:lnTo>
                            <a:pt x="73" y="23"/>
                          </a:lnTo>
                          <a:lnTo>
                            <a:pt x="71" y="19"/>
                          </a:lnTo>
                          <a:lnTo>
                            <a:pt x="70" y="17"/>
                          </a:lnTo>
                          <a:lnTo>
                            <a:pt x="67" y="13"/>
                          </a:lnTo>
                          <a:lnTo>
                            <a:pt x="65" y="11"/>
                          </a:lnTo>
                          <a:lnTo>
                            <a:pt x="61" y="9"/>
                          </a:lnTo>
                          <a:lnTo>
                            <a:pt x="59" y="6"/>
                          </a:lnTo>
                          <a:lnTo>
                            <a:pt x="56" y="4"/>
                          </a:lnTo>
                          <a:lnTo>
                            <a:pt x="53" y="3"/>
                          </a:lnTo>
                          <a:lnTo>
                            <a:pt x="48" y="2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3" y="0"/>
                          </a:lnTo>
                          <a:lnTo>
                            <a:pt x="31" y="0"/>
                          </a:lnTo>
                          <a:lnTo>
                            <a:pt x="26" y="2"/>
                          </a:lnTo>
                          <a:lnTo>
                            <a:pt x="22" y="3"/>
                          </a:lnTo>
                          <a:lnTo>
                            <a:pt x="19" y="4"/>
                          </a:lnTo>
                          <a:lnTo>
                            <a:pt x="15" y="6"/>
                          </a:lnTo>
                          <a:lnTo>
                            <a:pt x="13" y="9"/>
                          </a:lnTo>
                          <a:lnTo>
                            <a:pt x="10" y="11"/>
                          </a:lnTo>
                          <a:lnTo>
                            <a:pt x="7" y="13"/>
                          </a:lnTo>
                          <a:lnTo>
                            <a:pt x="4" y="17"/>
                          </a:lnTo>
                          <a:lnTo>
                            <a:pt x="3" y="19"/>
                          </a:lnTo>
                          <a:lnTo>
                            <a:pt x="2" y="23"/>
                          </a:lnTo>
                          <a:lnTo>
                            <a:pt x="0" y="26"/>
                          </a:lnTo>
                          <a:lnTo>
                            <a:pt x="0" y="30"/>
                          </a:lnTo>
                          <a:lnTo>
                            <a:pt x="0" y="35"/>
                          </a:lnTo>
                          <a:lnTo>
                            <a:pt x="0" y="38"/>
                          </a:lnTo>
                          <a:lnTo>
                            <a:pt x="0" y="42"/>
                          </a:lnTo>
                          <a:lnTo>
                            <a:pt x="0" y="45"/>
                          </a:lnTo>
                          <a:lnTo>
                            <a:pt x="0" y="50"/>
                          </a:lnTo>
                          <a:lnTo>
                            <a:pt x="2" y="53"/>
                          </a:lnTo>
                          <a:lnTo>
                            <a:pt x="3" y="57"/>
                          </a:lnTo>
                          <a:lnTo>
                            <a:pt x="4" y="60"/>
                          </a:lnTo>
                          <a:lnTo>
                            <a:pt x="7" y="62"/>
                          </a:lnTo>
                          <a:lnTo>
                            <a:pt x="10" y="66"/>
                          </a:lnTo>
                          <a:lnTo>
                            <a:pt x="13" y="67"/>
                          </a:lnTo>
                          <a:lnTo>
                            <a:pt x="15" y="70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5"/>
                          </a:lnTo>
                          <a:lnTo>
                            <a:pt x="31" y="76"/>
                          </a:lnTo>
                          <a:lnTo>
                            <a:pt x="33" y="77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57" name="Freeform 211"/>
                    <p:cNvSpPr>
                      <a:spLocks/>
                    </p:cNvSpPr>
                    <p:nvPr/>
                  </p:nvSpPr>
                  <p:spPr bwMode="auto">
                    <a:xfrm>
                      <a:off x="5491" y="1538"/>
                      <a:ext cx="19" cy="9"/>
                    </a:xfrm>
                    <a:custGeom>
                      <a:avLst/>
                      <a:gdLst>
                        <a:gd name="T0" fmla="*/ 2 w 56"/>
                        <a:gd name="T1" fmla="*/ 0 h 27"/>
                        <a:gd name="T2" fmla="*/ 2 w 56"/>
                        <a:gd name="T3" fmla="*/ 0 h 27"/>
                        <a:gd name="T4" fmla="*/ 2 w 56"/>
                        <a:gd name="T5" fmla="*/ 0 h 27"/>
                        <a:gd name="T6" fmla="*/ 2 w 56"/>
                        <a:gd name="T7" fmla="*/ 0 h 27"/>
                        <a:gd name="T8" fmla="*/ 2 w 56"/>
                        <a:gd name="T9" fmla="*/ 1 h 27"/>
                        <a:gd name="T10" fmla="*/ 2 w 56"/>
                        <a:gd name="T11" fmla="*/ 1 h 27"/>
                        <a:gd name="T12" fmla="*/ 2 w 56"/>
                        <a:gd name="T13" fmla="*/ 1 h 27"/>
                        <a:gd name="T14" fmla="*/ 2 w 56"/>
                        <a:gd name="T15" fmla="*/ 1 h 27"/>
                        <a:gd name="T16" fmla="*/ 2 w 56"/>
                        <a:gd name="T17" fmla="*/ 1 h 27"/>
                        <a:gd name="T18" fmla="*/ 2 w 56"/>
                        <a:gd name="T19" fmla="*/ 1 h 27"/>
                        <a:gd name="T20" fmla="*/ 2 w 56"/>
                        <a:gd name="T21" fmla="*/ 1 h 27"/>
                        <a:gd name="T22" fmla="*/ 2 w 56"/>
                        <a:gd name="T23" fmla="*/ 1 h 27"/>
                        <a:gd name="T24" fmla="*/ 2 w 56"/>
                        <a:gd name="T25" fmla="*/ 1 h 27"/>
                        <a:gd name="T26" fmla="*/ 1 w 56"/>
                        <a:gd name="T27" fmla="*/ 1 h 27"/>
                        <a:gd name="T28" fmla="*/ 1 w 56"/>
                        <a:gd name="T29" fmla="*/ 1 h 27"/>
                        <a:gd name="T30" fmla="*/ 1 w 56"/>
                        <a:gd name="T31" fmla="*/ 1 h 27"/>
                        <a:gd name="T32" fmla="*/ 1 w 56"/>
                        <a:gd name="T33" fmla="*/ 1 h 27"/>
                        <a:gd name="T34" fmla="*/ 1 w 56"/>
                        <a:gd name="T35" fmla="*/ 1 h 27"/>
                        <a:gd name="T36" fmla="*/ 1 w 56"/>
                        <a:gd name="T37" fmla="*/ 1 h 27"/>
                        <a:gd name="T38" fmla="*/ 1 w 56"/>
                        <a:gd name="T39" fmla="*/ 1 h 27"/>
                        <a:gd name="T40" fmla="*/ 0 w 56"/>
                        <a:gd name="T41" fmla="*/ 0 h 27"/>
                        <a:gd name="T42" fmla="*/ 0 w 56"/>
                        <a:gd name="T43" fmla="*/ 0 h 27"/>
                        <a:gd name="T44" fmla="*/ 0 w 56"/>
                        <a:gd name="T45" fmla="*/ 0 h 27"/>
                        <a:gd name="T46" fmla="*/ 0 w 56"/>
                        <a:gd name="T47" fmla="*/ 0 h 27"/>
                        <a:gd name="T48" fmla="*/ 0 w 56"/>
                        <a:gd name="T49" fmla="*/ 0 h 27"/>
                        <a:gd name="T50" fmla="*/ 0 w 56"/>
                        <a:gd name="T51" fmla="*/ 0 h 27"/>
                        <a:gd name="T52" fmla="*/ 0 w 56"/>
                        <a:gd name="T53" fmla="*/ 0 h 27"/>
                        <a:gd name="T54" fmla="*/ 0 w 56"/>
                        <a:gd name="T55" fmla="*/ 0 h 27"/>
                        <a:gd name="T56" fmla="*/ 0 w 56"/>
                        <a:gd name="T57" fmla="*/ 0 h 27"/>
                        <a:gd name="T58" fmla="*/ 1 w 56"/>
                        <a:gd name="T59" fmla="*/ 0 h 27"/>
                        <a:gd name="T60" fmla="*/ 1 w 56"/>
                        <a:gd name="T61" fmla="*/ 0 h 27"/>
                        <a:gd name="T62" fmla="*/ 1 w 56"/>
                        <a:gd name="T63" fmla="*/ 0 h 27"/>
                        <a:gd name="T64" fmla="*/ 1 w 56"/>
                        <a:gd name="T65" fmla="*/ 0 h 27"/>
                        <a:gd name="T66" fmla="*/ 1 w 56"/>
                        <a:gd name="T67" fmla="*/ 0 h 27"/>
                        <a:gd name="T68" fmla="*/ 1 w 56"/>
                        <a:gd name="T69" fmla="*/ 0 h 27"/>
                        <a:gd name="T70" fmla="*/ 1 w 56"/>
                        <a:gd name="T71" fmla="*/ 0 h 27"/>
                        <a:gd name="T72" fmla="*/ 2 w 56"/>
                        <a:gd name="T73" fmla="*/ 0 h 27"/>
                        <a:gd name="T74" fmla="*/ 2 w 56"/>
                        <a:gd name="T75" fmla="*/ 0 h 27"/>
                        <a:gd name="T76" fmla="*/ 2 w 56"/>
                        <a:gd name="T77" fmla="*/ 0 h 27"/>
                        <a:gd name="T78" fmla="*/ 2 w 56"/>
                        <a:gd name="T79" fmla="*/ 0 h 27"/>
                        <a:gd name="T80" fmla="*/ 2 w 56"/>
                        <a:gd name="T81" fmla="*/ 0 h 27"/>
                        <a:gd name="T82" fmla="*/ 2 w 56"/>
                        <a:gd name="T83" fmla="*/ 0 h 27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w 56"/>
                        <a:gd name="T127" fmla="*/ 0 h 27"/>
                        <a:gd name="T128" fmla="*/ 56 w 56"/>
                        <a:gd name="T129" fmla="*/ 27 h 27"/>
                      </a:gdLst>
                      <a:ahLst/>
                      <a:cxnLst>
                        <a:cxn ang="T84">
                          <a:pos x="T0" y="T1"/>
                        </a:cxn>
                        <a:cxn ang="T85">
                          <a:pos x="T2" y="T3"/>
                        </a:cxn>
                        <a:cxn ang="T86">
                          <a:pos x="T4" y="T5"/>
                        </a:cxn>
                        <a:cxn ang="T87">
                          <a:pos x="T6" y="T7"/>
                        </a:cxn>
                        <a:cxn ang="T88">
                          <a:pos x="T8" y="T9"/>
                        </a:cxn>
                        <a:cxn ang="T89">
                          <a:pos x="T10" y="T11"/>
                        </a:cxn>
                        <a:cxn ang="T90">
                          <a:pos x="T12" y="T13"/>
                        </a:cxn>
                        <a:cxn ang="T91">
                          <a:pos x="T14" y="T15"/>
                        </a:cxn>
                        <a:cxn ang="T92">
                          <a:pos x="T16" y="T17"/>
                        </a:cxn>
                        <a:cxn ang="T93">
                          <a:pos x="T18" y="T19"/>
                        </a:cxn>
                        <a:cxn ang="T94">
                          <a:pos x="T20" y="T21"/>
                        </a:cxn>
                        <a:cxn ang="T95">
                          <a:pos x="T22" y="T23"/>
                        </a:cxn>
                        <a:cxn ang="T96">
                          <a:pos x="T24" y="T25"/>
                        </a:cxn>
                        <a:cxn ang="T97">
                          <a:pos x="T26" y="T27"/>
                        </a:cxn>
                        <a:cxn ang="T98">
                          <a:pos x="T28" y="T29"/>
                        </a:cxn>
                        <a:cxn ang="T99">
                          <a:pos x="T30" y="T31"/>
                        </a:cxn>
                        <a:cxn ang="T100">
                          <a:pos x="T32" y="T33"/>
                        </a:cxn>
                        <a:cxn ang="T101">
                          <a:pos x="T34" y="T35"/>
                        </a:cxn>
                        <a:cxn ang="T102">
                          <a:pos x="T36" y="T37"/>
                        </a:cxn>
                        <a:cxn ang="T103">
                          <a:pos x="T38" y="T39"/>
                        </a:cxn>
                        <a:cxn ang="T104">
                          <a:pos x="T40" y="T41"/>
                        </a:cxn>
                        <a:cxn ang="T105">
                          <a:pos x="T42" y="T43"/>
                        </a:cxn>
                        <a:cxn ang="T106">
                          <a:pos x="T44" y="T45"/>
                        </a:cxn>
                        <a:cxn ang="T107">
                          <a:pos x="T46" y="T47"/>
                        </a:cxn>
                        <a:cxn ang="T108">
                          <a:pos x="T48" y="T49"/>
                        </a:cxn>
                        <a:cxn ang="T109">
                          <a:pos x="T50" y="T51"/>
                        </a:cxn>
                        <a:cxn ang="T110">
                          <a:pos x="T52" y="T53"/>
                        </a:cxn>
                        <a:cxn ang="T111">
                          <a:pos x="T54" y="T55"/>
                        </a:cxn>
                        <a:cxn ang="T112">
                          <a:pos x="T56" y="T57"/>
                        </a:cxn>
                        <a:cxn ang="T113">
                          <a:pos x="T58" y="T59"/>
                        </a:cxn>
                        <a:cxn ang="T114">
                          <a:pos x="T60" y="T61"/>
                        </a:cxn>
                        <a:cxn ang="T115">
                          <a:pos x="T62" y="T63"/>
                        </a:cxn>
                        <a:cxn ang="T116">
                          <a:pos x="T64" y="T65"/>
                        </a:cxn>
                        <a:cxn ang="T117">
                          <a:pos x="T66" y="T67"/>
                        </a:cxn>
                        <a:cxn ang="T118">
                          <a:pos x="T68" y="T69"/>
                        </a:cxn>
                        <a:cxn ang="T119">
                          <a:pos x="T70" y="T71"/>
                        </a:cxn>
                        <a:cxn ang="T120">
                          <a:pos x="T72" y="T73"/>
                        </a:cxn>
                        <a:cxn ang="T121">
                          <a:pos x="T74" y="T75"/>
                        </a:cxn>
                        <a:cxn ang="T122">
                          <a:pos x="T76" y="T77"/>
                        </a:cxn>
                        <a:cxn ang="T123">
                          <a:pos x="T78" y="T79"/>
                        </a:cxn>
                        <a:cxn ang="T124">
                          <a:pos x="T80" y="T81"/>
                        </a:cxn>
                        <a:cxn ang="T125">
                          <a:pos x="T82" y="T83"/>
                        </a:cxn>
                      </a:cxnLst>
                      <a:rect l="T126" t="T127" r="T128" b="T129"/>
                      <a:pathLst>
                        <a:path w="56" h="27">
                          <a:moveTo>
                            <a:pt x="51" y="0"/>
                          </a:moveTo>
                          <a:lnTo>
                            <a:pt x="51" y="4"/>
                          </a:lnTo>
                          <a:lnTo>
                            <a:pt x="51" y="8"/>
                          </a:lnTo>
                          <a:lnTo>
                            <a:pt x="51" y="12"/>
                          </a:lnTo>
                          <a:lnTo>
                            <a:pt x="53" y="15"/>
                          </a:lnTo>
                          <a:lnTo>
                            <a:pt x="53" y="19"/>
                          </a:lnTo>
                          <a:lnTo>
                            <a:pt x="54" y="22"/>
                          </a:lnTo>
                          <a:lnTo>
                            <a:pt x="55" y="25"/>
                          </a:lnTo>
                          <a:lnTo>
                            <a:pt x="56" y="27"/>
                          </a:lnTo>
                          <a:lnTo>
                            <a:pt x="51" y="27"/>
                          </a:lnTo>
                          <a:lnTo>
                            <a:pt x="48" y="27"/>
                          </a:lnTo>
                          <a:lnTo>
                            <a:pt x="44" y="27"/>
                          </a:lnTo>
                          <a:lnTo>
                            <a:pt x="41" y="27"/>
                          </a:lnTo>
                          <a:lnTo>
                            <a:pt x="37" y="26"/>
                          </a:lnTo>
                          <a:lnTo>
                            <a:pt x="34" y="25"/>
                          </a:lnTo>
                          <a:lnTo>
                            <a:pt x="29" y="23"/>
                          </a:lnTo>
                          <a:lnTo>
                            <a:pt x="26" y="22"/>
                          </a:lnTo>
                          <a:lnTo>
                            <a:pt x="23" y="20"/>
                          </a:lnTo>
                          <a:lnTo>
                            <a:pt x="19" y="18"/>
                          </a:lnTo>
                          <a:lnTo>
                            <a:pt x="16" y="14"/>
                          </a:lnTo>
                          <a:lnTo>
                            <a:pt x="13" y="12"/>
                          </a:lnTo>
                          <a:lnTo>
                            <a:pt x="9" y="9"/>
                          </a:lnTo>
                          <a:lnTo>
                            <a:pt x="6" y="7"/>
                          </a:lnTo>
                          <a:lnTo>
                            <a:pt x="3" y="4"/>
                          </a:lnTo>
                          <a:lnTo>
                            <a:pt x="0" y="2"/>
                          </a:lnTo>
                          <a:lnTo>
                            <a:pt x="3" y="1"/>
                          </a:lnTo>
                          <a:lnTo>
                            <a:pt x="6" y="1"/>
                          </a:lnTo>
                          <a:lnTo>
                            <a:pt x="9" y="1"/>
                          </a:lnTo>
                          <a:lnTo>
                            <a:pt x="13" y="1"/>
                          </a:lnTo>
                          <a:lnTo>
                            <a:pt x="16" y="1"/>
                          </a:lnTo>
                          <a:lnTo>
                            <a:pt x="19" y="1"/>
                          </a:lnTo>
                          <a:lnTo>
                            <a:pt x="23" y="1"/>
                          </a:lnTo>
                          <a:lnTo>
                            <a:pt x="26" y="1"/>
                          </a:lnTo>
                          <a:lnTo>
                            <a:pt x="29" y="0"/>
                          </a:lnTo>
                          <a:lnTo>
                            <a:pt x="31" y="0"/>
                          </a:lnTo>
                          <a:lnTo>
                            <a:pt x="35" y="0"/>
                          </a:lnTo>
                          <a:lnTo>
                            <a:pt x="40" y="0"/>
                          </a:lnTo>
                          <a:lnTo>
                            <a:pt x="42" y="0"/>
                          </a:lnTo>
                          <a:lnTo>
                            <a:pt x="44" y="0"/>
                          </a:lnTo>
                          <a:lnTo>
                            <a:pt x="48" y="0"/>
                          </a:lnTo>
                          <a:lnTo>
                            <a:pt x="51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58" name="Freeform 212"/>
                    <p:cNvSpPr>
                      <a:spLocks/>
                    </p:cNvSpPr>
                    <p:nvPr/>
                  </p:nvSpPr>
                  <p:spPr bwMode="auto">
                    <a:xfrm>
                      <a:off x="5354" y="1538"/>
                      <a:ext cx="326" cy="47"/>
                    </a:xfrm>
                    <a:custGeom>
                      <a:avLst/>
                      <a:gdLst>
                        <a:gd name="T0" fmla="*/ 31 w 976"/>
                        <a:gd name="T1" fmla="*/ 1 h 139"/>
                        <a:gd name="T2" fmla="*/ 30 w 976"/>
                        <a:gd name="T3" fmla="*/ 1 h 139"/>
                        <a:gd name="T4" fmla="*/ 28 w 976"/>
                        <a:gd name="T5" fmla="*/ 1 h 139"/>
                        <a:gd name="T6" fmla="*/ 27 w 976"/>
                        <a:gd name="T7" fmla="*/ 1 h 139"/>
                        <a:gd name="T8" fmla="*/ 26 w 976"/>
                        <a:gd name="T9" fmla="*/ 2 h 139"/>
                        <a:gd name="T10" fmla="*/ 25 w 976"/>
                        <a:gd name="T11" fmla="*/ 1 h 139"/>
                        <a:gd name="T12" fmla="*/ 24 w 976"/>
                        <a:gd name="T13" fmla="*/ 1 h 139"/>
                        <a:gd name="T14" fmla="*/ 24 w 976"/>
                        <a:gd name="T15" fmla="*/ 3 h 139"/>
                        <a:gd name="T16" fmla="*/ 25 w 976"/>
                        <a:gd name="T17" fmla="*/ 3 h 139"/>
                        <a:gd name="T18" fmla="*/ 26 w 976"/>
                        <a:gd name="T19" fmla="*/ 2 h 139"/>
                        <a:gd name="T20" fmla="*/ 28 w 976"/>
                        <a:gd name="T21" fmla="*/ 2 h 139"/>
                        <a:gd name="T22" fmla="*/ 29 w 976"/>
                        <a:gd name="T23" fmla="*/ 2 h 139"/>
                        <a:gd name="T24" fmla="*/ 30 w 976"/>
                        <a:gd name="T25" fmla="*/ 3 h 139"/>
                        <a:gd name="T26" fmla="*/ 31 w 976"/>
                        <a:gd name="T27" fmla="*/ 3 h 139"/>
                        <a:gd name="T28" fmla="*/ 33 w 976"/>
                        <a:gd name="T29" fmla="*/ 2 h 139"/>
                        <a:gd name="T30" fmla="*/ 32 w 976"/>
                        <a:gd name="T31" fmla="*/ 2 h 139"/>
                        <a:gd name="T32" fmla="*/ 31 w 976"/>
                        <a:gd name="T33" fmla="*/ 2 h 139"/>
                        <a:gd name="T34" fmla="*/ 31 w 976"/>
                        <a:gd name="T35" fmla="*/ 1 h 139"/>
                        <a:gd name="T36" fmla="*/ 32 w 976"/>
                        <a:gd name="T37" fmla="*/ 0 h 139"/>
                        <a:gd name="T38" fmla="*/ 33 w 976"/>
                        <a:gd name="T39" fmla="*/ 1 h 139"/>
                        <a:gd name="T40" fmla="*/ 35 w 976"/>
                        <a:gd name="T41" fmla="*/ 1 h 139"/>
                        <a:gd name="T42" fmla="*/ 36 w 976"/>
                        <a:gd name="T43" fmla="*/ 1 h 139"/>
                        <a:gd name="T44" fmla="*/ 28 w 976"/>
                        <a:gd name="T45" fmla="*/ 4 h 139"/>
                        <a:gd name="T46" fmla="*/ 23 w 976"/>
                        <a:gd name="T47" fmla="*/ 3 h 139"/>
                        <a:gd name="T48" fmla="*/ 18 w 976"/>
                        <a:gd name="T49" fmla="*/ 3 h 139"/>
                        <a:gd name="T50" fmla="*/ 14 w 976"/>
                        <a:gd name="T51" fmla="*/ 3 h 139"/>
                        <a:gd name="T52" fmla="*/ 9 w 976"/>
                        <a:gd name="T53" fmla="*/ 4 h 139"/>
                        <a:gd name="T54" fmla="*/ 5 w 976"/>
                        <a:gd name="T55" fmla="*/ 4 h 139"/>
                        <a:gd name="T56" fmla="*/ 0 w 976"/>
                        <a:gd name="T57" fmla="*/ 2 h 139"/>
                        <a:gd name="T58" fmla="*/ 1 w 976"/>
                        <a:gd name="T59" fmla="*/ 2 h 139"/>
                        <a:gd name="T60" fmla="*/ 2 w 976"/>
                        <a:gd name="T61" fmla="*/ 1 h 139"/>
                        <a:gd name="T62" fmla="*/ 3 w 976"/>
                        <a:gd name="T63" fmla="*/ 1 h 139"/>
                        <a:gd name="T64" fmla="*/ 4 w 976"/>
                        <a:gd name="T65" fmla="*/ 1 h 139"/>
                        <a:gd name="T66" fmla="*/ 5 w 976"/>
                        <a:gd name="T67" fmla="*/ 1 h 139"/>
                        <a:gd name="T68" fmla="*/ 6 w 976"/>
                        <a:gd name="T69" fmla="*/ 1 h 139"/>
                        <a:gd name="T70" fmla="*/ 7 w 976"/>
                        <a:gd name="T71" fmla="*/ 2 h 139"/>
                        <a:gd name="T72" fmla="*/ 8 w 976"/>
                        <a:gd name="T73" fmla="*/ 1 h 139"/>
                        <a:gd name="T74" fmla="*/ 9 w 976"/>
                        <a:gd name="T75" fmla="*/ 1 h 139"/>
                        <a:gd name="T76" fmla="*/ 10 w 976"/>
                        <a:gd name="T77" fmla="*/ 2 h 139"/>
                        <a:gd name="T78" fmla="*/ 12 w 976"/>
                        <a:gd name="T79" fmla="*/ 3 h 139"/>
                        <a:gd name="T80" fmla="*/ 12 w 976"/>
                        <a:gd name="T81" fmla="*/ 2 h 139"/>
                        <a:gd name="T82" fmla="*/ 11 w 976"/>
                        <a:gd name="T83" fmla="*/ 0 h 139"/>
                        <a:gd name="T84" fmla="*/ 12 w 976"/>
                        <a:gd name="T85" fmla="*/ 0 h 139"/>
                        <a:gd name="T86" fmla="*/ 13 w 976"/>
                        <a:gd name="T87" fmla="*/ 0 h 139"/>
                        <a:gd name="T88" fmla="*/ 14 w 976"/>
                        <a:gd name="T89" fmla="*/ 1 h 139"/>
                        <a:gd name="T90" fmla="*/ 15 w 976"/>
                        <a:gd name="T91" fmla="*/ 2 h 139"/>
                        <a:gd name="T92" fmla="*/ 16 w 976"/>
                        <a:gd name="T93" fmla="*/ 2 h 139"/>
                        <a:gd name="T94" fmla="*/ 17 w 976"/>
                        <a:gd name="T95" fmla="*/ 2 h 139"/>
                        <a:gd name="T96" fmla="*/ 19 w 976"/>
                        <a:gd name="T97" fmla="*/ 1 h 139"/>
                        <a:gd name="T98" fmla="*/ 20 w 976"/>
                        <a:gd name="T99" fmla="*/ 0 h 139"/>
                        <a:gd name="T100" fmla="*/ 19 w 976"/>
                        <a:gd name="T101" fmla="*/ 1 h 139"/>
                        <a:gd name="T102" fmla="*/ 20 w 976"/>
                        <a:gd name="T103" fmla="*/ 2 h 139"/>
                        <a:gd name="T104" fmla="*/ 21 w 976"/>
                        <a:gd name="T105" fmla="*/ 3 h 139"/>
                        <a:gd name="T106" fmla="*/ 22 w 976"/>
                        <a:gd name="T107" fmla="*/ 2 h 139"/>
                        <a:gd name="T108" fmla="*/ 22 w 976"/>
                        <a:gd name="T109" fmla="*/ 1 h 139"/>
                        <a:gd name="T110" fmla="*/ 21 w 976"/>
                        <a:gd name="T111" fmla="*/ 0 h 139"/>
                        <a:gd name="T112" fmla="*/ 21 w 976"/>
                        <a:gd name="T113" fmla="*/ 0 h 139"/>
                        <a:gd name="T114" fmla="*/ 23 w 976"/>
                        <a:gd name="T115" fmla="*/ 0 h 139"/>
                        <a:gd name="T116" fmla="*/ 24 w 976"/>
                        <a:gd name="T117" fmla="*/ 0 h 139"/>
                        <a:gd name="T118" fmla="*/ 26 w 976"/>
                        <a:gd name="T119" fmla="*/ 0 h 139"/>
                        <a:gd name="T120" fmla="*/ 28 w 976"/>
                        <a:gd name="T121" fmla="*/ 0 h 139"/>
                        <a:gd name="T122" fmla="*/ 29 w 976"/>
                        <a:gd name="T123" fmla="*/ 0 h 139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60000 65536"/>
                        <a:gd name="T184" fmla="*/ 0 60000 65536"/>
                        <a:gd name="T185" fmla="*/ 0 60000 65536"/>
                        <a:gd name="T186" fmla="*/ 0 w 976"/>
                        <a:gd name="T187" fmla="*/ 0 h 139"/>
                        <a:gd name="T188" fmla="*/ 976 w 976"/>
                        <a:gd name="T189" fmla="*/ 139 h 139"/>
                      </a:gdLst>
                      <a:ahLst/>
                      <a:cxnLst>
                        <a:cxn ang="T124">
                          <a:pos x="T0" y="T1"/>
                        </a:cxn>
                        <a:cxn ang="T125">
                          <a:pos x="T2" y="T3"/>
                        </a:cxn>
                        <a:cxn ang="T126">
                          <a:pos x="T4" y="T5"/>
                        </a:cxn>
                        <a:cxn ang="T127">
                          <a:pos x="T6" y="T7"/>
                        </a:cxn>
                        <a:cxn ang="T128">
                          <a:pos x="T8" y="T9"/>
                        </a:cxn>
                        <a:cxn ang="T129">
                          <a:pos x="T10" y="T11"/>
                        </a:cxn>
                        <a:cxn ang="T130">
                          <a:pos x="T12" y="T13"/>
                        </a:cxn>
                        <a:cxn ang="T131">
                          <a:pos x="T14" y="T15"/>
                        </a:cxn>
                        <a:cxn ang="T132">
                          <a:pos x="T16" y="T17"/>
                        </a:cxn>
                        <a:cxn ang="T133">
                          <a:pos x="T18" y="T19"/>
                        </a:cxn>
                        <a:cxn ang="T134">
                          <a:pos x="T20" y="T21"/>
                        </a:cxn>
                        <a:cxn ang="T135">
                          <a:pos x="T22" y="T23"/>
                        </a:cxn>
                        <a:cxn ang="T136">
                          <a:pos x="T24" y="T25"/>
                        </a:cxn>
                        <a:cxn ang="T137">
                          <a:pos x="T26" y="T27"/>
                        </a:cxn>
                        <a:cxn ang="T138">
                          <a:pos x="T28" y="T29"/>
                        </a:cxn>
                        <a:cxn ang="T139">
                          <a:pos x="T30" y="T31"/>
                        </a:cxn>
                        <a:cxn ang="T140">
                          <a:pos x="T32" y="T33"/>
                        </a:cxn>
                        <a:cxn ang="T141">
                          <a:pos x="T34" y="T35"/>
                        </a:cxn>
                        <a:cxn ang="T142">
                          <a:pos x="T36" y="T37"/>
                        </a:cxn>
                        <a:cxn ang="T143">
                          <a:pos x="T38" y="T39"/>
                        </a:cxn>
                        <a:cxn ang="T144">
                          <a:pos x="T40" y="T41"/>
                        </a:cxn>
                        <a:cxn ang="T145">
                          <a:pos x="T42" y="T43"/>
                        </a:cxn>
                        <a:cxn ang="T146">
                          <a:pos x="T44" y="T45"/>
                        </a:cxn>
                        <a:cxn ang="T147">
                          <a:pos x="T46" y="T47"/>
                        </a:cxn>
                        <a:cxn ang="T148">
                          <a:pos x="T48" y="T49"/>
                        </a:cxn>
                        <a:cxn ang="T149">
                          <a:pos x="T50" y="T51"/>
                        </a:cxn>
                        <a:cxn ang="T150">
                          <a:pos x="T52" y="T53"/>
                        </a:cxn>
                        <a:cxn ang="T151">
                          <a:pos x="T54" y="T55"/>
                        </a:cxn>
                        <a:cxn ang="T152">
                          <a:pos x="T56" y="T57"/>
                        </a:cxn>
                        <a:cxn ang="T153">
                          <a:pos x="T58" y="T59"/>
                        </a:cxn>
                        <a:cxn ang="T154">
                          <a:pos x="T60" y="T61"/>
                        </a:cxn>
                        <a:cxn ang="T155">
                          <a:pos x="T62" y="T63"/>
                        </a:cxn>
                        <a:cxn ang="T156">
                          <a:pos x="T64" y="T65"/>
                        </a:cxn>
                        <a:cxn ang="T157">
                          <a:pos x="T66" y="T67"/>
                        </a:cxn>
                        <a:cxn ang="T158">
                          <a:pos x="T68" y="T69"/>
                        </a:cxn>
                        <a:cxn ang="T159">
                          <a:pos x="T70" y="T71"/>
                        </a:cxn>
                        <a:cxn ang="T160">
                          <a:pos x="T72" y="T73"/>
                        </a:cxn>
                        <a:cxn ang="T161">
                          <a:pos x="T74" y="T75"/>
                        </a:cxn>
                        <a:cxn ang="T162">
                          <a:pos x="T76" y="T77"/>
                        </a:cxn>
                        <a:cxn ang="T163">
                          <a:pos x="T78" y="T79"/>
                        </a:cxn>
                        <a:cxn ang="T164">
                          <a:pos x="T80" y="T81"/>
                        </a:cxn>
                        <a:cxn ang="T165">
                          <a:pos x="T82" y="T83"/>
                        </a:cxn>
                        <a:cxn ang="T166">
                          <a:pos x="T84" y="T85"/>
                        </a:cxn>
                        <a:cxn ang="T167">
                          <a:pos x="T86" y="T87"/>
                        </a:cxn>
                        <a:cxn ang="T168">
                          <a:pos x="T88" y="T89"/>
                        </a:cxn>
                        <a:cxn ang="T169">
                          <a:pos x="T90" y="T91"/>
                        </a:cxn>
                        <a:cxn ang="T170">
                          <a:pos x="T92" y="T93"/>
                        </a:cxn>
                        <a:cxn ang="T171">
                          <a:pos x="T94" y="T95"/>
                        </a:cxn>
                        <a:cxn ang="T172">
                          <a:pos x="T96" y="T97"/>
                        </a:cxn>
                        <a:cxn ang="T173">
                          <a:pos x="T98" y="T99"/>
                        </a:cxn>
                        <a:cxn ang="T174">
                          <a:pos x="T100" y="T101"/>
                        </a:cxn>
                        <a:cxn ang="T175">
                          <a:pos x="T102" y="T103"/>
                        </a:cxn>
                        <a:cxn ang="T176">
                          <a:pos x="T104" y="T105"/>
                        </a:cxn>
                        <a:cxn ang="T177">
                          <a:pos x="T106" y="T107"/>
                        </a:cxn>
                        <a:cxn ang="T178">
                          <a:pos x="T108" y="T109"/>
                        </a:cxn>
                        <a:cxn ang="T179">
                          <a:pos x="T110" y="T111"/>
                        </a:cxn>
                        <a:cxn ang="T180">
                          <a:pos x="T112" y="T113"/>
                        </a:cxn>
                        <a:cxn ang="T181">
                          <a:pos x="T114" y="T115"/>
                        </a:cxn>
                        <a:cxn ang="T182">
                          <a:pos x="T116" y="T117"/>
                        </a:cxn>
                        <a:cxn ang="T183">
                          <a:pos x="T118" y="T119"/>
                        </a:cxn>
                        <a:cxn ang="T184">
                          <a:pos x="T120" y="T121"/>
                        </a:cxn>
                        <a:cxn ang="T185">
                          <a:pos x="T122" y="T123"/>
                        </a:cxn>
                      </a:cxnLst>
                      <a:rect l="T186" t="T187" r="T188" b="T189"/>
                      <a:pathLst>
                        <a:path w="976" h="139">
                          <a:moveTo>
                            <a:pt x="811" y="11"/>
                          </a:moveTo>
                          <a:lnTo>
                            <a:pt x="812" y="11"/>
                          </a:lnTo>
                          <a:lnTo>
                            <a:pt x="816" y="11"/>
                          </a:lnTo>
                          <a:lnTo>
                            <a:pt x="818" y="11"/>
                          </a:lnTo>
                          <a:lnTo>
                            <a:pt x="822" y="12"/>
                          </a:lnTo>
                          <a:lnTo>
                            <a:pt x="824" y="12"/>
                          </a:lnTo>
                          <a:lnTo>
                            <a:pt x="829" y="12"/>
                          </a:lnTo>
                          <a:lnTo>
                            <a:pt x="827" y="13"/>
                          </a:lnTo>
                          <a:lnTo>
                            <a:pt x="824" y="14"/>
                          </a:lnTo>
                          <a:lnTo>
                            <a:pt x="821" y="16"/>
                          </a:lnTo>
                          <a:lnTo>
                            <a:pt x="818" y="18"/>
                          </a:lnTo>
                          <a:lnTo>
                            <a:pt x="816" y="18"/>
                          </a:lnTo>
                          <a:lnTo>
                            <a:pt x="812" y="20"/>
                          </a:lnTo>
                          <a:lnTo>
                            <a:pt x="810" y="21"/>
                          </a:lnTo>
                          <a:lnTo>
                            <a:pt x="808" y="23"/>
                          </a:lnTo>
                          <a:lnTo>
                            <a:pt x="804" y="24"/>
                          </a:lnTo>
                          <a:lnTo>
                            <a:pt x="802" y="25"/>
                          </a:lnTo>
                          <a:lnTo>
                            <a:pt x="798" y="26"/>
                          </a:lnTo>
                          <a:lnTo>
                            <a:pt x="795" y="27"/>
                          </a:lnTo>
                          <a:lnTo>
                            <a:pt x="792" y="29"/>
                          </a:lnTo>
                          <a:lnTo>
                            <a:pt x="790" y="30"/>
                          </a:lnTo>
                          <a:lnTo>
                            <a:pt x="785" y="31"/>
                          </a:lnTo>
                          <a:lnTo>
                            <a:pt x="783" y="32"/>
                          </a:lnTo>
                          <a:lnTo>
                            <a:pt x="779" y="33"/>
                          </a:lnTo>
                          <a:lnTo>
                            <a:pt x="777" y="33"/>
                          </a:lnTo>
                          <a:lnTo>
                            <a:pt x="772" y="35"/>
                          </a:lnTo>
                          <a:lnTo>
                            <a:pt x="770" y="36"/>
                          </a:lnTo>
                          <a:lnTo>
                            <a:pt x="766" y="36"/>
                          </a:lnTo>
                          <a:lnTo>
                            <a:pt x="764" y="36"/>
                          </a:lnTo>
                          <a:lnTo>
                            <a:pt x="761" y="36"/>
                          </a:lnTo>
                          <a:lnTo>
                            <a:pt x="758" y="36"/>
                          </a:lnTo>
                          <a:lnTo>
                            <a:pt x="755" y="35"/>
                          </a:lnTo>
                          <a:lnTo>
                            <a:pt x="752" y="33"/>
                          </a:lnTo>
                          <a:lnTo>
                            <a:pt x="750" y="32"/>
                          </a:lnTo>
                          <a:lnTo>
                            <a:pt x="748" y="31"/>
                          </a:lnTo>
                          <a:lnTo>
                            <a:pt x="746" y="29"/>
                          </a:lnTo>
                          <a:lnTo>
                            <a:pt x="744" y="26"/>
                          </a:lnTo>
                          <a:lnTo>
                            <a:pt x="741" y="24"/>
                          </a:lnTo>
                          <a:lnTo>
                            <a:pt x="740" y="21"/>
                          </a:lnTo>
                          <a:lnTo>
                            <a:pt x="735" y="24"/>
                          </a:lnTo>
                          <a:lnTo>
                            <a:pt x="732" y="25"/>
                          </a:lnTo>
                          <a:lnTo>
                            <a:pt x="727" y="27"/>
                          </a:lnTo>
                          <a:lnTo>
                            <a:pt x="723" y="30"/>
                          </a:lnTo>
                          <a:lnTo>
                            <a:pt x="721" y="32"/>
                          </a:lnTo>
                          <a:lnTo>
                            <a:pt x="719" y="33"/>
                          </a:lnTo>
                          <a:lnTo>
                            <a:pt x="716" y="36"/>
                          </a:lnTo>
                          <a:lnTo>
                            <a:pt x="715" y="38"/>
                          </a:lnTo>
                          <a:lnTo>
                            <a:pt x="712" y="40"/>
                          </a:lnTo>
                          <a:lnTo>
                            <a:pt x="710" y="43"/>
                          </a:lnTo>
                          <a:lnTo>
                            <a:pt x="708" y="45"/>
                          </a:lnTo>
                          <a:lnTo>
                            <a:pt x="707" y="46"/>
                          </a:lnTo>
                          <a:lnTo>
                            <a:pt x="704" y="46"/>
                          </a:lnTo>
                          <a:lnTo>
                            <a:pt x="702" y="46"/>
                          </a:lnTo>
                          <a:lnTo>
                            <a:pt x="698" y="44"/>
                          </a:lnTo>
                          <a:lnTo>
                            <a:pt x="695" y="42"/>
                          </a:lnTo>
                          <a:lnTo>
                            <a:pt x="691" y="39"/>
                          </a:lnTo>
                          <a:lnTo>
                            <a:pt x="688" y="38"/>
                          </a:lnTo>
                          <a:lnTo>
                            <a:pt x="684" y="36"/>
                          </a:lnTo>
                          <a:lnTo>
                            <a:pt x="681" y="32"/>
                          </a:lnTo>
                          <a:lnTo>
                            <a:pt x="678" y="31"/>
                          </a:lnTo>
                          <a:lnTo>
                            <a:pt x="676" y="30"/>
                          </a:lnTo>
                          <a:lnTo>
                            <a:pt x="672" y="27"/>
                          </a:lnTo>
                          <a:lnTo>
                            <a:pt x="670" y="26"/>
                          </a:lnTo>
                          <a:lnTo>
                            <a:pt x="666" y="24"/>
                          </a:lnTo>
                          <a:lnTo>
                            <a:pt x="664" y="23"/>
                          </a:lnTo>
                          <a:lnTo>
                            <a:pt x="661" y="20"/>
                          </a:lnTo>
                          <a:lnTo>
                            <a:pt x="658" y="18"/>
                          </a:lnTo>
                          <a:lnTo>
                            <a:pt x="656" y="23"/>
                          </a:lnTo>
                          <a:lnTo>
                            <a:pt x="653" y="29"/>
                          </a:lnTo>
                          <a:lnTo>
                            <a:pt x="652" y="32"/>
                          </a:lnTo>
                          <a:lnTo>
                            <a:pt x="650" y="38"/>
                          </a:lnTo>
                          <a:lnTo>
                            <a:pt x="650" y="42"/>
                          </a:lnTo>
                          <a:lnTo>
                            <a:pt x="649" y="45"/>
                          </a:lnTo>
                          <a:lnTo>
                            <a:pt x="647" y="49"/>
                          </a:lnTo>
                          <a:lnTo>
                            <a:pt x="647" y="52"/>
                          </a:lnTo>
                          <a:lnTo>
                            <a:pt x="647" y="55"/>
                          </a:lnTo>
                          <a:lnTo>
                            <a:pt x="647" y="58"/>
                          </a:lnTo>
                          <a:lnTo>
                            <a:pt x="647" y="61"/>
                          </a:lnTo>
                          <a:lnTo>
                            <a:pt x="650" y="63"/>
                          </a:lnTo>
                          <a:lnTo>
                            <a:pt x="650" y="67"/>
                          </a:lnTo>
                          <a:lnTo>
                            <a:pt x="653" y="70"/>
                          </a:lnTo>
                          <a:lnTo>
                            <a:pt x="657" y="71"/>
                          </a:lnTo>
                          <a:lnTo>
                            <a:pt x="661" y="74"/>
                          </a:lnTo>
                          <a:lnTo>
                            <a:pt x="664" y="74"/>
                          </a:lnTo>
                          <a:lnTo>
                            <a:pt x="669" y="74"/>
                          </a:lnTo>
                          <a:lnTo>
                            <a:pt x="671" y="74"/>
                          </a:lnTo>
                          <a:lnTo>
                            <a:pt x="674" y="74"/>
                          </a:lnTo>
                          <a:lnTo>
                            <a:pt x="677" y="74"/>
                          </a:lnTo>
                          <a:lnTo>
                            <a:pt x="681" y="74"/>
                          </a:lnTo>
                          <a:lnTo>
                            <a:pt x="683" y="73"/>
                          </a:lnTo>
                          <a:lnTo>
                            <a:pt x="685" y="73"/>
                          </a:lnTo>
                          <a:lnTo>
                            <a:pt x="688" y="71"/>
                          </a:lnTo>
                          <a:lnTo>
                            <a:pt x="691" y="71"/>
                          </a:lnTo>
                          <a:lnTo>
                            <a:pt x="695" y="70"/>
                          </a:lnTo>
                          <a:lnTo>
                            <a:pt x="697" y="69"/>
                          </a:lnTo>
                          <a:lnTo>
                            <a:pt x="701" y="68"/>
                          </a:lnTo>
                          <a:lnTo>
                            <a:pt x="704" y="67"/>
                          </a:lnTo>
                          <a:lnTo>
                            <a:pt x="707" y="65"/>
                          </a:lnTo>
                          <a:lnTo>
                            <a:pt x="710" y="65"/>
                          </a:lnTo>
                          <a:lnTo>
                            <a:pt x="714" y="64"/>
                          </a:lnTo>
                          <a:lnTo>
                            <a:pt x="717" y="63"/>
                          </a:lnTo>
                          <a:lnTo>
                            <a:pt x="720" y="62"/>
                          </a:lnTo>
                          <a:lnTo>
                            <a:pt x="723" y="61"/>
                          </a:lnTo>
                          <a:lnTo>
                            <a:pt x="726" y="59"/>
                          </a:lnTo>
                          <a:lnTo>
                            <a:pt x="729" y="58"/>
                          </a:lnTo>
                          <a:lnTo>
                            <a:pt x="733" y="58"/>
                          </a:lnTo>
                          <a:lnTo>
                            <a:pt x="736" y="57"/>
                          </a:lnTo>
                          <a:lnTo>
                            <a:pt x="739" y="56"/>
                          </a:lnTo>
                          <a:lnTo>
                            <a:pt x="741" y="56"/>
                          </a:lnTo>
                          <a:lnTo>
                            <a:pt x="744" y="55"/>
                          </a:lnTo>
                          <a:lnTo>
                            <a:pt x="747" y="55"/>
                          </a:lnTo>
                          <a:lnTo>
                            <a:pt x="751" y="54"/>
                          </a:lnTo>
                          <a:lnTo>
                            <a:pt x="753" y="54"/>
                          </a:lnTo>
                          <a:lnTo>
                            <a:pt x="758" y="52"/>
                          </a:lnTo>
                          <a:lnTo>
                            <a:pt x="763" y="54"/>
                          </a:lnTo>
                          <a:lnTo>
                            <a:pt x="766" y="54"/>
                          </a:lnTo>
                          <a:lnTo>
                            <a:pt x="770" y="55"/>
                          </a:lnTo>
                          <a:lnTo>
                            <a:pt x="772" y="56"/>
                          </a:lnTo>
                          <a:lnTo>
                            <a:pt x="774" y="59"/>
                          </a:lnTo>
                          <a:lnTo>
                            <a:pt x="774" y="63"/>
                          </a:lnTo>
                          <a:lnTo>
                            <a:pt x="777" y="65"/>
                          </a:lnTo>
                          <a:lnTo>
                            <a:pt x="777" y="68"/>
                          </a:lnTo>
                          <a:lnTo>
                            <a:pt x="779" y="71"/>
                          </a:lnTo>
                          <a:lnTo>
                            <a:pt x="780" y="74"/>
                          </a:lnTo>
                          <a:lnTo>
                            <a:pt x="782" y="77"/>
                          </a:lnTo>
                          <a:lnTo>
                            <a:pt x="784" y="80"/>
                          </a:lnTo>
                          <a:lnTo>
                            <a:pt x="786" y="82"/>
                          </a:lnTo>
                          <a:lnTo>
                            <a:pt x="790" y="83"/>
                          </a:lnTo>
                          <a:lnTo>
                            <a:pt x="792" y="86"/>
                          </a:lnTo>
                          <a:lnTo>
                            <a:pt x="795" y="87"/>
                          </a:lnTo>
                          <a:lnTo>
                            <a:pt x="798" y="88"/>
                          </a:lnTo>
                          <a:lnTo>
                            <a:pt x="801" y="88"/>
                          </a:lnTo>
                          <a:lnTo>
                            <a:pt x="804" y="90"/>
                          </a:lnTo>
                          <a:lnTo>
                            <a:pt x="808" y="90"/>
                          </a:lnTo>
                          <a:lnTo>
                            <a:pt x="812" y="92"/>
                          </a:lnTo>
                          <a:lnTo>
                            <a:pt x="816" y="92"/>
                          </a:lnTo>
                          <a:lnTo>
                            <a:pt x="820" y="92"/>
                          </a:lnTo>
                          <a:lnTo>
                            <a:pt x="823" y="90"/>
                          </a:lnTo>
                          <a:lnTo>
                            <a:pt x="828" y="89"/>
                          </a:lnTo>
                          <a:lnTo>
                            <a:pt x="831" y="88"/>
                          </a:lnTo>
                          <a:lnTo>
                            <a:pt x="836" y="86"/>
                          </a:lnTo>
                          <a:lnTo>
                            <a:pt x="840" y="83"/>
                          </a:lnTo>
                          <a:lnTo>
                            <a:pt x="846" y="82"/>
                          </a:lnTo>
                          <a:lnTo>
                            <a:pt x="849" y="78"/>
                          </a:lnTo>
                          <a:lnTo>
                            <a:pt x="853" y="76"/>
                          </a:lnTo>
                          <a:lnTo>
                            <a:pt x="857" y="71"/>
                          </a:lnTo>
                          <a:lnTo>
                            <a:pt x="862" y="68"/>
                          </a:lnTo>
                          <a:lnTo>
                            <a:pt x="867" y="63"/>
                          </a:lnTo>
                          <a:lnTo>
                            <a:pt x="871" y="58"/>
                          </a:lnTo>
                          <a:lnTo>
                            <a:pt x="873" y="56"/>
                          </a:lnTo>
                          <a:lnTo>
                            <a:pt x="875" y="54"/>
                          </a:lnTo>
                          <a:lnTo>
                            <a:pt x="878" y="50"/>
                          </a:lnTo>
                          <a:lnTo>
                            <a:pt x="880" y="48"/>
                          </a:lnTo>
                          <a:lnTo>
                            <a:pt x="878" y="45"/>
                          </a:lnTo>
                          <a:lnTo>
                            <a:pt x="875" y="44"/>
                          </a:lnTo>
                          <a:lnTo>
                            <a:pt x="873" y="43"/>
                          </a:lnTo>
                          <a:lnTo>
                            <a:pt x="868" y="43"/>
                          </a:lnTo>
                          <a:lnTo>
                            <a:pt x="865" y="43"/>
                          </a:lnTo>
                          <a:lnTo>
                            <a:pt x="860" y="43"/>
                          </a:lnTo>
                          <a:lnTo>
                            <a:pt x="855" y="43"/>
                          </a:lnTo>
                          <a:lnTo>
                            <a:pt x="850" y="43"/>
                          </a:lnTo>
                          <a:lnTo>
                            <a:pt x="847" y="43"/>
                          </a:lnTo>
                          <a:lnTo>
                            <a:pt x="844" y="43"/>
                          </a:lnTo>
                          <a:lnTo>
                            <a:pt x="842" y="43"/>
                          </a:lnTo>
                          <a:lnTo>
                            <a:pt x="840" y="44"/>
                          </a:lnTo>
                          <a:lnTo>
                            <a:pt x="835" y="44"/>
                          </a:lnTo>
                          <a:lnTo>
                            <a:pt x="830" y="44"/>
                          </a:lnTo>
                          <a:lnTo>
                            <a:pt x="825" y="43"/>
                          </a:lnTo>
                          <a:lnTo>
                            <a:pt x="823" y="43"/>
                          </a:lnTo>
                          <a:lnTo>
                            <a:pt x="820" y="40"/>
                          </a:lnTo>
                          <a:lnTo>
                            <a:pt x="820" y="39"/>
                          </a:lnTo>
                          <a:lnTo>
                            <a:pt x="821" y="37"/>
                          </a:lnTo>
                          <a:lnTo>
                            <a:pt x="822" y="33"/>
                          </a:lnTo>
                          <a:lnTo>
                            <a:pt x="824" y="31"/>
                          </a:lnTo>
                          <a:lnTo>
                            <a:pt x="827" y="30"/>
                          </a:lnTo>
                          <a:lnTo>
                            <a:pt x="829" y="25"/>
                          </a:lnTo>
                          <a:lnTo>
                            <a:pt x="833" y="23"/>
                          </a:lnTo>
                          <a:lnTo>
                            <a:pt x="834" y="19"/>
                          </a:lnTo>
                          <a:lnTo>
                            <a:pt x="836" y="17"/>
                          </a:lnTo>
                          <a:lnTo>
                            <a:pt x="837" y="14"/>
                          </a:lnTo>
                          <a:lnTo>
                            <a:pt x="839" y="12"/>
                          </a:lnTo>
                          <a:lnTo>
                            <a:pt x="842" y="12"/>
                          </a:lnTo>
                          <a:lnTo>
                            <a:pt x="847" y="12"/>
                          </a:lnTo>
                          <a:lnTo>
                            <a:pt x="852" y="12"/>
                          </a:lnTo>
                          <a:lnTo>
                            <a:pt x="857" y="13"/>
                          </a:lnTo>
                          <a:lnTo>
                            <a:pt x="860" y="13"/>
                          </a:lnTo>
                          <a:lnTo>
                            <a:pt x="862" y="13"/>
                          </a:lnTo>
                          <a:lnTo>
                            <a:pt x="865" y="13"/>
                          </a:lnTo>
                          <a:lnTo>
                            <a:pt x="868" y="13"/>
                          </a:lnTo>
                          <a:lnTo>
                            <a:pt x="871" y="13"/>
                          </a:lnTo>
                          <a:lnTo>
                            <a:pt x="873" y="14"/>
                          </a:lnTo>
                          <a:lnTo>
                            <a:pt x="875" y="14"/>
                          </a:lnTo>
                          <a:lnTo>
                            <a:pt x="879" y="16"/>
                          </a:lnTo>
                          <a:lnTo>
                            <a:pt x="881" y="16"/>
                          </a:lnTo>
                          <a:lnTo>
                            <a:pt x="885" y="16"/>
                          </a:lnTo>
                          <a:lnTo>
                            <a:pt x="888" y="16"/>
                          </a:lnTo>
                          <a:lnTo>
                            <a:pt x="891" y="16"/>
                          </a:lnTo>
                          <a:lnTo>
                            <a:pt x="893" y="16"/>
                          </a:lnTo>
                          <a:lnTo>
                            <a:pt x="895" y="16"/>
                          </a:lnTo>
                          <a:lnTo>
                            <a:pt x="899" y="16"/>
                          </a:lnTo>
                          <a:lnTo>
                            <a:pt x="901" y="16"/>
                          </a:lnTo>
                          <a:lnTo>
                            <a:pt x="904" y="16"/>
                          </a:lnTo>
                          <a:lnTo>
                            <a:pt x="907" y="16"/>
                          </a:lnTo>
                          <a:lnTo>
                            <a:pt x="910" y="16"/>
                          </a:lnTo>
                          <a:lnTo>
                            <a:pt x="913" y="16"/>
                          </a:lnTo>
                          <a:lnTo>
                            <a:pt x="916" y="16"/>
                          </a:lnTo>
                          <a:lnTo>
                            <a:pt x="918" y="17"/>
                          </a:lnTo>
                          <a:lnTo>
                            <a:pt x="922" y="17"/>
                          </a:lnTo>
                          <a:lnTo>
                            <a:pt x="924" y="18"/>
                          </a:lnTo>
                          <a:lnTo>
                            <a:pt x="929" y="18"/>
                          </a:lnTo>
                          <a:lnTo>
                            <a:pt x="935" y="18"/>
                          </a:lnTo>
                          <a:lnTo>
                            <a:pt x="939" y="18"/>
                          </a:lnTo>
                          <a:lnTo>
                            <a:pt x="944" y="18"/>
                          </a:lnTo>
                          <a:lnTo>
                            <a:pt x="949" y="18"/>
                          </a:lnTo>
                          <a:lnTo>
                            <a:pt x="954" y="18"/>
                          </a:lnTo>
                          <a:lnTo>
                            <a:pt x="956" y="18"/>
                          </a:lnTo>
                          <a:lnTo>
                            <a:pt x="961" y="19"/>
                          </a:lnTo>
                          <a:lnTo>
                            <a:pt x="964" y="19"/>
                          </a:lnTo>
                          <a:lnTo>
                            <a:pt x="967" y="19"/>
                          </a:lnTo>
                          <a:lnTo>
                            <a:pt x="969" y="19"/>
                          </a:lnTo>
                          <a:lnTo>
                            <a:pt x="971" y="20"/>
                          </a:lnTo>
                          <a:lnTo>
                            <a:pt x="974" y="20"/>
                          </a:lnTo>
                          <a:lnTo>
                            <a:pt x="976" y="20"/>
                          </a:lnTo>
                          <a:lnTo>
                            <a:pt x="973" y="106"/>
                          </a:lnTo>
                          <a:lnTo>
                            <a:pt x="806" y="97"/>
                          </a:lnTo>
                          <a:lnTo>
                            <a:pt x="793" y="96"/>
                          </a:lnTo>
                          <a:lnTo>
                            <a:pt x="782" y="96"/>
                          </a:lnTo>
                          <a:lnTo>
                            <a:pt x="770" y="95"/>
                          </a:lnTo>
                          <a:lnTo>
                            <a:pt x="757" y="95"/>
                          </a:lnTo>
                          <a:lnTo>
                            <a:pt x="744" y="94"/>
                          </a:lnTo>
                          <a:lnTo>
                            <a:pt x="732" y="94"/>
                          </a:lnTo>
                          <a:lnTo>
                            <a:pt x="719" y="93"/>
                          </a:lnTo>
                          <a:lnTo>
                            <a:pt x="706" y="92"/>
                          </a:lnTo>
                          <a:lnTo>
                            <a:pt x="694" y="92"/>
                          </a:lnTo>
                          <a:lnTo>
                            <a:pt x="681" y="90"/>
                          </a:lnTo>
                          <a:lnTo>
                            <a:pt x="668" y="89"/>
                          </a:lnTo>
                          <a:lnTo>
                            <a:pt x="656" y="88"/>
                          </a:lnTo>
                          <a:lnTo>
                            <a:pt x="643" y="88"/>
                          </a:lnTo>
                          <a:lnTo>
                            <a:pt x="630" y="88"/>
                          </a:lnTo>
                          <a:lnTo>
                            <a:pt x="618" y="87"/>
                          </a:lnTo>
                          <a:lnTo>
                            <a:pt x="606" y="87"/>
                          </a:lnTo>
                          <a:lnTo>
                            <a:pt x="593" y="86"/>
                          </a:lnTo>
                          <a:lnTo>
                            <a:pt x="580" y="86"/>
                          </a:lnTo>
                          <a:lnTo>
                            <a:pt x="568" y="86"/>
                          </a:lnTo>
                          <a:lnTo>
                            <a:pt x="555" y="86"/>
                          </a:lnTo>
                          <a:lnTo>
                            <a:pt x="543" y="84"/>
                          </a:lnTo>
                          <a:lnTo>
                            <a:pt x="530" y="84"/>
                          </a:lnTo>
                          <a:lnTo>
                            <a:pt x="518" y="84"/>
                          </a:lnTo>
                          <a:lnTo>
                            <a:pt x="505" y="84"/>
                          </a:lnTo>
                          <a:lnTo>
                            <a:pt x="492" y="84"/>
                          </a:lnTo>
                          <a:lnTo>
                            <a:pt x="480" y="84"/>
                          </a:lnTo>
                          <a:lnTo>
                            <a:pt x="468" y="84"/>
                          </a:lnTo>
                          <a:lnTo>
                            <a:pt x="455" y="84"/>
                          </a:lnTo>
                          <a:lnTo>
                            <a:pt x="442" y="84"/>
                          </a:lnTo>
                          <a:lnTo>
                            <a:pt x="430" y="84"/>
                          </a:lnTo>
                          <a:lnTo>
                            <a:pt x="418" y="86"/>
                          </a:lnTo>
                          <a:lnTo>
                            <a:pt x="407" y="86"/>
                          </a:lnTo>
                          <a:lnTo>
                            <a:pt x="394" y="86"/>
                          </a:lnTo>
                          <a:lnTo>
                            <a:pt x="382" y="86"/>
                          </a:lnTo>
                          <a:lnTo>
                            <a:pt x="369" y="86"/>
                          </a:lnTo>
                          <a:lnTo>
                            <a:pt x="357" y="87"/>
                          </a:lnTo>
                          <a:lnTo>
                            <a:pt x="344" y="87"/>
                          </a:lnTo>
                          <a:lnTo>
                            <a:pt x="332" y="88"/>
                          </a:lnTo>
                          <a:lnTo>
                            <a:pt x="320" y="88"/>
                          </a:lnTo>
                          <a:lnTo>
                            <a:pt x="308" y="90"/>
                          </a:lnTo>
                          <a:lnTo>
                            <a:pt x="295" y="90"/>
                          </a:lnTo>
                          <a:lnTo>
                            <a:pt x="283" y="92"/>
                          </a:lnTo>
                          <a:lnTo>
                            <a:pt x="270" y="93"/>
                          </a:lnTo>
                          <a:lnTo>
                            <a:pt x="258" y="94"/>
                          </a:lnTo>
                          <a:lnTo>
                            <a:pt x="245" y="95"/>
                          </a:lnTo>
                          <a:lnTo>
                            <a:pt x="235" y="96"/>
                          </a:lnTo>
                          <a:lnTo>
                            <a:pt x="223" y="99"/>
                          </a:lnTo>
                          <a:lnTo>
                            <a:pt x="210" y="100"/>
                          </a:lnTo>
                          <a:lnTo>
                            <a:pt x="198" y="101"/>
                          </a:lnTo>
                          <a:lnTo>
                            <a:pt x="186" y="103"/>
                          </a:lnTo>
                          <a:lnTo>
                            <a:pt x="174" y="105"/>
                          </a:lnTo>
                          <a:lnTo>
                            <a:pt x="162" y="106"/>
                          </a:lnTo>
                          <a:lnTo>
                            <a:pt x="150" y="108"/>
                          </a:lnTo>
                          <a:lnTo>
                            <a:pt x="138" y="111"/>
                          </a:lnTo>
                          <a:lnTo>
                            <a:pt x="127" y="113"/>
                          </a:lnTo>
                          <a:lnTo>
                            <a:pt x="116" y="115"/>
                          </a:lnTo>
                          <a:lnTo>
                            <a:pt x="103" y="118"/>
                          </a:lnTo>
                          <a:lnTo>
                            <a:pt x="92" y="120"/>
                          </a:lnTo>
                          <a:lnTo>
                            <a:pt x="80" y="124"/>
                          </a:lnTo>
                          <a:lnTo>
                            <a:pt x="70" y="126"/>
                          </a:lnTo>
                          <a:lnTo>
                            <a:pt x="58" y="130"/>
                          </a:lnTo>
                          <a:lnTo>
                            <a:pt x="46" y="132"/>
                          </a:lnTo>
                          <a:lnTo>
                            <a:pt x="35" y="134"/>
                          </a:lnTo>
                          <a:lnTo>
                            <a:pt x="23" y="139"/>
                          </a:lnTo>
                          <a:lnTo>
                            <a:pt x="0" y="56"/>
                          </a:lnTo>
                          <a:lnTo>
                            <a:pt x="4" y="54"/>
                          </a:lnTo>
                          <a:lnTo>
                            <a:pt x="10" y="52"/>
                          </a:lnTo>
                          <a:lnTo>
                            <a:pt x="13" y="51"/>
                          </a:lnTo>
                          <a:lnTo>
                            <a:pt x="15" y="50"/>
                          </a:lnTo>
                          <a:lnTo>
                            <a:pt x="17" y="50"/>
                          </a:lnTo>
                          <a:lnTo>
                            <a:pt x="21" y="49"/>
                          </a:lnTo>
                          <a:lnTo>
                            <a:pt x="26" y="48"/>
                          </a:lnTo>
                          <a:lnTo>
                            <a:pt x="30" y="46"/>
                          </a:lnTo>
                          <a:lnTo>
                            <a:pt x="33" y="45"/>
                          </a:lnTo>
                          <a:lnTo>
                            <a:pt x="36" y="45"/>
                          </a:lnTo>
                          <a:lnTo>
                            <a:pt x="39" y="44"/>
                          </a:lnTo>
                          <a:lnTo>
                            <a:pt x="42" y="44"/>
                          </a:lnTo>
                          <a:lnTo>
                            <a:pt x="45" y="43"/>
                          </a:lnTo>
                          <a:lnTo>
                            <a:pt x="47" y="43"/>
                          </a:lnTo>
                          <a:lnTo>
                            <a:pt x="49" y="42"/>
                          </a:lnTo>
                          <a:lnTo>
                            <a:pt x="53" y="40"/>
                          </a:lnTo>
                          <a:lnTo>
                            <a:pt x="55" y="40"/>
                          </a:lnTo>
                          <a:lnTo>
                            <a:pt x="58" y="39"/>
                          </a:lnTo>
                          <a:lnTo>
                            <a:pt x="60" y="38"/>
                          </a:lnTo>
                          <a:lnTo>
                            <a:pt x="64" y="38"/>
                          </a:lnTo>
                          <a:lnTo>
                            <a:pt x="66" y="37"/>
                          </a:lnTo>
                          <a:lnTo>
                            <a:pt x="68" y="37"/>
                          </a:lnTo>
                          <a:lnTo>
                            <a:pt x="71" y="36"/>
                          </a:lnTo>
                          <a:lnTo>
                            <a:pt x="74" y="36"/>
                          </a:lnTo>
                          <a:lnTo>
                            <a:pt x="77" y="35"/>
                          </a:lnTo>
                          <a:lnTo>
                            <a:pt x="80" y="35"/>
                          </a:lnTo>
                          <a:lnTo>
                            <a:pt x="83" y="33"/>
                          </a:lnTo>
                          <a:lnTo>
                            <a:pt x="86" y="33"/>
                          </a:lnTo>
                          <a:lnTo>
                            <a:pt x="89" y="32"/>
                          </a:lnTo>
                          <a:lnTo>
                            <a:pt x="91" y="32"/>
                          </a:lnTo>
                          <a:lnTo>
                            <a:pt x="93" y="31"/>
                          </a:lnTo>
                          <a:lnTo>
                            <a:pt x="96" y="31"/>
                          </a:lnTo>
                          <a:lnTo>
                            <a:pt x="98" y="30"/>
                          </a:lnTo>
                          <a:lnTo>
                            <a:pt x="100" y="30"/>
                          </a:lnTo>
                          <a:lnTo>
                            <a:pt x="104" y="29"/>
                          </a:lnTo>
                          <a:lnTo>
                            <a:pt x="108" y="29"/>
                          </a:lnTo>
                          <a:lnTo>
                            <a:pt x="110" y="27"/>
                          </a:lnTo>
                          <a:lnTo>
                            <a:pt x="112" y="27"/>
                          </a:lnTo>
                          <a:lnTo>
                            <a:pt x="115" y="27"/>
                          </a:lnTo>
                          <a:lnTo>
                            <a:pt x="118" y="26"/>
                          </a:lnTo>
                          <a:lnTo>
                            <a:pt x="121" y="26"/>
                          </a:lnTo>
                          <a:lnTo>
                            <a:pt x="123" y="25"/>
                          </a:lnTo>
                          <a:lnTo>
                            <a:pt x="127" y="25"/>
                          </a:lnTo>
                          <a:lnTo>
                            <a:pt x="129" y="25"/>
                          </a:lnTo>
                          <a:lnTo>
                            <a:pt x="131" y="24"/>
                          </a:lnTo>
                          <a:lnTo>
                            <a:pt x="134" y="24"/>
                          </a:lnTo>
                          <a:lnTo>
                            <a:pt x="136" y="23"/>
                          </a:lnTo>
                          <a:lnTo>
                            <a:pt x="140" y="23"/>
                          </a:lnTo>
                          <a:lnTo>
                            <a:pt x="142" y="21"/>
                          </a:lnTo>
                          <a:lnTo>
                            <a:pt x="144" y="21"/>
                          </a:lnTo>
                          <a:lnTo>
                            <a:pt x="148" y="20"/>
                          </a:lnTo>
                          <a:lnTo>
                            <a:pt x="150" y="20"/>
                          </a:lnTo>
                          <a:lnTo>
                            <a:pt x="153" y="20"/>
                          </a:lnTo>
                          <a:lnTo>
                            <a:pt x="156" y="20"/>
                          </a:lnTo>
                          <a:lnTo>
                            <a:pt x="159" y="20"/>
                          </a:lnTo>
                          <a:lnTo>
                            <a:pt x="162" y="20"/>
                          </a:lnTo>
                          <a:lnTo>
                            <a:pt x="165" y="19"/>
                          </a:lnTo>
                          <a:lnTo>
                            <a:pt x="167" y="18"/>
                          </a:lnTo>
                          <a:lnTo>
                            <a:pt x="170" y="18"/>
                          </a:lnTo>
                          <a:lnTo>
                            <a:pt x="173" y="18"/>
                          </a:lnTo>
                          <a:lnTo>
                            <a:pt x="173" y="20"/>
                          </a:lnTo>
                          <a:lnTo>
                            <a:pt x="174" y="24"/>
                          </a:lnTo>
                          <a:lnTo>
                            <a:pt x="175" y="26"/>
                          </a:lnTo>
                          <a:lnTo>
                            <a:pt x="176" y="30"/>
                          </a:lnTo>
                          <a:lnTo>
                            <a:pt x="176" y="32"/>
                          </a:lnTo>
                          <a:lnTo>
                            <a:pt x="178" y="36"/>
                          </a:lnTo>
                          <a:lnTo>
                            <a:pt x="179" y="38"/>
                          </a:lnTo>
                          <a:lnTo>
                            <a:pt x="179" y="43"/>
                          </a:lnTo>
                          <a:lnTo>
                            <a:pt x="184" y="43"/>
                          </a:lnTo>
                          <a:lnTo>
                            <a:pt x="187" y="43"/>
                          </a:lnTo>
                          <a:lnTo>
                            <a:pt x="192" y="43"/>
                          </a:lnTo>
                          <a:lnTo>
                            <a:pt x="197" y="43"/>
                          </a:lnTo>
                          <a:lnTo>
                            <a:pt x="200" y="43"/>
                          </a:lnTo>
                          <a:lnTo>
                            <a:pt x="205" y="43"/>
                          </a:lnTo>
                          <a:lnTo>
                            <a:pt x="210" y="43"/>
                          </a:lnTo>
                          <a:lnTo>
                            <a:pt x="214" y="43"/>
                          </a:lnTo>
                          <a:lnTo>
                            <a:pt x="214" y="39"/>
                          </a:lnTo>
                          <a:lnTo>
                            <a:pt x="217" y="36"/>
                          </a:lnTo>
                          <a:lnTo>
                            <a:pt x="219" y="33"/>
                          </a:lnTo>
                          <a:lnTo>
                            <a:pt x="220" y="32"/>
                          </a:lnTo>
                          <a:lnTo>
                            <a:pt x="224" y="27"/>
                          </a:lnTo>
                          <a:lnTo>
                            <a:pt x="227" y="25"/>
                          </a:lnTo>
                          <a:lnTo>
                            <a:pt x="230" y="24"/>
                          </a:lnTo>
                          <a:lnTo>
                            <a:pt x="233" y="23"/>
                          </a:lnTo>
                          <a:lnTo>
                            <a:pt x="237" y="23"/>
                          </a:lnTo>
                          <a:lnTo>
                            <a:pt x="241" y="23"/>
                          </a:lnTo>
                          <a:lnTo>
                            <a:pt x="243" y="23"/>
                          </a:lnTo>
                          <a:lnTo>
                            <a:pt x="245" y="25"/>
                          </a:lnTo>
                          <a:lnTo>
                            <a:pt x="248" y="26"/>
                          </a:lnTo>
                          <a:lnTo>
                            <a:pt x="250" y="30"/>
                          </a:lnTo>
                          <a:lnTo>
                            <a:pt x="252" y="32"/>
                          </a:lnTo>
                          <a:lnTo>
                            <a:pt x="256" y="36"/>
                          </a:lnTo>
                          <a:lnTo>
                            <a:pt x="258" y="38"/>
                          </a:lnTo>
                          <a:lnTo>
                            <a:pt x="262" y="43"/>
                          </a:lnTo>
                          <a:lnTo>
                            <a:pt x="264" y="46"/>
                          </a:lnTo>
                          <a:lnTo>
                            <a:pt x="267" y="50"/>
                          </a:lnTo>
                          <a:lnTo>
                            <a:pt x="269" y="54"/>
                          </a:lnTo>
                          <a:lnTo>
                            <a:pt x="273" y="58"/>
                          </a:lnTo>
                          <a:lnTo>
                            <a:pt x="275" y="62"/>
                          </a:lnTo>
                          <a:lnTo>
                            <a:pt x="277" y="65"/>
                          </a:lnTo>
                          <a:lnTo>
                            <a:pt x="281" y="69"/>
                          </a:lnTo>
                          <a:lnTo>
                            <a:pt x="284" y="73"/>
                          </a:lnTo>
                          <a:lnTo>
                            <a:pt x="287" y="75"/>
                          </a:lnTo>
                          <a:lnTo>
                            <a:pt x="290" y="78"/>
                          </a:lnTo>
                          <a:lnTo>
                            <a:pt x="293" y="81"/>
                          </a:lnTo>
                          <a:lnTo>
                            <a:pt x="297" y="82"/>
                          </a:lnTo>
                          <a:lnTo>
                            <a:pt x="301" y="83"/>
                          </a:lnTo>
                          <a:lnTo>
                            <a:pt x="305" y="83"/>
                          </a:lnTo>
                          <a:lnTo>
                            <a:pt x="308" y="83"/>
                          </a:lnTo>
                          <a:lnTo>
                            <a:pt x="314" y="83"/>
                          </a:lnTo>
                          <a:lnTo>
                            <a:pt x="315" y="81"/>
                          </a:lnTo>
                          <a:lnTo>
                            <a:pt x="316" y="77"/>
                          </a:lnTo>
                          <a:lnTo>
                            <a:pt x="319" y="75"/>
                          </a:lnTo>
                          <a:lnTo>
                            <a:pt x="320" y="73"/>
                          </a:lnTo>
                          <a:lnTo>
                            <a:pt x="321" y="70"/>
                          </a:lnTo>
                          <a:lnTo>
                            <a:pt x="321" y="67"/>
                          </a:lnTo>
                          <a:lnTo>
                            <a:pt x="322" y="64"/>
                          </a:lnTo>
                          <a:lnTo>
                            <a:pt x="324" y="62"/>
                          </a:lnTo>
                          <a:lnTo>
                            <a:pt x="324" y="59"/>
                          </a:lnTo>
                          <a:lnTo>
                            <a:pt x="324" y="57"/>
                          </a:lnTo>
                          <a:lnTo>
                            <a:pt x="324" y="54"/>
                          </a:lnTo>
                          <a:lnTo>
                            <a:pt x="324" y="51"/>
                          </a:lnTo>
                          <a:lnTo>
                            <a:pt x="324" y="46"/>
                          </a:lnTo>
                          <a:lnTo>
                            <a:pt x="324" y="42"/>
                          </a:lnTo>
                          <a:lnTo>
                            <a:pt x="321" y="36"/>
                          </a:lnTo>
                          <a:lnTo>
                            <a:pt x="320" y="31"/>
                          </a:lnTo>
                          <a:lnTo>
                            <a:pt x="318" y="26"/>
                          </a:lnTo>
                          <a:lnTo>
                            <a:pt x="315" y="21"/>
                          </a:lnTo>
                          <a:lnTo>
                            <a:pt x="311" y="18"/>
                          </a:lnTo>
                          <a:lnTo>
                            <a:pt x="308" y="12"/>
                          </a:lnTo>
                          <a:lnTo>
                            <a:pt x="303" y="8"/>
                          </a:lnTo>
                          <a:lnTo>
                            <a:pt x="300" y="5"/>
                          </a:lnTo>
                          <a:lnTo>
                            <a:pt x="303" y="5"/>
                          </a:lnTo>
                          <a:lnTo>
                            <a:pt x="307" y="4"/>
                          </a:lnTo>
                          <a:lnTo>
                            <a:pt x="309" y="2"/>
                          </a:lnTo>
                          <a:lnTo>
                            <a:pt x="314" y="2"/>
                          </a:lnTo>
                          <a:lnTo>
                            <a:pt x="316" y="2"/>
                          </a:lnTo>
                          <a:lnTo>
                            <a:pt x="320" y="2"/>
                          </a:lnTo>
                          <a:lnTo>
                            <a:pt x="324" y="2"/>
                          </a:lnTo>
                          <a:lnTo>
                            <a:pt x="327" y="2"/>
                          </a:lnTo>
                          <a:lnTo>
                            <a:pt x="331" y="2"/>
                          </a:lnTo>
                          <a:lnTo>
                            <a:pt x="334" y="2"/>
                          </a:lnTo>
                          <a:lnTo>
                            <a:pt x="337" y="1"/>
                          </a:lnTo>
                          <a:lnTo>
                            <a:pt x="341" y="1"/>
                          </a:lnTo>
                          <a:lnTo>
                            <a:pt x="344" y="1"/>
                          </a:lnTo>
                          <a:lnTo>
                            <a:pt x="347" y="1"/>
                          </a:lnTo>
                          <a:lnTo>
                            <a:pt x="351" y="1"/>
                          </a:lnTo>
                          <a:lnTo>
                            <a:pt x="354" y="1"/>
                          </a:lnTo>
                          <a:lnTo>
                            <a:pt x="353" y="4"/>
                          </a:lnTo>
                          <a:lnTo>
                            <a:pt x="352" y="6"/>
                          </a:lnTo>
                          <a:lnTo>
                            <a:pt x="350" y="10"/>
                          </a:lnTo>
                          <a:lnTo>
                            <a:pt x="348" y="13"/>
                          </a:lnTo>
                          <a:lnTo>
                            <a:pt x="353" y="16"/>
                          </a:lnTo>
                          <a:lnTo>
                            <a:pt x="357" y="18"/>
                          </a:lnTo>
                          <a:lnTo>
                            <a:pt x="360" y="19"/>
                          </a:lnTo>
                          <a:lnTo>
                            <a:pt x="364" y="21"/>
                          </a:lnTo>
                          <a:lnTo>
                            <a:pt x="366" y="23"/>
                          </a:lnTo>
                          <a:lnTo>
                            <a:pt x="370" y="26"/>
                          </a:lnTo>
                          <a:lnTo>
                            <a:pt x="373" y="27"/>
                          </a:lnTo>
                          <a:lnTo>
                            <a:pt x="378" y="31"/>
                          </a:lnTo>
                          <a:lnTo>
                            <a:pt x="379" y="33"/>
                          </a:lnTo>
                          <a:lnTo>
                            <a:pt x="382" y="37"/>
                          </a:lnTo>
                          <a:lnTo>
                            <a:pt x="384" y="39"/>
                          </a:lnTo>
                          <a:lnTo>
                            <a:pt x="386" y="43"/>
                          </a:lnTo>
                          <a:lnTo>
                            <a:pt x="391" y="48"/>
                          </a:lnTo>
                          <a:lnTo>
                            <a:pt x="396" y="52"/>
                          </a:lnTo>
                          <a:lnTo>
                            <a:pt x="401" y="56"/>
                          </a:lnTo>
                          <a:lnTo>
                            <a:pt x="407" y="58"/>
                          </a:lnTo>
                          <a:lnTo>
                            <a:pt x="409" y="59"/>
                          </a:lnTo>
                          <a:lnTo>
                            <a:pt x="411" y="61"/>
                          </a:lnTo>
                          <a:lnTo>
                            <a:pt x="415" y="62"/>
                          </a:lnTo>
                          <a:lnTo>
                            <a:pt x="417" y="63"/>
                          </a:lnTo>
                          <a:lnTo>
                            <a:pt x="420" y="63"/>
                          </a:lnTo>
                          <a:lnTo>
                            <a:pt x="422" y="64"/>
                          </a:lnTo>
                          <a:lnTo>
                            <a:pt x="424" y="64"/>
                          </a:lnTo>
                          <a:lnTo>
                            <a:pt x="428" y="64"/>
                          </a:lnTo>
                          <a:lnTo>
                            <a:pt x="430" y="64"/>
                          </a:lnTo>
                          <a:lnTo>
                            <a:pt x="434" y="64"/>
                          </a:lnTo>
                          <a:lnTo>
                            <a:pt x="436" y="64"/>
                          </a:lnTo>
                          <a:lnTo>
                            <a:pt x="440" y="65"/>
                          </a:lnTo>
                          <a:lnTo>
                            <a:pt x="442" y="64"/>
                          </a:lnTo>
                          <a:lnTo>
                            <a:pt x="445" y="64"/>
                          </a:lnTo>
                          <a:lnTo>
                            <a:pt x="448" y="63"/>
                          </a:lnTo>
                          <a:lnTo>
                            <a:pt x="451" y="63"/>
                          </a:lnTo>
                          <a:lnTo>
                            <a:pt x="453" y="62"/>
                          </a:lnTo>
                          <a:lnTo>
                            <a:pt x="455" y="62"/>
                          </a:lnTo>
                          <a:lnTo>
                            <a:pt x="458" y="61"/>
                          </a:lnTo>
                          <a:lnTo>
                            <a:pt x="461" y="61"/>
                          </a:lnTo>
                          <a:lnTo>
                            <a:pt x="466" y="57"/>
                          </a:lnTo>
                          <a:lnTo>
                            <a:pt x="471" y="55"/>
                          </a:lnTo>
                          <a:lnTo>
                            <a:pt x="475" y="52"/>
                          </a:lnTo>
                          <a:lnTo>
                            <a:pt x="480" y="49"/>
                          </a:lnTo>
                          <a:lnTo>
                            <a:pt x="485" y="45"/>
                          </a:lnTo>
                          <a:lnTo>
                            <a:pt x="488" y="42"/>
                          </a:lnTo>
                          <a:lnTo>
                            <a:pt x="493" y="38"/>
                          </a:lnTo>
                          <a:lnTo>
                            <a:pt x="497" y="35"/>
                          </a:lnTo>
                          <a:lnTo>
                            <a:pt x="499" y="30"/>
                          </a:lnTo>
                          <a:lnTo>
                            <a:pt x="503" y="25"/>
                          </a:lnTo>
                          <a:lnTo>
                            <a:pt x="505" y="21"/>
                          </a:lnTo>
                          <a:lnTo>
                            <a:pt x="507" y="18"/>
                          </a:lnTo>
                          <a:lnTo>
                            <a:pt x="509" y="12"/>
                          </a:lnTo>
                          <a:lnTo>
                            <a:pt x="510" y="7"/>
                          </a:lnTo>
                          <a:lnTo>
                            <a:pt x="511" y="4"/>
                          </a:lnTo>
                          <a:lnTo>
                            <a:pt x="511" y="0"/>
                          </a:lnTo>
                          <a:lnTo>
                            <a:pt x="515" y="0"/>
                          </a:lnTo>
                          <a:lnTo>
                            <a:pt x="518" y="0"/>
                          </a:lnTo>
                          <a:lnTo>
                            <a:pt x="523" y="0"/>
                          </a:lnTo>
                          <a:lnTo>
                            <a:pt x="528" y="0"/>
                          </a:lnTo>
                          <a:lnTo>
                            <a:pt x="531" y="0"/>
                          </a:lnTo>
                          <a:lnTo>
                            <a:pt x="535" y="0"/>
                          </a:lnTo>
                          <a:lnTo>
                            <a:pt x="538" y="0"/>
                          </a:lnTo>
                          <a:lnTo>
                            <a:pt x="544" y="0"/>
                          </a:lnTo>
                          <a:lnTo>
                            <a:pt x="538" y="2"/>
                          </a:lnTo>
                          <a:lnTo>
                            <a:pt x="536" y="5"/>
                          </a:lnTo>
                          <a:lnTo>
                            <a:pt x="534" y="7"/>
                          </a:lnTo>
                          <a:lnTo>
                            <a:pt x="531" y="10"/>
                          </a:lnTo>
                          <a:lnTo>
                            <a:pt x="526" y="16"/>
                          </a:lnTo>
                          <a:lnTo>
                            <a:pt x="522" y="20"/>
                          </a:lnTo>
                          <a:lnTo>
                            <a:pt x="518" y="24"/>
                          </a:lnTo>
                          <a:lnTo>
                            <a:pt x="517" y="29"/>
                          </a:lnTo>
                          <a:lnTo>
                            <a:pt x="516" y="33"/>
                          </a:lnTo>
                          <a:lnTo>
                            <a:pt x="516" y="38"/>
                          </a:lnTo>
                          <a:lnTo>
                            <a:pt x="516" y="40"/>
                          </a:lnTo>
                          <a:lnTo>
                            <a:pt x="516" y="45"/>
                          </a:lnTo>
                          <a:lnTo>
                            <a:pt x="518" y="48"/>
                          </a:lnTo>
                          <a:lnTo>
                            <a:pt x="521" y="51"/>
                          </a:lnTo>
                          <a:lnTo>
                            <a:pt x="523" y="54"/>
                          </a:lnTo>
                          <a:lnTo>
                            <a:pt x="525" y="57"/>
                          </a:lnTo>
                          <a:lnTo>
                            <a:pt x="529" y="59"/>
                          </a:lnTo>
                          <a:lnTo>
                            <a:pt x="534" y="62"/>
                          </a:lnTo>
                          <a:lnTo>
                            <a:pt x="536" y="63"/>
                          </a:lnTo>
                          <a:lnTo>
                            <a:pt x="541" y="65"/>
                          </a:lnTo>
                          <a:lnTo>
                            <a:pt x="545" y="67"/>
                          </a:lnTo>
                          <a:lnTo>
                            <a:pt x="549" y="68"/>
                          </a:lnTo>
                          <a:lnTo>
                            <a:pt x="554" y="69"/>
                          </a:lnTo>
                          <a:lnTo>
                            <a:pt x="558" y="70"/>
                          </a:lnTo>
                          <a:lnTo>
                            <a:pt x="564" y="70"/>
                          </a:lnTo>
                          <a:lnTo>
                            <a:pt x="569" y="71"/>
                          </a:lnTo>
                          <a:lnTo>
                            <a:pt x="573" y="71"/>
                          </a:lnTo>
                          <a:lnTo>
                            <a:pt x="577" y="71"/>
                          </a:lnTo>
                          <a:lnTo>
                            <a:pt x="582" y="71"/>
                          </a:lnTo>
                          <a:lnTo>
                            <a:pt x="586" y="71"/>
                          </a:lnTo>
                          <a:lnTo>
                            <a:pt x="589" y="70"/>
                          </a:lnTo>
                          <a:lnTo>
                            <a:pt x="593" y="70"/>
                          </a:lnTo>
                          <a:lnTo>
                            <a:pt x="595" y="69"/>
                          </a:lnTo>
                          <a:lnTo>
                            <a:pt x="599" y="68"/>
                          </a:lnTo>
                          <a:lnTo>
                            <a:pt x="598" y="64"/>
                          </a:lnTo>
                          <a:lnTo>
                            <a:pt x="596" y="61"/>
                          </a:lnTo>
                          <a:lnTo>
                            <a:pt x="596" y="58"/>
                          </a:lnTo>
                          <a:lnTo>
                            <a:pt x="596" y="56"/>
                          </a:lnTo>
                          <a:lnTo>
                            <a:pt x="595" y="52"/>
                          </a:lnTo>
                          <a:lnTo>
                            <a:pt x="595" y="50"/>
                          </a:lnTo>
                          <a:lnTo>
                            <a:pt x="594" y="48"/>
                          </a:lnTo>
                          <a:lnTo>
                            <a:pt x="594" y="45"/>
                          </a:lnTo>
                          <a:lnTo>
                            <a:pt x="593" y="40"/>
                          </a:lnTo>
                          <a:lnTo>
                            <a:pt x="592" y="37"/>
                          </a:lnTo>
                          <a:lnTo>
                            <a:pt x="591" y="33"/>
                          </a:lnTo>
                          <a:lnTo>
                            <a:pt x="591" y="31"/>
                          </a:lnTo>
                          <a:lnTo>
                            <a:pt x="589" y="27"/>
                          </a:lnTo>
                          <a:lnTo>
                            <a:pt x="588" y="26"/>
                          </a:lnTo>
                          <a:lnTo>
                            <a:pt x="587" y="24"/>
                          </a:lnTo>
                          <a:lnTo>
                            <a:pt x="586" y="23"/>
                          </a:lnTo>
                          <a:lnTo>
                            <a:pt x="583" y="20"/>
                          </a:lnTo>
                          <a:lnTo>
                            <a:pt x="582" y="19"/>
                          </a:lnTo>
                          <a:lnTo>
                            <a:pt x="577" y="18"/>
                          </a:lnTo>
                          <a:lnTo>
                            <a:pt x="575" y="17"/>
                          </a:lnTo>
                          <a:lnTo>
                            <a:pt x="572" y="16"/>
                          </a:lnTo>
                          <a:lnTo>
                            <a:pt x="569" y="14"/>
                          </a:lnTo>
                          <a:lnTo>
                            <a:pt x="564" y="12"/>
                          </a:lnTo>
                          <a:lnTo>
                            <a:pt x="562" y="8"/>
                          </a:lnTo>
                          <a:lnTo>
                            <a:pt x="558" y="6"/>
                          </a:lnTo>
                          <a:lnTo>
                            <a:pt x="556" y="5"/>
                          </a:lnTo>
                          <a:lnTo>
                            <a:pt x="554" y="2"/>
                          </a:lnTo>
                          <a:lnTo>
                            <a:pt x="551" y="0"/>
                          </a:lnTo>
                          <a:lnTo>
                            <a:pt x="556" y="0"/>
                          </a:lnTo>
                          <a:lnTo>
                            <a:pt x="560" y="0"/>
                          </a:lnTo>
                          <a:lnTo>
                            <a:pt x="564" y="0"/>
                          </a:lnTo>
                          <a:lnTo>
                            <a:pt x="568" y="0"/>
                          </a:lnTo>
                          <a:lnTo>
                            <a:pt x="572" y="0"/>
                          </a:lnTo>
                          <a:lnTo>
                            <a:pt x="576" y="0"/>
                          </a:lnTo>
                          <a:lnTo>
                            <a:pt x="580" y="0"/>
                          </a:lnTo>
                          <a:lnTo>
                            <a:pt x="585" y="0"/>
                          </a:lnTo>
                          <a:lnTo>
                            <a:pt x="588" y="0"/>
                          </a:lnTo>
                          <a:lnTo>
                            <a:pt x="592" y="0"/>
                          </a:lnTo>
                          <a:lnTo>
                            <a:pt x="596" y="0"/>
                          </a:lnTo>
                          <a:lnTo>
                            <a:pt x="600" y="0"/>
                          </a:lnTo>
                          <a:lnTo>
                            <a:pt x="605" y="0"/>
                          </a:lnTo>
                          <a:lnTo>
                            <a:pt x="608" y="0"/>
                          </a:lnTo>
                          <a:lnTo>
                            <a:pt x="612" y="0"/>
                          </a:lnTo>
                          <a:lnTo>
                            <a:pt x="617" y="1"/>
                          </a:lnTo>
                          <a:lnTo>
                            <a:pt x="620" y="1"/>
                          </a:lnTo>
                          <a:lnTo>
                            <a:pt x="625" y="1"/>
                          </a:lnTo>
                          <a:lnTo>
                            <a:pt x="628" y="1"/>
                          </a:lnTo>
                          <a:lnTo>
                            <a:pt x="632" y="2"/>
                          </a:lnTo>
                          <a:lnTo>
                            <a:pt x="637" y="2"/>
                          </a:lnTo>
                          <a:lnTo>
                            <a:pt x="640" y="2"/>
                          </a:lnTo>
                          <a:lnTo>
                            <a:pt x="645" y="2"/>
                          </a:lnTo>
                          <a:lnTo>
                            <a:pt x="650" y="2"/>
                          </a:lnTo>
                          <a:lnTo>
                            <a:pt x="652" y="2"/>
                          </a:lnTo>
                          <a:lnTo>
                            <a:pt x="657" y="2"/>
                          </a:lnTo>
                          <a:lnTo>
                            <a:pt x="661" y="2"/>
                          </a:lnTo>
                          <a:lnTo>
                            <a:pt x="665" y="2"/>
                          </a:lnTo>
                          <a:lnTo>
                            <a:pt x="669" y="2"/>
                          </a:lnTo>
                          <a:lnTo>
                            <a:pt x="672" y="4"/>
                          </a:lnTo>
                          <a:lnTo>
                            <a:pt x="678" y="4"/>
                          </a:lnTo>
                          <a:lnTo>
                            <a:pt x="682" y="5"/>
                          </a:lnTo>
                          <a:lnTo>
                            <a:pt x="685" y="5"/>
                          </a:lnTo>
                          <a:lnTo>
                            <a:pt x="689" y="5"/>
                          </a:lnTo>
                          <a:lnTo>
                            <a:pt x="694" y="5"/>
                          </a:lnTo>
                          <a:lnTo>
                            <a:pt x="697" y="5"/>
                          </a:lnTo>
                          <a:lnTo>
                            <a:pt x="701" y="5"/>
                          </a:lnTo>
                          <a:lnTo>
                            <a:pt x="706" y="5"/>
                          </a:lnTo>
                          <a:lnTo>
                            <a:pt x="709" y="5"/>
                          </a:lnTo>
                          <a:lnTo>
                            <a:pt x="714" y="5"/>
                          </a:lnTo>
                          <a:lnTo>
                            <a:pt x="717" y="5"/>
                          </a:lnTo>
                          <a:lnTo>
                            <a:pt x="721" y="5"/>
                          </a:lnTo>
                          <a:lnTo>
                            <a:pt x="726" y="6"/>
                          </a:lnTo>
                          <a:lnTo>
                            <a:pt x="731" y="6"/>
                          </a:lnTo>
                          <a:lnTo>
                            <a:pt x="734" y="6"/>
                          </a:lnTo>
                          <a:lnTo>
                            <a:pt x="738" y="6"/>
                          </a:lnTo>
                          <a:lnTo>
                            <a:pt x="741" y="7"/>
                          </a:lnTo>
                          <a:lnTo>
                            <a:pt x="746" y="7"/>
                          </a:lnTo>
                          <a:lnTo>
                            <a:pt x="751" y="7"/>
                          </a:lnTo>
                          <a:lnTo>
                            <a:pt x="754" y="7"/>
                          </a:lnTo>
                          <a:lnTo>
                            <a:pt x="759" y="7"/>
                          </a:lnTo>
                          <a:lnTo>
                            <a:pt x="763" y="7"/>
                          </a:lnTo>
                          <a:lnTo>
                            <a:pt x="766" y="7"/>
                          </a:lnTo>
                          <a:lnTo>
                            <a:pt x="770" y="8"/>
                          </a:lnTo>
                          <a:lnTo>
                            <a:pt x="774" y="8"/>
                          </a:lnTo>
                          <a:lnTo>
                            <a:pt x="779" y="10"/>
                          </a:lnTo>
                          <a:lnTo>
                            <a:pt x="783" y="10"/>
                          </a:lnTo>
                          <a:lnTo>
                            <a:pt x="786" y="10"/>
                          </a:lnTo>
                          <a:lnTo>
                            <a:pt x="791" y="10"/>
                          </a:lnTo>
                          <a:lnTo>
                            <a:pt x="795" y="10"/>
                          </a:lnTo>
                          <a:lnTo>
                            <a:pt x="799" y="10"/>
                          </a:lnTo>
                          <a:lnTo>
                            <a:pt x="803" y="10"/>
                          </a:lnTo>
                          <a:lnTo>
                            <a:pt x="808" y="11"/>
                          </a:lnTo>
                          <a:lnTo>
                            <a:pt x="811" y="11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59" name="Freeform 213"/>
                    <p:cNvSpPr>
                      <a:spLocks/>
                    </p:cNvSpPr>
                    <p:nvPr/>
                  </p:nvSpPr>
                  <p:spPr bwMode="auto">
                    <a:xfrm>
                      <a:off x="5620" y="1690"/>
                      <a:ext cx="4" cy="4"/>
                    </a:xfrm>
                    <a:custGeom>
                      <a:avLst/>
                      <a:gdLst>
                        <a:gd name="T0" fmla="*/ 0 w 13"/>
                        <a:gd name="T1" fmla="*/ 0 h 14"/>
                        <a:gd name="T2" fmla="*/ 0 w 13"/>
                        <a:gd name="T3" fmla="*/ 0 h 14"/>
                        <a:gd name="T4" fmla="*/ 0 w 13"/>
                        <a:gd name="T5" fmla="*/ 0 h 14"/>
                        <a:gd name="T6" fmla="*/ 0 w 13"/>
                        <a:gd name="T7" fmla="*/ 0 h 14"/>
                        <a:gd name="T8" fmla="*/ 0 w 13"/>
                        <a:gd name="T9" fmla="*/ 0 h 14"/>
                        <a:gd name="T10" fmla="*/ 0 w 13"/>
                        <a:gd name="T11" fmla="*/ 0 h 14"/>
                        <a:gd name="T12" fmla="*/ 0 w 13"/>
                        <a:gd name="T13" fmla="*/ 0 h 14"/>
                        <a:gd name="T14" fmla="*/ 0 w 13"/>
                        <a:gd name="T15" fmla="*/ 0 h 14"/>
                        <a:gd name="T16" fmla="*/ 0 w 13"/>
                        <a:gd name="T17" fmla="*/ 0 h 14"/>
                        <a:gd name="T18" fmla="*/ 0 w 13"/>
                        <a:gd name="T19" fmla="*/ 0 h 14"/>
                        <a:gd name="T20" fmla="*/ 0 w 13"/>
                        <a:gd name="T21" fmla="*/ 0 h 14"/>
                        <a:gd name="T22" fmla="*/ 0 w 13"/>
                        <a:gd name="T23" fmla="*/ 0 h 14"/>
                        <a:gd name="T24" fmla="*/ 0 w 13"/>
                        <a:gd name="T25" fmla="*/ 0 h 14"/>
                        <a:gd name="T26" fmla="*/ 0 w 13"/>
                        <a:gd name="T27" fmla="*/ 0 h 14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w 13"/>
                        <a:gd name="T43" fmla="*/ 0 h 14"/>
                        <a:gd name="T44" fmla="*/ 13 w 13"/>
                        <a:gd name="T45" fmla="*/ 14 h 14"/>
                      </a:gdLst>
                      <a:ahLst/>
                      <a:cxnLst>
                        <a:cxn ang="T28">
                          <a:pos x="T0" y="T1"/>
                        </a:cxn>
                        <a:cxn ang="T29">
                          <a:pos x="T2" y="T3"/>
                        </a:cxn>
                        <a:cxn ang="T30">
                          <a:pos x="T4" y="T5"/>
                        </a:cxn>
                        <a:cxn ang="T31">
                          <a:pos x="T6" y="T7"/>
                        </a:cxn>
                        <a:cxn ang="T32">
                          <a:pos x="T8" y="T9"/>
                        </a:cxn>
                        <a:cxn ang="T33">
                          <a:pos x="T10" y="T11"/>
                        </a:cxn>
                        <a:cxn ang="T34">
                          <a:pos x="T12" y="T13"/>
                        </a:cxn>
                        <a:cxn ang="T35">
                          <a:pos x="T14" y="T15"/>
                        </a:cxn>
                        <a:cxn ang="T36">
                          <a:pos x="T16" y="T17"/>
                        </a:cxn>
                        <a:cxn ang="T37">
                          <a:pos x="T18" y="T19"/>
                        </a:cxn>
                        <a:cxn ang="T38">
                          <a:pos x="T20" y="T21"/>
                        </a:cxn>
                        <a:cxn ang="T39">
                          <a:pos x="T22" y="T23"/>
                        </a:cxn>
                        <a:cxn ang="T40">
                          <a:pos x="T24" y="T25"/>
                        </a:cxn>
                        <a:cxn ang="T41">
                          <a:pos x="T26" y="T27"/>
                        </a:cxn>
                      </a:cxnLst>
                      <a:rect l="T42" t="T43" r="T44" b="T45"/>
                      <a:pathLst>
                        <a:path w="13" h="14">
                          <a:moveTo>
                            <a:pt x="13" y="14"/>
                          </a:moveTo>
                          <a:lnTo>
                            <a:pt x="8" y="11"/>
                          </a:lnTo>
                          <a:lnTo>
                            <a:pt x="5" y="8"/>
                          </a:lnTo>
                          <a:lnTo>
                            <a:pt x="1" y="4"/>
                          </a:lnTo>
                          <a:lnTo>
                            <a:pt x="0" y="3"/>
                          </a:lnTo>
                          <a:lnTo>
                            <a:pt x="2" y="2"/>
                          </a:lnTo>
                          <a:lnTo>
                            <a:pt x="6" y="1"/>
                          </a:lnTo>
                          <a:lnTo>
                            <a:pt x="9" y="0"/>
                          </a:lnTo>
                          <a:lnTo>
                            <a:pt x="13" y="0"/>
                          </a:lnTo>
                          <a:lnTo>
                            <a:pt x="13" y="2"/>
                          </a:lnTo>
                          <a:lnTo>
                            <a:pt x="13" y="7"/>
                          </a:lnTo>
                          <a:lnTo>
                            <a:pt x="13" y="10"/>
                          </a:lnTo>
                          <a:lnTo>
                            <a:pt x="13" y="1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60" name="Freeform 214"/>
                    <p:cNvSpPr>
                      <a:spLocks/>
                    </p:cNvSpPr>
                    <p:nvPr/>
                  </p:nvSpPr>
                  <p:spPr bwMode="auto">
                    <a:xfrm>
                      <a:off x="5285" y="1942"/>
                      <a:ext cx="475" cy="36"/>
                    </a:xfrm>
                    <a:custGeom>
                      <a:avLst/>
                      <a:gdLst>
                        <a:gd name="T0" fmla="*/ 2 w 1425"/>
                        <a:gd name="T1" fmla="*/ 0 h 109"/>
                        <a:gd name="T2" fmla="*/ 5 w 1425"/>
                        <a:gd name="T3" fmla="*/ 1 h 109"/>
                        <a:gd name="T4" fmla="*/ 9 w 1425"/>
                        <a:gd name="T5" fmla="*/ 1 h 109"/>
                        <a:gd name="T6" fmla="*/ 11 w 1425"/>
                        <a:gd name="T7" fmla="*/ 1 h 109"/>
                        <a:gd name="T8" fmla="*/ 13 w 1425"/>
                        <a:gd name="T9" fmla="*/ 1 h 109"/>
                        <a:gd name="T10" fmla="*/ 15 w 1425"/>
                        <a:gd name="T11" fmla="*/ 1 h 109"/>
                        <a:gd name="T12" fmla="*/ 18 w 1425"/>
                        <a:gd name="T13" fmla="*/ 1 h 109"/>
                        <a:gd name="T14" fmla="*/ 18 w 1425"/>
                        <a:gd name="T15" fmla="*/ 1 h 109"/>
                        <a:gd name="T16" fmla="*/ 17 w 1425"/>
                        <a:gd name="T17" fmla="*/ 3 h 109"/>
                        <a:gd name="T18" fmla="*/ 19 w 1425"/>
                        <a:gd name="T19" fmla="*/ 2 h 109"/>
                        <a:gd name="T20" fmla="*/ 22 w 1425"/>
                        <a:gd name="T21" fmla="*/ 1 h 109"/>
                        <a:gd name="T22" fmla="*/ 23 w 1425"/>
                        <a:gd name="T23" fmla="*/ 0 h 109"/>
                        <a:gd name="T24" fmla="*/ 26 w 1425"/>
                        <a:gd name="T25" fmla="*/ 0 h 109"/>
                        <a:gd name="T26" fmla="*/ 28 w 1425"/>
                        <a:gd name="T27" fmla="*/ 1 h 109"/>
                        <a:gd name="T28" fmla="*/ 30 w 1425"/>
                        <a:gd name="T29" fmla="*/ 1 h 109"/>
                        <a:gd name="T30" fmla="*/ 31 w 1425"/>
                        <a:gd name="T31" fmla="*/ 2 h 109"/>
                        <a:gd name="T32" fmla="*/ 34 w 1425"/>
                        <a:gd name="T33" fmla="*/ 3 h 109"/>
                        <a:gd name="T34" fmla="*/ 33 w 1425"/>
                        <a:gd name="T35" fmla="*/ 1 h 109"/>
                        <a:gd name="T36" fmla="*/ 33 w 1425"/>
                        <a:gd name="T37" fmla="*/ 1 h 109"/>
                        <a:gd name="T38" fmla="*/ 36 w 1425"/>
                        <a:gd name="T39" fmla="*/ 1 h 109"/>
                        <a:gd name="T40" fmla="*/ 38 w 1425"/>
                        <a:gd name="T41" fmla="*/ 1 h 109"/>
                        <a:gd name="T42" fmla="*/ 41 w 1425"/>
                        <a:gd name="T43" fmla="*/ 1 h 109"/>
                        <a:gd name="T44" fmla="*/ 41 w 1425"/>
                        <a:gd name="T45" fmla="*/ 2 h 109"/>
                        <a:gd name="T46" fmla="*/ 44 w 1425"/>
                        <a:gd name="T47" fmla="*/ 3 h 109"/>
                        <a:gd name="T48" fmla="*/ 46 w 1425"/>
                        <a:gd name="T49" fmla="*/ 2 h 109"/>
                        <a:gd name="T50" fmla="*/ 44 w 1425"/>
                        <a:gd name="T51" fmla="*/ 1 h 109"/>
                        <a:gd name="T52" fmla="*/ 46 w 1425"/>
                        <a:gd name="T53" fmla="*/ 0 h 109"/>
                        <a:gd name="T54" fmla="*/ 49 w 1425"/>
                        <a:gd name="T55" fmla="*/ 0 h 109"/>
                        <a:gd name="T56" fmla="*/ 51 w 1425"/>
                        <a:gd name="T57" fmla="*/ 0 h 109"/>
                        <a:gd name="T58" fmla="*/ 53 w 1425"/>
                        <a:gd name="T59" fmla="*/ 3 h 109"/>
                        <a:gd name="T60" fmla="*/ 51 w 1425"/>
                        <a:gd name="T61" fmla="*/ 3 h 109"/>
                        <a:gd name="T62" fmla="*/ 48 w 1425"/>
                        <a:gd name="T63" fmla="*/ 4 h 109"/>
                        <a:gd name="T64" fmla="*/ 43 w 1425"/>
                        <a:gd name="T65" fmla="*/ 4 h 109"/>
                        <a:gd name="T66" fmla="*/ 40 w 1425"/>
                        <a:gd name="T67" fmla="*/ 3 h 109"/>
                        <a:gd name="T68" fmla="*/ 38 w 1425"/>
                        <a:gd name="T69" fmla="*/ 2 h 109"/>
                        <a:gd name="T70" fmla="*/ 36 w 1425"/>
                        <a:gd name="T71" fmla="*/ 2 h 109"/>
                        <a:gd name="T72" fmla="*/ 36 w 1425"/>
                        <a:gd name="T73" fmla="*/ 3 h 109"/>
                        <a:gd name="T74" fmla="*/ 38 w 1425"/>
                        <a:gd name="T75" fmla="*/ 4 h 109"/>
                        <a:gd name="T76" fmla="*/ 36 w 1425"/>
                        <a:gd name="T77" fmla="*/ 4 h 109"/>
                        <a:gd name="T78" fmla="*/ 34 w 1425"/>
                        <a:gd name="T79" fmla="*/ 4 h 109"/>
                        <a:gd name="T80" fmla="*/ 33 w 1425"/>
                        <a:gd name="T81" fmla="*/ 4 h 109"/>
                        <a:gd name="T82" fmla="*/ 31 w 1425"/>
                        <a:gd name="T83" fmla="*/ 4 h 109"/>
                        <a:gd name="T84" fmla="*/ 30 w 1425"/>
                        <a:gd name="T85" fmla="*/ 3 h 109"/>
                        <a:gd name="T86" fmla="*/ 28 w 1425"/>
                        <a:gd name="T87" fmla="*/ 1 h 109"/>
                        <a:gd name="T88" fmla="*/ 27 w 1425"/>
                        <a:gd name="T89" fmla="*/ 3 h 109"/>
                        <a:gd name="T90" fmla="*/ 26 w 1425"/>
                        <a:gd name="T91" fmla="*/ 4 h 109"/>
                        <a:gd name="T92" fmla="*/ 25 w 1425"/>
                        <a:gd name="T93" fmla="*/ 4 h 109"/>
                        <a:gd name="T94" fmla="*/ 25 w 1425"/>
                        <a:gd name="T95" fmla="*/ 2 h 109"/>
                        <a:gd name="T96" fmla="*/ 24 w 1425"/>
                        <a:gd name="T97" fmla="*/ 2 h 109"/>
                        <a:gd name="T98" fmla="*/ 22 w 1425"/>
                        <a:gd name="T99" fmla="*/ 2 h 109"/>
                        <a:gd name="T100" fmla="*/ 21 w 1425"/>
                        <a:gd name="T101" fmla="*/ 4 h 109"/>
                        <a:gd name="T102" fmla="*/ 20 w 1425"/>
                        <a:gd name="T103" fmla="*/ 4 h 109"/>
                        <a:gd name="T104" fmla="*/ 18 w 1425"/>
                        <a:gd name="T105" fmla="*/ 4 h 109"/>
                        <a:gd name="T106" fmla="*/ 16 w 1425"/>
                        <a:gd name="T107" fmla="*/ 4 h 109"/>
                        <a:gd name="T108" fmla="*/ 15 w 1425"/>
                        <a:gd name="T109" fmla="*/ 3 h 109"/>
                        <a:gd name="T110" fmla="*/ 14 w 1425"/>
                        <a:gd name="T111" fmla="*/ 3 h 109"/>
                        <a:gd name="T112" fmla="*/ 13 w 1425"/>
                        <a:gd name="T113" fmla="*/ 4 h 109"/>
                        <a:gd name="T114" fmla="*/ 11 w 1425"/>
                        <a:gd name="T115" fmla="*/ 4 h 109"/>
                        <a:gd name="T116" fmla="*/ 9 w 1425"/>
                        <a:gd name="T117" fmla="*/ 4 h 109"/>
                        <a:gd name="T118" fmla="*/ 5 w 1425"/>
                        <a:gd name="T119" fmla="*/ 4 h 109"/>
                        <a:gd name="T120" fmla="*/ 3 w 1425"/>
                        <a:gd name="T121" fmla="*/ 4 h 109"/>
                        <a:gd name="T122" fmla="*/ 1 w 1425"/>
                        <a:gd name="T123" fmla="*/ 3 h 109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60000 65536"/>
                        <a:gd name="T184" fmla="*/ 0 60000 65536"/>
                        <a:gd name="T185" fmla="*/ 0 60000 65536"/>
                        <a:gd name="T186" fmla="*/ 0 w 1425"/>
                        <a:gd name="T187" fmla="*/ 0 h 109"/>
                        <a:gd name="T188" fmla="*/ 1425 w 1425"/>
                        <a:gd name="T189" fmla="*/ 109 h 109"/>
                      </a:gdLst>
                      <a:ahLst/>
                      <a:cxnLst>
                        <a:cxn ang="T124">
                          <a:pos x="T0" y="T1"/>
                        </a:cxn>
                        <a:cxn ang="T125">
                          <a:pos x="T2" y="T3"/>
                        </a:cxn>
                        <a:cxn ang="T126">
                          <a:pos x="T4" y="T5"/>
                        </a:cxn>
                        <a:cxn ang="T127">
                          <a:pos x="T6" y="T7"/>
                        </a:cxn>
                        <a:cxn ang="T128">
                          <a:pos x="T8" y="T9"/>
                        </a:cxn>
                        <a:cxn ang="T129">
                          <a:pos x="T10" y="T11"/>
                        </a:cxn>
                        <a:cxn ang="T130">
                          <a:pos x="T12" y="T13"/>
                        </a:cxn>
                        <a:cxn ang="T131">
                          <a:pos x="T14" y="T15"/>
                        </a:cxn>
                        <a:cxn ang="T132">
                          <a:pos x="T16" y="T17"/>
                        </a:cxn>
                        <a:cxn ang="T133">
                          <a:pos x="T18" y="T19"/>
                        </a:cxn>
                        <a:cxn ang="T134">
                          <a:pos x="T20" y="T21"/>
                        </a:cxn>
                        <a:cxn ang="T135">
                          <a:pos x="T22" y="T23"/>
                        </a:cxn>
                        <a:cxn ang="T136">
                          <a:pos x="T24" y="T25"/>
                        </a:cxn>
                        <a:cxn ang="T137">
                          <a:pos x="T26" y="T27"/>
                        </a:cxn>
                        <a:cxn ang="T138">
                          <a:pos x="T28" y="T29"/>
                        </a:cxn>
                        <a:cxn ang="T139">
                          <a:pos x="T30" y="T31"/>
                        </a:cxn>
                        <a:cxn ang="T140">
                          <a:pos x="T32" y="T33"/>
                        </a:cxn>
                        <a:cxn ang="T141">
                          <a:pos x="T34" y="T35"/>
                        </a:cxn>
                        <a:cxn ang="T142">
                          <a:pos x="T36" y="T37"/>
                        </a:cxn>
                        <a:cxn ang="T143">
                          <a:pos x="T38" y="T39"/>
                        </a:cxn>
                        <a:cxn ang="T144">
                          <a:pos x="T40" y="T41"/>
                        </a:cxn>
                        <a:cxn ang="T145">
                          <a:pos x="T42" y="T43"/>
                        </a:cxn>
                        <a:cxn ang="T146">
                          <a:pos x="T44" y="T45"/>
                        </a:cxn>
                        <a:cxn ang="T147">
                          <a:pos x="T46" y="T47"/>
                        </a:cxn>
                        <a:cxn ang="T148">
                          <a:pos x="T48" y="T49"/>
                        </a:cxn>
                        <a:cxn ang="T149">
                          <a:pos x="T50" y="T51"/>
                        </a:cxn>
                        <a:cxn ang="T150">
                          <a:pos x="T52" y="T53"/>
                        </a:cxn>
                        <a:cxn ang="T151">
                          <a:pos x="T54" y="T55"/>
                        </a:cxn>
                        <a:cxn ang="T152">
                          <a:pos x="T56" y="T57"/>
                        </a:cxn>
                        <a:cxn ang="T153">
                          <a:pos x="T58" y="T59"/>
                        </a:cxn>
                        <a:cxn ang="T154">
                          <a:pos x="T60" y="T61"/>
                        </a:cxn>
                        <a:cxn ang="T155">
                          <a:pos x="T62" y="T63"/>
                        </a:cxn>
                        <a:cxn ang="T156">
                          <a:pos x="T64" y="T65"/>
                        </a:cxn>
                        <a:cxn ang="T157">
                          <a:pos x="T66" y="T67"/>
                        </a:cxn>
                        <a:cxn ang="T158">
                          <a:pos x="T68" y="T69"/>
                        </a:cxn>
                        <a:cxn ang="T159">
                          <a:pos x="T70" y="T71"/>
                        </a:cxn>
                        <a:cxn ang="T160">
                          <a:pos x="T72" y="T73"/>
                        </a:cxn>
                        <a:cxn ang="T161">
                          <a:pos x="T74" y="T75"/>
                        </a:cxn>
                        <a:cxn ang="T162">
                          <a:pos x="T76" y="T77"/>
                        </a:cxn>
                        <a:cxn ang="T163">
                          <a:pos x="T78" y="T79"/>
                        </a:cxn>
                        <a:cxn ang="T164">
                          <a:pos x="T80" y="T81"/>
                        </a:cxn>
                        <a:cxn ang="T165">
                          <a:pos x="T82" y="T83"/>
                        </a:cxn>
                        <a:cxn ang="T166">
                          <a:pos x="T84" y="T85"/>
                        </a:cxn>
                        <a:cxn ang="T167">
                          <a:pos x="T86" y="T87"/>
                        </a:cxn>
                        <a:cxn ang="T168">
                          <a:pos x="T88" y="T89"/>
                        </a:cxn>
                        <a:cxn ang="T169">
                          <a:pos x="T90" y="T91"/>
                        </a:cxn>
                        <a:cxn ang="T170">
                          <a:pos x="T92" y="T93"/>
                        </a:cxn>
                        <a:cxn ang="T171">
                          <a:pos x="T94" y="T95"/>
                        </a:cxn>
                        <a:cxn ang="T172">
                          <a:pos x="T96" y="T97"/>
                        </a:cxn>
                        <a:cxn ang="T173">
                          <a:pos x="T98" y="T99"/>
                        </a:cxn>
                        <a:cxn ang="T174">
                          <a:pos x="T100" y="T101"/>
                        </a:cxn>
                        <a:cxn ang="T175">
                          <a:pos x="T102" y="T103"/>
                        </a:cxn>
                        <a:cxn ang="T176">
                          <a:pos x="T104" y="T105"/>
                        </a:cxn>
                        <a:cxn ang="T177">
                          <a:pos x="T106" y="T107"/>
                        </a:cxn>
                        <a:cxn ang="T178">
                          <a:pos x="T108" y="T109"/>
                        </a:cxn>
                        <a:cxn ang="T179">
                          <a:pos x="T110" y="T111"/>
                        </a:cxn>
                        <a:cxn ang="T180">
                          <a:pos x="T112" y="T113"/>
                        </a:cxn>
                        <a:cxn ang="T181">
                          <a:pos x="T114" y="T115"/>
                        </a:cxn>
                        <a:cxn ang="T182">
                          <a:pos x="T116" y="T117"/>
                        </a:cxn>
                        <a:cxn ang="T183">
                          <a:pos x="T118" y="T119"/>
                        </a:cxn>
                        <a:cxn ang="T184">
                          <a:pos x="T120" y="T121"/>
                        </a:cxn>
                        <a:cxn ang="T185">
                          <a:pos x="T122" y="T123"/>
                        </a:cxn>
                      </a:cxnLst>
                      <a:rect l="T186" t="T187" r="T188" b="T189"/>
                      <a:pathLst>
                        <a:path w="1425" h="109">
                          <a:moveTo>
                            <a:pt x="13" y="6"/>
                          </a:moveTo>
                          <a:lnTo>
                            <a:pt x="14" y="6"/>
                          </a:lnTo>
                          <a:lnTo>
                            <a:pt x="17" y="6"/>
                          </a:lnTo>
                          <a:lnTo>
                            <a:pt x="20" y="6"/>
                          </a:lnTo>
                          <a:lnTo>
                            <a:pt x="24" y="6"/>
                          </a:lnTo>
                          <a:lnTo>
                            <a:pt x="28" y="7"/>
                          </a:lnTo>
                          <a:lnTo>
                            <a:pt x="31" y="7"/>
                          </a:lnTo>
                          <a:lnTo>
                            <a:pt x="34" y="8"/>
                          </a:lnTo>
                          <a:lnTo>
                            <a:pt x="37" y="8"/>
                          </a:lnTo>
                          <a:lnTo>
                            <a:pt x="40" y="8"/>
                          </a:lnTo>
                          <a:lnTo>
                            <a:pt x="44" y="8"/>
                          </a:lnTo>
                          <a:lnTo>
                            <a:pt x="47" y="9"/>
                          </a:lnTo>
                          <a:lnTo>
                            <a:pt x="51" y="9"/>
                          </a:lnTo>
                          <a:lnTo>
                            <a:pt x="55" y="10"/>
                          </a:lnTo>
                          <a:lnTo>
                            <a:pt x="58" y="10"/>
                          </a:lnTo>
                          <a:lnTo>
                            <a:pt x="63" y="10"/>
                          </a:lnTo>
                          <a:lnTo>
                            <a:pt x="68" y="10"/>
                          </a:lnTo>
                          <a:lnTo>
                            <a:pt x="71" y="12"/>
                          </a:lnTo>
                          <a:lnTo>
                            <a:pt x="76" y="12"/>
                          </a:lnTo>
                          <a:lnTo>
                            <a:pt x="81" y="13"/>
                          </a:lnTo>
                          <a:lnTo>
                            <a:pt x="85" y="13"/>
                          </a:lnTo>
                          <a:lnTo>
                            <a:pt x="90" y="13"/>
                          </a:lnTo>
                          <a:lnTo>
                            <a:pt x="95" y="14"/>
                          </a:lnTo>
                          <a:lnTo>
                            <a:pt x="101" y="14"/>
                          </a:lnTo>
                          <a:lnTo>
                            <a:pt x="104" y="15"/>
                          </a:lnTo>
                          <a:lnTo>
                            <a:pt x="112" y="15"/>
                          </a:lnTo>
                          <a:lnTo>
                            <a:pt x="116" y="15"/>
                          </a:lnTo>
                          <a:lnTo>
                            <a:pt x="121" y="16"/>
                          </a:lnTo>
                          <a:lnTo>
                            <a:pt x="126" y="16"/>
                          </a:lnTo>
                          <a:lnTo>
                            <a:pt x="132" y="18"/>
                          </a:lnTo>
                          <a:lnTo>
                            <a:pt x="136" y="18"/>
                          </a:lnTo>
                          <a:lnTo>
                            <a:pt x="142" y="18"/>
                          </a:lnTo>
                          <a:lnTo>
                            <a:pt x="147" y="18"/>
                          </a:lnTo>
                          <a:lnTo>
                            <a:pt x="153" y="19"/>
                          </a:lnTo>
                          <a:lnTo>
                            <a:pt x="159" y="19"/>
                          </a:lnTo>
                          <a:lnTo>
                            <a:pt x="165" y="19"/>
                          </a:lnTo>
                          <a:lnTo>
                            <a:pt x="170" y="20"/>
                          </a:lnTo>
                          <a:lnTo>
                            <a:pt x="176" y="20"/>
                          </a:lnTo>
                          <a:lnTo>
                            <a:pt x="182" y="20"/>
                          </a:lnTo>
                          <a:lnTo>
                            <a:pt x="187" y="21"/>
                          </a:lnTo>
                          <a:lnTo>
                            <a:pt x="193" y="21"/>
                          </a:lnTo>
                          <a:lnTo>
                            <a:pt x="199" y="21"/>
                          </a:lnTo>
                          <a:lnTo>
                            <a:pt x="204" y="21"/>
                          </a:lnTo>
                          <a:lnTo>
                            <a:pt x="210" y="21"/>
                          </a:lnTo>
                          <a:lnTo>
                            <a:pt x="215" y="21"/>
                          </a:lnTo>
                          <a:lnTo>
                            <a:pt x="221" y="22"/>
                          </a:lnTo>
                          <a:lnTo>
                            <a:pt x="225" y="22"/>
                          </a:lnTo>
                          <a:lnTo>
                            <a:pt x="231" y="22"/>
                          </a:lnTo>
                          <a:lnTo>
                            <a:pt x="237" y="22"/>
                          </a:lnTo>
                          <a:lnTo>
                            <a:pt x="243" y="22"/>
                          </a:lnTo>
                          <a:lnTo>
                            <a:pt x="248" y="22"/>
                          </a:lnTo>
                          <a:lnTo>
                            <a:pt x="253" y="22"/>
                          </a:lnTo>
                          <a:lnTo>
                            <a:pt x="259" y="22"/>
                          </a:lnTo>
                          <a:lnTo>
                            <a:pt x="263" y="22"/>
                          </a:lnTo>
                          <a:lnTo>
                            <a:pt x="268" y="22"/>
                          </a:lnTo>
                          <a:lnTo>
                            <a:pt x="274" y="22"/>
                          </a:lnTo>
                          <a:lnTo>
                            <a:pt x="279" y="22"/>
                          </a:lnTo>
                          <a:lnTo>
                            <a:pt x="284" y="22"/>
                          </a:lnTo>
                          <a:lnTo>
                            <a:pt x="288" y="21"/>
                          </a:lnTo>
                          <a:lnTo>
                            <a:pt x="292" y="21"/>
                          </a:lnTo>
                          <a:lnTo>
                            <a:pt x="294" y="21"/>
                          </a:lnTo>
                          <a:lnTo>
                            <a:pt x="297" y="21"/>
                          </a:lnTo>
                          <a:lnTo>
                            <a:pt x="299" y="21"/>
                          </a:lnTo>
                          <a:lnTo>
                            <a:pt x="303" y="21"/>
                          </a:lnTo>
                          <a:lnTo>
                            <a:pt x="305" y="20"/>
                          </a:lnTo>
                          <a:lnTo>
                            <a:pt x="306" y="20"/>
                          </a:lnTo>
                          <a:lnTo>
                            <a:pt x="310" y="20"/>
                          </a:lnTo>
                          <a:lnTo>
                            <a:pt x="313" y="20"/>
                          </a:lnTo>
                          <a:lnTo>
                            <a:pt x="316" y="20"/>
                          </a:lnTo>
                          <a:lnTo>
                            <a:pt x="319" y="20"/>
                          </a:lnTo>
                          <a:lnTo>
                            <a:pt x="322" y="20"/>
                          </a:lnTo>
                          <a:lnTo>
                            <a:pt x="324" y="20"/>
                          </a:lnTo>
                          <a:lnTo>
                            <a:pt x="327" y="19"/>
                          </a:lnTo>
                          <a:lnTo>
                            <a:pt x="330" y="19"/>
                          </a:lnTo>
                          <a:lnTo>
                            <a:pt x="335" y="19"/>
                          </a:lnTo>
                          <a:lnTo>
                            <a:pt x="337" y="19"/>
                          </a:lnTo>
                          <a:lnTo>
                            <a:pt x="339" y="19"/>
                          </a:lnTo>
                          <a:lnTo>
                            <a:pt x="344" y="19"/>
                          </a:lnTo>
                          <a:lnTo>
                            <a:pt x="346" y="19"/>
                          </a:lnTo>
                          <a:lnTo>
                            <a:pt x="351" y="19"/>
                          </a:lnTo>
                          <a:lnTo>
                            <a:pt x="355" y="18"/>
                          </a:lnTo>
                          <a:lnTo>
                            <a:pt x="357" y="18"/>
                          </a:lnTo>
                          <a:lnTo>
                            <a:pt x="361" y="18"/>
                          </a:lnTo>
                          <a:lnTo>
                            <a:pt x="364" y="18"/>
                          </a:lnTo>
                          <a:lnTo>
                            <a:pt x="369" y="18"/>
                          </a:lnTo>
                          <a:lnTo>
                            <a:pt x="373" y="18"/>
                          </a:lnTo>
                          <a:lnTo>
                            <a:pt x="376" y="18"/>
                          </a:lnTo>
                          <a:lnTo>
                            <a:pt x="381" y="18"/>
                          </a:lnTo>
                          <a:lnTo>
                            <a:pt x="384" y="18"/>
                          </a:lnTo>
                          <a:lnTo>
                            <a:pt x="388" y="18"/>
                          </a:lnTo>
                          <a:lnTo>
                            <a:pt x="392" y="18"/>
                          </a:lnTo>
                          <a:lnTo>
                            <a:pt x="396" y="18"/>
                          </a:lnTo>
                          <a:lnTo>
                            <a:pt x="400" y="16"/>
                          </a:lnTo>
                          <a:lnTo>
                            <a:pt x="403" y="16"/>
                          </a:lnTo>
                          <a:lnTo>
                            <a:pt x="408" y="16"/>
                          </a:lnTo>
                          <a:lnTo>
                            <a:pt x="412" y="16"/>
                          </a:lnTo>
                          <a:lnTo>
                            <a:pt x="415" y="16"/>
                          </a:lnTo>
                          <a:lnTo>
                            <a:pt x="420" y="16"/>
                          </a:lnTo>
                          <a:lnTo>
                            <a:pt x="425" y="16"/>
                          </a:lnTo>
                          <a:lnTo>
                            <a:pt x="428" y="16"/>
                          </a:lnTo>
                          <a:lnTo>
                            <a:pt x="433" y="16"/>
                          </a:lnTo>
                          <a:lnTo>
                            <a:pt x="438" y="16"/>
                          </a:lnTo>
                          <a:lnTo>
                            <a:pt x="441" y="16"/>
                          </a:lnTo>
                          <a:lnTo>
                            <a:pt x="446" y="16"/>
                          </a:lnTo>
                          <a:lnTo>
                            <a:pt x="451" y="15"/>
                          </a:lnTo>
                          <a:lnTo>
                            <a:pt x="456" y="15"/>
                          </a:lnTo>
                          <a:lnTo>
                            <a:pt x="459" y="15"/>
                          </a:lnTo>
                          <a:lnTo>
                            <a:pt x="463" y="15"/>
                          </a:lnTo>
                          <a:lnTo>
                            <a:pt x="469" y="15"/>
                          </a:lnTo>
                          <a:lnTo>
                            <a:pt x="472" y="15"/>
                          </a:lnTo>
                          <a:lnTo>
                            <a:pt x="477" y="15"/>
                          </a:lnTo>
                          <a:lnTo>
                            <a:pt x="482" y="15"/>
                          </a:lnTo>
                          <a:lnTo>
                            <a:pt x="486" y="15"/>
                          </a:lnTo>
                          <a:lnTo>
                            <a:pt x="490" y="15"/>
                          </a:lnTo>
                          <a:lnTo>
                            <a:pt x="495" y="15"/>
                          </a:lnTo>
                          <a:lnTo>
                            <a:pt x="500" y="15"/>
                          </a:lnTo>
                          <a:lnTo>
                            <a:pt x="504" y="15"/>
                          </a:lnTo>
                          <a:lnTo>
                            <a:pt x="509" y="15"/>
                          </a:lnTo>
                          <a:lnTo>
                            <a:pt x="514" y="15"/>
                          </a:lnTo>
                          <a:lnTo>
                            <a:pt x="519" y="15"/>
                          </a:lnTo>
                          <a:lnTo>
                            <a:pt x="516" y="16"/>
                          </a:lnTo>
                          <a:lnTo>
                            <a:pt x="513" y="18"/>
                          </a:lnTo>
                          <a:lnTo>
                            <a:pt x="510" y="18"/>
                          </a:lnTo>
                          <a:lnTo>
                            <a:pt x="507" y="20"/>
                          </a:lnTo>
                          <a:lnTo>
                            <a:pt x="504" y="21"/>
                          </a:lnTo>
                          <a:lnTo>
                            <a:pt x="501" y="21"/>
                          </a:lnTo>
                          <a:lnTo>
                            <a:pt x="498" y="24"/>
                          </a:lnTo>
                          <a:lnTo>
                            <a:pt x="497" y="25"/>
                          </a:lnTo>
                          <a:lnTo>
                            <a:pt x="491" y="27"/>
                          </a:lnTo>
                          <a:lnTo>
                            <a:pt x="488" y="29"/>
                          </a:lnTo>
                          <a:lnTo>
                            <a:pt x="483" y="33"/>
                          </a:lnTo>
                          <a:lnTo>
                            <a:pt x="479" y="37"/>
                          </a:lnTo>
                          <a:lnTo>
                            <a:pt x="476" y="40"/>
                          </a:lnTo>
                          <a:lnTo>
                            <a:pt x="473" y="45"/>
                          </a:lnTo>
                          <a:lnTo>
                            <a:pt x="471" y="46"/>
                          </a:lnTo>
                          <a:lnTo>
                            <a:pt x="471" y="48"/>
                          </a:lnTo>
                          <a:lnTo>
                            <a:pt x="470" y="51"/>
                          </a:lnTo>
                          <a:lnTo>
                            <a:pt x="469" y="54"/>
                          </a:lnTo>
                          <a:lnTo>
                            <a:pt x="469" y="56"/>
                          </a:lnTo>
                          <a:lnTo>
                            <a:pt x="469" y="59"/>
                          </a:lnTo>
                          <a:lnTo>
                            <a:pt x="467" y="62"/>
                          </a:lnTo>
                          <a:lnTo>
                            <a:pt x="467" y="65"/>
                          </a:lnTo>
                          <a:lnTo>
                            <a:pt x="467" y="69"/>
                          </a:lnTo>
                          <a:lnTo>
                            <a:pt x="467" y="71"/>
                          </a:lnTo>
                          <a:lnTo>
                            <a:pt x="469" y="75"/>
                          </a:lnTo>
                          <a:lnTo>
                            <a:pt x="469" y="79"/>
                          </a:lnTo>
                          <a:lnTo>
                            <a:pt x="471" y="78"/>
                          </a:lnTo>
                          <a:lnTo>
                            <a:pt x="473" y="78"/>
                          </a:lnTo>
                          <a:lnTo>
                            <a:pt x="476" y="77"/>
                          </a:lnTo>
                          <a:lnTo>
                            <a:pt x="479" y="77"/>
                          </a:lnTo>
                          <a:lnTo>
                            <a:pt x="482" y="76"/>
                          </a:lnTo>
                          <a:lnTo>
                            <a:pt x="484" y="76"/>
                          </a:lnTo>
                          <a:lnTo>
                            <a:pt x="486" y="76"/>
                          </a:lnTo>
                          <a:lnTo>
                            <a:pt x="490" y="75"/>
                          </a:lnTo>
                          <a:lnTo>
                            <a:pt x="495" y="73"/>
                          </a:lnTo>
                          <a:lnTo>
                            <a:pt x="500" y="71"/>
                          </a:lnTo>
                          <a:lnTo>
                            <a:pt x="504" y="71"/>
                          </a:lnTo>
                          <a:lnTo>
                            <a:pt x="510" y="70"/>
                          </a:lnTo>
                          <a:lnTo>
                            <a:pt x="515" y="67"/>
                          </a:lnTo>
                          <a:lnTo>
                            <a:pt x="519" y="66"/>
                          </a:lnTo>
                          <a:lnTo>
                            <a:pt x="524" y="64"/>
                          </a:lnTo>
                          <a:lnTo>
                            <a:pt x="529" y="63"/>
                          </a:lnTo>
                          <a:lnTo>
                            <a:pt x="534" y="60"/>
                          </a:lnTo>
                          <a:lnTo>
                            <a:pt x="539" y="59"/>
                          </a:lnTo>
                          <a:lnTo>
                            <a:pt x="543" y="56"/>
                          </a:lnTo>
                          <a:lnTo>
                            <a:pt x="548" y="54"/>
                          </a:lnTo>
                          <a:lnTo>
                            <a:pt x="552" y="52"/>
                          </a:lnTo>
                          <a:lnTo>
                            <a:pt x="556" y="51"/>
                          </a:lnTo>
                          <a:lnTo>
                            <a:pt x="562" y="48"/>
                          </a:lnTo>
                          <a:lnTo>
                            <a:pt x="567" y="46"/>
                          </a:lnTo>
                          <a:lnTo>
                            <a:pt x="571" y="44"/>
                          </a:lnTo>
                          <a:lnTo>
                            <a:pt x="577" y="41"/>
                          </a:lnTo>
                          <a:lnTo>
                            <a:pt x="581" y="39"/>
                          </a:lnTo>
                          <a:lnTo>
                            <a:pt x="586" y="38"/>
                          </a:lnTo>
                          <a:lnTo>
                            <a:pt x="591" y="35"/>
                          </a:lnTo>
                          <a:lnTo>
                            <a:pt x="596" y="34"/>
                          </a:lnTo>
                          <a:lnTo>
                            <a:pt x="600" y="33"/>
                          </a:lnTo>
                          <a:lnTo>
                            <a:pt x="606" y="31"/>
                          </a:lnTo>
                          <a:lnTo>
                            <a:pt x="611" y="29"/>
                          </a:lnTo>
                          <a:lnTo>
                            <a:pt x="616" y="28"/>
                          </a:lnTo>
                          <a:lnTo>
                            <a:pt x="619" y="27"/>
                          </a:lnTo>
                          <a:lnTo>
                            <a:pt x="622" y="27"/>
                          </a:lnTo>
                          <a:lnTo>
                            <a:pt x="625" y="26"/>
                          </a:lnTo>
                          <a:lnTo>
                            <a:pt x="628" y="26"/>
                          </a:lnTo>
                          <a:lnTo>
                            <a:pt x="625" y="24"/>
                          </a:lnTo>
                          <a:lnTo>
                            <a:pt x="624" y="21"/>
                          </a:lnTo>
                          <a:lnTo>
                            <a:pt x="621" y="18"/>
                          </a:lnTo>
                          <a:lnTo>
                            <a:pt x="618" y="14"/>
                          </a:lnTo>
                          <a:lnTo>
                            <a:pt x="621" y="13"/>
                          </a:lnTo>
                          <a:lnTo>
                            <a:pt x="625" y="13"/>
                          </a:lnTo>
                          <a:lnTo>
                            <a:pt x="628" y="13"/>
                          </a:lnTo>
                          <a:lnTo>
                            <a:pt x="632" y="13"/>
                          </a:lnTo>
                          <a:lnTo>
                            <a:pt x="637" y="13"/>
                          </a:lnTo>
                          <a:lnTo>
                            <a:pt x="641" y="13"/>
                          </a:lnTo>
                          <a:lnTo>
                            <a:pt x="644" y="13"/>
                          </a:lnTo>
                          <a:lnTo>
                            <a:pt x="648" y="13"/>
                          </a:lnTo>
                          <a:lnTo>
                            <a:pt x="651" y="13"/>
                          </a:lnTo>
                          <a:lnTo>
                            <a:pt x="656" y="13"/>
                          </a:lnTo>
                          <a:lnTo>
                            <a:pt x="660" y="13"/>
                          </a:lnTo>
                          <a:lnTo>
                            <a:pt x="663" y="13"/>
                          </a:lnTo>
                          <a:lnTo>
                            <a:pt x="667" y="13"/>
                          </a:lnTo>
                          <a:lnTo>
                            <a:pt x="670" y="13"/>
                          </a:lnTo>
                          <a:lnTo>
                            <a:pt x="674" y="13"/>
                          </a:lnTo>
                          <a:lnTo>
                            <a:pt x="679" y="13"/>
                          </a:lnTo>
                          <a:lnTo>
                            <a:pt x="682" y="13"/>
                          </a:lnTo>
                          <a:lnTo>
                            <a:pt x="686" y="13"/>
                          </a:lnTo>
                          <a:lnTo>
                            <a:pt x="689" y="13"/>
                          </a:lnTo>
                          <a:lnTo>
                            <a:pt x="693" y="13"/>
                          </a:lnTo>
                          <a:lnTo>
                            <a:pt x="696" y="13"/>
                          </a:lnTo>
                          <a:lnTo>
                            <a:pt x="700" y="13"/>
                          </a:lnTo>
                          <a:lnTo>
                            <a:pt x="704" y="13"/>
                          </a:lnTo>
                          <a:lnTo>
                            <a:pt x="707" y="13"/>
                          </a:lnTo>
                          <a:lnTo>
                            <a:pt x="711" y="13"/>
                          </a:lnTo>
                          <a:lnTo>
                            <a:pt x="714" y="13"/>
                          </a:lnTo>
                          <a:lnTo>
                            <a:pt x="718" y="13"/>
                          </a:lnTo>
                          <a:lnTo>
                            <a:pt x="721" y="13"/>
                          </a:lnTo>
                          <a:lnTo>
                            <a:pt x="724" y="13"/>
                          </a:lnTo>
                          <a:lnTo>
                            <a:pt x="729" y="13"/>
                          </a:lnTo>
                          <a:lnTo>
                            <a:pt x="731" y="13"/>
                          </a:lnTo>
                          <a:lnTo>
                            <a:pt x="734" y="14"/>
                          </a:lnTo>
                          <a:lnTo>
                            <a:pt x="738" y="14"/>
                          </a:lnTo>
                          <a:lnTo>
                            <a:pt x="742" y="14"/>
                          </a:lnTo>
                          <a:lnTo>
                            <a:pt x="744" y="14"/>
                          </a:lnTo>
                          <a:lnTo>
                            <a:pt x="746" y="14"/>
                          </a:lnTo>
                          <a:lnTo>
                            <a:pt x="750" y="14"/>
                          </a:lnTo>
                          <a:lnTo>
                            <a:pt x="753" y="14"/>
                          </a:lnTo>
                          <a:lnTo>
                            <a:pt x="756" y="14"/>
                          </a:lnTo>
                          <a:lnTo>
                            <a:pt x="759" y="14"/>
                          </a:lnTo>
                          <a:lnTo>
                            <a:pt x="762" y="14"/>
                          </a:lnTo>
                          <a:lnTo>
                            <a:pt x="764" y="14"/>
                          </a:lnTo>
                          <a:lnTo>
                            <a:pt x="766" y="14"/>
                          </a:lnTo>
                          <a:lnTo>
                            <a:pt x="770" y="15"/>
                          </a:lnTo>
                          <a:lnTo>
                            <a:pt x="772" y="15"/>
                          </a:lnTo>
                          <a:lnTo>
                            <a:pt x="775" y="15"/>
                          </a:lnTo>
                          <a:lnTo>
                            <a:pt x="778" y="15"/>
                          </a:lnTo>
                          <a:lnTo>
                            <a:pt x="781" y="15"/>
                          </a:lnTo>
                          <a:lnTo>
                            <a:pt x="785" y="15"/>
                          </a:lnTo>
                          <a:lnTo>
                            <a:pt x="790" y="15"/>
                          </a:lnTo>
                          <a:lnTo>
                            <a:pt x="795" y="15"/>
                          </a:lnTo>
                          <a:lnTo>
                            <a:pt x="800" y="16"/>
                          </a:lnTo>
                          <a:lnTo>
                            <a:pt x="804" y="16"/>
                          </a:lnTo>
                          <a:lnTo>
                            <a:pt x="808" y="16"/>
                          </a:lnTo>
                          <a:lnTo>
                            <a:pt x="813" y="18"/>
                          </a:lnTo>
                          <a:lnTo>
                            <a:pt x="816" y="18"/>
                          </a:lnTo>
                          <a:lnTo>
                            <a:pt x="815" y="21"/>
                          </a:lnTo>
                          <a:lnTo>
                            <a:pt x="816" y="25"/>
                          </a:lnTo>
                          <a:lnTo>
                            <a:pt x="816" y="28"/>
                          </a:lnTo>
                          <a:lnTo>
                            <a:pt x="818" y="33"/>
                          </a:lnTo>
                          <a:lnTo>
                            <a:pt x="820" y="37"/>
                          </a:lnTo>
                          <a:lnTo>
                            <a:pt x="821" y="41"/>
                          </a:lnTo>
                          <a:lnTo>
                            <a:pt x="823" y="45"/>
                          </a:lnTo>
                          <a:lnTo>
                            <a:pt x="827" y="48"/>
                          </a:lnTo>
                          <a:lnTo>
                            <a:pt x="829" y="52"/>
                          </a:lnTo>
                          <a:lnTo>
                            <a:pt x="833" y="56"/>
                          </a:lnTo>
                          <a:lnTo>
                            <a:pt x="835" y="59"/>
                          </a:lnTo>
                          <a:lnTo>
                            <a:pt x="840" y="64"/>
                          </a:lnTo>
                          <a:lnTo>
                            <a:pt x="842" y="66"/>
                          </a:lnTo>
                          <a:lnTo>
                            <a:pt x="847" y="70"/>
                          </a:lnTo>
                          <a:lnTo>
                            <a:pt x="852" y="73"/>
                          </a:lnTo>
                          <a:lnTo>
                            <a:pt x="855" y="76"/>
                          </a:lnTo>
                          <a:lnTo>
                            <a:pt x="860" y="79"/>
                          </a:lnTo>
                          <a:lnTo>
                            <a:pt x="865" y="82"/>
                          </a:lnTo>
                          <a:lnTo>
                            <a:pt x="870" y="83"/>
                          </a:lnTo>
                          <a:lnTo>
                            <a:pt x="874" y="85"/>
                          </a:lnTo>
                          <a:lnTo>
                            <a:pt x="878" y="86"/>
                          </a:lnTo>
                          <a:lnTo>
                            <a:pt x="884" y="89"/>
                          </a:lnTo>
                          <a:lnTo>
                            <a:pt x="889" y="89"/>
                          </a:lnTo>
                          <a:lnTo>
                            <a:pt x="893" y="91"/>
                          </a:lnTo>
                          <a:lnTo>
                            <a:pt x="898" y="91"/>
                          </a:lnTo>
                          <a:lnTo>
                            <a:pt x="902" y="91"/>
                          </a:lnTo>
                          <a:lnTo>
                            <a:pt x="906" y="91"/>
                          </a:lnTo>
                          <a:lnTo>
                            <a:pt x="911" y="91"/>
                          </a:lnTo>
                          <a:lnTo>
                            <a:pt x="915" y="89"/>
                          </a:lnTo>
                          <a:lnTo>
                            <a:pt x="920" y="89"/>
                          </a:lnTo>
                          <a:lnTo>
                            <a:pt x="923" y="86"/>
                          </a:lnTo>
                          <a:lnTo>
                            <a:pt x="927" y="85"/>
                          </a:lnTo>
                          <a:lnTo>
                            <a:pt x="925" y="83"/>
                          </a:lnTo>
                          <a:lnTo>
                            <a:pt x="924" y="79"/>
                          </a:lnTo>
                          <a:lnTo>
                            <a:pt x="923" y="77"/>
                          </a:lnTo>
                          <a:lnTo>
                            <a:pt x="922" y="75"/>
                          </a:lnTo>
                          <a:lnTo>
                            <a:pt x="920" y="70"/>
                          </a:lnTo>
                          <a:lnTo>
                            <a:pt x="917" y="65"/>
                          </a:lnTo>
                          <a:lnTo>
                            <a:pt x="915" y="62"/>
                          </a:lnTo>
                          <a:lnTo>
                            <a:pt x="911" y="56"/>
                          </a:lnTo>
                          <a:lnTo>
                            <a:pt x="909" y="52"/>
                          </a:lnTo>
                          <a:lnTo>
                            <a:pt x="906" y="48"/>
                          </a:lnTo>
                          <a:lnTo>
                            <a:pt x="902" y="44"/>
                          </a:lnTo>
                          <a:lnTo>
                            <a:pt x="898" y="40"/>
                          </a:lnTo>
                          <a:lnTo>
                            <a:pt x="895" y="37"/>
                          </a:lnTo>
                          <a:lnTo>
                            <a:pt x="891" y="33"/>
                          </a:lnTo>
                          <a:lnTo>
                            <a:pt x="889" y="31"/>
                          </a:lnTo>
                          <a:lnTo>
                            <a:pt x="884" y="27"/>
                          </a:lnTo>
                          <a:lnTo>
                            <a:pt x="879" y="25"/>
                          </a:lnTo>
                          <a:lnTo>
                            <a:pt x="876" y="22"/>
                          </a:lnTo>
                          <a:lnTo>
                            <a:pt x="878" y="22"/>
                          </a:lnTo>
                          <a:lnTo>
                            <a:pt x="880" y="22"/>
                          </a:lnTo>
                          <a:lnTo>
                            <a:pt x="884" y="22"/>
                          </a:lnTo>
                          <a:lnTo>
                            <a:pt x="886" y="22"/>
                          </a:lnTo>
                          <a:lnTo>
                            <a:pt x="890" y="22"/>
                          </a:lnTo>
                          <a:lnTo>
                            <a:pt x="892" y="22"/>
                          </a:lnTo>
                          <a:lnTo>
                            <a:pt x="896" y="22"/>
                          </a:lnTo>
                          <a:lnTo>
                            <a:pt x="898" y="22"/>
                          </a:lnTo>
                          <a:lnTo>
                            <a:pt x="902" y="22"/>
                          </a:lnTo>
                          <a:lnTo>
                            <a:pt x="904" y="22"/>
                          </a:lnTo>
                          <a:lnTo>
                            <a:pt x="908" y="22"/>
                          </a:lnTo>
                          <a:lnTo>
                            <a:pt x="911" y="22"/>
                          </a:lnTo>
                          <a:lnTo>
                            <a:pt x="915" y="22"/>
                          </a:lnTo>
                          <a:lnTo>
                            <a:pt x="918" y="22"/>
                          </a:lnTo>
                          <a:lnTo>
                            <a:pt x="922" y="22"/>
                          </a:lnTo>
                          <a:lnTo>
                            <a:pt x="925" y="22"/>
                          </a:lnTo>
                          <a:lnTo>
                            <a:pt x="928" y="21"/>
                          </a:lnTo>
                          <a:lnTo>
                            <a:pt x="931" y="21"/>
                          </a:lnTo>
                          <a:lnTo>
                            <a:pt x="935" y="21"/>
                          </a:lnTo>
                          <a:lnTo>
                            <a:pt x="940" y="21"/>
                          </a:lnTo>
                          <a:lnTo>
                            <a:pt x="942" y="21"/>
                          </a:lnTo>
                          <a:lnTo>
                            <a:pt x="947" y="21"/>
                          </a:lnTo>
                          <a:lnTo>
                            <a:pt x="949" y="21"/>
                          </a:lnTo>
                          <a:lnTo>
                            <a:pt x="954" y="21"/>
                          </a:lnTo>
                          <a:lnTo>
                            <a:pt x="956" y="21"/>
                          </a:lnTo>
                          <a:lnTo>
                            <a:pt x="961" y="21"/>
                          </a:lnTo>
                          <a:lnTo>
                            <a:pt x="965" y="21"/>
                          </a:lnTo>
                          <a:lnTo>
                            <a:pt x="969" y="21"/>
                          </a:lnTo>
                          <a:lnTo>
                            <a:pt x="972" y="21"/>
                          </a:lnTo>
                          <a:lnTo>
                            <a:pt x="976" y="21"/>
                          </a:lnTo>
                          <a:lnTo>
                            <a:pt x="980" y="21"/>
                          </a:lnTo>
                          <a:lnTo>
                            <a:pt x="985" y="21"/>
                          </a:lnTo>
                          <a:lnTo>
                            <a:pt x="988" y="21"/>
                          </a:lnTo>
                          <a:lnTo>
                            <a:pt x="992" y="21"/>
                          </a:lnTo>
                          <a:lnTo>
                            <a:pt x="995" y="21"/>
                          </a:lnTo>
                          <a:lnTo>
                            <a:pt x="1000" y="21"/>
                          </a:lnTo>
                          <a:lnTo>
                            <a:pt x="1004" y="20"/>
                          </a:lnTo>
                          <a:lnTo>
                            <a:pt x="1007" y="20"/>
                          </a:lnTo>
                          <a:lnTo>
                            <a:pt x="1012" y="20"/>
                          </a:lnTo>
                          <a:lnTo>
                            <a:pt x="1017" y="20"/>
                          </a:lnTo>
                          <a:lnTo>
                            <a:pt x="1020" y="20"/>
                          </a:lnTo>
                          <a:lnTo>
                            <a:pt x="1025" y="20"/>
                          </a:lnTo>
                          <a:lnTo>
                            <a:pt x="1029" y="20"/>
                          </a:lnTo>
                          <a:lnTo>
                            <a:pt x="1033" y="20"/>
                          </a:lnTo>
                          <a:lnTo>
                            <a:pt x="1038" y="20"/>
                          </a:lnTo>
                          <a:lnTo>
                            <a:pt x="1042" y="20"/>
                          </a:lnTo>
                          <a:lnTo>
                            <a:pt x="1047" y="20"/>
                          </a:lnTo>
                          <a:lnTo>
                            <a:pt x="1050" y="20"/>
                          </a:lnTo>
                          <a:lnTo>
                            <a:pt x="1055" y="19"/>
                          </a:lnTo>
                          <a:lnTo>
                            <a:pt x="1060" y="19"/>
                          </a:lnTo>
                          <a:lnTo>
                            <a:pt x="1063" y="19"/>
                          </a:lnTo>
                          <a:lnTo>
                            <a:pt x="1068" y="19"/>
                          </a:lnTo>
                          <a:lnTo>
                            <a:pt x="1073" y="19"/>
                          </a:lnTo>
                          <a:lnTo>
                            <a:pt x="1076" y="19"/>
                          </a:lnTo>
                          <a:lnTo>
                            <a:pt x="1081" y="19"/>
                          </a:lnTo>
                          <a:lnTo>
                            <a:pt x="1084" y="19"/>
                          </a:lnTo>
                          <a:lnTo>
                            <a:pt x="1089" y="18"/>
                          </a:lnTo>
                          <a:lnTo>
                            <a:pt x="1094" y="18"/>
                          </a:lnTo>
                          <a:lnTo>
                            <a:pt x="1099" y="18"/>
                          </a:lnTo>
                          <a:lnTo>
                            <a:pt x="1102" y="18"/>
                          </a:lnTo>
                          <a:lnTo>
                            <a:pt x="1107" y="18"/>
                          </a:lnTo>
                          <a:lnTo>
                            <a:pt x="1112" y="18"/>
                          </a:lnTo>
                          <a:lnTo>
                            <a:pt x="1115" y="18"/>
                          </a:lnTo>
                          <a:lnTo>
                            <a:pt x="1120" y="18"/>
                          </a:lnTo>
                          <a:lnTo>
                            <a:pt x="1118" y="21"/>
                          </a:lnTo>
                          <a:lnTo>
                            <a:pt x="1115" y="24"/>
                          </a:lnTo>
                          <a:lnTo>
                            <a:pt x="1113" y="27"/>
                          </a:lnTo>
                          <a:lnTo>
                            <a:pt x="1112" y="31"/>
                          </a:lnTo>
                          <a:lnTo>
                            <a:pt x="1108" y="34"/>
                          </a:lnTo>
                          <a:lnTo>
                            <a:pt x="1106" y="38"/>
                          </a:lnTo>
                          <a:lnTo>
                            <a:pt x="1103" y="41"/>
                          </a:lnTo>
                          <a:lnTo>
                            <a:pt x="1103" y="44"/>
                          </a:lnTo>
                          <a:lnTo>
                            <a:pt x="1107" y="44"/>
                          </a:lnTo>
                          <a:lnTo>
                            <a:pt x="1113" y="45"/>
                          </a:lnTo>
                          <a:lnTo>
                            <a:pt x="1117" y="46"/>
                          </a:lnTo>
                          <a:lnTo>
                            <a:pt x="1122" y="47"/>
                          </a:lnTo>
                          <a:lnTo>
                            <a:pt x="1127" y="48"/>
                          </a:lnTo>
                          <a:lnTo>
                            <a:pt x="1132" y="50"/>
                          </a:lnTo>
                          <a:lnTo>
                            <a:pt x="1137" y="52"/>
                          </a:lnTo>
                          <a:lnTo>
                            <a:pt x="1141" y="54"/>
                          </a:lnTo>
                          <a:lnTo>
                            <a:pt x="1146" y="56"/>
                          </a:lnTo>
                          <a:lnTo>
                            <a:pt x="1151" y="59"/>
                          </a:lnTo>
                          <a:lnTo>
                            <a:pt x="1156" y="60"/>
                          </a:lnTo>
                          <a:lnTo>
                            <a:pt x="1160" y="64"/>
                          </a:lnTo>
                          <a:lnTo>
                            <a:pt x="1164" y="66"/>
                          </a:lnTo>
                          <a:lnTo>
                            <a:pt x="1170" y="69"/>
                          </a:lnTo>
                          <a:lnTo>
                            <a:pt x="1175" y="71"/>
                          </a:lnTo>
                          <a:lnTo>
                            <a:pt x="1179" y="73"/>
                          </a:lnTo>
                          <a:lnTo>
                            <a:pt x="1184" y="75"/>
                          </a:lnTo>
                          <a:lnTo>
                            <a:pt x="1189" y="76"/>
                          </a:lnTo>
                          <a:lnTo>
                            <a:pt x="1194" y="78"/>
                          </a:lnTo>
                          <a:lnTo>
                            <a:pt x="1198" y="81"/>
                          </a:lnTo>
                          <a:lnTo>
                            <a:pt x="1202" y="82"/>
                          </a:lnTo>
                          <a:lnTo>
                            <a:pt x="1208" y="82"/>
                          </a:lnTo>
                          <a:lnTo>
                            <a:pt x="1213" y="83"/>
                          </a:lnTo>
                          <a:lnTo>
                            <a:pt x="1217" y="83"/>
                          </a:lnTo>
                          <a:lnTo>
                            <a:pt x="1221" y="83"/>
                          </a:lnTo>
                          <a:lnTo>
                            <a:pt x="1227" y="82"/>
                          </a:lnTo>
                          <a:lnTo>
                            <a:pt x="1230" y="81"/>
                          </a:lnTo>
                          <a:lnTo>
                            <a:pt x="1236" y="79"/>
                          </a:lnTo>
                          <a:lnTo>
                            <a:pt x="1241" y="76"/>
                          </a:lnTo>
                          <a:lnTo>
                            <a:pt x="1246" y="73"/>
                          </a:lnTo>
                          <a:lnTo>
                            <a:pt x="1251" y="71"/>
                          </a:lnTo>
                          <a:lnTo>
                            <a:pt x="1257" y="67"/>
                          </a:lnTo>
                          <a:lnTo>
                            <a:pt x="1251" y="64"/>
                          </a:lnTo>
                          <a:lnTo>
                            <a:pt x="1246" y="59"/>
                          </a:lnTo>
                          <a:lnTo>
                            <a:pt x="1241" y="56"/>
                          </a:lnTo>
                          <a:lnTo>
                            <a:pt x="1236" y="52"/>
                          </a:lnTo>
                          <a:lnTo>
                            <a:pt x="1232" y="48"/>
                          </a:lnTo>
                          <a:lnTo>
                            <a:pt x="1227" y="45"/>
                          </a:lnTo>
                          <a:lnTo>
                            <a:pt x="1222" y="41"/>
                          </a:lnTo>
                          <a:lnTo>
                            <a:pt x="1217" y="38"/>
                          </a:lnTo>
                          <a:lnTo>
                            <a:pt x="1213" y="34"/>
                          </a:lnTo>
                          <a:lnTo>
                            <a:pt x="1208" y="31"/>
                          </a:lnTo>
                          <a:lnTo>
                            <a:pt x="1202" y="28"/>
                          </a:lnTo>
                          <a:lnTo>
                            <a:pt x="1197" y="26"/>
                          </a:lnTo>
                          <a:lnTo>
                            <a:pt x="1192" y="22"/>
                          </a:lnTo>
                          <a:lnTo>
                            <a:pt x="1188" y="20"/>
                          </a:lnTo>
                          <a:lnTo>
                            <a:pt x="1182" y="18"/>
                          </a:lnTo>
                          <a:lnTo>
                            <a:pt x="1177" y="15"/>
                          </a:lnTo>
                          <a:lnTo>
                            <a:pt x="1182" y="15"/>
                          </a:lnTo>
                          <a:lnTo>
                            <a:pt x="1187" y="15"/>
                          </a:lnTo>
                          <a:lnTo>
                            <a:pt x="1190" y="14"/>
                          </a:lnTo>
                          <a:lnTo>
                            <a:pt x="1195" y="14"/>
                          </a:lnTo>
                          <a:lnTo>
                            <a:pt x="1200" y="14"/>
                          </a:lnTo>
                          <a:lnTo>
                            <a:pt x="1203" y="14"/>
                          </a:lnTo>
                          <a:lnTo>
                            <a:pt x="1208" y="13"/>
                          </a:lnTo>
                          <a:lnTo>
                            <a:pt x="1213" y="13"/>
                          </a:lnTo>
                          <a:lnTo>
                            <a:pt x="1217" y="13"/>
                          </a:lnTo>
                          <a:lnTo>
                            <a:pt x="1221" y="13"/>
                          </a:lnTo>
                          <a:lnTo>
                            <a:pt x="1226" y="13"/>
                          </a:lnTo>
                          <a:lnTo>
                            <a:pt x="1230" y="13"/>
                          </a:lnTo>
                          <a:lnTo>
                            <a:pt x="1234" y="12"/>
                          </a:lnTo>
                          <a:lnTo>
                            <a:pt x="1239" y="12"/>
                          </a:lnTo>
                          <a:lnTo>
                            <a:pt x="1243" y="12"/>
                          </a:lnTo>
                          <a:lnTo>
                            <a:pt x="1247" y="12"/>
                          </a:lnTo>
                          <a:lnTo>
                            <a:pt x="1251" y="12"/>
                          </a:lnTo>
                          <a:lnTo>
                            <a:pt x="1255" y="10"/>
                          </a:lnTo>
                          <a:lnTo>
                            <a:pt x="1260" y="10"/>
                          </a:lnTo>
                          <a:lnTo>
                            <a:pt x="1264" y="10"/>
                          </a:lnTo>
                          <a:lnTo>
                            <a:pt x="1268" y="10"/>
                          </a:lnTo>
                          <a:lnTo>
                            <a:pt x="1272" y="10"/>
                          </a:lnTo>
                          <a:lnTo>
                            <a:pt x="1275" y="9"/>
                          </a:lnTo>
                          <a:lnTo>
                            <a:pt x="1280" y="9"/>
                          </a:lnTo>
                          <a:lnTo>
                            <a:pt x="1284" y="9"/>
                          </a:lnTo>
                          <a:lnTo>
                            <a:pt x="1289" y="9"/>
                          </a:lnTo>
                          <a:lnTo>
                            <a:pt x="1291" y="8"/>
                          </a:lnTo>
                          <a:lnTo>
                            <a:pt x="1296" y="8"/>
                          </a:lnTo>
                          <a:lnTo>
                            <a:pt x="1300" y="8"/>
                          </a:lnTo>
                          <a:lnTo>
                            <a:pt x="1304" y="8"/>
                          </a:lnTo>
                          <a:lnTo>
                            <a:pt x="1309" y="8"/>
                          </a:lnTo>
                          <a:lnTo>
                            <a:pt x="1312" y="8"/>
                          </a:lnTo>
                          <a:lnTo>
                            <a:pt x="1316" y="8"/>
                          </a:lnTo>
                          <a:lnTo>
                            <a:pt x="1319" y="7"/>
                          </a:lnTo>
                          <a:lnTo>
                            <a:pt x="1323" y="7"/>
                          </a:lnTo>
                          <a:lnTo>
                            <a:pt x="1327" y="7"/>
                          </a:lnTo>
                          <a:lnTo>
                            <a:pt x="1330" y="6"/>
                          </a:lnTo>
                          <a:lnTo>
                            <a:pt x="1334" y="6"/>
                          </a:lnTo>
                          <a:lnTo>
                            <a:pt x="1338" y="6"/>
                          </a:lnTo>
                          <a:lnTo>
                            <a:pt x="1342" y="6"/>
                          </a:lnTo>
                          <a:lnTo>
                            <a:pt x="1346" y="6"/>
                          </a:lnTo>
                          <a:lnTo>
                            <a:pt x="1349" y="5"/>
                          </a:lnTo>
                          <a:lnTo>
                            <a:pt x="1351" y="5"/>
                          </a:lnTo>
                          <a:lnTo>
                            <a:pt x="1356" y="5"/>
                          </a:lnTo>
                          <a:lnTo>
                            <a:pt x="1359" y="5"/>
                          </a:lnTo>
                          <a:lnTo>
                            <a:pt x="1362" y="3"/>
                          </a:lnTo>
                          <a:lnTo>
                            <a:pt x="1366" y="3"/>
                          </a:lnTo>
                          <a:lnTo>
                            <a:pt x="1369" y="3"/>
                          </a:lnTo>
                          <a:lnTo>
                            <a:pt x="1372" y="3"/>
                          </a:lnTo>
                          <a:lnTo>
                            <a:pt x="1375" y="3"/>
                          </a:lnTo>
                          <a:lnTo>
                            <a:pt x="1379" y="3"/>
                          </a:lnTo>
                          <a:lnTo>
                            <a:pt x="1382" y="3"/>
                          </a:lnTo>
                          <a:lnTo>
                            <a:pt x="1385" y="2"/>
                          </a:lnTo>
                          <a:lnTo>
                            <a:pt x="1387" y="2"/>
                          </a:lnTo>
                          <a:lnTo>
                            <a:pt x="1389" y="1"/>
                          </a:lnTo>
                          <a:lnTo>
                            <a:pt x="1393" y="1"/>
                          </a:lnTo>
                          <a:lnTo>
                            <a:pt x="1395" y="1"/>
                          </a:lnTo>
                          <a:lnTo>
                            <a:pt x="1398" y="0"/>
                          </a:lnTo>
                          <a:lnTo>
                            <a:pt x="1401" y="0"/>
                          </a:lnTo>
                          <a:lnTo>
                            <a:pt x="1405" y="0"/>
                          </a:lnTo>
                          <a:lnTo>
                            <a:pt x="1407" y="0"/>
                          </a:lnTo>
                          <a:lnTo>
                            <a:pt x="1410" y="0"/>
                          </a:lnTo>
                          <a:lnTo>
                            <a:pt x="1412" y="0"/>
                          </a:lnTo>
                          <a:lnTo>
                            <a:pt x="1416" y="0"/>
                          </a:lnTo>
                          <a:lnTo>
                            <a:pt x="1425" y="84"/>
                          </a:lnTo>
                          <a:lnTo>
                            <a:pt x="1424" y="84"/>
                          </a:lnTo>
                          <a:lnTo>
                            <a:pt x="1421" y="84"/>
                          </a:lnTo>
                          <a:lnTo>
                            <a:pt x="1420" y="84"/>
                          </a:lnTo>
                          <a:lnTo>
                            <a:pt x="1416" y="84"/>
                          </a:lnTo>
                          <a:lnTo>
                            <a:pt x="1412" y="85"/>
                          </a:lnTo>
                          <a:lnTo>
                            <a:pt x="1407" y="85"/>
                          </a:lnTo>
                          <a:lnTo>
                            <a:pt x="1402" y="86"/>
                          </a:lnTo>
                          <a:lnTo>
                            <a:pt x="1400" y="86"/>
                          </a:lnTo>
                          <a:lnTo>
                            <a:pt x="1397" y="86"/>
                          </a:lnTo>
                          <a:lnTo>
                            <a:pt x="1393" y="86"/>
                          </a:lnTo>
                          <a:lnTo>
                            <a:pt x="1389" y="88"/>
                          </a:lnTo>
                          <a:lnTo>
                            <a:pt x="1387" y="88"/>
                          </a:lnTo>
                          <a:lnTo>
                            <a:pt x="1383" y="89"/>
                          </a:lnTo>
                          <a:lnTo>
                            <a:pt x="1380" y="89"/>
                          </a:lnTo>
                          <a:lnTo>
                            <a:pt x="1376" y="89"/>
                          </a:lnTo>
                          <a:lnTo>
                            <a:pt x="1372" y="89"/>
                          </a:lnTo>
                          <a:lnTo>
                            <a:pt x="1368" y="90"/>
                          </a:lnTo>
                          <a:lnTo>
                            <a:pt x="1363" y="90"/>
                          </a:lnTo>
                          <a:lnTo>
                            <a:pt x="1360" y="91"/>
                          </a:lnTo>
                          <a:lnTo>
                            <a:pt x="1354" y="91"/>
                          </a:lnTo>
                          <a:lnTo>
                            <a:pt x="1350" y="91"/>
                          </a:lnTo>
                          <a:lnTo>
                            <a:pt x="1346" y="92"/>
                          </a:lnTo>
                          <a:lnTo>
                            <a:pt x="1341" y="94"/>
                          </a:lnTo>
                          <a:lnTo>
                            <a:pt x="1335" y="94"/>
                          </a:lnTo>
                          <a:lnTo>
                            <a:pt x="1329" y="94"/>
                          </a:lnTo>
                          <a:lnTo>
                            <a:pt x="1324" y="94"/>
                          </a:lnTo>
                          <a:lnTo>
                            <a:pt x="1319" y="95"/>
                          </a:lnTo>
                          <a:lnTo>
                            <a:pt x="1312" y="96"/>
                          </a:lnTo>
                          <a:lnTo>
                            <a:pt x="1306" y="96"/>
                          </a:lnTo>
                          <a:lnTo>
                            <a:pt x="1302" y="97"/>
                          </a:lnTo>
                          <a:lnTo>
                            <a:pt x="1296" y="97"/>
                          </a:lnTo>
                          <a:lnTo>
                            <a:pt x="1289" y="97"/>
                          </a:lnTo>
                          <a:lnTo>
                            <a:pt x="1283" y="97"/>
                          </a:lnTo>
                          <a:lnTo>
                            <a:pt x="1275" y="98"/>
                          </a:lnTo>
                          <a:lnTo>
                            <a:pt x="1270" y="100"/>
                          </a:lnTo>
                          <a:lnTo>
                            <a:pt x="1262" y="100"/>
                          </a:lnTo>
                          <a:lnTo>
                            <a:pt x="1255" y="100"/>
                          </a:lnTo>
                          <a:lnTo>
                            <a:pt x="1249" y="100"/>
                          </a:lnTo>
                          <a:lnTo>
                            <a:pt x="1242" y="102"/>
                          </a:lnTo>
                          <a:lnTo>
                            <a:pt x="1235" y="102"/>
                          </a:lnTo>
                          <a:lnTo>
                            <a:pt x="1228" y="102"/>
                          </a:lnTo>
                          <a:lnTo>
                            <a:pt x="1220" y="102"/>
                          </a:lnTo>
                          <a:lnTo>
                            <a:pt x="1213" y="102"/>
                          </a:lnTo>
                          <a:lnTo>
                            <a:pt x="1205" y="103"/>
                          </a:lnTo>
                          <a:lnTo>
                            <a:pt x="1197" y="104"/>
                          </a:lnTo>
                          <a:lnTo>
                            <a:pt x="1190" y="104"/>
                          </a:lnTo>
                          <a:lnTo>
                            <a:pt x="1182" y="104"/>
                          </a:lnTo>
                          <a:lnTo>
                            <a:pt x="1173" y="104"/>
                          </a:lnTo>
                          <a:lnTo>
                            <a:pt x="1165" y="104"/>
                          </a:lnTo>
                          <a:lnTo>
                            <a:pt x="1157" y="105"/>
                          </a:lnTo>
                          <a:lnTo>
                            <a:pt x="1149" y="107"/>
                          </a:lnTo>
                          <a:lnTo>
                            <a:pt x="1140" y="107"/>
                          </a:lnTo>
                          <a:lnTo>
                            <a:pt x="1132" y="107"/>
                          </a:lnTo>
                          <a:lnTo>
                            <a:pt x="1122" y="107"/>
                          </a:lnTo>
                          <a:lnTo>
                            <a:pt x="1114" y="107"/>
                          </a:lnTo>
                          <a:lnTo>
                            <a:pt x="1112" y="103"/>
                          </a:lnTo>
                          <a:lnTo>
                            <a:pt x="1108" y="100"/>
                          </a:lnTo>
                          <a:lnTo>
                            <a:pt x="1106" y="95"/>
                          </a:lnTo>
                          <a:lnTo>
                            <a:pt x="1102" y="91"/>
                          </a:lnTo>
                          <a:lnTo>
                            <a:pt x="1099" y="89"/>
                          </a:lnTo>
                          <a:lnTo>
                            <a:pt x="1096" y="85"/>
                          </a:lnTo>
                          <a:lnTo>
                            <a:pt x="1094" y="82"/>
                          </a:lnTo>
                          <a:lnTo>
                            <a:pt x="1090" y="79"/>
                          </a:lnTo>
                          <a:lnTo>
                            <a:pt x="1086" y="76"/>
                          </a:lnTo>
                          <a:lnTo>
                            <a:pt x="1083" y="73"/>
                          </a:lnTo>
                          <a:lnTo>
                            <a:pt x="1080" y="71"/>
                          </a:lnTo>
                          <a:lnTo>
                            <a:pt x="1076" y="70"/>
                          </a:lnTo>
                          <a:lnTo>
                            <a:pt x="1074" y="67"/>
                          </a:lnTo>
                          <a:lnTo>
                            <a:pt x="1070" y="65"/>
                          </a:lnTo>
                          <a:lnTo>
                            <a:pt x="1065" y="64"/>
                          </a:lnTo>
                          <a:lnTo>
                            <a:pt x="1063" y="62"/>
                          </a:lnTo>
                          <a:lnTo>
                            <a:pt x="1060" y="60"/>
                          </a:lnTo>
                          <a:lnTo>
                            <a:pt x="1056" y="58"/>
                          </a:lnTo>
                          <a:lnTo>
                            <a:pt x="1051" y="56"/>
                          </a:lnTo>
                          <a:lnTo>
                            <a:pt x="1048" y="56"/>
                          </a:lnTo>
                          <a:lnTo>
                            <a:pt x="1044" y="53"/>
                          </a:lnTo>
                          <a:lnTo>
                            <a:pt x="1041" y="52"/>
                          </a:lnTo>
                          <a:lnTo>
                            <a:pt x="1037" y="51"/>
                          </a:lnTo>
                          <a:lnTo>
                            <a:pt x="1033" y="50"/>
                          </a:lnTo>
                          <a:lnTo>
                            <a:pt x="1030" y="48"/>
                          </a:lnTo>
                          <a:lnTo>
                            <a:pt x="1026" y="46"/>
                          </a:lnTo>
                          <a:lnTo>
                            <a:pt x="1022" y="45"/>
                          </a:lnTo>
                          <a:lnTo>
                            <a:pt x="1018" y="44"/>
                          </a:lnTo>
                          <a:lnTo>
                            <a:pt x="1014" y="43"/>
                          </a:lnTo>
                          <a:lnTo>
                            <a:pt x="1011" y="41"/>
                          </a:lnTo>
                          <a:lnTo>
                            <a:pt x="1007" y="39"/>
                          </a:lnTo>
                          <a:lnTo>
                            <a:pt x="1004" y="38"/>
                          </a:lnTo>
                          <a:lnTo>
                            <a:pt x="1001" y="38"/>
                          </a:lnTo>
                          <a:lnTo>
                            <a:pt x="1000" y="39"/>
                          </a:lnTo>
                          <a:lnTo>
                            <a:pt x="998" y="40"/>
                          </a:lnTo>
                          <a:lnTo>
                            <a:pt x="994" y="41"/>
                          </a:lnTo>
                          <a:lnTo>
                            <a:pt x="990" y="43"/>
                          </a:lnTo>
                          <a:lnTo>
                            <a:pt x="987" y="45"/>
                          </a:lnTo>
                          <a:lnTo>
                            <a:pt x="982" y="47"/>
                          </a:lnTo>
                          <a:lnTo>
                            <a:pt x="980" y="51"/>
                          </a:lnTo>
                          <a:lnTo>
                            <a:pt x="974" y="53"/>
                          </a:lnTo>
                          <a:lnTo>
                            <a:pt x="971" y="56"/>
                          </a:lnTo>
                          <a:lnTo>
                            <a:pt x="967" y="58"/>
                          </a:lnTo>
                          <a:lnTo>
                            <a:pt x="962" y="60"/>
                          </a:lnTo>
                          <a:lnTo>
                            <a:pt x="959" y="62"/>
                          </a:lnTo>
                          <a:lnTo>
                            <a:pt x="956" y="64"/>
                          </a:lnTo>
                          <a:lnTo>
                            <a:pt x="952" y="65"/>
                          </a:lnTo>
                          <a:lnTo>
                            <a:pt x="950" y="67"/>
                          </a:lnTo>
                          <a:lnTo>
                            <a:pt x="952" y="69"/>
                          </a:lnTo>
                          <a:lnTo>
                            <a:pt x="955" y="71"/>
                          </a:lnTo>
                          <a:lnTo>
                            <a:pt x="959" y="76"/>
                          </a:lnTo>
                          <a:lnTo>
                            <a:pt x="962" y="79"/>
                          </a:lnTo>
                          <a:lnTo>
                            <a:pt x="965" y="82"/>
                          </a:lnTo>
                          <a:lnTo>
                            <a:pt x="969" y="85"/>
                          </a:lnTo>
                          <a:lnTo>
                            <a:pt x="972" y="88"/>
                          </a:lnTo>
                          <a:lnTo>
                            <a:pt x="974" y="91"/>
                          </a:lnTo>
                          <a:lnTo>
                            <a:pt x="976" y="89"/>
                          </a:lnTo>
                          <a:lnTo>
                            <a:pt x="980" y="86"/>
                          </a:lnTo>
                          <a:lnTo>
                            <a:pt x="982" y="85"/>
                          </a:lnTo>
                          <a:lnTo>
                            <a:pt x="985" y="84"/>
                          </a:lnTo>
                          <a:lnTo>
                            <a:pt x="987" y="83"/>
                          </a:lnTo>
                          <a:lnTo>
                            <a:pt x="990" y="83"/>
                          </a:lnTo>
                          <a:lnTo>
                            <a:pt x="992" y="82"/>
                          </a:lnTo>
                          <a:lnTo>
                            <a:pt x="995" y="82"/>
                          </a:lnTo>
                          <a:lnTo>
                            <a:pt x="1000" y="82"/>
                          </a:lnTo>
                          <a:lnTo>
                            <a:pt x="1005" y="83"/>
                          </a:lnTo>
                          <a:lnTo>
                            <a:pt x="1010" y="84"/>
                          </a:lnTo>
                          <a:lnTo>
                            <a:pt x="1014" y="85"/>
                          </a:lnTo>
                          <a:lnTo>
                            <a:pt x="1018" y="86"/>
                          </a:lnTo>
                          <a:lnTo>
                            <a:pt x="1023" y="89"/>
                          </a:lnTo>
                          <a:lnTo>
                            <a:pt x="1026" y="91"/>
                          </a:lnTo>
                          <a:lnTo>
                            <a:pt x="1031" y="96"/>
                          </a:lnTo>
                          <a:lnTo>
                            <a:pt x="1035" y="98"/>
                          </a:lnTo>
                          <a:lnTo>
                            <a:pt x="1038" y="102"/>
                          </a:lnTo>
                          <a:lnTo>
                            <a:pt x="1043" y="104"/>
                          </a:lnTo>
                          <a:lnTo>
                            <a:pt x="1047" y="109"/>
                          </a:lnTo>
                          <a:lnTo>
                            <a:pt x="1042" y="109"/>
                          </a:lnTo>
                          <a:lnTo>
                            <a:pt x="1037" y="109"/>
                          </a:lnTo>
                          <a:lnTo>
                            <a:pt x="1032" y="109"/>
                          </a:lnTo>
                          <a:lnTo>
                            <a:pt x="1028" y="109"/>
                          </a:lnTo>
                          <a:lnTo>
                            <a:pt x="1022" y="109"/>
                          </a:lnTo>
                          <a:lnTo>
                            <a:pt x="1018" y="109"/>
                          </a:lnTo>
                          <a:lnTo>
                            <a:pt x="1012" y="109"/>
                          </a:lnTo>
                          <a:lnTo>
                            <a:pt x="1007" y="109"/>
                          </a:lnTo>
                          <a:lnTo>
                            <a:pt x="1003" y="108"/>
                          </a:lnTo>
                          <a:lnTo>
                            <a:pt x="998" y="108"/>
                          </a:lnTo>
                          <a:lnTo>
                            <a:pt x="992" y="108"/>
                          </a:lnTo>
                          <a:lnTo>
                            <a:pt x="987" y="108"/>
                          </a:lnTo>
                          <a:lnTo>
                            <a:pt x="982" y="108"/>
                          </a:lnTo>
                          <a:lnTo>
                            <a:pt x="978" y="108"/>
                          </a:lnTo>
                          <a:lnTo>
                            <a:pt x="973" y="108"/>
                          </a:lnTo>
                          <a:lnTo>
                            <a:pt x="968" y="108"/>
                          </a:lnTo>
                          <a:lnTo>
                            <a:pt x="965" y="107"/>
                          </a:lnTo>
                          <a:lnTo>
                            <a:pt x="962" y="107"/>
                          </a:lnTo>
                          <a:lnTo>
                            <a:pt x="960" y="107"/>
                          </a:lnTo>
                          <a:lnTo>
                            <a:pt x="958" y="107"/>
                          </a:lnTo>
                          <a:lnTo>
                            <a:pt x="954" y="107"/>
                          </a:lnTo>
                          <a:lnTo>
                            <a:pt x="952" y="107"/>
                          </a:lnTo>
                          <a:lnTo>
                            <a:pt x="949" y="107"/>
                          </a:lnTo>
                          <a:lnTo>
                            <a:pt x="947" y="107"/>
                          </a:lnTo>
                          <a:lnTo>
                            <a:pt x="944" y="107"/>
                          </a:lnTo>
                          <a:lnTo>
                            <a:pt x="942" y="107"/>
                          </a:lnTo>
                          <a:lnTo>
                            <a:pt x="940" y="107"/>
                          </a:lnTo>
                          <a:lnTo>
                            <a:pt x="936" y="107"/>
                          </a:lnTo>
                          <a:lnTo>
                            <a:pt x="931" y="107"/>
                          </a:lnTo>
                          <a:lnTo>
                            <a:pt x="927" y="107"/>
                          </a:lnTo>
                          <a:lnTo>
                            <a:pt x="924" y="107"/>
                          </a:lnTo>
                          <a:lnTo>
                            <a:pt x="921" y="107"/>
                          </a:lnTo>
                          <a:lnTo>
                            <a:pt x="918" y="107"/>
                          </a:lnTo>
                          <a:lnTo>
                            <a:pt x="916" y="107"/>
                          </a:lnTo>
                          <a:lnTo>
                            <a:pt x="914" y="107"/>
                          </a:lnTo>
                          <a:lnTo>
                            <a:pt x="910" y="107"/>
                          </a:lnTo>
                          <a:lnTo>
                            <a:pt x="908" y="107"/>
                          </a:lnTo>
                          <a:lnTo>
                            <a:pt x="905" y="107"/>
                          </a:lnTo>
                          <a:lnTo>
                            <a:pt x="903" y="105"/>
                          </a:lnTo>
                          <a:lnTo>
                            <a:pt x="899" y="105"/>
                          </a:lnTo>
                          <a:lnTo>
                            <a:pt x="897" y="105"/>
                          </a:lnTo>
                          <a:lnTo>
                            <a:pt x="895" y="105"/>
                          </a:lnTo>
                          <a:lnTo>
                            <a:pt x="892" y="105"/>
                          </a:lnTo>
                          <a:lnTo>
                            <a:pt x="889" y="105"/>
                          </a:lnTo>
                          <a:lnTo>
                            <a:pt x="886" y="105"/>
                          </a:lnTo>
                          <a:lnTo>
                            <a:pt x="884" y="105"/>
                          </a:lnTo>
                          <a:lnTo>
                            <a:pt x="880" y="104"/>
                          </a:lnTo>
                          <a:lnTo>
                            <a:pt x="877" y="104"/>
                          </a:lnTo>
                          <a:lnTo>
                            <a:pt x="873" y="104"/>
                          </a:lnTo>
                          <a:lnTo>
                            <a:pt x="870" y="104"/>
                          </a:lnTo>
                          <a:lnTo>
                            <a:pt x="866" y="104"/>
                          </a:lnTo>
                          <a:lnTo>
                            <a:pt x="863" y="104"/>
                          </a:lnTo>
                          <a:lnTo>
                            <a:pt x="858" y="104"/>
                          </a:lnTo>
                          <a:lnTo>
                            <a:pt x="855" y="104"/>
                          </a:lnTo>
                          <a:lnTo>
                            <a:pt x="852" y="104"/>
                          </a:lnTo>
                          <a:lnTo>
                            <a:pt x="848" y="104"/>
                          </a:lnTo>
                          <a:lnTo>
                            <a:pt x="845" y="104"/>
                          </a:lnTo>
                          <a:lnTo>
                            <a:pt x="840" y="104"/>
                          </a:lnTo>
                          <a:lnTo>
                            <a:pt x="838" y="104"/>
                          </a:lnTo>
                          <a:lnTo>
                            <a:pt x="834" y="104"/>
                          </a:lnTo>
                          <a:lnTo>
                            <a:pt x="831" y="104"/>
                          </a:lnTo>
                          <a:lnTo>
                            <a:pt x="827" y="104"/>
                          </a:lnTo>
                          <a:lnTo>
                            <a:pt x="826" y="100"/>
                          </a:lnTo>
                          <a:lnTo>
                            <a:pt x="826" y="96"/>
                          </a:lnTo>
                          <a:lnTo>
                            <a:pt x="825" y="91"/>
                          </a:lnTo>
                          <a:lnTo>
                            <a:pt x="823" y="89"/>
                          </a:lnTo>
                          <a:lnTo>
                            <a:pt x="822" y="84"/>
                          </a:lnTo>
                          <a:lnTo>
                            <a:pt x="822" y="81"/>
                          </a:lnTo>
                          <a:lnTo>
                            <a:pt x="821" y="76"/>
                          </a:lnTo>
                          <a:lnTo>
                            <a:pt x="821" y="73"/>
                          </a:lnTo>
                          <a:lnTo>
                            <a:pt x="818" y="73"/>
                          </a:lnTo>
                          <a:lnTo>
                            <a:pt x="814" y="76"/>
                          </a:lnTo>
                          <a:lnTo>
                            <a:pt x="810" y="76"/>
                          </a:lnTo>
                          <a:lnTo>
                            <a:pt x="807" y="78"/>
                          </a:lnTo>
                          <a:lnTo>
                            <a:pt x="803" y="78"/>
                          </a:lnTo>
                          <a:lnTo>
                            <a:pt x="800" y="78"/>
                          </a:lnTo>
                          <a:lnTo>
                            <a:pt x="797" y="76"/>
                          </a:lnTo>
                          <a:lnTo>
                            <a:pt x="795" y="76"/>
                          </a:lnTo>
                          <a:lnTo>
                            <a:pt x="793" y="75"/>
                          </a:lnTo>
                          <a:lnTo>
                            <a:pt x="790" y="73"/>
                          </a:lnTo>
                          <a:lnTo>
                            <a:pt x="787" y="71"/>
                          </a:lnTo>
                          <a:lnTo>
                            <a:pt x="784" y="70"/>
                          </a:lnTo>
                          <a:lnTo>
                            <a:pt x="780" y="66"/>
                          </a:lnTo>
                          <a:lnTo>
                            <a:pt x="775" y="62"/>
                          </a:lnTo>
                          <a:lnTo>
                            <a:pt x="772" y="59"/>
                          </a:lnTo>
                          <a:lnTo>
                            <a:pt x="770" y="56"/>
                          </a:lnTo>
                          <a:lnTo>
                            <a:pt x="766" y="53"/>
                          </a:lnTo>
                          <a:lnTo>
                            <a:pt x="765" y="51"/>
                          </a:lnTo>
                          <a:lnTo>
                            <a:pt x="761" y="46"/>
                          </a:lnTo>
                          <a:lnTo>
                            <a:pt x="756" y="41"/>
                          </a:lnTo>
                          <a:lnTo>
                            <a:pt x="753" y="39"/>
                          </a:lnTo>
                          <a:lnTo>
                            <a:pt x="751" y="38"/>
                          </a:lnTo>
                          <a:lnTo>
                            <a:pt x="748" y="35"/>
                          </a:lnTo>
                          <a:lnTo>
                            <a:pt x="745" y="34"/>
                          </a:lnTo>
                          <a:lnTo>
                            <a:pt x="742" y="33"/>
                          </a:lnTo>
                          <a:lnTo>
                            <a:pt x="739" y="33"/>
                          </a:lnTo>
                          <a:lnTo>
                            <a:pt x="737" y="32"/>
                          </a:lnTo>
                          <a:lnTo>
                            <a:pt x="733" y="32"/>
                          </a:lnTo>
                          <a:lnTo>
                            <a:pt x="729" y="37"/>
                          </a:lnTo>
                          <a:lnTo>
                            <a:pt x="726" y="41"/>
                          </a:lnTo>
                          <a:lnTo>
                            <a:pt x="724" y="46"/>
                          </a:lnTo>
                          <a:lnTo>
                            <a:pt x="721" y="52"/>
                          </a:lnTo>
                          <a:lnTo>
                            <a:pt x="720" y="56"/>
                          </a:lnTo>
                          <a:lnTo>
                            <a:pt x="720" y="62"/>
                          </a:lnTo>
                          <a:lnTo>
                            <a:pt x="721" y="66"/>
                          </a:lnTo>
                          <a:lnTo>
                            <a:pt x="723" y="71"/>
                          </a:lnTo>
                          <a:lnTo>
                            <a:pt x="724" y="73"/>
                          </a:lnTo>
                          <a:lnTo>
                            <a:pt x="726" y="79"/>
                          </a:lnTo>
                          <a:lnTo>
                            <a:pt x="729" y="83"/>
                          </a:lnTo>
                          <a:lnTo>
                            <a:pt x="732" y="86"/>
                          </a:lnTo>
                          <a:lnTo>
                            <a:pt x="734" y="91"/>
                          </a:lnTo>
                          <a:lnTo>
                            <a:pt x="739" y="94"/>
                          </a:lnTo>
                          <a:lnTo>
                            <a:pt x="744" y="97"/>
                          </a:lnTo>
                          <a:lnTo>
                            <a:pt x="749" y="102"/>
                          </a:lnTo>
                          <a:lnTo>
                            <a:pt x="744" y="102"/>
                          </a:lnTo>
                          <a:lnTo>
                            <a:pt x="742" y="102"/>
                          </a:lnTo>
                          <a:lnTo>
                            <a:pt x="739" y="102"/>
                          </a:lnTo>
                          <a:lnTo>
                            <a:pt x="737" y="102"/>
                          </a:lnTo>
                          <a:lnTo>
                            <a:pt x="733" y="101"/>
                          </a:lnTo>
                          <a:lnTo>
                            <a:pt x="730" y="101"/>
                          </a:lnTo>
                          <a:lnTo>
                            <a:pt x="726" y="101"/>
                          </a:lnTo>
                          <a:lnTo>
                            <a:pt x="724" y="101"/>
                          </a:lnTo>
                          <a:lnTo>
                            <a:pt x="721" y="101"/>
                          </a:lnTo>
                          <a:lnTo>
                            <a:pt x="719" y="101"/>
                          </a:lnTo>
                          <a:lnTo>
                            <a:pt x="715" y="101"/>
                          </a:lnTo>
                          <a:lnTo>
                            <a:pt x="713" y="101"/>
                          </a:lnTo>
                          <a:lnTo>
                            <a:pt x="710" y="101"/>
                          </a:lnTo>
                          <a:lnTo>
                            <a:pt x="707" y="101"/>
                          </a:lnTo>
                          <a:lnTo>
                            <a:pt x="704" y="101"/>
                          </a:lnTo>
                          <a:lnTo>
                            <a:pt x="701" y="101"/>
                          </a:lnTo>
                          <a:lnTo>
                            <a:pt x="699" y="100"/>
                          </a:lnTo>
                          <a:lnTo>
                            <a:pt x="695" y="100"/>
                          </a:lnTo>
                          <a:lnTo>
                            <a:pt x="693" y="100"/>
                          </a:lnTo>
                          <a:lnTo>
                            <a:pt x="689" y="100"/>
                          </a:lnTo>
                          <a:lnTo>
                            <a:pt x="687" y="100"/>
                          </a:lnTo>
                          <a:lnTo>
                            <a:pt x="683" y="100"/>
                          </a:lnTo>
                          <a:lnTo>
                            <a:pt x="681" y="100"/>
                          </a:lnTo>
                          <a:lnTo>
                            <a:pt x="679" y="100"/>
                          </a:lnTo>
                          <a:lnTo>
                            <a:pt x="676" y="100"/>
                          </a:lnTo>
                          <a:lnTo>
                            <a:pt x="673" y="100"/>
                          </a:lnTo>
                          <a:lnTo>
                            <a:pt x="669" y="100"/>
                          </a:lnTo>
                          <a:lnTo>
                            <a:pt x="667" y="100"/>
                          </a:lnTo>
                          <a:lnTo>
                            <a:pt x="664" y="100"/>
                          </a:lnTo>
                          <a:lnTo>
                            <a:pt x="662" y="100"/>
                          </a:lnTo>
                          <a:lnTo>
                            <a:pt x="659" y="100"/>
                          </a:lnTo>
                          <a:lnTo>
                            <a:pt x="656" y="100"/>
                          </a:lnTo>
                          <a:lnTo>
                            <a:pt x="661" y="96"/>
                          </a:lnTo>
                          <a:lnTo>
                            <a:pt x="666" y="91"/>
                          </a:lnTo>
                          <a:lnTo>
                            <a:pt x="670" y="86"/>
                          </a:lnTo>
                          <a:lnTo>
                            <a:pt x="675" y="82"/>
                          </a:lnTo>
                          <a:lnTo>
                            <a:pt x="676" y="79"/>
                          </a:lnTo>
                          <a:lnTo>
                            <a:pt x="679" y="76"/>
                          </a:lnTo>
                          <a:lnTo>
                            <a:pt x="679" y="72"/>
                          </a:lnTo>
                          <a:lnTo>
                            <a:pt x="681" y="70"/>
                          </a:lnTo>
                          <a:lnTo>
                            <a:pt x="682" y="66"/>
                          </a:lnTo>
                          <a:lnTo>
                            <a:pt x="683" y="63"/>
                          </a:lnTo>
                          <a:lnTo>
                            <a:pt x="685" y="59"/>
                          </a:lnTo>
                          <a:lnTo>
                            <a:pt x="686" y="56"/>
                          </a:lnTo>
                          <a:lnTo>
                            <a:pt x="683" y="53"/>
                          </a:lnTo>
                          <a:lnTo>
                            <a:pt x="680" y="52"/>
                          </a:lnTo>
                          <a:lnTo>
                            <a:pt x="677" y="51"/>
                          </a:lnTo>
                          <a:lnTo>
                            <a:pt x="674" y="51"/>
                          </a:lnTo>
                          <a:lnTo>
                            <a:pt x="670" y="50"/>
                          </a:lnTo>
                          <a:lnTo>
                            <a:pt x="668" y="50"/>
                          </a:lnTo>
                          <a:lnTo>
                            <a:pt x="664" y="50"/>
                          </a:lnTo>
                          <a:lnTo>
                            <a:pt x="662" y="50"/>
                          </a:lnTo>
                          <a:lnTo>
                            <a:pt x="659" y="48"/>
                          </a:lnTo>
                          <a:lnTo>
                            <a:pt x="656" y="48"/>
                          </a:lnTo>
                          <a:lnTo>
                            <a:pt x="651" y="50"/>
                          </a:lnTo>
                          <a:lnTo>
                            <a:pt x="649" y="50"/>
                          </a:lnTo>
                          <a:lnTo>
                            <a:pt x="645" y="50"/>
                          </a:lnTo>
                          <a:lnTo>
                            <a:pt x="643" y="51"/>
                          </a:lnTo>
                          <a:lnTo>
                            <a:pt x="640" y="51"/>
                          </a:lnTo>
                          <a:lnTo>
                            <a:pt x="636" y="52"/>
                          </a:lnTo>
                          <a:lnTo>
                            <a:pt x="632" y="52"/>
                          </a:lnTo>
                          <a:lnTo>
                            <a:pt x="630" y="52"/>
                          </a:lnTo>
                          <a:lnTo>
                            <a:pt x="625" y="52"/>
                          </a:lnTo>
                          <a:lnTo>
                            <a:pt x="623" y="53"/>
                          </a:lnTo>
                          <a:lnTo>
                            <a:pt x="619" y="53"/>
                          </a:lnTo>
                          <a:lnTo>
                            <a:pt x="616" y="53"/>
                          </a:lnTo>
                          <a:lnTo>
                            <a:pt x="612" y="53"/>
                          </a:lnTo>
                          <a:lnTo>
                            <a:pt x="610" y="53"/>
                          </a:lnTo>
                          <a:lnTo>
                            <a:pt x="607" y="52"/>
                          </a:lnTo>
                          <a:lnTo>
                            <a:pt x="604" y="52"/>
                          </a:lnTo>
                          <a:lnTo>
                            <a:pt x="600" y="51"/>
                          </a:lnTo>
                          <a:lnTo>
                            <a:pt x="598" y="51"/>
                          </a:lnTo>
                          <a:lnTo>
                            <a:pt x="594" y="48"/>
                          </a:lnTo>
                          <a:lnTo>
                            <a:pt x="592" y="47"/>
                          </a:lnTo>
                          <a:lnTo>
                            <a:pt x="589" y="46"/>
                          </a:lnTo>
                          <a:lnTo>
                            <a:pt x="586" y="44"/>
                          </a:lnTo>
                          <a:lnTo>
                            <a:pt x="585" y="46"/>
                          </a:lnTo>
                          <a:lnTo>
                            <a:pt x="585" y="48"/>
                          </a:lnTo>
                          <a:lnTo>
                            <a:pt x="584" y="51"/>
                          </a:lnTo>
                          <a:lnTo>
                            <a:pt x="583" y="53"/>
                          </a:lnTo>
                          <a:lnTo>
                            <a:pt x="583" y="56"/>
                          </a:lnTo>
                          <a:lnTo>
                            <a:pt x="581" y="60"/>
                          </a:lnTo>
                          <a:lnTo>
                            <a:pt x="580" y="64"/>
                          </a:lnTo>
                          <a:lnTo>
                            <a:pt x="580" y="69"/>
                          </a:lnTo>
                          <a:lnTo>
                            <a:pt x="579" y="72"/>
                          </a:lnTo>
                          <a:lnTo>
                            <a:pt x="579" y="76"/>
                          </a:lnTo>
                          <a:lnTo>
                            <a:pt x="578" y="81"/>
                          </a:lnTo>
                          <a:lnTo>
                            <a:pt x="577" y="85"/>
                          </a:lnTo>
                          <a:lnTo>
                            <a:pt x="577" y="89"/>
                          </a:lnTo>
                          <a:lnTo>
                            <a:pt x="577" y="92"/>
                          </a:lnTo>
                          <a:lnTo>
                            <a:pt x="575" y="97"/>
                          </a:lnTo>
                          <a:lnTo>
                            <a:pt x="575" y="101"/>
                          </a:lnTo>
                          <a:lnTo>
                            <a:pt x="572" y="101"/>
                          </a:lnTo>
                          <a:lnTo>
                            <a:pt x="570" y="101"/>
                          </a:lnTo>
                          <a:lnTo>
                            <a:pt x="567" y="101"/>
                          </a:lnTo>
                          <a:lnTo>
                            <a:pt x="564" y="101"/>
                          </a:lnTo>
                          <a:lnTo>
                            <a:pt x="560" y="101"/>
                          </a:lnTo>
                          <a:lnTo>
                            <a:pt x="556" y="101"/>
                          </a:lnTo>
                          <a:lnTo>
                            <a:pt x="554" y="101"/>
                          </a:lnTo>
                          <a:lnTo>
                            <a:pt x="552" y="101"/>
                          </a:lnTo>
                          <a:lnTo>
                            <a:pt x="549" y="101"/>
                          </a:lnTo>
                          <a:lnTo>
                            <a:pt x="546" y="101"/>
                          </a:lnTo>
                          <a:lnTo>
                            <a:pt x="542" y="101"/>
                          </a:lnTo>
                          <a:lnTo>
                            <a:pt x="540" y="101"/>
                          </a:lnTo>
                          <a:lnTo>
                            <a:pt x="536" y="101"/>
                          </a:lnTo>
                          <a:lnTo>
                            <a:pt x="534" y="101"/>
                          </a:lnTo>
                          <a:lnTo>
                            <a:pt x="532" y="101"/>
                          </a:lnTo>
                          <a:lnTo>
                            <a:pt x="529" y="101"/>
                          </a:lnTo>
                          <a:lnTo>
                            <a:pt x="526" y="101"/>
                          </a:lnTo>
                          <a:lnTo>
                            <a:pt x="523" y="101"/>
                          </a:lnTo>
                          <a:lnTo>
                            <a:pt x="520" y="101"/>
                          </a:lnTo>
                          <a:lnTo>
                            <a:pt x="516" y="101"/>
                          </a:lnTo>
                          <a:lnTo>
                            <a:pt x="514" y="101"/>
                          </a:lnTo>
                          <a:lnTo>
                            <a:pt x="511" y="101"/>
                          </a:lnTo>
                          <a:lnTo>
                            <a:pt x="509" y="101"/>
                          </a:lnTo>
                          <a:lnTo>
                            <a:pt x="507" y="101"/>
                          </a:lnTo>
                          <a:lnTo>
                            <a:pt x="503" y="101"/>
                          </a:lnTo>
                          <a:lnTo>
                            <a:pt x="501" y="101"/>
                          </a:lnTo>
                          <a:lnTo>
                            <a:pt x="497" y="101"/>
                          </a:lnTo>
                          <a:lnTo>
                            <a:pt x="495" y="101"/>
                          </a:lnTo>
                          <a:lnTo>
                            <a:pt x="492" y="101"/>
                          </a:lnTo>
                          <a:lnTo>
                            <a:pt x="490" y="101"/>
                          </a:lnTo>
                          <a:lnTo>
                            <a:pt x="486" y="101"/>
                          </a:lnTo>
                          <a:lnTo>
                            <a:pt x="484" y="102"/>
                          </a:lnTo>
                          <a:lnTo>
                            <a:pt x="482" y="102"/>
                          </a:lnTo>
                          <a:lnTo>
                            <a:pt x="478" y="102"/>
                          </a:lnTo>
                          <a:lnTo>
                            <a:pt x="476" y="102"/>
                          </a:lnTo>
                          <a:lnTo>
                            <a:pt x="473" y="102"/>
                          </a:lnTo>
                          <a:lnTo>
                            <a:pt x="471" y="102"/>
                          </a:lnTo>
                          <a:lnTo>
                            <a:pt x="469" y="102"/>
                          </a:lnTo>
                          <a:lnTo>
                            <a:pt x="466" y="102"/>
                          </a:lnTo>
                          <a:lnTo>
                            <a:pt x="463" y="102"/>
                          </a:lnTo>
                          <a:lnTo>
                            <a:pt x="460" y="102"/>
                          </a:lnTo>
                          <a:lnTo>
                            <a:pt x="457" y="102"/>
                          </a:lnTo>
                          <a:lnTo>
                            <a:pt x="456" y="102"/>
                          </a:lnTo>
                          <a:lnTo>
                            <a:pt x="453" y="102"/>
                          </a:lnTo>
                          <a:lnTo>
                            <a:pt x="447" y="102"/>
                          </a:lnTo>
                          <a:lnTo>
                            <a:pt x="443" y="102"/>
                          </a:lnTo>
                          <a:lnTo>
                            <a:pt x="440" y="102"/>
                          </a:lnTo>
                          <a:lnTo>
                            <a:pt x="437" y="102"/>
                          </a:lnTo>
                          <a:lnTo>
                            <a:pt x="434" y="102"/>
                          </a:lnTo>
                          <a:lnTo>
                            <a:pt x="432" y="102"/>
                          </a:lnTo>
                          <a:lnTo>
                            <a:pt x="427" y="102"/>
                          </a:lnTo>
                          <a:lnTo>
                            <a:pt x="422" y="102"/>
                          </a:lnTo>
                          <a:lnTo>
                            <a:pt x="416" y="102"/>
                          </a:lnTo>
                          <a:lnTo>
                            <a:pt x="413" y="103"/>
                          </a:lnTo>
                          <a:lnTo>
                            <a:pt x="407" y="103"/>
                          </a:lnTo>
                          <a:lnTo>
                            <a:pt x="402" y="104"/>
                          </a:lnTo>
                          <a:lnTo>
                            <a:pt x="405" y="100"/>
                          </a:lnTo>
                          <a:lnTo>
                            <a:pt x="405" y="97"/>
                          </a:lnTo>
                          <a:lnTo>
                            <a:pt x="407" y="94"/>
                          </a:lnTo>
                          <a:lnTo>
                            <a:pt x="408" y="91"/>
                          </a:lnTo>
                          <a:lnTo>
                            <a:pt x="408" y="86"/>
                          </a:lnTo>
                          <a:lnTo>
                            <a:pt x="409" y="84"/>
                          </a:lnTo>
                          <a:lnTo>
                            <a:pt x="408" y="82"/>
                          </a:lnTo>
                          <a:lnTo>
                            <a:pt x="408" y="78"/>
                          </a:lnTo>
                          <a:lnTo>
                            <a:pt x="407" y="76"/>
                          </a:lnTo>
                          <a:lnTo>
                            <a:pt x="405" y="73"/>
                          </a:lnTo>
                          <a:lnTo>
                            <a:pt x="403" y="71"/>
                          </a:lnTo>
                          <a:lnTo>
                            <a:pt x="402" y="69"/>
                          </a:lnTo>
                          <a:lnTo>
                            <a:pt x="399" y="67"/>
                          </a:lnTo>
                          <a:lnTo>
                            <a:pt x="395" y="66"/>
                          </a:lnTo>
                          <a:lnTo>
                            <a:pt x="392" y="66"/>
                          </a:lnTo>
                          <a:lnTo>
                            <a:pt x="387" y="67"/>
                          </a:lnTo>
                          <a:lnTo>
                            <a:pt x="383" y="71"/>
                          </a:lnTo>
                          <a:lnTo>
                            <a:pt x="381" y="73"/>
                          </a:lnTo>
                          <a:lnTo>
                            <a:pt x="378" y="76"/>
                          </a:lnTo>
                          <a:lnTo>
                            <a:pt x="375" y="79"/>
                          </a:lnTo>
                          <a:lnTo>
                            <a:pt x="375" y="83"/>
                          </a:lnTo>
                          <a:lnTo>
                            <a:pt x="375" y="86"/>
                          </a:lnTo>
                          <a:lnTo>
                            <a:pt x="375" y="89"/>
                          </a:lnTo>
                          <a:lnTo>
                            <a:pt x="375" y="94"/>
                          </a:lnTo>
                          <a:lnTo>
                            <a:pt x="375" y="96"/>
                          </a:lnTo>
                          <a:lnTo>
                            <a:pt x="375" y="100"/>
                          </a:lnTo>
                          <a:lnTo>
                            <a:pt x="375" y="102"/>
                          </a:lnTo>
                          <a:lnTo>
                            <a:pt x="376" y="104"/>
                          </a:lnTo>
                          <a:lnTo>
                            <a:pt x="373" y="104"/>
                          </a:lnTo>
                          <a:lnTo>
                            <a:pt x="369" y="104"/>
                          </a:lnTo>
                          <a:lnTo>
                            <a:pt x="365" y="104"/>
                          </a:lnTo>
                          <a:lnTo>
                            <a:pt x="363" y="104"/>
                          </a:lnTo>
                          <a:lnTo>
                            <a:pt x="360" y="104"/>
                          </a:lnTo>
                          <a:lnTo>
                            <a:pt x="357" y="104"/>
                          </a:lnTo>
                          <a:lnTo>
                            <a:pt x="355" y="104"/>
                          </a:lnTo>
                          <a:lnTo>
                            <a:pt x="351" y="104"/>
                          </a:lnTo>
                          <a:lnTo>
                            <a:pt x="348" y="104"/>
                          </a:lnTo>
                          <a:lnTo>
                            <a:pt x="344" y="104"/>
                          </a:lnTo>
                          <a:lnTo>
                            <a:pt x="342" y="104"/>
                          </a:lnTo>
                          <a:lnTo>
                            <a:pt x="339" y="104"/>
                          </a:lnTo>
                          <a:lnTo>
                            <a:pt x="337" y="104"/>
                          </a:lnTo>
                          <a:lnTo>
                            <a:pt x="333" y="104"/>
                          </a:lnTo>
                          <a:lnTo>
                            <a:pt x="330" y="104"/>
                          </a:lnTo>
                          <a:lnTo>
                            <a:pt x="327" y="104"/>
                          </a:lnTo>
                          <a:lnTo>
                            <a:pt x="324" y="104"/>
                          </a:lnTo>
                          <a:lnTo>
                            <a:pt x="322" y="104"/>
                          </a:lnTo>
                          <a:lnTo>
                            <a:pt x="319" y="104"/>
                          </a:lnTo>
                          <a:lnTo>
                            <a:pt x="317" y="104"/>
                          </a:lnTo>
                          <a:lnTo>
                            <a:pt x="313" y="104"/>
                          </a:lnTo>
                          <a:lnTo>
                            <a:pt x="311" y="104"/>
                          </a:lnTo>
                          <a:lnTo>
                            <a:pt x="307" y="104"/>
                          </a:lnTo>
                          <a:lnTo>
                            <a:pt x="305" y="104"/>
                          </a:lnTo>
                          <a:lnTo>
                            <a:pt x="303" y="104"/>
                          </a:lnTo>
                          <a:lnTo>
                            <a:pt x="299" y="104"/>
                          </a:lnTo>
                          <a:lnTo>
                            <a:pt x="297" y="104"/>
                          </a:lnTo>
                          <a:lnTo>
                            <a:pt x="294" y="104"/>
                          </a:lnTo>
                          <a:lnTo>
                            <a:pt x="288" y="104"/>
                          </a:lnTo>
                          <a:lnTo>
                            <a:pt x="284" y="105"/>
                          </a:lnTo>
                          <a:lnTo>
                            <a:pt x="281" y="105"/>
                          </a:lnTo>
                          <a:lnTo>
                            <a:pt x="279" y="105"/>
                          </a:lnTo>
                          <a:lnTo>
                            <a:pt x="276" y="105"/>
                          </a:lnTo>
                          <a:lnTo>
                            <a:pt x="273" y="105"/>
                          </a:lnTo>
                          <a:lnTo>
                            <a:pt x="268" y="105"/>
                          </a:lnTo>
                          <a:lnTo>
                            <a:pt x="263" y="105"/>
                          </a:lnTo>
                          <a:lnTo>
                            <a:pt x="259" y="105"/>
                          </a:lnTo>
                          <a:lnTo>
                            <a:pt x="253" y="105"/>
                          </a:lnTo>
                          <a:lnTo>
                            <a:pt x="249" y="105"/>
                          </a:lnTo>
                          <a:lnTo>
                            <a:pt x="246" y="105"/>
                          </a:lnTo>
                          <a:lnTo>
                            <a:pt x="241" y="105"/>
                          </a:lnTo>
                          <a:lnTo>
                            <a:pt x="235" y="105"/>
                          </a:lnTo>
                          <a:lnTo>
                            <a:pt x="230" y="105"/>
                          </a:lnTo>
                          <a:lnTo>
                            <a:pt x="227" y="105"/>
                          </a:lnTo>
                          <a:lnTo>
                            <a:pt x="223" y="105"/>
                          </a:lnTo>
                          <a:lnTo>
                            <a:pt x="218" y="105"/>
                          </a:lnTo>
                          <a:lnTo>
                            <a:pt x="215" y="105"/>
                          </a:lnTo>
                          <a:lnTo>
                            <a:pt x="210" y="105"/>
                          </a:lnTo>
                          <a:lnTo>
                            <a:pt x="204" y="104"/>
                          </a:lnTo>
                          <a:lnTo>
                            <a:pt x="198" y="104"/>
                          </a:lnTo>
                          <a:lnTo>
                            <a:pt x="192" y="104"/>
                          </a:lnTo>
                          <a:lnTo>
                            <a:pt x="187" y="104"/>
                          </a:lnTo>
                          <a:lnTo>
                            <a:pt x="182" y="104"/>
                          </a:lnTo>
                          <a:lnTo>
                            <a:pt x="176" y="104"/>
                          </a:lnTo>
                          <a:lnTo>
                            <a:pt x="170" y="104"/>
                          </a:lnTo>
                          <a:lnTo>
                            <a:pt x="165" y="104"/>
                          </a:lnTo>
                          <a:lnTo>
                            <a:pt x="159" y="103"/>
                          </a:lnTo>
                          <a:lnTo>
                            <a:pt x="153" y="102"/>
                          </a:lnTo>
                          <a:lnTo>
                            <a:pt x="148" y="102"/>
                          </a:lnTo>
                          <a:lnTo>
                            <a:pt x="144" y="102"/>
                          </a:lnTo>
                          <a:lnTo>
                            <a:pt x="138" y="102"/>
                          </a:lnTo>
                          <a:lnTo>
                            <a:pt x="134" y="102"/>
                          </a:lnTo>
                          <a:lnTo>
                            <a:pt x="128" y="102"/>
                          </a:lnTo>
                          <a:lnTo>
                            <a:pt x="125" y="102"/>
                          </a:lnTo>
                          <a:lnTo>
                            <a:pt x="119" y="102"/>
                          </a:lnTo>
                          <a:lnTo>
                            <a:pt x="114" y="101"/>
                          </a:lnTo>
                          <a:lnTo>
                            <a:pt x="109" y="100"/>
                          </a:lnTo>
                          <a:lnTo>
                            <a:pt x="104" y="100"/>
                          </a:lnTo>
                          <a:lnTo>
                            <a:pt x="100" y="100"/>
                          </a:lnTo>
                          <a:lnTo>
                            <a:pt x="96" y="100"/>
                          </a:lnTo>
                          <a:lnTo>
                            <a:pt x="91" y="100"/>
                          </a:lnTo>
                          <a:lnTo>
                            <a:pt x="88" y="100"/>
                          </a:lnTo>
                          <a:lnTo>
                            <a:pt x="83" y="100"/>
                          </a:lnTo>
                          <a:lnTo>
                            <a:pt x="78" y="98"/>
                          </a:lnTo>
                          <a:lnTo>
                            <a:pt x="75" y="97"/>
                          </a:lnTo>
                          <a:lnTo>
                            <a:pt x="71" y="97"/>
                          </a:lnTo>
                          <a:lnTo>
                            <a:pt x="68" y="97"/>
                          </a:lnTo>
                          <a:lnTo>
                            <a:pt x="64" y="97"/>
                          </a:lnTo>
                          <a:lnTo>
                            <a:pt x="61" y="97"/>
                          </a:lnTo>
                          <a:lnTo>
                            <a:pt x="57" y="97"/>
                          </a:lnTo>
                          <a:lnTo>
                            <a:pt x="53" y="97"/>
                          </a:lnTo>
                          <a:lnTo>
                            <a:pt x="50" y="96"/>
                          </a:lnTo>
                          <a:lnTo>
                            <a:pt x="46" y="96"/>
                          </a:lnTo>
                          <a:lnTo>
                            <a:pt x="44" y="96"/>
                          </a:lnTo>
                          <a:lnTo>
                            <a:pt x="40" y="95"/>
                          </a:lnTo>
                          <a:lnTo>
                            <a:pt x="38" y="94"/>
                          </a:lnTo>
                          <a:lnTo>
                            <a:pt x="34" y="94"/>
                          </a:lnTo>
                          <a:lnTo>
                            <a:pt x="33" y="94"/>
                          </a:lnTo>
                          <a:lnTo>
                            <a:pt x="30" y="94"/>
                          </a:lnTo>
                          <a:lnTo>
                            <a:pt x="26" y="94"/>
                          </a:lnTo>
                          <a:lnTo>
                            <a:pt x="24" y="94"/>
                          </a:lnTo>
                          <a:lnTo>
                            <a:pt x="23" y="94"/>
                          </a:lnTo>
                          <a:lnTo>
                            <a:pt x="18" y="91"/>
                          </a:lnTo>
                          <a:lnTo>
                            <a:pt x="14" y="91"/>
                          </a:lnTo>
                          <a:lnTo>
                            <a:pt x="11" y="91"/>
                          </a:lnTo>
                          <a:lnTo>
                            <a:pt x="7" y="91"/>
                          </a:lnTo>
                          <a:lnTo>
                            <a:pt x="5" y="91"/>
                          </a:lnTo>
                          <a:lnTo>
                            <a:pt x="2" y="91"/>
                          </a:lnTo>
                          <a:lnTo>
                            <a:pt x="0" y="91"/>
                          </a:lnTo>
                          <a:lnTo>
                            <a:pt x="13" y="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61" name="Freeform 215"/>
                    <p:cNvSpPr>
                      <a:spLocks/>
                    </p:cNvSpPr>
                    <p:nvPr/>
                  </p:nvSpPr>
                  <p:spPr bwMode="auto">
                    <a:xfrm>
                      <a:off x="5420" y="1680"/>
                      <a:ext cx="12" cy="31"/>
                    </a:xfrm>
                    <a:custGeom>
                      <a:avLst/>
                      <a:gdLst>
                        <a:gd name="T0" fmla="*/ 1 w 36"/>
                        <a:gd name="T1" fmla="*/ 4 h 91"/>
                        <a:gd name="T2" fmla="*/ 1 w 36"/>
                        <a:gd name="T3" fmla="*/ 3 h 91"/>
                        <a:gd name="T4" fmla="*/ 1 w 36"/>
                        <a:gd name="T5" fmla="*/ 3 h 91"/>
                        <a:gd name="T6" fmla="*/ 0 w 36"/>
                        <a:gd name="T7" fmla="*/ 3 h 91"/>
                        <a:gd name="T8" fmla="*/ 0 w 36"/>
                        <a:gd name="T9" fmla="*/ 3 h 91"/>
                        <a:gd name="T10" fmla="*/ 0 w 36"/>
                        <a:gd name="T11" fmla="*/ 3 h 91"/>
                        <a:gd name="T12" fmla="*/ 0 w 36"/>
                        <a:gd name="T13" fmla="*/ 3 h 91"/>
                        <a:gd name="T14" fmla="*/ 0 w 36"/>
                        <a:gd name="T15" fmla="*/ 2 h 91"/>
                        <a:gd name="T16" fmla="*/ 0 w 36"/>
                        <a:gd name="T17" fmla="*/ 2 h 91"/>
                        <a:gd name="T18" fmla="*/ 0 w 36"/>
                        <a:gd name="T19" fmla="*/ 2 h 91"/>
                        <a:gd name="T20" fmla="*/ 0 w 36"/>
                        <a:gd name="T21" fmla="*/ 2 h 91"/>
                        <a:gd name="T22" fmla="*/ 1 w 36"/>
                        <a:gd name="T23" fmla="*/ 1 h 91"/>
                        <a:gd name="T24" fmla="*/ 1 w 36"/>
                        <a:gd name="T25" fmla="*/ 1 h 91"/>
                        <a:gd name="T26" fmla="*/ 1 w 36"/>
                        <a:gd name="T27" fmla="*/ 1 h 91"/>
                        <a:gd name="T28" fmla="*/ 1 w 36"/>
                        <a:gd name="T29" fmla="*/ 0 h 91"/>
                        <a:gd name="T30" fmla="*/ 1 w 36"/>
                        <a:gd name="T31" fmla="*/ 0 h 91"/>
                        <a:gd name="T32" fmla="*/ 1 w 36"/>
                        <a:gd name="T33" fmla="*/ 0 h 91"/>
                        <a:gd name="T34" fmla="*/ 1 w 36"/>
                        <a:gd name="T35" fmla="*/ 0 h 91"/>
                        <a:gd name="T36" fmla="*/ 1 w 36"/>
                        <a:gd name="T37" fmla="*/ 1 h 91"/>
                        <a:gd name="T38" fmla="*/ 1 w 36"/>
                        <a:gd name="T39" fmla="*/ 1 h 91"/>
                        <a:gd name="T40" fmla="*/ 1 w 36"/>
                        <a:gd name="T41" fmla="*/ 1 h 91"/>
                        <a:gd name="T42" fmla="*/ 1 w 36"/>
                        <a:gd name="T43" fmla="*/ 1 h 91"/>
                        <a:gd name="T44" fmla="*/ 1 w 36"/>
                        <a:gd name="T45" fmla="*/ 1 h 91"/>
                        <a:gd name="T46" fmla="*/ 1 w 36"/>
                        <a:gd name="T47" fmla="*/ 2 h 91"/>
                        <a:gd name="T48" fmla="*/ 1 w 36"/>
                        <a:gd name="T49" fmla="*/ 2 h 91"/>
                        <a:gd name="T50" fmla="*/ 1 w 36"/>
                        <a:gd name="T51" fmla="*/ 2 h 91"/>
                        <a:gd name="T52" fmla="*/ 1 w 36"/>
                        <a:gd name="T53" fmla="*/ 2 h 91"/>
                        <a:gd name="T54" fmla="*/ 1 w 36"/>
                        <a:gd name="T55" fmla="*/ 3 h 91"/>
                        <a:gd name="T56" fmla="*/ 1 w 36"/>
                        <a:gd name="T57" fmla="*/ 3 h 91"/>
                        <a:gd name="T58" fmla="*/ 1 w 36"/>
                        <a:gd name="T59" fmla="*/ 3 h 91"/>
                        <a:gd name="T60" fmla="*/ 1 w 36"/>
                        <a:gd name="T61" fmla="*/ 3 h 91"/>
                        <a:gd name="T62" fmla="*/ 1 w 36"/>
                        <a:gd name="T63" fmla="*/ 3 h 91"/>
                        <a:gd name="T64" fmla="*/ 1 w 36"/>
                        <a:gd name="T65" fmla="*/ 4 h 91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36"/>
                        <a:gd name="T100" fmla="*/ 0 h 91"/>
                        <a:gd name="T101" fmla="*/ 36 w 36"/>
                        <a:gd name="T102" fmla="*/ 91 h 91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36" h="91">
                          <a:moveTo>
                            <a:pt x="36" y="91"/>
                          </a:moveTo>
                          <a:lnTo>
                            <a:pt x="33" y="91"/>
                          </a:lnTo>
                          <a:lnTo>
                            <a:pt x="29" y="91"/>
                          </a:lnTo>
                          <a:lnTo>
                            <a:pt x="27" y="89"/>
                          </a:lnTo>
                          <a:lnTo>
                            <a:pt x="23" y="89"/>
                          </a:lnTo>
                          <a:lnTo>
                            <a:pt x="17" y="88"/>
                          </a:lnTo>
                          <a:lnTo>
                            <a:pt x="15" y="87"/>
                          </a:lnTo>
                          <a:lnTo>
                            <a:pt x="10" y="85"/>
                          </a:lnTo>
                          <a:lnTo>
                            <a:pt x="8" y="83"/>
                          </a:lnTo>
                          <a:lnTo>
                            <a:pt x="4" y="81"/>
                          </a:lnTo>
                          <a:lnTo>
                            <a:pt x="3" y="80"/>
                          </a:lnTo>
                          <a:lnTo>
                            <a:pt x="0" y="75"/>
                          </a:lnTo>
                          <a:lnTo>
                            <a:pt x="0" y="70"/>
                          </a:lnTo>
                          <a:lnTo>
                            <a:pt x="0" y="67"/>
                          </a:lnTo>
                          <a:lnTo>
                            <a:pt x="0" y="64"/>
                          </a:lnTo>
                          <a:lnTo>
                            <a:pt x="1" y="61"/>
                          </a:lnTo>
                          <a:lnTo>
                            <a:pt x="3" y="58"/>
                          </a:lnTo>
                          <a:lnTo>
                            <a:pt x="3" y="55"/>
                          </a:lnTo>
                          <a:lnTo>
                            <a:pt x="6" y="51"/>
                          </a:lnTo>
                          <a:lnTo>
                            <a:pt x="7" y="48"/>
                          </a:lnTo>
                          <a:lnTo>
                            <a:pt x="9" y="45"/>
                          </a:lnTo>
                          <a:lnTo>
                            <a:pt x="11" y="41"/>
                          </a:lnTo>
                          <a:lnTo>
                            <a:pt x="13" y="37"/>
                          </a:lnTo>
                          <a:lnTo>
                            <a:pt x="15" y="34"/>
                          </a:lnTo>
                          <a:lnTo>
                            <a:pt x="19" y="30"/>
                          </a:lnTo>
                          <a:lnTo>
                            <a:pt x="20" y="26"/>
                          </a:lnTo>
                          <a:lnTo>
                            <a:pt x="23" y="23"/>
                          </a:lnTo>
                          <a:lnTo>
                            <a:pt x="26" y="19"/>
                          </a:lnTo>
                          <a:lnTo>
                            <a:pt x="28" y="15"/>
                          </a:lnTo>
                          <a:lnTo>
                            <a:pt x="30" y="12"/>
                          </a:lnTo>
                          <a:lnTo>
                            <a:pt x="32" y="7"/>
                          </a:lnTo>
                          <a:lnTo>
                            <a:pt x="33" y="4"/>
                          </a:lnTo>
                          <a:lnTo>
                            <a:pt x="35" y="0"/>
                          </a:lnTo>
                          <a:lnTo>
                            <a:pt x="35" y="4"/>
                          </a:lnTo>
                          <a:lnTo>
                            <a:pt x="35" y="6"/>
                          </a:lnTo>
                          <a:lnTo>
                            <a:pt x="35" y="10"/>
                          </a:lnTo>
                          <a:lnTo>
                            <a:pt x="35" y="12"/>
                          </a:lnTo>
                          <a:lnTo>
                            <a:pt x="35" y="15"/>
                          </a:lnTo>
                          <a:lnTo>
                            <a:pt x="35" y="17"/>
                          </a:lnTo>
                          <a:lnTo>
                            <a:pt x="35" y="20"/>
                          </a:lnTo>
                          <a:lnTo>
                            <a:pt x="35" y="23"/>
                          </a:lnTo>
                          <a:lnTo>
                            <a:pt x="35" y="26"/>
                          </a:lnTo>
                          <a:lnTo>
                            <a:pt x="35" y="30"/>
                          </a:lnTo>
                          <a:lnTo>
                            <a:pt x="35" y="32"/>
                          </a:lnTo>
                          <a:lnTo>
                            <a:pt x="35" y="35"/>
                          </a:lnTo>
                          <a:lnTo>
                            <a:pt x="35" y="37"/>
                          </a:lnTo>
                          <a:lnTo>
                            <a:pt x="35" y="41"/>
                          </a:lnTo>
                          <a:lnTo>
                            <a:pt x="35" y="43"/>
                          </a:lnTo>
                          <a:lnTo>
                            <a:pt x="35" y="47"/>
                          </a:lnTo>
                          <a:lnTo>
                            <a:pt x="35" y="49"/>
                          </a:lnTo>
                          <a:lnTo>
                            <a:pt x="35" y="53"/>
                          </a:lnTo>
                          <a:lnTo>
                            <a:pt x="35" y="55"/>
                          </a:lnTo>
                          <a:lnTo>
                            <a:pt x="35" y="57"/>
                          </a:lnTo>
                          <a:lnTo>
                            <a:pt x="35" y="61"/>
                          </a:lnTo>
                          <a:lnTo>
                            <a:pt x="35" y="63"/>
                          </a:lnTo>
                          <a:lnTo>
                            <a:pt x="35" y="67"/>
                          </a:lnTo>
                          <a:lnTo>
                            <a:pt x="35" y="69"/>
                          </a:lnTo>
                          <a:lnTo>
                            <a:pt x="35" y="72"/>
                          </a:lnTo>
                          <a:lnTo>
                            <a:pt x="35" y="75"/>
                          </a:lnTo>
                          <a:lnTo>
                            <a:pt x="35" y="77"/>
                          </a:lnTo>
                          <a:lnTo>
                            <a:pt x="35" y="80"/>
                          </a:lnTo>
                          <a:lnTo>
                            <a:pt x="35" y="82"/>
                          </a:lnTo>
                          <a:lnTo>
                            <a:pt x="35" y="86"/>
                          </a:lnTo>
                          <a:lnTo>
                            <a:pt x="35" y="88"/>
                          </a:lnTo>
                          <a:lnTo>
                            <a:pt x="36" y="91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62" name="Freeform 216"/>
                    <p:cNvSpPr>
                      <a:spLocks/>
                    </p:cNvSpPr>
                    <p:nvPr/>
                  </p:nvSpPr>
                  <p:spPr bwMode="auto">
                    <a:xfrm>
                      <a:off x="5402" y="1599"/>
                      <a:ext cx="223" cy="177"/>
                    </a:xfrm>
                    <a:custGeom>
                      <a:avLst/>
                      <a:gdLst>
                        <a:gd name="T0" fmla="*/ 4 w 667"/>
                        <a:gd name="T1" fmla="*/ 2 h 531"/>
                        <a:gd name="T2" fmla="*/ 4 w 667"/>
                        <a:gd name="T3" fmla="*/ 3 h 531"/>
                        <a:gd name="T4" fmla="*/ 3 w 667"/>
                        <a:gd name="T5" fmla="*/ 5 h 531"/>
                        <a:gd name="T6" fmla="*/ 3 w 667"/>
                        <a:gd name="T7" fmla="*/ 7 h 531"/>
                        <a:gd name="T8" fmla="*/ 2 w 667"/>
                        <a:gd name="T9" fmla="*/ 7 h 531"/>
                        <a:gd name="T10" fmla="*/ 2 w 667"/>
                        <a:gd name="T11" fmla="*/ 9 h 531"/>
                        <a:gd name="T12" fmla="*/ 1 w 667"/>
                        <a:gd name="T13" fmla="*/ 10 h 531"/>
                        <a:gd name="T14" fmla="*/ 1 w 667"/>
                        <a:gd name="T15" fmla="*/ 12 h 531"/>
                        <a:gd name="T16" fmla="*/ 1 w 667"/>
                        <a:gd name="T17" fmla="*/ 13 h 531"/>
                        <a:gd name="T18" fmla="*/ 3 w 667"/>
                        <a:gd name="T19" fmla="*/ 14 h 531"/>
                        <a:gd name="T20" fmla="*/ 3 w 667"/>
                        <a:gd name="T21" fmla="*/ 14 h 531"/>
                        <a:gd name="T22" fmla="*/ 4 w 667"/>
                        <a:gd name="T23" fmla="*/ 15 h 531"/>
                        <a:gd name="T24" fmla="*/ 1 w 667"/>
                        <a:gd name="T25" fmla="*/ 16 h 531"/>
                        <a:gd name="T26" fmla="*/ 3 w 667"/>
                        <a:gd name="T27" fmla="*/ 17 h 531"/>
                        <a:gd name="T28" fmla="*/ 4 w 667"/>
                        <a:gd name="T29" fmla="*/ 17 h 531"/>
                        <a:gd name="T30" fmla="*/ 6 w 667"/>
                        <a:gd name="T31" fmla="*/ 17 h 531"/>
                        <a:gd name="T32" fmla="*/ 9 w 667"/>
                        <a:gd name="T33" fmla="*/ 17 h 531"/>
                        <a:gd name="T34" fmla="*/ 14 w 667"/>
                        <a:gd name="T35" fmla="*/ 16 h 531"/>
                        <a:gd name="T36" fmla="*/ 18 w 667"/>
                        <a:gd name="T37" fmla="*/ 16 h 531"/>
                        <a:gd name="T38" fmla="*/ 20 w 667"/>
                        <a:gd name="T39" fmla="*/ 16 h 531"/>
                        <a:gd name="T40" fmla="*/ 22 w 667"/>
                        <a:gd name="T41" fmla="*/ 16 h 531"/>
                        <a:gd name="T42" fmla="*/ 22 w 667"/>
                        <a:gd name="T43" fmla="*/ 14 h 531"/>
                        <a:gd name="T44" fmla="*/ 22 w 667"/>
                        <a:gd name="T45" fmla="*/ 13 h 531"/>
                        <a:gd name="T46" fmla="*/ 22 w 667"/>
                        <a:gd name="T47" fmla="*/ 10 h 531"/>
                        <a:gd name="T48" fmla="*/ 22 w 667"/>
                        <a:gd name="T49" fmla="*/ 8 h 531"/>
                        <a:gd name="T50" fmla="*/ 21 w 667"/>
                        <a:gd name="T51" fmla="*/ 6 h 531"/>
                        <a:gd name="T52" fmla="*/ 21 w 667"/>
                        <a:gd name="T53" fmla="*/ 4 h 531"/>
                        <a:gd name="T54" fmla="*/ 21 w 667"/>
                        <a:gd name="T55" fmla="*/ 2 h 531"/>
                        <a:gd name="T56" fmla="*/ 24 w 667"/>
                        <a:gd name="T57" fmla="*/ 1 h 531"/>
                        <a:gd name="T58" fmla="*/ 25 w 667"/>
                        <a:gd name="T59" fmla="*/ 3 h 531"/>
                        <a:gd name="T60" fmla="*/ 25 w 667"/>
                        <a:gd name="T61" fmla="*/ 5 h 531"/>
                        <a:gd name="T62" fmla="*/ 25 w 667"/>
                        <a:gd name="T63" fmla="*/ 7 h 531"/>
                        <a:gd name="T64" fmla="*/ 25 w 667"/>
                        <a:gd name="T65" fmla="*/ 9 h 531"/>
                        <a:gd name="T66" fmla="*/ 25 w 667"/>
                        <a:gd name="T67" fmla="*/ 11 h 531"/>
                        <a:gd name="T68" fmla="*/ 25 w 667"/>
                        <a:gd name="T69" fmla="*/ 13 h 531"/>
                        <a:gd name="T70" fmla="*/ 25 w 667"/>
                        <a:gd name="T71" fmla="*/ 16 h 531"/>
                        <a:gd name="T72" fmla="*/ 25 w 667"/>
                        <a:gd name="T73" fmla="*/ 18 h 531"/>
                        <a:gd name="T74" fmla="*/ 24 w 667"/>
                        <a:gd name="T75" fmla="*/ 19 h 531"/>
                        <a:gd name="T76" fmla="*/ 22 w 667"/>
                        <a:gd name="T77" fmla="*/ 19 h 531"/>
                        <a:gd name="T78" fmla="*/ 20 w 667"/>
                        <a:gd name="T79" fmla="*/ 19 h 531"/>
                        <a:gd name="T80" fmla="*/ 18 w 667"/>
                        <a:gd name="T81" fmla="*/ 20 h 531"/>
                        <a:gd name="T82" fmla="*/ 16 w 667"/>
                        <a:gd name="T83" fmla="*/ 20 h 531"/>
                        <a:gd name="T84" fmla="*/ 11 w 667"/>
                        <a:gd name="T85" fmla="*/ 20 h 531"/>
                        <a:gd name="T86" fmla="*/ 7 w 667"/>
                        <a:gd name="T87" fmla="*/ 19 h 531"/>
                        <a:gd name="T88" fmla="*/ 4 w 667"/>
                        <a:gd name="T89" fmla="*/ 19 h 531"/>
                        <a:gd name="T90" fmla="*/ 3 w 667"/>
                        <a:gd name="T91" fmla="*/ 19 h 531"/>
                        <a:gd name="T92" fmla="*/ 1 w 667"/>
                        <a:gd name="T93" fmla="*/ 18 h 531"/>
                        <a:gd name="T94" fmla="*/ 1 w 667"/>
                        <a:gd name="T95" fmla="*/ 16 h 531"/>
                        <a:gd name="T96" fmla="*/ 0 w 667"/>
                        <a:gd name="T97" fmla="*/ 14 h 531"/>
                        <a:gd name="T98" fmla="*/ 0 w 667"/>
                        <a:gd name="T99" fmla="*/ 12 h 531"/>
                        <a:gd name="T100" fmla="*/ 0 w 667"/>
                        <a:gd name="T101" fmla="*/ 10 h 531"/>
                        <a:gd name="T102" fmla="*/ 1 w 667"/>
                        <a:gd name="T103" fmla="*/ 9 h 531"/>
                        <a:gd name="T104" fmla="*/ 0 w 667"/>
                        <a:gd name="T105" fmla="*/ 9 h 531"/>
                        <a:gd name="T106" fmla="*/ 0 w 667"/>
                        <a:gd name="T107" fmla="*/ 8 h 531"/>
                        <a:gd name="T108" fmla="*/ 0 w 667"/>
                        <a:gd name="T109" fmla="*/ 6 h 531"/>
                        <a:gd name="T110" fmla="*/ 1 w 667"/>
                        <a:gd name="T111" fmla="*/ 6 h 531"/>
                        <a:gd name="T112" fmla="*/ 2 w 667"/>
                        <a:gd name="T113" fmla="*/ 4 h 531"/>
                        <a:gd name="T114" fmla="*/ 1 w 667"/>
                        <a:gd name="T115" fmla="*/ 4 h 531"/>
                        <a:gd name="T116" fmla="*/ 0 w 667"/>
                        <a:gd name="T117" fmla="*/ 5 h 531"/>
                        <a:gd name="T118" fmla="*/ 0 w 667"/>
                        <a:gd name="T119" fmla="*/ 4 h 531"/>
                        <a:gd name="T120" fmla="*/ 1 w 667"/>
                        <a:gd name="T121" fmla="*/ 2 h 531"/>
                        <a:gd name="T122" fmla="*/ 1 w 667"/>
                        <a:gd name="T123" fmla="*/ 1 h 531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60000 65536"/>
                        <a:gd name="T184" fmla="*/ 0 60000 65536"/>
                        <a:gd name="T185" fmla="*/ 0 60000 65536"/>
                        <a:gd name="T186" fmla="*/ 0 w 667"/>
                        <a:gd name="T187" fmla="*/ 0 h 531"/>
                        <a:gd name="T188" fmla="*/ 667 w 667"/>
                        <a:gd name="T189" fmla="*/ 531 h 531"/>
                      </a:gdLst>
                      <a:ahLst/>
                      <a:cxnLst>
                        <a:cxn ang="T124">
                          <a:pos x="T0" y="T1"/>
                        </a:cxn>
                        <a:cxn ang="T125">
                          <a:pos x="T2" y="T3"/>
                        </a:cxn>
                        <a:cxn ang="T126">
                          <a:pos x="T4" y="T5"/>
                        </a:cxn>
                        <a:cxn ang="T127">
                          <a:pos x="T6" y="T7"/>
                        </a:cxn>
                        <a:cxn ang="T128">
                          <a:pos x="T8" y="T9"/>
                        </a:cxn>
                        <a:cxn ang="T129">
                          <a:pos x="T10" y="T11"/>
                        </a:cxn>
                        <a:cxn ang="T130">
                          <a:pos x="T12" y="T13"/>
                        </a:cxn>
                        <a:cxn ang="T131">
                          <a:pos x="T14" y="T15"/>
                        </a:cxn>
                        <a:cxn ang="T132">
                          <a:pos x="T16" y="T17"/>
                        </a:cxn>
                        <a:cxn ang="T133">
                          <a:pos x="T18" y="T19"/>
                        </a:cxn>
                        <a:cxn ang="T134">
                          <a:pos x="T20" y="T21"/>
                        </a:cxn>
                        <a:cxn ang="T135">
                          <a:pos x="T22" y="T23"/>
                        </a:cxn>
                        <a:cxn ang="T136">
                          <a:pos x="T24" y="T25"/>
                        </a:cxn>
                        <a:cxn ang="T137">
                          <a:pos x="T26" y="T27"/>
                        </a:cxn>
                        <a:cxn ang="T138">
                          <a:pos x="T28" y="T29"/>
                        </a:cxn>
                        <a:cxn ang="T139">
                          <a:pos x="T30" y="T31"/>
                        </a:cxn>
                        <a:cxn ang="T140">
                          <a:pos x="T32" y="T33"/>
                        </a:cxn>
                        <a:cxn ang="T141">
                          <a:pos x="T34" y="T35"/>
                        </a:cxn>
                        <a:cxn ang="T142">
                          <a:pos x="T36" y="T37"/>
                        </a:cxn>
                        <a:cxn ang="T143">
                          <a:pos x="T38" y="T39"/>
                        </a:cxn>
                        <a:cxn ang="T144">
                          <a:pos x="T40" y="T41"/>
                        </a:cxn>
                        <a:cxn ang="T145">
                          <a:pos x="T42" y="T43"/>
                        </a:cxn>
                        <a:cxn ang="T146">
                          <a:pos x="T44" y="T45"/>
                        </a:cxn>
                        <a:cxn ang="T147">
                          <a:pos x="T46" y="T47"/>
                        </a:cxn>
                        <a:cxn ang="T148">
                          <a:pos x="T48" y="T49"/>
                        </a:cxn>
                        <a:cxn ang="T149">
                          <a:pos x="T50" y="T51"/>
                        </a:cxn>
                        <a:cxn ang="T150">
                          <a:pos x="T52" y="T53"/>
                        </a:cxn>
                        <a:cxn ang="T151">
                          <a:pos x="T54" y="T55"/>
                        </a:cxn>
                        <a:cxn ang="T152">
                          <a:pos x="T56" y="T57"/>
                        </a:cxn>
                        <a:cxn ang="T153">
                          <a:pos x="T58" y="T59"/>
                        </a:cxn>
                        <a:cxn ang="T154">
                          <a:pos x="T60" y="T61"/>
                        </a:cxn>
                        <a:cxn ang="T155">
                          <a:pos x="T62" y="T63"/>
                        </a:cxn>
                        <a:cxn ang="T156">
                          <a:pos x="T64" y="T65"/>
                        </a:cxn>
                        <a:cxn ang="T157">
                          <a:pos x="T66" y="T67"/>
                        </a:cxn>
                        <a:cxn ang="T158">
                          <a:pos x="T68" y="T69"/>
                        </a:cxn>
                        <a:cxn ang="T159">
                          <a:pos x="T70" y="T71"/>
                        </a:cxn>
                        <a:cxn ang="T160">
                          <a:pos x="T72" y="T73"/>
                        </a:cxn>
                        <a:cxn ang="T161">
                          <a:pos x="T74" y="T75"/>
                        </a:cxn>
                        <a:cxn ang="T162">
                          <a:pos x="T76" y="T77"/>
                        </a:cxn>
                        <a:cxn ang="T163">
                          <a:pos x="T78" y="T79"/>
                        </a:cxn>
                        <a:cxn ang="T164">
                          <a:pos x="T80" y="T81"/>
                        </a:cxn>
                        <a:cxn ang="T165">
                          <a:pos x="T82" y="T83"/>
                        </a:cxn>
                        <a:cxn ang="T166">
                          <a:pos x="T84" y="T85"/>
                        </a:cxn>
                        <a:cxn ang="T167">
                          <a:pos x="T86" y="T87"/>
                        </a:cxn>
                        <a:cxn ang="T168">
                          <a:pos x="T88" y="T89"/>
                        </a:cxn>
                        <a:cxn ang="T169">
                          <a:pos x="T90" y="T91"/>
                        </a:cxn>
                        <a:cxn ang="T170">
                          <a:pos x="T92" y="T93"/>
                        </a:cxn>
                        <a:cxn ang="T171">
                          <a:pos x="T94" y="T95"/>
                        </a:cxn>
                        <a:cxn ang="T172">
                          <a:pos x="T96" y="T97"/>
                        </a:cxn>
                        <a:cxn ang="T173">
                          <a:pos x="T98" y="T99"/>
                        </a:cxn>
                        <a:cxn ang="T174">
                          <a:pos x="T100" y="T101"/>
                        </a:cxn>
                        <a:cxn ang="T175">
                          <a:pos x="T102" y="T103"/>
                        </a:cxn>
                        <a:cxn ang="T176">
                          <a:pos x="T104" y="T105"/>
                        </a:cxn>
                        <a:cxn ang="T177">
                          <a:pos x="T106" y="T107"/>
                        </a:cxn>
                        <a:cxn ang="T178">
                          <a:pos x="T108" y="T109"/>
                        </a:cxn>
                        <a:cxn ang="T179">
                          <a:pos x="T110" y="T111"/>
                        </a:cxn>
                        <a:cxn ang="T180">
                          <a:pos x="T112" y="T113"/>
                        </a:cxn>
                        <a:cxn ang="T181">
                          <a:pos x="T114" y="T115"/>
                        </a:cxn>
                        <a:cxn ang="T182">
                          <a:pos x="T116" y="T117"/>
                        </a:cxn>
                        <a:cxn ang="T183">
                          <a:pos x="T118" y="T119"/>
                        </a:cxn>
                        <a:cxn ang="T184">
                          <a:pos x="T120" y="T121"/>
                        </a:cxn>
                        <a:cxn ang="T185">
                          <a:pos x="T122" y="T123"/>
                        </a:cxn>
                      </a:cxnLst>
                      <a:rect l="T186" t="T187" r="T188" b="T189"/>
                      <a:pathLst>
                        <a:path w="667" h="531">
                          <a:moveTo>
                            <a:pt x="22" y="4"/>
                          </a:moveTo>
                          <a:lnTo>
                            <a:pt x="105" y="26"/>
                          </a:lnTo>
                          <a:lnTo>
                            <a:pt x="105" y="27"/>
                          </a:lnTo>
                          <a:lnTo>
                            <a:pt x="105" y="29"/>
                          </a:lnTo>
                          <a:lnTo>
                            <a:pt x="104" y="30"/>
                          </a:lnTo>
                          <a:lnTo>
                            <a:pt x="104" y="33"/>
                          </a:lnTo>
                          <a:lnTo>
                            <a:pt x="104" y="35"/>
                          </a:lnTo>
                          <a:lnTo>
                            <a:pt x="104" y="38"/>
                          </a:lnTo>
                          <a:lnTo>
                            <a:pt x="104" y="41"/>
                          </a:lnTo>
                          <a:lnTo>
                            <a:pt x="104" y="45"/>
                          </a:lnTo>
                          <a:lnTo>
                            <a:pt x="102" y="48"/>
                          </a:lnTo>
                          <a:lnTo>
                            <a:pt x="101" y="53"/>
                          </a:lnTo>
                          <a:lnTo>
                            <a:pt x="101" y="54"/>
                          </a:lnTo>
                          <a:lnTo>
                            <a:pt x="101" y="57"/>
                          </a:lnTo>
                          <a:lnTo>
                            <a:pt x="101" y="59"/>
                          </a:lnTo>
                          <a:lnTo>
                            <a:pt x="101" y="62"/>
                          </a:lnTo>
                          <a:lnTo>
                            <a:pt x="101" y="65"/>
                          </a:lnTo>
                          <a:lnTo>
                            <a:pt x="101" y="67"/>
                          </a:lnTo>
                          <a:lnTo>
                            <a:pt x="101" y="71"/>
                          </a:lnTo>
                          <a:lnTo>
                            <a:pt x="101" y="73"/>
                          </a:lnTo>
                          <a:lnTo>
                            <a:pt x="100" y="76"/>
                          </a:lnTo>
                          <a:lnTo>
                            <a:pt x="99" y="79"/>
                          </a:lnTo>
                          <a:lnTo>
                            <a:pt x="99" y="81"/>
                          </a:lnTo>
                          <a:lnTo>
                            <a:pt x="99" y="85"/>
                          </a:lnTo>
                          <a:lnTo>
                            <a:pt x="99" y="87"/>
                          </a:lnTo>
                          <a:lnTo>
                            <a:pt x="99" y="90"/>
                          </a:lnTo>
                          <a:lnTo>
                            <a:pt x="99" y="95"/>
                          </a:lnTo>
                          <a:lnTo>
                            <a:pt x="99" y="97"/>
                          </a:lnTo>
                          <a:lnTo>
                            <a:pt x="98" y="100"/>
                          </a:lnTo>
                          <a:lnTo>
                            <a:pt x="97" y="105"/>
                          </a:lnTo>
                          <a:lnTo>
                            <a:pt x="97" y="108"/>
                          </a:lnTo>
                          <a:lnTo>
                            <a:pt x="97" y="112"/>
                          </a:lnTo>
                          <a:lnTo>
                            <a:pt x="97" y="115"/>
                          </a:lnTo>
                          <a:lnTo>
                            <a:pt x="97" y="119"/>
                          </a:lnTo>
                          <a:lnTo>
                            <a:pt x="97" y="123"/>
                          </a:lnTo>
                          <a:lnTo>
                            <a:pt x="97" y="128"/>
                          </a:lnTo>
                          <a:lnTo>
                            <a:pt x="95" y="131"/>
                          </a:lnTo>
                          <a:lnTo>
                            <a:pt x="94" y="135"/>
                          </a:lnTo>
                          <a:lnTo>
                            <a:pt x="94" y="138"/>
                          </a:lnTo>
                          <a:lnTo>
                            <a:pt x="94" y="143"/>
                          </a:lnTo>
                          <a:lnTo>
                            <a:pt x="94" y="148"/>
                          </a:lnTo>
                          <a:lnTo>
                            <a:pt x="94" y="152"/>
                          </a:lnTo>
                          <a:lnTo>
                            <a:pt x="93" y="156"/>
                          </a:lnTo>
                          <a:lnTo>
                            <a:pt x="93" y="161"/>
                          </a:lnTo>
                          <a:lnTo>
                            <a:pt x="92" y="165"/>
                          </a:lnTo>
                          <a:lnTo>
                            <a:pt x="92" y="169"/>
                          </a:lnTo>
                          <a:lnTo>
                            <a:pt x="91" y="173"/>
                          </a:lnTo>
                          <a:lnTo>
                            <a:pt x="91" y="179"/>
                          </a:lnTo>
                          <a:lnTo>
                            <a:pt x="91" y="182"/>
                          </a:lnTo>
                          <a:lnTo>
                            <a:pt x="91" y="187"/>
                          </a:lnTo>
                          <a:lnTo>
                            <a:pt x="91" y="192"/>
                          </a:lnTo>
                          <a:lnTo>
                            <a:pt x="91" y="198"/>
                          </a:lnTo>
                          <a:lnTo>
                            <a:pt x="89" y="201"/>
                          </a:lnTo>
                          <a:lnTo>
                            <a:pt x="89" y="207"/>
                          </a:lnTo>
                          <a:lnTo>
                            <a:pt x="89" y="211"/>
                          </a:lnTo>
                          <a:lnTo>
                            <a:pt x="89" y="217"/>
                          </a:lnTo>
                          <a:lnTo>
                            <a:pt x="88" y="214"/>
                          </a:lnTo>
                          <a:lnTo>
                            <a:pt x="86" y="211"/>
                          </a:lnTo>
                          <a:lnTo>
                            <a:pt x="83" y="207"/>
                          </a:lnTo>
                          <a:lnTo>
                            <a:pt x="80" y="205"/>
                          </a:lnTo>
                          <a:lnTo>
                            <a:pt x="76" y="201"/>
                          </a:lnTo>
                          <a:lnTo>
                            <a:pt x="70" y="199"/>
                          </a:lnTo>
                          <a:lnTo>
                            <a:pt x="68" y="198"/>
                          </a:lnTo>
                          <a:lnTo>
                            <a:pt x="66" y="197"/>
                          </a:lnTo>
                          <a:lnTo>
                            <a:pt x="63" y="197"/>
                          </a:lnTo>
                          <a:lnTo>
                            <a:pt x="61" y="195"/>
                          </a:lnTo>
                          <a:lnTo>
                            <a:pt x="60" y="197"/>
                          </a:lnTo>
                          <a:lnTo>
                            <a:pt x="59" y="199"/>
                          </a:lnTo>
                          <a:lnTo>
                            <a:pt x="59" y="201"/>
                          </a:lnTo>
                          <a:lnTo>
                            <a:pt x="57" y="206"/>
                          </a:lnTo>
                          <a:lnTo>
                            <a:pt x="56" y="208"/>
                          </a:lnTo>
                          <a:lnTo>
                            <a:pt x="55" y="213"/>
                          </a:lnTo>
                          <a:lnTo>
                            <a:pt x="54" y="218"/>
                          </a:lnTo>
                          <a:lnTo>
                            <a:pt x="54" y="222"/>
                          </a:lnTo>
                          <a:lnTo>
                            <a:pt x="53" y="226"/>
                          </a:lnTo>
                          <a:lnTo>
                            <a:pt x="53" y="231"/>
                          </a:lnTo>
                          <a:lnTo>
                            <a:pt x="53" y="235"/>
                          </a:lnTo>
                          <a:lnTo>
                            <a:pt x="53" y="239"/>
                          </a:lnTo>
                          <a:lnTo>
                            <a:pt x="53" y="243"/>
                          </a:lnTo>
                          <a:lnTo>
                            <a:pt x="53" y="246"/>
                          </a:lnTo>
                          <a:lnTo>
                            <a:pt x="54" y="250"/>
                          </a:lnTo>
                          <a:lnTo>
                            <a:pt x="56" y="254"/>
                          </a:lnTo>
                          <a:lnTo>
                            <a:pt x="51" y="255"/>
                          </a:lnTo>
                          <a:lnTo>
                            <a:pt x="48" y="257"/>
                          </a:lnTo>
                          <a:lnTo>
                            <a:pt x="44" y="257"/>
                          </a:lnTo>
                          <a:lnTo>
                            <a:pt x="41" y="260"/>
                          </a:lnTo>
                          <a:lnTo>
                            <a:pt x="38" y="262"/>
                          </a:lnTo>
                          <a:lnTo>
                            <a:pt x="35" y="263"/>
                          </a:lnTo>
                          <a:lnTo>
                            <a:pt x="32" y="264"/>
                          </a:lnTo>
                          <a:lnTo>
                            <a:pt x="30" y="267"/>
                          </a:lnTo>
                          <a:lnTo>
                            <a:pt x="25" y="271"/>
                          </a:lnTo>
                          <a:lnTo>
                            <a:pt x="22" y="275"/>
                          </a:lnTo>
                          <a:lnTo>
                            <a:pt x="19" y="280"/>
                          </a:lnTo>
                          <a:lnTo>
                            <a:pt x="17" y="284"/>
                          </a:lnTo>
                          <a:lnTo>
                            <a:pt x="15" y="289"/>
                          </a:lnTo>
                          <a:lnTo>
                            <a:pt x="13" y="294"/>
                          </a:lnTo>
                          <a:lnTo>
                            <a:pt x="12" y="299"/>
                          </a:lnTo>
                          <a:lnTo>
                            <a:pt x="12" y="303"/>
                          </a:lnTo>
                          <a:lnTo>
                            <a:pt x="12" y="306"/>
                          </a:lnTo>
                          <a:lnTo>
                            <a:pt x="12" y="308"/>
                          </a:lnTo>
                          <a:lnTo>
                            <a:pt x="12" y="312"/>
                          </a:lnTo>
                          <a:lnTo>
                            <a:pt x="13" y="314"/>
                          </a:lnTo>
                          <a:lnTo>
                            <a:pt x="13" y="317"/>
                          </a:lnTo>
                          <a:lnTo>
                            <a:pt x="15" y="319"/>
                          </a:lnTo>
                          <a:lnTo>
                            <a:pt x="15" y="322"/>
                          </a:lnTo>
                          <a:lnTo>
                            <a:pt x="17" y="325"/>
                          </a:lnTo>
                          <a:lnTo>
                            <a:pt x="18" y="330"/>
                          </a:lnTo>
                          <a:lnTo>
                            <a:pt x="21" y="336"/>
                          </a:lnTo>
                          <a:lnTo>
                            <a:pt x="21" y="338"/>
                          </a:lnTo>
                          <a:lnTo>
                            <a:pt x="23" y="340"/>
                          </a:lnTo>
                          <a:lnTo>
                            <a:pt x="24" y="343"/>
                          </a:lnTo>
                          <a:lnTo>
                            <a:pt x="25" y="345"/>
                          </a:lnTo>
                          <a:lnTo>
                            <a:pt x="28" y="351"/>
                          </a:lnTo>
                          <a:lnTo>
                            <a:pt x="31" y="356"/>
                          </a:lnTo>
                          <a:lnTo>
                            <a:pt x="32" y="358"/>
                          </a:lnTo>
                          <a:lnTo>
                            <a:pt x="35" y="360"/>
                          </a:lnTo>
                          <a:lnTo>
                            <a:pt x="36" y="364"/>
                          </a:lnTo>
                          <a:lnTo>
                            <a:pt x="38" y="368"/>
                          </a:lnTo>
                          <a:lnTo>
                            <a:pt x="42" y="372"/>
                          </a:lnTo>
                          <a:lnTo>
                            <a:pt x="45" y="376"/>
                          </a:lnTo>
                          <a:lnTo>
                            <a:pt x="49" y="381"/>
                          </a:lnTo>
                          <a:lnTo>
                            <a:pt x="53" y="387"/>
                          </a:lnTo>
                          <a:lnTo>
                            <a:pt x="56" y="391"/>
                          </a:lnTo>
                          <a:lnTo>
                            <a:pt x="60" y="396"/>
                          </a:lnTo>
                          <a:lnTo>
                            <a:pt x="63" y="400"/>
                          </a:lnTo>
                          <a:lnTo>
                            <a:pt x="67" y="404"/>
                          </a:lnTo>
                          <a:lnTo>
                            <a:pt x="68" y="401"/>
                          </a:lnTo>
                          <a:lnTo>
                            <a:pt x="70" y="396"/>
                          </a:lnTo>
                          <a:lnTo>
                            <a:pt x="73" y="394"/>
                          </a:lnTo>
                          <a:lnTo>
                            <a:pt x="74" y="391"/>
                          </a:lnTo>
                          <a:lnTo>
                            <a:pt x="76" y="388"/>
                          </a:lnTo>
                          <a:lnTo>
                            <a:pt x="78" y="384"/>
                          </a:lnTo>
                          <a:lnTo>
                            <a:pt x="79" y="381"/>
                          </a:lnTo>
                          <a:lnTo>
                            <a:pt x="81" y="378"/>
                          </a:lnTo>
                          <a:lnTo>
                            <a:pt x="81" y="374"/>
                          </a:lnTo>
                          <a:lnTo>
                            <a:pt x="83" y="371"/>
                          </a:lnTo>
                          <a:lnTo>
                            <a:pt x="86" y="366"/>
                          </a:lnTo>
                          <a:lnTo>
                            <a:pt x="87" y="363"/>
                          </a:lnTo>
                          <a:lnTo>
                            <a:pt x="88" y="358"/>
                          </a:lnTo>
                          <a:lnTo>
                            <a:pt x="91" y="356"/>
                          </a:lnTo>
                          <a:lnTo>
                            <a:pt x="91" y="359"/>
                          </a:lnTo>
                          <a:lnTo>
                            <a:pt x="91" y="363"/>
                          </a:lnTo>
                          <a:lnTo>
                            <a:pt x="91" y="366"/>
                          </a:lnTo>
                          <a:lnTo>
                            <a:pt x="91" y="370"/>
                          </a:lnTo>
                          <a:lnTo>
                            <a:pt x="91" y="374"/>
                          </a:lnTo>
                          <a:lnTo>
                            <a:pt x="91" y="376"/>
                          </a:lnTo>
                          <a:lnTo>
                            <a:pt x="92" y="379"/>
                          </a:lnTo>
                          <a:lnTo>
                            <a:pt x="92" y="383"/>
                          </a:lnTo>
                          <a:lnTo>
                            <a:pt x="92" y="387"/>
                          </a:lnTo>
                          <a:lnTo>
                            <a:pt x="93" y="389"/>
                          </a:lnTo>
                          <a:lnTo>
                            <a:pt x="94" y="391"/>
                          </a:lnTo>
                          <a:lnTo>
                            <a:pt x="94" y="396"/>
                          </a:lnTo>
                          <a:lnTo>
                            <a:pt x="94" y="398"/>
                          </a:lnTo>
                          <a:lnTo>
                            <a:pt x="94" y="401"/>
                          </a:lnTo>
                          <a:lnTo>
                            <a:pt x="94" y="404"/>
                          </a:lnTo>
                          <a:lnTo>
                            <a:pt x="95" y="407"/>
                          </a:lnTo>
                          <a:lnTo>
                            <a:pt x="92" y="408"/>
                          </a:lnTo>
                          <a:lnTo>
                            <a:pt x="88" y="409"/>
                          </a:lnTo>
                          <a:lnTo>
                            <a:pt x="83" y="411"/>
                          </a:lnTo>
                          <a:lnTo>
                            <a:pt x="81" y="414"/>
                          </a:lnTo>
                          <a:lnTo>
                            <a:pt x="76" y="416"/>
                          </a:lnTo>
                          <a:lnTo>
                            <a:pt x="70" y="419"/>
                          </a:lnTo>
                          <a:lnTo>
                            <a:pt x="66" y="421"/>
                          </a:lnTo>
                          <a:lnTo>
                            <a:pt x="62" y="425"/>
                          </a:lnTo>
                          <a:lnTo>
                            <a:pt x="57" y="427"/>
                          </a:lnTo>
                          <a:lnTo>
                            <a:pt x="53" y="429"/>
                          </a:lnTo>
                          <a:lnTo>
                            <a:pt x="48" y="432"/>
                          </a:lnTo>
                          <a:lnTo>
                            <a:pt x="44" y="435"/>
                          </a:lnTo>
                          <a:lnTo>
                            <a:pt x="40" y="438"/>
                          </a:lnTo>
                          <a:lnTo>
                            <a:pt x="37" y="440"/>
                          </a:lnTo>
                          <a:lnTo>
                            <a:pt x="34" y="442"/>
                          </a:lnTo>
                          <a:lnTo>
                            <a:pt x="32" y="445"/>
                          </a:lnTo>
                          <a:lnTo>
                            <a:pt x="36" y="445"/>
                          </a:lnTo>
                          <a:lnTo>
                            <a:pt x="41" y="445"/>
                          </a:lnTo>
                          <a:lnTo>
                            <a:pt x="44" y="445"/>
                          </a:lnTo>
                          <a:lnTo>
                            <a:pt x="48" y="445"/>
                          </a:lnTo>
                          <a:lnTo>
                            <a:pt x="53" y="445"/>
                          </a:lnTo>
                          <a:lnTo>
                            <a:pt x="56" y="445"/>
                          </a:lnTo>
                          <a:lnTo>
                            <a:pt x="61" y="445"/>
                          </a:lnTo>
                          <a:lnTo>
                            <a:pt x="66" y="445"/>
                          </a:lnTo>
                          <a:lnTo>
                            <a:pt x="66" y="447"/>
                          </a:lnTo>
                          <a:lnTo>
                            <a:pt x="68" y="449"/>
                          </a:lnTo>
                          <a:lnTo>
                            <a:pt x="69" y="452"/>
                          </a:lnTo>
                          <a:lnTo>
                            <a:pt x="70" y="454"/>
                          </a:lnTo>
                          <a:lnTo>
                            <a:pt x="74" y="457"/>
                          </a:lnTo>
                          <a:lnTo>
                            <a:pt x="78" y="460"/>
                          </a:lnTo>
                          <a:lnTo>
                            <a:pt x="81" y="461"/>
                          </a:lnTo>
                          <a:lnTo>
                            <a:pt x="85" y="463"/>
                          </a:lnTo>
                          <a:lnTo>
                            <a:pt x="88" y="463"/>
                          </a:lnTo>
                          <a:lnTo>
                            <a:pt x="92" y="463"/>
                          </a:lnTo>
                          <a:lnTo>
                            <a:pt x="94" y="461"/>
                          </a:lnTo>
                          <a:lnTo>
                            <a:pt x="99" y="459"/>
                          </a:lnTo>
                          <a:lnTo>
                            <a:pt x="101" y="458"/>
                          </a:lnTo>
                          <a:lnTo>
                            <a:pt x="104" y="455"/>
                          </a:lnTo>
                          <a:lnTo>
                            <a:pt x="107" y="452"/>
                          </a:lnTo>
                          <a:lnTo>
                            <a:pt x="110" y="449"/>
                          </a:lnTo>
                          <a:lnTo>
                            <a:pt x="112" y="446"/>
                          </a:lnTo>
                          <a:lnTo>
                            <a:pt x="114" y="442"/>
                          </a:lnTo>
                          <a:lnTo>
                            <a:pt x="117" y="442"/>
                          </a:lnTo>
                          <a:lnTo>
                            <a:pt x="121" y="444"/>
                          </a:lnTo>
                          <a:lnTo>
                            <a:pt x="125" y="445"/>
                          </a:lnTo>
                          <a:lnTo>
                            <a:pt x="130" y="446"/>
                          </a:lnTo>
                          <a:lnTo>
                            <a:pt x="133" y="446"/>
                          </a:lnTo>
                          <a:lnTo>
                            <a:pt x="138" y="446"/>
                          </a:lnTo>
                          <a:lnTo>
                            <a:pt x="142" y="446"/>
                          </a:lnTo>
                          <a:lnTo>
                            <a:pt x="146" y="447"/>
                          </a:lnTo>
                          <a:lnTo>
                            <a:pt x="149" y="446"/>
                          </a:lnTo>
                          <a:lnTo>
                            <a:pt x="152" y="446"/>
                          </a:lnTo>
                          <a:lnTo>
                            <a:pt x="156" y="446"/>
                          </a:lnTo>
                          <a:lnTo>
                            <a:pt x="158" y="446"/>
                          </a:lnTo>
                          <a:lnTo>
                            <a:pt x="162" y="446"/>
                          </a:lnTo>
                          <a:lnTo>
                            <a:pt x="164" y="446"/>
                          </a:lnTo>
                          <a:lnTo>
                            <a:pt x="175" y="446"/>
                          </a:lnTo>
                          <a:lnTo>
                            <a:pt x="184" y="447"/>
                          </a:lnTo>
                          <a:lnTo>
                            <a:pt x="195" y="447"/>
                          </a:lnTo>
                          <a:lnTo>
                            <a:pt x="204" y="447"/>
                          </a:lnTo>
                          <a:lnTo>
                            <a:pt x="215" y="447"/>
                          </a:lnTo>
                          <a:lnTo>
                            <a:pt x="225" y="447"/>
                          </a:lnTo>
                          <a:lnTo>
                            <a:pt x="235" y="447"/>
                          </a:lnTo>
                          <a:lnTo>
                            <a:pt x="246" y="447"/>
                          </a:lnTo>
                          <a:lnTo>
                            <a:pt x="255" y="447"/>
                          </a:lnTo>
                          <a:lnTo>
                            <a:pt x="265" y="447"/>
                          </a:lnTo>
                          <a:lnTo>
                            <a:pt x="274" y="447"/>
                          </a:lnTo>
                          <a:lnTo>
                            <a:pt x="285" y="447"/>
                          </a:lnTo>
                          <a:lnTo>
                            <a:pt x="293" y="447"/>
                          </a:lnTo>
                          <a:lnTo>
                            <a:pt x="304" y="447"/>
                          </a:lnTo>
                          <a:lnTo>
                            <a:pt x="314" y="447"/>
                          </a:lnTo>
                          <a:lnTo>
                            <a:pt x="323" y="447"/>
                          </a:lnTo>
                          <a:lnTo>
                            <a:pt x="331" y="447"/>
                          </a:lnTo>
                          <a:lnTo>
                            <a:pt x="341" y="446"/>
                          </a:lnTo>
                          <a:lnTo>
                            <a:pt x="349" y="446"/>
                          </a:lnTo>
                          <a:lnTo>
                            <a:pt x="359" y="446"/>
                          </a:lnTo>
                          <a:lnTo>
                            <a:pt x="367" y="445"/>
                          </a:lnTo>
                          <a:lnTo>
                            <a:pt x="377" y="445"/>
                          </a:lnTo>
                          <a:lnTo>
                            <a:pt x="385" y="445"/>
                          </a:lnTo>
                          <a:lnTo>
                            <a:pt x="393" y="445"/>
                          </a:lnTo>
                          <a:lnTo>
                            <a:pt x="401" y="445"/>
                          </a:lnTo>
                          <a:lnTo>
                            <a:pt x="410" y="444"/>
                          </a:lnTo>
                          <a:lnTo>
                            <a:pt x="417" y="444"/>
                          </a:lnTo>
                          <a:lnTo>
                            <a:pt x="425" y="444"/>
                          </a:lnTo>
                          <a:lnTo>
                            <a:pt x="432" y="442"/>
                          </a:lnTo>
                          <a:lnTo>
                            <a:pt x="441" y="442"/>
                          </a:lnTo>
                          <a:lnTo>
                            <a:pt x="448" y="442"/>
                          </a:lnTo>
                          <a:lnTo>
                            <a:pt x="455" y="442"/>
                          </a:lnTo>
                          <a:lnTo>
                            <a:pt x="462" y="441"/>
                          </a:lnTo>
                          <a:lnTo>
                            <a:pt x="468" y="441"/>
                          </a:lnTo>
                          <a:lnTo>
                            <a:pt x="475" y="440"/>
                          </a:lnTo>
                          <a:lnTo>
                            <a:pt x="482" y="440"/>
                          </a:lnTo>
                          <a:lnTo>
                            <a:pt x="488" y="439"/>
                          </a:lnTo>
                          <a:lnTo>
                            <a:pt x="494" y="439"/>
                          </a:lnTo>
                          <a:lnTo>
                            <a:pt x="500" y="439"/>
                          </a:lnTo>
                          <a:lnTo>
                            <a:pt x="506" y="439"/>
                          </a:lnTo>
                          <a:lnTo>
                            <a:pt x="512" y="438"/>
                          </a:lnTo>
                          <a:lnTo>
                            <a:pt x="517" y="438"/>
                          </a:lnTo>
                          <a:lnTo>
                            <a:pt x="521" y="436"/>
                          </a:lnTo>
                          <a:lnTo>
                            <a:pt x="526" y="436"/>
                          </a:lnTo>
                          <a:lnTo>
                            <a:pt x="532" y="436"/>
                          </a:lnTo>
                          <a:lnTo>
                            <a:pt x="537" y="436"/>
                          </a:lnTo>
                          <a:lnTo>
                            <a:pt x="540" y="435"/>
                          </a:lnTo>
                          <a:lnTo>
                            <a:pt x="545" y="435"/>
                          </a:lnTo>
                          <a:lnTo>
                            <a:pt x="549" y="435"/>
                          </a:lnTo>
                          <a:lnTo>
                            <a:pt x="552" y="434"/>
                          </a:lnTo>
                          <a:lnTo>
                            <a:pt x="556" y="434"/>
                          </a:lnTo>
                          <a:lnTo>
                            <a:pt x="559" y="434"/>
                          </a:lnTo>
                          <a:lnTo>
                            <a:pt x="562" y="434"/>
                          </a:lnTo>
                          <a:lnTo>
                            <a:pt x="564" y="433"/>
                          </a:lnTo>
                          <a:lnTo>
                            <a:pt x="566" y="433"/>
                          </a:lnTo>
                          <a:lnTo>
                            <a:pt x="570" y="433"/>
                          </a:lnTo>
                          <a:lnTo>
                            <a:pt x="572" y="433"/>
                          </a:lnTo>
                          <a:lnTo>
                            <a:pt x="576" y="433"/>
                          </a:lnTo>
                          <a:lnTo>
                            <a:pt x="577" y="433"/>
                          </a:lnTo>
                          <a:lnTo>
                            <a:pt x="578" y="433"/>
                          </a:lnTo>
                          <a:lnTo>
                            <a:pt x="578" y="432"/>
                          </a:lnTo>
                          <a:lnTo>
                            <a:pt x="578" y="428"/>
                          </a:lnTo>
                          <a:lnTo>
                            <a:pt x="578" y="425"/>
                          </a:lnTo>
                          <a:lnTo>
                            <a:pt x="578" y="422"/>
                          </a:lnTo>
                          <a:lnTo>
                            <a:pt x="578" y="419"/>
                          </a:lnTo>
                          <a:lnTo>
                            <a:pt x="578" y="415"/>
                          </a:lnTo>
                          <a:lnTo>
                            <a:pt x="578" y="410"/>
                          </a:lnTo>
                          <a:lnTo>
                            <a:pt x="578" y="406"/>
                          </a:lnTo>
                          <a:lnTo>
                            <a:pt x="578" y="402"/>
                          </a:lnTo>
                          <a:lnTo>
                            <a:pt x="578" y="400"/>
                          </a:lnTo>
                          <a:lnTo>
                            <a:pt x="578" y="397"/>
                          </a:lnTo>
                          <a:lnTo>
                            <a:pt x="578" y="395"/>
                          </a:lnTo>
                          <a:lnTo>
                            <a:pt x="578" y="391"/>
                          </a:lnTo>
                          <a:lnTo>
                            <a:pt x="578" y="389"/>
                          </a:lnTo>
                          <a:lnTo>
                            <a:pt x="578" y="385"/>
                          </a:lnTo>
                          <a:lnTo>
                            <a:pt x="578" y="383"/>
                          </a:lnTo>
                          <a:lnTo>
                            <a:pt x="578" y="378"/>
                          </a:lnTo>
                          <a:lnTo>
                            <a:pt x="578" y="376"/>
                          </a:lnTo>
                          <a:lnTo>
                            <a:pt x="578" y="372"/>
                          </a:lnTo>
                          <a:lnTo>
                            <a:pt x="579" y="369"/>
                          </a:lnTo>
                          <a:lnTo>
                            <a:pt x="578" y="364"/>
                          </a:lnTo>
                          <a:lnTo>
                            <a:pt x="578" y="360"/>
                          </a:lnTo>
                          <a:lnTo>
                            <a:pt x="578" y="357"/>
                          </a:lnTo>
                          <a:lnTo>
                            <a:pt x="578" y="353"/>
                          </a:lnTo>
                          <a:lnTo>
                            <a:pt x="578" y="349"/>
                          </a:lnTo>
                          <a:lnTo>
                            <a:pt x="578" y="344"/>
                          </a:lnTo>
                          <a:lnTo>
                            <a:pt x="578" y="340"/>
                          </a:lnTo>
                          <a:lnTo>
                            <a:pt x="578" y="336"/>
                          </a:lnTo>
                          <a:lnTo>
                            <a:pt x="578" y="331"/>
                          </a:lnTo>
                          <a:lnTo>
                            <a:pt x="578" y="327"/>
                          </a:lnTo>
                          <a:lnTo>
                            <a:pt x="578" y="322"/>
                          </a:lnTo>
                          <a:lnTo>
                            <a:pt x="578" y="318"/>
                          </a:lnTo>
                          <a:lnTo>
                            <a:pt x="578" y="313"/>
                          </a:lnTo>
                          <a:lnTo>
                            <a:pt x="578" y="308"/>
                          </a:lnTo>
                          <a:lnTo>
                            <a:pt x="578" y="303"/>
                          </a:lnTo>
                          <a:lnTo>
                            <a:pt x="578" y="300"/>
                          </a:lnTo>
                          <a:lnTo>
                            <a:pt x="578" y="294"/>
                          </a:lnTo>
                          <a:lnTo>
                            <a:pt x="578" y="290"/>
                          </a:lnTo>
                          <a:lnTo>
                            <a:pt x="578" y="284"/>
                          </a:lnTo>
                          <a:lnTo>
                            <a:pt x="578" y="280"/>
                          </a:lnTo>
                          <a:lnTo>
                            <a:pt x="578" y="275"/>
                          </a:lnTo>
                          <a:lnTo>
                            <a:pt x="578" y="269"/>
                          </a:lnTo>
                          <a:lnTo>
                            <a:pt x="578" y="264"/>
                          </a:lnTo>
                          <a:lnTo>
                            <a:pt x="578" y="260"/>
                          </a:lnTo>
                          <a:lnTo>
                            <a:pt x="578" y="254"/>
                          </a:lnTo>
                          <a:lnTo>
                            <a:pt x="578" y="249"/>
                          </a:lnTo>
                          <a:lnTo>
                            <a:pt x="578" y="243"/>
                          </a:lnTo>
                          <a:lnTo>
                            <a:pt x="578" y="237"/>
                          </a:lnTo>
                          <a:lnTo>
                            <a:pt x="578" y="232"/>
                          </a:lnTo>
                          <a:lnTo>
                            <a:pt x="578" y="226"/>
                          </a:lnTo>
                          <a:lnTo>
                            <a:pt x="578" y="222"/>
                          </a:lnTo>
                          <a:lnTo>
                            <a:pt x="578" y="217"/>
                          </a:lnTo>
                          <a:lnTo>
                            <a:pt x="578" y="211"/>
                          </a:lnTo>
                          <a:lnTo>
                            <a:pt x="578" y="205"/>
                          </a:lnTo>
                          <a:lnTo>
                            <a:pt x="577" y="200"/>
                          </a:lnTo>
                          <a:lnTo>
                            <a:pt x="577" y="195"/>
                          </a:lnTo>
                          <a:lnTo>
                            <a:pt x="577" y="190"/>
                          </a:lnTo>
                          <a:lnTo>
                            <a:pt x="577" y="185"/>
                          </a:lnTo>
                          <a:lnTo>
                            <a:pt x="577" y="180"/>
                          </a:lnTo>
                          <a:lnTo>
                            <a:pt x="577" y="176"/>
                          </a:lnTo>
                          <a:lnTo>
                            <a:pt x="576" y="171"/>
                          </a:lnTo>
                          <a:lnTo>
                            <a:pt x="576" y="166"/>
                          </a:lnTo>
                          <a:lnTo>
                            <a:pt x="575" y="162"/>
                          </a:lnTo>
                          <a:lnTo>
                            <a:pt x="575" y="159"/>
                          </a:lnTo>
                          <a:lnTo>
                            <a:pt x="575" y="154"/>
                          </a:lnTo>
                          <a:lnTo>
                            <a:pt x="575" y="150"/>
                          </a:lnTo>
                          <a:lnTo>
                            <a:pt x="575" y="146"/>
                          </a:lnTo>
                          <a:lnTo>
                            <a:pt x="575" y="143"/>
                          </a:lnTo>
                          <a:lnTo>
                            <a:pt x="573" y="138"/>
                          </a:lnTo>
                          <a:lnTo>
                            <a:pt x="573" y="135"/>
                          </a:lnTo>
                          <a:lnTo>
                            <a:pt x="572" y="131"/>
                          </a:lnTo>
                          <a:lnTo>
                            <a:pt x="572" y="128"/>
                          </a:lnTo>
                          <a:lnTo>
                            <a:pt x="571" y="125"/>
                          </a:lnTo>
                          <a:lnTo>
                            <a:pt x="571" y="122"/>
                          </a:lnTo>
                          <a:lnTo>
                            <a:pt x="570" y="118"/>
                          </a:lnTo>
                          <a:lnTo>
                            <a:pt x="570" y="116"/>
                          </a:lnTo>
                          <a:lnTo>
                            <a:pt x="570" y="112"/>
                          </a:lnTo>
                          <a:lnTo>
                            <a:pt x="570" y="110"/>
                          </a:lnTo>
                          <a:lnTo>
                            <a:pt x="569" y="108"/>
                          </a:lnTo>
                          <a:lnTo>
                            <a:pt x="569" y="105"/>
                          </a:lnTo>
                          <a:lnTo>
                            <a:pt x="568" y="100"/>
                          </a:lnTo>
                          <a:lnTo>
                            <a:pt x="566" y="95"/>
                          </a:lnTo>
                          <a:lnTo>
                            <a:pt x="565" y="90"/>
                          </a:lnTo>
                          <a:lnTo>
                            <a:pt x="565" y="87"/>
                          </a:lnTo>
                          <a:lnTo>
                            <a:pt x="564" y="83"/>
                          </a:lnTo>
                          <a:lnTo>
                            <a:pt x="563" y="79"/>
                          </a:lnTo>
                          <a:lnTo>
                            <a:pt x="562" y="77"/>
                          </a:lnTo>
                          <a:lnTo>
                            <a:pt x="562" y="74"/>
                          </a:lnTo>
                          <a:lnTo>
                            <a:pt x="560" y="71"/>
                          </a:lnTo>
                          <a:lnTo>
                            <a:pt x="560" y="70"/>
                          </a:lnTo>
                          <a:lnTo>
                            <a:pt x="559" y="66"/>
                          </a:lnTo>
                          <a:lnTo>
                            <a:pt x="558" y="64"/>
                          </a:lnTo>
                          <a:lnTo>
                            <a:pt x="557" y="62"/>
                          </a:lnTo>
                          <a:lnTo>
                            <a:pt x="626" y="0"/>
                          </a:lnTo>
                          <a:lnTo>
                            <a:pt x="628" y="3"/>
                          </a:lnTo>
                          <a:lnTo>
                            <a:pt x="633" y="8"/>
                          </a:lnTo>
                          <a:lnTo>
                            <a:pt x="634" y="10"/>
                          </a:lnTo>
                          <a:lnTo>
                            <a:pt x="635" y="13"/>
                          </a:lnTo>
                          <a:lnTo>
                            <a:pt x="638" y="16"/>
                          </a:lnTo>
                          <a:lnTo>
                            <a:pt x="640" y="19"/>
                          </a:lnTo>
                          <a:lnTo>
                            <a:pt x="640" y="21"/>
                          </a:lnTo>
                          <a:lnTo>
                            <a:pt x="642" y="24"/>
                          </a:lnTo>
                          <a:lnTo>
                            <a:pt x="643" y="28"/>
                          </a:lnTo>
                          <a:lnTo>
                            <a:pt x="646" y="32"/>
                          </a:lnTo>
                          <a:lnTo>
                            <a:pt x="646" y="34"/>
                          </a:lnTo>
                          <a:lnTo>
                            <a:pt x="648" y="39"/>
                          </a:lnTo>
                          <a:lnTo>
                            <a:pt x="648" y="41"/>
                          </a:lnTo>
                          <a:lnTo>
                            <a:pt x="651" y="46"/>
                          </a:lnTo>
                          <a:lnTo>
                            <a:pt x="651" y="49"/>
                          </a:lnTo>
                          <a:lnTo>
                            <a:pt x="652" y="53"/>
                          </a:lnTo>
                          <a:lnTo>
                            <a:pt x="653" y="58"/>
                          </a:lnTo>
                          <a:lnTo>
                            <a:pt x="653" y="62"/>
                          </a:lnTo>
                          <a:lnTo>
                            <a:pt x="654" y="66"/>
                          </a:lnTo>
                          <a:lnTo>
                            <a:pt x="655" y="71"/>
                          </a:lnTo>
                          <a:lnTo>
                            <a:pt x="655" y="74"/>
                          </a:lnTo>
                          <a:lnTo>
                            <a:pt x="657" y="79"/>
                          </a:lnTo>
                          <a:lnTo>
                            <a:pt x="658" y="83"/>
                          </a:lnTo>
                          <a:lnTo>
                            <a:pt x="658" y="87"/>
                          </a:lnTo>
                          <a:lnTo>
                            <a:pt x="658" y="92"/>
                          </a:lnTo>
                          <a:lnTo>
                            <a:pt x="659" y="97"/>
                          </a:lnTo>
                          <a:lnTo>
                            <a:pt x="660" y="100"/>
                          </a:lnTo>
                          <a:lnTo>
                            <a:pt x="660" y="105"/>
                          </a:lnTo>
                          <a:lnTo>
                            <a:pt x="660" y="110"/>
                          </a:lnTo>
                          <a:lnTo>
                            <a:pt x="661" y="115"/>
                          </a:lnTo>
                          <a:lnTo>
                            <a:pt x="661" y="121"/>
                          </a:lnTo>
                          <a:lnTo>
                            <a:pt x="662" y="124"/>
                          </a:lnTo>
                          <a:lnTo>
                            <a:pt x="662" y="129"/>
                          </a:lnTo>
                          <a:lnTo>
                            <a:pt x="662" y="134"/>
                          </a:lnTo>
                          <a:lnTo>
                            <a:pt x="662" y="138"/>
                          </a:lnTo>
                          <a:lnTo>
                            <a:pt x="664" y="142"/>
                          </a:lnTo>
                          <a:lnTo>
                            <a:pt x="664" y="147"/>
                          </a:lnTo>
                          <a:lnTo>
                            <a:pt x="664" y="152"/>
                          </a:lnTo>
                          <a:lnTo>
                            <a:pt x="664" y="156"/>
                          </a:lnTo>
                          <a:lnTo>
                            <a:pt x="664" y="161"/>
                          </a:lnTo>
                          <a:lnTo>
                            <a:pt x="664" y="165"/>
                          </a:lnTo>
                          <a:lnTo>
                            <a:pt x="664" y="169"/>
                          </a:lnTo>
                          <a:lnTo>
                            <a:pt x="664" y="173"/>
                          </a:lnTo>
                          <a:lnTo>
                            <a:pt x="664" y="178"/>
                          </a:lnTo>
                          <a:lnTo>
                            <a:pt x="664" y="182"/>
                          </a:lnTo>
                          <a:lnTo>
                            <a:pt x="665" y="186"/>
                          </a:lnTo>
                          <a:lnTo>
                            <a:pt x="665" y="191"/>
                          </a:lnTo>
                          <a:lnTo>
                            <a:pt x="665" y="193"/>
                          </a:lnTo>
                          <a:lnTo>
                            <a:pt x="665" y="198"/>
                          </a:lnTo>
                          <a:lnTo>
                            <a:pt x="665" y="201"/>
                          </a:lnTo>
                          <a:lnTo>
                            <a:pt x="665" y="205"/>
                          </a:lnTo>
                          <a:lnTo>
                            <a:pt x="665" y="208"/>
                          </a:lnTo>
                          <a:lnTo>
                            <a:pt x="665" y="212"/>
                          </a:lnTo>
                          <a:lnTo>
                            <a:pt x="665" y="217"/>
                          </a:lnTo>
                          <a:lnTo>
                            <a:pt x="665" y="219"/>
                          </a:lnTo>
                          <a:lnTo>
                            <a:pt x="665" y="222"/>
                          </a:lnTo>
                          <a:lnTo>
                            <a:pt x="665" y="224"/>
                          </a:lnTo>
                          <a:lnTo>
                            <a:pt x="666" y="229"/>
                          </a:lnTo>
                          <a:lnTo>
                            <a:pt x="666" y="231"/>
                          </a:lnTo>
                          <a:lnTo>
                            <a:pt x="666" y="233"/>
                          </a:lnTo>
                          <a:lnTo>
                            <a:pt x="666" y="236"/>
                          </a:lnTo>
                          <a:lnTo>
                            <a:pt x="666" y="239"/>
                          </a:lnTo>
                          <a:lnTo>
                            <a:pt x="666" y="241"/>
                          </a:lnTo>
                          <a:lnTo>
                            <a:pt x="666" y="243"/>
                          </a:lnTo>
                          <a:lnTo>
                            <a:pt x="666" y="246"/>
                          </a:lnTo>
                          <a:lnTo>
                            <a:pt x="666" y="249"/>
                          </a:lnTo>
                          <a:lnTo>
                            <a:pt x="666" y="252"/>
                          </a:lnTo>
                          <a:lnTo>
                            <a:pt x="666" y="256"/>
                          </a:lnTo>
                          <a:lnTo>
                            <a:pt x="666" y="260"/>
                          </a:lnTo>
                          <a:lnTo>
                            <a:pt x="666" y="264"/>
                          </a:lnTo>
                          <a:lnTo>
                            <a:pt x="666" y="267"/>
                          </a:lnTo>
                          <a:lnTo>
                            <a:pt x="666" y="273"/>
                          </a:lnTo>
                          <a:lnTo>
                            <a:pt x="666" y="276"/>
                          </a:lnTo>
                          <a:lnTo>
                            <a:pt x="666" y="281"/>
                          </a:lnTo>
                          <a:lnTo>
                            <a:pt x="666" y="284"/>
                          </a:lnTo>
                          <a:lnTo>
                            <a:pt x="666" y="290"/>
                          </a:lnTo>
                          <a:lnTo>
                            <a:pt x="666" y="295"/>
                          </a:lnTo>
                          <a:lnTo>
                            <a:pt x="667" y="301"/>
                          </a:lnTo>
                          <a:lnTo>
                            <a:pt x="666" y="306"/>
                          </a:lnTo>
                          <a:lnTo>
                            <a:pt x="666" y="311"/>
                          </a:lnTo>
                          <a:lnTo>
                            <a:pt x="666" y="317"/>
                          </a:lnTo>
                          <a:lnTo>
                            <a:pt x="666" y="322"/>
                          </a:lnTo>
                          <a:lnTo>
                            <a:pt x="666" y="328"/>
                          </a:lnTo>
                          <a:lnTo>
                            <a:pt x="666" y="334"/>
                          </a:lnTo>
                          <a:lnTo>
                            <a:pt x="666" y="340"/>
                          </a:lnTo>
                          <a:lnTo>
                            <a:pt x="666" y="345"/>
                          </a:lnTo>
                          <a:lnTo>
                            <a:pt x="666" y="351"/>
                          </a:lnTo>
                          <a:lnTo>
                            <a:pt x="666" y="357"/>
                          </a:lnTo>
                          <a:lnTo>
                            <a:pt x="666" y="363"/>
                          </a:lnTo>
                          <a:lnTo>
                            <a:pt x="666" y="370"/>
                          </a:lnTo>
                          <a:lnTo>
                            <a:pt x="666" y="376"/>
                          </a:lnTo>
                          <a:lnTo>
                            <a:pt x="666" y="381"/>
                          </a:lnTo>
                          <a:lnTo>
                            <a:pt x="666" y="387"/>
                          </a:lnTo>
                          <a:lnTo>
                            <a:pt x="666" y="394"/>
                          </a:lnTo>
                          <a:lnTo>
                            <a:pt x="665" y="398"/>
                          </a:lnTo>
                          <a:lnTo>
                            <a:pt x="665" y="404"/>
                          </a:lnTo>
                          <a:lnTo>
                            <a:pt x="665" y="411"/>
                          </a:lnTo>
                          <a:lnTo>
                            <a:pt x="665" y="416"/>
                          </a:lnTo>
                          <a:lnTo>
                            <a:pt x="665" y="421"/>
                          </a:lnTo>
                          <a:lnTo>
                            <a:pt x="665" y="427"/>
                          </a:lnTo>
                          <a:lnTo>
                            <a:pt x="665" y="433"/>
                          </a:lnTo>
                          <a:lnTo>
                            <a:pt x="665" y="439"/>
                          </a:lnTo>
                          <a:lnTo>
                            <a:pt x="664" y="444"/>
                          </a:lnTo>
                          <a:lnTo>
                            <a:pt x="664" y="448"/>
                          </a:lnTo>
                          <a:lnTo>
                            <a:pt x="664" y="453"/>
                          </a:lnTo>
                          <a:lnTo>
                            <a:pt x="664" y="459"/>
                          </a:lnTo>
                          <a:lnTo>
                            <a:pt x="664" y="464"/>
                          </a:lnTo>
                          <a:lnTo>
                            <a:pt x="664" y="468"/>
                          </a:lnTo>
                          <a:lnTo>
                            <a:pt x="664" y="472"/>
                          </a:lnTo>
                          <a:lnTo>
                            <a:pt x="664" y="477"/>
                          </a:lnTo>
                          <a:lnTo>
                            <a:pt x="664" y="482"/>
                          </a:lnTo>
                          <a:lnTo>
                            <a:pt x="664" y="485"/>
                          </a:lnTo>
                          <a:lnTo>
                            <a:pt x="664" y="489"/>
                          </a:lnTo>
                          <a:lnTo>
                            <a:pt x="664" y="492"/>
                          </a:lnTo>
                          <a:lnTo>
                            <a:pt x="664" y="495"/>
                          </a:lnTo>
                          <a:lnTo>
                            <a:pt x="664" y="498"/>
                          </a:lnTo>
                          <a:lnTo>
                            <a:pt x="664" y="501"/>
                          </a:lnTo>
                          <a:lnTo>
                            <a:pt x="664" y="504"/>
                          </a:lnTo>
                          <a:lnTo>
                            <a:pt x="664" y="508"/>
                          </a:lnTo>
                          <a:lnTo>
                            <a:pt x="664" y="510"/>
                          </a:lnTo>
                          <a:lnTo>
                            <a:pt x="664" y="512"/>
                          </a:lnTo>
                          <a:lnTo>
                            <a:pt x="664" y="514"/>
                          </a:lnTo>
                          <a:lnTo>
                            <a:pt x="659" y="515"/>
                          </a:lnTo>
                          <a:lnTo>
                            <a:pt x="655" y="515"/>
                          </a:lnTo>
                          <a:lnTo>
                            <a:pt x="652" y="515"/>
                          </a:lnTo>
                          <a:lnTo>
                            <a:pt x="649" y="516"/>
                          </a:lnTo>
                          <a:lnTo>
                            <a:pt x="647" y="517"/>
                          </a:lnTo>
                          <a:lnTo>
                            <a:pt x="645" y="518"/>
                          </a:lnTo>
                          <a:lnTo>
                            <a:pt x="641" y="518"/>
                          </a:lnTo>
                          <a:lnTo>
                            <a:pt x="638" y="518"/>
                          </a:lnTo>
                          <a:lnTo>
                            <a:pt x="635" y="518"/>
                          </a:lnTo>
                          <a:lnTo>
                            <a:pt x="632" y="520"/>
                          </a:lnTo>
                          <a:lnTo>
                            <a:pt x="628" y="520"/>
                          </a:lnTo>
                          <a:lnTo>
                            <a:pt x="624" y="521"/>
                          </a:lnTo>
                          <a:lnTo>
                            <a:pt x="620" y="521"/>
                          </a:lnTo>
                          <a:lnTo>
                            <a:pt x="617" y="521"/>
                          </a:lnTo>
                          <a:lnTo>
                            <a:pt x="613" y="521"/>
                          </a:lnTo>
                          <a:lnTo>
                            <a:pt x="608" y="522"/>
                          </a:lnTo>
                          <a:lnTo>
                            <a:pt x="604" y="522"/>
                          </a:lnTo>
                          <a:lnTo>
                            <a:pt x="600" y="523"/>
                          </a:lnTo>
                          <a:lnTo>
                            <a:pt x="596" y="523"/>
                          </a:lnTo>
                          <a:lnTo>
                            <a:pt x="591" y="523"/>
                          </a:lnTo>
                          <a:lnTo>
                            <a:pt x="588" y="523"/>
                          </a:lnTo>
                          <a:lnTo>
                            <a:pt x="583" y="524"/>
                          </a:lnTo>
                          <a:lnTo>
                            <a:pt x="578" y="524"/>
                          </a:lnTo>
                          <a:lnTo>
                            <a:pt x="575" y="524"/>
                          </a:lnTo>
                          <a:lnTo>
                            <a:pt x="570" y="524"/>
                          </a:lnTo>
                          <a:lnTo>
                            <a:pt x="565" y="525"/>
                          </a:lnTo>
                          <a:lnTo>
                            <a:pt x="560" y="525"/>
                          </a:lnTo>
                          <a:lnTo>
                            <a:pt x="556" y="525"/>
                          </a:lnTo>
                          <a:lnTo>
                            <a:pt x="552" y="525"/>
                          </a:lnTo>
                          <a:lnTo>
                            <a:pt x="547" y="525"/>
                          </a:lnTo>
                          <a:lnTo>
                            <a:pt x="543" y="525"/>
                          </a:lnTo>
                          <a:lnTo>
                            <a:pt x="538" y="525"/>
                          </a:lnTo>
                          <a:lnTo>
                            <a:pt x="534" y="525"/>
                          </a:lnTo>
                          <a:lnTo>
                            <a:pt x="528" y="527"/>
                          </a:lnTo>
                          <a:lnTo>
                            <a:pt x="525" y="527"/>
                          </a:lnTo>
                          <a:lnTo>
                            <a:pt x="521" y="527"/>
                          </a:lnTo>
                          <a:lnTo>
                            <a:pt x="517" y="527"/>
                          </a:lnTo>
                          <a:lnTo>
                            <a:pt x="513" y="528"/>
                          </a:lnTo>
                          <a:lnTo>
                            <a:pt x="508" y="528"/>
                          </a:lnTo>
                          <a:lnTo>
                            <a:pt x="503" y="528"/>
                          </a:lnTo>
                          <a:lnTo>
                            <a:pt x="501" y="528"/>
                          </a:lnTo>
                          <a:lnTo>
                            <a:pt x="498" y="528"/>
                          </a:lnTo>
                          <a:lnTo>
                            <a:pt x="494" y="528"/>
                          </a:lnTo>
                          <a:lnTo>
                            <a:pt x="490" y="528"/>
                          </a:lnTo>
                          <a:lnTo>
                            <a:pt x="486" y="528"/>
                          </a:lnTo>
                          <a:lnTo>
                            <a:pt x="483" y="528"/>
                          </a:lnTo>
                          <a:lnTo>
                            <a:pt x="481" y="528"/>
                          </a:lnTo>
                          <a:lnTo>
                            <a:pt x="477" y="528"/>
                          </a:lnTo>
                          <a:lnTo>
                            <a:pt x="475" y="528"/>
                          </a:lnTo>
                          <a:lnTo>
                            <a:pt x="473" y="529"/>
                          </a:lnTo>
                          <a:lnTo>
                            <a:pt x="468" y="529"/>
                          </a:lnTo>
                          <a:lnTo>
                            <a:pt x="463" y="530"/>
                          </a:lnTo>
                          <a:lnTo>
                            <a:pt x="461" y="530"/>
                          </a:lnTo>
                          <a:lnTo>
                            <a:pt x="458" y="530"/>
                          </a:lnTo>
                          <a:lnTo>
                            <a:pt x="456" y="530"/>
                          </a:lnTo>
                          <a:lnTo>
                            <a:pt x="445" y="530"/>
                          </a:lnTo>
                          <a:lnTo>
                            <a:pt x="436" y="530"/>
                          </a:lnTo>
                          <a:lnTo>
                            <a:pt x="425" y="530"/>
                          </a:lnTo>
                          <a:lnTo>
                            <a:pt x="414" y="530"/>
                          </a:lnTo>
                          <a:lnTo>
                            <a:pt x="405" y="530"/>
                          </a:lnTo>
                          <a:lnTo>
                            <a:pt x="394" y="530"/>
                          </a:lnTo>
                          <a:lnTo>
                            <a:pt x="385" y="530"/>
                          </a:lnTo>
                          <a:lnTo>
                            <a:pt x="374" y="531"/>
                          </a:lnTo>
                          <a:lnTo>
                            <a:pt x="365" y="530"/>
                          </a:lnTo>
                          <a:lnTo>
                            <a:pt x="354" y="530"/>
                          </a:lnTo>
                          <a:lnTo>
                            <a:pt x="344" y="530"/>
                          </a:lnTo>
                          <a:lnTo>
                            <a:pt x="336" y="530"/>
                          </a:lnTo>
                          <a:lnTo>
                            <a:pt x="327" y="530"/>
                          </a:lnTo>
                          <a:lnTo>
                            <a:pt x="317" y="530"/>
                          </a:lnTo>
                          <a:lnTo>
                            <a:pt x="309" y="530"/>
                          </a:lnTo>
                          <a:lnTo>
                            <a:pt x="299" y="530"/>
                          </a:lnTo>
                          <a:lnTo>
                            <a:pt x="291" y="530"/>
                          </a:lnTo>
                          <a:lnTo>
                            <a:pt x="280" y="530"/>
                          </a:lnTo>
                          <a:lnTo>
                            <a:pt x="273" y="529"/>
                          </a:lnTo>
                          <a:lnTo>
                            <a:pt x="264" y="529"/>
                          </a:lnTo>
                          <a:lnTo>
                            <a:pt x="255" y="528"/>
                          </a:lnTo>
                          <a:lnTo>
                            <a:pt x="247" y="528"/>
                          </a:lnTo>
                          <a:lnTo>
                            <a:pt x="239" y="528"/>
                          </a:lnTo>
                          <a:lnTo>
                            <a:pt x="232" y="528"/>
                          </a:lnTo>
                          <a:lnTo>
                            <a:pt x="223" y="527"/>
                          </a:lnTo>
                          <a:lnTo>
                            <a:pt x="215" y="527"/>
                          </a:lnTo>
                          <a:lnTo>
                            <a:pt x="208" y="525"/>
                          </a:lnTo>
                          <a:lnTo>
                            <a:pt x="201" y="525"/>
                          </a:lnTo>
                          <a:lnTo>
                            <a:pt x="194" y="525"/>
                          </a:lnTo>
                          <a:lnTo>
                            <a:pt x="187" y="525"/>
                          </a:lnTo>
                          <a:lnTo>
                            <a:pt x="180" y="524"/>
                          </a:lnTo>
                          <a:lnTo>
                            <a:pt x="174" y="524"/>
                          </a:lnTo>
                          <a:lnTo>
                            <a:pt x="167" y="523"/>
                          </a:lnTo>
                          <a:lnTo>
                            <a:pt x="161" y="523"/>
                          </a:lnTo>
                          <a:lnTo>
                            <a:pt x="155" y="522"/>
                          </a:lnTo>
                          <a:lnTo>
                            <a:pt x="149" y="522"/>
                          </a:lnTo>
                          <a:lnTo>
                            <a:pt x="142" y="521"/>
                          </a:lnTo>
                          <a:lnTo>
                            <a:pt x="137" y="521"/>
                          </a:lnTo>
                          <a:lnTo>
                            <a:pt x="131" y="520"/>
                          </a:lnTo>
                          <a:lnTo>
                            <a:pt x="126" y="520"/>
                          </a:lnTo>
                          <a:lnTo>
                            <a:pt x="120" y="518"/>
                          </a:lnTo>
                          <a:lnTo>
                            <a:pt x="115" y="518"/>
                          </a:lnTo>
                          <a:lnTo>
                            <a:pt x="110" y="518"/>
                          </a:lnTo>
                          <a:lnTo>
                            <a:pt x="106" y="518"/>
                          </a:lnTo>
                          <a:lnTo>
                            <a:pt x="101" y="517"/>
                          </a:lnTo>
                          <a:lnTo>
                            <a:pt x="97" y="517"/>
                          </a:lnTo>
                          <a:lnTo>
                            <a:pt x="94" y="516"/>
                          </a:lnTo>
                          <a:lnTo>
                            <a:pt x="89" y="516"/>
                          </a:lnTo>
                          <a:lnTo>
                            <a:pt x="86" y="515"/>
                          </a:lnTo>
                          <a:lnTo>
                            <a:pt x="82" y="515"/>
                          </a:lnTo>
                          <a:lnTo>
                            <a:pt x="80" y="515"/>
                          </a:lnTo>
                          <a:lnTo>
                            <a:pt x="76" y="515"/>
                          </a:lnTo>
                          <a:lnTo>
                            <a:pt x="73" y="514"/>
                          </a:lnTo>
                          <a:lnTo>
                            <a:pt x="70" y="512"/>
                          </a:lnTo>
                          <a:lnTo>
                            <a:pt x="68" y="512"/>
                          </a:lnTo>
                          <a:lnTo>
                            <a:pt x="63" y="512"/>
                          </a:lnTo>
                          <a:lnTo>
                            <a:pt x="61" y="512"/>
                          </a:lnTo>
                          <a:lnTo>
                            <a:pt x="60" y="512"/>
                          </a:lnTo>
                          <a:lnTo>
                            <a:pt x="56" y="509"/>
                          </a:lnTo>
                          <a:lnTo>
                            <a:pt x="51" y="506"/>
                          </a:lnTo>
                          <a:lnTo>
                            <a:pt x="48" y="503"/>
                          </a:lnTo>
                          <a:lnTo>
                            <a:pt x="44" y="499"/>
                          </a:lnTo>
                          <a:lnTo>
                            <a:pt x="41" y="495"/>
                          </a:lnTo>
                          <a:lnTo>
                            <a:pt x="37" y="490"/>
                          </a:lnTo>
                          <a:lnTo>
                            <a:pt x="34" y="485"/>
                          </a:lnTo>
                          <a:lnTo>
                            <a:pt x="31" y="480"/>
                          </a:lnTo>
                          <a:lnTo>
                            <a:pt x="30" y="477"/>
                          </a:lnTo>
                          <a:lnTo>
                            <a:pt x="28" y="473"/>
                          </a:lnTo>
                          <a:lnTo>
                            <a:pt x="26" y="470"/>
                          </a:lnTo>
                          <a:lnTo>
                            <a:pt x="25" y="467"/>
                          </a:lnTo>
                          <a:lnTo>
                            <a:pt x="24" y="464"/>
                          </a:lnTo>
                          <a:lnTo>
                            <a:pt x="23" y="460"/>
                          </a:lnTo>
                          <a:lnTo>
                            <a:pt x="22" y="457"/>
                          </a:lnTo>
                          <a:lnTo>
                            <a:pt x="21" y="454"/>
                          </a:lnTo>
                          <a:lnTo>
                            <a:pt x="19" y="451"/>
                          </a:lnTo>
                          <a:lnTo>
                            <a:pt x="18" y="447"/>
                          </a:lnTo>
                          <a:lnTo>
                            <a:pt x="17" y="444"/>
                          </a:lnTo>
                          <a:lnTo>
                            <a:pt x="16" y="440"/>
                          </a:lnTo>
                          <a:lnTo>
                            <a:pt x="15" y="436"/>
                          </a:lnTo>
                          <a:lnTo>
                            <a:pt x="15" y="433"/>
                          </a:lnTo>
                          <a:lnTo>
                            <a:pt x="13" y="429"/>
                          </a:lnTo>
                          <a:lnTo>
                            <a:pt x="12" y="426"/>
                          </a:lnTo>
                          <a:lnTo>
                            <a:pt x="11" y="421"/>
                          </a:lnTo>
                          <a:lnTo>
                            <a:pt x="11" y="417"/>
                          </a:lnTo>
                          <a:lnTo>
                            <a:pt x="10" y="414"/>
                          </a:lnTo>
                          <a:lnTo>
                            <a:pt x="9" y="409"/>
                          </a:lnTo>
                          <a:lnTo>
                            <a:pt x="8" y="404"/>
                          </a:lnTo>
                          <a:lnTo>
                            <a:pt x="8" y="401"/>
                          </a:lnTo>
                          <a:lnTo>
                            <a:pt x="6" y="397"/>
                          </a:lnTo>
                          <a:lnTo>
                            <a:pt x="6" y="394"/>
                          </a:lnTo>
                          <a:lnTo>
                            <a:pt x="5" y="389"/>
                          </a:lnTo>
                          <a:lnTo>
                            <a:pt x="5" y="384"/>
                          </a:lnTo>
                          <a:lnTo>
                            <a:pt x="5" y="381"/>
                          </a:lnTo>
                          <a:lnTo>
                            <a:pt x="5" y="376"/>
                          </a:lnTo>
                          <a:lnTo>
                            <a:pt x="4" y="372"/>
                          </a:lnTo>
                          <a:lnTo>
                            <a:pt x="3" y="369"/>
                          </a:lnTo>
                          <a:lnTo>
                            <a:pt x="3" y="363"/>
                          </a:lnTo>
                          <a:lnTo>
                            <a:pt x="3" y="360"/>
                          </a:lnTo>
                          <a:lnTo>
                            <a:pt x="3" y="356"/>
                          </a:lnTo>
                          <a:lnTo>
                            <a:pt x="2" y="351"/>
                          </a:lnTo>
                          <a:lnTo>
                            <a:pt x="0" y="347"/>
                          </a:lnTo>
                          <a:lnTo>
                            <a:pt x="0" y="343"/>
                          </a:lnTo>
                          <a:lnTo>
                            <a:pt x="0" y="338"/>
                          </a:lnTo>
                          <a:lnTo>
                            <a:pt x="0" y="334"/>
                          </a:lnTo>
                          <a:lnTo>
                            <a:pt x="0" y="330"/>
                          </a:lnTo>
                          <a:lnTo>
                            <a:pt x="0" y="325"/>
                          </a:lnTo>
                          <a:lnTo>
                            <a:pt x="0" y="321"/>
                          </a:lnTo>
                          <a:lnTo>
                            <a:pt x="0" y="317"/>
                          </a:lnTo>
                          <a:lnTo>
                            <a:pt x="0" y="313"/>
                          </a:lnTo>
                          <a:lnTo>
                            <a:pt x="0" y="308"/>
                          </a:lnTo>
                          <a:lnTo>
                            <a:pt x="0" y="303"/>
                          </a:lnTo>
                          <a:lnTo>
                            <a:pt x="0" y="300"/>
                          </a:lnTo>
                          <a:lnTo>
                            <a:pt x="0" y="295"/>
                          </a:lnTo>
                          <a:lnTo>
                            <a:pt x="0" y="292"/>
                          </a:lnTo>
                          <a:lnTo>
                            <a:pt x="0" y="287"/>
                          </a:lnTo>
                          <a:lnTo>
                            <a:pt x="0" y="282"/>
                          </a:lnTo>
                          <a:lnTo>
                            <a:pt x="3" y="281"/>
                          </a:lnTo>
                          <a:lnTo>
                            <a:pt x="6" y="280"/>
                          </a:lnTo>
                          <a:lnTo>
                            <a:pt x="10" y="277"/>
                          </a:lnTo>
                          <a:lnTo>
                            <a:pt x="15" y="275"/>
                          </a:lnTo>
                          <a:lnTo>
                            <a:pt x="18" y="271"/>
                          </a:lnTo>
                          <a:lnTo>
                            <a:pt x="22" y="268"/>
                          </a:lnTo>
                          <a:lnTo>
                            <a:pt x="24" y="264"/>
                          </a:lnTo>
                          <a:lnTo>
                            <a:pt x="28" y="260"/>
                          </a:lnTo>
                          <a:lnTo>
                            <a:pt x="30" y="255"/>
                          </a:lnTo>
                          <a:lnTo>
                            <a:pt x="31" y="250"/>
                          </a:lnTo>
                          <a:lnTo>
                            <a:pt x="32" y="246"/>
                          </a:lnTo>
                          <a:lnTo>
                            <a:pt x="32" y="242"/>
                          </a:lnTo>
                          <a:lnTo>
                            <a:pt x="31" y="238"/>
                          </a:lnTo>
                          <a:lnTo>
                            <a:pt x="29" y="235"/>
                          </a:lnTo>
                          <a:lnTo>
                            <a:pt x="26" y="233"/>
                          </a:lnTo>
                          <a:lnTo>
                            <a:pt x="25" y="231"/>
                          </a:lnTo>
                          <a:lnTo>
                            <a:pt x="23" y="231"/>
                          </a:lnTo>
                          <a:lnTo>
                            <a:pt x="21" y="230"/>
                          </a:lnTo>
                          <a:lnTo>
                            <a:pt x="16" y="235"/>
                          </a:lnTo>
                          <a:lnTo>
                            <a:pt x="11" y="239"/>
                          </a:lnTo>
                          <a:lnTo>
                            <a:pt x="8" y="242"/>
                          </a:lnTo>
                          <a:lnTo>
                            <a:pt x="5" y="244"/>
                          </a:lnTo>
                          <a:lnTo>
                            <a:pt x="3" y="246"/>
                          </a:lnTo>
                          <a:lnTo>
                            <a:pt x="0" y="249"/>
                          </a:lnTo>
                          <a:lnTo>
                            <a:pt x="0" y="246"/>
                          </a:lnTo>
                          <a:lnTo>
                            <a:pt x="0" y="244"/>
                          </a:lnTo>
                          <a:lnTo>
                            <a:pt x="0" y="242"/>
                          </a:lnTo>
                          <a:lnTo>
                            <a:pt x="0" y="239"/>
                          </a:lnTo>
                          <a:lnTo>
                            <a:pt x="0" y="236"/>
                          </a:lnTo>
                          <a:lnTo>
                            <a:pt x="0" y="233"/>
                          </a:lnTo>
                          <a:lnTo>
                            <a:pt x="0" y="231"/>
                          </a:lnTo>
                          <a:lnTo>
                            <a:pt x="2" y="229"/>
                          </a:lnTo>
                          <a:lnTo>
                            <a:pt x="2" y="225"/>
                          </a:lnTo>
                          <a:lnTo>
                            <a:pt x="2" y="223"/>
                          </a:lnTo>
                          <a:lnTo>
                            <a:pt x="2" y="219"/>
                          </a:lnTo>
                          <a:lnTo>
                            <a:pt x="3" y="217"/>
                          </a:lnTo>
                          <a:lnTo>
                            <a:pt x="3" y="214"/>
                          </a:lnTo>
                          <a:lnTo>
                            <a:pt x="3" y="211"/>
                          </a:lnTo>
                          <a:lnTo>
                            <a:pt x="3" y="208"/>
                          </a:lnTo>
                          <a:lnTo>
                            <a:pt x="3" y="206"/>
                          </a:lnTo>
                          <a:lnTo>
                            <a:pt x="3" y="204"/>
                          </a:lnTo>
                          <a:lnTo>
                            <a:pt x="3" y="201"/>
                          </a:lnTo>
                          <a:lnTo>
                            <a:pt x="3" y="198"/>
                          </a:lnTo>
                          <a:lnTo>
                            <a:pt x="3" y="195"/>
                          </a:lnTo>
                          <a:lnTo>
                            <a:pt x="3" y="192"/>
                          </a:lnTo>
                          <a:lnTo>
                            <a:pt x="4" y="190"/>
                          </a:lnTo>
                          <a:lnTo>
                            <a:pt x="5" y="186"/>
                          </a:lnTo>
                          <a:lnTo>
                            <a:pt x="5" y="184"/>
                          </a:lnTo>
                          <a:lnTo>
                            <a:pt x="5" y="181"/>
                          </a:lnTo>
                          <a:lnTo>
                            <a:pt x="5" y="178"/>
                          </a:lnTo>
                          <a:lnTo>
                            <a:pt x="5" y="175"/>
                          </a:lnTo>
                          <a:lnTo>
                            <a:pt x="5" y="172"/>
                          </a:lnTo>
                          <a:lnTo>
                            <a:pt x="5" y="169"/>
                          </a:lnTo>
                          <a:lnTo>
                            <a:pt x="5" y="166"/>
                          </a:lnTo>
                          <a:lnTo>
                            <a:pt x="6" y="163"/>
                          </a:lnTo>
                          <a:lnTo>
                            <a:pt x="6" y="161"/>
                          </a:lnTo>
                          <a:lnTo>
                            <a:pt x="8" y="165"/>
                          </a:lnTo>
                          <a:lnTo>
                            <a:pt x="11" y="167"/>
                          </a:lnTo>
                          <a:lnTo>
                            <a:pt x="13" y="167"/>
                          </a:lnTo>
                          <a:lnTo>
                            <a:pt x="16" y="168"/>
                          </a:lnTo>
                          <a:lnTo>
                            <a:pt x="19" y="168"/>
                          </a:lnTo>
                          <a:lnTo>
                            <a:pt x="23" y="168"/>
                          </a:lnTo>
                          <a:lnTo>
                            <a:pt x="25" y="166"/>
                          </a:lnTo>
                          <a:lnTo>
                            <a:pt x="29" y="166"/>
                          </a:lnTo>
                          <a:lnTo>
                            <a:pt x="32" y="163"/>
                          </a:lnTo>
                          <a:lnTo>
                            <a:pt x="36" y="162"/>
                          </a:lnTo>
                          <a:lnTo>
                            <a:pt x="40" y="160"/>
                          </a:lnTo>
                          <a:lnTo>
                            <a:pt x="43" y="159"/>
                          </a:lnTo>
                          <a:lnTo>
                            <a:pt x="47" y="155"/>
                          </a:lnTo>
                          <a:lnTo>
                            <a:pt x="50" y="153"/>
                          </a:lnTo>
                          <a:lnTo>
                            <a:pt x="53" y="150"/>
                          </a:lnTo>
                          <a:lnTo>
                            <a:pt x="56" y="147"/>
                          </a:lnTo>
                          <a:lnTo>
                            <a:pt x="59" y="143"/>
                          </a:lnTo>
                          <a:lnTo>
                            <a:pt x="61" y="141"/>
                          </a:lnTo>
                          <a:lnTo>
                            <a:pt x="62" y="136"/>
                          </a:lnTo>
                          <a:lnTo>
                            <a:pt x="64" y="133"/>
                          </a:lnTo>
                          <a:lnTo>
                            <a:pt x="66" y="129"/>
                          </a:lnTo>
                          <a:lnTo>
                            <a:pt x="66" y="125"/>
                          </a:lnTo>
                          <a:lnTo>
                            <a:pt x="66" y="122"/>
                          </a:lnTo>
                          <a:lnTo>
                            <a:pt x="66" y="117"/>
                          </a:lnTo>
                          <a:lnTo>
                            <a:pt x="63" y="114"/>
                          </a:lnTo>
                          <a:lnTo>
                            <a:pt x="62" y="110"/>
                          </a:lnTo>
                          <a:lnTo>
                            <a:pt x="59" y="105"/>
                          </a:lnTo>
                          <a:lnTo>
                            <a:pt x="56" y="102"/>
                          </a:lnTo>
                          <a:lnTo>
                            <a:pt x="51" y="97"/>
                          </a:lnTo>
                          <a:lnTo>
                            <a:pt x="47" y="95"/>
                          </a:lnTo>
                          <a:lnTo>
                            <a:pt x="44" y="97"/>
                          </a:lnTo>
                          <a:lnTo>
                            <a:pt x="42" y="99"/>
                          </a:lnTo>
                          <a:lnTo>
                            <a:pt x="40" y="103"/>
                          </a:lnTo>
                          <a:lnTo>
                            <a:pt x="38" y="105"/>
                          </a:lnTo>
                          <a:lnTo>
                            <a:pt x="35" y="110"/>
                          </a:lnTo>
                          <a:lnTo>
                            <a:pt x="32" y="112"/>
                          </a:lnTo>
                          <a:lnTo>
                            <a:pt x="30" y="115"/>
                          </a:lnTo>
                          <a:lnTo>
                            <a:pt x="29" y="117"/>
                          </a:lnTo>
                          <a:lnTo>
                            <a:pt x="25" y="121"/>
                          </a:lnTo>
                          <a:lnTo>
                            <a:pt x="24" y="123"/>
                          </a:lnTo>
                          <a:lnTo>
                            <a:pt x="22" y="125"/>
                          </a:lnTo>
                          <a:lnTo>
                            <a:pt x="19" y="129"/>
                          </a:lnTo>
                          <a:lnTo>
                            <a:pt x="16" y="134"/>
                          </a:lnTo>
                          <a:lnTo>
                            <a:pt x="13" y="138"/>
                          </a:lnTo>
                          <a:lnTo>
                            <a:pt x="10" y="142"/>
                          </a:lnTo>
                          <a:lnTo>
                            <a:pt x="9" y="147"/>
                          </a:lnTo>
                          <a:lnTo>
                            <a:pt x="8" y="150"/>
                          </a:lnTo>
                          <a:lnTo>
                            <a:pt x="8" y="154"/>
                          </a:lnTo>
                          <a:lnTo>
                            <a:pt x="8" y="150"/>
                          </a:lnTo>
                          <a:lnTo>
                            <a:pt x="8" y="147"/>
                          </a:lnTo>
                          <a:lnTo>
                            <a:pt x="8" y="143"/>
                          </a:lnTo>
                          <a:lnTo>
                            <a:pt x="8" y="140"/>
                          </a:lnTo>
                          <a:lnTo>
                            <a:pt x="8" y="135"/>
                          </a:lnTo>
                          <a:lnTo>
                            <a:pt x="9" y="133"/>
                          </a:lnTo>
                          <a:lnTo>
                            <a:pt x="9" y="128"/>
                          </a:lnTo>
                          <a:lnTo>
                            <a:pt x="10" y="125"/>
                          </a:lnTo>
                          <a:lnTo>
                            <a:pt x="10" y="121"/>
                          </a:lnTo>
                          <a:lnTo>
                            <a:pt x="10" y="117"/>
                          </a:lnTo>
                          <a:lnTo>
                            <a:pt x="10" y="115"/>
                          </a:lnTo>
                          <a:lnTo>
                            <a:pt x="10" y="110"/>
                          </a:lnTo>
                          <a:lnTo>
                            <a:pt x="10" y="108"/>
                          </a:lnTo>
                          <a:lnTo>
                            <a:pt x="11" y="104"/>
                          </a:lnTo>
                          <a:lnTo>
                            <a:pt x="11" y="100"/>
                          </a:lnTo>
                          <a:lnTo>
                            <a:pt x="12" y="97"/>
                          </a:lnTo>
                          <a:lnTo>
                            <a:pt x="12" y="95"/>
                          </a:lnTo>
                          <a:lnTo>
                            <a:pt x="12" y="91"/>
                          </a:lnTo>
                          <a:lnTo>
                            <a:pt x="12" y="87"/>
                          </a:lnTo>
                          <a:lnTo>
                            <a:pt x="12" y="85"/>
                          </a:lnTo>
                          <a:lnTo>
                            <a:pt x="12" y="81"/>
                          </a:lnTo>
                          <a:lnTo>
                            <a:pt x="13" y="78"/>
                          </a:lnTo>
                          <a:lnTo>
                            <a:pt x="13" y="74"/>
                          </a:lnTo>
                          <a:lnTo>
                            <a:pt x="15" y="72"/>
                          </a:lnTo>
                          <a:lnTo>
                            <a:pt x="15" y="70"/>
                          </a:lnTo>
                          <a:lnTo>
                            <a:pt x="15" y="67"/>
                          </a:lnTo>
                          <a:lnTo>
                            <a:pt x="15" y="64"/>
                          </a:lnTo>
                          <a:lnTo>
                            <a:pt x="15" y="61"/>
                          </a:lnTo>
                          <a:lnTo>
                            <a:pt x="15" y="58"/>
                          </a:lnTo>
                          <a:lnTo>
                            <a:pt x="16" y="55"/>
                          </a:lnTo>
                          <a:lnTo>
                            <a:pt x="16" y="53"/>
                          </a:lnTo>
                          <a:lnTo>
                            <a:pt x="17" y="51"/>
                          </a:lnTo>
                          <a:lnTo>
                            <a:pt x="17" y="47"/>
                          </a:lnTo>
                          <a:lnTo>
                            <a:pt x="17" y="45"/>
                          </a:lnTo>
                          <a:lnTo>
                            <a:pt x="17" y="41"/>
                          </a:lnTo>
                          <a:lnTo>
                            <a:pt x="17" y="40"/>
                          </a:lnTo>
                          <a:lnTo>
                            <a:pt x="18" y="35"/>
                          </a:lnTo>
                          <a:lnTo>
                            <a:pt x="18" y="32"/>
                          </a:lnTo>
                          <a:lnTo>
                            <a:pt x="18" y="27"/>
                          </a:lnTo>
                          <a:lnTo>
                            <a:pt x="19" y="23"/>
                          </a:lnTo>
                          <a:lnTo>
                            <a:pt x="19" y="20"/>
                          </a:lnTo>
                          <a:lnTo>
                            <a:pt x="21" y="16"/>
                          </a:lnTo>
                          <a:lnTo>
                            <a:pt x="21" y="14"/>
                          </a:lnTo>
                          <a:lnTo>
                            <a:pt x="21" y="11"/>
                          </a:lnTo>
                          <a:lnTo>
                            <a:pt x="21" y="9"/>
                          </a:lnTo>
                          <a:lnTo>
                            <a:pt x="21" y="8"/>
                          </a:lnTo>
                          <a:lnTo>
                            <a:pt x="21" y="5"/>
                          </a:lnTo>
                          <a:lnTo>
                            <a:pt x="22" y="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63" name="Freeform 217"/>
                    <p:cNvSpPr>
                      <a:spLocks/>
                    </p:cNvSpPr>
                    <p:nvPr/>
                  </p:nvSpPr>
                  <p:spPr bwMode="auto">
                    <a:xfrm>
                      <a:off x="5458" y="1947"/>
                      <a:ext cx="14" cy="10"/>
                    </a:xfrm>
                    <a:custGeom>
                      <a:avLst/>
                      <a:gdLst>
                        <a:gd name="T0" fmla="*/ 0 w 43"/>
                        <a:gd name="T1" fmla="*/ 0 h 31"/>
                        <a:gd name="T2" fmla="*/ 2 w 43"/>
                        <a:gd name="T3" fmla="*/ 0 h 31"/>
                        <a:gd name="T4" fmla="*/ 2 w 43"/>
                        <a:gd name="T5" fmla="*/ 0 h 31"/>
                        <a:gd name="T6" fmla="*/ 2 w 43"/>
                        <a:gd name="T7" fmla="*/ 0 h 31"/>
                        <a:gd name="T8" fmla="*/ 1 w 43"/>
                        <a:gd name="T9" fmla="*/ 0 h 31"/>
                        <a:gd name="T10" fmla="*/ 1 w 43"/>
                        <a:gd name="T11" fmla="*/ 0 h 31"/>
                        <a:gd name="T12" fmla="*/ 1 w 43"/>
                        <a:gd name="T13" fmla="*/ 0 h 31"/>
                        <a:gd name="T14" fmla="*/ 1 w 43"/>
                        <a:gd name="T15" fmla="*/ 1 h 31"/>
                        <a:gd name="T16" fmla="*/ 1 w 43"/>
                        <a:gd name="T17" fmla="*/ 1 h 31"/>
                        <a:gd name="T18" fmla="*/ 1 w 43"/>
                        <a:gd name="T19" fmla="*/ 1 h 31"/>
                        <a:gd name="T20" fmla="*/ 1 w 43"/>
                        <a:gd name="T21" fmla="*/ 1 h 31"/>
                        <a:gd name="T22" fmla="*/ 1 w 43"/>
                        <a:gd name="T23" fmla="*/ 1 h 31"/>
                        <a:gd name="T24" fmla="*/ 1 w 43"/>
                        <a:gd name="T25" fmla="*/ 1 h 31"/>
                        <a:gd name="T26" fmla="*/ 1 w 43"/>
                        <a:gd name="T27" fmla="*/ 1 h 31"/>
                        <a:gd name="T28" fmla="*/ 1 w 43"/>
                        <a:gd name="T29" fmla="*/ 1 h 31"/>
                        <a:gd name="T30" fmla="*/ 0 w 43"/>
                        <a:gd name="T31" fmla="*/ 1 h 31"/>
                        <a:gd name="T32" fmla="*/ 0 w 43"/>
                        <a:gd name="T33" fmla="*/ 1 h 31"/>
                        <a:gd name="T34" fmla="*/ 0 w 43"/>
                        <a:gd name="T35" fmla="*/ 1 h 31"/>
                        <a:gd name="T36" fmla="*/ 0 w 43"/>
                        <a:gd name="T37" fmla="*/ 1 h 31"/>
                        <a:gd name="T38" fmla="*/ 0 w 43"/>
                        <a:gd name="T39" fmla="*/ 0 h 31"/>
                        <a:gd name="T40" fmla="*/ 1 w 43"/>
                        <a:gd name="T41" fmla="*/ 0 h 31"/>
                        <a:gd name="T42" fmla="*/ 1 w 43"/>
                        <a:gd name="T43" fmla="*/ 0 h 31"/>
                        <a:gd name="T44" fmla="*/ 0 w 43"/>
                        <a:gd name="T45" fmla="*/ 0 h 31"/>
                        <a:gd name="T46" fmla="*/ 0 w 43"/>
                        <a:gd name="T47" fmla="*/ 0 h 31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43"/>
                        <a:gd name="T73" fmla="*/ 0 h 31"/>
                        <a:gd name="T74" fmla="*/ 43 w 43"/>
                        <a:gd name="T75" fmla="*/ 31 h 31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43" h="31">
                          <a:moveTo>
                            <a:pt x="0" y="0"/>
                          </a:moveTo>
                          <a:lnTo>
                            <a:pt x="43" y="3"/>
                          </a:lnTo>
                          <a:lnTo>
                            <a:pt x="42" y="6"/>
                          </a:lnTo>
                          <a:lnTo>
                            <a:pt x="41" y="9"/>
                          </a:lnTo>
                          <a:lnTo>
                            <a:pt x="40" y="11"/>
                          </a:lnTo>
                          <a:lnTo>
                            <a:pt x="37" y="13"/>
                          </a:lnTo>
                          <a:lnTo>
                            <a:pt x="37" y="16"/>
                          </a:lnTo>
                          <a:lnTo>
                            <a:pt x="35" y="18"/>
                          </a:lnTo>
                          <a:lnTo>
                            <a:pt x="33" y="20"/>
                          </a:lnTo>
                          <a:lnTo>
                            <a:pt x="32" y="23"/>
                          </a:lnTo>
                          <a:lnTo>
                            <a:pt x="30" y="26"/>
                          </a:lnTo>
                          <a:lnTo>
                            <a:pt x="26" y="29"/>
                          </a:lnTo>
                          <a:lnTo>
                            <a:pt x="20" y="31"/>
                          </a:lnTo>
                          <a:lnTo>
                            <a:pt x="16" y="30"/>
                          </a:lnTo>
                          <a:lnTo>
                            <a:pt x="13" y="28"/>
                          </a:lnTo>
                          <a:lnTo>
                            <a:pt x="13" y="24"/>
                          </a:lnTo>
                          <a:lnTo>
                            <a:pt x="13" y="20"/>
                          </a:lnTo>
                          <a:lnTo>
                            <a:pt x="13" y="17"/>
                          </a:lnTo>
                          <a:lnTo>
                            <a:pt x="13" y="13"/>
                          </a:lnTo>
                          <a:lnTo>
                            <a:pt x="14" y="11"/>
                          </a:lnTo>
                          <a:lnTo>
                            <a:pt x="15" y="1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64" name="Freeform 218"/>
                    <p:cNvSpPr>
                      <a:spLocks/>
                    </p:cNvSpPr>
                    <p:nvPr/>
                  </p:nvSpPr>
                  <p:spPr bwMode="auto">
                    <a:xfrm>
                      <a:off x="5487" y="1968"/>
                      <a:ext cx="19" cy="7"/>
                    </a:xfrm>
                    <a:custGeom>
                      <a:avLst/>
                      <a:gdLst>
                        <a:gd name="T0" fmla="*/ 2 w 57"/>
                        <a:gd name="T1" fmla="*/ 1 h 22"/>
                        <a:gd name="T2" fmla="*/ 0 w 57"/>
                        <a:gd name="T3" fmla="*/ 1 h 22"/>
                        <a:gd name="T4" fmla="*/ 1 w 57"/>
                        <a:gd name="T5" fmla="*/ 0 h 22"/>
                        <a:gd name="T6" fmla="*/ 1 w 57"/>
                        <a:gd name="T7" fmla="*/ 0 h 22"/>
                        <a:gd name="T8" fmla="*/ 1 w 57"/>
                        <a:gd name="T9" fmla="*/ 0 h 22"/>
                        <a:gd name="T10" fmla="*/ 1 w 57"/>
                        <a:gd name="T11" fmla="*/ 0 h 22"/>
                        <a:gd name="T12" fmla="*/ 1 w 57"/>
                        <a:gd name="T13" fmla="*/ 0 h 22"/>
                        <a:gd name="T14" fmla="*/ 1 w 57"/>
                        <a:gd name="T15" fmla="*/ 0 h 22"/>
                        <a:gd name="T16" fmla="*/ 1 w 57"/>
                        <a:gd name="T17" fmla="*/ 0 h 22"/>
                        <a:gd name="T18" fmla="*/ 2 w 57"/>
                        <a:gd name="T19" fmla="*/ 0 h 22"/>
                        <a:gd name="T20" fmla="*/ 2 w 57"/>
                        <a:gd name="T21" fmla="*/ 0 h 22"/>
                        <a:gd name="T22" fmla="*/ 2 w 57"/>
                        <a:gd name="T23" fmla="*/ 0 h 22"/>
                        <a:gd name="T24" fmla="*/ 2 w 57"/>
                        <a:gd name="T25" fmla="*/ 1 h 22"/>
                        <a:gd name="T26" fmla="*/ 2 w 57"/>
                        <a:gd name="T27" fmla="*/ 1 h 22"/>
                        <a:gd name="T28" fmla="*/ 2 w 57"/>
                        <a:gd name="T29" fmla="*/ 1 h 22"/>
                        <a:gd name="T30" fmla="*/ 2 w 57"/>
                        <a:gd name="T31" fmla="*/ 1 h 22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7"/>
                        <a:gd name="T49" fmla="*/ 0 h 22"/>
                        <a:gd name="T50" fmla="*/ 57 w 57"/>
                        <a:gd name="T51" fmla="*/ 22 h 22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7" h="22">
                          <a:moveTo>
                            <a:pt x="57" y="19"/>
                          </a:moveTo>
                          <a:lnTo>
                            <a:pt x="0" y="22"/>
                          </a:lnTo>
                          <a:lnTo>
                            <a:pt x="20" y="0"/>
                          </a:lnTo>
                          <a:lnTo>
                            <a:pt x="23" y="0"/>
                          </a:lnTo>
                          <a:lnTo>
                            <a:pt x="26" y="3"/>
                          </a:lnTo>
                          <a:lnTo>
                            <a:pt x="29" y="4"/>
                          </a:lnTo>
                          <a:lnTo>
                            <a:pt x="32" y="6"/>
                          </a:lnTo>
                          <a:lnTo>
                            <a:pt x="36" y="7"/>
                          </a:lnTo>
                          <a:lnTo>
                            <a:pt x="39" y="8"/>
                          </a:lnTo>
                          <a:lnTo>
                            <a:pt x="43" y="11"/>
                          </a:lnTo>
                          <a:lnTo>
                            <a:pt x="45" y="13"/>
                          </a:lnTo>
                          <a:lnTo>
                            <a:pt x="49" y="13"/>
                          </a:lnTo>
                          <a:lnTo>
                            <a:pt x="51" y="16"/>
                          </a:lnTo>
                          <a:lnTo>
                            <a:pt x="56" y="18"/>
                          </a:lnTo>
                          <a:lnTo>
                            <a:pt x="57" y="1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28779" name="Group 219"/>
              <p:cNvGrpSpPr>
                <a:grpSpLocks/>
              </p:cNvGrpSpPr>
              <p:nvPr/>
            </p:nvGrpSpPr>
            <p:grpSpPr bwMode="auto">
              <a:xfrm>
                <a:off x="288" y="2925"/>
                <a:ext cx="475" cy="442"/>
                <a:chOff x="192" y="1632"/>
                <a:chExt cx="475" cy="442"/>
              </a:xfrm>
            </p:grpSpPr>
            <p:sp>
              <p:nvSpPr>
                <p:cNvPr id="28795" name="Rectangle 220"/>
                <p:cNvSpPr>
                  <a:spLocks noChangeArrowheads="1"/>
                </p:cNvSpPr>
                <p:nvPr/>
              </p:nvSpPr>
              <p:spPr bwMode="auto">
                <a:xfrm>
                  <a:off x="278" y="1654"/>
                  <a:ext cx="288" cy="240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796" name="Rectangle 221"/>
                <p:cNvSpPr>
                  <a:spLocks noChangeArrowheads="1"/>
                </p:cNvSpPr>
                <p:nvPr/>
              </p:nvSpPr>
              <p:spPr bwMode="auto">
                <a:xfrm>
                  <a:off x="220" y="1956"/>
                  <a:ext cx="418" cy="96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28797" name="Group 222"/>
                <p:cNvGrpSpPr>
                  <a:grpSpLocks/>
                </p:cNvGrpSpPr>
                <p:nvPr/>
              </p:nvGrpSpPr>
              <p:grpSpPr bwMode="auto">
                <a:xfrm>
                  <a:off x="192" y="1632"/>
                  <a:ext cx="475" cy="442"/>
                  <a:chOff x="5285" y="1536"/>
                  <a:chExt cx="475" cy="442"/>
                </a:xfrm>
              </p:grpSpPr>
              <p:sp>
                <p:nvSpPr>
                  <p:cNvPr id="28798" name="Rectangle 223"/>
                  <p:cNvSpPr>
                    <a:spLocks noChangeArrowheads="1"/>
                  </p:cNvSpPr>
                  <p:nvPr/>
                </p:nvSpPr>
                <p:spPr bwMode="auto">
                  <a:xfrm>
                    <a:off x="5424" y="1612"/>
                    <a:ext cx="192" cy="144"/>
                  </a:xfrm>
                  <a:prstGeom prst="rect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grpSp>
                <p:nvGrpSpPr>
                  <p:cNvPr id="28799" name="Group 224"/>
                  <p:cNvGrpSpPr>
                    <a:grpSpLocks/>
                  </p:cNvGrpSpPr>
                  <p:nvPr/>
                </p:nvGrpSpPr>
                <p:grpSpPr bwMode="auto">
                  <a:xfrm>
                    <a:off x="5285" y="1536"/>
                    <a:ext cx="475" cy="442"/>
                    <a:chOff x="5285" y="1536"/>
                    <a:chExt cx="475" cy="442"/>
                  </a:xfrm>
                </p:grpSpPr>
                <p:sp>
                  <p:nvSpPr>
                    <p:cNvPr id="28800" name="Freeform 225"/>
                    <p:cNvSpPr>
                      <a:spLocks/>
                    </p:cNvSpPr>
                    <p:nvPr/>
                  </p:nvSpPr>
                  <p:spPr bwMode="auto">
                    <a:xfrm>
                      <a:off x="5365" y="1943"/>
                      <a:ext cx="369" cy="35"/>
                    </a:xfrm>
                    <a:custGeom>
                      <a:avLst/>
                      <a:gdLst>
                        <a:gd name="T0" fmla="*/ 33 w 1105"/>
                        <a:gd name="T1" fmla="*/ 0 h 104"/>
                        <a:gd name="T2" fmla="*/ 34 w 1105"/>
                        <a:gd name="T3" fmla="*/ 0 h 104"/>
                        <a:gd name="T4" fmla="*/ 34 w 1105"/>
                        <a:gd name="T5" fmla="*/ 0 h 104"/>
                        <a:gd name="T6" fmla="*/ 35 w 1105"/>
                        <a:gd name="T7" fmla="*/ 0 h 104"/>
                        <a:gd name="T8" fmla="*/ 36 w 1105"/>
                        <a:gd name="T9" fmla="*/ 0 h 104"/>
                        <a:gd name="T10" fmla="*/ 36 w 1105"/>
                        <a:gd name="T11" fmla="*/ 0 h 104"/>
                        <a:gd name="T12" fmla="*/ 37 w 1105"/>
                        <a:gd name="T13" fmla="*/ 0 h 104"/>
                        <a:gd name="T14" fmla="*/ 37 w 1105"/>
                        <a:gd name="T15" fmla="*/ 0 h 104"/>
                        <a:gd name="T16" fmla="*/ 38 w 1105"/>
                        <a:gd name="T17" fmla="*/ 0 h 104"/>
                        <a:gd name="T18" fmla="*/ 39 w 1105"/>
                        <a:gd name="T19" fmla="*/ 0 h 104"/>
                        <a:gd name="T20" fmla="*/ 39 w 1105"/>
                        <a:gd name="T21" fmla="*/ 0 h 104"/>
                        <a:gd name="T22" fmla="*/ 40 w 1105"/>
                        <a:gd name="T23" fmla="*/ 0 h 104"/>
                        <a:gd name="T24" fmla="*/ 41 w 1105"/>
                        <a:gd name="T25" fmla="*/ 0 h 104"/>
                        <a:gd name="T26" fmla="*/ 41 w 1105"/>
                        <a:gd name="T27" fmla="*/ 1 h 104"/>
                        <a:gd name="T28" fmla="*/ 41 w 1105"/>
                        <a:gd name="T29" fmla="*/ 1 h 104"/>
                        <a:gd name="T30" fmla="*/ 41 w 1105"/>
                        <a:gd name="T31" fmla="*/ 2 h 104"/>
                        <a:gd name="T32" fmla="*/ 40 w 1105"/>
                        <a:gd name="T33" fmla="*/ 2 h 104"/>
                        <a:gd name="T34" fmla="*/ 38 w 1105"/>
                        <a:gd name="T35" fmla="*/ 3 h 104"/>
                        <a:gd name="T36" fmla="*/ 35 w 1105"/>
                        <a:gd name="T37" fmla="*/ 3 h 104"/>
                        <a:gd name="T38" fmla="*/ 32 w 1105"/>
                        <a:gd name="T39" fmla="*/ 4 h 104"/>
                        <a:gd name="T40" fmla="*/ 29 w 1105"/>
                        <a:gd name="T41" fmla="*/ 4 h 104"/>
                        <a:gd name="T42" fmla="*/ 25 w 1105"/>
                        <a:gd name="T43" fmla="*/ 4 h 104"/>
                        <a:gd name="T44" fmla="*/ 21 w 1105"/>
                        <a:gd name="T45" fmla="*/ 4 h 104"/>
                        <a:gd name="T46" fmla="*/ 17 w 1105"/>
                        <a:gd name="T47" fmla="*/ 4 h 104"/>
                        <a:gd name="T48" fmla="*/ 13 w 1105"/>
                        <a:gd name="T49" fmla="*/ 4 h 104"/>
                        <a:gd name="T50" fmla="*/ 9 w 1105"/>
                        <a:gd name="T51" fmla="*/ 4 h 104"/>
                        <a:gd name="T52" fmla="*/ 6 w 1105"/>
                        <a:gd name="T53" fmla="*/ 4 h 104"/>
                        <a:gd name="T54" fmla="*/ 3 w 1105"/>
                        <a:gd name="T55" fmla="*/ 4 h 104"/>
                        <a:gd name="T56" fmla="*/ 1 w 1105"/>
                        <a:gd name="T57" fmla="*/ 4 h 104"/>
                        <a:gd name="T58" fmla="*/ 0 w 1105"/>
                        <a:gd name="T59" fmla="*/ 3 h 104"/>
                        <a:gd name="T60" fmla="*/ 0 w 1105"/>
                        <a:gd name="T61" fmla="*/ 3 h 104"/>
                        <a:gd name="T62" fmla="*/ 0 w 1105"/>
                        <a:gd name="T63" fmla="*/ 2 h 104"/>
                        <a:gd name="T64" fmla="*/ 1 w 1105"/>
                        <a:gd name="T65" fmla="*/ 2 h 104"/>
                        <a:gd name="T66" fmla="*/ 1 w 1105"/>
                        <a:gd name="T67" fmla="*/ 1 h 104"/>
                        <a:gd name="T68" fmla="*/ 2 w 1105"/>
                        <a:gd name="T69" fmla="*/ 1 h 104"/>
                        <a:gd name="T70" fmla="*/ 3 w 1105"/>
                        <a:gd name="T71" fmla="*/ 1 h 104"/>
                        <a:gd name="T72" fmla="*/ 4 w 1105"/>
                        <a:gd name="T73" fmla="*/ 1 h 104"/>
                        <a:gd name="T74" fmla="*/ 5 w 1105"/>
                        <a:gd name="T75" fmla="*/ 1 h 104"/>
                        <a:gd name="T76" fmla="*/ 5 w 1105"/>
                        <a:gd name="T77" fmla="*/ 1 h 104"/>
                        <a:gd name="T78" fmla="*/ 6 w 1105"/>
                        <a:gd name="T79" fmla="*/ 1 h 104"/>
                        <a:gd name="T80" fmla="*/ 7 w 1105"/>
                        <a:gd name="T81" fmla="*/ 1 h 104"/>
                        <a:gd name="T82" fmla="*/ 8 w 1105"/>
                        <a:gd name="T83" fmla="*/ 1 h 104"/>
                        <a:gd name="T84" fmla="*/ 9 w 1105"/>
                        <a:gd name="T85" fmla="*/ 1 h 104"/>
                        <a:gd name="T86" fmla="*/ 10 w 1105"/>
                        <a:gd name="T87" fmla="*/ 1 h 104"/>
                        <a:gd name="T88" fmla="*/ 11 w 1105"/>
                        <a:gd name="T89" fmla="*/ 1 h 104"/>
                        <a:gd name="T90" fmla="*/ 13 w 1105"/>
                        <a:gd name="T91" fmla="*/ 1 h 104"/>
                        <a:gd name="T92" fmla="*/ 14 w 1105"/>
                        <a:gd name="T93" fmla="*/ 1 h 104"/>
                        <a:gd name="T94" fmla="*/ 16 w 1105"/>
                        <a:gd name="T95" fmla="*/ 1 h 104"/>
                        <a:gd name="T96" fmla="*/ 18 w 1105"/>
                        <a:gd name="T97" fmla="*/ 1 h 104"/>
                        <a:gd name="T98" fmla="*/ 19 w 1105"/>
                        <a:gd name="T99" fmla="*/ 1 h 104"/>
                        <a:gd name="T100" fmla="*/ 21 w 1105"/>
                        <a:gd name="T101" fmla="*/ 1 h 104"/>
                        <a:gd name="T102" fmla="*/ 23 w 1105"/>
                        <a:gd name="T103" fmla="*/ 1 h 104"/>
                        <a:gd name="T104" fmla="*/ 25 w 1105"/>
                        <a:gd name="T105" fmla="*/ 1 h 104"/>
                        <a:gd name="T106" fmla="*/ 27 w 1105"/>
                        <a:gd name="T107" fmla="*/ 1 h 104"/>
                        <a:gd name="T108" fmla="*/ 28 w 1105"/>
                        <a:gd name="T109" fmla="*/ 1 h 104"/>
                        <a:gd name="T110" fmla="*/ 30 w 1105"/>
                        <a:gd name="T111" fmla="*/ 1 h 104"/>
                        <a:gd name="T112" fmla="*/ 32 w 1105"/>
                        <a:gd name="T113" fmla="*/ 0 h 104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w 1105"/>
                        <a:gd name="T172" fmla="*/ 0 h 104"/>
                        <a:gd name="T173" fmla="*/ 1105 w 1105"/>
                        <a:gd name="T174" fmla="*/ 104 h 104"/>
                      </a:gdLst>
                      <a:ahLst/>
                      <a:cxnLst>
                        <a:cxn ang="T114">
                          <a:pos x="T0" y="T1"/>
                        </a:cxn>
                        <a:cxn ang="T115">
                          <a:pos x="T2" y="T3"/>
                        </a:cxn>
                        <a:cxn ang="T116">
                          <a:pos x="T4" y="T5"/>
                        </a:cxn>
                        <a:cxn ang="T117">
                          <a:pos x="T6" y="T7"/>
                        </a:cxn>
                        <a:cxn ang="T118">
                          <a:pos x="T8" y="T9"/>
                        </a:cxn>
                        <a:cxn ang="T119">
                          <a:pos x="T10" y="T11"/>
                        </a:cxn>
                        <a:cxn ang="T120">
                          <a:pos x="T12" y="T13"/>
                        </a:cxn>
                        <a:cxn ang="T121">
                          <a:pos x="T14" y="T15"/>
                        </a:cxn>
                        <a:cxn ang="T122">
                          <a:pos x="T16" y="T17"/>
                        </a:cxn>
                        <a:cxn ang="T123">
                          <a:pos x="T18" y="T19"/>
                        </a:cxn>
                        <a:cxn ang="T124">
                          <a:pos x="T20" y="T21"/>
                        </a:cxn>
                        <a:cxn ang="T125">
                          <a:pos x="T22" y="T23"/>
                        </a:cxn>
                        <a:cxn ang="T126">
                          <a:pos x="T24" y="T25"/>
                        </a:cxn>
                        <a:cxn ang="T127">
                          <a:pos x="T26" y="T27"/>
                        </a:cxn>
                        <a:cxn ang="T128">
                          <a:pos x="T28" y="T29"/>
                        </a:cxn>
                        <a:cxn ang="T129">
                          <a:pos x="T30" y="T31"/>
                        </a:cxn>
                        <a:cxn ang="T130">
                          <a:pos x="T32" y="T33"/>
                        </a:cxn>
                        <a:cxn ang="T131">
                          <a:pos x="T34" y="T35"/>
                        </a:cxn>
                        <a:cxn ang="T132">
                          <a:pos x="T36" y="T37"/>
                        </a:cxn>
                        <a:cxn ang="T133">
                          <a:pos x="T38" y="T39"/>
                        </a:cxn>
                        <a:cxn ang="T134">
                          <a:pos x="T40" y="T41"/>
                        </a:cxn>
                        <a:cxn ang="T135">
                          <a:pos x="T42" y="T43"/>
                        </a:cxn>
                        <a:cxn ang="T136">
                          <a:pos x="T44" y="T45"/>
                        </a:cxn>
                        <a:cxn ang="T137">
                          <a:pos x="T46" y="T47"/>
                        </a:cxn>
                        <a:cxn ang="T138">
                          <a:pos x="T48" y="T49"/>
                        </a:cxn>
                        <a:cxn ang="T139">
                          <a:pos x="T50" y="T51"/>
                        </a:cxn>
                        <a:cxn ang="T140">
                          <a:pos x="T52" y="T53"/>
                        </a:cxn>
                        <a:cxn ang="T141">
                          <a:pos x="T54" y="T55"/>
                        </a:cxn>
                        <a:cxn ang="T142">
                          <a:pos x="T56" y="T57"/>
                        </a:cxn>
                        <a:cxn ang="T143">
                          <a:pos x="T58" y="T59"/>
                        </a:cxn>
                        <a:cxn ang="T144">
                          <a:pos x="T60" y="T61"/>
                        </a:cxn>
                        <a:cxn ang="T145">
                          <a:pos x="T62" y="T63"/>
                        </a:cxn>
                        <a:cxn ang="T146">
                          <a:pos x="T64" y="T65"/>
                        </a:cxn>
                        <a:cxn ang="T147">
                          <a:pos x="T66" y="T67"/>
                        </a:cxn>
                        <a:cxn ang="T148">
                          <a:pos x="T68" y="T69"/>
                        </a:cxn>
                        <a:cxn ang="T149">
                          <a:pos x="T70" y="T71"/>
                        </a:cxn>
                        <a:cxn ang="T150">
                          <a:pos x="T72" y="T73"/>
                        </a:cxn>
                        <a:cxn ang="T151">
                          <a:pos x="T74" y="T75"/>
                        </a:cxn>
                        <a:cxn ang="T152">
                          <a:pos x="T76" y="T77"/>
                        </a:cxn>
                        <a:cxn ang="T153">
                          <a:pos x="T78" y="T79"/>
                        </a:cxn>
                        <a:cxn ang="T154">
                          <a:pos x="T80" y="T81"/>
                        </a:cxn>
                        <a:cxn ang="T155">
                          <a:pos x="T82" y="T83"/>
                        </a:cxn>
                        <a:cxn ang="T156">
                          <a:pos x="T84" y="T85"/>
                        </a:cxn>
                        <a:cxn ang="T157">
                          <a:pos x="T86" y="T87"/>
                        </a:cxn>
                        <a:cxn ang="T158">
                          <a:pos x="T88" y="T89"/>
                        </a:cxn>
                        <a:cxn ang="T159">
                          <a:pos x="T90" y="T91"/>
                        </a:cxn>
                        <a:cxn ang="T160">
                          <a:pos x="T92" y="T93"/>
                        </a:cxn>
                        <a:cxn ang="T161">
                          <a:pos x="T94" y="T95"/>
                        </a:cxn>
                        <a:cxn ang="T162">
                          <a:pos x="T96" y="T97"/>
                        </a:cxn>
                        <a:cxn ang="T163">
                          <a:pos x="T98" y="T99"/>
                        </a:cxn>
                        <a:cxn ang="T164">
                          <a:pos x="T100" y="T101"/>
                        </a:cxn>
                        <a:cxn ang="T165">
                          <a:pos x="T102" y="T103"/>
                        </a:cxn>
                        <a:cxn ang="T166">
                          <a:pos x="T104" y="T105"/>
                        </a:cxn>
                        <a:cxn ang="T167">
                          <a:pos x="T106" y="T107"/>
                        </a:cxn>
                        <a:cxn ang="T168">
                          <a:pos x="T108" y="T109"/>
                        </a:cxn>
                        <a:cxn ang="T169">
                          <a:pos x="T110" y="T111"/>
                        </a:cxn>
                        <a:cxn ang="T170">
                          <a:pos x="T112" y="T113"/>
                        </a:cxn>
                      </a:cxnLst>
                      <a:rect l="T171" t="T172" r="T173" b="T174"/>
                      <a:pathLst>
                        <a:path w="1105" h="104">
                          <a:moveTo>
                            <a:pt x="872" y="13"/>
                          </a:moveTo>
                          <a:lnTo>
                            <a:pt x="876" y="13"/>
                          </a:lnTo>
                          <a:lnTo>
                            <a:pt x="879" y="13"/>
                          </a:lnTo>
                          <a:lnTo>
                            <a:pt x="883" y="13"/>
                          </a:lnTo>
                          <a:lnTo>
                            <a:pt x="886" y="13"/>
                          </a:lnTo>
                          <a:lnTo>
                            <a:pt x="890" y="13"/>
                          </a:lnTo>
                          <a:lnTo>
                            <a:pt x="893" y="13"/>
                          </a:lnTo>
                          <a:lnTo>
                            <a:pt x="897" y="13"/>
                          </a:lnTo>
                          <a:lnTo>
                            <a:pt x="900" y="13"/>
                          </a:lnTo>
                          <a:lnTo>
                            <a:pt x="904" y="13"/>
                          </a:lnTo>
                          <a:lnTo>
                            <a:pt x="909" y="13"/>
                          </a:lnTo>
                          <a:lnTo>
                            <a:pt x="911" y="13"/>
                          </a:lnTo>
                          <a:lnTo>
                            <a:pt x="916" y="13"/>
                          </a:lnTo>
                          <a:lnTo>
                            <a:pt x="918" y="11"/>
                          </a:lnTo>
                          <a:lnTo>
                            <a:pt x="923" y="11"/>
                          </a:lnTo>
                          <a:lnTo>
                            <a:pt x="927" y="11"/>
                          </a:lnTo>
                          <a:lnTo>
                            <a:pt x="930" y="11"/>
                          </a:lnTo>
                          <a:lnTo>
                            <a:pt x="932" y="10"/>
                          </a:lnTo>
                          <a:lnTo>
                            <a:pt x="936" y="10"/>
                          </a:lnTo>
                          <a:lnTo>
                            <a:pt x="940" y="10"/>
                          </a:lnTo>
                          <a:lnTo>
                            <a:pt x="943" y="10"/>
                          </a:lnTo>
                          <a:lnTo>
                            <a:pt x="947" y="9"/>
                          </a:lnTo>
                          <a:lnTo>
                            <a:pt x="950" y="9"/>
                          </a:lnTo>
                          <a:lnTo>
                            <a:pt x="954" y="8"/>
                          </a:lnTo>
                          <a:lnTo>
                            <a:pt x="957" y="8"/>
                          </a:lnTo>
                          <a:lnTo>
                            <a:pt x="960" y="8"/>
                          </a:lnTo>
                          <a:lnTo>
                            <a:pt x="964" y="8"/>
                          </a:lnTo>
                          <a:lnTo>
                            <a:pt x="967" y="7"/>
                          </a:lnTo>
                          <a:lnTo>
                            <a:pt x="972" y="7"/>
                          </a:lnTo>
                          <a:lnTo>
                            <a:pt x="974" y="5"/>
                          </a:lnTo>
                          <a:lnTo>
                            <a:pt x="978" y="5"/>
                          </a:lnTo>
                          <a:lnTo>
                            <a:pt x="981" y="5"/>
                          </a:lnTo>
                          <a:lnTo>
                            <a:pt x="985" y="5"/>
                          </a:lnTo>
                          <a:lnTo>
                            <a:pt x="988" y="4"/>
                          </a:lnTo>
                          <a:lnTo>
                            <a:pt x="992" y="3"/>
                          </a:lnTo>
                          <a:lnTo>
                            <a:pt x="994" y="3"/>
                          </a:lnTo>
                          <a:lnTo>
                            <a:pt x="998" y="3"/>
                          </a:lnTo>
                          <a:lnTo>
                            <a:pt x="1001" y="3"/>
                          </a:lnTo>
                          <a:lnTo>
                            <a:pt x="1005" y="2"/>
                          </a:lnTo>
                          <a:lnTo>
                            <a:pt x="1007" y="2"/>
                          </a:lnTo>
                          <a:lnTo>
                            <a:pt x="1012" y="2"/>
                          </a:lnTo>
                          <a:lnTo>
                            <a:pt x="1014" y="1"/>
                          </a:lnTo>
                          <a:lnTo>
                            <a:pt x="1018" y="1"/>
                          </a:lnTo>
                          <a:lnTo>
                            <a:pt x="1021" y="1"/>
                          </a:lnTo>
                          <a:lnTo>
                            <a:pt x="1025" y="1"/>
                          </a:lnTo>
                          <a:lnTo>
                            <a:pt x="1029" y="1"/>
                          </a:lnTo>
                          <a:lnTo>
                            <a:pt x="1032" y="1"/>
                          </a:lnTo>
                          <a:lnTo>
                            <a:pt x="1034" y="1"/>
                          </a:lnTo>
                          <a:lnTo>
                            <a:pt x="1039" y="1"/>
                          </a:lnTo>
                          <a:lnTo>
                            <a:pt x="1042" y="0"/>
                          </a:lnTo>
                          <a:lnTo>
                            <a:pt x="1045" y="0"/>
                          </a:lnTo>
                          <a:lnTo>
                            <a:pt x="1048" y="0"/>
                          </a:lnTo>
                          <a:lnTo>
                            <a:pt x="1052" y="0"/>
                          </a:lnTo>
                          <a:lnTo>
                            <a:pt x="1055" y="0"/>
                          </a:lnTo>
                          <a:lnTo>
                            <a:pt x="1058" y="1"/>
                          </a:lnTo>
                          <a:lnTo>
                            <a:pt x="1062" y="1"/>
                          </a:lnTo>
                          <a:lnTo>
                            <a:pt x="1065" y="1"/>
                          </a:lnTo>
                          <a:lnTo>
                            <a:pt x="1068" y="1"/>
                          </a:lnTo>
                          <a:lnTo>
                            <a:pt x="1072" y="2"/>
                          </a:lnTo>
                          <a:lnTo>
                            <a:pt x="1075" y="2"/>
                          </a:lnTo>
                          <a:lnTo>
                            <a:pt x="1078" y="3"/>
                          </a:lnTo>
                          <a:lnTo>
                            <a:pt x="1082" y="3"/>
                          </a:lnTo>
                          <a:lnTo>
                            <a:pt x="1086" y="4"/>
                          </a:lnTo>
                          <a:lnTo>
                            <a:pt x="1089" y="5"/>
                          </a:lnTo>
                          <a:lnTo>
                            <a:pt x="1093" y="7"/>
                          </a:lnTo>
                          <a:lnTo>
                            <a:pt x="1093" y="9"/>
                          </a:lnTo>
                          <a:lnTo>
                            <a:pt x="1094" y="11"/>
                          </a:lnTo>
                          <a:lnTo>
                            <a:pt x="1095" y="14"/>
                          </a:lnTo>
                          <a:lnTo>
                            <a:pt x="1095" y="17"/>
                          </a:lnTo>
                          <a:lnTo>
                            <a:pt x="1096" y="20"/>
                          </a:lnTo>
                          <a:lnTo>
                            <a:pt x="1097" y="22"/>
                          </a:lnTo>
                          <a:lnTo>
                            <a:pt x="1097" y="24"/>
                          </a:lnTo>
                          <a:lnTo>
                            <a:pt x="1099" y="28"/>
                          </a:lnTo>
                          <a:lnTo>
                            <a:pt x="1099" y="30"/>
                          </a:lnTo>
                          <a:lnTo>
                            <a:pt x="1100" y="33"/>
                          </a:lnTo>
                          <a:lnTo>
                            <a:pt x="1101" y="35"/>
                          </a:lnTo>
                          <a:lnTo>
                            <a:pt x="1101" y="39"/>
                          </a:lnTo>
                          <a:lnTo>
                            <a:pt x="1102" y="41"/>
                          </a:lnTo>
                          <a:lnTo>
                            <a:pt x="1103" y="43"/>
                          </a:lnTo>
                          <a:lnTo>
                            <a:pt x="1103" y="46"/>
                          </a:lnTo>
                          <a:lnTo>
                            <a:pt x="1105" y="49"/>
                          </a:lnTo>
                          <a:lnTo>
                            <a:pt x="1099" y="53"/>
                          </a:lnTo>
                          <a:lnTo>
                            <a:pt x="1093" y="57"/>
                          </a:lnTo>
                          <a:lnTo>
                            <a:pt x="1086" y="60"/>
                          </a:lnTo>
                          <a:lnTo>
                            <a:pt x="1077" y="64"/>
                          </a:lnTo>
                          <a:lnTo>
                            <a:pt x="1068" y="66"/>
                          </a:lnTo>
                          <a:lnTo>
                            <a:pt x="1057" y="68"/>
                          </a:lnTo>
                          <a:lnTo>
                            <a:pt x="1048" y="72"/>
                          </a:lnTo>
                          <a:lnTo>
                            <a:pt x="1036" y="76"/>
                          </a:lnTo>
                          <a:lnTo>
                            <a:pt x="1024" y="78"/>
                          </a:lnTo>
                          <a:lnTo>
                            <a:pt x="1011" y="80"/>
                          </a:lnTo>
                          <a:lnTo>
                            <a:pt x="997" y="81"/>
                          </a:lnTo>
                          <a:lnTo>
                            <a:pt x="982" y="84"/>
                          </a:lnTo>
                          <a:lnTo>
                            <a:pt x="968" y="86"/>
                          </a:lnTo>
                          <a:lnTo>
                            <a:pt x="953" y="89"/>
                          </a:lnTo>
                          <a:lnTo>
                            <a:pt x="936" y="90"/>
                          </a:lnTo>
                          <a:lnTo>
                            <a:pt x="921" y="92"/>
                          </a:lnTo>
                          <a:lnTo>
                            <a:pt x="903" y="92"/>
                          </a:lnTo>
                          <a:lnTo>
                            <a:pt x="885" y="95"/>
                          </a:lnTo>
                          <a:lnTo>
                            <a:pt x="866" y="96"/>
                          </a:lnTo>
                          <a:lnTo>
                            <a:pt x="847" y="97"/>
                          </a:lnTo>
                          <a:lnTo>
                            <a:pt x="829" y="98"/>
                          </a:lnTo>
                          <a:lnTo>
                            <a:pt x="809" y="99"/>
                          </a:lnTo>
                          <a:lnTo>
                            <a:pt x="790" y="99"/>
                          </a:lnTo>
                          <a:lnTo>
                            <a:pt x="770" y="102"/>
                          </a:lnTo>
                          <a:lnTo>
                            <a:pt x="750" y="102"/>
                          </a:lnTo>
                          <a:lnTo>
                            <a:pt x="728" y="102"/>
                          </a:lnTo>
                          <a:lnTo>
                            <a:pt x="708" y="102"/>
                          </a:lnTo>
                          <a:lnTo>
                            <a:pt x="688" y="104"/>
                          </a:lnTo>
                          <a:lnTo>
                            <a:pt x="665" y="104"/>
                          </a:lnTo>
                          <a:lnTo>
                            <a:pt x="645" y="104"/>
                          </a:lnTo>
                          <a:lnTo>
                            <a:pt x="623" y="104"/>
                          </a:lnTo>
                          <a:lnTo>
                            <a:pt x="601" y="104"/>
                          </a:lnTo>
                          <a:lnTo>
                            <a:pt x="580" y="104"/>
                          </a:lnTo>
                          <a:lnTo>
                            <a:pt x="558" y="104"/>
                          </a:lnTo>
                          <a:lnTo>
                            <a:pt x="536" y="104"/>
                          </a:lnTo>
                          <a:lnTo>
                            <a:pt x="514" y="104"/>
                          </a:lnTo>
                          <a:lnTo>
                            <a:pt x="492" y="104"/>
                          </a:lnTo>
                          <a:lnTo>
                            <a:pt x="471" y="104"/>
                          </a:lnTo>
                          <a:lnTo>
                            <a:pt x="450" y="104"/>
                          </a:lnTo>
                          <a:lnTo>
                            <a:pt x="427" y="104"/>
                          </a:lnTo>
                          <a:lnTo>
                            <a:pt x="407" y="104"/>
                          </a:lnTo>
                          <a:lnTo>
                            <a:pt x="384" y="104"/>
                          </a:lnTo>
                          <a:lnTo>
                            <a:pt x="363" y="103"/>
                          </a:lnTo>
                          <a:lnTo>
                            <a:pt x="343" y="103"/>
                          </a:lnTo>
                          <a:lnTo>
                            <a:pt x="321" y="102"/>
                          </a:lnTo>
                          <a:lnTo>
                            <a:pt x="301" y="102"/>
                          </a:lnTo>
                          <a:lnTo>
                            <a:pt x="282" y="102"/>
                          </a:lnTo>
                          <a:lnTo>
                            <a:pt x="263" y="102"/>
                          </a:lnTo>
                          <a:lnTo>
                            <a:pt x="243" y="102"/>
                          </a:lnTo>
                          <a:lnTo>
                            <a:pt x="224" y="102"/>
                          </a:lnTo>
                          <a:lnTo>
                            <a:pt x="205" y="100"/>
                          </a:lnTo>
                          <a:lnTo>
                            <a:pt x="187" y="100"/>
                          </a:lnTo>
                          <a:lnTo>
                            <a:pt x="170" y="99"/>
                          </a:lnTo>
                          <a:lnTo>
                            <a:pt x="153" y="99"/>
                          </a:lnTo>
                          <a:lnTo>
                            <a:pt x="136" y="99"/>
                          </a:lnTo>
                          <a:lnTo>
                            <a:pt x="120" y="99"/>
                          </a:lnTo>
                          <a:lnTo>
                            <a:pt x="104" y="99"/>
                          </a:lnTo>
                          <a:lnTo>
                            <a:pt x="89" y="99"/>
                          </a:lnTo>
                          <a:lnTo>
                            <a:pt x="76" y="99"/>
                          </a:lnTo>
                          <a:lnTo>
                            <a:pt x="63" y="99"/>
                          </a:lnTo>
                          <a:lnTo>
                            <a:pt x="49" y="99"/>
                          </a:lnTo>
                          <a:lnTo>
                            <a:pt x="37" y="99"/>
                          </a:lnTo>
                          <a:lnTo>
                            <a:pt x="25" y="99"/>
                          </a:lnTo>
                          <a:lnTo>
                            <a:pt x="15" y="99"/>
                          </a:lnTo>
                          <a:lnTo>
                            <a:pt x="14" y="97"/>
                          </a:lnTo>
                          <a:lnTo>
                            <a:pt x="12" y="93"/>
                          </a:lnTo>
                          <a:lnTo>
                            <a:pt x="11" y="91"/>
                          </a:lnTo>
                          <a:lnTo>
                            <a:pt x="9" y="89"/>
                          </a:lnTo>
                          <a:lnTo>
                            <a:pt x="7" y="83"/>
                          </a:lnTo>
                          <a:lnTo>
                            <a:pt x="6" y="78"/>
                          </a:lnTo>
                          <a:lnTo>
                            <a:pt x="5" y="76"/>
                          </a:lnTo>
                          <a:lnTo>
                            <a:pt x="5" y="73"/>
                          </a:lnTo>
                          <a:lnTo>
                            <a:pt x="3" y="70"/>
                          </a:lnTo>
                          <a:lnTo>
                            <a:pt x="2" y="67"/>
                          </a:lnTo>
                          <a:lnTo>
                            <a:pt x="2" y="65"/>
                          </a:lnTo>
                          <a:lnTo>
                            <a:pt x="2" y="62"/>
                          </a:lnTo>
                          <a:lnTo>
                            <a:pt x="0" y="59"/>
                          </a:lnTo>
                          <a:lnTo>
                            <a:pt x="0" y="57"/>
                          </a:lnTo>
                          <a:lnTo>
                            <a:pt x="2" y="54"/>
                          </a:lnTo>
                          <a:lnTo>
                            <a:pt x="7" y="51"/>
                          </a:lnTo>
                          <a:lnTo>
                            <a:pt x="9" y="48"/>
                          </a:lnTo>
                          <a:lnTo>
                            <a:pt x="14" y="46"/>
                          </a:lnTo>
                          <a:lnTo>
                            <a:pt x="18" y="42"/>
                          </a:lnTo>
                          <a:lnTo>
                            <a:pt x="21" y="41"/>
                          </a:lnTo>
                          <a:lnTo>
                            <a:pt x="25" y="39"/>
                          </a:lnTo>
                          <a:lnTo>
                            <a:pt x="28" y="36"/>
                          </a:lnTo>
                          <a:lnTo>
                            <a:pt x="32" y="35"/>
                          </a:lnTo>
                          <a:lnTo>
                            <a:pt x="35" y="33"/>
                          </a:lnTo>
                          <a:lnTo>
                            <a:pt x="40" y="32"/>
                          </a:lnTo>
                          <a:lnTo>
                            <a:pt x="44" y="30"/>
                          </a:lnTo>
                          <a:lnTo>
                            <a:pt x="47" y="29"/>
                          </a:lnTo>
                          <a:lnTo>
                            <a:pt x="52" y="28"/>
                          </a:lnTo>
                          <a:lnTo>
                            <a:pt x="57" y="27"/>
                          </a:lnTo>
                          <a:lnTo>
                            <a:pt x="60" y="26"/>
                          </a:lnTo>
                          <a:lnTo>
                            <a:pt x="65" y="24"/>
                          </a:lnTo>
                          <a:lnTo>
                            <a:pt x="69" y="23"/>
                          </a:lnTo>
                          <a:lnTo>
                            <a:pt x="73" y="23"/>
                          </a:lnTo>
                          <a:lnTo>
                            <a:pt x="78" y="23"/>
                          </a:lnTo>
                          <a:lnTo>
                            <a:pt x="82" y="22"/>
                          </a:lnTo>
                          <a:lnTo>
                            <a:pt x="85" y="21"/>
                          </a:lnTo>
                          <a:lnTo>
                            <a:pt x="91" y="21"/>
                          </a:lnTo>
                          <a:lnTo>
                            <a:pt x="95" y="21"/>
                          </a:lnTo>
                          <a:lnTo>
                            <a:pt x="98" y="21"/>
                          </a:lnTo>
                          <a:lnTo>
                            <a:pt x="103" y="21"/>
                          </a:lnTo>
                          <a:lnTo>
                            <a:pt x="108" y="21"/>
                          </a:lnTo>
                          <a:lnTo>
                            <a:pt x="113" y="21"/>
                          </a:lnTo>
                          <a:lnTo>
                            <a:pt x="116" y="21"/>
                          </a:lnTo>
                          <a:lnTo>
                            <a:pt x="121" y="21"/>
                          </a:lnTo>
                          <a:lnTo>
                            <a:pt x="126" y="21"/>
                          </a:lnTo>
                          <a:lnTo>
                            <a:pt x="130" y="21"/>
                          </a:lnTo>
                          <a:lnTo>
                            <a:pt x="135" y="21"/>
                          </a:lnTo>
                          <a:lnTo>
                            <a:pt x="139" y="21"/>
                          </a:lnTo>
                          <a:lnTo>
                            <a:pt x="143" y="21"/>
                          </a:lnTo>
                          <a:lnTo>
                            <a:pt x="148" y="21"/>
                          </a:lnTo>
                          <a:lnTo>
                            <a:pt x="153" y="21"/>
                          </a:lnTo>
                          <a:lnTo>
                            <a:pt x="158" y="22"/>
                          </a:lnTo>
                          <a:lnTo>
                            <a:pt x="161" y="22"/>
                          </a:lnTo>
                          <a:lnTo>
                            <a:pt x="167" y="23"/>
                          </a:lnTo>
                          <a:lnTo>
                            <a:pt x="171" y="23"/>
                          </a:lnTo>
                          <a:lnTo>
                            <a:pt x="175" y="23"/>
                          </a:lnTo>
                          <a:lnTo>
                            <a:pt x="179" y="23"/>
                          </a:lnTo>
                          <a:lnTo>
                            <a:pt x="184" y="23"/>
                          </a:lnTo>
                          <a:lnTo>
                            <a:pt x="190" y="23"/>
                          </a:lnTo>
                          <a:lnTo>
                            <a:pt x="194" y="23"/>
                          </a:lnTo>
                          <a:lnTo>
                            <a:pt x="199" y="23"/>
                          </a:lnTo>
                          <a:lnTo>
                            <a:pt x="203" y="24"/>
                          </a:lnTo>
                          <a:lnTo>
                            <a:pt x="208" y="23"/>
                          </a:lnTo>
                          <a:lnTo>
                            <a:pt x="212" y="23"/>
                          </a:lnTo>
                          <a:lnTo>
                            <a:pt x="216" y="23"/>
                          </a:lnTo>
                          <a:lnTo>
                            <a:pt x="221" y="23"/>
                          </a:lnTo>
                          <a:lnTo>
                            <a:pt x="225" y="23"/>
                          </a:lnTo>
                          <a:lnTo>
                            <a:pt x="230" y="23"/>
                          </a:lnTo>
                          <a:lnTo>
                            <a:pt x="234" y="23"/>
                          </a:lnTo>
                          <a:lnTo>
                            <a:pt x="238" y="23"/>
                          </a:lnTo>
                          <a:lnTo>
                            <a:pt x="243" y="22"/>
                          </a:lnTo>
                          <a:lnTo>
                            <a:pt x="248" y="22"/>
                          </a:lnTo>
                          <a:lnTo>
                            <a:pt x="251" y="21"/>
                          </a:lnTo>
                          <a:lnTo>
                            <a:pt x="256" y="21"/>
                          </a:lnTo>
                          <a:lnTo>
                            <a:pt x="260" y="21"/>
                          </a:lnTo>
                          <a:lnTo>
                            <a:pt x="264" y="20"/>
                          </a:lnTo>
                          <a:lnTo>
                            <a:pt x="269" y="19"/>
                          </a:lnTo>
                          <a:lnTo>
                            <a:pt x="273" y="19"/>
                          </a:lnTo>
                          <a:lnTo>
                            <a:pt x="282" y="17"/>
                          </a:lnTo>
                          <a:lnTo>
                            <a:pt x="291" y="17"/>
                          </a:lnTo>
                          <a:lnTo>
                            <a:pt x="300" y="17"/>
                          </a:lnTo>
                          <a:lnTo>
                            <a:pt x="310" y="17"/>
                          </a:lnTo>
                          <a:lnTo>
                            <a:pt x="319" y="16"/>
                          </a:lnTo>
                          <a:lnTo>
                            <a:pt x="329" y="16"/>
                          </a:lnTo>
                          <a:lnTo>
                            <a:pt x="337" y="16"/>
                          </a:lnTo>
                          <a:lnTo>
                            <a:pt x="346" y="16"/>
                          </a:lnTo>
                          <a:lnTo>
                            <a:pt x="356" y="16"/>
                          </a:lnTo>
                          <a:lnTo>
                            <a:pt x="365" y="16"/>
                          </a:lnTo>
                          <a:lnTo>
                            <a:pt x="374" y="16"/>
                          </a:lnTo>
                          <a:lnTo>
                            <a:pt x="384" y="16"/>
                          </a:lnTo>
                          <a:lnTo>
                            <a:pt x="394" y="16"/>
                          </a:lnTo>
                          <a:lnTo>
                            <a:pt x="402" y="16"/>
                          </a:lnTo>
                          <a:lnTo>
                            <a:pt x="412" y="16"/>
                          </a:lnTo>
                          <a:lnTo>
                            <a:pt x="422" y="17"/>
                          </a:lnTo>
                          <a:lnTo>
                            <a:pt x="431" y="17"/>
                          </a:lnTo>
                          <a:lnTo>
                            <a:pt x="440" y="17"/>
                          </a:lnTo>
                          <a:lnTo>
                            <a:pt x="450" y="17"/>
                          </a:lnTo>
                          <a:lnTo>
                            <a:pt x="459" y="17"/>
                          </a:lnTo>
                          <a:lnTo>
                            <a:pt x="469" y="17"/>
                          </a:lnTo>
                          <a:lnTo>
                            <a:pt x="478" y="17"/>
                          </a:lnTo>
                          <a:lnTo>
                            <a:pt x="488" y="17"/>
                          </a:lnTo>
                          <a:lnTo>
                            <a:pt x="498" y="17"/>
                          </a:lnTo>
                          <a:lnTo>
                            <a:pt x="507" y="17"/>
                          </a:lnTo>
                          <a:lnTo>
                            <a:pt x="516" y="17"/>
                          </a:lnTo>
                          <a:lnTo>
                            <a:pt x="525" y="17"/>
                          </a:lnTo>
                          <a:lnTo>
                            <a:pt x="536" y="17"/>
                          </a:lnTo>
                          <a:lnTo>
                            <a:pt x="544" y="17"/>
                          </a:lnTo>
                          <a:lnTo>
                            <a:pt x="554" y="17"/>
                          </a:lnTo>
                          <a:lnTo>
                            <a:pt x="563" y="17"/>
                          </a:lnTo>
                          <a:lnTo>
                            <a:pt x="574" y="19"/>
                          </a:lnTo>
                          <a:lnTo>
                            <a:pt x="582" y="17"/>
                          </a:lnTo>
                          <a:lnTo>
                            <a:pt x="592" y="17"/>
                          </a:lnTo>
                          <a:lnTo>
                            <a:pt x="601" y="17"/>
                          </a:lnTo>
                          <a:lnTo>
                            <a:pt x="611" y="17"/>
                          </a:lnTo>
                          <a:lnTo>
                            <a:pt x="619" y="17"/>
                          </a:lnTo>
                          <a:lnTo>
                            <a:pt x="630" y="17"/>
                          </a:lnTo>
                          <a:lnTo>
                            <a:pt x="639" y="17"/>
                          </a:lnTo>
                          <a:lnTo>
                            <a:pt x="649" y="17"/>
                          </a:lnTo>
                          <a:lnTo>
                            <a:pt x="657" y="17"/>
                          </a:lnTo>
                          <a:lnTo>
                            <a:pt x="668" y="17"/>
                          </a:lnTo>
                          <a:lnTo>
                            <a:pt x="677" y="17"/>
                          </a:lnTo>
                          <a:lnTo>
                            <a:pt x="687" y="17"/>
                          </a:lnTo>
                          <a:lnTo>
                            <a:pt x="695" y="17"/>
                          </a:lnTo>
                          <a:lnTo>
                            <a:pt x="706" y="17"/>
                          </a:lnTo>
                          <a:lnTo>
                            <a:pt x="715" y="17"/>
                          </a:lnTo>
                          <a:lnTo>
                            <a:pt x="724" y="17"/>
                          </a:lnTo>
                          <a:lnTo>
                            <a:pt x="733" y="16"/>
                          </a:lnTo>
                          <a:lnTo>
                            <a:pt x="743" y="16"/>
                          </a:lnTo>
                          <a:lnTo>
                            <a:pt x="751" y="16"/>
                          </a:lnTo>
                          <a:lnTo>
                            <a:pt x="762" y="16"/>
                          </a:lnTo>
                          <a:lnTo>
                            <a:pt x="770" y="16"/>
                          </a:lnTo>
                          <a:lnTo>
                            <a:pt x="779" y="16"/>
                          </a:lnTo>
                          <a:lnTo>
                            <a:pt x="789" y="15"/>
                          </a:lnTo>
                          <a:lnTo>
                            <a:pt x="798" y="15"/>
                          </a:lnTo>
                          <a:lnTo>
                            <a:pt x="807" y="15"/>
                          </a:lnTo>
                          <a:lnTo>
                            <a:pt x="817" y="14"/>
                          </a:lnTo>
                          <a:lnTo>
                            <a:pt x="824" y="14"/>
                          </a:lnTo>
                          <a:lnTo>
                            <a:pt x="835" y="14"/>
                          </a:lnTo>
                          <a:lnTo>
                            <a:pt x="843" y="13"/>
                          </a:lnTo>
                          <a:lnTo>
                            <a:pt x="853" y="13"/>
                          </a:lnTo>
                          <a:lnTo>
                            <a:pt x="862" y="13"/>
                          </a:lnTo>
                          <a:lnTo>
                            <a:pt x="872" y="13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01" name="Freeform 226"/>
                    <p:cNvSpPr>
                      <a:spLocks/>
                    </p:cNvSpPr>
                    <p:nvPr/>
                  </p:nvSpPr>
                  <p:spPr bwMode="auto">
                    <a:xfrm>
                      <a:off x="5365" y="1536"/>
                      <a:ext cx="315" cy="39"/>
                    </a:xfrm>
                    <a:custGeom>
                      <a:avLst/>
                      <a:gdLst>
                        <a:gd name="T0" fmla="*/ 18 w 943"/>
                        <a:gd name="T1" fmla="*/ 0 h 116"/>
                        <a:gd name="T2" fmla="*/ 20 w 943"/>
                        <a:gd name="T3" fmla="*/ 0 h 116"/>
                        <a:gd name="T4" fmla="*/ 22 w 943"/>
                        <a:gd name="T5" fmla="*/ 0 h 116"/>
                        <a:gd name="T6" fmla="*/ 24 w 943"/>
                        <a:gd name="T7" fmla="*/ 0 h 116"/>
                        <a:gd name="T8" fmla="*/ 26 w 943"/>
                        <a:gd name="T9" fmla="*/ 0 h 116"/>
                        <a:gd name="T10" fmla="*/ 28 w 943"/>
                        <a:gd name="T11" fmla="*/ 0 h 116"/>
                        <a:gd name="T12" fmla="*/ 30 w 943"/>
                        <a:gd name="T13" fmla="*/ 1 h 116"/>
                        <a:gd name="T14" fmla="*/ 32 w 943"/>
                        <a:gd name="T15" fmla="*/ 1 h 116"/>
                        <a:gd name="T16" fmla="*/ 33 w 943"/>
                        <a:gd name="T17" fmla="*/ 1 h 116"/>
                        <a:gd name="T18" fmla="*/ 35 w 943"/>
                        <a:gd name="T19" fmla="*/ 2 h 116"/>
                        <a:gd name="T20" fmla="*/ 35 w 943"/>
                        <a:gd name="T21" fmla="*/ 3 h 116"/>
                        <a:gd name="T22" fmla="*/ 34 w 943"/>
                        <a:gd name="T23" fmla="*/ 4 h 116"/>
                        <a:gd name="T24" fmla="*/ 33 w 943"/>
                        <a:gd name="T25" fmla="*/ 4 h 116"/>
                        <a:gd name="T26" fmla="*/ 32 w 943"/>
                        <a:gd name="T27" fmla="*/ 4 h 116"/>
                        <a:gd name="T28" fmla="*/ 31 w 943"/>
                        <a:gd name="T29" fmla="*/ 4 h 116"/>
                        <a:gd name="T30" fmla="*/ 30 w 943"/>
                        <a:gd name="T31" fmla="*/ 4 h 116"/>
                        <a:gd name="T32" fmla="*/ 28 w 943"/>
                        <a:gd name="T33" fmla="*/ 4 h 116"/>
                        <a:gd name="T34" fmla="*/ 27 w 943"/>
                        <a:gd name="T35" fmla="*/ 3 h 116"/>
                        <a:gd name="T36" fmla="*/ 26 w 943"/>
                        <a:gd name="T37" fmla="*/ 3 h 116"/>
                        <a:gd name="T38" fmla="*/ 25 w 943"/>
                        <a:gd name="T39" fmla="*/ 3 h 116"/>
                        <a:gd name="T40" fmla="*/ 24 w 943"/>
                        <a:gd name="T41" fmla="*/ 3 h 116"/>
                        <a:gd name="T42" fmla="*/ 23 w 943"/>
                        <a:gd name="T43" fmla="*/ 3 h 116"/>
                        <a:gd name="T44" fmla="*/ 22 w 943"/>
                        <a:gd name="T45" fmla="*/ 3 h 116"/>
                        <a:gd name="T46" fmla="*/ 20 w 943"/>
                        <a:gd name="T47" fmla="*/ 3 h 116"/>
                        <a:gd name="T48" fmla="*/ 19 w 943"/>
                        <a:gd name="T49" fmla="*/ 3 h 116"/>
                        <a:gd name="T50" fmla="*/ 18 w 943"/>
                        <a:gd name="T51" fmla="*/ 3 h 116"/>
                        <a:gd name="T52" fmla="*/ 16 w 943"/>
                        <a:gd name="T53" fmla="*/ 3 h 116"/>
                        <a:gd name="T54" fmla="*/ 14 w 943"/>
                        <a:gd name="T55" fmla="*/ 3 h 116"/>
                        <a:gd name="T56" fmla="*/ 12 w 943"/>
                        <a:gd name="T57" fmla="*/ 3 h 116"/>
                        <a:gd name="T58" fmla="*/ 10 w 943"/>
                        <a:gd name="T59" fmla="*/ 3 h 116"/>
                        <a:gd name="T60" fmla="*/ 8 w 943"/>
                        <a:gd name="T61" fmla="*/ 3 h 116"/>
                        <a:gd name="T62" fmla="*/ 7 w 943"/>
                        <a:gd name="T63" fmla="*/ 4 h 116"/>
                        <a:gd name="T64" fmla="*/ 5 w 943"/>
                        <a:gd name="T65" fmla="*/ 4 h 116"/>
                        <a:gd name="T66" fmla="*/ 3 w 943"/>
                        <a:gd name="T67" fmla="*/ 4 h 116"/>
                        <a:gd name="T68" fmla="*/ 2 w 943"/>
                        <a:gd name="T69" fmla="*/ 4 h 116"/>
                        <a:gd name="T70" fmla="*/ 1 w 943"/>
                        <a:gd name="T71" fmla="*/ 4 h 116"/>
                        <a:gd name="T72" fmla="*/ 1 w 943"/>
                        <a:gd name="T73" fmla="*/ 4 h 116"/>
                        <a:gd name="T74" fmla="*/ 0 w 943"/>
                        <a:gd name="T75" fmla="*/ 3 h 116"/>
                        <a:gd name="T76" fmla="*/ 1 w 943"/>
                        <a:gd name="T77" fmla="*/ 2 h 116"/>
                        <a:gd name="T78" fmla="*/ 2 w 943"/>
                        <a:gd name="T79" fmla="*/ 1 h 116"/>
                        <a:gd name="T80" fmla="*/ 2 w 943"/>
                        <a:gd name="T81" fmla="*/ 1 h 116"/>
                        <a:gd name="T82" fmla="*/ 4 w 943"/>
                        <a:gd name="T83" fmla="*/ 1 h 116"/>
                        <a:gd name="T84" fmla="*/ 5 w 943"/>
                        <a:gd name="T85" fmla="*/ 1 h 116"/>
                        <a:gd name="T86" fmla="*/ 6 w 943"/>
                        <a:gd name="T87" fmla="*/ 1 h 116"/>
                        <a:gd name="T88" fmla="*/ 7 w 943"/>
                        <a:gd name="T89" fmla="*/ 1 h 116"/>
                        <a:gd name="T90" fmla="*/ 8 w 943"/>
                        <a:gd name="T91" fmla="*/ 1 h 116"/>
                        <a:gd name="T92" fmla="*/ 9 w 943"/>
                        <a:gd name="T93" fmla="*/ 0 h 116"/>
                        <a:gd name="T94" fmla="*/ 10 w 943"/>
                        <a:gd name="T95" fmla="*/ 0 h 116"/>
                        <a:gd name="T96" fmla="*/ 10 w 943"/>
                        <a:gd name="T97" fmla="*/ 0 h 116"/>
                        <a:gd name="T98" fmla="*/ 11 w 943"/>
                        <a:gd name="T99" fmla="*/ 0 h 116"/>
                        <a:gd name="T100" fmla="*/ 12 w 943"/>
                        <a:gd name="T101" fmla="*/ 0 h 116"/>
                        <a:gd name="T102" fmla="*/ 13 w 943"/>
                        <a:gd name="T103" fmla="*/ 0 h 116"/>
                        <a:gd name="T104" fmla="*/ 14 w 943"/>
                        <a:gd name="T105" fmla="*/ 0 h 116"/>
                        <a:gd name="T106" fmla="*/ 14 w 943"/>
                        <a:gd name="T107" fmla="*/ 0 h 116"/>
                        <a:gd name="T108" fmla="*/ 15 w 943"/>
                        <a:gd name="T109" fmla="*/ 0 h 116"/>
                        <a:gd name="T110" fmla="*/ 16 w 943"/>
                        <a:gd name="T111" fmla="*/ 0 h 11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w 943"/>
                        <a:gd name="T169" fmla="*/ 0 h 116"/>
                        <a:gd name="T170" fmla="*/ 943 w 943"/>
                        <a:gd name="T171" fmla="*/ 116 h 116"/>
                      </a:gdLst>
                      <a:ahLst/>
                      <a:cxnLst>
                        <a:cxn ang="T112">
                          <a:pos x="T0" y="T1"/>
                        </a:cxn>
                        <a:cxn ang="T113">
                          <a:pos x="T2" y="T3"/>
                        </a:cxn>
                        <a:cxn ang="T114">
                          <a:pos x="T4" y="T5"/>
                        </a:cxn>
                        <a:cxn ang="T115">
                          <a:pos x="T6" y="T7"/>
                        </a:cxn>
                        <a:cxn ang="T116">
                          <a:pos x="T8" y="T9"/>
                        </a:cxn>
                        <a:cxn ang="T117">
                          <a:pos x="T10" y="T11"/>
                        </a:cxn>
                        <a:cxn ang="T118">
                          <a:pos x="T12" y="T13"/>
                        </a:cxn>
                        <a:cxn ang="T119">
                          <a:pos x="T14" y="T15"/>
                        </a:cxn>
                        <a:cxn ang="T120">
                          <a:pos x="T16" y="T17"/>
                        </a:cxn>
                        <a:cxn ang="T121">
                          <a:pos x="T18" y="T19"/>
                        </a:cxn>
                        <a:cxn ang="T122">
                          <a:pos x="T20" y="T21"/>
                        </a:cxn>
                        <a:cxn ang="T123">
                          <a:pos x="T22" y="T23"/>
                        </a:cxn>
                        <a:cxn ang="T124">
                          <a:pos x="T24" y="T25"/>
                        </a:cxn>
                        <a:cxn ang="T125">
                          <a:pos x="T26" y="T27"/>
                        </a:cxn>
                        <a:cxn ang="T126">
                          <a:pos x="T28" y="T29"/>
                        </a:cxn>
                        <a:cxn ang="T127">
                          <a:pos x="T30" y="T31"/>
                        </a:cxn>
                        <a:cxn ang="T128">
                          <a:pos x="T32" y="T33"/>
                        </a:cxn>
                        <a:cxn ang="T129">
                          <a:pos x="T34" y="T35"/>
                        </a:cxn>
                        <a:cxn ang="T130">
                          <a:pos x="T36" y="T37"/>
                        </a:cxn>
                        <a:cxn ang="T131">
                          <a:pos x="T38" y="T39"/>
                        </a:cxn>
                        <a:cxn ang="T132">
                          <a:pos x="T40" y="T41"/>
                        </a:cxn>
                        <a:cxn ang="T133">
                          <a:pos x="T42" y="T43"/>
                        </a:cxn>
                        <a:cxn ang="T134">
                          <a:pos x="T44" y="T45"/>
                        </a:cxn>
                        <a:cxn ang="T135">
                          <a:pos x="T46" y="T47"/>
                        </a:cxn>
                        <a:cxn ang="T136">
                          <a:pos x="T48" y="T49"/>
                        </a:cxn>
                        <a:cxn ang="T137">
                          <a:pos x="T50" y="T51"/>
                        </a:cxn>
                        <a:cxn ang="T138">
                          <a:pos x="T52" y="T53"/>
                        </a:cxn>
                        <a:cxn ang="T139">
                          <a:pos x="T54" y="T55"/>
                        </a:cxn>
                        <a:cxn ang="T140">
                          <a:pos x="T56" y="T57"/>
                        </a:cxn>
                        <a:cxn ang="T141">
                          <a:pos x="T58" y="T59"/>
                        </a:cxn>
                        <a:cxn ang="T142">
                          <a:pos x="T60" y="T61"/>
                        </a:cxn>
                        <a:cxn ang="T143">
                          <a:pos x="T62" y="T63"/>
                        </a:cxn>
                        <a:cxn ang="T144">
                          <a:pos x="T64" y="T65"/>
                        </a:cxn>
                        <a:cxn ang="T145">
                          <a:pos x="T66" y="T67"/>
                        </a:cxn>
                        <a:cxn ang="T146">
                          <a:pos x="T68" y="T69"/>
                        </a:cxn>
                        <a:cxn ang="T147">
                          <a:pos x="T70" y="T71"/>
                        </a:cxn>
                        <a:cxn ang="T148">
                          <a:pos x="T72" y="T73"/>
                        </a:cxn>
                        <a:cxn ang="T149">
                          <a:pos x="T74" y="T75"/>
                        </a:cxn>
                        <a:cxn ang="T150">
                          <a:pos x="T76" y="T77"/>
                        </a:cxn>
                        <a:cxn ang="T151">
                          <a:pos x="T78" y="T79"/>
                        </a:cxn>
                        <a:cxn ang="T152">
                          <a:pos x="T80" y="T81"/>
                        </a:cxn>
                        <a:cxn ang="T153">
                          <a:pos x="T82" y="T83"/>
                        </a:cxn>
                        <a:cxn ang="T154">
                          <a:pos x="T84" y="T85"/>
                        </a:cxn>
                        <a:cxn ang="T155">
                          <a:pos x="T86" y="T87"/>
                        </a:cxn>
                        <a:cxn ang="T156">
                          <a:pos x="T88" y="T89"/>
                        </a:cxn>
                        <a:cxn ang="T157">
                          <a:pos x="T90" y="T91"/>
                        </a:cxn>
                        <a:cxn ang="T158">
                          <a:pos x="T92" y="T93"/>
                        </a:cxn>
                        <a:cxn ang="T159">
                          <a:pos x="T94" y="T95"/>
                        </a:cxn>
                        <a:cxn ang="T160">
                          <a:pos x="T96" y="T97"/>
                        </a:cxn>
                        <a:cxn ang="T161">
                          <a:pos x="T98" y="T99"/>
                        </a:cxn>
                        <a:cxn ang="T162">
                          <a:pos x="T100" y="T101"/>
                        </a:cxn>
                        <a:cxn ang="T163">
                          <a:pos x="T102" y="T103"/>
                        </a:cxn>
                        <a:cxn ang="T164">
                          <a:pos x="T104" y="T105"/>
                        </a:cxn>
                        <a:cxn ang="T165">
                          <a:pos x="T106" y="T107"/>
                        </a:cxn>
                        <a:cxn ang="T166">
                          <a:pos x="T108" y="T109"/>
                        </a:cxn>
                        <a:cxn ang="T167">
                          <a:pos x="T110" y="T111"/>
                        </a:cxn>
                      </a:cxnLst>
                      <a:rect l="T168" t="T169" r="T170" b="T171"/>
                      <a:pathLst>
                        <a:path w="943" h="116">
                          <a:moveTo>
                            <a:pt x="435" y="0"/>
                          </a:moveTo>
                          <a:lnTo>
                            <a:pt x="442" y="0"/>
                          </a:lnTo>
                          <a:lnTo>
                            <a:pt x="450" y="1"/>
                          </a:lnTo>
                          <a:lnTo>
                            <a:pt x="458" y="1"/>
                          </a:lnTo>
                          <a:lnTo>
                            <a:pt x="465" y="1"/>
                          </a:lnTo>
                          <a:lnTo>
                            <a:pt x="472" y="1"/>
                          </a:lnTo>
                          <a:lnTo>
                            <a:pt x="480" y="1"/>
                          </a:lnTo>
                          <a:lnTo>
                            <a:pt x="488" y="1"/>
                          </a:lnTo>
                          <a:lnTo>
                            <a:pt x="496" y="2"/>
                          </a:lnTo>
                          <a:lnTo>
                            <a:pt x="503" y="2"/>
                          </a:lnTo>
                          <a:lnTo>
                            <a:pt x="510" y="2"/>
                          </a:lnTo>
                          <a:lnTo>
                            <a:pt x="518" y="2"/>
                          </a:lnTo>
                          <a:lnTo>
                            <a:pt x="525" y="4"/>
                          </a:lnTo>
                          <a:lnTo>
                            <a:pt x="533" y="4"/>
                          </a:lnTo>
                          <a:lnTo>
                            <a:pt x="540" y="5"/>
                          </a:lnTo>
                          <a:lnTo>
                            <a:pt x="548" y="5"/>
                          </a:lnTo>
                          <a:lnTo>
                            <a:pt x="555" y="5"/>
                          </a:lnTo>
                          <a:lnTo>
                            <a:pt x="562" y="5"/>
                          </a:lnTo>
                          <a:lnTo>
                            <a:pt x="571" y="5"/>
                          </a:lnTo>
                          <a:lnTo>
                            <a:pt x="578" y="5"/>
                          </a:lnTo>
                          <a:lnTo>
                            <a:pt x="586" y="5"/>
                          </a:lnTo>
                          <a:lnTo>
                            <a:pt x="593" y="5"/>
                          </a:lnTo>
                          <a:lnTo>
                            <a:pt x="600" y="6"/>
                          </a:lnTo>
                          <a:lnTo>
                            <a:pt x="609" y="6"/>
                          </a:lnTo>
                          <a:lnTo>
                            <a:pt x="616" y="7"/>
                          </a:lnTo>
                          <a:lnTo>
                            <a:pt x="623" y="7"/>
                          </a:lnTo>
                          <a:lnTo>
                            <a:pt x="630" y="7"/>
                          </a:lnTo>
                          <a:lnTo>
                            <a:pt x="638" y="7"/>
                          </a:lnTo>
                          <a:lnTo>
                            <a:pt x="645" y="7"/>
                          </a:lnTo>
                          <a:lnTo>
                            <a:pt x="652" y="7"/>
                          </a:lnTo>
                          <a:lnTo>
                            <a:pt x="661" y="8"/>
                          </a:lnTo>
                          <a:lnTo>
                            <a:pt x="668" y="9"/>
                          </a:lnTo>
                          <a:lnTo>
                            <a:pt x="676" y="9"/>
                          </a:lnTo>
                          <a:lnTo>
                            <a:pt x="683" y="9"/>
                          </a:lnTo>
                          <a:lnTo>
                            <a:pt x="690" y="9"/>
                          </a:lnTo>
                          <a:lnTo>
                            <a:pt x="699" y="9"/>
                          </a:lnTo>
                          <a:lnTo>
                            <a:pt x="706" y="11"/>
                          </a:lnTo>
                          <a:lnTo>
                            <a:pt x="713" y="11"/>
                          </a:lnTo>
                          <a:lnTo>
                            <a:pt x="720" y="12"/>
                          </a:lnTo>
                          <a:lnTo>
                            <a:pt x="728" y="12"/>
                          </a:lnTo>
                          <a:lnTo>
                            <a:pt x="735" y="12"/>
                          </a:lnTo>
                          <a:lnTo>
                            <a:pt x="743" y="12"/>
                          </a:lnTo>
                          <a:lnTo>
                            <a:pt x="750" y="13"/>
                          </a:lnTo>
                          <a:lnTo>
                            <a:pt x="757" y="14"/>
                          </a:lnTo>
                          <a:lnTo>
                            <a:pt x="765" y="14"/>
                          </a:lnTo>
                          <a:lnTo>
                            <a:pt x="772" y="15"/>
                          </a:lnTo>
                          <a:lnTo>
                            <a:pt x="779" y="17"/>
                          </a:lnTo>
                          <a:lnTo>
                            <a:pt x="787" y="17"/>
                          </a:lnTo>
                          <a:lnTo>
                            <a:pt x="795" y="18"/>
                          </a:lnTo>
                          <a:lnTo>
                            <a:pt x="802" y="18"/>
                          </a:lnTo>
                          <a:lnTo>
                            <a:pt x="809" y="19"/>
                          </a:lnTo>
                          <a:lnTo>
                            <a:pt x="816" y="19"/>
                          </a:lnTo>
                          <a:lnTo>
                            <a:pt x="824" y="20"/>
                          </a:lnTo>
                          <a:lnTo>
                            <a:pt x="832" y="23"/>
                          </a:lnTo>
                          <a:lnTo>
                            <a:pt x="839" y="23"/>
                          </a:lnTo>
                          <a:lnTo>
                            <a:pt x="846" y="24"/>
                          </a:lnTo>
                          <a:lnTo>
                            <a:pt x="853" y="25"/>
                          </a:lnTo>
                          <a:lnTo>
                            <a:pt x="860" y="26"/>
                          </a:lnTo>
                          <a:lnTo>
                            <a:pt x="867" y="27"/>
                          </a:lnTo>
                          <a:lnTo>
                            <a:pt x="876" y="28"/>
                          </a:lnTo>
                          <a:lnTo>
                            <a:pt x="883" y="30"/>
                          </a:lnTo>
                          <a:lnTo>
                            <a:pt x="890" y="31"/>
                          </a:lnTo>
                          <a:lnTo>
                            <a:pt x="897" y="32"/>
                          </a:lnTo>
                          <a:lnTo>
                            <a:pt x="904" y="34"/>
                          </a:lnTo>
                          <a:lnTo>
                            <a:pt x="912" y="36"/>
                          </a:lnTo>
                          <a:lnTo>
                            <a:pt x="916" y="39"/>
                          </a:lnTo>
                          <a:lnTo>
                            <a:pt x="919" y="44"/>
                          </a:lnTo>
                          <a:lnTo>
                            <a:pt x="923" y="49"/>
                          </a:lnTo>
                          <a:lnTo>
                            <a:pt x="928" y="52"/>
                          </a:lnTo>
                          <a:lnTo>
                            <a:pt x="931" y="57"/>
                          </a:lnTo>
                          <a:lnTo>
                            <a:pt x="934" y="62"/>
                          </a:lnTo>
                          <a:lnTo>
                            <a:pt x="938" y="65"/>
                          </a:lnTo>
                          <a:lnTo>
                            <a:pt x="943" y="70"/>
                          </a:lnTo>
                          <a:lnTo>
                            <a:pt x="940" y="75"/>
                          </a:lnTo>
                          <a:lnTo>
                            <a:pt x="936" y="78"/>
                          </a:lnTo>
                          <a:lnTo>
                            <a:pt x="934" y="83"/>
                          </a:lnTo>
                          <a:lnTo>
                            <a:pt x="931" y="88"/>
                          </a:lnTo>
                          <a:lnTo>
                            <a:pt x="929" y="91"/>
                          </a:lnTo>
                          <a:lnTo>
                            <a:pt x="927" y="95"/>
                          </a:lnTo>
                          <a:lnTo>
                            <a:pt x="925" y="101"/>
                          </a:lnTo>
                          <a:lnTo>
                            <a:pt x="923" y="106"/>
                          </a:lnTo>
                          <a:lnTo>
                            <a:pt x="918" y="106"/>
                          </a:lnTo>
                          <a:lnTo>
                            <a:pt x="915" y="106"/>
                          </a:lnTo>
                          <a:lnTo>
                            <a:pt x="911" y="106"/>
                          </a:lnTo>
                          <a:lnTo>
                            <a:pt x="906" y="106"/>
                          </a:lnTo>
                          <a:lnTo>
                            <a:pt x="902" y="106"/>
                          </a:lnTo>
                          <a:lnTo>
                            <a:pt x="898" y="106"/>
                          </a:lnTo>
                          <a:lnTo>
                            <a:pt x="893" y="106"/>
                          </a:lnTo>
                          <a:lnTo>
                            <a:pt x="889" y="106"/>
                          </a:lnTo>
                          <a:lnTo>
                            <a:pt x="885" y="106"/>
                          </a:lnTo>
                          <a:lnTo>
                            <a:pt x="880" y="106"/>
                          </a:lnTo>
                          <a:lnTo>
                            <a:pt x="876" y="106"/>
                          </a:lnTo>
                          <a:lnTo>
                            <a:pt x="872" y="106"/>
                          </a:lnTo>
                          <a:lnTo>
                            <a:pt x="867" y="106"/>
                          </a:lnTo>
                          <a:lnTo>
                            <a:pt x="864" y="106"/>
                          </a:lnTo>
                          <a:lnTo>
                            <a:pt x="859" y="106"/>
                          </a:lnTo>
                          <a:lnTo>
                            <a:pt x="855" y="106"/>
                          </a:lnTo>
                          <a:lnTo>
                            <a:pt x="851" y="104"/>
                          </a:lnTo>
                          <a:lnTo>
                            <a:pt x="847" y="104"/>
                          </a:lnTo>
                          <a:lnTo>
                            <a:pt x="842" y="103"/>
                          </a:lnTo>
                          <a:lnTo>
                            <a:pt x="838" y="103"/>
                          </a:lnTo>
                          <a:lnTo>
                            <a:pt x="834" y="103"/>
                          </a:lnTo>
                          <a:lnTo>
                            <a:pt x="829" y="102"/>
                          </a:lnTo>
                          <a:lnTo>
                            <a:pt x="826" y="102"/>
                          </a:lnTo>
                          <a:lnTo>
                            <a:pt x="822" y="102"/>
                          </a:lnTo>
                          <a:lnTo>
                            <a:pt x="817" y="101"/>
                          </a:lnTo>
                          <a:lnTo>
                            <a:pt x="814" y="101"/>
                          </a:lnTo>
                          <a:lnTo>
                            <a:pt x="809" y="100"/>
                          </a:lnTo>
                          <a:lnTo>
                            <a:pt x="806" y="100"/>
                          </a:lnTo>
                          <a:lnTo>
                            <a:pt x="801" y="100"/>
                          </a:lnTo>
                          <a:lnTo>
                            <a:pt x="797" y="99"/>
                          </a:lnTo>
                          <a:lnTo>
                            <a:pt x="792" y="99"/>
                          </a:lnTo>
                          <a:lnTo>
                            <a:pt x="789" y="99"/>
                          </a:lnTo>
                          <a:lnTo>
                            <a:pt x="784" y="97"/>
                          </a:lnTo>
                          <a:lnTo>
                            <a:pt x="781" y="97"/>
                          </a:lnTo>
                          <a:lnTo>
                            <a:pt x="776" y="96"/>
                          </a:lnTo>
                          <a:lnTo>
                            <a:pt x="772" y="95"/>
                          </a:lnTo>
                          <a:lnTo>
                            <a:pt x="768" y="95"/>
                          </a:lnTo>
                          <a:lnTo>
                            <a:pt x="764" y="95"/>
                          </a:lnTo>
                          <a:lnTo>
                            <a:pt x="759" y="94"/>
                          </a:lnTo>
                          <a:lnTo>
                            <a:pt x="756" y="94"/>
                          </a:lnTo>
                          <a:lnTo>
                            <a:pt x="751" y="93"/>
                          </a:lnTo>
                          <a:lnTo>
                            <a:pt x="746" y="93"/>
                          </a:lnTo>
                          <a:lnTo>
                            <a:pt x="743" y="93"/>
                          </a:lnTo>
                          <a:lnTo>
                            <a:pt x="739" y="93"/>
                          </a:lnTo>
                          <a:lnTo>
                            <a:pt x="734" y="91"/>
                          </a:lnTo>
                          <a:lnTo>
                            <a:pt x="731" y="91"/>
                          </a:lnTo>
                          <a:lnTo>
                            <a:pt x="726" y="91"/>
                          </a:lnTo>
                          <a:lnTo>
                            <a:pt x="722" y="91"/>
                          </a:lnTo>
                          <a:lnTo>
                            <a:pt x="719" y="90"/>
                          </a:lnTo>
                          <a:lnTo>
                            <a:pt x="713" y="90"/>
                          </a:lnTo>
                          <a:lnTo>
                            <a:pt x="709" y="90"/>
                          </a:lnTo>
                          <a:lnTo>
                            <a:pt x="706" y="90"/>
                          </a:lnTo>
                          <a:lnTo>
                            <a:pt x="701" y="89"/>
                          </a:lnTo>
                          <a:lnTo>
                            <a:pt x="696" y="89"/>
                          </a:lnTo>
                          <a:lnTo>
                            <a:pt x="693" y="89"/>
                          </a:lnTo>
                          <a:lnTo>
                            <a:pt x="688" y="89"/>
                          </a:lnTo>
                          <a:lnTo>
                            <a:pt x="684" y="89"/>
                          </a:lnTo>
                          <a:lnTo>
                            <a:pt x="680" y="89"/>
                          </a:lnTo>
                          <a:lnTo>
                            <a:pt x="675" y="89"/>
                          </a:lnTo>
                          <a:lnTo>
                            <a:pt x="671" y="89"/>
                          </a:lnTo>
                          <a:lnTo>
                            <a:pt x="667" y="89"/>
                          </a:lnTo>
                          <a:lnTo>
                            <a:pt x="663" y="89"/>
                          </a:lnTo>
                          <a:lnTo>
                            <a:pt x="658" y="89"/>
                          </a:lnTo>
                          <a:lnTo>
                            <a:pt x="655" y="90"/>
                          </a:lnTo>
                          <a:lnTo>
                            <a:pt x="650" y="89"/>
                          </a:lnTo>
                          <a:lnTo>
                            <a:pt x="645" y="88"/>
                          </a:lnTo>
                          <a:lnTo>
                            <a:pt x="641" y="88"/>
                          </a:lnTo>
                          <a:lnTo>
                            <a:pt x="636" y="88"/>
                          </a:lnTo>
                          <a:lnTo>
                            <a:pt x="632" y="87"/>
                          </a:lnTo>
                          <a:lnTo>
                            <a:pt x="628" y="87"/>
                          </a:lnTo>
                          <a:lnTo>
                            <a:pt x="623" y="85"/>
                          </a:lnTo>
                          <a:lnTo>
                            <a:pt x="619" y="85"/>
                          </a:lnTo>
                          <a:lnTo>
                            <a:pt x="614" y="85"/>
                          </a:lnTo>
                          <a:lnTo>
                            <a:pt x="610" y="84"/>
                          </a:lnTo>
                          <a:lnTo>
                            <a:pt x="605" y="84"/>
                          </a:lnTo>
                          <a:lnTo>
                            <a:pt x="600" y="84"/>
                          </a:lnTo>
                          <a:lnTo>
                            <a:pt x="595" y="83"/>
                          </a:lnTo>
                          <a:lnTo>
                            <a:pt x="592" y="83"/>
                          </a:lnTo>
                          <a:lnTo>
                            <a:pt x="587" y="83"/>
                          </a:lnTo>
                          <a:lnTo>
                            <a:pt x="582" y="83"/>
                          </a:lnTo>
                          <a:lnTo>
                            <a:pt x="578" y="82"/>
                          </a:lnTo>
                          <a:lnTo>
                            <a:pt x="573" y="82"/>
                          </a:lnTo>
                          <a:lnTo>
                            <a:pt x="568" y="81"/>
                          </a:lnTo>
                          <a:lnTo>
                            <a:pt x="563" y="81"/>
                          </a:lnTo>
                          <a:lnTo>
                            <a:pt x="559" y="81"/>
                          </a:lnTo>
                          <a:lnTo>
                            <a:pt x="554" y="81"/>
                          </a:lnTo>
                          <a:lnTo>
                            <a:pt x="549" y="81"/>
                          </a:lnTo>
                          <a:lnTo>
                            <a:pt x="544" y="81"/>
                          </a:lnTo>
                          <a:lnTo>
                            <a:pt x="540" y="81"/>
                          </a:lnTo>
                          <a:lnTo>
                            <a:pt x="536" y="81"/>
                          </a:lnTo>
                          <a:lnTo>
                            <a:pt x="531" y="81"/>
                          </a:lnTo>
                          <a:lnTo>
                            <a:pt x="525" y="81"/>
                          </a:lnTo>
                          <a:lnTo>
                            <a:pt x="521" y="81"/>
                          </a:lnTo>
                          <a:lnTo>
                            <a:pt x="516" y="81"/>
                          </a:lnTo>
                          <a:lnTo>
                            <a:pt x="512" y="81"/>
                          </a:lnTo>
                          <a:lnTo>
                            <a:pt x="508" y="82"/>
                          </a:lnTo>
                          <a:lnTo>
                            <a:pt x="501" y="81"/>
                          </a:lnTo>
                          <a:lnTo>
                            <a:pt x="493" y="81"/>
                          </a:lnTo>
                          <a:lnTo>
                            <a:pt x="485" y="81"/>
                          </a:lnTo>
                          <a:lnTo>
                            <a:pt x="479" y="81"/>
                          </a:lnTo>
                          <a:lnTo>
                            <a:pt x="472" y="80"/>
                          </a:lnTo>
                          <a:lnTo>
                            <a:pt x="465" y="80"/>
                          </a:lnTo>
                          <a:lnTo>
                            <a:pt x="458" y="80"/>
                          </a:lnTo>
                          <a:lnTo>
                            <a:pt x="451" y="80"/>
                          </a:lnTo>
                          <a:lnTo>
                            <a:pt x="444" y="78"/>
                          </a:lnTo>
                          <a:lnTo>
                            <a:pt x="438" y="78"/>
                          </a:lnTo>
                          <a:lnTo>
                            <a:pt x="429" y="78"/>
                          </a:lnTo>
                          <a:lnTo>
                            <a:pt x="422" y="78"/>
                          </a:lnTo>
                          <a:lnTo>
                            <a:pt x="415" y="78"/>
                          </a:lnTo>
                          <a:lnTo>
                            <a:pt x="409" y="78"/>
                          </a:lnTo>
                          <a:lnTo>
                            <a:pt x="402" y="78"/>
                          </a:lnTo>
                          <a:lnTo>
                            <a:pt x="395" y="78"/>
                          </a:lnTo>
                          <a:lnTo>
                            <a:pt x="387" y="78"/>
                          </a:lnTo>
                          <a:lnTo>
                            <a:pt x="381" y="78"/>
                          </a:lnTo>
                          <a:lnTo>
                            <a:pt x="374" y="78"/>
                          </a:lnTo>
                          <a:lnTo>
                            <a:pt x="366" y="78"/>
                          </a:lnTo>
                          <a:lnTo>
                            <a:pt x="359" y="78"/>
                          </a:lnTo>
                          <a:lnTo>
                            <a:pt x="352" y="78"/>
                          </a:lnTo>
                          <a:lnTo>
                            <a:pt x="345" y="80"/>
                          </a:lnTo>
                          <a:lnTo>
                            <a:pt x="339" y="80"/>
                          </a:lnTo>
                          <a:lnTo>
                            <a:pt x="331" y="80"/>
                          </a:lnTo>
                          <a:lnTo>
                            <a:pt x="325" y="80"/>
                          </a:lnTo>
                          <a:lnTo>
                            <a:pt x="318" y="81"/>
                          </a:lnTo>
                          <a:lnTo>
                            <a:pt x="311" y="81"/>
                          </a:lnTo>
                          <a:lnTo>
                            <a:pt x="304" y="81"/>
                          </a:lnTo>
                          <a:lnTo>
                            <a:pt x="298" y="82"/>
                          </a:lnTo>
                          <a:lnTo>
                            <a:pt x="291" y="82"/>
                          </a:lnTo>
                          <a:lnTo>
                            <a:pt x="283" y="83"/>
                          </a:lnTo>
                          <a:lnTo>
                            <a:pt x="276" y="83"/>
                          </a:lnTo>
                          <a:lnTo>
                            <a:pt x="269" y="83"/>
                          </a:lnTo>
                          <a:lnTo>
                            <a:pt x="263" y="84"/>
                          </a:lnTo>
                          <a:lnTo>
                            <a:pt x="256" y="84"/>
                          </a:lnTo>
                          <a:lnTo>
                            <a:pt x="249" y="85"/>
                          </a:lnTo>
                          <a:lnTo>
                            <a:pt x="242" y="85"/>
                          </a:lnTo>
                          <a:lnTo>
                            <a:pt x="235" y="87"/>
                          </a:lnTo>
                          <a:lnTo>
                            <a:pt x="229" y="88"/>
                          </a:lnTo>
                          <a:lnTo>
                            <a:pt x="222" y="88"/>
                          </a:lnTo>
                          <a:lnTo>
                            <a:pt x="215" y="89"/>
                          </a:lnTo>
                          <a:lnTo>
                            <a:pt x="208" y="90"/>
                          </a:lnTo>
                          <a:lnTo>
                            <a:pt x="202" y="90"/>
                          </a:lnTo>
                          <a:lnTo>
                            <a:pt x="194" y="91"/>
                          </a:lnTo>
                          <a:lnTo>
                            <a:pt x="187" y="93"/>
                          </a:lnTo>
                          <a:lnTo>
                            <a:pt x="181" y="94"/>
                          </a:lnTo>
                          <a:lnTo>
                            <a:pt x="174" y="95"/>
                          </a:lnTo>
                          <a:lnTo>
                            <a:pt x="167" y="95"/>
                          </a:lnTo>
                          <a:lnTo>
                            <a:pt x="161" y="96"/>
                          </a:lnTo>
                          <a:lnTo>
                            <a:pt x="154" y="97"/>
                          </a:lnTo>
                          <a:lnTo>
                            <a:pt x="147" y="99"/>
                          </a:lnTo>
                          <a:lnTo>
                            <a:pt x="141" y="100"/>
                          </a:lnTo>
                          <a:lnTo>
                            <a:pt x="134" y="101"/>
                          </a:lnTo>
                          <a:lnTo>
                            <a:pt x="127" y="103"/>
                          </a:lnTo>
                          <a:lnTo>
                            <a:pt x="121" y="104"/>
                          </a:lnTo>
                          <a:lnTo>
                            <a:pt x="114" y="106"/>
                          </a:lnTo>
                          <a:lnTo>
                            <a:pt x="108" y="107"/>
                          </a:lnTo>
                          <a:lnTo>
                            <a:pt x="101" y="108"/>
                          </a:lnTo>
                          <a:lnTo>
                            <a:pt x="95" y="110"/>
                          </a:lnTo>
                          <a:lnTo>
                            <a:pt x="88" y="112"/>
                          </a:lnTo>
                          <a:lnTo>
                            <a:pt x="82" y="113"/>
                          </a:lnTo>
                          <a:lnTo>
                            <a:pt x="76" y="115"/>
                          </a:lnTo>
                          <a:lnTo>
                            <a:pt x="69" y="116"/>
                          </a:lnTo>
                          <a:lnTo>
                            <a:pt x="65" y="115"/>
                          </a:lnTo>
                          <a:lnTo>
                            <a:pt x="62" y="115"/>
                          </a:lnTo>
                          <a:lnTo>
                            <a:pt x="58" y="114"/>
                          </a:lnTo>
                          <a:lnTo>
                            <a:pt x="56" y="114"/>
                          </a:lnTo>
                          <a:lnTo>
                            <a:pt x="52" y="113"/>
                          </a:lnTo>
                          <a:lnTo>
                            <a:pt x="49" y="113"/>
                          </a:lnTo>
                          <a:lnTo>
                            <a:pt x="45" y="113"/>
                          </a:lnTo>
                          <a:lnTo>
                            <a:pt x="43" y="113"/>
                          </a:lnTo>
                          <a:lnTo>
                            <a:pt x="39" y="113"/>
                          </a:lnTo>
                          <a:lnTo>
                            <a:pt x="37" y="113"/>
                          </a:lnTo>
                          <a:lnTo>
                            <a:pt x="33" y="113"/>
                          </a:lnTo>
                          <a:lnTo>
                            <a:pt x="31" y="113"/>
                          </a:lnTo>
                          <a:lnTo>
                            <a:pt x="27" y="113"/>
                          </a:lnTo>
                          <a:lnTo>
                            <a:pt x="25" y="113"/>
                          </a:lnTo>
                          <a:lnTo>
                            <a:pt x="22" y="113"/>
                          </a:lnTo>
                          <a:lnTo>
                            <a:pt x="19" y="113"/>
                          </a:lnTo>
                          <a:lnTo>
                            <a:pt x="18" y="109"/>
                          </a:lnTo>
                          <a:lnTo>
                            <a:pt x="16" y="107"/>
                          </a:lnTo>
                          <a:lnTo>
                            <a:pt x="15" y="103"/>
                          </a:lnTo>
                          <a:lnTo>
                            <a:pt x="14" y="101"/>
                          </a:lnTo>
                          <a:lnTo>
                            <a:pt x="12" y="95"/>
                          </a:lnTo>
                          <a:lnTo>
                            <a:pt x="9" y="91"/>
                          </a:lnTo>
                          <a:lnTo>
                            <a:pt x="7" y="87"/>
                          </a:lnTo>
                          <a:lnTo>
                            <a:pt x="5" y="83"/>
                          </a:lnTo>
                          <a:lnTo>
                            <a:pt x="2" y="78"/>
                          </a:lnTo>
                          <a:lnTo>
                            <a:pt x="0" y="75"/>
                          </a:lnTo>
                          <a:lnTo>
                            <a:pt x="2" y="70"/>
                          </a:lnTo>
                          <a:lnTo>
                            <a:pt x="6" y="68"/>
                          </a:lnTo>
                          <a:lnTo>
                            <a:pt x="8" y="64"/>
                          </a:lnTo>
                          <a:lnTo>
                            <a:pt x="12" y="61"/>
                          </a:lnTo>
                          <a:lnTo>
                            <a:pt x="14" y="58"/>
                          </a:lnTo>
                          <a:lnTo>
                            <a:pt x="18" y="55"/>
                          </a:lnTo>
                          <a:lnTo>
                            <a:pt x="21" y="52"/>
                          </a:lnTo>
                          <a:lnTo>
                            <a:pt x="25" y="51"/>
                          </a:lnTo>
                          <a:lnTo>
                            <a:pt x="27" y="49"/>
                          </a:lnTo>
                          <a:lnTo>
                            <a:pt x="31" y="46"/>
                          </a:lnTo>
                          <a:lnTo>
                            <a:pt x="34" y="44"/>
                          </a:lnTo>
                          <a:lnTo>
                            <a:pt x="38" y="43"/>
                          </a:lnTo>
                          <a:lnTo>
                            <a:pt x="41" y="40"/>
                          </a:lnTo>
                          <a:lnTo>
                            <a:pt x="45" y="39"/>
                          </a:lnTo>
                          <a:lnTo>
                            <a:pt x="49" y="38"/>
                          </a:lnTo>
                          <a:lnTo>
                            <a:pt x="53" y="37"/>
                          </a:lnTo>
                          <a:lnTo>
                            <a:pt x="56" y="34"/>
                          </a:lnTo>
                          <a:lnTo>
                            <a:pt x="60" y="33"/>
                          </a:lnTo>
                          <a:lnTo>
                            <a:pt x="64" y="32"/>
                          </a:lnTo>
                          <a:lnTo>
                            <a:pt x="67" y="31"/>
                          </a:lnTo>
                          <a:lnTo>
                            <a:pt x="71" y="30"/>
                          </a:lnTo>
                          <a:lnTo>
                            <a:pt x="76" y="30"/>
                          </a:lnTo>
                          <a:lnTo>
                            <a:pt x="79" y="28"/>
                          </a:lnTo>
                          <a:lnTo>
                            <a:pt x="83" y="27"/>
                          </a:lnTo>
                          <a:lnTo>
                            <a:pt x="88" y="27"/>
                          </a:lnTo>
                          <a:lnTo>
                            <a:pt x="91" y="26"/>
                          </a:lnTo>
                          <a:lnTo>
                            <a:pt x="95" y="25"/>
                          </a:lnTo>
                          <a:lnTo>
                            <a:pt x="98" y="25"/>
                          </a:lnTo>
                          <a:lnTo>
                            <a:pt x="103" y="25"/>
                          </a:lnTo>
                          <a:lnTo>
                            <a:pt x="107" y="25"/>
                          </a:lnTo>
                          <a:lnTo>
                            <a:pt x="111" y="24"/>
                          </a:lnTo>
                          <a:lnTo>
                            <a:pt x="116" y="24"/>
                          </a:lnTo>
                          <a:lnTo>
                            <a:pt x="120" y="23"/>
                          </a:lnTo>
                          <a:lnTo>
                            <a:pt x="123" y="23"/>
                          </a:lnTo>
                          <a:lnTo>
                            <a:pt x="127" y="23"/>
                          </a:lnTo>
                          <a:lnTo>
                            <a:pt x="132" y="23"/>
                          </a:lnTo>
                          <a:lnTo>
                            <a:pt x="135" y="23"/>
                          </a:lnTo>
                          <a:lnTo>
                            <a:pt x="140" y="21"/>
                          </a:lnTo>
                          <a:lnTo>
                            <a:pt x="143" y="21"/>
                          </a:lnTo>
                          <a:lnTo>
                            <a:pt x="148" y="21"/>
                          </a:lnTo>
                          <a:lnTo>
                            <a:pt x="152" y="20"/>
                          </a:lnTo>
                          <a:lnTo>
                            <a:pt x="156" y="20"/>
                          </a:lnTo>
                          <a:lnTo>
                            <a:pt x="161" y="20"/>
                          </a:lnTo>
                          <a:lnTo>
                            <a:pt x="165" y="20"/>
                          </a:lnTo>
                          <a:lnTo>
                            <a:pt x="170" y="19"/>
                          </a:lnTo>
                          <a:lnTo>
                            <a:pt x="173" y="19"/>
                          </a:lnTo>
                          <a:lnTo>
                            <a:pt x="177" y="19"/>
                          </a:lnTo>
                          <a:lnTo>
                            <a:pt x="181" y="19"/>
                          </a:lnTo>
                          <a:lnTo>
                            <a:pt x="186" y="19"/>
                          </a:lnTo>
                          <a:lnTo>
                            <a:pt x="190" y="19"/>
                          </a:lnTo>
                          <a:lnTo>
                            <a:pt x="194" y="18"/>
                          </a:lnTo>
                          <a:lnTo>
                            <a:pt x="198" y="18"/>
                          </a:lnTo>
                          <a:lnTo>
                            <a:pt x="202" y="17"/>
                          </a:lnTo>
                          <a:lnTo>
                            <a:pt x="206" y="17"/>
                          </a:lnTo>
                          <a:lnTo>
                            <a:pt x="210" y="15"/>
                          </a:lnTo>
                          <a:lnTo>
                            <a:pt x="215" y="15"/>
                          </a:lnTo>
                          <a:lnTo>
                            <a:pt x="218" y="14"/>
                          </a:lnTo>
                          <a:lnTo>
                            <a:pt x="222" y="14"/>
                          </a:lnTo>
                          <a:lnTo>
                            <a:pt x="225" y="13"/>
                          </a:lnTo>
                          <a:lnTo>
                            <a:pt x="230" y="12"/>
                          </a:lnTo>
                          <a:lnTo>
                            <a:pt x="234" y="12"/>
                          </a:lnTo>
                          <a:lnTo>
                            <a:pt x="237" y="11"/>
                          </a:lnTo>
                          <a:lnTo>
                            <a:pt x="242" y="9"/>
                          </a:lnTo>
                          <a:lnTo>
                            <a:pt x="245" y="9"/>
                          </a:lnTo>
                          <a:lnTo>
                            <a:pt x="249" y="7"/>
                          </a:lnTo>
                          <a:lnTo>
                            <a:pt x="251" y="7"/>
                          </a:lnTo>
                          <a:lnTo>
                            <a:pt x="255" y="7"/>
                          </a:lnTo>
                          <a:lnTo>
                            <a:pt x="257" y="7"/>
                          </a:lnTo>
                          <a:lnTo>
                            <a:pt x="260" y="7"/>
                          </a:lnTo>
                          <a:lnTo>
                            <a:pt x="263" y="6"/>
                          </a:lnTo>
                          <a:lnTo>
                            <a:pt x="266" y="6"/>
                          </a:lnTo>
                          <a:lnTo>
                            <a:pt x="269" y="6"/>
                          </a:lnTo>
                          <a:lnTo>
                            <a:pt x="272" y="5"/>
                          </a:lnTo>
                          <a:lnTo>
                            <a:pt x="275" y="5"/>
                          </a:lnTo>
                          <a:lnTo>
                            <a:pt x="278" y="5"/>
                          </a:lnTo>
                          <a:lnTo>
                            <a:pt x="281" y="5"/>
                          </a:lnTo>
                          <a:lnTo>
                            <a:pt x="283" y="5"/>
                          </a:lnTo>
                          <a:lnTo>
                            <a:pt x="287" y="5"/>
                          </a:lnTo>
                          <a:lnTo>
                            <a:pt x="289" y="5"/>
                          </a:lnTo>
                          <a:lnTo>
                            <a:pt x="293" y="5"/>
                          </a:lnTo>
                          <a:lnTo>
                            <a:pt x="295" y="5"/>
                          </a:lnTo>
                          <a:lnTo>
                            <a:pt x="298" y="5"/>
                          </a:lnTo>
                          <a:lnTo>
                            <a:pt x="301" y="5"/>
                          </a:lnTo>
                          <a:lnTo>
                            <a:pt x="304" y="5"/>
                          </a:lnTo>
                          <a:lnTo>
                            <a:pt x="307" y="5"/>
                          </a:lnTo>
                          <a:lnTo>
                            <a:pt x="311" y="5"/>
                          </a:lnTo>
                          <a:lnTo>
                            <a:pt x="313" y="5"/>
                          </a:lnTo>
                          <a:lnTo>
                            <a:pt x="315" y="5"/>
                          </a:lnTo>
                          <a:lnTo>
                            <a:pt x="319" y="5"/>
                          </a:lnTo>
                          <a:lnTo>
                            <a:pt x="321" y="5"/>
                          </a:lnTo>
                          <a:lnTo>
                            <a:pt x="325" y="5"/>
                          </a:lnTo>
                          <a:lnTo>
                            <a:pt x="329" y="5"/>
                          </a:lnTo>
                          <a:lnTo>
                            <a:pt x="331" y="5"/>
                          </a:lnTo>
                          <a:lnTo>
                            <a:pt x="333" y="5"/>
                          </a:lnTo>
                          <a:lnTo>
                            <a:pt x="337" y="5"/>
                          </a:lnTo>
                          <a:lnTo>
                            <a:pt x="340" y="6"/>
                          </a:lnTo>
                          <a:lnTo>
                            <a:pt x="343" y="5"/>
                          </a:lnTo>
                          <a:lnTo>
                            <a:pt x="346" y="5"/>
                          </a:lnTo>
                          <a:lnTo>
                            <a:pt x="349" y="5"/>
                          </a:lnTo>
                          <a:lnTo>
                            <a:pt x="351" y="5"/>
                          </a:lnTo>
                          <a:lnTo>
                            <a:pt x="355" y="5"/>
                          </a:lnTo>
                          <a:lnTo>
                            <a:pt x="357" y="5"/>
                          </a:lnTo>
                          <a:lnTo>
                            <a:pt x="361" y="5"/>
                          </a:lnTo>
                          <a:lnTo>
                            <a:pt x="364" y="5"/>
                          </a:lnTo>
                          <a:lnTo>
                            <a:pt x="366" y="5"/>
                          </a:lnTo>
                          <a:lnTo>
                            <a:pt x="369" y="5"/>
                          </a:lnTo>
                          <a:lnTo>
                            <a:pt x="371" y="5"/>
                          </a:lnTo>
                          <a:lnTo>
                            <a:pt x="376" y="5"/>
                          </a:lnTo>
                          <a:lnTo>
                            <a:pt x="378" y="5"/>
                          </a:lnTo>
                          <a:lnTo>
                            <a:pt x="382" y="5"/>
                          </a:lnTo>
                          <a:lnTo>
                            <a:pt x="384" y="5"/>
                          </a:lnTo>
                          <a:lnTo>
                            <a:pt x="387" y="5"/>
                          </a:lnTo>
                          <a:lnTo>
                            <a:pt x="390" y="5"/>
                          </a:lnTo>
                          <a:lnTo>
                            <a:pt x="394" y="5"/>
                          </a:lnTo>
                          <a:lnTo>
                            <a:pt x="396" y="5"/>
                          </a:lnTo>
                          <a:lnTo>
                            <a:pt x="400" y="5"/>
                          </a:lnTo>
                          <a:lnTo>
                            <a:pt x="402" y="5"/>
                          </a:lnTo>
                          <a:lnTo>
                            <a:pt x="404" y="5"/>
                          </a:lnTo>
                          <a:lnTo>
                            <a:pt x="407" y="4"/>
                          </a:lnTo>
                          <a:lnTo>
                            <a:pt x="410" y="4"/>
                          </a:lnTo>
                          <a:lnTo>
                            <a:pt x="414" y="2"/>
                          </a:lnTo>
                          <a:lnTo>
                            <a:pt x="418" y="2"/>
                          </a:lnTo>
                          <a:lnTo>
                            <a:pt x="420" y="1"/>
                          </a:lnTo>
                          <a:lnTo>
                            <a:pt x="422" y="1"/>
                          </a:lnTo>
                          <a:lnTo>
                            <a:pt x="426" y="1"/>
                          </a:lnTo>
                          <a:lnTo>
                            <a:pt x="428" y="1"/>
                          </a:lnTo>
                          <a:lnTo>
                            <a:pt x="432" y="0"/>
                          </a:lnTo>
                          <a:lnTo>
                            <a:pt x="435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02" name="Freeform 227"/>
                    <p:cNvSpPr>
                      <a:spLocks/>
                    </p:cNvSpPr>
                    <p:nvPr/>
                  </p:nvSpPr>
                  <p:spPr bwMode="auto">
                    <a:xfrm>
                      <a:off x="5406" y="1602"/>
                      <a:ext cx="36" cy="166"/>
                    </a:xfrm>
                    <a:custGeom>
                      <a:avLst/>
                      <a:gdLst>
                        <a:gd name="T0" fmla="*/ 3 w 107"/>
                        <a:gd name="T1" fmla="*/ 0 h 499"/>
                        <a:gd name="T2" fmla="*/ 3 w 107"/>
                        <a:gd name="T3" fmla="*/ 1 h 499"/>
                        <a:gd name="T4" fmla="*/ 4 w 107"/>
                        <a:gd name="T5" fmla="*/ 1 h 499"/>
                        <a:gd name="T6" fmla="*/ 4 w 107"/>
                        <a:gd name="T7" fmla="*/ 2 h 499"/>
                        <a:gd name="T8" fmla="*/ 4 w 107"/>
                        <a:gd name="T9" fmla="*/ 2 h 499"/>
                        <a:gd name="T10" fmla="*/ 4 w 107"/>
                        <a:gd name="T11" fmla="*/ 3 h 499"/>
                        <a:gd name="T12" fmla="*/ 3 w 107"/>
                        <a:gd name="T13" fmla="*/ 4 h 499"/>
                        <a:gd name="T14" fmla="*/ 3 w 107"/>
                        <a:gd name="T15" fmla="*/ 4 h 499"/>
                        <a:gd name="T16" fmla="*/ 3 w 107"/>
                        <a:gd name="T17" fmla="*/ 5 h 499"/>
                        <a:gd name="T18" fmla="*/ 3 w 107"/>
                        <a:gd name="T19" fmla="*/ 6 h 499"/>
                        <a:gd name="T20" fmla="*/ 3 w 107"/>
                        <a:gd name="T21" fmla="*/ 6 h 499"/>
                        <a:gd name="T22" fmla="*/ 3 w 107"/>
                        <a:gd name="T23" fmla="*/ 7 h 499"/>
                        <a:gd name="T24" fmla="*/ 3 w 107"/>
                        <a:gd name="T25" fmla="*/ 8 h 499"/>
                        <a:gd name="T26" fmla="*/ 3 w 107"/>
                        <a:gd name="T27" fmla="*/ 8 h 499"/>
                        <a:gd name="T28" fmla="*/ 3 w 107"/>
                        <a:gd name="T29" fmla="*/ 9 h 499"/>
                        <a:gd name="T30" fmla="*/ 3 w 107"/>
                        <a:gd name="T31" fmla="*/ 10 h 499"/>
                        <a:gd name="T32" fmla="*/ 3 w 107"/>
                        <a:gd name="T33" fmla="*/ 11 h 499"/>
                        <a:gd name="T34" fmla="*/ 3 w 107"/>
                        <a:gd name="T35" fmla="*/ 12 h 499"/>
                        <a:gd name="T36" fmla="*/ 3 w 107"/>
                        <a:gd name="T37" fmla="*/ 12 h 499"/>
                        <a:gd name="T38" fmla="*/ 3 w 107"/>
                        <a:gd name="T39" fmla="*/ 13 h 499"/>
                        <a:gd name="T40" fmla="*/ 3 w 107"/>
                        <a:gd name="T41" fmla="*/ 14 h 499"/>
                        <a:gd name="T42" fmla="*/ 3 w 107"/>
                        <a:gd name="T43" fmla="*/ 15 h 499"/>
                        <a:gd name="T44" fmla="*/ 4 w 107"/>
                        <a:gd name="T45" fmla="*/ 16 h 499"/>
                        <a:gd name="T46" fmla="*/ 4 w 107"/>
                        <a:gd name="T47" fmla="*/ 16 h 499"/>
                        <a:gd name="T48" fmla="*/ 4 w 107"/>
                        <a:gd name="T49" fmla="*/ 17 h 499"/>
                        <a:gd name="T50" fmla="*/ 4 w 107"/>
                        <a:gd name="T51" fmla="*/ 18 h 499"/>
                        <a:gd name="T52" fmla="*/ 3 w 107"/>
                        <a:gd name="T53" fmla="*/ 18 h 499"/>
                        <a:gd name="T54" fmla="*/ 2 w 107"/>
                        <a:gd name="T55" fmla="*/ 18 h 499"/>
                        <a:gd name="T56" fmla="*/ 1 w 107"/>
                        <a:gd name="T57" fmla="*/ 17 h 499"/>
                        <a:gd name="T58" fmla="*/ 1 w 107"/>
                        <a:gd name="T59" fmla="*/ 17 h 499"/>
                        <a:gd name="T60" fmla="*/ 0 w 107"/>
                        <a:gd name="T61" fmla="*/ 16 h 499"/>
                        <a:gd name="T62" fmla="*/ 0 w 107"/>
                        <a:gd name="T63" fmla="*/ 15 h 499"/>
                        <a:gd name="T64" fmla="*/ 0 w 107"/>
                        <a:gd name="T65" fmla="*/ 14 h 499"/>
                        <a:gd name="T66" fmla="*/ 0 w 107"/>
                        <a:gd name="T67" fmla="*/ 13 h 499"/>
                        <a:gd name="T68" fmla="*/ 0 w 107"/>
                        <a:gd name="T69" fmla="*/ 12 h 499"/>
                        <a:gd name="T70" fmla="*/ 0 w 107"/>
                        <a:gd name="T71" fmla="*/ 11 h 499"/>
                        <a:gd name="T72" fmla="*/ 0 w 107"/>
                        <a:gd name="T73" fmla="*/ 10 h 499"/>
                        <a:gd name="T74" fmla="*/ 0 w 107"/>
                        <a:gd name="T75" fmla="*/ 9 h 499"/>
                        <a:gd name="T76" fmla="*/ 0 w 107"/>
                        <a:gd name="T77" fmla="*/ 8 h 499"/>
                        <a:gd name="T78" fmla="*/ 0 w 107"/>
                        <a:gd name="T79" fmla="*/ 7 h 499"/>
                        <a:gd name="T80" fmla="*/ 0 w 107"/>
                        <a:gd name="T81" fmla="*/ 7 h 499"/>
                        <a:gd name="T82" fmla="*/ 0 w 107"/>
                        <a:gd name="T83" fmla="*/ 6 h 499"/>
                        <a:gd name="T84" fmla="*/ 0 w 107"/>
                        <a:gd name="T85" fmla="*/ 5 h 499"/>
                        <a:gd name="T86" fmla="*/ 0 w 107"/>
                        <a:gd name="T87" fmla="*/ 5 h 499"/>
                        <a:gd name="T88" fmla="*/ 0 w 107"/>
                        <a:gd name="T89" fmla="*/ 4 h 499"/>
                        <a:gd name="T90" fmla="*/ 0 w 107"/>
                        <a:gd name="T91" fmla="*/ 4 h 499"/>
                        <a:gd name="T92" fmla="*/ 0 w 107"/>
                        <a:gd name="T93" fmla="*/ 3 h 499"/>
                        <a:gd name="T94" fmla="*/ 0 w 107"/>
                        <a:gd name="T95" fmla="*/ 2 h 499"/>
                        <a:gd name="T96" fmla="*/ 1 w 107"/>
                        <a:gd name="T97" fmla="*/ 2 h 499"/>
                        <a:gd name="T98" fmla="*/ 1 w 107"/>
                        <a:gd name="T99" fmla="*/ 1 h 499"/>
                        <a:gd name="T100" fmla="*/ 1 w 107"/>
                        <a:gd name="T101" fmla="*/ 1 h 499"/>
                        <a:gd name="T102" fmla="*/ 2 w 107"/>
                        <a:gd name="T103" fmla="*/ 0 h 499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w 107"/>
                        <a:gd name="T157" fmla="*/ 0 h 499"/>
                        <a:gd name="T158" fmla="*/ 107 w 107"/>
                        <a:gd name="T159" fmla="*/ 499 h 499"/>
                      </a:gdLst>
                      <a:ahLst/>
                      <a:cxnLst>
                        <a:cxn ang="T104">
                          <a:pos x="T0" y="T1"/>
                        </a:cxn>
                        <a:cxn ang="T105">
                          <a:pos x="T2" y="T3"/>
                        </a:cxn>
                        <a:cxn ang="T106">
                          <a:pos x="T4" y="T5"/>
                        </a:cxn>
                        <a:cxn ang="T107">
                          <a:pos x="T6" y="T7"/>
                        </a:cxn>
                        <a:cxn ang="T108">
                          <a:pos x="T8" y="T9"/>
                        </a:cxn>
                        <a:cxn ang="T109">
                          <a:pos x="T10" y="T11"/>
                        </a:cxn>
                        <a:cxn ang="T110">
                          <a:pos x="T12" y="T13"/>
                        </a:cxn>
                        <a:cxn ang="T111">
                          <a:pos x="T14" y="T15"/>
                        </a:cxn>
                        <a:cxn ang="T112">
                          <a:pos x="T16" y="T17"/>
                        </a:cxn>
                        <a:cxn ang="T113">
                          <a:pos x="T18" y="T19"/>
                        </a:cxn>
                        <a:cxn ang="T114">
                          <a:pos x="T20" y="T21"/>
                        </a:cxn>
                        <a:cxn ang="T115">
                          <a:pos x="T22" y="T23"/>
                        </a:cxn>
                        <a:cxn ang="T116">
                          <a:pos x="T24" y="T25"/>
                        </a:cxn>
                        <a:cxn ang="T117">
                          <a:pos x="T26" y="T27"/>
                        </a:cxn>
                        <a:cxn ang="T118">
                          <a:pos x="T28" y="T29"/>
                        </a:cxn>
                        <a:cxn ang="T119">
                          <a:pos x="T30" y="T31"/>
                        </a:cxn>
                        <a:cxn ang="T120">
                          <a:pos x="T32" y="T33"/>
                        </a:cxn>
                        <a:cxn ang="T121">
                          <a:pos x="T34" y="T35"/>
                        </a:cxn>
                        <a:cxn ang="T122">
                          <a:pos x="T36" y="T37"/>
                        </a:cxn>
                        <a:cxn ang="T123">
                          <a:pos x="T38" y="T39"/>
                        </a:cxn>
                        <a:cxn ang="T124">
                          <a:pos x="T40" y="T41"/>
                        </a:cxn>
                        <a:cxn ang="T125">
                          <a:pos x="T42" y="T43"/>
                        </a:cxn>
                        <a:cxn ang="T126">
                          <a:pos x="T44" y="T45"/>
                        </a:cxn>
                        <a:cxn ang="T127">
                          <a:pos x="T46" y="T47"/>
                        </a:cxn>
                        <a:cxn ang="T128">
                          <a:pos x="T48" y="T49"/>
                        </a:cxn>
                        <a:cxn ang="T129">
                          <a:pos x="T50" y="T51"/>
                        </a:cxn>
                        <a:cxn ang="T130">
                          <a:pos x="T52" y="T53"/>
                        </a:cxn>
                        <a:cxn ang="T131">
                          <a:pos x="T54" y="T55"/>
                        </a:cxn>
                        <a:cxn ang="T132">
                          <a:pos x="T56" y="T57"/>
                        </a:cxn>
                        <a:cxn ang="T133">
                          <a:pos x="T58" y="T59"/>
                        </a:cxn>
                        <a:cxn ang="T134">
                          <a:pos x="T60" y="T61"/>
                        </a:cxn>
                        <a:cxn ang="T135">
                          <a:pos x="T62" y="T63"/>
                        </a:cxn>
                        <a:cxn ang="T136">
                          <a:pos x="T64" y="T65"/>
                        </a:cxn>
                        <a:cxn ang="T137">
                          <a:pos x="T66" y="T67"/>
                        </a:cxn>
                        <a:cxn ang="T138">
                          <a:pos x="T68" y="T69"/>
                        </a:cxn>
                        <a:cxn ang="T139">
                          <a:pos x="T70" y="T71"/>
                        </a:cxn>
                        <a:cxn ang="T140">
                          <a:pos x="T72" y="T73"/>
                        </a:cxn>
                        <a:cxn ang="T141">
                          <a:pos x="T74" y="T75"/>
                        </a:cxn>
                        <a:cxn ang="T142">
                          <a:pos x="T76" y="T77"/>
                        </a:cxn>
                        <a:cxn ang="T143">
                          <a:pos x="T78" y="T79"/>
                        </a:cxn>
                        <a:cxn ang="T144">
                          <a:pos x="T80" y="T81"/>
                        </a:cxn>
                        <a:cxn ang="T145">
                          <a:pos x="T82" y="T83"/>
                        </a:cxn>
                        <a:cxn ang="T146">
                          <a:pos x="T84" y="T85"/>
                        </a:cxn>
                        <a:cxn ang="T147">
                          <a:pos x="T86" y="T87"/>
                        </a:cxn>
                        <a:cxn ang="T148">
                          <a:pos x="T88" y="T89"/>
                        </a:cxn>
                        <a:cxn ang="T149">
                          <a:pos x="T90" y="T91"/>
                        </a:cxn>
                        <a:cxn ang="T150">
                          <a:pos x="T92" y="T93"/>
                        </a:cxn>
                        <a:cxn ang="T151">
                          <a:pos x="T94" y="T95"/>
                        </a:cxn>
                        <a:cxn ang="T152">
                          <a:pos x="T96" y="T97"/>
                        </a:cxn>
                        <a:cxn ang="T153">
                          <a:pos x="T98" y="T99"/>
                        </a:cxn>
                        <a:cxn ang="T154">
                          <a:pos x="T100" y="T101"/>
                        </a:cxn>
                        <a:cxn ang="T155">
                          <a:pos x="T102" y="T103"/>
                        </a:cxn>
                      </a:cxnLst>
                      <a:rect l="T156" t="T157" r="T158" b="T159"/>
                      <a:pathLst>
                        <a:path w="107" h="499">
                          <a:moveTo>
                            <a:pt x="54" y="0"/>
                          </a:moveTo>
                          <a:lnTo>
                            <a:pt x="57" y="2"/>
                          </a:lnTo>
                          <a:lnTo>
                            <a:pt x="61" y="4"/>
                          </a:lnTo>
                          <a:lnTo>
                            <a:pt x="64" y="5"/>
                          </a:lnTo>
                          <a:lnTo>
                            <a:pt x="69" y="7"/>
                          </a:lnTo>
                          <a:lnTo>
                            <a:pt x="71" y="8"/>
                          </a:lnTo>
                          <a:lnTo>
                            <a:pt x="74" y="11"/>
                          </a:lnTo>
                          <a:lnTo>
                            <a:pt x="76" y="12"/>
                          </a:lnTo>
                          <a:lnTo>
                            <a:pt x="80" y="15"/>
                          </a:lnTo>
                          <a:lnTo>
                            <a:pt x="85" y="19"/>
                          </a:lnTo>
                          <a:lnTo>
                            <a:pt x="88" y="24"/>
                          </a:lnTo>
                          <a:lnTo>
                            <a:pt x="89" y="26"/>
                          </a:lnTo>
                          <a:lnTo>
                            <a:pt x="92" y="30"/>
                          </a:lnTo>
                          <a:lnTo>
                            <a:pt x="92" y="32"/>
                          </a:lnTo>
                          <a:lnTo>
                            <a:pt x="94" y="36"/>
                          </a:lnTo>
                          <a:lnTo>
                            <a:pt x="94" y="38"/>
                          </a:lnTo>
                          <a:lnTo>
                            <a:pt x="95" y="40"/>
                          </a:lnTo>
                          <a:lnTo>
                            <a:pt x="95" y="44"/>
                          </a:lnTo>
                          <a:lnTo>
                            <a:pt x="96" y="46"/>
                          </a:lnTo>
                          <a:lnTo>
                            <a:pt x="96" y="50"/>
                          </a:lnTo>
                          <a:lnTo>
                            <a:pt x="96" y="53"/>
                          </a:lnTo>
                          <a:lnTo>
                            <a:pt x="96" y="56"/>
                          </a:lnTo>
                          <a:lnTo>
                            <a:pt x="98" y="59"/>
                          </a:lnTo>
                          <a:lnTo>
                            <a:pt x="96" y="63"/>
                          </a:lnTo>
                          <a:lnTo>
                            <a:pt x="96" y="65"/>
                          </a:lnTo>
                          <a:lnTo>
                            <a:pt x="96" y="69"/>
                          </a:lnTo>
                          <a:lnTo>
                            <a:pt x="96" y="74"/>
                          </a:lnTo>
                          <a:lnTo>
                            <a:pt x="95" y="76"/>
                          </a:lnTo>
                          <a:lnTo>
                            <a:pt x="95" y="81"/>
                          </a:lnTo>
                          <a:lnTo>
                            <a:pt x="94" y="83"/>
                          </a:lnTo>
                          <a:lnTo>
                            <a:pt x="94" y="88"/>
                          </a:lnTo>
                          <a:lnTo>
                            <a:pt x="93" y="90"/>
                          </a:lnTo>
                          <a:lnTo>
                            <a:pt x="92" y="94"/>
                          </a:lnTo>
                          <a:lnTo>
                            <a:pt x="92" y="97"/>
                          </a:lnTo>
                          <a:lnTo>
                            <a:pt x="90" y="101"/>
                          </a:lnTo>
                          <a:lnTo>
                            <a:pt x="89" y="105"/>
                          </a:lnTo>
                          <a:lnTo>
                            <a:pt x="89" y="108"/>
                          </a:lnTo>
                          <a:lnTo>
                            <a:pt x="87" y="112"/>
                          </a:lnTo>
                          <a:lnTo>
                            <a:pt x="87" y="116"/>
                          </a:lnTo>
                          <a:lnTo>
                            <a:pt x="86" y="119"/>
                          </a:lnTo>
                          <a:lnTo>
                            <a:pt x="85" y="122"/>
                          </a:lnTo>
                          <a:lnTo>
                            <a:pt x="85" y="126"/>
                          </a:lnTo>
                          <a:lnTo>
                            <a:pt x="83" y="129"/>
                          </a:lnTo>
                          <a:lnTo>
                            <a:pt x="82" y="133"/>
                          </a:lnTo>
                          <a:lnTo>
                            <a:pt x="82" y="137"/>
                          </a:lnTo>
                          <a:lnTo>
                            <a:pt x="80" y="140"/>
                          </a:lnTo>
                          <a:lnTo>
                            <a:pt x="80" y="144"/>
                          </a:lnTo>
                          <a:lnTo>
                            <a:pt x="79" y="147"/>
                          </a:lnTo>
                          <a:lnTo>
                            <a:pt x="77" y="151"/>
                          </a:lnTo>
                          <a:lnTo>
                            <a:pt x="76" y="154"/>
                          </a:lnTo>
                          <a:lnTo>
                            <a:pt x="76" y="158"/>
                          </a:lnTo>
                          <a:lnTo>
                            <a:pt x="76" y="162"/>
                          </a:lnTo>
                          <a:lnTo>
                            <a:pt x="76" y="165"/>
                          </a:lnTo>
                          <a:lnTo>
                            <a:pt x="75" y="169"/>
                          </a:lnTo>
                          <a:lnTo>
                            <a:pt x="75" y="172"/>
                          </a:lnTo>
                          <a:lnTo>
                            <a:pt x="74" y="175"/>
                          </a:lnTo>
                          <a:lnTo>
                            <a:pt x="74" y="178"/>
                          </a:lnTo>
                          <a:lnTo>
                            <a:pt x="74" y="182"/>
                          </a:lnTo>
                          <a:lnTo>
                            <a:pt x="75" y="184"/>
                          </a:lnTo>
                          <a:lnTo>
                            <a:pt x="75" y="188"/>
                          </a:lnTo>
                          <a:lnTo>
                            <a:pt x="76" y="191"/>
                          </a:lnTo>
                          <a:lnTo>
                            <a:pt x="76" y="195"/>
                          </a:lnTo>
                          <a:lnTo>
                            <a:pt x="77" y="197"/>
                          </a:lnTo>
                          <a:lnTo>
                            <a:pt x="76" y="202"/>
                          </a:lnTo>
                          <a:lnTo>
                            <a:pt x="76" y="207"/>
                          </a:lnTo>
                          <a:lnTo>
                            <a:pt x="76" y="210"/>
                          </a:lnTo>
                          <a:lnTo>
                            <a:pt x="76" y="215"/>
                          </a:lnTo>
                          <a:lnTo>
                            <a:pt x="75" y="220"/>
                          </a:lnTo>
                          <a:lnTo>
                            <a:pt x="74" y="224"/>
                          </a:lnTo>
                          <a:lnTo>
                            <a:pt x="74" y="228"/>
                          </a:lnTo>
                          <a:lnTo>
                            <a:pt x="74" y="233"/>
                          </a:lnTo>
                          <a:lnTo>
                            <a:pt x="74" y="237"/>
                          </a:lnTo>
                          <a:lnTo>
                            <a:pt x="74" y="241"/>
                          </a:lnTo>
                          <a:lnTo>
                            <a:pt x="74" y="246"/>
                          </a:lnTo>
                          <a:lnTo>
                            <a:pt x="74" y="251"/>
                          </a:lnTo>
                          <a:lnTo>
                            <a:pt x="74" y="255"/>
                          </a:lnTo>
                          <a:lnTo>
                            <a:pt x="74" y="259"/>
                          </a:lnTo>
                          <a:lnTo>
                            <a:pt x="74" y="264"/>
                          </a:lnTo>
                          <a:lnTo>
                            <a:pt x="74" y="268"/>
                          </a:lnTo>
                          <a:lnTo>
                            <a:pt x="74" y="272"/>
                          </a:lnTo>
                          <a:lnTo>
                            <a:pt x="74" y="277"/>
                          </a:lnTo>
                          <a:lnTo>
                            <a:pt x="74" y="281"/>
                          </a:lnTo>
                          <a:lnTo>
                            <a:pt x="74" y="285"/>
                          </a:lnTo>
                          <a:lnTo>
                            <a:pt x="74" y="290"/>
                          </a:lnTo>
                          <a:lnTo>
                            <a:pt x="75" y="293"/>
                          </a:lnTo>
                          <a:lnTo>
                            <a:pt x="76" y="298"/>
                          </a:lnTo>
                          <a:lnTo>
                            <a:pt x="76" y="303"/>
                          </a:lnTo>
                          <a:lnTo>
                            <a:pt x="76" y="306"/>
                          </a:lnTo>
                          <a:lnTo>
                            <a:pt x="76" y="311"/>
                          </a:lnTo>
                          <a:lnTo>
                            <a:pt x="76" y="316"/>
                          </a:lnTo>
                          <a:lnTo>
                            <a:pt x="76" y="319"/>
                          </a:lnTo>
                          <a:lnTo>
                            <a:pt x="77" y="324"/>
                          </a:lnTo>
                          <a:lnTo>
                            <a:pt x="77" y="329"/>
                          </a:lnTo>
                          <a:lnTo>
                            <a:pt x="79" y="332"/>
                          </a:lnTo>
                          <a:lnTo>
                            <a:pt x="79" y="336"/>
                          </a:lnTo>
                          <a:lnTo>
                            <a:pt x="79" y="341"/>
                          </a:lnTo>
                          <a:lnTo>
                            <a:pt x="80" y="346"/>
                          </a:lnTo>
                          <a:lnTo>
                            <a:pt x="80" y="349"/>
                          </a:lnTo>
                          <a:lnTo>
                            <a:pt x="81" y="354"/>
                          </a:lnTo>
                          <a:lnTo>
                            <a:pt x="82" y="357"/>
                          </a:lnTo>
                          <a:lnTo>
                            <a:pt x="82" y="362"/>
                          </a:lnTo>
                          <a:lnTo>
                            <a:pt x="82" y="366"/>
                          </a:lnTo>
                          <a:lnTo>
                            <a:pt x="85" y="369"/>
                          </a:lnTo>
                          <a:lnTo>
                            <a:pt x="85" y="374"/>
                          </a:lnTo>
                          <a:lnTo>
                            <a:pt x="85" y="378"/>
                          </a:lnTo>
                          <a:lnTo>
                            <a:pt x="86" y="382"/>
                          </a:lnTo>
                          <a:lnTo>
                            <a:pt x="87" y="387"/>
                          </a:lnTo>
                          <a:lnTo>
                            <a:pt x="87" y="391"/>
                          </a:lnTo>
                          <a:lnTo>
                            <a:pt x="89" y="395"/>
                          </a:lnTo>
                          <a:lnTo>
                            <a:pt x="89" y="400"/>
                          </a:lnTo>
                          <a:lnTo>
                            <a:pt x="90" y="404"/>
                          </a:lnTo>
                          <a:lnTo>
                            <a:pt x="92" y="407"/>
                          </a:lnTo>
                          <a:lnTo>
                            <a:pt x="92" y="412"/>
                          </a:lnTo>
                          <a:lnTo>
                            <a:pt x="93" y="416"/>
                          </a:lnTo>
                          <a:lnTo>
                            <a:pt x="94" y="420"/>
                          </a:lnTo>
                          <a:lnTo>
                            <a:pt x="94" y="424"/>
                          </a:lnTo>
                          <a:lnTo>
                            <a:pt x="95" y="429"/>
                          </a:lnTo>
                          <a:lnTo>
                            <a:pt x="96" y="433"/>
                          </a:lnTo>
                          <a:lnTo>
                            <a:pt x="98" y="437"/>
                          </a:lnTo>
                          <a:lnTo>
                            <a:pt x="99" y="440"/>
                          </a:lnTo>
                          <a:lnTo>
                            <a:pt x="100" y="445"/>
                          </a:lnTo>
                          <a:lnTo>
                            <a:pt x="101" y="449"/>
                          </a:lnTo>
                          <a:lnTo>
                            <a:pt x="102" y="454"/>
                          </a:lnTo>
                          <a:lnTo>
                            <a:pt x="103" y="458"/>
                          </a:lnTo>
                          <a:lnTo>
                            <a:pt x="105" y="462"/>
                          </a:lnTo>
                          <a:lnTo>
                            <a:pt x="106" y="467"/>
                          </a:lnTo>
                          <a:lnTo>
                            <a:pt x="107" y="471"/>
                          </a:lnTo>
                          <a:lnTo>
                            <a:pt x="103" y="474"/>
                          </a:lnTo>
                          <a:lnTo>
                            <a:pt x="99" y="477"/>
                          </a:lnTo>
                          <a:lnTo>
                            <a:pt x="94" y="481"/>
                          </a:lnTo>
                          <a:lnTo>
                            <a:pt x="90" y="484"/>
                          </a:lnTo>
                          <a:lnTo>
                            <a:pt x="87" y="488"/>
                          </a:lnTo>
                          <a:lnTo>
                            <a:pt x="82" y="492"/>
                          </a:lnTo>
                          <a:lnTo>
                            <a:pt x="77" y="494"/>
                          </a:lnTo>
                          <a:lnTo>
                            <a:pt x="74" y="499"/>
                          </a:lnTo>
                          <a:lnTo>
                            <a:pt x="68" y="495"/>
                          </a:lnTo>
                          <a:lnTo>
                            <a:pt x="64" y="493"/>
                          </a:lnTo>
                          <a:lnTo>
                            <a:pt x="58" y="489"/>
                          </a:lnTo>
                          <a:lnTo>
                            <a:pt x="55" y="487"/>
                          </a:lnTo>
                          <a:lnTo>
                            <a:pt x="51" y="483"/>
                          </a:lnTo>
                          <a:lnTo>
                            <a:pt x="48" y="481"/>
                          </a:lnTo>
                          <a:lnTo>
                            <a:pt x="44" y="477"/>
                          </a:lnTo>
                          <a:lnTo>
                            <a:pt x="41" y="475"/>
                          </a:lnTo>
                          <a:lnTo>
                            <a:pt x="37" y="471"/>
                          </a:lnTo>
                          <a:lnTo>
                            <a:pt x="33" y="467"/>
                          </a:lnTo>
                          <a:lnTo>
                            <a:pt x="31" y="463"/>
                          </a:lnTo>
                          <a:lnTo>
                            <a:pt x="29" y="459"/>
                          </a:lnTo>
                          <a:lnTo>
                            <a:pt x="26" y="456"/>
                          </a:lnTo>
                          <a:lnTo>
                            <a:pt x="23" y="451"/>
                          </a:lnTo>
                          <a:lnTo>
                            <a:pt x="20" y="448"/>
                          </a:lnTo>
                          <a:lnTo>
                            <a:pt x="19" y="444"/>
                          </a:lnTo>
                          <a:lnTo>
                            <a:pt x="17" y="439"/>
                          </a:lnTo>
                          <a:lnTo>
                            <a:pt x="16" y="435"/>
                          </a:lnTo>
                          <a:lnTo>
                            <a:pt x="13" y="430"/>
                          </a:lnTo>
                          <a:lnTo>
                            <a:pt x="12" y="426"/>
                          </a:lnTo>
                          <a:lnTo>
                            <a:pt x="11" y="421"/>
                          </a:lnTo>
                          <a:lnTo>
                            <a:pt x="9" y="417"/>
                          </a:lnTo>
                          <a:lnTo>
                            <a:pt x="9" y="412"/>
                          </a:lnTo>
                          <a:lnTo>
                            <a:pt x="7" y="407"/>
                          </a:lnTo>
                          <a:lnTo>
                            <a:pt x="6" y="402"/>
                          </a:lnTo>
                          <a:lnTo>
                            <a:pt x="5" y="398"/>
                          </a:lnTo>
                          <a:lnTo>
                            <a:pt x="4" y="392"/>
                          </a:lnTo>
                          <a:lnTo>
                            <a:pt x="4" y="387"/>
                          </a:lnTo>
                          <a:lnTo>
                            <a:pt x="3" y="382"/>
                          </a:lnTo>
                          <a:lnTo>
                            <a:pt x="3" y="378"/>
                          </a:lnTo>
                          <a:lnTo>
                            <a:pt x="1" y="372"/>
                          </a:lnTo>
                          <a:lnTo>
                            <a:pt x="1" y="367"/>
                          </a:lnTo>
                          <a:lnTo>
                            <a:pt x="1" y="362"/>
                          </a:lnTo>
                          <a:lnTo>
                            <a:pt x="0" y="357"/>
                          </a:lnTo>
                          <a:lnTo>
                            <a:pt x="0" y="351"/>
                          </a:lnTo>
                          <a:lnTo>
                            <a:pt x="0" y="347"/>
                          </a:lnTo>
                          <a:lnTo>
                            <a:pt x="0" y="341"/>
                          </a:lnTo>
                          <a:lnTo>
                            <a:pt x="0" y="336"/>
                          </a:lnTo>
                          <a:lnTo>
                            <a:pt x="0" y="330"/>
                          </a:lnTo>
                          <a:lnTo>
                            <a:pt x="0" y="325"/>
                          </a:lnTo>
                          <a:lnTo>
                            <a:pt x="0" y="319"/>
                          </a:lnTo>
                          <a:lnTo>
                            <a:pt x="0" y="313"/>
                          </a:lnTo>
                          <a:lnTo>
                            <a:pt x="0" y="309"/>
                          </a:lnTo>
                          <a:lnTo>
                            <a:pt x="0" y="304"/>
                          </a:lnTo>
                          <a:lnTo>
                            <a:pt x="0" y="298"/>
                          </a:lnTo>
                          <a:lnTo>
                            <a:pt x="0" y="292"/>
                          </a:lnTo>
                          <a:lnTo>
                            <a:pt x="0" y="287"/>
                          </a:lnTo>
                          <a:lnTo>
                            <a:pt x="1" y="281"/>
                          </a:lnTo>
                          <a:lnTo>
                            <a:pt x="1" y="275"/>
                          </a:lnTo>
                          <a:lnTo>
                            <a:pt x="1" y="271"/>
                          </a:lnTo>
                          <a:lnTo>
                            <a:pt x="1" y="266"/>
                          </a:lnTo>
                          <a:lnTo>
                            <a:pt x="1" y="260"/>
                          </a:lnTo>
                          <a:lnTo>
                            <a:pt x="1" y="255"/>
                          </a:lnTo>
                          <a:lnTo>
                            <a:pt x="1" y="251"/>
                          </a:lnTo>
                          <a:lnTo>
                            <a:pt x="1" y="245"/>
                          </a:lnTo>
                          <a:lnTo>
                            <a:pt x="1" y="240"/>
                          </a:lnTo>
                          <a:lnTo>
                            <a:pt x="1" y="235"/>
                          </a:lnTo>
                          <a:lnTo>
                            <a:pt x="1" y="230"/>
                          </a:lnTo>
                          <a:lnTo>
                            <a:pt x="1" y="224"/>
                          </a:lnTo>
                          <a:lnTo>
                            <a:pt x="1" y="220"/>
                          </a:lnTo>
                          <a:lnTo>
                            <a:pt x="0" y="215"/>
                          </a:lnTo>
                          <a:lnTo>
                            <a:pt x="0" y="210"/>
                          </a:lnTo>
                          <a:lnTo>
                            <a:pt x="0" y="205"/>
                          </a:lnTo>
                          <a:lnTo>
                            <a:pt x="0" y="201"/>
                          </a:lnTo>
                          <a:lnTo>
                            <a:pt x="0" y="197"/>
                          </a:lnTo>
                          <a:lnTo>
                            <a:pt x="0" y="194"/>
                          </a:lnTo>
                          <a:lnTo>
                            <a:pt x="0" y="190"/>
                          </a:lnTo>
                          <a:lnTo>
                            <a:pt x="0" y="188"/>
                          </a:lnTo>
                          <a:lnTo>
                            <a:pt x="0" y="183"/>
                          </a:lnTo>
                          <a:lnTo>
                            <a:pt x="1" y="181"/>
                          </a:lnTo>
                          <a:lnTo>
                            <a:pt x="1" y="177"/>
                          </a:lnTo>
                          <a:lnTo>
                            <a:pt x="1" y="173"/>
                          </a:lnTo>
                          <a:lnTo>
                            <a:pt x="1" y="170"/>
                          </a:lnTo>
                          <a:lnTo>
                            <a:pt x="1" y="166"/>
                          </a:lnTo>
                          <a:lnTo>
                            <a:pt x="1" y="163"/>
                          </a:lnTo>
                          <a:lnTo>
                            <a:pt x="3" y="159"/>
                          </a:lnTo>
                          <a:lnTo>
                            <a:pt x="3" y="156"/>
                          </a:lnTo>
                          <a:lnTo>
                            <a:pt x="3" y="153"/>
                          </a:lnTo>
                          <a:lnTo>
                            <a:pt x="3" y="150"/>
                          </a:lnTo>
                          <a:lnTo>
                            <a:pt x="3" y="146"/>
                          </a:lnTo>
                          <a:lnTo>
                            <a:pt x="3" y="143"/>
                          </a:lnTo>
                          <a:lnTo>
                            <a:pt x="3" y="139"/>
                          </a:lnTo>
                          <a:lnTo>
                            <a:pt x="3" y="135"/>
                          </a:lnTo>
                          <a:lnTo>
                            <a:pt x="4" y="132"/>
                          </a:lnTo>
                          <a:lnTo>
                            <a:pt x="4" y="129"/>
                          </a:lnTo>
                          <a:lnTo>
                            <a:pt x="4" y="126"/>
                          </a:lnTo>
                          <a:lnTo>
                            <a:pt x="4" y="121"/>
                          </a:lnTo>
                          <a:lnTo>
                            <a:pt x="5" y="119"/>
                          </a:lnTo>
                          <a:lnTo>
                            <a:pt x="5" y="115"/>
                          </a:lnTo>
                          <a:lnTo>
                            <a:pt x="5" y="112"/>
                          </a:lnTo>
                          <a:lnTo>
                            <a:pt x="6" y="108"/>
                          </a:lnTo>
                          <a:lnTo>
                            <a:pt x="6" y="106"/>
                          </a:lnTo>
                          <a:lnTo>
                            <a:pt x="6" y="101"/>
                          </a:lnTo>
                          <a:lnTo>
                            <a:pt x="6" y="99"/>
                          </a:lnTo>
                          <a:lnTo>
                            <a:pt x="7" y="95"/>
                          </a:lnTo>
                          <a:lnTo>
                            <a:pt x="9" y="91"/>
                          </a:lnTo>
                          <a:lnTo>
                            <a:pt x="9" y="88"/>
                          </a:lnTo>
                          <a:lnTo>
                            <a:pt x="9" y="86"/>
                          </a:lnTo>
                          <a:lnTo>
                            <a:pt x="9" y="81"/>
                          </a:lnTo>
                          <a:lnTo>
                            <a:pt x="10" y="78"/>
                          </a:lnTo>
                          <a:lnTo>
                            <a:pt x="11" y="75"/>
                          </a:lnTo>
                          <a:lnTo>
                            <a:pt x="11" y="71"/>
                          </a:lnTo>
                          <a:lnTo>
                            <a:pt x="12" y="68"/>
                          </a:lnTo>
                          <a:lnTo>
                            <a:pt x="13" y="65"/>
                          </a:lnTo>
                          <a:lnTo>
                            <a:pt x="13" y="62"/>
                          </a:lnTo>
                          <a:lnTo>
                            <a:pt x="14" y="59"/>
                          </a:lnTo>
                          <a:lnTo>
                            <a:pt x="16" y="56"/>
                          </a:lnTo>
                          <a:lnTo>
                            <a:pt x="17" y="53"/>
                          </a:lnTo>
                          <a:lnTo>
                            <a:pt x="18" y="50"/>
                          </a:lnTo>
                          <a:lnTo>
                            <a:pt x="19" y="48"/>
                          </a:lnTo>
                          <a:lnTo>
                            <a:pt x="20" y="44"/>
                          </a:lnTo>
                          <a:lnTo>
                            <a:pt x="22" y="42"/>
                          </a:lnTo>
                          <a:lnTo>
                            <a:pt x="23" y="38"/>
                          </a:lnTo>
                          <a:lnTo>
                            <a:pt x="24" y="36"/>
                          </a:lnTo>
                          <a:lnTo>
                            <a:pt x="26" y="32"/>
                          </a:lnTo>
                          <a:lnTo>
                            <a:pt x="28" y="30"/>
                          </a:lnTo>
                          <a:lnTo>
                            <a:pt x="29" y="27"/>
                          </a:lnTo>
                          <a:lnTo>
                            <a:pt x="31" y="24"/>
                          </a:lnTo>
                          <a:lnTo>
                            <a:pt x="32" y="21"/>
                          </a:lnTo>
                          <a:lnTo>
                            <a:pt x="35" y="19"/>
                          </a:lnTo>
                          <a:lnTo>
                            <a:pt x="38" y="14"/>
                          </a:lnTo>
                          <a:lnTo>
                            <a:pt x="44" y="10"/>
                          </a:lnTo>
                          <a:lnTo>
                            <a:pt x="45" y="7"/>
                          </a:lnTo>
                          <a:lnTo>
                            <a:pt x="48" y="5"/>
                          </a:lnTo>
                          <a:lnTo>
                            <a:pt x="51" y="2"/>
                          </a:lnTo>
                          <a:lnTo>
                            <a:pt x="5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03" name="Freeform 228"/>
                    <p:cNvSpPr>
                      <a:spLocks/>
                    </p:cNvSpPr>
                    <p:nvPr/>
                  </p:nvSpPr>
                  <p:spPr bwMode="auto">
                    <a:xfrm>
                      <a:off x="5636" y="1551"/>
                      <a:ext cx="53" cy="264"/>
                    </a:xfrm>
                    <a:custGeom>
                      <a:avLst/>
                      <a:gdLst>
                        <a:gd name="T0" fmla="*/ 2 w 159"/>
                        <a:gd name="T1" fmla="*/ 1 h 792"/>
                        <a:gd name="T2" fmla="*/ 2 w 159"/>
                        <a:gd name="T3" fmla="*/ 2 h 792"/>
                        <a:gd name="T4" fmla="*/ 2 w 159"/>
                        <a:gd name="T5" fmla="*/ 4 h 792"/>
                        <a:gd name="T6" fmla="*/ 3 w 159"/>
                        <a:gd name="T7" fmla="*/ 6 h 792"/>
                        <a:gd name="T8" fmla="*/ 3 w 159"/>
                        <a:gd name="T9" fmla="*/ 7 h 792"/>
                        <a:gd name="T10" fmla="*/ 3 w 159"/>
                        <a:gd name="T11" fmla="*/ 9 h 792"/>
                        <a:gd name="T12" fmla="*/ 3 w 159"/>
                        <a:gd name="T13" fmla="*/ 10 h 792"/>
                        <a:gd name="T14" fmla="*/ 3 w 159"/>
                        <a:gd name="T15" fmla="*/ 11 h 792"/>
                        <a:gd name="T16" fmla="*/ 3 w 159"/>
                        <a:gd name="T17" fmla="*/ 13 h 792"/>
                        <a:gd name="T18" fmla="*/ 3 w 159"/>
                        <a:gd name="T19" fmla="*/ 14 h 792"/>
                        <a:gd name="T20" fmla="*/ 3 w 159"/>
                        <a:gd name="T21" fmla="*/ 16 h 792"/>
                        <a:gd name="T22" fmla="*/ 2 w 159"/>
                        <a:gd name="T23" fmla="*/ 17 h 792"/>
                        <a:gd name="T24" fmla="*/ 2 w 159"/>
                        <a:gd name="T25" fmla="*/ 18 h 792"/>
                        <a:gd name="T26" fmla="*/ 2 w 159"/>
                        <a:gd name="T27" fmla="*/ 19 h 792"/>
                        <a:gd name="T28" fmla="*/ 2 w 159"/>
                        <a:gd name="T29" fmla="*/ 21 h 792"/>
                        <a:gd name="T30" fmla="*/ 2 w 159"/>
                        <a:gd name="T31" fmla="*/ 22 h 792"/>
                        <a:gd name="T32" fmla="*/ 2 w 159"/>
                        <a:gd name="T33" fmla="*/ 23 h 792"/>
                        <a:gd name="T34" fmla="*/ 1 w 159"/>
                        <a:gd name="T35" fmla="*/ 24 h 792"/>
                        <a:gd name="T36" fmla="*/ 1 w 159"/>
                        <a:gd name="T37" fmla="*/ 25 h 792"/>
                        <a:gd name="T38" fmla="*/ 1 w 159"/>
                        <a:gd name="T39" fmla="*/ 26 h 792"/>
                        <a:gd name="T40" fmla="*/ 0 w 159"/>
                        <a:gd name="T41" fmla="*/ 27 h 792"/>
                        <a:gd name="T42" fmla="*/ 0 w 159"/>
                        <a:gd name="T43" fmla="*/ 28 h 792"/>
                        <a:gd name="T44" fmla="*/ 3 w 159"/>
                        <a:gd name="T45" fmla="*/ 29 h 792"/>
                        <a:gd name="T46" fmla="*/ 4 w 159"/>
                        <a:gd name="T47" fmla="*/ 28 h 792"/>
                        <a:gd name="T48" fmla="*/ 4 w 159"/>
                        <a:gd name="T49" fmla="*/ 26 h 792"/>
                        <a:gd name="T50" fmla="*/ 4 w 159"/>
                        <a:gd name="T51" fmla="*/ 25 h 792"/>
                        <a:gd name="T52" fmla="*/ 5 w 159"/>
                        <a:gd name="T53" fmla="*/ 24 h 792"/>
                        <a:gd name="T54" fmla="*/ 5 w 159"/>
                        <a:gd name="T55" fmla="*/ 23 h 792"/>
                        <a:gd name="T56" fmla="*/ 5 w 159"/>
                        <a:gd name="T57" fmla="*/ 22 h 792"/>
                        <a:gd name="T58" fmla="*/ 5 w 159"/>
                        <a:gd name="T59" fmla="*/ 20 h 792"/>
                        <a:gd name="T60" fmla="*/ 5 w 159"/>
                        <a:gd name="T61" fmla="*/ 19 h 792"/>
                        <a:gd name="T62" fmla="*/ 6 w 159"/>
                        <a:gd name="T63" fmla="*/ 18 h 792"/>
                        <a:gd name="T64" fmla="*/ 6 w 159"/>
                        <a:gd name="T65" fmla="*/ 16 h 792"/>
                        <a:gd name="T66" fmla="*/ 6 w 159"/>
                        <a:gd name="T67" fmla="*/ 15 h 792"/>
                        <a:gd name="T68" fmla="*/ 6 w 159"/>
                        <a:gd name="T69" fmla="*/ 14 h 792"/>
                        <a:gd name="T70" fmla="*/ 6 w 159"/>
                        <a:gd name="T71" fmla="*/ 12 h 792"/>
                        <a:gd name="T72" fmla="*/ 6 w 159"/>
                        <a:gd name="T73" fmla="*/ 11 h 792"/>
                        <a:gd name="T74" fmla="*/ 6 w 159"/>
                        <a:gd name="T75" fmla="*/ 9 h 792"/>
                        <a:gd name="T76" fmla="*/ 6 w 159"/>
                        <a:gd name="T77" fmla="*/ 8 h 792"/>
                        <a:gd name="T78" fmla="*/ 6 w 159"/>
                        <a:gd name="T79" fmla="*/ 6 h 792"/>
                        <a:gd name="T80" fmla="*/ 6 w 159"/>
                        <a:gd name="T81" fmla="*/ 4 h 792"/>
                        <a:gd name="T82" fmla="*/ 6 w 159"/>
                        <a:gd name="T83" fmla="*/ 3 h 792"/>
                        <a:gd name="T84" fmla="*/ 5 w 159"/>
                        <a:gd name="T85" fmla="*/ 1 h 792"/>
                        <a:gd name="T86" fmla="*/ 5 w 159"/>
                        <a:gd name="T87" fmla="*/ 0 h 792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159"/>
                        <a:gd name="T133" fmla="*/ 0 h 792"/>
                        <a:gd name="T134" fmla="*/ 159 w 159"/>
                        <a:gd name="T135" fmla="*/ 792 h 792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159" h="792">
                          <a:moveTo>
                            <a:pt x="144" y="0"/>
                          </a:moveTo>
                          <a:lnTo>
                            <a:pt x="58" y="8"/>
                          </a:lnTo>
                          <a:lnTo>
                            <a:pt x="60" y="23"/>
                          </a:lnTo>
                          <a:lnTo>
                            <a:pt x="60" y="38"/>
                          </a:lnTo>
                          <a:lnTo>
                            <a:pt x="63" y="52"/>
                          </a:lnTo>
                          <a:lnTo>
                            <a:pt x="64" y="67"/>
                          </a:lnTo>
                          <a:lnTo>
                            <a:pt x="65" y="81"/>
                          </a:lnTo>
                          <a:lnTo>
                            <a:pt x="65" y="95"/>
                          </a:lnTo>
                          <a:lnTo>
                            <a:pt x="66" y="109"/>
                          </a:lnTo>
                          <a:lnTo>
                            <a:pt x="67" y="124"/>
                          </a:lnTo>
                          <a:lnTo>
                            <a:pt x="68" y="137"/>
                          </a:lnTo>
                          <a:lnTo>
                            <a:pt x="70" y="151"/>
                          </a:lnTo>
                          <a:lnTo>
                            <a:pt x="70" y="165"/>
                          </a:lnTo>
                          <a:lnTo>
                            <a:pt x="71" y="179"/>
                          </a:lnTo>
                          <a:lnTo>
                            <a:pt x="71" y="192"/>
                          </a:lnTo>
                          <a:lnTo>
                            <a:pt x="72" y="205"/>
                          </a:lnTo>
                          <a:lnTo>
                            <a:pt x="72" y="219"/>
                          </a:lnTo>
                          <a:lnTo>
                            <a:pt x="73" y="233"/>
                          </a:lnTo>
                          <a:lnTo>
                            <a:pt x="73" y="246"/>
                          </a:lnTo>
                          <a:lnTo>
                            <a:pt x="73" y="258"/>
                          </a:lnTo>
                          <a:lnTo>
                            <a:pt x="73" y="271"/>
                          </a:lnTo>
                          <a:lnTo>
                            <a:pt x="73" y="284"/>
                          </a:lnTo>
                          <a:lnTo>
                            <a:pt x="73" y="297"/>
                          </a:lnTo>
                          <a:lnTo>
                            <a:pt x="73" y="310"/>
                          </a:lnTo>
                          <a:lnTo>
                            <a:pt x="73" y="322"/>
                          </a:lnTo>
                          <a:lnTo>
                            <a:pt x="73" y="335"/>
                          </a:lnTo>
                          <a:lnTo>
                            <a:pt x="72" y="347"/>
                          </a:lnTo>
                          <a:lnTo>
                            <a:pt x="72" y="360"/>
                          </a:lnTo>
                          <a:lnTo>
                            <a:pt x="71" y="372"/>
                          </a:lnTo>
                          <a:lnTo>
                            <a:pt x="71" y="385"/>
                          </a:lnTo>
                          <a:lnTo>
                            <a:pt x="70" y="395"/>
                          </a:lnTo>
                          <a:lnTo>
                            <a:pt x="70" y="407"/>
                          </a:lnTo>
                          <a:lnTo>
                            <a:pt x="68" y="420"/>
                          </a:lnTo>
                          <a:lnTo>
                            <a:pt x="68" y="432"/>
                          </a:lnTo>
                          <a:lnTo>
                            <a:pt x="67" y="443"/>
                          </a:lnTo>
                          <a:lnTo>
                            <a:pt x="66" y="455"/>
                          </a:lnTo>
                          <a:lnTo>
                            <a:pt x="65" y="467"/>
                          </a:lnTo>
                          <a:lnTo>
                            <a:pt x="64" y="479"/>
                          </a:lnTo>
                          <a:lnTo>
                            <a:pt x="63" y="488"/>
                          </a:lnTo>
                          <a:lnTo>
                            <a:pt x="61" y="500"/>
                          </a:lnTo>
                          <a:lnTo>
                            <a:pt x="60" y="512"/>
                          </a:lnTo>
                          <a:lnTo>
                            <a:pt x="58" y="522"/>
                          </a:lnTo>
                          <a:lnTo>
                            <a:pt x="57" y="533"/>
                          </a:lnTo>
                          <a:lnTo>
                            <a:pt x="54" y="544"/>
                          </a:lnTo>
                          <a:lnTo>
                            <a:pt x="53" y="554"/>
                          </a:lnTo>
                          <a:lnTo>
                            <a:pt x="52" y="565"/>
                          </a:lnTo>
                          <a:lnTo>
                            <a:pt x="49" y="576"/>
                          </a:lnTo>
                          <a:lnTo>
                            <a:pt x="47" y="587"/>
                          </a:lnTo>
                          <a:lnTo>
                            <a:pt x="46" y="597"/>
                          </a:lnTo>
                          <a:lnTo>
                            <a:pt x="45" y="608"/>
                          </a:lnTo>
                          <a:lnTo>
                            <a:pt x="42" y="617"/>
                          </a:lnTo>
                          <a:lnTo>
                            <a:pt x="40" y="628"/>
                          </a:lnTo>
                          <a:lnTo>
                            <a:pt x="38" y="638"/>
                          </a:lnTo>
                          <a:lnTo>
                            <a:pt x="34" y="648"/>
                          </a:lnTo>
                          <a:lnTo>
                            <a:pt x="32" y="658"/>
                          </a:lnTo>
                          <a:lnTo>
                            <a:pt x="29" y="667"/>
                          </a:lnTo>
                          <a:lnTo>
                            <a:pt x="27" y="677"/>
                          </a:lnTo>
                          <a:lnTo>
                            <a:pt x="25" y="686"/>
                          </a:lnTo>
                          <a:lnTo>
                            <a:pt x="21" y="696"/>
                          </a:lnTo>
                          <a:lnTo>
                            <a:pt x="19" y="706"/>
                          </a:lnTo>
                          <a:lnTo>
                            <a:pt x="15" y="715"/>
                          </a:lnTo>
                          <a:lnTo>
                            <a:pt x="11" y="724"/>
                          </a:lnTo>
                          <a:lnTo>
                            <a:pt x="9" y="734"/>
                          </a:lnTo>
                          <a:lnTo>
                            <a:pt x="6" y="743"/>
                          </a:lnTo>
                          <a:lnTo>
                            <a:pt x="2" y="752"/>
                          </a:lnTo>
                          <a:lnTo>
                            <a:pt x="0" y="762"/>
                          </a:lnTo>
                          <a:lnTo>
                            <a:pt x="80" y="792"/>
                          </a:lnTo>
                          <a:lnTo>
                            <a:pt x="83" y="782"/>
                          </a:lnTo>
                          <a:lnTo>
                            <a:pt x="86" y="773"/>
                          </a:lnTo>
                          <a:lnTo>
                            <a:pt x="90" y="763"/>
                          </a:lnTo>
                          <a:lnTo>
                            <a:pt x="93" y="754"/>
                          </a:lnTo>
                          <a:lnTo>
                            <a:pt x="96" y="743"/>
                          </a:lnTo>
                          <a:lnTo>
                            <a:pt x="99" y="734"/>
                          </a:lnTo>
                          <a:lnTo>
                            <a:pt x="103" y="723"/>
                          </a:lnTo>
                          <a:lnTo>
                            <a:pt x="105" y="714"/>
                          </a:lnTo>
                          <a:lnTo>
                            <a:pt x="108" y="703"/>
                          </a:lnTo>
                          <a:lnTo>
                            <a:pt x="111" y="692"/>
                          </a:lnTo>
                          <a:lnTo>
                            <a:pt x="115" y="682"/>
                          </a:lnTo>
                          <a:lnTo>
                            <a:pt x="117" y="671"/>
                          </a:lnTo>
                          <a:lnTo>
                            <a:pt x="119" y="661"/>
                          </a:lnTo>
                          <a:lnTo>
                            <a:pt x="122" y="651"/>
                          </a:lnTo>
                          <a:lnTo>
                            <a:pt x="124" y="640"/>
                          </a:lnTo>
                          <a:lnTo>
                            <a:pt x="128" y="629"/>
                          </a:lnTo>
                          <a:lnTo>
                            <a:pt x="129" y="617"/>
                          </a:lnTo>
                          <a:lnTo>
                            <a:pt x="131" y="607"/>
                          </a:lnTo>
                          <a:lnTo>
                            <a:pt x="134" y="595"/>
                          </a:lnTo>
                          <a:lnTo>
                            <a:pt x="136" y="584"/>
                          </a:lnTo>
                          <a:lnTo>
                            <a:pt x="137" y="572"/>
                          </a:lnTo>
                          <a:lnTo>
                            <a:pt x="138" y="562"/>
                          </a:lnTo>
                          <a:lnTo>
                            <a:pt x="141" y="550"/>
                          </a:lnTo>
                          <a:lnTo>
                            <a:pt x="143" y="539"/>
                          </a:lnTo>
                          <a:lnTo>
                            <a:pt x="144" y="526"/>
                          </a:lnTo>
                          <a:lnTo>
                            <a:pt x="146" y="515"/>
                          </a:lnTo>
                          <a:lnTo>
                            <a:pt x="147" y="503"/>
                          </a:lnTo>
                          <a:lnTo>
                            <a:pt x="149" y="492"/>
                          </a:lnTo>
                          <a:lnTo>
                            <a:pt x="150" y="480"/>
                          </a:lnTo>
                          <a:lnTo>
                            <a:pt x="151" y="468"/>
                          </a:lnTo>
                          <a:lnTo>
                            <a:pt x="153" y="456"/>
                          </a:lnTo>
                          <a:lnTo>
                            <a:pt x="154" y="443"/>
                          </a:lnTo>
                          <a:lnTo>
                            <a:pt x="154" y="430"/>
                          </a:lnTo>
                          <a:lnTo>
                            <a:pt x="156" y="418"/>
                          </a:lnTo>
                          <a:lnTo>
                            <a:pt x="156" y="405"/>
                          </a:lnTo>
                          <a:lnTo>
                            <a:pt x="156" y="393"/>
                          </a:lnTo>
                          <a:lnTo>
                            <a:pt x="157" y="380"/>
                          </a:lnTo>
                          <a:lnTo>
                            <a:pt x="157" y="367"/>
                          </a:lnTo>
                          <a:lnTo>
                            <a:pt x="159" y="354"/>
                          </a:lnTo>
                          <a:lnTo>
                            <a:pt x="159" y="342"/>
                          </a:lnTo>
                          <a:lnTo>
                            <a:pt x="159" y="328"/>
                          </a:lnTo>
                          <a:lnTo>
                            <a:pt x="159" y="315"/>
                          </a:lnTo>
                          <a:lnTo>
                            <a:pt x="159" y="302"/>
                          </a:lnTo>
                          <a:lnTo>
                            <a:pt x="159" y="289"/>
                          </a:lnTo>
                          <a:lnTo>
                            <a:pt x="159" y="274"/>
                          </a:lnTo>
                          <a:lnTo>
                            <a:pt x="159" y="260"/>
                          </a:lnTo>
                          <a:lnTo>
                            <a:pt x="159" y="248"/>
                          </a:lnTo>
                          <a:lnTo>
                            <a:pt x="159" y="234"/>
                          </a:lnTo>
                          <a:lnTo>
                            <a:pt x="159" y="220"/>
                          </a:lnTo>
                          <a:lnTo>
                            <a:pt x="159" y="205"/>
                          </a:lnTo>
                          <a:lnTo>
                            <a:pt x="157" y="191"/>
                          </a:lnTo>
                          <a:lnTo>
                            <a:pt x="157" y="177"/>
                          </a:lnTo>
                          <a:lnTo>
                            <a:pt x="156" y="163"/>
                          </a:lnTo>
                          <a:lnTo>
                            <a:pt x="156" y="148"/>
                          </a:lnTo>
                          <a:lnTo>
                            <a:pt x="154" y="134"/>
                          </a:lnTo>
                          <a:lnTo>
                            <a:pt x="154" y="120"/>
                          </a:lnTo>
                          <a:lnTo>
                            <a:pt x="153" y="105"/>
                          </a:lnTo>
                          <a:lnTo>
                            <a:pt x="151" y="90"/>
                          </a:lnTo>
                          <a:lnTo>
                            <a:pt x="151" y="76"/>
                          </a:lnTo>
                          <a:lnTo>
                            <a:pt x="149" y="61"/>
                          </a:lnTo>
                          <a:lnTo>
                            <a:pt x="148" y="45"/>
                          </a:lnTo>
                          <a:lnTo>
                            <a:pt x="147" y="30"/>
                          </a:lnTo>
                          <a:lnTo>
                            <a:pt x="146" y="16"/>
                          </a:lnTo>
                          <a:lnTo>
                            <a:pt x="14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04" name="Freeform 229"/>
                    <p:cNvSpPr>
                      <a:spLocks/>
                    </p:cNvSpPr>
                    <p:nvPr/>
                  </p:nvSpPr>
                  <p:spPr bwMode="auto">
                    <a:xfrm>
                      <a:off x="5345" y="1557"/>
                      <a:ext cx="318" cy="269"/>
                    </a:xfrm>
                    <a:custGeom>
                      <a:avLst/>
                      <a:gdLst>
                        <a:gd name="T0" fmla="*/ 31 w 954"/>
                        <a:gd name="T1" fmla="*/ 26 h 808"/>
                        <a:gd name="T2" fmla="*/ 26 w 954"/>
                        <a:gd name="T3" fmla="*/ 27 h 808"/>
                        <a:gd name="T4" fmla="*/ 22 w 954"/>
                        <a:gd name="T5" fmla="*/ 27 h 808"/>
                        <a:gd name="T6" fmla="*/ 18 w 954"/>
                        <a:gd name="T7" fmla="*/ 27 h 808"/>
                        <a:gd name="T8" fmla="*/ 14 w 954"/>
                        <a:gd name="T9" fmla="*/ 27 h 808"/>
                        <a:gd name="T10" fmla="*/ 11 w 954"/>
                        <a:gd name="T11" fmla="*/ 27 h 808"/>
                        <a:gd name="T12" fmla="*/ 8 w 954"/>
                        <a:gd name="T13" fmla="*/ 26 h 808"/>
                        <a:gd name="T14" fmla="*/ 6 w 954"/>
                        <a:gd name="T15" fmla="*/ 26 h 808"/>
                        <a:gd name="T16" fmla="*/ 4 w 954"/>
                        <a:gd name="T17" fmla="*/ 26 h 808"/>
                        <a:gd name="T18" fmla="*/ 4 w 954"/>
                        <a:gd name="T19" fmla="*/ 25 h 808"/>
                        <a:gd name="T20" fmla="*/ 4 w 954"/>
                        <a:gd name="T21" fmla="*/ 24 h 808"/>
                        <a:gd name="T22" fmla="*/ 3 w 954"/>
                        <a:gd name="T23" fmla="*/ 21 h 808"/>
                        <a:gd name="T24" fmla="*/ 3 w 954"/>
                        <a:gd name="T25" fmla="*/ 19 h 808"/>
                        <a:gd name="T26" fmla="*/ 3 w 954"/>
                        <a:gd name="T27" fmla="*/ 16 h 808"/>
                        <a:gd name="T28" fmla="*/ 3 w 954"/>
                        <a:gd name="T29" fmla="*/ 12 h 808"/>
                        <a:gd name="T30" fmla="*/ 3 w 954"/>
                        <a:gd name="T31" fmla="*/ 9 h 808"/>
                        <a:gd name="T32" fmla="*/ 3 w 954"/>
                        <a:gd name="T33" fmla="*/ 5 h 808"/>
                        <a:gd name="T34" fmla="*/ 3 w 954"/>
                        <a:gd name="T35" fmla="*/ 2 h 808"/>
                        <a:gd name="T36" fmla="*/ 3 w 954"/>
                        <a:gd name="T37" fmla="*/ 0 h 808"/>
                        <a:gd name="T38" fmla="*/ 2 w 954"/>
                        <a:gd name="T39" fmla="*/ 0 h 808"/>
                        <a:gd name="T40" fmla="*/ 1 w 954"/>
                        <a:gd name="T41" fmla="*/ 0 h 808"/>
                        <a:gd name="T42" fmla="*/ 0 w 954"/>
                        <a:gd name="T43" fmla="*/ 0 h 808"/>
                        <a:gd name="T44" fmla="*/ 0 w 954"/>
                        <a:gd name="T45" fmla="*/ 1 h 808"/>
                        <a:gd name="T46" fmla="*/ 0 w 954"/>
                        <a:gd name="T47" fmla="*/ 2 h 808"/>
                        <a:gd name="T48" fmla="*/ 0 w 954"/>
                        <a:gd name="T49" fmla="*/ 3 h 808"/>
                        <a:gd name="T50" fmla="*/ 0 w 954"/>
                        <a:gd name="T51" fmla="*/ 4 h 808"/>
                        <a:gd name="T52" fmla="*/ 0 w 954"/>
                        <a:gd name="T53" fmla="*/ 6 h 808"/>
                        <a:gd name="T54" fmla="*/ 0 w 954"/>
                        <a:gd name="T55" fmla="*/ 8 h 808"/>
                        <a:gd name="T56" fmla="*/ 0 w 954"/>
                        <a:gd name="T57" fmla="*/ 9 h 808"/>
                        <a:gd name="T58" fmla="*/ 0 w 954"/>
                        <a:gd name="T59" fmla="*/ 11 h 808"/>
                        <a:gd name="T60" fmla="*/ 0 w 954"/>
                        <a:gd name="T61" fmla="*/ 14 h 808"/>
                        <a:gd name="T62" fmla="*/ 0 w 954"/>
                        <a:gd name="T63" fmla="*/ 18 h 808"/>
                        <a:gd name="T64" fmla="*/ 0 w 954"/>
                        <a:gd name="T65" fmla="*/ 21 h 808"/>
                        <a:gd name="T66" fmla="*/ 0 w 954"/>
                        <a:gd name="T67" fmla="*/ 23 h 808"/>
                        <a:gd name="T68" fmla="*/ 1 w 954"/>
                        <a:gd name="T69" fmla="*/ 25 h 808"/>
                        <a:gd name="T70" fmla="*/ 1 w 954"/>
                        <a:gd name="T71" fmla="*/ 26 h 808"/>
                        <a:gd name="T72" fmla="*/ 1 w 954"/>
                        <a:gd name="T73" fmla="*/ 27 h 808"/>
                        <a:gd name="T74" fmla="*/ 1 w 954"/>
                        <a:gd name="T75" fmla="*/ 27 h 808"/>
                        <a:gd name="T76" fmla="*/ 2 w 954"/>
                        <a:gd name="T77" fmla="*/ 28 h 808"/>
                        <a:gd name="T78" fmla="*/ 3 w 954"/>
                        <a:gd name="T79" fmla="*/ 29 h 808"/>
                        <a:gd name="T80" fmla="*/ 4 w 954"/>
                        <a:gd name="T81" fmla="*/ 29 h 808"/>
                        <a:gd name="T82" fmla="*/ 6 w 954"/>
                        <a:gd name="T83" fmla="*/ 29 h 808"/>
                        <a:gd name="T84" fmla="*/ 8 w 954"/>
                        <a:gd name="T85" fmla="*/ 30 h 808"/>
                        <a:gd name="T86" fmla="*/ 11 w 954"/>
                        <a:gd name="T87" fmla="*/ 30 h 808"/>
                        <a:gd name="T88" fmla="*/ 14 w 954"/>
                        <a:gd name="T89" fmla="*/ 30 h 808"/>
                        <a:gd name="T90" fmla="*/ 19 w 954"/>
                        <a:gd name="T91" fmla="*/ 30 h 808"/>
                        <a:gd name="T92" fmla="*/ 22 w 954"/>
                        <a:gd name="T93" fmla="*/ 30 h 808"/>
                        <a:gd name="T94" fmla="*/ 24 w 954"/>
                        <a:gd name="T95" fmla="*/ 30 h 808"/>
                        <a:gd name="T96" fmla="*/ 26 w 954"/>
                        <a:gd name="T97" fmla="*/ 30 h 808"/>
                        <a:gd name="T98" fmla="*/ 29 w 954"/>
                        <a:gd name="T99" fmla="*/ 30 h 808"/>
                        <a:gd name="T100" fmla="*/ 31 w 954"/>
                        <a:gd name="T101" fmla="*/ 30 h 808"/>
                        <a:gd name="T102" fmla="*/ 32 w 954"/>
                        <a:gd name="T103" fmla="*/ 29 h 808"/>
                        <a:gd name="T104" fmla="*/ 34 w 954"/>
                        <a:gd name="T105" fmla="*/ 29 h 808"/>
                        <a:gd name="T106" fmla="*/ 35 w 954"/>
                        <a:gd name="T107" fmla="*/ 29 h 808"/>
                        <a:gd name="T108" fmla="*/ 35 w 954"/>
                        <a:gd name="T109" fmla="*/ 29 h 808"/>
                        <a:gd name="T110" fmla="*/ 35 w 954"/>
                        <a:gd name="T111" fmla="*/ 28 h 808"/>
                        <a:gd name="T112" fmla="*/ 35 w 954"/>
                        <a:gd name="T113" fmla="*/ 27 h 808"/>
                        <a:gd name="T114" fmla="*/ 35 w 954"/>
                        <a:gd name="T115" fmla="*/ 27 h 808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w 954"/>
                        <a:gd name="T175" fmla="*/ 0 h 808"/>
                        <a:gd name="T176" fmla="*/ 954 w 954"/>
                        <a:gd name="T177" fmla="*/ 808 h 808"/>
                      </a:gdLst>
                      <a:ahLst/>
                      <a:cxnLst>
                        <a:cxn ang="T116">
                          <a:pos x="T0" y="T1"/>
                        </a:cxn>
                        <a:cxn ang="T117">
                          <a:pos x="T2" y="T3"/>
                        </a:cxn>
                        <a:cxn ang="T118">
                          <a:pos x="T4" y="T5"/>
                        </a:cxn>
                        <a:cxn ang="T119">
                          <a:pos x="T6" y="T7"/>
                        </a:cxn>
                        <a:cxn ang="T120">
                          <a:pos x="T8" y="T9"/>
                        </a:cxn>
                        <a:cxn ang="T121">
                          <a:pos x="T10" y="T11"/>
                        </a:cxn>
                        <a:cxn ang="T122">
                          <a:pos x="T12" y="T13"/>
                        </a:cxn>
                        <a:cxn ang="T123">
                          <a:pos x="T14" y="T15"/>
                        </a:cxn>
                        <a:cxn ang="T124">
                          <a:pos x="T16" y="T17"/>
                        </a:cxn>
                        <a:cxn ang="T125">
                          <a:pos x="T18" y="T19"/>
                        </a:cxn>
                        <a:cxn ang="T126">
                          <a:pos x="T20" y="T21"/>
                        </a:cxn>
                        <a:cxn ang="T127">
                          <a:pos x="T22" y="T23"/>
                        </a:cxn>
                        <a:cxn ang="T128">
                          <a:pos x="T24" y="T25"/>
                        </a:cxn>
                        <a:cxn ang="T129">
                          <a:pos x="T26" y="T27"/>
                        </a:cxn>
                        <a:cxn ang="T130">
                          <a:pos x="T28" y="T29"/>
                        </a:cxn>
                        <a:cxn ang="T131">
                          <a:pos x="T30" y="T31"/>
                        </a:cxn>
                        <a:cxn ang="T132">
                          <a:pos x="T32" y="T33"/>
                        </a:cxn>
                        <a:cxn ang="T133">
                          <a:pos x="T34" y="T35"/>
                        </a:cxn>
                        <a:cxn ang="T134">
                          <a:pos x="T36" y="T37"/>
                        </a:cxn>
                        <a:cxn ang="T135">
                          <a:pos x="T38" y="T39"/>
                        </a:cxn>
                        <a:cxn ang="T136">
                          <a:pos x="T40" y="T41"/>
                        </a:cxn>
                        <a:cxn ang="T137">
                          <a:pos x="T42" y="T43"/>
                        </a:cxn>
                        <a:cxn ang="T138">
                          <a:pos x="T44" y="T45"/>
                        </a:cxn>
                        <a:cxn ang="T139">
                          <a:pos x="T46" y="T47"/>
                        </a:cxn>
                        <a:cxn ang="T140">
                          <a:pos x="T48" y="T49"/>
                        </a:cxn>
                        <a:cxn ang="T141">
                          <a:pos x="T50" y="T51"/>
                        </a:cxn>
                        <a:cxn ang="T142">
                          <a:pos x="T52" y="T53"/>
                        </a:cxn>
                        <a:cxn ang="T143">
                          <a:pos x="T54" y="T55"/>
                        </a:cxn>
                        <a:cxn ang="T144">
                          <a:pos x="T56" y="T57"/>
                        </a:cxn>
                        <a:cxn ang="T145">
                          <a:pos x="T58" y="T59"/>
                        </a:cxn>
                        <a:cxn ang="T146">
                          <a:pos x="T60" y="T61"/>
                        </a:cxn>
                        <a:cxn ang="T147">
                          <a:pos x="T62" y="T63"/>
                        </a:cxn>
                        <a:cxn ang="T148">
                          <a:pos x="T64" y="T65"/>
                        </a:cxn>
                        <a:cxn ang="T149">
                          <a:pos x="T66" y="T67"/>
                        </a:cxn>
                        <a:cxn ang="T150">
                          <a:pos x="T68" y="T69"/>
                        </a:cxn>
                        <a:cxn ang="T151">
                          <a:pos x="T70" y="T71"/>
                        </a:cxn>
                        <a:cxn ang="T152">
                          <a:pos x="T72" y="T73"/>
                        </a:cxn>
                        <a:cxn ang="T153">
                          <a:pos x="T74" y="T75"/>
                        </a:cxn>
                        <a:cxn ang="T154">
                          <a:pos x="T76" y="T77"/>
                        </a:cxn>
                        <a:cxn ang="T155">
                          <a:pos x="T78" y="T79"/>
                        </a:cxn>
                        <a:cxn ang="T156">
                          <a:pos x="T80" y="T81"/>
                        </a:cxn>
                        <a:cxn ang="T157">
                          <a:pos x="T82" y="T83"/>
                        </a:cxn>
                        <a:cxn ang="T158">
                          <a:pos x="T84" y="T85"/>
                        </a:cxn>
                        <a:cxn ang="T159">
                          <a:pos x="T86" y="T87"/>
                        </a:cxn>
                        <a:cxn ang="T160">
                          <a:pos x="T88" y="T89"/>
                        </a:cxn>
                        <a:cxn ang="T161">
                          <a:pos x="T90" y="T91"/>
                        </a:cxn>
                        <a:cxn ang="T162">
                          <a:pos x="T92" y="T93"/>
                        </a:cxn>
                        <a:cxn ang="T163">
                          <a:pos x="T94" y="T95"/>
                        </a:cxn>
                        <a:cxn ang="T164">
                          <a:pos x="T96" y="T97"/>
                        </a:cxn>
                        <a:cxn ang="T165">
                          <a:pos x="T98" y="T99"/>
                        </a:cxn>
                        <a:cxn ang="T166">
                          <a:pos x="T100" y="T101"/>
                        </a:cxn>
                        <a:cxn ang="T167">
                          <a:pos x="T102" y="T103"/>
                        </a:cxn>
                        <a:cxn ang="T168">
                          <a:pos x="T104" y="T105"/>
                        </a:cxn>
                        <a:cxn ang="T169">
                          <a:pos x="T106" y="T107"/>
                        </a:cxn>
                        <a:cxn ang="T170">
                          <a:pos x="T108" y="T109"/>
                        </a:cxn>
                        <a:cxn ang="T171">
                          <a:pos x="T110" y="T111"/>
                        </a:cxn>
                        <a:cxn ang="T172">
                          <a:pos x="T112" y="T113"/>
                        </a:cxn>
                        <a:cxn ang="T173">
                          <a:pos x="T114" y="T115"/>
                        </a:cxn>
                      </a:cxnLst>
                      <a:rect l="T174" t="T175" r="T176" b="T177"/>
                      <a:pathLst>
                        <a:path w="954" h="808">
                          <a:moveTo>
                            <a:pt x="932" y="710"/>
                          </a:moveTo>
                          <a:lnTo>
                            <a:pt x="916" y="711"/>
                          </a:lnTo>
                          <a:lnTo>
                            <a:pt x="899" y="711"/>
                          </a:lnTo>
                          <a:lnTo>
                            <a:pt x="882" y="712"/>
                          </a:lnTo>
                          <a:lnTo>
                            <a:pt x="865" y="712"/>
                          </a:lnTo>
                          <a:lnTo>
                            <a:pt x="849" y="713"/>
                          </a:lnTo>
                          <a:lnTo>
                            <a:pt x="832" y="714"/>
                          </a:lnTo>
                          <a:lnTo>
                            <a:pt x="814" y="714"/>
                          </a:lnTo>
                          <a:lnTo>
                            <a:pt x="799" y="716"/>
                          </a:lnTo>
                          <a:lnTo>
                            <a:pt x="782" y="716"/>
                          </a:lnTo>
                          <a:lnTo>
                            <a:pt x="764" y="717"/>
                          </a:lnTo>
                          <a:lnTo>
                            <a:pt x="748" y="717"/>
                          </a:lnTo>
                          <a:lnTo>
                            <a:pt x="731" y="717"/>
                          </a:lnTo>
                          <a:lnTo>
                            <a:pt x="715" y="717"/>
                          </a:lnTo>
                          <a:lnTo>
                            <a:pt x="698" y="718"/>
                          </a:lnTo>
                          <a:lnTo>
                            <a:pt x="681" y="718"/>
                          </a:lnTo>
                          <a:lnTo>
                            <a:pt x="666" y="719"/>
                          </a:lnTo>
                          <a:lnTo>
                            <a:pt x="648" y="719"/>
                          </a:lnTo>
                          <a:lnTo>
                            <a:pt x="633" y="720"/>
                          </a:lnTo>
                          <a:lnTo>
                            <a:pt x="615" y="720"/>
                          </a:lnTo>
                          <a:lnTo>
                            <a:pt x="600" y="720"/>
                          </a:lnTo>
                          <a:lnTo>
                            <a:pt x="583" y="720"/>
                          </a:lnTo>
                          <a:lnTo>
                            <a:pt x="566" y="720"/>
                          </a:lnTo>
                          <a:lnTo>
                            <a:pt x="552" y="720"/>
                          </a:lnTo>
                          <a:lnTo>
                            <a:pt x="535" y="721"/>
                          </a:lnTo>
                          <a:lnTo>
                            <a:pt x="520" y="721"/>
                          </a:lnTo>
                          <a:lnTo>
                            <a:pt x="503" y="721"/>
                          </a:lnTo>
                          <a:lnTo>
                            <a:pt x="488" y="721"/>
                          </a:lnTo>
                          <a:lnTo>
                            <a:pt x="474" y="721"/>
                          </a:lnTo>
                          <a:lnTo>
                            <a:pt x="458" y="721"/>
                          </a:lnTo>
                          <a:lnTo>
                            <a:pt x="444" y="721"/>
                          </a:lnTo>
                          <a:lnTo>
                            <a:pt x="430" y="721"/>
                          </a:lnTo>
                          <a:lnTo>
                            <a:pt x="414" y="721"/>
                          </a:lnTo>
                          <a:lnTo>
                            <a:pt x="400" y="721"/>
                          </a:lnTo>
                          <a:lnTo>
                            <a:pt x="387" y="720"/>
                          </a:lnTo>
                          <a:lnTo>
                            <a:pt x="372" y="720"/>
                          </a:lnTo>
                          <a:lnTo>
                            <a:pt x="359" y="720"/>
                          </a:lnTo>
                          <a:lnTo>
                            <a:pt x="346" y="720"/>
                          </a:lnTo>
                          <a:lnTo>
                            <a:pt x="333" y="719"/>
                          </a:lnTo>
                          <a:lnTo>
                            <a:pt x="320" y="719"/>
                          </a:lnTo>
                          <a:lnTo>
                            <a:pt x="308" y="719"/>
                          </a:lnTo>
                          <a:lnTo>
                            <a:pt x="295" y="718"/>
                          </a:lnTo>
                          <a:lnTo>
                            <a:pt x="283" y="717"/>
                          </a:lnTo>
                          <a:lnTo>
                            <a:pt x="271" y="717"/>
                          </a:lnTo>
                          <a:lnTo>
                            <a:pt x="260" y="717"/>
                          </a:lnTo>
                          <a:lnTo>
                            <a:pt x="248" y="716"/>
                          </a:lnTo>
                          <a:lnTo>
                            <a:pt x="238" y="714"/>
                          </a:lnTo>
                          <a:lnTo>
                            <a:pt x="228" y="714"/>
                          </a:lnTo>
                          <a:lnTo>
                            <a:pt x="219" y="714"/>
                          </a:lnTo>
                          <a:lnTo>
                            <a:pt x="208" y="713"/>
                          </a:lnTo>
                          <a:lnTo>
                            <a:pt x="200" y="712"/>
                          </a:lnTo>
                          <a:lnTo>
                            <a:pt x="190" y="711"/>
                          </a:lnTo>
                          <a:lnTo>
                            <a:pt x="182" y="711"/>
                          </a:lnTo>
                          <a:lnTo>
                            <a:pt x="174" y="710"/>
                          </a:lnTo>
                          <a:lnTo>
                            <a:pt x="166" y="708"/>
                          </a:lnTo>
                          <a:lnTo>
                            <a:pt x="159" y="707"/>
                          </a:lnTo>
                          <a:lnTo>
                            <a:pt x="152" y="707"/>
                          </a:lnTo>
                          <a:lnTo>
                            <a:pt x="145" y="705"/>
                          </a:lnTo>
                          <a:lnTo>
                            <a:pt x="139" y="705"/>
                          </a:lnTo>
                          <a:lnTo>
                            <a:pt x="134" y="702"/>
                          </a:lnTo>
                          <a:lnTo>
                            <a:pt x="128" y="702"/>
                          </a:lnTo>
                          <a:lnTo>
                            <a:pt x="125" y="700"/>
                          </a:lnTo>
                          <a:lnTo>
                            <a:pt x="120" y="699"/>
                          </a:lnTo>
                          <a:lnTo>
                            <a:pt x="117" y="698"/>
                          </a:lnTo>
                          <a:lnTo>
                            <a:pt x="114" y="697"/>
                          </a:lnTo>
                          <a:lnTo>
                            <a:pt x="113" y="693"/>
                          </a:lnTo>
                          <a:lnTo>
                            <a:pt x="111" y="689"/>
                          </a:lnTo>
                          <a:lnTo>
                            <a:pt x="110" y="687"/>
                          </a:lnTo>
                          <a:lnTo>
                            <a:pt x="108" y="682"/>
                          </a:lnTo>
                          <a:lnTo>
                            <a:pt x="107" y="678"/>
                          </a:lnTo>
                          <a:lnTo>
                            <a:pt x="106" y="674"/>
                          </a:lnTo>
                          <a:lnTo>
                            <a:pt x="105" y="668"/>
                          </a:lnTo>
                          <a:lnTo>
                            <a:pt x="104" y="663"/>
                          </a:lnTo>
                          <a:lnTo>
                            <a:pt x="102" y="656"/>
                          </a:lnTo>
                          <a:lnTo>
                            <a:pt x="101" y="650"/>
                          </a:lnTo>
                          <a:lnTo>
                            <a:pt x="101" y="644"/>
                          </a:lnTo>
                          <a:lnTo>
                            <a:pt x="100" y="636"/>
                          </a:lnTo>
                          <a:lnTo>
                            <a:pt x="99" y="629"/>
                          </a:lnTo>
                          <a:lnTo>
                            <a:pt x="99" y="622"/>
                          </a:lnTo>
                          <a:lnTo>
                            <a:pt x="98" y="613"/>
                          </a:lnTo>
                          <a:lnTo>
                            <a:pt x="96" y="606"/>
                          </a:lnTo>
                          <a:lnTo>
                            <a:pt x="95" y="597"/>
                          </a:lnTo>
                          <a:lnTo>
                            <a:pt x="95" y="589"/>
                          </a:lnTo>
                          <a:lnTo>
                            <a:pt x="94" y="578"/>
                          </a:lnTo>
                          <a:lnTo>
                            <a:pt x="93" y="570"/>
                          </a:lnTo>
                          <a:lnTo>
                            <a:pt x="93" y="559"/>
                          </a:lnTo>
                          <a:lnTo>
                            <a:pt x="92" y="549"/>
                          </a:lnTo>
                          <a:lnTo>
                            <a:pt x="91" y="540"/>
                          </a:lnTo>
                          <a:lnTo>
                            <a:pt x="91" y="529"/>
                          </a:lnTo>
                          <a:lnTo>
                            <a:pt x="91" y="517"/>
                          </a:lnTo>
                          <a:lnTo>
                            <a:pt x="89" y="507"/>
                          </a:lnTo>
                          <a:lnTo>
                            <a:pt x="89" y="496"/>
                          </a:lnTo>
                          <a:lnTo>
                            <a:pt x="89" y="484"/>
                          </a:lnTo>
                          <a:lnTo>
                            <a:pt x="88" y="473"/>
                          </a:lnTo>
                          <a:lnTo>
                            <a:pt x="88" y="462"/>
                          </a:lnTo>
                          <a:lnTo>
                            <a:pt x="88" y="450"/>
                          </a:lnTo>
                          <a:lnTo>
                            <a:pt x="88" y="438"/>
                          </a:lnTo>
                          <a:lnTo>
                            <a:pt x="87" y="425"/>
                          </a:lnTo>
                          <a:lnTo>
                            <a:pt x="87" y="413"/>
                          </a:lnTo>
                          <a:lnTo>
                            <a:pt x="86" y="400"/>
                          </a:lnTo>
                          <a:lnTo>
                            <a:pt x="86" y="388"/>
                          </a:lnTo>
                          <a:lnTo>
                            <a:pt x="86" y="374"/>
                          </a:lnTo>
                          <a:lnTo>
                            <a:pt x="86" y="361"/>
                          </a:lnTo>
                          <a:lnTo>
                            <a:pt x="86" y="348"/>
                          </a:lnTo>
                          <a:lnTo>
                            <a:pt x="86" y="334"/>
                          </a:lnTo>
                          <a:lnTo>
                            <a:pt x="85" y="320"/>
                          </a:lnTo>
                          <a:lnTo>
                            <a:pt x="85" y="307"/>
                          </a:lnTo>
                          <a:lnTo>
                            <a:pt x="85" y="294"/>
                          </a:lnTo>
                          <a:lnTo>
                            <a:pt x="85" y="280"/>
                          </a:lnTo>
                          <a:lnTo>
                            <a:pt x="85" y="267"/>
                          </a:lnTo>
                          <a:lnTo>
                            <a:pt x="85" y="253"/>
                          </a:lnTo>
                          <a:lnTo>
                            <a:pt x="85" y="238"/>
                          </a:lnTo>
                          <a:lnTo>
                            <a:pt x="86" y="226"/>
                          </a:lnTo>
                          <a:lnTo>
                            <a:pt x="86" y="211"/>
                          </a:lnTo>
                          <a:lnTo>
                            <a:pt x="86" y="198"/>
                          </a:lnTo>
                          <a:lnTo>
                            <a:pt x="86" y="184"/>
                          </a:lnTo>
                          <a:lnTo>
                            <a:pt x="86" y="169"/>
                          </a:lnTo>
                          <a:lnTo>
                            <a:pt x="86" y="155"/>
                          </a:lnTo>
                          <a:lnTo>
                            <a:pt x="86" y="141"/>
                          </a:lnTo>
                          <a:lnTo>
                            <a:pt x="86" y="127"/>
                          </a:lnTo>
                          <a:lnTo>
                            <a:pt x="87" y="114"/>
                          </a:lnTo>
                          <a:lnTo>
                            <a:pt x="87" y="99"/>
                          </a:lnTo>
                          <a:lnTo>
                            <a:pt x="87" y="85"/>
                          </a:lnTo>
                          <a:lnTo>
                            <a:pt x="87" y="71"/>
                          </a:lnTo>
                          <a:lnTo>
                            <a:pt x="88" y="58"/>
                          </a:lnTo>
                          <a:lnTo>
                            <a:pt x="88" y="44"/>
                          </a:lnTo>
                          <a:lnTo>
                            <a:pt x="88" y="31"/>
                          </a:lnTo>
                          <a:lnTo>
                            <a:pt x="89" y="18"/>
                          </a:lnTo>
                          <a:lnTo>
                            <a:pt x="91" y="4"/>
                          </a:lnTo>
                          <a:lnTo>
                            <a:pt x="88" y="2"/>
                          </a:lnTo>
                          <a:lnTo>
                            <a:pt x="86" y="1"/>
                          </a:lnTo>
                          <a:lnTo>
                            <a:pt x="83" y="1"/>
                          </a:lnTo>
                          <a:lnTo>
                            <a:pt x="81" y="1"/>
                          </a:lnTo>
                          <a:lnTo>
                            <a:pt x="79" y="1"/>
                          </a:lnTo>
                          <a:lnTo>
                            <a:pt x="76" y="1"/>
                          </a:lnTo>
                          <a:lnTo>
                            <a:pt x="73" y="0"/>
                          </a:lnTo>
                          <a:lnTo>
                            <a:pt x="69" y="0"/>
                          </a:lnTo>
                          <a:lnTo>
                            <a:pt x="66" y="0"/>
                          </a:lnTo>
                          <a:lnTo>
                            <a:pt x="63" y="0"/>
                          </a:lnTo>
                          <a:lnTo>
                            <a:pt x="58" y="0"/>
                          </a:lnTo>
                          <a:lnTo>
                            <a:pt x="55" y="1"/>
                          </a:lnTo>
                          <a:lnTo>
                            <a:pt x="50" y="1"/>
                          </a:lnTo>
                          <a:lnTo>
                            <a:pt x="48" y="1"/>
                          </a:lnTo>
                          <a:lnTo>
                            <a:pt x="43" y="1"/>
                          </a:lnTo>
                          <a:lnTo>
                            <a:pt x="38" y="1"/>
                          </a:lnTo>
                          <a:lnTo>
                            <a:pt x="35" y="2"/>
                          </a:lnTo>
                          <a:lnTo>
                            <a:pt x="30" y="2"/>
                          </a:lnTo>
                          <a:lnTo>
                            <a:pt x="28" y="2"/>
                          </a:lnTo>
                          <a:lnTo>
                            <a:pt x="24" y="3"/>
                          </a:lnTo>
                          <a:lnTo>
                            <a:pt x="21" y="3"/>
                          </a:lnTo>
                          <a:lnTo>
                            <a:pt x="17" y="4"/>
                          </a:lnTo>
                          <a:lnTo>
                            <a:pt x="15" y="4"/>
                          </a:lnTo>
                          <a:lnTo>
                            <a:pt x="12" y="6"/>
                          </a:lnTo>
                          <a:lnTo>
                            <a:pt x="9" y="6"/>
                          </a:lnTo>
                          <a:lnTo>
                            <a:pt x="7" y="6"/>
                          </a:lnTo>
                          <a:lnTo>
                            <a:pt x="5" y="7"/>
                          </a:lnTo>
                          <a:lnTo>
                            <a:pt x="4" y="8"/>
                          </a:lnTo>
                          <a:lnTo>
                            <a:pt x="4" y="10"/>
                          </a:lnTo>
                          <a:lnTo>
                            <a:pt x="4" y="13"/>
                          </a:lnTo>
                          <a:lnTo>
                            <a:pt x="4" y="16"/>
                          </a:lnTo>
                          <a:lnTo>
                            <a:pt x="3" y="20"/>
                          </a:lnTo>
                          <a:lnTo>
                            <a:pt x="3" y="26"/>
                          </a:lnTo>
                          <a:lnTo>
                            <a:pt x="3" y="28"/>
                          </a:lnTo>
                          <a:lnTo>
                            <a:pt x="3" y="31"/>
                          </a:lnTo>
                          <a:lnTo>
                            <a:pt x="3" y="34"/>
                          </a:lnTo>
                          <a:lnTo>
                            <a:pt x="3" y="39"/>
                          </a:lnTo>
                          <a:lnTo>
                            <a:pt x="3" y="41"/>
                          </a:lnTo>
                          <a:lnTo>
                            <a:pt x="3" y="46"/>
                          </a:lnTo>
                          <a:lnTo>
                            <a:pt x="3" y="50"/>
                          </a:lnTo>
                          <a:lnTo>
                            <a:pt x="3" y="53"/>
                          </a:lnTo>
                          <a:lnTo>
                            <a:pt x="3" y="58"/>
                          </a:lnTo>
                          <a:lnTo>
                            <a:pt x="3" y="61"/>
                          </a:lnTo>
                          <a:lnTo>
                            <a:pt x="3" y="66"/>
                          </a:lnTo>
                          <a:lnTo>
                            <a:pt x="3" y="72"/>
                          </a:lnTo>
                          <a:lnTo>
                            <a:pt x="2" y="77"/>
                          </a:lnTo>
                          <a:lnTo>
                            <a:pt x="2" y="82"/>
                          </a:lnTo>
                          <a:lnTo>
                            <a:pt x="2" y="86"/>
                          </a:lnTo>
                          <a:lnTo>
                            <a:pt x="2" y="92"/>
                          </a:lnTo>
                          <a:lnTo>
                            <a:pt x="2" y="98"/>
                          </a:lnTo>
                          <a:lnTo>
                            <a:pt x="2" y="104"/>
                          </a:lnTo>
                          <a:lnTo>
                            <a:pt x="2" y="110"/>
                          </a:lnTo>
                          <a:lnTo>
                            <a:pt x="2" y="117"/>
                          </a:lnTo>
                          <a:lnTo>
                            <a:pt x="0" y="122"/>
                          </a:lnTo>
                          <a:lnTo>
                            <a:pt x="0" y="128"/>
                          </a:lnTo>
                          <a:lnTo>
                            <a:pt x="0" y="134"/>
                          </a:lnTo>
                          <a:lnTo>
                            <a:pt x="0" y="141"/>
                          </a:lnTo>
                          <a:lnTo>
                            <a:pt x="0" y="147"/>
                          </a:lnTo>
                          <a:lnTo>
                            <a:pt x="0" y="154"/>
                          </a:lnTo>
                          <a:lnTo>
                            <a:pt x="0" y="160"/>
                          </a:lnTo>
                          <a:lnTo>
                            <a:pt x="0" y="167"/>
                          </a:lnTo>
                          <a:lnTo>
                            <a:pt x="0" y="174"/>
                          </a:lnTo>
                          <a:lnTo>
                            <a:pt x="0" y="181"/>
                          </a:lnTo>
                          <a:lnTo>
                            <a:pt x="0" y="188"/>
                          </a:lnTo>
                          <a:lnTo>
                            <a:pt x="0" y="196"/>
                          </a:lnTo>
                          <a:lnTo>
                            <a:pt x="0" y="203"/>
                          </a:lnTo>
                          <a:lnTo>
                            <a:pt x="0" y="210"/>
                          </a:lnTo>
                          <a:lnTo>
                            <a:pt x="0" y="218"/>
                          </a:lnTo>
                          <a:lnTo>
                            <a:pt x="0" y="225"/>
                          </a:lnTo>
                          <a:lnTo>
                            <a:pt x="0" y="232"/>
                          </a:lnTo>
                          <a:lnTo>
                            <a:pt x="0" y="240"/>
                          </a:lnTo>
                          <a:lnTo>
                            <a:pt x="0" y="247"/>
                          </a:lnTo>
                          <a:lnTo>
                            <a:pt x="0" y="255"/>
                          </a:lnTo>
                          <a:lnTo>
                            <a:pt x="0" y="262"/>
                          </a:lnTo>
                          <a:lnTo>
                            <a:pt x="0" y="269"/>
                          </a:lnTo>
                          <a:lnTo>
                            <a:pt x="0" y="278"/>
                          </a:lnTo>
                          <a:lnTo>
                            <a:pt x="0" y="286"/>
                          </a:lnTo>
                          <a:lnTo>
                            <a:pt x="0" y="293"/>
                          </a:lnTo>
                          <a:lnTo>
                            <a:pt x="0" y="301"/>
                          </a:lnTo>
                          <a:lnTo>
                            <a:pt x="0" y="308"/>
                          </a:lnTo>
                          <a:lnTo>
                            <a:pt x="0" y="317"/>
                          </a:lnTo>
                          <a:lnTo>
                            <a:pt x="0" y="325"/>
                          </a:lnTo>
                          <a:lnTo>
                            <a:pt x="0" y="332"/>
                          </a:lnTo>
                          <a:lnTo>
                            <a:pt x="0" y="340"/>
                          </a:lnTo>
                          <a:lnTo>
                            <a:pt x="0" y="349"/>
                          </a:lnTo>
                          <a:lnTo>
                            <a:pt x="0" y="364"/>
                          </a:lnTo>
                          <a:lnTo>
                            <a:pt x="0" y="381"/>
                          </a:lnTo>
                          <a:lnTo>
                            <a:pt x="0" y="395"/>
                          </a:lnTo>
                          <a:lnTo>
                            <a:pt x="0" y="410"/>
                          </a:lnTo>
                          <a:lnTo>
                            <a:pt x="0" y="424"/>
                          </a:lnTo>
                          <a:lnTo>
                            <a:pt x="2" y="439"/>
                          </a:lnTo>
                          <a:lnTo>
                            <a:pt x="2" y="452"/>
                          </a:lnTo>
                          <a:lnTo>
                            <a:pt x="3" y="465"/>
                          </a:lnTo>
                          <a:lnTo>
                            <a:pt x="3" y="478"/>
                          </a:lnTo>
                          <a:lnTo>
                            <a:pt x="3" y="490"/>
                          </a:lnTo>
                          <a:lnTo>
                            <a:pt x="3" y="502"/>
                          </a:lnTo>
                          <a:lnTo>
                            <a:pt x="4" y="514"/>
                          </a:lnTo>
                          <a:lnTo>
                            <a:pt x="4" y="524"/>
                          </a:lnTo>
                          <a:lnTo>
                            <a:pt x="5" y="535"/>
                          </a:lnTo>
                          <a:lnTo>
                            <a:pt x="5" y="546"/>
                          </a:lnTo>
                          <a:lnTo>
                            <a:pt x="6" y="556"/>
                          </a:lnTo>
                          <a:lnTo>
                            <a:pt x="6" y="565"/>
                          </a:lnTo>
                          <a:lnTo>
                            <a:pt x="7" y="575"/>
                          </a:lnTo>
                          <a:lnTo>
                            <a:pt x="7" y="584"/>
                          </a:lnTo>
                          <a:lnTo>
                            <a:pt x="9" y="593"/>
                          </a:lnTo>
                          <a:lnTo>
                            <a:pt x="10" y="600"/>
                          </a:lnTo>
                          <a:lnTo>
                            <a:pt x="10" y="609"/>
                          </a:lnTo>
                          <a:lnTo>
                            <a:pt x="11" y="617"/>
                          </a:lnTo>
                          <a:lnTo>
                            <a:pt x="12" y="625"/>
                          </a:lnTo>
                          <a:lnTo>
                            <a:pt x="12" y="631"/>
                          </a:lnTo>
                          <a:lnTo>
                            <a:pt x="13" y="638"/>
                          </a:lnTo>
                          <a:lnTo>
                            <a:pt x="15" y="646"/>
                          </a:lnTo>
                          <a:lnTo>
                            <a:pt x="15" y="651"/>
                          </a:lnTo>
                          <a:lnTo>
                            <a:pt x="16" y="657"/>
                          </a:lnTo>
                          <a:lnTo>
                            <a:pt x="17" y="663"/>
                          </a:lnTo>
                          <a:lnTo>
                            <a:pt x="17" y="669"/>
                          </a:lnTo>
                          <a:lnTo>
                            <a:pt x="19" y="674"/>
                          </a:lnTo>
                          <a:lnTo>
                            <a:pt x="21" y="679"/>
                          </a:lnTo>
                          <a:lnTo>
                            <a:pt x="21" y="685"/>
                          </a:lnTo>
                          <a:lnTo>
                            <a:pt x="22" y="689"/>
                          </a:lnTo>
                          <a:lnTo>
                            <a:pt x="23" y="693"/>
                          </a:lnTo>
                          <a:lnTo>
                            <a:pt x="23" y="697"/>
                          </a:lnTo>
                          <a:lnTo>
                            <a:pt x="25" y="701"/>
                          </a:lnTo>
                          <a:lnTo>
                            <a:pt x="25" y="705"/>
                          </a:lnTo>
                          <a:lnTo>
                            <a:pt x="26" y="708"/>
                          </a:lnTo>
                          <a:lnTo>
                            <a:pt x="28" y="712"/>
                          </a:lnTo>
                          <a:lnTo>
                            <a:pt x="28" y="714"/>
                          </a:lnTo>
                          <a:lnTo>
                            <a:pt x="29" y="718"/>
                          </a:lnTo>
                          <a:lnTo>
                            <a:pt x="30" y="720"/>
                          </a:lnTo>
                          <a:lnTo>
                            <a:pt x="30" y="723"/>
                          </a:lnTo>
                          <a:lnTo>
                            <a:pt x="32" y="726"/>
                          </a:lnTo>
                          <a:lnTo>
                            <a:pt x="32" y="729"/>
                          </a:lnTo>
                          <a:lnTo>
                            <a:pt x="34" y="731"/>
                          </a:lnTo>
                          <a:lnTo>
                            <a:pt x="35" y="735"/>
                          </a:lnTo>
                          <a:lnTo>
                            <a:pt x="37" y="738"/>
                          </a:lnTo>
                          <a:lnTo>
                            <a:pt x="38" y="740"/>
                          </a:lnTo>
                          <a:lnTo>
                            <a:pt x="41" y="744"/>
                          </a:lnTo>
                          <a:lnTo>
                            <a:pt x="43" y="749"/>
                          </a:lnTo>
                          <a:lnTo>
                            <a:pt x="48" y="752"/>
                          </a:lnTo>
                          <a:lnTo>
                            <a:pt x="50" y="757"/>
                          </a:lnTo>
                          <a:lnTo>
                            <a:pt x="55" y="762"/>
                          </a:lnTo>
                          <a:lnTo>
                            <a:pt x="56" y="763"/>
                          </a:lnTo>
                          <a:lnTo>
                            <a:pt x="61" y="765"/>
                          </a:lnTo>
                          <a:lnTo>
                            <a:pt x="63" y="768"/>
                          </a:lnTo>
                          <a:lnTo>
                            <a:pt x="68" y="771"/>
                          </a:lnTo>
                          <a:lnTo>
                            <a:pt x="70" y="773"/>
                          </a:lnTo>
                          <a:lnTo>
                            <a:pt x="73" y="774"/>
                          </a:lnTo>
                          <a:lnTo>
                            <a:pt x="75" y="775"/>
                          </a:lnTo>
                          <a:lnTo>
                            <a:pt x="79" y="775"/>
                          </a:lnTo>
                          <a:lnTo>
                            <a:pt x="81" y="777"/>
                          </a:lnTo>
                          <a:lnTo>
                            <a:pt x="85" y="778"/>
                          </a:lnTo>
                          <a:lnTo>
                            <a:pt x="88" y="780"/>
                          </a:lnTo>
                          <a:lnTo>
                            <a:pt x="92" y="781"/>
                          </a:lnTo>
                          <a:lnTo>
                            <a:pt x="96" y="782"/>
                          </a:lnTo>
                          <a:lnTo>
                            <a:pt x="100" y="783"/>
                          </a:lnTo>
                          <a:lnTo>
                            <a:pt x="105" y="784"/>
                          </a:lnTo>
                          <a:lnTo>
                            <a:pt x="110" y="786"/>
                          </a:lnTo>
                          <a:lnTo>
                            <a:pt x="114" y="786"/>
                          </a:lnTo>
                          <a:lnTo>
                            <a:pt x="119" y="788"/>
                          </a:lnTo>
                          <a:lnTo>
                            <a:pt x="125" y="788"/>
                          </a:lnTo>
                          <a:lnTo>
                            <a:pt x="131" y="790"/>
                          </a:lnTo>
                          <a:lnTo>
                            <a:pt x="137" y="790"/>
                          </a:lnTo>
                          <a:lnTo>
                            <a:pt x="144" y="793"/>
                          </a:lnTo>
                          <a:lnTo>
                            <a:pt x="150" y="793"/>
                          </a:lnTo>
                          <a:lnTo>
                            <a:pt x="157" y="794"/>
                          </a:lnTo>
                          <a:lnTo>
                            <a:pt x="164" y="795"/>
                          </a:lnTo>
                          <a:lnTo>
                            <a:pt x="172" y="796"/>
                          </a:lnTo>
                          <a:lnTo>
                            <a:pt x="181" y="796"/>
                          </a:lnTo>
                          <a:lnTo>
                            <a:pt x="190" y="799"/>
                          </a:lnTo>
                          <a:lnTo>
                            <a:pt x="198" y="799"/>
                          </a:lnTo>
                          <a:lnTo>
                            <a:pt x="208" y="800"/>
                          </a:lnTo>
                          <a:lnTo>
                            <a:pt x="217" y="800"/>
                          </a:lnTo>
                          <a:lnTo>
                            <a:pt x="228" y="801"/>
                          </a:lnTo>
                          <a:lnTo>
                            <a:pt x="238" y="801"/>
                          </a:lnTo>
                          <a:lnTo>
                            <a:pt x="250" y="802"/>
                          </a:lnTo>
                          <a:lnTo>
                            <a:pt x="260" y="803"/>
                          </a:lnTo>
                          <a:lnTo>
                            <a:pt x="273" y="803"/>
                          </a:lnTo>
                          <a:lnTo>
                            <a:pt x="284" y="803"/>
                          </a:lnTo>
                          <a:lnTo>
                            <a:pt x="297" y="805"/>
                          </a:lnTo>
                          <a:lnTo>
                            <a:pt x="310" y="806"/>
                          </a:lnTo>
                          <a:lnTo>
                            <a:pt x="324" y="806"/>
                          </a:lnTo>
                          <a:lnTo>
                            <a:pt x="339" y="806"/>
                          </a:lnTo>
                          <a:lnTo>
                            <a:pt x="352" y="806"/>
                          </a:lnTo>
                          <a:lnTo>
                            <a:pt x="367" y="807"/>
                          </a:lnTo>
                          <a:lnTo>
                            <a:pt x="384" y="808"/>
                          </a:lnTo>
                          <a:lnTo>
                            <a:pt x="399" y="808"/>
                          </a:lnTo>
                          <a:lnTo>
                            <a:pt x="416" y="808"/>
                          </a:lnTo>
                          <a:lnTo>
                            <a:pt x="432" y="808"/>
                          </a:lnTo>
                          <a:lnTo>
                            <a:pt x="451" y="808"/>
                          </a:lnTo>
                          <a:lnTo>
                            <a:pt x="470" y="808"/>
                          </a:lnTo>
                          <a:lnTo>
                            <a:pt x="488" y="808"/>
                          </a:lnTo>
                          <a:lnTo>
                            <a:pt x="508" y="808"/>
                          </a:lnTo>
                          <a:lnTo>
                            <a:pt x="528" y="808"/>
                          </a:lnTo>
                          <a:lnTo>
                            <a:pt x="538" y="808"/>
                          </a:lnTo>
                          <a:lnTo>
                            <a:pt x="546" y="808"/>
                          </a:lnTo>
                          <a:lnTo>
                            <a:pt x="557" y="807"/>
                          </a:lnTo>
                          <a:lnTo>
                            <a:pt x="566" y="807"/>
                          </a:lnTo>
                          <a:lnTo>
                            <a:pt x="575" y="806"/>
                          </a:lnTo>
                          <a:lnTo>
                            <a:pt x="585" y="806"/>
                          </a:lnTo>
                          <a:lnTo>
                            <a:pt x="595" y="806"/>
                          </a:lnTo>
                          <a:lnTo>
                            <a:pt x="604" y="806"/>
                          </a:lnTo>
                          <a:lnTo>
                            <a:pt x="614" y="806"/>
                          </a:lnTo>
                          <a:lnTo>
                            <a:pt x="622" y="806"/>
                          </a:lnTo>
                          <a:lnTo>
                            <a:pt x="632" y="806"/>
                          </a:lnTo>
                          <a:lnTo>
                            <a:pt x="641" y="806"/>
                          </a:lnTo>
                          <a:lnTo>
                            <a:pt x="651" y="806"/>
                          </a:lnTo>
                          <a:lnTo>
                            <a:pt x="660" y="806"/>
                          </a:lnTo>
                          <a:lnTo>
                            <a:pt x="668" y="806"/>
                          </a:lnTo>
                          <a:lnTo>
                            <a:pt x="678" y="806"/>
                          </a:lnTo>
                          <a:lnTo>
                            <a:pt x="686" y="805"/>
                          </a:lnTo>
                          <a:lnTo>
                            <a:pt x="696" y="803"/>
                          </a:lnTo>
                          <a:lnTo>
                            <a:pt x="704" y="803"/>
                          </a:lnTo>
                          <a:lnTo>
                            <a:pt x="713" y="803"/>
                          </a:lnTo>
                          <a:lnTo>
                            <a:pt x="722" y="803"/>
                          </a:lnTo>
                          <a:lnTo>
                            <a:pt x="730" y="803"/>
                          </a:lnTo>
                          <a:lnTo>
                            <a:pt x="738" y="803"/>
                          </a:lnTo>
                          <a:lnTo>
                            <a:pt x="747" y="803"/>
                          </a:lnTo>
                          <a:lnTo>
                            <a:pt x="755" y="802"/>
                          </a:lnTo>
                          <a:lnTo>
                            <a:pt x="763" y="801"/>
                          </a:lnTo>
                          <a:lnTo>
                            <a:pt x="772" y="801"/>
                          </a:lnTo>
                          <a:lnTo>
                            <a:pt x="780" y="801"/>
                          </a:lnTo>
                          <a:lnTo>
                            <a:pt x="787" y="801"/>
                          </a:lnTo>
                          <a:lnTo>
                            <a:pt x="794" y="801"/>
                          </a:lnTo>
                          <a:lnTo>
                            <a:pt x="802" y="801"/>
                          </a:lnTo>
                          <a:lnTo>
                            <a:pt x="810" y="801"/>
                          </a:lnTo>
                          <a:lnTo>
                            <a:pt x="817" y="801"/>
                          </a:lnTo>
                          <a:lnTo>
                            <a:pt x="824" y="800"/>
                          </a:lnTo>
                          <a:lnTo>
                            <a:pt x="830" y="800"/>
                          </a:lnTo>
                          <a:lnTo>
                            <a:pt x="838" y="800"/>
                          </a:lnTo>
                          <a:lnTo>
                            <a:pt x="844" y="799"/>
                          </a:lnTo>
                          <a:lnTo>
                            <a:pt x="850" y="799"/>
                          </a:lnTo>
                          <a:lnTo>
                            <a:pt x="856" y="799"/>
                          </a:lnTo>
                          <a:lnTo>
                            <a:pt x="863" y="799"/>
                          </a:lnTo>
                          <a:lnTo>
                            <a:pt x="868" y="797"/>
                          </a:lnTo>
                          <a:lnTo>
                            <a:pt x="875" y="797"/>
                          </a:lnTo>
                          <a:lnTo>
                            <a:pt x="881" y="797"/>
                          </a:lnTo>
                          <a:lnTo>
                            <a:pt x="885" y="797"/>
                          </a:lnTo>
                          <a:lnTo>
                            <a:pt x="890" y="796"/>
                          </a:lnTo>
                          <a:lnTo>
                            <a:pt x="896" y="796"/>
                          </a:lnTo>
                          <a:lnTo>
                            <a:pt x="901" y="796"/>
                          </a:lnTo>
                          <a:lnTo>
                            <a:pt x="906" y="796"/>
                          </a:lnTo>
                          <a:lnTo>
                            <a:pt x="909" y="796"/>
                          </a:lnTo>
                          <a:lnTo>
                            <a:pt x="914" y="795"/>
                          </a:lnTo>
                          <a:lnTo>
                            <a:pt x="919" y="795"/>
                          </a:lnTo>
                          <a:lnTo>
                            <a:pt x="921" y="795"/>
                          </a:lnTo>
                          <a:lnTo>
                            <a:pt x="925" y="794"/>
                          </a:lnTo>
                          <a:lnTo>
                            <a:pt x="928" y="794"/>
                          </a:lnTo>
                          <a:lnTo>
                            <a:pt x="932" y="794"/>
                          </a:lnTo>
                          <a:lnTo>
                            <a:pt x="935" y="794"/>
                          </a:lnTo>
                          <a:lnTo>
                            <a:pt x="940" y="794"/>
                          </a:lnTo>
                          <a:lnTo>
                            <a:pt x="944" y="794"/>
                          </a:lnTo>
                          <a:lnTo>
                            <a:pt x="947" y="794"/>
                          </a:lnTo>
                          <a:lnTo>
                            <a:pt x="950" y="794"/>
                          </a:lnTo>
                          <a:lnTo>
                            <a:pt x="952" y="793"/>
                          </a:lnTo>
                          <a:lnTo>
                            <a:pt x="954" y="790"/>
                          </a:lnTo>
                          <a:lnTo>
                            <a:pt x="954" y="788"/>
                          </a:lnTo>
                          <a:lnTo>
                            <a:pt x="954" y="786"/>
                          </a:lnTo>
                          <a:lnTo>
                            <a:pt x="954" y="783"/>
                          </a:lnTo>
                          <a:lnTo>
                            <a:pt x="954" y="781"/>
                          </a:lnTo>
                          <a:lnTo>
                            <a:pt x="954" y="777"/>
                          </a:lnTo>
                          <a:lnTo>
                            <a:pt x="953" y="774"/>
                          </a:lnTo>
                          <a:lnTo>
                            <a:pt x="952" y="770"/>
                          </a:lnTo>
                          <a:lnTo>
                            <a:pt x="952" y="767"/>
                          </a:lnTo>
                          <a:lnTo>
                            <a:pt x="951" y="763"/>
                          </a:lnTo>
                          <a:lnTo>
                            <a:pt x="950" y="759"/>
                          </a:lnTo>
                          <a:lnTo>
                            <a:pt x="950" y="755"/>
                          </a:lnTo>
                          <a:lnTo>
                            <a:pt x="948" y="751"/>
                          </a:lnTo>
                          <a:lnTo>
                            <a:pt x="946" y="748"/>
                          </a:lnTo>
                          <a:lnTo>
                            <a:pt x="945" y="743"/>
                          </a:lnTo>
                          <a:lnTo>
                            <a:pt x="944" y="739"/>
                          </a:lnTo>
                          <a:lnTo>
                            <a:pt x="942" y="736"/>
                          </a:lnTo>
                          <a:lnTo>
                            <a:pt x="941" y="732"/>
                          </a:lnTo>
                          <a:lnTo>
                            <a:pt x="939" y="729"/>
                          </a:lnTo>
                          <a:lnTo>
                            <a:pt x="939" y="725"/>
                          </a:lnTo>
                          <a:lnTo>
                            <a:pt x="938" y="723"/>
                          </a:lnTo>
                          <a:lnTo>
                            <a:pt x="937" y="720"/>
                          </a:lnTo>
                          <a:lnTo>
                            <a:pt x="934" y="717"/>
                          </a:lnTo>
                          <a:lnTo>
                            <a:pt x="934" y="714"/>
                          </a:lnTo>
                          <a:lnTo>
                            <a:pt x="934" y="713"/>
                          </a:lnTo>
                          <a:lnTo>
                            <a:pt x="932" y="711"/>
                          </a:lnTo>
                          <a:lnTo>
                            <a:pt x="932" y="71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05" name="Freeform 230"/>
                    <p:cNvSpPr>
                      <a:spLocks/>
                    </p:cNvSpPr>
                    <p:nvPr/>
                  </p:nvSpPr>
                  <p:spPr bwMode="auto">
                    <a:xfrm>
                      <a:off x="5409" y="1590"/>
                      <a:ext cx="202" cy="39"/>
                    </a:xfrm>
                    <a:custGeom>
                      <a:avLst/>
                      <a:gdLst>
                        <a:gd name="T0" fmla="*/ 1 w 605"/>
                        <a:gd name="T1" fmla="*/ 4 h 119"/>
                        <a:gd name="T2" fmla="*/ 2 w 605"/>
                        <a:gd name="T3" fmla="*/ 4 h 119"/>
                        <a:gd name="T4" fmla="*/ 3 w 605"/>
                        <a:gd name="T5" fmla="*/ 4 h 119"/>
                        <a:gd name="T6" fmla="*/ 4 w 605"/>
                        <a:gd name="T7" fmla="*/ 4 h 119"/>
                        <a:gd name="T8" fmla="*/ 5 w 605"/>
                        <a:gd name="T9" fmla="*/ 3 h 119"/>
                        <a:gd name="T10" fmla="*/ 6 w 605"/>
                        <a:gd name="T11" fmla="*/ 3 h 119"/>
                        <a:gd name="T12" fmla="*/ 7 w 605"/>
                        <a:gd name="T13" fmla="*/ 3 h 119"/>
                        <a:gd name="T14" fmla="*/ 8 w 605"/>
                        <a:gd name="T15" fmla="*/ 3 h 119"/>
                        <a:gd name="T16" fmla="*/ 9 w 605"/>
                        <a:gd name="T17" fmla="*/ 3 h 119"/>
                        <a:gd name="T18" fmla="*/ 10 w 605"/>
                        <a:gd name="T19" fmla="*/ 3 h 119"/>
                        <a:gd name="T20" fmla="*/ 11 w 605"/>
                        <a:gd name="T21" fmla="*/ 3 h 119"/>
                        <a:gd name="T22" fmla="*/ 12 w 605"/>
                        <a:gd name="T23" fmla="*/ 3 h 119"/>
                        <a:gd name="T24" fmla="*/ 13 w 605"/>
                        <a:gd name="T25" fmla="*/ 3 h 119"/>
                        <a:gd name="T26" fmla="*/ 14 w 605"/>
                        <a:gd name="T27" fmla="*/ 3 h 119"/>
                        <a:gd name="T28" fmla="*/ 15 w 605"/>
                        <a:gd name="T29" fmla="*/ 3 h 119"/>
                        <a:gd name="T30" fmla="*/ 16 w 605"/>
                        <a:gd name="T31" fmla="*/ 3 h 119"/>
                        <a:gd name="T32" fmla="*/ 17 w 605"/>
                        <a:gd name="T33" fmla="*/ 3 h 119"/>
                        <a:gd name="T34" fmla="*/ 18 w 605"/>
                        <a:gd name="T35" fmla="*/ 3 h 119"/>
                        <a:gd name="T36" fmla="*/ 19 w 605"/>
                        <a:gd name="T37" fmla="*/ 3 h 119"/>
                        <a:gd name="T38" fmla="*/ 20 w 605"/>
                        <a:gd name="T39" fmla="*/ 4 h 119"/>
                        <a:gd name="T40" fmla="*/ 21 w 605"/>
                        <a:gd name="T41" fmla="*/ 4 h 119"/>
                        <a:gd name="T42" fmla="*/ 22 w 605"/>
                        <a:gd name="T43" fmla="*/ 4 h 119"/>
                        <a:gd name="T44" fmla="*/ 22 w 605"/>
                        <a:gd name="T45" fmla="*/ 1 h 119"/>
                        <a:gd name="T46" fmla="*/ 21 w 605"/>
                        <a:gd name="T47" fmla="*/ 1 h 119"/>
                        <a:gd name="T48" fmla="*/ 20 w 605"/>
                        <a:gd name="T49" fmla="*/ 1 h 119"/>
                        <a:gd name="T50" fmla="*/ 19 w 605"/>
                        <a:gd name="T51" fmla="*/ 0 h 119"/>
                        <a:gd name="T52" fmla="*/ 18 w 605"/>
                        <a:gd name="T53" fmla="*/ 0 h 119"/>
                        <a:gd name="T54" fmla="*/ 17 w 605"/>
                        <a:gd name="T55" fmla="*/ 0 h 119"/>
                        <a:gd name="T56" fmla="*/ 16 w 605"/>
                        <a:gd name="T57" fmla="*/ 0 h 119"/>
                        <a:gd name="T58" fmla="*/ 15 w 605"/>
                        <a:gd name="T59" fmla="*/ 0 h 119"/>
                        <a:gd name="T60" fmla="*/ 14 w 605"/>
                        <a:gd name="T61" fmla="*/ 0 h 119"/>
                        <a:gd name="T62" fmla="*/ 13 w 605"/>
                        <a:gd name="T63" fmla="*/ 0 h 119"/>
                        <a:gd name="T64" fmla="*/ 12 w 605"/>
                        <a:gd name="T65" fmla="*/ 0 h 119"/>
                        <a:gd name="T66" fmla="*/ 10 w 605"/>
                        <a:gd name="T67" fmla="*/ 0 h 119"/>
                        <a:gd name="T68" fmla="*/ 9 w 605"/>
                        <a:gd name="T69" fmla="*/ 0 h 119"/>
                        <a:gd name="T70" fmla="*/ 8 w 605"/>
                        <a:gd name="T71" fmla="*/ 0 h 119"/>
                        <a:gd name="T72" fmla="*/ 7 w 605"/>
                        <a:gd name="T73" fmla="*/ 0 h 119"/>
                        <a:gd name="T74" fmla="*/ 6 w 605"/>
                        <a:gd name="T75" fmla="*/ 0 h 119"/>
                        <a:gd name="T76" fmla="*/ 5 w 605"/>
                        <a:gd name="T77" fmla="*/ 0 h 119"/>
                        <a:gd name="T78" fmla="*/ 4 w 605"/>
                        <a:gd name="T79" fmla="*/ 1 h 119"/>
                        <a:gd name="T80" fmla="*/ 3 w 605"/>
                        <a:gd name="T81" fmla="*/ 1 h 119"/>
                        <a:gd name="T82" fmla="*/ 2 w 605"/>
                        <a:gd name="T83" fmla="*/ 1 h 119"/>
                        <a:gd name="T84" fmla="*/ 1 w 605"/>
                        <a:gd name="T85" fmla="*/ 1 h 119"/>
                        <a:gd name="T86" fmla="*/ 0 w 605"/>
                        <a:gd name="T87" fmla="*/ 1 h 119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605"/>
                        <a:gd name="T133" fmla="*/ 0 h 119"/>
                        <a:gd name="T134" fmla="*/ 605 w 605"/>
                        <a:gd name="T135" fmla="*/ 119 h 119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605" h="119">
                          <a:moveTo>
                            <a:pt x="0" y="34"/>
                          </a:moveTo>
                          <a:lnTo>
                            <a:pt x="14" y="119"/>
                          </a:lnTo>
                          <a:lnTo>
                            <a:pt x="23" y="117"/>
                          </a:lnTo>
                          <a:lnTo>
                            <a:pt x="34" y="114"/>
                          </a:lnTo>
                          <a:lnTo>
                            <a:pt x="42" y="112"/>
                          </a:lnTo>
                          <a:lnTo>
                            <a:pt x="52" y="111"/>
                          </a:lnTo>
                          <a:lnTo>
                            <a:pt x="62" y="110"/>
                          </a:lnTo>
                          <a:lnTo>
                            <a:pt x="72" y="108"/>
                          </a:lnTo>
                          <a:lnTo>
                            <a:pt x="80" y="106"/>
                          </a:lnTo>
                          <a:lnTo>
                            <a:pt x="91" y="105"/>
                          </a:lnTo>
                          <a:lnTo>
                            <a:pt x="100" y="104"/>
                          </a:lnTo>
                          <a:lnTo>
                            <a:pt x="110" y="101"/>
                          </a:lnTo>
                          <a:lnTo>
                            <a:pt x="119" y="101"/>
                          </a:lnTo>
                          <a:lnTo>
                            <a:pt x="129" y="99"/>
                          </a:lnTo>
                          <a:lnTo>
                            <a:pt x="138" y="98"/>
                          </a:lnTo>
                          <a:lnTo>
                            <a:pt x="148" y="97"/>
                          </a:lnTo>
                          <a:lnTo>
                            <a:pt x="156" y="97"/>
                          </a:lnTo>
                          <a:lnTo>
                            <a:pt x="166" y="95"/>
                          </a:lnTo>
                          <a:lnTo>
                            <a:pt x="176" y="94"/>
                          </a:lnTo>
                          <a:lnTo>
                            <a:pt x="185" y="94"/>
                          </a:lnTo>
                          <a:lnTo>
                            <a:pt x="194" y="93"/>
                          </a:lnTo>
                          <a:lnTo>
                            <a:pt x="204" y="92"/>
                          </a:lnTo>
                          <a:lnTo>
                            <a:pt x="212" y="92"/>
                          </a:lnTo>
                          <a:lnTo>
                            <a:pt x="221" y="91"/>
                          </a:lnTo>
                          <a:lnTo>
                            <a:pt x="231" y="89"/>
                          </a:lnTo>
                          <a:lnTo>
                            <a:pt x="239" y="89"/>
                          </a:lnTo>
                          <a:lnTo>
                            <a:pt x="249" y="89"/>
                          </a:lnTo>
                          <a:lnTo>
                            <a:pt x="257" y="88"/>
                          </a:lnTo>
                          <a:lnTo>
                            <a:pt x="268" y="88"/>
                          </a:lnTo>
                          <a:lnTo>
                            <a:pt x="276" y="88"/>
                          </a:lnTo>
                          <a:lnTo>
                            <a:pt x="286" y="87"/>
                          </a:lnTo>
                          <a:lnTo>
                            <a:pt x="294" y="87"/>
                          </a:lnTo>
                          <a:lnTo>
                            <a:pt x="303" y="87"/>
                          </a:lnTo>
                          <a:lnTo>
                            <a:pt x="313" y="87"/>
                          </a:lnTo>
                          <a:lnTo>
                            <a:pt x="321" y="86"/>
                          </a:lnTo>
                          <a:lnTo>
                            <a:pt x="329" y="86"/>
                          </a:lnTo>
                          <a:lnTo>
                            <a:pt x="339" y="86"/>
                          </a:lnTo>
                          <a:lnTo>
                            <a:pt x="347" y="86"/>
                          </a:lnTo>
                          <a:lnTo>
                            <a:pt x="356" y="86"/>
                          </a:lnTo>
                          <a:lnTo>
                            <a:pt x="365" y="86"/>
                          </a:lnTo>
                          <a:lnTo>
                            <a:pt x="373" y="86"/>
                          </a:lnTo>
                          <a:lnTo>
                            <a:pt x="383" y="87"/>
                          </a:lnTo>
                          <a:lnTo>
                            <a:pt x="391" y="87"/>
                          </a:lnTo>
                          <a:lnTo>
                            <a:pt x="399" y="88"/>
                          </a:lnTo>
                          <a:lnTo>
                            <a:pt x="409" y="88"/>
                          </a:lnTo>
                          <a:lnTo>
                            <a:pt x="417" y="89"/>
                          </a:lnTo>
                          <a:lnTo>
                            <a:pt x="427" y="89"/>
                          </a:lnTo>
                          <a:lnTo>
                            <a:pt x="435" y="91"/>
                          </a:lnTo>
                          <a:lnTo>
                            <a:pt x="443" y="91"/>
                          </a:lnTo>
                          <a:lnTo>
                            <a:pt x="453" y="92"/>
                          </a:lnTo>
                          <a:lnTo>
                            <a:pt x="461" y="92"/>
                          </a:lnTo>
                          <a:lnTo>
                            <a:pt x="469" y="93"/>
                          </a:lnTo>
                          <a:lnTo>
                            <a:pt x="478" y="94"/>
                          </a:lnTo>
                          <a:lnTo>
                            <a:pt x="487" y="95"/>
                          </a:lnTo>
                          <a:lnTo>
                            <a:pt x="496" y="97"/>
                          </a:lnTo>
                          <a:lnTo>
                            <a:pt x="503" y="97"/>
                          </a:lnTo>
                          <a:lnTo>
                            <a:pt x="512" y="98"/>
                          </a:lnTo>
                          <a:lnTo>
                            <a:pt x="520" y="99"/>
                          </a:lnTo>
                          <a:lnTo>
                            <a:pt x="529" y="100"/>
                          </a:lnTo>
                          <a:lnTo>
                            <a:pt x="537" y="101"/>
                          </a:lnTo>
                          <a:lnTo>
                            <a:pt x="545" y="104"/>
                          </a:lnTo>
                          <a:lnTo>
                            <a:pt x="555" y="104"/>
                          </a:lnTo>
                          <a:lnTo>
                            <a:pt x="563" y="106"/>
                          </a:lnTo>
                          <a:lnTo>
                            <a:pt x="571" y="107"/>
                          </a:lnTo>
                          <a:lnTo>
                            <a:pt x="580" y="110"/>
                          </a:lnTo>
                          <a:lnTo>
                            <a:pt x="589" y="111"/>
                          </a:lnTo>
                          <a:lnTo>
                            <a:pt x="605" y="25"/>
                          </a:lnTo>
                          <a:lnTo>
                            <a:pt x="594" y="23"/>
                          </a:lnTo>
                          <a:lnTo>
                            <a:pt x="586" y="22"/>
                          </a:lnTo>
                          <a:lnTo>
                            <a:pt x="576" y="21"/>
                          </a:lnTo>
                          <a:lnTo>
                            <a:pt x="568" y="18"/>
                          </a:lnTo>
                          <a:lnTo>
                            <a:pt x="558" y="18"/>
                          </a:lnTo>
                          <a:lnTo>
                            <a:pt x="550" y="16"/>
                          </a:lnTo>
                          <a:lnTo>
                            <a:pt x="541" y="15"/>
                          </a:lnTo>
                          <a:lnTo>
                            <a:pt x="532" y="14"/>
                          </a:lnTo>
                          <a:lnTo>
                            <a:pt x="523" y="12"/>
                          </a:lnTo>
                          <a:lnTo>
                            <a:pt x="513" y="11"/>
                          </a:lnTo>
                          <a:lnTo>
                            <a:pt x="505" y="10"/>
                          </a:lnTo>
                          <a:lnTo>
                            <a:pt x="496" y="9"/>
                          </a:lnTo>
                          <a:lnTo>
                            <a:pt x="487" y="8"/>
                          </a:lnTo>
                          <a:lnTo>
                            <a:pt x="478" y="8"/>
                          </a:lnTo>
                          <a:lnTo>
                            <a:pt x="468" y="6"/>
                          </a:lnTo>
                          <a:lnTo>
                            <a:pt x="460" y="5"/>
                          </a:lnTo>
                          <a:lnTo>
                            <a:pt x="450" y="4"/>
                          </a:lnTo>
                          <a:lnTo>
                            <a:pt x="441" y="4"/>
                          </a:lnTo>
                          <a:lnTo>
                            <a:pt x="431" y="3"/>
                          </a:lnTo>
                          <a:lnTo>
                            <a:pt x="423" y="3"/>
                          </a:lnTo>
                          <a:lnTo>
                            <a:pt x="414" y="2"/>
                          </a:lnTo>
                          <a:lnTo>
                            <a:pt x="404" y="2"/>
                          </a:lnTo>
                          <a:lnTo>
                            <a:pt x="395" y="0"/>
                          </a:lnTo>
                          <a:lnTo>
                            <a:pt x="386" y="0"/>
                          </a:lnTo>
                          <a:lnTo>
                            <a:pt x="377" y="0"/>
                          </a:lnTo>
                          <a:lnTo>
                            <a:pt x="369" y="0"/>
                          </a:lnTo>
                          <a:lnTo>
                            <a:pt x="359" y="0"/>
                          </a:lnTo>
                          <a:lnTo>
                            <a:pt x="350" y="0"/>
                          </a:lnTo>
                          <a:lnTo>
                            <a:pt x="340" y="0"/>
                          </a:lnTo>
                          <a:lnTo>
                            <a:pt x="331" y="0"/>
                          </a:lnTo>
                          <a:lnTo>
                            <a:pt x="321" y="0"/>
                          </a:lnTo>
                          <a:lnTo>
                            <a:pt x="312" y="0"/>
                          </a:lnTo>
                          <a:lnTo>
                            <a:pt x="302" y="0"/>
                          </a:lnTo>
                          <a:lnTo>
                            <a:pt x="293" y="0"/>
                          </a:lnTo>
                          <a:lnTo>
                            <a:pt x="283" y="0"/>
                          </a:lnTo>
                          <a:lnTo>
                            <a:pt x="274" y="0"/>
                          </a:lnTo>
                          <a:lnTo>
                            <a:pt x="264" y="0"/>
                          </a:lnTo>
                          <a:lnTo>
                            <a:pt x="255" y="2"/>
                          </a:lnTo>
                          <a:lnTo>
                            <a:pt x="245" y="2"/>
                          </a:lnTo>
                          <a:lnTo>
                            <a:pt x="236" y="3"/>
                          </a:lnTo>
                          <a:lnTo>
                            <a:pt x="226" y="3"/>
                          </a:lnTo>
                          <a:lnTo>
                            <a:pt x="217" y="4"/>
                          </a:lnTo>
                          <a:lnTo>
                            <a:pt x="207" y="5"/>
                          </a:lnTo>
                          <a:lnTo>
                            <a:pt x="197" y="5"/>
                          </a:lnTo>
                          <a:lnTo>
                            <a:pt x="187" y="6"/>
                          </a:lnTo>
                          <a:lnTo>
                            <a:pt x="178" y="8"/>
                          </a:lnTo>
                          <a:lnTo>
                            <a:pt x="168" y="8"/>
                          </a:lnTo>
                          <a:lnTo>
                            <a:pt x="159" y="10"/>
                          </a:lnTo>
                          <a:lnTo>
                            <a:pt x="149" y="10"/>
                          </a:lnTo>
                          <a:lnTo>
                            <a:pt x="138" y="11"/>
                          </a:lnTo>
                          <a:lnTo>
                            <a:pt x="128" y="14"/>
                          </a:lnTo>
                          <a:lnTo>
                            <a:pt x="118" y="14"/>
                          </a:lnTo>
                          <a:lnTo>
                            <a:pt x="109" y="16"/>
                          </a:lnTo>
                          <a:lnTo>
                            <a:pt x="99" y="17"/>
                          </a:lnTo>
                          <a:lnTo>
                            <a:pt x="89" y="18"/>
                          </a:lnTo>
                          <a:lnTo>
                            <a:pt x="80" y="19"/>
                          </a:lnTo>
                          <a:lnTo>
                            <a:pt x="70" y="21"/>
                          </a:lnTo>
                          <a:lnTo>
                            <a:pt x="60" y="23"/>
                          </a:lnTo>
                          <a:lnTo>
                            <a:pt x="49" y="24"/>
                          </a:lnTo>
                          <a:lnTo>
                            <a:pt x="40" y="25"/>
                          </a:lnTo>
                          <a:lnTo>
                            <a:pt x="29" y="28"/>
                          </a:lnTo>
                          <a:lnTo>
                            <a:pt x="20" y="29"/>
                          </a:lnTo>
                          <a:lnTo>
                            <a:pt x="9" y="31"/>
                          </a:lnTo>
                          <a:lnTo>
                            <a:pt x="0" y="3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06" name="Freeform 231"/>
                    <p:cNvSpPr>
                      <a:spLocks/>
                    </p:cNvSpPr>
                    <p:nvPr/>
                  </p:nvSpPr>
                  <p:spPr bwMode="auto">
                    <a:xfrm>
                      <a:off x="5338" y="1833"/>
                      <a:ext cx="380" cy="33"/>
                    </a:xfrm>
                    <a:custGeom>
                      <a:avLst/>
                      <a:gdLst>
                        <a:gd name="T0" fmla="*/ 1 w 1140"/>
                        <a:gd name="T1" fmla="*/ 4 h 99"/>
                        <a:gd name="T2" fmla="*/ 3 w 1140"/>
                        <a:gd name="T3" fmla="*/ 4 h 99"/>
                        <a:gd name="T4" fmla="*/ 4 w 1140"/>
                        <a:gd name="T5" fmla="*/ 3 h 99"/>
                        <a:gd name="T6" fmla="*/ 6 w 1140"/>
                        <a:gd name="T7" fmla="*/ 3 h 99"/>
                        <a:gd name="T8" fmla="*/ 8 w 1140"/>
                        <a:gd name="T9" fmla="*/ 3 h 99"/>
                        <a:gd name="T10" fmla="*/ 10 w 1140"/>
                        <a:gd name="T11" fmla="*/ 3 h 99"/>
                        <a:gd name="T12" fmla="*/ 12 w 1140"/>
                        <a:gd name="T13" fmla="*/ 3 h 99"/>
                        <a:gd name="T14" fmla="*/ 14 w 1140"/>
                        <a:gd name="T15" fmla="*/ 3 h 99"/>
                        <a:gd name="T16" fmla="*/ 16 w 1140"/>
                        <a:gd name="T17" fmla="*/ 3 h 99"/>
                        <a:gd name="T18" fmla="*/ 18 w 1140"/>
                        <a:gd name="T19" fmla="*/ 3 h 99"/>
                        <a:gd name="T20" fmla="*/ 20 w 1140"/>
                        <a:gd name="T21" fmla="*/ 3 h 99"/>
                        <a:gd name="T22" fmla="*/ 22 w 1140"/>
                        <a:gd name="T23" fmla="*/ 3 h 99"/>
                        <a:gd name="T24" fmla="*/ 24 w 1140"/>
                        <a:gd name="T25" fmla="*/ 3 h 99"/>
                        <a:gd name="T26" fmla="*/ 26 w 1140"/>
                        <a:gd name="T27" fmla="*/ 3 h 99"/>
                        <a:gd name="T28" fmla="*/ 28 w 1140"/>
                        <a:gd name="T29" fmla="*/ 3 h 99"/>
                        <a:gd name="T30" fmla="*/ 30 w 1140"/>
                        <a:gd name="T31" fmla="*/ 3 h 99"/>
                        <a:gd name="T32" fmla="*/ 32 w 1140"/>
                        <a:gd name="T33" fmla="*/ 3 h 99"/>
                        <a:gd name="T34" fmla="*/ 34 w 1140"/>
                        <a:gd name="T35" fmla="*/ 3 h 99"/>
                        <a:gd name="T36" fmla="*/ 36 w 1140"/>
                        <a:gd name="T37" fmla="*/ 3 h 99"/>
                        <a:gd name="T38" fmla="*/ 38 w 1140"/>
                        <a:gd name="T39" fmla="*/ 3 h 99"/>
                        <a:gd name="T40" fmla="*/ 40 w 1140"/>
                        <a:gd name="T41" fmla="*/ 4 h 99"/>
                        <a:gd name="T42" fmla="*/ 42 w 1140"/>
                        <a:gd name="T43" fmla="*/ 4 h 99"/>
                        <a:gd name="T44" fmla="*/ 41 w 1140"/>
                        <a:gd name="T45" fmla="*/ 0 h 99"/>
                        <a:gd name="T46" fmla="*/ 39 w 1140"/>
                        <a:gd name="T47" fmla="*/ 0 h 99"/>
                        <a:gd name="T48" fmla="*/ 37 w 1140"/>
                        <a:gd name="T49" fmla="*/ 0 h 99"/>
                        <a:gd name="T50" fmla="*/ 35 w 1140"/>
                        <a:gd name="T51" fmla="*/ 0 h 99"/>
                        <a:gd name="T52" fmla="*/ 33 w 1140"/>
                        <a:gd name="T53" fmla="*/ 0 h 99"/>
                        <a:gd name="T54" fmla="*/ 31 w 1140"/>
                        <a:gd name="T55" fmla="*/ 0 h 99"/>
                        <a:gd name="T56" fmla="*/ 29 w 1140"/>
                        <a:gd name="T57" fmla="*/ 0 h 99"/>
                        <a:gd name="T58" fmla="*/ 27 w 1140"/>
                        <a:gd name="T59" fmla="*/ 0 h 99"/>
                        <a:gd name="T60" fmla="*/ 25 w 1140"/>
                        <a:gd name="T61" fmla="*/ 0 h 99"/>
                        <a:gd name="T62" fmla="*/ 23 w 1140"/>
                        <a:gd name="T63" fmla="*/ 0 h 99"/>
                        <a:gd name="T64" fmla="*/ 21 w 1140"/>
                        <a:gd name="T65" fmla="*/ 0 h 99"/>
                        <a:gd name="T66" fmla="*/ 19 w 1140"/>
                        <a:gd name="T67" fmla="*/ 0 h 99"/>
                        <a:gd name="T68" fmla="*/ 17 w 1140"/>
                        <a:gd name="T69" fmla="*/ 0 h 99"/>
                        <a:gd name="T70" fmla="*/ 15 w 1140"/>
                        <a:gd name="T71" fmla="*/ 0 h 99"/>
                        <a:gd name="T72" fmla="*/ 13 w 1140"/>
                        <a:gd name="T73" fmla="*/ 0 h 99"/>
                        <a:gd name="T74" fmla="*/ 11 w 1140"/>
                        <a:gd name="T75" fmla="*/ 0 h 99"/>
                        <a:gd name="T76" fmla="*/ 9 w 1140"/>
                        <a:gd name="T77" fmla="*/ 0 h 99"/>
                        <a:gd name="T78" fmla="*/ 7 w 1140"/>
                        <a:gd name="T79" fmla="*/ 0 h 99"/>
                        <a:gd name="T80" fmla="*/ 5 w 1140"/>
                        <a:gd name="T81" fmla="*/ 0 h 99"/>
                        <a:gd name="T82" fmla="*/ 3 w 1140"/>
                        <a:gd name="T83" fmla="*/ 0 h 99"/>
                        <a:gd name="T84" fmla="*/ 1 w 1140"/>
                        <a:gd name="T85" fmla="*/ 0 h 99"/>
                        <a:gd name="T86" fmla="*/ 0 w 1140"/>
                        <a:gd name="T87" fmla="*/ 0 h 99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1140"/>
                        <a:gd name="T133" fmla="*/ 0 h 99"/>
                        <a:gd name="T134" fmla="*/ 1140 w 1140"/>
                        <a:gd name="T135" fmla="*/ 99 h 99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1140" h="99">
                          <a:moveTo>
                            <a:pt x="0" y="13"/>
                          </a:moveTo>
                          <a:lnTo>
                            <a:pt x="3" y="99"/>
                          </a:lnTo>
                          <a:lnTo>
                            <a:pt x="19" y="97"/>
                          </a:lnTo>
                          <a:lnTo>
                            <a:pt x="35" y="97"/>
                          </a:lnTo>
                          <a:lnTo>
                            <a:pt x="52" y="97"/>
                          </a:lnTo>
                          <a:lnTo>
                            <a:pt x="69" y="96"/>
                          </a:lnTo>
                          <a:lnTo>
                            <a:pt x="86" y="94"/>
                          </a:lnTo>
                          <a:lnTo>
                            <a:pt x="102" y="94"/>
                          </a:lnTo>
                          <a:lnTo>
                            <a:pt x="120" y="94"/>
                          </a:lnTo>
                          <a:lnTo>
                            <a:pt x="137" y="94"/>
                          </a:lnTo>
                          <a:lnTo>
                            <a:pt x="154" y="93"/>
                          </a:lnTo>
                          <a:lnTo>
                            <a:pt x="171" y="92"/>
                          </a:lnTo>
                          <a:lnTo>
                            <a:pt x="188" y="92"/>
                          </a:lnTo>
                          <a:lnTo>
                            <a:pt x="204" y="92"/>
                          </a:lnTo>
                          <a:lnTo>
                            <a:pt x="222" y="92"/>
                          </a:lnTo>
                          <a:lnTo>
                            <a:pt x="240" y="91"/>
                          </a:lnTo>
                          <a:lnTo>
                            <a:pt x="256" y="91"/>
                          </a:lnTo>
                          <a:lnTo>
                            <a:pt x="274" y="91"/>
                          </a:lnTo>
                          <a:lnTo>
                            <a:pt x="291" y="90"/>
                          </a:lnTo>
                          <a:lnTo>
                            <a:pt x="309" y="90"/>
                          </a:lnTo>
                          <a:lnTo>
                            <a:pt x="326" y="90"/>
                          </a:lnTo>
                          <a:lnTo>
                            <a:pt x="343" y="90"/>
                          </a:lnTo>
                          <a:lnTo>
                            <a:pt x="361" y="89"/>
                          </a:lnTo>
                          <a:lnTo>
                            <a:pt x="379" y="89"/>
                          </a:lnTo>
                          <a:lnTo>
                            <a:pt x="395" y="87"/>
                          </a:lnTo>
                          <a:lnTo>
                            <a:pt x="413" y="87"/>
                          </a:lnTo>
                          <a:lnTo>
                            <a:pt x="430" y="87"/>
                          </a:lnTo>
                          <a:lnTo>
                            <a:pt x="447" y="87"/>
                          </a:lnTo>
                          <a:lnTo>
                            <a:pt x="465" y="87"/>
                          </a:lnTo>
                          <a:lnTo>
                            <a:pt x="483" y="87"/>
                          </a:lnTo>
                          <a:lnTo>
                            <a:pt x="501" y="87"/>
                          </a:lnTo>
                          <a:lnTo>
                            <a:pt x="519" y="87"/>
                          </a:lnTo>
                          <a:lnTo>
                            <a:pt x="536" y="87"/>
                          </a:lnTo>
                          <a:lnTo>
                            <a:pt x="554" y="87"/>
                          </a:lnTo>
                          <a:lnTo>
                            <a:pt x="572" y="86"/>
                          </a:lnTo>
                          <a:lnTo>
                            <a:pt x="590" y="86"/>
                          </a:lnTo>
                          <a:lnTo>
                            <a:pt x="606" y="86"/>
                          </a:lnTo>
                          <a:lnTo>
                            <a:pt x="625" y="86"/>
                          </a:lnTo>
                          <a:lnTo>
                            <a:pt x="643" y="86"/>
                          </a:lnTo>
                          <a:lnTo>
                            <a:pt x="661" y="86"/>
                          </a:lnTo>
                          <a:lnTo>
                            <a:pt x="679" y="86"/>
                          </a:lnTo>
                          <a:lnTo>
                            <a:pt x="698" y="87"/>
                          </a:lnTo>
                          <a:lnTo>
                            <a:pt x="714" y="87"/>
                          </a:lnTo>
                          <a:lnTo>
                            <a:pt x="733" y="87"/>
                          </a:lnTo>
                          <a:lnTo>
                            <a:pt x="751" y="87"/>
                          </a:lnTo>
                          <a:lnTo>
                            <a:pt x="769" y="87"/>
                          </a:lnTo>
                          <a:lnTo>
                            <a:pt x="787" y="87"/>
                          </a:lnTo>
                          <a:lnTo>
                            <a:pt x="805" y="87"/>
                          </a:lnTo>
                          <a:lnTo>
                            <a:pt x="824" y="87"/>
                          </a:lnTo>
                          <a:lnTo>
                            <a:pt x="843" y="89"/>
                          </a:lnTo>
                          <a:lnTo>
                            <a:pt x="860" y="89"/>
                          </a:lnTo>
                          <a:lnTo>
                            <a:pt x="878" y="89"/>
                          </a:lnTo>
                          <a:lnTo>
                            <a:pt x="896" y="90"/>
                          </a:lnTo>
                          <a:lnTo>
                            <a:pt x="915" y="90"/>
                          </a:lnTo>
                          <a:lnTo>
                            <a:pt x="934" y="90"/>
                          </a:lnTo>
                          <a:lnTo>
                            <a:pt x="952" y="91"/>
                          </a:lnTo>
                          <a:lnTo>
                            <a:pt x="970" y="91"/>
                          </a:lnTo>
                          <a:lnTo>
                            <a:pt x="989" y="92"/>
                          </a:lnTo>
                          <a:lnTo>
                            <a:pt x="1006" y="92"/>
                          </a:lnTo>
                          <a:lnTo>
                            <a:pt x="1024" y="93"/>
                          </a:lnTo>
                          <a:lnTo>
                            <a:pt x="1043" y="94"/>
                          </a:lnTo>
                          <a:lnTo>
                            <a:pt x="1062" y="94"/>
                          </a:lnTo>
                          <a:lnTo>
                            <a:pt x="1080" y="96"/>
                          </a:lnTo>
                          <a:lnTo>
                            <a:pt x="1099" y="97"/>
                          </a:lnTo>
                          <a:lnTo>
                            <a:pt x="1118" y="97"/>
                          </a:lnTo>
                          <a:lnTo>
                            <a:pt x="1136" y="99"/>
                          </a:lnTo>
                          <a:lnTo>
                            <a:pt x="1140" y="13"/>
                          </a:lnTo>
                          <a:lnTo>
                            <a:pt x="1121" y="11"/>
                          </a:lnTo>
                          <a:lnTo>
                            <a:pt x="1102" y="10"/>
                          </a:lnTo>
                          <a:lnTo>
                            <a:pt x="1083" y="9"/>
                          </a:lnTo>
                          <a:lnTo>
                            <a:pt x="1066" y="9"/>
                          </a:lnTo>
                          <a:lnTo>
                            <a:pt x="1047" y="8"/>
                          </a:lnTo>
                          <a:lnTo>
                            <a:pt x="1028" y="7"/>
                          </a:lnTo>
                          <a:lnTo>
                            <a:pt x="1010" y="7"/>
                          </a:lnTo>
                          <a:lnTo>
                            <a:pt x="991" y="7"/>
                          </a:lnTo>
                          <a:lnTo>
                            <a:pt x="972" y="4"/>
                          </a:lnTo>
                          <a:lnTo>
                            <a:pt x="954" y="4"/>
                          </a:lnTo>
                          <a:lnTo>
                            <a:pt x="936" y="4"/>
                          </a:lnTo>
                          <a:lnTo>
                            <a:pt x="917" y="4"/>
                          </a:lnTo>
                          <a:lnTo>
                            <a:pt x="898" y="3"/>
                          </a:lnTo>
                          <a:lnTo>
                            <a:pt x="881" y="2"/>
                          </a:lnTo>
                          <a:lnTo>
                            <a:pt x="863" y="2"/>
                          </a:lnTo>
                          <a:lnTo>
                            <a:pt x="844" y="2"/>
                          </a:lnTo>
                          <a:lnTo>
                            <a:pt x="825" y="1"/>
                          </a:lnTo>
                          <a:lnTo>
                            <a:pt x="807" y="1"/>
                          </a:lnTo>
                          <a:lnTo>
                            <a:pt x="789" y="1"/>
                          </a:lnTo>
                          <a:lnTo>
                            <a:pt x="771" y="1"/>
                          </a:lnTo>
                          <a:lnTo>
                            <a:pt x="752" y="1"/>
                          </a:lnTo>
                          <a:lnTo>
                            <a:pt x="733" y="1"/>
                          </a:lnTo>
                          <a:lnTo>
                            <a:pt x="716" y="1"/>
                          </a:lnTo>
                          <a:lnTo>
                            <a:pt x="698" y="1"/>
                          </a:lnTo>
                          <a:lnTo>
                            <a:pt x="680" y="0"/>
                          </a:lnTo>
                          <a:lnTo>
                            <a:pt x="662" y="0"/>
                          </a:lnTo>
                          <a:lnTo>
                            <a:pt x="643" y="0"/>
                          </a:lnTo>
                          <a:lnTo>
                            <a:pt x="625" y="0"/>
                          </a:lnTo>
                          <a:lnTo>
                            <a:pt x="608" y="0"/>
                          </a:lnTo>
                          <a:lnTo>
                            <a:pt x="590" y="0"/>
                          </a:lnTo>
                          <a:lnTo>
                            <a:pt x="572" y="0"/>
                          </a:lnTo>
                          <a:lnTo>
                            <a:pt x="554" y="1"/>
                          </a:lnTo>
                          <a:lnTo>
                            <a:pt x="536" y="1"/>
                          </a:lnTo>
                          <a:lnTo>
                            <a:pt x="519" y="1"/>
                          </a:lnTo>
                          <a:lnTo>
                            <a:pt x="501" y="1"/>
                          </a:lnTo>
                          <a:lnTo>
                            <a:pt x="483" y="1"/>
                          </a:lnTo>
                          <a:lnTo>
                            <a:pt x="465" y="1"/>
                          </a:lnTo>
                          <a:lnTo>
                            <a:pt x="447" y="1"/>
                          </a:lnTo>
                          <a:lnTo>
                            <a:pt x="430" y="1"/>
                          </a:lnTo>
                          <a:lnTo>
                            <a:pt x="412" y="1"/>
                          </a:lnTo>
                          <a:lnTo>
                            <a:pt x="394" y="1"/>
                          </a:lnTo>
                          <a:lnTo>
                            <a:pt x="376" y="2"/>
                          </a:lnTo>
                          <a:lnTo>
                            <a:pt x="359" y="2"/>
                          </a:lnTo>
                          <a:lnTo>
                            <a:pt x="342" y="3"/>
                          </a:lnTo>
                          <a:lnTo>
                            <a:pt x="324" y="3"/>
                          </a:lnTo>
                          <a:lnTo>
                            <a:pt x="307" y="4"/>
                          </a:lnTo>
                          <a:lnTo>
                            <a:pt x="291" y="4"/>
                          </a:lnTo>
                          <a:lnTo>
                            <a:pt x="273" y="4"/>
                          </a:lnTo>
                          <a:lnTo>
                            <a:pt x="255" y="4"/>
                          </a:lnTo>
                          <a:lnTo>
                            <a:pt x="237" y="4"/>
                          </a:lnTo>
                          <a:lnTo>
                            <a:pt x="221" y="5"/>
                          </a:lnTo>
                          <a:lnTo>
                            <a:pt x="203" y="7"/>
                          </a:lnTo>
                          <a:lnTo>
                            <a:pt x="186" y="7"/>
                          </a:lnTo>
                          <a:lnTo>
                            <a:pt x="169" y="7"/>
                          </a:lnTo>
                          <a:lnTo>
                            <a:pt x="151" y="7"/>
                          </a:lnTo>
                          <a:lnTo>
                            <a:pt x="135" y="8"/>
                          </a:lnTo>
                          <a:lnTo>
                            <a:pt x="118" y="8"/>
                          </a:lnTo>
                          <a:lnTo>
                            <a:pt x="101" y="9"/>
                          </a:lnTo>
                          <a:lnTo>
                            <a:pt x="83" y="9"/>
                          </a:lnTo>
                          <a:lnTo>
                            <a:pt x="68" y="9"/>
                          </a:lnTo>
                          <a:lnTo>
                            <a:pt x="50" y="10"/>
                          </a:lnTo>
                          <a:lnTo>
                            <a:pt x="33" y="11"/>
                          </a:lnTo>
                          <a:lnTo>
                            <a:pt x="17" y="11"/>
                          </a:lnTo>
                          <a:lnTo>
                            <a:pt x="0" y="13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07" name="Freeform 232"/>
                    <p:cNvSpPr>
                      <a:spLocks/>
                    </p:cNvSpPr>
                    <p:nvPr/>
                  </p:nvSpPr>
                  <p:spPr bwMode="auto">
                    <a:xfrm>
                      <a:off x="5285" y="1836"/>
                      <a:ext cx="67" cy="128"/>
                    </a:xfrm>
                    <a:custGeom>
                      <a:avLst/>
                      <a:gdLst>
                        <a:gd name="T0" fmla="*/ 4 w 202"/>
                        <a:gd name="T1" fmla="*/ 1 h 383"/>
                        <a:gd name="T2" fmla="*/ 3 w 202"/>
                        <a:gd name="T3" fmla="*/ 2 h 383"/>
                        <a:gd name="T4" fmla="*/ 3 w 202"/>
                        <a:gd name="T5" fmla="*/ 2 h 383"/>
                        <a:gd name="T6" fmla="*/ 3 w 202"/>
                        <a:gd name="T7" fmla="*/ 3 h 383"/>
                        <a:gd name="T8" fmla="*/ 3 w 202"/>
                        <a:gd name="T9" fmla="*/ 4 h 383"/>
                        <a:gd name="T10" fmla="*/ 2 w 202"/>
                        <a:gd name="T11" fmla="*/ 4 h 383"/>
                        <a:gd name="T12" fmla="*/ 2 w 202"/>
                        <a:gd name="T13" fmla="*/ 5 h 383"/>
                        <a:gd name="T14" fmla="*/ 2 w 202"/>
                        <a:gd name="T15" fmla="*/ 6 h 383"/>
                        <a:gd name="T16" fmla="*/ 2 w 202"/>
                        <a:gd name="T17" fmla="*/ 6 h 383"/>
                        <a:gd name="T18" fmla="*/ 1 w 202"/>
                        <a:gd name="T19" fmla="*/ 7 h 383"/>
                        <a:gd name="T20" fmla="*/ 1 w 202"/>
                        <a:gd name="T21" fmla="*/ 8 h 383"/>
                        <a:gd name="T22" fmla="*/ 1 w 202"/>
                        <a:gd name="T23" fmla="*/ 8 h 383"/>
                        <a:gd name="T24" fmla="*/ 1 w 202"/>
                        <a:gd name="T25" fmla="*/ 9 h 383"/>
                        <a:gd name="T26" fmla="*/ 1 w 202"/>
                        <a:gd name="T27" fmla="*/ 10 h 383"/>
                        <a:gd name="T28" fmla="*/ 1 w 202"/>
                        <a:gd name="T29" fmla="*/ 10 h 383"/>
                        <a:gd name="T30" fmla="*/ 1 w 202"/>
                        <a:gd name="T31" fmla="*/ 11 h 383"/>
                        <a:gd name="T32" fmla="*/ 0 w 202"/>
                        <a:gd name="T33" fmla="*/ 11 h 383"/>
                        <a:gd name="T34" fmla="*/ 0 w 202"/>
                        <a:gd name="T35" fmla="*/ 12 h 383"/>
                        <a:gd name="T36" fmla="*/ 0 w 202"/>
                        <a:gd name="T37" fmla="*/ 13 h 383"/>
                        <a:gd name="T38" fmla="*/ 0 w 202"/>
                        <a:gd name="T39" fmla="*/ 13 h 383"/>
                        <a:gd name="T40" fmla="*/ 0 w 202"/>
                        <a:gd name="T41" fmla="*/ 14 h 383"/>
                        <a:gd name="T42" fmla="*/ 3 w 202"/>
                        <a:gd name="T43" fmla="*/ 14 h 383"/>
                        <a:gd name="T44" fmla="*/ 3 w 202"/>
                        <a:gd name="T45" fmla="*/ 14 h 383"/>
                        <a:gd name="T46" fmla="*/ 4 w 202"/>
                        <a:gd name="T47" fmla="*/ 13 h 383"/>
                        <a:gd name="T48" fmla="*/ 4 w 202"/>
                        <a:gd name="T49" fmla="*/ 12 h 383"/>
                        <a:gd name="T50" fmla="*/ 4 w 202"/>
                        <a:gd name="T51" fmla="*/ 12 h 383"/>
                        <a:gd name="T52" fmla="*/ 4 w 202"/>
                        <a:gd name="T53" fmla="*/ 11 h 383"/>
                        <a:gd name="T54" fmla="*/ 4 w 202"/>
                        <a:gd name="T55" fmla="*/ 11 h 383"/>
                        <a:gd name="T56" fmla="*/ 4 w 202"/>
                        <a:gd name="T57" fmla="*/ 10 h 383"/>
                        <a:gd name="T58" fmla="*/ 4 w 202"/>
                        <a:gd name="T59" fmla="*/ 9 h 383"/>
                        <a:gd name="T60" fmla="*/ 5 w 202"/>
                        <a:gd name="T61" fmla="*/ 9 h 383"/>
                        <a:gd name="T62" fmla="*/ 5 w 202"/>
                        <a:gd name="T63" fmla="*/ 8 h 383"/>
                        <a:gd name="T64" fmla="*/ 5 w 202"/>
                        <a:gd name="T65" fmla="*/ 8 h 383"/>
                        <a:gd name="T66" fmla="*/ 5 w 202"/>
                        <a:gd name="T67" fmla="*/ 7 h 383"/>
                        <a:gd name="T68" fmla="*/ 5 w 202"/>
                        <a:gd name="T69" fmla="*/ 6 h 383"/>
                        <a:gd name="T70" fmla="*/ 6 w 202"/>
                        <a:gd name="T71" fmla="*/ 5 h 383"/>
                        <a:gd name="T72" fmla="*/ 6 w 202"/>
                        <a:gd name="T73" fmla="*/ 5 h 383"/>
                        <a:gd name="T74" fmla="*/ 6 w 202"/>
                        <a:gd name="T75" fmla="*/ 4 h 383"/>
                        <a:gd name="T76" fmla="*/ 6 w 202"/>
                        <a:gd name="T77" fmla="*/ 3 h 383"/>
                        <a:gd name="T78" fmla="*/ 7 w 202"/>
                        <a:gd name="T79" fmla="*/ 3 h 383"/>
                        <a:gd name="T80" fmla="*/ 7 w 202"/>
                        <a:gd name="T81" fmla="*/ 2 h 383"/>
                        <a:gd name="T82" fmla="*/ 7 w 202"/>
                        <a:gd name="T83" fmla="*/ 1 h 383"/>
                        <a:gd name="T84" fmla="*/ 7 w 202"/>
                        <a:gd name="T85" fmla="*/ 0 h 383"/>
                        <a:gd name="T86" fmla="*/ 4 w 202"/>
                        <a:gd name="T87" fmla="*/ 0 h 383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202"/>
                        <a:gd name="T133" fmla="*/ 0 h 383"/>
                        <a:gd name="T134" fmla="*/ 202 w 202"/>
                        <a:gd name="T135" fmla="*/ 383 h 383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202" h="383">
                          <a:moveTo>
                            <a:pt x="109" y="6"/>
                          </a:moveTo>
                          <a:lnTo>
                            <a:pt x="104" y="13"/>
                          </a:lnTo>
                          <a:lnTo>
                            <a:pt x="101" y="20"/>
                          </a:lnTo>
                          <a:lnTo>
                            <a:pt x="98" y="27"/>
                          </a:lnTo>
                          <a:lnTo>
                            <a:pt x="96" y="34"/>
                          </a:lnTo>
                          <a:lnTo>
                            <a:pt x="94" y="42"/>
                          </a:lnTo>
                          <a:lnTo>
                            <a:pt x="90" y="49"/>
                          </a:lnTo>
                          <a:lnTo>
                            <a:pt x="88" y="56"/>
                          </a:lnTo>
                          <a:lnTo>
                            <a:pt x="85" y="63"/>
                          </a:lnTo>
                          <a:lnTo>
                            <a:pt x="82" y="69"/>
                          </a:lnTo>
                          <a:lnTo>
                            <a:pt x="79" y="76"/>
                          </a:lnTo>
                          <a:lnTo>
                            <a:pt x="77" y="82"/>
                          </a:lnTo>
                          <a:lnTo>
                            <a:pt x="75" y="88"/>
                          </a:lnTo>
                          <a:lnTo>
                            <a:pt x="72" y="95"/>
                          </a:lnTo>
                          <a:lnTo>
                            <a:pt x="70" y="101"/>
                          </a:lnTo>
                          <a:lnTo>
                            <a:pt x="68" y="108"/>
                          </a:lnTo>
                          <a:lnTo>
                            <a:pt x="65" y="114"/>
                          </a:lnTo>
                          <a:lnTo>
                            <a:pt x="63" y="121"/>
                          </a:lnTo>
                          <a:lnTo>
                            <a:pt x="61" y="126"/>
                          </a:lnTo>
                          <a:lnTo>
                            <a:pt x="58" y="133"/>
                          </a:lnTo>
                          <a:lnTo>
                            <a:pt x="56" y="139"/>
                          </a:lnTo>
                          <a:lnTo>
                            <a:pt x="53" y="145"/>
                          </a:lnTo>
                          <a:lnTo>
                            <a:pt x="52" y="152"/>
                          </a:lnTo>
                          <a:lnTo>
                            <a:pt x="50" y="157"/>
                          </a:lnTo>
                          <a:lnTo>
                            <a:pt x="49" y="164"/>
                          </a:lnTo>
                          <a:lnTo>
                            <a:pt x="46" y="170"/>
                          </a:lnTo>
                          <a:lnTo>
                            <a:pt x="45" y="175"/>
                          </a:lnTo>
                          <a:lnTo>
                            <a:pt x="43" y="180"/>
                          </a:lnTo>
                          <a:lnTo>
                            <a:pt x="42" y="186"/>
                          </a:lnTo>
                          <a:lnTo>
                            <a:pt x="39" y="192"/>
                          </a:lnTo>
                          <a:lnTo>
                            <a:pt x="38" y="198"/>
                          </a:lnTo>
                          <a:lnTo>
                            <a:pt x="37" y="204"/>
                          </a:lnTo>
                          <a:lnTo>
                            <a:pt x="36" y="210"/>
                          </a:lnTo>
                          <a:lnTo>
                            <a:pt x="33" y="215"/>
                          </a:lnTo>
                          <a:lnTo>
                            <a:pt x="32" y="221"/>
                          </a:lnTo>
                          <a:lnTo>
                            <a:pt x="31" y="226"/>
                          </a:lnTo>
                          <a:lnTo>
                            <a:pt x="28" y="232"/>
                          </a:lnTo>
                          <a:lnTo>
                            <a:pt x="28" y="237"/>
                          </a:lnTo>
                          <a:lnTo>
                            <a:pt x="26" y="243"/>
                          </a:lnTo>
                          <a:lnTo>
                            <a:pt x="25" y="248"/>
                          </a:lnTo>
                          <a:lnTo>
                            <a:pt x="23" y="253"/>
                          </a:lnTo>
                          <a:lnTo>
                            <a:pt x="21" y="259"/>
                          </a:lnTo>
                          <a:lnTo>
                            <a:pt x="20" y="264"/>
                          </a:lnTo>
                          <a:lnTo>
                            <a:pt x="20" y="269"/>
                          </a:lnTo>
                          <a:lnTo>
                            <a:pt x="18" y="275"/>
                          </a:lnTo>
                          <a:lnTo>
                            <a:pt x="18" y="281"/>
                          </a:lnTo>
                          <a:lnTo>
                            <a:pt x="15" y="286"/>
                          </a:lnTo>
                          <a:lnTo>
                            <a:pt x="15" y="291"/>
                          </a:lnTo>
                          <a:lnTo>
                            <a:pt x="14" y="297"/>
                          </a:lnTo>
                          <a:lnTo>
                            <a:pt x="13" y="302"/>
                          </a:lnTo>
                          <a:lnTo>
                            <a:pt x="12" y="307"/>
                          </a:lnTo>
                          <a:lnTo>
                            <a:pt x="11" y="312"/>
                          </a:lnTo>
                          <a:lnTo>
                            <a:pt x="11" y="319"/>
                          </a:lnTo>
                          <a:lnTo>
                            <a:pt x="8" y="324"/>
                          </a:lnTo>
                          <a:lnTo>
                            <a:pt x="7" y="329"/>
                          </a:lnTo>
                          <a:lnTo>
                            <a:pt x="7" y="334"/>
                          </a:lnTo>
                          <a:lnTo>
                            <a:pt x="7" y="340"/>
                          </a:lnTo>
                          <a:lnTo>
                            <a:pt x="5" y="345"/>
                          </a:lnTo>
                          <a:lnTo>
                            <a:pt x="5" y="350"/>
                          </a:lnTo>
                          <a:lnTo>
                            <a:pt x="5" y="356"/>
                          </a:lnTo>
                          <a:lnTo>
                            <a:pt x="4" y="362"/>
                          </a:lnTo>
                          <a:lnTo>
                            <a:pt x="2" y="367"/>
                          </a:lnTo>
                          <a:lnTo>
                            <a:pt x="2" y="372"/>
                          </a:lnTo>
                          <a:lnTo>
                            <a:pt x="1" y="378"/>
                          </a:lnTo>
                          <a:lnTo>
                            <a:pt x="0" y="383"/>
                          </a:lnTo>
                          <a:lnTo>
                            <a:pt x="93" y="383"/>
                          </a:lnTo>
                          <a:lnTo>
                            <a:pt x="93" y="378"/>
                          </a:lnTo>
                          <a:lnTo>
                            <a:pt x="94" y="372"/>
                          </a:lnTo>
                          <a:lnTo>
                            <a:pt x="94" y="367"/>
                          </a:lnTo>
                          <a:lnTo>
                            <a:pt x="95" y="362"/>
                          </a:lnTo>
                          <a:lnTo>
                            <a:pt x="96" y="357"/>
                          </a:lnTo>
                          <a:lnTo>
                            <a:pt x="96" y="351"/>
                          </a:lnTo>
                          <a:lnTo>
                            <a:pt x="98" y="347"/>
                          </a:lnTo>
                          <a:lnTo>
                            <a:pt x="98" y="342"/>
                          </a:lnTo>
                          <a:lnTo>
                            <a:pt x="100" y="336"/>
                          </a:lnTo>
                          <a:lnTo>
                            <a:pt x="101" y="331"/>
                          </a:lnTo>
                          <a:lnTo>
                            <a:pt x="101" y="325"/>
                          </a:lnTo>
                          <a:lnTo>
                            <a:pt x="103" y="321"/>
                          </a:lnTo>
                          <a:lnTo>
                            <a:pt x="104" y="315"/>
                          </a:lnTo>
                          <a:lnTo>
                            <a:pt x="107" y="310"/>
                          </a:lnTo>
                          <a:lnTo>
                            <a:pt x="107" y="304"/>
                          </a:lnTo>
                          <a:lnTo>
                            <a:pt x="109" y="299"/>
                          </a:lnTo>
                          <a:lnTo>
                            <a:pt x="109" y="293"/>
                          </a:lnTo>
                          <a:lnTo>
                            <a:pt x="112" y="288"/>
                          </a:lnTo>
                          <a:lnTo>
                            <a:pt x="113" y="284"/>
                          </a:lnTo>
                          <a:lnTo>
                            <a:pt x="114" y="278"/>
                          </a:lnTo>
                          <a:lnTo>
                            <a:pt x="116" y="272"/>
                          </a:lnTo>
                          <a:lnTo>
                            <a:pt x="117" y="266"/>
                          </a:lnTo>
                          <a:lnTo>
                            <a:pt x="119" y="261"/>
                          </a:lnTo>
                          <a:lnTo>
                            <a:pt x="121" y="255"/>
                          </a:lnTo>
                          <a:lnTo>
                            <a:pt x="122" y="249"/>
                          </a:lnTo>
                          <a:lnTo>
                            <a:pt x="125" y="243"/>
                          </a:lnTo>
                          <a:lnTo>
                            <a:pt x="126" y="237"/>
                          </a:lnTo>
                          <a:lnTo>
                            <a:pt x="127" y="233"/>
                          </a:lnTo>
                          <a:lnTo>
                            <a:pt x="129" y="227"/>
                          </a:lnTo>
                          <a:lnTo>
                            <a:pt x="132" y="221"/>
                          </a:lnTo>
                          <a:lnTo>
                            <a:pt x="133" y="215"/>
                          </a:lnTo>
                          <a:lnTo>
                            <a:pt x="134" y="209"/>
                          </a:lnTo>
                          <a:lnTo>
                            <a:pt x="136" y="203"/>
                          </a:lnTo>
                          <a:lnTo>
                            <a:pt x="138" y="197"/>
                          </a:lnTo>
                          <a:lnTo>
                            <a:pt x="140" y="190"/>
                          </a:lnTo>
                          <a:lnTo>
                            <a:pt x="142" y="185"/>
                          </a:lnTo>
                          <a:lnTo>
                            <a:pt x="144" y="178"/>
                          </a:lnTo>
                          <a:lnTo>
                            <a:pt x="145" y="172"/>
                          </a:lnTo>
                          <a:lnTo>
                            <a:pt x="147" y="166"/>
                          </a:lnTo>
                          <a:lnTo>
                            <a:pt x="150" y="160"/>
                          </a:lnTo>
                          <a:lnTo>
                            <a:pt x="152" y="154"/>
                          </a:lnTo>
                          <a:lnTo>
                            <a:pt x="153" y="147"/>
                          </a:lnTo>
                          <a:lnTo>
                            <a:pt x="155" y="141"/>
                          </a:lnTo>
                          <a:lnTo>
                            <a:pt x="158" y="134"/>
                          </a:lnTo>
                          <a:lnTo>
                            <a:pt x="159" y="128"/>
                          </a:lnTo>
                          <a:lnTo>
                            <a:pt x="163" y="121"/>
                          </a:lnTo>
                          <a:lnTo>
                            <a:pt x="164" y="116"/>
                          </a:lnTo>
                          <a:lnTo>
                            <a:pt x="166" y="109"/>
                          </a:lnTo>
                          <a:lnTo>
                            <a:pt x="168" y="103"/>
                          </a:lnTo>
                          <a:lnTo>
                            <a:pt x="171" y="96"/>
                          </a:lnTo>
                          <a:lnTo>
                            <a:pt x="172" y="89"/>
                          </a:lnTo>
                          <a:lnTo>
                            <a:pt x="174" y="83"/>
                          </a:lnTo>
                          <a:lnTo>
                            <a:pt x="177" y="76"/>
                          </a:lnTo>
                          <a:lnTo>
                            <a:pt x="179" y="70"/>
                          </a:lnTo>
                          <a:lnTo>
                            <a:pt x="182" y="63"/>
                          </a:lnTo>
                          <a:lnTo>
                            <a:pt x="184" y="56"/>
                          </a:lnTo>
                          <a:lnTo>
                            <a:pt x="185" y="49"/>
                          </a:lnTo>
                          <a:lnTo>
                            <a:pt x="187" y="43"/>
                          </a:lnTo>
                          <a:lnTo>
                            <a:pt x="190" y="36"/>
                          </a:lnTo>
                          <a:lnTo>
                            <a:pt x="192" y="29"/>
                          </a:lnTo>
                          <a:lnTo>
                            <a:pt x="195" y="21"/>
                          </a:lnTo>
                          <a:lnTo>
                            <a:pt x="197" y="15"/>
                          </a:lnTo>
                          <a:lnTo>
                            <a:pt x="198" y="7"/>
                          </a:lnTo>
                          <a:lnTo>
                            <a:pt x="202" y="0"/>
                          </a:lnTo>
                          <a:lnTo>
                            <a:pt x="109" y="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08" name="Freeform 233"/>
                    <p:cNvSpPr>
                      <a:spLocks/>
                    </p:cNvSpPr>
                    <p:nvPr/>
                  </p:nvSpPr>
                  <p:spPr bwMode="auto">
                    <a:xfrm>
                      <a:off x="5695" y="1837"/>
                      <a:ext cx="64" cy="124"/>
                    </a:xfrm>
                    <a:custGeom>
                      <a:avLst/>
                      <a:gdLst>
                        <a:gd name="T0" fmla="*/ 0 w 193"/>
                        <a:gd name="T1" fmla="*/ 2 h 372"/>
                        <a:gd name="T2" fmla="*/ 0 w 193"/>
                        <a:gd name="T3" fmla="*/ 3 h 372"/>
                        <a:gd name="T4" fmla="*/ 1 w 193"/>
                        <a:gd name="T5" fmla="*/ 3 h 372"/>
                        <a:gd name="T6" fmla="*/ 1 w 193"/>
                        <a:gd name="T7" fmla="*/ 4 h 372"/>
                        <a:gd name="T8" fmla="*/ 1 w 193"/>
                        <a:gd name="T9" fmla="*/ 4 h 372"/>
                        <a:gd name="T10" fmla="*/ 2 w 193"/>
                        <a:gd name="T11" fmla="*/ 5 h 372"/>
                        <a:gd name="T12" fmla="*/ 2 w 193"/>
                        <a:gd name="T13" fmla="*/ 6 h 372"/>
                        <a:gd name="T14" fmla="*/ 2 w 193"/>
                        <a:gd name="T15" fmla="*/ 6 h 372"/>
                        <a:gd name="T16" fmla="*/ 2 w 193"/>
                        <a:gd name="T17" fmla="*/ 7 h 372"/>
                        <a:gd name="T18" fmla="*/ 3 w 193"/>
                        <a:gd name="T19" fmla="*/ 7 h 372"/>
                        <a:gd name="T20" fmla="*/ 3 w 193"/>
                        <a:gd name="T21" fmla="*/ 8 h 372"/>
                        <a:gd name="T22" fmla="*/ 3 w 193"/>
                        <a:gd name="T23" fmla="*/ 9 h 372"/>
                        <a:gd name="T24" fmla="*/ 3 w 193"/>
                        <a:gd name="T25" fmla="*/ 9 h 372"/>
                        <a:gd name="T26" fmla="*/ 3 w 193"/>
                        <a:gd name="T27" fmla="*/ 10 h 372"/>
                        <a:gd name="T28" fmla="*/ 3 w 193"/>
                        <a:gd name="T29" fmla="*/ 10 h 372"/>
                        <a:gd name="T30" fmla="*/ 3 w 193"/>
                        <a:gd name="T31" fmla="*/ 11 h 372"/>
                        <a:gd name="T32" fmla="*/ 4 w 193"/>
                        <a:gd name="T33" fmla="*/ 11 h 372"/>
                        <a:gd name="T34" fmla="*/ 4 w 193"/>
                        <a:gd name="T35" fmla="*/ 12 h 372"/>
                        <a:gd name="T36" fmla="*/ 4 w 193"/>
                        <a:gd name="T37" fmla="*/ 12 h 372"/>
                        <a:gd name="T38" fmla="*/ 4 w 193"/>
                        <a:gd name="T39" fmla="*/ 13 h 372"/>
                        <a:gd name="T40" fmla="*/ 4 w 193"/>
                        <a:gd name="T41" fmla="*/ 13 h 372"/>
                        <a:gd name="T42" fmla="*/ 4 w 193"/>
                        <a:gd name="T43" fmla="*/ 14 h 372"/>
                        <a:gd name="T44" fmla="*/ 7 w 193"/>
                        <a:gd name="T45" fmla="*/ 13 h 372"/>
                        <a:gd name="T46" fmla="*/ 7 w 193"/>
                        <a:gd name="T47" fmla="*/ 13 h 372"/>
                        <a:gd name="T48" fmla="*/ 7 w 193"/>
                        <a:gd name="T49" fmla="*/ 12 h 372"/>
                        <a:gd name="T50" fmla="*/ 7 w 193"/>
                        <a:gd name="T51" fmla="*/ 11 h 372"/>
                        <a:gd name="T52" fmla="*/ 7 w 193"/>
                        <a:gd name="T53" fmla="*/ 11 h 372"/>
                        <a:gd name="T54" fmla="*/ 7 w 193"/>
                        <a:gd name="T55" fmla="*/ 10 h 372"/>
                        <a:gd name="T56" fmla="*/ 7 w 193"/>
                        <a:gd name="T57" fmla="*/ 10 h 372"/>
                        <a:gd name="T58" fmla="*/ 6 w 193"/>
                        <a:gd name="T59" fmla="*/ 9 h 372"/>
                        <a:gd name="T60" fmla="*/ 6 w 193"/>
                        <a:gd name="T61" fmla="*/ 8 h 372"/>
                        <a:gd name="T62" fmla="*/ 6 w 193"/>
                        <a:gd name="T63" fmla="*/ 8 h 372"/>
                        <a:gd name="T64" fmla="*/ 6 w 193"/>
                        <a:gd name="T65" fmla="*/ 7 h 372"/>
                        <a:gd name="T66" fmla="*/ 6 w 193"/>
                        <a:gd name="T67" fmla="*/ 6 h 372"/>
                        <a:gd name="T68" fmla="*/ 5 w 193"/>
                        <a:gd name="T69" fmla="*/ 6 h 372"/>
                        <a:gd name="T70" fmla="*/ 5 w 193"/>
                        <a:gd name="T71" fmla="*/ 5 h 372"/>
                        <a:gd name="T72" fmla="*/ 5 w 193"/>
                        <a:gd name="T73" fmla="*/ 4 h 372"/>
                        <a:gd name="T74" fmla="*/ 5 w 193"/>
                        <a:gd name="T75" fmla="*/ 4 h 372"/>
                        <a:gd name="T76" fmla="*/ 4 w 193"/>
                        <a:gd name="T77" fmla="*/ 3 h 372"/>
                        <a:gd name="T78" fmla="*/ 4 w 193"/>
                        <a:gd name="T79" fmla="*/ 3 h 372"/>
                        <a:gd name="T80" fmla="*/ 4 w 193"/>
                        <a:gd name="T81" fmla="*/ 2 h 372"/>
                        <a:gd name="T82" fmla="*/ 3 w 193"/>
                        <a:gd name="T83" fmla="*/ 1 h 372"/>
                        <a:gd name="T84" fmla="*/ 3 w 193"/>
                        <a:gd name="T85" fmla="*/ 0 h 372"/>
                        <a:gd name="T86" fmla="*/ 3 w 193"/>
                        <a:gd name="T87" fmla="*/ 0 h 372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193"/>
                        <a:gd name="T133" fmla="*/ 0 h 372"/>
                        <a:gd name="T134" fmla="*/ 193 w 193"/>
                        <a:gd name="T135" fmla="*/ 372 h 372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193" h="372">
                          <a:moveTo>
                            <a:pt x="74" y="0"/>
                          </a:moveTo>
                          <a:lnTo>
                            <a:pt x="0" y="49"/>
                          </a:lnTo>
                          <a:lnTo>
                            <a:pt x="3" y="54"/>
                          </a:lnTo>
                          <a:lnTo>
                            <a:pt x="5" y="60"/>
                          </a:lnTo>
                          <a:lnTo>
                            <a:pt x="9" y="66"/>
                          </a:lnTo>
                          <a:lnTo>
                            <a:pt x="11" y="72"/>
                          </a:lnTo>
                          <a:lnTo>
                            <a:pt x="15" y="76"/>
                          </a:lnTo>
                          <a:lnTo>
                            <a:pt x="17" y="82"/>
                          </a:lnTo>
                          <a:lnTo>
                            <a:pt x="21" y="88"/>
                          </a:lnTo>
                          <a:lnTo>
                            <a:pt x="23" y="94"/>
                          </a:lnTo>
                          <a:lnTo>
                            <a:pt x="25" y="99"/>
                          </a:lnTo>
                          <a:lnTo>
                            <a:pt x="28" y="104"/>
                          </a:lnTo>
                          <a:lnTo>
                            <a:pt x="30" y="110"/>
                          </a:lnTo>
                          <a:lnTo>
                            <a:pt x="34" y="114"/>
                          </a:lnTo>
                          <a:lnTo>
                            <a:pt x="36" y="120"/>
                          </a:lnTo>
                          <a:lnTo>
                            <a:pt x="38" y="126"/>
                          </a:lnTo>
                          <a:lnTo>
                            <a:pt x="41" y="131"/>
                          </a:lnTo>
                          <a:lnTo>
                            <a:pt x="43" y="137"/>
                          </a:lnTo>
                          <a:lnTo>
                            <a:pt x="45" y="142"/>
                          </a:lnTo>
                          <a:lnTo>
                            <a:pt x="48" y="148"/>
                          </a:lnTo>
                          <a:lnTo>
                            <a:pt x="50" y="152"/>
                          </a:lnTo>
                          <a:lnTo>
                            <a:pt x="53" y="157"/>
                          </a:lnTo>
                          <a:lnTo>
                            <a:pt x="54" y="162"/>
                          </a:lnTo>
                          <a:lnTo>
                            <a:pt x="56" y="168"/>
                          </a:lnTo>
                          <a:lnTo>
                            <a:pt x="59" y="173"/>
                          </a:lnTo>
                          <a:lnTo>
                            <a:pt x="61" y="178"/>
                          </a:lnTo>
                          <a:lnTo>
                            <a:pt x="63" y="183"/>
                          </a:lnTo>
                          <a:lnTo>
                            <a:pt x="64" y="188"/>
                          </a:lnTo>
                          <a:lnTo>
                            <a:pt x="66" y="194"/>
                          </a:lnTo>
                          <a:lnTo>
                            <a:pt x="68" y="199"/>
                          </a:lnTo>
                          <a:lnTo>
                            <a:pt x="70" y="203"/>
                          </a:lnTo>
                          <a:lnTo>
                            <a:pt x="72" y="209"/>
                          </a:lnTo>
                          <a:lnTo>
                            <a:pt x="74" y="214"/>
                          </a:lnTo>
                          <a:lnTo>
                            <a:pt x="76" y="220"/>
                          </a:lnTo>
                          <a:lnTo>
                            <a:pt x="78" y="225"/>
                          </a:lnTo>
                          <a:lnTo>
                            <a:pt x="79" y="230"/>
                          </a:lnTo>
                          <a:lnTo>
                            <a:pt x="80" y="234"/>
                          </a:lnTo>
                          <a:lnTo>
                            <a:pt x="81" y="239"/>
                          </a:lnTo>
                          <a:lnTo>
                            <a:pt x="83" y="244"/>
                          </a:lnTo>
                          <a:lnTo>
                            <a:pt x="85" y="248"/>
                          </a:lnTo>
                          <a:lnTo>
                            <a:pt x="86" y="253"/>
                          </a:lnTo>
                          <a:lnTo>
                            <a:pt x="87" y="259"/>
                          </a:lnTo>
                          <a:lnTo>
                            <a:pt x="89" y="264"/>
                          </a:lnTo>
                          <a:lnTo>
                            <a:pt x="89" y="269"/>
                          </a:lnTo>
                          <a:lnTo>
                            <a:pt x="92" y="273"/>
                          </a:lnTo>
                          <a:lnTo>
                            <a:pt x="92" y="278"/>
                          </a:lnTo>
                          <a:lnTo>
                            <a:pt x="93" y="283"/>
                          </a:lnTo>
                          <a:lnTo>
                            <a:pt x="94" y="288"/>
                          </a:lnTo>
                          <a:lnTo>
                            <a:pt x="95" y="292"/>
                          </a:lnTo>
                          <a:lnTo>
                            <a:pt x="97" y="297"/>
                          </a:lnTo>
                          <a:lnTo>
                            <a:pt x="97" y="302"/>
                          </a:lnTo>
                          <a:lnTo>
                            <a:pt x="98" y="307"/>
                          </a:lnTo>
                          <a:lnTo>
                            <a:pt x="99" y="311"/>
                          </a:lnTo>
                          <a:lnTo>
                            <a:pt x="99" y="316"/>
                          </a:lnTo>
                          <a:lnTo>
                            <a:pt x="100" y="320"/>
                          </a:lnTo>
                          <a:lnTo>
                            <a:pt x="101" y="324"/>
                          </a:lnTo>
                          <a:lnTo>
                            <a:pt x="101" y="329"/>
                          </a:lnTo>
                          <a:lnTo>
                            <a:pt x="102" y="335"/>
                          </a:lnTo>
                          <a:lnTo>
                            <a:pt x="102" y="339"/>
                          </a:lnTo>
                          <a:lnTo>
                            <a:pt x="104" y="343"/>
                          </a:lnTo>
                          <a:lnTo>
                            <a:pt x="104" y="348"/>
                          </a:lnTo>
                          <a:lnTo>
                            <a:pt x="104" y="353"/>
                          </a:lnTo>
                          <a:lnTo>
                            <a:pt x="105" y="358"/>
                          </a:lnTo>
                          <a:lnTo>
                            <a:pt x="105" y="362"/>
                          </a:lnTo>
                          <a:lnTo>
                            <a:pt x="106" y="367"/>
                          </a:lnTo>
                          <a:lnTo>
                            <a:pt x="106" y="372"/>
                          </a:lnTo>
                          <a:lnTo>
                            <a:pt x="193" y="366"/>
                          </a:lnTo>
                          <a:lnTo>
                            <a:pt x="191" y="360"/>
                          </a:lnTo>
                          <a:lnTo>
                            <a:pt x="191" y="355"/>
                          </a:lnTo>
                          <a:lnTo>
                            <a:pt x="190" y="349"/>
                          </a:lnTo>
                          <a:lnTo>
                            <a:pt x="190" y="345"/>
                          </a:lnTo>
                          <a:lnTo>
                            <a:pt x="190" y="340"/>
                          </a:lnTo>
                          <a:lnTo>
                            <a:pt x="189" y="334"/>
                          </a:lnTo>
                          <a:lnTo>
                            <a:pt x="188" y="329"/>
                          </a:lnTo>
                          <a:lnTo>
                            <a:pt x="188" y="323"/>
                          </a:lnTo>
                          <a:lnTo>
                            <a:pt x="188" y="317"/>
                          </a:lnTo>
                          <a:lnTo>
                            <a:pt x="186" y="313"/>
                          </a:lnTo>
                          <a:lnTo>
                            <a:pt x="186" y="307"/>
                          </a:lnTo>
                          <a:lnTo>
                            <a:pt x="186" y="302"/>
                          </a:lnTo>
                          <a:lnTo>
                            <a:pt x="183" y="297"/>
                          </a:lnTo>
                          <a:lnTo>
                            <a:pt x="182" y="291"/>
                          </a:lnTo>
                          <a:lnTo>
                            <a:pt x="182" y="286"/>
                          </a:lnTo>
                          <a:lnTo>
                            <a:pt x="182" y="282"/>
                          </a:lnTo>
                          <a:lnTo>
                            <a:pt x="180" y="276"/>
                          </a:lnTo>
                          <a:lnTo>
                            <a:pt x="180" y="269"/>
                          </a:lnTo>
                          <a:lnTo>
                            <a:pt x="177" y="264"/>
                          </a:lnTo>
                          <a:lnTo>
                            <a:pt x="177" y="259"/>
                          </a:lnTo>
                          <a:lnTo>
                            <a:pt x="175" y="253"/>
                          </a:lnTo>
                          <a:lnTo>
                            <a:pt x="174" y="247"/>
                          </a:lnTo>
                          <a:lnTo>
                            <a:pt x="172" y="241"/>
                          </a:lnTo>
                          <a:lnTo>
                            <a:pt x="171" y="235"/>
                          </a:lnTo>
                          <a:lnTo>
                            <a:pt x="170" y="231"/>
                          </a:lnTo>
                          <a:lnTo>
                            <a:pt x="168" y="225"/>
                          </a:lnTo>
                          <a:lnTo>
                            <a:pt x="167" y="219"/>
                          </a:lnTo>
                          <a:lnTo>
                            <a:pt x="165" y="214"/>
                          </a:lnTo>
                          <a:lnTo>
                            <a:pt x="163" y="208"/>
                          </a:lnTo>
                          <a:lnTo>
                            <a:pt x="162" y="203"/>
                          </a:lnTo>
                          <a:lnTo>
                            <a:pt x="159" y="197"/>
                          </a:lnTo>
                          <a:lnTo>
                            <a:pt x="158" y="192"/>
                          </a:lnTo>
                          <a:lnTo>
                            <a:pt x="156" y="186"/>
                          </a:lnTo>
                          <a:lnTo>
                            <a:pt x="155" y="180"/>
                          </a:lnTo>
                          <a:lnTo>
                            <a:pt x="152" y="175"/>
                          </a:lnTo>
                          <a:lnTo>
                            <a:pt x="150" y="169"/>
                          </a:lnTo>
                          <a:lnTo>
                            <a:pt x="148" y="163"/>
                          </a:lnTo>
                          <a:lnTo>
                            <a:pt x="146" y="157"/>
                          </a:lnTo>
                          <a:lnTo>
                            <a:pt x="144" y="152"/>
                          </a:lnTo>
                          <a:lnTo>
                            <a:pt x="142" y="145"/>
                          </a:lnTo>
                          <a:lnTo>
                            <a:pt x="139" y="139"/>
                          </a:lnTo>
                          <a:lnTo>
                            <a:pt x="137" y="135"/>
                          </a:lnTo>
                          <a:lnTo>
                            <a:pt x="134" y="127"/>
                          </a:lnTo>
                          <a:lnTo>
                            <a:pt x="132" y="121"/>
                          </a:lnTo>
                          <a:lnTo>
                            <a:pt x="130" y="116"/>
                          </a:lnTo>
                          <a:lnTo>
                            <a:pt x="127" y="110"/>
                          </a:lnTo>
                          <a:lnTo>
                            <a:pt x="125" y="104"/>
                          </a:lnTo>
                          <a:lnTo>
                            <a:pt x="123" y="99"/>
                          </a:lnTo>
                          <a:lnTo>
                            <a:pt x="119" y="92"/>
                          </a:lnTo>
                          <a:lnTo>
                            <a:pt x="117" y="86"/>
                          </a:lnTo>
                          <a:lnTo>
                            <a:pt x="114" y="80"/>
                          </a:lnTo>
                          <a:lnTo>
                            <a:pt x="111" y="74"/>
                          </a:lnTo>
                          <a:lnTo>
                            <a:pt x="108" y="68"/>
                          </a:lnTo>
                          <a:lnTo>
                            <a:pt x="105" y="62"/>
                          </a:lnTo>
                          <a:lnTo>
                            <a:pt x="102" y="56"/>
                          </a:lnTo>
                          <a:lnTo>
                            <a:pt x="99" y="50"/>
                          </a:lnTo>
                          <a:lnTo>
                            <a:pt x="97" y="43"/>
                          </a:lnTo>
                          <a:lnTo>
                            <a:pt x="93" y="37"/>
                          </a:lnTo>
                          <a:lnTo>
                            <a:pt x="89" y="31"/>
                          </a:lnTo>
                          <a:lnTo>
                            <a:pt x="86" y="25"/>
                          </a:lnTo>
                          <a:lnTo>
                            <a:pt x="83" y="18"/>
                          </a:lnTo>
                          <a:lnTo>
                            <a:pt x="80" y="12"/>
                          </a:lnTo>
                          <a:lnTo>
                            <a:pt x="76" y="5"/>
                          </a:lnTo>
                          <a:lnTo>
                            <a:pt x="74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09" name="Freeform 234"/>
                    <p:cNvSpPr>
                      <a:spLocks/>
                    </p:cNvSpPr>
                    <p:nvPr/>
                  </p:nvSpPr>
                  <p:spPr bwMode="auto">
                    <a:xfrm>
                      <a:off x="5361" y="1875"/>
                      <a:ext cx="25" cy="26"/>
                    </a:xfrm>
                    <a:custGeom>
                      <a:avLst/>
                      <a:gdLst>
                        <a:gd name="T0" fmla="*/ 1 w 77"/>
                        <a:gd name="T1" fmla="*/ 3 h 79"/>
                        <a:gd name="T2" fmla="*/ 2 w 77"/>
                        <a:gd name="T3" fmla="*/ 3 h 79"/>
                        <a:gd name="T4" fmla="*/ 2 w 77"/>
                        <a:gd name="T5" fmla="*/ 3 h 79"/>
                        <a:gd name="T6" fmla="*/ 2 w 77"/>
                        <a:gd name="T7" fmla="*/ 3 h 79"/>
                        <a:gd name="T8" fmla="*/ 2 w 77"/>
                        <a:gd name="T9" fmla="*/ 2 h 79"/>
                        <a:gd name="T10" fmla="*/ 2 w 77"/>
                        <a:gd name="T11" fmla="*/ 2 h 79"/>
                        <a:gd name="T12" fmla="*/ 3 w 77"/>
                        <a:gd name="T13" fmla="*/ 2 h 79"/>
                        <a:gd name="T14" fmla="*/ 3 w 77"/>
                        <a:gd name="T15" fmla="*/ 2 h 79"/>
                        <a:gd name="T16" fmla="*/ 3 w 77"/>
                        <a:gd name="T17" fmla="*/ 1 h 79"/>
                        <a:gd name="T18" fmla="*/ 3 w 77"/>
                        <a:gd name="T19" fmla="*/ 1 h 79"/>
                        <a:gd name="T20" fmla="*/ 2 w 77"/>
                        <a:gd name="T21" fmla="*/ 1 h 79"/>
                        <a:gd name="T22" fmla="*/ 2 w 77"/>
                        <a:gd name="T23" fmla="*/ 1 h 79"/>
                        <a:gd name="T24" fmla="*/ 2 w 77"/>
                        <a:gd name="T25" fmla="*/ 0 h 79"/>
                        <a:gd name="T26" fmla="*/ 2 w 77"/>
                        <a:gd name="T27" fmla="*/ 0 h 79"/>
                        <a:gd name="T28" fmla="*/ 2 w 77"/>
                        <a:gd name="T29" fmla="*/ 0 h 79"/>
                        <a:gd name="T30" fmla="*/ 1 w 77"/>
                        <a:gd name="T31" fmla="*/ 0 h 79"/>
                        <a:gd name="T32" fmla="*/ 1 w 77"/>
                        <a:gd name="T33" fmla="*/ 0 h 79"/>
                        <a:gd name="T34" fmla="*/ 1 w 77"/>
                        <a:gd name="T35" fmla="*/ 0 h 79"/>
                        <a:gd name="T36" fmla="*/ 1 w 77"/>
                        <a:gd name="T37" fmla="*/ 0 h 79"/>
                        <a:gd name="T38" fmla="*/ 1 w 77"/>
                        <a:gd name="T39" fmla="*/ 0 h 79"/>
                        <a:gd name="T40" fmla="*/ 0 w 77"/>
                        <a:gd name="T41" fmla="*/ 1 h 79"/>
                        <a:gd name="T42" fmla="*/ 0 w 77"/>
                        <a:gd name="T43" fmla="*/ 1 h 79"/>
                        <a:gd name="T44" fmla="*/ 0 w 77"/>
                        <a:gd name="T45" fmla="*/ 1 h 79"/>
                        <a:gd name="T46" fmla="*/ 0 w 77"/>
                        <a:gd name="T47" fmla="*/ 1 h 79"/>
                        <a:gd name="T48" fmla="*/ 0 w 77"/>
                        <a:gd name="T49" fmla="*/ 2 h 79"/>
                        <a:gd name="T50" fmla="*/ 0 w 77"/>
                        <a:gd name="T51" fmla="*/ 2 h 79"/>
                        <a:gd name="T52" fmla="*/ 0 w 77"/>
                        <a:gd name="T53" fmla="*/ 2 h 79"/>
                        <a:gd name="T54" fmla="*/ 0 w 77"/>
                        <a:gd name="T55" fmla="*/ 2 h 79"/>
                        <a:gd name="T56" fmla="*/ 1 w 77"/>
                        <a:gd name="T57" fmla="*/ 3 h 79"/>
                        <a:gd name="T58" fmla="*/ 1 w 77"/>
                        <a:gd name="T59" fmla="*/ 3 h 79"/>
                        <a:gd name="T60" fmla="*/ 1 w 77"/>
                        <a:gd name="T61" fmla="*/ 3 h 79"/>
                        <a:gd name="T62" fmla="*/ 1 w 77"/>
                        <a:gd name="T63" fmla="*/ 3 h 79"/>
                        <a:gd name="T64" fmla="*/ 1 w 77"/>
                        <a:gd name="T65" fmla="*/ 3 h 79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7"/>
                        <a:gd name="T100" fmla="*/ 0 h 79"/>
                        <a:gd name="T101" fmla="*/ 77 w 77"/>
                        <a:gd name="T102" fmla="*/ 79 h 79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7" h="79">
                          <a:moveTo>
                            <a:pt x="38" y="79"/>
                          </a:moveTo>
                          <a:lnTo>
                            <a:pt x="41" y="78"/>
                          </a:lnTo>
                          <a:lnTo>
                            <a:pt x="45" y="78"/>
                          </a:lnTo>
                          <a:lnTo>
                            <a:pt x="49" y="76"/>
                          </a:lnTo>
                          <a:lnTo>
                            <a:pt x="53" y="75"/>
                          </a:lnTo>
                          <a:lnTo>
                            <a:pt x="57" y="73"/>
                          </a:lnTo>
                          <a:lnTo>
                            <a:pt x="59" y="72"/>
                          </a:lnTo>
                          <a:lnTo>
                            <a:pt x="63" y="69"/>
                          </a:lnTo>
                          <a:lnTo>
                            <a:pt x="65" y="67"/>
                          </a:lnTo>
                          <a:lnTo>
                            <a:pt x="67" y="63"/>
                          </a:lnTo>
                          <a:lnTo>
                            <a:pt x="70" y="61"/>
                          </a:lnTo>
                          <a:lnTo>
                            <a:pt x="72" y="57"/>
                          </a:lnTo>
                          <a:lnTo>
                            <a:pt x="74" y="55"/>
                          </a:lnTo>
                          <a:lnTo>
                            <a:pt x="74" y="51"/>
                          </a:lnTo>
                          <a:lnTo>
                            <a:pt x="77" y="47"/>
                          </a:lnTo>
                          <a:lnTo>
                            <a:pt x="77" y="43"/>
                          </a:lnTo>
                          <a:lnTo>
                            <a:pt x="77" y="40"/>
                          </a:lnTo>
                          <a:lnTo>
                            <a:pt x="77" y="36"/>
                          </a:lnTo>
                          <a:lnTo>
                            <a:pt x="77" y="31"/>
                          </a:lnTo>
                          <a:lnTo>
                            <a:pt x="74" y="28"/>
                          </a:lnTo>
                          <a:lnTo>
                            <a:pt x="74" y="24"/>
                          </a:lnTo>
                          <a:lnTo>
                            <a:pt x="72" y="21"/>
                          </a:lnTo>
                          <a:lnTo>
                            <a:pt x="70" y="18"/>
                          </a:lnTo>
                          <a:lnTo>
                            <a:pt x="67" y="15"/>
                          </a:lnTo>
                          <a:lnTo>
                            <a:pt x="65" y="12"/>
                          </a:lnTo>
                          <a:lnTo>
                            <a:pt x="63" y="10"/>
                          </a:lnTo>
                          <a:lnTo>
                            <a:pt x="59" y="7"/>
                          </a:lnTo>
                          <a:lnTo>
                            <a:pt x="57" y="5"/>
                          </a:lnTo>
                          <a:lnTo>
                            <a:pt x="53" y="3"/>
                          </a:lnTo>
                          <a:lnTo>
                            <a:pt x="49" y="3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29" y="0"/>
                          </a:lnTo>
                          <a:lnTo>
                            <a:pt x="26" y="3"/>
                          </a:lnTo>
                          <a:lnTo>
                            <a:pt x="22" y="3"/>
                          </a:lnTo>
                          <a:lnTo>
                            <a:pt x="19" y="5"/>
                          </a:lnTo>
                          <a:lnTo>
                            <a:pt x="16" y="7"/>
                          </a:lnTo>
                          <a:lnTo>
                            <a:pt x="14" y="10"/>
                          </a:lnTo>
                          <a:lnTo>
                            <a:pt x="11" y="12"/>
                          </a:lnTo>
                          <a:lnTo>
                            <a:pt x="8" y="15"/>
                          </a:lnTo>
                          <a:lnTo>
                            <a:pt x="6" y="18"/>
                          </a:lnTo>
                          <a:lnTo>
                            <a:pt x="3" y="21"/>
                          </a:lnTo>
                          <a:lnTo>
                            <a:pt x="3" y="24"/>
                          </a:lnTo>
                          <a:lnTo>
                            <a:pt x="1" y="28"/>
                          </a:lnTo>
                          <a:lnTo>
                            <a:pt x="1" y="31"/>
                          </a:lnTo>
                          <a:lnTo>
                            <a:pt x="0" y="36"/>
                          </a:lnTo>
                          <a:lnTo>
                            <a:pt x="0" y="40"/>
                          </a:lnTo>
                          <a:lnTo>
                            <a:pt x="0" y="43"/>
                          </a:lnTo>
                          <a:lnTo>
                            <a:pt x="1" y="47"/>
                          </a:lnTo>
                          <a:lnTo>
                            <a:pt x="1" y="51"/>
                          </a:lnTo>
                          <a:lnTo>
                            <a:pt x="3" y="55"/>
                          </a:lnTo>
                          <a:lnTo>
                            <a:pt x="3" y="57"/>
                          </a:lnTo>
                          <a:lnTo>
                            <a:pt x="6" y="61"/>
                          </a:lnTo>
                          <a:lnTo>
                            <a:pt x="8" y="63"/>
                          </a:lnTo>
                          <a:lnTo>
                            <a:pt x="11" y="67"/>
                          </a:lnTo>
                          <a:lnTo>
                            <a:pt x="14" y="69"/>
                          </a:lnTo>
                          <a:lnTo>
                            <a:pt x="16" y="72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6"/>
                          </a:lnTo>
                          <a:lnTo>
                            <a:pt x="29" y="78"/>
                          </a:lnTo>
                          <a:lnTo>
                            <a:pt x="34" y="78"/>
                          </a:lnTo>
                          <a:lnTo>
                            <a:pt x="38" y="7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10" name="Freeform 235"/>
                    <p:cNvSpPr>
                      <a:spLocks/>
                    </p:cNvSpPr>
                    <p:nvPr/>
                  </p:nvSpPr>
                  <p:spPr bwMode="auto">
                    <a:xfrm>
                      <a:off x="5412" y="1877"/>
                      <a:ext cx="26" cy="25"/>
                    </a:xfrm>
                    <a:custGeom>
                      <a:avLst/>
                      <a:gdLst>
                        <a:gd name="T0" fmla="*/ 2 w 77"/>
                        <a:gd name="T1" fmla="*/ 3 h 77"/>
                        <a:gd name="T2" fmla="*/ 2 w 77"/>
                        <a:gd name="T3" fmla="*/ 3 h 77"/>
                        <a:gd name="T4" fmla="*/ 2 w 77"/>
                        <a:gd name="T5" fmla="*/ 2 h 77"/>
                        <a:gd name="T6" fmla="*/ 2 w 77"/>
                        <a:gd name="T7" fmla="*/ 2 h 77"/>
                        <a:gd name="T8" fmla="*/ 3 w 77"/>
                        <a:gd name="T9" fmla="*/ 2 h 77"/>
                        <a:gd name="T10" fmla="*/ 3 w 77"/>
                        <a:gd name="T11" fmla="*/ 2 h 77"/>
                        <a:gd name="T12" fmla="*/ 3 w 77"/>
                        <a:gd name="T13" fmla="*/ 2 h 77"/>
                        <a:gd name="T14" fmla="*/ 3 w 77"/>
                        <a:gd name="T15" fmla="*/ 2 h 77"/>
                        <a:gd name="T16" fmla="*/ 3 w 77"/>
                        <a:gd name="T17" fmla="*/ 1 h 77"/>
                        <a:gd name="T18" fmla="*/ 3 w 77"/>
                        <a:gd name="T19" fmla="*/ 1 h 77"/>
                        <a:gd name="T20" fmla="*/ 3 w 77"/>
                        <a:gd name="T21" fmla="*/ 1 h 77"/>
                        <a:gd name="T22" fmla="*/ 3 w 77"/>
                        <a:gd name="T23" fmla="*/ 0 h 77"/>
                        <a:gd name="T24" fmla="*/ 2 w 77"/>
                        <a:gd name="T25" fmla="*/ 0 h 77"/>
                        <a:gd name="T26" fmla="*/ 2 w 77"/>
                        <a:gd name="T27" fmla="*/ 0 h 77"/>
                        <a:gd name="T28" fmla="*/ 2 w 77"/>
                        <a:gd name="T29" fmla="*/ 0 h 77"/>
                        <a:gd name="T30" fmla="*/ 2 w 77"/>
                        <a:gd name="T31" fmla="*/ 0 h 77"/>
                        <a:gd name="T32" fmla="*/ 1 w 77"/>
                        <a:gd name="T33" fmla="*/ 0 h 77"/>
                        <a:gd name="T34" fmla="*/ 1 w 77"/>
                        <a:gd name="T35" fmla="*/ 0 h 77"/>
                        <a:gd name="T36" fmla="*/ 1 w 77"/>
                        <a:gd name="T37" fmla="*/ 0 h 77"/>
                        <a:gd name="T38" fmla="*/ 0 w 77"/>
                        <a:gd name="T39" fmla="*/ 0 h 77"/>
                        <a:gd name="T40" fmla="*/ 0 w 77"/>
                        <a:gd name="T41" fmla="*/ 0 h 77"/>
                        <a:gd name="T42" fmla="*/ 0 w 77"/>
                        <a:gd name="T43" fmla="*/ 1 h 77"/>
                        <a:gd name="T44" fmla="*/ 0 w 77"/>
                        <a:gd name="T45" fmla="*/ 1 h 77"/>
                        <a:gd name="T46" fmla="*/ 0 w 77"/>
                        <a:gd name="T47" fmla="*/ 1 h 77"/>
                        <a:gd name="T48" fmla="*/ 0 w 77"/>
                        <a:gd name="T49" fmla="*/ 2 h 77"/>
                        <a:gd name="T50" fmla="*/ 0 w 77"/>
                        <a:gd name="T51" fmla="*/ 2 h 77"/>
                        <a:gd name="T52" fmla="*/ 0 w 77"/>
                        <a:gd name="T53" fmla="*/ 2 h 77"/>
                        <a:gd name="T54" fmla="*/ 0 w 77"/>
                        <a:gd name="T55" fmla="*/ 2 h 77"/>
                        <a:gd name="T56" fmla="*/ 0 w 77"/>
                        <a:gd name="T57" fmla="*/ 2 h 77"/>
                        <a:gd name="T58" fmla="*/ 1 w 77"/>
                        <a:gd name="T59" fmla="*/ 2 h 77"/>
                        <a:gd name="T60" fmla="*/ 1 w 77"/>
                        <a:gd name="T61" fmla="*/ 3 h 77"/>
                        <a:gd name="T62" fmla="*/ 1 w 77"/>
                        <a:gd name="T63" fmla="*/ 3 h 77"/>
                        <a:gd name="T64" fmla="*/ 1 w 77"/>
                        <a:gd name="T65" fmla="*/ 3 h 77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7"/>
                        <a:gd name="T100" fmla="*/ 0 h 77"/>
                        <a:gd name="T101" fmla="*/ 77 w 77"/>
                        <a:gd name="T102" fmla="*/ 77 h 77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7" h="77">
                          <a:moveTo>
                            <a:pt x="38" y="77"/>
                          </a:moveTo>
                          <a:lnTo>
                            <a:pt x="43" y="76"/>
                          </a:lnTo>
                          <a:lnTo>
                            <a:pt x="46" y="76"/>
                          </a:lnTo>
                          <a:lnTo>
                            <a:pt x="50" y="75"/>
                          </a:lnTo>
                          <a:lnTo>
                            <a:pt x="53" y="74"/>
                          </a:lnTo>
                          <a:lnTo>
                            <a:pt x="56" y="71"/>
                          </a:lnTo>
                          <a:lnTo>
                            <a:pt x="59" y="70"/>
                          </a:lnTo>
                          <a:lnTo>
                            <a:pt x="63" y="68"/>
                          </a:lnTo>
                          <a:lnTo>
                            <a:pt x="67" y="65"/>
                          </a:lnTo>
                          <a:lnTo>
                            <a:pt x="69" y="62"/>
                          </a:lnTo>
                          <a:lnTo>
                            <a:pt x="71" y="59"/>
                          </a:lnTo>
                          <a:lnTo>
                            <a:pt x="72" y="56"/>
                          </a:lnTo>
                          <a:lnTo>
                            <a:pt x="74" y="54"/>
                          </a:lnTo>
                          <a:lnTo>
                            <a:pt x="75" y="49"/>
                          </a:lnTo>
                          <a:lnTo>
                            <a:pt x="76" y="46"/>
                          </a:lnTo>
                          <a:lnTo>
                            <a:pt x="77" y="42"/>
                          </a:lnTo>
                          <a:lnTo>
                            <a:pt x="77" y="38"/>
                          </a:lnTo>
                          <a:lnTo>
                            <a:pt x="77" y="33"/>
                          </a:lnTo>
                          <a:lnTo>
                            <a:pt x="76" y="31"/>
                          </a:lnTo>
                          <a:lnTo>
                            <a:pt x="75" y="26"/>
                          </a:lnTo>
                          <a:lnTo>
                            <a:pt x="74" y="23"/>
                          </a:lnTo>
                          <a:lnTo>
                            <a:pt x="72" y="19"/>
                          </a:lnTo>
                          <a:lnTo>
                            <a:pt x="71" y="16"/>
                          </a:lnTo>
                          <a:lnTo>
                            <a:pt x="69" y="13"/>
                          </a:lnTo>
                          <a:lnTo>
                            <a:pt x="67" y="11"/>
                          </a:lnTo>
                          <a:lnTo>
                            <a:pt x="63" y="8"/>
                          </a:lnTo>
                          <a:lnTo>
                            <a:pt x="59" y="6"/>
                          </a:lnTo>
                          <a:lnTo>
                            <a:pt x="56" y="5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6" y="0"/>
                          </a:lnTo>
                          <a:lnTo>
                            <a:pt x="43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3" y="2"/>
                          </a:lnTo>
                          <a:lnTo>
                            <a:pt x="20" y="5"/>
                          </a:lnTo>
                          <a:lnTo>
                            <a:pt x="17" y="6"/>
                          </a:lnTo>
                          <a:lnTo>
                            <a:pt x="13" y="8"/>
                          </a:lnTo>
                          <a:lnTo>
                            <a:pt x="11" y="11"/>
                          </a:lnTo>
                          <a:lnTo>
                            <a:pt x="8" y="13"/>
                          </a:lnTo>
                          <a:lnTo>
                            <a:pt x="6" y="16"/>
                          </a:lnTo>
                          <a:lnTo>
                            <a:pt x="5" y="19"/>
                          </a:lnTo>
                          <a:lnTo>
                            <a:pt x="2" y="23"/>
                          </a:lnTo>
                          <a:lnTo>
                            <a:pt x="1" y="26"/>
                          </a:lnTo>
                          <a:lnTo>
                            <a:pt x="0" y="31"/>
                          </a:lnTo>
                          <a:lnTo>
                            <a:pt x="0" y="33"/>
                          </a:lnTo>
                          <a:lnTo>
                            <a:pt x="0" y="38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1" y="49"/>
                          </a:lnTo>
                          <a:lnTo>
                            <a:pt x="2" y="54"/>
                          </a:lnTo>
                          <a:lnTo>
                            <a:pt x="5" y="56"/>
                          </a:lnTo>
                          <a:lnTo>
                            <a:pt x="6" y="59"/>
                          </a:lnTo>
                          <a:lnTo>
                            <a:pt x="8" y="62"/>
                          </a:lnTo>
                          <a:lnTo>
                            <a:pt x="11" y="65"/>
                          </a:lnTo>
                          <a:lnTo>
                            <a:pt x="13" y="68"/>
                          </a:lnTo>
                          <a:lnTo>
                            <a:pt x="17" y="70"/>
                          </a:lnTo>
                          <a:lnTo>
                            <a:pt x="20" y="71"/>
                          </a:lnTo>
                          <a:lnTo>
                            <a:pt x="23" y="74"/>
                          </a:lnTo>
                          <a:lnTo>
                            <a:pt x="26" y="75"/>
                          </a:lnTo>
                          <a:lnTo>
                            <a:pt x="31" y="76"/>
                          </a:lnTo>
                          <a:lnTo>
                            <a:pt x="34" y="76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11" name="Freeform 236"/>
                    <p:cNvSpPr>
                      <a:spLocks/>
                    </p:cNvSpPr>
                    <p:nvPr/>
                  </p:nvSpPr>
                  <p:spPr bwMode="auto">
                    <a:xfrm>
                      <a:off x="5461" y="1876"/>
                      <a:ext cx="26" cy="26"/>
                    </a:xfrm>
                    <a:custGeom>
                      <a:avLst/>
                      <a:gdLst>
                        <a:gd name="T0" fmla="*/ 2 w 78"/>
                        <a:gd name="T1" fmla="*/ 3 h 77"/>
                        <a:gd name="T2" fmla="*/ 2 w 78"/>
                        <a:gd name="T3" fmla="*/ 3 h 77"/>
                        <a:gd name="T4" fmla="*/ 2 w 78"/>
                        <a:gd name="T5" fmla="*/ 3 h 77"/>
                        <a:gd name="T6" fmla="*/ 2 w 78"/>
                        <a:gd name="T7" fmla="*/ 3 h 77"/>
                        <a:gd name="T8" fmla="*/ 3 w 78"/>
                        <a:gd name="T9" fmla="*/ 2 h 77"/>
                        <a:gd name="T10" fmla="*/ 3 w 78"/>
                        <a:gd name="T11" fmla="*/ 2 h 77"/>
                        <a:gd name="T12" fmla="*/ 3 w 78"/>
                        <a:gd name="T13" fmla="*/ 2 h 77"/>
                        <a:gd name="T14" fmla="*/ 3 w 78"/>
                        <a:gd name="T15" fmla="*/ 2 h 77"/>
                        <a:gd name="T16" fmla="*/ 3 w 78"/>
                        <a:gd name="T17" fmla="*/ 1 h 77"/>
                        <a:gd name="T18" fmla="*/ 3 w 78"/>
                        <a:gd name="T19" fmla="*/ 1 h 77"/>
                        <a:gd name="T20" fmla="*/ 3 w 78"/>
                        <a:gd name="T21" fmla="*/ 1 h 77"/>
                        <a:gd name="T22" fmla="*/ 3 w 78"/>
                        <a:gd name="T23" fmla="*/ 0 h 77"/>
                        <a:gd name="T24" fmla="*/ 2 w 78"/>
                        <a:gd name="T25" fmla="*/ 0 h 77"/>
                        <a:gd name="T26" fmla="*/ 2 w 78"/>
                        <a:gd name="T27" fmla="*/ 0 h 77"/>
                        <a:gd name="T28" fmla="*/ 2 w 78"/>
                        <a:gd name="T29" fmla="*/ 0 h 77"/>
                        <a:gd name="T30" fmla="*/ 2 w 78"/>
                        <a:gd name="T31" fmla="*/ 0 h 77"/>
                        <a:gd name="T32" fmla="*/ 1 w 78"/>
                        <a:gd name="T33" fmla="*/ 0 h 77"/>
                        <a:gd name="T34" fmla="*/ 1 w 78"/>
                        <a:gd name="T35" fmla="*/ 0 h 77"/>
                        <a:gd name="T36" fmla="*/ 1 w 78"/>
                        <a:gd name="T37" fmla="*/ 0 h 77"/>
                        <a:gd name="T38" fmla="*/ 1 w 78"/>
                        <a:gd name="T39" fmla="*/ 0 h 77"/>
                        <a:gd name="T40" fmla="*/ 0 w 78"/>
                        <a:gd name="T41" fmla="*/ 0 h 77"/>
                        <a:gd name="T42" fmla="*/ 0 w 78"/>
                        <a:gd name="T43" fmla="*/ 1 h 77"/>
                        <a:gd name="T44" fmla="*/ 0 w 78"/>
                        <a:gd name="T45" fmla="*/ 1 h 77"/>
                        <a:gd name="T46" fmla="*/ 0 w 78"/>
                        <a:gd name="T47" fmla="*/ 1 h 77"/>
                        <a:gd name="T48" fmla="*/ 0 w 78"/>
                        <a:gd name="T49" fmla="*/ 2 h 77"/>
                        <a:gd name="T50" fmla="*/ 0 w 78"/>
                        <a:gd name="T51" fmla="*/ 2 h 77"/>
                        <a:gd name="T52" fmla="*/ 0 w 78"/>
                        <a:gd name="T53" fmla="*/ 2 h 77"/>
                        <a:gd name="T54" fmla="*/ 0 w 78"/>
                        <a:gd name="T55" fmla="*/ 2 h 77"/>
                        <a:gd name="T56" fmla="*/ 1 w 78"/>
                        <a:gd name="T57" fmla="*/ 3 h 77"/>
                        <a:gd name="T58" fmla="*/ 1 w 78"/>
                        <a:gd name="T59" fmla="*/ 3 h 77"/>
                        <a:gd name="T60" fmla="*/ 1 w 78"/>
                        <a:gd name="T61" fmla="*/ 3 h 77"/>
                        <a:gd name="T62" fmla="*/ 1 w 78"/>
                        <a:gd name="T63" fmla="*/ 3 h 77"/>
                        <a:gd name="T64" fmla="*/ 2 w 78"/>
                        <a:gd name="T65" fmla="*/ 3 h 77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8"/>
                        <a:gd name="T100" fmla="*/ 0 h 77"/>
                        <a:gd name="T101" fmla="*/ 78 w 78"/>
                        <a:gd name="T102" fmla="*/ 77 h 77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8" h="77">
                          <a:moveTo>
                            <a:pt x="41" y="77"/>
                          </a:moveTo>
                          <a:lnTo>
                            <a:pt x="43" y="76"/>
                          </a:lnTo>
                          <a:lnTo>
                            <a:pt x="48" y="76"/>
                          </a:lnTo>
                          <a:lnTo>
                            <a:pt x="51" y="75"/>
                          </a:lnTo>
                          <a:lnTo>
                            <a:pt x="55" y="73"/>
                          </a:lnTo>
                          <a:lnTo>
                            <a:pt x="57" y="71"/>
                          </a:lnTo>
                          <a:lnTo>
                            <a:pt x="61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9" y="61"/>
                          </a:lnTo>
                          <a:lnTo>
                            <a:pt x="71" y="59"/>
                          </a:lnTo>
                          <a:lnTo>
                            <a:pt x="74" y="56"/>
                          </a:lnTo>
                          <a:lnTo>
                            <a:pt x="75" y="53"/>
                          </a:lnTo>
                          <a:lnTo>
                            <a:pt x="76" y="48"/>
                          </a:lnTo>
                          <a:lnTo>
                            <a:pt x="77" y="45"/>
                          </a:lnTo>
                          <a:lnTo>
                            <a:pt x="78" y="41"/>
                          </a:lnTo>
                          <a:lnTo>
                            <a:pt x="78" y="38"/>
                          </a:lnTo>
                          <a:lnTo>
                            <a:pt x="78" y="34"/>
                          </a:lnTo>
                          <a:lnTo>
                            <a:pt x="77" y="31"/>
                          </a:lnTo>
                          <a:lnTo>
                            <a:pt x="76" y="26"/>
                          </a:lnTo>
                          <a:lnTo>
                            <a:pt x="75" y="22"/>
                          </a:lnTo>
                          <a:lnTo>
                            <a:pt x="74" y="19"/>
                          </a:lnTo>
                          <a:lnTo>
                            <a:pt x="71" y="15"/>
                          </a:lnTo>
                          <a:lnTo>
                            <a:pt x="69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1" y="4"/>
                          </a:lnTo>
                          <a:lnTo>
                            <a:pt x="57" y="3"/>
                          </a:lnTo>
                          <a:lnTo>
                            <a:pt x="55" y="2"/>
                          </a:lnTo>
                          <a:lnTo>
                            <a:pt x="51" y="0"/>
                          </a:lnTo>
                          <a:lnTo>
                            <a:pt x="48" y="0"/>
                          </a:lnTo>
                          <a:lnTo>
                            <a:pt x="43" y="0"/>
                          </a:lnTo>
                          <a:lnTo>
                            <a:pt x="41" y="0"/>
                          </a:lnTo>
                          <a:lnTo>
                            <a:pt x="36" y="0"/>
                          </a:lnTo>
                          <a:lnTo>
                            <a:pt x="31" y="0"/>
                          </a:lnTo>
                          <a:lnTo>
                            <a:pt x="27" y="0"/>
                          </a:lnTo>
                          <a:lnTo>
                            <a:pt x="25" y="2"/>
                          </a:lnTo>
                          <a:lnTo>
                            <a:pt x="20" y="3"/>
                          </a:lnTo>
                          <a:lnTo>
                            <a:pt x="18" y="4"/>
                          </a:lnTo>
                          <a:lnTo>
                            <a:pt x="16" y="7"/>
                          </a:lnTo>
                          <a:lnTo>
                            <a:pt x="13" y="10"/>
                          </a:lnTo>
                          <a:lnTo>
                            <a:pt x="10" y="13"/>
                          </a:lnTo>
                          <a:lnTo>
                            <a:pt x="7" y="15"/>
                          </a:lnTo>
                          <a:lnTo>
                            <a:pt x="5" y="19"/>
                          </a:lnTo>
                          <a:lnTo>
                            <a:pt x="4" y="22"/>
                          </a:lnTo>
                          <a:lnTo>
                            <a:pt x="3" y="26"/>
                          </a:lnTo>
                          <a:lnTo>
                            <a:pt x="1" y="31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1" y="45"/>
                          </a:lnTo>
                          <a:lnTo>
                            <a:pt x="3" y="48"/>
                          </a:lnTo>
                          <a:lnTo>
                            <a:pt x="4" y="53"/>
                          </a:lnTo>
                          <a:lnTo>
                            <a:pt x="5" y="56"/>
                          </a:lnTo>
                          <a:lnTo>
                            <a:pt x="7" y="59"/>
                          </a:lnTo>
                          <a:lnTo>
                            <a:pt x="10" y="61"/>
                          </a:lnTo>
                          <a:lnTo>
                            <a:pt x="13" y="65"/>
                          </a:lnTo>
                          <a:lnTo>
                            <a:pt x="16" y="67"/>
                          </a:lnTo>
                          <a:lnTo>
                            <a:pt x="18" y="70"/>
                          </a:lnTo>
                          <a:lnTo>
                            <a:pt x="20" y="71"/>
                          </a:lnTo>
                          <a:lnTo>
                            <a:pt x="25" y="73"/>
                          </a:lnTo>
                          <a:lnTo>
                            <a:pt x="27" y="75"/>
                          </a:lnTo>
                          <a:lnTo>
                            <a:pt x="31" y="76"/>
                          </a:lnTo>
                          <a:lnTo>
                            <a:pt x="36" y="76"/>
                          </a:lnTo>
                          <a:lnTo>
                            <a:pt x="41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12" name="Freeform 237"/>
                    <p:cNvSpPr>
                      <a:spLocks/>
                    </p:cNvSpPr>
                    <p:nvPr/>
                  </p:nvSpPr>
                  <p:spPr bwMode="auto">
                    <a:xfrm>
                      <a:off x="5511" y="1877"/>
                      <a:ext cx="26" cy="26"/>
                    </a:xfrm>
                    <a:custGeom>
                      <a:avLst/>
                      <a:gdLst>
                        <a:gd name="T0" fmla="*/ 2 w 76"/>
                        <a:gd name="T1" fmla="*/ 3 h 78"/>
                        <a:gd name="T2" fmla="*/ 2 w 76"/>
                        <a:gd name="T3" fmla="*/ 3 h 78"/>
                        <a:gd name="T4" fmla="*/ 2 w 76"/>
                        <a:gd name="T5" fmla="*/ 3 h 78"/>
                        <a:gd name="T6" fmla="*/ 3 w 76"/>
                        <a:gd name="T7" fmla="*/ 3 h 78"/>
                        <a:gd name="T8" fmla="*/ 3 w 76"/>
                        <a:gd name="T9" fmla="*/ 2 h 78"/>
                        <a:gd name="T10" fmla="*/ 3 w 76"/>
                        <a:gd name="T11" fmla="*/ 2 h 78"/>
                        <a:gd name="T12" fmla="*/ 3 w 76"/>
                        <a:gd name="T13" fmla="*/ 2 h 78"/>
                        <a:gd name="T14" fmla="*/ 3 w 76"/>
                        <a:gd name="T15" fmla="*/ 2 h 78"/>
                        <a:gd name="T16" fmla="*/ 3 w 76"/>
                        <a:gd name="T17" fmla="*/ 1 h 78"/>
                        <a:gd name="T18" fmla="*/ 3 w 76"/>
                        <a:gd name="T19" fmla="*/ 1 h 78"/>
                        <a:gd name="T20" fmla="*/ 3 w 76"/>
                        <a:gd name="T21" fmla="*/ 1 h 78"/>
                        <a:gd name="T22" fmla="*/ 3 w 76"/>
                        <a:gd name="T23" fmla="*/ 1 h 78"/>
                        <a:gd name="T24" fmla="*/ 3 w 76"/>
                        <a:gd name="T25" fmla="*/ 0 h 78"/>
                        <a:gd name="T26" fmla="*/ 2 w 76"/>
                        <a:gd name="T27" fmla="*/ 0 h 78"/>
                        <a:gd name="T28" fmla="*/ 2 w 76"/>
                        <a:gd name="T29" fmla="*/ 0 h 78"/>
                        <a:gd name="T30" fmla="*/ 2 w 76"/>
                        <a:gd name="T31" fmla="*/ 0 h 78"/>
                        <a:gd name="T32" fmla="*/ 1 w 76"/>
                        <a:gd name="T33" fmla="*/ 0 h 78"/>
                        <a:gd name="T34" fmla="*/ 1 w 76"/>
                        <a:gd name="T35" fmla="*/ 0 h 78"/>
                        <a:gd name="T36" fmla="*/ 1 w 76"/>
                        <a:gd name="T37" fmla="*/ 0 h 78"/>
                        <a:gd name="T38" fmla="*/ 0 w 76"/>
                        <a:gd name="T39" fmla="*/ 0 h 78"/>
                        <a:gd name="T40" fmla="*/ 0 w 76"/>
                        <a:gd name="T41" fmla="*/ 1 h 78"/>
                        <a:gd name="T42" fmla="*/ 0 w 76"/>
                        <a:gd name="T43" fmla="*/ 1 h 78"/>
                        <a:gd name="T44" fmla="*/ 0 w 76"/>
                        <a:gd name="T45" fmla="*/ 1 h 78"/>
                        <a:gd name="T46" fmla="*/ 0 w 76"/>
                        <a:gd name="T47" fmla="*/ 1 h 78"/>
                        <a:gd name="T48" fmla="*/ 0 w 76"/>
                        <a:gd name="T49" fmla="*/ 2 h 78"/>
                        <a:gd name="T50" fmla="*/ 0 w 76"/>
                        <a:gd name="T51" fmla="*/ 2 h 78"/>
                        <a:gd name="T52" fmla="*/ 0 w 76"/>
                        <a:gd name="T53" fmla="*/ 2 h 78"/>
                        <a:gd name="T54" fmla="*/ 0 w 76"/>
                        <a:gd name="T55" fmla="*/ 2 h 78"/>
                        <a:gd name="T56" fmla="*/ 0 w 76"/>
                        <a:gd name="T57" fmla="*/ 3 h 78"/>
                        <a:gd name="T58" fmla="*/ 1 w 76"/>
                        <a:gd name="T59" fmla="*/ 3 h 78"/>
                        <a:gd name="T60" fmla="*/ 1 w 76"/>
                        <a:gd name="T61" fmla="*/ 3 h 78"/>
                        <a:gd name="T62" fmla="*/ 1 w 76"/>
                        <a:gd name="T63" fmla="*/ 3 h 78"/>
                        <a:gd name="T64" fmla="*/ 1 w 76"/>
                        <a:gd name="T65" fmla="*/ 3 h 78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6"/>
                        <a:gd name="T100" fmla="*/ 0 h 78"/>
                        <a:gd name="T101" fmla="*/ 76 w 76"/>
                        <a:gd name="T102" fmla="*/ 78 h 78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6" h="78">
                          <a:moveTo>
                            <a:pt x="38" y="78"/>
                          </a:moveTo>
                          <a:lnTo>
                            <a:pt x="41" y="77"/>
                          </a:lnTo>
                          <a:lnTo>
                            <a:pt x="45" y="77"/>
                          </a:lnTo>
                          <a:lnTo>
                            <a:pt x="50" y="76"/>
                          </a:lnTo>
                          <a:lnTo>
                            <a:pt x="53" y="75"/>
                          </a:lnTo>
                          <a:lnTo>
                            <a:pt x="55" y="73"/>
                          </a:lnTo>
                          <a:lnTo>
                            <a:pt x="59" y="71"/>
                          </a:lnTo>
                          <a:lnTo>
                            <a:pt x="63" y="69"/>
                          </a:lnTo>
                          <a:lnTo>
                            <a:pt x="65" y="67"/>
                          </a:lnTo>
                          <a:lnTo>
                            <a:pt x="67" y="64"/>
                          </a:lnTo>
                          <a:lnTo>
                            <a:pt x="70" y="61"/>
                          </a:lnTo>
                          <a:lnTo>
                            <a:pt x="71" y="57"/>
                          </a:lnTo>
                          <a:lnTo>
                            <a:pt x="73" y="55"/>
                          </a:lnTo>
                          <a:lnTo>
                            <a:pt x="74" y="51"/>
                          </a:lnTo>
                          <a:lnTo>
                            <a:pt x="76" y="46"/>
                          </a:lnTo>
                          <a:lnTo>
                            <a:pt x="76" y="43"/>
                          </a:lnTo>
                          <a:lnTo>
                            <a:pt x="76" y="39"/>
                          </a:lnTo>
                          <a:lnTo>
                            <a:pt x="76" y="36"/>
                          </a:lnTo>
                          <a:lnTo>
                            <a:pt x="76" y="31"/>
                          </a:lnTo>
                          <a:lnTo>
                            <a:pt x="74" y="27"/>
                          </a:lnTo>
                          <a:lnTo>
                            <a:pt x="73" y="24"/>
                          </a:lnTo>
                          <a:lnTo>
                            <a:pt x="71" y="20"/>
                          </a:lnTo>
                          <a:lnTo>
                            <a:pt x="70" y="17"/>
                          </a:lnTo>
                          <a:lnTo>
                            <a:pt x="67" y="14"/>
                          </a:lnTo>
                          <a:lnTo>
                            <a:pt x="65" y="12"/>
                          </a:lnTo>
                          <a:lnTo>
                            <a:pt x="63" y="8"/>
                          </a:lnTo>
                          <a:lnTo>
                            <a:pt x="59" y="7"/>
                          </a:lnTo>
                          <a:lnTo>
                            <a:pt x="55" y="5"/>
                          </a:lnTo>
                          <a:lnTo>
                            <a:pt x="53" y="2"/>
                          </a:lnTo>
                          <a:lnTo>
                            <a:pt x="50" y="2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29" y="0"/>
                          </a:lnTo>
                          <a:lnTo>
                            <a:pt x="26" y="2"/>
                          </a:lnTo>
                          <a:lnTo>
                            <a:pt x="22" y="2"/>
                          </a:lnTo>
                          <a:lnTo>
                            <a:pt x="19" y="5"/>
                          </a:lnTo>
                          <a:lnTo>
                            <a:pt x="15" y="7"/>
                          </a:lnTo>
                          <a:lnTo>
                            <a:pt x="13" y="8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6" y="17"/>
                          </a:lnTo>
                          <a:lnTo>
                            <a:pt x="3" y="20"/>
                          </a:lnTo>
                          <a:lnTo>
                            <a:pt x="2" y="24"/>
                          </a:lnTo>
                          <a:lnTo>
                            <a:pt x="1" y="27"/>
                          </a:lnTo>
                          <a:lnTo>
                            <a:pt x="0" y="31"/>
                          </a:lnTo>
                          <a:lnTo>
                            <a:pt x="0" y="36"/>
                          </a:lnTo>
                          <a:lnTo>
                            <a:pt x="0" y="39"/>
                          </a:lnTo>
                          <a:lnTo>
                            <a:pt x="0" y="43"/>
                          </a:lnTo>
                          <a:lnTo>
                            <a:pt x="0" y="46"/>
                          </a:lnTo>
                          <a:lnTo>
                            <a:pt x="1" y="51"/>
                          </a:lnTo>
                          <a:lnTo>
                            <a:pt x="2" y="55"/>
                          </a:lnTo>
                          <a:lnTo>
                            <a:pt x="3" y="57"/>
                          </a:lnTo>
                          <a:lnTo>
                            <a:pt x="6" y="61"/>
                          </a:lnTo>
                          <a:lnTo>
                            <a:pt x="7" y="64"/>
                          </a:lnTo>
                          <a:lnTo>
                            <a:pt x="10" y="67"/>
                          </a:lnTo>
                          <a:lnTo>
                            <a:pt x="13" y="69"/>
                          </a:lnTo>
                          <a:lnTo>
                            <a:pt x="15" y="71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6"/>
                          </a:lnTo>
                          <a:lnTo>
                            <a:pt x="29" y="77"/>
                          </a:lnTo>
                          <a:lnTo>
                            <a:pt x="34" y="77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13" name="Freeform 238"/>
                    <p:cNvSpPr>
                      <a:spLocks/>
                    </p:cNvSpPr>
                    <p:nvPr/>
                  </p:nvSpPr>
                  <p:spPr bwMode="auto">
                    <a:xfrm>
                      <a:off x="5560" y="1876"/>
                      <a:ext cx="26" cy="26"/>
                    </a:xfrm>
                    <a:custGeom>
                      <a:avLst/>
                      <a:gdLst>
                        <a:gd name="T0" fmla="*/ 2 w 77"/>
                        <a:gd name="T1" fmla="*/ 3 h 77"/>
                        <a:gd name="T2" fmla="*/ 2 w 77"/>
                        <a:gd name="T3" fmla="*/ 3 h 77"/>
                        <a:gd name="T4" fmla="*/ 2 w 77"/>
                        <a:gd name="T5" fmla="*/ 3 h 77"/>
                        <a:gd name="T6" fmla="*/ 2 w 77"/>
                        <a:gd name="T7" fmla="*/ 3 h 77"/>
                        <a:gd name="T8" fmla="*/ 3 w 77"/>
                        <a:gd name="T9" fmla="*/ 2 h 77"/>
                        <a:gd name="T10" fmla="*/ 3 w 77"/>
                        <a:gd name="T11" fmla="*/ 2 h 77"/>
                        <a:gd name="T12" fmla="*/ 3 w 77"/>
                        <a:gd name="T13" fmla="*/ 2 h 77"/>
                        <a:gd name="T14" fmla="*/ 3 w 77"/>
                        <a:gd name="T15" fmla="*/ 2 h 77"/>
                        <a:gd name="T16" fmla="*/ 3 w 77"/>
                        <a:gd name="T17" fmla="*/ 1 h 77"/>
                        <a:gd name="T18" fmla="*/ 3 w 77"/>
                        <a:gd name="T19" fmla="*/ 1 h 77"/>
                        <a:gd name="T20" fmla="*/ 3 w 77"/>
                        <a:gd name="T21" fmla="*/ 1 h 77"/>
                        <a:gd name="T22" fmla="*/ 3 w 77"/>
                        <a:gd name="T23" fmla="*/ 0 h 77"/>
                        <a:gd name="T24" fmla="*/ 2 w 77"/>
                        <a:gd name="T25" fmla="*/ 0 h 77"/>
                        <a:gd name="T26" fmla="*/ 2 w 77"/>
                        <a:gd name="T27" fmla="*/ 0 h 77"/>
                        <a:gd name="T28" fmla="*/ 2 w 77"/>
                        <a:gd name="T29" fmla="*/ 0 h 77"/>
                        <a:gd name="T30" fmla="*/ 2 w 77"/>
                        <a:gd name="T31" fmla="*/ 0 h 77"/>
                        <a:gd name="T32" fmla="*/ 1 w 77"/>
                        <a:gd name="T33" fmla="*/ 0 h 77"/>
                        <a:gd name="T34" fmla="*/ 1 w 77"/>
                        <a:gd name="T35" fmla="*/ 0 h 77"/>
                        <a:gd name="T36" fmla="*/ 1 w 77"/>
                        <a:gd name="T37" fmla="*/ 0 h 77"/>
                        <a:gd name="T38" fmla="*/ 0 w 77"/>
                        <a:gd name="T39" fmla="*/ 0 h 77"/>
                        <a:gd name="T40" fmla="*/ 0 w 77"/>
                        <a:gd name="T41" fmla="*/ 0 h 77"/>
                        <a:gd name="T42" fmla="*/ 0 w 77"/>
                        <a:gd name="T43" fmla="*/ 1 h 77"/>
                        <a:gd name="T44" fmla="*/ 0 w 77"/>
                        <a:gd name="T45" fmla="*/ 1 h 77"/>
                        <a:gd name="T46" fmla="*/ 0 w 77"/>
                        <a:gd name="T47" fmla="*/ 1 h 77"/>
                        <a:gd name="T48" fmla="*/ 0 w 77"/>
                        <a:gd name="T49" fmla="*/ 2 h 77"/>
                        <a:gd name="T50" fmla="*/ 0 w 77"/>
                        <a:gd name="T51" fmla="*/ 2 h 77"/>
                        <a:gd name="T52" fmla="*/ 0 w 77"/>
                        <a:gd name="T53" fmla="*/ 2 h 77"/>
                        <a:gd name="T54" fmla="*/ 0 w 77"/>
                        <a:gd name="T55" fmla="*/ 2 h 77"/>
                        <a:gd name="T56" fmla="*/ 0 w 77"/>
                        <a:gd name="T57" fmla="*/ 3 h 77"/>
                        <a:gd name="T58" fmla="*/ 1 w 77"/>
                        <a:gd name="T59" fmla="*/ 3 h 77"/>
                        <a:gd name="T60" fmla="*/ 1 w 77"/>
                        <a:gd name="T61" fmla="*/ 3 h 77"/>
                        <a:gd name="T62" fmla="*/ 1 w 77"/>
                        <a:gd name="T63" fmla="*/ 3 h 77"/>
                        <a:gd name="T64" fmla="*/ 1 w 77"/>
                        <a:gd name="T65" fmla="*/ 3 h 77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7"/>
                        <a:gd name="T100" fmla="*/ 0 h 77"/>
                        <a:gd name="T101" fmla="*/ 77 w 77"/>
                        <a:gd name="T102" fmla="*/ 77 h 77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7" h="77">
                          <a:moveTo>
                            <a:pt x="39" y="77"/>
                          </a:moveTo>
                          <a:lnTo>
                            <a:pt x="42" y="76"/>
                          </a:lnTo>
                          <a:lnTo>
                            <a:pt x="46" y="76"/>
                          </a:lnTo>
                          <a:lnTo>
                            <a:pt x="49" y="75"/>
                          </a:lnTo>
                          <a:lnTo>
                            <a:pt x="53" y="73"/>
                          </a:lnTo>
                          <a:lnTo>
                            <a:pt x="55" y="71"/>
                          </a:lnTo>
                          <a:lnTo>
                            <a:pt x="59" y="70"/>
                          </a:lnTo>
                          <a:lnTo>
                            <a:pt x="63" y="67"/>
                          </a:lnTo>
                          <a:lnTo>
                            <a:pt x="66" y="65"/>
                          </a:lnTo>
                          <a:lnTo>
                            <a:pt x="67" y="61"/>
                          </a:lnTo>
                          <a:lnTo>
                            <a:pt x="70" y="59"/>
                          </a:lnTo>
                          <a:lnTo>
                            <a:pt x="72" y="56"/>
                          </a:lnTo>
                          <a:lnTo>
                            <a:pt x="73" y="53"/>
                          </a:lnTo>
                          <a:lnTo>
                            <a:pt x="74" y="48"/>
                          </a:lnTo>
                          <a:lnTo>
                            <a:pt x="77" y="45"/>
                          </a:lnTo>
                          <a:lnTo>
                            <a:pt x="77" y="41"/>
                          </a:lnTo>
                          <a:lnTo>
                            <a:pt x="77" y="38"/>
                          </a:lnTo>
                          <a:lnTo>
                            <a:pt x="77" y="34"/>
                          </a:lnTo>
                          <a:lnTo>
                            <a:pt x="77" y="31"/>
                          </a:lnTo>
                          <a:lnTo>
                            <a:pt x="74" y="26"/>
                          </a:lnTo>
                          <a:lnTo>
                            <a:pt x="73" y="22"/>
                          </a:lnTo>
                          <a:lnTo>
                            <a:pt x="72" y="19"/>
                          </a:lnTo>
                          <a:lnTo>
                            <a:pt x="70" y="15"/>
                          </a:lnTo>
                          <a:lnTo>
                            <a:pt x="67" y="13"/>
                          </a:lnTo>
                          <a:lnTo>
                            <a:pt x="66" y="10"/>
                          </a:lnTo>
                          <a:lnTo>
                            <a:pt x="63" y="7"/>
                          </a:lnTo>
                          <a:lnTo>
                            <a:pt x="59" y="4"/>
                          </a:lnTo>
                          <a:lnTo>
                            <a:pt x="55" y="3"/>
                          </a:lnTo>
                          <a:lnTo>
                            <a:pt x="53" y="2"/>
                          </a:lnTo>
                          <a:lnTo>
                            <a:pt x="49" y="0"/>
                          </a:lnTo>
                          <a:lnTo>
                            <a:pt x="46" y="0"/>
                          </a:lnTo>
                          <a:lnTo>
                            <a:pt x="42" y="0"/>
                          </a:lnTo>
                          <a:lnTo>
                            <a:pt x="39" y="0"/>
                          </a:lnTo>
                          <a:lnTo>
                            <a:pt x="35" y="0"/>
                          </a:lnTo>
                          <a:lnTo>
                            <a:pt x="30" y="0"/>
                          </a:lnTo>
                          <a:lnTo>
                            <a:pt x="27" y="0"/>
                          </a:lnTo>
                          <a:lnTo>
                            <a:pt x="23" y="2"/>
                          </a:lnTo>
                          <a:lnTo>
                            <a:pt x="20" y="3"/>
                          </a:lnTo>
                          <a:lnTo>
                            <a:pt x="16" y="4"/>
                          </a:lnTo>
                          <a:lnTo>
                            <a:pt x="13" y="7"/>
                          </a:lnTo>
                          <a:lnTo>
                            <a:pt x="11" y="10"/>
                          </a:lnTo>
                          <a:lnTo>
                            <a:pt x="8" y="13"/>
                          </a:lnTo>
                          <a:lnTo>
                            <a:pt x="6" y="15"/>
                          </a:lnTo>
                          <a:lnTo>
                            <a:pt x="4" y="19"/>
                          </a:lnTo>
                          <a:lnTo>
                            <a:pt x="3" y="22"/>
                          </a:lnTo>
                          <a:lnTo>
                            <a:pt x="1" y="26"/>
                          </a:lnTo>
                          <a:lnTo>
                            <a:pt x="1" y="31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1" y="45"/>
                          </a:lnTo>
                          <a:lnTo>
                            <a:pt x="1" y="48"/>
                          </a:lnTo>
                          <a:lnTo>
                            <a:pt x="3" y="53"/>
                          </a:lnTo>
                          <a:lnTo>
                            <a:pt x="4" y="56"/>
                          </a:lnTo>
                          <a:lnTo>
                            <a:pt x="6" y="59"/>
                          </a:lnTo>
                          <a:lnTo>
                            <a:pt x="8" y="61"/>
                          </a:lnTo>
                          <a:lnTo>
                            <a:pt x="11" y="65"/>
                          </a:lnTo>
                          <a:lnTo>
                            <a:pt x="13" y="67"/>
                          </a:lnTo>
                          <a:lnTo>
                            <a:pt x="16" y="70"/>
                          </a:lnTo>
                          <a:lnTo>
                            <a:pt x="20" y="71"/>
                          </a:lnTo>
                          <a:lnTo>
                            <a:pt x="23" y="73"/>
                          </a:lnTo>
                          <a:lnTo>
                            <a:pt x="27" y="75"/>
                          </a:lnTo>
                          <a:lnTo>
                            <a:pt x="30" y="76"/>
                          </a:lnTo>
                          <a:lnTo>
                            <a:pt x="35" y="76"/>
                          </a:lnTo>
                          <a:lnTo>
                            <a:pt x="39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14" name="Freeform 239"/>
                    <p:cNvSpPr>
                      <a:spLocks/>
                    </p:cNvSpPr>
                    <p:nvPr/>
                  </p:nvSpPr>
                  <p:spPr bwMode="auto">
                    <a:xfrm>
                      <a:off x="5612" y="1877"/>
                      <a:ext cx="26" cy="26"/>
                    </a:xfrm>
                    <a:custGeom>
                      <a:avLst/>
                      <a:gdLst>
                        <a:gd name="T0" fmla="*/ 2 w 78"/>
                        <a:gd name="T1" fmla="*/ 3 h 78"/>
                        <a:gd name="T2" fmla="*/ 2 w 78"/>
                        <a:gd name="T3" fmla="*/ 3 h 78"/>
                        <a:gd name="T4" fmla="*/ 2 w 78"/>
                        <a:gd name="T5" fmla="*/ 3 h 78"/>
                        <a:gd name="T6" fmla="*/ 2 w 78"/>
                        <a:gd name="T7" fmla="*/ 3 h 78"/>
                        <a:gd name="T8" fmla="*/ 3 w 78"/>
                        <a:gd name="T9" fmla="*/ 2 h 78"/>
                        <a:gd name="T10" fmla="*/ 3 w 78"/>
                        <a:gd name="T11" fmla="*/ 2 h 78"/>
                        <a:gd name="T12" fmla="*/ 3 w 78"/>
                        <a:gd name="T13" fmla="*/ 2 h 78"/>
                        <a:gd name="T14" fmla="*/ 3 w 78"/>
                        <a:gd name="T15" fmla="*/ 2 h 78"/>
                        <a:gd name="T16" fmla="*/ 3 w 78"/>
                        <a:gd name="T17" fmla="*/ 1 h 78"/>
                        <a:gd name="T18" fmla="*/ 3 w 78"/>
                        <a:gd name="T19" fmla="*/ 1 h 78"/>
                        <a:gd name="T20" fmla="*/ 3 w 78"/>
                        <a:gd name="T21" fmla="*/ 1 h 78"/>
                        <a:gd name="T22" fmla="*/ 3 w 78"/>
                        <a:gd name="T23" fmla="*/ 1 h 78"/>
                        <a:gd name="T24" fmla="*/ 2 w 78"/>
                        <a:gd name="T25" fmla="*/ 0 h 78"/>
                        <a:gd name="T26" fmla="*/ 2 w 78"/>
                        <a:gd name="T27" fmla="*/ 0 h 78"/>
                        <a:gd name="T28" fmla="*/ 2 w 78"/>
                        <a:gd name="T29" fmla="*/ 0 h 78"/>
                        <a:gd name="T30" fmla="*/ 2 w 78"/>
                        <a:gd name="T31" fmla="*/ 0 h 78"/>
                        <a:gd name="T32" fmla="*/ 1 w 78"/>
                        <a:gd name="T33" fmla="*/ 0 h 78"/>
                        <a:gd name="T34" fmla="*/ 1 w 78"/>
                        <a:gd name="T35" fmla="*/ 0 h 78"/>
                        <a:gd name="T36" fmla="*/ 1 w 78"/>
                        <a:gd name="T37" fmla="*/ 0 h 78"/>
                        <a:gd name="T38" fmla="*/ 1 w 78"/>
                        <a:gd name="T39" fmla="*/ 0 h 78"/>
                        <a:gd name="T40" fmla="*/ 0 w 78"/>
                        <a:gd name="T41" fmla="*/ 1 h 78"/>
                        <a:gd name="T42" fmla="*/ 0 w 78"/>
                        <a:gd name="T43" fmla="*/ 1 h 78"/>
                        <a:gd name="T44" fmla="*/ 0 w 78"/>
                        <a:gd name="T45" fmla="*/ 1 h 78"/>
                        <a:gd name="T46" fmla="*/ 0 w 78"/>
                        <a:gd name="T47" fmla="*/ 1 h 78"/>
                        <a:gd name="T48" fmla="*/ 0 w 78"/>
                        <a:gd name="T49" fmla="*/ 2 h 78"/>
                        <a:gd name="T50" fmla="*/ 0 w 78"/>
                        <a:gd name="T51" fmla="*/ 2 h 78"/>
                        <a:gd name="T52" fmla="*/ 0 w 78"/>
                        <a:gd name="T53" fmla="*/ 2 h 78"/>
                        <a:gd name="T54" fmla="*/ 0 w 78"/>
                        <a:gd name="T55" fmla="*/ 2 h 78"/>
                        <a:gd name="T56" fmla="*/ 1 w 78"/>
                        <a:gd name="T57" fmla="*/ 3 h 78"/>
                        <a:gd name="T58" fmla="*/ 1 w 78"/>
                        <a:gd name="T59" fmla="*/ 3 h 78"/>
                        <a:gd name="T60" fmla="*/ 1 w 78"/>
                        <a:gd name="T61" fmla="*/ 3 h 78"/>
                        <a:gd name="T62" fmla="*/ 1 w 78"/>
                        <a:gd name="T63" fmla="*/ 3 h 78"/>
                        <a:gd name="T64" fmla="*/ 1 w 78"/>
                        <a:gd name="T65" fmla="*/ 3 h 78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8"/>
                        <a:gd name="T100" fmla="*/ 0 h 78"/>
                        <a:gd name="T101" fmla="*/ 78 w 78"/>
                        <a:gd name="T102" fmla="*/ 78 h 78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8" h="78">
                          <a:moveTo>
                            <a:pt x="39" y="78"/>
                          </a:moveTo>
                          <a:lnTo>
                            <a:pt x="43" y="77"/>
                          </a:lnTo>
                          <a:lnTo>
                            <a:pt x="46" y="77"/>
                          </a:lnTo>
                          <a:lnTo>
                            <a:pt x="50" y="76"/>
                          </a:lnTo>
                          <a:lnTo>
                            <a:pt x="55" y="75"/>
                          </a:lnTo>
                          <a:lnTo>
                            <a:pt x="57" y="73"/>
                          </a:lnTo>
                          <a:lnTo>
                            <a:pt x="61" y="71"/>
                          </a:lnTo>
                          <a:lnTo>
                            <a:pt x="63" y="69"/>
                          </a:lnTo>
                          <a:lnTo>
                            <a:pt x="67" y="67"/>
                          </a:lnTo>
                          <a:lnTo>
                            <a:pt x="68" y="64"/>
                          </a:lnTo>
                          <a:lnTo>
                            <a:pt x="70" y="61"/>
                          </a:lnTo>
                          <a:lnTo>
                            <a:pt x="74" y="57"/>
                          </a:lnTo>
                          <a:lnTo>
                            <a:pt x="75" y="55"/>
                          </a:lnTo>
                          <a:lnTo>
                            <a:pt x="76" y="51"/>
                          </a:lnTo>
                          <a:lnTo>
                            <a:pt x="77" y="46"/>
                          </a:lnTo>
                          <a:lnTo>
                            <a:pt x="78" y="43"/>
                          </a:lnTo>
                          <a:lnTo>
                            <a:pt x="78" y="39"/>
                          </a:lnTo>
                          <a:lnTo>
                            <a:pt x="78" y="36"/>
                          </a:lnTo>
                          <a:lnTo>
                            <a:pt x="77" y="31"/>
                          </a:lnTo>
                          <a:lnTo>
                            <a:pt x="76" y="27"/>
                          </a:lnTo>
                          <a:lnTo>
                            <a:pt x="75" y="24"/>
                          </a:lnTo>
                          <a:lnTo>
                            <a:pt x="74" y="20"/>
                          </a:lnTo>
                          <a:lnTo>
                            <a:pt x="70" y="17"/>
                          </a:lnTo>
                          <a:lnTo>
                            <a:pt x="68" y="14"/>
                          </a:lnTo>
                          <a:lnTo>
                            <a:pt x="67" y="12"/>
                          </a:lnTo>
                          <a:lnTo>
                            <a:pt x="63" y="8"/>
                          </a:lnTo>
                          <a:lnTo>
                            <a:pt x="61" y="7"/>
                          </a:lnTo>
                          <a:lnTo>
                            <a:pt x="57" y="5"/>
                          </a:lnTo>
                          <a:lnTo>
                            <a:pt x="55" y="2"/>
                          </a:lnTo>
                          <a:lnTo>
                            <a:pt x="50" y="2"/>
                          </a:lnTo>
                          <a:lnTo>
                            <a:pt x="46" y="0"/>
                          </a:lnTo>
                          <a:lnTo>
                            <a:pt x="43" y="0"/>
                          </a:lnTo>
                          <a:lnTo>
                            <a:pt x="39" y="0"/>
                          </a:lnTo>
                          <a:lnTo>
                            <a:pt x="36" y="0"/>
                          </a:lnTo>
                          <a:lnTo>
                            <a:pt x="31" y="0"/>
                          </a:lnTo>
                          <a:lnTo>
                            <a:pt x="27" y="2"/>
                          </a:lnTo>
                          <a:lnTo>
                            <a:pt x="24" y="2"/>
                          </a:lnTo>
                          <a:lnTo>
                            <a:pt x="20" y="5"/>
                          </a:lnTo>
                          <a:lnTo>
                            <a:pt x="18" y="7"/>
                          </a:lnTo>
                          <a:lnTo>
                            <a:pt x="14" y="8"/>
                          </a:lnTo>
                          <a:lnTo>
                            <a:pt x="12" y="12"/>
                          </a:lnTo>
                          <a:lnTo>
                            <a:pt x="8" y="14"/>
                          </a:lnTo>
                          <a:lnTo>
                            <a:pt x="7" y="17"/>
                          </a:lnTo>
                          <a:lnTo>
                            <a:pt x="5" y="20"/>
                          </a:lnTo>
                          <a:lnTo>
                            <a:pt x="4" y="24"/>
                          </a:lnTo>
                          <a:lnTo>
                            <a:pt x="2" y="27"/>
                          </a:lnTo>
                          <a:lnTo>
                            <a:pt x="1" y="31"/>
                          </a:lnTo>
                          <a:lnTo>
                            <a:pt x="0" y="36"/>
                          </a:lnTo>
                          <a:lnTo>
                            <a:pt x="0" y="39"/>
                          </a:lnTo>
                          <a:lnTo>
                            <a:pt x="0" y="43"/>
                          </a:lnTo>
                          <a:lnTo>
                            <a:pt x="1" y="46"/>
                          </a:lnTo>
                          <a:lnTo>
                            <a:pt x="2" y="51"/>
                          </a:lnTo>
                          <a:lnTo>
                            <a:pt x="4" y="55"/>
                          </a:lnTo>
                          <a:lnTo>
                            <a:pt x="5" y="57"/>
                          </a:lnTo>
                          <a:lnTo>
                            <a:pt x="7" y="61"/>
                          </a:lnTo>
                          <a:lnTo>
                            <a:pt x="8" y="64"/>
                          </a:lnTo>
                          <a:lnTo>
                            <a:pt x="12" y="67"/>
                          </a:lnTo>
                          <a:lnTo>
                            <a:pt x="14" y="69"/>
                          </a:lnTo>
                          <a:lnTo>
                            <a:pt x="18" y="71"/>
                          </a:lnTo>
                          <a:lnTo>
                            <a:pt x="20" y="73"/>
                          </a:lnTo>
                          <a:lnTo>
                            <a:pt x="24" y="75"/>
                          </a:lnTo>
                          <a:lnTo>
                            <a:pt x="27" y="76"/>
                          </a:lnTo>
                          <a:lnTo>
                            <a:pt x="31" y="77"/>
                          </a:lnTo>
                          <a:lnTo>
                            <a:pt x="36" y="77"/>
                          </a:lnTo>
                          <a:lnTo>
                            <a:pt x="39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15" name="Freeform 240"/>
                    <p:cNvSpPr>
                      <a:spLocks/>
                    </p:cNvSpPr>
                    <p:nvPr/>
                  </p:nvSpPr>
                  <p:spPr bwMode="auto">
                    <a:xfrm>
                      <a:off x="5662" y="1876"/>
                      <a:ext cx="25" cy="26"/>
                    </a:xfrm>
                    <a:custGeom>
                      <a:avLst/>
                      <a:gdLst>
                        <a:gd name="T0" fmla="*/ 2 w 75"/>
                        <a:gd name="T1" fmla="*/ 3 h 78"/>
                        <a:gd name="T2" fmla="*/ 2 w 75"/>
                        <a:gd name="T3" fmla="*/ 3 h 78"/>
                        <a:gd name="T4" fmla="*/ 2 w 75"/>
                        <a:gd name="T5" fmla="*/ 3 h 78"/>
                        <a:gd name="T6" fmla="*/ 2 w 75"/>
                        <a:gd name="T7" fmla="*/ 3 h 78"/>
                        <a:gd name="T8" fmla="*/ 2 w 75"/>
                        <a:gd name="T9" fmla="*/ 2 h 78"/>
                        <a:gd name="T10" fmla="*/ 3 w 75"/>
                        <a:gd name="T11" fmla="*/ 2 h 78"/>
                        <a:gd name="T12" fmla="*/ 3 w 75"/>
                        <a:gd name="T13" fmla="*/ 2 h 78"/>
                        <a:gd name="T14" fmla="*/ 3 w 75"/>
                        <a:gd name="T15" fmla="*/ 2 h 78"/>
                        <a:gd name="T16" fmla="*/ 3 w 75"/>
                        <a:gd name="T17" fmla="*/ 1 h 78"/>
                        <a:gd name="T18" fmla="*/ 3 w 75"/>
                        <a:gd name="T19" fmla="*/ 1 h 78"/>
                        <a:gd name="T20" fmla="*/ 3 w 75"/>
                        <a:gd name="T21" fmla="*/ 1 h 78"/>
                        <a:gd name="T22" fmla="*/ 2 w 75"/>
                        <a:gd name="T23" fmla="*/ 1 h 78"/>
                        <a:gd name="T24" fmla="*/ 2 w 75"/>
                        <a:gd name="T25" fmla="*/ 0 h 78"/>
                        <a:gd name="T26" fmla="*/ 2 w 75"/>
                        <a:gd name="T27" fmla="*/ 0 h 78"/>
                        <a:gd name="T28" fmla="*/ 2 w 75"/>
                        <a:gd name="T29" fmla="*/ 0 h 78"/>
                        <a:gd name="T30" fmla="*/ 2 w 75"/>
                        <a:gd name="T31" fmla="*/ 0 h 78"/>
                        <a:gd name="T32" fmla="*/ 1 w 75"/>
                        <a:gd name="T33" fmla="*/ 0 h 78"/>
                        <a:gd name="T34" fmla="*/ 1 w 75"/>
                        <a:gd name="T35" fmla="*/ 0 h 78"/>
                        <a:gd name="T36" fmla="*/ 1 w 75"/>
                        <a:gd name="T37" fmla="*/ 0 h 78"/>
                        <a:gd name="T38" fmla="*/ 0 w 75"/>
                        <a:gd name="T39" fmla="*/ 0 h 78"/>
                        <a:gd name="T40" fmla="*/ 0 w 75"/>
                        <a:gd name="T41" fmla="*/ 1 h 78"/>
                        <a:gd name="T42" fmla="*/ 0 w 75"/>
                        <a:gd name="T43" fmla="*/ 1 h 78"/>
                        <a:gd name="T44" fmla="*/ 0 w 75"/>
                        <a:gd name="T45" fmla="*/ 1 h 78"/>
                        <a:gd name="T46" fmla="*/ 0 w 75"/>
                        <a:gd name="T47" fmla="*/ 1 h 78"/>
                        <a:gd name="T48" fmla="*/ 0 w 75"/>
                        <a:gd name="T49" fmla="*/ 2 h 78"/>
                        <a:gd name="T50" fmla="*/ 0 w 75"/>
                        <a:gd name="T51" fmla="*/ 2 h 78"/>
                        <a:gd name="T52" fmla="*/ 0 w 75"/>
                        <a:gd name="T53" fmla="*/ 2 h 78"/>
                        <a:gd name="T54" fmla="*/ 0 w 75"/>
                        <a:gd name="T55" fmla="*/ 2 h 78"/>
                        <a:gd name="T56" fmla="*/ 0 w 75"/>
                        <a:gd name="T57" fmla="*/ 3 h 78"/>
                        <a:gd name="T58" fmla="*/ 1 w 75"/>
                        <a:gd name="T59" fmla="*/ 3 h 78"/>
                        <a:gd name="T60" fmla="*/ 1 w 75"/>
                        <a:gd name="T61" fmla="*/ 3 h 78"/>
                        <a:gd name="T62" fmla="*/ 1 w 75"/>
                        <a:gd name="T63" fmla="*/ 3 h 78"/>
                        <a:gd name="T64" fmla="*/ 1 w 75"/>
                        <a:gd name="T65" fmla="*/ 3 h 78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5"/>
                        <a:gd name="T100" fmla="*/ 0 h 78"/>
                        <a:gd name="T101" fmla="*/ 75 w 75"/>
                        <a:gd name="T102" fmla="*/ 78 h 78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5" h="78">
                          <a:moveTo>
                            <a:pt x="38" y="78"/>
                          </a:moveTo>
                          <a:lnTo>
                            <a:pt x="41" y="78"/>
                          </a:lnTo>
                          <a:lnTo>
                            <a:pt x="45" y="77"/>
                          </a:lnTo>
                          <a:lnTo>
                            <a:pt x="48" y="76"/>
                          </a:lnTo>
                          <a:lnTo>
                            <a:pt x="52" y="75"/>
                          </a:lnTo>
                          <a:lnTo>
                            <a:pt x="54" y="72"/>
                          </a:lnTo>
                          <a:lnTo>
                            <a:pt x="58" y="71"/>
                          </a:lnTo>
                          <a:lnTo>
                            <a:pt x="61" y="69"/>
                          </a:lnTo>
                          <a:lnTo>
                            <a:pt x="65" y="66"/>
                          </a:lnTo>
                          <a:lnTo>
                            <a:pt x="66" y="63"/>
                          </a:lnTo>
                          <a:lnTo>
                            <a:pt x="68" y="60"/>
                          </a:lnTo>
                          <a:lnTo>
                            <a:pt x="70" y="57"/>
                          </a:lnTo>
                          <a:lnTo>
                            <a:pt x="72" y="53"/>
                          </a:lnTo>
                          <a:lnTo>
                            <a:pt x="73" y="51"/>
                          </a:lnTo>
                          <a:lnTo>
                            <a:pt x="75" y="46"/>
                          </a:lnTo>
                          <a:lnTo>
                            <a:pt x="75" y="42"/>
                          </a:lnTo>
                          <a:lnTo>
                            <a:pt x="75" y="39"/>
                          </a:lnTo>
                          <a:lnTo>
                            <a:pt x="75" y="35"/>
                          </a:lnTo>
                          <a:lnTo>
                            <a:pt x="75" y="31"/>
                          </a:lnTo>
                          <a:lnTo>
                            <a:pt x="73" y="26"/>
                          </a:lnTo>
                          <a:lnTo>
                            <a:pt x="72" y="23"/>
                          </a:lnTo>
                          <a:lnTo>
                            <a:pt x="70" y="20"/>
                          </a:lnTo>
                          <a:lnTo>
                            <a:pt x="68" y="18"/>
                          </a:lnTo>
                          <a:lnTo>
                            <a:pt x="66" y="14"/>
                          </a:lnTo>
                          <a:lnTo>
                            <a:pt x="65" y="12"/>
                          </a:lnTo>
                          <a:lnTo>
                            <a:pt x="61" y="9"/>
                          </a:lnTo>
                          <a:lnTo>
                            <a:pt x="58" y="7"/>
                          </a:lnTo>
                          <a:lnTo>
                            <a:pt x="54" y="4"/>
                          </a:lnTo>
                          <a:lnTo>
                            <a:pt x="52" y="2"/>
                          </a:lnTo>
                          <a:lnTo>
                            <a:pt x="48" y="2"/>
                          </a:lnTo>
                          <a:lnTo>
                            <a:pt x="45" y="1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3" y="0"/>
                          </a:lnTo>
                          <a:lnTo>
                            <a:pt x="29" y="1"/>
                          </a:lnTo>
                          <a:lnTo>
                            <a:pt x="24" y="2"/>
                          </a:lnTo>
                          <a:lnTo>
                            <a:pt x="22" y="2"/>
                          </a:lnTo>
                          <a:lnTo>
                            <a:pt x="19" y="4"/>
                          </a:lnTo>
                          <a:lnTo>
                            <a:pt x="15" y="7"/>
                          </a:lnTo>
                          <a:lnTo>
                            <a:pt x="13" y="9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4" y="18"/>
                          </a:lnTo>
                          <a:lnTo>
                            <a:pt x="3" y="20"/>
                          </a:lnTo>
                          <a:lnTo>
                            <a:pt x="2" y="23"/>
                          </a:lnTo>
                          <a:lnTo>
                            <a:pt x="0" y="26"/>
                          </a:lnTo>
                          <a:lnTo>
                            <a:pt x="0" y="31"/>
                          </a:lnTo>
                          <a:lnTo>
                            <a:pt x="0" y="35"/>
                          </a:lnTo>
                          <a:lnTo>
                            <a:pt x="0" y="39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0" y="51"/>
                          </a:lnTo>
                          <a:lnTo>
                            <a:pt x="2" y="53"/>
                          </a:lnTo>
                          <a:lnTo>
                            <a:pt x="3" y="57"/>
                          </a:lnTo>
                          <a:lnTo>
                            <a:pt x="4" y="60"/>
                          </a:lnTo>
                          <a:lnTo>
                            <a:pt x="7" y="63"/>
                          </a:lnTo>
                          <a:lnTo>
                            <a:pt x="10" y="66"/>
                          </a:lnTo>
                          <a:lnTo>
                            <a:pt x="13" y="69"/>
                          </a:lnTo>
                          <a:lnTo>
                            <a:pt x="15" y="71"/>
                          </a:lnTo>
                          <a:lnTo>
                            <a:pt x="19" y="72"/>
                          </a:lnTo>
                          <a:lnTo>
                            <a:pt x="22" y="75"/>
                          </a:lnTo>
                          <a:lnTo>
                            <a:pt x="24" y="76"/>
                          </a:lnTo>
                          <a:lnTo>
                            <a:pt x="29" y="77"/>
                          </a:lnTo>
                          <a:lnTo>
                            <a:pt x="33" y="78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16" name="Freeform 241"/>
                    <p:cNvSpPr>
                      <a:spLocks/>
                    </p:cNvSpPr>
                    <p:nvPr/>
                  </p:nvSpPr>
                  <p:spPr bwMode="auto">
                    <a:xfrm>
                      <a:off x="5386" y="1906"/>
                      <a:ext cx="26" cy="26"/>
                    </a:xfrm>
                    <a:custGeom>
                      <a:avLst/>
                      <a:gdLst>
                        <a:gd name="T0" fmla="*/ 2 w 77"/>
                        <a:gd name="T1" fmla="*/ 3 h 78"/>
                        <a:gd name="T2" fmla="*/ 2 w 77"/>
                        <a:gd name="T3" fmla="*/ 3 h 78"/>
                        <a:gd name="T4" fmla="*/ 2 w 77"/>
                        <a:gd name="T5" fmla="*/ 3 h 78"/>
                        <a:gd name="T6" fmla="*/ 2 w 77"/>
                        <a:gd name="T7" fmla="*/ 2 h 78"/>
                        <a:gd name="T8" fmla="*/ 3 w 77"/>
                        <a:gd name="T9" fmla="*/ 2 h 78"/>
                        <a:gd name="T10" fmla="*/ 3 w 77"/>
                        <a:gd name="T11" fmla="*/ 2 h 78"/>
                        <a:gd name="T12" fmla="*/ 3 w 77"/>
                        <a:gd name="T13" fmla="*/ 2 h 78"/>
                        <a:gd name="T14" fmla="*/ 3 w 77"/>
                        <a:gd name="T15" fmla="*/ 2 h 78"/>
                        <a:gd name="T16" fmla="*/ 3 w 77"/>
                        <a:gd name="T17" fmla="*/ 1 h 78"/>
                        <a:gd name="T18" fmla="*/ 3 w 77"/>
                        <a:gd name="T19" fmla="*/ 1 h 78"/>
                        <a:gd name="T20" fmla="*/ 3 w 77"/>
                        <a:gd name="T21" fmla="*/ 1 h 78"/>
                        <a:gd name="T22" fmla="*/ 3 w 77"/>
                        <a:gd name="T23" fmla="*/ 1 h 78"/>
                        <a:gd name="T24" fmla="*/ 2 w 77"/>
                        <a:gd name="T25" fmla="*/ 0 h 78"/>
                        <a:gd name="T26" fmla="*/ 2 w 77"/>
                        <a:gd name="T27" fmla="*/ 0 h 78"/>
                        <a:gd name="T28" fmla="*/ 2 w 77"/>
                        <a:gd name="T29" fmla="*/ 0 h 78"/>
                        <a:gd name="T30" fmla="*/ 2 w 77"/>
                        <a:gd name="T31" fmla="*/ 0 h 78"/>
                        <a:gd name="T32" fmla="*/ 1 w 77"/>
                        <a:gd name="T33" fmla="*/ 0 h 78"/>
                        <a:gd name="T34" fmla="*/ 1 w 77"/>
                        <a:gd name="T35" fmla="*/ 0 h 78"/>
                        <a:gd name="T36" fmla="*/ 1 w 77"/>
                        <a:gd name="T37" fmla="*/ 0 h 78"/>
                        <a:gd name="T38" fmla="*/ 0 w 77"/>
                        <a:gd name="T39" fmla="*/ 0 h 78"/>
                        <a:gd name="T40" fmla="*/ 0 w 77"/>
                        <a:gd name="T41" fmla="*/ 1 h 78"/>
                        <a:gd name="T42" fmla="*/ 0 w 77"/>
                        <a:gd name="T43" fmla="*/ 1 h 78"/>
                        <a:gd name="T44" fmla="*/ 0 w 77"/>
                        <a:gd name="T45" fmla="*/ 1 h 78"/>
                        <a:gd name="T46" fmla="*/ 0 w 77"/>
                        <a:gd name="T47" fmla="*/ 1 h 78"/>
                        <a:gd name="T48" fmla="*/ 0 w 77"/>
                        <a:gd name="T49" fmla="*/ 2 h 78"/>
                        <a:gd name="T50" fmla="*/ 0 w 77"/>
                        <a:gd name="T51" fmla="*/ 2 h 78"/>
                        <a:gd name="T52" fmla="*/ 0 w 77"/>
                        <a:gd name="T53" fmla="*/ 2 h 78"/>
                        <a:gd name="T54" fmla="*/ 0 w 77"/>
                        <a:gd name="T55" fmla="*/ 2 h 78"/>
                        <a:gd name="T56" fmla="*/ 0 w 77"/>
                        <a:gd name="T57" fmla="*/ 2 h 78"/>
                        <a:gd name="T58" fmla="*/ 1 w 77"/>
                        <a:gd name="T59" fmla="*/ 3 h 78"/>
                        <a:gd name="T60" fmla="*/ 1 w 77"/>
                        <a:gd name="T61" fmla="*/ 3 h 78"/>
                        <a:gd name="T62" fmla="*/ 1 w 77"/>
                        <a:gd name="T63" fmla="*/ 3 h 78"/>
                        <a:gd name="T64" fmla="*/ 1 w 77"/>
                        <a:gd name="T65" fmla="*/ 3 h 78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7"/>
                        <a:gd name="T100" fmla="*/ 0 h 78"/>
                        <a:gd name="T101" fmla="*/ 77 w 77"/>
                        <a:gd name="T102" fmla="*/ 78 h 78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7" h="78">
                          <a:moveTo>
                            <a:pt x="38" y="78"/>
                          </a:moveTo>
                          <a:lnTo>
                            <a:pt x="41" y="77"/>
                          </a:lnTo>
                          <a:lnTo>
                            <a:pt x="45" y="76"/>
                          </a:lnTo>
                          <a:lnTo>
                            <a:pt x="50" y="76"/>
                          </a:lnTo>
                          <a:lnTo>
                            <a:pt x="53" y="73"/>
                          </a:lnTo>
                          <a:lnTo>
                            <a:pt x="56" y="72"/>
                          </a:lnTo>
                          <a:lnTo>
                            <a:pt x="59" y="70"/>
                          </a:lnTo>
                          <a:lnTo>
                            <a:pt x="63" y="67"/>
                          </a:lnTo>
                          <a:lnTo>
                            <a:pt x="65" y="65"/>
                          </a:lnTo>
                          <a:lnTo>
                            <a:pt x="67" y="63"/>
                          </a:lnTo>
                          <a:lnTo>
                            <a:pt x="70" y="60"/>
                          </a:lnTo>
                          <a:lnTo>
                            <a:pt x="71" y="56"/>
                          </a:lnTo>
                          <a:lnTo>
                            <a:pt x="73" y="53"/>
                          </a:lnTo>
                          <a:lnTo>
                            <a:pt x="74" y="50"/>
                          </a:lnTo>
                          <a:lnTo>
                            <a:pt x="76" y="46"/>
                          </a:lnTo>
                          <a:lnTo>
                            <a:pt x="76" y="42"/>
                          </a:lnTo>
                          <a:lnTo>
                            <a:pt x="77" y="39"/>
                          </a:lnTo>
                          <a:lnTo>
                            <a:pt x="76" y="35"/>
                          </a:lnTo>
                          <a:lnTo>
                            <a:pt x="76" y="29"/>
                          </a:lnTo>
                          <a:lnTo>
                            <a:pt x="74" y="27"/>
                          </a:lnTo>
                          <a:lnTo>
                            <a:pt x="73" y="24"/>
                          </a:lnTo>
                          <a:lnTo>
                            <a:pt x="71" y="20"/>
                          </a:lnTo>
                          <a:lnTo>
                            <a:pt x="70" y="16"/>
                          </a:lnTo>
                          <a:lnTo>
                            <a:pt x="67" y="14"/>
                          </a:lnTo>
                          <a:lnTo>
                            <a:pt x="65" y="12"/>
                          </a:lnTo>
                          <a:lnTo>
                            <a:pt x="63" y="8"/>
                          </a:lnTo>
                          <a:lnTo>
                            <a:pt x="59" y="6"/>
                          </a:lnTo>
                          <a:lnTo>
                            <a:pt x="56" y="5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2" y="2"/>
                          </a:lnTo>
                          <a:lnTo>
                            <a:pt x="20" y="5"/>
                          </a:lnTo>
                          <a:lnTo>
                            <a:pt x="16" y="6"/>
                          </a:lnTo>
                          <a:lnTo>
                            <a:pt x="13" y="8"/>
                          </a:lnTo>
                          <a:lnTo>
                            <a:pt x="10" y="12"/>
                          </a:lnTo>
                          <a:lnTo>
                            <a:pt x="7" y="14"/>
                          </a:lnTo>
                          <a:lnTo>
                            <a:pt x="4" y="16"/>
                          </a:lnTo>
                          <a:lnTo>
                            <a:pt x="3" y="20"/>
                          </a:lnTo>
                          <a:lnTo>
                            <a:pt x="2" y="24"/>
                          </a:lnTo>
                          <a:lnTo>
                            <a:pt x="1" y="27"/>
                          </a:lnTo>
                          <a:lnTo>
                            <a:pt x="0" y="29"/>
                          </a:lnTo>
                          <a:lnTo>
                            <a:pt x="0" y="35"/>
                          </a:lnTo>
                          <a:lnTo>
                            <a:pt x="0" y="39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1" y="50"/>
                          </a:lnTo>
                          <a:lnTo>
                            <a:pt x="2" y="53"/>
                          </a:lnTo>
                          <a:lnTo>
                            <a:pt x="3" y="56"/>
                          </a:lnTo>
                          <a:lnTo>
                            <a:pt x="4" y="60"/>
                          </a:lnTo>
                          <a:lnTo>
                            <a:pt x="7" y="63"/>
                          </a:lnTo>
                          <a:lnTo>
                            <a:pt x="10" y="65"/>
                          </a:lnTo>
                          <a:lnTo>
                            <a:pt x="13" y="67"/>
                          </a:lnTo>
                          <a:lnTo>
                            <a:pt x="16" y="70"/>
                          </a:lnTo>
                          <a:lnTo>
                            <a:pt x="20" y="72"/>
                          </a:lnTo>
                          <a:lnTo>
                            <a:pt x="22" y="73"/>
                          </a:lnTo>
                          <a:lnTo>
                            <a:pt x="26" y="76"/>
                          </a:lnTo>
                          <a:lnTo>
                            <a:pt x="31" y="76"/>
                          </a:lnTo>
                          <a:lnTo>
                            <a:pt x="34" y="77"/>
                          </a:lnTo>
                          <a:lnTo>
                            <a:pt x="38" y="7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17" name="Freeform 242"/>
                    <p:cNvSpPr>
                      <a:spLocks/>
                    </p:cNvSpPr>
                    <p:nvPr/>
                  </p:nvSpPr>
                  <p:spPr bwMode="auto">
                    <a:xfrm>
                      <a:off x="5438" y="1906"/>
                      <a:ext cx="27" cy="25"/>
                    </a:xfrm>
                    <a:custGeom>
                      <a:avLst/>
                      <a:gdLst>
                        <a:gd name="T0" fmla="*/ 2 w 79"/>
                        <a:gd name="T1" fmla="*/ 3 h 76"/>
                        <a:gd name="T2" fmla="*/ 2 w 79"/>
                        <a:gd name="T3" fmla="*/ 3 h 76"/>
                        <a:gd name="T4" fmla="*/ 2 w 79"/>
                        <a:gd name="T5" fmla="*/ 3 h 76"/>
                        <a:gd name="T6" fmla="*/ 3 w 79"/>
                        <a:gd name="T7" fmla="*/ 2 h 76"/>
                        <a:gd name="T8" fmla="*/ 3 w 79"/>
                        <a:gd name="T9" fmla="*/ 2 h 76"/>
                        <a:gd name="T10" fmla="*/ 3 w 79"/>
                        <a:gd name="T11" fmla="*/ 2 h 76"/>
                        <a:gd name="T12" fmla="*/ 3 w 79"/>
                        <a:gd name="T13" fmla="*/ 2 h 76"/>
                        <a:gd name="T14" fmla="*/ 3 w 79"/>
                        <a:gd name="T15" fmla="*/ 1 h 76"/>
                        <a:gd name="T16" fmla="*/ 3 w 79"/>
                        <a:gd name="T17" fmla="*/ 1 h 76"/>
                        <a:gd name="T18" fmla="*/ 3 w 79"/>
                        <a:gd name="T19" fmla="*/ 1 h 76"/>
                        <a:gd name="T20" fmla="*/ 3 w 79"/>
                        <a:gd name="T21" fmla="*/ 1 h 76"/>
                        <a:gd name="T22" fmla="*/ 3 w 79"/>
                        <a:gd name="T23" fmla="*/ 0 h 76"/>
                        <a:gd name="T24" fmla="*/ 3 w 79"/>
                        <a:gd name="T25" fmla="*/ 0 h 76"/>
                        <a:gd name="T26" fmla="*/ 2 w 79"/>
                        <a:gd name="T27" fmla="*/ 0 h 76"/>
                        <a:gd name="T28" fmla="*/ 2 w 79"/>
                        <a:gd name="T29" fmla="*/ 0 h 76"/>
                        <a:gd name="T30" fmla="*/ 2 w 79"/>
                        <a:gd name="T31" fmla="*/ 0 h 76"/>
                        <a:gd name="T32" fmla="*/ 1 w 79"/>
                        <a:gd name="T33" fmla="*/ 0 h 76"/>
                        <a:gd name="T34" fmla="*/ 1 w 79"/>
                        <a:gd name="T35" fmla="*/ 0 h 76"/>
                        <a:gd name="T36" fmla="*/ 1 w 79"/>
                        <a:gd name="T37" fmla="*/ 0 h 76"/>
                        <a:gd name="T38" fmla="*/ 1 w 79"/>
                        <a:gd name="T39" fmla="*/ 0 h 76"/>
                        <a:gd name="T40" fmla="*/ 0 w 79"/>
                        <a:gd name="T41" fmla="*/ 0 h 76"/>
                        <a:gd name="T42" fmla="*/ 0 w 79"/>
                        <a:gd name="T43" fmla="*/ 1 h 76"/>
                        <a:gd name="T44" fmla="*/ 0 w 79"/>
                        <a:gd name="T45" fmla="*/ 1 h 76"/>
                        <a:gd name="T46" fmla="*/ 0 w 79"/>
                        <a:gd name="T47" fmla="*/ 1 h 76"/>
                        <a:gd name="T48" fmla="*/ 0 w 79"/>
                        <a:gd name="T49" fmla="*/ 1 h 76"/>
                        <a:gd name="T50" fmla="*/ 0 w 79"/>
                        <a:gd name="T51" fmla="*/ 2 h 76"/>
                        <a:gd name="T52" fmla="*/ 0 w 79"/>
                        <a:gd name="T53" fmla="*/ 2 h 76"/>
                        <a:gd name="T54" fmla="*/ 0 w 79"/>
                        <a:gd name="T55" fmla="*/ 2 h 76"/>
                        <a:gd name="T56" fmla="*/ 1 w 79"/>
                        <a:gd name="T57" fmla="*/ 2 h 76"/>
                        <a:gd name="T58" fmla="*/ 1 w 79"/>
                        <a:gd name="T59" fmla="*/ 3 h 76"/>
                        <a:gd name="T60" fmla="*/ 1 w 79"/>
                        <a:gd name="T61" fmla="*/ 3 h 76"/>
                        <a:gd name="T62" fmla="*/ 1 w 79"/>
                        <a:gd name="T63" fmla="*/ 3 h 76"/>
                        <a:gd name="T64" fmla="*/ 2 w 79"/>
                        <a:gd name="T65" fmla="*/ 3 h 7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9"/>
                        <a:gd name="T100" fmla="*/ 0 h 76"/>
                        <a:gd name="T101" fmla="*/ 79 w 79"/>
                        <a:gd name="T102" fmla="*/ 76 h 76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9" h="76">
                          <a:moveTo>
                            <a:pt x="40" y="76"/>
                          </a:moveTo>
                          <a:lnTo>
                            <a:pt x="43" y="76"/>
                          </a:lnTo>
                          <a:lnTo>
                            <a:pt x="47" y="76"/>
                          </a:lnTo>
                          <a:lnTo>
                            <a:pt x="50" y="73"/>
                          </a:lnTo>
                          <a:lnTo>
                            <a:pt x="54" y="73"/>
                          </a:lnTo>
                          <a:lnTo>
                            <a:pt x="56" y="71"/>
                          </a:lnTo>
                          <a:lnTo>
                            <a:pt x="61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9" y="61"/>
                          </a:lnTo>
                          <a:lnTo>
                            <a:pt x="72" y="58"/>
                          </a:lnTo>
                          <a:lnTo>
                            <a:pt x="73" y="56"/>
                          </a:lnTo>
                          <a:lnTo>
                            <a:pt x="74" y="53"/>
                          </a:lnTo>
                          <a:lnTo>
                            <a:pt x="76" y="48"/>
                          </a:lnTo>
                          <a:lnTo>
                            <a:pt x="76" y="45"/>
                          </a:lnTo>
                          <a:lnTo>
                            <a:pt x="77" y="40"/>
                          </a:lnTo>
                          <a:lnTo>
                            <a:pt x="79" y="38"/>
                          </a:lnTo>
                          <a:lnTo>
                            <a:pt x="77" y="33"/>
                          </a:lnTo>
                          <a:lnTo>
                            <a:pt x="76" y="29"/>
                          </a:lnTo>
                          <a:lnTo>
                            <a:pt x="76" y="25"/>
                          </a:lnTo>
                          <a:lnTo>
                            <a:pt x="74" y="22"/>
                          </a:lnTo>
                          <a:lnTo>
                            <a:pt x="73" y="19"/>
                          </a:lnTo>
                          <a:lnTo>
                            <a:pt x="72" y="15"/>
                          </a:lnTo>
                          <a:lnTo>
                            <a:pt x="69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1" y="5"/>
                          </a:lnTo>
                          <a:lnTo>
                            <a:pt x="56" y="3"/>
                          </a:lnTo>
                          <a:lnTo>
                            <a:pt x="54" y="2"/>
                          </a:lnTo>
                          <a:lnTo>
                            <a:pt x="50" y="0"/>
                          </a:lnTo>
                          <a:lnTo>
                            <a:pt x="47" y="0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5" y="0"/>
                          </a:lnTo>
                          <a:lnTo>
                            <a:pt x="31" y="0"/>
                          </a:lnTo>
                          <a:lnTo>
                            <a:pt x="28" y="0"/>
                          </a:lnTo>
                          <a:lnTo>
                            <a:pt x="24" y="2"/>
                          </a:lnTo>
                          <a:lnTo>
                            <a:pt x="21" y="3"/>
                          </a:lnTo>
                          <a:lnTo>
                            <a:pt x="17" y="5"/>
                          </a:lnTo>
                          <a:lnTo>
                            <a:pt x="15" y="7"/>
                          </a:lnTo>
                          <a:lnTo>
                            <a:pt x="12" y="10"/>
                          </a:lnTo>
                          <a:lnTo>
                            <a:pt x="9" y="13"/>
                          </a:lnTo>
                          <a:lnTo>
                            <a:pt x="6" y="15"/>
                          </a:lnTo>
                          <a:lnTo>
                            <a:pt x="5" y="19"/>
                          </a:lnTo>
                          <a:lnTo>
                            <a:pt x="3" y="22"/>
                          </a:lnTo>
                          <a:lnTo>
                            <a:pt x="2" y="25"/>
                          </a:lnTo>
                          <a:lnTo>
                            <a:pt x="0" y="29"/>
                          </a:lnTo>
                          <a:lnTo>
                            <a:pt x="0" y="33"/>
                          </a:lnTo>
                          <a:lnTo>
                            <a:pt x="0" y="38"/>
                          </a:lnTo>
                          <a:lnTo>
                            <a:pt x="0" y="40"/>
                          </a:lnTo>
                          <a:lnTo>
                            <a:pt x="0" y="45"/>
                          </a:lnTo>
                          <a:lnTo>
                            <a:pt x="2" y="48"/>
                          </a:lnTo>
                          <a:lnTo>
                            <a:pt x="3" y="53"/>
                          </a:lnTo>
                          <a:lnTo>
                            <a:pt x="5" y="56"/>
                          </a:lnTo>
                          <a:lnTo>
                            <a:pt x="6" y="58"/>
                          </a:lnTo>
                          <a:lnTo>
                            <a:pt x="9" y="61"/>
                          </a:lnTo>
                          <a:lnTo>
                            <a:pt x="12" y="65"/>
                          </a:lnTo>
                          <a:lnTo>
                            <a:pt x="15" y="67"/>
                          </a:lnTo>
                          <a:lnTo>
                            <a:pt x="17" y="70"/>
                          </a:lnTo>
                          <a:lnTo>
                            <a:pt x="21" y="71"/>
                          </a:lnTo>
                          <a:lnTo>
                            <a:pt x="24" y="73"/>
                          </a:lnTo>
                          <a:lnTo>
                            <a:pt x="28" y="73"/>
                          </a:lnTo>
                          <a:lnTo>
                            <a:pt x="31" y="76"/>
                          </a:lnTo>
                          <a:lnTo>
                            <a:pt x="35" y="76"/>
                          </a:lnTo>
                          <a:lnTo>
                            <a:pt x="40" y="7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18" name="Freeform 243"/>
                    <p:cNvSpPr>
                      <a:spLocks/>
                    </p:cNvSpPr>
                    <p:nvPr/>
                  </p:nvSpPr>
                  <p:spPr bwMode="auto">
                    <a:xfrm>
                      <a:off x="5487" y="1905"/>
                      <a:ext cx="27" cy="26"/>
                    </a:xfrm>
                    <a:custGeom>
                      <a:avLst/>
                      <a:gdLst>
                        <a:gd name="T0" fmla="*/ 2 w 79"/>
                        <a:gd name="T1" fmla="*/ 3 h 79"/>
                        <a:gd name="T2" fmla="*/ 2 w 79"/>
                        <a:gd name="T3" fmla="*/ 3 h 79"/>
                        <a:gd name="T4" fmla="*/ 2 w 79"/>
                        <a:gd name="T5" fmla="*/ 3 h 79"/>
                        <a:gd name="T6" fmla="*/ 3 w 79"/>
                        <a:gd name="T7" fmla="*/ 2 h 79"/>
                        <a:gd name="T8" fmla="*/ 3 w 79"/>
                        <a:gd name="T9" fmla="*/ 2 h 79"/>
                        <a:gd name="T10" fmla="*/ 3 w 79"/>
                        <a:gd name="T11" fmla="*/ 2 h 79"/>
                        <a:gd name="T12" fmla="*/ 3 w 79"/>
                        <a:gd name="T13" fmla="*/ 2 h 79"/>
                        <a:gd name="T14" fmla="*/ 3 w 79"/>
                        <a:gd name="T15" fmla="*/ 2 h 79"/>
                        <a:gd name="T16" fmla="*/ 3 w 79"/>
                        <a:gd name="T17" fmla="*/ 1 h 79"/>
                        <a:gd name="T18" fmla="*/ 3 w 79"/>
                        <a:gd name="T19" fmla="*/ 1 h 79"/>
                        <a:gd name="T20" fmla="*/ 3 w 79"/>
                        <a:gd name="T21" fmla="*/ 1 h 79"/>
                        <a:gd name="T22" fmla="*/ 3 w 79"/>
                        <a:gd name="T23" fmla="*/ 1 h 79"/>
                        <a:gd name="T24" fmla="*/ 3 w 79"/>
                        <a:gd name="T25" fmla="*/ 0 h 79"/>
                        <a:gd name="T26" fmla="*/ 2 w 79"/>
                        <a:gd name="T27" fmla="*/ 0 h 79"/>
                        <a:gd name="T28" fmla="*/ 2 w 79"/>
                        <a:gd name="T29" fmla="*/ 0 h 79"/>
                        <a:gd name="T30" fmla="*/ 2 w 79"/>
                        <a:gd name="T31" fmla="*/ 0 h 79"/>
                        <a:gd name="T32" fmla="*/ 1 w 79"/>
                        <a:gd name="T33" fmla="*/ 0 h 79"/>
                        <a:gd name="T34" fmla="*/ 1 w 79"/>
                        <a:gd name="T35" fmla="*/ 0 h 79"/>
                        <a:gd name="T36" fmla="*/ 1 w 79"/>
                        <a:gd name="T37" fmla="*/ 0 h 79"/>
                        <a:gd name="T38" fmla="*/ 1 w 79"/>
                        <a:gd name="T39" fmla="*/ 0 h 79"/>
                        <a:gd name="T40" fmla="*/ 0 w 79"/>
                        <a:gd name="T41" fmla="*/ 1 h 79"/>
                        <a:gd name="T42" fmla="*/ 0 w 79"/>
                        <a:gd name="T43" fmla="*/ 1 h 79"/>
                        <a:gd name="T44" fmla="*/ 0 w 79"/>
                        <a:gd name="T45" fmla="*/ 1 h 79"/>
                        <a:gd name="T46" fmla="*/ 0 w 79"/>
                        <a:gd name="T47" fmla="*/ 1 h 79"/>
                        <a:gd name="T48" fmla="*/ 0 w 79"/>
                        <a:gd name="T49" fmla="*/ 2 h 79"/>
                        <a:gd name="T50" fmla="*/ 0 w 79"/>
                        <a:gd name="T51" fmla="*/ 2 h 79"/>
                        <a:gd name="T52" fmla="*/ 0 w 79"/>
                        <a:gd name="T53" fmla="*/ 2 h 79"/>
                        <a:gd name="T54" fmla="*/ 0 w 79"/>
                        <a:gd name="T55" fmla="*/ 2 h 79"/>
                        <a:gd name="T56" fmla="*/ 1 w 79"/>
                        <a:gd name="T57" fmla="*/ 2 h 79"/>
                        <a:gd name="T58" fmla="*/ 1 w 79"/>
                        <a:gd name="T59" fmla="*/ 3 h 79"/>
                        <a:gd name="T60" fmla="*/ 1 w 79"/>
                        <a:gd name="T61" fmla="*/ 3 h 79"/>
                        <a:gd name="T62" fmla="*/ 1 w 79"/>
                        <a:gd name="T63" fmla="*/ 3 h 79"/>
                        <a:gd name="T64" fmla="*/ 2 w 79"/>
                        <a:gd name="T65" fmla="*/ 3 h 79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9"/>
                        <a:gd name="T100" fmla="*/ 0 h 79"/>
                        <a:gd name="T101" fmla="*/ 79 w 79"/>
                        <a:gd name="T102" fmla="*/ 79 h 79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9" h="79">
                          <a:moveTo>
                            <a:pt x="40" y="79"/>
                          </a:moveTo>
                          <a:lnTo>
                            <a:pt x="43" y="79"/>
                          </a:lnTo>
                          <a:lnTo>
                            <a:pt x="47" y="78"/>
                          </a:lnTo>
                          <a:lnTo>
                            <a:pt x="52" y="76"/>
                          </a:lnTo>
                          <a:lnTo>
                            <a:pt x="54" y="75"/>
                          </a:lnTo>
                          <a:lnTo>
                            <a:pt x="57" y="73"/>
                          </a:lnTo>
                          <a:lnTo>
                            <a:pt x="61" y="70"/>
                          </a:lnTo>
                          <a:lnTo>
                            <a:pt x="63" y="68"/>
                          </a:lnTo>
                          <a:lnTo>
                            <a:pt x="67" y="67"/>
                          </a:lnTo>
                          <a:lnTo>
                            <a:pt x="69" y="63"/>
                          </a:lnTo>
                          <a:lnTo>
                            <a:pt x="72" y="61"/>
                          </a:lnTo>
                          <a:lnTo>
                            <a:pt x="73" y="59"/>
                          </a:lnTo>
                          <a:lnTo>
                            <a:pt x="75" y="55"/>
                          </a:lnTo>
                          <a:lnTo>
                            <a:pt x="76" y="50"/>
                          </a:lnTo>
                          <a:lnTo>
                            <a:pt x="78" y="48"/>
                          </a:lnTo>
                          <a:lnTo>
                            <a:pt x="78" y="43"/>
                          </a:lnTo>
                          <a:lnTo>
                            <a:pt x="79" y="41"/>
                          </a:lnTo>
                          <a:lnTo>
                            <a:pt x="78" y="35"/>
                          </a:lnTo>
                          <a:lnTo>
                            <a:pt x="78" y="31"/>
                          </a:lnTo>
                          <a:lnTo>
                            <a:pt x="76" y="28"/>
                          </a:lnTo>
                          <a:lnTo>
                            <a:pt x="75" y="25"/>
                          </a:lnTo>
                          <a:lnTo>
                            <a:pt x="73" y="21"/>
                          </a:lnTo>
                          <a:lnTo>
                            <a:pt x="72" y="18"/>
                          </a:lnTo>
                          <a:lnTo>
                            <a:pt x="69" y="15"/>
                          </a:lnTo>
                          <a:lnTo>
                            <a:pt x="67" y="12"/>
                          </a:lnTo>
                          <a:lnTo>
                            <a:pt x="63" y="10"/>
                          </a:lnTo>
                          <a:lnTo>
                            <a:pt x="61" y="8"/>
                          </a:lnTo>
                          <a:lnTo>
                            <a:pt x="57" y="5"/>
                          </a:lnTo>
                          <a:lnTo>
                            <a:pt x="54" y="4"/>
                          </a:lnTo>
                          <a:lnTo>
                            <a:pt x="52" y="3"/>
                          </a:lnTo>
                          <a:lnTo>
                            <a:pt x="47" y="2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6" y="0"/>
                          </a:lnTo>
                          <a:lnTo>
                            <a:pt x="31" y="2"/>
                          </a:lnTo>
                          <a:lnTo>
                            <a:pt x="28" y="3"/>
                          </a:lnTo>
                          <a:lnTo>
                            <a:pt x="24" y="4"/>
                          </a:lnTo>
                          <a:lnTo>
                            <a:pt x="21" y="5"/>
                          </a:lnTo>
                          <a:lnTo>
                            <a:pt x="18" y="8"/>
                          </a:lnTo>
                          <a:lnTo>
                            <a:pt x="15" y="10"/>
                          </a:lnTo>
                          <a:lnTo>
                            <a:pt x="12" y="12"/>
                          </a:lnTo>
                          <a:lnTo>
                            <a:pt x="10" y="15"/>
                          </a:lnTo>
                          <a:lnTo>
                            <a:pt x="8" y="18"/>
                          </a:lnTo>
                          <a:lnTo>
                            <a:pt x="5" y="21"/>
                          </a:lnTo>
                          <a:lnTo>
                            <a:pt x="4" y="25"/>
                          </a:lnTo>
                          <a:lnTo>
                            <a:pt x="3" y="28"/>
                          </a:lnTo>
                          <a:lnTo>
                            <a:pt x="2" y="31"/>
                          </a:lnTo>
                          <a:lnTo>
                            <a:pt x="0" y="35"/>
                          </a:lnTo>
                          <a:lnTo>
                            <a:pt x="0" y="41"/>
                          </a:lnTo>
                          <a:lnTo>
                            <a:pt x="0" y="43"/>
                          </a:lnTo>
                          <a:lnTo>
                            <a:pt x="2" y="48"/>
                          </a:lnTo>
                          <a:lnTo>
                            <a:pt x="3" y="50"/>
                          </a:lnTo>
                          <a:lnTo>
                            <a:pt x="4" y="55"/>
                          </a:lnTo>
                          <a:lnTo>
                            <a:pt x="5" y="59"/>
                          </a:lnTo>
                          <a:lnTo>
                            <a:pt x="8" y="61"/>
                          </a:lnTo>
                          <a:lnTo>
                            <a:pt x="10" y="63"/>
                          </a:lnTo>
                          <a:lnTo>
                            <a:pt x="12" y="67"/>
                          </a:lnTo>
                          <a:lnTo>
                            <a:pt x="15" y="68"/>
                          </a:lnTo>
                          <a:lnTo>
                            <a:pt x="18" y="70"/>
                          </a:lnTo>
                          <a:lnTo>
                            <a:pt x="21" y="73"/>
                          </a:lnTo>
                          <a:lnTo>
                            <a:pt x="24" y="75"/>
                          </a:lnTo>
                          <a:lnTo>
                            <a:pt x="28" y="76"/>
                          </a:lnTo>
                          <a:lnTo>
                            <a:pt x="31" y="78"/>
                          </a:lnTo>
                          <a:lnTo>
                            <a:pt x="36" y="79"/>
                          </a:lnTo>
                          <a:lnTo>
                            <a:pt x="40" y="7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19" name="Freeform 244"/>
                    <p:cNvSpPr>
                      <a:spLocks/>
                    </p:cNvSpPr>
                    <p:nvPr/>
                  </p:nvSpPr>
                  <p:spPr bwMode="auto">
                    <a:xfrm>
                      <a:off x="5536" y="1906"/>
                      <a:ext cx="26" cy="25"/>
                    </a:xfrm>
                    <a:custGeom>
                      <a:avLst/>
                      <a:gdLst>
                        <a:gd name="T0" fmla="*/ 2 w 78"/>
                        <a:gd name="T1" fmla="*/ 3 h 76"/>
                        <a:gd name="T2" fmla="*/ 2 w 78"/>
                        <a:gd name="T3" fmla="*/ 3 h 76"/>
                        <a:gd name="T4" fmla="*/ 2 w 78"/>
                        <a:gd name="T5" fmla="*/ 3 h 76"/>
                        <a:gd name="T6" fmla="*/ 2 w 78"/>
                        <a:gd name="T7" fmla="*/ 2 h 76"/>
                        <a:gd name="T8" fmla="*/ 3 w 78"/>
                        <a:gd name="T9" fmla="*/ 2 h 76"/>
                        <a:gd name="T10" fmla="*/ 3 w 78"/>
                        <a:gd name="T11" fmla="*/ 2 h 76"/>
                        <a:gd name="T12" fmla="*/ 3 w 78"/>
                        <a:gd name="T13" fmla="*/ 2 h 76"/>
                        <a:gd name="T14" fmla="*/ 3 w 78"/>
                        <a:gd name="T15" fmla="*/ 1 h 76"/>
                        <a:gd name="T16" fmla="*/ 3 w 78"/>
                        <a:gd name="T17" fmla="*/ 1 h 76"/>
                        <a:gd name="T18" fmla="*/ 3 w 78"/>
                        <a:gd name="T19" fmla="*/ 1 h 76"/>
                        <a:gd name="T20" fmla="*/ 3 w 78"/>
                        <a:gd name="T21" fmla="*/ 1 h 76"/>
                        <a:gd name="T22" fmla="*/ 3 w 78"/>
                        <a:gd name="T23" fmla="*/ 0 h 76"/>
                        <a:gd name="T24" fmla="*/ 2 w 78"/>
                        <a:gd name="T25" fmla="*/ 0 h 76"/>
                        <a:gd name="T26" fmla="*/ 2 w 78"/>
                        <a:gd name="T27" fmla="*/ 0 h 76"/>
                        <a:gd name="T28" fmla="*/ 2 w 78"/>
                        <a:gd name="T29" fmla="*/ 0 h 76"/>
                        <a:gd name="T30" fmla="*/ 2 w 78"/>
                        <a:gd name="T31" fmla="*/ 0 h 76"/>
                        <a:gd name="T32" fmla="*/ 1 w 78"/>
                        <a:gd name="T33" fmla="*/ 0 h 76"/>
                        <a:gd name="T34" fmla="*/ 1 w 78"/>
                        <a:gd name="T35" fmla="*/ 0 h 76"/>
                        <a:gd name="T36" fmla="*/ 1 w 78"/>
                        <a:gd name="T37" fmla="*/ 0 h 76"/>
                        <a:gd name="T38" fmla="*/ 0 w 78"/>
                        <a:gd name="T39" fmla="*/ 0 h 76"/>
                        <a:gd name="T40" fmla="*/ 0 w 78"/>
                        <a:gd name="T41" fmla="*/ 0 h 76"/>
                        <a:gd name="T42" fmla="*/ 0 w 78"/>
                        <a:gd name="T43" fmla="*/ 1 h 76"/>
                        <a:gd name="T44" fmla="*/ 0 w 78"/>
                        <a:gd name="T45" fmla="*/ 1 h 76"/>
                        <a:gd name="T46" fmla="*/ 0 w 78"/>
                        <a:gd name="T47" fmla="*/ 1 h 76"/>
                        <a:gd name="T48" fmla="*/ 0 w 78"/>
                        <a:gd name="T49" fmla="*/ 1 h 76"/>
                        <a:gd name="T50" fmla="*/ 0 w 78"/>
                        <a:gd name="T51" fmla="*/ 2 h 76"/>
                        <a:gd name="T52" fmla="*/ 0 w 78"/>
                        <a:gd name="T53" fmla="*/ 2 h 76"/>
                        <a:gd name="T54" fmla="*/ 0 w 78"/>
                        <a:gd name="T55" fmla="*/ 2 h 76"/>
                        <a:gd name="T56" fmla="*/ 0 w 78"/>
                        <a:gd name="T57" fmla="*/ 2 h 76"/>
                        <a:gd name="T58" fmla="*/ 1 w 78"/>
                        <a:gd name="T59" fmla="*/ 3 h 76"/>
                        <a:gd name="T60" fmla="*/ 1 w 78"/>
                        <a:gd name="T61" fmla="*/ 3 h 76"/>
                        <a:gd name="T62" fmla="*/ 1 w 78"/>
                        <a:gd name="T63" fmla="*/ 3 h 76"/>
                        <a:gd name="T64" fmla="*/ 1 w 78"/>
                        <a:gd name="T65" fmla="*/ 3 h 7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8"/>
                        <a:gd name="T100" fmla="*/ 0 h 76"/>
                        <a:gd name="T101" fmla="*/ 78 w 78"/>
                        <a:gd name="T102" fmla="*/ 76 h 76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8" h="76">
                          <a:moveTo>
                            <a:pt x="40" y="76"/>
                          </a:moveTo>
                          <a:lnTo>
                            <a:pt x="43" y="76"/>
                          </a:lnTo>
                          <a:lnTo>
                            <a:pt x="47" y="76"/>
                          </a:lnTo>
                          <a:lnTo>
                            <a:pt x="50" y="73"/>
                          </a:lnTo>
                          <a:lnTo>
                            <a:pt x="54" y="73"/>
                          </a:lnTo>
                          <a:lnTo>
                            <a:pt x="57" y="71"/>
                          </a:lnTo>
                          <a:lnTo>
                            <a:pt x="60" y="70"/>
                          </a:lnTo>
                          <a:lnTo>
                            <a:pt x="63" y="67"/>
                          </a:lnTo>
                          <a:lnTo>
                            <a:pt x="67" y="65"/>
                          </a:lnTo>
                          <a:lnTo>
                            <a:pt x="68" y="63"/>
                          </a:lnTo>
                          <a:lnTo>
                            <a:pt x="70" y="59"/>
                          </a:lnTo>
                          <a:lnTo>
                            <a:pt x="73" y="56"/>
                          </a:lnTo>
                          <a:lnTo>
                            <a:pt x="75" y="53"/>
                          </a:lnTo>
                          <a:lnTo>
                            <a:pt x="75" y="50"/>
                          </a:lnTo>
                          <a:lnTo>
                            <a:pt x="78" y="45"/>
                          </a:lnTo>
                          <a:lnTo>
                            <a:pt x="78" y="41"/>
                          </a:lnTo>
                          <a:lnTo>
                            <a:pt x="78" y="38"/>
                          </a:lnTo>
                          <a:lnTo>
                            <a:pt x="78" y="34"/>
                          </a:lnTo>
                          <a:lnTo>
                            <a:pt x="78" y="29"/>
                          </a:lnTo>
                          <a:lnTo>
                            <a:pt x="75" y="26"/>
                          </a:lnTo>
                          <a:lnTo>
                            <a:pt x="75" y="22"/>
                          </a:lnTo>
                          <a:lnTo>
                            <a:pt x="73" y="19"/>
                          </a:lnTo>
                          <a:lnTo>
                            <a:pt x="70" y="15"/>
                          </a:lnTo>
                          <a:lnTo>
                            <a:pt x="68" y="13"/>
                          </a:lnTo>
                          <a:lnTo>
                            <a:pt x="67" y="10"/>
                          </a:lnTo>
                          <a:lnTo>
                            <a:pt x="63" y="7"/>
                          </a:lnTo>
                          <a:lnTo>
                            <a:pt x="60" y="6"/>
                          </a:lnTo>
                          <a:lnTo>
                            <a:pt x="57" y="3"/>
                          </a:lnTo>
                          <a:lnTo>
                            <a:pt x="54" y="2"/>
                          </a:lnTo>
                          <a:lnTo>
                            <a:pt x="50" y="1"/>
                          </a:lnTo>
                          <a:lnTo>
                            <a:pt x="47" y="0"/>
                          </a:lnTo>
                          <a:lnTo>
                            <a:pt x="43" y="0"/>
                          </a:lnTo>
                          <a:lnTo>
                            <a:pt x="40" y="0"/>
                          </a:lnTo>
                          <a:lnTo>
                            <a:pt x="35" y="0"/>
                          </a:lnTo>
                          <a:lnTo>
                            <a:pt x="31" y="0"/>
                          </a:lnTo>
                          <a:lnTo>
                            <a:pt x="27" y="1"/>
                          </a:lnTo>
                          <a:lnTo>
                            <a:pt x="24" y="2"/>
                          </a:lnTo>
                          <a:lnTo>
                            <a:pt x="21" y="3"/>
                          </a:lnTo>
                          <a:lnTo>
                            <a:pt x="17" y="6"/>
                          </a:lnTo>
                          <a:lnTo>
                            <a:pt x="13" y="7"/>
                          </a:lnTo>
                          <a:lnTo>
                            <a:pt x="11" y="10"/>
                          </a:lnTo>
                          <a:lnTo>
                            <a:pt x="9" y="13"/>
                          </a:lnTo>
                          <a:lnTo>
                            <a:pt x="6" y="15"/>
                          </a:lnTo>
                          <a:lnTo>
                            <a:pt x="4" y="19"/>
                          </a:lnTo>
                          <a:lnTo>
                            <a:pt x="4" y="22"/>
                          </a:lnTo>
                          <a:lnTo>
                            <a:pt x="2" y="26"/>
                          </a:lnTo>
                          <a:lnTo>
                            <a:pt x="2" y="29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2" y="45"/>
                          </a:lnTo>
                          <a:lnTo>
                            <a:pt x="2" y="50"/>
                          </a:lnTo>
                          <a:lnTo>
                            <a:pt x="4" y="53"/>
                          </a:lnTo>
                          <a:lnTo>
                            <a:pt x="4" y="56"/>
                          </a:lnTo>
                          <a:lnTo>
                            <a:pt x="6" y="59"/>
                          </a:lnTo>
                          <a:lnTo>
                            <a:pt x="9" y="63"/>
                          </a:lnTo>
                          <a:lnTo>
                            <a:pt x="11" y="65"/>
                          </a:lnTo>
                          <a:lnTo>
                            <a:pt x="13" y="67"/>
                          </a:lnTo>
                          <a:lnTo>
                            <a:pt x="17" y="70"/>
                          </a:lnTo>
                          <a:lnTo>
                            <a:pt x="21" y="71"/>
                          </a:lnTo>
                          <a:lnTo>
                            <a:pt x="24" y="73"/>
                          </a:lnTo>
                          <a:lnTo>
                            <a:pt x="27" y="73"/>
                          </a:lnTo>
                          <a:lnTo>
                            <a:pt x="31" y="76"/>
                          </a:lnTo>
                          <a:lnTo>
                            <a:pt x="35" y="76"/>
                          </a:lnTo>
                          <a:lnTo>
                            <a:pt x="40" y="7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20" name="Freeform 245"/>
                    <p:cNvSpPr>
                      <a:spLocks/>
                    </p:cNvSpPr>
                    <p:nvPr/>
                  </p:nvSpPr>
                  <p:spPr bwMode="auto">
                    <a:xfrm>
                      <a:off x="5588" y="1906"/>
                      <a:ext cx="26" cy="26"/>
                    </a:xfrm>
                    <a:custGeom>
                      <a:avLst/>
                      <a:gdLst>
                        <a:gd name="T0" fmla="*/ 2 w 78"/>
                        <a:gd name="T1" fmla="*/ 3 h 77"/>
                        <a:gd name="T2" fmla="*/ 2 w 78"/>
                        <a:gd name="T3" fmla="*/ 3 h 77"/>
                        <a:gd name="T4" fmla="*/ 2 w 78"/>
                        <a:gd name="T5" fmla="*/ 3 h 77"/>
                        <a:gd name="T6" fmla="*/ 2 w 78"/>
                        <a:gd name="T7" fmla="*/ 2 h 77"/>
                        <a:gd name="T8" fmla="*/ 2 w 78"/>
                        <a:gd name="T9" fmla="*/ 2 h 77"/>
                        <a:gd name="T10" fmla="*/ 3 w 78"/>
                        <a:gd name="T11" fmla="*/ 2 h 77"/>
                        <a:gd name="T12" fmla="*/ 3 w 78"/>
                        <a:gd name="T13" fmla="*/ 2 h 77"/>
                        <a:gd name="T14" fmla="*/ 3 w 78"/>
                        <a:gd name="T15" fmla="*/ 2 h 77"/>
                        <a:gd name="T16" fmla="*/ 3 w 78"/>
                        <a:gd name="T17" fmla="*/ 1 h 77"/>
                        <a:gd name="T18" fmla="*/ 3 w 78"/>
                        <a:gd name="T19" fmla="*/ 1 h 77"/>
                        <a:gd name="T20" fmla="*/ 3 w 78"/>
                        <a:gd name="T21" fmla="*/ 1 h 77"/>
                        <a:gd name="T22" fmla="*/ 2 w 78"/>
                        <a:gd name="T23" fmla="*/ 0 h 77"/>
                        <a:gd name="T24" fmla="*/ 2 w 78"/>
                        <a:gd name="T25" fmla="*/ 0 h 77"/>
                        <a:gd name="T26" fmla="*/ 2 w 78"/>
                        <a:gd name="T27" fmla="*/ 0 h 77"/>
                        <a:gd name="T28" fmla="*/ 2 w 78"/>
                        <a:gd name="T29" fmla="*/ 0 h 77"/>
                        <a:gd name="T30" fmla="*/ 2 w 78"/>
                        <a:gd name="T31" fmla="*/ 0 h 77"/>
                        <a:gd name="T32" fmla="*/ 1 w 78"/>
                        <a:gd name="T33" fmla="*/ 0 h 77"/>
                        <a:gd name="T34" fmla="*/ 1 w 78"/>
                        <a:gd name="T35" fmla="*/ 0 h 77"/>
                        <a:gd name="T36" fmla="*/ 1 w 78"/>
                        <a:gd name="T37" fmla="*/ 0 h 77"/>
                        <a:gd name="T38" fmla="*/ 0 w 78"/>
                        <a:gd name="T39" fmla="*/ 0 h 77"/>
                        <a:gd name="T40" fmla="*/ 0 w 78"/>
                        <a:gd name="T41" fmla="*/ 0 h 77"/>
                        <a:gd name="T42" fmla="*/ 0 w 78"/>
                        <a:gd name="T43" fmla="*/ 1 h 77"/>
                        <a:gd name="T44" fmla="*/ 0 w 78"/>
                        <a:gd name="T45" fmla="*/ 1 h 77"/>
                        <a:gd name="T46" fmla="*/ 0 w 78"/>
                        <a:gd name="T47" fmla="*/ 1 h 77"/>
                        <a:gd name="T48" fmla="*/ 0 w 78"/>
                        <a:gd name="T49" fmla="*/ 2 h 77"/>
                        <a:gd name="T50" fmla="*/ 0 w 78"/>
                        <a:gd name="T51" fmla="*/ 2 h 77"/>
                        <a:gd name="T52" fmla="*/ 0 w 78"/>
                        <a:gd name="T53" fmla="*/ 2 h 77"/>
                        <a:gd name="T54" fmla="*/ 0 w 78"/>
                        <a:gd name="T55" fmla="*/ 2 h 77"/>
                        <a:gd name="T56" fmla="*/ 0 w 78"/>
                        <a:gd name="T57" fmla="*/ 2 h 77"/>
                        <a:gd name="T58" fmla="*/ 1 w 78"/>
                        <a:gd name="T59" fmla="*/ 3 h 77"/>
                        <a:gd name="T60" fmla="*/ 1 w 78"/>
                        <a:gd name="T61" fmla="*/ 3 h 77"/>
                        <a:gd name="T62" fmla="*/ 1 w 78"/>
                        <a:gd name="T63" fmla="*/ 3 h 77"/>
                        <a:gd name="T64" fmla="*/ 1 w 78"/>
                        <a:gd name="T65" fmla="*/ 3 h 77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8"/>
                        <a:gd name="T100" fmla="*/ 0 h 77"/>
                        <a:gd name="T101" fmla="*/ 78 w 78"/>
                        <a:gd name="T102" fmla="*/ 77 h 77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8" h="77">
                          <a:moveTo>
                            <a:pt x="38" y="77"/>
                          </a:moveTo>
                          <a:lnTo>
                            <a:pt x="41" y="76"/>
                          </a:lnTo>
                          <a:lnTo>
                            <a:pt x="45" y="75"/>
                          </a:lnTo>
                          <a:lnTo>
                            <a:pt x="50" y="75"/>
                          </a:lnTo>
                          <a:lnTo>
                            <a:pt x="53" y="72"/>
                          </a:lnTo>
                          <a:lnTo>
                            <a:pt x="56" y="71"/>
                          </a:lnTo>
                          <a:lnTo>
                            <a:pt x="60" y="69"/>
                          </a:lnTo>
                          <a:lnTo>
                            <a:pt x="63" y="66"/>
                          </a:lnTo>
                          <a:lnTo>
                            <a:pt x="65" y="64"/>
                          </a:lnTo>
                          <a:lnTo>
                            <a:pt x="67" y="62"/>
                          </a:lnTo>
                          <a:lnTo>
                            <a:pt x="70" y="59"/>
                          </a:lnTo>
                          <a:lnTo>
                            <a:pt x="71" y="56"/>
                          </a:lnTo>
                          <a:lnTo>
                            <a:pt x="73" y="53"/>
                          </a:lnTo>
                          <a:lnTo>
                            <a:pt x="76" y="49"/>
                          </a:lnTo>
                          <a:lnTo>
                            <a:pt x="76" y="45"/>
                          </a:lnTo>
                          <a:lnTo>
                            <a:pt x="77" y="41"/>
                          </a:lnTo>
                          <a:lnTo>
                            <a:pt x="78" y="38"/>
                          </a:lnTo>
                          <a:lnTo>
                            <a:pt x="77" y="34"/>
                          </a:lnTo>
                          <a:lnTo>
                            <a:pt x="76" y="28"/>
                          </a:lnTo>
                          <a:lnTo>
                            <a:pt x="76" y="26"/>
                          </a:lnTo>
                          <a:lnTo>
                            <a:pt x="73" y="23"/>
                          </a:lnTo>
                          <a:lnTo>
                            <a:pt x="71" y="19"/>
                          </a:lnTo>
                          <a:lnTo>
                            <a:pt x="70" y="17"/>
                          </a:lnTo>
                          <a:lnTo>
                            <a:pt x="67" y="13"/>
                          </a:lnTo>
                          <a:lnTo>
                            <a:pt x="65" y="11"/>
                          </a:lnTo>
                          <a:lnTo>
                            <a:pt x="63" y="8"/>
                          </a:lnTo>
                          <a:lnTo>
                            <a:pt x="60" y="6"/>
                          </a:lnTo>
                          <a:lnTo>
                            <a:pt x="56" y="4"/>
                          </a:lnTo>
                          <a:lnTo>
                            <a:pt x="53" y="2"/>
                          </a:lnTo>
                          <a:lnTo>
                            <a:pt x="50" y="1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4" y="0"/>
                          </a:lnTo>
                          <a:lnTo>
                            <a:pt x="31" y="0"/>
                          </a:lnTo>
                          <a:lnTo>
                            <a:pt x="26" y="1"/>
                          </a:lnTo>
                          <a:lnTo>
                            <a:pt x="22" y="2"/>
                          </a:lnTo>
                          <a:lnTo>
                            <a:pt x="20" y="4"/>
                          </a:lnTo>
                          <a:lnTo>
                            <a:pt x="16" y="6"/>
                          </a:lnTo>
                          <a:lnTo>
                            <a:pt x="13" y="8"/>
                          </a:lnTo>
                          <a:lnTo>
                            <a:pt x="11" y="11"/>
                          </a:lnTo>
                          <a:lnTo>
                            <a:pt x="8" y="13"/>
                          </a:lnTo>
                          <a:lnTo>
                            <a:pt x="6" y="17"/>
                          </a:lnTo>
                          <a:lnTo>
                            <a:pt x="5" y="19"/>
                          </a:lnTo>
                          <a:lnTo>
                            <a:pt x="2" y="23"/>
                          </a:lnTo>
                          <a:lnTo>
                            <a:pt x="1" y="26"/>
                          </a:lnTo>
                          <a:lnTo>
                            <a:pt x="0" y="28"/>
                          </a:lnTo>
                          <a:lnTo>
                            <a:pt x="0" y="34"/>
                          </a:lnTo>
                          <a:lnTo>
                            <a:pt x="0" y="38"/>
                          </a:lnTo>
                          <a:lnTo>
                            <a:pt x="0" y="41"/>
                          </a:lnTo>
                          <a:lnTo>
                            <a:pt x="0" y="45"/>
                          </a:lnTo>
                          <a:lnTo>
                            <a:pt x="1" y="49"/>
                          </a:lnTo>
                          <a:lnTo>
                            <a:pt x="2" y="53"/>
                          </a:lnTo>
                          <a:lnTo>
                            <a:pt x="5" y="56"/>
                          </a:lnTo>
                          <a:lnTo>
                            <a:pt x="6" y="59"/>
                          </a:lnTo>
                          <a:lnTo>
                            <a:pt x="8" y="62"/>
                          </a:lnTo>
                          <a:lnTo>
                            <a:pt x="11" y="64"/>
                          </a:lnTo>
                          <a:lnTo>
                            <a:pt x="13" y="66"/>
                          </a:lnTo>
                          <a:lnTo>
                            <a:pt x="16" y="69"/>
                          </a:lnTo>
                          <a:lnTo>
                            <a:pt x="20" y="71"/>
                          </a:lnTo>
                          <a:lnTo>
                            <a:pt x="22" y="72"/>
                          </a:lnTo>
                          <a:lnTo>
                            <a:pt x="26" y="75"/>
                          </a:lnTo>
                          <a:lnTo>
                            <a:pt x="31" y="75"/>
                          </a:lnTo>
                          <a:lnTo>
                            <a:pt x="34" y="76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21" name="Freeform 246"/>
                    <p:cNvSpPr>
                      <a:spLocks/>
                    </p:cNvSpPr>
                    <p:nvPr/>
                  </p:nvSpPr>
                  <p:spPr bwMode="auto">
                    <a:xfrm>
                      <a:off x="5639" y="1907"/>
                      <a:ext cx="25" cy="25"/>
                    </a:xfrm>
                    <a:custGeom>
                      <a:avLst/>
                      <a:gdLst>
                        <a:gd name="T0" fmla="*/ 1 w 77"/>
                        <a:gd name="T1" fmla="*/ 3 h 77"/>
                        <a:gd name="T2" fmla="*/ 2 w 77"/>
                        <a:gd name="T3" fmla="*/ 3 h 77"/>
                        <a:gd name="T4" fmla="*/ 2 w 77"/>
                        <a:gd name="T5" fmla="*/ 3 h 77"/>
                        <a:gd name="T6" fmla="*/ 2 w 77"/>
                        <a:gd name="T7" fmla="*/ 2 h 77"/>
                        <a:gd name="T8" fmla="*/ 2 w 77"/>
                        <a:gd name="T9" fmla="*/ 2 h 77"/>
                        <a:gd name="T10" fmla="*/ 2 w 77"/>
                        <a:gd name="T11" fmla="*/ 2 h 77"/>
                        <a:gd name="T12" fmla="*/ 3 w 77"/>
                        <a:gd name="T13" fmla="*/ 2 h 77"/>
                        <a:gd name="T14" fmla="*/ 3 w 77"/>
                        <a:gd name="T15" fmla="*/ 2 h 77"/>
                        <a:gd name="T16" fmla="*/ 3 w 77"/>
                        <a:gd name="T17" fmla="*/ 1 h 77"/>
                        <a:gd name="T18" fmla="*/ 3 w 77"/>
                        <a:gd name="T19" fmla="*/ 1 h 77"/>
                        <a:gd name="T20" fmla="*/ 2 w 77"/>
                        <a:gd name="T21" fmla="*/ 1 h 77"/>
                        <a:gd name="T22" fmla="*/ 2 w 77"/>
                        <a:gd name="T23" fmla="*/ 0 h 77"/>
                        <a:gd name="T24" fmla="*/ 2 w 77"/>
                        <a:gd name="T25" fmla="*/ 0 h 77"/>
                        <a:gd name="T26" fmla="*/ 2 w 77"/>
                        <a:gd name="T27" fmla="*/ 0 h 77"/>
                        <a:gd name="T28" fmla="*/ 2 w 77"/>
                        <a:gd name="T29" fmla="*/ 0 h 77"/>
                        <a:gd name="T30" fmla="*/ 1 w 77"/>
                        <a:gd name="T31" fmla="*/ 0 h 77"/>
                        <a:gd name="T32" fmla="*/ 1 w 77"/>
                        <a:gd name="T33" fmla="*/ 0 h 77"/>
                        <a:gd name="T34" fmla="*/ 1 w 77"/>
                        <a:gd name="T35" fmla="*/ 0 h 77"/>
                        <a:gd name="T36" fmla="*/ 1 w 77"/>
                        <a:gd name="T37" fmla="*/ 0 h 77"/>
                        <a:gd name="T38" fmla="*/ 0 w 77"/>
                        <a:gd name="T39" fmla="*/ 0 h 77"/>
                        <a:gd name="T40" fmla="*/ 0 w 77"/>
                        <a:gd name="T41" fmla="*/ 0 h 77"/>
                        <a:gd name="T42" fmla="*/ 0 w 77"/>
                        <a:gd name="T43" fmla="*/ 1 h 77"/>
                        <a:gd name="T44" fmla="*/ 0 w 77"/>
                        <a:gd name="T45" fmla="*/ 1 h 77"/>
                        <a:gd name="T46" fmla="*/ 0 w 77"/>
                        <a:gd name="T47" fmla="*/ 1 h 77"/>
                        <a:gd name="T48" fmla="*/ 0 w 77"/>
                        <a:gd name="T49" fmla="*/ 2 h 77"/>
                        <a:gd name="T50" fmla="*/ 0 w 77"/>
                        <a:gd name="T51" fmla="*/ 2 h 77"/>
                        <a:gd name="T52" fmla="*/ 0 w 77"/>
                        <a:gd name="T53" fmla="*/ 2 h 77"/>
                        <a:gd name="T54" fmla="*/ 0 w 77"/>
                        <a:gd name="T55" fmla="*/ 2 h 77"/>
                        <a:gd name="T56" fmla="*/ 0 w 77"/>
                        <a:gd name="T57" fmla="*/ 2 h 77"/>
                        <a:gd name="T58" fmla="*/ 1 w 77"/>
                        <a:gd name="T59" fmla="*/ 3 h 77"/>
                        <a:gd name="T60" fmla="*/ 1 w 77"/>
                        <a:gd name="T61" fmla="*/ 3 h 77"/>
                        <a:gd name="T62" fmla="*/ 1 w 77"/>
                        <a:gd name="T63" fmla="*/ 3 h 77"/>
                        <a:gd name="T64" fmla="*/ 1 w 77"/>
                        <a:gd name="T65" fmla="*/ 3 h 77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7"/>
                        <a:gd name="T100" fmla="*/ 0 h 77"/>
                        <a:gd name="T101" fmla="*/ 77 w 77"/>
                        <a:gd name="T102" fmla="*/ 77 h 77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7" h="77">
                          <a:moveTo>
                            <a:pt x="38" y="77"/>
                          </a:moveTo>
                          <a:lnTo>
                            <a:pt x="41" y="77"/>
                          </a:lnTo>
                          <a:lnTo>
                            <a:pt x="45" y="76"/>
                          </a:lnTo>
                          <a:lnTo>
                            <a:pt x="48" y="75"/>
                          </a:lnTo>
                          <a:lnTo>
                            <a:pt x="53" y="75"/>
                          </a:lnTo>
                          <a:lnTo>
                            <a:pt x="56" y="73"/>
                          </a:lnTo>
                          <a:lnTo>
                            <a:pt x="59" y="70"/>
                          </a:lnTo>
                          <a:lnTo>
                            <a:pt x="61" y="67"/>
                          </a:lnTo>
                          <a:lnTo>
                            <a:pt x="65" y="66"/>
                          </a:lnTo>
                          <a:lnTo>
                            <a:pt x="67" y="62"/>
                          </a:lnTo>
                          <a:lnTo>
                            <a:pt x="70" y="60"/>
                          </a:lnTo>
                          <a:lnTo>
                            <a:pt x="71" y="57"/>
                          </a:lnTo>
                          <a:lnTo>
                            <a:pt x="73" y="53"/>
                          </a:lnTo>
                          <a:lnTo>
                            <a:pt x="74" y="50"/>
                          </a:lnTo>
                          <a:lnTo>
                            <a:pt x="76" y="45"/>
                          </a:lnTo>
                          <a:lnTo>
                            <a:pt x="76" y="42"/>
                          </a:lnTo>
                          <a:lnTo>
                            <a:pt x="77" y="38"/>
                          </a:lnTo>
                          <a:lnTo>
                            <a:pt x="76" y="35"/>
                          </a:lnTo>
                          <a:lnTo>
                            <a:pt x="76" y="30"/>
                          </a:lnTo>
                          <a:lnTo>
                            <a:pt x="74" y="26"/>
                          </a:lnTo>
                          <a:lnTo>
                            <a:pt x="73" y="23"/>
                          </a:lnTo>
                          <a:lnTo>
                            <a:pt x="71" y="19"/>
                          </a:lnTo>
                          <a:lnTo>
                            <a:pt x="70" y="17"/>
                          </a:lnTo>
                          <a:lnTo>
                            <a:pt x="67" y="13"/>
                          </a:lnTo>
                          <a:lnTo>
                            <a:pt x="65" y="11"/>
                          </a:lnTo>
                          <a:lnTo>
                            <a:pt x="61" y="9"/>
                          </a:lnTo>
                          <a:lnTo>
                            <a:pt x="59" y="6"/>
                          </a:lnTo>
                          <a:lnTo>
                            <a:pt x="56" y="4"/>
                          </a:lnTo>
                          <a:lnTo>
                            <a:pt x="53" y="3"/>
                          </a:lnTo>
                          <a:lnTo>
                            <a:pt x="48" y="2"/>
                          </a:lnTo>
                          <a:lnTo>
                            <a:pt x="45" y="0"/>
                          </a:lnTo>
                          <a:lnTo>
                            <a:pt x="41" y="0"/>
                          </a:lnTo>
                          <a:lnTo>
                            <a:pt x="38" y="0"/>
                          </a:lnTo>
                          <a:lnTo>
                            <a:pt x="33" y="0"/>
                          </a:lnTo>
                          <a:lnTo>
                            <a:pt x="31" y="0"/>
                          </a:lnTo>
                          <a:lnTo>
                            <a:pt x="26" y="2"/>
                          </a:lnTo>
                          <a:lnTo>
                            <a:pt x="22" y="3"/>
                          </a:lnTo>
                          <a:lnTo>
                            <a:pt x="19" y="4"/>
                          </a:lnTo>
                          <a:lnTo>
                            <a:pt x="15" y="6"/>
                          </a:lnTo>
                          <a:lnTo>
                            <a:pt x="13" y="9"/>
                          </a:lnTo>
                          <a:lnTo>
                            <a:pt x="10" y="11"/>
                          </a:lnTo>
                          <a:lnTo>
                            <a:pt x="7" y="13"/>
                          </a:lnTo>
                          <a:lnTo>
                            <a:pt x="4" y="17"/>
                          </a:lnTo>
                          <a:lnTo>
                            <a:pt x="3" y="19"/>
                          </a:lnTo>
                          <a:lnTo>
                            <a:pt x="2" y="23"/>
                          </a:lnTo>
                          <a:lnTo>
                            <a:pt x="0" y="26"/>
                          </a:lnTo>
                          <a:lnTo>
                            <a:pt x="0" y="30"/>
                          </a:lnTo>
                          <a:lnTo>
                            <a:pt x="0" y="35"/>
                          </a:lnTo>
                          <a:lnTo>
                            <a:pt x="0" y="38"/>
                          </a:lnTo>
                          <a:lnTo>
                            <a:pt x="0" y="42"/>
                          </a:lnTo>
                          <a:lnTo>
                            <a:pt x="0" y="45"/>
                          </a:lnTo>
                          <a:lnTo>
                            <a:pt x="0" y="50"/>
                          </a:lnTo>
                          <a:lnTo>
                            <a:pt x="2" y="53"/>
                          </a:lnTo>
                          <a:lnTo>
                            <a:pt x="3" y="57"/>
                          </a:lnTo>
                          <a:lnTo>
                            <a:pt x="4" y="60"/>
                          </a:lnTo>
                          <a:lnTo>
                            <a:pt x="7" y="62"/>
                          </a:lnTo>
                          <a:lnTo>
                            <a:pt x="10" y="66"/>
                          </a:lnTo>
                          <a:lnTo>
                            <a:pt x="13" y="67"/>
                          </a:lnTo>
                          <a:lnTo>
                            <a:pt x="15" y="70"/>
                          </a:lnTo>
                          <a:lnTo>
                            <a:pt x="19" y="73"/>
                          </a:lnTo>
                          <a:lnTo>
                            <a:pt x="22" y="75"/>
                          </a:lnTo>
                          <a:lnTo>
                            <a:pt x="26" y="75"/>
                          </a:lnTo>
                          <a:lnTo>
                            <a:pt x="31" y="76"/>
                          </a:lnTo>
                          <a:lnTo>
                            <a:pt x="33" y="77"/>
                          </a:lnTo>
                          <a:lnTo>
                            <a:pt x="38" y="77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22" name="Freeform 247"/>
                    <p:cNvSpPr>
                      <a:spLocks/>
                    </p:cNvSpPr>
                    <p:nvPr/>
                  </p:nvSpPr>
                  <p:spPr bwMode="auto">
                    <a:xfrm>
                      <a:off x="5491" y="1538"/>
                      <a:ext cx="19" cy="9"/>
                    </a:xfrm>
                    <a:custGeom>
                      <a:avLst/>
                      <a:gdLst>
                        <a:gd name="T0" fmla="*/ 2 w 56"/>
                        <a:gd name="T1" fmla="*/ 0 h 27"/>
                        <a:gd name="T2" fmla="*/ 2 w 56"/>
                        <a:gd name="T3" fmla="*/ 0 h 27"/>
                        <a:gd name="T4" fmla="*/ 2 w 56"/>
                        <a:gd name="T5" fmla="*/ 0 h 27"/>
                        <a:gd name="T6" fmla="*/ 2 w 56"/>
                        <a:gd name="T7" fmla="*/ 0 h 27"/>
                        <a:gd name="T8" fmla="*/ 2 w 56"/>
                        <a:gd name="T9" fmla="*/ 1 h 27"/>
                        <a:gd name="T10" fmla="*/ 2 w 56"/>
                        <a:gd name="T11" fmla="*/ 1 h 27"/>
                        <a:gd name="T12" fmla="*/ 2 w 56"/>
                        <a:gd name="T13" fmla="*/ 1 h 27"/>
                        <a:gd name="T14" fmla="*/ 2 w 56"/>
                        <a:gd name="T15" fmla="*/ 1 h 27"/>
                        <a:gd name="T16" fmla="*/ 2 w 56"/>
                        <a:gd name="T17" fmla="*/ 1 h 27"/>
                        <a:gd name="T18" fmla="*/ 2 w 56"/>
                        <a:gd name="T19" fmla="*/ 1 h 27"/>
                        <a:gd name="T20" fmla="*/ 2 w 56"/>
                        <a:gd name="T21" fmla="*/ 1 h 27"/>
                        <a:gd name="T22" fmla="*/ 2 w 56"/>
                        <a:gd name="T23" fmla="*/ 1 h 27"/>
                        <a:gd name="T24" fmla="*/ 2 w 56"/>
                        <a:gd name="T25" fmla="*/ 1 h 27"/>
                        <a:gd name="T26" fmla="*/ 1 w 56"/>
                        <a:gd name="T27" fmla="*/ 1 h 27"/>
                        <a:gd name="T28" fmla="*/ 1 w 56"/>
                        <a:gd name="T29" fmla="*/ 1 h 27"/>
                        <a:gd name="T30" fmla="*/ 1 w 56"/>
                        <a:gd name="T31" fmla="*/ 1 h 27"/>
                        <a:gd name="T32" fmla="*/ 1 w 56"/>
                        <a:gd name="T33" fmla="*/ 1 h 27"/>
                        <a:gd name="T34" fmla="*/ 1 w 56"/>
                        <a:gd name="T35" fmla="*/ 1 h 27"/>
                        <a:gd name="T36" fmla="*/ 1 w 56"/>
                        <a:gd name="T37" fmla="*/ 1 h 27"/>
                        <a:gd name="T38" fmla="*/ 1 w 56"/>
                        <a:gd name="T39" fmla="*/ 1 h 27"/>
                        <a:gd name="T40" fmla="*/ 0 w 56"/>
                        <a:gd name="T41" fmla="*/ 0 h 27"/>
                        <a:gd name="T42" fmla="*/ 0 w 56"/>
                        <a:gd name="T43" fmla="*/ 0 h 27"/>
                        <a:gd name="T44" fmla="*/ 0 w 56"/>
                        <a:gd name="T45" fmla="*/ 0 h 27"/>
                        <a:gd name="T46" fmla="*/ 0 w 56"/>
                        <a:gd name="T47" fmla="*/ 0 h 27"/>
                        <a:gd name="T48" fmla="*/ 0 w 56"/>
                        <a:gd name="T49" fmla="*/ 0 h 27"/>
                        <a:gd name="T50" fmla="*/ 0 w 56"/>
                        <a:gd name="T51" fmla="*/ 0 h 27"/>
                        <a:gd name="T52" fmla="*/ 0 w 56"/>
                        <a:gd name="T53" fmla="*/ 0 h 27"/>
                        <a:gd name="T54" fmla="*/ 0 w 56"/>
                        <a:gd name="T55" fmla="*/ 0 h 27"/>
                        <a:gd name="T56" fmla="*/ 0 w 56"/>
                        <a:gd name="T57" fmla="*/ 0 h 27"/>
                        <a:gd name="T58" fmla="*/ 1 w 56"/>
                        <a:gd name="T59" fmla="*/ 0 h 27"/>
                        <a:gd name="T60" fmla="*/ 1 w 56"/>
                        <a:gd name="T61" fmla="*/ 0 h 27"/>
                        <a:gd name="T62" fmla="*/ 1 w 56"/>
                        <a:gd name="T63" fmla="*/ 0 h 27"/>
                        <a:gd name="T64" fmla="*/ 1 w 56"/>
                        <a:gd name="T65" fmla="*/ 0 h 27"/>
                        <a:gd name="T66" fmla="*/ 1 w 56"/>
                        <a:gd name="T67" fmla="*/ 0 h 27"/>
                        <a:gd name="T68" fmla="*/ 1 w 56"/>
                        <a:gd name="T69" fmla="*/ 0 h 27"/>
                        <a:gd name="T70" fmla="*/ 1 w 56"/>
                        <a:gd name="T71" fmla="*/ 0 h 27"/>
                        <a:gd name="T72" fmla="*/ 2 w 56"/>
                        <a:gd name="T73" fmla="*/ 0 h 27"/>
                        <a:gd name="T74" fmla="*/ 2 w 56"/>
                        <a:gd name="T75" fmla="*/ 0 h 27"/>
                        <a:gd name="T76" fmla="*/ 2 w 56"/>
                        <a:gd name="T77" fmla="*/ 0 h 27"/>
                        <a:gd name="T78" fmla="*/ 2 w 56"/>
                        <a:gd name="T79" fmla="*/ 0 h 27"/>
                        <a:gd name="T80" fmla="*/ 2 w 56"/>
                        <a:gd name="T81" fmla="*/ 0 h 27"/>
                        <a:gd name="T82" fmla="*/ 2 w 56"/>
                        <a:gd name="T83" fmla="*/ 0 h 27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w 56"/>
                        <a:gd name="T127" fmla="*/ 0 h 27"/>
                        <a:gd name="T128" fmla="*/ 56 w 56"/>
                        <a:gd name="T129" fmla="*/ 27 h 27"/>
                      </a:gdLst>
                      <a:ahLst/>
                      <a:cxnLst>
                        <a:cxn ang="T84">
                          <a:pos x="T0" y="T1"/>
                        </a:cxn>
                        <a:cxn ang="T85">
                          <a:pos x="T2" y="T3"/>
                        </a:cxn>
                        <a:cxn ang="T86">
                          <a:pos x="T4" y="T5"/>
                        </a:cxn>
                        <a:cxn ang="T87">
                          <a:pos x="T6" y="T7"/>
                        </a:cxn>
                        <a:cxn ang="T88">
                          <a:pos x="T8" y="T9"/>
                        </a:cxn>
                        <a:cxn ang="T89">
                          <a:pos x="T10" y="T11"/>
                        </a:cxn>
                        <a:cxn ang="T90">
                          <a:pos x="T12" y="T13"/>
                        </a:cxn>
                        <a:cxn ang="T91">
                          <a:pos x="T14" y="T15"/>
                        </a:cxn>
                        <a:cxn ang="T92">
                          <a:pos x="T16" y="T17"/>
                        </a:cxn>
                        <a:cxn ang="T93">
                          <a:pos x="T18" y="T19"/>
                        </a:cxn>
                        <a:cxn ang="T94">
                          <a:pos x="T20" y="T21"/>
                        </a:cxn>
                        <a:cxn ang="T95">
                          <a:pos x="T22" y="T23"/>
                        </a:cxn>
                        <a:cxn ang="T96">
                          <a:pos x="T24" y="T25"/>
                        </a:cxn>
                        <a:cxn ang="T97">
                          <a:pos x="T26" y="T27"/>
                        </a:cxn>
                        <a:cxn ang="T98">
                          <a:pos x="T28" y="T29"/>
                        </a:cxn>
                        <a:cxn ang="T99">
                          <a:pos x="T30" y="T31"/>
                        </a:cxn>
                        <a:cxn ang="T100">
                          <a:pos x="T32" y="T33"/>
                        </a:cxn>
                        <a:cxn ang="T101">
                          <a:pos x="T34" y="T35"/>
                        </a:cxn>
                        <a:cxn ang="T102">
                          <a:pos x="T36" y="T37"/>
                        </a:cxn>
                        <a:cxn ang="T103">
                          <a:pos x="T38" y="T39"/>
                        </a:cxn>
                        <a:cxn ang="T104">
                          <a:pos x="T40" y="T41"/>
                        </a:cxn>
                        <a:cxn ang="T105">
                          <a:pos x="T42" y="T43"/>
                        </a:cxn>
                        <a:cxn ang="T106">
                          <a:pos x="T44" y="T45"/>
                        </a:cxn>
                        <a:cxn ang="T107">
                          <a:pos x="T46" y="T47"/>
                        </a:cxn>
                        <a:cxn ang="T108">
                          <a:pos x="T48" y="T49"/>
                        </a:cxn>
                        <a:cxn ang="T109">
                          <a:pos x="T50" y="T51"/>
                        </a:cxn>
                        <a:cxn ang="T110">
                          <a:pos x="T52" y="T53"/>
                        </a:cxn>
                        <a:cxn ang="T111">
                          <a:pos x="T54" y="T55"/>
                        </a:cxn>
                        <a:cxn ang="T112">
                          <a:pos x="T56" y="T57"/>
                        </a:cxn>
                        <a:cxn ang="T113">
                          <a:pos x="T58" y="T59"/>
                        </a:cxn>
                        <a:cxn ang="T114">
                          <a:pos x="T60" y="T61"/>
                        </a:cxn>
                        <a:cxn ang="T115">
                          <a:pos x="T62" y="T63"/>
                        </a:cxn>
                        <a:cxn ang="T116">
                          <a:pos x="T64" y="T65"/>
                        </a:cxn>
                        <a:cxn ang="T117">
                          <a:pos x="T66" y="T67"/>
                        </a:cxn>
                        <a:cxn ang="T118">
                          <a:pos x="T68" y="T69"/>
                        </a:cxn>
                        <a:cxn ang="T119">
                          <a:pos x="T70" y="T71"/>
                        </a:cxn>
                        <a:cxn ang="T120">
                          <a:pos x="T72" y="T73"/>
                        </a:cxn>
                        <a:cxn ang="T121">
                          <a:pos x="T74" y="T75"/>
                        </a:cxn>
                        <a:cxn ang="T122">
                          <a:pos x="T76" y="T77"/>
                        </a:cxn>
                        <a:cxn ang="T123">
                          <a:pos x="T78" y="T79"/>
                        </a:cxn>
                        <a:cxn ang="T124">
                          <a:pos x="T80" y="T81"/>
                        </a:cxn>
                        <a:cxn ang="T125">
                          <a:pos x="T82" y="T83"/>
                        </a:cxn>
                      </a:cxnLst>
                      <a:rect l="T126" t="T127" r="T128" b="T129"/>
                      <a:pathLst>
                        <a:path w="56" h="27">
                          <a:moveTo>
                            <a:pt x="51" y="0"/>
                          </a:moveTo>
                          <a:lnTo>
                            <a:pt x="51" y="4"/>
                          </a:lnTo>
                          <a:lnTo>
                            <a:pt x="51" y="8"/>
                          </a:lnTo>
                          <a:lnTo>
                            <a:pt x="51" y="12"/>
                          </a:lnTo>
                          <a:lnTo>
                            <a:pt x="53" y="15"/>
                          </a:lnTo>
                          <a:lnTo>
                            <a:pt x="53" y="19"/>
                          </a:lnTo>
                          <a:lnTo>
                            <a:pt x="54" y="22"/>
                          </a:lnTo>
                          <a:lnTo>
                            <a:pt x="55" y="25"/>
                          </a:lnTo>
                          <a:lnTo>
                            <a:pt x="56" y="27"/>
                          </a:lnTo>
                          <a:lnTo>
                            <a:pt x="51" y="27"/>
                          </a:lnTo>
                          <a:lnTo>
                            <a:pt x="48" y="27"/>
                          </a:lnTo>
                          <a:lnTo>
                            <a:pt x="44" y="27"/>
                          </a:lnTo>
                          <a:lnTo>
                            <a:pt x="41" y="27"/>
                          </a:lnTo>
                          <a:lnTo>
                            <a:pt x="37" y="26"/>
                          </a:lnTo>
                          <a:lnTo>
                            <a:pt x="34" y="25"/>
                          </a:lnTo>
                          <a:lnTo>
                            <a:pt x="29" y="23"/>
                          </a:lnTo>
                          <a:lnTo>
                            <a:pt x="26" y="22"/>
                          </a:lnTo>
                          <a:lnTo>
                            <a:pt x="23" y="20"/>
                          </a:lnTo>
                          <a:lnTo>
                            <a:pt x="19" y="18"/>
                          </a:lnTo>
                          <a:lnTo>
                            <a:pt x="16" y="14"/>
                          </a:lnTo>
                          <a:lnTo>
                            <a:pt x="13" y="12"/>
                          </a:lnTo>
                          <a:lnTo>
                            <a:pt x="9" y="9"/>
                          </a:lnTo>
                          <a:lnTo>
                            <a:pt x="6" y="7"/>
                          </a:lnTo>
                          <a:lnTo>
                            <a:pt x="3" y="4"/>
                          </a:lnTo>
                          <a:lnTo>
                            <a:pt x="0" y="2"/>
                          </a:lnTo>
                          <a:lnTo>
                            <a:pt x="3" y="1"/>
                          </a:lnTo>
                          <a:lnTo>
                            <a:pt x="6" y="1"/>
                          </a:lnTo>
                          <a:lnTo>
                            <a:pt x="9" y="1"/>
                          </a:lnTo>
                          <a:lnTo>
                            <a:pt x="13" y="1"/>
                          </a:lnTo>
                          <a:lnTo>
                            <a:pt x="16" y="1"/>
                          </a:lnTo>
                          <a:lnTo>
                            <a:pt x="19" y="1"/>
                          </a:lnTo>
                          <a:lnTo>
                            <a:pt x="23" y="1"/>
                          </a:lnTo>
                          <a:lnTo>
                            <a:pt x="26" y="1"/>
                          </a:lnTo>
                          <a:lnTo>
                            <a:pt x="29" y="0"/>
                          </a:lnTo>
                          <a:lnTo>
                            <a:pt x="31" y="0"/>
                          </a:lnTo>
                          <a:lnTo>
                            <a:pt x="35" y="0"/>
                          </a:lnTo>
                          <a:lnTo>
                            <a:pt x="40" y="0"/>
                          </a:lnTo>
                          <a:lnTo>
                            <a:pt x="42" y="0"/>
                          </a:lnTo>
                          <a:lnTo>
                            <a:pt x="44" y="0"/>
                          </a:lnTo>
                          <a:lnTo>
                            <a:pt x="48" y="0"/>
                          </a:lnTo>
                          <a:lnTo>
                            <a:pt x="51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23" name="Freeform 248"/>
                    <p:cNvSpPr>
                      <a:spLocks/>
                    </p:cNvSpPr>
                    <p:nvPr/>
                  </p:nvSpPr>
                  <p:spPr bwMode="auto">
                    <a:xfrm>
                      <a:off x="5354" y="1538"/>
                      <a:ext cx="326" cy="47"/>
                    </a:xfrm>
                    <a:custGeom>
                      <a:avLst/>
                      <a:gdLst>
                        <a:gd name="T0" fmla="*/ 31 w 976"/>
                        <a:gd name="T1" fmla="*/ 1 h 139"/>
                        <a:gd name="T2" fmla="*/ 30 w 976"/>
                        <a:gd name="T3" fmla="*/ 1 h 139"/>
                        <a:gd name="T4" fmla="*/ 28 w 976"/>
                        <a:gd name="T5" fmla="*/ 1 h 139"/>
                        <a:gd name="T6" fmla="*/ 27 w 976"/>
                        <a:gd name="T7" fmla="*/ 1 h 139"/>
                        <a:gd name="T8" fmla="*/ 26 w 976"/>
                        <a:gd name="T9" fmla="*/ 2 h 139"/>
                        <a:gd name="T10" fmla="*/ 25 w 976"/>
                        <a:gd name="T11" fmla="*/ 1 h 139"/>
                        <a:gd name="T12" fmla="*/ 24 w 976"/>
                        <a:gd name="T13" fmla="*/ 1 h 139"/>
                        <a:gd name="T14" fmla="*/ 24 w 976"/>
                        <a:gd name="T15" fmla="*/ 3 h 139"/>
                        <a:gd name="T16" fmla="*/ 25 w 976"/>
                        <a:gd name="T17" fmla="*/ 3 h 139"/>
                        <a:gd name="T18" fmla="*/ 26 w 976"/>
                        <a:gd name="T19" fmla="*/ 2 h 139"/>
                        <a:gd name="T20" fmla="*/ 28 w 976"/>
                        <a:gd name="T21" fmla="*/ 2 h 139"/>
                        <a:gd name="T22" fmla="*/ 29 w 976"/>
                        <a:gd name="T23" fmla="*/ 2 h 139"/>
                        <a:gd name="T24" fmla="*/ 30 w 976"/>
                        <a:gd name="T25" fmla="*/ 3 h 139"/>
                        <a:gd name="T26" fmla="*/ 31 w 976"/>
                        <a:gd name="T27" fmla="*/ 3 h 139"/>
                        <a:gd name="T28" fmla="*/ 33 w 976"/>
                        <a:gd name="T29" fmla="*/ 2 h 139"/>
                        <a:gd name="T30" fmla="*/ 32 w 976"/>
                        <a:gd name="T31" fmla="*/ 2 h 139"/>
                        <a:gd name="T32" fmla="*/ 31 w 976"/>
                        <a:gd name="T33" fmla="*/ 2 h 139"/>
                        <a:gd name="T34" fmla="*/ 31 w 976"/>
                        <a:gd name="T35" fmla="*/ 1 h 139"/>
                        <a:gd name="T36" fmla="*/ 32 w 976"/>
                        <a:gd name="T37" fmla="*/ 0 h 139"/>
                        <a:gd name="T38" fmla="*/ 33 w 976"/>
                        <a:gd name="T39" fmla="*/ 1 h 139"/>
                        <a:gd name="T40" fmla="*/ 35 w 976"/>
                        <a:gd name="T41" fmla="*/ 1 h 139"/>
                        <a:gd name="T42" fmla="*/ 36 w 976"/>
                        <a:gd name="T43" fmla="*/ 1 h 139"/>
                        <a:gd name="T44" fmla="*/ 28 w 976"/>
                        <a:gd name="T45" fmla="*/ 4 h 139"/>
                        <a:gd name="T46" fmla="*/ 23 w 976"/>
                        <a:gd name="T47" fmla="*/ 3 h 139"/>
                        <a:gd name="T48" fmla="*/ 18 w 976"/>
                        <a:gd name="T49" fmla="*/ 3 h 139"/>
                        <a:gd name="T50" fmla="*/ 14 w 976"/>
                        <a:gd name="T51" fmla="*/ 3 h 139"/>
                        <a:gd name="T52" fmla="*/ 9 w 976"/>
                        <a:gd name="T53" fmla="*/ 4 h 139"/>
                        <a:gd name="T54" fmla="*/ 5 w 976"/>
                        <a:gd name="T55" fmla="*/ 4 h 139"/>
                        <a:gd name="T56" fmla="*/ 0 w 976"/>
                        <a:gd name="T57" fmla="*/ 2 h 139"/>
                        <a:gd name="T58" fmla="*/ 1 w 976"/>
                        <a:gd name="T59" fmla="*/ 2 h 139"/>
                        <a:gd name="T60" fmla="*/ 2 w 976"/>
                        <a:gd name="T61" fmla="*/ 1 h 139"/>
                        <a:gd name="T62" fmla="*/ 3 w 976"/>
                        <a:gd name="T63" fmla="*/ 1 h 139"/>
                        <a:gd name="T64" fmla="*/ 4 w 976"/>
                        <a:gd name="T65" fmla="*/ 1 h 139"/>
                        <a:gd name="T66" fmla="*/ 5 w 976"/>
                        <a:gd name="T67" fmla="*/ 1 h 139"/>
                        <a:gd name="T68" fmla="*/ 6 w 976"/>
                        <a:gd name="T69" fmla="*/ 1 h 139"/>
                        <a:gd name="T70" fmla="*/ 7 w 976"/>
                        <a:gd name="T71" fmla="*/ 2 h 139"/>
                        <a:gd name="T72" fmla="*/ 8 w 976"/>
                        <a:gd name="T73" fmla="*/ 1 h 139"/>
                        <a:gd name="T74" fmla="*/ 9 w 976"/>
                        <a:gd name="T75" fmla="*/ 1 h 139"/>
                        <a:gd name="T76" fmla="*/ 10 w 976"/>
                        <a:gd name="T77" fmla="*/ 2 h 139"/>
                        <a:gd name="T78" fmla="*/ 12 w 976"/>
                        <a:gd name="T79" fmla="*/ 3 h 139"/>
                        <a:gd name="T80" fmla="*/ 12 w 976"/>
                        <a:gd name="T81" fmla="*/ 2 h 139"/>
                        <a:gd name="T82" fmla="*/ 11 w 976"/>
                        <a:gd name="T83" fmla="*/ 0 h 139"/>
                        <a:gd name="T84" fmla="*/ 12 w 976"/>
                        <a:gd name="T85" fmla="*/ 0 h 139"/>
                        <a:gd name="T86" fmla="*/ 13 w 976"/>
                        <a:gd name="T87" fmla="*/ 0 h 139"/>
                        <a:gd name="T88" fmla="*/ 14 w 976"/>
                        <a:gd name="T89" fmla="*/ 1 h 139"/>
                        <a:gd name="T90" fmla="*/ 15 w 976"/>
                        <a:gd name="T91" fmla="*/ 2 h 139"/>
                        <a:gd name="T92" fmla="*/ 16 w 976"/>
                        <a:gd name="T93" fmla="*/ 2 h 139"/>
                        <a:gd name="T94" fmla="*/ 17 w 976"/>
                        <a:gd name="T95" fmla="*/ 2 h 139"/>
                        <a:gd name="T96" fmla="*/ 19 w 976"/>
                        <a:gd name="T97" fmla="*/ 1 h 139"/>
                        <a:gd name="T98" fmla="*/ 20 w 976"/>
                        <a:gd name="T99" fmla="*/ 0 h 139"/>
                        <a:gd name="T100" fmla="*/ 19 w 976"/>
                        <a:gd name="T101" fmla="*/ 1 h 139"/>
                        <a:gd name="T102" fmla="*/ 20 w 976"/>
                        <a:gd name="T103" fmla="*/ 2 h 139"/>
                        <a:gd name="T104" fmla="*/ 21 w 976"/>
                        <a:gd name="T105" fmla="*/ 3 h 139"/>
                        <a:gd name="T106" fmla="*/ 22 w 976"/>
                        <a:gd name="T107" fmla="*/ 2 h 139"/>
                        <a:gd name="T108" fmla="*/ 22 w 976"/>
                        <a:gd name="T109" fmla="*/ 1 h 139"/>
                        <a:gd name="T110" fmla="*/ 21 w 976"/>
                        <a:gd name="T111" fmla="*/ 0 h 139"/>
                        <a:gd name="T112" fmla="*/ 21 w 976"/>
                        <a:gd name="T113" fmla="*/ 0 h 139"/>
                        <a:gd name="T114" fmla="*/ 23 w 976"/>
                        <a:gd name="T115" fmla="*/ 0 h 139"/>
                        <a:gd name="T116" fmla="*/ 24 w 976"/>
                        <a:gd name="T117" fmla="*/ 0 h 139"/>
                        <a:gd name="T118" fmla="*/ 26 w 976"/>
                        <a:gd name="T119" fmla="*/ 0 h 139"/>
                        <a:gd name="T120" fmla="*/ 28 w 976"/>
                        <a:gd name="T121" fmla="*/ 0 h 139"/>
                        <a:gd name="T122" fmla="*/ 29 w 976"/>
                        <a:gd name="T123" fmla="*/ 0 h 139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60000 65536"/>
                        <a:gd name="T184" fmla="*/ 0 60000 65536"/>
                        <a:gd name="T185" fmla="*/ 0 60000 65536"/>
                        <a:gd name="T186" fmla="*/ 0 w 976"/>
                        <a:gd name="T187" fmla="*/ 0 h 139"/>
                        <a:gd name="T188" fmla="*/ 976 w 976"/>
                        <a:gd name="T189" fmla="*/ 139 h 139"/>
                      </a:gdLst>
                      <a:ahLst/>
                      <a:cxnLst>
                        <a:cxn ang="T124">
                          <a:pos x="T0" y="T1"/>
                        </a:cxn>
                        <a:cxn ang="T125">
                          <a:pos x="T2" y="T3"/>
                        </a:cxn>
                        <a:cxn ang="T126">
                          <a:pos x="T4" y="T5"/>
                        </a:cxn>
                        <a:cxn ang="T127">
                          <a:pos x="T6" y="T7"/>
                        </a:cxn>
                        <a:cxn ang="T128">
                          <a:pos x="T8" y="T9"/>
                        </a:cxn>
                        <a:cxn ang="T129">
                          <a:pos x="T10" y="T11"/>
                        </a:cxn>
                        <a:cxn ang="T130">
                          <a:pos x="T12" y="T13"/>
                        </a:cxn>
                        <a:cxn ang="T131">
                          <a:pos x="T14" y="T15"/>
                        </a:cxn>
                        <a:cxn ang="T132">
                          <a:pos x="T16" y="T17"/>
                        </a:cxn>
                        <a:cxn ang="T133">
                          <a:pos x="T18" y="T19"/>
                        </a:cxn>
                        <a:cxn ang="T134">
                          <a:pos x="T20" y="T21"/>
                        </a:cxn>
                        <a:cxn ang="T135">
                          <a:pos x="T22" y="T23"/>
                        </a:cxn>
                        <a:cxn ang="T136">
                          <a:pos x="T24" y="T25"/>
                        </a:cxn>
                        <a:cxn ang="T137">
                          <a:pos x="T26" y="T27"/>
                        </a:cxn>
                        <a:cxn ang="T138">
                          <a:pos x="T28" y="T29"/>
                        </a:cxn>
                        <a:cxn ang="T139">
                          <a:pos x="T30" y="T31"/>
                        </a:cxn>
                        <a:cxn ang="T140">
                          <a:pos x="T32" y="T33"/>
                        </a:cxn>
                        <a:cxn ang="T141">
                          <a:pos x="T34" y="T35"/>
                        </a:cxn>
                        <a:cxn ang="T142">
                          <a:pos x="T36" y="T37"/>
                        </a:cxn>
                        <a:cxn ang="T143">
                          <a:pos x="T38" y="T39"/>
                        </a:cxn>
                        <a:cxn ang="T144">
                          <a:pos x="T40" y="T41"/>
                        </a:cxn>
                        <a:cxn ang="T145">
                          <a:pos x="T42" y="T43"/>
                        </a:cxn>
                        <a:cxn ang="T146">
                          <a:pos x="T44" y="T45"/>
                        </a:cxn>
                        <a:cxn ang="T147">
                          <a:pos x="T46" y="T47"/>
                        </a:cxn>
                        <a:cxn ang="T148">
                          <a:pos x="T48" y="T49"/>
                        </a:cxn>
                        <a:cxn ang="T149">
                          <a:pos x="T50" y="T51"/>
                        </a:cxn>
                        <a:cxn ang="T150">
                          <a:pos x="T52" y="T53"/>
                        </a:cxn>
                        <a:cxn ang="T151">
                          <a:pos x="T54" y="T55"/>
                        </a:cxn>
                        <a:cxn ang="T152">
                          <a:pos x="T56" y="T57"/>
                        </a:cxn>
                        <a:cxn ang="T153">
                          <a:pos x="T58" y="T59"/>
                        </a:cxn>
                        <a:cxn ang="T154">
                          <a:pos x="T60" y="T61"/>
                        </a:cxn>
                        <a:cxn ang="T155">
                          <a:pos x="T62" y="T63"/>
                        </a:cxn>
                        <a:cxn ang="T156">
                          <a:pos x="T64" y="T65"/>
                        </a:cxn>
                        <a:cxn ang="T157">
                          <a:pos x="T66" y="T67"/>
                        </a:cxn>
                        <a:cxn ang="T158">
                          <a:pos x="T68" y="T69"/>
                        </a:cxn>
                        <a:cxn ang="T159">
                          <a:pos x="T70" y="T71"/>
                        </a:cxn>
                        <a:cxn ang="T160">
                          <a:pos x="T72" y="T73"/>
                        </a:cxn>
                        <a:cxn ang="T161">
                          <a:pos x="T74" y="T75"/>
                        </a:cxn>
                        <a:cxn ang="T162">
                          <a:pos x="T76" y="T77"/>
                        </a:cxn>
                        <a:cxn ang="T163">
                          <a:pos x="T78" y="T79"/>
                        </a:cxn>
                        <a:cxn ang="T164">
                          <a:pos x="T80" y="T81"/>
                        </a:cxn>
                        <a:cxn ang="T165">
                          <a:pos x="T82" y="T83"/>
                        </a:cxn>
                        <a:cxn ang="T166">
                          <a:pos x="T84" y="T85"/>
                        </a:cxn>
                        <a:cxn ang="T167">
                          <a:pos x="T86" y="T87"/>
                        </a:cxn>
                        <a:cxn ang="T168">
                          <a:pos x="T88" y="T89"/>
                        </a:cxn>
                        <a:cxn ang="T169">
                          <a:pos x="T90" y="T91"/>
                        </a:cxn>
                        <a:cxn ang="T170">
                          <a:pos x="T92" y="T93"/>
                        </a:cxn>
                        <a:cxn ang="T171">
                          <a:pos x="T94" y="T95"/>
                        </a:cxn>
                        <a:cxn ang="T172">
                          <a:pos x="T96" y="T97"/>
                        </a:cxn>
                        <a:cxn ang="T173">
                          <a:pos x="T98" y="T99"/>
                        </a:cxn>
                        <a:cxn ang="T174">
                          <a:pos x="T100" y="T101"/>
                        </a:cxn>
                        <a:cxn ang="T175">
                          <a:pos x="T102" y="T103"/>
                        </a:cxn>
                        <a:cxn ang="T176">
                          <a:pos x="T104" y="T105"/>
                        </a:cxn>
                        <a:cxn ang="T177">
                          <a:pos x="T106" y="T107"/>
                        </a:cxn>
                        <a:cxn ang="T178">
                          <a:pos x="T108" y="T109"/>
                        </a:cxn>
                        <a:cxn ang="T179">
                          <a:pos x="T110" y="T111"/>
                        </a:cxn>
                        <a:cxn ang="T180">
                          <a:pos x="T112" y="T113"/>
                        </a:cxn>
                        <a:cxn ang="T181">
                          <a:pos x="T114" y="T115"/>
                        </a:cxn>
                        <a:cxn ang="T182">
                          <a:pos x="T116" y="T117"/>
                        </a:cxn>
                        <a:cxn ang="T183">
                          <a:pos x="T118" y="T119"/>
                        </a:cxn>
                        <a:cxn ang="T184">
                          <a:pos x="T120" y="T121"/>
                        </a:cxn>
                        <a:cxn ang="T185">
                          <a:pos x="T122" y="T123"/>
                        </a:cxn>
                      </a:cxnLst>
                      <a:rect l="T186" t="T187" r="T188" b="T189"/>
                      <a:pathLst>
                        <a:path w="976" h="139">
                          <a:moveTo>
                            <a:pt x="811" y="11"/>
                          </a:moveTo>
                          <a:lnTo>
                            <a:pt x="812" y="11"/>
                          </a:lnTo>
                          <a:lnTo>
                            <a:pt x="816" y="11"/>
                          </a:lnTo>
                          <a:lnTo>
                            <a:pt x="818" y="11"/>
                          </a:lnTo>
                          <a:lnTo>
                            <a:pt x="822" y="12"/>
                          </a:lnTo>
                          <a:lnTo>
                            <a:pt x="824" y="12"/>
                          </a:lnTo>
                          <a:lnTo>
                            <a:pt x="829" y="12"/>
                          </a:lnTo>
                          <a:lnTo>
                            <a:pt x="827" y="13"/>
                          </a:lnTo>
                          <a:lnTo>
                            <a:pt x="824" y="14"/>
                          </a:lnTo>
                          <a:lnTo>
                            <a:pt x="821" y="16"/>
                          </a:lnTo>
                          <a:lnTo>
                            <a:pt x="818" y="18"/>
                          </a:lnTo>
                          <a:lnTo>
                            <a:pt x="816" y="18"/>
                          </a:lnTo>
                          <a:lnTo>
                            <a:pt x="812" y="20"/>
                          </a:lnTo>
                          <a:lnTo>
                            <a:pt x="810" y="21"/>
                          </a:lnTo>
                          <a:lnTo>
                            <a:pt x="808" y="23"/>
                          </a:lnTo>
                          <a:lnTo>
                            <a:pt x="804" y="24"/>
                          </a:lnTo>
                          <a:lnTo>
                            <a:pt x="802" y="25"/>
                          </a:lnTo>
                          <a:lnTo>
                            <a:pt x="798" y="26"/>
                          </a:lnTo>
                          <a:lnTo>
                            <a:pt x="795" y="27"/>
                          </a:lnTo>
                          <a:lnTo>
                            <a:pt x="792" y="29"/>
                          </a:lnTo>
                          <a:lnTo>
                            <a:pt x="790" y="30"/>
                          </a:lnTo>
                          <a:lnTo>
                            <a:pt x="785" y="31"/>
                          </a:lnTo>
                          <a:lnTo>
                            <a:pt x="783" y="32"/>
                          </a:lnTo>
                          <a:lnTo>
                            <a:pt x="779" y="33"/>
                          </a:lnTo>
                          <a:lnTo>
                            <a:pt x="777" y="33"/>
                          </a:lnTo>
                          <a:lnTo>
                            <a:pt x="772" y="35"/>
                          </a:lnTo>
                          <a:lnTo>
                            <a:pt x="770" y="36"/>
                          </a:lnTo>
                          <a:lnTo>
                            <a:pt x="766" y="36"/>
                          </a:lnTo>
                          <a:lnTo>
                            <a:pt x="764" y="36"/>
                          </a:lnTo>
                          <a:lnTo>
                            <a:pt x="761" y="36"/>
                          </a:lnTo>
                          <a:lnTo>
                            <a:pt x="758" y="36"/>
                          </a:lnTo>
                          <a:lnTo>
                            <a:pt x="755" y="35"/>
                          </a:lnTo>
                          <a:lnTo>
                            <a:pt x="752" y="33"/>
                          </a:lnTo>
                          <a:lnTo>
                            <a:pt x="750" y="32"/>
                          </a:lnTo>
                          <a:lnTo>
                            <a:pt x="748" y="31"/>
                          </a:lnTo>
                          <a:lnTo>
                            <a:pt x="746" y="29"/>
                          </a:lnTo>
                          <a:lnTo>
                            <a:pt x="744" y="26"/>
                          </a:lnTo>
                          <a:lnTo>
                            <a:pt x="741" y="24"/>
                          </a:lnTo>
                          <a:lnTo>
                            <a:pt x="740" y="21"/>
                          </a:lnTo>
                          <a:lnTo>
                            <a:pt x="735" y="24"/>
                          </a:lnTo>
                          <a:lnTo>
                            <a:pt x="732" y="25"/>
                          </a:lnTo>
                          <a:lnTo>
                            <a:pt x="727" y="27"/>
                          </a:lnTo>
                          <a:lnTo>
                            <a:pt x="723" y="30"/>
                          </a:lnTo>
                          <a:lnTo>
                            <a:pt x="721" y="32"/>
                          </a:lnTo>
                          <a:lnTo>
                            <a:pt x="719" y="33"/>
                          </a:lnTo>
                          <a:lnTo>
                            <a:pt x="716" y="36"/>
                          </a:lnTo>
                          <a:lnTo>
                            <a:pt x="715" y="38"/>
                          </a:lnTo>
                          <a:lnTo>
                            <a:pt x="712" y="40"/>
                          </a:lnTo>
                          <a:lnTo>
                            <a:pt x="710" y="43"/>
                          </a:lnTo>
                          <a:lnTo>
                            <a:pt x="708" y="45"/>
                          </a:lnTo>
                          <a:lnTo>
                            <a:pt x="707" y="46"/>
                          </a:lnTo>
                          <a:lnTo>
                            <a:pt x="704" y="46"/>
                          </a:lnTo>
                          <a:lnTo>
                            <a:pt x="702" y="46"/>
                          </a:lnTo>
                          <a:lnTo>
                            <a:pt x="698" y="44"/>
                          </a:lnTo>
                          <a:lnTo>
                            <a:pt x="695" y="42"/>
                          </a:lnTo>
                          <a:lnTo>
                            <a:pt x="691" y="39"/>
                          </a:lnTo>
                          <a:lnTo>
                            <a:pt x="688" y="38"/>
                          </a:lnTo>
                          <a:lnTo>
                            <a:pt x="684" y="36"/>
                          </a:lnTo>
                          <a:lnTo>
                            <a:pt x="681" y="32"/>
                          </a:lnTo>
                          <a:lnTo>
                            <a:pt x="678" y="31"/>
                          </a:lnTo>
                          <a:lnTo>
                            <a:pt x="676" y="30"/>
                          </a:lnTo>
                          <a:lnTo>
                            <a:pt x="672" y="27"/>
                          </a:lnTo>
                          <a:lnTo>
                            <a:pt x="670" y="26"/>
                          </a:lnTo>
                          <a:lnTo>
                            <a:pt x="666" y="24"/>
                          </a:lnTo>
                          <a:lnTo>
                            <a:pt x="664" y="23"/>
                          </a:lnTo>
                          <a:lnTo>
                            <a:pt x="661" y="20"/>
                          </a:lnTo>
                          <a:lnTo>
                            <a:pt x="658" y="18"/>
                          </a:lnTo>
                          <a:lnTo>
                            <a:pt x="656" y="23"/>
                          </a:lnTo>
                          <a:lnTo>
                            <a:pt x="653" y="29"/>
                          </a:lnTo>
                          <a:lnTo>
                            <a:pt x="652" y="32"/>
                          </a:lnTo>
                          <a:lnTo>
                            <a:pt x="650" y="38"/>
                          </a:lnTo>
                          <a:lnTo>
                            <a:pt x="650" y="42"/>
                          </a:lnTo>
                          <a:lnTo>
                            <a:pt x="649" y="45"/>
                          </a:lnTo>
                          <a:lnTo>
                            <a:pt x="647" y="49"/>
                          </a:lnTo>
                          <a:lnTo>
                            <a:pt x="647" y="52"/>
                          </a:lnTo>
                          <a:lnTo>
                            <a:pt x="647" y="55"/>
                          </a:lnTo>
                          <a:lnTo>
                            <a:pt x="647" y="58"/>
                          </a:lnTo>
                          <a:lnTo>
                            <a:pt x="647" y="61"/>
                          </a:lnTo>
                          <a:lnTo>
                            <a:pt x="650" y="63"/>
                          </a:lnTo>
                          <a:lnTo>
                            <a:pt x="650" y="67"/>
                          </a:lnTo>
                          <a:lnTo>
                            <a:pt x="653" y="70"/>
                          </a:lnTo>
                          <a:lnTo>
                            <a:pt x="657" y="71"/>
                          </a:lnTo>
                          <a:lnTo>
                            <a:pt x="661" y="74"/>
                          </a:lnTo>
                          <a:lnTo>
                            <a:pt x="664" y="74"/>
                          </a:lnTo>
                          <a:lnTo>
                            <a:pt x="669" y="74"/>
                          </a:lnTo>
                          <a:lnTo>
                            <a:pt x="671" y="74"/>
                          </a:lnTo>
                          <a:lnTo>
                            <a:pt x="674" y="74"/>
                          </a:lnTo>
                          <a:lnTo>
                            <a:pt x="677" y="74"/>
                          </a:lnTo>
                          <a:lnTo>
                            <a:pt x="681" y="74"/>
                          </a:lnTo>
                          <a:lnTo>
                            <a:pt x="683" y="73"/>
                          </a:lnTo>
                          <a:lnTo>
                            <a:pt x="685" y="73"/>
                          </a:lnTo>
                          <a:lnTo>
                            <a:pt x="688" y="71"/>
                          </a:lnTo>
                          <a:lnTo>
                            <a:pt x="691" y="71"/>
                          </a:lnTo>
                          <a:lnTo>
                            <a:pt x="695" y="70"/>
                          </a:lnTo>
                          <a:lnTo>
                            <a:pt x="697" y="69"/>
                          </a:lnTo>
                          <a:lnTo>
                            <a:pt x="701" y="68"/>
                          </a:lnTo>
                          <a:lnTo>
                            <a:pt x="704" y="67"/>
                          </a:lnTo>
                          <a:lnTo>
                            <a:pt x="707" y="65"/>
                          </a:lnTo>
                          <a:lnTo>
                            <a:pt x="710" y="65"/>
                          </a:lnTo>
                          <a:lnTo>
                            <a:pt x="714" y="64"/>
                          </a:lnTo>
                          <a:lnTo>
                            <a:pt x="717" y="63"/>
                          </a:lnTo>
                          <a:lnTo>
                            <a:pt x="720" y="62"/>
                          </a:lnTo>
                          <a:lnTo>
                            <a:pt x="723" y="61"/>
                          </a:lnTo>
                          <a:lnTo>
                            <a:pt x="726" y="59"/>
                          </a:lnTo>
                          <a:lnTo>
                            <a:pt x="729" y="58"/>
                          </a:lnTo>
                          <a:lnTo>
                            <a:pt x="733" y="58"/>
                          </a:lnTo>
                          <a:lnTo>
                            <a:pt x="736" y="57"/>
                          </a:lnTo>
                          <a:lnTo>
                            <a:pt x="739" y="56"/>
                          </a:lnTo>
                          <a:lnTo>
                            <a:pt x="741" y="56"/>
                          </a:lnTo>
                          <a:lnTo>
                            <a:pt x="744" y="55"/>
                          </a:lnTo>
                          <a:lnTo>
                            <a:pt x="747" y="55"/>
                          </a:lnTo>
                          <a:lnTo>
                            <a:pt x="751" y="54"/>
                          </a:lnTo>
                          <a:lnTo>
                            <a:pt x="753" y="54"/>
                          </a:lnTo>
                          <a:lnTo>
                            <a:pt x="758" y="52"/>
                          </a:lnTo>
                          <a:lnTo>
                            <a:pt x="763" y="54"/>
                          </a:lnTo>
                          <a:lnTo>
                            <a:pt x="766" y="54"/>
                          </a:lnTo>
                          <a:lnTo>
                            <a:pt x="770" y="55"/>
                          </a:lnTo>
                          <a:lnTo>
                            <a:pt x="772" y="56"/>
                          </a:lnTo>
                          <a:lnTo>
                            <a:pt x="774" y="59"/>
                          </a:lnTo>
                          <a:lnTo>
                            <a:pt x="774" y="63"/>
                          </a:lnTo>
                          <a:lnTo>
                            <a:pt x="777" y="65"/>
                          </a:lnTo>
                          <a:lnTo>
                            <a:pt x="777" y="68"/>
                          </a:lnTo>
                          <a:lnTo>
                            <a:pt x="779" y="71"/>
                          </a:lnTo>
                          <a:lnTo>
                            <a:pt x="780" y="74"/>
                          </a:lnTo>
                          <a:lnTo>
                            <a:pt x="782" y="77"/>
                          </a:lnTo>
                          <a:lnTo>
                            <a:pt x="784" y="80"/>
                          </a:lnTo>
                          <a:lnTo>
                            <a:pt x="786" y="82"/>
                          </a:lnTo>
                          <a:lnTo>
                            <a:pt x="790" y="83"/>
                          </a:lnTo>
                          <a:lnTo>
                            <a:pt x="792" y="86"/>
                          </a:lnTo>
                          <a:lnTo>
                            <a:pt x="795" y="87"/>
                          </a:lnTo>
                          <a:lnTo>
                            <a:pt x="798" y="88"/>
                          </a:lnTo>
                          <a:lnTo>
                            <a:pt x="801" y="88"/>
                          </a:lnTo>
                          <a:lnTo>
                            <a:pt x="804" y="90"/>
                          </a:lnTo>
                          <a:lnTo>
                            <a:pt x="808" y="90"/>
                          </a:lnTo>
                          <a:lnTo>
                            <a:pt x="812" y="92"/>
                          </a:lnTo>
                          <a:lnTo>
                            <a:pt x="816" y="92"/>
                          </a:lnTo>
                          <a:lnTo>
                            <a:pt x="820" y="92"/>
                          </a:lnTo>
                          <a:lnTo>
                            <a:pt x="823" y="90"/>
                          </a:lnTo>
                          <a:lnTo>
                            <a:pt x="828" y="89"/>
                          </a:lnTo>
                          <a:lnTo>
                            <a:pt x="831" y="88"/>
                          </a:lnTo>
                          <a:lnTo>
                            <a:pt x="836" y="86"/>
                          </a:lnTo>
                          <a:lnTo>
                            <a:pt x="840" y="83"/>
                          </a:lnTo>
                          <a:lnTo>
                            <a:pt x="846" y="82"/>
                          </a:lnTo>
                          <a:lnTo>
                            <a:pt x="849" y="78"/>
                          </a:lnTo>
                          <a:lnTo>
                            <a:pt x="853" y="76"/>
                          </a:lnTo>
                          <a:lnTo>
                            <a:pt x="857" y="71"/>
                          </a:lnTo>
                          <a:lnTo>
                            <a:pt x="862" y="68"/>
                          </a:lnTo>
                          <a:lnTo>
                            <a:pt x="867" y="63"/>
                          </a:lnTo>
                          <a:lnTo>
                            <a:pt x="871" y="58"/>
                          </a:lnTo>
                          <a:lnTo>
                            <a:pt x="873" y="56"/>
                          </a:lnTo>
                          <a:lnTo>
                            <a:pt x="875" y="54"/>
                          </a:lnTo>
                          <a:lnTo>
                            <a:pt x="878" y="50"/>
                          </a:lnTo>
                          <a:lnTo>
                            <a:pt x="880" y="48"/>
                          </a:lnTo>
                          <a:lnTo>
                            <a:pt x="878" y="45"/>
                          </a:lnTo>
                          <a:lnTo>
                            <a:pt x="875" y="44"/>
                          </a:lnTo>
                          <a:lnTo>
                            <a:pt x="873" y="43"/>
                          </a:lnTo>
                          <a:lnTo>
                            <a:pt x="868" y="43"/>
                          </a:lnTo>
                          <a:lnTo>
                            <a:pt x="865" y="43"/>
                          </a:lnTo>
                          <a:lnTo>
                            <a:pt x="860" y="43"/>
                          </a:lnTo>
                          <a:lnTo>
                            <a:pt x="855" y="43"/>
                          </a:lnTo>
                          <a:lnTo>
                            <a:pt x="850" y="43"/>
                          </a:lnTo>
                          <a:lnTo>
                            <a:pt x="847" y="43"/>
                          </a:lnTo>
                          <a:lnTo>
                            <a:pt x="844" y="43"/>
                          </a:lnTo>
                          <a:lnTo>
                            <a:pt x="842" y="43"/>
                          </a:lnTo>
                          <a:lnTo>
                            <a:pt x="840" y="44"/>
                          </a:lnTo>
                          <a:lnTo>
                            <a:pt x="835" y="44"/>
                          </a:lnTo>
                          <a:lnTo>
                            <a:pt x="830" y="44"/>
                          </a:lnTo>
                          <a:lnTo>
                            <a:pt x="825" y="43"/>
                          </a:lnTo>
                          <a:lnTo>
                            <a:pt x="823" y="43"/>
                          </a:lnTo>
                          <a:lnTo>
                            <a:pt x="820" y="40"/>
                          </a:lnTo>
                          <a:lnTo>
                            <a:pt x="820" y="39"/>
                          </a:lnTo>
                          <a:lnTo>
                            <a:pt x="821" y="37"/>
                          </a:lnTo>
                          <a:lnTo>
                            <a:pt x="822" y="33"/>
                          </a:lnTo>
                          <a:lnTo>
                            <a:pt x="824" y="31"/>
                          </a:lnTo>
                          <a:lnTo>
                            <a:pt x="827" y="30"/>
                          </a:lnTo>
                          <a:lnTo>
                            <a:pt x="829" y="25"/>
                          </a:lnTo>
                          <a:lnTo>
                            <a:pt x="833" y="23"/>
                          </a:lnTo>
                          <a:lnTo>
                            <a:pt x="834" y="19"/>
                          </a:lnTo>
                          <a:lnTo>
                            <a:pt x="836" y="17"/>
                          </a:lnTo>
                          <a:lnTo>
                            <a:pt x="837" y="14"/>
                          </a:lnTo>
                          <a:lnTo>
                            <a:pt x="839" y="12"/>
                          </a:lnTo>
                          <a:lnTo>
                            <a:pt x="842" y="12"/>
                          </a:lnTo>
                          <a:lnTo>
                            <a:pt x="847" y="12"/>
                          </a:lnTo>
                          <a:lnTo>
                            <a:pt x="852" y="12"/>
                          </a:lnTo>
                          <a:lnTo>
                            <a:pt x="857" y="13"/>
                          </a:lnTo>
                          <a:lnTo>
                            <a:pt x="860" y="13"/>
                          </a:lnTo>
                          <a:lnTo>
                            <a:pt x="862" y="13"/>
                          </a:lnTo>
                          <a:lnTo>
                            <a:pt x="865" y="13"/>
                          </a:lnTo>
                          <a:lnTo>
                            <a:pt x="868" y="13"/>
                          </a:lnTo>
                          <a:lnTo>
                            <a:pt x="871" y="13"/>
                          </a:lnTo>
                          <a:lnTo>
                            <a:pt x="873" y="14"/>
                          </a:lnTo>
                          <a:lnTo>
                            <a:pt x="875" y="14"/>
                          </a:lnTo>
                          <a:lnTo>
                            <a:pt x="879" y="16"/>
                          </a:lnTo>
                          <a:lnTo>
                            <a:pt x="881" y="16"/>
                          </a:lnTo>
                          <a:lnTo>
                            <a:pt x="885" y="16"/>
                          </a:lnTo>
                          <a:lnTo>
                            <a:pt x="888" y="16"/>
                          </a:lnTo>
                          <a:lnTo>
                            <a:pt x="891" y="16"/>
                          </a:lnTo>
                          <a:lnTo>
                            <a:pt x="893" y="16"/>
                          </a:lnTo>
                          <a:lnTo>
                            <a:pt x="895" y="16"/>
                          </a:lnTo>
                          <a:lnTo>
                            <a:pt x="899" y="16"/>
                          </a:lnTo>
                          <a:lnTo>
                            <a:pt x="901" y="16"/>
                          </a:lnTo>
                          <a:lnTo>
                            <a:pt x="904" y="16"/>
                          </a:lnTo>
                          <a:lnTo>
                            <a:pt x="907" y="16"/>
                          </a:lnTo>
                          <a:lnTo>
                            <a:pt x="910" y="16"/>
                          </a:lnTo>
                          <a:lnTo>
                            <a:pt x="913" y="16"/>
                          </a:lnTo>
                          <a:lnTo>
                            <a:pt x="916" y="16"/>
                          </a:lnTo>
                          <a:lnTo>
                            <a:pt x="918" y="17"/>
                          </a:lnTo>
                          <a:lnTo>
                            <a:pt x="922" y="17"/>
                          </a:lnTo>
                          <a:lnTo>
                            <a:pt x="924" y="18"/>
                          </a:lnTo>
                          <a:lnTo>
                            <a:pt x="929" y="18"/>
                          </a:lnTo>
                          <a:lnTo>
                            <a:pt x="935" y="18"/>
                          </a:lnTo>
                          <a:lnTo>
                            <a:pt x="939" y="18"/>
                          </a:lnTo>
                          <a:lnTo>
                            <a:pt x="944" y="18"/>
                          </a:lnTo>
                          <a:lnTo>
                            <a:pt x="949" y="18"/>
                          </a:lnTo>
                          <a:lnTo>
                            <a:pt x="954" y="18"/>
                          </a:lnTo>
                          <a:lnTo>
                            <a:pt x="956" y="18"/>
                          </a:lnTo>
                          <a:lnTo>
                            <a:pt x="961" y="19"/>
                          </a:lnTo>
                          <a:lnTo>
                            <a:pt x="964" y="19"/>
                          </a:lnTo>
                          <a:lnTo>
                            <a:pt x="967" y="19"/>
                          </a:lnTo>
                          <a:lnTo>
                            <a:pt x="969" y="19"/>
                          </a:lnTo>
                          <a:lnTo>
                            <a:pt x="971" y="20"/>
                          </a:lnTo>
                          <a:lnTo>
                            <a:pt x="974" y="20"/>
                          </a:lnTo>
                          <a:lnTo>
                            <a:pt x="976" y="20"/>
                          </a:lnTo>
                          <a:lnTo>
                            <a:pt x="973" y="106"/>
                          </a:lnTo>
                          <a:lnTo>
                            <a:pt x="806" y="97"/>
                          </a:lnTo>
                          <a:lnTo>
                            <a:pt x="793" y="96"/>
                          </a:lnTo>
                          <a:lnTo>
                            <a:pt x="782" y="96"/>
                          </a:lnTo>
                          <a:lnTo>
                            <a:pt x="770" y="95"/>
                          </a:lnTo>
                          <a:lnTo>
                            <a:pt x="757" y="95"/>
                          </a:lnTo>
                          <a:lnTo>
                            <a:pt x="744" y="94"/>
                          </a:lnTo>
                          <a:lnTo>
                            <a:pt x="732" y="94"/>
                          </a:lnTo>
                          <a:lnTo>
                            <a:pt x="719" y="93"/>
                          </a:lnTo>
                          <a:lnTo>
                            <a:pt x="706" y="92"/>
                          </a:lnTo>
                          <a:lnTo>
                            <a:pt x="694" y="92"/>
                          </a:lnTo>
                          <a:lnTo>
                            <a:pt x="681" y="90"/>
                          </a:lnTo>
                          <a:lnTo>
                            <a:pt x="668" y="89"/>
                          </a:lnTo>
                          <a:lnTo>
                            <a:pt x="656" y="88"/>
                          </a:lnTo>
                          <a:lnTo>
                            <a:pt x="643" y="88"/>
                          </a:lnTo>
                          <a:lnTo>
                            <a:pt x="630" y="88"/>
                          </a:lnTo>
                          <a:lnTo>
                            <a:pt x="618" y="87"/>
                          </a:lnTo>
                          <a:lnTo>
                            <a:pt x="606" y="87"/>
                          </a:lnTo>
                          <a:lnTo>
                            <a:pt x="593" y="86"/>
                          </a:lnTo>
                          <a:lnTo>
                            <a:pt x="580" y="86"/>
                          </a:lnTo>
                          <a:lnTo>
                            <a:pt x="568" y="86"/>
                          </a:lnTo>
                          <a:lnTo>
                            <a:pt x="555" y="86"/>
                          </a:lnTo>
                          <a:lnTo>
                            <a:pt x="543" y="84"/>
                          </a:lnTo>
                          <a:lnTo>
                            <a:pt x="530" y="84"/>
                          </a:lnTo>
                          <a:lnTo>
                            <a:pt x="518" y="84"/>
                          </a:lnTo>
                          <a:lnTo>
                            <a:pt x="505" y="84"/>
                          </a:lnTo>
                          <a:lnTo>
                            <a:pt x="492" y="84"/>
                          </a:lnTo>
                          <a:lnTo>
                            <a:pt x="480" y="84"/>
                          </a:lnTo>
                          <a:lnTo>
                            <a:pt x="468" y="84"/>
                          </a:lnTo>
                          <a:lnTo>
                            <a:pt x="455" y="84"/>
                          </a:lnTo>
                          <a:lnTo>
                            <a:pt x="442" y="84"/>
                          </a:lnTo>
                          <a:lnTo>
                            <a:pt x="430" y="84"/>
                          </a:lnTo>
                          <a:lnTo>
                            <a:pt x="418" y="86"/>
                          </a:lnTo>
                          <a:lnTo>
                            <a:pt x="407" y="86"/>
                          </a:lnTo>
                          <a:lnTo>
                            <a:pt x="394" y="86"/>
                          </a:lnTo>
                          <a:lnTo>
                            <a:pt x="382" y="86"/>
                          </a:lnTo>
                          <a:lnTo>
                            <a:pt x="369" y="86"/>
                          </a:lnTo>
                          <a:lnTo>
                            <a:pt x="357" y="87"/>
                          </a:lnTo>
                          <a:lnTo>
                            <a:pt x="344" y="87"/>
                          </a:lnTo>
                          <a:lnTo>
                            <a:pt x="332" y="88"/>
                          </a:lnTo>
                          <a:lnTo>
                            <a:pt x="320" y="88"/>
                          </a:lnTo>
                          <a:lnTo>
                            <a:pt x="308" y="90"/>
                          </a:lnTo>
                          <a:lnTo>
                            <a:pt x="295" y="90"/>
                          </a:lnTo>
                          <a:lnTo>
                            <a:pt x="283" y="92"/>
                          </a:lnTo>
                          <a:lnTo>
                            <a:pt x="270" y="93"/>
                          </a:lnTo>
                          <a:lnTo>
                            <a:pt x="258" y="94"/>
                          </a:lnTo>
                          <a:lnTo>
                            <a:pt x="245" y="95"/>
                          </a:lnTo>
                          <a:lnTo>
                            <a:pt x="235" y="96"/>
                          </a:lnTo>
                          <a:lnTo>
                            <a:pt x="223" y="99"/>
                          </a:lnTo>
                          <a:lnTo>
                            <a:pt x="210" y="100"/>
                          </a:lnTo>
                          <a:lnTo>
                            <a:pt x="198" y="101"/>
                          </a:lnTo>
                          <a:lnTo>
                            <a:pt x="186" y="103"/>
                          </a:lnTo>
                          <a:lnTo>
                            <a:pt x="174" y="105"/>
                          </a:lnTo>
                          <a:lnTo>
                            <a:pt x="162" y="106"/>
                          </a:lnTo>
                          <a:lnTo>
                            <a:pt x="150" y="108"/>
                          </a:lnTo>
                          <a:lnTo>
                            <a:pt x="138" y="111"/>
                          </a:lnTo>
                          <a:lnTo>
                            <a:pt x="127" y="113"/>
                          </a:lnTo>
                          <a:lnTo>
                            <a:pt x="116" y="115"/>
                          </a:lnTo>
                          <a:lnTo>
                            <a:pt x="103" y="118"/>
                          </a:lnTo>
                          <a:lnTo>
                            <a:pt x="92" y="120"/>
                          </a:lnTo>
                          <a:lnTo>
                            <a:pt x="80" y="124"/>
                          </a:lnTo>
                          <a:lnTo>
                            <a:pt x="70" y="126"/>
                          </a:lnTo>
                          <a:lnTo>
                            <a:pt x="58" y="130"/>
                          </a:lnTo>
                          <a:lnTo>
                            <a:pt x="46" y="132"/>
                          </a:lnTo>
                          <a:lnTo>
                            <a:pt x="35" y="134"/>
                          </a:lnTo>
                          <a:lnTo>
                            <a:pt x="23" y="139"/>
                          </a:lnTo>
                          <a:lnTo>
                            <a:pt x="0" y="56"/>
                          </a:lnTo>
                          <a:lnTo>
                            <a:pt x="4" y="54"/>
                          </a:lnTo>
                          <a:lnTo>
                            <a:pt x="10" y="52"/>
                          </a:lnTo>
                          <a:lnTo>
                            <a:pt x="13" y="51"/>
                          </a:lnTo>
                          <a:lnTo>
                            <a:pt x="15" y="50"/>
                          </a:lnTo>
                          <a:lnTo>
                            <a:pt x="17" y="50"/>
                          </a:lnTo>
                          <a:lnTo>
                            <a:pt x="21" y="49"/>
                          </a:lnTo>
                          <a:lnTo>
                            <a:pt x="26" y="48"/>
                          </a:lnTo>
                          <a:lnTo>
                            <a:pt x="30" y="46"/>
                          </a:lnTo>
                          <a:lnTo>
                            <a:pt x="33" y="45"/>
                          </a:lnTo>
                          <a:lnTo>
                            <a:pt x="36" y="45"/>
                          </a:lnTo>
                          <a:lnTo>
                            <a:pt x="39" y="44"/>
                          </a:lnTo>
                          <a:lnTo>
                            <a:pt x="42" y="44"/>
                          </a:lnTo>
                          <a:lnTo>
                            <a:pt x="45" y="43"/>
                          </a:lnTo>
                          <a:lnTo>
                            <a:pt x="47" y="43"/>
                          </a:lnTo>
                          <a:lnTo>
                            <a:pt x="49" y="42"/>
                          </a:lnTo>
                          <a:lnTo>
                            <a:pt x="53" y="40"/>
                          </a:lnTo>
                          <a:lnTo>
                            <a:pt x="55" y="40"/>
                          </a:lnTo>
                          <a:lnTo>
                            <a:pt x="58" y="39"/>
                          </a:lnTo>
                          <a:lnTo>
                            <a:pt x="60" y="38"/>
                          </a:lnTo>
                          <a:lnTo>
                            <a:pt x="64" y="38"/>
                          </a:lnTo>
                          <a:lnTo>
                            <a:pt x="66" y="37"/>
                          </a:lnTo>
                          <a:lnTo>
                            <a:pt x="68" y="37"/>
                          </a:lnTo>
                          <a:lnTo>
                            <a:pt x="71" y="36"/>
                          </a:lnTo>
                          <a:lnTo>
                            <a:pt x="74" y="36"/>
                          </a:lnTo>
                          <a:lnTo>
                            <a:pt x="77" y="35"/>
                          </a:lnTo>
                          <a:lnTo>
                            <a:pt x="80" y="35"/>
                          </a:lnTo>
                          <a:lnTo>
                            <a:pt x="83" y="33"/>
                          </a:lnTo>
                          <a:lnTo>
                            <a:pt x="86" y="33"/>
                          </a:lnTo>
                          <a:lnTo>
                            <a:pt x="89" y="32"/>
                          </a:lnTo>
                          <a:lnTo>
                            <a:pt x="91" y="32"/>
                          </a:lnTo>
                          <a:lnTo>
                            <a:pt x="93" y="31"/>
                          </a:lnTo>
                          <a:lnTo>
                            <a:pt x="96" y="31"/>
                          </a:lnTo>
                          <a:lnTo>
                            <a:pt x="98" y="30"/>
                          </a:lnTo>
                          <a:lnTo>
                            <a:pt x="100" y="30"/>
                          </a:lnTo>
                          <a:lnTo>
                            <a:pt x="104" y="29"/>
                          </a:lnTo>
                          <a:lnTo>
                            <a:pt x="108" y="29"/>
                          </a:lnTo>
                          <a:lnTo>
                            <a:pt x="110" y="27"/>
                          </a:lnTo>
                          <a:lnTo>
                            <a:pt x="112" y="27"/>
                          </a:lnTo>
                          <a:lnTo>
                            <a:pt x="115" y="27"/>
                          </a:lnTo>
                          <a:lnTo>
                            <a:pt x="118" y="26"/>
                          </a:lnTo>
                          <a:lnTo>
                            <a:pt x="121" y="26"/>
                          </a:lnTo>
                          <a:lnTo>
                            <a:pt x="123" y="25"/>
                          </a:lnTo>
                          <a:lnTo>
                            <a:pt x="127" y="25"/>
                          </a:lnTo>
                          <a:lnTo>
                            <a:pt x="129" y="25"/>
                          </a:lnTo>
                          <a:lnTo>
                            <a:pt x="131" y="24"/>
                          </a:lnTo>
                          <a:lnTo>
                            <a:pt x="134" y="24"/>
                          </a:lnTo>
                          <a:lnTo>
                            <a:pt x="136" y="23"/>
                          </a:lnTo>
                          <a:lnTo>
                            <a:pt x="140" y="23"/>
                          </a:lnTo>
                          <a:lnTo>
                            <a:pt x="142" y="21"/>
                          </a:lnTo>
                          <a:lnTo>
                            <a:pt x="144" y="21"/>
                          </a:lnTo>
                          <a:lnTo>
                            <a:pt x="148" y="20"/>
                          </a:lnTo>
                          <a:lnTo>
                            <a:pt x="150" y="20"/>
                          </a:lnTo>
                          <a:lnTo>
                            <a:pt x="153" y="20"/>
                          </a:lnTo>
                          <a:lnTo>
                            <a:pt x="156" y="20"/>
                          </a:lnTo>
                          <a:lnTo>
                            <a:pt x="159" y="20"/>
                          </a:lnTo>
                          <a:lnTo>
                            <a:pt x="162" y="20"/>
                          </a:lnTo>
                          <a:lnTo>
                            <a:pt x="165" y="19"/>
                          </a:lnTo>
                          <a:lnTo>
                            <a:pt x="167" y="18"/>
                          </a:lnTo>
                          <a:lnTo>
                            <a:pt x="170" y="18"/>
                          </a:lnTo>
                          <a:lnTo>
                            <a:pt x="173" y="18"/>
                          </a:lnTo>
                          <a:lnTo>
                            <a:pt x="173" y="20"/>
                          </a:lnTo>
                          <a:lnTo>
                            <a:pt x="174" y="24"/>
                          </a:lnTo>
                          <a:lnTo>
                            <a:pt x="175" y="26"/>
                          </a:lnTo>
                          <a:lnTo>
                            <a:pt x="176" y="30"/>
                          </a:lnTo>
                          <a:lnTo>
                            <a:pt x="176" y="32"/>
                          </a:lnTo>
                          <a:lnTo>
                            <a:pt x="178" y="36"/>
                          </a:lnTo>
                          <a:lnTo>
                            <a:pt x="179" y="38"/>
                          </a:lnTo>
                          <a:lnTo>
                            <a:pt x="179" y="43"/>
                          </a:lnTo>
                          <a:lnTo>
                            <a:pt x="184" y="43"/>
                          </a:lnTo>
                          <a:lnTo>
                            <a:pt x="187" y="43"/>
                          </a:lnTo>
                          <a:lnTo>
                            <a:pt x="192" y="43"/>
                          </a:lnTo>
                          <a:lnTo>
                            <a:pt x="197" y="43"/>
                          </a:lnTo>
                          <a:lnTo>
                            <a:pt x="200" y="43"/>
                          </a:lnTo>
                          <a:lnTo>
                            <a:pt x="205" y="43"/>
                          </a:lnTo>
                          <a:lnTo>
                            <a:pt x="210" y="43"/>
                          </a:lnTo>
                          <a:lnTo>
                            <a:pt x="214" y="43"/>
                          </a:lnTo>
                          <a:lnTo>
                            <a:pt x="214" y="39"/>
                          </a:lnTo>
                          <a:lnTo>
                            <a:pt x="217" y="36"/>
                          </a:lnTo>
                          <a:lnTo>
                            <a:pt x="219" y="33"/>
                          </a:lnTo>
                          <a:lnTo>
                            <a:pt x="220" y="32"/>
                          </a:lnTo>
                          <a:lnTo>
                            <a:pt x="224" y="27"/>
                          </a:lnTo>
                          <a:lnTo>
                            <a:pt x="227" y="25"/>
                          </a:lnTo>
                          <a:lnTo>
                            <a:pt x="230" y="24"/>
                          </a:lnTo>
                          <a:lnTo>
                            <a:pt x="233" y="23"/>
                          </a:lnTo>
                          <a:lnTo>
                            <a:pt x="237" y="23"/>
                          </a:lnTo>
                          <a:lnTo>
                            <a:pt x="241" y="23"/>
                          </a:lnTo>
                          <a:lnTo>
                            <a:pt x="243" y="23"/>
                          </a:lnTo>
                          <a:lnTo>
                            <a:pt x="245" y="25"/>
                          </a:lnTo>
                          <a:lnTo>
                            <a:pt x="248" y="26"/>
                          </a:lnTo>
                          <a:lnTo>
                            <a:pt x="250" y="30"/>
                          </a:lnTo>
                          <a:lnTo>
                            <a:pt x="252" y="32"/>
                          </a:lnTo>
                          <a:lnTo>
                            <a:pt x="256" y="36"/>
                          </a:lnTo>
                          <a:lnTo>
                            <a:pt x="258" y="38"/>
                          </a:lnTo>
                          <a:lnTo>
                            <a:pt x="262" y="43"/>
                          </a:lnTo>
                          <a:lnTo>
                            <a:pt x="264" y="46"/>
                          </a:lnTo>
                          <a:lnTo>
                            <a:pt x="267" y="50"/>
                          </a:lnTo>
                          <a:lnTo>
                            <a:pt x="269" y="54"/>
                          </a:lnTo>
                          <a:lnTo>
                            <a:pt x="273" y="58"/>
                          </a:lnTo>
                          <a:lnTo>
                            <a:pt x="275" y="62"/>
                          </a:lnTo>
                          <a:lnTo>
                            <a:pt x="277" y="65"/>
                          </a:lnTo>
                          <a:lnTo>
                            <a:pt x="281" y="69"/>
                          </a:lnTo>
                          <a:lnTo>
                            <a:pt x="284" y="73"/>
                          </a:lnTo>
                          <a:lnTo>
                            <a:pt x="287" y="75"/>
                          </a:lnTo>
                          <a:lnTo>
                            <a:pt x="290" y="78"/>
                          </a:lnTo>
                          <a:lnTo>
                            <a:pt x="293" y="81"/>
                          </a:lnTo>
                          <a:lnTo>
                            <a:pt x="297" y="82"/>
                          </a:lnTo>
                          <a:lnTo>
                            <a:pt x="301" y="83"/>
                          </a:lnTo>
                          <a:lnTo>
                            <a:pt x="305" y="83"/>
                          </a:lnTo>
                          <a:lnTo>
                            <a:pt x="308" y="83"/>
                          </a:lnTo>
                          <a:lnTo>
                            <a:pt x="314" y="83"/>
                          </a:lnTo>
                          <a:lnTo>
                            <a:pt x="315" y="81"/>
                          </a:lnTo>
                          <a:lnTo>
                            <a:pt x="316" y="77"/>
                          </a:lnTo>
                          <a:lnTo>
                            <a:pt x="319" y="75"/>
                          </a:lnTo>
                          <a:lnTo>
                            <a:pt x="320" y="73"/>
                          </a:lnTo>
                          <a:lnTo>
                            <a:pt x="321" y="70"/>
                          </a:lnTo>
                          <a:lnTo>
                            <a:pt x="321" y="67"/>
                          </a:lnTo>
                          <a:lnTo>
                            <a:pt x="322" y="64"/>
                          </a:lnTo>
                          <a:lnTo>
                            <a:pt x="324" y="62"/>
                          </a:lnTo>
                          <a:lnTo>
                            <a:pt x="324" y="59"/>
                          </a:lnTo>
                          <a:lnTo>
                            <a:pt x="324" y="57"/>
                          </a:lnTo>
                          <a:lnTo>
                            <a:pt x="324" y="54"/>
                          </a:lnTo>
                          <a:lnTo>
                            <a:pt x="324" y="51"/>
                          </a:lnTo>
                          <a:lnTo>
                            <a:pt x="324" y="46"/>
                          </a:lnTo>
                          <a:lnTo>
                            <a:pt x="324" y="42"/>
                          </a:lnTo>
                          <a:lnTo>
                            <a:pt x="321" y="36"/>
                          </a:lnTo>
                          <a:lnTo>
                            <a:pt x="320" y="31"/>
                          </a:lnTo>
                          <a:lnTo>
                            <a:pt x="318" y="26"/>
                          </a:lnTo>
                          <a:lnTo>
                            <a:pt x="315" y="21"/>
                          </a:lnTo>
                          <a:lnTo>
                            <a:pt x="311" y="18"/>
                          </a:lnTo>
                          <a:lnTo>
                            <a:pt x="308" y="12"/>
                          </a:lnTo>
                          <a:lnTo>
                            <a:pt x="303" y="8"/>
                          </a:lnTo>
                          <a:lnTo>
                            <a:pt x="300" y="5"/>
                          </a:lnTo>
                          <a:lnTo>
                            <a:pt x="303" y="5"/>
                          </a:lnTo>
                          <a:lnTo>
                            <a:pt x="307" y="4"/>
                          </a:lnTo>
                          <a:lnTo>
                            <a:pt x="309" y="2"/>
                          </a:lnTo>
                          <a:lnTo>
                            <a:pt x="314" y="2"/>
                          </a:lnTo>
                          <a:lnTo>
                            <a:pt x="316" y="2"/>
                          </a:lnTo>
                          <a:lnTo>
                            <a:pt x="320" y="2"/>
                          </a:lnTo>
                          <a:lnTo>
                            <a:pt x="324" y="2"/>
                          </a:lnTo>
                          <a:lnTo>
                            <a:pt x="327" y="2"/>
                          </a:lnTo>
                          <a:lnTo>
                            <a:pt x="331" y="2"/>
                          </a:lnTo>
                          <a:lnTo>
                            <a:pt x="334" y="2"/>
                          </a:lnTo>
                          <a:lnTo>
                            <a:pt x="337" y="1"/>
                          </a:lnTo>
                          <a:lnTo>
                            <a:pt x="341" y="1"/>
                          </a:lnTo>
                          <a:lnTo>
                            <a:pt x="344" y="1"/>
                          </a:lnTo>
                          <a:lnTo>
                            <a:pt x="347" y="1"/>
                          </a:lnTo>
                          <a:lnTo>
                            <a:pt x="351" y="1"/>
                          </a:lnTo>
                          <a:lnTo>
                            <a:pt x="354" y="1"/>
                          </a:lnTo>
                          <a:lnTo>
                            <a:pt x="353" y="4"/>
                          </a:lnTo>
                          <a:lnTo>
                            <a:pt x="352" y="6"/>
                          </a:lnTo>
                          <a:lnTo>
                            <a:pt x="350" y="10"/>
                          </a:lnTo>
                          <a:lnTo>
                            <a:pt x="348" y="13"/>
                          </a:lnTo>
                          <a:lnTo>
                            <a:pt x="353" y="16"/>
                          </a:lnTo>
                          <a:lnTo>
                            <a:pt x="357" y="18"/>
                          </a:lnTo>
                          <a:lnTo>
                            <a:pt x="360" y="19"/>
                          </a:lnTo>
                          <a:lnTo>
                            <a:pt x="364" y="21"/>
                          </a:lnTo>
                          <a:lnTo>
                            <a:pt x="366" y="23"/>
                          </a:lnTo>
                          <a:lnTo>
                            <a:pt x="370" y="26"/>
                          </a:lnTo>
                          <a:lnTo>
                            <a:pt x="373" y="27"/>
                          </a:lnTo>
                          <a:lnTo>
                            <a:pt x="378" y="31"/>
                          </a:lnTo>
                          <a:lnTo>
                            <a:pt x="379" y="33"/>
                          </a:lnTo>
                          <a:lnTo>
                            <a:pt x="382" y="37"/>
                          </a:lnTo>
                          <a:lnTo>
                            <a:pt x="384" y="39"/>
                          </a:lnTo>
                          <a:lnTo>
                            <a:pt x="386" y="43"/>
                          </a:lnTo>
                          <a:lnTo>
                            <a:pt x="391" y="48"/>
                          </a:lnTo>
                          <a:lnTo>
                            <a:pt x="396" y="52"/>
                          </a:lnTo>
                          <a:lnTo>
                            <a:pt x="401" y="56"/>
                          </a:lnTo>
                          <a:lnTo>
                            <a:pt x="407" y="58"/>
                          </a:lnTo>
                          <a:lnTo>
                            <a:pt x="409" y="59"/>
                          </a:lnTo>
                          <a:lnTo>
                            <a:pt x="411" y="61"/>
                          </a:lnTo>
                          <a:lnTo>
                            <a:pt x="415" y="62"/>
                          </a:lnTo>
                          <a:lnTo>
                            <a:pt x="417" y="63"/>
                          </a:lnTo>
                          <a:lnTo>
                            <a:pt x="420" y="63"/>
                          </a:lnTo>
                          <a:lnTo>
                            <a:pt x="422" y="64"/>
                          </a:lnTo>
                          <a:lnTo>
                            <a:pt x="424" y="64"/>
                          </a:lnTo>
                          <a:lnTo>
                            <a:pt x="428" y="64"/>
                          </a:lnTo>
                          <a:lnTo>
                            <a:pt x="430" y="64"/>
                          </a:lnTo>
                          <a:lnTo>
                            <a:pt x="434" y="64"/>
                          </a:lnTo>
                          <a:lnTo>
                            <a:pt x="436" y="64"/>
                          </a:lnTo>
                          <a:lnTo>
                            <a:pt x="440" y="65"/>
                          </a:lnTo>
                          <a:lnTo>
                            <a:pt x="442" y="64"/>
                          </a:lnTo>
                          <a:lnTo>
                            <a:pt x="445" y="64"/>
                          </a:lnTo>
                          <a:lnTo>
                            <a:pt x="448" y="63"/>
                          </a:lnTo>
                          <a:lnTo>
                            <a:pt x="451" y="63"/>
                          </a:lnTo>
                          <a:lnTo>
                            <a:pt x="453" y="62"/>
                          </a:lnTo>
                          <a:lnTo>
                            <a:pt x="455" y="62"/>
                          </a:lnTo>
                          <a:lnTo>
                            <a:pt x="458" y="61"/>
                          </a:lnTo>
                          <a:lnTo>
                            <a:pt x="461" y="61"/>
                          </a:lnTo>
                          <a:lnTo>
                            <a:pt x="466" y="57"/>
                          </a:lnTo>
                          <a:lnTo>
                            <a:pt x="471" y="55"/>
                          </a:lnTo>
                          <a:lnTo>
                            <a:pt x="475" y="52"/>
                          </a:lnTo>
                          <a:lnTo>
                            <a:pt x="480" y="49"/>
                          </a:lnTo>
                          <a:lnTo>
                            <a:pt x="485" y="45"/>
                          </a:lnTo>
                          <a:lnTo>
                            <a:pt x="488" y="42"/>
                          </a:lnTo>
                          <a:lnTo>
                            <a:pt x="493" y="38"/>
                          </a:lnTo>
                          <a:lnTo>
                            <a:pt x="497" y="35"/>
                          </a:lnTo>
                          <a:lnTo>
                            <a:pt x="499" y="30"/>
                          </a:lnTo>
                          <a:lnTo>
                            <a:pt x="503" y="25"/>
                          </a:lnTo>
                          <a:lnTo>
                            <a:pt x="505" y="21"/>
                          </a:lnTo>
                          <a:lnTo>
                            <a:pt x="507" y="18"/>
                          </a:lnTo>
                          <a:lnTo>
                            <a:pt x="509" y="12"/>
                          </a:lnTo>
                          <a:lnTo>
                            <a:pt x="510" y="7"/>
                          </a:lnTo>
                          <a:lnTo>
                            <a:pt x="511" y="4"/>
                          </a:lnTo>
                          <a:lnTo>
                            <a:pt x="511" y="0"/>
                          </a:lnTo>
                          <a:lnTo>
                            <a:pt x="515" y="0"/>
                          </a:lnTo>
                          <a:lnTo>
                            <a:pt x="518" y="0"/>
                          </a:lnTo>
                          <a:lnTo>
                            <a:pt x="523" y="0"/>
                          </a:lnTo>
                          <a:lnTo>
                            <a:pt x="528" y="0"/>
                          </a:lnTo>
                          <a:lnTo>
                            <a:pt x="531" y="0"/>
                          </a:lnTo>
                          <a:lnTo>
                            <a:pt x="535" y="0"/>
                          </a:lnTo>
                          <a:lnTo>
                            <a:pt x="538" y="0"/>
                          </a:lnTo>
                          <a:lnTo>
                            <a:pt x="544" y="0"/>
                          </a:lnTo>
                          <a:lnTo>
                            <a:pt x="538" y="2"/>
                          </a:lnTo>
                          <a:lnTo>
                            <a:pt x="536" y="5"/>
                          </a:lnTo>
                          <a:lnTo>
                            <a:pt x="534" y="7"/>
                          </a:lnTo>
                          <a:lnTo>
                            <a:pt x="531" y="10"/>
                          </a:lnTo>
                          <a:lnTo>
                            <a:pt x="526" y="16"/>
                          </a:lnTo>
                          <a:lnTo>
                            <a:pt x="522" y="20"/>
                          </a:lnTo>
                          <a:lnTo>
                            <a:pt x="518" y="24"/>
                          </a:lnTo>
                          <a:lnTo>
                            <a:pt x="517" y="29"/>
                          </a:lnTo>
                          <a:lnTo>
                            <a:pt x="516" y="33"/>
                          </a:lnTo>
                          <a:lnTo>
                            <a:pt x="516" y="38"/>
                          </a:lnTo>
                          <a:lnTo>
                            <a:pt x="516" y="40"/>
                          </a:lnTo>
                          <a:lnTo>
                            <a:pt x="516" y="45"/>
                          </a:lnTo>
                          <a:lnTo>
                            <a:pt x="518" y="48"/>
                          </a:lnTo>
                          <a:lnTo>
                            <a:pt x="521" y="51"/>
                          </a:lnTo>
                          <a:lnTo>
                            <a:pt x="523" y="54"/>
                          </a:lnTo>
                          <a:lnTo>
                            <a:pt x="525" y="57"/>
                          </a:lnTo>
                          <a:lnTo>
                            <a:pt x="529" y="59"/>
                          </a:lnTo>
                          <a:lnTo>
                            <a:pt x="534" y="62"/>
                          </a:lnTo>
                          <a:lnTo>
                            <a:pt x="536" y="63"/>
                          </a:lnTo>
                          <a:lnTo>
                            <a:pt x="541" y="65"/>
                          </a:lnTo>
                          <a:lnTo>
                            <a:pt x="545" y="67"/>
                          </a:lnTo>
                          <a:lnTo>
                            <a:pt x="549" y="68"/>
                          </a:lnTo>
                          <a:lnTo>
                            <a:pt x="554" y="69"/>
                          </a:lnTo>
                          <a:lnTo>
                            <a:pt x="558" y="70"/>
                          </a:lnTo>
                          <a:lnTo>
                            <a:pt x="564" y="70"/>
                          </a:lnTo>
                          <a:lnTo>
                            <a:pt x="569" y="71"/>
                          </a:lnTo>
                          <a:lnTo>
                            <a:pt x="573" y="71"/>
                          </a:lnTo>
                          <a:lnTo>
                            <a:pt x="577" y="71"/>
                          </a:lnTo>
                          <a:lnTo>
                            <a:pt x="582" y="71"/>
                          </a:lnTo>
                          <a:lnTo>
                            <a:pt x="586" y="71"/>
                          </a:lnTo>
                          <a:lnTo>
                            <a:pt x="589" y="70"/>
                          </a:lnTo>
                          <a:lnTo>
                            <a:pt x="593" y="70"/>
                          </a:lnTo>
                          <a:lnTo>
                            <a:pt x="595" y="69"/>
                          </a:lnTo>
                          <a:lnTo>
                            <a:pt x="599" y="68"/>
                          </a:lnTo>
                          <a:lnTo>
                            <a:pt x="598" y="64"/>
                          </a:lnTo>
                          <a:lnTo>
                            <a:pt x="596" y="61"/>
                          </a:lnTo>
                          <a:lnTo>
                            <a:pt x="596" y="58"/>
                          </a:lnTo>
                          <a:lnTo>
                            <a:pt x="596" y="56"/>
                          </a:lnTo>
                          <a:lnTo>
                            <a:pt x="595" y="52"/>
                          </a:lnTo>
                          <a:lnTo>
                            <a:pt x="595" y="50"/>
                          </a:lnTo>
                          <a:lnTo>
                            <a:pt x="594" y="48"/>
                          </a:lnTo>
                          <a:lnTo>
                            <a:pt x="594" y="45"/>
                          </a:lnTo>
                          <a:lnTo>
                            <a:pt x="593" y="40"/>
                          </a:lnTo>
                          <a:lnTo>
                            <a:pt x="592" y="37"/>
                          </a:lnTo>
                          <a:lnTo>
                            <a:pt x="591" y="33"/>
                          </a:lnTo>
                          <a:lnTo>
                            <a:pt x="591" y="31"/>
                          </a:lnTo>
                          <a:lnTo>
                            <a:pt x="589" y="27"/>
                          </a:lnTo>
                          <a:lnTo>
                            <a:pt x="588" y="26"/>
                          </a:lnTo>
                          <a:lnTo>
                            <a:pt x="587" y="24"/>
                          </a:lnTo>
                          <a:lnTo>
                            <a:pt x="586" y="23"/>
                          </a:lnTo>
                          <a:lnTo>
                            <a:pt x="583" y="20"/>
                          </a:lnTo>
                          <a:lnTo>
                            <a:pt x="582" y="19"/>
                          </a:lnTo>
                          <a:lnTo>
                            <a:pt x="577" y="18"/>
                          </a:lnTo>
                          <a:lnTo>
                            <a:pt x="575" y="17"/>
                          </a:lnTo>
                          <a:lnTo>
                            <a:pt x="572" y="16"/>
                          </a:lnTo>
                          <a:lnTo>
                            <a:pt x="569" y="14"/>
                          </a:lnTo>
                          <a:lnTo>
                            <a:pt x="564" y="12"/>
                          </a:lnTo>
                          <a:lnTo>
                            <a:pt x="562" y="8"/>
                          </a:lnTo>
                          <a:lnTo>
                            <a:pt x="558" y="6"/>
                          </a:lnTo>
                          <a:lnTo>
                            <a:pt x="556" y="5"/>
                          </a:lnTo>
                          <a:lnTo>
                            <a:pt x="554" y="2"/>
                          </a:lnTo>
                          <a:lnTo>
                            <a:pt x="551" y="0"/>
                          </a:lnTo>
                          <a:lnTo>
                            <a:pt x="556" y="0"/>
                          </a:lnTo>
                          <a:lnTo>
                            <a:pt x="560" y="0"/>
                          </a:lnTo>
                          <a:lnTo>
                            <a:pt x="564" y="0"/>
                          </a:lnTo>
                          <a:lnTo>
                            <a:pt x="568" y="0"/>
                          </a:lnTo>
                          <a:lnTo>
                            <a:pt x="572" y="0"/>
                          </a:lnTo>
                          <a:lnTo>
                            <a:pt x="576" y="0"/>
                          </a:lnTo>
                          <a:lnTo>
                            <a:pt x="580" y="0"/>
                          </a:lnTo>
                          <a:lnTo>
                            <a:pt x="585" y="0"/>
                          </a:lnTo>
                          <a:lnTo>
                            <a:pt x="588" y="0"/>
                          </a:lnTo>
                          <a:lnTo>
                            <a:pt x="592" y="0"/>
                          </a:lnTo>
                          <a:lnTo>
                            <a:pt x="596" y="0"/>
                          </a:lnTo>
                          <a:lnTo>
                            <a:pt x="600" y="0"/>
                          </a:lnTo>
                          <a:lnTo>
                            <a:pt x="605" y="0"/>
                          </a:lnTo>
                          <a:lnTo>
                            <a:pt x="608" y="0"/>
                          </a:lnTo>
                          <a:lnTo>
                            <a:pt x="612" y="0"/>
                          </a:lnTo>
                          <a:lnTo>
                            <a:pt x="617" y="1"/>
                          </a:lnTo>
                          <a:lnTo>
                            <a:pt x="620" y="1"/>
                          </a:lnTo>
                          <a:lnTo>
                            <a:pt x="625" y="1"/>
                          </a:lnTo>
                          <a:lnTo>
                            <a:pt x="628" y="1"/>
                          </a:lnTo>
                          <a:lnTo>
                            <a:pt x="632" y="2"/>
                          </a:lnTo>
                          <a:lnTo>
                            <a:pt x="637" y="2"/>
                          </a:lnTo>
                          <a:lnTo>
                            <a:pt x="640" y="2"/>
                          </a:lnTo>
                          <a:lnTo>
                            <a:pt x="645" y="2"/>
                          </a:lnTo>
                          <a:lnTo>
                            <a:pt x="650" y="2"/>
                          </a:lnTo>
                          <a:lnTo>
                            <a:pt x="652" y="2"/>
                          </a:lnTo>
                          <a:lnTo>
                            <a:pt x="657" y="2"/>
                          </a:lnTo>
                          <a:lnTo>
                            <a:pt x="661" y="2"/>
                          </a:lnTo>
                          <a:lnTo>
                            <a:pt x="665" y="2"/>
                          </a:lnTo>
                          <a:lnTo>
                            <a:pt x="669" y="2"/>
                          </a:lnTo>
                          <a:lnTo>
                            <a:pt x="672" y="4"/>
                          </a:lnTo>
                          <a:lnTo>
                            <a:pt x="678" y="4"/>
                          </a:lnTo>
                          <a:lnTo>
                            <a:pt x="682" y="5"/>
                          </a:lnTo>
                          <a:lnTo>
                            <a:pt x="685" y="5"/>
                          </a:lnTo>
                          <a:lnTo>
                            <a:pt x="689" y="5"/>
                          </a:lnTo>
                          <a:lnTo>
                            <a:pt x="694" y="5"/>
                          </a:lnTo>
                          <a:lnTo>
                            <a:pt x="697" y="5"/>
                          </a:lnTo>
                          <a:lnTo>
                            <a:pt x="701" y="5"/>
                          </a:lnTo>
                          <a:lnTo>
                            <a:pt x="706" y="5"/>
                          </a:lnTo>
                          <a:lnTo>
                            <a:pt x="709" y="5"/>
                          </a:lnTo>
                          <a:lnTo>
                            <a:pt x="714" y="5"/>
                          </a:lnTo>
                          <a:lnTo>
                            <a:pt x="717" y="5"/>
                          </a:lnTo>
                          <a:lnTo>
                            <a:pt x="721" y="5"/>
                          </a:lnTo>
                          <a:lnTo>
                            <a:pt x="726" y="6"/>
                          </a:lnTo>
                          <a:lnTo>
                            <a:pt x="731" y="6"/>
                          </a:lnTo>
                          <a:lnTo>
                            <a:pt x="734" y="6"/>
                          </a:lnTo>
                          <a:lnTo>
                            <a:pt x="738" y="6"/>
                          </a:lnTo>
                          <a:lnTo>
                            <a:pt x="741" y="7"/>
                          </a:lnTo>
                          <a:lnTo>
                            <a:pt x="746" y="7"/>
                          </a:lnTo>
                          <a:lnTo>
                            <a:pt x="751" y="7"/>
                          </a:lnTo>
                          <a:lnTo>
                            <a:pt x="754" y="7"/>
                          </a:lnTo>
                          <a:lnTo>
                            <a:pt x="759" y="7"/>
                          </a:lnTo>
                          <a:lnTo>
                            <a:pt x="763" y="7"/>
                          </a:lnTo>
                          <a:lnTo>
                            <a:pt x="766" y="7"/>
                          </a:lnTo>
                          <a:lnTo>
                            <a:pt x="770" y="8"/>
                          </a:lnTo>
                          <a:lnTo>
                            <a:pt x="774" y="8"/>
                          </a:lnTo>
                          <a:lnTo>
                            <a:pt x="779" y="10"/>
                          </a:lnTo>
                          <a:lnTo>
                            <a:pt x="783" y="10"/>
                          </a:lnTo>
                          <a:lnTo>
                            <a:pt x="786" y="10"/>
                          </a:lnTo>
                          <a:lnTo>
                            <a:pt x="791" y="10"/>
                          </a:lnTo>
                          <a:lnTo>
                            <a:pt x="795" y="10"/>
                          </a:lnTo>
                          <a:lnTo>
                            <a:pt x="799" y="10"/>
                          </a:lnTo>
                          <a:lnTo>
                            <a:pt x="803" y="10"/>
                          </a:lnTo>
                          <a:lnTo>
                            <a:pt x="808" y="11"/>
                          </a:lnTo>
                          <a:lnTo>
                            <a:pt x="811" y="11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24" name="Freeform 249"/>
                    <p:cNvSpPr>
                      <a:spLocks/>
                    </p:cNvSpPr>
                    <p:nvPr/>
                  </p:nvSpPr>
                  <p:spPr bwMode="auto">
                    <a:xfrm>
                      <a:off x="5620" y="1690"/>
                      <a:ext cx="4" cy="4"/>
                    </a:xfrm>
                    <a:custGeom>
                      <a:avLst/>
                      <a:gdLst>
                        <a:gd name="T0" fmla="*/ 0 w 13"/>
                        <a:gd name="T1" fmla="*/ 0 h 14"/>
                        <a:gd name="T2" fmla="*/ 0 w 13"/>
                        <a:gd name="T3" fmla="*/ 0 h 14"/>
                        <a:gd name="T4" fmla="*/ 0 w 13"/>
                        <a:gd name="T5" fmla="*/ 0 h 14"/>
                        <a:gd name="T6" fmla="*/ 0 w 13"/>
                        <a:gd name="T7" fmla="*/ 0 h 14"/>
                        <a:gd name="T8" fmla="*/ 0 w 13"/>
                        <a:gd name="T9" fmla="*/ 0 h 14"/>
                        <a:gd name="T10" fmla="*/ 0 w 13"/>
                        <a:gd name="T11" fmla="*/ 0 h 14"/>
                        <a:gd name="T12" fmla="*/ 0 w 13"/>
                        <a:gd name="T13" fmla="*/ 0 h 14"/>
                        <a:gd name="T14" fmla="*/ 0 w 13"/>
                        <a:gd name="T15" fmla="*/ 0 h 14"/>
                        <a:gd name="T16" fmla="*/ 0 w 13"/>
                        <a:gd name="T17" fmla="*/ 0 h 14"/>
                        <a:gd name="T18" fmla="*/ 0 w 13"/>
                        <a:gd name="T19" fmla="*/ 0 h 14"/>
                        <a:gd name="T20" fmla="*/ 0 w 13"/>
                        <a:gd name="T21" fmla="*/ 0 h 14"/>
                        <a:gd name="T22" fmla="*/ 0 w 13"/>
                        <a:gd name="T23" fmla="*/ 0 h 14"/>
                        <a:gd name="T24" fmla="*/ 0 w 13"/>
                        <a:gd name="T25" fmla="*/ 0 h 14"/>
                        <a:gd name="T26" fmla="*/ 0 w 13"/>
                        <a:gd name="T27" fmla="*/ 0 h 14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w 13"/>
                        <a:gd name="T43" fmla="*/ 0 h 14"/>
                        <a:gd name="T44" fmla="*/ 13 w 13"/>
                        <a:gd name="T45" fmla="*/ 14 h 14"/>
                      </a:gdLst>
                      <a:ahLst/>
                      <a:cxnLst>
                        <a:cxn ang="T28">
                          <a:pos x="T0" y="T1"/>
                        </a:cxn>
                        <a:cxn ang="T29">
                          <a:pos x="T2" y="T3"/>
                        </a:cxn>
                        <a:cxn ang="T30">
                          <a:pos x="T4" y="T5"/>
                        </a:cxn>
                        <a:cxn ang="T31">
                          <a:pos x="T6" y="T7"/>
                        </a:cxn>
                        <a:cxn ang="T32">
                          <a:pos x="T8" y="T9"/>
                        </a:cxn>
                        <a:cxn ang="T33">
                          <a:pos x="T10" y="T11"/>
                        </a:cxn>
                        <a:cxn ang="T34">
                          <a:pos x="T12" y="T13"/>
                        </a:cxn>
                        <a:cxn ang="T35">
                          <a:pos x="T14" y="T15"/>
                        </a:cxn>
                        <a:cxn ang="T36">
                          <a:pos x="T16" y="T17"/>
                        </a:cxn>
                        <a:cxn ang="T37">
                          <a:pos x="T18" y="T19"/>
                        </a:cxn>
                        <a:cxn ang="T38">
                          <a:pos x="T20" y="T21"/>
                        </a:cxn>
                        <a:cxn ang="T39">
                          <a:pos x="T22" y="T23"/>
                        </a:cxn>
                        <a:cxn ang="T40">
                          <a:pos x="T24" y="T25"/>
                        </a:cxn>
                        <a:cxn ang="T41">
                          <a:pos x="T26" y="T27"/>
                        </a:cxn>
                      </a:cxnLst>
                      <a:rect l="T42" t="T43" r="T44" b="T45"/>
                      <a:pathLst>
                        <a:path w="13" h="14">
                          <a:moveTo>
                            <a:pt x="13" y="14"/>
                          </a:moveTo>
                          <a:lnTo>
                            <a:pt x="8" y="11"/>
                          </a:lnTo>
                          <a:lnTo>
                            <a:pt x="5" y="8"/>
                          </a:lnTo>
                          <a:lnTo>
                            <a:pt x="1" y="4"/>
                          </a:lnTo>
                          <a:lnTo>
                            <a:pt x="0" y="3"/>
                          </a:lnTo>
                          <a:lnTo>
                            <a:pt x="2" y="2"/>
                          </a:lnTo>
                          <a:lnTo>
                            <a:pt x="6" y="1"/>
                          </a:lnTo>
                          <a:lnTo>
                            <a:pt x="9" y="0"/>
                          </a:lnTo>
                          <a:lnTo>
                            <a:pt x="13" y="0"/>
                          </a:lnTo>
                          <a:lnTo>
                            <a:pt x="13" y="2"/>
                          </a:lnTo>
                          <a:lnTo>
                            <a:pt x="13" y="7"/>
                          </a:lnTo>
                          <a:lnTo>
                            <a:pt x="13" y="10"/>
                          </a:lnTo>
                          <a:lnTo>
                            <a:pt x="13" y="1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25" name="Freeform 250"/>
                    <p:cNvSpPr>
                      <a:spLocks/>
                    </p:cNvSpPr>
                    <p:nvPr/>
                  </p:nvSpPr>
                  <p:spPr bwMode="auto">
                    <a:xfrm>
                      <a:off x="5285" y="1942"/>
                      <a:ext cx="475" cy="36"/>
                    </a:xfrm>
                    <a:custGeom>
                      <a:avLst/>
                      <a:gdLst>
                        <a:gd name="T0" fmla="*/ 2 w 1425"/>
                        <a:gd name="T1" fmla="*/ 0 h 109"/>
                        <a:gd name="T2" fmla="*/ 5 w 1425"/>
                        <a:gd name="T3" fmla="*/ 1 h 109"/>
                        <a:gd name="T4" fmla="*/ 9 w 1425"/>
                        <a:gd name="T5" fmla="*/ 1 h 109"/>
                        <a:gd name="T6" fmla="*/ 11 w 1425"/>
                        <a:gd name="T7" fmla="*/ 1 h 109"/>
                        <a:gd name="T8" fmla="*/ 13 w 1425"/>
                        <a:gd name="T9" fmla="*/ 1 h 109"/>
                        <a:gd name="T10" fmla="*/ 15 w 1425"/>
                        <a:gd name="T11" fmla="*/ 1 h 109"/>
                        <a:gd name="T12" fmla="*/ 18 w 1425"/>
                        <a:gd name="T13" fmla="*/ 1 h 109"/>
                        <a:gd name="T14" fmla="*/ 18 w 1425"/>
                        <a:gd name="T15" fmla="*/ 1 h 109"/>
                        <a:gd name="T16" fmla="*/ 17 w 1425"/>
                        <a:gd name="T17" fmla="*/ 3 h 109"/>
                        <a:gd name="T18" fmla="*/ 19 w 1425"/>
                        <a:gd name="T19" fmla="*/ 2 h 109"/>
                        <a:gd name="T20" fmla="*/ 22 w 1425"/>
                        <a:gd name="T21" fmla="*/ 1 h 109"/>
                        <a:gd name="T22" fmla="*/ 23 w 1425"/>
                        <a:gd name="T23" fmla="*/ 0 h 109"/>
                        <a:gd name="T24" fmla="*/ 26 w 1425"/>
                        <a:gd name="T25" fmla="*/ 0 h 109"/>
                        <a:gd name="T26" fmla="*/ 28 w 1425"/>
                        <a:gd name="T27" fmla="*/ 1 h 109"/>
                        <a:gd name="T28" fmla="*/ 30 w 1425"/>
                        <a:gd name="T29" fmla="*/ 1 h 109"/>
                        <a:gd name="T30" fmla="*/ 31 w 1425"/>
                        <a:gd name="T31" fmla="*/ 2 h 109"/>
                        <a:gd name="T32" fmla="*/ 34 w 1425"/>
                        <a:gd name="T33" fmla="*/ 3 h 109"/>
                        <a:gd name="T34" fmla="*/ 33 w 1425"/>
                        <a:gd name="T35" fmla="*/ 1 h 109"/>
                        <a:gd name="T36" fmla="*/ 33 w 1425"/>
                        <a:gd name="T37" fmla="*/ 1 h 109"/>
                        <a:gd name="T38" fmla="*/ 36 w 1425"/>
                        <a:gd name="T39" fmla="*/ 1 h 109"/>
                        <a:gd name="T40" fmla="*/ 38 w 1425"/>
                        <a:gd name="T41" fmla="*/ 1 h 109"/>
                        <a:gd name="T42" fmla="*/ 41 w 1425"/>
                        <a:gd name="T43" fmla="*/ 1 h 109"/>
                        <a:gd name="T44" fmla="*/ 41 w 1425"/>
                        <a:gd name="T45" fmla="*/ 2 h 109"/>
                        <a:gd name="T46" fmla="*/ 44 w 1425"/>
                        <a:gd name="T47" fmla="*/ 3 h 109"/>
                        <a:gd name="T48" fmla="*/ 46 w 1425"/>
                        <a:gd name="T49" fmla="*/ 2 h 109"/>
                        <a:gd name="T50" fmla="*/ 44 w 1425"/>
                        <a:gd name="T51" fmla="*/ 1 h 109"/>
                        <a:gd name="T52" fmla="*/ 46 w 1425"/>
                        <a:gd name="T53" fmla="*/ 0 h 109"/>
                        <a:gd name="T54" fmla="*/ 49 w 1425"/>
                        <a:gd name="T55" fmla="*/ 0 h 109"/>
                        <a:gd name="T56" fmla="*/ 51 w 1425"/>
                        <a:gd name="T57" fmla="*/ 0 h 109"/>
                        <a:gd name="T58" fmla="*/ 53 w 1425"/>
                        <a:gd name="T59" fmla="*/ 3 h 109"/>
                        <a:gd name="T60" fmla="*/ 51 w 1425"/>
                        <a:gd name="T61" fmla="*/ 3 h 109"/>
                        <a:gd name="T62" fmla="*/ 48 w 1425"/>
                        <a:gd name="T63" fmla="*/ 4 h 109"/>
                        <a:gd name="T64" fmla="*/ 43 w 1425"/>
                        <a:gd name="T65" fmla="*/ 4 h 109"/>
                        <a:gd name="T66" fmla="*/ 40 w 1425"/>
                        <a:gd name="T67" fmla="*/ 3 h 109"/>
                        <a:gd name="T68" fmla="*/ 38 w 1425"/>
                        <a:gd name="T69" fmla="*/ 2 h 109"/>
                        <a:gd name="T70" fmla="*/ 36 w 1425"/>
                        <a:gd name="T71" fmla="*/ 2 h 109"/>
                        <a:gd name="T72" fmla="*/ 36 w 1425"/>
                        <a:gd name="T73" fmla="*/ 3 h 109"/>
                        <a:gd name="T74" fmla="*/ 38 w 1425"/>
                        <a:gd name="T75" fmla="*/ 4 h 109"/>
                        <a:gd name="T76" fmla="*/ 36 w 1425"/>
                        <a:gd name="T77" fmla="*/ 4 h 109"/>
                        <a:gd name="T78" fmla="*/ 34 w 1425"/>
                        <a:gd name="T79" fmla="*/ 4 h 109"/>
                        <a:gd name="T80" fmla="*/ 33 w 1425"/>
                        <a:gd name="T81" fmla="*/ 4 h 109"/>
                        <a:gd name="T82" fmla="*/ 31 w 1425"/>
                        <a:gd name="T83" fmla="*/ 4 h 109"/>
                        <a:gd name="T84" fmla="*/ 30 w 1425"/>
                        <a:gd name="T85" fmla="*/ 3 h 109"/>
                        <a:gd name="T86" fmla="*/ 28 w 1425"/>
                        <a:gd name="T87" fmla="*/ 1 h 109"/>
                        <a:gd name="T88" fmla="*/ 27 w 1425"/>
                        <a:gd name="T89" fmla="*/ 3 h 109"/>
                        <a:gd name="T90" fmla="*/ 26 w 1425"/>
                        <a:gd name="T91" fmla="*/ 4 h 109"/>
                        <a:gd name="T92" fmla="*/ 25 w 1425"/>
                        <a:gd name="T93" fmla="*/ 4 h 109"/>
                        <a:gd name="T94" fmla="*/ 25 w 1425"/>
                        <a:gd name="T95" fmla="*/ 2 h 109"/>
                        <a:gd name="T96" fmla="*/ 24 w 1425"/>
                        <a:gd name="T97" fmla="*/ 2 h 109"/>
                        <a:gd name="T98" fmla="*/ 22 w 1425"/>
                        <a:gd name="T99" fmla="*/ 2 h 109"/>
                        <a:gd name="T100" fmla="*/ 21 w 1425"/>
                        <a:gd name="T101" fmla="*/ 4 h 109"/>
                        <a:gd name="T102" fmla="*/ 20 w 1425"/>
                        <a:gd name="T103" fmla="*/ 4 h 109"/>
                        <a:gd name="T104" fmla="*/ 18 w 1425"/>
                        <a:gd name="T105" fmla="*/ 4 h 109"/>
                        <a:gd name="T106" fmla="*/ 16 w 1425"/>
                        <a:gd name="T107" fmla="*/ 4 h 109"/>
                        <a:gd name="T108" fmla="*/ 15 w 1425"/>
                        <a:gd name="T109" fmla="*/ 3 h 109"/>
                        <a:gd name="T110" fmla="*/ 14 w 1425"/>
                        <a:gd name="T111" fmla="*/ 3 h 109"/>
                        <a:gd name="T112" fmla="*/ 13 w 1425"/>
                        <a:gd name="T113" fmla="*/ 4 h 109"/>
                        <a:gd name="T114" fmla="*/ 11 w 1425"/>
                        <a:gd name="T115" fmla="*/ 4 h 109"/>
                        <a:gd name="T116" fmla="*/ 9 w 1425"/>
                        <a:gd name="T117" fmla="*/ 4 h 109"/>
                        <a:gd name="T118" fmla="*/ 5 w 1425"/>
                        <a:gd name="T119" fmla="*/ 4 h 109"/>
                        <a:gd name="T120" fmla="*/ 3 w 1425"/>
                        <a:gd name="T121" fmla="*/ 4 h 109"/>
                        <a:gd name="T122" fmla="*/ 1 w 1425"/>
                        <a:gd name="T123" fmla="*/ 3 h 109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60000 65536"/>
                        <a:gd name="T184" fmla="*/ 0 60000 65536"/>
                        <a:gd name="T185" fmla="*/ 0 60000 65536"/>
                        <a:gd name="T186" fmla="*/ 0 w 1425"/>
                        <a:gd name="T187" fmla="*/ 0 h 109"/>
                        <a:gd name="T188" fmla="*/ 1425 w 1425"/>
                        <a:gd name="T189" fmla="*/ 109 h 109"/>
                      </a:gdLst>
                      <a:ahLst/>
                      <a:cxnLst>
                        <a:cxn ang="T124">
                          <a:pos x="T0" y="T1"/>
                        </a:cxn>
                        <a:cxn ang="T125">
                          <a:pos x="T2" y="T3"/>
                        </a:cxn>
                        <a:cxn ang="T126">
                          <a:pos x="T4" y="T5"/>
                        </a:cxn>
                        <a:cxn ang="T127">
                          <a:pos x="T6" y="T7"/>
                        </a:cxn>
                        <a:cxn ang="T128">
                          <a:pos x="T8" y="T9"/>
                        </a:cxn>
                        <a:cxn ang="T129">
                          <a:pos x="T10" y="T11"/>
                        </a:cxn>
                        <a:cxn ang="T130">
                          <a:pos x="T12" y="T13"/>
                        </a:cxn>
                        <a:cxn ang="T131">
                          <a:pos x="T14" y="T15"/>
                        </a:cxn>
                        <a:cxn ang="T132">
                          <a:pos x="T16" y="T17"/>
                        </a:cxn>
                        <a:cxn ang="T133">
                          <a:pos x="T18" y="T19"/>
                        </a:cxn>
                        <a:cxn ang="T134">
                          <a:pos x="T20" y="T21"/>
                        </a:cxn>
                        <a:cxn ang="T135">
                          <a:pos x="T22" y="T23"/>
                        </a:cxn>
                        <a:cxn ang="T136">
                          <a:pos x="T24" y="T25"/>
                        </a:cxn>
                        <a:cxn ang="T137">
                          <a:pos x="T26" y="T27"/>
                        </a:cxn>
                        <a:cxn ang="T138">
                          <a:pos x="T28" y="T29"/>
                        </a:cxn>
                        <a:cxn ang="T139">
                          <a:pos x="T30" y="T31"/>
                        </a:cxn>
                        <a:cxn ang="T140">
                          <a:pos x="T32" y="T33"/>
                        </a:cxn>
                        <a:cxn ang="T141">
                          <a:pos x="T34" y="T35"/>
                        </a:cxn>
                        <a:cxn ang="T142">
                          <a:pos x="T36" y="T37"/>
                        </a:cxn>
                        <a:cxn ang="T143">
                          <a:pos x="T38" y="T39"/>
                        </a:cxn>
                        <a:cxn ang="T144">
                          <a:pos x="T40" y="T41"/>
                        </a:cxn>
                        <a:cxn ang="T145">
                          <a:pos x="T42" y="T43"/>
                        </a:cxn>
                        <a:cxn ang="T146">
                          <a:pos x="T44" y="T45"/>
                        </a:cxn>
                        <a:cxn ang="T147">
                          <a:pos x="T46" y="T47"/>
                        </a:cxn>
                        <a:cxn ang="T148">
                          <a:pos x="T48" y="T49"/>
                        </a:cxn>
                        <a:cxn ang="T149">
                          <a:pos x="T50" y="T51"/>
                        </a:cxn>
                        <a:cxn ang="T150">
                          <a:pos x="T52" y="T53"/>
                        </a:cxn>
                        <a:cxn ang="T151">
                          <a:pos x="T54" y="T55"/>
                        </a:cxn>
                        <a:cxn ang="T152">
                          <a:pos x="T56" y="T57"/>
                        </a:cxn>
                        <a:cxn ang="T153">
                          <a:pos x="T58" y="T59"/>
                        </a:cxn>
                        <a:cxn ang="T154">
                          <a:pos x="T60" y="T61"/>
                        </a:cxn>
                        <a:cxn ang="T155">
                          <a:pos x="T62" y="T63"/>
                        </a:cxn>
                        <a:cxn ang="T156">
                          <a:pos x="T64" y="T65"/>
                        </a:cxn>
                        <a:cxn ang="T157">
                          <a:pos x="T66" y="T67"/>
                        </a:cxn>
                        <a:cxn ang="T158">
                          <a:pos x="T68" y="T69"/>
                        </a:cxn>
                        <a:cxn ang="T159">
                          <a:pos x="T70" y="T71"/>
                        </a:cxn>
                        <a:cxn ang="T160">
                          <a:pos x="T72" y="T73"/>
                        </a:cxn>
                        <a:cxn ang="T161">
                          <a:pos x="T74" y="T75"/>
                        </a:cxn>
                        <a:cxn ang="T162">
                          <a:pos x="T76" y="T77"/>
                        </a:cxn>
                        <a:cxn ang="T163">
                          <a:pos x="T78" y="T79"/>
                        </a:cxn>
                        <a:cxn ang="T164">
                          <a:pos x="T80" y="T81"/>
                        </a:cxn>
                        <a:cxn ang="T165">
                          <a:pos x="T82" y="T83"/>
                        </a:cxn>
                        <a:cxn ang="T166">
                          <a:pos x="T84" y="T85"/>
                        </a:cxn>
                        <a:cxn ang="T167">
                          <a:pos x="T86" y="T87"/>
                        </a:cxn>
                        <a:cxn ang="T168">
                          <a:pos x="T88" y="T89"/>
                        </a:cxn>
                        <a:cxn ang="T169">
                          <a:pos x="T90" y="T91"/>
                        </a:cxn>
                        <a:cxn ang="T170">
                          <a:pos x="T92" y="T93"/>
                        </a:cxn>
                        <a:cxn ang="T171">
                          <a:pos x="T94" y="T95"/>
                        </a:cxn>
                        <a:cxn ang="T172">
                          <a:pos x="T96" y="T97"/>
                        </a:cxn>
                        <a:cxn ang="T173">
                          <a:pos x="T98" y="T99"/>
                        </a:cxn>
                        <a:cxn ang="T174">
                          <a:pos x="T100" y="T101"/>
                        </a:cxn>
                        <a:cxn ang="T175">
                          <a:pos x="T102" y="T103"/>
                        </a:cxn>
                        <a:cxn ang="T176">
                          <a:pos x="T104" y="T105"/>
                        </a:cxn>
                        <a:cxn ang="T177">
                          <a:pos x="T106" y="T107"/>
                        </a:cxn>
                        <a:cxn ang="T178">
                          <a:pos x="T108" y="T109"/>
                        </a:cxn>
                        <a:cxn ang="T179">
                          <a:pos x="T110" y="T111"/>
                        </a:cxn>
                        <a:cxn ang="T180">
                          <a:pos x="T112" y="T113"/>
                        </a:cxn>
                        <a:cxn ang="T181">
                          <a:pos x="T114" y="T115"/>
                        </a:cxn>
                        <a:cxn ang="T182">
                          <a:pos x="T116" y="T117"/>
                        </a:cxn>
                        <a:cxn ang="T183">
                          <a:pos x="T118" y="T119"/>
                        </a:cxn>
                        <a:cxn ang="T184">
                          <a:pos x="T120" y="T121"/>
                        </a:cxn>
                        <a:cxn ang="T185">
                          <a:pos x="T122" y="T123"/>
                        </a:cxn>
                      </a:cxnLst>
                      <a:rect l="T186" t="T187" r="T188" b="T189"/>
                      <a:pathLst>
                        <a:path w="1425" h="109">
                          <a:moveTo>
                            <a:pt x="13" y="6"/>
                          </a:moveTo>
                          <a:lnTo>
                            <a:pt x="14" y="6"/>
                          </a:lnTo>
                          <a:lnTo>
                            <a:pt x="17" y="6"/>
                          </a:lnTo>
                          <a:lnTo>
                            <a:pt x="20" y="6"/>
                          </a:lnTo>
                          <a:lnTo>
                            <a:pt x="24" y="6"/>
                          </a:lnTo>
                          <a:lnTo>
                            <a:pt x="28" y="7"/>
                          </a:lnTo>
                          <a:lnTo>
                            <a:pt x="31" y="7"/>
                          </a:lnTo>
                          <a:lnTo>
                            <a:pt x="34" y="8"/>
                          </a:lnTo>
                          <a:lnTo>
                            <a:pt x="37" y="8"/>
                          </a:lnTo>
                          <a:lnTo>
                            <a:pt x="40" y="8"/>
                          </a:lnTo>
                          <a:lnTo>
                            <a:pt x="44" y="8"/>
                          </a:lnTo>
                          <a:lnTo>
                            <a:pt x="47" y="9"/>
                          </a:lnTo>
                          <a:lnTo>
                            <a:pt x="51" y="9"/>
                          </a:lnTo>
                          <a:lnTo>
                            <a:pt x="55" y="10"/>
                          </a:lnTo>
                          <a:lnTo>
                            <a:pt x="58" y="10"/>
                          </a:lnTo>
                          <a:lnTo>
                            <a:pt x="63" y="10"/>
                          </a:lnTo>
                          <a:lnTo>
                            <a:pt x="68" y="10"/>
                          </a:lnTo>
                          <a:lnTo>
                            <a:pt x="71" y="12"/>
                          </a:lnTo>
                          <a:lnTo>
                            <a:pt x="76" y="12"/>
                          </a:lnTo>
                          <a:lnTo>
                            <a:pt x="81" y="13"/>
                          </a:lnTo>
                          <a:lnTo>
                            <a:pt x="85" y="13"/>
                          </a:lnTo>
                          <a:lnTo>
                            <a:pt x="90" y="13"/>
                          </a:lnTo>
                          <a:lnTo>
                            <a:pt x="95" y="14"/>
                          </a:lnTo>
                          <a:lnTo>
                            <a:pt x="101" y="14"/>
                          </a:lnTo>
                          <a:lnTo>
                            <a:pt x="104" y="15"/>
                          </a:lnTo>
                          <a:lnTo>
                            <a:pt x="112" y="15"/>
                          </a:lnTo>
                          <a:lnTo>
                            <a:pt x="116" y="15"/>
                          </a:lnTo>
                          <a:lnTo>
                            <a:pt x="121" y="16"/>
                          </a:lnTo>
                          <a:lnTo>
                            <a:pt x="126" y="16"/>
                          </a:lnTo>
                          <a:lnTo>
                            <a:pt x="132" y="18"/>
                          </a:lnTo>
                          <a:lnTo>
                            <a:pt x="136" y="18"/>
                          </a:lnTo>
                          <a:lnTo>
                            <a:pt x="142" y="18"/>
                          </a:lnTo>
                          <a:lnTo>
                            <a:pt x="147" y="18"/>
                          </a:lnTo>
                          <a:lnTo>
                            <a:pt x="153" y="19"/>
                          </a:lnTo>
                          <a:lnTo>
                            <a:pt x="159" y="19"/>
                          </a:lnTo>
                          <a:lnTo>
                            <a:pt x="165" y="19"/>
                          </a:lnTo>
                          <a:lnTo>
                            <a:pt x="170" y="20"/>
                          </a:lnTo>
                          <a:lnTo>
                            <a:pt x="176" y="20"/>
                          </a:lnTo>
                          <a:lnTo>
                            <a:pt x="182" y="20"/>
                          </a:lnTo>
                          <a:lnTo>
                            <a:pt x="187" y="21"/>
                          </a:lnTo>
                          <a:lnTo>
                            <a:pt x="193" y="21"/>
                          </a:lnTo>
                          <a:lnTo>
                            <a:pt x="199" y="21"/>
                          </a:lnTo>
                          <a:lnTo>
                            <a:pt x="204" y="21"/>
                          </a:lnTo>
                          <a:lnTo>
                            <a:pt x="210" y="21"/>
                          </a:lnTo>
                          <a:lnTo>
                            <a:pt x="215" y="21"/>
                          </a:lnTo>
                          <a:lnTo>
                            <a:pt x="221" y="22"/>
                          </a:lnTo>
                          <a:lnTo>
                            <a:pt x="225" y="22"/>
                          </a:lnTo>
                          <a:lnTo>
                            <a:pt x="231" y="22"/>
                          </a:lnTo>
                          <a:lnTo>
                            <a:pt x="237" y="22"/>
                          </a:lnTo>
                          <a:lnTo>
                            <a:pt x="243" y="22"/>
                          </a:lnTo>
                          <a:lnTo>
                            <a:pt x="248" y="22"/>
                          </a:lnTo>
                          <a:lnTo>
                            <a:pt x="253" y="22"/>
                          </a:lnTo>
                          <a:lnTo>
                            <a:pt x="259" y="22"/>
                          </a:lnTo>
                          <a:lnTo>
                            <a:pt x="263" y="22"/>
                          </a:lnTo>
                          <a:lnTo>
                            <a:pt x="268" y="22"/>
                          </a:lnTo>
                          <a:lnTo>
                            <a:pt x="274" y="22"/>
                          </a:lnTo>
                          <a:lnTo>
                            <a:pt x="279" y="22"/>
                          </a:lnTo>
                          <a:lnTo>
                            <a:pt x="284" y="22"/>
                          </a:lnTo>
                          <a:lnTo>
                            <a:pt x="288" y="21"/>
                          </a:lnTo>
                          <a:lnTo>
                            <a:pt x="292" y="21"/>
                          </a:lnTo>
                          <a:lnTo>
                            <a:pt x="294" y="21"/>
                          </a:lnTo>
                          <a:lnTo>
                            <a:pt x="297" y="21"/>
                          </a:lnTo>
                          <a:lnTo>
                            <a:pt x="299" y="21"/>
                          </a:lnTo>
                          <a:lnTo>
                            <a:pt x="303" y="21"/>
                          </a:lnTo>
                          <a:lnTo>
                            <a:pt x="305" y="20"/>
                          </a:lnTo>
                          <a:lnTo>
                            <a:pt x="306" y="20"/>
                          </a:lnTo>
                          <a:lnTo>
                            <a:pt x="310" y="20"/>
                          </a:lnTo>
                          <a:lnTo>
                            <a:pt x="313" y="20"/>
                          </a:lnTo>
                          <a:lnTo>
                            <a:pt x="316" y="20"/>
                          </a:lnTo>
                          <a:lnTo>
                            <a:pt x="319" y="20"/>
                          </a:lnTo>
                          <a:lnTo>
                            <a:pt x="322" y="20"/>
                          </a:lnTo>
                          <a:lnTo>
                            <a:pt x="324" y="20"/>
                          </a:lnTo>
                          <a:lnTo>
                            <a:pt x="327" y="19"/>
                          </a:lnTo>
                          <a:lnTo>
                            <a:pt x="330" y="19"/>
                          </a:lnTo>
                          <a:lnTo>
                            <a:pt x="335" y="19"/>
                          </a:lnTo>
                          <a:lnTo>
                            <a:pt x="337" y="19"/>
                          </a:lnTo>
                          <a:lnTo>
                            <a:pt x="339" y="19"/>
                          </a:lnTo>
                          <a:lnTo>
                            <a:pt x="344" y="19"/>
                          </a:lnTo>
                          <a:lnTo>
                            <a:pt x="346" y="19"/>
                          </a:lnTo>
                          <a:lnTo>
                            <a:pt x="351" y="19"/>
                          </a:lnTo>
                          <a:lnTo>
                            <a:pt x="355" y="18"/>
                          </a:lnTo>
                          <a:lnTo>
                            <a:pt x="357" y="18"/>
                          </a:lnTo>
                          <a:lnTo>
                            <a:pt x="361" y="18"/>
                          </a:lnTo>
                          <a:lnTo>
                            <a:pt x="364" y="18"/>
                          </a:lnTo>
                          <a:lnTo>
                            <a:pt x="369" y="18"/>
                          </a:lnTo>
                          <a:lnTo>
                            <a:pt x="373" y="18"/>
                          </a:lnTo>
                          <a:lnTo>
                            <a:pt x="376" y="18"/>
                          </a:lnTo>
                          <a:lnTo>
                            <a:pt x="381" y="18"/>
                          </a:lnTo>
                          <a:lnTo>
                            <a:pt x="384" y="18"/>
                          </a:lnTo>
                          <a:lnTo>
                            <a:pt x="388" y="18"/>
                          </a:lnTo>
                          <a:lnTo>
                            <a:pt x="392" y="18"/>
                          </a:lnTo>
                          <a:lnTo>
                            <a:pt x="396" y="18"/>
                          </a:lnTo>
                          <a:lnTo>
                            <a:pt x="400" y="16"/>
                          </a:lnTo>
                          <a:lnTo>
                            <a:pt x="403" y="16"/>
                          </a:lnTo>
                          <a:lnTo>
                            <a:pt x="408" y="16"/>
                          </a:lnTo>
                          <a:lnTo>
                            <a:pt x="412" y="16"/>
                          </a:lnTo>
                          <a:lnTo>
                            <a:pt x="415" y="16"/>
                          </a:lnTo>
                          <a:lnTo>
                            <a:pt x="420" y="16"/>
                          </a:lnTo>
                          <a:lnTo>
                            <a:pt x="425" y="16"/>
                          </a:lnTo>
                          <a:lnTo>
                            <a:pt x="428" y="16"/>
                          </a:lnTo>
                          <a:lnTo>
                            <a:pt x="433" y="16"/>
                          </a:lnTo>
                          <a:lnTo>
                            <a:pt x="438" y="16"/>
                          </a:lnTo>
                          <a:lnTo>
                            <a:pt x="441" y="16"/>
                          </a:lnTo>
                          <a:lnTo>
                            <a:pt x="446" y="16"/>
                          </a:lnTo>
                          <a:lnTo>
                            <a:pt x="451" y="15"/>
                          </a:lnTo>
                          <a:lnTo>
                            <a:pt x="456" y="15"/>
                          </a:lnTo>
                          <a:lnTo>
                            <a:pt x="459" y="15"/>
                          </a:lnTo>
                          <a:lnTo>
                            <a:pt x="463" y="15"/>
                          </a:lnTo>
                          <a:lnTo>
                            <a:pt x="469" y="15"/>
                          </a:lnTo>
                          <a:lnTo>
                            <a:pt x="472" y="15"/>
                          </a:lnTo>
                          <a:lnTo>
                            <a:pt x="477" y="15"/>
                          </a:lnTo>
                          <a:lnTo>
                            <a:pt x="482" y="15"/>
                          </a:lnTo>
                          <a:lnTo>
                            <a:pt x="486" y="15"/>
                          </a:lnTo>
                          <a:lnTo>
                            <a:pt x="490" y="15"/>
                          </a:lnTo>
                          <a:lnTo>
                            <a:pt x="495" y="15"/>
                          </a:lnTo>
                          <a:lnTo>
                            <a:pt x="500" y="15"/>
                          </a:lnTo>
                          <a:lnTo>
                            <a:pt x="504" y="15"/>
                          </a:lnTo>
                          <a:lnTo>
                            <a:pt x="509" y="15"/>
                          </a:lnTo>
                          <a:lnTo>
                            <a:pt x="514" y="15"/>
                          </a:lnTo>
                          <a:lnTo>
                            <a:pt x="519" y="15"/>
                          </a:lnTo>
                          <a:lnTo>
                            <a:pt x="516" y="16"/>
                          </a:lnTo>
                          <a:lnTo>
                            <a:pt x="513" y="18"/>
                          </a:lnTo>
                          <a:lnTo>
                            <a:pt x="510" y="18"/>
                          </a:lnTo>
                          <a:lnTo>
                            <a:pt x="507" y="20"/>
                          </a:lnTo>
                          <a:lnTo>
                            <a:pt x="504" y="21"/>
                          </a:lnTo>
                          <a:lnTo>
                            <a:pt x="501" y="21"/>
                          </a:lnTo>
                          <a:lnTo>
                            <a:pt x="498" y="24"/>
                          </a:lnTo>
                          <a:lnTo>
                            <a:pt x="497" y="25"/>
                          </a:lnTo>
                          <a:lnTo>
                            <a:pt x="491" y="27"/>
                          </a:lnTo>
                          <a:lnTo>
                            <a:pt x="488" y="29"/>
                          </a:lnTo>
                          <a:lnTo>
                            <a:pt x="483" y="33"/>
                          </a:lnTo>
                          <a:lnTo>
                            <a:pt x="479" y="37"/>
                          </a:lnTo>
                          <a:lnTo>
                            <a:pt x="476" y="40"/>
                          </a:lnTo>
                          <a:lnTo>
                            <a:pt x="473" y="45"/>
                          </a:lnTo>
                          <a:lnTo>
                            <a:pt x="471" y="46"/>
                          </a:lnTo>
                          <a:lnTo>
                            <a:pt x="471" y="48"/>
                          </a:lnTo>
                          <a:lnTo>
                            <a:pt x="470" y="51"/>
                          </a:lnTo>
                          <a:lnTo>
                            <a:pt x="469" y="54"/>
                          </a:lnTo>
                          <a:lnTo>
                            <a:pt x="469" y="56"/>
                          </a:lnTo>
                          <a:lnTo>
                            <a:pt x="469" y="59"/>
                          </a:lnTo>
                          <a:lnTo>
                            <a:pt x="467" y="62"/>
                          </a:lnTo>
                          <a:lnTo>
                            <a:pt x="467" y="65"/>
                          </a:lnTo>
                          <a:lnTo>
                            <a:pt x="467" y="69"/>
                          </a:lnTo>
                          <a:lnTo>
                            <a:pt x="467" y="71"/>
                          </a:lnTo>
                          <a:lnTo>
                            <a:pt x="469" y="75"/>
                          </a:lnTo>
                          <a:lnTo>
                            <a:pt x="469" y="79"/>
                          </a:lnTo>
                          <a:lnTo>
                            <a:pt x="471" y="78"/>
                          </a:lnTo>
                          <a:lnTo>
                            <a:pt x="473" y="78"/>
                          </a:lnTo>
                          <a:lnTo>
                            <a:pt x="476" y="77"/>
                          </a:lnTo>
                          <a:lnTo>
                            <a:pt x="479" y="77"/>
                          </a:lnTo>
                          <a:lnTo>
                            <a:pt x="482" y="76"/>
                          </a:lnTo>
                          <a:lnTo>
                            <a:pt x="484" y="76"/>
                          </a:lnTo>
                          <a:lnTo>
                            <a:pt x="486" y="76"/>
                          </a:lnTo>
                          <a:lnTo>
                            <a:pt x="490" y="75"/>
                          </a:lnTo>
                          <a:lnTo>
                            <a:pt x="495" y="73"/>
                          </a:lnTo>
                          <a:lnTo>
                            <a:pt x="500" y="71"/>
                          </a:lnTo>
                          <a:lnTo>
                            <a:pt x="504" y="71"/>
                          </a:lnTo>
                          <a:lnTo>
                            <a:pt x="510" y="70"/>
                          </a:lnTo>
                          <a:lnTo>
                            <a:pt x="515" y="67"/>
                          </a:lnTo>
                          <a:lnTo>
                            <a:pt x="519" y="66"/>
                          </a:lnTo>
                          <a:lnTo>
                            <a:pt x="524" y="64"/>
                          </a:lnTo>
                          <a:lnTo>
                            <a:pt x="529" y="63"/>
                          </a:lnTo>
                          <a:lnTo>
                            <a:pt x="534" y="60"/>
                          </a:lnTo>
                          <a:lnTo>
                            <a:pt x="539" y="59"/>
                          </a:lnTo>
                          <a:lnTo>
                            <a:pt x="543" y="56"/>
                          </a:lnTo>
                          <a:lnTo>
                            <a:pt x="548" y="54"/>
                          </a:lnTo>
                          <a:lnTo>
                            <a:pt x="552" y="52"/>
                          </a:lnTo>
                          <a:lnTo>
                            <a:pt x="556" y="51"/>
                          </a:lnTo>
                          <a:lnTo>
                            <a:pt x="562" y="48"/>
                          </a:lnTo>
                          <a:lnTo>
                            <a:pt x="567" y="46"/>
                          </a:lnTo>
                          <a:lnTo>
                            <a:pt x="571" y="44"/>
                          </a:lnTo>
                          <a:lnTo>
                            <a:pt x="577" y="41"/>
                          </a:lnTo>
                          <a:lnTo>
                            <a:pt x="581" y="39"/>
                          </a:lnTo>
                          <a:lnTo>
                            <a:pt x="586" y="38"/>
                          </a:lnTo>
                          <a:lnTo>
                            <a:pt x="591" y="35"/>
                          </a:lnTo>
                          <a:lnTo>
                            <a:pt x="596" y="34"/>
                          </a:lnTo>
                          <a:lnTo>
                            <a:pt x="600" y="33"/>
                          </a:lnTo>
                          <a:lnTo>
                            <a:pt x="606" y="31"/>
                          </a:lnTo>
                          <a:lnTo>
                            <a:pt x="611" y="29"/>
                          </a:lnTo>
                          <a:lnTo>
                            <a:pt x="616" y="28"/>
                          </a:lnTo>
                          <a:lnTo>
                            <a:pt x="619" y="27"/>
                          </a:lnTo>
                          <a:lnTo>
                            <a:pt x="622" y="27"/>
                          </a:lnTo>
                          <a:lnTo>
                            <a:pt x="625" y="26"/>
                          </a:lnTo>
                          <a:lnTo>
                            <a:pt x="628" y="26"/>
                          </a:lnTo>
                          <a:lnTo>
                            <a:pt x="625" y="24"/>
                          </a:lnTo>
                          <a:lnTo>
                            <a:pt x="624" y="21"/>
                          </a:lnTo>
                          <a:lnTo>
                            <a:pt x="621" y="18"/>
                          </a:lnTo>
                          <a:lnTo>
                            <a:pt x="618" y="14"/>
                          </a:lnTo>
                          <a:lnTo>
                            <a:pt x="621" y="13"/>
                          </a:lnTo>
                          <a:lnTo>
                            <a:pt x="625" y="13"/>
                          </a:lnTo>
                          <a:lnTo>
                            <a:pt x="628" y="13"/>
                          </a:lnTo>
                          <a:lnTo>
                            <a:pt x="632" y="13"/>
                          </a:lnTo>
                          <a:lnTo>
                            <a:pt x="637" y="13"/>
                          </a:lnTo>
                          <a:lnTo>
                            <a:pt x="641" y="13"/>
                          </a:lnTo>
                          <a:lnTo>
                            <a:pt x="644" y="13"/>
                          </a:lnTo>
                          <a:lnTo>
                            <a:pt x="648" y="13"/>
                          </a:lnTo>
                          <a:lnTo>
                            <a:pt x="651" y="13"/>
                          </a:lnTo>
                          <a:lnTo>
                            <a:pt x="656" y="13"/>
                          </a:lnTo>
                          <a:lnTo>
                            <a:pt x="660" y="13"/>
                          </a:lnTo>
                          <a:lnTo>
                            <a:pt x="663" y="13"/>
                          </a:lnTo>
                          <a:lnTo>
                            <a:pt x="667" y="13"/>
                          </a:lnTo>
                          <a:lnTo>
                            <a:pt x="670" y="13"/>
                          </a:lnTo>
                          <a:lnTo>
                            <a:pt x="674" y="13"/>
                          </a:lnTo>
                          <a:lnTo>
                            <a:pt x="679" y="13"/>
                          </a:lnTo>
                          <a:lnTo>
                            <a:pt x="682" y="13"/>
                          </a:lnTo>
                          <a:lnTo>
                            <a:pt x="686" y="13"/>
                          </a:lnTo>
                          <a:lnTo>
                            <a:pt x="689" y="13"/>
                          </a:lnTo>
                          <a:lnTo>
                            <a:pt x="693" y="13"/>
                          </a:lnTo>
                          <a:lnTo>
                            <a:pt x="696" y="13"/>
                          </a:lnTo>
                          <a:lnTo>
                            <a:pt x="700" y="13"/>
                          </a:lnTo>
                          <a:lnTo>
                            <a:pt x="704" y="13"/>
                          </a:lnTo>
                          <a:lnTo>
                            <a:pt x="707" y="13"/>
                          </a:lnTo>
                          <a:lnTo>
                            <a:pt x="711" y="13"/>
                          </a:lnTo>
                          <a:lnTo>
                            <a:pt x="714" y="13"/>
                          </a:lnTo>
                          <a:lnTo>
                            <a:pt x="718" y="13"/>
                          </a:lnTo>
                          <a:lnTo>
                            <a:pt x="721" y="13"/>
                          </a:lnTo>
                          <a:lnTo>
                            <a:pt x="724" y="13"/>
                          </a:lnTo>
                          <a:lnTo>
                            <a:pt x="729" y="13"/>
                          </a:lnTo>
                          <a:lnTo>
                            <a:pt x="731" y="13"/>
                          </a:lnTo>
                          <a:lnTo>
                            <a:pt x="734" y="14"/>
                          </a:lnTo>
                          <a:lnTo>
                            <a:pt x="738" y="14"/>
                          </a:lnTo>
                          <a:lnTo>
                            <a:pt x="742" y="14"/>
                          </a:lnTo>
                          <a:lnTo>
                            <a:pt x="744" y="14"/>
                          </a:lnTo>
                          <a:lnTo>
                            <a:pt x="746" y="14"/>
                          </a:lnTo>
                          <a:lnTo>
                            <a:pt x="750" y="14"/>
                          </a:lnTo>
                          <a:lnTo>
                            <a:pt x="753" y="14"/>
                          </a:lnTo>
                          <a:lnTo>
                            <a:pt x="756" y="14"/>
                          </a:lnTo>
                          <a:lnTo>
                            <a:pt x="759" y="14"/>
                          </a:lnTo>
                          <a:lnTo>
                            <a:pt x="762" y="14"/>
                          </a:lnTo>
                          <a:lnTo>
                            <a:pt x="764" y="14"/>
                          </a:lnTo>
                          <a:lnTo>
                            <a:pt x="766" y="14"/>
                          </a:lnTo>
                          <a:lnTo>
                            <a:pt x="770" y="15"/>
                          </a:lnTo>
                          <a:lnTo>
                            <a:pt x="772" y="15"/>
                          </a:lnTo>
                          <a:lnTo>
                            <a:pt x="775" y="15"/>
                          </a:lnTo>
                          <a:lnTo>
                            <a:pt x="778" y="15"/>
                          </a:lnTo>
                          <a:lnTo>
                            <a:pt x="781" y="15"/>
                          </a:lnTo>
                          <a:lnTo>
                            <a:pt x="785" y="15"/>
                          </a:lnTo>
                          <a:lnTo>
                            <a:pt x="790" y="15"/>
                          </a:lnTo>
                          <a:lnTo>
                            <a:pt x="795" y="15"/>
                          </a:lnTo>
                          <a:lnTo>
                            <a:pt x="800" y="16"/>
                          </a:lnTo>
                          <a:lnTo>
                            <a:pt x="804" y="16"/>
                          </a:lnTo>
                          <a:lnTo>
                            <a:pt x="808" y="16"/>
                          </a:lnTo>
                          <a:lnTo>
                            <a:pt x="813" y="18"/>
                          </a:lnTo>
                          <a:lnTo>
                            <a:pt x="816" y="18"/>
                          </a:lnTo>
                          <a:lnTo>
                            <a:pt x="815" y="21"/>
                          </a:lnTo>
                          <a:lnTo>
                            <a:pt x="816" y="25"/>
                          </a:lnTo>
                          <a:lnTo>
                            <a:pt x="816" y="28"/>
                          </a:lnTo>
                          <a:lnTo>
                            <a:pt x="818" y="33"/>
                          </a:lnTo>
                          <a:lnTo>
                            <a:pt x="820" y="37"/>
                          </a:lnTo>
                          <a:lnTo>
                            <a:pt x="821" y="41"/>
                          </a:lnTo>
                          <a:lnTo>
                            <a:pt x="823" y="45"/>
                          </a:lnTo>
                          <a:lnTo>
                            <a:pt x="827" y="48"/>
                          </a:lnTo>
                          <a:lnTo>
                            <a:pt x="829" y="52"/>
                          </a:lnTo>
                          <a:lnTo>
                            <a:pt x="833" y="56"/>
                          </a:lnTo>
                          <a:lnTo>
                            <a:pt x="835" y="59"/>
                          </a:lnTo>
                          <a:lnTo>
                            <a:pt x="840" y="64"/>
                          </a:lnTo>
                          <a:lnTo>
                            <a:pt x="842" y="66"/>
                          </a:lnTo>
                          <a:lnTo>
                            <a:pt x="847" y="70"/>
                          </a:lnTo>
                          <a:lnTo>
                            <a:pt x="852" y="73"/>
                          </a:lnTo>
                          <a:lnTo>
                            <a:pt x="855" y="76"/>
                          </a:lnTo>
                          <a:lnTo>
                            <a:pt x="860" y="79"/>
                          </a:lnTo>
                          <a:lnTo>
                            <a:pt x="865" y="82"/>
                          </a:lnTo>
                          <a:lnTo>
                            <a:pt x="870" y="83"/>
                          </a:lnTo>
                          <a:lnTo>
                            <a:pt x="874" y="85"/>
                          </a:lnTo>
                          <a:lnTo>
                            <a:pt x="878" y="86"/>
                          </a:lnTo>
                          <a:lnTo>
                            <a:pt x="884" y="89"/>
                          </a:lnTo>
                          <a:lnTo>
                            <a:pt x="889" y="89"/>
                          </a:lnTo>
                          <a:lnTo>
                            <a:pt x="893" y="91"/>
                          </a:lnTo>
                          <a:lnTo>
                            <a:pt x="898" y="91"/>
                          </a:lnTo>
                          <a:lnTo>
                            <a:pt x="902" y="91"/>
                          </a:lnTo>
                          <a:lnTo>
                            <a:pt x="906" y="91"/>
                          </a:lnTo>
                          <a:lnTo>
                            <a:pt x="911" y="91"/>
                          </a:lnTo>
                          <a:lnTo>
                            <a:pt x="915" y="89"/>
                          </a:lnTo>
                          <a:lnTo>
                            <a:pt x="920" y="89"/>
                          </a:lnTo>
                          <a:lnTo>
                            <a:pt x="923" y="86"/>
                          </a:lnTo>
                          <a:lnTo>
                            <a:pt x="927" y="85"/>
                          </a:lnTo>
                          <a:lnTo>
                            <a:pt x="925" y="83"/>
                          </a:lnTo>
                          <a:lnTo>
                            <a:pt x="924" y="79"/>
                          </a:lnTo>
                          <a:lnTo>
                            <a:pt x="923" y="77"/>
                          </a:lnTo>
                          <a:lnTo>
                            <a:pt x="922" y="75"/>
                          </a:lnTo>
                          <a:lnTo>
                            <a:pt x="920" y="70"/>
                          </a:lnTo>
                          <a:lnTo>
                            <a:pt x="917" y="65"/>
                          </a:lnTo>
                          <a:lnTo>
                            <a:pt x="915" y="62"/>
                          </a:lnTo>
                          <a:lnTo>
                            <a:pt x="911" y="56"/>
                          </a:lnTo>
                          <a:lnTo>
                            <a:pt x="909" y="52"/>
                          </a:lnTo>
                          <a:lnTo>
                            <a:pt x="906" y="48"/>
                          </a:lnTo>
                          <a:lnTo>
                            <a:pt x="902" y="44"/>
                          </a:lnTo>
                          <a:lnTo>
                            <a:pt x="898" y="40"/>
                          </a:lnTo>
                          <a:lnTo>
                            <a:pt x="895" y="37"/>
                          </a:lnTo>
                          <a:lnTo>
                            <a:pt x="891" y="33"/>
                          </a:lnTo>
                          <a:lnTo>
                            <a:pt x="889" y="31"/>
                          </a:lnTo>
                          <a:lnTo>
                            <a:pt x="884" y="27"/>
                          </a:lnTo>
                          <a:lnTo>
                            <a:pt x="879" y="25"/>
                          </a:lnTo>
                          <a:lnTo>
                            <a:pt x="876" y="22"/>
                          </a:lnTo>
                          <a:lnTo>
                            <a:pt x="878" y="22"/>
                          </a:lnTo>
                          <a:lnTo>
                            <a:pt x="880" y="22"/>
                          </a:lnTo>
                          <a:lnTo>
                            <a:pt x="884" y="22"/>
                          </a:lnTo>
                          <a:lnTo>
                            <a:pt x="886" y="22"/>
                          </a:lnTo>
                          <a:lnTo>
                            <a:pt x="890" y="22"/>
                          </a:lnTo>
                          <a:lnTo>
                            <a:pt x="892" y="22"/>
                          </a:lnTo>
                          <a:lnTo>
                            <a:pt x="896" y="22"/>
                          </a:lnTo>
                          <a:lnTo>
                            <a:pt x="898" y="22"/>
                          </a:lnTo>
                          <a:lnTo>
                            <a:pt x="902" y="22"/>
                          </a:lnTo>
                          <a:lnTo>
                            <a:pt x="904" y="22"/>
                          </a:lnTo>
                          <a:lnTo>
                            <a:pt x="908" y="22"/>
                          </a:lnTo>
                          <a:lnTo>
                            <a:pt x="911" y="22"/>
                          </a:lnTo>
                          <a:lnTo>
                            <a:pt x="915" y="22"/>
                          </a:lnTo>
                          <a:lnTo>
                            <a:pt x="918" y="22"/>
                          </a:lnTo>
                          <a:lnTo>
                            <a:pt x="922" y="22"/>
                          </a:lnTo>
                          <a:lnTo>
                            <a:pt x="925" y="22"/>
                          </a:lnTo>
                          <a:lnTo>
                            <a:pt x="928" y="21"/>
                          </a:lnTo>
                          <a:lnTo>
                            <a:pt x="931" y="21"/>
                          </a:lnTo>
                          <a:lnTo>
                            <a:pt x="935" y="21"/>
                          </a:lnTo>
                          <a:lnTo>
                            <a:pt x="940" y="21"/>
                          </a:lnTo>
                          <a:lnTo>
                            <a:pt x="942" y="21"/>
                          </a:lnTo>
                          <a:lnTo>
                            <a:pt x="947" y="21"/>
                          </a:lnTo>
                          <a:lnTo>
                            <a:pt x="949" y="21"/>
                          </a:lnTo>
                          <a:lnTo>
                            <a:pt x="954" y="21"/>
                          </a:lnTo>
                          <a:lnTo>
                            <a:pt x="956" y="21"/>
                          </a:lnTo>
                          <a:lnTo>
                            <a:pt x="961" y="21"/>
                          </a:lnTo>
                          <a:lnTo>
                            <a:pt x="965" y="21"/>
                          </a:lnTo>
                          <a:lnTo>
                            <a:pt x="969" y="21"/>
                          </a:lnTo>
                          <a:lnTo>
                            <a:pt x="972" y="21"/>
                          </a:lnTo>
                          <a:lnTo>
                            <a:pt x="976" y="21"/>
                          </a:lnTo>
                          <a:lnTo>
                            <a:pt x="980" y="21"/>
                          </a:lnTo>
                          <a:lnTo>
                            <a:pt x="985" y="21"/>
                          </a:lnTo>
                          <a:lnTo>
                            <a:pt x="988" y="21"/>
                          </a:lnTo>
                          <a:lnTo>
                            <a:pt x="992" y="21"/>
                          </a:lnTo>
                          <a:lnTo>
                            <a:pt x="995" y="21"/>
                          </a:lnTo>
                          <a:lnTo>
                            <a:pt x="1000" y="21"/>
                          </a:lnTo>
                          <a:lnTo>
                            <a:pt x="1004" y="20"/>
                          </a:lnTo>
                          <a:lnTo>
                            <a:pt x="1007" y="20"/>
                          </a:lnTo>
                          <a:lnTo>
                            <a:pt x="1012" y="20"/>
                          </a:lnTo>
                          <a:lnTo>
                            <a:pt x="1017" y="20"/>
                          </a:lnTo>
                          <a:lnTo>
                            <a:pt x="1020" y="20"/>
                          </a:lnTo>
                          <a:lnTo>
                            <a:pt x="1025" y="20"/>
                          </a:lnTo>
                          <a:lnTo>
                            <a:pt x="1029" y="20"/>
                          </a:lnTo>
                          <a:lnTo>
                            <a:pt x="1033" y="20"/>
                          </a:lnTo>
                          <a:lnTo>
                            <a:pt x="1038" y="20"/>
                          </a:lnTo>
                          <a:lnTo>
                            <a:pt x="1042" y="20"/>
                          </a:lnTo>
                          <a:lnTo>
                            <a:pt x="1047" y="20"/>
                          </a:lnTo>
                          <a:lnTo>
                            <a:pt x="1050" y="20"/>
                          </a:lnTo>
                          <a:lnTo>
                            <a:pt x="1055" y="19"/>
                          </a:lnTo>
                          <a:lnTo>
                            <a:pt x="1060" y="19"/>
                          </a:lnTo>
                          <a:lnTo>
                            <a:pt x="1063" y="19"/>
                          </a:lnTo>
                          <a:lnTo>
                            <a:pt x="1068" y="19"/>
                          </a:lnTo>
                          <a:lnTo>
                            <a:pt x="1073" y="19"/>
                          </a:lnTo>
                          <a:lnTo>
                            <a:pt x="1076" y="19"/>
                          </a:lnTo>
                          <a:lnTo>
                            <a:pt x="1081" y="19"/>
                          </a:lnTo>
                          <a:lnTo>
                            <a:pt x="1084" y="19"/>
                          </a:lnTo>
                          <a:lnTo>
                            <a:pt x="1089" y="18"/>
                          </a:lnTo>
                          <a:lnTo>
                            <a:pt x="1094" y="18"/>
                          </a:lnTo>
                          <a:lnTo>
                            <a:pt x="1099" y="18"/>
                          </a:lnTo>
                          <a:lnTo>
                            <a:pt x="1102" y="18"/>
                          </a:lnTo>
                          <a:lnTo>
                            <a:pt x="1107" y="18"/>
                          </a:lnTo>
                          <a:lnTo>
                            <a:pt x="1112" y="18"/>
                          </a:lnTo>
                          <a:lnTo>
                            <a:pt x="1115" y="18"/>
                          </a:lnTo>
                          <a:lnTo>
                            <a:pt x="1120" y="18"/>
                          </a:lnTo>
                          <a:lnTo>
                            <a:pt x="1118" y="21"/>
                          </a:lnTo>
                          <a:lnTo>
                            <a:pt x="1115" y="24"/>
                          </a:lnTo>
                          <a:lnTo>
                            <a:pt x="1113" y="27"/>
                          </a:lnTo>
                          <a:lnTo>
                            <a:pt x="1112" y="31"/>
                          </a:lnTo>
                          <a:lnTo>
                            <a:pt x="1108" y="34"/>
                          </a:lnTo>
                          <a:lnTo>
                            <a:pt x="1106" y="38"/>
                          </a:lnTo>
                          <a:lnTo>
                            <a:pt x="1103" y="41"/>
                          </a:lnTo>
                          <a:lnTo>
                            <a:pt x="1103" y="44"/>
                          </a:lnTo>
                          <a:lnTo>
                            <a:pt x="1107" y="44"/>
                          </a:lnTo>
                          <a:lnTo>
                            <a:pt x="1113" y="45"/>
                          </a:lnTo>
                          <a:lnTo>
                            <a:pt x="1117" y="46"/>
                          </a:lnTo>
                          <a:lnTo>
                            <a:pt x="1122" y="47"/>
                          </a:lnTo>
                          <a:lnTo>
                            <a:pt x="1127" y="48"/>
                          </a:lnTo>
                          <a:lnTo>
                            <a:pt x="1132" y="50"/>
                          </a:lnTo>
                          <a:lnTo>
                            <a:pt x="1137" y="52"/>
                          </a:lnTo>
                          <a:lnTo>
                            <a:pt x="1141" y="54"/>
                          </a:lnTo>
                          <a:lnTo>
                            <a:pt x="1146" y="56"/>
                          </a:lnTo>
                          <a:lnTo>
                            <a:pt x="1151" y="59"/>
                          </a:lnTo>
                          <a:lnTo>
                            <a:pt x="1156" y="60"/>
                          </a:lnTo>
                          <a:lnTo>
                            <a:pt x="1160" y="64"/>
                          </a:lnTo>
                          <a:lnTo>
                            <a:pt x="1164" y="66"/>
                          </a:lnTo>
                          <a:lnTo>
                            <a:pt x="1170" y="69"/>
                          </a:lnTo>
                          <a:lnTo>
                            <a:pt x="1175" y="71"/>
                          </a:lnTo>
                          <a:lnTo>
                            <a:pt x="1179" y="73"/>
                          </a:lnTo>
                          <a:lnTo>
                            <a:pt x="1184" y="75"/>
                          </a:lnTo>
                          <a:lnTo>
                            <a:pt x="1189" y="76"/>
                          </a:lnTo>
                          <a:lnTo>
                            <a:pt x="1194" y="78"/>
                          </a:lnTo>
                          <a:lnTo>
                            <a:pt x="1198" y="81"/>
                          </a:lnTo>
                          <a:lnTo>
                            <a:pt x="1202" y="82"/>
                          </a:lnTo>
                          <a:lnTo>
                            <a:pt x="1208" y="82"/>
                          </a:lnTo>
                          <a:lnTo>
                            <a:pt x="1213" y="83"/>
                          </a:lnTo>
                          <a:lnTo>
                            <a:pt x="1217" y="83"/>
                          </a:lnTo>
                          <a:lnTo>
                            <a:pt x="1221" y="83"/>
                          </a:lnTo>
                          <a:lnTo>
                            <a:pt x="1227" y="82"/>
                          </a:lnTo>
                          <a:lnTo>
                            <a:pt x="1230" y="81"/>
                          </a:lnTo>
                          <a:lnTo>
                            <a:pt x="1236" y="79"/>
                          </a:lnTo>
                          <a:lnTo>
                            <a:pt x="1241" y="76"/>
                          </a:lnTo>
                          <a:lnTo>
                            <a:pt x="1246" y="73"/>
                          </a:lnTo>
                          <a:lnTo>
                            <a:pt x="1251" y="71"/>
                          </a:lnTo>
                          <a:lnTo>
                            <a:pt x="1257" y="67"/>
                          </a:lnTo>
                          <a:lnTo>
                            <a:pt x="1251" y="64"/>
                          </a:lnTo>
                          <a:lnTo>
                            <a:pt x="1246" y="59"/>
                          </a:lnTo>
                          <a:lnTo>
                            <a:pt x="1241" y="56"/>
                          </a:lnTo>
                          <a:lnTo>
                            <a:pt x="1236" y="52"/>
                          </a:lnTo>
                          <a:lnTo>
                            <a:pt x="1232" y="48"/>
                          </a:lnTo>
                          <a:lnTo>
                            <a:pt x="1227" y="45"/>
                          </a:lnTo>
                          <a:lnTo>
                            <a:pt x="1222" y="41"/>
                          </a:lnTo>
                          <a:lnTo>
                            <a:pt x="1217" y="38"/>
                          </a:lnTo>
                          <a:lnTo>
                            <a:pt x="1213" y="34"/>
                          </a:lnTo>
                          <a:lnTo>
                            <a:pt x="1208" y="31"/>
                          </a:lnTo>
                          <a:lnTo>
                            <a:pt x="1202" y="28"/>
                          </a:lnTo>
                          <a:lnTo>
                            <a:pt x="1197" y="26"/>
                          </a:lnTo>
                          <a:lnTo>
                            <a:pt x="1192" y="22"/>
                          </a:lnTo>
                          <a:lnTo>
                            <a:pt x="1188" y="20"/>
                          </a:lnTo>
                          <a:lnTo>
                            <a:pt x="1182" y="18"/>
                          </a:lnTo>
                          <a:lnTo>
                            <a:pt x="1177" y="15"/>
                          </a:lnTo>
                          <a:lnTo>
                            <a:pt x="1182" y="15"/>
                          </a:lnTo>
                          <a:lnTo>
                            <a:pt x="1187" y="15"/>
                          </a:lnTo>
                          <a:lnTo>
                            <a:pt x="1190" y="14"/>
                          </a:lnTo>
                          <a:lnTo>
                            <a:pt x="1195" y="14"/>
                          </a:lnTo>
                          <a:lnTo>
                            <a:pt x="1200" y="14"/>
                          </a:lnTo>
                          <a:lnTo>
                            <a:pt x="1203" y="14"/>
                          </a:lnTo>
                          <a:lnTo>
                            <a:pt x="1208" y="13"/>
                          </a:lnTo>
                          <a:lnTo>
                            <a:pt x="1213" y="13"/>
                          </a:lnTo>
                          <a:lnTo>
                            <a:pt x="1217" y="13"/>
                          </a:lnTo>
                          <a:lnTo>
                            <a:pt x="1221" y="13"/>
                          </a:lnTo>
                          <a:lnTo>
                            <a:pt x="1226" y="13"/>
                          </a:lnTo>
                          <a:lnTo>
                            <a:pt x="1230" y="13"/>
                          </a:lnTo>
                          <a:lnTo>
                            <a:pt x="1234" y="12"/>
                          </a:lnTo>
                          <a:lnTo>
                            <a:pt x="1239" y="12"/>
                          </a:lnTo>
                          <a:lnTo>
                            <a:pt x="1243" y="12"/>
                          </a:lnTo>
                          <a:lnTo>
                            <a:pt x="1247" y="12"/>
                          </a:lnTo>
                          <a:lnTo>
                            <a:pt x="1251" y="12"/>
                          </a:lnTo>
                          <a:lnTo>
                            <a:pt x="1255" y="10"/>
                          </a:lnTo>
                          <a:lnTo>
                            <a:pt x="1260" y="10"/>
                          </a:lnTo>
                          <a:lnTo>
                            <a:pt x="1264" y="10"/>
                          </a:lnTo>
                          <a:lnTo>
                            <a:pt x="1268" y="10"/>
                          </a:lnTo>
                          <a:lnTo>
                            <a:pt x="1272" y="10"/>
                          </a:lnTo>
                          <a:lnTo>
                            <a:pt x="1275" y="9"/>
                          </a:lnTo>
                          <a:lnTo>
                            <a:pt x="1280" y="9"/>
                          </a:lnTo>
                          <a:lnTo>
                            <a:pt x="1284" y="9"/>
                          </a:lnTo>
                          <a:lnTo>
                            <a:pt x="1289" y="9"/>
                          </a:lnTo>
                          <a:lnTo>
                            <a:pt x="1291" y="8"/>
                          </a:lnTo>
                          <a:lnTo>
                            <a:pt x="1296" y="8"/>
                          </a:lnTo>
                          <a:lnTo>
                            <a:pt x="1300" y="8"/>
                          </a:lnTo>
                          <a:lnTo>
                            <a:pt x="1304" y="8"/>
                          </a:lnTo>
                          <a:lnTo>
                            <a:pt x="1309" y="8"/>
                          </a:lnTo>
                          <a:lnTo>
                            <a:pt x="1312" y="8"/>
                          </a:lnTo>
                          <a:lnTo>
                            <a:pt x="1316" y="8"/>
                          </a:lnTo>
                          <a:lnTo>
                            <a:pt x="1319" y="7"/>
                          </a:lnTo>
                          <a:lnTo>
                            <a:pt x="1323" y="7"/>
                          </a:lnTo>
                          <a:lnTo>
                            <a:pt x="1327" y="7"/>
                          </a:lnTo>
                          <a:lnTo>
                            <a:pt x="1330" y="6"/>
                          </a:lnTo>
                          <a:lnTo>
                            <a:pt x="1334" y="6"/>
                          </a:lnTo>
                          <a:lnTo>
                            <a:pt x="1338" y="6"/>
                          </a:lnTo>
                          <a:lnTo>
                            <a:pt x="1342" y="6"/>
                          </a:lnTo>
                          <a:lnTo>
                            <a:pt x="1346" y="6"/>
                          </a:lnTo>
                          <a:lnTo>
                            <a:pt x="1349" y="5"/>
                          </a:lnTo>
                          <a:lnTo>
                            <a:pt x="1351" y="5"/>
                          </a:lnTo>
                          <a:lnTo>
                            <a:pt x="1356" y="5"/>
                          </a:lnTo>
                          <a:lnTo>
                            <a:pt x="1359" y="5"/>
                          </a:lnTo>
                          <a:lnTo>
                            <a:pt x="1362" y="3"/>
                          </a:lnTo>
                          <a:lnTo>
                            <a:pt x="1366" y="3"/>
                          </a:lnTo>
                          <a:lnTo>
                            <a:pt x="1369" y="3"/>
                          </a:lnTo>
                          <a:lnTo>
                            <a:pt x="1372" y="3"/>
                          </a:lnTo>
                          <a:lnTo>
                            <a:pt x="1375" y="3"/>
                          </a:lnTo>
                          <a:lnTo>
                            <a:pt x="1379" y="3"/>
                          </a:lnTo>
                          <a:lnTo>
                            <a:pt x="1382" y="3"/>
                          </a:lnTo>
                          <a:lnTo>
                            <a:pt x="1385" y="2"/>
                          </a:lnTo>
                          <a:lnTo>
                            <a:pt x="1387" y="2"/>
                          </a:lnTo>
                          <a:lnTo>
                            <a:pt x="1389" y="1"/>
                          </a:lnTo>
                          <a:lnTo>
                            <a:pt x="1393" y="1"/>
                          </a:lnTo>
                          <a:lnTo>
                            <a:pt x="1395" y="1"/>
                          </a:lnTo>
                          <a:lnTo>
                            <a:pt x="1398" y="0"/>
                          </a:lnTo>
                          <a:lnTo>
                            <a:pt x="1401" y="0"/>
                          </a:lnTo>
                          <a:lnTo>
                            <a:pt x="1405" y="0"/>
                          </a:lnTo>
                          <a:lnTo>
                            <a:pt x="1407" y="0"/>
                          </a:lnTo>
                          <a:lnTo>
                            <a:pt x="1410" y="0"/>
                          </a:lnTo>
                          <a:lnTo>
                            <a:pt x="1412" y="0"/>
                          </a:lnTo>
                          <a:lnTo>
                            <a:pt x="1416" y="0"/>
                          </a:lnTo>
                          <a:lnTo>
                            <a:pt x="1425" y="84"/>
                          </a:lnTo>
                          <a:lnTo>
                            <a:pt x="1424" y="84"/>
                          </a:lnTo>
                          <a:lnTo>
                            <a:pt x="1421" y="84"/>
                          </a:lnTo>
                          <a:lnTo>
                            <a:pt x="1420" y="84"/>
                          </a:lnTo>
                          <a:lnTo>
                            <a:pt x="1416" y="84"/>
                          </a:lnTo>
                          <a:lnTo>
                            <a:pt x="1412" y="85"/>
                          </a:lnTo>
                          <a:lnTo>
                            <a:pt x="1407" y="85"/>
                          </a:lnTo>
                          <a:lnTo>
                            <a:pt x="1402" y="86"/>
                          </a:lnTo>
                          <a:lnTo>
                            <a:pt x="1400" y="86"/>
                          </a:lnTo>
                          <a:lnTo>
                            <a:pt x="1397" y="86"/>
                          </a:lnTo>
                          <a:lnTo>
                            <a:pt x="1393" y="86"/>
                          </a:lnTo>
                          <a:lnTo>
                            <a:pt x="1389" y="88"/>
                          </a:lnTo>
                          <a:lnTo>
                            <a:pt x="1387" y="88"/>
                          </a:lnTo>
                          <a:lnTo>
                            <a:pt x="1383" y="89"/>
                          </a:lnTo>
                          <a:lnTo>
                            <a:pt x="1380" y="89"/>
                          </a:lnTo>
                          <a:lnTo>
                            <a:pt x="1376" y="89"/>
                          </a:lnTo>
                          <a:lnTo>
                            <a:pt x="1372" y="89"/>
                          </a:lnTo>
                          <a:lnTo>
                            <a:pt x="1368" y="90"/>
                          </a:lnTo>
                          <a:lnTo>
                            <a:pt x="1363" y="90"/>
                          </a:lnTo>
                          <a:lnTo>
                            <a:pt x="1360" y="91"/>
                          </a:lnTo>
                          <a:lnTo>
                            <a:pt x="1354" y="91"/>
                          </a:lnTo>
                          <a:lnTo>
                            <a:pt x="1350" y="91"/>
                          </a:lnTo>
                          <a:lnTo>
                            <a:pt x="1346" y="92"/>
                          </a:lnTo>
                          <a:lnTo>
                            <a:pt x="1341" y="94"/>
                          </a:lnTo>
                          <a:lnTo>
                            <a:pt x="1335" y="94"/>
                          </a:lnTo>
                          <a:lnTo>
                            <a:pt x="1329" y="94"/>
                          </a:lnTo>
                          <a:lnTo>
                            <a:pt x="1324" y="94"/>
                          </a:lnTo>
                          <a:lnTo>
                            <a:pt x="1319" y="95"/>
                          </a:lnTo>
                          <a:lnTo>
                            <a:pt x="1312" y="96"/>
                          </a:lnTo>
                          <a:lnTo>
                            <a:pt x="1306" y="96"/>
                          </a:lnTo>
                          <a:lnTo>
                            <a:pt x="1302" y="97"/>
                          </a:lnTo>
                          <a:lnTo>
                            <a:pt x="1296" y="97"/>
                          </a:lnTo>
                          <a:lnTo>
                            <a:pt x="1289" y="97"/>
                          </a:lnTo>
                          <a:lnTo>
                            <a:pt x="1283" y="97"/>
                          </a:lnTo>
                          <a:lnTo>
                            <a:pt x="1275" y="98"/>
                          </a:lnTo>
                          <a:lnTo>
                            <a:pt x="1270" y="100"/>
                          </a:lnTo>
                          <a:lnTo>
                            <a:pt x="1262" y="100"/>
                          </a:lnTo>
                          <a:lnTo>
                            <a:pt x="1255" y="100"/>
                          </a:lnTo>
                          <a:lnTo>
                            <a:pt x="1249" y="100"/>
                          </a:lnTo>
                          <a:lnTo>
                            <a:pt x="1242" y="102"/>
                          </a:lnTo>
                          <a:lnTo>
                            <a:pt x="1235" y="102"/>
                          </a:lnTo>
                          <a:lnTo>
                            <a:pt x="1228" y="102"/>
                          </a:lnTo>
                          <a:lnTo>
                            <a:pt x="1220" y="102"/>
                          </a:lnTo>
                          <a:lnTo>
                            <a:pt x="1213" y="102"/>
                          </a:lnTo>
                          <a:lnTo>
                            <a:pt x="1205" y="103"/>
                          </a:lnTo>
                          <a:lnTo>
                            <a:pt x="1197" y="104"/>
                          </a:lnTo>
                          <a:lnTo>
                            <a:pt x="1190" y="104"/>
                          </a:lnTo>
                          <a:lnTo>
                            <a:pt x="1182" y="104"/>
                          </a:lnTo>
                          <a:lnTo>
                            <a:pt x="1173" y="104"/>
                          </a:lnTo>
                          <a:lnTo>
                            <a:pt x="1165" y="104"/>
                          </a:lnTo>
                          <a:lnTo>
                            <a:pt x="1157" y="105"/>
                          </a:lnTo>
                          <a:lnTo>
                            <a:pt x="1149" y="107"/>
                          </a:lnTo>
                          <a:lnTo>
                            <a:pt x="1140" y="107"/>
                          </a:lnTo>
                          <a:lnTo>
                            <a:pt x="1132" y="107"/>
                          </a:lnTo>
                          <a:lnTo>
                            <a:pt x="1122" y="107"/>
                          </a:lnTo>
                          <a:lnTo>
                            <a:pt x="1114" y="107"/>
                          </a:lnTo>
                          <a:lnTo>
                            <a:pt x="1112" y="103"/>
                          </a:lnTo>
                          <a:lnTo>
                            <a:pt x="1108" y="100"/>
                          </a:lnTo>
                          <a:lnTo>
                            <a:pt x="1106" y="95"/>
                          </a:lnTo>
                          <a:lnTo>
                            <a:pt x="1102" y="91"/>
                          </a:lnTo>
                          <a:lnTo>
                            <a:pt x="1099" y="89"/>
                          </a:lnTo>
                          <a:lnTo>
                            <a:pt x="1096" y="85"/>
                          </a:lnTo>
                          <a:lnTo>
                            <a:pt x="1094" y="82"/>
                          </a:lnTo>
                          <a:lnTo>
                            <a:pt x="1090" y="79"/>
                          </a:lnTo>
                          <a:lnTo>
                            <a:pt x="1086" y="76"/>
                          </a:lnTo>
                          <a:lnTo>
                            <a:pt x="1083" y="73"/>
                          </a:lnTo>
                          <a:lnTo>
                            <a:pt x="1080" y="71"/>
                          </a:lnTo>
                          <a:lnTo>
                            <a:pt x="1076" y="70"/>
                          </a:lnTo>
                          <a:lnTo>
                            <a:pt x="1074" y="67"/>
                          </a:lnTo>
                          <a:lnTo>
                            <a:pt x="1070" y="65"/>
                          </a:lnTo>
                          <a:lnTo>
                            <a:pt x="1065" y="64"/>
                          </a:lnTo>
                          <a:lnTo>
                            <a:pt x="1063" y="62"/>
                          </a:lnTo>
                          <a:lnTo>
                            <a:pt x="1060" y="60"/>
                          </a:lnTo>
                          <a:lnTo>
                            <a:pt x="1056" y="58"/>
                          </a:lnTo>
                          <a:lnTo>
                            <a:pt x="1051" y="56"/>
                          </a:lnTo>
                          <a:lnTo>
                            <a:pt x="1048" y="56"/>
                          </a:lnTo>
                          <a:lnTo>
                            <a:pt x="1044" y="53"/>
                          </a:lnTo>
                          <a:lnTo>
                            <a:pt x="1041" y="52"/>
                          </a:lnTo>
                          <a:lnTo>
                            <a:pt x="1037" y="51"/>
                          </a:lnTo>
                          <a:lnTo>
                            <a:pt x="1033" y="50"/>
                          </a:lnTo>
                          <a:lnTo>
                            <a:pt x="1030" y="48"/>
                          </a:lnTo>
                          <a:lnTo>
                            <a:pt x="1026" y="46"/>
                          </a:lnTo>
                          <a:lnTo>
                            <a:pt x="1022" y="45"/>
                          </a:lnTo>
                          <a:lnTo>
                            <a:pt x="1018" y="44"/>
                          </a:lnTo>
                          <a:lnTo>
                            <a:pt x="1014" y="43"/>
                          </a:lnTo>
                          <a:lnTo>
                            <a:pt x="1011" y="41"/>
                          </a:lnTo>
                          <a:lnTo>
                            <a:pt x="1007" y="39"/>
                          </a:lnTo>
                          <a:lnTo>
                            <a:pt x="1004" y="38"/>
                          </a:lnTo>
                          <a:lnTo>
                            <a:pt x="1001" y="38"/>
                          </a:lnTo>
                          <a:lnTo>
                            <a:pt x="1000" y="39"/>
                          </a:lnTo>
                          <a:lnTo>
                            <a:pt x="998" y="40"/>
                          </a:lnTo>
                          <a:lnTo>
                            <a:pt x="994" y="41"/>
                          </a:lnTo>
                          <a:lnTo>
                            <a:pt x="990" y="43"/>
                          </a:lnTo>
                          <a:lnTo>
                            <a:pt x="987" y="45"/>
                          </a:lnTo>
                          <a:lnTo>
                            <a:pt x="982" y="47"/>
                          </a:lnTo>
                          <a:lnTo>
                            <a:pt x="980" y="51"/>
                          </a:lnTo>
                          <a:lnTo>
                            <a:pt x="974" y="53"/>
                          </a:lnTo>
                          <a:lnTo>
                            <a:pt x="971" y="56"/>
                          </a:lnTo>
                          <a:lnTo>
                            <a:pt x="967" y="58"/>
                          </a:lnTo>
                          <a:lnTo>
                            <a:pt x="962" y="60"/>
                          </a:lnTo>
                          <a:lnTo>
                            <a:pt x="959" y="62"/>
                          </a:lnTo>
                          <a:lnTo>
                            <a:pt x="956" y="64"/>
                          </a:lnTo>
                          <a:lnTo>
                            <a:pt x="952" y="65"/>
                          </a:lnTo>
                          <a:lnTo>
                            <a:pt x="950" y="67"/>
                          </a:lnTo>
                          <a:lnTo>
                            <a:pt x="952" y="69"/>
                          </a:lnTo>
                          <a:lnTo>
                            <a:pt x="955" y="71"/>
                          </a:lnTo>
                          <a:lnTo>
                            <a:pt x="959" y="76"/>
                          </a:lnTo>
                          <a:lnTo>
                            <a:pt x="962" y="79"/>
                          </a:lnTo>
                          <a:lnTo>
                            <a:pt x="965" y="82"/>
                          </a:lnTo>
                          <a:lnTo>
                            <a:pt x="969" y="85"/>
                          </a:lnTo>
                          <a:lnTo>
                            <a:pt x="972" y="88"/>
                          </a:lnTo>
                          <a:lnTo>
                            <a:pt x="974" y="91"/>
                          </a:lnTo>
                          <a:lnTo>
                            <a:pt x="976" y="89"/>
                          </a:lnTo>
                          <a:lnTo>
                            <a:pt x="980" y="86"/>
                          </a:lnTo>
                          <a:lnTo>
                            <a:pt x="982" y="85"/>
                          </a:lnTo>
                          <a:lnTo>
                            <a:pt x="985" y="84"/>
                          </a:lnTo>
                          <a:lnTo>
                            <a:pt x="987" y="83"/>
                          </a:lnTo>
                          <a:lnTo>
                            <a:pt x="990" y="83"/>
                          </a:lnTo>
                          <a:lnTo>
                            <a:pt x="992" y="82"/>
                          </a:lnTo>
                          <a:lnTo>
                            <a:pt x="995" y="82"/>
                          </a:lnTo>
                          <a:lnTo>
                            <a:pt x="1000" y="82"/>
                          </a:lnTo>
                          <a:lnTo>
                            <a:pt x="1005" y="83"/>
                          </a:lnTo>
                          <a:lnTo>
                            <a:pt x="1010" y="84"/>
                          </a:lnTo>
                          <a:lnTo>
                            <a:pt x="1014" y="85"/>
                          </a:lnTo>
                          <a:lnTo>
                            <a:pt x="1018" y="86"/>
                          </a:lnTo>
                          <a:lnTo>
                            <a:pt x="1023" y="89"/>
                          </a:lnTo>
                          <a:lnTo>
                            <a:pt x="1026" y="91"/>
                          </a:lnTo>
                          <a:lnTo>
                            <a:pt x="1031" y="96"/>
                          </a:lnTo>
                          <a:lnTo>
                            <a:pt x="1035" y="98"/>
                          </a:lnTo>
                          <a:lnTo>
                            <a:pt x="1038" y="102"/>
                          </a:lnTo>
                          <a:lnTo>
                            <a:pt x="1043" y="104"/>
                          </a:lnTo>
                          <a:lnTo>
                            <a:pt x="1047" y="109"/>
                          </a:lnTo>
                          <a:lnTo>
                            <a:pt x="1042" y="109"/>
                          </a:lnTo>
                          <a:lnTo>
                            <a:pt x="1037" y="109"/>
                          </a:lnTo>
                          <a:lnTo>
                            <a:pt x="1032" y="109"/>
                          </a:lnTo>
                          <a:lnTo>
                            <a:pt x="1028" y="109"/>
                          </a:lnTo>
                          <a:lnTo>
                            <a:pt x="1022" y="109"/>
                          </a:lnTo>
                          <a:lnTo>
                            <a:pt x="1018" y="109"/>
                          </a:lnTo>
                          <a:lnTo>
                            <a:pt x="1012" y="109"/>
                          </a:lnTo>
                          <a:lnTo>
                            <a:pt x="1007" y="109"/>
                          </a:lnTo>
                          <a:lnTo>
                            <a:pt x="1003" y="108"/>
                          </a:lnTo>
                          <a:lnTo>
                            <a:pt x="998" y="108"/>
                          </a:lnTo>
                          <a:lnTo>
                            <a:pt x="992" y="108"/>
                          </a:lnTo>
                          <a:lnTo>
                            <a:pt x="987" y="108"/>
                          </a:lnTo>
                          <a:lnTo>
                            <a:pt x="982" y="108"/>
                          </a:lnTo>
                          <a:lnTo>
                            <a:pt x="978" y="108"/>
                          </a:lnTo>
                          <a:lnTo>
                            <a:pt x="973" y="108"/>
                          </a:lnTo>
                          <a:lnTo>
                            <a:pt x="968" y="108"/>
                          </a:lnTo>
                          <a:lnTo>
                            <a:pt x="965" y="107"/>
                          </a:lnTo>
                          <a:lnTo>
                            <a:pt x="962" y="107"/>
                          </a:lnTo>
                          <a:lnTo>
                            <a:pt x="960" y="107"/>
                          </a:lnTo>
                          <a:lnTo>
                            <a:pt x="958" y="107"/>
                          </a:lnTo>
                          <a:lnTo>
                            <a:pt x="954" y="107"/>
                          </a:lnTo>
                          <a:lnTo>
                            <a:pt x="952" y="107"/>
                          </a:lnTo>
                          <a:lnTo>
                            <a:pt x="949" y="107"/>
                          </a:lnTo>
                          <a:lnTo>
                            <a:pt x="947" y="107"/>
                          </a:lnTo>
                          <a:lnTo>
                            <a:pt x="944" y="107"/>
                          </a:lnTo>
                          <a:lnTo>
                            <a:pt x="942" y="107"/>
                          </a:lnTo>
                          <a:lnTo>
                            <a:pt x="940" y="107"/>
                          </a:lnTo>
                          <a:lnTo>
                            <a:pt x="936" y="107"/>
                          </a:lnTo>
                          <a:lnTo>
                            <a:pt x="931" y="107"/>
                          </a:lnTo>
                          <a:lnTo>
                            <a:pt x="927" y="107"/>
                          </a:lnTo>
                          <a:lnTo>
                            <a:pt x="924" y="107"/>
                          </a:lnTo>
                          <a:lnTo>
                            <a:pt x="921" y="107"/>
                          </a:lnTo>
                          <a:lnTo>
                            <a:pt x="918" y="107"/>
                          </a:lnTo>
                          <a:lnTo>
                            <a:pt x="916" y="107"/>
                          </a:lnTo>
                          <a:lnTo>
                            <a:pt x="914" y="107"/>
                          </a:lnTo>
                          <a:lnTo>
                            <a:pt x="910" y="107"/>
                          </a:lnTo>
                          <a:lnTo>
                            <a:pt x="908" y="107"/>
                          </a:lnTo>
                          <a:lnTo>
                            <a:pt x="905" y="107"/>
                          </a:lnTo>
                          <a:lnTo>
                            <a:pt x="903" y="105"/>
                          </a:lnTo>
                          <a:lnTo>
                            <a:pt x="899" y="105"/>
                          </a:lnTo>
                          <a:lnTo>
                            <a:pt x="897" y="105"/>
                          </a:lnTo>
                          <a:lnTo>
                            <a:pt x="895" y="105"/>
                          </a:lnTo>
                          <a:lnTo>
                            <a:pt x="892" y="105"/>
                          </a:lnTo>
                          <a:lnTo>
                            <a:pt x="889" y="105"/>
                          </a:lnTo>
                          <a:lnTo>
                            <a:pt x="886" y="105"/>
                          </a:lnTo>
                          <a:lnTo>
                            <a:pt x="884" y="105"/>
                          </a:lnTo>
                          <a:lnTo>
                            <a:pt x="880" y="104"/>
                          </a:lnTo>
                          <a:lnTo>
                            <a:pt x="877" y="104"/>
                          </a:lnTo>
                          <a:lnTo>
                            <a:pt x="873" y="104"/>
                          </a:lnTo>
                          <a:lnTo>
                            <a:pt x="870" y="104"/>
                          </a:lnTo>
                          <a:lnTo>
                            <a:pt x="866" y="104"/>
                          </a:lnTo>
                          <a:lnTo>
                            <a:pt x="863" y="104"/>
                          </a:lnTo>
                          <a:lnTo>
                            <a:pt x="858" y="104"/>
                          </a:lnTo>
                          <a:lnTo>
                            <a:pt x="855" y="104"/>
                          </a:lnTo>
                          <a:lnTo>
                            <a:pt x="852" y="104"/>
                          </a:lnTo>
                          <a:lnTo>
                            <a:pt x="848" y="104"/>
                          </a:lnTo>
                          <a:lnTo>
                            <a:pt x="845" y="104"/>
                          </a:lnTo>
                          <a:lnTo>
                            <a:pt x="840" y="104"/>
                          </a:lnTo>
                          <a:lnTo>
                            <a:pt x="838" y="104"/>
                          </a:lnTo>
                          <a:lnTo>
                            <a:pt x="834" y="104"/>
                          </a:lnTo>
                          <a:lnTo>
                            <a:pt x="831" y="104"/>
                          </a:lnTo>
                          <a:lnTo>
                            <a:pt x="827" y="104"/>
                          </a:lnTo>
                          <a:lnTo>
                            <a:pt x="826" y="100"/>
                          </a:lnTo>
                          <a:lnTo>
                            <a:pt x="826" y="96"/>
                          </a:lnTo>
                          <a:lnTo>
                            <a:pt x="825" y="91"/>
                          </a:lnTo>
                          <a:lnTo>
                            <a:pt x="823" y="89"/>
                          </a:lnTo>
                          <a:lnTo>
                            <a:pt x="822" y="84"/>
                          </a:lnTo>
                          <a:lnTo>
                            <a:pt x="822" y="81"/>
                          </a:lnTo>
                          <a:lnTo>
                            <a:pt x="821" y="76"/>
                          </a:lnTo>
                          <a:lnTo>
                            <a:pt x="821" y="73"/>
                          </a:lnTo>
                          <a:lnTo>
                            <a:pt x="818" y="73"/>
                          </a:lnTo>
                          <a:lnTo>
                            <a:pt x="814" y="76"/>
                          </a:lnTo>
                          <a:lnTo>
                            <a:pt x="810" y="76"/>
                          </a:lnTo>
                          <a:lnTo>
                            <a:pt x="807" y="78"/>
                          </a:lnTo>
                          <a:lnTo>
                            <a:pt x="803" y="78"/>
                          </a:lnTo>
                          <a:lnTo>
                            <a:pt x="800" y="78"/>
                          </a:lnTo>
                          <a:lnTo>
                            <a:pt x="797" y="76"/>
                          </a:lnTo>
                          <a:lnTo>
                            <a:pt x="795" y="76"/>
                          </a:lnTo>
                          <a:lnTo>
                            <a:pt x="793" y="75"/>
                          </a:lnTo>
                          <a:lnTo>
                            <a:pt x="790" y="73"/>
                          </a:lnTo>
                          <a:lnTo>
                            <a:pt x="787" y="71"/>
                          </a:lnTo>
                          <a:lnTo>
                            <a:pt x="784" y="70"/>
                          </a:lnTo>
                          <a:lnTo>
                            <a:pt x="780" y="66"/>
                          </a:lnTo>
                          <a:lnTo>
                            <a:pt x="775" y="62"/>
                          </a:lnTo>
                          <a:lnTo>
                            <a:pt x="772" y="59"/>
                          </a:lnTo>
                          <a:lnTo>
                            <a:pt x="770" y="56"/>
                          </a:lnTo>
                          <a:lnTo>
                            <a:pt x="766" y="53"/>
                          </a:lnTo>
                          <a:lnTo>
                            <a:pt x="765" y="51"/>
                          </a:lnTo>
                          <a:lnTo>
                            <a:pt x="761" y="46"/>
                          </a:lnTo>
                          <a:lnTo>
                            <a:pt x="756" y="41"/>
                          </a:lnTo>
                          <a:lnTo>
                            <a:pt x="753" y="39"/>
                          </a:lnTo>
                          <a:lnTo>
                            <a:pt x="751" y="38"/>
                          </a:lnTo>
                          <a:lnTo>
                            <a:pt x="748" y="35"/>
                          </a:lnTo>
                          <a:lnTo>
                            <a:pt x="745" y="34"/>
                          </a:lnTo>
                          <a:lnTo>
                            <a:pt x="742" y="33"/>
                          </a:lnTo>
                          <a:lnTo>
                            <a:pt x="739" y="33"/>
                          </a:lnTo>
                          <a:lnTo>
                            <a:pt x="737" y="32"/>
                          </a:lnTo>
                          <a:lnTo>
                            <a:pt x="733" y="32"/>
                          </a:lnTo>
                          <a:lnTo>
                            <a:pt x="729" y="37"/>
                          </a:lnTo>
                          <a:lnTo>
                            <a:pt x="726" y="41"/>
                          </a:lnTo>
                          <a:lnTo>
                            <a:pt x="724" y="46"/>
                          </a:lnTo>
                          <a:lnTo>
                            <a:pt x="721" y="52"/>
                          </a:lnTo>
                          <a:lnTo>
                            <a:pt x="720" y="56"/>
                          </a:lnTo>
                          <a:lnTo>
                            <a:pt x="720" y="62"/>
                          </a:lnTo>
                          <a:lnTo>
                            <a:pt x="721" y="66"/>
                          </a:lnTo>
                          <a:lnTo>
                            <a:pt x="723" y="71"/>
                          </a:lnTo>
                          <a:lnTo>
                            <a:pt x="724" y="73"/>
                          </a:lnTo>
                          <a:lnTo>
                            <a:pt x="726" y="79"/>
                          </a:lnTo>
                          <a:lnTo>
                            <a:pt x="729" y="83"/>
                          </a:lnTo>
                          <a:lnTo>
                            <a:pt x="732" y="86"/>
                          </a:lnTo>
                          <a:lnTo>
                            <a:pt x="734" y="91"/>
                          </a:lnTo>
                          <a:lnTo>
                            <a:pt x="739" y="94"/>
                          </a:lnTo>
                          <a:lnTo>
                            <a:pt x="744" y="97"/>
                          </a:lnTo>
                          <a:lnTo>
                            <a:pt x="749" y="102"/>
                          </a:lnTo>
                          <a:lnTo>
                            <a:pt x="744" y="102"/>
                          </a:lnTo>
                          <a:lnTo>
                            <a:pt x="742" y="102"/>
                          </a:lnTo>
                          <a:lnTo>
                            <a:pt x="739" y="102"/>
                          </a:lnTo>
                          <a:lnTo>
                            <a:pt x="737" y="102"/>
                          </a:lnTo>
                          <a:lnTo>
                            <a:pt x="733" y="101"/>
                          </a:lnTo>
                          <a:lnTo>
                            <a:pt x="730" y="101"/>
                          </a:lnTo>
                          <a:lnTo>
                            <a:pt x="726" y="101"/>
                          </a:lnTo>
                          <a:lnTo>
                            <a:pt x="724" y="101"/>
                          </a:lnTo>
                          <a:lnTo>
                            <a:pt x="721" y="101"/>
                          </a:lnTo>
                          <a:lnTo>
                            <a:pt x="719" y="101"/>
                          </a:lnTo>
                          <a:lnTo>
                            <a:pt x="715" y="101"/>
                          </a:lnTo>
                          <a:lnTo>
                            <a:pt x="713" y="101"/>
                          </a:lnTo>
                          <a:lnTo>
                            <a:pt x="710" y="101"/>
                          </a:lnTo>
                          <a:lnTo>
                            <a:pt x="707" y="101"/>
                          </a:lnTo>
                          <a:lnTo>
                            <a:pt x="704" y="101"/>
                          </a:lnTo>
                          <a:lnTo>
                            <a:pt x="701" y="101"/>
                          </a:lnTo>
                          <a:lnTo>
                            <a:pt x="699" y="100"/>
                          </a:lnTo>
                          <a:lnTo>
                            <a:pt x="695" y="100"/>
                          </a:lnTo>
                          <a:lnTo>
                            <a:pt x="693" y="100"/>
                          </a:lnTo>
                          <a:lnTo>
                            <a:pt x="689" y="100"/>
                          </a:lnTo>
                          <a:lnTo>
                            <a:pt x="687" y="100"/>
                          </a:lnTo>
                          <a:lnTo>
                            <a:pt x="683" y="100"/>
                          </a:lnTo>
                          <a:lnTo>
                            <a:pt x="681" y="100"/>
                          </a:lnTo>
                          <a:lnTo>
                            <a:pt x="679" y="100"/>
                          </a:lnTo>
                          <a:lnTo>
                            <a:pt x="676" y="100"/>
                          </a:lnTo>
                          <a:lnTo>
                            <a:pt x="673" y="100"/>
                          </a:lnTo>
                          <a:lnTo>
                            <a:pt x="669" y="100"/>
                          </a:lnTo>
                          <a:lnTo>
                            <a:pt x="667" y="100"/>
                          </a:lnTo>
                          <a:lnTo>
                            <a:pt x="664" y="100"/>
                          </a:lnTo>
                          <a:lnTo>
                            <a:pt x="662" y="100"/>
                          </a:lnTo>
                          <a:lnTo>
                            <a:pt x="659" y="100"/>
                          </a:lnTo>
                          <a:lnTo>
                            <a:pt x="656" y="100"/>
                          </a:lnTo>
                          <a:lnTo>
                            <a:pt x="661" y="96"/>
                          </a:lnTo>
                          <a:lnTo>
                            <a:pt x="666" y="91"/>
                          </a:lnTo>
                          <a:lnTo>
                            <a:pt x="670" y="86"/>
                          </a:lnTo>
                          <a:lnTo>
                            <a:pt x="675" y="82"/>
                          </a:lnTo>
                          <a:lnTo>
                            <a:pt x="676" y="79"/>
                          </a:lnTo>
                          <a:lnTo>
                            <a:pt x="679" y="76"/>
                          </a:lnTo>
                          <a:lnTo>
                            <a:pt x="679" y="72"/>
                          </a:lnTo>
                          <a:lnTo>
                            <a:pt x="681" y="70"/>
                          </a:lnTo>
                          <a:lnTo>
                            <a:pt x="682" y="66"/>
                          </a:lnTo>
                          <a:lnTo>
                            <a:pt x="683" y="63"/>
                          </a:lnTo>
                          <a:lnTo>
                            <a:pt x="685" y="59"/>
                          </a:lnTo>
                          <a:lnTo>
                            <a:pt x="686" y="56"/>
                          </a:lnTo>
                          <a:lnTo>
                            <a:pt x="683" y="53"/>
                          </a:lnTo>
                          <a:lnTo>
                            <a:pt x="680" y="52"/>
                          </a:lnTo>
                          <a:lnTo>
                            <a:pt x="677" y="51"/>
                          </a:lnTo>
                          <a:lnTo>
                            <a:pt x="674" y="51"/>
                          </a:lnTo>
                          <a:lnTo>
                            <a:pt x="670" y="50"/>
                          </a:lnTo>
                          <a:lnTo>
                            <a:pt x="668" y="50"/>
                          </a:lnTo>
                          <a:lnTo>
                            <a:pt x="664" y="50"/>
                          </a:lnTo>
                          <a:lnTo>
                            <a:pt x="662" y="50"/>
                          </a:lnTo>
                          <a:lnTo>
                            <a:pt x="659" y="48"/>
                          </a:lnTo>
                          <a:lnTo>
                            <a:pt x="656" y="48"/>
                          </a:lnTo>
                          <a:lnTo>
                            <a:pt x="651" y="50"/>
                          </a:lnTo>
                          <a:lnTo>
                            <a:pt x="649" y="50"/>
                          </a:lnTo>
                          <a:lnTo>
                            <a:pt x="645" y="50"/>
                          </a:lnTo>
                          <a:lnTo>
                            <a:pt x="643" y="51"/>
                          </a:lnTo>
                          <a:lnTo>
                            <a:pt x="640" y="51"/>
                          </a:lnTo>
                          <a:lnTo>
                            <a:pt x="636" y="52"/>
                          </a:lnTo>
                          <a:lnTo>
                            <a:pt x="632" y="52"/>
                          </a:lnTo>
                          <a:lnTo>
                            <a:pt x="630" y="52"/>
                          </a:lnTo>
                          <a:lnTo>
                            <a:pt x="625" y="52"/>
                          </a:lnTo>
                          <a:lnTo>
                            <a:pt x="623" y="53"/>
                          </a:lnTo>
                          <a:lnTo>
                            <a:pt x="619" y="53"/>
                          </a:lnTo>
                          <a:lnTo>
                            <a:pt x="616" y="53"/>
                          </a:lnTo>
                          <a:lnTo>
                            <a:pt x="612" y="53"/>
                          </a:lnTo>
                          <a:lnTo>
                            <a:pt x="610" y="53"/>
                          </a:lnTo>
                          <a:lnTo>
                            <a:pt x="607" y="52"/>
                          </a:lnTo>
                          <a:lnTo>
                            <a:pt x="604" y="52"/>
                          </a:lnTo>
                          <a:lnTo>
                            <a:pt x="600" y="51"/>
                          </a:lnTo>
                          <a:lnTo>
                            <a:pt x="598" y="51"/>
                          </a:lnTo>
                          <a:lnTo>
                            <a:pt x="594" y="48"/>
                          </a:lnTo>
                          <a:lnTo>
                            <a:pt x="592" y="47"/>
                          </a:lnTo>
                          <a:lnTo>
                            <a:pt x="589" y="46"/>
                          </a:lnTo>
                          <a:lnTo>
                            <a:pt x="586" y="44"/>
                          </a:lnTo>
                          <a:lnTo>
                            <a:pt x="585" y="46"/>
                          </a:lnTo>
                          <a:lnTo>
                            <a:pt x="585" y="48"/>
                          </a:lnTo>
                          <a:lnTo>
                            <a:pt x="584" y="51"/>
                          </a:lnTo>
                          <a:lnTo>
                            <a:pt x="583" y="53"/>
                          </a:lnTo>
                          <a:lnTo>
                            <a:pt x="583" y="56"/>
                          </a:lnTo>
                          <a:lnTo>
                            <a:pt x="581" y="60"/>
                          </a:lnTo>
                          <a:lnTo>
                            <a:pt x="580" y="64"/>
                          </a:lnTo>
                          <a:lnTo>
                            <a:pt x="580" y="69"/>
                          </a:lnTo>
                          <a:lnTo>
                            <a:pt x="579" y="72"/>
                          </a:lnTo>
                          <a:lnTo>
                            <a:pt x="579" y="76"/>
                          </a:lnTo>
                          <a:lnTo>
                            <a:pt x="578" y="81"/>
                          </a:lnTo>
                          <a:lnTo>
                            <a:pt x="577" y="85"/>
                          </a:lnTo>
                          <a:lnTo>
                            <a:pt x="577" y="89"/>
                          </a:lnTo>
                          <a:lnTo>
                            <a:pt x="577" y="92"/>
                          </a:lnTo>
                          <a:lnTo>
                            <a:pt x="575" y="97"/>
                          </a:lnTo>
                          <a:lnTo>
                            <a:pt x="575" y="101"/>
                          </a:lnTo>
                          <a:lnTo>
                            <a:pt x="572" y="101"/>
                          </a:lnTo>
                          <a:lnTo>
                            <a:pt x="570" y="101"/>
                          </a:lnTo>
                          <a:lnTo>
                            <a:pt x="567" y="101"/>
                          </a:lnTo>
                          <a:lnTo>
                            <a:pt x="564" y="101"/>
                          </a:lnTo>
                          <a:lnTo>
                            <a:pt x="560" y="101"/>
                          </a:lnTo>
                          <a:lnTo>
                            <a:pt x="556" y="101"/>
                          </a:lnTo>
                          <a:lnTo>
                            <a:pt x="554" y="101"/>
                          </a:lnTo>
                          <a:lnTo>
                            <a:pt x="552" y="101"/>
                          </a:lnTo>
                          <a:lnTo>
                            <a:pt x="549" y="101"/>
                          </a:lnTo>
                          <a:lnTo>
                            <a:pt x="546" y="101"/>
                          </a:lnTo>
                          <a:lnTo>
                            <a:pt x="542" y="101"/>
                          </a:lnTo>
                          <a:lnTo>
                            <a:pt x="540" y="101"/>
                          </a:lnTo>
                          <a:lnTo>
                            <a:pt x="536" y="101"/>
                          </a:lnTo>
                          <a:lnTo>
                            <a:pt x="534" y="101"/>
                          </a:lnTo>
                          <a:lnTo>
                            <a:pt x="532" y="101"/>
                          </a:lnTo>
                          <a:lnTo>
                            <a:pt x="529" y="101"/>
                          </a:lnTo>
                          <a:lnTo>
                            <a:pt x="526" y="101"/>
                          </a:lnTo>
                          <a:lnTo>
                            <a:pt x="523" y="101"/>
                          </a:lnTo>
                          <a:lnTo>
                            <a:pt x="520" y="101"/>
                          </a:lnTo>
                          <a:lnTo>
                            <a:pt x="516" y="101"/>
                          </a:lnTo>
                          <a:lnTo>
                            <a:pt x="514" y="101"/>
                          </a:lnTo>
                          <a:lnTo>
                            <a:pt x="511" y="101"/>
                          </a:lnTo>
                          <a:lnTo>
                            <a:pt x="509" y="101"/>
                          </a:lnTo>
                          <a:lnTo>
                            <a:pt x="507" y="101"/>
                          </a:lnTo>
                          <a:lnTo>
                            <a:pt x="503" y="101"/>
                          </a:lnTo>
                          <a:lnTo>
                            <a:pt x="501" y="101"/>
                          </a:lnTo>
                          <a:lnTo>
                            <a:pt x="497" y="101"/>
                          </a:lnTo>
                          <a:lnTo>
                            <a:pt x="495" y="101"/>
                          </a:lnTo>
                          <a:lnTo>
                            <a:pt x="492" y="101"/>
                          </a:lnTo>
                          <a:lnTo>
                            <a:pt x="490" y="101"/>
                          </a:lnTo>
                          <a:lnTo>
                            <a:pt x="486" y="101"/>
                          </a:lnTo>
                          <a:lnTo>
                            <a:pt x="484" y="102"/>
                          </a:lnTo>
                          <a:lnTo>
                            <a:pt x="482" y="102"/>
                          </a:lnTo>
                          <a:lnTo>
                            <a:pt x="478" y="102"/>
                          </a:lnTo>
                          <a:lnTo>
                            <a:pt x="476" y="102"/>
                          </a:lnTo>
                          <a:lnTo>
                            <a:pt x="473" y="102"/>
                          </a:lnTo>
                          <a:lnTo>
                            <a:pt x="471" y="102"/>
                          </a:lnTo>
                          <a:lnTo>
                            <a:pt x="469" y="102"/>
                          </a:lnTo>
                          <a:lnTo>
                            <a:pt x="466" y="102"/>
                          </a:lnTo>
                          <a:lnTo>
                            <a:pt x="463" y="102"/>
                          </a:lnTo>
                          <a:lnTo>
                            <a:pt x="460" y="102"/>
                          </a:lnTo>
                          <a:lnTo>
                            <a:pt x="457" y="102"/>
                          </a:lnTo>
                          <a:lnTo>
                            <a:pt x="456" y="102"/>
                          </a:lnTo>
                          <a:lnTo>
                            <a:pt x="453" y="102"/>
                          </a:lnTo>
                          <a:lnTo>
                            <a:pt x="447" y="102"/>
                          </a:lnTo>
                          <a:lnTo>
                            <a:pt x="443" y="102"/>
                          </a:lnTo>
                          <a:lnTo>
                            <a:pt x="440" y="102"/>
                          </a:lnTo>
                          <a:lnTo>
                            <a:pt x="437" y="102"/>
                          </a:lnTo>
                          <a:lnTo>
                            <a:pt x="434" y="102"/>
                          </a:lnTo>
                          <a:lnTo>
                            <a:pt x="432" y="102"/>
                          </a:lnTo>
                          <a:lnTo>
                            <a:pt x="427" y="102"/>
                          </a:lnTo>
                          <a:lnTo>
                            <a:pt x="422" y="102"/>
                          </a:lnTo>
                          <a:lnTo>
                            <a:pt x="416" y="102"/>
                          </a:lnTo>
                          <a:lnTo>
                            <a:pt x="413" y="103"/>
                          </a:lnTo>
                          <a:lnTo>
                            <a:pt x="407" y="103"/>
                          </a:lnTo>
                          <a:lnTo>
                            <a:pt x="402" y="104"/>
                          </a:lnTo>
                          <a:lnTo>
                            <a:pt x="405" y="100"/>
                          </a:lnTo>
                          <a:lnTo>
                            <a:pt x="405" y="97"/>
                          </a:lnTo>
                          <a:lnTo>
                            <a:pt x="407" y="94"/>
                          </a:lnTo>
                          <a:lnTo>
                            <a:pt x="408" y="91"/>
                          </a:lnTo>
                          <a:lnTo>
                            <a:pt x="408" y="86"/>
                          </a:lnTo>
                          <a:lnTo>
                            <a:pt x="409" y="84"/>
                          </a:lnTo>
                          <a:lnTo>
                            <a:pt x="408" y="82"/>
                          </a:lnTo>
                          <a:lnTo>
                            <a:pt x="408" y="78"/>
                          </a:lnTo>
                          <a:lnTo>
                            <a:pt x="407" y="76"/>
                          </a:lnTo>
                          <a:lnTo>
                            <a:pt x="405" y="73"/>
                          </a:lnTo>
                          <a:lnTo>
                            <a:pt x="403" y="71"/>
                          </a:lnTo>
                          <a:lnTo>
                            <a:pt x="402" y="69"/>
                          </a:lnTo>
                          <a:lnTo>
                            <a:pt x="399" y="67"/>
                          </a:lnTo>
                          <a:lnTo>
                            <a:pt x="395" y="66"/>
                          </a:lnTo>
                          <a:lnTo>
                            <a:pt x="392" y="66"/>
                          </a:lnTo>
                          <a:lnTo>
                            <a:pt x="387" y="67"/>
                          </a:lnTo>
                          <a:lnTo>
                            <a:pt x="383" y="71"/>
                          </a:lnTo>
                          <a:lnTo>
                            <a:pt x="381" y="73"/>
                          </a:lnTo>
                          <a:lnTo>
                            <a:pt x="378" y="76"/>
                          </a:lnTo>
                          <a:lnTo>
                            <a:pt x="375" y="79"/>
                          </a:lnTo>
                          <a:lnTo>
                            <a:pt x="375" y="83"/>
                          </a:lnTo>
                          <a:lnTo>
                            <a:pt x="375" y="86"/>
                          </a:lnTo>
                          <a:lnTo>
                            <a:pt x="375" y="89"/>
                          </a:lnTo>
                          <a:lnTo>
                            <a:pt x="375" y="94"/>
                          </a:lnTo>
                          <a:lnTo>
                            <a:pt x="375" y="96"/>
                          </a:lnTo>
                          <a:lnTo>
                            <a:pt x="375" y="100"/>
                          </a:lnTo>
                          <a:lnTo>
                            <a:pt x="375" y="102"/>
                          </a:lnTo>
                          <a:lnTo>
                            <a:pt x="376" y="104"/>
                          </a:lnTo>
                          <a:lnTo>
                            <a:pt x="373" y="104"/>
                          </a:lnTo>
                          <a:lnTo>
                            <a:pt x="369" y="104"/>
                          </a:lnTo>
                          <a:lnTo>
                            <a:pt x="365" y="104"/>
                          </a:lnTo>
                          <a:lnTo>
                            <a:pt x="363" y="104"/>
                          </a:lnTo>
                          <a:lnTo>
                            <a:pt x="360" y="104"/>
                          </a:lnTo>
                          <a:lnTo>
                            <a:pt x="357" y="104"/>
                          </a:lnTo>
                          <a:lnTo>
                            <a:pt x="355" y="104"/>
                          </a:lnTo>
                          <a:lnTo>
                            <a:pt x="351" y="104"/>
                          </a:lnTo>
                          <a:lnTo>
                            <a:pt x="348" y="104"/>
                          </a:lnTo>
                          <a:lnTo>
                            <a:pt x="344" y="104"/>
                          </a:lnTo>
                          <a:lnTo>
                            <a:pt x="342" y="104"/>
                          </a:lnTo>
                          <a:lnTo>
                            <a:pt x="339" y="104"/>
                          </a:lnTo>
                          <a:lnTo>
                            <a:pt x="337" y="104"/>
                          </a:lnTo>
                          <a:lnTo>
                            <a:pt x="333" y="104"/>
                          </a:lnTo>
                          <a:lnTo>
                            <a:pt x="330" y="104"/>
                          </a:lnTo>
                          <a:lnTo>
                            <a:pt x="327" y="104"/>
                          </a:lnTo>
                          <a:lnTo>
                            <a:pt x="324" y="104"/>
                          </a:lnTo>
                          <a:lnTo>
                            <a:pt x="322" y="104"/>
                          </a:lnTo>
                          <a:lnTo>
                            <a:pt x="319" y="104"/>
                          </a:lnTo>
                          <a:lnTo>
                            <a:pt x="317" y="104"/>
                          </a:lnTo>
                          <a:lnTo>
                            <a:pt x="313" y="104"/>
                          </a:lnTo>
                          <a:lnTo>
                            <a:pt x="311" y="104"/>
                          </a:lnTo>
                          <a:lnTo>
                            <a:pt x="307" y="104"/>
                          </a:lnTo>
                          <a:lnTo>
                            <a:pt x="305" y="104"/>
                          </a:lnTo>
                          <a:lnTo>
                            <a:pt x="303" y="104"/>
                          </a:lnTo>
                          <a:lnTo>
                            <a:pt x="299" y="104"/>
                          </a:lnTo>
                          <a:lnTo>
                            <a:pt x="297" y="104"/>
                          </a:lnTo>
                          <a:lnTo>
                            <a:pt x="294" y="104"/>
                          </a:lnTo>
                          <a:lnTo>
                            <a:pt x="288" y="104"/>
                          </a:lnTo>
                          <a:lnTo>
                            <a:pt x="284" y="105"/>
                          </a:lnTo>
                          <a:lnTo>
                            <a:pt x="281" y="105"/>
                          </a:lnTo>
                          <a:lnTo>
                            <a:pt x="279" y="105"/>
                          </a:lnTo>
                          <a:lnTo>
                            <a:pt x="276" y="105"/>
                          </a:lnTo>
                          <a:lnTo>
                            <a:pt x="273" y="105"/>
                          </a:lnTo>
                          <a:lnTo>
                            <a:pt x="268" y="105"/>
                          </a:lnTo>
                          <a:lnTo>
                            <a:pt x="263" y="105"/>
                          </a:lnTo>
                          <a:lnTo>
                            <a:pt x="259" y="105"/>
                          </a:lnTo>
                          <a:lnTo>
                            <a:pt x="253" y="105"/>
                          </a:lnTo>
                          <a:lnTo>
                            <a:pt x="249" y="105"/>
                          </a:lnTo>
                          <a:lnTo>
                            <a:pt x="246" y="105"/>
                          </a:lnTo>
                          <a:lnTo>
                            <a:pt x="241" y="105"/>
                          </a:lnTo>
                          <a:lnTo>
                            <a:pt x="235" y="105"/>
                          </a:lnTo>
                          <a:lnTo>
                            <a:pt x="230" y="105"/>
                          </a:lnTo>
                          <a:lnTo>
                            <a:pt x="227" y="105"/>
                          </a:lnTo>
                          <a:lnTo>
                            <a:pt x="223" y="105"/>
                          </a:lnTo>
                          <a:lnTo>
                            <a:pt x="218" y="105"/>
                          </a:lnTo>
                          <a:lnTo>
                            <a:pt x="215" y="105"/>
                          </a:lnTo>
                          <a:lnTo>
                            <a:pt x="210" y="105"/>
                          </a:lnTo>
                          <a:lnTo>
                            <a:pt x="204" y="104"/>
                          </a:lnTo>
                          <a:lnTo>
                            <a:pt x="198" y="104"/>
                          </a:lnTo>
                          <a:lnTo>
                            <a:pt x="192" y="104"/>
                          </a:lnTo>
                          <a:lnTo>
                            <a:pt x="187" y="104"/>
                          </a:lnTo>
                          <a:lnTo>
                            <a:pt x="182" y="104"/>
                          </a:lnTo>
                          <a:lnTo>
                            <a:pt x="176" y="104"/>
                          </a:lnTo>
                          <a:lnTo>
                            <a:pt x="170" y="104"/>
                          </a:lnTo>
                          <a:lnTo>
                            <a:pt x="165" y="104"/>
                          </a:lnTo>
                          <a:lnTo>
                            <a:pt x="159" y="103"/>
                          </a:lnTo>
                          <a:lnTo>
                            <a:pt x="153" y="102"/>
                          </a:lnTo>
                          <a:lnTo>
                            <a:pt x="148" y="102"/>
                          </a:lnTo>
                          <a:lnTo>
                            <a:pt x="144" y="102"/>
                          </a:lnTo>
                          <a:lnTo>
                            <a:pt x="138" y="102"/>
                          </a:lnTo>
                          <a:lnTo>
                            <a:pt x="134" y="102"/>
                          </a:lnTo>
                          <a:lnTo>
                            <a:pt x="128" y="102"/>
                          </a:lnTo>
                          <a:lnTo>
                            <a:pt x="125" y="102"/>
                          </a:lnTo>
                          <a:lnTo>
                            <a:pt x="119" y="102"/>
                          </a:lnTo>
                          <a:lnTo>
                            <a:pt x="114" y="101"/>
                          </a:lnTo>
                          <a:lnTo>
                            <a:pt x="109" y="100"/>
                          </a:lnTo>
                          <a:lnTo>
                            <a:pt x="104" y="100"/>
                          </a:lnTo>
                          <a:lnTo>
                            <a:pt x="100" y="100"/>
                          </a:lnTo>
                          <a:lnTo>
                            <a:pt x="96" y="100"/>
                          </a:lnTo>
                          <a:lnTo>
                            <a:pt x="91" y="100"/>
                          </a:lnTo>
                          <a:lnTo>
                            <a:pt x="88" y="100"/>
                          </a:lnTo>
                          <a:lnTo>
                            <a:pt x="83" y="100"/>
                          </a:lnTo>
                          <a:lnTo>
                            <a:pt x="78" y="98"/>
                          </a:lnTo>
                          <a:lnTo>
                            <a:pt x="75" y="97"/>
                          </a:lnTo>
                          <a:lnTo>
                            <a:pt x="71" y="97"/>
                          </a:lnTo>
                          <a:lnTo>
                            <a:pt x="68" y="97"/>
                          </a:lnTo>
                          <a:lnTo>
                            <a:pt x="64" y="97"/>
                          </a:lnTo>
                          <a:lnTo>
                            <a:pt x="61" y="97"/>
                          </a:lnTo>
                          <a:lnTo>
                            <a:pt x="57" y="97"/>
                          </a:lnTo>
                          <a:lnTo>
                            <a:pt x="53" y="97"/>
                          </a:lnTo>
                          <a:lnTo>
                            <a:pt x="50" y="96"/>
                          </a:lnTo>
                          <a:lnTo>
                            <a:pt x="46" y="96"/>
                          </a:lnTo>
                          <a:lnTo>
                            <a:pt x="44" y="96"/>
                          </a:lnTo>
                          <a:lnTo>
                            <a:pt x="40" y="95"/>
                          </a:lnTo>
                          <a:lnTo>
                            <a:pt x="38" y="94"/>
                          </a:lnTo>
                          <a:lnTo>
                            <a:pt x="34" y="94"/>
                          </a:lnTo>
                          <a:lnTo>
                            <a:pt x="33" y="94"/>
                          </a:lnTo>
                          <a:lnTo>
                            <a:pt x="30" y="94"/>
                          </a:lnTo>
                          <a:lnTo>
                            <a:pt x="26" y="94"/>
                          </a:lnTo>
                          <a:lnTo>
                            <a:pt x="24" y="94"/>
                          </a:lnTo>
                          <a:lnTo>
                            <a:pt x="23" y="94"/>
                          </a:lnTo>
                          <a:lnTo>
                            <a:pt x="18" y="91"/>
                          </a:lnTo>
                          <a:lnTo>
                            <a:pt x="14" y="91"/>
                          </a:lnTo>
                          <a:lnTo>
                            <a:pt x="11" y="91"/>
                          </a:lnTo>
                          <a:lnTo>
                            <a:pt x="7" y="91"/>
                          </a:lnTo>
                          <a:lnTo>
                            <a:pt x="5" y="91"/>
                          </a:lnTo>
                          <a:lnTo>
                            <a:pt x="2" y="91"/>
                          </a:lnTo>
                          <a:lnTo>
                            <a:pt x="0" y="91"/>
                          </a:lnTo>
                          <a:lnTo>
                            <a:pt x="13" y="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26" name="Freeform 251"/>
                    <p:cNvSpPr>
                      <a:spLocks/>
                    </p:cNvSpPr>
                    <p:nvPr/>
                  </p:nvSpPr>
                  <p:spPr bwMode="auto">
                    <a:xfrm>
                      <a:off x="5420" y="1680"/>
                      <a:ext cx="12" cy="31"/>
                    </a:xfrm>
                    <a:custGeom>
                      <a:avLst/>
                      <a:gdLst>
                        <a:gd name="T0" fmla="*/ 1 w 36"/>
                        <a:gd name="T1" fmla="*/ 4 h 91"/>
                        <a:gd name="T2" fmla="*/ 1 w 36"/>
                        <a:gd name="T3" fmla="*/ 3 h 91"/>
                        <a:gd name="T4" fmla="*/ 1 w 36"/>
                        <a:gd name="T5" fmla="*/ 3 h 91"/>
                        <a:gd name="T6" fmla="*/ 0 w 36"/>
                        <a:gd name="T7" fmla="*/ 3 h 91"/>
                        <a:gd name="T8" fmla="*/ 0 w 36"/>
                        <a:gd name="T9" fmla="*/ 3 h 91"/>
                        <a:gd name="T10" fmla="*/ 0 w 36"/>
                        <a:gd name="T11" fmla="*/ 3 h 91"/>
                        <a:gd name="T12" fmla="*/ 0 w 36"/>
                        <a:gd name="T13" fmla="*/ 3 h 91"/>
                        <a:gd name="T14" fmla="*/ 0 w 36"/>
                        <a:gd name="T15" fmla="*/ 2 h 91"/>
                        <a:gd name="T16" fmla="*/ 0 w 36"/>
                        <a:gd name="T17" fmla="*/ 2 h 91"/>
                        <a:gd name="T18" fmla="*/ 0 w 36"/>
                        <a:gd name="T19" fmla="*/ 2 h 91"/>
                        <a:gd name="T20" fmla="*/ 0 w 36"/>
                        <a:gd name="T21" fmla="*/ 2 h 91"/>
                        <a:gd name="T22" fmla="*/ 1 w 36"/>
                        <a:gd name="T23" fmla="*/ 1 h 91"/>
                        <a:gd name="T24" fmla="*/ 1 w 36"/>
                        <a:gd name="T25" fmla="*/ 1 h 91"/>
                        <a:gd name="T26" fmla="*/ 1 w 36"/>
                        <a:gd name="T27" fmla="*/ 1 h 91"/>
                        <a:gd name="T28" fmla="*/ 1 w 36"/>
                        <a:gd name="T29" fmla="*/ 0 h 91"/>
                        <a:gd name="T30" fmla="*/ 1 w 36"/>
                        <a:gd name="T31" fmla="*/ 0 h 91"/>
                        <a:gd name="T32" fmla="*/ 1 w 36"/>
                        <a:gd name="T33" fmla="*/ 0 h 91"/>
                        <a:gd name="T34" fmla="*/ 1 w 36"/>
                        <a:gd name="T35" fmla="*/ 0 h 91"/>
                        <a:gd name="T36" fmla="*/ 1 w 36"/>
                        <a:gd name="T37" fmla="*/ 1 h 91"/>
                        <a:gd name="T38" fmla="*/ 1 w 36"/>
                        <a:gd name="T39" fmla="*/ 1 h 91"/>
                        <a:gd name="T40" fmla="*/ 1 w 36"/>
                        <a:gd name="T41" fmla="*/ 1 h 91"/>
                        <a:gd name="T42" fmla="*/ 1 w 36"/>
                        <a:gd name="T43" fmla="*/ 1 h 91"/>
                        <a:gd name="T44" fmla="*/ 1 w 36"/>
                        <a:gd name="T45" fmla="*/ 1 h 91"/>
                        <a:gd name="T46" fmla="*/ 1 w 36"/>
                        <a:gd name="T47" fmla="*/ 2 h 91"/>
                        <a:gd name="T48" fmla="*/ 1 w 36"/>
                        <a:gd name="T49" fmla="*/ 2 h 91"/>
                        <a:gd name="T50" fmla="*/ 1 w 36"/>
                        <a:gd name="T51" fmla="*/ 2 h 91"/>
                        <a:gd name="T52" fmla="*/ 1 w 36"/>
                        <a:gd name="T53" fmla="*/ 2 h 91"/>
                        <a:gd name="T54" fmla="*/ 1 w 36"/>
                        <a:gd name="T55" fmla="*/ 3 h 91"/>
                        <a:gd name="T56" fmla="*/ 1 w 36"/>
                        <a:gd name="T57" fmla="*/ 3 h 91"/>
                        <a:gd name="T58" fmla="*/ 1 w 36"/>
                        <a:gd name="T59" fmla="*/ 3 h 91"/>
                        <a:gd name="T60" fmla="*/ 1 w 36"/>
                        <a:gd name="T61" fmla="*/ 3 h 91"/>
                        <a:gd name="T62" fmla="*/ 1 w 36"/>
                        <a:gd name="T63" fmla="*/ 3 h 91"/>
                        <a:gd name="T64" fmla="*/ 1 w 36"/>
                        <a:gd name="T65" fmla="*/ 4 h 91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36"/>
                        <a:gd name="T100" fmla="*/ 0 h 91"/>
                        <a:gd name="T101" fmla="*/ 36 w 36"/>
                        <a:gd name="T102" fmla="*/ 91 h 91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36" h="91">
                          <a:moveTo>
                            <a:pt x="36" y="91"/>
                          </a:moveTo>
                          <a:lnTo>
                            <a:pt x="33" y="91"/>
                          </a:lnTo>
                          <a:lnTo>
                            <a:pt x="29" y="91"/>
                          </a:lnTo>
                          <a:lnTo>
                            <a:pt x="27" y="89"/>
                          </a:lnTo>
                          <a:lnTo>
                            <a:pt x="23" y="89"/>
                          </a:lnTo>
                          <a:lnTo>
                            <a:pt x="17" y="88"/>
                          </a:lnTo>
                          <a:lnTo>
                            <a:pt x="15" y="87"/>
                          </a:lnTo>
                          <a:lnTo>
                            <a:pt x="10" y="85"/>
                          </a:lnTo>
                          <a:lnTo>
                            <a:pt x="8" y="83"/>
                          </a:lnTo>
                          <a:lnTo>
                            <a:pt x="4" y="81"/>
                          </a:lnTo>
                          <a:lnTo>
                            <a:pt x="3" y="80"/>
                          </a:lnTo>
                          <a:lnTo>
                            <a:pt x="0" y="75"/>
                          </a:lnTo>
                          <a:lnTo>
                            <a:pt x="0" y="70"/>
                          </a:lnTo>
                          <a:lnTo>
                            <a:pt x="0" y="67"/>
                          </a:lnTo>
                          <a:lnTo>
                            <a:pt x="0" y="64"/>
                          </a:lnTo>
                          <a:lnTo>
                            <a:pt x="1" y="61"/>
                          </a:lnTo>
                          <a:lnTo>
                            <a:pt x="3" y="58"/>
                          </a:lnTo>
                          <a:lnTo>
                            <a:pt x="3" y="55"/>
                          </a:lnTo>
                          <a:lnTo>
                            <a:pt x="6" y="51"/>
                          </a:lnTo>
                          <a:lnTo>
                            <a:pt x="7" y="48"/>
                          </a:lnTo>
                          <a:lnTo>
                            <a:pt x="9" y="45"/>
                          </a:lnTo>
                          <a:lnTo>
                            <a:pt x="11" y="41"/>
                          </a:lnTo>
                          <a:lnTo>
                            <a:pt x="13" y="37"/>
                          </a:lnTo>
                          <a:lnTo>
                            <a:pt x="15" y="34"/>
                          </a:lnTo>
                          <a:lnTo>
                            <a:pt x="19" y="30"/>
                          </a:lnTo>
                          <a:lnTo>
                            <a:pt x="20" y="26"/>
                          </a:lnTo>
                          <a:lnTo>
                            <a:pt x="23" y="23"/>
                          </a:lnTo>
                          <a:lnTo>
                            <a:pt x="26" y="19"/>
                          </a:lnTo>
                          <a:lnTo>
                            <a:pt x="28" y="15"/>
                          </a:lnTo>
                          <a:lnTo>
                            <a:pt x="30" y="12"/>
                          </a:lnTo>
                          <a:lnTo>
                            <a:pt x="32" y="7"/>
                          </a:lnTo>
                          <a:lnTo>
                            <a:pt x="33" y="4"/>
                          </a:lnTo>
                          <a:lnTo>
                            <a:pt x="35" y="0"/>
                          </a:lnTo>
                          <a:lnTo>
                            <a:pt x="35" y="4"/>
                          </a:lnTo>
                          <a:lnTo>
                            <a:pt x="35" y="6"/>
                          </a:lnTo>
                          <a:lnTo>
                            <a:pt x="35" y="10"/>
                          </a:lnTo>
                          <a:lnTo>
                            <a:pt x="35" y="12"/>
                          </a:lnTo>
                          <a:lnTo>
                            <a:pt x="35" y="15"/>
                          </a:lnTo>
                          <a:lnTo>
                            <a:pt x="35" y="17"/>
                          </a:lnTo>
                          <a:lnTo>
                            <a:pt x="35" y="20"/>
                          </a:lnTo>
                          <a:lnTo>
                            <a:pt x="35" y="23"/>
                          </a:lnTo>
                          <a:lnTo>
                            <a:pt x="35" y="26"/>
                          </a:lnTo>
                          <a:lnTo>
                            <a:pt x="35" y="30"/>
                          </a:lnTo>
                          <a:lnTo>
                            <a:pt x="35" y="32"/>
                          </a:lnTo>
                          <a:lnTo>
                            <a:pt x="35" y="35"/>
                          </a:lnTo>
                          <a:lnTo>
                            <a:pt x="35" y="37"/>
                          </a:lnTo>
                          <a:lnTo>
                            <a:pt x="35" y="41"/>
                          </a:lnTo>
                          <a:lnTo>
                            <a:pt x="35" y="43"/>
                          </a:lnTo>
                          <a:lnTo>
                            <a:pt x="35" y="47"/>
                          </a:lnTo>
                          <a:lnTo>
                            <a:pt x="35" y="49"/>
                          </a:lnTo>
                          <a:lnTo>
                            <a:pt x="35" y="53"/>
                          </a:lnTo>
                          <a:lnTo>
                            <a:pt x="35" y="55"/>
                          </a:lnTo>
                          <a:lnTo>
                            <a:pt x="35" y="57"/>
                          </a:lnTo>
                          <a:lnTo>
                            <a:pt x="35" y="61"/>
                          </a:lnTo>
                          <a:lnTo>
                            <a:pt x="35" y="63"/>
                          </a:lnTo>
                          <a:lnTo>
                            <a:pt x="35" y="67"/>
                          </a:lnTo>
                          <a:lnTo>
                            <a:pt x="35" y="69"/>
                          </a:lnTo>
                          <a:lnTo>
                            <a:pt x="35" y="72"/>
                          </a:lnTo>
                          <a:lnTo>
                            <a:pt x="35" y="75"/>
                          </a:lnTo>
                          <a:lnTo>
                            <a:pt x="35" y="77"/>
                          </a:lnTo>
                          <a:lnTo>
                            <a:pt x="35" y="80"/>
                          </a:lnTo>
                          <a:lnTo>
                            <a:pt x="35" y="82"/>
                          </a:lnTo>
                          <a:lnTo>
                            <a:pt x="35" y="86"/>
                          </a:lnTo>
                          <a:lnTo>
                            <a:pt x="35" y="88"/>
                          </a:lnTo>
                          <a:lnTo>
                            <a:pt x="36" y="91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27" name="Freeform 252"/>
                    <p:cNvSpPr>
                      <a:spLocks/>
                    </p:cNvSpPr>
                    <p:nvPr/>
                  </p:nvSpPr>
                  <p:spPr bwMode="auto">
                    <a:xfrm>
                      <a:off x="5402" y="1599"/>
                      <a:ext cx="223" cy="177"/>
                    </a:xfrm>
                    <a:custGeom>
                      <a:avLst/>
                      <a:gdLst>
                        <a:gd name="T0" fmla="*/ 4 w 667"/>
                        <a:gd name="T1" fmla="*/ 2 h 531"/>
                        <a:gd name="T2" fmla="*/ 4 w 667"/>
                        <a:gd name="T3" fmla="*/ 3 h 531"/>
                        <a:gd name="T4" fmla="*/ 3 w 667"/>
                        <a:gd name="T5" fmla="*/ 5 h 531"/>
                        <a:gd name="T6" fmla="*/ 3 w 667"/>
                        <a:gd name="T7" fmla="*/ 7 h 531"/>
                        <a:gd name="T8" fmla="*/ 2 w 667"/>
                        <a:gd name="T9" fmla="*/ 7 h 531"/>
                        <a:gd name="T10" fmla="*/ 2 w 667"/>
                        <a:gd name="T11" fmla="*/ 9 h 531"/>
                        <a:gd name="T12" fmla="*/ 1 w 667"/>
                        <a:gd name="T13" fmla="*/ 10 h 531"/>
                        <a:gd name="T14" fmla="*/ 1 w 667"/>
                        <a:gd name="T15" fmla="*/ 12 h 531"/>
                        <a:gd name="T16" fmla="*/ 1 w 667"/>
                        <a:gd name="T17" fmla="*/ 13 h 531"/>
                        <a:gd name="T18" fmla="*/ 3 w 667"/>
                        <a:gd name="T19" fmla="*/ 14 h 531"/>
                        <a:gd name="T20" fmla="*/ 3 w 667"/>
                        <a:gd name="T21" fmla="*/ 14 h 531"/>
                        <a:gd name="T22" fmla="*/ 4 w 667"/>
                        <a:gd name="T23" fmla="*/ 15 h 531"/>
                        <a:gd name="T24" fmla="*/ 1 w 667"/>
                        <a:gd name="T25" fmla="*/ 16 h 531"/>
                        <a:gd name="T26" fmla="*/ 3 w 667"/>
                        <a:gd name="T27" fmla="*/ 17 h 531"/>
                        <a:gd name="T28" fmla="*/ 4 w 667"/>
                        <a:gd name="T29" fmla="*/ 17 h 531"/>
                        <a:gd name="T30" fmla="*/ 6 w 667"/>
                        <a:gd name="T31" fmla="*/ 17 h 531"/>
                        <a:gd name="T32" fmla="*/ 9 w 667"/>
                        <a:gd name="T33" fmla="*/ 17 h 531"/>
                        <a:gd name="T34" fmla="*/ 14 w 667"/>
                        <a:gd name="T35" fmla="*/ 16 h 531"/>
                        <a:gd name="T36" fmla="*/ 18 w 667"/>
                        <a:gd name="T37" fmla="*/ 16 h 531"/>
                        <a:gd name="T38" fmla="*/ 20 w 667"/>
                        <a:gd name="T39" fmla="*/ 16 h 531"/>
                        <a:gd name="T40" fmla="*/ 22 w 667"/>
                        <a:gd name="T41" fmla="*/ 16 h 531"/>
                        <a:gd name="T42" fmla="*/ 22 w 667"/>
                        <a:gd name="T43" fmla="*/ 14 h 531"/>
                        <a:gd name="T44" fmla="*/ 22 w 667"/>
                        <a:gd name="T45" fmla="*/ 13 h 531"/>
                        <a:gd name="T46" fmla="*/ 22 w 667"/>
                        <a:gd name="T47" fmla="*/ 10 h 531"/>
                        <a:gd name="T48" fmla="*/ 22 w 667"/>
                        <a:gd name="T49" fmla="*/ 8 h 531"/>
                        <a:gd name="T50" fmla="*/ 21 w 667"/>
                        <a:gd name="T51" fmla="*/ 6 h 531"/>
                        <a:gd name="T52" fmla="*/ 21 w 667"/>
                        <a:gd name="T53" fmla="*/ 4 h 531"/>
                        <a:gd name="T54" fmla="*/ 21 w 667"/>
                        <a:gd name="T55" fmla="*/ 2 h 531"/>
                        <a:gd name="T56" fmla="*/ 24 w 667"/>
                        <a:gd name="T57" fmla="*/ 1 h 531"/>
                        <a:gd name="T58" fmla="*/ 25 w 667"/>
                        <a:gd name="T59" fmla="*/ 3 h 531"/>
                        <a:gd name="T60" fmla="*/ 25 w 667"/>
                        <a:gd name="T61" fmla="*/ 5 h 531"/>
                        <a:gd name="T62" fmla="*/ 25 w 667"/>
                        <a:gd name="T63" fmla="*/ 7 h 531"/>
                        <a:gd name="T64" fmla="*/ 25 w 667"/>
                        <a:gd name="T65" fmla="*/ 9 h 531"/>
                        <a:gd name="T66" fmla="*/ 25 w 667"/>
                        <a:gd name="T67" fmla="*/ 11 h 531"/>
                        <a:gd name="T68" fmla="*/ 25 w 667"/>
                        <a:gd name="T69" fmla="*/ 13 h 531"/>
                        <a:gd name="T70" fmla="*/ 25 w 667"/>
                        <a:gd name="T71" fmla="*/ 16 h 531"/>
                        <a:gd name="T72" fmla="*/ 25 w 667"/>
                        <a:gd name="T73" fmla="*/ 18 h 531"/>
                        <a:gd name="T74" fmla="*/ 24 w 667"/>
                        <a:gd name="T75" fmla="*/ 19 h 531"/>
                        <a:gd name="T76" fmla="*/ 22 w 667"/>
                        <a:gd name="T77" fmla="*/ 19 h 531"/>
                        <a:gd name="T78" fmla="*/ 20 w 667"/>
                        <a:gd name="T79" fmla="*/ 19 h 531"/>
                        <a:gd name="T80" fmla="*/ 18 w 667"/>
                        <a:gd name="T81" fmla="*/ 20 h 531"/>
                        <a:gd name="T82" fmla="*/ 16 w 667"/>
                        <a:gd name="T83" fmla="*/ 20 h 531"/>
                        <a:gd name="T84" fmla="*/ 11 w 667"/>
                        <a:gd name="T85" fmla="*/ 20 h 531"/>
                        <a:gd name="T86" fmla="*/ 7 w 667"/>
                        <a:gd name="T87" fmla="*/ 19 h 531"/>
                        <a:gd name="T88" fmla="*/ 4 w 667"/>
                        <a:gd name="T89" fmla="*/ 19 h 531"/>
                        <a:gd name="T90" fmla="*/ 3 w 667"/>
                        <a:gd name="T91" fmla="*/ 19 h 531"/>
                        <a:gd name="T92" fmla="*/ 1 w 667"/>
                        <a:gd name="T93" fmla="*/ 18 h 531"/>
                        <a:gd name="T94" fmla="*/ 1 w 667"/>
                        <a:gd name="T95" fmla="*/ 16 h 531"/>
                        <a:gd name="T96" fmla="*/ 0 w 667"/>
                        <a:gd name="T97" fmla="*/ 14 h 531"/>
                        <a:gd name="T98" fmla="*/ 0 w 667"/>
                        <a:gd name="T99" fmla="*/ 12 h 531"/>
                        <a:gd name="T100" fmla="*/ 0 w 667"/>
                        <a:gd name="T101" fmla="*/ 10 h 531"/>
                        <a:gd name="T102" fmla="*/ 1 w 667"/>
                        <a:gd name="T103" fmla="*/ 9 h 531"/>
                        <a:gd name="T104" fmla="*/ 0 w 667"/>
                        <a:gd name="T105" fmla="*/ 9 h 531"/>
                        <a:gd name="T106" fmla="*/ 0 w 667"/>
                        <a:gd name="T107" fmla="*/ 8 h 531"/>
                        <a:gd name="T108" fmla="*/ 0 w 667"/>
                        <a:gd name="T109" fmla="*/ 6 h 531"/>
                        <a:gd name="T110" fmla="*/ 1 w 667"/>
                        <a:gd name="T111" fmla="*/ 6 h 531"/>
                        <a:gd name="T112" fmla="*/ 2 w 667"/>
                        <a:gd name="T113" fmla="*/ 4 h 531"/>
                        <a:gd name="T114" fmla="*/ 1 w 667"/>
                        <a:gd name="T115" fmla="*/ 4 h 531"/>
                        <a:gd name="T116" fmla="*/ 0 w 667"/>
                        <a:gd name="T117" fmla="*/ 5 h 531"/>
                        <a:gd name="T118" fmla="*/ 0 w 667"/>
                        <a:gd name="T119" fmla="*/ 4 h 531"/>
                        <a:gd name="T120" fmla="*/ 1 w 667"/>
                        <a:gd name="T121" fmla="*/ 2 h 531"/>
                        <a:gd name="T122" fmla="*/ 1 w 667"/>
                        <a:gd name="T123" fmla="*/ 1 h 531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60000 65536"/>
                        <a:gd name="T184" fmla="*/ 0 60000 65536"/>
                        <a:gd name="T185" fmla="*/ 0 60000 65536"/>
                        <a:gd name="T186" fmla="*/ 0 w 667"/>
                        <a:gd name="T187" fmla="*/ 0 h 531"/>
                        <a:gd name="T188" fmla="*/ 667 w 667"/>
                        <a:gd name="T189" fmla="*/ 531 h 531"/>
                      </a:gdLst>
                      <a:ahLst/>
                      <a:cxnLst>
                        <a:cxn ang="T124">
                          <a:pos x="T0" y="T1"/>
                        </a:cxn>
                        <a:cxn ang="T125">
                          <a:pos x="T2" y="T3"/>
                        </a:cxn>
                        <a:cxn ang="T126">
                          <a:pos x="T4" y="T5"/>
                        </a:cxn>
                        <a:cxn ang="T127">
                          <a:pos x="T6" y="T7"/>
                        </a:cxn>
                        <a:cxn ang="T128">
                          <a:pos x="T8" y="T9"/>
                        </a:cxn>
                        <a:cxn ang="T129">
                          <a:pos x="T10" y="T11"/>
                        </a:cxn>
                        <a:cxn ang="T130">
                          <a:pos x="T12" y="T13"/>
                        </a:cxn>
                        <a:cxn ang="T131">
                          <a:pos x="T14" y="T15"/>
                        </a:cxn>
                        <a:cxn ang="T132">
                          <a:pos x="T16" y="T17"/>
                        </a:cxn>
                        <a:cxn ang="T133">
                          <a:pos x="T18" y="T19"/>
                        </a:cxn>
                        <a:cxn ang="T134">
                          <a:pos x="T20" y="T21"/>
                        </a:cxn>
                        <a:cxn ang="T135">
                          <a:pos x="T22" y="T23"/>
                        </a:cxn>
                        <a:cxn ang="T136">
                          <a:pos x="T24" y="T25"/>
                        </a:cxn>
                        <a:cxn ang="T137">
                          <a:pos x="T26" y="T27"/>
                        </a:cxn>
                        <a:cxn ang="T138">
                          <a:pos x="T28" y="T29"/>
                        </a:cxn>
                        <a:cxn ang="T139">
                          <a:pos x="T30" y="T31"/>
                        </a:cxn>
                        <a:cxn ang="T140">
                          <a:pos x="T32" y="T33"/>
                        </a:cxn>
                        <a:cxn ang="T141">
                          <a:pos x="T34" y="T35"/>
                        </a:cxn>
                        <a:cxn ang="T142">
                          <a:pos x="T36" y="T37"/>
                        </a:cxn>
                        <a:cxn ang="T143">
                          <a:pos x="T38" y="T39"/>
                        </a:cxn>
                        <a:cxn ang="T144">
                          <a:pos x="T40" y="T41"/>
                        </a:cxn>
                        <a:cxn ang="T145">
                          <a:pos x="T42" y="T43"/>
                        </a:cxn>
                        <a:cxn ang="T146">
                          <a:pos x="T44" y="T45"/>
                        </a:cxn>
                        <a:cxn ang="T147">
                          <a:pos x="T46" y="T47"/>
                        </a:cxn>
                        <a:cxn ang="T148">
                          <a:pos x="T48" y="T49"/>
                        </a:cxn>
                        <a:cxn ang="T149">
                          <a:pos x="T50" y="T51"/>
                        </a:cxn>
                        <a:cxn ang="T150">
                          <a:pos x="T52" y="T53"/>
                        </a:cxn>
                        <a:cxn ang="T151">
                          <a:pos x="T54" y="T55"/>
                        </a:cxn>
                        <a:cxn ang="T152">
                          <a:pos x="T56" y="T57"/>
                        </a:cxn>
                        <a:cxn ang="T153">
                          <a:pos x="T58" y="T59"/>
                        </a:cxn>
                        <a:cxn ang="T154">
                          <a:pos x="T60" y="T61"/>
                        </a:cxn>
                        <a:cxn ang="T155">
                          <a:pos x="T62" y="T63"/>
                        </a:cxn>
                        <a:cxn ang="T156">
                          <a:pos x="T64" y="T65"/>
                        </a:cxn>
                        <a:cxn ang="T157">
                          <a:pos x="T66" y="T67"/>
                        </a:cxn>
                        <a:cxn ang="T158">
                          <a:pos x="T68" y="T69"/>
                        </a:cxn>
                        <a:cxn ang="T159">
                          <a:pos x="T70" y="T71"/>
                        </a:cxn>
                        <a:cxn ang="T160">
                          <a:pos x="T72" y="T73"/>
                        </a:cxn>
                        <a:cxn ang="T161">
                          <a:pos x="T74" y="T75"/>
                        </a:cxn>
                        <a:cxn ang="T162">
                          <a:pos x="T76" y="T77"/>
                        </a:cxn>
                        <a:cxn ang="T163">
                          <a:pos x="T78" y="T79"/>
                        </a:cxn>
                        <a:cxn ang="T164">
                          <a:pos x="T80" y="T81"/>
                        </a:cxn>
                        <a:cxn ang="T165">
                          <a:pos x="T82" y="T83"/>
                        </a:cxn>
                        <a:cxn ang="T166">
                          <a:pos x="T84" y="T85"/>
                        </a:cxn>
                        <a:cxn ang="T167">
                          <a:pos x="T86" y="T87"/>
                        </a:cxn>
                        <a:cxn ang="T168">
                          <a:pos x="T88" y="T89"/>
                        </a:cxn>
                        <a:cxn ang="T169">
                          <a:pos x="T90" y="T91"/>
                        </a:cxn>
                        <a:cxn ang="T170">
                          <a:pos x="T92" y="T93"/>
                        </a:cxn>
                        <a:cxn ang="T171">
                          <a:pos x="T94" y="T95"/>
                        </a:cxn>
                        <a:cxn ang="T172">
                          <a:pos x="T96" y="T97"/>
                        </a:cxn>
                        <a:cxn ang="T173">
                          <a:pos x="T98" y="T99"/>
                        </a:cxn>
                        <a:cxn ang="T174">
                          <a:pos x="T100" y="T101"/>
                        </a:cxn>
                        <a:cxn ang="T175">
                          <a:pos x="T102" y="T103"/>
                        </a:cxn>
                        <a:cxn ang="T176">
                          <a:pos x="T104" y="T105"/>
                        </a:cxn>
                        <a:cxn ang="T177">
                          <a:pos x="T106" y="T107"/>
                        </a:cxn>
                        <a:cxn ang="T178">
                          <a:pos x="T108" y="T109"/>
                        </a:cxn>
                        <a:cxn ang="T179">
                          <a:pos x="T110" y="T111"/>
                        </a:cxn>
                        <a:cxn ang="T180">
                          <a:pos x="T112" y="T113"/>
                        </a:cxn>
                        <a:cxn ang="T181">
                          <a:pos x="T114" y="T115"/>
                        </a:cxn>
                        <a:cxn ang="T182">
                          <a:pos x="T116" y="T117"/>
                        </a:cxn>
                        <a:cxn ang="T183">
                          <a:pos x="T118" y="T119"/>
                        </a:cxn>
                        <a:cxn ang="T184">
                          <a:pos x="T120" y="T121"/>
                        </a:cxn>
                        <a:cxn ang="T185">
                          <a:pos x="T122" y="T123"/>
                        </a:cxn>
                      </a:cxnLst>
                      <a:rect l="T186" t="T187" r="T188" b="T189"/>
                      <a:pathLst>
                        <a:path w="667" h="531">
                          <a:moveTo>
                            <a:pt x="22" y="4"/>
                          </a:moveTo>
                          <a:lnTo>
                            <a:pt x="105" y="26"/>
                          </a:lnTo>
                          <a:lnTo>
                            <a:pt x="105" y="27"/>
                          </a:lnTo>
                          <a:lnTo>
                            <a:pt x="105" y="29"/>
                          </a:lnTo>
                          <a:lnTo>
                            <a:pt x="104" y="30"/>
                          </a:lnTo>
                          <a:lnTo>
                            <a:pt x="104" y="33"/>
                          </a:lnTo>
                          <a:lnTo>
                            <a:pt x="104" y="35"/>
                          </a:lnTo>
                          <a:lnTo>
                            <a:pt x="104" y="38"/>
                          </a:lnTo>
                          <a:lnTo>
                            <a:pt x="104" y="41"/>
                          </a:lnTo>
                          <a:lnTo>
                            <a:pt x="104" y="45"/>
                          </a:lnTo>
                          <a:lnTo>
                            <a:pt x="102" y="48"/>
                          </a:lnTo>
                          <a:lnTo>
                            <a:pt x="101" y="53"/>
                          </a:lnTo>
                          <a:lnTo>
                            <a:pt x="101" y="54"/>
                          </a:lnTo>
                          <a:lnTo>
                            <a:pt x="101" y="57"/>
                          </a:lnTo>
                          <a:lnTo>
                            <a:pt x="101" y="59"/>
                          </a:lnTo>
                          <a:lnTo>
                            <a:pt x="101" y="62"/>
                          </a:lnTo>
                          <a:lnTo>
                            <a:pt x="101" y="65"/>
                          </a:lnTo>
                          <a:lnTo>
                            <a:pt x="101" y="67"/>
                          </a:lnTo>
                          <a:lnTo>
                            <a:pt x="101" y="71"/>
                          </a:lnTo>
                          <a:lnTo>
                            <a:pt x="101" y="73"/>
                          </a:lnTo>
                          <a:lnTo>
                            <a:pt x="100" y="76"/>
                          </a:lnTo>
                          <a:lnTo>
                            <a:pt x="99" y="79"/>
                          </a:lnTo>
                          <a:lnTo>
                            <a:pt x="99" y="81"/>
                          </a:lnTo>
                          <a:lnTo>
                            <a:pt x="99" y="85"/>
                          </a:lnTo>
                          <a:lnTo>
                            <a:pt x="99" y="87"/>
                          </a:lnTo>
                          <a:lnTo>
                            <a:pt x="99" y="90"/>
                          </a:lnTo>
                          <a:lnTo>
                            <a:pt x="99" y="95"/>
                          </a:lnTo>
                          <a:lnTo>
                            <a:pt x="99" y="97"/>
                          </a:lnTo>
                          <a:lnTo>
                            <a:pt x="98" y="100"/>
                          </a:lnTo>
                          <a:lnTo>
                            <a:pt x="97" y="105"/>
                          </a:lnTo>
                          <a:lnTo>
                            <a:pt x="97" y="108"/>
                          </a:lnTo>
                          <a:lnTo>
                            <a:pt x="97" y="112"/>
                          </a:lnTo>
                          <a:lnTo>
                            <a:pt x="97" y="115"/>
                          </a:lnTo>
                          <a:lnTo>
                            <a:pt x="97" y="119"/>
                          </a:lnTo>
                          <a:lnTo>
                            <a:pt x="97" y="123"/>
                          </a:lnTo>
                          <a:lnTo>
                            <a:pt x="97" y="128"/>
                          </a:lnTo>
                          <a:lnTo>
                            <a:pt x="95" y="131"/>
                          </a:lnTo>
                          <a:lnTo>
                            <a:pt x="94" y="135"/>
                          </a:lnTo>
                          <a:lnTo>
                            <a:pt x="94" y="138"/>
                          </a:lnTo>
                          <a:lnTo>
                            <a:pt x="94" y="143"/>
                          </a:lnTo>
                          <a:lnTo>
                            <a:pt x="94" y="148"/>
                          </a:lnTo>
                          <a:lnTo>
                            <a:pt x="94" y="152"/>
                          </a:lnTo>
                          <a:lnTo>
                            <a:pt x="93" y="156"/>
                          </a:lnTo>
                          <a:lnTo>
                            <a:pt x="93" y="161"/>
                          </a:lnTo>
                          <a:lnTo>
                            <a:pt x="92" y="165"/>
                          </a:lnTo>
                          <a:lnTo>
                            <a:pt x="92" y="169"/>
                          </a:lnTo>
                          <a:lnTo>
                            <a:pt x="91" y="173"/>
                          </a:lnTo>
                          <a:lnTo>
                            <a:pt x="91" y="179"/>
                          </a:lnTo>
                          <a:lnTo>
                            <a:pt x="91" y="182"/>
                          </a:lnTo>
                          <a:lnTo>
                            <a:pt x="91" y="187"/>
                          </a:lnTo>
                          <a:lnTo>
                            <a:pt x="91" y="192"/>
                          </a:lnTo>
                          <a:lnTo>
                            <a:pt x="91" y="198"/>
                          </a:lnTo>
                          <a:lnTo>
                            <a:pt x="89" y="201"/>
                          </a:lnTo>
                          <a:lnTo>
                            <a:pt x="89" y="207"/>
                          </a:lnTo>
                          <a:lnTo>
                            <a:pt x="89" y="211"/>
                          </a:lnTo>
                          <a:lnTo>
                            <a:pt x="89" y="217"/>
                          </a:lnTo>
                          <a:lnTo>
                            <a:pt x="88" y="214"/>
                          </a:lnTo>
                          <a:lnTo>
                            <a:pt x="86" y="211"/>
                          </a:lnTo>
                          <a:lnTo>
                            <a:pt x="83" y="207"/>
                          </a:lnTo>
                          <a:lnTo>
                            <a:pt x="80" y="205"/>
                          </a:lnTo>
                          <a:lnTo>
                            <a:pt x="76" y="201"/>
                          </a:lnTo>
                          <a:lnTo>
                            <a:pt x="70" y="199"/>
                          </a:lnTo>
                          <a:lnTo>
                            <a:pt x="68" y="198"/>
                          </a:lnTo>
                          <a:lnTo>
                            <a:pt x="66" y="197"/>
                          </a:lnTo>
                          <a:lnTo>
                            <a:pt x="63" y="197"/>
                          </a:lnTo>
                          <a:lnTo>
                            <a:pt x="61" y="195"/>
                          </a:lnTo>
                          <a:lnTo>
                            <a:pt x="60" y="197"/>
                          </a:lnTo>
                          <a:lnTo>
                            <a:pt x="59" y="199"/>
                          </a:lnTo>
                          <a:lnTo>
                            <a:pt x="59" y="201"/>
                          </a:lnTo>
                          <a:lnTo>
                            <a:pt x="57" y="206"/>
                          </a:lnTo>
                          <a:lnTo>
                            <a:pt x="56" y="208"/>
                          </a:lnTo>
                          <a:lnTo>
                            <a:pt x="55" y="213"/>
                          </a:lnTo>
                          <a:lnTo>
                            <a:pt x="54" y="218"/>
                          </a:lnTo>
                          <a:lnTo>
                            <a:pt x="54" y="222"/>
                          </a:lnTo>
                          <a:lnTo>
                            <a:pt x="53" y="226"/>
                          </a:lnTo>
                          <a:lnTo>
                            <a:pt x="53" y="231"/>
                          </a:lnTo>
                          <a:lnTo>
                            <a:pt x="53" y="235"/>
                          </a:lnTo>
                          <a:lnTo>
                            <a:pt x="53" y="239"/>
                          </a:lnTo>
                          <a:lnTo>
                            <a:pt x="53" y="243"/>
                          </a:lnTo>
                          <a:lnTo>
                            <a:pt x="53" y="246"/>
                          </a:lnTo>
                          <a:lnTo>
                            <a:pt x="54" y="250"/>
                          </a:lnTo>
                          <a:lnTo>
                            <a:pt x="56" y="254"/>
                          </a:lnTo>
                          <a:lnTo>
                            <a:pt x="51" y="255"/>
                          </a:lnTo>
                          <a:lnTo>
                            <a:pt x="48" y="257"/>
                          </a:lnTo>
                          <a:lnTo>
                            <a:pt x="44" y="257"/>
                          </a:lnTo>
                          <a:lnTo>
                            <a:pt x="41" y="260"/>
                          </a:lnTo>
                          <a:lnTo>
                            <a:pt x="38" y="262"/>
                          </a:lnTo>
                          <a:lnTo>
                            <a:pt x="35" y="263"/>
                          </a:lnTo>
                          <a:lnTo>
                            <a:pt x="32" y="264"/>
                          </a:lnTo>
                          <a:lnTo>
                            <a:pt x="30" y="267"/>
                          </a:lnTo>
                          <a:lnTo>
                            <a:pt x="25" y="271"/>
                          </a:lnTo>
                          <a:lnTo>
                            <a:pt x="22" y="275"/>
                          </a:lnTo>
                          <a:lnTo>
                            <a:pt x="19" y="280"/>
                          </a:lnTo>
                          <a:lnTo>
                            <a:pt x="17" y="284"/>
                          </a:lnTo>
                          <a:lnTo>
                            <a:pt x="15" y="289"/>
                          </a:lnTo>
                          <a:lnTo>
                            <a:pt x="13" y="294"/>
                          </a:lnTo>
                          <a:lnTo>
                            <a:pt x="12" y="299"/>
                          </a:lnTo>
                          <a:lnTo>
                            <a:pt x="12" y="303"/>
                          </a:lnTo>
                          <a:lnTo>
                            <a:pt x="12" y="306"/>
                          </a:lnTo>
                          <a:lnTo>
                            <a:pt x="12" y="308"/>
                          </a:lnTo>
                          <a:lnTo>
                            <a:pt x="12" y="312"/>
                          </a:lnTo>
                          <a:lnTo>
                            <a:pt x="13" y="314"/>
                          </a:lnTo>
                          <a:lnTo>
                            <a:pt x="13" y="317"/>
                          </a:lnTo>
                          <a:lnTo>
                            <a:pt x="15" y="319"/>
                          </a:lnTo>
                          <a:lnTo>
                            <a:pt x="15" y="322"/>
                          </a:lnTo>
                          <a:lnTo>
                            <a:pt x="17" y="325"/>
                          </a:lnTo>
                          <a:lnTo>
                            <a:pt x="18" y="330"/>
                          </a:lnTo>
                          <a:lnTo>
                            <a:pt x="21" y="336"/>
                          </a:lnTo>
                          <a:lnTo>
                            <a:pt x="21" y="338"/>
                          </a:lnTo>
                          <a:lnTo>
                            <a:pt x="23" y="340"/>
                          </a:lnTo>
                          <a:lnTo>
                            <a:pt x="24" y="343"/>
                          </a:lnTo>
                          <a:lnTo>
                            <a:pt x="25" y="345"/>
                          </a:lnTo>
                          <a:lnTo>
                            <a:pt x="28" y="351"/>
                          </a:lnTo>
                          <a:lnTo>
                            <a:pt x="31" y="356"/>
                          </a:lnTo>
                          <a:lnTo>
                            <a:pt x="32" y="358"/>
                          </a:lnTo>
                          <a:lnTo>
                            <a:pt x="35" y="360"/>
                          </a:lnTo>
                          <a:lnTo>
                            <a:pt x="36" y="364"/>
                          </a:lnTo>
                          <a:lnTo>
                            <a:pt x="38" y="368"/>
                          </a:lnTo>
                          <a:lnTo>
                            <a:pt x="42" y="372"/>
                          </a:lnTo>
                          <a:lnTo>
                            <a:pt x="45" y="376"/>
                          </a:lnTo>
                          <a:lnTo>
                            <a:pt x="49" y="381"/>
                          </a:lnTo>
                          <a:lnTo>
                            <a:pt x="53" y="387"/>
                          </a:lnTo>
                          <a:lnTo>
                            <a:pt x="56" y="391"/>
                          </a:lnTo>
                          <a:lnTo>
                            <a:pt x="60" y="396"/>
                          </a:lnTo>
                          <a:lnTo>
                            <a:pt x="63" y="400"/>
                          </a:lnTo>
                          <a:lnTo>
                            <a:pt x="67" y="404"/>
                          </a:lnTo>
                          <a:lnTo>
                            <a:pt x="68" y="401"/>
                          </a:lnTo>
                          <a:lnTo>
                            <a:pt x="70" y="396"/>
                          </a:lnTo>
                          <a:lnTo>
                            <a:pt x="73" y="394"/>
                          </a:lnTo>
                          <a:lnTo>
                            <a:pt x="74" y="391"/>
                          </a:lnTo>
                          <a:lnTo>
                            <a:pt x="76" y="388"/>
                          </a:lnTo>
                          <a:lnTo>
                            <a:pt x="78" y="384"/>
                          </a:lnTo>
                          <a:lnTo>
                            <a:pt x="79" y="381"/>
                          </a:lnTo>
                          <a:lnTo>
                            <a:pt x="81" y="378"/>
                          </a:lnTo>
                          <a:lnTo>
                            <a:pt x="81" y="374"/>
                          </a:lnTo>
                          <a:lnTo>
                            <a:pt x="83" y="371"/>
                          </a:lnTo>
                          <a:lnTo>
                            <a:pt x="86" y="366"/>
                          </a:lnTo>
                          <a:lnTo>
                            <a:pt x="87" y="363"/>
                          </a:lnTo>
                          <a:lnTo>
                            <a:pt x="88" y="358"/>
                          </a:lnTo>
                          <a:lnTo>
                            <a:pt x="91" y="356"/>
                          </a:lnTo>
                          <a:lnTo>
                            <a:pt x="91" y="359"/>
                          </a:lnTo>
                          <a:lnTo>
                            <a:pt x="91" y="363"/>
                          </a:lnTo>
                          <a:lnTo>
                            <a:pt x="91" y="366"/>
                          </a:lnTo>
                          <a:lnTo>
                            <a:pt x="91" y="370"/>
                          </a:lnTo>
                          <a:lnTo>
                            <a:pt x="91" y="374"/>
                          </a:lnTo>
                          <a:lnTo>
                            <a:pt x="91" y="376"/>
                          </a:lnTo>
                          <a:lnTo>
                            <a:pt x="92" y="379"/>
                          </a:lnTo>
                          <a:lnTo>
                            <a:pt x="92" y="383"/>
                          </a:lnTo>
                          <a:lnTo>
                            <a:pt x="92" y="387"/>
                          </a:lnTo>
                          <a:lnTo>
                            <a:pt x="93" y="389"/>
                          </a:lnTo>
                          <a:lnTo>
                            <a:pt x="94" y="391"/>
                          </a:lnTo>
                          <a:lnTo>
                            <a:pt x="94" y="396"/>
                          </a:lnTo>
                          <a:lnTo>
                            <a:pt x="94" y="398"/>
                          </a:lnTo>
                          <a:lnTo>
                            <a:pt x="94" y="401"/>
                          </a:lnTo>
                          <a:lnTo>
                            <a:pt x="94" y="404"/>
                          </a:lnTo>
                          <a:lnTo>
                            <a:pt x="95" y="407"/>
                          </a:lnTo>
                          <a:lnTo>
                            <a:pt x="92" y="408"/>
                          </a:lnTo>
                          <a:lnTo>
                            <a:pt x="88" y="409"/>
                          </a:lnTo>
                          <a:lnTo>
                            <a:pt x="83" y="411"/>
                          </a:lnTo>
                          <a:lnTo>
                            <a:pt x="81" y="414"/>
                          </a:lnTo>
                          <a:lnTo>
                            <a:pt x="76" y="416"/>
                          </a:lnTo>
                          <a:lnTo>
                            <a:pt x="70" y="419"/>
                          </a:lnTo>
                          <a:lnTo>
                            <a:pt x="66" y="421"/>
                          </a:lnTo>
                          <a:lnTo>
                            <a:pt x="62" y="425"/>
                          </a:lnTo>
                          <a:lnTo>
                            <a:pt x="57" y="427"/>
                          </a:lnTo>
                          <a:lnTo>
                            <a:pt x="53" y="429"/>
                          </a:lnTo>
                          <a:lnTo>
                            <a:pt x="48" y="432"/>
                          </a:lnTo>
                          <a:lnTo>
                            <a:pt x="44" y="435"/>
                          </a:lnTo>
                          <a:lnTo>
                            <a:pt x="40" y="438"/>
                          </a:lnTo>
                          <a:lnTo>
                            <a:pt x="37" y="440"/>
                          </a:lnTo>
                          <a:lnTo>
                            <a:pt x="34" y="442"/>
                          </a:lnTo>
                          <a:lnTo>
                            <a:pt x="32" y="445"/>
                          </a:lnTo>
                          <a:lnTo>
                            <a:pt x="36" y="445"/>
                          </a:lnTo>
                          <a:lnTo>
                            <a:pt x="41" y="445"/>
                          </a:lnTo>
                          <a:lnTo>
                            <a:pt x="44" y="445"/>
                          </a:lnTo>
                          <a:lnTo>
                            <a:pt x="48" y="445"/>
                          </a:lnTo>
                          <a:lnTo>
                            <a:pt x="53" y="445"/>
                          </a:lnTo>
                          <a:lnTo>
                            <a:pt x="56" y="445"/>
                          </a:lnTo>
                          <a:lnTo>
                            <a:pt x="61" y="445"/>
                          </a:lnTo>
                          <a:lnTo>
                            <a:pt x="66" y="445"/>
                          </a:lnTo>
                          <a:lnTo>
                            <a:pt x="66" y="447"/>
                          </a:lnTo>
                          <a:lnTo>
                            <a:pt x="68" y="449"/>
                          </a:lnTo>
                          <a:lnTo>
                            <a:pt x="69" y="452"/>
                          </a:lnTo>
                          <a:lnTo>
                            <a:pt x="70" y="454"/>
                          </a:lnTo>
                          <a:lnTo>
                            <a:pt x="74" y="457"/>
                          </a:lnTo>
                          <a:lnTo>
                            <a:pt x="78" y="460"/>
                          </a:lnTo>
                          <a:lnTo>
                            <a:pt x="81" y="461"/>
                          </a:lnTo>
                          <a:lnTo>
                            <a:pt x="85" y="463"/>
                          </a:lnTo>
                          <a:lnTo>
                            <a:pt x="88" y="463"/>
                          </a:lnTo>
                          <a:lnTo>
                            <a:pt x="92" y="463"/>
                          </a:lnTo>
                          <a:lnTo>
                            <a:pt x="94" y="461"/>
                          </a:lnTo>
                          <a:lnTo>
                            <a:pt x="99" y="459"/>
                          </a:lnTo>
                          <a:lnTo>
                            <a:pt x="101" y="458"/>
                          </a:lnTo>
                          <a:lnTo>
                            <a:pt x="104" y="455"/>
                          </a:lnTo>
                          <a:lnTo>
                            <a:pt x="107" y="452"/>
                          </a:lnTo>
                          <a:lnTo>
                            <a:pt x="110" y="449"/>
                          </a:lnTo>
                          <a:lnTo>
                            <a:pt x="112" y="446"/>
                          </a:lnTo>
                          <a:lnTo>
                            <a:pt x="114" y="442"/>
                          </a:lnTo>
                          <a:lnTo>
                            <a:pt x="117" y="442"/>
                          </a:lnTo>
                          <a:lnTo>
                            <a:pt x="121" y="444"/>
                          </a:lnTo>
                          <a:lnTo>
                            <a:pt x="125" y="445"/>
                          </a:lnTo>
                          <a:lnTo>
                            <a:pt x="130" y="446"/>
                          </a:lnTo>
                          <a:lnTo>
                            <a:pt x="133" y="446"/>
                          </a:lnTo>
                          <a:lnTo>
                            <a:pt x="138" y="446"/>
                          </a:lnTo>
                          <a:lnTo>
                            <a:pt x="142" y="446"/>
                          </a:lnTo>
                          <a:lnTo>
                            <a:pt x="146" y="447"/>
                          </a:lnTo>
                          <a:lnTo>
                            <a:pt x="149" y="446"/>
                          </a:lnTo>
                          <a:lnTo>
                            <a:pt x="152" y="446"/>
                          </a:lnTo>
                          <a:lnTo>
                            <a:pt x="156" y="446"/>
                          </a:lnTo>
                          <a:lnTo>
                            <a:pt x="158" y="446"/>
                          </a:lnTo>
                          <a:lnTo>
                            <a:pt x="162" y="446"/>
                          </a:lnTo>
                          <a:lnTo>
                            <a:pt x="164" y="446"/>
                          </a:lnTo>
                          <a:lnTo>
                            <a:pt x="175" y="446"/>
                          </a:lnTo>
                          <a:lnTo>
                            <a:pt x="184" y="447"/>
                          </a:lnTo>
                          <a:lnTo>
                            <a:pt x="195" y="447"/>
                          </a:lnTo>
                          <a:lnTo>
                            <a:pt x="204" y="447"/>
                          </a:lnTo>
                          <a:lnTo>
                            <a:pt x="215" y="447"/>
                          </a:lnTo>
                          <a:lnTo>
                            <a:pt x="225" y="447"/>
                          </a:lnTo>
                          <a:lnTo>
                            <a:pt x="235" y="447"/>
                          </a:lnTo>
                          <a:lnTo>
                            <a:pt x="246" y="447"/>
                          </a:lnTo>
                          <a:lnTo>
                            <a:pt x="255" y="447"/>
                          </a:lnTo>
                          <a:lnTo>
                            <a:pt x="265" y="447"/>
                          </a:lnTo>
                          <a:lnTo>
                            <a:pt x="274" y="447"/>
                          </a:lnTo>
                          <a:lnTo>
                            <a:pt x="285" y="447"/>
                          </a:lnTo>
                          <a:lnTo>
                            <a:pt x="293" y="447"/>
                          </a:lnTo>
                          <a:lnTo>
                            <a:pt x="304" y="447"/>
                          </a:lnTo>
                          <a:lnTo>
                            <a:pt x="314" y="447"/>
                          </a:lnTo>
                          <a:lnTo>
                            <a:pt x="323" y="447"/>
                          </a:lnTo>
                          <a:lnTo>
                            <a:pt x="331" y="447"/>
                          </a:lnTo>
                          <a:lnTo>
                            <a:pt x="341" y="446"/>
                          </a:lnTo>
                          <a:lnTo>
                            <a:pt x="349" y="446"/>
                          </a:lnTo>
                          <a:lnTo>
                            <a:pt x="359" y="446"/>
                          </a:lnTo>
                          <a:lnTo>
                            <a:pt x="367" y="445"/>
                          </a:lnTo>
                          <a:lnTo>
                            <a:pt x="377" y="445"/>
                          </a:lnTo>
                          <a:lnTo>
                            <a:pt x="385" y="445"/>
                          </a:lnTo>
                          <a:lnTo>
                            <a:pt x="393" y="445"/>
                          </a:lnTo>
                          <a:lnTo>
                            <a:pt x="401" y="445"/>
                          </a:lnTo>
                          <a:lnTo>
                            <a:pt x="410" y="444"/>
                          </a:lnTo>
                          <a:lnTo>
                            <a:pt x="417" y="444"/>
                          </a:lnTo>
                          <a:lnTo>
                            <a:pt x="425" y="444"/>
                          </a:lnTo>
                          <a:lnTo>
                            <a:pt x="432" y="442"/>
                          </a:lnTo>
                          <a:lnTo>
                            <a:pt x="441" y="442"/>
                          </a:lnTo>
                          <a:lnTo>
                            <a:pt x="448" y="442"/>
                          </a:lnTo>
                          <a:lnTo>
                            <a:pt x="455" y="442"/>
                          </a:lnTo>
                          <a:lnTo>
                            <a:pt x="462" y="441"/>
                          </a:lnTo>
                          <a:lnTo>
                            <a:pt x="468" y="441"/>
                          </a:lnTo>
                          <a:lnTo>
                            <a:pt x="475" y="440"/>
                          </a:lnTo>
                          <a:lnTo>
                            <a:pt x="482" y="440"/>
                          </a:lnTo>
                          <a:lnTo>
                            <a:pt x="488" y="439"/>
                          </a:lnTo>
                          <a:lnTo>
                            <a:pt x="494" y="439"/>
                          </a:lnTo>
                          <a:lnTo>
                            <a:pt x="500" y="439"/>
                          </a:lnTo>
                          <a:lnTo>
                            <a:pt x="506" y="439"/>
                          </a:lnTo>
                          <a:lnTo>
                            <a:pt x="512" y="438"/>
                          </a:lnTo>
                          <a:lnTo>
                            <a:pt x="517" y="438"/>
                          </a:lnTo>
                          <a:lnTo>
                            <a:pt x="521" y="436"/>
                          </a:lnTo>
                          <a:lnTo>
                            <a:pt x="526" y="436"/>
                          </a:lnTo>
                          <a:lnTo>
                            <a:pt x="532" y="436"/>
                          </a:lnTo>
                          <a:lnTo>
                            <a:pt x="537" y="436"/>
                          </a:lnTo>
                          <a:lnTo>
                            <a:pt x="540" y="435"/>
                          </a:lnTo>
                          <a:lnTo>
                            <a:pt x="545" y="435"/>
                          </a:lnTo>
                          <a:lnTo>
                            <a:pt x="549" y="435"/>
                          </a:lnTo>
                          <a:lnTo>
                            <a:pt x="552" y="434"/>
                          </a:lnTo>
                          <a:lnTo>
                            <a:pt x="556" y="434"/>
                          </a:lnTo>
                          <a:lnTo>
                            <a:pt x="559" y="434"/>
                          </a:lnTo>
                          <a:lnTo>
                            <a:pt x="562" y="434"/>
                          </a:lnTo>
                          <a:lnTo>
                            <a:pt x="564" y="433"/>
                          </a:lnTo>
                          <a:lnTo>
                            <a:pt x="566" y="433"/>
                          </a:lnTo>
                          <a:lnTo>
                            <a:pt x="570" y="433"/>
                          </a:lnTo>
                          <a:lnTo>
                            <a:pt x="572" y="433"/>
                          </a:lnTo>
                          <a:lnTo>
                            <a:pt x="576" y="433"/>
                          </a:lnTo>
                          <a:lnTo>
                            <a:pt x="577" y="433"/>
                          </a:lnTo>
                          <a:lnTo>
                            <a:pt x="578" y="433"/>
                          </a:lnTo>
                          <a:lnTo>
                            <a:pt x="578" y="432"/>
                          </a:lnTo>
                          <a:lnTo>
                            <a:pt x="578" y="428"/>
                          </a:lnTo>
                          <a:lnTo>
                            <a:pt x="578" y="425"/>
                          </a:lnTo>
                          <a:lnTo>
                            <a:pt x="578" y="422"/>
                          </a:lnTo>
                          <a:lnTo>
                            <a:pt x="578" y="419"/>
                          </a:lnTo>
                          <a:lnTo>
                            <a:pt x="578" y="415"/>
                          </a:lnTo>
                          <a:lnTo>
                            <a:pt x="578" y="410"/>
                          </a:lnTo>
                          <a:lnTo>
                            <a:pt x="578" y="406"/>
                          </a:lnTo>
                          <a:lnTo>
                            <a:pt x="578" y="402"/>
                          </a:lnTo>
                          <a:lnTo>
                            <a:pt x="578" y="400"/>
                          </a:lnTo>
                          <a:lnTo>
                            <a:pt x="578" y="397"/>
                          </a:lnTo>
                          <a:lnTo>
                            <a:pt x="578" y="395"/>
                          </a:lnTo>
                          <a:lnTo>
                            <a:pt x="578" y="391"/>
                          </a:lnTo>
                          <a:lnTo>
                            <a:pt x="578" y="389"/>
                          </a:lnTo>
                          <a:lnTo>
                            <a:pt x="578" y="385"/>
                          </a:lnTo>
                          <a:lnTo>
                            <a:pt x="578" y="383"/>
                          </a:lnTo>
                          <a:lnTo>
                            <a:pt x="578" y="378"/>
                          </a:lnTo>
                          <a:lnTo>
                            <a:pt x="578" y="376"/>
                          </a:lnTo>
                          <a:lnTo>
                            <a:pt x="578" y="372"/>
                          </a:lnTo>
                          <a:lnTo>
                            <a:pt x="579" y="369"/>
                          </a:lnTo>
                          <a:lnTo>
                            <a:pt x="578" y="364"/>
                          </a:lnTo>
                          <a:lnTo>
                            <a:pt x="578" y="360"/>
                          </a:lnTo>
                          <a:lnTo>
                            <a:pt x="578" y="357"/>
                          </a:lnTo>
                          <a:lnTo>
                            <a:pt x="578" y="353"/>
                          </a:lnTo>
                          <a:lnTo>
                            <a:pt x="578" y="349"/>
                          </a:lnTo>
                          <a:lnTo>
                            <a:pt x="578" y="344"/>
                          </a:lnTo>
                          <a:lnTo>
                            <a:pt x="578" y="340"/>
                          </a:lnTo>
                          <a:lnTo>
                            <a:pt x="578" y="336"/>
                          </a:lnTo>
                          <a:lnTo>
                            <a:pt x="578" y="331"/>
                          </a:lnTo>
                          <a:lnTo>
                            <a:pt x="578" y="327"/>
                          </a:lnTo>
                          <a:lnTo>
                            <a:pt x="578" y="322"/>
                          </a:lnTo>
                          <a:lnTo>
                            <a:pt x="578" y="318"/>
                          </a:lnTo>
                          <a:lnTo>
                            <a:pt x="578" y="313"/>
                          </a:lnTo>
                          <a:lnTo>
                            <a:pt x="578" y="308"/>
                          </a:lnTo>
                          <a:lnTo>
                            <a:pt x="578" y="303"/>
                          </a:lnTo>
                          <a:lnTo>
                            <a:pt x="578" y="300"/>
                          </a:lnTo>
                          <a:lnTo>
                            <a:pt x="578" y="294"/>
                          </a:lnTo>
                          <a:lnTo>
                            <a:pt x="578" y="290"/>
                          </a:lnTo>
                          <a:lnTo>
                            <a:pt x="578" y="284"/>
                          </a:lnTo>
                          <a:lnTo>
                            <a:pt x="578" y="280"/>
                          </a:lnTo>
                          <a:lnTo>
                            <a:pt x="578" y="275"/>
                          </a:lnTo>
                          <a:lnTo>
                            <a:pt x="578" y="269"/>
                          </a:lnTo>
                          <a:lnTo>
                            <a:pt x="578" y="264"/>
                          </a:lnTo>
                          <a:lnTo>
                            <a:pt x="578" y="260"/>
                          </a:lnTo>
                          <a:lnTo>
                            <a:pt x="578" y="254"/>
                          </a:lnTo>
                          <a:lnTo>
                            <a:pt x="578" y="249"/>
                          </a:lnTo>
                          <a:lnTo>
                            <a:pt x="578" y="243"/>
                          </a:lnTo>
                          <a:lnTo>
                            <a:pt x="578" y="237"/>
                          </a:lnTo>
                          <a:lnTo>
                            <a:pt x="578" y="232"/>
                          </a:lnTo>
                          <a:lnTo>
                            <a:pt x="578" y="226"/>
                          </a:lnTo>
                          <a:lnTo>
                            <a:pt x="578" y="222"/>
                          </a:lnTo>
                          <a:lnTo>
                            <a:pt x="578" y="217"/>
                          </a:lnTo>
                          <a:lnTo>
                            <a:pt x="578" y="211"/>
                          </a:lnTo>
                          <a:lnTo>
                            <a:pt x="578" y="205"/>
                          </a:lnTo>
                          <a:lnTo>
                            <a:pt x="577" y="200"/>
                          </a:lnTo>
                          <a:lnTo>
                            <a:pt x="577" y="195"/>
                          </a:lnTo>
                          <a:lnTo>
                            <a:pt x="577" y="190"/>
                          </a:lnTo>
                          <a:lnTo>
                            <a:pt x="577" y="185"/>
                          </a:lnTo>
                          <a:lnTo>
                            <a:pt x="577" y="180"/>
                          </a:lnTo>
                          <a:lnTo>
                            <a:pt x="577" y="176"/>
                          </a:lnTo>
                          <a:lnTo>
                            <a:pt x="576" y="171"/>
                          </a:lnTo>
                          <a:lnTo>
                            <a:pt x="576" y="166"/>
                          </a:lnTo>
                          <a:lnTo>
                            <a:pt x="575" y="162"/>
                          </a:lnTo>
                          <a:lnTo>
                            <a:pt x="575" y="159"/>
                          </a:lnTo>
                          <a:lnTo>
                            <a:pt x="575" y="154"/>
                          </a:lnTo>
                          <a:lnTo>
                            <a:pt x="575" y="150"/>
                          </a:lnTo>
                          <a:lnTo>
                            <a:pt x="575" y="146"/>
                          </a:lnTo>
                          <a:lnTo>
                            <a:pt x="575" y="143"/>
                          </a:lnTo>
                          <a:lnTo>
                            <a:pt x="573" y="138"/>
                          </a:lnTo>
                          <a:lnTo>
                            <a:pt x="573" y="135"/>
                          </a:lnTo>
                          <a:lnTo>
                            <a:pt x="572" y="131"/>
                          </a:lnTo>
                          <a:lnTo>
                            <a:pt x="572" y="128"/>
                          </a:lnTo>
                          <a:lnTo>
                            <a:pt x="571" y="125"/>
                          </a:lnTo>
                          <a:lnTo>
                            <a:pt x="571" y="122"/>
                          </a:lnTo>
                          <a:lnTo>
                            <a:pt x="570" y="118"/>
                          </a:lnTo>
                          <a:lnTo>
                            <a:pt x="570" y="116"/>
                          </a:lnTo>
                          <a:lnTo>
                            <a:pt x="570" y="112"/>
                          </a:lnTo>
                          <a:lnTo>
                            <a:pt x="570" y="110"/>
                          </a:lnTo>
                          <a:lnTo>
                            <a:pt x="569" y="108"/>
                          </a:lnTo>
                          <a:lnTo>
                            <a:pt x="569" y="105"/>
                          </a:lnTo>
                          <a:lnTo>
                            <a:pt x="568" y="100"/>
                          </a:lnTo>
                          <a:lnTo>
                            <a:pt x="566" y="95"/>
                          </a:lnTo>
                          <a:lnTo>
                            <a:pt x="565" y="90"/>
                          </a:lnTo>
                          <a:lnTo>
                            <a:pt x="565" y="87"/>
                          </a:lnTo>
                          <a:lnTo>
                            <a:pt x="564" y="83"/>
                          </a:lnTo>
                          <a:lnTo>
                            <a:pt x="563" y="79"/>
                          </a:lnTo>
                          <a:lnTo>
                            <a:pt x="562" y="77"/>
                          </a:lnTo>
                          <a:lnTo>
                            <a:pt x="562" y="74"/>
                          </a:lnTo>
                          <a:lnTo>
                            <a:pt x="560" y="71"/>
                          </a:lnTo>
                          <a:lnTo>
                            <a:pt x="560" y="70"/>
                          </a:lnTo>
                          <a:lnTo>
                            <a:pt x="559" y="66"/>
                          </a:lnTo>
                          <a:lnTo>
                            <a:pt x="558" y="64"/>
                          </a:lnTo>
                          <a:lnTo>
                            <a:pt x="557" y="62"/>
                          </a:lnTo>
                          <a:lnTo>
                            <a:pt x="626" y="0"/>
                          </a:lnTo>
                          <a:lnTo>
                            <a:pt x="628" y="3"/>
                          </a:lnTo>
                          <a:lnTo>
                            <a:pt x="633" y="8"/>
                          </a:lnTo>
                          <a:lnTo>
                            <a:pt x="634" y="10"/>
                          </a:lnTo>
                          <a:lnTo>
                            <a:pt x="635" y="13"/>
                          </a:lnTo>
                          <a:lnTo>
                            <a:pt x="638" y="16"/>
                          </a:lnTo>
                          <a:lnTo>
                            <a:pt x="640" y="19"/>
                          </a:lnTo>
                          <a:lnTo>
                            <a:pt x="640" y="21"/>
                          </a:lnTo>
                          <a:lnTo>
                            <a:pt x="642" y="24"/>
                          </a:lnTo>
                          <a:lnTo>
                            <a:pt x="643" y="28"/>
                          </a:lnTo>
                          <a:lnTo>
                            <a:pt x="646" y="32"/>
                          </a:lnTo>
                          <a:lnTo>
                            <a:pt x="646" y="34"/>
                          </a:lnTo>
                          <a:lnTo>
                            <a:pt x="648" y="39"/>
                          </a:lnTo>
                          <a:lnTo>
                            <a:pt x="648" y="41"/>
                          </a:lnTo>
                          <a:lnTo>
                            <a:pt x="651" y="46"/>
                          </a:lnTo>
                          <a:lnTo>
                            <a:pt x="651" y="49"/>
                          </a:lnTo>
                          <a:lnTo>
                            <a:pt x="652" y="53"/>
                          </a:lnTo>
                          <a:lnTo>
                            <a:pt x="653" y="58"/>
                          </a:lnTo>
                          <a:lnTo>
                            <a:pt x="653" y="62"/>
                          </a:lnTo>
                          <a:lnTo>
                            <a:pt x="654" y="66"/>
                          </a:lnTo>
                          <a:lnTo>
                            <a:pt x="655" y="71"/>
                          </a:lnTo>
                          <a:lnTo>
                            <a:pt x="655" y="74"/>
                          </a:lnTo>
                          <a:lnTo>
                            <a:pt x="657" y="79"/>
                          </a:lnTo>
                          <a:lnTo>
                            <a:pt x="658" y="83"/>
                          </a:lnTo>
                          <a:lnTo>
                            <a:pt x="658" y="87"/>
                          </a:lnTo>
                          <a:lnTo>
                            <a:pt x="658" y="92"/>
                          </a:lnTo>
                          <a:lnTo>
                            <a:pt x="659" y="97"/>
                          </a:lnTo>
                          <a:lnTo>
                            <a:pt x="660" y="100"/>
                          </a:lnTo>
                          <a:lnTo>
                            <a:pt x="660" y="105"/>
                          </a:lnTo>
                          <a:lnTo>
                            <a:pt x="660" y="110"/>
                          </a:lnTo>
                          <a:lnTo>
                            <a:pt x="661" y="115"/>
                          </a:lnTo>
                          <a:lnTo>
                            <a:pt x="661" y="121"/>
                          </a:lnTo>
                          <a:lnTo>
                            <a:pt x="662" y="124"/>
                          </a:lnTo>
                          <a:lnTo>
                            <a:pt x="662" y="129"/>
                          </a:lnTo>
                          <a:lnTo>
                            <a:pt x="662" y="134"/>
                          </a:lnTo>
                          <a:lnTo>
                            <a:pt x="662" y="138"/>
                          </a:lnTo>
                          <a:lnTo>
                            <a:pt x="664" y="142"/>
                          </a:lnTo>
                          <a:lnTo>
                            <a:pt x="664" y="147"/>
                          </a:lnTo>
                          <a:lnTo>
                            <a:pt x="664" y="152"/>
                          </a:lnTo>
                          <a:lnTo>
                            <a:pt x="664" y="156"/>
                          </a:lnTo>
                          <a:lnTo>
                            <a:pt x="664" y="161"/>
                          </a:lnTo>
                          <a:lnTo>
                            <a:pt x="664" y="165"/>
                          </a:lnTo>
                          <a:lnTo>
                            <a:pt x="664" y="169"/>
                          </a:lnTo>
                          <a:lnTo>
                            <a:pt x="664" y="173"/>
                          </a:lnTo>
                          <a:lnTo>
                            <a:pt x="664" y="178"/>
                          </a:lnTo>
                          <a:lnTo>
                            <a:pt x="664" y="182"/>
                          </a:lnTo>
                          <a:lnTo>
                            <a:pt x="665" y="186"/>
                          </a:lnTo>
                          <a:lnTo>
                            <a:pt x="665" y="191"/>
                          </a:lnTo>
                          <a:lnTo>
                            <a:pt x="665" y="193"/>
                          </a:lnTo>
                          <a:lnTo>
                            <a:pt x="665" y="198"/>
                          </a:lnTo>
                          <a:lnTo>
                            <a:pt x="665" y="201"/>
                          </a:lnTo>
                          <a:lnTo>
                            <a:pt x="665" y="205"/>
                          </a:lnTo>
                          <a:lnTo>
                            <a:pt x="665" y="208"/>
                          </a:lnTo>
                          <a:lnTo>
                            <a:pt x="665" y="212"/>
                          </a:lnTo>
                          <a:lnTo>
                            <a:pt x="665" y="217"/>
                          </a:lnTo>
                          <a:lnTo>
                            <a:pt x="665" y="219"/>
                          </a:lnTo>
                          <a:lnTo>
                            <a:pt x="665" y="222"/>
                          </a:lnTo>
                          <a:lnTo>
                            <a:pt x="665" y="224"/>
                          </a:lnTo>
                          <a:lnTo>
                            <a:pt x="666" y="229"/>
                          </a:lnTo>
                          <a:lnTo>
                            <a:pt x="666" y="231"/>
                          </a:lnTo>
                          <a:lnTo>
                            <a:pt x="666" y="233"/>
                          </a:lnTo>
                          <a:lnTo>
                            <a:pt x="666" y="236"/>
                          </a:lnTo>
                          <a:lnTo>
                            <a:pt x="666" y="239"/>
                          </a:lnTo>
                          <a:lnTo>
                            <a:pt x="666" y="241"/>
                          </a:lnTo>
                          <a:lnTo>
                            <a:pt x="666" y="243"/>
                          </a:lnTo>
                          <a:lnTo>
                            <a:pt x="666" y="246"/>
                          </a:lnTo>
                          <a:lnTo>
                            <a:pt x="666" y="249"/>
                          </a:lnTo>
                          <a:lnTo>
                            <a:pt x="666" y="252"/>
                          </a:lnTo>
                          <a:lnTo>
                            <a:pt x="666" y="256"/>
                          </a:lnTo>
                          <a:lnTo>
                            <a:pt x="666" y="260"/>
                          </a:lnTo>
                          <a:lnTo>
                            <a:pt x="666" y="264"/>
                          </a:lnTo>
                          <a:lnTo>
                            <a:pt x="666" y="267"/>
                          </a:lnTo>
                          <a:lnTo>
                            <a:pt x="666" y="273"/>
                          </a:lnTo>
                          <a:lnTo>
                            <a:pt x="666" y="276"/>
                          </a:lnTo>
                          <a:lnTo>
                            <a:pt x="666" y="281"/>
                          </a:lnTo>
                          <a:lnTo>
                            <a:pt x="666" y="284"/>
                          </a:lnTo>
                          <a:lnTo>
                            <a:pt x="666" y="290"/>
                          </a:lnTo>
                          <a:lnTo>
                            <a:pt x="666" y="295"/>
                          </a:lnTo>
                          <a:lnTo>
                            <a:pt x="667" y="301"/>
                          </a:lnTo>
                          <a:lnTo>
                            <a:pt x="666" y="306"/>
                          </a:lnTo>
                          <a:lnTo>
                            <a:pt x="666" y="311"/>
                          </a:lnTo>
                          <a:lnTo>
                            <a:pt x="666" y="317"/>
                          </a:lnTo>
                          <a:lnTo>
                            <a:pt x="666" y="322"/>
                          </a:lnTo>
                          <a:lnTo>
                            <a:pt x="666" y="328"/>
                          </a:lnTo>
                          <a:lnTo>
                            <a:pt x="666" y="334"/>
                          </a:lnTo>
                          <a:lnTo>
                            <a:pt x="666" y="340"/>
                          </a:lnTo>
                          <a:lnTo>
                            <a:pt x="666" y="345"/>
                          </a:lnTo>
                          <a:lnTo>
                            <a:pt x="666" y="351"/>
                          </a:lnTo>
                          <a:lnTo>
                            <a:pt x="666" y="357"/>
                          </a:lnTo>
                          <a:lnTo>
                            <a:pt x="666" y="363"/>
                          </a:lnTo>
                          <a:lnTo>
                            <a:pt x="666" y="370"/>
                          </a:lnTo>
                          <a:lnTo>
                            <a:pt x="666" y="376"/>
                          </a:lnTo>
                          <a:lnTo>
                            <a:pt x="666" y="381"/>
                          </a:lnTo>
                          <a:lnTo>
                            <a:pt x="666" y="387"/>
                          </a:lnTo>
                          <a:lnTo>
                            <a:pt x="666" y="394"/>
                          </a:lnTo>
                          <a:lnTo>
                            <a:pt x="665" y="398"/>
                          </a:lnTo>
                          <a:lnTo>
                            <a:pt x="665" y="404"/>
                          </a:lnTo>
                          <a:lnTo>
                            <a:pt x="665" y="411"/>
                          </a:lnTo>
                          <a:lnTo>
                            <a:pt x="665" y="416"/>
                          </a:lnTo>
                          <a:lnTo>
                            <a:pt x="665" y="421"/>
                          </a:lnTo>
                          <a:lnTo>
                            <a:pt x="665" y="427"/>
                          </a:lnTo>
                          <a:lnTo>
                            <a:pt x="665" y="433"/>
                          </a:lnTo>
                          <a:lnTo>
                            <a:pt x="665" y="439"/>
                          </a:lnTo>
                          <a:lnTo>
                            <a:pt x="664" y="444"/>
                          </a:lnTo>
                          <a:lnTo>
                            <a:pt x="664" y="448"/>
                          </a:lnTo>
                          <a:lnTo>
                            <a:pt x="664" y="453"/>
                          </a:lnTo>
                          <a:lnTo>
                            <a:pt x="664" y="459"/>
                          </a:lnTo>
                          <a:lnTo>
                            <a:pt x="664" y="464"/>
                          </a:lnTo>
                          <a:lnTo>
                            <a:pt x="664" y="468"/>
                          </a:lnTo>
                          <a:lnTo>
                            <a:pt x="664" y="472"/>
                          </a:lnTo>
                          <a:lnTo>
                            <a:pt x="664" y="477"/>
                          </a:lnTo>
                          <a:lnTo>
                            <a:pt x="664" y="482"/>
                          </a:lnTo>
                          <a:lnTo>
                            <a:pt x="664" y="485"/>
                          </a:lnTo>
                          <a:lnTo>
                            <a:pt x="664" y="489"/>
                          </a:lnTo>
                          <a:lnTo>
                            <a:pt x="664" y="492"/>
                          </a:lnTo>
                          <a:lnTo>
                            <a:pt x="664" y="495"/>
                          </a:lnTo>
                          <a:lnTo>
                            <a:pt x="664" y="498"/>
                          </a:lnTo>
                          <a:lnTo>
                            <a:pt x="664" y="501"/>
                          </a:lnTo>
                          <a:lnTo>
                            <a:pt x="664" y="504"/>
                          </a:lnTo>
                          <a:lnTo>
                            <a:pt x="664" y="508"/>
                          </a:lnTo>
                          <a:lnTo>
                            <a:pt x="664" y="510"/>
                          </a:lnTo>
                          <a:lnTo>
                            <a:pt x="664" y="512"/>
                          </a:lnTo>
                          <a:lnTo>
                            <a:pt x="664" y="514"/>
                          </a:lnTo>
                          <a:lnTo>
                            <a:pt x="659" y="515"/>
                          </a:lnTo>
                          <a:lnTo>
                            <a:pt x="655" y="515"/>
                          </a:lnTo>
                          <a:lnTo>
                            <a:pt x="652" y="515"/>
                          </a:lnTo>
                          <a:lnTo>
                            <a:pt x="649" y="516"/>
                          </a:lnTo>
                          <a:lnTo>
                            <a:pt x="647" y="517"/>
                          </a:lnTo>
                          <a:lnTo>
                            <a:pt x="645" y="518"/>
                          </a:lnTo>
                          <a:lnTo>
                            <a:pt x="641" y="518"/>
                          </a:lnTo>
                          <a:lnTo>
                            <a:pt x="638" y="518"/>
                          </a:lnTo>
                          <a:lnTo>
                            <a:pt x="635" y="518"/>
                          </a:lnTo>
                          <a:lnTo>
                            <a:pt x="632" y="520"/>
                          </a:lnTo>
                          <a:lnTo>
                            <a:pt x="628" y="520"/>
                          </a:lnTo>
                          <a:lnTo>
                            <a:pt x="624" y="521"/>
                          </a:lnTo>
                          <a:lnTo>
                            <a:pt x="620" y="521"/>
                          </a:lnTo>
                          <a:lnTo>
                            <a:pt x="617" y="521"/>
                          </a:lnTo>
                          <a:lnTo>
                            <a:pt x="613" y="521"/>
                          </a:lnTo>
                          <a:lnTo>
                            <a:pt x="608" y="522"/>
                          </a:lnTo>
                          <a:lnTo>
                            <a:pt x="604" y="522"/>
                          </a:lnTo>
                          <a:lnTo>
                            <a:pt x="600" y="523"/>
                          </a:lnTo>
                          <a:lnTo>
                            <a:pt x="596" y="523"/>
                          </a:lnTo>
                          <a:lnTo>
                            <a:pt x="591" y="523"/>
                          </a:lnTo>
                          <a:lnTo>
                            <a:pt x="588" y="523"/>
                          </a:lnTo>
                          <a:lnTo>
                            <a:pt x="583" y="524"/>
                          </a:lnTo>
                          <a:lnTo>
                            <a:pt x="578" y="524"/>
                          </a:lnTo>
                          <a:lnTo>
                            <a:pt x="575" y="524"/>
                          </a:lnTo>
                          <a:lnTo>
                            <a:pt x="570" y="524"/>
                          </a:lnTo>
                          <a:lnTo>
                            <a:pt x="565" y="525"/>
                          </a:lnTo>
                          <a:lnTo>
                            <a:pt x="560" y="525"/>
                          </a:lnTo>
                          <a:lnTo>
                            <a:pt x="556" y="525"/>
                          </a:lnTo>
                          <a:lnTo>
                            <a:pt x="552" y="525"/>
                          </a:lnTo>
                          <a:lnTo>
                            <a:pt x="547" y="525"/>
                          </a:lnTo>
                          <a:lnTo>
                            <a:pt x="543" y="525"/>
                          </a:lnTo>
                          <a:lnTo>
                            <a:pt x="538" y="525"/>
                          </a:lnTo>
                          <a:lnTo>
                            <a:pt x="534" y="525"/>
                          </a:lnTo>
                          <a:lnTo>
                            <a:pt x="528" y="527"/>
                          </a:lnTo>
                          <a:lnTo>
                            <a:pt x="525" y="527"/>
                          </a:lnTo>
                          <a:lnTo>
                            <a:pt x="521" y="527"/>
                          </a:lnTo>
                          <a:lnTo>
                            <a:pt x="517" y="527"/>
                          </a:lnTo>
                          <a:lnTo>
                            <a:pt x="513" y="528"/>
                          </a:lnTo>
                          <a:lnTo>
                            <a:pt x="508" y="528"/>
                          </a:lnTo>
                          <a:lnTo>
                            <a:pt x="503" y="528"/>
                          </a:lnTo>
                          <a:lnTo>
                            <a:pt x="501" y="528"/>
                          </a:lnTo>
                          <a:lnTo>
                            <a:pt x="498" y="528"/>
                          </a:lnTo>
                          <a:lnTo>
                            <a:pt x="494" y="528"/>
                          </a:lnTo>
                          <a:lnTo>
                            <a:pt x="490" y="528"/>
                          </a:lnTo>
                          <a:lnTo>
                            <a:pt x="486" y="528"/>
                          </a:lnTo>
                          <a:lnTo>
                            <a:pt x="483" y="528"/>
                          </a:lnTo>
                          <a:lnTo>
                            <a:pt x="481" y="528"/>
                          </a:lnTo>
                          <a:lnTo>
                            <a:pt x="477" y="528"/>
                          </a:lnTo>
                          <a:lnTo>
                            <a:pt x="475" y="528"/>
                          </a:lnTo>
                          <a:lnTo>
                            <a:pt x="473" y="529"/>
                          </a:lnTo>
                          <a:lnTo>
                            <a:pt x="468" y="529"/>
                          </a:lnTo>
                          <a:lnTo>
                            <a:pt x="463" y="530"/>
                          </a:lnTo>
                          <a:lnTo>
                            <a:pt x="461" y="530"/>
                          </a:lnTo>
                          <a:lnTo>
                            <a:pt x="458" y="530"/>
                          </a:lnTo>
                          <a:lnTo>
                            <a:pt x="456" y="530"/>
                          </a:lnTo>
                          <a:lnTo>
                            <a:pt x="445" y="530"/>
                          </a:lnTo>
                          <a:lnTo>
                            <a:pt x="436" y="530"/>
                          </a:lnTo>
                          <a:lnTo>
                            <a:pt x="425" y="530"/>
                          </a:lnTo>
                          <a:lnTo>
                            <a:pt x="414" y="530"/>
                          </a:lnTo>
                          <a:lnTo>
                            <a:pt x="405" y="530"/>
                          </a:lnTo>
                          <a:lnTo>
                            <a:pt x="394" y="530"/>
                          </a:lnTo>
                          <a:lnTo>
                            <a:pt x="385" y="530"/>
                          </a:lnTo>
                          <a:lnTo>
                            <a:pt x="374" y="531"/>
                          </a:lnTo>
                          <a:lnTo>
                            <a:pt x="365" y="530"/>
                          </a:lnTo>
                          <a:lnTo>
                            <a:pt x="354" y="530"/>
                          </a:lnTo>
                          <a:lnTo>
                            <a:pt x="344" y="530"/>
                          </a:lnTo>
                          <a:lnTo>
                            <a:pt x="336" y="530"/>
                          </a:lnTo>
                          <a:lnTo>
                            <a:pt x="327" y="530"/>
                          </a:lnTo>
                          <a:lnTo>
                            <a:pt x="317" y="530"/>
                          </a:lnTo>
                          <a:lnTo>
                            <a:pt x="309" y="530"/>
                          </a:lnTo>
                          <a:lnTo>
                            <a:pt x="299" y="530"/>
                          </a:lnTo>
                          <a:lnTo>
                            <a:pt x="291" y="530"/>
                          </a:lnTo>
                          <a:lnTo>
                            <a:pt x="280" y="530"/>
                          </a:lnTo>
                          <a:lnTo>
                            <a:pt x="273" y="529"/>
                          </a:lnTo>
                          <a:lnTo>
                            <a:pt x="264" y="529"/>
                          </a:lnTo>
                          <a:lnTo>
                            <a:pt x="255" y="528"/>
                          </a:lnTo>
                          <a:lnTo>
                            <a:pt x="247" y="528"/>
                          </a:lnTo>
                          <a:lnTo>
                            <a:pt x="239" y="528"/>
                          </a:lnTo>
                          <a:lnTo>
                            <a:pt x="232" y="528"/>
                          </a:lnTo>
                          <a:lnTo>
                            <a:pt x="223" y="527"/>
                          </a:lnTo>
                          <a:lnTo>
                            <a:pt x="215" y="527"/>
                          </a:lnTo>
                          <a:lnTo>
                            <a:pt x="208" y="525"/>
                          </a:lnTo>
                          <a:lnTo>
                            <a:pt x="201" y="525"/>
                          </a:lnTo>
                          <a:lnTo>
                            <a:pt x="194" y="525"/>
                          </a:lnTo>
                          <a:lnTo>
                            <a:pt x="187" y="525"/>
                          </a:lnTo>
                          <a:lnTo>
                            <a:pt x="180" y="524"/>
                          </a:lnTo>
                          <a:lnTo>
                            <a:pt x="174" y="524"/>
                          </a:lnTo>
                          <a:lnTo>
                            <a:pt x="167" y="523"/>
                          </a:lnTo>
                          <a:lnTo>
                            <a:pt x="161" y="523"/>
                          </a:lnTo>
                          <a:lnTo>
                            <a:pt x="155" y="522"/>
                          </a:lnTo>
                          <a:lnTo>
                            <a:pt x="149" y="522"/>
                          </a:lnTo>
                          <a:lnTo>
                            <a:pt x="142" y="521"/>
                          </a:lnTo>
                          <a:lnTo>
                            <a:pt x="137" y="521"/>
                          </a:lnTo>
                          <a:lnTo>
                            <a:pt x="131" y="520"/>
                          </a:lnTo>
                          <a:lnTo>
                            <a:pt x="126" y="520"/>
                          </a:lnTo>
                          <a:lnTo>
                            <a:pt x="120" y="518"/>
                          </a:lnTo>
                          <a:lnTo>
                            <a:pt x="115" y="518"/>
                          </a:lnTo>
                          <a:lnTo>
                            <a:pt x="110" y="518"/>
                          </a:lnTo>
                          <a:lnTo>
                            <a:pt x="106" y="518"/>
                          </a:lnTo>
                          <a:lnTo>
                            <a:pt x="101" y="517"/>
                          </a:lnTo>
                          <a:lnTo>
                            <a:pt x="97" y="517"/>
                          </a:lnTo>
                          <a:lnTo>
                            <a:pt x="94" y="516"/>
                          </a:lnTo>
                          <a:lnTo>
                            <a:pt x="89" y="516"/>
                          </a:lnTo>
                          <a:lnTo>
                            <a:pt x="86" y="515"/>
                          </a:lnTo>
                          <a:lnTo>
                            <a:pt x="82" y="515"/>
                          </a:lnTo>
                          <a:lnTo>
                            <a:pt x="80" y="515"/>
                          </a:lnTo>
                          <a:lnTo>
                            <a:pt x="76" y="515"/>
                          </a:lnTo>
                          <a:lnTo>
                            <a:pt x="73" y="514"/>
                          </a:lnTo>
                          <a:lnTo>
                            <a:pt x="70" y="512"/>
                          </a:lnTo>
                          <a:lnTo>
                            <a:pt x="68" y="512"/>
                          </a:lnTo>
                          <a:lnTo>
                            <a:pt x="63" y="512"/>
                          </a:lnTo>
                          <a:lnTo>
                            <a:pt x="61" y="512"/>
                          </a:lnTo>
                          <a:lnTo>
                            <a:pt x="60" y="512"/>
                          </a:lnTo>
                          <a:lnTo>
                            <a:pt x="56" y="509"/>
                          </a:lnTo>
                          <a:lnTo>
                            <a:pt x="51" y="506"/>
                          </a:lnTo>
                          <a:lnTo>
                            <a:pt x="48" y="503"/>
                          </a:lnTo>
                          <a:lnTo>
                            <a:pt x="44" y="499"/>
                          </a:lnTo>
                          <a:lnTo>
                            <a:pt x="41" y="495"/>
                          </a:lnTo>
                          <a:lnTo>
                            <a:pt x="37" y="490"/>
                          </a:lnTo>
                          <a:lnTo>
                            <a:pt x="34" y="485"/>
                          </a:lnTo>
                          <a:lnTo>
                            <a:pt x="31" y="480"/>
                          </a:lnTo>
                          <a:lnTo>
                            <a:pt x="30" y="477"/>
                          </a:lnTo>
                          <a:lnTo>
                            <a:pt x="28" y="473"/>
                          </a:lnTo>
                          <a:lnTo>
                            <a:pt x="26" y="470"/>
                          </a:lnTo>
                          <a:lnTo>
                            <a:pt x="25" y="467"/>
                          </a:lnTo>
                          <a:lnTo>
                            <a:pt x="24" y="464"/>
                          </a:lnTo>
                          <a:lnTo>
                            <a:pt x="23" y="460"/>
                          </a:lnTo>
                          <a:lnTo>
                            <a:pt x="22" y="457"/>
                          </a:lnTo>
                          <a:lnTo>
                            <a:pt x="21" y="454"/>
                          </a:lnTo>
                          <a:lnTo>
                            <a:pt x="19" y="451"/>
                          </a:lnTo>
                          <a:lnTo>
                            <a:pt x="18" y="447"/>
                          </a:lnTo>
                          <a:lnTo>
                            <a:pt x="17" y="444"/>
                          </a:lnTo>
                          <a:lnTo>
                            <a:pt x="16" y="440"/>
                          </a:lnTo>
                          <a:lnTo>
                            <a:pt x="15" y="436"/>
                          </a:lnTo>
                          <a:lnTo>
                            <a:pt x="15" y="433"/>
                          </a:lnTo>
                          <a:lnTo>
                            <a:pt x="13" y="429"/>
                          </a:lnTo>
                          <a:lnTo>
                            <a:pt x="12" y="426"/>
                          </a:lnTo>
                          <a:lnTo>
                            <a:pt x="11" y="421"/>
                          </a:lnTo>
                          <a:lnTo>
                            <a:pt x="11" y="417"/>
                          </a:lnTo>
                          <a:lnTo>
                            <a:pt x="10" y="414"/>
                          </a:lnTo>
                          <a:lnTo>
                            <a:pt x="9" y="409"/>
                          </a:lnTo>
                          <a:lnTo>
                            <a:pt x="8" y="404"/>
                          </a:lnTo>
                          <a:lnTo>
                            <a:pt x="8" y="401"/>
                          </a:lnTo>
                          <a:lnTo>
                            <a:pt x="6" y="397"/>
                          </a:lnTo>
                          <a:lnTo>
                            <a:pt x="6" y="394"/>
                          </a:lnTo>
                          <a:lnTo>
                            <a:pt x="5" y="389"/>
                          </a:lnTo>
                          <a:lnTo>
                            <a:pt x="5" y="384"/>
                          </a:lnTo>
                          <a:lnTo>
                            <a:pt x="5" y="381"/>
                          </a:lnTo>
                          <a:lnTo>
                            <a:pt x="5" y="376"/>
                          </a:lnTo>
                          <a:lnTo>
                            <a:pt x="4" y="372"/>
                          </a:lnTo>
                          <a:lnTo>
                            <a:pt x="3" y="369"/>
                          </a:lnTo>
                          <a:lnTo>
                            <a:pt x="3" y="363"/>
                          </a:lnTo>
                          <a:lnTo>
                            <a:pt x="3" y="360"/>
                          </a:lnTo>
                          <a:lnTo>
                            <a:pt x="3" y="356"/>
                          </a:lnTo>
                          <a:lnTo>
                            <a:pt x="2" y="351"/>
                          </a:lnTo>
                          <a:lnTo>
                            <a:pt x="0" y="347"/>
                          </a:lnTo>
                          <a:lnTo>
                            <a:pt x="0" y="343"/>
                          </a:lnTo>
                          <a:lnTo>
                            <a:pt x="0" y="338"/>
                          </a:lnTo>
                          <a:lnTo>
                            <a:pt x="0" y="334"/>
                          </a:lnTo>
                          <a:lnTo>
                            <a:pt x="0" y="330"/>
                          </a:lnTo>
                          <a:lnTo>
                            <a:pt x="0" y="325"/>
                          </a:lnTo>
                          <a:lnTo>
                            <a:pt x="0" y="321"/>
                          </a:lnTo>
                          <a:lnTo>
                            <a:pt x="0" y="317"/>
                          </a:lnTo>
                          <a:lnTo>
                            <a:pt x="0" y="313"/>
                          </a:lnTo>
                          <a:lnTo>
                            <a:pt x="0" y="308"/>
                          </a:lnTo>
                          <a:lnTo>
                            <a:pt x="0" y="303"/>
                          </a:lnTo>
                          <a:lnTo>
                            <a:pt x="0" y="300"/>
                          </a:lnTo>
                          <a:lnTo>
                            <a:pt x="0" y="295"/>
                          </a:lnTo>
                          <a:lnTo>
                            <a:pt x="0" y="292"/>
                          </a:lnTo>
                          <a:lnTo>
                            <a:pt x="0" y="287"/>
                          </a:lnTo>
                          <a:lnTo>
                            <a:pt x="0" y="282"/>
                          </a:lnTo>
                          <a:lnTo>
                            <a:pt x="3" y="281"/>
                          </a:lnTo>
                          <a:lnTo>
                            <a:pt x="6" y="280"/>
                          </a:lnTo>
                          <a:lnTo>
                            <a:pt x="10" y="277"/>
                          </a:lnTo>
                          <a:lnTo>
                            <a:pt x="15" y="275"/>
                          </a:lnTo>
                          <a:lnTo>
                            <a:pt x="18" y="271"/>
                          </a:lnTo>
                          <a:lnTo>
                            <a:pt x="22" y="268"/>
                          </a:lnTo>
                          <a:lnTo>
                            <a:pt x="24" y="264"/>
                          </a:lnTo>
                          <a:lnTo>
                            <a:pt x="28" y="260"/>
                          </a:lnTo>
                          <a:lnTo>
                            <a:pt x="30" y="255"/>
                          </a:lnTo>
                          <a:lnTo>
                            <a:pt x="31" y="250"/>
                          </a:lnTo>
                          <a:lnTo>
                            <a:pt x="32" y="246"/>
                          </a:lnTo>
                          <a:lnTo>
                            <a:pt x="32" y="242"/>
                          </a:lnTo>
                          <a:lnTo>
                            <a:pt x="31" y="238"/>
                          </a:lnTo>
                          <a:lnTo>
                            <a:pt x="29" y="235"/>
                          </a:lnTo>
                          <a:lnTo>
                            <a:pt x="26" y="233"/>
                          </a:lnTo>
                          <a:lnTo>
                            <a:pt x="25" y="231"/>
                          </a:lnTo>
                          <a:lnTo>
                            <a:pt x="23" y="231"/>
                          </a:lnTo>
                          <a:lnTo>
                            <a:pt x="21" y="230"/>
                          </a:lnTo>
                          <a:lnTo>
                            <a:pt x="16" y="235"/>
                          </a:lnTo>
                          <a:lnTo>
                            <a:pt x="11" y="239"/>
                          </a:lnTo>
                          <a:lnTo>
                            <a:pt x="8" y="242"/>
                          </a:lnTo>
                          <a:lnTo>
                            <a:pt x="5" y="244"/>
                          </a:lnTo>
                          <a:lnTo>
                            <a:pt x="3" y="246"/>
                          </a:lnTo>
                          <a:lnTo>
                            <a:pt x="0" y="249"/>
                          </a:lnTo>
                          <a:lnTo>
                            <a:pt x="0" y="246"/>
                          </a:lnTo>
                          <a:lnTo>
                            <a:pt x="0" y="244"/>
                          </a:lnTo>
                          <a:lnTo>
                            <a:pt x="0" y="242"/>
                          </a:lnTo>
                          <a:lnTo>
                            <a:pt x="0" y="239"/>
                          </a:lnTo>
                          <a:lnTo>
                            <a:pt x="0" y="236"/>
                          </a:lnTo>
                          <a:lnTo>
                            <a:pt x="0" y="233"/>
                          </a:lnTo>
                          <a:lnTo>
                            <a:pt x="0" y="231"/>
                          </a:lnTo>
                          <a:lnTo>
                            <a:pt x="2" y="229"/>
                          </a:lnTo>
                          <a:lnTo>
                            <a:pt x="2" y="225"/>
                          </a:lnTo>
                          <a:lnTo>
                            <a:pt x="2" y="223"/>
                          </a:lnTo>
                          <a:lnTo>
                            <a:pt x="2" y="219"/>
                          </a:lnTo>
                          <a:lnTo>
                            <a:pt x="3" y="217"/>
                          </a:lnTo>
                          <a:lnTo>
                            <a:pt x="3" y="214"/>
                          </a:lnTo>
                          <a:lnTo>
                            <a:pt x="3" y="211"/>
                          </a:lnTo>
                          <a:lnTo>
                            <a:pt x="3" y="208"/>
                          </a:lnTo>
                          <a:lnTo>
                            <a:pt x="3" y="206"/>
                          </a:lnTo>
                          <a:lnTo>
                            <a:pt x="3" y="204"/>
                          </a:lnTo>
                          <a:lnTo>
                            <a:pt x="3" y="201"/>
                          </a:lnTo>
                          <a:lnTo>
                            <a:pt x="3" y="198"/>
                          </a:lnTo>
                          <a:lnTo>
                            <a:pt x="3" y="195"/>
                          </a:lnTo>
                          <a:lnTo>
                            <a:pt x="3" y="192"/>
                          </a:lnTo>
                          <a:lnTo>
                            <a:pt x="4" y="190"/>
                          </a:lnTo>
                          <a:lnTo>
                            <a:pt x="5" y="186"/>
                          </a:lnTo>
                          <a:lnTo>
                            <a:pt x="5" y="184"/>
                          </a:lnTo>
                          <a:lnTo>
                            <a:pt x="5" y="181"/>
                          </a:lnTo>
                          <a:lnTo>
                            <a:pt x="5" y="178"/>
                          </a:lnTo>
                          <a:lnTo>
                            <a:pt x="5" y="175"/>
                          </a:lnTo>
                          <a:lnTo>
                            <a:pt x="5" y="172"/>
                          </a:lnTo>
                          <a:lnTo>
                            <a:pt x="5" y="169"/>
                          </a:lnTo>
                          <a:lnTo>
                            <a:pt x="5" y="166"/>
                          </a:lnTo>
                          <a:lnTo>
                            <a:pt x="6" y="163"/>
                          </a:lnTo>
                          <a:lnTo>
                            <a:pt x="6" y="161"/>
                          </a:lnTo>
                          <a:lnTo>
                            <a:pt x="8" y="165"/>
                          </a:lnTo>
                          <a:lnTo>
                            <a:pt x="11" y="167"/>
                          </a:lnTo>
                          <a:lnTo>
                            <a:pt x="13" y="167"/>
                          </a:lnTo>
                          <a:lnTo>
                            <a:pt x="16" y="168"/>
                          </a:lnTo>
                          <a:lnTo>
                            <a:pt x="19" y="168"/>
                          </a:lnTo>
                          <a:lnTo>
                            <a:pt x="23" y="168"/>
                          </a:lnTo>
                          <a:lnTo>
                            <a:pt x="25" y="166"/>
                          </a:lnTo>
                          <a:lnTo>
                            <a:pt x="29" y="166"/>
                          </a:lnTo>
                          <a:lnTo>
                            <a:pt x="32" y="163"/>
                          </a:lnTo>
                          <a:lnTo>
                            <a:pt x="36" y="162"/>
                          </a:lnTo>
                          <a:lnTo>
                            <a:pt x="40" y="160"/>
                          </a:lnTo>
                          <a:lnTo>
                            <a:pt x="43" y="159"/>
                          </a:lnTo>
                          <a:lnTo>
                            <a:pt x="47" y="155"/>
                          </a:lnTo>
                          <a:lnTo>
                            <a:pt x="50" y="153"/>
                          </a:lnTo>
                          <a:lnTo>
                            <a:pt x="53" y="150"/>
                          </a:lnTo>
                          <a:lnTo>
                            <a:pt x="56" y="147"/>
                          </a:lnTo>
                          <a:lnTo>
                            <a:pt x="59" y="143"/>
                          </a:lnTo>
                          <a:lnTo>
                            <a:pt x="61" y="141"/>
                          </a:lnTo>
                          <a:lnTo>
                            <a:pt x="62" y="136"/>
                          </a:lnTo>
                          <a:lnTo>
                            <a:pt x="64" y="133"/>
                          </a:lnTo>
                          <a:lnTo>
                            <a:pt x="66" y="129"/>
                          </a:lnTo>
                          <a:lnTo>
                            <a:pt x="66" y="125"/>
                          </a:lnTo>
                          <a:lnTo>
                            <a:pt x="66" y="122"/>
                          </a:lnTo>
                          <a:lnTo>
                            <a:pt x="66" y="117"/>
                          </a:lnTo>
                          <a:lnTo>
                            <a:pt x="63" y="114"/>
                          </a:lnTo>
                          <a:lnTo>
                            <a:pt x="62" y="110"/>
                          </a:lnTo>
                          <a:lnTo>
                            <a:pt x="59" y="105"/>
                          </a:lnTo>
                          <a:lnTo>
                            <a:pt x="56" y="102"/>
                          </a:lnTo>
                          <a:lnTo>
                            <a:pt x="51" y="97"/>
                          </a:lnTo>
                          <a:lnTo>
                            <a:pt x="47" y="95"/>
                          </a:lnTo>
                          <a:lnTo>
                            <a:pt x="44" y="97"/>
                          </a:lnTo>
                          <a:lnTo>
                            <a:pt x="42" y="99"/>
                          </a:lnTo>
                          <a:lnTo>
                            <a:pt x="40" y="103"/>
                          </a:lnTo>
                          <a:lnTo>
                            <a:pt x="38" y="105"/>
                          </a:lnTo>
                          <a:lnTo>
                            <a:pt x="35" y="110"/>
                          </a:lnTo>
                          <a:lnTo>
                            <a:pt x="32" y="112"/>
                          </a:lnTo>
                          <a:lnTo>
                            <a:pt x="30" y="115"/>
                          </a:lnTo>
                          <a:lnTo>
                            <a:pt x="29" y="117"/>
                          </a:lnTo>
                          <a:lnTo>
                            <a:pt x="25" y="121"/>
                          </a:lnTo>
                          <a:lnTo>
                            <a:pt x="24" y="123"/>
                          </a:lnTo>
                          <a:lnTo>
                            <a:pt x="22" y="125"/>
                          </a:lnTo>
                          <a:lnTo>
                            <a:pt x="19" y="129"/>
                          </a:lnTo>
                          <a:lnTo>
                            <a:pt x="16" y="134"/>
                          </a:lnTo>
                          <a:lnTo>
                            <a:pt x="13" y="138"/>
                          </a:lnTo>
                          <a:lnTo>
                            <a:pt x="10" y="142"/>
                          </a:lnTo>
                          <a:lnTo>
                            <a:pt x="9" y="147"/>
                          </a:lnTo>
                          <a:lnTo>
                            <a:pt x="8" y="150"/>
                          </a:lnTo>
                          <a:lnTo>
                            <a:pt x="8" y="154"/>
                          </a:lnTo>
                          <a:lnTo>
                            <a:pt x="8" y="150"/>
                          </a:lnTo>
                          <a:lnTo>
                            <a:pt x="8" y="147"/>
                          </a:lnTo>
                          <a:lnTo>
                            <a:pt x="8" y="143"/>
                          </a:lnTo>
                          <a:lnTo>
                            <a:pt x="8" y="140"/>
                          </a:lnTo>
                          <a:lnTo>
                            <a:pt x="8" y="135"/>
                          </a:lnTo>
                          <a:lnTo>
                            <a:pt x="9" y="133"/>
                          </a:lnTo>
                          <a:lnTo>
                            <a:pt x="9" y="128"/>
                          </a:lnTo>
                          <a:lnTo>
                            <a:pt x="10" y="125"/>
                          </a:lnTo>
                          <a:lnTo>
                            <a:pt x="10" y="121"/>
                          </a:lnTo>
                          <a:lnTo>
                            <a:pt x="10" y="117"/>
                          </a:lnTo>
                          <a:lnTo>
                            <a:pt x="10" y="115"/>
                          </a:lnTo>
                          <a:lnTo>
                            <a:pt x="10" y="110"/>
                          </a:lnTo>
                          <a:lnTo>
                            <a:pt x="10" y="108"/>
                          </a:lnTo>
                          <a:lnTo>
                            <a:pt x="11" y="104"/>
                          </a:lnTo>
                          <a:lnTo>
                            <a:pt x="11" y="100"/>
                          </a:lnTo>
                          <a:lnTo>
                            <a:pt x="12" y="97"/>
                          </a:lnTo>
                          <a:lnTo>
                            <a:pt x="12" y="95"/>
                          </a:lnTo>
                          <a:lnTo>
                            <a:pt x="12" y="91"/>
                          </a:lnTo>
                          <a:lnTo>
                            <a:pt x="12" y="87"/>
                          </a:lnTo>
                          <a:lnTo>
                            <a:pt x="12" y="85"/>
                          </a:lnTo>
                          <a:lnTo>
                            <a:pt x="12" y="81"/>
                          </a:lnTo>
                          <a:lnTo>
                            <a:pt x="13" y="78"/>
                          </a:lnTo>
                          <a:lnTo>
                            <a:pt x="13" y="74"/>
                          </a:lnTo>
                          <a:lnTo>
                            <a:pt x="15" y="72"/>
                          </a:lnTo>
                          <a:lnTo>
                            <a:pt x="15" y="70"/>
                          </a:lnTo>
                          <a:lnTo>
                            <a:pt x="15" y="67"/>
                          </a:lnTo>
                          <a:lnTo>
                            <a:pt x="15" y="64"/>
                          </a:lnTo>
                          <a:lnTo>
                            <a:pt x="15" y="61"/>
                          </a:lnTo>
                          <a:lnTo>
                            <a:pt x="15" y="58"/>
                          </a:lnTo>
                          <a:lnTo>
                            <a:pt x="16" y="55"/>
                          </a:lnTo>
                          <a:lnTo>
                            <a:pt x="16" y="53"/>
                          </a:lnTo>
                          <a:lnTo>
                            <a:pt x="17" y="51"/>
                          </a:lnTo>
                          <a:lnTo>
                            <a:pt x="17" y="47"/>
                          </a:lnTo>
                          <a:lnTo>
                            <a:pt x="17" y="45"/>
                          </a:lnTo>
                          <a:lnTo>
                            <a:pt x="17" y="41"/>
                          </a:lnTo>
                          <a:lnTo>
                            <a:pt x="17" y="40"/>
                          </a:lnTo>
                          <a:lnTo>
                            <a:pt x="18" y="35"/>
                          </a:lnTo>
                          <a:lnTo>
                            <a:pt x="18" y="32"/>
                          </a:lnTo>
                          <a:lnTo>
                            <a:pt x="18" y="27"/>
                          </a:lnTo>
                          <a:lnTo>
                            <a:pt x="19" y="23"/>
                          </a:lnTo>
                          <a:lnTo>
                            <a:pt x="19" y="20"/>
                          </a:lnTo>
                          <a:lnTo>
                            <a:pt x="21" y="16"/>
                          </a:lnTo>
                          <a:lnTo>
                            <a:pt x="21" y="14"/>
                          </a:lnTo>
                          <a:lnTo>
                            <a:pt x="21" y="11"/>
                          </a:lnTo>
                          <a:lnTo>
                            <a:pt x="21" y="9"/>
                          </a:lnTo>
                          <a:lnTo>
                            <a:pt x="21" y="8"/>
                          </a:lnTo>
                          <a:lnTo>
                            <a:pt x="21" y="5"/>
                          </a:lnTo>
                          <a:lnTo>
                            <a:pt x="22" y="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28" name="Freeform 253"/>
                    <p:cNvSpPr>
                      <a:spLocks/>
                    </p:cNvSpPr>
                    <p:nvPr/>
                  </p:nvSpPr>
                  <p:spPr bwMode="auto">
                    <a:xfrm>
                      <a:off x="5458" y="1947"/>
                      <a:ext cx="14" cy="10"/>
                    </a:xfrm>
                    <a:custGeom>
                      <a:avLst/>
                      <a:gdLst>
                        <a:gd name="T0" fmla="*/ 0 w 43"/>
                        <a:gd name="T1" fmla="*/ 0 h 31"/>
                        <a:gd name="T2" fmla="*/ 2 w 43"/>
                        <a:gd name="T3" fmla="*/ 0 h 31"/>
                        <a:gd name="T4" fmla="*/ 2 w 43"/>
                        <a:gd name="T5" fmla="*/ 0 h 31"/>
                        <a:gd name="T6" fmla="*/ 2 w 43"/>
                        <a:gd name="T7" fmla="*/ 0 h 31"/>
                        <a:gd name="T8" fmla="*/ 1 w 43"/>
                        <a:gd name="T9" fmla="*/ 0 h 31"/>
                        <a:gd name="T10" fmla="*/ 1 w 43"/>
                        <a:gd name="T11" fmla="*/ 0 h 31"/>
                        <a:gd name="T12" fmla="*/ 1 w 43"/>
                        <a:gd name="T13" fmla="*/ 0 h 31"/>
                        <a:gd name="T14" fmla="*/ 1 w 43"/>
                        <a:gd name="T15" fmla="*/ 1 h 31"/>
                        <a:gd name="T16" fmla="*/ 1 w 43"/>
                        <a:gd name="T17" fmla="*/ 1 h 31"/>
                        <a:gd name="T18" fmla="*/ 1 w 43"/>
                        <a:gd name="T19" fmla="*/ 1 h 31"/>
                        <a:gd name="T20" fmla="*/ 1 w 43"/>
                        <a:gd name="T21" fmla="*/ 1 h 31"/>
                        <a:gd name="T22" fmla="*/ 1 w 43"/>
                        <a:gd name="T23" fmla="*/ 1 h 31"/>
                        <a:gd name="T24" fmla="*/ 1 w 43"/>
                        <a:gd name="T25" fmla="*/ 1 h 31"/>
                        <a:gd name="T26" fmla="*/ 1 w 43"/>
                        <a:gd name="T27" fmla="*/ 1 h 31"/>
                        <a:gd name="T28" fmla="*/ 1 w 43"/>
                        <a:gd name="T29" fmla="*/ 1 h 31"/>
                        <a:gd name="T30" fmla="*/ 0 w 43"/>
                        <a:gd name="T31" fmla="*/ 1 h 31"/>
                        <a:gd name="T32" fmla="*/ 0 w 43"/>
                        <a:gd name="T33" fmla="*/ 1 h 31"/>
                        <a:gd name="T34" fmla="*/ 0 w 43"/>
                        <a:gd name="T35" fmla="*/ 1 h 31"/>
                        <a:gd name="T36" fmla="*/ 0 w 43"/>
                        <a:gd name="T37" fmla="*/ 1 h 31"/>
                        <a:gd name="T38" fmla="*/ 0 w 43"/>
                        <a:gd name="T39" fmla="*/ 0 h 31"/>
                        <a:gd name="T40" fmla="*/ 1 w 43"/>
                        <a:gd name="T41" fmla="*/ 0 h 31"/>
                        <a:gd name="T42" fmla="*/ 1 w 43"/>
                        <a:gd name="T43" fmla="*/ 0 h 31"/>
                        <a:gd name="T44" fmla="*/ 0 w 43"/>
                        <a:gd name="T45" fmla="*/ 0 h 31"/>
                        <a:gd name="T46" fmla="*/ 0 w 43"/>
                        <a:gd name="T47" fmla="*/ 0 h 31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43"/>
                        <a:gd name="T73" fmla="*/ 0 h 31"/>
                        <a:gd name="T74" fmla="*/ 43 w 43"/>
                        <a:gd name="T75" fmla="*/ 31 h 31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43" h="31">
                          <a:moveTo>
                            <a:pt x="0" y="0"/>
                          </a:moveTo>
                          <a:lnTo>
                            <a:pt x="43" y="3"/>
                          </a:lnTo>
                          <a:lnTo>
                            <a:pt x="42" y="6"/>
                          </a:lnTo>
                          <a:lnTo>
                            <a:pt x="41" y="9"/>
                          </a:lnTo>
                          <a:lnTo>
                            <a:pt x="40" y="11"/>
                          </a:lnTo>
                          <a:lnTo>
                            <a:pt x="37" y="13"/>
                          </a:lnTo>
                          <a:lnTo>
                            <a:pt x="37" y="16"/>
                          </a:lnTo>
                          <a:lnTo>
                            <a:pt x="35" y="18"/>
                          </a:lnTo>
                          <a:lnTo>
                            <a:pt x="33" y="20"/>
                          </a:lnTo>
                          <a:lnTo>
                            <a:pt x="32" y="23"/>
                          </a:lnTo>
                          <a:lnTo>
                            <a:pt x="30" y="26"/>
                          </a:lnTo>
                          <a:lnTo>
                            <a:pt x="26" y="29"/>
                          </a:lnTo>
                          <a:lnTo>
                            <a:pt x="20" y="31"/>
                          </a:lnTo>
                          <a:lnTo>
                            <a:pt x="16" y="30"/>
                          </a:lnTo>
                          <a:lnTo>
                            <a:pt x="13" y="28"/>
                          </a:lnTo>
                          <a:lnTo>
                            <a:pt x="13" y="24"/>
                          </a:lnTo>
                          <a:lnTo>
                            <a:pt x="13" y="20"/>
                          </a:lnTo>
                          <a:lnTo>
                            <a:pt x="13" y="17"/>
                          </a:lnTo>
                          <a:lnTo>
                            <a:pt x="13" y="13"/>
                          </a:lnTo>
                          <a:lnTo>
                            <a:pt x="14" y="11"/>
                          </a:lnTo>
                          <a:lnTo>
                            <a:pt x="15" y="1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29" name="Freeform 254"/>
                    <p:cNvSpPr>
                      <a:spLocks/>
                    </p:cNvSpPr>
                    <p:nvPr/>
                  </p:nvSpPr>
                  <p:spPr bwMode="auto">
                    <a:xfrm>
                      <a:off x="5487" y="1968"/>
                      <a:ext cx="19" cy="7"/>
                    </a:xfrm>
                    <a:custGeom>
                      <a:avLst/>
                      <a:gdLst>
                        <a:gd name="T0" fmla="*/ 2 w 57"/>
                        <a:gd name="T1" fmla="*/ 1 h 22"/>
                        <a:gd name="T2" fmla="*/ 0 w 57"/>
                        <a:gd name="T3" fmla="*/ 1 h 22"/>
                        <a:gd name="T4" fmla="*/ 1 w 57"/>
                        <a:gd name="T5" fmla="*/ 0 h 22"/>
                        <a:gd name="T6" fmla="*/ 1 w 57"/>
                        <a:gd name="T7" fmla="*/ 0 h 22"/>
                        <a:gd name="T8" fmla="*/ 1 w 57"/>
                        <a:gd name="T9" fmla="*/ 0 h 22"/>
                        <a:gd name="T10" fmla="*/ 1 w 57"/>
                        <a:gd name="T11" fmla="*/ 0 h 22"/>
                        <a:gd name="T12" fmla="*/ 1 w 57"/>
                        <a:gd name="T13" fmla="*/ 0 h 22"/>
                        <a:gd name="T14" fmla="*/ 1 w 57"/>
                        <a:gd name="T15" fmla="*/ 0 h 22"/>
                        <a:gd name="T16" fmla="*/ 1 w 57"/>
                        <a:gd name="T17" fmla="*/ 0 h 22"/>
                        <a:gd name="T18" fmla="*/ 2 w 57"/>
                        <a:gd name="T19" fmla="*/ 0 h 22"/>
                        <a:gd name="T20" fmla="*/ 2 w 57"/>
                        <a:gd name="T21" fmla="*/ 0 h 22"/>
                        <a:gd name="T22" fmla="*/ 2 w 57"/>
                        <a:gd name="T23" fmla="*/ 0 h 22"/>
                        <a:gd name="T24" fmla="*/ 2 w 57"/>
                        <a:gd name="T25" fmla="*/ 1 h 22"/>
                        <a:gd name="T26" fmla="*/ 2 w 57"/>
                        <a:gd name="T27" fmla="*/ 1 h 22"/>
                        <a:gd name="T28" fmla="*/ 2 w 57"/>
                        <a:gd name="T29" fmla="*/ 1 h 22"/>
                        <a:gd name="T30" fmla="*/ 2 w 57"/>
                        <a:gd name="T31" fmla="*/ 1 h 22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7"/>
                        <a:gd name="T49" fmla="*/ 0 h 22"/>
                        <a:gd name="T50" fmla="*/ 57 w 57"/>
                        <a:gd name="T51" fmla="*/ 22 h 22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7" h="22">
                          <a:moveTo>
                            <a:pt x="57" y="19"/>
                          </a:moveTo>
                          <a:lnTo>
                            <a:pt x="0" y="22"/>
                          </a:lnTo>
                          <a:lnTo>
                            <a:pt x="20" y="0"/>
                          </a:lnTo>
                          <a:lnTo>
                            <a:pt x="23" y="0"/>
                          </a:lnTo>
                          <a:lnTo>
                            <a:pt x="26" y="3"/>
                          </a:lnTo>
                          <a:lnTo>
                            <a:pt x="29" y="4"/>
                          </a:lnTo>
                          <a:lnTo>
                            <a:pt x="32" y="6"/>
                          </a:lnTo>
                          <a:lnTo>
                            <a:pt x="36" y="7"/>
                          </a:lnTo>
                          <a:lnTo>
                            <a:pt x="39" y="8"/>
                          </a:lnTo>
                          <a:lnTo>
                            <a:pt x="43" y="11"/>
                          </a:lnTo>
                          <a:lnTo>
                            <a:pt x="45" y="13"/>
                          </a:lnTo>
                          <a:lnTo>
                            <a:pt x="49" y="13"/>
                          </a:lnTo>
                          <a:lnTo>
                            <a:pt x="51" y="16"/>
                          </a:lnTo>
                          <a:lnTo>
                            <a:pt x="56" y="18"/>
                          </a:lnTo>
                          <a:lnTo>
                            <a:pt x="57" y="1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28780" name="Group 255"/>
              <p:cNvGrpSpPr>
                <a:grpSpLocks/>
              </p:cNvGrpSpPr>
              <p:nvPr/>
            </p:nvGrpSpPr>
            <p:grpSpPr bwMode="auto">
              <a:xfrm>
                <a:off x="2506" y="1293"/>
                <a:ext cx="363" cy="369"/>
                <a:chOff x="1884" y="1812"/>
                <a:chExt cx="363" cy="369"/>
              </a:xfrm>
            </p:grpSpPr>
            <p:sp>
              <p:nvSpPr>
                <p:cNvPr id="28791" name="AutoShape 256"/>
                <p:cNvSpPr>
                  <a:spLocks noChangeArrowheads="1"/>
                </p:cNvSpPr>
                <p:nvPr/>
              </p:nvSpPr>
              <p:spPr bwMode="auto">
                <a:xfrm>
                  <a:off x="1884" y="1812"/>
                  <a:ext cx="363" cy="369"/>
                </a:xfrm>
                <a:prstGeom prst="can">
                  <a:avLst>
                    <a:gd name="adj" fmla="val 50826"/>
                  </a:avLst>
                </a:prstGeom>
                <a:gradFill rotWithShape="0">
                  <a:gsLst>
                    <a:gs pos="0">
                      <a:srgbClr val="764801"/>
                    </a:gs>
                    <a:gs pos="100000">
                      <a:srgbClr val="FE9B03"/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28792" name="Group 257"/>
                <p:cNvGrpSpPr>
                  <a:grpSpLocks/>
                </p:cNvGrpSpPr>
                <p:nvPr/>
              </p:nvGrpSpPr>
              <p:grpSpPr bwMode="auto">
                <a:xfrm>
                  <a:off x="1932" y="1863"/>
                  <a:ext cx="279" cy="81"/>
                  <a:chOff x="1470" y="1821"/>
                  <a:chExt cx="279" cy="93"/>
                </a:xfrm>
              </p:grpSpPr>
              <p:sp>
                <p:nvSpPr>
                  <p:cNvPr id="28793" name="Freeform 258"/>
                  <p:cNvSpPr>
                    <a:spLocks/>
                  </p:cNvSpPr>
                  <p:nvPr/>
                </p:nvSpPr>
                <p:spPr bwMode="auto">
                  <a:xfrm>
                    <a:off x="1476" y="1821"/>
                    <a:ext cx="273" cy="90"/>
                  </a:xfrm>
                  <a:custGeom>
                    <a:avLst/>
                    <a:gdLst>
                      <a:gd name="T0" fmla="*/ 0 w 273"/>
                      <a:gd name="T1" fmla="*/ 0 h 90"/>
                      <a:gd name="T2" fmla="*/ 60 w 273"/>
                      <a:gd name="T3" fmla="*/ 0 h 90"/>
                      <a:gd name="T4" fmla="*/ 198 w 273"/>
                      <a:gd name="T5" fmla="*/ 90 h 90"/>
                      <a:gd name="T6" fmla="*/ 273 w 273"/>
                      <a:gd name="T7" fmla="*/ 90 h 9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73"/>
                      <a:gd name="T13" fmla="*/ 0 h 90"/>
                      <a:gd name="T14" fmla="*/ 273 w 273"/>
                      <a:gd name="T15" fmla="*/ 90 h 9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73" h="90">
                        <a:moveTo>
                          <a:pt x="0" y="0"/>
                        </a:moveTo>
                        <a:lnTo>
                          <a:pt x="60" y="0"/>
                        </a:lnTo>
                        <a:lnTo>
                          <a:pt x="198" y="90"/>
                        </a:lnTo>
                        <a:lnTo>
                          <a:pt x="273" y="90"/>
                        </a:lnTo>
                      </a:path>
                    </a:pathLst>
                  </a:custGeom>
                  <a:gradFill rotWithShape="0">
                    <a:gsLst>
                      <a:gs pos="0">
                        <a:srgbClr val="764801"/>
                      </a:gs>
                      <a:gs pos="100000">
                        <a:srgbClr val="FE9B03"/>
                      </a:gs>
                    </a:gsLst>
                    <a:lin ang="5400000" scaled="1"/>
                  </a:gradFill>
                  <a:ln w="9525">
                    <a:solidFill>
                      <a:schemeClr val="bg1"/>
                    </a:solidFill>
                    <a:round/>
                    <a:headEnd type="triangle" w="med" len="med"/>
                    <a:tailEnd type="triangle" w="med" len="med"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8794" name="Freeform 259"/>
                  <p:cNvSpPr>
                    <a:spLocks/>
                  </p:cNvSpPr>
                  <p:nvPr/>
                </p:nvSpPr>
                <p:spPr bwMode="auto">
                  <a:xfrm flipV="1">
                    <a:off x="1470" y="1824"/>
                    <a:ext cx="273" cy="90"/>
                  </a:xfrm>
                  <a:custGeom>
                    <a:avLst/>
                    <a:gdLst>
                      <a:gd name="T0" fmla="*/ 0 w 273"/>
                      <a:gd name="T1" fmla="*/ 0 h 90"/>
                      <a:gd name="T2" fmla="*/ 60 w 273"/>
                      <a:gd name="T3" fmla="*/ 0 h 90"/>
                      <a:gd name="T4" fmla="*/ 198 w 273"/>
                      <a:gd name="T5" fmla="*/ 90 h 90"/>
                      <a:gd name="T6" fmla="*/ 273 w 273"/>
                      <a:gd name="T7" fmla="*/ 90 h 9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73"/>
                      <a:gd name="T13" fmla="*/ 0 h 90"/>
                      <a:gd name="T14" fmla="*/ 273 w 273"/>
                      <a:gd name="T15" fmla="*/ 90 h 9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73" h="90">
                        <a:moveTo>
                          <a:pt x="0" y="0"/>
                        </a:moveTo>
                        <a:lnTo>
                          <a:pt x="60" y="0"/>
                        </a:lnTo>
                        <a:lnTo>
                          <a:pt x="198" y="90"/>
                        </a:lnTo>
                        <a:lnTo>
                          <a:pt x="273" y="90"/>
                        </a:lnTo>
                      </a:path>
                    </a:pathLst>
                  </a:custGeom>
                  <a:gradFill rotWithShape="0">
                    <a:gsLst>
                      <a:gs pos="0">
                        <a:srgbClr val="764801"/>
                      </a:gs>
                      <a:gs pos="100000">
                        <a:srgbClr val="FE9B03"/>
                      </a:gs>
                    </a:gsLst>
                    <a:lin ang="5400000" scaled="1"/>
                  </a:gradFill>
                  <a:ln w="9525">
                    <a:solidFill>
                      <a:schemeClr val="bg1"/>
                    </a:solidFill>
                    <a:round/>
                    <a:headEnd type="triangle" w="med" len="med"/>
                    <a:tailEnd type="triangle" w="med" len="med"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8781" name="Text Box 260"/>
              <p:cNvSpPr txBox="1">
                <a:spLocks noChangeArrowheads="1"/>
              </p:cNvSpPr>
              <p:nvPr/>
            </p:nvSpPr>
            <p:spPr bwMode="auto">
              <a:xfrm>
                <a:off x="86" y="1488"/>
                <a:ext cx="256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dirty="0">
                    <a:latin typeface="Arial"/>
                  </a:rPr>
                  <a:t>A</a:t>
                </a:r>
              </a:p>
            </p:txBody>
          </p:sp>
          <p:sp>
            <p:nvSpPr>
              <p:cNvPr id="28782" name="Text Box 261"/>
              <p:cNvSpPr txBox="1">
                <a:spLocks noChangeArrowheads="1"/>
              </p:cNvSpPr>
              <p:nvPr/>
            </p:nvSpPr>
            <p:spPr bwMode="auto">
              <a:xfrm>
                <a:off x="86" y="2282"/>
                <a:ext cx="246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s-ES" dirty="0">
                    <a:latin typeface="Arial"/>
                  </a:rPr>
                  <a:t>B</a:t>
                </a:r>
                <a:endParaRPr lang="en-US" dirty="0">
                  <a:latin typeface="Arial"/>
                </a:endParaRPr>
              </a:p>
            </p:txBody>
          </p:sp>
          <p:sp>
            <p:nvSpPr>
              <p:cNvPr id="28783" name="Text Box 262"/>
              <p:cNvSpPr txBox="1">
                <a:spLocks noChangeArrowheads="1"/>
              </p:cNvSpPr>
              <p:nvPr/>
            </p:nvSpPr>
            <p:spPr bwMode="auto">
              <a:xfrm>
                <a:off x="86" y="2928"/>
                <a:ext cx="256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s-ES" dirty="0">
                    <a:latin typeface="Arial"/>
                  </a:rPr>
                  <a:t>C</a:t>
                </a:r>
                <a:endParaRPr lang="en-US" dirty="0">
                  <a:latin typeface="Arial"/>
                </a:endParaRPr>
              </a:p>
            </p:txBody>
          </p:sp>
          <p:sp>
            <p:nvSpPr>
              <p:cNvPr id="28784" name="Text Box 263"/>
              <p:cNvSpPr txBox="1">
                <a:spLocks noChangeArrowheads="1"/>
              </p:cNvSpPr>
              <p:nvPr/>
            </p:nvSpPr>
            <p:spPr bwMode="auto">
              <a:xfrm>
                <a:off x="1601" y="1299"/>
                <a:ext cx="364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s-ES" dirty="0">
                    <a:latin typeface="Arial"/>
                  </a:rPr>
                  <a:t>R1</a:t>
                </a:r>
                <a:endParaRPr lang="en-US" dirty="0">
                  <a:latin typeface="Arial"/>
                </a:endParaRPr>
              </a:p>
            </p:txBody>
          </p:sp>
          <p:sp>
            <p:nvSpPr>
              <p:cNvPr id="28785" name="Text Box 264"/>
              <p:cNvSpPr txBox="1">
                <a:spLocks noChangeArrowheads="1"/>
              </p:cNvSpPr>
              <p:nvPr/>
            </p:nvSpPr>
            <p:spPr bwMode="auto">
              <a:xfrm>
                <a:off x="1632" y="2832"/>
                <a:ext cx="364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s-ES" dirty="0">
                    <a:latin typeface="Arial"/>
                  </a:rPr>
                  <a:t>R2</a:t>
                </a:r>
                <a:endParaRPr lang="en-US" dirty="0">
                  <a:latin typeface="Arial"/>
                </a:endParaRPr>
              </a:p>
            </p:txBody>
          </p:sp>
          <p:sp>
            <p:nvSpPr>
              <p:cNvPr id="28786" name="Text Box 265"/>
              <p:cNvSpPr txBox="1">
                <a:spLocks noChangeArrowheads="1"/>
              </p:cNvSpPr>
              <p:nvPr/>
            </p:nvSpPr>
            <p:spPr bwMode="auto">
              <a:xfrm>
                <a:off x="3696" y="1440"/>
                <a:ext cx="364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s-ES" dirty="0">
                    <a:latin typeface="Arial"/>
                  </a:rPr>
                  <a:t>R4</a:t>
                </a:r>
                <a:endParaRPr lang="en-US" dirty="0">
                  <a:latin typeface="Arial"/>
                </a:endParaRPr>
              </a:p>
            </p:txBody>
          </p:sp>
          <p:sp>
            <p:nvSpPr>
              <p:cNvPr id="28787" name="Text Box 266"/>
              <p:cNvSpPr txBox="1">
                <a:spLocks noChangeArrowheads="1"/>
              </p:cNvSpPr>
              <p:nvPr/>
            </p:nvSpPr>
            <p:spPr bwMode="auto">
              <a:xfrm>
                <a:off x="5184" y="1440"/>
                <a:ext cx="25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s-ES" dirty="0">
                    <a:latin typeface="Arial"/>
                  </a:rPr>
                  <a:t>D</a:t>
                </a:r>
                <a:endParaRPr lang="en-US" dirty="0">
                  <a:latin typeface="Arial"/>
                </a:endParaRPr>
              </a:p>
            </p:txBody>
          </p:sp>
          <p:sp>
            <p:nvSpPr>
              <p:cNvPr id="28788" name="Text Box 267"/>
              <p:cNvSpPr txBox="1">
                <a:spLocks noChangeArrowheads="1"/>
              </p:cNvSpPr>
              <p:nvPr/>
            </p:nvSpPr>
            <p:spPr bwMode="auto">
              <a:xfrm>
                <a:off x="5232" y="2304"/>
                <a:ext cx="246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s-ES" dirty="0">
                    <a:latin typeface="Arial"/>
                  </a:rPr>
                  <a:t>E</a:t>
                </a:r>
                <a:endParaRPr lang="en-US" dirty="0">
                  <a:latin typeface="Arial"/>
                </a:endParaRPr>
              </a:p>
            </p:txBody>
          </p:sp>
          <p:sp>
            <p:nvSpPr>
              <p:cNvPr id="28789" name="Text Box 268"/>
              <p:cNvSpPr txBox="1">
                <a:spLocks noChangeArrowheads="1"/>
              </p:cNvSpPr>
              <p:nvPr/>
            </p:nvSpPr>
            <p:spPr bwMode="auto">
              <a:xfrm>
                <a:off x="5136" y="3168"/>
                <a:ext cx="233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s-ES" dirty="0">
                    <a:latin typeface="Arial"/>
                  </a:rPr>
                  <a:t>F</a:t>
                </a:r>
                <a:endParaRPr lang="en-US" dirty="0">
                  <a:latin typeface="Arial"/>
                </a:endParaRPr>
              </a:p>
            </p:txBody>
          </p:sp>
          <p:sp>
            <p:nvSpPr>
              <p:cNvPr id="28790" name="Text Box 269"/>
              <p:cNvSpPr txBox="1">
                <a:spLocks noChangeArrowheads="1"/>
              </p:cNvSpPr>
              <p:nvPr/>
            </p:nvSpPr>
            <p:spPr bwMode="auto">
              <a:xfrm>
                <a:off x="3696" y="3069"/>
                <a:ext cx="364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s-ES" dirty="0">
                    <a:latin typeface="Arial"/>
                  </a:rPr>
                  <a:t>R5</a:t>
                </a:r>
                <a:endParaRPr lang="en-US" dirty="0">
                  <a:latin typeface="Arial"/>
                </a:endParaRPr>
              </a:p>
            </p:txBody>
          </p:sp>
        </p:grpSp>
      </p:grpSp>
      <p:grpSp>
        <p:nvGrpSpPr>
          <p:cNvPr id="28677" name="Group 270"/>
          <p:cNvGrpSpPr>
            <a:grpSpLocks/>
          </p:cNvGrpSpPr>
          <p:nvPr/>
        </p:nvGrpSpPr>
        <p:grpSpPr bwMode="auto">
          <a:xfrm>
            <a:off x="2819400" y="4419600"/>
            <a:ext cx="2971800" cy="2114550"/>
            <a:chOff x="1776" y="2784"/>
            <a:chExt cx="1872" cy="1332"/>
          </a:xfrm>
        </p:grpSpPr>
        <p:sp>
          <p:nvSpPr>
            <p:cNvPr id="28737" name="Rectangle 271"/>
            <p:cNvSpPr>
              <a:spLocks noChangeArrowheads="1"/>
            </p:cNvSpPr>
            <p:nvPr/>
          </p:nvSpPr>
          <p:spPr bwMode="auto">
            <a:xfrm>
              <a:off x="2793" y="3867"/>
              <a:ext cx="855" cy="249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charset="2"/>
                <a:buNone/>
              </a:pPr>
              <a:r>
                <a:rPr lang="es-ES" sz="1800" dirty="0">
                  <a:solidFill>
                    <a:schemeClr val="bg2"/>
                  </a:solidFill>
                  <a:latin typeface="Arial"/>
                </a:rPr>
                <a:t>R5</a:t>
              </a:r>
              <a:endParaRPr lang="en-US" sz="1800" dirty="0">
                <a:solidFill>
                  <a:schemeClr val="bg2"/>
                </a:solidFill>
                <a:latin typeface="Arial"/>
              </a:endParaRPr>
            </a:p>
          </p:txBody>
        </p:sp>
        <p:sp>
          <p:nvSpPr>
            <p:cNvPr id="28738" name="Rectangle 272"/>
            <p:cNvSpPr>
              <a:spLocks noChangeArrowheads="1"/>
            </p:cNvSpPr>
            <p:nvPr/>
          </p:nvSpPr>
          <p:spPr bwMode="auto">
            <a:xfrm>
              <a:off x="1776" y="3867"/>
              <a:ext cx="1017" cy="249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charset="2"/>
                <a:buNone/>
              </a:pPr>
              <a:r>
                <a:rPr lang="es-ES" sz="1800" dirty="0">
                  <a:solidFill>
                    <a:schemeClr val="bg2"/>
                  </a:solidFill>
                  <a:latin typeface="Arial"/>
                </a:rPr>
                <a:t>F</a:t>
              </a:r>
              <a:endParaRPr lang="en-US" sz="1800" dirty="0">
                <a:solidFill>
                  <a:schemeClr val="bg2"/>
                </a:solidFill>
                <a:latin typeface="Arial"/>
              </a:endParaRPr>
            </a:p>
          </p:txBody>
        </p:sp>
        <p:sp>
          <p:nvSpPr>
            <p:cNvPr id="28739" name="Rectangle 273"/>
            <p:cNvSpPr>
              <a:spLocks noChangeArrowheads="1"/>
            </p:cNvSpPr>
            <p:nvPr/>
          </p:nvSpPr>
          <p:spPr bwMode="auto">
            <a:xfrm>
              <a:off x="2793" y="3618"/>
              <a:ext cx="855" cy="249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charset="2"/>
                <a:buNone/>
              </a:pPr>
              <a:r>
                <a:rPr lang="es-ES" sz="1800" dirty="0">
                  <a:solidFill>
                    <a:schemeClr val="bg2"/>
                  </a:solidFill>
                  <a:latin typeface="Arial"/>
                </a:rPr>
                <a:t>R3</a:t>
              </a:r>
              <a:endParaRPr lang="en-US" sz="1800" dirty="0">
                <a:solidFill>
                  <a:schemeClr val="bg2"/>
                </a:solidFill>
                <a:latin typeface="Arial"/>
              </a:endParaRPr>
            </a:p>
          </p:txBody>
        </p:sp>
        <p:sp>
          <p:nvSpPr>
            <p:cNvPr id="28740" name="Rectangle 274"/>
            <p:cNvSpPr>
              <a:spLocks noChangeArrowheads="1"/>
            </p:cNvSpPr>
            <p:nvPr/>
          </p:nvSpPr>
          <p:spPr bwMode="auto">
            <a:xfrm>
              <a:off x="1776" y="3618"/>
              <a:ext cx="1017" cy="249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charset="2"/>
                <a:buNone/>
              </a:pPr>
              <a:r>
                <a:rPr lang="es-ES" sz="1800" dirty="0">
                  <a:solidFill>
                    <a:schemeClr val="bg2"/>
                  </a:solidFill>
                  <a:latin typeface="Arial"/>
                </a:rPr>
                <a:t>E</a:t>
              </a:r>
              <a:endParaRPr lang="en-US" sz="1800" dirty="0">
                <a:solidFill>
                  <a:schemeClr val="bg2"/>
                </a:solidFill>
                <a:latin typeface="Arial"/>
              </a:endParaRPr>
            </a:p>
          </p:txBody>
        </p:sp>
        <p:sp>
          <p:nvSpPr>
            <p:cNvPr id="28741" name="Rectangle 275"/>
            <p:cNvSpPr>
              <a:spLocks noChangeArrowheads="1"/>
            </p:cNvSpPr>
            <p:nvPr/>
          </p:nvSpPr>
          <p:spPr bwMode="auto">
            <a:xfrm>
              <a:off x="2793" y="3369"/>
              <a:ext cx="855" cy="249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charset="2"/>
                <a:buNone/>
              </a:pPr>
              <a:r>
                <a:rPr lang="es-ES" sz="1800" dirty="0">
                  <a:solidFill>
                    <a:schemeClr val="bg2"/>
                  </a:solidFill>
                  <a:latin typeface="Arial"/>
                </a:rPr>
                <a:t>R3</a:t>
              </a:r>
              <a:endParaRPr lang="en-US" sz="1800" dirty="0">
                <a:solidFill>
                  <a:schemeClr val="bg2"/>
                </a:solidFill>
                <a:latin typeface="Arial"/>
              </a:endParaRPr>
            </a:p>
          </p:txBody>
        </p:sp>
        <p:sp>
          <p:nvSpPr>
            <p:cNvPr id="28742" name="Rectangle 276"/>
            <p:cNvSpPr>
              <a:spLocks noChangeArrowheads="1"/>
            </p:cNvSpPr>
            <p:nvPr/>
          </p:nvSpPr>
          <p:spPr bwMode="auto">
            <a:xfrm>
              <a:off x="1776" y="3369"/>
              <a:ext cx="1017" cy="249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charset="2"/>
                <a:buNone/>
              </a:pPr>
              <a:r>
                <a:rPr lang="es-ES" sz="1800" dirty="0">
                  <a:solidFill>
                    <a:schemeClr val="bg2"/>
                  </a:solidFill>
                  <a:latin typeface="Arial"/>
                </a:rPr>
                <a:t>D</a:t>
              </a:r>
              <a:endParaRPr lang="en-US" sz="1800" dirty="0">
                <a:solidFill>
                  <a:schemeClr val="bg2"/>
                </a:solidFill>
                <a:latin typeface="Arial"/>
              </a:endParaRPr>
            </a:p>
          </p:txBody>
        </p:sp>
        <p:sp>
          <p:nvSpPr>
            <p:cNvPr id="28743" name="Rectangle 277"/>
            <p:cNvSpPr>
              <a:spLocks noChangeArrowheads="1"/>
            </p:cNvSpPr>
            <p:nvPr/>
          </p:nvSpPr>
          <p:spPr bwMode="auto">
            <a:xfrm>
              <a:off x="2793" y="3120"/>
              <a:ext cx="855" cy="249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charset="2"/>
                <a:buNone/>
              </a:pPr>
              <a:r>
                <a:rPr lang="es-ES" sz="1800" dirty="0" err="1">
                  <a:solidFill>
                    <a:schemeClr val="bg2"/>
                  </a:solidFill>
                  <a:latin typeface="Arial"/>
                </a:rPr>
                <a:t>Next</a:t>
              </a:r>
              <a:r>
                <a:rPr lang="es-ES" sz="1800" dirty="0">
                  <a:solidFill>
                    <a:schemeClr val="bg2"/>
                  </a:solidFill>
                  <a:latin typeface="Arial"/>
                </a:rPr>
                <a:t> Hop</a:t>
              </a:r>
              <a:endParaRPr lang="en-US" sz="1800" dirty="0">
                <a:solidFill>
                  <a:schemeClr val="bg2"/>
                </a:solidFill>
                <a:latin typeface="Arial"/>
              </a:endParaRPr>
            </a:p>
          </p:txBody>
        </p:sp>
        <p:sp>
          <p:nvSpPr>
            <p:cNvPr id="28744" name="Rectangle 278"/>
            <p:cNvSpPr>
              <a:spLocks noChangeArrowheads="1"/>
            </p:cNvSpPr>
            <p:nvPr/>
          </p:nvSpPr>
          <p:spPr bwMode="auto">
            <a:xfrm>
              <a:off x="1776" y="3120"/>
              <a:ext cx="1017" cy="249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charset="2"/>
                <a:buNone/>
              </a:pPr>
              <a:r>
                <a:rPr lang="es-ES" sz="1800" dirty="0" err="1">
                  <a:solidFill>
                    <a:schemeClr val="bg2"/>
                  </a:solidFill>
                  <a:latin typeface="Arial"/>
                </a:rPr>
                <a:t>Destination</a:t>
              </a:r>
              <a:endParaRPr lang="en-US" sz="1800" dirty="0">
                <a:solidFill>
                  <a:schemeClr val="bg2"/>
                </a:solidFill>
                <a:latin typeface="Arial"/>
              </a:endParaRPr>
            </a:p>
          </p:txBody>
        </p:sp>
        <p:sp>
          <p:nvSpPr>
            <p:cNvPr id="28745" name="Line 279"/>
            <p:cNvSpPr>
              <a:spLocks noChangeShapeType="1"/>
            </p:cNvSpPr>
            <p:nvPr/>
          </p:nvSpPr>
          <p:spPr bwMode="auto">
            <a:xfrm>
              <a:off x="1776" y="3120"/>
              <a:ext cx="1872" cy="0"/>
            </a:xfrm>
            <a:prstGeom prst="line">
              <a:avLst/>
            </a:prstGeom>
            <a:noFill/>
            <a:ln w="28575" cap="sq">
              <a:solidFill>
                <a:schemeClr val="folHlink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46" name="Line 280"/>
            <p:cNvSpPr>
              <a:spLocks noChangeShapeType="1"/>
            </p:cNvSpPr>
            <p:nvPr/>
          </p:nvSpPr>
          <p:spPr bwMode="auto">
            <a:xfrm>
              <a:off x="1776" y="3369"/>
              <a:ext cx="1872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47" name="Line 281"/>
            <p:cNvSpPr>
              <a:spLocks noChangeShapeType="1"/>
            </p:cNvSpPr>
            <p:nvPr/>
          </p:nvSpPr>
          <p:spPr bwMode="auto">
            <a:xfrm>
              <a:off x="1776" y="3618"/>
              <a:ext cx="1872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48" name="Line 282"/>
            <p:cNvSpPr>
              <a:spLocks noChangeShapeType="1"/>
            </p:cNvSpPr>
            <p:nvPr/>
          </p:nvSpPr>
          <p:spPr bwMode="auto">
            <a:xfrm>
              <a:off x="1776" y="3867"/>
              <a:ext cx="1872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49" name="Line 283"/>
            <p:cNvSpPr>
              <a:spLocks noChangeShapeType="1"/>
            </p:cNvSpPr>
            <p:nvPr/>
          </p:nvSpPr>
          <p:spPr bwMode="auto">
            <a:xfrm>
              <a:off x="1776" y="4116"/>
              <a:ext cx="1872" cy="0"/>
            </a:xfrm>
            <a:prstGeom prst="line">
              <a:avLst/>
            </a:prstGeom>
            <a:noFill/>
            <a:ln w="28575" cap="sq">
              <a:solidFill>
                <a:schemeClr val="folHlink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50" name="Line 284"/>
            <p:cNvSpPr>
              <a:spLocks noChangeShapeType="1"/>
            </p:cNvSpPr>
            <p:nvPr/>
          </p:nvSpPr>
          <p:spPr bwMode="auto">
            <a:xfrm>
              <a:off x="1776" y="3120"/>
              <a:ext cx="0" cy="996"/>
            </a:xfrm>
            <a:prstGeom prst="line">
              <a:avLst/>
            </a:prstGeom>
            <a:noFill/>
            <a:ln w="28575" cap="sq">
              <a:solidFill>
                <a:schemeClr val="folHlink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51" name="Line 285"/>
            <p:cNvSpPr>
              <a:spLocks noChangeShapeType="1"/>
            </p:cNvSpPr>
            <p:nvPr/>
          </p:nvSpPr>
          <p:spPr bwMode="auto">
            <a:xfrm>
              <a:off x="2793" y="3120"/>
              <a:ext cx="0" cy="996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52" name="Line 286"/>
            <p:cNvSpPr>
              <a:spLocks noChangeShapeType="1"/>
            </p:cNvSpPr>
            <p:nvPr/>
          </p:nvSpPr>
          <p:spPr bwMode="auto">
            <a:xfrm>
              <a:off x="3648" y="3120"/>
              <a:ext cx="0" cy="249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53" name="Line 287"/>
            <p:cNvSpPr>
              <a:spLocks noChangeShapeType="1"/>
            </p:cNvSpPr>
            <p:nvPr/>
          </p:nvSpPr>
          <p:spPr bwMode="auto">
            <a:xfrm>
              <a:off x="3648" y="3369"/>
              <a:ext cx="0" cy="747"/>
            </a:xfrm>
            <a:prstGeom prst="line">
              <a:avLst/>
            </a:prstGeom>
            <a:noFill/>
            <a:ln w="28575" cap="sq">
              <a:solidFill>
                <a:schemeClr val="folHlink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54" name="Freeform 288"/>
            <p:cNvSpPr>
              <a:spLocks/>
            </p:cNvSpPr>
            <p:nvPr/>
          </p:nvSpPr>
          <p:spPr bwMode="auto">
            <a:xfrm>
              <a:off x="1776" y="2784"/>
              <a:ext cx="1872" cy="336"/>
            </a:xfrm>
            <a:custGeom>
              <a:avLst/>
              <a:gdLst>
                <a:gd name="T0" fmla="*/ 48 w 1872"/>
                <a:gd name="T1" fmla="*/ 0 h 336"/>
                <a:gd name="T2" fmla="*/ 0 w 1872"/>
                <a:gd name="T3" fmla="*/ 336 h 336"/>
                <a:gd name="T4" fmla="*/ 1872 w 1872"/>
                <a:gd name="T5" fmla="*/ 336 h 336"/>
                <a:gd name="T6" fmla="*/ 240 w 1872"/>
                <a:gd name="T7" fmla="*/ 0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72"/>
                <a:gd name="T13" fmla="*/ 0 h 336"/>
                <a:gd name="T14" fmla="*/ 1872 w 1872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72" h="336">
                  <a:moveTo>
                    <a:pt x="48" y="0"/>
                  </a:moveTo>
                  <a:lnTo>
                    <a:pt x="0" y="336"/>
                  </a:lnTo>
                  <a:lnTo>
                    <a:pt x="1872" y="336"/>
                  </a:lnTo>
                  <a:lnTo>
                    <a:pt x="24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 w="28575" cap="rnd">
              <a:solidFill>
                <a:schemeClr val="folHlink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8770" name="Group 289"/>
          <p:cNvGrpSpPr>
            <a:grpSpLocks/>
          </p:cNvGrpSpPr>
          <p:nvPr/>
        </p:nvGrpSpPr>
        <p:grpSpPr bwMode="auto">
          <a:xfrm rot="3523642">
            <a:off x="2823369" y="3806031"/>
            <a:ext cx="515938" cy="828675"/>
            <a:chOff x="2039" y="1836"/>
            <a:chExt cx="325" cy="522"/>
          </a:xfrm>
        </p:grpSpPr>
        <p:sp>
          <p:nvSpPr>
            <p:cNvPr id="28734" name="Rectangle 290"/>
            <p:cNvSpPr>
              <a:spLocks noChangeArrowheads="1"/>
            </p:cNvSpPr>
            <p:nvPr/>
          </p:nvSpPr>
          <p:spPr bwMode="auto">
            <a:xfrm rot="-3488662">
              <a:off x="1908" y="2083"/>
              <a:ext cx="406" cy="144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35" name="Rectangle 291"/>
            <p:cNvSpPr>
              <a:spLocks noChangeArrowheads="1"/>
            </p:cNvSpPr>
            <p:nvPr/>
          </p:nvSpPr>
          <p:spPr bwMode="auto">
            <a:xfrm rot="-3488662">
              <a:off x="2194" y="1867"/>
              <a:ext cx="101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36" name="Text Box 292"/>
            <p:cNvSpPr txBox="1">
              <a:spLocks noChangeArrowheads="1"/>
            </p:cNvSpPr>
            <p:nvPr/>
          </p:nvSpPr>
          <p:spPr bwMode="auto">
            <a:xfrm rot="-3891682">
              <a:off x="2154" y="1834"/>
              <a:ext cx="2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1" hangingPunct="1"/>
              <a:r>
                <a:rPr lang="en-US" sz="1600" dirty="0">
                  <a:latin typeface="Arial"/>
                </a:rPr>
                <a:t>D</a:t>
              </a:r>
            </a:p>
          </p:txBody>
        </p:sp>
      </p:grpSp>
      <p:grpSp>
        <p:nvGrpSpPr>
          <p:cNvPr id="28771" name="Group 358"/>
          <p:cNvGrpSpPr>
            <a:grpSpLocks/>
          </p:cNvGrpSpPr>
          <p:nvPr/>
        </p:nvGrpSpPr>
        <p:grpSpPr bwMode="auto">
          <a:xfrm>
            <a:off x="76200" y="1976438"/>
            <a:ext cx="8497888" cy="4957762"/>
            <a:chOff x="0" y="1245"/>
            <a:chExt cx="5353" cy="3123"/>
          </a:xfrm>
        </p:grpSpPr>
        <p:sp>
          <p:nvSpPr>
            <p:cNvPr id="28680" name="Rectangle 302"/>
            <p:cNvSpPr>
              <a:spLocks noChangeArrowheads="1"/>
            </p:cNvSpPr>
            <p:nvPr/>
          </p:nvSpPr>
          <p:spPr bwMode="auto">
            <a:xfrm>
              <a:off x="0" y="1245"/>
              <a:ext cx="5353" cy="3123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8681" name="Group 357"/>
            <p:cNvGrpSpPr>
              <a:grpSpLocks/>
            </p:cNvGrpSpPr>
            <p:nvPr/>
          </p:nvGrpSpPr>
          <p:grpSpPr bwMode="auto">
            <a:xfrm>
              <a:off x="96" y="1578"/>
              <a:ext cx="4464" cy="2742"/>
              <a:chOff x="10" y="4218"/>
              <a:chExt cx="4464" cy="2742"/>
            </a:xfrm>
          </p:grpSpPr>
          <p:sp>
            <p:nvSpPr>
              <p:cNvPr id="28682" name="Line 305"/>
              <p:cNvSpPr>
                <a:spLocks noChangeShapeType="1"/>
              </p:cNvSpPr>
              <p:nvPr/>
            </p:nvSpPr>
            <p:spPr bwMode="auto">
              <a:xfrm flipV="1">
                <a:off x="4048" y="4350"/>
                <a:ext cx="426" cy="24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28683" name="Group 306"/>
              <p:cNvGrpSpPr>
                <a:grpSpLocks/>
              </p:cNvGrpSpPr>
              <p:nvPr/>
            </p:nvGrpSpPr>
            <p:grpSpPr bwMode="auto">
              <a:xfrm>
                <a:off x="10" y="4474"/>
                <a:ext cx="4130" cy="2486"/>
                <a:chOff x="96" y="1786"/>
                <a:chExt cx="4130" cy="2486"/>
              </a:xfrm>
            </p:grpSpPr>
            <p:sp>
              <p:nvSpPr>
                <p:cNvPr id="28686" name="Rectangle 307"/>
                <p:cNvSpPr>
                  <a:spLocks noChangeArrowheads="1"/>
                </p:cNvSpPr>
                <p:nvPr/>
              </p:nvSpPr>
              <p:spPr bwMode="auto">
                <a:xfrm>
                  <a:off x="96" y="1786"/>
                  <a:ext cx="4038" cy="2486"/>
                </a:xfrm>
                <a:prstGeom prst="rect">
                  <a:avLst/>
                </a:prstGeom>
                <a:solidFill>
                  <a:schemeClr val="bg1">
                    <a:alpha val="50195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28687" name="Group 308"/>
                <p:cNvGrpSpPr>
                  <a:grpSpLocks/>
                </p:cNvGrpSpPr>
                <p:nvPr/>
              </p:nvGrpSpPr>
              <p:grpSpPr bwMode="auto">
                <a:xfrm>
                  <a:off x="97" y="1786"/>
                  <a:ext cx="4129" cy="2345"/>
                  <a:chOff x="97" y="1786"/>
                  <a:chExt cx="4129" cy="2345"/>
                </a:xfrm>
              </p:grpSpPr>
              <p:sp>
                <p:nvSpPr>
                  <p:cNvPr id="28688" name="Rectangle 309"/>
                  <p:cNvSpPr>
                    <a:spLocks noChangeArrowheads="1"/>
                  </p:cNvSpPr>
                  <p:nvPr/>
                </p:nvSpPr>
                <p:spPr bwMode="auto">
                  <a:xfrm>
                    <a:off x="2528" y="1786"/>
                    <a:ext cx="248" cy="199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pPr>
                      <a:spcBef>
                        <a:spcPct val="20000"/>
                      </a:spcBef>
                      <a:buClr>
                        <a:srgbClr val="000099"/>
                      </a:buClr>
                      <a:buSzPct val="75000"/>
                      <a:buFont typeface="Wingdings" charset="2"/>
                      <a:buNone/>
                    </a:pPr>
                    <a:endParaRPr lang="en-US" sz="1600" dirty="0">
                      <a:latin typeface="Arial"/>
                    </a:endParaRPr>
                  </a:p>
                </p:txBody>
              </p:sp>
              <p:sp>
                <p:nvSpPr>
                  <p:cNvPr id="28689" name="Rectangle 310"/>
                  <p:cNvSpPr>
                    <a:spLocks noChangeArrowheads="1"/>
                  </p:cNvSpPr>
                  <p:nvPr/>
                </p:nvSpPr>
                <p:spPr bwMode="auto">
                  <a:xfrm>
                    <a:off x="2776" y="1786"/>
                    <a:ext cx="440" cy="199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pPr>
                      <a:spcBef>
                        <a:spcPct val="20000"/>
                      </a:spcBef>
                      <a:buClr>
                        <a:srgbClr val="000099"/>
                      </a:buClr>
                      <a:buSzPct val="75000"/>
                      <a:buFont typeface="Wingdings" charset="2"/>
                      <a:buNone/>
                    </a:pPr>
                    <a:endParaRPr lang="en-US" sz="1600" dirty="0">
                      <a:latin typeface="Arial"/>
                    </a:endParaRPr>
                  </a:p>
                </p:txBody>
              </p:sp>
              <p:sp>
                <p:nvSpPr>
                  <p:cNvPr id="28690" name="Rectangle 311"/>
                  <p:cNvSpPr>
                    <a:spLocks noChangeArrowheads="1"/>
                  </p:cNvSpPr>
                  <p:nvPr/>
                </p:nvSpPr>
                <p:spPr bwMode="auto">
                  <a:xfrm>
                    <a:off x="1840" y="1786"/>
                    <a:ext cx="459" cy="199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pPr algn="r">
                      <a:spcBef>
                        <a:spcPct val="20000"/>
                      </a:spcBef>
                      <a:buClr>
                        <a:srgbClr val="000099"/>
                      </a:buClr>
                      <a:buSzPct val="75000"/>
                      <a:buFont typeface="Wingdings" charset="2"/>
                      <a:buNone/>
                    </a:pPr>
                    <a:r>
                      <a:rPr lang="es-ES" sz="1600" dirty="0">
                        <a:latin typeface="Arial"/>
                      </a:rPr>
                      <a:t>16</a:t>
                    </a:r>
                    <a:endParaRPr lang="en-US" sz="1600" dirty="0">
                      <a:latin typeface="Arial"/>
                    </a:endParaRPr>
                  </a:p>
                </p:txBody>
              </p:sp>
              <p:sp>
                <p:nvSpPr>
                  <p:cNvPr id="28691" name="Rectangle 312"/>
                  <p:cNvSpPr>
                    <a:spLocks noChangeArrowheads="1"/>
                  </p:cNvSpPr>
                  <p:nvPr/>
                </p:nvSpPr>
                <p:spPr bwMode="auto">
                  <a:xfrm>
                    <a:off x="3675" y="1786"/>
                    <a:ext cx="459" cy="199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pPr algn="r">
                      <a:spcBef>
                        <a:spcPct val="20000"/>
                      </a:spcBef>
                      <a:buClr>
                        <a:srgbClr val="000099"/>
                      </a:buClr>
                      <a:buSzPct val="75000"/>
                      <a:buFont typeface="Wingdings" charset="2"/>
                      <a:buNone/>
                    </a:pPr>
                    <a:r>
                      <a:rPr lang="es-ES" sz="1800" dirty="0">
                        <a:latin typeface="Arial"/>
                      </a:rPr>
                      <a:t>32</a:t>
                    </a:r>
                    <a:endParaRPr lang="en-US" sz="1800" dirty="0">
                      <a:latin typeface="Arial"/>
                    </a:endParaRPr>
                  </a:p>
                </p:txBody>
              </p:sp>
              <p:sp>
                <p:nvSpPr>
                  <p:cNvPr id="28692" name="Rectangle 313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1786"/>
                    <a:ext cx="459" cy="199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pPr>
                      <a:spcBef>
                        <a:spcPct val="20000"/>
                      </a:spcBef>
                      <a:buClr>
                        <a:srgbClr val="000099"/>
                      </a:buClr>
                      <a:buSzPct val="75000"/>
                      <a:buFont typeface="Wingdings" charset="2"/>
                      <a:buNone/>
                    </a:pPr>
                    <a:endParaRPr lang="en-US" sz="1600" dirty="0">
                      <a:latin typeface="Arial"/>
                    </a:endParaRPr>
                  </a:p>
                </p:txBody>
              </p:sp>
              <p:sp>
                <p:nvSpPr>
                  <p:cNvPr id="28693" name="Rectangle 314"/>
                  <p:cNvSpPr>
                    <a:spLocks noChangeArrowheads="1"/>
                  </p:cNvSpPr>
                  <p:nvPr/>
                </p:nvSpPr>
                <p:spPr bwMode="auto">
                  <a:xfrm>
                    <a:off x="693" y="1786"/>
                    <a:ext cx="229" cy="199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pPr algn="r">
                      <a:spcBef>
                        <a:spcPct val="20000"/>
                      </a:spcBef>
                      <a:buClr>
                        <a:srgbClr val="000099"/>
                      </a:buClr>
                      <a:buSzPct val="75000"/>
                      <a:buFont typeface="Wingdings" charset="2"/>
                      <a:buNone/>
                    </a:pPr>
                    <a:r>
                      <a:rPr lang="es-ES" sz="1600" dirty="0">
                        <a:latin typeface="Arial"/>
                      </a:rPr>
                      <a:t>4</a:t>
                    </a:r>
                    <a:endParaRPr lang="en-US" sz="1600" dirty="0">
                      <a:latin typeface="Arial"/>
                    </a:endParaRPr>
                  </a:p>
                </p:txBody>
              </p:sp>
              <p:sp>
                <p:nvSpPr>
                  <p:cNvPr id="28694" name="Rectangle 315"/>
                  <p:cNvSpPr>
                    <a:spLocks noChangeArrowheads="1"/>
                  </p:cNvSpPr>
                  <p:nvPr/>
                </p:nvSpPr>
                <p:spPr bwMode="auto">
                  <a:xfrm>
                    <a:off x="1151" y="1786"/>
                    <a:ext cx="230" cy="199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pPr>
                      <a:spcBef>
                        <a:spcPct val="20000"/>
                      </a:spcBef>
                      <a:buClr>
                        <a:srgbClr val="000099"/>
                      </a:buClr>
                      <a:buSzPct val="75000"/>
                      <a:buFont typeface="Wingdings" charset="2"/>
                      <a:buNone/>
                    </a:pPr>
                    <a:endParaRPr lang="en-US" sz="1600" dirty="0">
                      <a:latin typeface="Arial"/>
                    </a:endParaRPr>
                  </a:p>
                </p:txBody>
              </p:sp>
              <p:sp>
                <p:nvSpPr>
                  <p:cNvPr id="28695" name="Rectangle 316"/>
                  <p:cNvSpPr>
                    <a:spLocks noChangeArrowheads="1"/>
                  </p:cNvSpPr>
                  <p:nvPr/>
                </p:nvSpPr>
                <p:spPr bwMode="auto">
                  <a:xfrm>
                    <a:off x="2299" y="1786"/>
                    <a:ext cx="229" cy="199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pPr>
                      <a:spcBef>
                        <a:spcPct val="20000"/>
                      </a:spcBef>
                      <a:buClr>
                        <a:srgbClr val="000099"/>
                      </a:buClr>
                      <a:buSzPct val="75000"/>
                      <a:buFont typeface="Wingdings" charset="2"/>
                      <a:buNone/>
                    </a:pPr>
                    <a:endParaRPr lang="en-US" sz="1600" dirty="0">
                      <a:latin typeface="Arial"/>
                    </a:endParaRPr>
                  </a:p>
                </p:txBody>
              </p:sp>
              <p:sp>
                <p:nvSpPr>
                  <p:cNvPr id="28696" name="Rectangle 317"/>
                  <p:cNvSpPr>
                    <a:spLocks noChangeArrowheads="1"/>
                  </p:cNvSpPr>
                  <p:nvPr/>
                </p:nvSpPr>
                <p:spPr bwMode="auto">
                  <a:xfrm>
                    <a:off x="1381" y="1786"/>
                    <a:ext cx="459" cy="199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pPr>
                      <a:spcBef>
                        <a:spcPct val="20000"/>
                      </a:spcBef>
                      <a:buClr>
                        <a:srgbClr val="000099"/>
                      </a:buClr>
                      <a:buSzPct val="75000"/>
                      <a:buFont typeface="Wingdings" charset="2"/>
                      <a:buNone/>
                    </a:pPr>
                    <a:endParaRPr lang="en-US" sz="1600" dirty="0">
                      <a:latin typeface="Arial"/>
                    </a:endParaRPr>
                  </a:p>
                </p:txBody>
              </p:sp>
              <p:sp>
                <p:nvSpPr>
                  <p:cNvPr id="28697" name="Rectangle 318"/>
                  <p:cNvSpPr>
                    <a:spLocks noChangeArrowheads="1"/>
                  </p:cNvSpPr>
                  <p:nvPr/>
                </p:nvSpPr>
                <p:spPr bwMode="auto">
                  <a:xfrm>
                    <a:off x="922" y="1786"/>
                    <a:ext cx="229" cy="199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pPr>
                      <a:spcBef>
                        <a:spcPct val="20000"/>
                      </a:spcBef>
                      <a:buClr>
                        <a:srgbClr val="000099"/>
                      </a:buClr>
                      <a:buSzPct val="75000"/>
                      <a:buFont typeface="Wingdings" charset="2"/>
                      <a:buNone/>
                    </a:pPr>
                    <a:endParaRPr lang="en-US" sz="1600" dirty="0">
                      <a:latin typeface="Arial"/>
                    </a:endParaRPr>
                  </a:p>
                </p:txBody>
              </p:sp>
              <p:sp>
                <p:nvSpPr>
                  <p:cNvPr id="28698" name="Rectangle 319"/>
                  <p:cNvSpPr>
                    <a:spLocks noChangeArrowheads="1"/>
                  </p:cNvSpPr>
                  <p:nvPr/>
                </p:nvSpPr>
                <p:spPr bwMode="auto">
                  <a:xfrm>
                    <a:off x="463" y="1786"/>
                    <a:ext cx="230" cy="199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pPr>
                      <a:spcBef>
                        <a:spcPct val="20000"/>
                      </a:spcBef>
                      <a:buClr>
                        <a:srgbClr val="000099"/>
                      </a:buClr>
                      <a:buSzPct val="75000"/>
                      <a:buFont typeface="Wingdings" charset="2"/>
                      <a:buNone/>
                    </a:pPr>
                    <a:r>
                      <a:rPr lang="es-ES" sz="1600" dirty="0">
                        <a:latin typeface="Arial"/>
                      </a:rPr>
                      <a:t>1</a:t>
                    </a:r>
                    <a:endParaRPr lang="en-US" sz="1600" dirty="0">
                      <a:latin typeface="Arial"/>
                    </a:endParaRPr>
                  </a:p>
                </p:txBody>
              </p:sp>
              <p:sp>
                <p:nvSpPr>
                  <p:cNvPr id="28699" name="Rectangle 320"/>
                  <p:cNvSpPr>
                    <a:spLocks noChangeArrowheads="1"/>
                  </p:cNvSpPr>
                  <p:nvPr/>
                </p:nvSpPr>
                <p:spPr bwMode="auto">
                  <a:xfrm>
                    <a:off x="463" y="3653"/>
                    <a:ext cx="3671" cy="478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 algn="ctr">
                      <a:spcBef>
                        <a:spcPct val="20000"/>
                      </a:spcBef>
                      <a:buClr>
                        <a:srgbClr val="000099"/>
                      </a:buClr>
                      <a:buSzPct val="75000"/>
                      <a:buFont typeface="Wingdings" charset="2"/>
                      <a:buNone/>
                    </a:pPr>
                    <a:r>
                      <a:rPr lang="es-ES" sz="1800" dirty="0">
                        <a:latin typeface="Arial"/>
                      </a:rPr>
                      <a:t>Data</a:t>
                    </a:r>
                    <a:endParaRPr lang="en-US" sz="1800" dirty="0">
                      <a:latin typeface="Arial"/>
                    </a:endParaRPr>
                  </a:p>
                </p:txBody>
              </p:sp>
              <p:sp>
                <p:nvSpPr>
                  <p:cNvPr id="28700" name="Rectangle 321"/>
                  <p:cNvSpPr>
                    <a:spLocks noChangeArrowheads="1"/>
                  </p:cNvSpPr>
                  <p:nvPr/>
                </p:nvSpPr>
                <p:spPr bwMode="auto">
                  <a:xfrm>
                    <a:off x="463" y="3375"/>
                    <a:ext cx="3671" cy="278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 algn="ctr">
                      <a:spcBef>
                        <a:spcPct val="20000"/>
                      </a:spcBef>
                      <a:buClr>
                        <a:srgbClr val="000099"/>
                      </a:buClr>
                      <a:buSzPct val="75000"/>
                      <a:buFont typeface="Wingdings" charset="2"/>
                      <a:buNone/>
                    </a:pPr>
                    <a:r>
                      <a:rPr lang="es-ES" sz="1800" dirty="0" err="1">
                        <a:latin typeface="Arial"/>
                      </a:rPr>
                      <a:t>Options</a:t>
                    </a:r>
                    <a:r>
                      <a:rPr lang="es-ES" sz="1800" dirty="0">
                        <a:latin typeface="Arial"/>
                      </a:rPr>
                      <a:t> (</a:t>
                    </a:r>
                    <a:r>
                      <a:rPr lang="es-ES" sz="1800" dirty="0" err="1">
                        <a:latin typeface="Arial"/>
                      </a:rPr>
                      <a:t>if</a:t>
                    </a:r>
                    <a:r>
                      <a:rPr lang="es-ES" sz="1800" dirty="0">
                        <a:latin typeface="Arial"/>
                      </a:rPr>
                      <a:t> </a:t>
                    </a:r>
                    <a:r>
                      <a:rPr lang="es-ES" sz="1800" dirty="0" err="1">
                        <a:latin typeface="Arial"/>
                      </a:rPr>
                      <a:t>any</a:t>
                    </a:r>
                    <a:r>
                      <a:rPr lang="es-ES" sz="1800" dirty="0">
                        <a:latin typeface="Arial"/>
                      </a:rPr>
                      <a:t>)</a:t>
                    </a:r>
                    <a:endParaRPr lang="en-US" sz="1800" dirty="0">
                      <a:latin typeface="Arial"/>
                    </a:endParaRPr>
                  </a:p>
                </p:txBody>
              </p:sp>
              <p:sp>
                <p:nvSpPr>
                  <p:cNvPr id="28701" name="Rectangle 322"/>
                  <p:cNvSpPr>
                    <a:spLocks noChangeArrowheads="1"/>
                  </p:cNvSpPr>
                  <p:nvPr/>
                </p:nvSpPr>
                <p:spPr bwMode="auto">
                  <a:xfrm>
                    <a:off x="463" y="3097"/>
                    <a:ext cx="3671" cy="278"/>
                  </a:xfrm>
                  <a:prstGeom prst="rect">
                    <a:avLst/>
                  </a:prstGeom>
                  <a:solidFill>
                    <a:srgbClr val="FFFF9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 algn="ctr">
                      <a:spcBef>
                        <a:spcPct val="20000"/>
                      </a:spcBef>
                      <a:buClr>
                        <a:srgbClr val="000099"/>
                      </a:buClr>
                      <a:buSzPct val="75000"/>
                      <a:buFont typeface="Wingdings" charset="2"/>
                      <a:buNone/>
                    </a:pPr>
                    <a:r>
                      <a:rPr lang="es-ES" sz="1800" dirty="0" err="1">
                        <a:solidFill>
                          <a:srgbClr val="CC0000"/>
                        </a:solidFill>
                        <a:latin typeface="Arial"/>
                      </a:rPr>
                      <a:t>Destination</a:t>
                    </a:r>
                    <a:r>
                      <a:rPr lang="es-ES" sz="1800" dirty="0">
                        <a:solidFill>
                          <a:srgbClr val="CC0000"/>
                        </a:solidFill>
                        <a:latin typeface="Arial"/>
                      </a:rPr>
                      <a:t> </a:t>
                    </a:r>
                    <a:r>
                      <a:rPr lang="es-ES" sz="1800" dirty="0" err="1">
                        <a:solidFill>
                          <a:srgbClr val="CC0000"/>
                        </a:solidFill>
                        <a:latin typeface="Arial"/>
                      </a:rPr>
                      <a:t>Address</a:t>
                    </a:r>
                    <a:endParaRPr lang="en-US" sz="1800" dirty="0">
                      <a:solidFill>
                        <a:srgbClr val="CC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28702" name="Rectangle 323"/>
                  <p:cNvSpPr>
                    <a:spLocks noChangeArrowheads="1"/>
                  </p:cNvSpPr>
                  <p:nvPr/>
                </p:nvSpPr>
                <p:spPr bwMode="auto">
                  <a:xfrm>
                    <a:off x="463" y="2819"/>
                    <a:ext cx="3671" cy="278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 algn="ctr">
                      <a:spcBef>
                        <a:spcPct val="20000"/>
                      </a:spcBef>
                      <a:buClr>
                        <a:srgbClr val="000099"/>
                      </a:buClr>
                      <a:buSzPct val="75000"/>
                      <a:buFont typeface="Wingdings" charset="2"/>
                      <a:buNone/>
                    </a:pPr>
                    <a:r>
                      <a:rPr lang="es-ES" sz="1800" dirty="0" err="1">
                        <a:latin typeface="Arial"/>
                      </a:rPr>
                      <a:t>Source</a:t>
                    </a:r>
                    <a:r>
                      <a:rPr lang="es-ES" sz="1800" dirty="0">
                        <a:latin typeface="Arial"/>
                      </a:rPr>
                      <a:t> </a:t>
                    </a:r>
                    <a:r>
                      <a:rPr lang="es-ES" sz="1800" dirty="0" err="1">
                        <a:latin typeface="Arial"/>
                      </a:rPr>
                      <a:t>Address</a:t>
                    </a:r>
                    <a:endParaRPr lang="en-US" sz="1800" dirty="0">
                      <a:latin typeface="Arial"/>
                    </a:endParaRPr>
                  </a:p>
                </p:txBody>
              </p:sp>
              <p:sp>
                <p:nvSpPr>
                  <p:cNvPr id="28703" name="Rectangle 324"/>
                  <p:cNvSpPr>
                    <a:spLocks noChangeArrowheads="1"/>
                  </p:cNvSpPr>
                  <p:nvPr/>
                </p:nvSpPr>
                <p:spPr bwMode="auto">
                  <a:xfrm>
                    <a:off x="2299" y="2541"/>
                    <a:ext cx="1835" cy="278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 algn="ctr">
                      <a:spcBef>
                        <a:spcPct val="20000"/>
                      </a:spcBef>
                      <a:buClr>
                        <a:srgbClr val="000099"/>
                      </a:buClr>
                      <a:buSzPct val="75000"/>
                      <a:buFont typeface="Wingdings" charset="2"/>
                      <a:buNone/>
                    </a:pPr>
                    <a:r>
                      <a:rPr lang="es-ES" sz="1800" dirty="0" err="1">
                        <a:latin typeface="Arial"/>
                      </a:rPr>
                      <a:t>Header</a:t>
                    </a:r>
                    <a:r>
                      <a:rPr lang="es-ES" sz="1800" dirty="0">
                        <a:latin typeface="Arial"/>
                      </a:rPr>
                      <a:t> </a:t>
                    </a:r>
                    <a:r>
                      <a:rPr lang="es-ES" sz="1800" dirty="0" err="1">
                        <a:latin typeface="Arial"/>
                      </a:rPr>
                      <a:t>Checksum</a:t>
                    </a:r>
                    <a:endParaRPr lang="en-US" sz="1800" dirty="0">
                      <a:latin typeface="Arial"/>
                    </a:endParaRPr>
                  </a:p>
                </p:txBody>
              </p:sp>
              <p:sp>
                <p:nvSpPr>
                  <p:cNvPr id="28704" name="Rectangle 325"/>
                  <p:cNvSpPr>
                    <a:spLocks noChangeArrowheads="1"/>
                  </p:cNvSpPr>
                  <p:nvPr/>
                </p:nvSpPr>
                <p:spPr bwMode="auto">
                  <a:xfrm>
                    <a:off x="1381" y="2541"/>
                    <a:ext cx="918" cy="278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 algn="ctr">
                      <a:spcBef>
                        <a:spcPct val="20000"/>
                      </a:spcBef>
                      <a:buClr>
                        <a:srgbClr val="000099"/>
                      </a:buClr>
                      <a:buSzPct val="75000"/>
                      <a:buFont typeface="Wingdings" charset="2"/>
                      <a:buNone/>
                    </a:pPr>
                    <a:r>
                      <a:rPr lang="es-ES" sz="1800" dirty="0" err="1">
                        <a:latin typeface="Arial"/>
                      </a:rPr>
                      <a:t>Protocol</a:t>
                    </a:r>
                    <a:endParaRPr lang="en-US" sz="1800" dirty="0">
                      <a:latin typeface="Arial"/>
                    </a:endParaRPr>
                  </a:p>
                </p:txBody>
              </p:sp>
              <p:sp>
                <p:nvSpPr>
                  <p:cNvPr id="28705" name="Rectangle 326"/>
                  <p:cNvSpPr>
                    <a:spLocks noChangeArrowheads="1"/>
                  </p:cNvSpPr>
                  <p:nvPr/>
                </p:nvSpPr>
                <p:spPr bwMode="auto">
                  <a:xfrm>
                    <a:off x="463" y="2541"/>
                    <a:ext cx="918" cy="278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 algn="ctr">
                      <a:spcBef>
                        <a:spcPct val="20000"/>
                      </a:spcBef>
                      <a:buClr>
                        <a:srgbClr val="000099"/>
                      </a:buClr>
                      <a:buSzPct val="75000"/>
                      <a:buFont typeface="Wingdings" charset="2"/>
                      <a:buNone/>
                    </a:pPr>
                    <a:r>
                      <a:rPr lang="es-ES" sz="1800" dirty="0">
                        <a:latin typeface="Arial"/>
                      </a:rPr>
                      <a:t>TTL</a:t>
                    </a:r>
                    <a:endParaRPr lang="en-US" sz="1800" dirty="0">
                      <a:latin typeface="Arial"/>
                    </a:endParaRPr>
                  </a:p>
                </p:txBody>
              </p:sp>
              <p:sp>
                <p:nvSpPr>
                  <p:cNvPr id="28706" name="Rectangle 327"/>
                  <p:cNvSpPr>
                    <a:spLocks noChangeArrowheads="1"/>
                  </p:cNvSpPr>
                  <p:nvPr/>
                </p:nvSpPr>
                <p:spPr bwMode="auto">
                  <a:xfrm>
                    <a:off x="2666" y="2263"/>
                    <a:ext cx="1468" cy="278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spcBef>
                        <a:spcPct val="20000"/>
                      </a:spcBef>
                      <a:buClr>
                        <a:srgbClr val="000099"/>
                      </a:buClr>
                      <a:buSzPct val="75000"/>
                      <a:buFont typeface="Wingdings" charset="2"/>
                      <a:buNone/>
                    </a:pPr>
                    <a:r>
                      <a:rPr lang="es-ES" sz="1800" dirty="0" err="1">
                        <a:latin typeface="Arial"/>
                      </a:rPr>
                      <a:t>Fragment</a:t>
                    </a:r>
                    <a:r>
                      <a:rPr lang="es-ES" sz="1800" dirty="0">
                        <a:latin typeface="Arial"/>
                      </a:rPr>
                      <a:t> Offset</a:t>
                    </a:r>
                    <a:endParaRPr lang="en-US" sz="1800" dirty="0">
                      <a:latin typeface="Arial"/>
                    </a:endParaRPr>
                  </a:p>
                </p:txBody>
              </p:sp>
              <p:sp>
                <p:nvSpPr>
                  <p:cNvPr id="28707" name="Rectangle 328"/>
                  <p:cNvSpPr>
                    <a:spLocks noChangeArrowheads="1"/>
                  </p:cNvSpPr>
                  <p:nvPr/>
                </p:nvSpPr>
                <p:spPr bwMode="auto">
                  <a:xfrm>
                    <a:off x="2299" y="2263"/>
                    <a:ext cx="367" cy="278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0" rIns="0">
                    <a:prstTxWarp prst="textNoShape">
                      <a:avLst/>
                    </a:prstTxWarp>
                  </a:bodyPr>
                  <a:lstStyle/>
                  <a:p>
                    <a:pPr algn="ctr">
                      <a:spcBef>
                        <a:spcPct val="20000"/>
                      </a:spcBef>
                      <a:buClr>
                        <a:srgbClr val="000099"/>
                      </a:buClr>
                      <a:buSzPct val="75000"/>
                      <a:buFont typeface="Wingdings" charset="2"/>
                      <a:buNone/>
                    </a:pPr>
                    <a:r>
                      <a:rPr lang="es-ES" sz="1600" dirty="0" err="1">
                        <a:latin typeface="Arial"/>
                      </a:rPr>
                      <a:t>Flags</a:t>
                    </a:r>
                    <a:endParaRPr lang="en-US" sz="1600" dirty="0">
                      <a:latin typeface="Arial"/>
                    </a:endParaRPr>
                  </a:p>
                </p:txBody>
              </p:sp>
              <p:sp>
                <p:nvSpPr>
                  <p:cNvPr id="28708" name="Rectangle 329"/>
                  <p:cNvSpPr>
                    <a:spLocks noChangeArrowheads="1"/>
                  </p:cNvSpPr>
                  <p:nvPr/>
                </p:nvSpPr>
                <p:spPr bwMode="auto">
                  <a:xfrm>
                    <a:off x="463" y="2263"/>
                    <a:ext cx="1836" cy="278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 algn="ctr">
                      <a:spcBef>
                        <a:spcPct val="20000"/>
                      </a:spcBef>
                      <a:buClr>
                        <a:srgbClr val="000099"/>
                      </a:buClr>
                      <a:buSzPct val="75000"/>
                      <a:buFont typeface="Wingdings" charset="2"/>
                      <a:buNone/>
                    </a:pPr>
                    <a:r>
                      <a:rPr lang="es-ES" sz="1800" dirty="0" err="1">
                        <a:latin typeface="Arial"/>
                      </a:rPr>
                      <a:t>Fragment</a:t>
                    </a:r>
                    <a:r>
                      <a:rPr lang="es-ES" sz="1800" dirty="0">
                        <a:latin typeface="Arial"/>
                      </a:rPr>
                      <a:t> ID</a:t>
                    </a:r>
                    <a:endParaRPr lang="en-US" sz="1800" dirty="0">
                      <a:latin typeface="Arial"/>
                    </a:endParaRPr>
                  </a:p>
                </p:txBody>
              </p:sp>
              <p:sp>
                <p:nvSpPr>
                  <p:cNvPr id="28709" name="Rectangle 330"/>
                  <p:cNvSpPr>
                    <a:spLocks noChangeArrowheads="1"/>
                  </p:cNvSpPr>
                  <p:nvPr/>
                </p:nvSpPr>
                <p:spPr bwMode="auto">
                  <a:xfrm>
                    <a:off x="2299" y="1985"/>
                    <a:ext cx="1835" cy="278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 algn="ctr">
                      <a:spcBef>
                        <a:spcPct val="20000"/>
                      </a:spcBef>
                      <a:buClr>
                        <a:srgbClr val="000099"/>
                      </a:buClr>
                      <a:buSzPct val="75000"/>
                      <a:buFont typeface="Wingdings" charset="2"/>
                      <a:buNone/>
                    </a:pPr>
                    <a:r>
                      <a:rPr lang="es-ES" sz="1800" dirty="0">
                        <a:latin typeface="Arial"/>
                      </a:rPr>
                      <a:t>Total </a:t>
                    </a:r>
                    <a:r>
                      <a:rPr lang="es-ES" sz="1800" dirty="0" err="1">
                        <a:latin typeface="Arial"/>
                      </a:rPr>
                      <a:t>Packet</a:t>
                    </a:r>
                    <a:r>
                      <a:rPr lang="es-ES" sz="1800" dirty="0">
                        <a:latin typeface="Arial"/>
                      </a:rPr>
                      <a:t> </a:t>
                    </a:r>
                    <a:r>
                      <a:rPr lang="es-ES" sz="1800" dirty="0" err="1">
                        <a:latin typeface="Arial"/>
                      </a:rPr>
                      <a:t>Length</a:t>
                    </a:r>
                    <a:endParaRPr lang="en-US" sz="1800" dirty="0">
                      <a:latin typeface="Arial"/>
                    </a:endParaRPr>
                  </a:p>
                </p:txBody>
              </p:sp>
              <p:sp>
                <p:nvSpPr>
                  <p:cNvPr id="28710" name="Rectangle 331"/>
                  <p:cNvSpPr>
                    <a:spLocks noChangeArrowheads="1"/>
                  </p:cNvSpPr>
                  <p:nvPr/>
                </p:nvSpPr>
                <p:spPr bwMode="auto">
                  <a:xfrm>
                    <a:off x="1381" y="1985"/>
                    <a:ext cx="918" cy="278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 algn="ctr">
                      <a:spcBef>
                        <a:spcPct val="20000"/>
                      </a:spcBef>
                      <a:buClr>
                        <a:srgbClr val="000099"/>
                      </a:buClr>
                      <a:buSzPct val="75000"/>
                      <a:buFont typeface="Wingdings" charset="2"/>
                      <a:buNone/>
                    </a:pPr>
                    <a:r>
                      <a:rPr lang="es-ES" sz="1800" dirty="0" err="1">
                        <a:latin typeface="Arial"/>
                      </a:rPr>
                      <a:t>T.Service</a:t>
                    </a:r>
                    <a:endParaRPr lang="en-US" sz="1800" dirty="0">
                      <a:latin typeface="Arial"/>
                    </a:endParaRPr>
                  </a:p>
                </p:txBody>
              </p:sp>
              <p:sp>
                <p:nvSpPr>
                  <p:cNvPr id="28711" name="Rectangle 332"/>
                  <p:cNvSpPr>
                    <a:spLocks noChangeArrowheads="1"/>
                  </p:cNvSpPr>
                  <p:nvPr/>
                </p:nvSpPr>
                <p:spPr bwMode="auto">
                  <a:xfrm>
                    <a:off x="922" y="1985"/>
                    <a:ext cx="459" cy="278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45720" rIns="45720">
                    <a:prstTxWarp prst="textNoShape">
                      <a:avLst/>
                    </a:prstTxWarp>
                  </a:bodyPr>
                  <a:lstStyle/>
                  <a:p>
                    <a:pPr algn="ctr">
                      <a:spcBef>
                        <a:spcPct val="20000"/>
                      </a:spcBef>
                      <a:buClr>
                        <a:srgbClr val="000099"/>
                      </a:buClr>
                      <a:buSzPct val="75000"/>
                      <a:buFont typeface="Wingdings" charset="2"/>
                      <a:buNone/>
                    </a:pPr>
                    <a:r>
                      <a:rPr lang="es-ES" sz="1800" dirty="0" err="1">
                        <a:latin typeface="Arial"/>
                      </a:rPr>
                      <a:t>HLen</a:t>
                    </a:r>
                    <a:endParaRPr lang="en-US" sz="1800" dirty="0">
                      <a:latin typeface="Arial"/>
                    </a:endParaRPr>
                  </a:p>
                </p:txBody>
              </p:sp>
              <p:sp>
                <p:nvSpPr>
                  <p:cNvPr id="28712" name="Rectangle 333"/>
                  <p:cNvSpPr>
                    <a:spLocks noChangeArrowheads="1"/>
                  </p:cNvSpPr>
                  <p:nvPr/>
                </p:nvSpPr>
                <p:spPr bwMode="auto">
                  <a:xfrm>
                    <a:off x="463" y="1985"/>
                    <a:ext cx="459" cy="278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 algn="ctr">
                      <a:spcBef>
                        <a:spcPct val="20000"/>
                      </a:spcBef>
                      <a:buClr>
                        <a:srgbClr val="000099"/>
                      </a:buClr>
                      <a:buSzPct val="75000"/>
                      <a:buFont typeface="Wingdings" charset="2"/>
                      <a:buNone/>
                    </a:pPr>
                    <a:r>
                      <a:rPr lang="es-ES" sz="1800" dirty="0">
                        <a:latin typeface="Arial"/>
                      </a:rPr>
                      <a:t>Ver</a:t>
                    </a:r>
                    <a:endParaRPr lang="en-US" sz="1800" dirty="0">
                      <a:latin typeface="Arial"/>
                    </a:endParaRPr>
                  </a:p>
                </p:txBody>
              </p:sp>
              <p:sp>
                <p:nvSpPr>
                  <p:cNvPr id="28713" name="Line 334"/>
                  <p:cNvSpPr>
                    <a:spLocks noChangeShapeType="1"/>
                  </p:cNvSpPr>
                  <p:nvPr/>
                </p:nvSpPr>
                <p:spPr bwMode="auto">
                  <a:xfrm>
                    <a:off x="463" y="2263"/>
                    <a:ext cx="3671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8714" name="Line 335"/>
                  <p:cNvSpPr>
                    <a:spLocks noChangeShapeType="1"/>
                  </p:cNvSpPr>
                  <p:nvPr/>
                </p:nvSpPr>
                <p:spPr bwMode="auto">
                  <a:xfrm>
                    <a:off x="463" y="2541"/>
                    <a:ext cx="3671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8715" name="Line 336"/>
                  <p:cNvSpPr>
                    <a:spLocks noChangeShapeType="1"/>
                  </p:cNvSpPr>
                  <p:nvPr/>
                </p:nvSpPr>
                <p:spPr bwMode="auto">
                  <a:xfrm>
                    <a:off x="463" y="2819"/>
                    <a:ext cx="3671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8716" name="Line 337"/>
                  <p:cNvSpPr>
                    <a:spLocks noChangeShapeType="1"/>
                  </p:cNvSpPr>
                  <p:nvPr/>
                </p:nvSpPr>
                <p:spPr bwMode="auto">
                  <a:xfrm>
                    <a:off x="463" y="3097"/>
                    <a:ext cx="3671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8717" name="Line 338"/>
                  <p:cNvSpPr>
                    <a:spLocks noChangeShapeType="1"/>
                  </p:cNvSpPr>
                  <p:nvPr/>
                </p:nvSpPr>
                <p:spPr bwMode="auto">
                  <a:xfrm>
                    <a:off x="463" y="3375"/>
                    <a:ext cx="3671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8718" name="Line 339"/>
                  <p:cNvSpPr>
                    <a:spLocks noChangeShapeType="1"/>
                  </p:cNvSpPr>
                  <p:nvPr/>
                </p:nvSpPr>
                <p:spPr bwMode="auto">
                  <a:xfrm>
                    <a:off x="463" y="3653"/>
                    <a:ext cx="3671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8719" name="Line 340"/>
                  <p:cNvSpPr>
                    <a:spLocks noChangeShapeType="1"/>
                  </p:cNvSpPr>
                  <p:nvPr/>
                </p:nvSpPr>
                <p:spPr bwMode="auto">
                  <a:xfrm>
                    <a:off x="463" y="4131"/>
                    <a:ext cx="3671" cy="0"/>
                  </a:xfrm>
                  <a:prstGeom prst="line">
                    <a:avLst/>
                  </a:prstGeom>
                  <a:noFill/>
                  <a:ln w="28575" cap="sq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8720" name="Line 341"/>
                  <p:cNvSpPr>
                    <a:spLocks noChangeShapeType="1"/>
                  </p:cNvSpPr>
                  <p:nvPr/>
                </p:nvSpPr>
                <p:spPr bwMode="auto">
                  <a:xfrm>
                    <a:off x="2666" y="2263"/>
                    <a:ext cx="0" cy="27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8721" name="Line 342"/>
                  <p:cNvSpPr>
                    <a:spLocks noChangeShapeType="1"/>
                  </p:cNvSpPr>
                  <p:nvPr/>
                </p:nvSpPr>
                <p:spPr bwMode="auto">
                  <a:xfrm>
                    <a:off x="1381" y="2541"/>
                    <a:ext cx="0" cy="27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8722" name="Line 343"/>
                  <p:cNvSpPr>
                    <a:spLocks noChangeShapeType="1"/>
                  </p:cNvSpPr>
                  <p:nvPr/>
                </p:nvSpPr>
                <p:spPr bwMode="auto">
                  <a:xfrm>
                    <a:off x="463" y="1985"/>
                    <a:ext cx="0" cy="2146"/>
                  </a:xfrm>
                  <a:prstGeom prst="line">
                    <a:avLst/>
                  </a:prstGeom>
                  <a:noFill/>
                  <a:ln w="28575" cap="sq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8723" name="Line 344"/>
                  <p:cNvSpPr>
                    <a:spLocks noChangeShapeType="1"/>
                  </p:cNvSpPr>
                  <p:nvPr/>
                </p:nvSpPr>
                <p:spPr bwMode="auto">
                  <a:xfrm>
                    <a:off x="922" y="1985"/>
                    <a:ext cx="0" cy="27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8724" name="Line 345"/>
                  <p:cNvSpPr>
                    <a:spLocks noChangeShapeType="1"/>
                  </p:cNvSpPr>
                  <p:nvPr/>
                </p:nvSpPr>
                <p:spPr bwMode="auto">
                  <a:xfrm>
                    <a:off x="1381" y="1985"/>
                    <a:ext cx="0" cy="27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8725" name="Line 346"/>
                  <p:cNvSpPr>
                    <a:spLocks noChangeShapeType="1"/>
                  </p:cNvSpPr>
                  <p:nvPr/>
                </p:nvSpPr>
                <p:spPr bwMode="auto">
                  <a:xfrm>
                    <a:off x="2299" y="1985"/>
                    <a:ext cx="0" cy="834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8726" name="Line 347"/>
                  <p:cNvSpPr>
                    <a:spLocks noChangeShapeType="1"/>
                  </p:cNvSpPr>
                  <p:nvPr/>
                </p:nvSpPr>
                <p:spPr bwMode="auto">
                  <a:xfrm>
                    <a:off x="4134" y="1985"/>
                    <a:ext cx="0" cy="2146"/>
                  </a:xfrm>
                  <a:prstGeom prst="line">
                    <a:avLst/>
                  </a:prstGeom>
                  <a:noFill/>
                  <a:ln w="28575" cap="sq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8727" name="Line 348"/>
                  <p:cNvSpPr>
                    <a:spLocks noChangeShapeType="1"/>
                  </p:cNvSpPr>
                  <p:nvPr/>
                </p:nvSpPr>
                <p:spPr bwMode="auto">
                  <a:xfrm>
                    <a:off x="463" y="1985"/>
                    <a:ext cx="3671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8728" name="AutoShape 349"/>
                  <p:cNvSpPr>
                    <a:spLocks noChangeArrowheads="1"/>
                  </p:cNvSpPr>
                  <p:nvPr/>
                </p:nvSpPr>
                <p:spPr bwMode="auto">
                  <a:xfrm>
                    <a:off x="371" y="3474"/>
                    <a:ext cx="184" cy="94"/>
                  </a:xfrm>
                  <a:prstGeom prst="wave">
                    <a:avLst>
                      <a:gd name="adj1" fmla="val 13005"/>
                      <a:gd name="adj2" fmla="val 0"/>
                    </a:avLst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8729" name="AutoShape 350"/>
                  <p:cNvSpPr>
                    <a:spLocks noChangeArrowheads="1"/>
                  </p:cNvSpPr>
                  <p:nvPr/>
                </p:nvSpPr>
                <p:spPr bwMode="auto">
                  <a:xfrm>
                    <a:off x="371" y="3803"/>
                    <a:ext cx="184" cy="140"/>
                  </a:xfrm>
                  <a:prstGeom prst="wave">
                    <a:avLst>
                      <a:gd name="adj1" fmla="val 13005"/>
                      <a:gd name="adj2" fmla="val 0"/>
                    </a:avLst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8730" name="AutoShape 351"/>
                  <p:cNvSpPr>
                    <a:spLocks noChangeArrowheads="1"/>
                  </p:cNvSpPr>
                  <p:nvPr/>
                </p:nvSpPr>
                <p:spPr bwMode="auto">
                  <a:xfrm>
                    <a:off x="4042" y="3474"/>
                    <a:ext cx="184" cy="94"/>
                  </a:xfrm>
                  <a:prstGeom prst="wave">
                    <a:avLst>
                      <a:gd name="adj1" fmla="val 13005"/>
                      <a:gd name="adj2" fmla="val 0"/>
                    </a:avLst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8731" name="AutoShape 352"/>
                  <p:cNvSpPr>
                    <a:spLocks noChangeArrowheads="1"/>
                  </p:cNvSpPr>
                  <p:nvPr/>
                </p:nvSpPr>
                <p:spPr bwMode="auto">
                  <a:xfrm>
                    <a:off x="4042" y="3803"/>
                    <a:ext cx="184" cy="140"/>
                  </a:xfrm>
                  <a:prstGeom prst="wave">
                    <a:avLst>
                      <a:gd name="adj1" fmla="val 13005"/>
                      <a:gd name="adj2" fmla="val 0"/>
                    </a:avLst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8732" name="Line 35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1" y="1985"/>
                    <a:ext cx="0" cy="139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 type="triangle" w="med" len="med"/>
                    <a:tailEnd type="triangl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8733" name="Text Box 354"/>
                  <p:cNvSpPr txBox="1">
                    <a:spLocks noChangeArrowheads="1"/>
                  </p:cNvSpPr>
                  <p:nvPr/>
                </p:nvSpPr>
                <p:spPr bwMode="auto">
                  <a:xfrm rot="-5400000">
                    <a:off x="-372" y="2545"/>
                    <a:ext cx="1188" cy="25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 eaLnBrk="1" hangingPunct="1"/>
                    <a:r>
                      <a:rPr lang="es-ES" sz="2000" dirty="0">
                        <a:latin typeface="Arial"/>
                      </a:rPr>
                      <a:t>20 bytes </a:t>
                    </a:r>
                    <a:endParaRPr lang="en-US" sz="2000" dirty="0">
                      <a:latin typeface="Arial"/>
                    </a:endParaRPr>
                  </a:p>
                </p:txBody>
              </p:sp>
            </p:grpSp>
          </p:grpSp>
          <p:sp>
            <p:nvSpPr>
              <p:cNvPr id="28684" name="Line 355"/>
              <p:cNvSpPr>
                <a:spLocks noChangeShapeType="1"/>
              </p:cNvSpPr>
              <p:nvPr/>
            </p:nvSpPr>
            <p:spPr bwMode="auto">
              <a:xfrm flipV="1">
                <a:off x="388" y="4236"/>
                <a:ext cx="3977" cy="4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85" name="Line 356"/>
              <p:cNvSpPr>
                <a:spLocks noChangeShapeType="1"/>
              </p:cNvSpPr>
              <p:nvPr/>
            </p:nvSpPr>
            <p:spPr bwMode="auto">
              <a:xfrm flipV="1">
                <a:off x="4048" y="4218"/>
                <a:ext cx="390" cy="45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0.12396 -0.26505 L 0.3118 -0.17408 L 0.42135 -0.22107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287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00" y="-1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8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C4F561-187F-A348-A47C-A3A4F412BCE3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/>
              <a:t>What is Routing?</a:t>
            </a:r>
          </a:p>
        </p:txBody>
      </p:sp>
      <p:grpSp>
        <p:nvGrpSpPr>
          <p:cNvPr id="30724" name="Group 3"/>
          <p:cNvGrpSpPr>
            <a:grpSpLocks/>
          </p:cNvGrpSpPr>
          <p:nvPr/>
        </p:nvGrpSpPr>
        <p:grpSpPr bwMode="auto">
          <a:xfrm>
            <a:off x="136525" y="1600200"/>
            <a:ext cx="8559800" cy="4049713"/>
            <a:chOff x="86" y="1008"/>
            <a:chExt cx="5392" cy="2551"/>
          </a:xfrm>
        </p:grpSpPr>
        <p:sp>
          <p:nvSpPr>
            <p:cNvPr id="30737" name="Line 4"/>
            <p:cNvSpPr>
              <a:spLocks noChangeShapeType="1"/>
            </p:cNvSpPr>
            <p:nvPr/>
          </p:nvSpPr>
          <p:spPr bwMode="auto">
            <a:xfrm flipV="1">
              <a:off x="1920" y="1520"/>
              <a:ext cx="720" cy="121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38" name="Line 5"/>
            <p:cNvSpPr>
              <a:spLocks noChangeShapeType="1"/>
            </p:cNvSpPr>
            <p:nvPr/>
          </p:nvSpPr>
          <p:spPr bwMode="auto">
            <a:xfrm flipH="1" flipV="1">
              <a:off x="2640" y="1507"/>
              <a:ext cx="1104" cy="127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39" name="Line 6"/>
            <p:cNvSpPr>
              <a:spLocks noChangeShapeType="1"/>
            </p:cNvSpPr>
            <p:nvPr/>
          </p:nvSpPr>
          <p:spPr bwMode="auto">
            <a:xfrm flipH="1" flipV="1">
              <a:off x="2640" y="1503"/>
              <a:ext cx="1248" cy="41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40" name="Line 7"/>
            <p:cNvSpPr>
              <a:spLocks noChangeShapeType="1"/>
            </p:cNvSpPr>
            <p:nvPr/>
          </p:nvSpPr>
          <p:spPr bwMode="auto">
            <a:xfrm flipV="1">
              <a:off x="1776" y="1539"/>
              <a:ext cx="912" cy="28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41" name="Line 8"/>
            <p:cNvSpPr>
              <a:spLocks noChangeShapeType="1"/>
            </p:cNvSpPr>
            <p:nvPr/>
          </p:nvSpPr>
          <p:spPr bwMode="auto">
            <a:xfrm>
              <a:off x="1774" y="1915"/>
              <a:ext cx="154" cy="82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42" name="Line 9"/>
            <p:cNvSpPr>
              <a:spLocks noChangeShapeType="1"/>
            </p:cNvSpPr>
            <p:nvPr/>
          </p:nvSpPr>
          <p:spPr bwMode="auto">
            <a:xfrm>
              <a:off x="1872" y="2733"/>
              <a:ext cx="192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43" name="Line 10"/>
            <p:cNvSpPr>
              <a:spLocks noChangeShapeType="1"/>
            </p:cNvSpPr>
            <p:nvPr/>
          </p:nvSpPr>
          <p:spPr bwMode="auto">
            <a:xfrm flipV="1">
              <a:off x="3842" y="1840"/>
              <a:ext cx="41" cy="106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44" name="Line 11"/>
            <p:cNvSpPr>
              <a:spLocks noChangeShapeType="1"/>
            </p:cNvSpPr>
            <p:nvPr/>
          </p:nvSpPr>
          <p:spPr bwMode="auto">
            <a:xfrm>
              <a:off x="462" y="1620"/>
              <a:ext cx="1314" cy="2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45" name="Line 12"/>
            <p:cNvSpPr>
              <a:spLocks noChangeShapeType="1"/>
            </p:cNvSpPr>
            <p:nvPr/>
          </p:nvSpPr>
          <p:spPr bwMode="auto">
            <a:xfrm flipV="1">
              <a:off x="462" y="1824"/>
              <a:ext cx="1266" cy="59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46" name="Line 13"/>
            <p:cNvSpPr>
              <a:spLocks noChangeShapeType="1"/>
            </p:cNvSpPr>
            <p:nvPr/>
          </p:nvSpPr>
          <p:spPr bwMode="auto">
            <a:xfrm flipV="1">
              <a:off x="3840" y="1620"/>
              <a:ext cx="1127" cy="29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47" name="Line 14"/>
            <p:cNvSpPr>
              <a:spLocks noChangeShapeType="1"/>
            </p:cNvSpPr>
            <p:nvPr/>
          </p:nvSpPr>
          <p:spPr bwMode="auto">
            <a:xfrm>
              <a:off x="3840" y="1917"/>
              <a:ext cx="1279" cy="65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48" name="Line 15"/>
            <p:cNvSpPr>
              <a:spLocks noChangeShapeType="1"/>
            </p:cNvSpPr>
            <p:nvPr/>
          </p:nvSpPr>
          <p:spPr bwMode="auto">
            <a:xfrm flipV="1">
              <a:off x="576" y="2685"/>
              <a:ext cx="1344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49" name="Line 16"/>
            <p:cNvSpPr>
              <a:spLocks noChangeShapeType="1"/>
            </p:cNvSpPr>
            <p:nvPr/>
          </p:nvSpPr>
          <p:spPr bwMode="auto">
            <a:xfrm>
              <a:off x="3840" y="2877"/>
              <a:ext cx="1030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0750" name="Group 17"/>
            <p:cNvGrpSpPr>
              <a:grpSpLocks/>
            </p:cNvGrpSpPr>
            <p:nvPr/>
          </p:nvGrpSpPr>
          <p:grpSpPr bwMode="auto">
            <a:xfrm>
              <a:off x="288" y="1485"/>
              <a:ext cx="475" cy="442"/>
              <a:chOff x="192" y="1632"/>
              <a:chExt cx="475" cy="442"/>
            </a:xfrm>
          </p:grpSpPr>
          <p:sp>
            <p:nvSpPr>
              <p:cNvPr id="30967" name="Rectangle 18"/>
              <p:cNvSpPr>
                <a:spLocks noChangeArrowheads="1"/>
              </p:cNvSpPr>
              <p:nvPr/>
            </p:nvSpPr>
            <p:spPr bwMode="auto">
              <a:xfrm>
                <a:off x="278" y="1654"/>
                <a:ext cx="288" cy="240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68" name="Rectangle 19"/>
              <p:cNvSpPr>
                <a:spLocks noChangeArrowheads="1"/>
              </p:cNvSpPr>
              <p:nvPr/>
            </p:nvSpPr>
            <p:spPr bwMode="auto">
              <a:xfrm>
                <a:off x="220" y="1956"/>
                <a:ext cx="418" cy="9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30969" name="Group 20"/>
              <p:cNvGrpSpPr>
                <a:grpSpLocks/>
              </p:cNvGrpSpPr>
              <p:nvPr/>
            </p:nvGrpSpPr>
            <p:grpSpPr bwMode="auto">
              <a:xfrm>
                <a:off x="192" y="1632"/>
                <a:ext cx="475" cy="442"/>
                <a:chOff x="5285" y="1536"/>
                <a:chExt cx="475" cy="442"/>
              </a:xfrm>
            </p:grpSpPr>
            <p:sp>
              <p:nvSpPr>
                <p:cNvPr id="30970" name="Rectangle 21"/>
                <p:cNvSpPr>
                  <a:spLocks noChangeArrowheads="1"/>
                </p:cNvSpPr>
                <p:nvPr/>
              </p:nvSpPr>
              <p:spPr bwMode="auto">
                <a:xfrm>
                  <a:off x="5424" y="1612"/>
                  <a:ext cx="192" cy="144"/>
                </a:xfrm>
                <a:prstGeom prst="rect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30971" name="Group 22"/>
                <p:cNvGrpSpPr>
                  <a:grpSpLocks/>
                </p:cNvGrpSpPr>
                <p:nvPr/>
              </p:nvGrpSpPr>
              <p:grpSpPr bwMode="auto">
                <a:xfrm>
                  <a:off x="5285" y="1536"/>
                  <a:ext cx="475" cy="442"/>
                  <a:chOff x="5285" y="1536"/>
                  <a:chExt cx="475" cy="442"/>
                </a:xfrm>
              </p:grpSpPr>
              <p:sp>
                <p:nvSpPr>
                  <p:cNvPr id="30972" name="Freeform 23"/>
                  <p:cNvSpPr>
                    <a:spLocks/>
                  </p:cNvSpPr>
                  <p:nvPr/>
                </p:nvSpPr>
                <p:spPr bwMode="auto">
                  <a:xfrm>
                    <a:off x="5365" y="1943"/>
                    <a:ext cx="369" cy="35"/>
                  </a:xfrm>
                  <a:custGeom>
                    <a:avLst/>
                    <a:gdLst>
                      <a:gd name="T0" fmla="*/ 33 w 1105"/>
                      <a:gd name="T1" fmla="*/ 0 h 104"/>
                      <a:gd name="T2" fmla="*/ 34 w 1105"/>
                      <a:gd name="T3" fmla="*/ 0 h 104"/>
                      <a:gd name="T4" fmla="*/ 34 w 1105"/>
                      <a:gd name="T5" fmla="*/ 0 h 104"/>
                      <a:gd name="T6" fmla="*/ 35 w 1105"/>
                      <a:gd name="T7" fmla="*/ 0 h 104"/>
                      <a:gd name="T8" fmla="*/ 36 w 1105"/>
                      <a:gd name="T9" fmla="*/ 0 h 104"/>
                      <a:gd name="T10" fmla="*/ 36 w 1105"/>
                      <a:gd name="T11" fmla="*/ 0 h 104"/>
                      <a:gd name="T12" fmla="*/ 37 w 1105"/>
                      <a:gd name="T13" fmla="*/ 0 h 104"/>
                      <a:gd name="T14" fmla="*/ 37 w 1105"/>
                      <a:gd name="T15" fmla="*/ 0 h 104"/>
                      <a:gd name="T16" fmla="*/ 38 w 1105"/>
                      <a:gd name="T17" fmla="*/ 0 h 104"/>
                      <a:gd name="T18" fmla="*/ 39 w 1105"/>
                      <a:gd name="T19" fmla="*/ 0 h 104"/>
                      <a:gd name="T20" fmla="*/ 39 w 1105"/>
                      <a:gd name="T21" fmla="*/ 0 h 104"/>
                      <a:gd name="T22" fmla="*/ 40 w 1105"/>
                      <a:gd name="T23" fmla="*/ 0 h 104"/>
                      <a:gd name="T24" fmla="*/ 41 w 1105"/>
                      <a:gd name="T25" fmla="*/ 0 h 104"/>
                      <a:gd name="T26" fmla="*/ 41 w 1105"/>
                      <a:gd name="T27" fmla="*/ 1 h 104"/>
                      <a:gd name="T28" fmla="*/ 41 w 1105"/>
                      <a:gd name="T29" fmla="*/ 1 h 104"/>
                      <a:gd name="T30" fmla="*/ 41 w 1105"/>
                      <a:gd name="T31" fmla="*/ 2 h 104"/>
                      <a:gd name="T32" fmla="*/ 40 w 1105"/>
                      <a:gd name="T33" fmla="*/ 2 h 104"/>
                      <a:gd name="T34" fmla="*/ 38 w 1105"/>
                      <a:gd name="T35" fmla="*/ 3 h 104"/>
                      <a:gd name="T36" fmla="*/ 35 w 1105"/>
                      <a:gd name="T37" fmla="*/ 3 h 104"/>
                      <a:gd name="T38" fmla="*/ 32 w 1105"/>
                      <a:gd name="T39" fmla="*/ 4 h 104"/>
                      <a:gd name="T40" fmla="*/ 29 w 1105"/>
                      <a:gd name="T41" fmla="*/ 4 h 104"/>
                      <a:gd name="T42" fmla="*/ 25 w 1105"/>
                      <a:gd name="T43" fmla="*/ 4 h 104"/>
                      <a:gd name="T44" fmla="*/ 21 w 1105"/>
                      <a:gd name="T45" fmla="*/ 4 h 104"/>
                      <a:gd name="T46" fmla="*/ 17 w 1105"/>
                      <a:gd name="T47" fmla="*/ 4 h 104"/>
                      <a:gd name="T48" fmla="*/ 13 w 1105"/>
                      <a:gd name="T49" fmla="*/ 4 h 104"/>
                      <a:gd name="T50" fmla="*/ 9 w 1105"/>
                      <a:gd name="T51" fmla="*/ 4 h 104"/>
                      <a:gd name="T52" fmla="*/ 6 w 1105"/>
                      <a:gd name="T53" fmla="*/ 4 h 104"/>
                      <a:gd name="T54" fmla="*/ 3 w 1105"/>
                      <a:gd name="T55" fmla="*/ 4 h 104"/>
                      <a:gd name="T56" fmla="*/ 1 w 1105"/>
                      <a:gd name="T57" fmla="*/ 4 h 104"/>
                      <a:gd name="T58" fmla="*/ 0 w 1105"/>
                      <a:gd name="T59" fmla="*/ 3 h 104"/>
                      <a:gd name="T60" fmla="*/ 0 w 1105"/>
                      <a:gd name="T61" fmla="*/ 3 h 104"/>
                      <a:gd name="T62" fmla="*/ 0 w 1105"/>
                      <a:gd name="T63" fmla="*/ 2 h 104"/>
                      <a:gd name="T64" fmla="*/ 1 w 1105"/>
                      <a:gd name="T65" fmla="*/ 2 h 104"/>
                      <a:gd name="T66" fmla="*/ 1 w 1105"/>
                      <a:gd name="T67" fmla="*/ 1 h 104"/>
                      <a:gd name="T68" fmla="*/ 2 w 1105"/>
                      <a:gd name="T69" fmla="*/ 1 h 104"/>
                      <a:gd name="T70" fmla="*/ 3 w 1105"/>
                      <a:gd name="T71" fmla="*/ 1 h 104"/>
                      <a:gd name="T72" fmla="*/ 4 w 1105"/>
                      <a:gd name="T73" fmla="*/ 1 h 104"/>
                      <a:gd name="T74" fmla="*/ 5 w 1105"/>
                      <a:gd name="T75" fmla="*/ 1 h 104"/>
                      <a:gd name="T76" fmla="*/ 5 w 1105"/>
                      <a:gd name="T77" fmla="*/ 1 h 104"/>
                      <a:gd name="T78" fmla="*/ 6 w 1105"/>
                      <a:gd name="T79" fmla="*/ 1 h 104"/>
                      <a:gd name="T80" fmla="*/ 7 w 1105"/>
                      <a:gd name="T81" fmla="*/ 1 h 104"/>
                      <a:gd name="T82" fmla="*/ 8 w 1105"/>
                      <a:gd name="T83" fmla="*/ 1 h 104"/>
                      <a:gd name="T84" fmla="*/ 9 w 1105"/>
                      <a:gd name="T85" fmla="*/ 1 h 104"/>
                      <a:gd name="T86" fmla="*/ 10 w 1105"/>
                      <a:gd name="T87" fmla="*/ 1 h 104"/>
                      <a:gd name="T88" fmla="*/ 11 w 1105"/>
                      <a:gd name="T89" fmla="*/ 1 h 104"/>
                      <a:gd name="T90" fmla="*/ 13 w 1105"/>
                      <a:gd name="T91" fmla="*/ 1 h 104"/>
                      <a:gd name="T92" fmla="*/ 14 w 1105"/>
                      <a:gd name="T93" fmla="*/ 1 h 104"/>
                      <a:gd name="T94" fmla="*/ 16 w 1105"/>
                      <a:gd name="T95" fmla="*/ 1 h 104"/>
                      <a:gd name="T96" fmla="*/ 18 w 1105"/>
                      <a:gd name="T97" fmla="*/ 1 h 104"/>
                      <a:gd name="T98" fmla="*/ 19 w 1105"/>
                      <a:gd name="T99" fmla="*/ 1 h 104"/>
                      <a:gd name="T100" fmla="*/ 21 w 1105"/>
                      <a:gd name="T101" fmla="*/ 1 h 104"/>
                      <a:gd name="T102" fmla="*/ 23 w 1105"/>
                      <a:gd name="T103" fmla="*/ 1 h 104"/>
                      <a:gd name="T104" fmla="*/ 25 w 1105"/>
                      <a:gd name="T105" fmla="*/ 1 h 104"/>
                      <a:gd name="T106" fmla="*/ 27 w 1105"/>
                      <a:gd name="T107" fmla="*/ 1 h 104"/>
                      <a:gd name="T108" fmla="*/ 28 w 1105"/>
                      <a:gd name="T109" fmla="*/ 1 h 104"/>
                      <a:gd name="T110" fmla="*/ 30 w 1105"/>
                      <a:gd name="T111" fmla="*/ 1 h 104"/>
                      <a:gd name="T112" fmla="*/ 32 w 1105"/>
                      <a:gd name="T113" fmla="*/ 0 h 104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1105"/>
                      <a:gd name="T172" fmla="*/ 0 h 104"/>
                      <a:gd name="T173" fmla="*/ 1105 w 1105"/>
                      <a:gd name="T174" fmla="*/ 104 h 104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1105" h="104">
                        <a:moveTo>
                          <a:pt x="872" y="13"/>
                        </a:moveTo>
                        <a:lnTo>
                          <a:pt x="876" y="13"/>
                        </a:lnTo>
                        <a:lnTo>
                          <a:pt x="879" y="13"/>
                        </a:lnTo>
                        <a:lnTo>
                          <a:pt x="883" y="13"/>
                        </a:lnTo>
                        <a:lnTo>
                          <a:pt x="886" y="13"/>
                        </a:lnTo>
                        <a:lnTo>
                          <a:pt x="890" y="13"/>
                        </a:lnTo>
                        <a:lnTo>
                          <a:pt x="893" y="13"/>
                        </a:lnTo>
                        <a:lnTo>
                          <a:pt x="897" y="13"/>
                        </a:lnTo>
                        <a:lnTo>
                          <a:pt x="900" y="13"/>
                        </a:lnTo>
                        <a:lnTo>
                          <a:pt x="904" y="13"/>
                        </a:lnTo>
                        <a:lnTo>
                          <a:pt x="909" y="13"/>
                        </a:lnTo>
                        <a:lnTo>
                          <a:pt x="911" y="13"/>
                        </a:lnTo>
                        <a:lnTo>
                          <a:pt x="916" y="13"/>
                        </a:lnTo>
                        <a:lnTo>
                          <a:pt x="918" y="11"/>
                        </a:lnTo>
                        <a:lnTo>
                          <a:pt x="923" y="11"/>
                        </a:lnTo>
                        <a:lnTo>
                          <a:pt x="927" y="11"/>
                        </a:lnTo>
                        <a:lnTo>
                          <a:pt x="930" y="11"/>
                        </a:lnTo>
                        <a:lnTo>
                          <a:pt x="932" y="10"/>
                        </a:lnTo>
                        <a:lnTo>
                          <a:pt x="936" y="10"/>
                        </a:lnTo>
                        <a:lnTo>
                          <a:pt x="940" y="10"/>
                        </a:lnTo>
                        <a:lnTo>
                          <a:pt x="943" y="10"/>
                        </a:lnTo>
                        <a:lnTo>
                          <a:pt x="947" y="9"/>
                        </a:lnTo>
                        <a:lnTo>
                          <a:pt x="950" y="9"/>
                        </a:lnTo>
                        <a:lnTo>
                          <a:pt x="954" y="8"/>
                        </a:lnTo>
                        <a:lnTo>
                          <a:pt x="957" y="8"/>
                        </a:lnTo>
                        <a:lnTo>
                          <a:pt x="960" y="8"/>
                        </a:lnTo>
                        <a:lnTo>
                          <a:pt x="964" y="8"/>
                        </a:lnTo>
                        <a:lnTo>
                          <a:pt x="967" y="7"/>
                        </a:lnTo>
                        <a:lnTo>
                          <a:pt x="972" y="7"/>
                        </a:lnTo>
                        <a:lnTo>
                          <a:pt x="974" y="5"/>
                        </a:lnTo>
                        <a:lnTo>
                          <a:pt x="978" y="5"/>
                        </a:lnTo>
                        <a:lnTo>
                          <a:pt x="981" y="5"/>
                        </a:lnTo>
                        <a:lnTo>
                          <a:pt x="985" y="5"/>
                        </a:lnTo>
                        <a:lnTo>
                          <a:pt x="988" y="4"/>
                        </a:lnTo>
                        <a:lnTo>
                          <a:pt x="992" y="3"/>
                        </a:lnTo>
                        <a:lnTo>
                          <a:pt x="994" y="3"/>
                        </a:lnTo>
                        <a:lnTo>
                          <a:pt x="998" y="3"/>
                        </a:lnTo>
                        <a:lnTo>
                          <a:pt x="1001" y="3"/>
                        </a:lnTo>
                        <a:lnTo>
                          <a:pt x="1005" y="2"/>
                        </a:lnTo>
                        <a:lnTo>
                          <a:pt x="1007" y="2"/>
                        </a:lnTo>
                        <a:lnTo>
                          <a:pt x="1012" y="2"/>
                        </a:lnTo>
                        <a:lnTo>
                          <a:pt x="1014" y="1"/>
                        </a:lnTo>
                        <a:lnTo>
                          <a:pt x="1018" y="1"/>
                        </a:lnTo>
                        <a:lnTo>
                          <a:pt x="1021" y="1"/>
                        </a:lnTo>
                        <a:lnTo>
                          <a:pt x="1025" y="1"/>
                        </a:lnTo>
                        <a:lnTo>
                          <a:pt x="1029" y="1"/>
                        </a:lnTo>
                        <a:lnTo>
                          <a:pt x="1032" y="1"/>
                        </a:lnTo>
                        <a:lnTo>
                          <a:pt x="1034" y="1"/>
                        </a:lnTo>
                        <a:lnTo>
                          <a:pt x="1039" y="1"/>
                        </a:lnTo>
                        <a:lnTo>
                          <a:pt x="1042" y="0"/>
                        </a:lnTo>
                        <a:lnTo>
                          <a:pt x="1045" y="0"/>
                        </a:lnTo>
                        <a:lnTo>
                          <a:pt x="1048" y="0"/>
                        </a:lnTo>
                        <a:lnTo>
                          <a:pt x="1052" y="0"/>
                        </a:lnTo>
                        <a:lnTo>
                          <a:pt x="1055" y="0"/>
                        </a:lnTo>
                        <a:lnTo>
                          <a:pt x="1058" y="1"/>
                        </a:lnTo>
                        <a:lnTo>
                          <a:pt x="1062" y="1"/>
                        </a:lnTo>
                        <a:lnTo>
                          <a:pt x="1065" y="1"/>
                        </a:lnTo>
                        <a:lnTo>
                          <a:pt x="1068" y="1"/>
                        </a:lnTo>
                        <a:lnTo>
                          <a:pt x="1072" y="2"/>
                        </a:lnTo>
                        <a:lnTo>
                          <a:pt x="1075" y="2"/>
                        </a:lnTo>
                        <a:lnTo>
                          <a:pt x="1078" y="3"/>
                        </a:lnTo>
                        <a:lnTo>
                          <a:pt x="1082" y="3"/>
                        </a:lnTo>
                        <a:lnTo>
                          <a:pt x="1086" y="4"/>
                        </a:lnTo>
                        <a:lnTo>
                          <a:pt x="1089" y="5"/>
                        </a:lnTo>
                        <a:lnTo>
                          <a:pt x="1093" y="7"/>
                        </a:lnTo>
                        <a:lnTo>
                          <a:pt x="1093" y="9"/>
                        </a:lnTo>
                        <a:lnTo>
                          <a:pt x="1094" y="11"/>
                        </a:lnTo>
                        <a:lnTo>
                          <a:pt x="1095" y="14"/>
                        </a:lnTo>
                        <a:lnTo>
                          <a:pt x="1095" y="17"/>
                        </a:lnTo>
                        <a:lnTo>
                          <a:pt x="1096" y="20"/>
                        </a:lnTo>
                        <a:lnTo>
                          <a:pt x="1097" y="22"/>
                        </a:lnTo>
                        <a:lnTo>
                          <a:pt x="1097" y="24"/>
                        </a:lnTo>
                        <a:lnTo>
                          <a:pt x="1099" y="28"/>
                        </a:lnTo>
                        <a:lnTo>
                          <a:pt x="1099" y="30"/>
                        </a:lnTo>
                        <a:lnTo>
                          <a:pt x="1100" y="33"/>
                        </a:lnTo>
                        <a:lnTo>
                          <a:pt x="1101" y="35"/>
                        </a:lnTo>
                        <a:lnTo>
                          <a:pt x="1101" y="39"/>
                        </a:lnTo>
                        <a:lnTo>
                          <a:pt x="1102" y="41"/>
                        </a:lnTo>
                        <a:lnTo>
                          <a:pt x="1103" y="43"/>
                        </a:lnTo>
                        <a:lnTo>
                          <a:pt x="1103" y="46"/>
                        </a:lnTo>
                        <a:lnTo>
                          <a:pt x="1105" y="49"/>
                        </a:lnTo>
                        <a:lnTo>
                          <a:pt x="1099" y="53"/>
                        </a:lnTo>
                        <a:lnTo>
                          <a:pt x="1093" y="57"/>
                        </a:lnTo>
                        <a:lnTo>
                          <a:pt x="1086" y="60"/>
                        </a:lnTo>
                        <a:lnTo>
                          <a:pt x="1077" y="64"/>
                        </a:lnTo>
                        <a:lnTo>
                          <a:pt x="1068" y="66"/>
                        </a:lnTo>
                        <a:lnTo>
                          <a:pt x="1057" y="68"/>
                        </a:lnTo>
                        <a:lnTo>
                          <a:pt x="1048" y="72"/>
                        </a:lnTo>
                        <a:lnTo>
                          <a:pt x="1036" y="76"/>
                        </a:lnTo>
                        <a:lnTo>
                          <a:pt x="1024" y="78"/>
                        </a:lnTo>
                        <a:lnTo>
                          <a:pt x="1011" y="80"/>
                        </a:lnTo>
                        <a:lnTo>
                          <a:pt x="997" y="81"/>
                        </a:lnTo>
                        <a:lnTo>
                          <a:pt x="982" y="84"/>
                        </a:lnTo>
                        <a:lnTo>
                          <a:pt x="968" y="86"/>
                        </a:lnTo>
                        <a:lnTo>
                          <a:pt x="953" y="89"/>
                        </a:lnTo>
                        <a:lnTo>
                          <a:pt x="936" y="90"/>
                        </a:lnTo>
                        <a:lnTo>
                          <a:pt x="921" y="92"/>
                        </a:lnTo>
                        <a:lnTo>
                          <a:pt x="903" y="92"/>
                        </a:lnTo>
                        <a:lnTo>
                          <a:pt x="885" y="95"/>
                        </a:lnTo>
                        <a:lnTo>
                          <a:pt x="866" y="96"/>
                        </a:lnTo>
                        <a:lnTo>
                          <a:pt x="847" y="97"/>
                        </a:lnTo>
                        <a:lnTo>
                          <a:pt x="829" y="98"/>
                        </a:lnTo>
                        <a:lnTo>
                          <a:pt x="809" y="99"/>
                        </a:lnTo>
                        <a:lnTo>
                          <a:pt x="790" y="99"/>
                        </a:lnTo>
                        <a:lnTo>
                          <a:pt x="770" y="102"/>
                        </a:lnTo>
                        <a:lnTo>
                          <a:pt x="750" y="102"/>
                        </a:lnTo>
                        <a:lnTo>
                          <a:pt x="728" y="102"/>
                        </a:lnTo>
                        <a:lnTo>
                          <a:pt x="708" y="102"/>
                        </a:lnTo>
                        <a:lnTo>
                          <a:pt x="688" y="104"/>
                        </a:lnTo>
                        <a:lnTo>
                          <a:pt x="665" y="104"/>
                        </a:lnTo>
                        <a:lnTo>
                          <a:pt x="645" y="104"/>
                        </a:lnTo>
                        <a:lnTo>
                          <a:pt x="623" y="104"/>
                        </a:lnTo>
                        <a:lnTo>
                          <a:pt x="601" y="104"/>
                        </a:lnTo>
                        <a:lnTo>
                          <a:pt x="580" y="104"/>
                        </a:lnTo>
                        <a:lnTo>
                          <a:pt x="558" y="104"/>
                        </a:lnTo>
                        <a:lnTo>
                          <a:pt x="536" y="104"/>
                        </a:lnTo>
                        <a:lnTo>
                          <a:pt x="514" y="104"/>
                        </a:lnTo>
                        <a:lnTo>
                          <a:pt x="492" y="104"/>
                        </a:lnTo>
                        <a:lnTo>
                          <a:pt x="471" y="104"/>
                        </a:lnTo>
                        <a:lnTo>
                          <a:pt x="450" y="104"/>
                        </a:lnTo>
                        <a:lnTo>
                          <a:pt x="427" y="104"/>
                        </a:lnTo>
                        <a:lnTo>
                          <a:pt x="407" y="104"/>
                        </a:lnTo>
                        <a:lnTo>
                          <a:pt x="384" y="104"/>
                        </a:lnTo>
                        <a:lnTo>
                          <a:pt x="363" y="103"/>
                        </a:lnTo>
                        <a:lnTo>
                          <a:pt x="343" y="103"/>
                        </a:lnTo>
                        <a:lnTo>
                          <a:pt x="321" y="102"/>
                        </a:lnTo>
                        <a:lnTo>
                          <a:pt x="301" y="102"/>
                        </a:lnTo>
                        <a:lnTo>
                          <a:pt x="282" y="102"/>
                        </a:lnTo>
                        <a:lnTo>
                          <a:pt x="263" y="102"/>
                        </a:lnTo>
                        <a:lnTo>
                          <a:pt x="243" y="102"/>
                        </a:lnTo>
                        <a:lnTo>
                          <a:pt x="224" y="102"/>
                        </a:lnTo>
                        <a:lnTo>
                          <a:pt x="205" y="100"/>
                        </a:lnTo>
                        <a:lnTo>
                          <a:pt x="187" y="100"/>
                        </a:lnTo>
                        <a:lnTo>
                          <a:pt x="170" y="99"/>
                        </a:lnTo>
                        <a:lnTo>
                          <a:pt x="153" y="99"/>
                        </a:lnTo>
                        <a:lnTo>
                          <a:pt x="136" y="99"/>
                        </a:lnTo>
                        <a:lnTo>
                          <a:pt x="120" y="99"/>
                        </a:lnTo>
                        <a:lnTo>
                          <a:pt x="104" y="99"/>
                        </a:lnTo>
                        <a:lnTo>
                          <a:pt x="89" y="99"/>
                        </a:lnTo>
                        <a:lnTo>
                          <a:pt x="76" y="99"/>
                        </a:lnTo>
                        <a:lnTo>
                          <a:pt x="63" y="99"/>
                        </a:lnTo>
                        <a:lnTo>
                          <a:pt x="49" y="99"/>
                        </a:lnTo>
                        <a:lnTo>
                          <a:pt x="37" y="99"/>
                        </a:lnTo>
                        <a:lnTo>
                          <a:pt x="25" y="99"/>
                        </a:lnTo>
                        <a:lnTo>
                          <a:pt x="15" y="99"/>
                        </a:lnTo>
                        <a:lnTo>
                          <a:pt x="14" y="97"/>
                        </a:lnTo>
                        <a:lnTo>
                          <a:pt x="12" y="93"/>
                        </a:lnTo>
                        <a:lnTo>
                          <a:pt x="11" y="91"/>
                        </a:lnTo>
                        <a:lnTo>
                          <a:pt x="9" y="89"/>
                        </a:lnTo>
                        <a:lnTo>
                          <a:pt x="7" y="83"/>
                        </a:lnTo>
                        <a:lnTo>
                          <a:pt x="6" y="78"/>
                        </a:lnTo>
                        <a:lnTo>
                          <a:pt x="5" y="76"/>
                        </a:lnTo>
                        <a:lnTo>
                          <a:pt x="5" y="73"/>
                        </a:lnTo>
                        <a:lnTo>
                          <a:pt x="3" y="70"/>
                        </a:lnTo>
                        <a:lnTo>
                          <a:pt x="2" y="67"/>
                        </a:lnTo>
                        <a:lnTo>
                          <a:pt x="2" y="65"/>
                        </a:lnTo>
                        <a:lnTo>
                          <a:pt x="2" y="62"/>
                        </a:lnTo>
                        <a:lnTo>
                          <a:pt x="0" y="59"/>
                        </a:lnTo>
                        <a:lnTo>
                          <a:pt x="0" y="57"/>
                        </a:lnTo>
                        <a:lnTo>
                          <a:pt x="2" y="54"/>
                        </a:lnTo>
                        <a:lnTo>
                          <a:pt x="7" y="51"/>
                        </a:lnTo>
                        <a:lnTo>
                          <a:pt x="9" y="48"/>
                        </a:lnTo>
                        <a:lnTo>
                          <a:pt x="14" y="46"/>
                        </a:lnTo>
                        <a:lnTo>
                          <a:pt x="18" y="42"/>
                        </a:lnTo>
                        <a:lnTo>
                          <a:pt x="21" y="41"/>
                        </a:lnTo>
                        <a:lnTo>
                          <a:pt x="25" y="39"/>
                        </a:lnTo>
                        <a:lnTo>
                          <a:pt x="28" y="36"/>
                        </a:lnTo>
                        <a:lnTo>
                          <a:pt x="32" y="35"/>
                        </a:lnTo>
                        <a:lnTo>
                          <a:pt x="35" y="33"/>
                        </a:lnTo>
                        <a:lnTo>
                          <a:pt x="40" y="32"/>
                        </a:lnTo>
                        <a:lnTo>
                          <a:pt x="44" y="30"/>
                        </a:lnTo>
                        <a:lnTo>
                          <a:pt x="47" y="29"/>
                        </a:lnTo>
                        <a:lnTo>
                          <a:pt x="52" y="28"/>
                        </a:lnTo>
                        <a:lnTo>
                          <a:pt x="57" y="27"/>
                        </a:lnTo>
                        <a:lnTo>
                          <a:pt x="60" y="26"/>
                        </a:lnTo>
                        <a:lnTo>
                          <a:pt x="65" y="24"/>
                        </a:lnTo>
                        <a:lnTo>
                          <a:pt x="69" y="23"/>
                        </a:lnTo>
                        <a:lnTo>
                          <a:pt x="73" y="23"/>
                        </a:lnTo>
                        <a:lnTo>
                          <a:pt x="78" y="23"/>
                        </a:lnTo>
                        <a:lnTo>
                          <a:pt x="82" y="22"/>
                        </a:lnTo>
                        <a:lnTo>
                          <a:pt x="85" y="21"/>
                        </a:lnTo>
                        <a:lnTo>
                          <a:pt x="91" y="21"/>
                        </a:lnTo>
                        <a:lnTo>
                          <a:pt x="95" y="21"/>
                        </a:lnTo>
                        <a:lnTo>
                          <a:pt x="98" y="21"/>
                        </a:lnTo>
                        <a:lnTo>
                          <a:pt x="103" y="21"/>
                        </a:lnTo>
                        <a:lnTo>
                          <a:pt x="108" y="21"/>
                        </a:lnTo>
                        <a:lnTo>
                          <a:pt x="113" y="21"/>
                        </a:lnTo>
                        <a:lnTo>
                          <a:pt x="116" y="21"/>
                        </a:lnTo>
                        <a:lnTo>
                          <a:pt x="121" y="21"/>
                        </a:lnTo>
                        <a:lnTo>
                          <a:pt x="126" y="21"/>
                        </a:lnTo>
                        <a:lnTo>
                          <a:pt x="130" y="21"/>
                        </a:lnTo>
                        <a:lnTo>
                          <a:pt x="135" y="21"/>
                        </a:lnTo>
                        <a:lnTo>
                          <a:pt x="139" y="21"/>
                        </a:lnTo>
                        <a:lnTo>
                          <a:pt x="143" y="21"/>
                        </a:lnTo>
                        <a:lnTo>
                          <a:pt x="148" y="21"/>
                        </a:lnTo>
                        <a:lnTo>
                          <a:pt x="153" y="21"/>
                        </a:lnTo>
                        <a:lnTo>
                          <a:pt x="158" y="22"/>
                        </a:lnTo>
                        <a:lnTo>
                          <a:pt x="161" y="22"/>
                        </a:lnTo>
                        <a:lnTo>
                          <a:pt x="167" y="23"/>
                        </a:lnTo>
                        <a:lnTo>
                          <a:pt x="171" y="23"/>
                        </a:lnTo>
                        <a:lnTo>
                          <a:pt x="175" y="23"/>
                        </a:lnTo>
                        <a:lnTo>
                          <a:pt x="179" y="23"/>
                        </a:lnTo>
                        <a:lnTo>
                          <a:pt x="184" y="23"/>
                        </a:lnTo>
                        <a:lnTo>
                          <a:pt x="190" y="23"/>
                        </a:lnTo>
                        <a:lnTo>
                          <a:pt x="194" y="23"/>
                        </a:lnTo>
                        <a:lnTo>
                          <a:pt x="199" y="23"/>
                        </a:lnTo>
                        <a:lnTo>
                          <a:pt x="203" y="24"/>
                        </a:lnTo>
                        <a:lnTo>
                          <a:pt x="208" y="23"/>
                        </a:lnTo>
                        <a:lnTo>
                          <a:pt x="212" y="23"/>
                        </a:lnTo>
                        <a:lnTo>
                          <a:pt x="216" y="23"/>
                        </a:lnTo>
                        <a:lnTo>
                          <a:pt x="221" y="23"/>
                        </a:lnTo>
                        <a:lnTo>
                          <a:pt x="225" y="23"/>
                        </a:lnTo>
                        <a:lnTo>
                          <a:pt x="230" y="23"/>
                        </a:lnTo>
                        <a:lnTo>
                          <a:pt x="234" y="23"/>
                        </a:lnTo>
                        <a:lnTo>
                          <a:pt x="238" y="23"/>
                        </a:lnTo>
                        <a:lnTo>
                          <a:pt x="243" y="22"/>
                        </a:lnTo>
                        <a:lnTo>
                          <a:pt x="248" y="22"/>
                        </a:lnTo>
                        <a:lnTo>
                          <a:pt x="251" y="21"/>
                        </a:lnTo>
                        <a:lnTo>
                          <a:pt x="256" y="21"/>
                        </a:lnTo>
                        <a:lnTo>
                          <a:pt x="260" y="21"/>
                        </a:lnTo>
                        <a:lnTo>
                          <a:pt x="264" y="20"/>
                        </a:lnTo>
                        <a:lnTo>
                          <a:pt x="269" y="19"/>
                        </a:lnTo>
                        <a:lnTo>
                          <a:pt x="273" y="19"/>
                        </a:lnTo>
                        <a:lnTo>
                          <a:pt x="282" y="17"/>
                        </a:lnTo>
                        <a:lnTo>
                          <a:pt x="291" y="17"/>
                        </a:lnTo>
                        <a:lnTo>
                          <a:pt x="300" y="17"/>
                        </a:lnTo>
                        <a:lnTo>
                          <a:pt x="310" y="17"/>
                        </a:lnTo>
                        <a:lnTo>
                          <a:pt x="319" y="16"/>
                        </a:lnTo>
                        <a:lnTo>
                          <a:pt x="329" y="16"/>
                        </a:lnTo>
                        <a:lnTo>
                          <a:pt x="337" y="16"/>
                        </a:lnTo>
                        <a:lnTo>
                          <a:pt x="346" y="16"/>
                        </a:lnTo>
                        <a:lnTo>
                          <a:pt x="356" y="16"/>
                        </a:lnTo>
                        <a:lnTo>
                          <a:pt x="365" y="16"/>
                        </a:lnTo>
                        <a:lnTo>
                          <a:pt x="374" y="16"/>
                        </a:lnTo>
                        <a:lnTo>
                          <a:pt x="384" y="16"/>
                        </a:lnTo>
                        <a:lnTo>
                          <a:pt x="394" y="16"/>
                        </a:lnTo>
                        <a:lnTo>
                          <a:pt x="402" y="16"/>
                        </a:lnTo>
                        <a:lnTo>
                          <a:pt x="412" y="16"/>
                        </a:lnTo>
                        <a:lnTo>
                          <a:pt x="422" y="17"/>
                        </a:lnTo>
                        <a:lnTo>
                          <a:pt x="431" y="17"/>
                        </a:lnTo>
                        <a:lnTo>
                          <a:pt x="440" y="17"/>
                        </a:lnTo>
                        <a:lnTo>
                          <a:pt x="450" y="17"/>
                        </a:lnTo>
                        <a:lnTo>
                          <a:pt x="459" y="17"/>
                        </a:lnTo>
                        <a:lnTo>
                          <a:pt x="469" y="17"/>
                        </a:lnTo>
                        <a:lnTo>
                          <a:pt x="478" y="17"/>
                        </a:lnTo>
                        <a:lnTo>
                          <a:pt x="488" y="17"/>
                        </a:lnTo>
                        <a:lnTo>
                          <a:pt x="498" y="17"/>
                        </a:lnTo>
                        <a:lnTo>
                          <a:pt x="507" y="17"/>
                        </a:lnTo>
                        <a:lnTo>
                          <a:pt x="516" y="17"/>
                        </a:lnTo>
                        <a:lnTo>
                          <a:pt x="525" y="17"/>
                        </a:lnTo>
                        <a:lnTo>
                          <a:pt x="536" y="17"/>
                        </a:lnTo>
                        <a:lnTo>
                          <a:pt x="544" y="17"/>
                        </a:lnTo>
                        <a:lnTo>
                          <a:pt x="554" y="17"/>
                        </a:lnTo>
                        <a:lnTo>
                          <a:pt x="563" y="17"/>
                        </a:lnTo>
                        <a:lnTo>
                          <a:pt x="574" y="19"/>
                        </a:lnTo>
                        <a:lnTo>
                          <a:pt x="582" y="17"/>
                        </a:lnTo>
                        <a:lnTo>
                          <a:pt x="592" y="17"/>
                        </a:lnTo>
                        <a:lnTo>
                          <a:pt x="601" y="17"/>
                        </a:lnTo>
                        <a:lnTo>
                          <a:pt x="611" y="17"/>
                        </a:lnTo>
                        <a:lnTo>
                          <a:pt x="619" y="17"/>
                        </a:lnTo>
                        <a:lnTo>
                          <a:pt x="630" y="17"/>
                        </a:lnTo>
                        <a:lnTo>
                          <a:pt x="639" y="17"/>
                        </a:lnTo>
                        <a:lnTo>
                          <a:pt x="649" y="17"/>
                        </a:lnTo>
                        <a:lnTo>
                          <a:pt x="657" y="17"/>
                        </a:lnTo>
                        <a:lnTo>
                          <a:pt x="668" y="17"/>
                        </a:lnTo>
                        <a:lnTo>
                          <a:pt x="677" y="17"/>
                        </a:lnTo>
                        <a:lnTo>
                          <a:pt x="687" y="17"/>
                        </a:lnTo>
                        <a:lnTo>
                          <a:pt x="695" y="17"/>
                        </a:lnTo>
                        <a:lnTo>
                          <a:pt x="706" y="17"/>
                        </a:lnTo>
                        <a:lnTo>
                          <a:pt x="715" y="17"/>
                        </a:lnTo>
                        <a:lnTo>
                          <a:pt x="724" y="17"/>
                        </a:lnTo>
                        <a:lnTo>
                          <a:pt x="733" y="16"/>
                        </a:lnTo>
                        <a:lnTo>
                          <a:pt x="743" y="16"/>
                        </a:lnTo>
                        <a:lnTo>
                          <a:pt x="751" y="16"/>
                        </a:lnTo>
                        <a:lnTo>
                          <a:pt x="762" y="16"/>
                        </a:lnTo>
                        <a:lnTo>
                          <a:pt x="770" y="16"/>
                        </a:lnTo>
                        <a:lnTo>
                          <a:pt x="779" y="16"/>
                        </a:lnTo>
                        <a:lnTo>
                          <a:pt x="789" y="15"/>
                        </a:lnTo>
                        <a:lnTo>
                          <a:pt x="798" y="15"/>
                        </a:lnTo>
                        <a:lnTo>
                          <a:pt x="807" y="15"/>
                        </a:lnTo>
                        <a:lnTo>
                          <a:pt x="817" y="14"/>
                        </a:lnTo>
                        <a:lnTo>
                          <a:pt x="824" y="14"/>
                        </a:lnTo>
                        <a:lnTo>
                          <a:pt x="835" y="14"/>
                        </a:lnTo>
                        <a:lnTo>
                          <a:pt x="843" y="13"/>
                        </a:lnTo>
                        <a:lnTo>
                          <a:pt x="853" y="13"/>
                        </a:lnTo>
                        <a:lnTo>
                          <a:pt x="862" y="13"/>
                        </a:lnTo>
                        <a:lnTo>
                          <a:pt x="872" y="13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73" name="Freeform 24"/>
                  <p:cNvSpPr>
                    <a:spLocks/>
                  </p:cNvSpPr>
                  <p:nvPr/>
                </p:nvSpPr>
                <p:spPr bwMode="auto">
                  <a:xfrm>
                    <a:off x="5365" y="1536"/>
                    <a:ext cx="315" cy="39"/>
                  </a:xfrm>
                  <a:custGeom>
                    <a:avLst/>
                    <a:gdLst>
                      <a:gd name="T0" fmla="*/ 18 w 943"/>
                      <a:gd name="T1" fmla="*/ 0 h 116"/>
                      <a:gd name="T2" fmla="*/ 20 w 943"/>
                      <a:gd name="T3" fmla="*/ 0 h 116"/>
                      <a:gd name="T4" fmla="*/ 22 w 943"/>
                      <a:gd name="T5" fmla="*/ 0 h 116"/>
                      <a:gd name="T6" fmla="*/ 24 w 943"/>
                      <a:gd name="T7" fmla="*/ 0 h 116"/>
                      <a:gd name="T8" fmla="*/ 26 w 943"/>
                      <a:gd name="T9" fmla="*/ 0 h 116"/>
                      <a:gd name="T10" fmla="*/ 28 w 943"/>
                      <a:gd name="T11" fmla="*/ 0 h 116"/>
                      <a:gd name="T12" fmla="*/ 30 w 943"/>
                      <a:gd name="T13" fmla="*/ 1 h 116"/>
                      <a:gd name="T14" fmla="*/ 32 w 943"/>
                      <a:gd name="T15" fmla="*/ 1 h 116"/>
                      <a:gd name="T16" fmla="*/ 33 w 943"/>
                      <a:gd name="T17" fmla="*/ 1 h 116"/>
                      <a:gd name="T18" fmla="*/ 35 w 943"/>
                      <a:gd name="T19" fmla="*/ 2 h 116"/>
                      <a:gd name="T20" fmla="*/ 35 w 943"/>
                      <a:gd name="T21" fmla="*/ 3 h 116"/>
                      <a:gd name="T22" fmla="*/ 34 w 943"/>
                      <a:gd name="T23" fmla="*/ 4 h 116"/>
                      <a:gd name="T24" fmla="*/ 33 w 943"/>
                      <a:gd name="T25" fmla="*/ 4 h 116"/>
                      <a:gd name="T26" fmla="*/ 32 w 943"/>
                      <a:gd name="T27" fmla="*/ 4 h 116"/>
                      <a:gd name="T28" fmla="*/ 31 w 943"/>
                      <a:gd name="T29" fmla="*/ 4 h 116"/>
                      <a:gd name="T30" fmla="*/ 30 w 943"/>
                      <a:gd name="T31" fmla="*/ 4 h 116"/>
                      <a:gd name="T32" fmla="*/ 28 w 943"/>
                      <a:gd name="T33" fmla="*/ 4 h 116"/>
                      <a:gd name="T34" fmla="*/ 27 w 943"/>
                      <a:gd name="T35" fmla="*/ 3 h 116"/>
                      <a:gd name="T36" fmla="*/ 26 w 943"/>
                      <a:gd name="T37" fmla="*/ 3 h 116"/>
                      <a:gd name="T38" fmla="*/ 25 w 943"/>
                      <a:gd name="T39" fmla="*/ 3 h 116"/>
                      <a:gd name="T40" fmla="*/ 24 w 943"/>
                      <a:gd name="T41" fmla="*/ 3 h 116"/>
                      <a:gd name="T42" fmla="*/ 23 w 943"/>
                      <a:gd name="T43" fmla="*/ 3 h 116"/>
                      <a:gd name="T44" fmla="*/ 22 w 943"/>
                      <a:gd name="T45" fmla="*/ 3 h 116"/>
                      <a:gd name="T46" fmla="*/ 20 w 943"/>
                      <a:gd name="T47" fmla="*/ 3 h 116"/>
                      <a:gd name="T48" fmla="*/ 19 w 943"/>
                      <a:gd name="T49" fmla="*/ 3 h 116"/>
                      <a:gd name="T50" fmla="*/ 18 w 943"/>
                      <a:gd name="T51" fmla="*/ 3 h 116"/>
                      <a:gd name="T52" fmla="*/ 16 w 943"/>
                      <a:gd name="T53" fmla="*/ 3 h 116"/>
                      <a:gd name="T54" fmla="*/ 14 w 943"/>
                      <a:gd name="T55" fmla="*/ 3 h 116"/>
                      <a:gd name="T56" fmla="*/ 12 w 943"/>
                      <a:gd name="T57" fmla="*/ 3 h 116"/>
                      <a:gd name="T58" fmla="*/ 10 w 943"/>
                      <a:gd name="T59" fmla="*/ 3 h 116"/>
                      <a:gd name="T60" fmla="*/ 8 w 943"/>
                      <a:gd name="T61" fmla="*/ 3 h 116"/>
                      <a:gd name="T62" fmla="*/ 7 w 943"/>
                      <a:gd name="T63" fmla="*/ 4 h 116"/>
                      <a:gd name="T64" fmla="*/ 5 w 943"/>
                      <a:gd name="T65" fmla="*/ 4 h 116"/>
                      <a:gd name="T66" fmla="*/ 3 w 943"/>
                      <a:gd name="T67" fmla="*/ 4 h 116"/>
                      <a:gd name="T68" fmla="*/ 2 w 943"/>
                      <a:gd name="T69" fmla="*/ 4 h 116"/>
                      <a:gd name="T70" fmla="*/ 1 w 943"/>
                      <a:gd name="T71" fmla="*/ 4 h 116"/>
                      <a:gd name="T72" fmla="*/ 1 w 943"/>
                      <a:gd name="T73" fmla="*/ 4 h 116"/>
                      <a:gd name="T74" fmla="*/ 0 w 943"/>
                      <a:gd name="T75" fmla="*/ 3 h 116"/>
                      <a:gd name="T76" fmla="*/ 1 w 943"/>
                      <a:gd name="T77" fmla="*/ 2 h 116"/>
                      <a:gd name="T78" fmla="*/ 2 w 943"/>
                      <a:gd name="T79" fmla="*/ 1 h 116"/>
                      <a:gd name="T80" fmla="*/ 2 w 943"/>
                      <a:gd name="T81" fmla="*/ 1 h 116"/>
                      <a:gd name="T82" fmla="*/ 4 w 943"/>
                      <a:gd name="T83" fmla="*/ 1 h 116"/>
                      <a:gd name="T84" fmla="*/ 5 w 943"/>
                      <a:gd name="T85" fmla="*/ 1 h 116"/>
                      <a:gd name="T86" fmla="*/ 6 w 943"/>
                      <a:gd name="T87" fmla="*/ 1 h 116"/>
                      <a:gd name="T88" fmla="*/ 7 w 943"/>
                      <a:gd name="T89" fmla="*/ 1 h 116"/>
                      <a:gd name="T90" fmla="*/ 8 w 943"/>
                      <a:gd name="T91" fmla="*/ 1 h 116"/>
                      <a:gd name="T92" fmla="*/ 9 w 943"/>
                      <a:gd name="T93" fmla="*/ 0 h 116"/>
                      <a:gd name="T94" fmla="*/ 10 w 943"/>
                      <a:gd name="T95" fmla="*/ 0 h 116"/>
                      <a:gd name="T96" fmla="*/ 10 w 943"/>
                      <a:gd name="T97" fmla="*/ 0 h 116"/>
                      <a:gd name="T98" fmla="*/ 11 w 943"/>
                      <a:gd name="T99" fmla="*/ 0 h 116"/>
                      <a:gd name="T100" fmla="*/ 12 w 943"/>
                      <a:gd name="T101" fmla="*/ 0 h 116"/>
                      <a:gd name="T102" fmla="*/ 13 w 943"/>
                      <a:gd name="T103" fmla="*/ 0 h 116"/>
                      <a:gd name="T104" fmla="*/ 14 w 943"/>
                      <a:gd name="T105" fmla="*/ 0 h 116"/>
                      <a:gd name="T106" fmla="*/ 14 w 943"/>
                      <a:gd name="T107" fmla="*/ 0 h 116"/>
                      <a:gd name="T108" fmla="*/ 15 w 943"/>
                      <a:gd name="T109" fmla="*/ 0 h 116"/>
                      <a:gd name="T110" fmla="*/ 16 w 943"/>
                      <a:gd name="T111" fmla="*/ 0 h 11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943"/>
                      <a:gd name="T169" fmla="*/ 0 h 116"/>
                      <a:gd name="T170" fmla="*/ 943 w 943"/>
                      <a:gd name="T171" fmla="*/ 116 h 116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943" h="116">
                        <a:moveTo>
                          <a:pt x="435" y="0"/>
                        </a:moveTo>
                        <a:lnTo>
                          <a:pt x="442" y="0"/>
                        </a:lnTo>
                        <a:lnTo>
                          <a:pt x="450" y="1"/>
                        </a:lnTo>
                        <a:lnTo>
                          <a:pt x="458" y="1"/>
                        </a:lnTo>
                        <a:lnTo>
                          <a:pt x="465" y="1"/>
                        </a:lnTo>
                        <a:lnTo>
                          <a:pt x="472" y="1"/>
                        </a:lnTo>
                        <a:lnTo>
                          <a:pt x="480" y="1"/>
                        </a:lnTo>
                        <a:lnTo>
                          <a:pt x="488" y="1"/>
                        </a:lnTo>
                        <a:lnTo>
                          <a:pt x="496" y="2"/>
                        </a:lnTo>
                        <a:lnTo>
                          <a:pt x="503" y="2"/>
                        </a:lnTo>
                        <a:lnTo>
                          <a:pt x="510" y="2"/>
                        </a:lnTo>
                        <a:lnTo>
                          <a:pt x="518" y="2"/>
                        </a:lnTo>
                        <a:lnTo>
                          <a:pt x="525" y="4"/>
                        </a:lnTo>
                        <a:lnTo>
                          <a:pt x="533" y="4"/>
                        </a:lnTo>
                        <a:lnTo>
                          <a:pt x="540" y="5"/>
                        </a:lnTo>
                        <a:lnTo>
                          <a:pt x="548" y="5"/>
                        </a:lnTo>
                        <a:lnTo>
                          <a:pt x="555" y="5"/>
                        </a:lnTo>
                        <a:lnTo>
                          <a:pt x="562" y="5"/>
                        </a:lnTo>
                        <a:lnTo>
                          <a:pt x="571" y="5"/>
                        </a:lnTo>
                        <a:lnTo>
                          <a:pt x="578" y="5"/>
                        </a:lnTo>
                        <a:lnTo>
                          <a:pt x="586" y="5"/>
                        </a:lnTo>
                        <a:lnTo>
                          <a:pt x="593" y="5"/>
                        </a:lnTo>
                        <a:lnTo>
                          <a:pt x="600" y="6"/>
                        </a:lnTo>
                        <a:lnTo>
                          <a:pt x="609" y="6"/>
                        </a:lnTo>
                        <a:lnTo>
                          <a:pt x="616" y="7"/>
                        </a:lnTo>
                        <a:lnTo>
                          <a:pt x="623" y="7"/>
                        </a:lnTo>
                        <a:lnTo>
                          <a:pt x="630" y="7"/>
                        </a:lnTo>
                        <a:lnTo>
                          <a:pt x="638" y="7"/>
                        </a:lnTo>
                        <a:lnTo>
                          <a:pt x="645" y="7"/>
                        </a:lnTo>
                        <a:lnTo>
                          <a:pt x="652" y="7"/>
                        </a:lnTo>
                        <a:lnTo>
                          <a:pt x="661" y="8"/>
                        </a:lnTo>
                        <a:lnTo>
                          <a:pt x="668" y="9"/>
                        </a:lnTo>
                        <a:lnTo>
                          <a:pt x="676" y="9"/>
                        </a:lnTo>
                        <a:lnTo>
                          <a:pt x="683" y="9"/>
                        </a:lnTo>
                        <a:lnTo>
                          <a:pt x="690" y="9"/>
                        </a:lnTo>
                        <a:lnTo>
                          <a:pt x="699" y="9"/>
                        </a:lnTo>
                        <a:lnTo>
                          <a:pt x="706" y="11"/>
                        </a:lnTo>
                        <a:lnTo>
                          <a:pt x="713" y="11"/>
                        </a:lnTo>
                        <a:lnTo>
                          <a:pt x="720" y="12"/>
                        </a:lnTo>
                        <a:lnTo>
                          <a:pt x="728" y="12"/>
                        </a:lnTo>
                        <a:lnTo>
                          <a:pt x="735" y="12"/>
                        </a:lnTo>
                        <a:lnTo>
                          <a:pt x="743" y="12"/>
                        </a:lnTo>
                        <a:lnTo>
                          <a:pt x="750" y="13"/>
                        </a:lnTo>
                        <a:lnTo>
                          <a:pt x="757" y="14"/>
                        </a:lnTo>
                        <a:lnTo>
                          <a:pt x="765" y="14"/>
                        </a:lnTo>
                        <a:lnTo>
                          <a:pt x="772" y="15"/>
                        </a:lnTo>
                        <a:lnTo>
                          <a:pt x="779" y="17"/>
                        </a:lnTo>
                        <a:lnTo>
                          <a:pt x="787" y="17"/>
                        </a:lnTo>
                        <a:lnTo>
                          <a:pt x="795" y="18"/>
                        </a:lnTo>
                        <a:lnTo>
                          <a:pt x="802" y="18"/>
                        </a:lnTo>
                        <a:lnTo>
                          <a:pt x="809" y="19"/>
                        </a:lnTo>
                        <a:lnTo>
                          <a:pt x="816" y="19"/>
                        </a:lnTo>
                        <a:lnTo>
                          <a:pt x="824" y="20"/>
                        </a:lnTo>
                        <a:lnTo>
                          <a:pt x="832" y="23"/>
                        </a:lnTo>
                        <a:lnTo>
                          <a:pt x="839" y="23"/>
                        </a:lnTo>
                        <a:lnTo>
                          <a:pt x="846" y="24"/>
                        </a:lnTo>
                        <a:lnTo>
                          <a:pt x="853" y="25"/>
                        </a:lnTo>
                        <a:lnTo>
                          <a:pt x="860" y="26"/>
                        </a:lnTo>
                        <a:lnTo>
                          <a:pt x="867" y="27"/>
                        </a:lnTo>
                        <a:lnTo>
                          <a:pt x="876" y="28"/>
                        </a:lnTo>
                        <a:lnTo>
                          <a:pt x="883" y="30"/>
                        </a:lnTo>
                        <a:lnTo>
                          <a:pt x="890" y="31"/>
                        </a:lnTo>
                        <a:lnTo>
                          <a:pt x="897" y="32"/>
                        </a:lnTo>
                        <a:lnTo>
                          <a:pt x="904" y="34"/>
                        </a:lnTo>
                        <a:lnTo>
                          <a:pt x="912" y="36"/>
                        </a:lnTo>
                        <a:lnTo>
                          <a:pt x="916" y="39"/>
                        </a:lnTo>
                        <a:lnTo>
                          <a:pt x="919" y="44"/>
                        </a:lnTo>
                        <a:lnTo>
                          <a:pt x="923" y="49"/>
                        </a:lnTo>
                        <a:lnTo>
                          <a:pt x="928" y="52"/>
                        </a:lnTo>
                        <a:lnTo>
                          <a:pt x="931" y="57"/>
                        </a:lnTo>
                        <a:lnTo>
                          <a:pt x="934" y="62"/>
                        </a:lnTo>
                        <a:lnTo>
                          <a:pt x="938" y="65"/>
                        </a:lnTo>
                        <a:lnTo>
                          <a:pt x="943" y="70"/>
                        </a:lnTo>
                        <a:lnTo>
                          <a:pt x="940" y="75"/>
                        </a:lnTo>
                        <a:lnTo>
                          <a:pt x="936" y="78"/>
                        </a:lnTo>
                        <a:lnTo>
                          <a:pt x="934" y="83"/>
                        </a:lnTo>
                        <a:lnTo>
                          <a:pt x="931" y="88"/>
                        </a:lnTo>
                        <a:lnTo>
                          <a:pt x="929" y="91"/>
                        </a:lnTo>
                        <a:lnTo>
                          <a:pt x="927" y="95"/>
                        </a:lnTo>
                        <a:lnTo>
                          <a:pt x="925" y="101"/>
                        </a:lnTo>
                        <a:lnTo>
                          <a:pt x="923" y="106"/>
                        </a:lnTo>
                        <a:lnTo>
                          <a:pt x="918" y="106"/>
                        </a:lnTo>
                        <a:lnTo>
                          <a:pt x="915" y="106"/>
                        </a:lnTo>
                        <a:lnTo>
                          <a:pt x="911" y="106"/>
                        </a:lnTo>
                        <a:lnTo>
                          <a:pt x="906" y="106"/>
                        </a:lnTo>
                        <a:lnTo>
                          <a:pt x="902" y="106"/>
                        </a:lnTo>
                        <a:lnTo>
                          <a:pt x="898" y="106"/>
                        </a:lnTo>
                        <a:lnTo>
                          <a:pt x="893" y="106"/>
                        </a:lnTo>
                        <a:lnTo>
                          <a:pt x="889" y="106"/>
                        </a:lnTo>
                        <a:lnTo>
                          <a:pt x="885" y="106"/>
                        </a:lnTo>
                        <a:lnTo>
                          <a:pt x="880" y="106"/>
                        </a:lnTo>
                        <a:lnTo>
                          <a:pt x="876" y="106"/>
                        </a:lnTo>
                        <a:lnTo>
                          <a:pt x="872" y="106"/>
                        </a:lnTo>
                        <a:lnTo>
                          <a:pt x="867" y="106"/>
                        </a:lnTo>
                        <a:lnTo>
                          <a:pt x="864" y="106"/>
                        </a:lnTo>
                        <a:lnTo>
                          <a:pt x="859" y="106"/>
                        </a:lnTo>
                        <a:lnTo>
                          <a:pt x="855" y="106"/>
                        </a:lnTo>
                        <a:lnTo>
                          <a:pt x="851" y="104"/>
                        </a:lnTo>
                        <a:lnTo>
                          <a:pt x="847" y="104"/>
                        </a:lnTo>
                        <a:lnTo>
                          <a:pt x="842" y="103"/>
                        </a:lnTo>
                        <a:lnTo>
                          <a:pt x="838" y="103"/>
                        </a:lnTo>
                        <a:lnTo>
                          <a:pt x="834" y="103"/>
                        </a:lnTo>
                        <a:lnTo>
                          <a:pt x="829" y="102"/>
                        </a:lnTo>
                        <a:lnTo>
                          <a:pt x="826" y="102"/>
                        </a:lnTo>
                        <a:lnTo>
                          <a:pt x="822" y="102"/>
                        </a:lnTo>
                        <a:lnTo>
                          <a:pt x="817" y="101"/>
                        </a:lnTo>
                        <a:lnTo>
                          <a:pt x="814" y="101"/>
                        </a:lnTo>
                        <a:lnTo>
                          <a:pt x="809" y="100"/>
                        </a:lnTo>
                        <a:lnTo>
                          <a:pt x="806" y="100"/>
                        </a:lnTo>
                        <a:lnTo>
                          <a:pt x="801" y="100"/>
                        </a:lnTo>
                        <a:lnTo>
                          <a:pt x="797" y="99"/>
                        </a:lnTo>
                        <a:lnTo>
                          <a:pt x="792" y="99"/>
                        </a:lnTo>
                        <a:lnTo>
                          <a:pt x="789" y="99"/>
                        </a:lnTo>
                        <a:lnTo>
                          <a:pt x="784" y="97"/>
                        </a:lnTo>
                        <a:lnTo>
                          <a:pt x="781" y="97"/>
                        </a:lnTo>
                        <a:lnTo>
                          <a:pt x="776" y="96"/>
                        </a:lnTo>
                        <a:lnTo>
                          <a:pt x="772" y="95"/>
                        </a:lnTo>
                        <a:lnTo>
                          <a:pt x="768" y="95"/>
                        </a:lnTo>
                        <a:lnTo>
                          <a:pt x="764" y="95"/>
                        </a:lnTo>
                        <a:lnTo>
                          <a:pt x="759" y="94"/>
                        </a:lnTo>
                        <a:lnTo>
                          <a:pt x="756" y="94"/>
                        </a:lnTo>
                        <a:lnTo>
                          <a:pt x="751" y="93"/>
                        </a:lnTo>
                        <a:lnTo>
                          <a:pt x="746" y="93"/>
                        </a:lnTo>
                        <a:lnTo>
                          <a:pt x="743" y="93"/>
                        </a:lnTo>
                        <a:lnTo>
                          <a:pt x="739" y="93"/>
                        </a:lnTo>
                        <a:lnTo>
                          <a:pt x="734" y="91"/>
                        </a:lnTo>
                        <a:lnTo>
                          <a:pt x="731" y="91"/>
                        </a:lnTo>
                        <a:lnTo>
                          <a:pt x="726" y="91"/>
                        </a:lnTo>
                        <a:lnTo>
                          <a:pt x="722" y="91"/>
                        </a:lnTo>
                        <a:lnTo>
                          <a:pt x="719" y="90"/>
                        </a:lnTo>
                        <a:lnTo>
                          <a:pt x="713" y="90"/>
                        </a:lnTo>
                        <a:lnTo>
                          <a:pt x="709" y="90"/>
                        </a:lnTo>
                        <a:lnTo>
                          <a:pt x="706" y="90"/>
                        </a:lnTo>
                        <a:lnTo>
                          <a:pt x="701" y="89"/>
                        </a:lnTo>
                        <a:lnTo>
                          <a:pt x="696" y="89"/>
                        </a:lnTo>
                        <a:lnTo>
                          <a:pt x="693" y="89"/>
                        </a:lnTo>
                        <a:lnTo>
                          <a:pt x="688" y="89"/>
                        </a:lnTo>
                        <a:lnTo>
                          <a:pt x="684" y="89"/>
                        </a:lnTo>
                        <a:lnTo>
                          <a:pt x="680" y="89"/>
                        </a:lnTo>
                        <a:lnTo>
                          <a:pt x="675" y="89"/>
                        </a:lnTo>
                        <a:lnTo>
                          <a:pt x="671" y="89"/>
                        </a:lnTo>
                        <a:lnTo>
                          <a:pt x="667" y="89"/>
                        </a:lnTo>
                        <a:lnTo>
                          <a:pt x="663" y="89"/>
                        </a:lnTo>
                        <a:lnTo>
                          <a:pt x="658" y="89"/>
                        </a:lnTo>
                        <a:lnTo>
                          <a:pt x="655" y="90"/>
                        </a:lnTo>
                        <a:lnTo>
                          <a:pt x="650" y="89"/>
                        </a:lnTo>
                        <a:lnTo>
                          <a:pt x="645" y="88"/>
                        </a:lnTo>
                        <a:lnTo>
                          <a:pt x="641" y="88"/>
                        </a:lnTo>
                        <a:lnTo>
                          <a:pt x="636" y="88"/>
                        </a:lnTo>
                        <a:lnTo>
                          <a:pt x="632" y="87"/>
                        </a:lnTo>
                        <a:lnTo>
                          <a:pt x="628" y="87"/>
                        </a:lnTo>
                        <a:lnTo>
                          <a:pt x="623" y="85"/>
                        </a:lnTo>
                        <a:lnTo>
                          <a:pt x="619" y="85"/>
                        </a:lnTo>
                        <a:lnTo>
                          <a:pt x="614" y="85"/>
                        </a:lnTo>
                        <a:lnTo>
                          <a:pt x="610" y="84"/>
                        </a:lnTo>
                        <a:lnTo>
                          <a:pt x="605" y="84"/>
                        </a:lnTo>
                        <a:lnTo>
                          <a:pt x="600" y="84"/>
                        </a:lnTo>
                        <a:lnTo>
                          <a:pt x="595" y="83"/>
                        </a:lnTo>
                        <a:lnTo>
                          <a:pt x="592" y="83"/>
                        </a:lnTo>
                        <a:lnTo>
                          <a:pt x="587" y="83"/>
                        </a:lnTo>
                        <a:lnTo>
                          <a:pt x="582" y="83"/>
                        </a:lnTo>
                        <a:lnTo>
                          <a:pt x="578" y="82"/>
                        </a:lnTo>
                        <a:lnTo>
                          <a:pt x="573" y="82"/>
                        </a:lnTo>
                        <a:lnTo>
                          <a:pt x="568" y="81"/>
                        </a:lnTo>
                        <a:lnTo>
                          <a:pt x="563" y="81"/>
                        </a:lnTo>
                        <a:lnTo>
                          <a:pt x="559" y="81"/>
                        </a:lnTo>
                        <a:lnTo>
                          <a:pt x="554" y="81"/>
                        </a:lnTo>
                        <a:lnTo>
                          <a:pt x="549" y="81"/>
                        </a:lnTo>
                        <a:lnTo>
                          <a:pt x="544" y="81"/>
                        </a:lnTo>
                        <a:lnTo>
                          <a:pt x="540" y="81"/>
                        </a:lnTo>
                        <a:lnTo>
                          <a:pt x="536" y="81"/>
                        </a:lnTo>
                        <a:lnTo>
                          <a:pt x="531" y="81"/>
                        </a:lnTo>
                        <a:lnTo>
                          <a:pt x="525" y="81"/>
                        </a:lnTo>
                        <a:lnTo>
                          <a:pt x="521" y="81"/>
                        </a:lnTo>
                        <a:lnTo>
                          <a:pt x="516" y="81"/>
                        </a:lnTo>
                        <a:lnTo>
                          <a:pt x="512" y="81"/>
                        </a:lnTo>
                        <a:lnTo>
                          <a:pt x="508" y="82"/>
                        </a:lnTo>
                        <a:lnTo>
                          <a:pt x="501" y="81"/>
                        </a:lnTo>
                        <a:lnTo>
                          <a:pt x="493" y="81"/>
                        </a:lnTo>
                        <a:lnTo>
                          <a:pt x="485" y="81"/>
                        </a:lnTo>
                        <a:lnTo>
                          <a:pt x="479" y="81"/>
                        </a:lnTo>
                        <a:lnTo>
                          <a:pt x="472" y="80"/>
                        </a:lnTo>
                        <a:lnTo>
                          <a:pt x="465" y="80"/>
                        </a:lnTo>
                        <a:lnTo>
                          <a:pt x="458" y="80"/>
                        </a:lnTo>
                        <a:lnTo>
                          <a:pt x="451" y="80"/>
                        </a:lnTo>
                        <a:lnTo>
                          <a:pt x="444" y="78"/>
                        </a:lnTo>
                        <a:lnTo>
                          <a:pt x="438" y="78"/>
                        </a:lnTo>
                        <a:lnTo>
                          <a:pt x="429" y="78"/>
                        </a:lnTo>
                        <a:lnTo>
                          <a:pt x="422" y="78"/>
                        </a:lnTo>
                        <a:lnTo>
                          <a:pt x="415" y="78"/>
                        </a:lnTo>
                        <a:lnTo>
                          <a:pt x="409" y="78"/>
                        </a:lnTo>
                        <a:lnTo>
                          <a:pt x="402" y="78"/>
                        </a:lnTo>
                        <a:lnTo>
                          <a:pt x="395" y="78"/>
                        </a:lnTo>
                        <a:lnTo>
                          <a:pt x="387" y="78"/>
                        </a:lnTo>
                        <a:lnTo>
                          <a:pt x="381" y="78"/>
                        </a:lnTo>
                        <a:lnTo>
                          <a:pt x="374" y="78"/>
                        </a:lnTo>
                        <a:lnTo>
                          <a:pt x="366" y="78"/>
                        </a:lnTo>
                        <a:lnTo>
                          <a:pt x="359" y="78"/>
                        </a:lnTo>
                        <a:lnTo>
                          <a:pt x="352" y="78"/>
                        </a:lnTo>
                        <a:lnTo>
                          <a:pt x="345" y="80"/>
                        </a:lnTo>
                        <a:lnTo>
                          <a:pt x="339" y="80"/>
                        </a:lnTo>
                        <a:lnTo>
                          <a:pt x="331" y="80"/>
                        </a:lnTo>
                        <a:lnTo>
                          <a:pt x="325" y="80"/>
                        </a:lnTo>
                        <a:lnTo>
                          <a:pt x="318" y="81"/>
                        </a:lnTo>
                        <a:lnTo>
                          <a:pt x="311" y="81"/>
                        </a:lnTo>
                        <a:lnTo>
                          <a:pt x="304" y="81"/>
                        </a:lnTo>
                        <a:lnTo>
                          <a:pt x="298" y="82"/>
                        </a:lnTo>
                        <a:lnTo>
                          <a:pt x="291" y="82"/>
                        </a:lnTo>
                        <a:lnTo>
                          <a:pt x="283" y="83"/>
                        </a:lnTo>
                        <a:lnTo>
                          <a:pt x="276" y="83"/>
                        </a:lnTo>
                        <a:lnTo>
                          <a:pt x="269" y="83"/>
                        </a:lnTo>
                        <a:lnTo>
                          <a:pt x="263" y="84"/>
                        </a:lnTo>
                        <a:lnTo>
                          <a:pt x="256" y="84"/>
                        </a:lnTo>
                        <a:lnTo>
                          <a:pt x="249" y="85"/>
                        </a:lnTo>
                        <a:lnTo>
                          <a:pt x="242" y="85"/>
                        </a:lnTo>
                        <a:lnTo>
                          <a:pt x="235" y="87"/>
                        </a:lnTo>
                        <a:lnTo>
                          <a:pt x="229" y="88"/>
                        </a:lnTo>
                        <a:lnTo>
                          <a:pt x="222" y="88"/>
                        </a:lnTo>
                        <a:lnTo>
                          <a:pt x="215" y="89"/>
                        </a:lnTo>
                        <a:lnTo>
                          <a:pt x="208" y="90"/>
                        </a:lnTo>
                        <a:lnTo>
                          <a:pt x="202" y="90"/>
                        </a:lnTo>
                        <a:lnTo>
                          <a:pt x="194" y="91"/>
                        </a:lnTo>
                        <a:lnTo>
                          <a:pt x="187" y="93"/>
                        </a:lnTo>
                        <a:lnTo>
                          <a:pt x="181" y="94"/>
                        </a:lnTo>
                        <a:lnTo>
                          <a:pt x="174" y="95"/>
                        </a:lnTo>
                        <a:lnTo>
                          <a:pt x="167" y="95"/>
                        </a:lnTo>
                        <a:lnTo>
                          <a:pt x="161" y="96"/>
                        </a:lnTo>
                        <a:lnTo>
                          <a:pt x="154" y="97"/>
                        </a:lnTo>
                        <a:lnTo>
                          <a:pt x="147" y="99"/>
                        </a:lnTo>
                        <a:lnTo>
                          <a:pt x="141" y="100"/>
                        </a:lnTo>
                        <a:lnTo>
                          <a:pt x="134" y="101"/>
                        </a:lnTo>
                        <a:lnTo>
                          <a:pt x="127" y="103"/>
                        </a:lnTo>
                        <a:lnTo>
                          <a:pt x="121" y="104"/>
                        </a:lnTo>
                        <a:lnTo>
                          <a:pt x="114" y="106"/>
                        </a:lnTo>
                        <a:lnTo>
                          <a:pt x="108" y="107"/>
                        </a:lnTo>
                        <a:lnTo>
                          <a:pt x="101" y="108"/>
                        </a:lnTo>
                        <a:lnTo>
                          <a:pt x="95" y="110"/>
                        </a:lnTo>
                        <a:lnTo>
                          <a:pt x="88" y="112"/>
                        </a:lnTo>
                        <a:lnTo>
                          <a:pt x="82" y="113"/>
                        </a:lnTo>
                        <a:lnTo>
                          <a:pt x="76" y="115"/>
                        </a:lnTo>
                        <a:lnTo>
                          <a:pt x="69" y="116"/>
                        </a:lnTo>
                        <a:lnTo>
                          <a:pt x="65" y="115"/>
                        </a:lnTo>
                        <a:lnTo>
                          <a:pt x="62" y="115"/>
                        </a:lnTo>
                        <a:lnTo>
                          <a:pt x="58" y="114"/>
                        </a:lnTo>
                        <a:lnTo>
                          <a:pt x="56" y="114"/>
                        </a:lnTo>
                        <a:lnTo>
                          <a:pt x="52" y="113"/>
                        </a:lnTo>
                        <a:lnTo>
                          <a:pt x="49" y="113"/>
                        </a:lnTo>
                        <a:lnTo>
                          <a:pt x="45" y="113"/>
                        </a:lnTo>
                        <a:lnTo>
                          <a:pt x="43" y="113"/>
                        </a:lnTo>
                        <a:lnTo>
                          <a:pt x="39" y="113"/>
                        </a:lnTo>
                        <a:lnTo>
                          <a:pt x="37" y="113"/>
                        </a:lnTo>
                        <a:lnTo>
                          <a:pt x="33" y="113"/>
                        </a:lnTo>
                        <a:lnTo>
                          <a:pt x="31" y="113"/>
                        </a:lnTo>
                        <a:lnTo>
                          <a:pt x="27" y="113"/>
                        </a:lnTo>
                        <a:lnTo>
                          <a:pt x="25" y="113"/>
                        </a:lnTo>
                        <a:lnTo>
                          <a:pt x="22" y="113"/>
                        </a:lnTo>
                        <a:lnTo>
                          <a:pt x="19" y="113"/>
                        </a:lnTo>
                        <a:lnTo>
                          <a:pt x="18" y="109"/>
                        </a:lnTo>
                        <a:lnTo>
                          <a:pt x="16" y="107"/>
                        </a:lnTo>
                        <a:lnTo>
                          <a:pt x="15" y="103"/>
                        </a:lnTo>
                        <a:lnTo>
                          <a:pt x="14" y="101"/>
                        </a:lnTo>
                        <a:lnTo>
                          <a:pt x="12" y="95"/>
                        </a:lnTo>
                        <a:lnTo>
                          <a:pt x="9" y="91"/>
                        </a:lnTo>
                        <a:lnTo>
                          <a:pt x="7" y="87"/>
                        </a:lnTo>
                        <a:lnTo>
                          <a:pt x="5" y="83"/>
                        </a:lnTo>
                        <a:lnTo>
                          <a:pt x="2" y="78"/>
                        </a:lnTo>
                        <a:lnTo>
                          <a:pt x="0" y="75"/>
                        </a:lnTo>
                        <a:lnTo>
                          <a:pt x="2" y="70"/>
                        </a:lnTo>
                        <a:lnTo>
                          <a:pt x="6" y="68"/>
                        </a:lnTo>
                        <a:lnTo>
                          <a:pt x="8" y="64"/>
                        </a:lnTo>
                        <a:lnTo>
                          <a:pt x="12" y="61"/>
                        </a:lnTo>
                        <a:lnTo>
                          <a:pt x="14" y="58"/>
                        </a:lnTo>
                        <a:lnTo>
                          <a:pt x="18" y="55"/>
                        </a:lnTo>
                        <a:lnTo>
                          <a:pt x="21" y="52"/>
                        </a:lnTo>
                        <a:lnTo>
                          <a:pt x="25" y="51"/>
                        </a:lnTo>
                        <a:lnTo>
                          <a:pt x="27" y="49"/>
                        </a:lnTo>
                        <a:lnTo>
                          <a:pt x="31" y="46"/>
                        </a:lnTo>
                        <a:lnTo>
                          <a:pt x="34" y="44"/>
                        </a:lnTo>
                        <a:lnTo>
                          <a:pt x="38" y="43"/>
                        </a:lnTo>
                        <a:lnTo>
                          <a:pt x="41" y="40"/>
                        </a:lnTo>
                        <a:lnTo>
                          <a:pt x="45" y="39"/>
                        </a:lnTo>
                        <a:lnTo>
                          <a:pt x="49" y="38"/>
                        </a:lnTo>
                        <a:lnTo>
                          <a:pt x="53" y="37"/>
                        </a:lnTo>
                        <a:lnTo>
                          <a:pt x="56" y="34"/>
                        </a:lnTo>
                        <a:lnTo>
                          <a:pt x="60" y="33"/>
                        </a:lnTo>
                        <a:lnTo>
                          <a:pt x="64" y="32"/>
                        </a:lnTo>
                        <a:lnTo>
                          <a:pt x="67" y="31"/>
                        </a:lnTo>
                        <a:lnTo>
                          <a:pt x="71" y="30"/>
                        </a:lnTo>
                        <a:lnTo>
                          <a:pt x="76" y="30"/>
                        </a:lnTo>
                        <a:lnTo>
                          <a:pt x="79" y="28"/>
                        </a:lnTo>
                        <a:lnTo>
                          <a:pt x="83" y="27"/>
                        </a:lnTo>
                        <a:lnTo>
                          <a:pt x="88" y="27"/>
                        </a:lnTo>
                        <a:lnTo>
                          <a:pt x="91" y="26"/>
                        </a:lnTo>
                        <a:lnTo>
                          <a:pt x="95" y="25"/>
                        </a:lnTo>
                        <a:lnTo>
                          <a:pt x="98" y="25"/>
                        </a:lnTo>
                        <a:lnTo>
                          <a:pt x="103" y="25"/>
                        </a:lnTo>
                        <a:lnTo>
                          <a:pt x="107" y="25"/>
                        </a:lnTo>
                        <a:lnTo>
                          <a:pt x="111" y="24"/>
                        </a:lnTo>
                        <a:lnTo>
                          <a:pt x="116" y="24"/>
                        </a:lnTo>
                        <a:lnTo>
                          <a:pt x="120" y="23"/>
                        </a:lnTo>
                        <a:lnTo>
                          <a:pt x="123" y="23"/>
                        </a:lnTo>
                        <a:lnTo>
                          <a:pt x="127" y="23"/>
                        </a:lnTo>
                        <a:lnTo>
                          <a:pt x="132" y="23"/>
                        </a:lnTo>
                        <a:lnTo>
                          <a:pt x="135" y="23"/>
                        </a:lnTo>
                        <a:lnTo>
                          <a:pt x="140" y="21"/>
                        </a:lnTo>
                        <a:lnTo>
                          <a:pt x="143" y="21"/>
                        </a:lnTo>
                        <a:lnTo>
                          <a:pt x="148" y="21"/>
                        </a:lnTo>
                        <a:lnTo>
                          <a:pt x="152" y="20"/>
                        </a:lnTo>
                        <a:lnTo>
                          <a:pt x="156" y="20"/>
                        </a:lnTo>
                        <a:lnTo>
                          <a:pt x="161" y="20"/>
                        </a:lnTo>
                        <a:lnTo>
                          <a:pt x="165" y="20"/>
                        </a:lnTo>
                        <a:lnTo>
                          <a:pt x="170" y="19"/>
                        </a:lnTo>
                        <a:lnTo>
                          <a:pt x="173" y="19"/>
                        </a:lnTo>
                        <a:lnTo>
                          <a:pt x="177" y="19"/>
                        </a:lnTo>
                        <a:lnTo>
                          <a:pt x="181" y="19"/>
                        </a:lnTo>
                        <a:lnTo>
                          <a:pt x="186" y="19"/>
                        </a:lnTo>
                        <a:lnTo>
                          <a:pt x="190" y="19"/>
                        </a:lnTo>
                        <a:lnTo>
                          <a:pt x="194" y="18"/>
                        </a:lnTo>
                        <a:lnTo>
                          <a:pt x="198" y="18"/>
                        </a:lnTo>
                        <a:lnTo>
                          <a:pt x="202" y="17"/>
                        </a:lnTo>
                        <a:lnTo>
                          <a:pt x="206" y="17"/>
                        </a:lnTo>
                        <a:lnTo>
                          <a:pt x="210" y="15"/>
                        </a:lnTo>
                        <a:lnTo>
                          <a:pt x="215" y="15"/>
                        </a:lnTo>
                        <a:lnTo>
                          <a:pt x="218" y="14"/>
                        </a:lnTo>
                        <a:lnTo>
                          <a:pt x="222" y="14"/>
                        </a:lnTo>
                        <a:lnTo>
                          <a:pt x="225" y="13"/>
                        </a:lnTo>
                        <a:lnTo>
                          <a:pt x="230" y="12"/>
                        </a:lnTo>
                        <a:lnTo>
                          <a:pt x="234" y="12"/>
                        </a:lnTo>
                        <a:lnTo>
                          <a:pt x="237" y="11"/>
                        </a:lnTo>
                        <a:lnTo>
                          <a:pt x="242" y="9"/>
                        </a:lnTo>
                        <a:lnTo>
                          <a:pt x="245" y="9"/>
                        </a:lnTo>
                        <a:lnTo>
                          <a:pt x="249" y="7"/>
                        </a:lnTo>
                        <a:lnTo>
                          <a:pt x="251" y="7"/>
                        </a:lnTo>
                        <a:lnTo>
                          <a:pt x="255" y="7"/>
                        </a:lnTo>
                        <a:lnTo>
                          <a:pt x="257" y="7"/>
                        </a:lnTo>
                        <a:lnTo>
                          <a:pt x="260" y="7"/>
                        </a:lnTo>
                        <a:lnTo>
                          <a:pt x="263" y="6"/>
                        </a:lnTo>
                        <a:lnTo>
                          <a:pt x="266" y="6"/>
                        </a:lnTo>
                        <a:lnTo>
                          <a:pt x="269" y="6"/>
                        </a:lnTo>
                        <a:lnTo>
                          <a:pt x="272" y="5"/>
                        </a:lnTo>
                        <a:lnTo>
                          <a:pt x="275" y="5"/>
                        </a:lnTo>
                        <a:lnTo>
                          <a:pt x="278" y="5"/>
                        </a:lnTo>
                        <a:lnTo>
                          <a:pt x="281" y="5"/>
                        </a:lnTo>
                        <a:lnTo>
                          <a:pt x="283" y="5"/>
                        </a:lnTo>
                        <a:lnTo>
                          <a:pt x="287" y="5"/>
                        </a:lnTo>
                        <a:lnTo>
                          <a:pt x="289" y="5"/>
                        </a:lnTo>
                        <a:lnTo>
                          <a:pt x="293" y="5"/>
                        </a:lnTo>
                        <a:lnTo>
                          <a:pt x="295" y="5"/>
                        </a:lnTo>
                        <a:lnTo>
                          <a:pt x="298" y="5"/>
                        </a:lnTo>
                        <a:lnTo>
                          <a:pt x="301" y="5"/>
                        </a:lnTo>
                        <a:lnTo>
                          <a:pt x="304" y="5"/>
                        </a:lnTo>
                        <a:lnTo>
                          <a:pt x="307" y="5"/>
                        </a:lnTo>
                        <a:lnTo>
                          <a:pt x="311" y="5"/>
                        </a:lnTo>
                        <a:lnTo>
                          <a:pt x="313" y="5"/>
                        </a:lnTo>
                        <a:lnTo>
                          <a:pt x="315" y="5"/>
                        </a:lnTo>
                        <a:lnTo>
                          <a:pt x="319" y="5"/>
                        </a:lnTo>
                        <a:lnTo>
                          <a:pt x="321" y="5"/>
                        </a:lnTo>
                        <a:lnTo>
                          <a:pt x="325" y="5"/>
                        </a:lnTo>
                        <a:lnTo>
                          <a:pt x="329" y="5"/>
                        </a:lnTo>
                        <a:lnTo>
                          <a:pt x="331" y="5"/>
                        </a:lnTo>
                        <a:lnTo>
                          <a:pt x="333" y="5"/>
                        </a:lnTo>
                        <a:lnTo>
                          <a:pt x="337" y="5"/>
                        </a:lnTo>
                        <a:lnTo>
                          <a:pt x="340" y="6"/>
                        </a:lnTo>
                        <a:lnTo>
                          <a:pt x="343" y="5"/>
                        </a:lnTo>
                        <a:lnTo>
                          <a:pt x="346" y="5"/>
                        </a:lnTo>
                        <a:lnTo>
                          <a:pt x="349" y="5"/>
                        </a:lnTo>
                        <a:lnTo>
                          <a:pt x="351" y="5"/>
                        </a:lnTo>
                        <a:lnTo>
                          <a:pt x="355" y="5"/>
                        </a:lnTo>
                        <a:lnTo>
                          <a:pt x="357" y="5"/>
                        </a:lnTo>
                        <a:lnTo>
                          <a:pt x="361" y="5"/>
                        </a:lnTo>
                        <a:lnTo>
                          <a:pt x="364" y="5"/>
                        </a:lnTo>
                        <a:lnTo>
                          <a:pt x="366" y="5"/>
                        </a:lnTo>
                        <a:lnTo>
                          <a:pt x="369" y="5"/>
                        </a:lnTo>
                        <a:lnTo>
                          <a:pt x="371" y="5"/>
                        </a:lnTo>
                        <a:lnTo>
                          <a:pt x="376" y="5"/>
                        </a:lnTo>
                        <a:lnTo>
                          <a:pt x="378" y="5"/>
                        </a:lnTo>
                        <a:lnTo>
                          <a:pt x="382" y="5"/>
                        </a:lnTo>
                        <a:lnTo>
                          <a:pt x="384" y="5"/>
                        </a:lnTo>
                        <a:lnTo>
                          <a:pt x="387" y="5"/>
                        </a:lnTo>
                        <a:lnTo>
                          <a:pt x="390" y="5"/>
                        </a:lnTo>
                        <a:lnTo>
                          <a:pt x="394" y="5"/>
                        </a:lnTo>
                        <a:lnTo>
                          <a:pt x="396" y="5"/>
                        </a:lnTo>
                        <a:lnTo>
                          <a:pt x="400" y="5"/>
                        </a:lnTo>
                        <a:lnTo>
                          <a:pt x="402" y="5"/>
                        </a:lnTo>
                        <a:lnTo>
                          <a:pt x="404" y="5"/>
                        </a:lnTo>
                        <a:lnTo>
                          <a:pt x="407" y="4"/>
                        </a:lnTo>
                        <a:lnTo>
                          <a:pt x="410" y="4"/>
                        </a:lnTo>
                        <a:lnTo>
                          <a:pt x="414" y="2"/>
                        </a:lnTo>
                        <a:lnTo>
                          <a:pt x="418" y="2"/>
                        </a:lnTo>
                        <a:lnTo>
                          <a:pt x="420" y="1"/>
                        </a:lnTo>
                        <a:lnTo>
                          <a:pt x="422" y="1"/>
                        </a:lnTo>
                        <a:lnTo>
                          <a:pt x="426" y="1"/>
                        </a:lnTo>
                        <a:lnTo>
                          <a:pt x="428" y="1"/>
                        </a:lnTo>
                        <a:lnTo>
                          <a:pt x="432" y="0"/>
                        </a:lnTo>
                        <a:lnTo>
                          <a:pt x="435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74" name="Freeform 25"/>
                  <p:cNvSpPr>
                    <a:spLocks/>
                  </p:cNvSpPr>
                  <p:nvPr/>
                </p:nvSpPr>
                <p:spPr bwMode="auto">
                  <a:xfrm>
                    <a:off x="5406" y="1602"/>
                    <a:ext cx="36" cy="166"/>
                  </a:xfrm>
                  <a:custGeom>
                    <a:avLst/>
                    <a:gdLst>
                      <a:gd name="T0" fmla="*/ 3 w 107"/>
                      <a:gd name="T1" fmla="*/ 0 h 499"/>
                      <a:gd name="T2" fmla="*/ 3 w 107"/>
                      <a:gd name="T3" fmla="*/ 1 h 499"/>
                      <a:gd name="T4" fmla="*/ 4 w 107"/>
                      <a:gd name="T5" fmla="*/ 1 h 499"/>
                      <a:gd name="T6" fmla="*/ 4 w 107"/>
                      <a:gd name="T7" fmla="*/ 2 h 499"/>
                      <a:gd name="T8" fmla="*/ 4 w 107"/>
                      <a:gd name="T9" fmla="*/ 2 h 499"/>
                      <a:gd name="T10" fmla="*/ 4 w 107"/>
                      <a:gd name="T11" fmla="*/ 3 h 499"/>
                      <a:gd name="T12" fmla="*/ 3 w 107"/>
                      <a:gd name="T13" fmla="*/ 4 h 499"/>
                      <a:gd name="T14" fmla="*/ 3 w 107"/>
                      <a:gd name="T15" fmla="*/ 4 h 499"/>
                      <a:gd name="T16" fmla="*/ 3 w 107"/>
                      <a:gd name="T17" fmla="*/ 5 h 499"/>
                      <a:gd name="T18" fmla="*/ 3 w 107"/>
                      <a:gd name="T19" fmla="*/ 6 h 499"/>
                      <a:gd name="T20" fmla="*/ 3 w 107"/>
                      <a:gd name="T21" fmla="*/ 6 h 499"/>
                      <a:gd name="T22" fmla="*/ 3 w 107"/>
                      <a:gd name="T23" fmla="*/ 7 h 499"/>
                      <a:gd name="T24" fmla="*/ 3 w 107"/>
                      <a:gd name="T25" fmla="*/ 8 h 499"/>
                      <a:gd name="T26" fmla="*/ 3 w 107"/>
                      <a:gd name="T27" fmla="*/ 8 h 499"/>
                      <a:gd name="T28" fmla="*/ 3 w 107"/>
                      <a:gd name="T29" fmla="*/ 9 h 499"/>
                      <a:gd name="T30" fmla="*/ 3 w 107"/>
                      <a:gd name="T31" fmla="*/ 10 h 499"/>
                      <a:gd name="T32" fmla="*/ 3 w 107"/>
                      <a:gd name="T33" fmla="*/ 11 h 499"/>
                      <a:gd name="T34" fmla="*/ 3 w 107"/>
                      <a:gd name="T35" fmla="*/ 12 h 499"/>
                      <a:gd name="T36" fmla="*/ 3 w 107"/>
                      <a:gd name="T37" fmla="*/ 12 h 499"/>
                      <a:gd name="T38" fmla="*/ 3 w 107"/>
                      <a:gd name="T39" fmla="*/ 13 h 499"/>
                      <a:gd name="T40" fmla="*/ 3 w 107"/>
                      <a:gd name="T41" fmla="*/ 14 h 499"/>
                      <a:gd name="T42" fmla="*/ 3 w 107"/>
                      <a:gd name="T43" fmla="*/ 15 h 499"/>
                      <a:gd name="T44" fmla="*/ 4 w 107"/>
                      <a:gd name="T45" fmla="*/ 16 h 499"/>
                      <a:gd name="T46" fmla="*/ 4 w 107"/>
                      <a:gd name="T47" fmla="*/ 16 h 499"/>
                      <a:gd name="T48" fmla="*/ 4 w 107"/>
                      <a:gd name="T49" fmla="*/ 17 h 499"/>
                      <a:gd name="T50" fmla="*/ 4 w 107"/>
                      <a:gd name="T51" fmla="*/ 18 h 499"/>
                      <a:gd name="T52" fmla="*/ 3 w 107"/>
                      <a:gd name="T53" fmla="*/ 18 h 499"/>
                      <a:gd name="T54" fmla="*/ 2 w 107"/>
                      <a:gd name="T55" fmla="*/ 18 h 499"/>
                      <a:gd name="T56" fmla="*/ 1 w 107"/>
                      <a:gd name="T57" fmla="*/ 17 h 499"/>
                      <a:gd name="T58" fmla="*/ 1 w 107"/>
                      <a:gd name="T59" fmla="*/ 17 h 499"/>
                      <a:gd name="T60" fmla="*/ 0 w 107"/>
                      <a:gd name="T61" fmla="*/ 16 h 499"/>
                      <a:gd name="T62" fmla="*/ 0 w 107"/>
                      <a:gd name="T63" fmla="*/ 15 h 499"/>
                      <a:gd name="T64" fmla="*/ 0 w 107"/>
                      <a:gd name="T65" fmla="*/ 14 h 499"/>
                      <a:gd name="T66" fmla="*/ 0 w 107"/>
                      <a:gd name="T67" fmla="*/ 13 h 499"/>
                      <a:gd name="T68" fmla="*/ 0 w 107"/>
                      <a:gd name="T69" fmla="*/ 12 h 499"/>
                      <a:gd name="T70" fmla="*/ 0 w 107"/>
                      <a:gd name="T71" fmla="*/ 11 h 499"/>
                      <a:gd name="T72" fmla="*/ 0 w 107"/>
                      <a:gd name="T73" fmla="*/ 10 h 499"/>
                      <a:gd name="T74" fmla="*/ 0 w 107"/>
                      <a:gd name="T75" fmla="*/ 9 h 499"/>
                      <a:gd name="T76" fmla="*/ 0 w 107"/>
                      <a:gd name="T77" fmla="*/ 8 h 499"/>
                      <a:gd name="T78" fmla="*/ 0 w 107"/>
                      <a:gd name="T79" fmla="*/ 7 h 499"/>
                      <a:gd name="T80" fmla="*/ 0 w 107"/>
                      <a:gd name="T81" fmla="*/ 7 h 499"/>
                      <a:gd name="T82" fmla="*/ 0 w 107"/>
                      <a:gd name="T83" fmla="*/ 6 h 499"/>
                      <a:gd name="T84" fmla="*/ 0 w 107"/>
                      <a:gd name="T85" fmla="*/ 5 h 499"/>
                      <a:gd name="T86" fmla="*/ 0 w 107"/>
                      <a:gd name="T87" fmla="*/ 5 h 499"/>
                      <a:gd name="T88" fmla="*/ 0 w 107"/>
                      <a:gd name="T89" fmla="*/ 4 h 499"/>
                      <a:gd name="T90" fmla="*/ 0 w 107"/>
                      <a:gd name="T91" fmla="*/ 4 h 499"/>
                      <a:gd name="T92" fmla="*/ 0 w 107"/>
                      <a:gd name="T93" fmla="*/ 3 h 499"/>
                      <a:gd name="T94" fmla="*/ 0 w 107"/>
                      <a:gd name="T95" fmla="*/ 2 h 499"/>
                      <a:gd name="T96" fmla="*/ 1 w 107"/>
                      <a:gd name="T97" fmla="*/ 2 h 499"/>
                      <a:gd name="T98" fmla="*/ 1 w 107"/>
                      <a:gd name="T99" fmla="*/ 1 h 499"/>
                      <a:gd name="T100" fmla="*/ 1 w 107"/>
                      <a:gd name="T101" fmla="*/ 1 h 499"/>
                      <a:gd name="T102" fmla="*/ 2 w 107"/>
                      <a:gd name="T103" fmla="*/ 0 h 499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w 107"/>
                      <a:gd name="T157" fmla="*/ 0 h 499"/>
                      <a:gd name="T158" fmla="*/ 107 w 107"/>
                      <a:gd name="T159" fmla="*/ 499 h 499"/>
                    </a:gdLst>
                    <a:ahLst/>
                    <a:cxnLst>
                      <a:cxn ang="T104">
                        <a:pos x="T0" y="T1"/>
                      </a:cxn>
                      <a:cxn ang="T105">
                        <a:pos x="T2" y="T3"/>
                      </a:cxn>
                      <a:cxn ang="T106">
                        <a:pos x="T4" y="T5"/>
                      </a:cxn>
                      <a:cxn ang="T107">
                        <a:pos x="T6" y="T7"/>
                      </a:cxn>
                      <a:cxn ang="T108">
                        <a:pos x="T8" y="T9"/>
                      </a:cxn>
                      <a:cxn ang="T109">
                        <a:pos x="T10" y="T11"/>
                      </a:cxn>
                      <a:cxn ang="T110">
                        <a:pos x="T12" y="T13"/>
                      </a:cxn>
                      <a:cxn ang="T111">
                        <a:pos x="T14" y="T15"/>
                      </a:cxn>
                      <a:cxn ang="T112">
                        <a:pos x="T16" y="T17"/>
                      </a:cxn>
                      <a:cxn ang="T113">
                        <a:pos x="T18" y="T19"/>
                      </a:cxn>
                      <a:cxn ang="T114">
                        <a:pos x="T20" y="T21"/>
                      </a:cxn>
                      <a:cxn ang="T115">
                        <a:pos x="T22" y="T23"/>
                      </a:cxn>
                      <a:cxn ang="T116">
                        <a:pos x="T24" y="T25"/>
                      </a:cxn>
                      <a:cxn ang="T117">
                        <a:pos x="T26" y="T27"/>
                      </a:cxn>
                      <a:cxn ang="T118">
                        <a:pos x="T28" y="T29"/>
                      </a:cxn>
                      <a:cxn ang="T119">
                        <a:pos x="T30" y="T31"/>
                      </a:cxn>
                      <a:cxn ang="T120">
                        <a:pos x="T32" y="T33"/>
                      </a:cxn>
                      <a:cxn ang="T121">
                        <a:pos x="T34" y="T35"/>
                      </a:cxn>
                      <a:cxn ang="T122">
                        <a:pos x="T36" y="T37"/>
                      </a:cxn>
                      <a:cxn ang="T123">
                        <a:pos x="T38" y="T39"/>
                      </a:cxn>
                      <a:cxn ang="T124">
                        <a:pos x="T40" y="T41"/>
                      </a:cxn>
                      <a:cxn ang="T125">
                        <a:pos x="T42" y="T43"/>
                      </a:cxn>
                      <a:cxn ang="T126">
                        <a:pos x="T44" y="T45"/>
                      </a:cxn>
                      <a:cxn ang="T127">
                        <a:pos x="T46" y="T47"/>
                      </a:cxn>
                      <a:cxn ang="T128">
                        <a:pos x="T48" y="T49"/>
                      </a:cxn>
                      <a:cxn ang="T129">
                        <a:pos x="T50" y="T51"/>
                      </a:cxn>
                      <a:cxn ang="T130">
                        <a:pos x="T52" y="T53"/>
                      </a:cxn>
                      <a:cxn ang="T131">
                        <a:pos x="T54" y="T55"/>
                      </a:cxn>
                      <a:cxn ang="T132">
                        <a:pos x="T56" y="T57"/>
                      </a:cxn>
                      <a:cxn ang="T133">
                        <a:pos x="T58" y="T59"/>
                      </a:cxn>
                      <a:cxn ang="T134">
                        <a:pos x="T60" y="T61"/>
                      </a:cxn>
                      <a:cxn ang="T135">
                        <a:pos x="T62" y="T63"/>
                      </a:cxn>
                      <a:cxn ang="T136">
                        <a:pos x="T64" y="T65"/>
                      </a:cxn>
                      <a:cxn ang="T137">
                        <a:pos x="T66" y="T67"/>
                      </a:cxn>
                      <a:cxn ang="T138">
                        <a:pos x="T68" y="T69"/>
                      </a:cxn>
                      <a:cxn ang="T139">
                        <a:pos x="T70" y="T71"/>
                      </a:cxn>
                      <a:cxn ang="T140">
                        <a:pos x="T72" y="T73"/>
                      </a:cxn>
                      <a:cxn ang="T141">
                        <a:pos x="T74" y="T75"/>
                      </a:cxn>
                      <a:cxn ang="T142">
                        <a:pos x="T76" y="T77"/>
                      </a:cxn>
                      <a:cxn ang="T143">
                        <a:pos x="T78" y="T79"/>
                      </a:cxn>
                      <a:cxn ang="T144">
                        <a:pos x="T80" y="T81"/>
                      </a:cxn>
                      <a:cxn ang="T145">
                        <a:pos x="T82" y="T83"/>
                      </a:cxn>
                      <a:cxn ang="T146">
                        <a:pos x="T84" y="T85"/>
                      </a:cxn>
                      <a:cxn ang="T147">
                        <a:pos x="T86" y="T87"/>
                      </a:cxn>
                      <a:cxn ang="T148">
                        <a:pos x="T88" y="T89"/>
                      </a:cxn>
                      <a:cxn ang="T149">
                        <a:pos x="T90" y="T91"/>
                      </a:cxn>
                      <a:cxn ang="T150">
                        <a:pos x="T92" y="T93"/>
                      </a:cxn>
                      <a:cxn ang="T151">
                        <a:pos x="T94" y="T95"/>
                      </a:cxn>
                      <a:cxn ang="T152">
                        <a:pos x="T96" y="T97"/>
                      </a:cxn>
                      <a:cxn ang="T153">
                        <a:pos x="T98" y="T99"/>
                      </a:cxn>
                      <a:cxn ang="T154">
                        <a:pos x="T100" y="T101"/>
                      </a:cxn>
                      <a:cxn ang="T155">
                        <a:pos x="T102" y="T103"/>
                      </a:cxn>
                    </a:cxnLst>
                    <a:rect l="T156" t="T157" r="T158" b="T159"/>
                    <a:pathLst>
                      <a:path w="107" h="499">
                        <a:moveTo>
                          <a:pt x="54" y="0"/>
                        </a:moveTo>
                        <a:lnTo>
                          <a:pt x="57" y="2"/>
                        </a:lnTo>
                        <a:lnTo>
                          <a:pt x="61" y="4"/>
                        </a:lnTo>
                        <a:lnTo>
                          <a:pt x="64" y="5"/>
                        </a:lnTo>
                        <a:lnTo>
                          <a:pt x="69" y="7"/>
                        </a:lnTo>
                        <a:lnTo>
                          <a:pt x="71" y="8"/>
                        </a:lnTo>
                        <a:lnTo>
                          <a:pt x="74" y="11"/>
                        </a:lnTo>
                        <a:lnTo>
                          <a:pt x="76" y="12"/>
                        </a:lnTo>
                        <a:lnTo>
                          <a:pt x="80" y="15"/>
                        </a:lnTo>
                        <a:lnTo>
                          <a:pt x="85" y="19"/>
                        </a:lnTo>
                        <a:lnTo>
                          <a:pt x="88" y="24"/>
                        </a:lnTo>
                        <a:lnTo>
                          <a:pt x="89" y="26"/>
                        </a:lnTo>
                        <a:lnTo>
                          <a:pt x="92" y="30"/>
                        </a:lnTo>
                        <a:lnTo>
                          <a:pt x="92" y="32"/>
                        </a:lnTo>
                        <a:lnTo>
                          <a:pt x="94" y="36"/>
                        </a:lnTo>
                        <a:lnTo>
                          <a:pt x="94" y="38"/>
                        </a:lnTo>
                        <a:lnTo>
                          <a:pt x="95" y="40"/>
                        </a:lnTo>
                        <a:lnTo>
                          <a:pt x="95" y="44"/>
                        </a:lnTo>
                        <a:lnTo>
                          <a:pt x="96" y="46"/>
                        </a:lnTo>
                        <a:lnTo>
                          <a:pt x="96" y="50"/>
                        </a:lnTo>
                        <a:lnTo>
                          <a:pt x="96" y="53"/>
                        </a:lnTo>
                        <a:lnTo>
                          <a:pt x="96" y="56"/>
                        </a:lnTo>
                        <a:lnTo>
                          <a:pt x="98" y="59"/>
                        </a:lnTo>
                        <a:lnTo>
                          <a:pt x="96" y="63"/>
                        </a:lnTo>
                        <a:lnTo>
                          <a:pt x="96" y="65"/>
                        </a:lnTo>
                        <a:lnTo>
                          <a:pt x="96" y="69"/>
                        </a:lnTo>
                        <a:lnTo>
                          <a:pt x="96" y="74"/>
                        </a:lnTo>
                        <a:lnTo>
                          <a:pt x="95" y="76"/>
                        </a:lnTo>
                        <a:lnTo>
                          <a:pt x="95" y="81"/>
                        </a:lnTo>
                        <a:lnTo>
                          <a:pt x="94" y="83"/>
                        </a:lnTo>
                        <a:lnTo>
                          <a:pt x="94" y="88"/>
                        </a:lnTo>
                        <a:lnTo>
                          <a:pt x="93" y="90"/>
                        </a:lnTo>
                        <a:lnTo>
                          <a:pt x="92" y="94"/>
                        </a:lnTo>
                        <a:lnTo>
                          <a:pt x="92" y="97"/>
                        </a:lnTo>
                        <a:lnTo>
                          <a:pt x="90" y="101"/>
                        </a:lnTo>
                        <a:lnTo>
                          <a:pt x="89" y="105"/>
                        </a:lnTo>
                        <a:lnTo>
                          <a:pt x="89" y="108"/>
                        </a:lnTo>
                        <a:lnTo>
                          <a:pt x="87" y="112"/>
                        </a:lnTo>
                        <a:lnTo>
                          <a:pt x="87" y="116"/>
                        </a:lnTo>
                        <a:lnTo>
                          <a:pt x="86" y="119"/>
                        </a:lnTo>
                        <a:lnTo>
                          <a:pt x="85" y="122"/>
                        </a:lnTo>
                        <a:lnTo>
                          <a:pt x="85" y="126"/>
                        </a:lnTo>
                        <a:lnTo>
                          <a:pt x="83" y="129"/>
                        </a:lnTo>
                        <a:lnTo>
                          <a:pt x="82" y="133"/>
                        </a:lnTo>
                        <a:lnTo>
                          <a:pt x="82" y="137"/>
                        </a:lnTo>
                        <a:lnTo>
                          <a:pt x="80" y="140"/>
                        </a:lnTo>
                        <a:lnTo>
                          <a:pt x="80" y="144"/>
                        </a:lnTo>
                        <a:lnTo>
                          <a:pt x="79" y="147"/>
                        </a:lnTo>
                        <a:lnTo>
                          <a:pt x="77" y="151"/>
                        </a:lnTo>
                        <a:lnTo>
                          <a:pt x="76" y="154"/>
                        </a:lnTo>
                        <a:lnTo>
                          <a:pt x="76" y="158"/>
                        </a:lnTo>
                        <a:lnTo>
                          <a:pt x="76" y="162"/>
                        </a:lnTo>
                        <a:lnTo>
                          <a:pt x="76" y="165"/>
                        </a:lnTo>
                        <a:lnTo>
                          <a:pt x="75" y="169"/>
                        </a:lnTo>
                        <a:lnTo>
                          <a:pt x="75" y="172"/>
                        </a:lnTo>
                        <a:lnTo>
                          <a:pt x="74" y="175"/>
                        </a:lnTo>
                        <a:lnTo>
                          <a:pt x="74" y="178"/>
                        </a:lnTo>
                        <a:lnTo>
                          <a:pt x="74" y="182"/>
                        </a:lnTo>
                        <a:lnTo>
                          <a:pt x="75" y="184"/>
                        </a:lnTo>
                        <a:lnTo>
                          <a:pt x="75" y="188"/>
                        </a:lnTo>
                        <a:lnTo>
                          <a:pt x="76" y="191"/>
                        </a:lnTo>
                        <a:lnTo>
                          <a:pt x="76" y="195"/>
                        </a:lnTo>
                        <a:lnTo>
                          <a:pt x="77" y="197"/>
                        </a:lnTo>
                        <a:lnTo>
                          <a:pt x="76" y="202"/>
                        </a:lnTo>
                        <a:lnTo>
                          <a:pt x="76" y="207"/>
                        </a:lnTo>
                        <a:lnTo>
                          <a:pt x="76" y="210"/>
                        </a:lnTo>
                        <a:lnTo>
                          <a:pt x="76" y="215"/>
                        </a:lnTo>
                        <a:lnTo>
                          <a:pt x="75" y="220"/>
                        </a:lnTo>
                        <a:lnTo>
                          <a:pt x="74" y="224"/>
                        </a:lnTo>
                        <a:lnTo>
                          <a:pt x="74" y="228"/>
                        </a:lnTo>
                        <a:lnTo>
                          <a:pt x="74" y="233"/>
                        </a:lnTo>
                        <a:lnTo>
                          <a:pt x="74" y="237"/>
                        </a:lnTo>
                        <a:lnTo>
                          <a:pt x="74" y="241"/>
                        </a:lnTo>
                        <a:lnTo>
                          <a:pt x="74" y="246"/>
                        </a:lnTo>
                        <a:lnTo>
                          <a:pt x="74" y="251"/>
                        </a:lnTo>
                        <a:lnTo>
                          <a:pt x="74" y="255"/>
                        </a:lnTo>
                        <a:lnTo>
                          <a:pt x="74" y="259"/>
                        </a:lnTo>
                        <a:lnTo>
                          <a:pt x="74" y="264"/>
                        </a:lnTo>
                        <a:lnTo>
                          <a:pt x="74" y="268"/>
                        </a:lnTo>
                        <a:lnTo>
                          <a:pt x="74" y="272"/>
                        </a:lnTo>
                        <a:lnTo>
                          <a:pt x="74" y="277"/>
                        </a:lnTo>
                        <a:lnTo>
                          <a:pt x="74" y="281"/>
                        </a:lnTo>
                        <a:lnTo>
                          <a:pt x="74" y="285"/>
                        </a:lnTo>
                        <a:lnTo>
                          <a:pt x="74" y="290"/>
                        </a:lnTo>
                        <a:lnTo>
                          <a:pt x="75" y="293"/>
                        </a:lnTo>
                        <a:lnTo>
                          <a:pt x="76" y="298"/>
                        </a:lnTo>
                        <a:lnTo>
                          <a:pt x="76" y="303"/>
                        </a:lnTo>
                        <a:lnTo>
                          <a:pt x="76" y="306"/>
                        </a:lnTo>
                        <a:lnTo>
                          <a:pt x="76" y="311"/>
                        </a:lnTo>
                        <a:lnTo>
                          <a:pt x="76" y="316"/>
                        </a:lnTo>
                        <a:lnTo>
                          <a:pt x="76" y="319"/>
                        </a:lnTo>
                        <a:lnTo>
                          <a:pt x="77" y="324"/>
                        </a:lnTo>
                        <a:lnTo>
                          <a:pt x="77" y="329"/>
                        </a:lnTo>
                        <a:lnTo>
                          <a:pt x="79" y="332"/>
                        </a:lnTo>
                        <a:lnTo>
                          <a:pt x="79" y="336"/>
                        </a:lnTo>
                        <a:lnTo>
                          <a:pt x="79" y="341"/>
                        </a:lnTo>
                        <a:lnTo>
                          <a:pt x="80" y="346"/>
                        </a:lnTo>
                        <a:lnTo>
                          <a:pt x="80" y="349"/>
                        </a:lnTo>
                        <a:lnTo>
                          <a:pt x="81" y="354"/>
                        </a:lnTo>
                        <a:lnTo>
                          <a:pt x="82" y="357"/>
                        </a:lnTo>
                        <a:lnTo>
                          <a:pt x="82" y="362"/>
                        </a:lnTo>
                        <a:lnTo>
                          <a:pt x="82" y="366"/>
                        </a:lnTo>
                        <a:lnTo>
                          <a:pt x="85" y="369"/>
                        </a:lnTo>
                        <a:lnTo>
                          <a:pt x="85" y="374"/>
                        </a:lnTo>
                        <a:lnTo>
                          <a:pt x="85" y="378"/>
                        </a:lnTo>
                        <a:lnTo>
                          <a:pt x="86" y="382"/>
                        </a:lnTo>
                        <a:lnTo>
                          <a:pt x="87" y="387"/>
                        </a:lnTo>
                        <a:lnTo>
                          <a:pt x="87" y="391"/>
                        </a:lnTo>
                        <a:lnTo>
                          <a:pt x="89" y="395"/>
                        </a:lnTo>
                        <a:lnTo>
                          <a:pt x="89" y="400"/>
                        </a:lnTo>
                        <a:lnTo>
                          <a:pt x="90" y="404"/>
                        </a:lnTo>
                        <a:lnTo>
                          <a:pt x="92" y="407"/>
                        </a:lnTo>
                        <a:lnTo>
                          <a:pt x="92" y="412"/>
                        </a:lnTo>
                        <a:lnTo>
                          <a:pt x="93" y="416"/>
                        </a:lnTo>
                        <a:lnTo>
                          <a:pt x="94" y="420"/>
                        </a:lnTo>
                        <a:lnTo>
                          <a:pt x="94" y="424"/>
                        </a:lnTo>
                        <a:lnTo>
                          <a:pt x="95" y="429"/>
                        </a:lnTo>
                        <a:lnTo>
                          <a:pt x="96" y="433"/>
                        </a:lnTo>
                        <a:lnTo>
                          <a:pt x="98" y="437"/>
                        </a:lnTo>
                        <a:lnTo>
                          <a:pt x="99" y="440"/>
                        </a:lnTo>
                        <a:lnTo>
                          <a:pt x="100" y="445"/>
                        </a:lnTo>
                        <a:lnTo>
                          <a:pt x="101" y="449"/>
                        </a:lnTo>
                        <a:lnTo>
                          <a:pt x="102" y="454"/>
                        </a:lnTo>
                        <a:lnTo>
                          <a:pt x="103" y="458"/>
                        </a:lnTo>
                        <a:lnTo>
                          <a:pt x="105" y="462"/>
                        </a:lnTo>
                        <a:lnTo>
                          <a:pt x="106" y="467"/>
                        </a:lnTo>
                        <a:lnTo>
                          <a:pt x="107" y="471"/>
                        </a:lnTo>
                        <a:lnTo>
                          <a:pt x="103" y="474"/>
                        </a:lnTo>
                        <a:lnTo>
                          <a:pt x="99" y="477"/>
                        </a:lnTo>
                        <a:lnTo>
                          <a:pt x="94" y="481"/>
                        </a:lnTo>
                        <a:lnTo>
                          <a:pt x="90" y="484"/>
                        </a:lnTo>
                        <a:lnTo>
                          <a:pt x="87" y="488"/>
                        </a:lnTo>
                        <a:lnTo>
                          <a:pt x="82" y="492"/>
                        </a:lnTo>
                        <a:lnTo>
                          <a:pt x="77" y="494"/>
                        </a:lnTo>
                        <a:lnTo>
                          <a:pt x="74" y="499"/>
                        </a:lnTo>
                        <a:lnTo>
                          <a:pt x="68" y="495"/>
                        </a:lnTo>
                        <a:lnTo>
                          <a:pt x="64" y="493"/>
                        </a:lnTo>
                        <a:lnTo>
                          <a:pt x="58" y="489"/>
                        </a:lnTo>
                        <a:lnTo>
                          <a:pt x="55" y="487"/>
                        </a:lnTo>
                        <a:lnTo>
                          <a:pt x="51" y="483"/>
                        </a:lnTo>
                        <a:lnTo>
                          <a:pt x="48" y="481"/>
                        </a:lnTo>
                        <a:lnTo>
                          <a:pt x="44" y="477"/>
                        </a:lnTo>
                        <a:lnTo>
                          <a:pt x="41" y="475"/>
                        </a:lnTo>
                        <a:lnTo>
                          <a:pt x="37" y="471"/>
                        </a:lnTo>
                        <a:lnTo>
                          <a:pt x="33" y="467"/>
                        </a:lnTo>
                        <a:lnTo>
                          <a:pt x="31" y="463"/>
                        </a:lnTo>
                        <a:lnTo>
                          <a:pt x="29" y="459"/>
                        </a:lnTo>
                        <a:lnTo>
                          <a:pt x="26" y="456"/>
                        </a:lnTo>
                        <a:lnTo>
                          <a:pt x="23" y="451"/>
                        </a:lnTo>
                        <a:lnTo>
                          <a:pt x="20" y="448"/>
                        </a:lnTo>
                        <a:lnTo>
                          <a:pt x="19" y="444"/>
                        </a:lnTo>
                        <a:lnTo>
                          <a:pt x="17" y="439"/>
                        </a:lnTo>
                        <a:lnTo>
                          <a:pt x="16" y="435"/>
                        </a:lnTo>
                        <a:lnTo>
                          <a:pt x="13" y="430"/>
                        </a:lnTo>
                        <a:lnTo>
                          <a:pt x="12" y="426"/>
                        </a:lnTo>
                        <a:lnTo>
                          <a:pt x="11" y="421"/>
                        </a:lnTo>
                        <a:lnTo>
                          <a:pt x="9" y="417"/>
                        </a:lnTo>
                        <a:lnTo>
                          <a:pt x="9" y="412"/>
                        </a:lnTo>
                        <a:lnTo>
                          <a:pt x="7" y="407"/>
                        </a:lnTo>
                        <a:lnTo>
                          <a:pt x="6" y="402"/>
                        </a:lnTo>
                        <a:lnTo>
                          <a:pt x="5" y="398"/>
                        </a:lnTo>
                        <a:lnTo>
                          <a:pt x="4" y="392"/>
                        </a:lnTo>
                        <a:lnTo>
                          <a:pt x="4" y="387"/>
                        </a:lnTo>
                        <a:lnTo>
                          <a:pt x="3" y="382"/>
                        </a:lnTo>
                        <a:lnTo>
                          <a:pt x="3" y="378"/>
                        </a:lnTo>
                        <a:lnTo>
                          <a:pt x="1" y="372"/>
                        </a:lnTo>
                        <a:lnTo>
                          <a:pt x="1" y="367"/>
                        </a:lnTo>
                        <a:lnTo>
                          <a:pt x="1" y="362"/>
                        </a:lnTo>
                        <a:lnTo>
                          <a:pt x="0" y="357"/>
                        </a:lnTo>
                        <a:lnTo>
                          <a:pt x="0" y="351"/>
                        </a:lnTo>
                        <a:lnTo>
                          <a:pt x="0" y="347"/>
                        </a:lnTo>
                        <a:lnTo>
                          <a:pt x="0" y="341"/>
                        </a:lnTo>
                        <a:lnTo>
                          <a:pt x="0" y="336"/>
                        </a:lnTo>
                        <a:lnTo>
                          <a:pt x="0" y="330"/>
                        </a:lnTo>
                        <a:lnTo>
                          <a:pt x="0" y="325"/>
                        </a:lnTo>
                        <a:lnTo>
                          <a:pt x="0" y="319"/>
                        </a:lnTo>
                        <a:lnTo>
                          <a:pt x="0" y="313"/>
                        </a:lnTo>
                        <a:lnTo>
                          <a:pt x="0" y="309"/>
                        </a:lnTo>
                        <a:lnTo>
                          <a:pt x="0" y="304"/>
                        </a:lnTo>
                        <a:lnTo>
                          <a:pt x="0" y="298"/>
                        </a:lnTo>
                        <a:lnTo>
                          <a:pt x="0" y="292"/>
                        </a:lnTo>
                        <a:lnTo>
                          <a:pt x="0" y="287"/>
                        </a:lnTo>
                        <a:lnTo>
                          <a:pt x="1" y="281"/>
                        </a:lnTo>
                        <a:lnTo>
                          <a:pt x="1" y="275"/>
                        </a:lnTo>
                        <a:lnTo>
                          <a:pt x="1" y="271"/>
                        </a:lnTo>
                        <a:lnTo>
                          <a:pt x="1" y="266"/>
                        </a:lnTo>
                        <a:lnTo>
                          <a:pt x="1" y="260"/>
                        </a:lnTo>
                        <a:lnTo>
                          <a:pt x="1" y="255"/>
                        </a:lnTo>
                        <a:lnTo>
                          <a:pt x="1" y="251"/>
                        </a:lnTo>
                        <a:lnTo>
                          <a:pt x="1" y="245"/>
                        </a:lnTo>
                        <a:lnTo>
                          <a:pt x="1" y="240"/>
                        </a:lnTo>
                        <a:lnTo>
                          <a:pt x="1" y="235"/>
                        </a:lnTo>
                        <a:lnTo>
                          <a:pt x="1" y="230"/>
                        </a:lnTo>
                        <a:lnTo>
                          <a:pt x="1" y="224"/>
                        </a:lnTo>
                        <a:lnTo>
                          <a:pt x="1" y="220"/>
                        </a:lnTo>
                        <a:lnTo>
                          <a:pt x="0" y="215"/>
                        </a:lnTo>
                        <a:lnTo>
                          <a:pt x="0" y="210"/>
                        </a:lnTo>
                        <a:lnTo>
                          <a:pt x="0" y="205"/>
                        </a:lnTo>
                        <a:lnTo>
                          <a:pt x="0" y="201"/>
                        </a:lnTo>
                        <a:lnTo>
                          <a:pt x="0" y="197"/>
                        </a:lnTo>
                        <a:lnTo>
                          <a:pt x="0" y="194"/>
                        </a:lnTo>
                        <a:lnTo>
                          <a:pt x="0" y="190"/>
                        </a:lnTo>
                        <a:lnTo>
                          <a:pt x="0" y="188"/>
                        </a:lnTo>
                        <a:lnTo>
                          <a:pt x="0" y="183"/>
                        </a:lnTo>
                        <a:lnTo>
                          <a:pt x="1" y="181"/>
                        </a:lnTo>
                        <a:lnTo>
                          <a:pt x="1" y="177"/>
                        </a:lnTo>
                        <a:lnTo>
                          <a:pt x="1" y="173"/>
                        </a:lnTo>
                        <a:lnTo>
                          <a:pt x="1" y="170"/>
                        </a:lnTo>
                        <a:lnTo>
                          <a:pt x="1" y="166"/>
                        </a:lnTo>
                        <a:lnTo>
                          <a:pt x="1" y="163"/>
                        </a:lnTo>
                        <a:lnTo>
                          <a:pt x="3" y="159"/>
                        </a:lnTo>
                        <a:lnTo>
                          <a:pt x="3" y="156"/>
                        </a:lnTo>
                        <a:lnTo>
                          <a:pt x="3" y="153"/>
                        </a:lnTo>
                        <a:lnTo>
                          <a:pt x="3" y="150"/>
                        </a:lnTo>
                        <a:lnTo>
                          <a:pt x="3" y="146"/>
                        </a:lnTo>
                        <a:lnTo>
                          <a:pt x="3" y="143"/>
                        </a:lnTo>
                        <a:lnTo>
                          <a:pt x="3" y="139"/>
                        </a:lnTo>
                        <a:lnTo>
                          <a:pt x="3" y="135"/>
                        </a:lnTo>
                        <a:lnTo>
                          <a:pt x="4" y="132"/>
                        </a:lnTo>
                        <a:lnTo>
                          <a:pt x="4" y="129"/>
                        </a:lnTo>
                        <a:lnTo>
                          <a:pt x="4" y="126"/>
                        </a:lnTo>
                        <a:lnTo>
                          <a:pt x="4" y="121"/>
                        </a:lnTo>
                        <a:lnTo>
                          <a:pt x="5" y="119"/>
                        </a:lnTo>
                        <a:lnTo>
                          <a:pt x="5" y="115"/>
                        </a:lnTo>
                        <a:lnTo>
                          <a:pt x="5" y="112"/>
                        </a:lnTo>
                        <a:lnTo>
                          <a:pt x="6" y="108"/>
                        </a:lnTo>
                        <a:lnTo>
                          <a:pt x="6" y="106"/>
                        </a:lnTo>
                        <a:lnTo>
                          <a:pt x="6" y="101"/>
                        </a:lnTo>
                        <a:lnTo>
                          <a:pt x="6" y="99"/>
                        </a:lnTo>
                        <a:lnTo>
                          <a:pt x="7" y="95"/>
                        </a:lnTo>
                        <a:lnTo>
                          <a:pt x="9" y="91"/>
                        </a:lnTo>
                        <a:lnTo>
                          <a:pt x="9" y="88"/>
                        </a:lnTo>
                        <a:lnTo>
                          <a:pt x="9" y="86"/>
                        </a:lnTo>
                        <a:lnTo>
                          <a:pt x="9" y="81"/>
                        </a:lnTo>
                        <a:lnTo>
                          <a:pt x="10" y="78"/>
                        </a:lnTo>
                        <a:lnTo>
                          <a:pt x="11" y="75"/>
                        </a:lnTo>
                        <a:lnTo>
                          <a:pt x="11" y="71"/>
                        </a:lnTo>
                        <a:lnTo>
                          <a:pt x="12" y="68"/>
                        </a:lnTo>
                        <a:lnTo>
                          <a:pt x="13" y="65"/>
                        </a:lnTo>
                        <a:lnTo>
                          <a:pt x="13" y="62"/>
                        </a:lnTo>
                        <a:lnTo>
                          <a:pt x="14" y="59"/>
                        </a:lnTo>
                        <a:lnTo>
                          <a:pt x="16" y="56"/>
                        </a:lnTo>
                        <a:lnTo>
                          <a:pt x="17" y="53"/>
                        </a:lnTo>
                        <a:lnTo>
                          <a:pt x="18" y="50"/>
                        </a:lnTo>
                        <a:lnTo>
                          <a:pt x="19" y="48"/>
                        </a:lnTo>
                        <a:lnTo>
                          <a:pt x="20" y="44"/>
                        </a:lnTo>
                        <a:lnTo>
                          <a:pt x="22" y="42"/>
                        </a:lnTo>
                        <a:lnTo>
                          <a:pt x="23" y="38"/>
                        </a:lnTo>
                        <a:lnTo>
                          <a:pt x="24" y="36"/>
                        </a:lnTo>
                        <a:lnTo>
                          <a:pt x="26" y="32"/>
                        </a:lnTo>
                        <a:lnTo>
                          <a:pt x="28" y="30"/>
                        </a:lnTo>
                        <a:lnTo>
                          <a:pt x="29" y="27"/>
                        </a:lnTo>
                        <a:lnTo>
                          <a:pt x="31" y="24"/>
                        </a:lnTo>
                        <a:lnTo>
                          <a:pt x="32" y="21"/>
                        </a:lnTo>
                        <a:lnTo>
                          <a:pt x="35" y="19"/>
                        </a:lnTo>
                        <a:lnTo>
                          <a:pt x="38" y="14"/>
                        </a:lnTo>
                        <a:lnTo>
                          <a:pt x="44" y="10"/>
                        </a:lnTo>
                        <a:lnTo>
                          <a:pt x="45" y="7"/>
                        </a:lnTo>
                        <a:lnTo>
                          <a:pt x="48" y="5"/>
                        </a:lnTo>
                        <a:lnTo>
                          <a:pt x="51" y="2"/>
                        </a:lnTo>
                        <a:lnTo>
                          <a:pt x="54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75" name="Freeform 26"/>
                  <p:cNvSpPr>
                    <a:spLocks/>
                  </p:cNvSpPr>
                  <p:nvPr/>
                </p:nvSpPr>
                <p:spPr bwMode="auto">
                  <a:xfrm>
                    <a:off x="5636" y="1551"/>
                    <a:ext cx="53" cy="264"/>
                  </a:xfrm>
                  <a:custGeom>
                    <a:avLst/>
                    <a:gdLst>
                      <a:gd name="T0" fmla="*/ 2 w 159"/>
                      <a:gd name="T1" fmla="*/ 1 h 792"/>
                      <a:gd name="T2" fmla="*/ 2 w 159"/>
                      <a:gd name="T3" fmla="*/ 2 h 792"/>
                      <a:gd name="T4" fmla="*/ 2 w 159"/>
                      <a:gd name="T5" fmla="*/ 4 h 792"/>
                      <a:gd name="T6" fmla="*/ 3 w 159"/>
                      <a:gd name="T7" fmla="*/ 6 h 792"/>
                      <a:gd name="T8" fmla="*/ 3 w 159"/>
                      <a:gd name="T9" fmla="*/ 7 h 792"/>
                      <a:gd name="T10" fmla="*/ 3 w 159"/>
                      <a:gd name="T11" fmla="*/ 9 h 792"/>
                      <a:gd name="T12" fmla="*/ 3 w 159"/>
                      <a:gd name="T13" fmla="*/ 10 h 792"/>
                      <a:gd name="T14" fmla="*/ 3 w 159"/>
                      <a:gd name="T15" fmla="*/ 11 h 792"/>
                      <a:gd name="T16" fmla="*/ 3 w 159"/>
                      <a:gd name="T17" fmla="*/ 13 h 792"/>
                      <a:gd name="T18" fmla="*/ 3 w 159"/>
                      <a:gd name="T19" fmla="*/ 14 h 792"/>
                      <a:gd name="T20" fmla="*/ 3 w 159"/>
                      <a:gd name="T21" fmla="*/ 16 h 792"/>
                      <a:gd name="T22" fmla="*/ 2 w 159"/>
                      <a:gd name="T23" fmla="*/ 17 h 792"/>
                      <a:gd name="T24" fmla="*/ 2 w 159"/>
                      <a:gd name="T25" fmla="*/ 18 h 792"/>
                      <a:gd name="T26" fmla="*/ 2 w 159"/>
                      <a:gd name="T27" fmla="*/ 19 h 792"/>
                      <a:gd name="T28" fmla="*/ 2 w 159"/>
                      <a:gd name="T29" fmla="*/ 21 h 792"/>
                      <a:gd name="T30" fmla="*/ 2 w 159"/>
                      <a:gd name="T31" fmla="*/ 22 h 792"/>
                      <a:gd name="T32" fmla="*/ 2 w 159"/>
                      <a:gd name="T33" fmla="*/ 23 h 792"/>
                      <a:gd name="T34" fmla="*/ 1 w 159"/>
                      <a:gd name="T35" fmla="*/ 24 h 792"/>
                      <a:gd name="T36" fmla="*/ 1 w 159"/>
                      <a:gd name="T37" fmla="*/ 25 h 792"/>
                      <a:gd name="T38" fmla="*/ 1 w 159"/>
                      <a:gd name="T39" fmla="*/ 26 h 792"/>
                      <a:gd name="T40" fmla="*/ 0 w 159"/>
                      <a:gd name="T41" fmla="*/ 27 h 792"/>
                      <a:gd name="T42" fmla="*/ 0 w 159"/>
                      <a:gd name="T43" fmla="*/ 28 h 792"/>
                      <a:gd name="T44" fmla="*/ 3 w 159"/>
                      <a:gd name="T45" fmla="*/ 29 h 792"/>
                      <a:gd name="T46" fmla="*/ 4 w 159"/>
                      <a:gd name="T47" fmla="*/ 28 h 792"/>
                      <a:gd name="T48" fmla="*/ 4 w 159"/>
                      <a:gd name="T49" fmla="*/ 26 h 792"/>
                      <a:gd name="T50" fmla="*/ 4 w 159"/>
                      <a:gd name="T51" fmla="*/ 25 h 792"/>
                      <a:gd name="T52" fmla="*/ 5 w 159"/>
                      <a:gd name="T53" fmla="*/ 24 h 792"/>
                      <a:gd name="T54" fmla="*/ 5 w 159"/>
                      <a:gd name="T55" fmla="*/ 23 h 792"/>
                      <a:gd name="T56" fmla="*/ 5 w 159"/>
                      <a:gd name="T57" fmla="*/ 22 h 792"/>
                      <a:gd name="T58" fmla="*/ 5 w 159"/>
                      <a:gd name="T59" fmla="*/ 20 h 792"/>
                      <a:gd name="T60" fmla="*/ 5 w 159"/>
                      <a:gd name="T61" fmla="*/ 19 h 792"/>
                      <a:gd name="T62" fmla="*/ 6 w 159"/>
                      <a:gd name="T63" fmla="*/ 18 h 792"/>
                      <a:gd name="T64" fmla="*/ 6 w 159"/>
                      <a:gd name="T65" fmla="*/ 16 h 792"/>
                      <a:gd name="T66" fmla="*/ 6 w 159"/>
                      <a:gd name="T67" fmla="*/ 15 h 792"/>
                      <a:gd name="T68" fmla="*/ 6 w 159"/>
                      <a:gd name="T69" fmla="*/ 14 h 792"/>
                      <a:gd name="T70" fmla="*/ 6 w 159"/>
                      <a:gd name="T71" fmla="*/ 12 h 792"/>
                      <a:gd name="T72" fmla="*/ 6 w 159"/>
                      <a:gd name="T73" fmla="*/ 11 h 792"/>
                      <a:gd name="T74" fmla="*/ 6 w 159"/>
                      <a:gd name="T75" fmla="*/ 9 h 792"/>
                      <a:gd name="T76" fmla="*/ 6 w 159"/>
                      <a:gd name="T77" fmla="*/ 8 h 792"/>
                      <a:gd name="T78" fmla="*/ 6 w 159"/>
                      <a:gd name="T79" fmla="*/ 6 h 792"/>
                      <a:gd name="T80" fmla="*/ 6 w 159"/>
                      <a:gd name="T81" fmla="*/ 4 h 792"/>
                      <a:gd name="T82" fmla="*/ 6 w 159"/>
                      <a:gd name="T83" fmla="*/ 3 h 792"/>
                      <a:gd name="T84" fmla="*/ 5 w 159"/>
                      <a:gd name="T85" fmla="*/ 1 h 792"/>
                      <a:gd name="T86" fmla="*/ 5 w 159"/>
                      <a:gd name="T87" fmla="*/ 0 h 792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159"/>
                      <a:gd name="T133" fmla="*/ 0 h 792"/>
                      <a:gd name="T134" fmla="*/ 159 w 159"/>
                      <a:gd name="T135" fmla="*/ 792 h 792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159" h="792">
                        <a:moveTo>
                          <a:pt x="144" y="0"/>
                        </a:moveTo>
                        <a:lnTo>
                          <a:pt x="58" y="8"/>
                        </a:lnTo>
                        <a:lnTo>
                          <a:pt x="60" y="23"/>
                        </a:lnTo>
                        <a:lnTo>
                          <a:pt x="60" y="38"/>
                        </a:lnTo>
                        <a:lnTo>
                          <a:pt x="63" y="52"/>
                        </a:lnTo>
                        <a:lnTo>
                          <a:pt x="64" y="67"/>
                        </a:lnTo>
                        <a:lnTo>
                          <a:pt x="65" y="81"/>
                        </a:lnTo>
                        <a:lnTo>
                          <a:pt x="65" y="95"/>
                        </a:lnTo>
                        <a:lnTo>
                          <a:pt x="66" y="109"/>
                        </a:lnTo>
                        <a:lnTo>
                          <a:pt x="67" y="124"/>
                        </a:lnTo>
                        <a:lnTo>
                          <a:pt x="68" y="137"/>
                        </a:lnTo>
                        <a:lnTo>
                          <a:pt x="70" y="151"/>
                        </a:lnTo>
                        <a:lnTo>
                          <a:pt x="70" y="165"/>
                        </a:lnTo>
                        <a:lnTo>
                          <a:pt x="71" y="179"/>
                        </a:lnTo>
                        <a:lnTo>
                          <a:pt x="71" y="192"/>
                        </a:lnTo>
                        <a:lnTo>
                          <a:pt x="72" y="205"/>
                        </a:lnTo>
                        <a:lnTo>
                          <a:pt x="72" y="219"/>
                        </a:lnTo>
                        <a:lnTo>
                          <a:pt x="73" y="233"/>
                        </a:lnTo>
                        <a:lnTo>
                          <a:pt x="73" y="246"/>
                        </a:lnTo>
                        <a:lnTo>
                          <a:pt x="73" y="258"/>
                        </a:lnTo>
                        <a:lnTo>
                          <a:pt x="73" y="271"/>
                        </a:lnTo>
                        <a:lnTo>
                          <a:pt x="73" y="284"/>
                        </a:lnTo>
                        <a:lnTo>
                          <a:pt x="73" y="297"/>
                        </a:lnTo>
                        <a:lnTo>
                          <a:pt x="73" y="310"/>
                        </a:lnTo>
                        <a:lnTo>
                          <a:pt x="73" y="322"/>
                        </a:lnTo>
                        <a:lnTo>
                          <a:pt x="73" y="335"/>
                        </a:lnTo>
                        <a:lnTo>
                          <a:pt x="72" y="347"/>
                        </a:lnTo>
                        <a:lnTo>
                          <a:pt x="72" y="360"/>
                        </a:lnTo>
                        <a:lnTo>
                          <a:pt x="71" y="372"/>
                        </a:lnTo>
                        <a:lnTo>
                          <a:pt x="71" y="385"/>
                        </a:lnTo>
                        <a:lnTo>
                          <a:pt x="70" y="395"/>
                        </a:lnTo>
                        <a:lnTo>
                          <a:pt x="70" y="407"/>
                        </a:lnTo>
                        <a:lnTo>
                          <a:pt x="68" y="420"/>
                        </a:lnTo>
                        <a:lnTo>
                          <a:pt x="68" y="432"/>
                        </a:lnTo>
                        <a:lnTo>
                          <a:pt x="67" y="443"/>
                        </a:lnTo>
                        <a:lnTo>
                          <a:pt x="66" y="455"/>
                        </a:lnTo>
                        <a:lnTo>
                          <a:pt x="65" y="467"/>
                        </a:lnTo>
                        <a:lnTo>
                          <a:pt x="64" y="479"/>
                        </a:lnTo>
                        <a:lnTo>
                          <a:pt x="63" y="488"/>
                        </a:lnTo>
                        <a:lnTo>
                          <a:pt x="61" y="500"/>
                        </a:lnTo>
                        <a:lnTo>
                          <a:pt x="60" y="512"/>
                        </a:lnTo>
                        <a:lnTo>
                          <a:pt x="58" y="522"/>
                        </a:lnTo>
                        <a:lnTo>
                          <a:pt x="57" y="533"/>
                        </a:lnTo>
                        <a:lnTo>
                          <a:pt x="54" y="544"/>
                        </a:lnTo>
                        <a:lnTo>
                          <a:pt x="53" y="554"/>
                        </a:lnTo>
                        <a:lnTo>
                          <a:pt x="52" y="565"/>
                        </a:lnTo>
                        <a:lnTo>
                          <a:pt x="49" y="576"/>
                        </a:lnTo>
                        <a:lnTo>
                          <a:pt x="47" y="587"/>
                        </a:lnTo>
                        <a:lnTo>
                          <a:pt x="46" y="597"/>
                        </a:lnTo>
                        <a:lnTo>
                          <a:pt x="45" y="608"/>
                        </a:lnTo>
                        <a:lnTo>
                          <a:pt x="42" y="617"/>
                        </a:lnTo>
                        <a:lnTo>
                          <a:pt x="40" y="628"/>
                        </a:lnTo>
                        <a:lnTo>
                          <a:pt x="38" y="638"/>
                        </a:lnTo>
                        <a:lnTo>
                          <a:pt x="34" y="648"/>
                        </a:lnTo>
                        <a:lnTo>
                          <a:pt x="32" y="658"/>
                        </a:lnTo>
                        <a:lnTo>
                          <a:pt x="29" y="667"/>
                        </a:lnTo>
                        <a:lnTo>
                          <a:pt x="27" y="677"/>
                        </a:lnTo>
                        <a:lnTo>
                          <a:pt x="25" y="686"/>
                        </a:lnTo>
                        <a:lnTo>
                          <a:pt x="21" y="696"/>
                        </a:lnTo>
                        <a:lnTo>
                          <a:pt x="19" y="706"/>
                        </a:lnTo>
                        <a:lnTo>
                          <a:pt x="15" y="715"/>
                        </a:lnTo>
                        <a:lnTo>
                          <a:pt x="11" y="724"/>
                        </a:lnTo>
                        <a:lnTo>
                          <a:pt x="9" y="734"/>
                        </a:lnTo>
                        <a:lnTo>
                          <a:pt x="6" y="743"/>
                        </a:lnTo>
                        <a:lnTo>
                          <a:pt x="2" y="752"/>
                        </a:lnTo>
                        <a:lnTo>
                          <a:pt x="0" y="762"/>
                        </a:lnTo>
                        <a:lnTo>
                          <a:pt x="80" y="792"/>
                        </a:lnTo>
                        <a:lnTo>
                          <a:pt x="83" y="782"/>
                        </a:lnTo>
                        <a:lnTo>
                          <a:pt x="86" y="773"/>
                        </a:lnTo>
                        <a:lnTo>
                          <a:pt x="90" y="763"/>
                        </a:lnTo>
                        <a:lnTo>
                          <a:pt x="93" y="754"/>
                        </a:lnTo>
                        <a:lnTo>
                          <a:pt x="96" y="743"/>
                        </a:lnTo>
                        <a:lnTo>
                          <a:pt x="99" y="734"/>
                        </a:lnTo>
                        <a:lnTo>
                          <a:pt x="103" y="723"/>
                        </a:lnTo>
                        <a:lnTo>
                          <a:pt x="105" y="714"/>
                        </a:lnTo>
                        <a:lnTo>
                          <a:pt x="108" y="703"/>
                        </a:lnTo>
                        <a:lnTo>
                          <a:pt x="111" y="692"/>
                        </a:lnTo>
                        <a:lnTo>
                          <a:pt x="115" y="682"/>
                        </a:lnTo>
                        <a:lnTo>
                          <a:pt x="117" y="671"/>
                        </a:lnTo>
                        <a:lnTo>
                          <a:pt x="119" y="661"/>
                        </a:lnTo>
                        <a:lnTo>
                          <a:pt x="122" y="651"/>
                        </a:lnTo>
                        <a:lnTo>
                          <a:pt x="124" y="640"/>
                        </a:lnTo>
                        <a:lnTo>
                          <a:pt x="128" y="629"/>
                        </a:lnTo>
                        <a:lnTo>
                          <a:pt x="129" y="617"/>
                        </a:lnTo>
                        <a:lnTo>
                          <a:pt x="131" y="607"/>
                        </a:lnTo>
                        <a:lnTo>
                          <a:pt x="134" y="595"/>
                        </a:lnTo>
                        <a:lnTo>
                          <a:pt x="136" y="584"/>
                        </a:lnTo>
                        <a:lnTo>
                          <a:pt x="137" y="572"/>
                        </a:lnTo>
                        <a:lnTo>
                          <a:pt x="138" y="562"/>
                        </a:lnTo>
                        <a:lnTo>
                          <a:pt x="141" y="550"/>
                        </a:lnTo>
                        <a:lnTo>
                          <a:pt x="143" y="539"/>
                        </a:lnTo>
                        <a:lnTo>
                          <a:pt x="144" y="526"/>
                        </a:lnTo>
                        <a:lnTo>
                          <a:pt x="146" y="515"/>
                        </a:lnTo>
                        <a:lnTo>
                          <a:pt x="147" y="503"/>
                        </a:lnTo>
                        <a:lnTo>
                          <a:pt x="149" y="492"/>
                        </a:lnTo>
                        <a:lnTo>
                          <a:pt x="150" y="480"/>
                        </a:lnTo>
                        <a:lnTo>
                          <a:pt x="151" y="468"/>
                        </a:lnTo>
                        <a:lnTo>
                          <a:pt x="153" y="456"/>
                        </a:lnTo>
                        <a:lnTo>
                          <a:pt x="154" y="443"/>
                        </a:lnTo>
                        <a:lnTo>
                          <a:pt x="154" y="430"/>
                        </a:lnTo>
                        <a:lnTo>
                          <a:pt x="156" y="418"/>
                        </a:lnTo>
                        <a:lnTo>
                          <a:pt x="156" y="405"/>
                        </a:lnTo>
                        <a:lnTo>
                          <a:pt x="156" y="393"/>
                        </a:lnTo>
                        <a:lnTo>
                          <a:pt x="157" y="380"/>
                        </a:lnTo>
                        <a:lnTo>
                          <a:pt x="157" y="367"/>
                        </a:lnTo>
                        <a:lnTo>
                          <a:pt x="159" y="354"/>
                        </a:lnTo>
                        <a:lnTo>
                          <a:pt x="159" y="342"/>
                        </a:lnTo>
                        <a:lnTo>
                          <a:pt x="159" y="328"/>
                        </a:lnTo>
                        <a:lnTo>
                          <a:pt x="159" y="315"/>
                        </a:lnTo>
                        <a:lnTo>
                          <a:pt x="159" y="302"/>
                        </a:lnTo>
                        <a:lnTo>
                          <a:pt x="159" y="289"/>
                        </a:lnTo>
                        <a:lnTo>
                          <a:pt x="159" y="274"/>
                        </a:lnTo>
                        <a:lnTo>
                          <a:pt x="159" y="260"/>
                        </a:lnTo>
                        <a:lnTo>
                          <a:pt x="159" y="248"/>
                        </a:lnTo>
                        <a:lnTo>
                          <a:pt x="159" y="234"/>
                        </a:lnTo>
                        <a:lnTo>
                          <a:pt x="159" y="220"/>
                        </a:lnTo>
                        <a:lnTo>
                          <a:pt x="159" y="205"/>
                        </a:lnTo>
                        <a:lnTo>
                          <a:pt x="157" y="191"/>
                        </a:lnTo>
                        <a:lnTo>
                          <a:pt x="157" y="177"/>
                        </a:lnTo>
                        <a:lnTo>
                          <a:pt x="156" y="163"/>
                        </a:lnTo>
                        <a:lnTo>
                          <a:pt x="156" y="148"/>
                        </a:lnTo>
                        <a:lnTo>
                          <a:pt x="154" y="134"/>
                        </a:lnTo>
                        <a:lnTo>
                          <a:pt x="154" y="120"/>
                        </a:lnTo>
                        <a:lnTo>
                          <a:pt x="153" y="105"/>
                        </a:lnTo>
                        <a:lnTo>
                          <a:pt x="151" y="90"/>
                        </a:lnTo>
                        <a:lnTo>
                          <a:pt x="151" y="76"/>
                        </a:lnTo>
                        <a:lnTo>
                          <a:pt x="149" y="61"/>
                        </a:lnTo>
                        <a:lnTo>
                          <a:pt x="148" y="45"/>
                        </a:lnTo>
                        <a:lnTo>
                          <a:pt x="147" y="30"/>
                        </a:lnTo>
                        <a:lnTo>
                          <a:pt x="146" y="16"/>
                        </a:lnTo>
                        <a:lnTo>
                          <a:pt x="144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76" name="Freeform 27"/>
                  <p:cNvSpPr>
                    <a:spLocks/>
                  </p:cNvSpPr>
                  <p:nvPr/>
                </p:nvSpPr>
                <p:spPr bwMode="auto">
                  <a:xfrm>
                    <a:off x="5345" y="1557"/>
                    <a:ext cx="318" cy="269"/>
                  </a:xfrm>
                  <a:custGeom>
                    <a:avLst/>
                    <a:gdLst>
                      <a:gd name="T0" fmla="*/ 31 w 954"/>
                      <a:gd name="T1" fmla="*/ 26 h 808"/>
                      <a:gd name="T2" fmla="*/ 26 w 954"/>
                      <a:gd name="T3" fmla="*/ 27 h 808"/>
                      <a:gd name="T4" fmla="*/ 22 w 954"/>
                      <a:gd name="T5" fmla="*/ 27 h 808"/>
                      <a:gd name="T6" fmla="*/ 18 w 954"/>
                      <a:gd name="T7" fmla="*/ 27 h 808"/>
                      <a:gd name="T8" fmla="*/ 14 w 954"/>
                      <a:gd name="T9" fmla="*/ 27 h 808"/>
                      <a:gd name="T10" fmla="*/ 11 w 954"/>
                      <a:gd name="T11" fmla="*/ 27 h 808"/>
                      <a:gd name="T12" fmla="*/ 8 w 954"/>
                      <a:gd name="T13" fmla="*/ 26 h 808"/>
                      <a:gd name="T14" fmla="*/ 6 w 954"/>
                      <a:gd name="T15" fmla="*/ 26 h 808"/>
                      <a:gd name="T16" fmla="*/ 4 w 954"/>
                      <a:gd name="T17" fmla="*/ 26 h 808"/>
                      <a:gd name="T18" fmla="*/ 4 w 954"/>
                      <a:gd name="T19" fmla="*/ 25 h 808"/>
                      <a:gd name="T20" fmla="*/ 4 w 954"/>
                      <a:gd name="T21" fmla="*/ 24 h 808"/>
                      <a:gd name="T22" fmla="*/ 3 w 954"/>
                      <a:gd name="T23" fmla="*/ 21 h 808"/>
                      <a:gd name="T24" fmla="*/ 3 w 954"/>
                      <a:gd name="T25" fmla="*/ 19 h 808"/>
                      <a:gd name="T26" fmla="*/ 3 w 954"/>
                      <a:gd name="T27" fmla="*/ 16 h 808"/>
                      <a:gd name="T28" fmla="*/ 3 w 954"/>
                      <a:gd name="T29" fmla="*/ 12 h 808"/>
                      <a:gd name="T30" fmla="*/ 3 w 954"/>
                      <a:gd name="T31" fmla="*/ 9 h 808"/>
                      <a:gd name="T32" fmla="*/ 3 w 954"/>
                      <a:gd name="T33" fmla="*/ 5 h 808"/>
                      <a:gd name="T34" fmla="*/ 3 w 954"/>
                      <a:gd name="T35" fmla="*/ 2 h 808"/>
                      <a:gd name="T36" fmla="*/ 3 w 954"/>
                      <a:gd name="T37" fmla="*/ 0 h 808"/>
                      <a:gd name="T38" fmla="*/ 2 w 954"/>
                      <a:gd name="T39" fmla="*/ 0 h 808"/>
                      <a:gd name="T40" fmla="*/ 1 w 954"/>
                      <a:gd name="T41" fmla="*/ 0 h 808"/>
                      <a:gd name="T42" fmla="*/ 0 w 954"/>
                      <a:gd name="T43" fmla="*/ 0 h 808"/>
                      <a:gd name="T44" fmla="*/ 0 w 954"/>
                      <a:gd name="T45" fmla="*/ 1 h 808"/>
                      <a:gd name="T46" fmla="*/ 0 w 954"/>
                      <a:gd name="T47" fmla="*/ 2 h 808"/>
                      <a:gd name="T48" fmla="*/ 0 w 954"/>
                      <a:gd name="T49" fmla="*/ 3 h 808"/>
                      <a:gd name="T50" fmla="*/ 0 w 954"/>
                      <a:gd name="T51" fmla="*/ 4 h 808"/>
                      <a:gd name="T52" fmla="*/ 0 w 954"/>
                      <a:gd name="T53" fmla="*/ 6 h 808"/>
                      <a:gd name="T54" fmla="*/ 0 w 954"/>
                      <a:gd name="T55" fmla="*/ 8 h 808"/>
                      <a:gd name="T56" fmla="*/ 0 w 954"/>
                      <a:gd name="T57" fmla="*/ 9 h 808"/>
                      <a:gd name="T58" fmla="*/ 0 w 954"/>
                      <a:gd name="T59" fmla="*/ 11 h 808"/>
                      <a:gd name="T60" fmla="*/ 0 w 954"/>
                      <a:gd name="T61" fmla="*/ 14 h 808"/>
                      <a:gd name="T62" fmla="*/ 0 w 954"/>
                      <a:gd name="T63" fmla="*/ 18 h 808"/>
                      <a:gd name="T64" fmla="*/ 0 w 954"/>
                      <a:gd name="T65" fmla="*/ 21 h 808"/>
                      <a:gd name="T66" fmla="*/ 0 w 954"/>
                      <a:gd name="T67" fmla="*/ 23 h 808"/>
                      <a:gd name="T68" fmla="*/ 1 w 954"/>
                      <a:gd name="T69" fmla="*/ 25 h 808"/>
                      <a:gd name="T70" fmla="*/ 1 w 954"/>
                      <a:gd name="T71" fmla="*/ 26 h 808"/>
                      <a:gd name="T72" fmla="*/ 1 w 954"/>
                      <a:gd name="T73" fmla="*/ 27 h 808"/>
                      <a:gd name="T74" fmla="*/ 1 w 954"/>
                      <a:gd name="T75" fmla="*/ 27 h 808"/>
                      <a:gd name="T76" fmla="*/ 2 w 954"/>
                      <a:gd name="T77" fmla="*/ 28 h 808"/>
                      <a:gd name="T78" fmla="*/ 3 w 954"/>
                      <a:gd name="T79" fmla="*/ 29 h 808"/>
                      <a:gd name="T80" fmla="*/ 4 w 954"/>
                      <a:gd name="T81" fmla="*/ 29 h 808"/>
                      <a:gd name="T82" fmla="*/ 6 w 954"/>
                      <a:gd name="T83" fmla="*/ 29 h 808"/>
                      <a:gd name="T84" fmla="*/ 8 w 954"/>
                      <a:gd name="T85" fmla="*/ 30 h 808"/>
                      <a:gd name="T86" fmla="*/ 11 w 954"/>
                      <a:gd name="T87" fmla="*/ 30 h 808"/>
                      <a:gd name="T88" fmla="*/ 14 w 954"/>
                      <a:gd name="T89" fmla="*/ 30 h 808"/>
                      <a:gd name="T90" fmla="*/ 19 w 954"/>
                      <a:gd name="T91" fmla="*/ 30 h 808"/>
                      <a:gd name="T92" fmla="*/ 22 w 954"/>
                      <a:gd name="T93" fmla="*/ 30 h 808"/>
                      <a:gd name="T94" fmla="*/ 24 w 954"/>
                      <a:gd name="T95" fmla="*/ 30 h 808"/>
                      <a:gd name="T96" fmla="*/ 26 w 954"/>
                      <a:gd name="T97" fmla="*/ 30 h 808"/>
                      <a:gd name="T98" fmla="*/ 29 w 954"/>
                      <a:gd name="T99" fmla="*/ 30 h 808"/>
                      <a:gd name="T100" fmla="*/ 31 w 954"/>
                      <a:gd name="T101" fmla="*/ 30 h 808"/>
                      <a:gd name="T102" fmla="*/ 32 w 954"/>
                      <a:gd name="T103" fmla="*/ 29 h 808"/>
                      <a:gd name="T104" fmla="*/ 34 w 954"/>
                      <a:gd name="T105" fmla="*/ 29 h 808"/>
                      <a:gd name="T106" fmla="*/ 35 w 954"/>
                      <a:gd name="T107" fmla="*/ 29 h 808"/>
                      <a:gd name="T108" fmla="*/ 35 w 954"/>
                      <a:gd name="T109" fmla="*/ 29 h 808"/>
                      <a:gd name="T110" fmla="*/ 35 w 954"/>
                      <a:gd name="T111" fmla="*/ 28 h 808"/>
                      <a:gd name="T112" fmla="*/ 35 w 954"/>
                      <a:gd name="T113" fmla="*/ 27 h 808"/>
                      <a:gd name="T114" fmla="*/ 35 w 954"/>
                      <a:gd name="T115" fmla="*/ 27 h 808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954"/>
                      <a:gd name="T175" fmla="*/ 0 h 808"/>
                      <a:gd name="T176" fmla="*/ 954 w 954"/>
                      <a:gd name="T177" fmla="*/ 808 h 808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954" h="808">
                        <a:moveTo>
                          <a:pt x="932" y="710"/>
                        </a:moveTo>
                        <a:lnTo>
                          <a:pt x="916" y="711"/>
                        </a:lnTo>
                        <a:lnTo>
                          <a:pt x="899" y="711"/>
                        </a:lnTo>
                        <a:lnTo>
                          <a:pt x="882" y="712"/>
                        </a:lnTo>
                        <a:lnTo>
                          <a:pt x="865" y="712"/>
                        </a:lnTo>
                        <a:lnTo>
                          <a:pt x="849" y="713"/>
                        </a:lnTo>
                        <a:lnTo>
                          <a:pt x="832" y="714"/>
                        </a:lnTo>
                        <a:lnTo>
                          <a:pt x="814" y="714"/>
                        </a:lnTo>
                        <a:lnTo>
                          <a:pt x="799" y="716"/>
                        </a:lnTo>
                        <a:lnTo>
                          <a:pt x="782" y="716"/>
                        </a:lnTo>
                        <a:lnTo>
                          <a:pt x="764" y="717"/>
                        </a:lnTo>
                        <a:lnTo>
                          <a:pt x="748" y="717"/>
                        </a:lnTo>
                        <a:lnTo>
                          <a:pt x="731" y="717"/>
                        </a:lnTo>
                        <a:lnTo>
                          <a:pt x="715" y="717"/>
                        </a:lnTo>
                        <a:lnTo>
                          <a:pt x="698" y="718"/>
                        </a:lnTo>
                        <a:lnTo>
                          <a:pt x="681" y="718"/>
                        </a:lnTo>
                        <a:lnTo>
                          <a:pt x="666" y="719"/>
                        </a:lnTo>
                        <a:lnTo>
                          <a:pt x="648" y="719"/>
                        </a:lnTo>
                        <a:lnTo>
                          <a:pt x="633" y="720"/>
                        </a:lnTo>
                        <a:lnTo>
                          <a:pt x="615" y="720"/>
                        </a:lnTo>
                        <a:lnTo>
                          <a:pt x="600" y="720"/>
                        </a:lnTo>
                        <a:lnTo>
                          <a:pt x="583" y="720"/>
                        </a:lnTo>
                        <a:lnTo>
                          <a:pt x="566" y="720"/>
                        </a:lnTo>
                        <a:lnTo>
                          <a:pt x="552" y="720"/>
                        </a:lnTo>
                        <a:lnTo>
                          <a:pt x="535" y="721"/>
                        </a:lnTo>
                        <a:lnTo>
                          <a:pt x="520" y="721"/>
                        </a:lnTo>
                        <a:lnTo>
                          <a:pt x="503" y="721"/>
                        </a:lnTo>
                        <a:lnTo>
                          <a:pt x="488" y="721"/>
                        </a:lnTo>
                        <a:lnTo>
                          <a:pt x="474" y="721"/>
                        </a:lnTo>
                        <a:lnTo>
                          <a:pt x="458" y="721"/>
                        </a:lnTo>
                        <a:lnTo>
                          <a:pt x="444" y="721"/>
                        </a:lnTo>
                        <a:lnTo>
                          <a:pt x="430" y="721"/>
                        </a:lnTo>
                        <a:lnTo>
                          <a:pt x="414" y="721"/>
                        </a:lnTo>
                        <a:lnTo>
                          <a:pt x="400" y="721"/>
                        </a:lnTo>
                        <a:lnTo>
                          <a:pt x="387" y="720"/>
                        </a:lnTo>
                        <a:lnTo>
                          <a:pt x="372" y="720"/>
                        </a:lnTo>
                        <a:lnTo>
                          <a:pt x="359" y="720"/>
                        </a:lnTo>
                        <a:lnTo>
                          <a:pt x="346" y="720"/>
                        </a:lnTo>
                        <a:lnTo>
                          <a:pt x="333" y="719"/>
                        </a:lnTo>
                        <a:lnTo>
                          <a:pt x="320" y="719"/>
                        </a:lnTo>
                        <a:lnTo>
                          <a:pt x="308" y="719"/>
                        </a:lnTo>
                        <a:lnTo>
                          <a:pt x="295" y="718"/>
                        </a:lnTo>
                        <a:lnTo>
                          <a:pt x="283" y="717"/>
                        </a:lnTo>
                        <a:lnTo>
                          <a:pt x="271" y="717"/>
                        </a:lnTo>
                        <a:lnTo>
                          <a:pt x="260" y="717"/>
                        </a:lnTo>
                        <a:lnTo>
                          <a:pt x="248" y="716"/>
                        </a:lnTo>
                        <a:lnTo>
                          <a:pt x="238" y="714"/>
                        </a:lnTo>
                        <a:lnTo>
                          <a:pt x="228" y="714"/>
                        </a:lnTo>
                        <a:lnTo>
                          <a:pt x="219" y="714"/>
                        </a:lnTo>
                        <a:lnTo>
                          <a:pt x="208" y="713"/>
                        </a:lnTo>
                        <a:lnTo>
                          <a:pt x="200" y="712"/>
                        </a:lnTo>
                        <a:lnTo>
                          <a:pt x="190" y="711"/>
                        </a:lnTo>
                        <a:lnTo>
                          <a:pt x="182" y="711"/>
                        </a:lnTo>
                        <a:lnTo>
                          <a:pt x="174" y="710"/>
                        </a:lnTo>
                        <a:lnTo>
                          <a:pt x="166" y="708"/>
                        </a:lnTo>
                        <a:lnTo>
                          <a:pt x="159" y="707"/>
                        </a:lnTo>
                        <a:lnTo>
                          <a:pt x="152" y="707"/>
                        </a:lnTo>
                        <a:lnTo>
                          <a:pt x="145" y="705"/>
                        </a:lnTo>
                        <a:lnTo>
                          <a:pt x="139" y="705"/>
                        </a:lnTo>
                        <a:lnTo>
                          <a:pt x="134" y="702"/>
                        </a:lnTo>
                        <a:lnTo>
                          <a:pt x="128" y="702"/>
                        </a:lnTo>
                        <a:lnTo>
                          <a:pt x="125" y="700"/>
                        </a:lnTo>
                        <a:lnTo>
                          <a:pt x="120" y="699"/>
                        </a:lnTo>
                        <a:lnTo>
                          <a:pt x="117" y="698"/>
                        </a:lnTo>
                        <a:lnTo>
                          <a:pt x="114" y="697"/>
                        </a:lnTo>
                        <a:lnTo>
                          <a:pt x="113" y="693"/>
                        </a:lnTo>
                        <a:lnTo>
                          <a:pt x="111" y="689"/>
                        </a:lnTo>
                        <a:lnTo>
                          <a:pt x="110" y="687"/>
                        </a:lnTo>
                        <a:lnTo>
                          <a:pt x="108" y="682"/>
                        </a:lnTo>
                        <a:lnTo>
                          <a:pt x="107" y="678"/>
                        </a:lnTo>
                        <a:lnTo>
                          <a:pt x="106" y="674"/>
                        </a:lnTo>
                        <a:lnTo>
                          <a:pt x="105" y="668"/>
                        </a:lnTo>
                        <a:lnTo>
                          <a:pt x="104" y="663"/>
                        </a:lnTo>
                        <a:lnTo>
                          <a:pt x="102" y="656"/>
                        </a:lnTo>
                        <a:lnTo>
                          <a:pt x="101" y="650"/>
                        </a:lnTo>
                        <a:lnTo>
                          <a:pt x="101" y="644"/>
                        </a:lnTo>
                        <a:lnTo>
                          <a:pt x="100" y="636"/>
                        </a:lnTo>
                        <a:lnTo>
                          <a:pt x="99" y="629"/>
                        </a:lnTo>
                        <a:lnTo>
                          <a:pt x="99" y="622"/>
                        </a:lnTo>
                        <a:lnTo>
                          <a:pt x="98" y="613"/>
                        </a:lnTo>
                        <a:lnTo>
                          <a:pt x="96" y="606"/>
                        </a:lnTo>
                        <a:lnTo>
                          <a:pt x="95" y="597"/>
                        </a:lnTo>
                        <a:lnTo>
                          <a:pt x="95" y="589"/>
                        </a:lnTo>
                        <a:lnTo>
                          <a:pt x="94" y="578"/>
                        </a:lnTo>
                        <a:lnTo>
                          <a:pt x="93" y="570"/>
                        </a:lnTo>
                        <a:lnTo>
                          <a:pt x="93" y="559"/>
                        </a:lnTo>
                        <a:lnTo>
                          <a:pt x="92" y="549"/>
                        </a:lnTo>
                        <a:lnTo>
                          <a:pt x="91" y="540"/>
                        </a:lnTo>
                        <a:lnTo>
                          <a:pt x="91" y="529"/>
                        </a:lnTo>
                        <a:lnTo>
                          <a:pt x="91" y="517"/>
                        </a:lnTo>
                        <a:lnTo>
                          <a:pt x="89" y="507"/>
                        </a:lnTo>
                        <a:lnTo>
                          <a:pt x="89" y="496"/>
                        </a:lnTo>
                        <a:lnTo>
                          <a:pt x="89" y="484"/>
                        </a:lnTo>
                        <a:lnTo>
                          <a:pt x="88" y="473"/>
                        </a:lnTo>
                        <a:lnTo>
                          <a:pt x="88" y="462"/>
                        </a:lnTo>
                        <a:lnTo>
                          <a:pt x="88" y="450"/>
                        </a:lnTo>
                        <a:lnTo>
                          <a:pt x="88" y="438"/>
                        </a:lnTo>
                        <a:lnTo>
                          <a:pt x="87" y="425"/>
                        </a:lnTo>
                        <a:lnTo>
                          <a:pt x="87" y="413"/>
                        </a:lnTo>
                        <a:lnTo>
                          <a:pt x="86" y="400"/>
                        </a:lnTo>
                        <a:lnTo>
                          <a:pt x="86" y="388"/>
                        </a:lnTo>
                        <a:lnTo>
                          <a:pt x="86" y="374"/>
                        </a:lnTo>
                        <a:lnTo>
                          <a:pt x="86" y="361"/>
                        </a:lnTo>
                        <a:lnTo>
                          <a:pt x="86" y="348"/>
                        </a:lnTo>
                        <a:lnTo>
                          <a:pt x="86" y="334"/>
                        </a:lnTo>
                        <a:lnTo>
                          <a:pt x="85" y="320"/>
                        </a:lnTo>
                        <a:lnTo>
                          <a:pt x="85" y="307"/>
                        </a:lnTo>
                        <a:lnTo>
                          <a:pt x="85" y="294"/>
                        </a:lnTo>
                        <a:lnTo>
                          <a:pt x="85" y="280"/>
                        </a:lnTo>
                        <a:lnTo>
                          <a:pt x="85" y="267"/>
                        </a:lnTo>
                        <a:lnTo>
                          <a:pt x="85" y="253"/>
                        </a:lnTo>
                        <a:lnTo>
                          <a:pt x="85" y="238"/>
                        </a:lnTo>
                        <a:lnTo>
                          <a:pt x="86" y="226"/>
                        </a:lnTo>
                        <a:lnTo>
                          <a:pt x="86" y="211"/>
                        </a:lnTo>
                        <a:lnTo>
                          <a:pt x="86" y="198"/>
                        </a:lnTo>
                        <a:lnTo>
                          <a:pt x="86" y="184"/>
                        </a:lnTo>
                        <a:lnTo>
                          <a:pt x="86" y="169"/>
                        </a:lnTo>
                        <a:lnTo>
                          <a:pt x="86" y="155"/>
                        </a:lnTo>
                        <a:lnTo>
                          <a:pt x="86" y="141"/>
                        </a:lnTo>
                        <a:lnTo>
                          <a:pt x="86" y="127"/>
                        </a:lnTo>
                        <a:lnTo>
                          <a:pt x="87" y="114"/>
                        </a:lnTo>
                        <a:lnTo>
                          <a:pt x="87" y="99"/>
                        </a:lnTo>
                        <a:lnTo>
                          <a:pt x="87" y="85"/>
                        </a:lnTo>
                        <a:lnTo>
                          <a:pt x="87" y="71"/>
                        </a:lnTo>
                        <a:lnTo>
                          <a:pt x="88" y="58"/>
                        </a:lnTo>
                        <a:lnTo>
                          <a:pt x="88" y="44"/>
                        </a:lnTo>
                        <a:lnTo>
                          <a:pt x="88" y="31"/>
                        </a:lnTo>
                        <a:lnTo>
                          <a:pt x="89" y="18"/>
                        </a:lnTo>
                        <a:lnTo>
                          <a:pt x="91" y="4"/>
                        </a:lnTo>
                        <a:lnTo>
                          <a:pt x="88" y="2"/>
                        </a:lnTo>
                        <a:lnTo>
                          <a:pt x="86" y="1"/>
                        </a:lnTo>
                        <a:lnTo>
                          <a:pt x="83" y="1"/>
                        </a:lnTo>
                        <a:lnTo>
                          <a:pt x="81" y="1"/>
                        </a:lnTo>
                        <a:lnTo>
                          <a:pt x="79" y="1"/>
                        </a:lnTo>
                        <a:lnTo>
                          <a:pt x="76" y="1"/>
                        </a:lnTo>
                        <a:lnTo>
                          <a:pt x="73" y="0"/>
                        </a:lnTo>
                        <a:lnTo>
                          <a:pt x="69" y="0"/>
                        </a:lnTo>
                        <a:lnTo>
                          <a:pt x="66" y="0"/>
                        </a:lnTo>
                        <a:lnTo>
                          <a:pt x="63" y="0"/>
                        </a:lnTo>
                        <a:lnTo>
                          <a:pt x="58" y="0"/>
                        </a:lnTo>
                        <a:lnTo>
                          <a:pt x="55" y="1"/>
                        </a:lnTo>
                        <a:lnTo>
                          <a:pt x="50" y="1"/>
                        </a:lnTo>
                        <a:lnTo>
                          <a:pt x="48" y="1"/>
                        </a:lnTo>
                        <a:lnTo>
                          <a:pt x="43" y="1"/>
                        </a:lnTo>
                        <a:lnTo>
                          <a:pt x="38" y="1"/>
                        </a:lnTo>
                        <a:lnTo>
                          <a:pt x="35" y="2"/>
                        </a:lnTo>
                        <a:lnTo>
                          <a:pt x="30" y="2"/>
                        </a:lnTo>
                        <a:lnTo>
                          <a:pt x="28" y="2"/>
                        </a:lnTo>
                        <a:lnTo>
                          <a:pt x="24" y="3"/>
                        </a:lnTo>
                        <a:lnTo>
                          <a:pt x="21" y="3"/>
                        </a:lnTo>
                        <a:lnTo>
                          <a:pt x="17" y="4"/>
                        </a:lnTo>
                        <a:lnTo>
                          <a:pt x="15" y="4"/>
                        </a:lnTo>
                        <a:lnTo>
                          <a:pt x="12" y="6"/>
                        </a:lnTo>
                        <a:lnTo>
                          <a:pt x="9" y="6"/>
                        </a:lnTo>
                        <a:lnTo>
                          <a:pt x="7" y="6"/>
                        </a:lnTo>
                        <a:lnTo>
                          <a:pt x="5" y="7"/>
                        </a:lnTo>
                        <a:lnTo>
                          <a:pt x="4" y="8"/>
                        </a:lnTo>
                        <a:lnTo>
                          <a:pt x="4" y="10"/>
                        </a:lnTo>
                        <a:lnTo>
                          <a:pt x="4" y="13"/>
                        </a:lnTo>
                        <a:lnTo>
                          <a:pt x="4" y="16"/>
                        </a:lnTo>
                        <a:lnTo>
                          <a:pt x="3" y="20"/>
                        </a:lnTo>
                        <a:lnTo>
                          <a:pt x="3" y="26"/>
                        </a:lnTo>
                        <a:lnTo>
                          <a:pt x="3" y="28"/>
                        </a:lnTo>
                        <a:lnTo>
                          <a:pt x="3" y="31"/>
                        </a:lnTo>
                        <a:lnTo>
                          <a:pt x="3" y="34"/>
                        </a:lnTo>
                        <a:lnTo>
                          <a:pt x="3" y="39"/>
                        </a:lnTo>
                        <a:lnTo>
                          <a:pt x="3" y="41"/>
                        </a:lnTo>
                        <a:lnTo>
                          <a:pt x="3" y="46"/>
                        </a:lnTo>
                        <a:lnTo>
                          <a:pt x="3" y="50"/>
                        </a:lnTo>
                        <a:lnTo>
                          <a:pt x="3" y="53"/>
                        </a:lnTo>
                        <a:lnTo>
                          <a:pt x="3" y="58"/>
                        </a:lnTo>
                        <a:lnTo>
                          <a:pt x="3" y="61"/>
                        </a:lnTo>
                        <a:lnTo>
                          <a:pt x="3" y="66"/>
                        </a:lnTo>
                        <a:lnTo>
                          <a:pt x="3" y="72"/>
                        </a:lnTo>
                        <a:lnTo>
                          <a:pt x="2" y="77"/>
                        </a:lnTo>
                        <a:lnTo>
                          <a:pt x="2" y="82"/>
                        </a:lnTo>
                        <a:lnTo>
                          <a:pt x="2" y="86"/>
                        </a:lnTo>
                        <a:lnTo>
                          <a:pt x="2" y="92"/>
                        </a:lnTo>
                        <a:lnTo>
                          <a:pt x="2" y="98"/>
                        </a:lnTo>
                        <a:lnTo>
                          <a:pt x="2" y="104"/>
                        </a:lnTo>
                        <a:lnTo>
                          <a:pt x="2" y="110"/>
                        </a:lnTo>
                        <a:lnTo>
                          <a:pt x="2" y="117"/>
                        </a:lnTo>
                        <a:lnTo>
                          <a:pt x="0" y="122"/>
                        </a:lnTo>
                        <a:lnTo>
                          <a:pt x="0" y="128"/>
                        </a:lnTo>
                        <a:lnTo>
                          <a:pt x="0" y="134"/>
                        </a:lnTo>
                        <a:lnTo>
                          <a:pt x="0" y="141"/>
                        </a:lnTo>
                        <a:lnTo>
                          <a:pt x="0" y="147"/>
                        </a:lnTo>
                        <a:lnTo>
                          <a:pt x="0" y="154"/>
                        </a:lnTo>
                        <a:lnTo>
                          <a:pt x="0" y="160"/>
                        </a:lnTo>
                        <a:lnTo>
                          <a:pt x="0" y="167"/>
                        </a:lnTo>
                        <a:lnTo>
                          <a:pt x="0" y="174"/>
                        </a:lnTo>
                        <a:lnTo>
                          <a:pt x="0" y="181"/>
                        </a:lnTo>
                        <a:lnTo>
                          <a:pt x="0" y="188"/>
                        </a:lnTo>
                        <a:lnTo>
                          <a:pt x="0" y="196"/>
                        </a:lnTo>
                        <a:lnTo>
                          <a:pt x="0" y="203"/>
                        </a:lnTo>
                        <a:lnTo>
                          <a:pt x="0" y="210"/>
                        </a:lnTo>
                        <a:lnTo>
                          <a:pt x="0" y="218"/>
                        </a:lnTo>
                        <a:lnTo>
                          <a:pt x="0" y="225"/>
                        </a:lnTo>
                        <a:lnTo>
                          <a:pt x="0" y="232"/>
                        </a:lnTo>
                        <a:lnTo>
                          <a:pt x="0" y="240"/>
                        </a:lnTo>
                        <a:lnTo>
                          <a:pt x="0" y="247"/>
                        </a:lnTo>
                        <a:lnTo>
                          <a:pt x="0" y="255"/>
                        </a:lnTo>
                        <a:lnTo>
                          <a:pt x="0" y="262"/>
                        </a:lnTo>
                        <a:lnTo>
                          <a:pt x="0" y="269"/>
                        </a:lnTo>
                        <a:lnTo>
                          <a:pt x="0" y="278"/>
                        </a:lnTo>
                        <a:lnTo>
                          <a:pt x="0" y="286"/>
                        </a:lnTo>
                        <a:lnTo>
                          <a:pt x="0" y="293"/>
                        </a:lnTo>
                        <a:lnTo>
                          <a:pt x="0" y="301"/>
                        </a:lnTo>
                        <a:lnTo>
                          <a:pt x="0" y="308"/>
                        </a:lnTo>
                        <a:lnTo>
                          <a:pt x="0" y="317"/>
                        </a:lnTo>
                        <a:lnTo>
                          <a:pt x="0" y="325"/>
                        </a:lnTo>
                        <a:lnTo>
                          <a:pt x="0" y="332"/>
                        </a:lnTo>
                        <a:lnTo>
                          <a:pt x="0" y="340"/>
                        </a:lnTo>
                        <a:lnTo>
                          <a:pt x="0" y="349"/>
                        </a:lnTo>
                        <a:lnTo>
                          <a:pt x="0" y="364"/>
                        </a:lnTo>
                        <a:lnTo>
                          <a:pt x="0" y="381"/>
                        </a:lnTo>
                        <a:lnTo>
                          <a:pt x="0" y="395"/>
                        </a:lnTo>
                        <a:lnTo>
                          <a:pt x="0" y="410"/>
                        </a:lnTo>
                        <a:lnTo>
                          <a:pt x="0" y="424"/>
                        </a:lnTo>
                        <a:lnTo>
                          <a:pt x="2" y="439"/>
                        </a:lnTo>
                        <a:lnTo>
                          <a:pt x="2" y="452"/>
                        </a:lnTo>
                        <a:lnTo>
                          <a:pt x="3" y="465"/>
                        </a:lnTo>
                        <a:lnTo>
                          <a:pt x="3" y="478"/>
                        </a:lnTo>
                        <a:lnTo>
                          <a:pt x="3" y="490"/>
                        </a:lnTo>
                        <a:lnTo>
                          <a:pt x="3" y="502"/>
                        </a:lnTo>
                        <a:lnTo>
                          <a:pt x="4" y="514"/>
                        </a:lnTo>
                        <a:lnTo>
                          <a:pt x="4" y="524"/>
                        </a:lnTo>
                        <a:lnTo>
                          <a:pt x="5" y="535"/>
                        </a:lnTo>
                        <a:lnTo>
                          <a:pt x="5" y="546"/>
                        </a:lnTo>
                        <a:lnTo>
                          <a:pt x="6" y="556"/>
                        </a:lnTo>
                        <a:lnTo>
                          <a:pt x="6" y="565"/>
                        </a:lnTo>
                        <a:lnTo>
                          <a:pt x="7" y="575"/>
                        </a:lnTo>
                        <a:lnTo>
                          <a:pt x="7" y="584"/>
                        </a:lnTo>
                        <a:lnTo>
                          <a:pt x="9" y="593"/>
                        </a:lnTo>
                        <a:lnTo>
                          <a:pt x="10" y="600"/>
                        </a:lnTo>
                        <a:lnTo>
                          <a:pt x="10" y="609"/>
                        </a:lnTo>
                        <a:lnTo>
                          <a:pt x="11" y="617"/>
                        </a:lnTo>
                        <a:lnTo>
                          <a:pt x="12" y="625"/>
                        </a:lnTo>
                        <a:lnTo>
                          <a:pt x="12" y="631"/>
                        </a:lnTo>
                        <a:lnTo>
                          <a:pt x="13" y="638"/>
                        </a:lnTo>
                        <a:lnTo>
                          <a:pt x="15" y="646"/>
                        </a:lnTo>
                        <a:lnTo>
                          <a:pt x="15" y="651"/>
                        </a:lnTo>
                        <a:lnTo>
                          <a:pt x="16" y="657"/>
                        </a:lnTo>
                        <a:lnTo>
                          <a:pt x="17" y="663"/>
                        </a:lnTo>
                        <a:lnTo>
                          <a:pt x="17" y="669"/>
                        </a:lnTo>
                        <a:lnTo>
                          <a:pt x="19" y="674"/>
                        </a:lnTo>
                        <a:lnTo>
                          <a:pt x="21" y="679"/>
                        </a:lnTo>
                        <a:lnTo>
                          <a:pt x="21" y="685"/>
                        </a:lnTo>
                        <a:lnTo>
                          <a:pt x="22" y="689"/>
                        </a:lnTo>
                        <a:lnTo>
                          <a:pt x="23" y="693"/>
                        </a:lnTo>
                        <a:lnTo>
                          <a:pt x="23" y="697"/>
                        </a:lnTo>
                        <a:lnTo>
                          <a:pt x="25" y="701"/>
                        </a:lnTo>
                        <a:lnTo>
                          <a:pt x="25" y="705"/>
                        </a:lnTo>
                        <a:lnTo>
                          <a:pt x="26" y="708"/>
                        </a:lnTo>
                        <a:lnTo>
                          <a:pt x="28" y="712"/>
                        </a:lnTo>
                        <a:lnTo>
                          <a:pt x="28" y="714"/>
                        </a:lnTo>
                        <a:lnTo>
                          <a:pt x="29" y="718"/>
                        </a:lnTo>
                        <a:lnTo>
                          <a:pt x="30" y="720"/>
                        </a:lnTo>
                        <a:lnTo>
                          <a:pt x="30" y="723"/>
                        </a:lnTo>
                        <a:lnTo>
                          <a:pt x="32" y="726"/>
                        </a:lnTo>
                        <a:lnTo>
                          <a:pt x="32" y="729"/>
                        </a:lnTo>
                        <a:lnTo>
                          <a:pt x="34" y="731"/>
                        </a:lnTo>
                        <a:lnTo>
                          <a:pt x="35" y="735"/>
                        </a:lnTo>
                        <a:lnTo>
                          <a:pt x="37" y="738"/>
                        </a:lnTo>
                        <a:lnTo>
                          <a:pt x="38" y="740"/>
                        </a:lnTo>
                        <a:lnTo>
                          <a:pt x="41" y="744"/>
                        </a:lnTo>
                        <a:lnTo>
                          <a:pt x="43" y="749"/>
                        </a:lnTo>
                        <a:lnTo>
                          <a:pt x="48" y="752"/>
                        </a:lnTo>
                        <a:lnTo>
                          <a:pt x="50" y="757"/>
                        </a:lnTo>
                        <a:lnTo>
                          <a:pt x="55" y="762"/>
                        </a:lnTo>
                        <a:lnTo>
                          <a:pt x="56" y="763"/>
                        </a:lnTo>
                        <a:lnTo>
                          <a:pt x="61" y="765"/>
                        </a:lnTo>
                        <a:lnTo>
                          <a:pt x="63" y="768"/>
                        </a:lnTo>
                        <a:lnTo>
                          <a:pt x="68" y="771"/>
                        </a:lnTo>
                        <a:lnTo>
                          <a:pt x="70" y="773"/>
                        </a:lnTo>
                        <a:lnTo>
                          <a:pt x="73" y="774"/>
                        </a:lnTo>
                        <a:lnTo>
                          <a:pt x="75" y="775"/>
                        </a:lnTo>
                        <a:lnTo>
                          <a:pt x="79" y="775"/>
                        </a:lnTo>
                        <a:lnTo>
                          <a:pt x="81" y="777"/>
                        </a:lnTo>
                        <a:lnTo>
                          <a:pt x="85" y="778"/>
                        </a:lnTo>
                        <a:lnTo>
                          <a:pt x="88" y="780"/>
                        </a:lnTo>
                        <a:lnTo>
                          <a:pt x="92" y="781"/>
                        </a:lnTo>
                        <a:lnTo>
                          <a:pt x="96" y="782"/>
                        </a:lnTo>
                        <a:lnTo>
                          <a:pt x="100" y="783"/>
                        </a:lnTo>
                        <a:lnTo>
                          <a:pt x="105" y="784"/>
                        </a:lnTo>
                        <a:lnTo>
                          <a:pt x="110" y="786"/>
                        </a:lnTo>
                        <a:lnTo>
                          <a:pt x="114" y="786"/>
                        </a:lnTo>
                        <a:lnTo>
                          <a:pt x="119" y="788"/>
                        </a:lnTo>
                        <a:lnTo>
                          <a:pt x="125" y="788"/>
                        </a:lnTo>
                        <a:lnTo>
                          <a:pt x="131" y="790"/>
                        </a:lnTo>
                        <a:lnTo>
                          <a:pt x="137" y="790"/>
                        </a:lnTo>
                        <a:lnTo>
                          <a:pt x="144" y="793"/>
                        </a:lnTo>
                        <a:lnTo>
                          <a:pt x="150" y="793"/>
                        </a:lnTo>
                        <a:lnTo>
                          <a:pt x="157" y="794"/>
                        </a:lnTo>
                        <a:lnTo>
                          <a:pt x="164" y="795"/>
                        </a:lnTo>
                        <a:lnTo>
                          <a:pt x="172" y="796"/>
                        </a:lnTo>
                        <a:lnTo>
                          <a:pt x="181" y="796"/>
                        </a:lnTo>
                        <a:lnTo>
                          <a:pt x="190" y="799"/>
                        </a:lnTo>
                        <a:lnTo>
                          <a:pt x="198" y="799"/>
                        </a:lnTo>
                        <a:lnTo>
                          <a:pt x="208" y="800"/>
                        </a:lnTo>
                        <a:lnTo>
                          <a:pt x="217" y="800"/>
                        </a:lnTo>
                        <a:lnTo>
                          <a:pt x="228" y="801"/>
                        </a:lnTo>
                        <a:lnTo>
                          <a:pt x="238" y="801"/>
                        </a:lnTo>
                        <a:lnTo>
                          <a:pt x="250" y="802"/>
                        </a:lnTo>
                        <a:lnTo>
                          <a:pt x="260" y="803"/>
                        </a:lnTo>
                        <a:lnTo>
                          <a:pt x="273" y="803"/>
                        </a:lnTo>
                        <a:lnTo>
                          <a:pt x="284" y="803"/>
                        </a:lnTo>
                        <a:lnTo>
                          <a:pt x="297" y="805"/>
                        </a:lnTo>
                        <a:lnTo>
                          <a:pt x="310" y="806"/>
                        </a:lnTo>
                        <a:lnTo>
                          <a:pt x="324" y="806"/>
                        </a:lnTo>
                        <a:lnTo>
                          <a:pt x="339" y="806"/>
                        </a:lnTo>
                        <a:lnTo>
                          <a:pt x="352" y="806"/>
                        </a:lnTo>
                        <a:lnTo>
                          <a:pt x="367" y="807"/>
                        </a:lnTo>
                        <a:lnTo>
                          <a:pt x="384" y="808"/>
                        </a:lnTo>
                        <a:lnTo>
                          <a:pt x="399" y="808"/>
                        </a:lnTo>
                        <a:lnTo>
                          <a:pt x="416" y="808"/>
                        </a:lnTo>
                        <a:lnTo>
                          <a:pt x="432" y="808"/>
                        </a:lnTo>
                        <a:lnTo>
                          <a:pt x="451" y="808"/>
                        </a:lnTo>
                        <a:lnTo>
                          <a:pt x="470" y="808"/>
                        </a:lnTo>
                        <a:lnTo>
                          <a:pt x="488" y="808"/>
                        </a:lnTo>
                        <a:lnTo>
                          <a:pt x="508" y="808"/>
                        </a:lnTo>
                        <a:lnTo>
                          <a:pt x="528" y="808"/>
                        </a:lnTo>
                        <a:lnTo>
                          <a:pt x="538" y="808"/>
                        </a:lnTo>
                        <a:lnTo>
                          <a:pt x="546" y="808"/>
                        </a:lnTo>
                        <a:lnTo>
                          <a:pt x="557" y="807"/>
                        </a:lnTo>
                        <a:lnTo>
                          <a:pt x="566" y="807"/>
                        </a:lnTo>
                        <a:lnTo>
                          <a:pt x="575" y="806"/>
                        </a:lnTo>
                        <a:lnTo>
                          <a:pt x="585" y="806"/>
                        </a:lnTo>
                        <a:lnTo>
                          <a:pt x="595" y="806"/>
                        </a:lnTo>
                        <a:lnTo>
                          <a:pt x="604" y="806"/>
                        </a:lnTo>
                        <a:lnTo>
                          <a:pt x="614" y="806"/>
                        </a:lnTo>
                        <a:lnTo>
                          <a:pt x="622" y="806"/>
                        </a:lnTo>
                        <a:lnTo>
                          <a:pt x="632" y="806"/>
                        </a:lnTo>
                        <a:lnTo>
                          <a:pt x="641" y="806"/>
                        </a:lnTo>
                        <a:lnTo>
                          <a:pt x="651" y="806"/>
                        </a:lnTo>
                        <a:lnTo>
                          <a:pt x="660" y="806"/>
                        </a:lnTo>
                        <a:lnTo>
                          <a:pt x="668" y="806"/>
                        </a:lnTo>
                        <a:lnTo>
                          <a:pt x="678" y="806"/>
                        </a:lnTo>
                        <a:lnTo>
                          <a:pt x="686" y="805"/>
                        </a:lnTo>
                        <a:lnTo>
                          <a:pt x="696" y="803"/>
                        </a:lnTo>
                        <a:lnTo>
                          <a:pt x="704" y="803"/>
                        </a:lnTo>
                        <a:lnTo>
                          <a:pt x="713" y="803"/>
                        </a:lnTo>
                        <a:lnTo>
                          <a:pt x="722" y="803"/>
                        </a:lnTo>
                        <a:lnTo>
                          <a:pt x="730" y="803"/>
                        </a:lnTo>
                        <a:lnTo>
                          <a:pt x="738" y="803"/>
                        </a:lnTo>
                        <a:lnTo>
                          <a:pt x="747" y="803"/>
                        </a:lnTo>
                        <a:lnTo>
                          <a:pt x="755" y="802"/>
                        </a:lnTo>
                        <a:lnTo>
                          <a:pt x="763" y="801"/>
                        </a:lnTo>
                        <a:lnTo>
                          <a:pt x="772" y="801"/>
                        </a:lnTo>
                        <a:lnTo>
                          <a:pt x="780" y="801"/>
                        </a:lnTo>
                        <a:lnTo>
                          <a:pt x="787" y="801"/>
                        </a:lnTo>
                        <a:lnTo>
                          <a:pt x="794" y="801"/>
                        </a:lnTo>
                        <a:lnTo>
                          <a:pt x="802" y="801"/>
                        </a:lnTo>
                        <a:lnTo>
                          <a:pt x="810" y="801"/>
                        </a:lnTo>
                        <a:lnTo>
                          <a:pt x="817" y="801"/>
                        </a:lnTo>
                        <a:lnTo>
                          <a:pt x="824" y="800"/>
                        </a:lnTo>
                        <a:lnTo>
                          <a:pt x="830" y="800"/>
                        </a:lnTo>
                        <a:lnTo>
                          <a:pt x="838" y="800"/>
                        </a:lnTo>
                        <a:lnTo>
                          <a:pt x="844" y="799"/>
                        </a:lnTo>
                        <a:lnTo>
                          <a:pt x="850" y="799"/>
                        </a:lnTo>
                        <a:lnTo>
                          <a:pt x="856" y="799"/>
                        </a:lnTo>
                        <a:lnTo>
                          <a:pt x="863" y="799"/>
                        </a:lnTo>
                        <a:lnTo>
                          <a:pt x="868" y="797"/>
                        </a:lnTo>
                        <a:lnTo>
                          <a:pt x="875" y="797"/>
                        </a:lnTo>
                        <a:lnTo>
                          <a:pt x="881" y="797"/>
                        </a:lnTo>
                        <a:lnTo>
                          <a:pt x="885" y="797"/>
                        </a:lnTo>
                        <a:lnTo>
                          <a:pt x="890" y="796"/>
                        </a:lnTo>
                        <a:lnTo>
                          <a:pt x="896" y="796"/>
                        </a:lnTo>
                        <a:lnTo>
                          <a:pt x="901" y="796"/>
                        </a:lnTo>
                        <a:lnTo>
                          <a:pt x="906" y="796"/>
                        </a:lnTo>
                        <a:lnTo>
                          <a:pt x="909" y="796"/>
                        </a:lnTo>
                        <a:lnTo>
                          <a:pt x="914" y="795"/>
                        </a:lnTo>
                        <a:lnTo>
                          <a:pt x="919" y="795"/>
                        </a:lnTo>
                        <a:lnTo>
                          <a:pt x="921" y="795"/>
                        </a:lnTo>
                        <a:lnTo>
                          <a:pt x="925" y="794"/>
                        </a:lnTo>
                        <a:lnTo>
                          <a:pt x="928" y="794"/>
                        </a:lnTo>
                        <a:lnTo>
                          <a:pt x="932" y="794"/>
                        </a:lnTo>
                        <a:lnTo>
                          <a:pt x="935" y="794"/>
                        </a:lnTo>
                        <a:lnTo>
                          <a:pt x="940" y="794"/>
                        </a:lnTo>
                        <a:lnTo>
                          <a:pt x="944" y="794"/>
                        </a:lnTo>
                        <a:lnTo>
                          <a:pt x="947" y="794"/>
                        </a:lnTo>
                        <a:lnTo>
                          <a:pt x="950" y="794"/>
                        </a:lnTo>
                        <a:lnTo>
                          <a:pt x="952" y="793"/>
                        </a:lnTo>
                        <a:lnTo>
                          <a:pt x="954" y="790"/>
                        </a:lnTo>
                        <a:lnTo>
                          <a:pt x="954" y="788"/>
                        </a:lnTo>
                        <a:lnTo>
                          <a:pt x="954" y="786"/>
                        </a:lnTo>
                        <a:lnTo>
                          <a:pt x="954" y="783"/>
                        </a:lnTo>
                        <a:lnTo>
                          <a:pt x="954" y="781"/>
                        </a:lnTo>
                        <a:lnTo>
                          <a:pt x="954" y="777"/>
                        </a:lnTo>
                        <a:lnTo>
                          <a:pt x="953" y="774"/>
                        </a:lnTo>
                        <a:lnTo>
                          <a:pt x="952" y="770"/>
                        </a:lnTo>
                        <a:lnTo>
                          <a:pt x="952" y="767"/>
                        </a:lnTo>
                        <a:lnTo>
                          <a:pt x="951" y="763"/>
                        </a:lnTo>
                        <a:lnTo>
                          <a:pt x="950" y="759"/>
                        </a:lnTo>
                        <a:lnTo>
                          <a:pt x="950" y="755"/>
                        </a:lnTo>
                        <a:lnTo>
                          <a:pt x="948" y="751"/>
                        </a:lnTo>
                        <a:lnTo>
                          <a:pt x="946" y="748"/>
                        </a:lnTo>
                        <a:lnTo>
                          <a:pt x="945" y="743"/>
                        </a:lnTo>
                        <a:lnTo>
                          <a:pt x="944" y="739"/>
                        </a:lnTo>
                        <a:lnTo>
                          <a:pt x="942" y="736"/>
                        </a:lnTo>
                        <a:lnTo>
                          <a:pt x="941" y="732"/>
                        </a:lnTo>
                        <a:lnTo>
                          <a:pt x="939" y="729"/>
                        </a:lnTo>
                        <a:lnTo>
                          <a:pt x="939" y="725"/>
                        </a:lnTo>
                        <a:lnTo>
                          <a:pt x="938" y="723"/>
                        </a:lnTo>
                        <a:lnTo>
                          <a:pt x="937" y="720"/>
                        </a:lnTo>
                        <a:lnTo>
                          <a:pt x="934" y="717"/>
                        </a:lnTo>
                        <a:lnTo>
                          <a:pt x="934" y="714"/>
                        </a:lnTo>
                        <a:lnTo>
                          <a:pt x="934" y="713"/>
                        </a:lnTo>
                        <a:lnTo>
                          <a:pt x="932" y="711"/>
                        </a:lnTo>
                        <a:lnTo>
                          <a:pt x="932" y="71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77" name="Freeform 28"/>
                  <p:cNvSpPr>
                    <a:spLocks/>
                  </p:cNvSpPr>
                  <p:nvPr/>
                </p:nvSpPr>
                <p:spPr bwMode="auto">
                  <a:xfrm>
                    <a:off x="5409" y="1590"/>
                    <a:ext cx="202" cy="39"/>
                  </a:xfrm>
                  <a:custGeom>
                    <a:avLst/>
                    <a:gdLst>
                      <a:gd name="T0" fmla="*/ 1 w 605"/>
                      <a:gd name="T1" fmla="*/ 4 h 119"/>
                      <a:gd name="T2" fmla="*/ 2 w 605"/>
                      <a:gd name="T3" fmla="*/ 4 h 119"/>
                      <a:gd name="T4" fmla="*/ 3 w 605"/>
                      <a:gd name="T5" fmla="*/ 4 h 119"/>
                      <a:gd name="T6" fmla="*/ 4 w 605"/>
                      <a:gd name="T7" fmla="*/ 4 h 119"/>
                      <a:gd name="T8" fmla="*/ 5 w 605"/>
                      <a:gd name="T9" fmla="*/ 3 h 119"/>
                      <a:gd name="T10" fmla="*/ 6 w 605"/>
                      <a:gd name="T11" fmla="*/ 3 h 119"/>
                      <a:gd name="T12" fmla="*/ 7 w 605"/>
                      <a:gd name="T13" fmla="*/ 3 h 119"/>
                      <a:gd name="T14" fmla="*/ 8 w 605"/>
                      <a:gd name="T15" fmla="*/ 3 h 119"/>
                      <a:gd name="T16" fmla="*/ 9 w 605"/>
                      <a:gd name="T17" fmla="*/ 3 h 119"/>
                      <a:gd name="T18" fmla="*/ 10 w 605"/>
                      <a:gd name="T19" fmla="*/ 3 h 119"/>
                      <a:gd name="T20" fmla="*/ 11 w 605"/>
                      <a:gd name="T21" fmla="*/ 3 h 119"/>
                      <a:gd name="T22" fmla="*/ 12 w 605"/>
                      <a:gd name="T23" fmla="*/ 3 h 119"/>
                      <a:gd name="T24" fmla="*/ 13 w 605"/>
                      <a:gd name="T25" fmla="*/ 3 h 119"/>
                      <a:gd name="T26" fmla="*/ 14 w 605"/>
                      <a:gd name="T27" fmla="*/ 3 h 119"/>
                      <a:gd name="T28" fmla="*/ 15 w 605"/>
                      <a:gd name="T29" fmla="*/ 3 h 119"/>
                      <a:gd name="T30" fmla="*/ 16 w 605"/>
                      <a:gd name="T31" fmla="*/ 3 h 119"/>
                      <a:gd name="T32" fmla="*/ 17 w 605"/>
                      <a:gd name="T33" fmla="*/ 3 h 119"/>
                      <a:gd name="T34" fmla="*/ 18 w 605"/>
                      <a:gd name="T35" fmla="*/ 3 h 119"/>
                      <a:gd name="T36" fmla="*/ 19 w 605"/>
                      <a:gd name="T37" fmla="*/ 3 h 119"/>
                      <a:gd name="T38" fmla="*/ 20 w 605"/>
                      <a:gd name="T39" fmla="*/ 4 h 119"/>
                      <a:gd name="T40" fmla="*/ 21 w 605"/>
                      <a:gd name="T41" fmla="*/ 4 h 119"/>
                      <a:gd name="T42" fmla="*/ 22 w 605"/>
                      <a:gd name="T43" fmla="*/ 4 h 119"/>
                      <a:gd name="T44" fmla="*/ 22 w 605"/>
                      <a:gd name="T45" fmla="*/ 1 h 119"/>
                      <a:gd name="T46" fmla="*/ 21 w 605"/>
                      <a:gd name="T47" fmla="*/ 1 h 119"/>
                      <a:gd name="T48" fmla="*/ 20 w 605"/>
                      <a:gd name="T49" fmla="*/ 1 h 119"/>
                      <a:gd name="T50" fmla="*/ 19 w 605"/>
                      <a:gd name="T51" fmla="*/ 0 h 119"/>
                      <a:gd name="T52" fmla="*/ 18 w 605"/>
                      <a:gd name="T53" fmla="*/ 0 h 119"/>
                      <a:gd name="T54" fmla="*/ 17 w 605"/>
                      <a:gd name="T55" fmla="*/ 0 h 119"/>
                      <a:gd name="T56" fmla="*/ 16 w 605"/>
                      <a:gd name="T57" fmla="*/ 0 h 119"/>
                      <a:gd name="T58" fmla="*/ 15 w 605"/>
                      <a:gd name="T59" fmla="*/ 0 h 119"/>
                      <a:gd name="T60" fmla="*/ 14 w 605"/>
                      <a:gd name="T61" fmla="*/ 0 h 119"/>
                      <a:gd name="T62" fmla="*/ 13 w 605"/>
                      <a:gd name="T63" fmla="*/ 0 h 119"/>
                      <a:gd name="T64" fmla="*/ 12 w 605"/>
                      <a:gd name="T65" fmla="*/ 0 h 119"/>
                      <a:gd name="T66" fmla="*/ 10 w 605"/>
                      <a:gd name="T67" fmla="*/ 0 h 119"/>
                      <a:gd name="T68" fmla="*/ 9 w 605"/>
                      <a:gd name="T69" fmla="*/ 0 h 119"/>
                      <a:gd name="T70" fmla="*/ 8 w 605"/>
                      <a:gd name="T71" fmla="*/ 0 h 119"/>
                      <a:gd name="T72" fmla="*/ 7 w 605"/>
                      <a:gd name="T73" fmla="*/ 0 h 119"/>
                      <a:gd name="T74" fmla="*/ 6 w 605"/>
                      <a:gd name="T75" fmla="*/ 0 h 119"/>
                      <a:gd name="T76" fmla="*/ 5 w 605"/>
                      <a:gd name="T77" fmla="*/ 0 h 119"/>
                      <a:gd name="T78" fmla="*/ 4 w 605"/>
                      <a:gd name="T79" fmla="*/ 1 h 119"/>
                      <a:gd name="T80" fmla="*/ 3 w 605"/>
                      <a:gd name="T81" fmla="*/ 1 h 119"/>
                      <a:gd name="T82" fmla="*/ 2 w 605"/>
                      <a:gd name="T83" fmla="*/ 1 h 119"/>
                      <a:gd name="T84" fmla="*/ 1 w 605"/>
                      <a:gd name="T85" fmla="*/ 1 h 119"/>
                      <a:gd name="T86" fmla="*/ 0 w 605"/>
                      <a:gd name="T87" fmla="*/ 1 h 119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605"/>
                      <a:gd name="T133" fmla="*/ 0 h 119"/>
                      <a:gd name="T134" fmla="*/ 605 w 605"/>
                      <a:gd name="T135" fmla="*/ 119 h 119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605" h="119">
                        <a:moveTo>
                          <a:pt x="0" y="34"/>
                        </a:moveTo>
                        <a:lnTo>
                          <a:pt x="14" y="119"/>
                        </a:lnTo>
                        <a:lnTo>
                          <a:pt x="23" y="117"/>
                        </a:lnTo>
                        <a:lnTo>
                          <a:pt x="34" y="114"/>
                        </a:lnTo>
                        <a:lnTo>
                          <a:pt x="42" y="112"/>
                        </a:lnTo>
                        <a:lnTo>
                          <a:pt x="52" y="111"/>
                        </a:lnTo>
                        <a:lnTo>
                          <a:pt x="62" y="110"/>
                        </a:lnTo>
                        <a:lnTo>
                          <a:pt x="72" y="108"/>
                        </a:lnTo>
                        <a:lnTo>
                          <a:pt x="80" y="106"/>
                        </a:lnTo>
                        <a:lnTo>
                          <a:pt x="91" y="105"/>
                        </a:lnTo>
                        <a:lnTo>
                          <a:pt x="100" y="104"/>
                        </a:lnTo>
                        <a:lnTo>
                          <a:pt x="110" y="101"/>
                        </a:lnTo>
                        <a:lnTo>
                          <a:pt x="119" y="101"/>
                        </a:lnTo>
                        <a:lnTo>
                          <a:pt x="129" y="99"/>
                        </a:lnTo>
                        <a:lnTo>
                          <a:pt x="138" y="98"/>
                        </a:lnTo>
                        <a:lnTo>
                          <a:pt x="148" y="97"/>
                        </a:lnTo>
                        <a:lnTo>
                          <a:pt x="156" y="97"/>
                        </a:lnTo>
                        <a:lnTo>
                          <a:pt x="166" y="95"/>
                        </a:lnTo>
                        <a:lnTo>
                          <a:pt x="176" y="94"/>
                        </a:lnTo>
                        <a:lnTo>
                          <a:pt x="185" y="94"/>
                        </a:lnTo>
                        <a:lnTo>
                          <a:pt x="194" y="93"/>
                        </a:lnTo>
                        <a:lnTo>
                          <a:pt x="204" y="92"/>
                        </a:lnTo>
                        <a:lnTo>
                          <a:pt x="212" y="92"/>
                        </a:lnTo>
                        <a:lnTo>
                          <a:pt x="221" y="91"/>
                        </a:lnTo>
                        <a:lnTo>
                          <a:pt x="231" y="89"/>
                        </a:lnTo>
                        <a:lnTo>
                          <a:pt x="239" y="89"/>
                        </a:lnTo>
                        <a:lnTo>
                          <a:pt x="249" y="89"/>
                        </a:lnTo>
                        <a:lnTo>
                          <a:pt x="257" y="88"/>
                        </a:lnTo>
                        <a:lnTo>
                          <a:pt x="268" y="88"/>
                        </a:lnTo>
                        <a:lnTo>
                          <a:pt x="276" y="88"/>
                        </a:lnTo>
                        <a:lnTo>
                          <a:pt x="286" y="87"/>
                        </a:lnTo>
                        <a:lnTo>
                          <a:pt x="294" y="87"/>
                        </a:lnTo>
                        <a:lnTo>
                          <a:pt x="303" y="87"/>
                        </a:lnTo>
                        <a:lnTo>
                          <a:pt x="313" y="87"/>
                        </a:lnTo>
                        <a:lnTo>
                          <a:pt x="321" y="86"/>
                        </a:lnTo>
                        <a:lnTo>
                          <a:pt x="329" y="86"/>
                        </a:lnTo>
                        <a:lnTo>
                          <a:pt x="339" y="86"/>
                        </a:lnTo>
                        <a:lnTo>
                          <a:pt x="347" y="86"/>
                        </a:lnTo>
                        <a:lnTo>
                          <a:pt x="356" y="86"/>
                        </a:lnTo>
                        <a:lnTo>
                          <a:pt x="365" y="86"/>
                        </a:lnTo>
                        <a:lnTo>
                          <a:pt x="373" y="86"/>
                        </a:lnTo>
                        <a:lnTo>
                          <a:pt x="383" y="87"/>
                        </a:lnTo>
                        <a:lnTo>
                          <a:pt x="391" y="87"/>
                        </a:lnTo>
                        <a:lnTo>
                          <a:pt x="399" y="88"/>
                        </a:lnTo>
                        <a:lnTo>
                          <a:pt x="409" y="88"/>
                        </a:lnTo>
                        <a:lnTo>
                          <a:pt x="417" y="89"/>
                        </a:lnTo>
                        <a:lnTo>
                          <a:pt x="427" y="89"/>
                        </a:lnTo>
                        <a:lnTo>
                          <a:pt x="435" y="91"/>
                        </a:lnTo>
                        <a:lnTo>
                          <a:pt x="443" y="91"/>
                        </a:lnTo>
                        <a:lnTo>
                          <a:pt x="453" y="92"/>
                        </a:lnTo>
                        <a:lnTo>
                          <a:pt x="461" y="92"/>
                        </a:lnTo>
                        <a:lnTo>
                          <a:pt x="469" y="93"/>
                        </a:lnTo>
                        <a:lnTo>
                          <a:pt x="478" y="94"/>
                        </a:lnTo>
                        <a:lnTo>
                          <a:pt x="487" y="95"/>
                        </a:lnTo>
                        <a:lnTo>
                          <a:pt x="496" y="97"/>
                        </a:lnTo>
                        <a:lnTo>
                          <a:pt x="503" y="97"/>
                        </a:lnTo>
                        <a:lnTo>
                          <a:pt x="512" y="98"/>
                        </a:lnTo>
                        <a:lnTo>
                          <a:pt x="520" y="99"/>
                        </a:lnTo>
                        <a:lnTo>
                          <a:pt x="529" y="100"/>
                        </a:lnTo>
                        <a:lnTo>
                          <a:pt x="537" y="101"/>
                        </a:lnTo>
                        <a:lnTo>
                          <a:pt x="545" y="104"/>
                        </a:lnTo>
                        <a:lnTo>
                          <a:pt x="555" y="104"/>
                        </a:lnTo>
                        <a:lnTo>
                          <a:pt x="563" y="106"/>
                        </a:lnTo>
                        <a:lnTo>
                          <a:pt x="571" y="107"/>
                        </a:lnTo>
                        <a:lnTo>
                          <a:pt x="580" y="110"/>
                        </a:lnTo>
                        <a:lnTo>
                          <a:pt x="589" y="111"/>
                        </a:lnTo>
                        <a:lnTo>
                          <a:pt x="605" y="25"/>
                        </a:lnTo>
                        <a:lnTo>
                          <a:pt x="594" y="23"/>
                        </a:lnTo>
                        <a:lnTo>
                          <a:pt x="586" y="22"/>
                        </a:lnTo>
                        <a:lnTo>
                          <a:pt x="576" y="21"/>
                        </a:lnTo>
                        <a:lnTo>
                          <a:pt x="568" y="18"/>
                        </a:lnTo>
                        <a:lnTo>
                          <a:pt x="558" y="18"/>
                        </a:lnTo>
                        <a:lnTo>
                          <a:pt x="550" y="16"/>
                        </a:lnTo>
                        <a:lnTo>
                          <a:pt x="541" y="15"/>
                        </a:lnTo>
                        <a:lnTo>
                          <a:pt x="532" y="14"/>
                        </a:lnTo>
                        <a:lnTo>
                          <a:pt x="523" y="12"/>
                        </a:lnTo>
                        <a:lnTo>
                          <a:pt x="513" y="11"/>
                        </a:lnTo>
                        <a:lnTo>
                          <a:pt x="505" y="10"/>
                        </a:lnTo>
                        <a:lnTo>
                          <a:pt x="496" y="9"/>
                        </a:lnTo>
                        <a:lnTo>
                          <a:pt x="487" y="8"/>
                        </a:lnTo>
                        <a:lnTo>
                          <a:pt x="478" y="8"/>
                        </a:lnTo>
                        <a:lnTo>
                          <a:pt x="468" y="6"/>
                        </a:lnTo>
                        <a:lnTo>
                          <a:pt x="460" y="5"/>
                        </a:lnTo>
                        <a:lnTo>
                          <a:pt x="450" y="4"/>
                        </a:lnTo>
                        <a:lnTo>
                          <a:pt x="441" y="4"/>
                        </a:lnTo>
                        <a:lnTo>
                          <a:pt x="431" y="3"/>
                        </a:lnTo>
                        <a:lnTo>
                          <a:pt x="423" y="3"/>
                        </a:lnTo>
                        <a:lnTo>
                          <a:pt x="414" y="2"/>
                        </a:lnTo>
                        <a:lnTo>
                          <a:pt x="404" y="2"/>
                        </a:lnTo>
                        <a:lnTo>
                          <a:pt x="395" y="0"/>
                        </a:lnTo>
                        <a:lnTo>
                          <a:pt x="386" y="0"/>
                        </a:lnTo>
                        <a:lnTo>
                          <a:pt x="377" y="0"/>
                        </a:lnTo>
                        <a:lnTo>
                          <a:pt x="369" y="0"/>
                        </a:lnTo>
                        <a:lnTo>
                          <a:pt x="359" y="0"/>
                        </a:lnTo>
                        <a:lnTo>
                          <a:pt x="350" y="0"/>
                        </a:lnTo>
                        <a:lnTo>
                          <a:pt x="340" y="0"/>
                        </a:lnTo>
                        <a:lnTo>
                          <a:pt x="331" y="0"/>
                        </a:lnTo>
                        <a:lnTo>
                          <a:pt x="321" y="0"/>
                        </a:lnTo>
                        <a:lnTo>
                          <a:pt x="312" y="0"/>
                        </a:lnTo>
                        <a:lnTo>
                          <a:pt x="302" y="0"/>
                        </a:lnTo>
                        <a:lnTo>
                          <a:pt x="293" y="0"/>
                        </a:lnTo>
                        <a:lnTo>
                          <a:pt x="283" y="0"/>
                        </a:lnTo>
                        <a:lnTo>
                          <a:pt x="274" y="0"/>
                        </a:lnTo>
                        <a:lnTo>
                          <a:pt x="264" y="0"/>
                        </a:lnTo>
                        <a:lnTo>
                          <a:pt x="255" y="2"/>
                        </a:lnTo>
                        <a:lnTo>
                          <a:pt x="245" y="2"/>
                        </a:lnTo>
                        <a:lnTo>
                          <a:pt x="236" y="3"/>
                        </a:lnTo>
                        <a:lnTo>
                          <a:pt x="226" y="3"/>
                        </a:lnTo>
                        <a:lnTo>
                          <a:pt x="217" y="4"/>
                        </a:lnTo>
                        <a:lnTo>
                          <a:pt x="207" y="5"/>
                        </a:lnTo>
                        <a:lnTo>
                          <a:pt x="197" y="5"/>
                        </a:lnTo>
                        <a:lnTo>
                          <a:pt x="187" y="6"/>
                        </a:lnTo>
                        <a:lnTo>
                          <a:pt x="178" y="8"/>
                        </a:lnTo>
                        <a:lnTo>
                          <a:pt x="168" y="8"/>
                        </a:lnTo>
                        <a:lnTo>
                          <a:pt x="159" y="10"/>
                        </a:lnTo>
                        <a:lnTo>
                          <a:pt x="149" y="10"/>
                        </a:lnTo>
                        <a:lnTo>
                          <a:pt x="138" y="11"/>
                        </a:lnTo>
                        <a:lnTo>
                          <a:pt x="128" y="14"/>
                        </a:lnTo>
                        <a:lnTo>
                          <a:pt x="118" y="14"/>
                        </a:lnTo>
                        <a:lnTo>
                          <a:pt x="109" y="16"/>
                        </a:lnTo>
                        <a:lnTo>
                          <a:pt x="99" y="17"/>
                        </a:lnTo>
                        <a:lnTo>
                          <a:pt x="89" y="18"/>
                        </a:lnTo>
                        <a:lnTo>
                          <a:pt x="80" y="19"/>
                        </a:lnTo>
                        <a:lnTo>
                          <a:pt x="70" y="21"/>
                        </a:lnTo>
                        <a:lnTo>
                          <a:pt x="60" y="23"/>
                        </a:lnTo>
                        <a:lnTo>
                          <a:pt x="49" y="24"/>
                        </a:lnTo>
                        <a:lnTo>
                          <a:pt x="40" y="25"/>
                        </a:lnTo>
                        <a:lnTo>
                          <a:pt x="29" y="28"/>
                        </a:lnTo>
                        <a:lnTo>
                          <a:pt x="20" y="29"/>
                        </a:lnTo>
                        <a:lnTo>
                          <a:pt x="9" y="31"/>
                        </a:lnTo>
                        <a:lnTo>
                          <a:pt x="0" y="34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78" name="Freeform 29"/>
                  <p:cNvSpPr>
                    <a:spLocks/>
                  </p:cNvSpPr>
                  <p:nvPr/>
                </p:nvSpPr>
                <p:spPr bwMode="auto">
                  <a:xfrm>
                    <a:off x="5338" y="1833"/>
                    <a:ext cx="380" cy="33"/>
                  </a:xfrm>
                  <a:custGeom>
                    <a:avLst/>
                    <a:gdLst>
                      <a:gd name="T0" fmla="*/ 1 w 1140"/>
                      <a:gd name="T1" fmla="*/ 4 h 99"/>
                      <a:gd name="T2" fmla="*/ 3 w 1140"/>
                      <a:gd name="T3" fmla="*/ 4 h 99"/>
                      <a:gd name="T4" fmla="*/ 4 w 1140"/>
                      <a:gd name="T5" fmla="*/ 3 h 99"/>
                      <a:gd name="T6" fmla="*/ 6 w 1140"/>
                      <a:gd name="T7" fmla="*/ 3 h 99"/>
                      <a:gd name="T8" fmla="*/ 8 w 1140"/>
                      <a:gd name="T9" fmla="*/ 3 h 99"/>
                      <a:gd name="T10" fmla="*/ 10 w 1140"/>
                      <a:gd name="T11" fmla="*/ 3 h 99"/>
                      <a:gd name="T12" fmla="*/ 12 w 1140"/>
                      <a:gd name="T13" fmla="*/ 3 h 99"/>
                      <a:gd name="T14" fmla="*/ 14 w 1140"/>
                      <a:gd name="T15" fmla="*/ 3 h 99"/>
                      <a:gd name="T16" fmla="*/ 16 w 1140"/>
                      <a:gd name="T17" fmla="*/ 3 h 99"/>
                      <a:gd name="T18" fmla="*/ 18 w 1140"/>
                      <a:gd name="T19" fmla="*/ 3 h 99"/>
                      <a:gd name="T20" fmla="*/ 20 w 1140"/>
                      <a:gd name="T21" fmla="*/ 3 h 99"/>
                      <a:gd name="T22" fmla="*/ 22 w 1140"/>
                      <a:gd name="T23" fmla="*/ 3 h 99"/>
                      <a:gd name="T24" fmla="*/ 24 w 1140"/>
                      <a:gd name="T25" fmla="*/ 3 h 99"/>
                      <a:gd name="T26" fmla="*/ 26 w 1140"/>
                      <a:gd name="T27" fmla="*/ 3 h 99"/>
                      <a:gd name="T28" fmla="*/ 28 w 1140"/>
                      <a:gd name="T29" fmla="*/ 3 h 99"/>
                      <a:gd name="T30" fmla="*/ 30 w 1140"/>
                      <a:gd name="T31" fmla="*/ 3 h 99"/>
                      <a:gd name="T32" fmla="*/ 32 w 1140"/>
                      <a:gd name="T33" fmla="*/ 3 h 99"/>
                      <a:gd name="T34" fmla="*/ 34 w 1140"/>
                      <a:gd name="T35" fmla="*/ 3 h 99"/>
                      <a:gd name="T36" fmla="*/ 36 w 1140"/>
                      <a:gd name="T37" fmla="*/ 3 h 99"/>
                      <a:gd name="T38" fmla="*/ 38 w 1140"/>
                      <a:gd name="T39" fmla="*/ 3 h 99"/>
                      <a:gd name="T40" fmla="*/ 40 w 1140"/>
                      <a:gd name="T41" fmla="*/ 4 h 99"/>
                      <a:gd name="T42" fmla="*/ 42 w 1140"/>
                      <a:gd name="T43" fmla="*/ 4 h 99"/>
                      <a:gd name="T44" fmla="*/ 41 w 1140"/>
                      <a:gd name="T45" fmla="*/ 0 h 99"/>
                      <a:gd name="T46" fmla="*/ 39 w 1140"/>
                      <a:gd name="T47" fmla="*/ 0 h 99"/>
                      <a:gd name="T48" fmla="*/ 37 w 1140"/>
                      <a:gd name="T49" fmla="*/ 0 h 99"/>
                      <a:gd name="T50" fmla="*/ 35 w 1140"/>
                      <a:gd name="T51" fmla="*/ 0 h 99"/>
                      <a:gd name="T52" fmla="*/ 33 w 1140"/>
                      <a:gd name="T53" fmla="*/ 0 h 99"/>
                      <a:gd name="T54" fmla="*/ 31 w 1140"/>
                      <a:gd name="T55" fmla="*/ 0 h 99"/>
                      <a:gd name="T56" fmla="*/ 29 w 1140"/>
                      <a:gd name="T57" fmla="*/ 0 h 99"/>
                      <a:gd name="T58" fmla="*/ 27 w 1140"/>
                      <a:gd name="T59" fmla="*/ 0 h 99"/>
                      <a:gd name="T60" fmla="*/ 25 w 1140"/>
                      <a:gd name="T61" fmla="*/ 0 h 99"/>
                      <a:gd name="T62" fmla="*/ 23 w 1140"/>
                      <a:gd name="T63" fmla="*/ 0 h 99"/>
                      <a:gd name="T64" fmla="*/ 21 w 1140"/>
                      <a:gd name="T65" fmla="*/ 0 h 99"/>
                      <a:gd name="T66" fmla="*/ 19 w 1140"/>
                      <a:gd name="T67" fmla="*/ 0 h 99"/>
                      <a:gd name="T68" fmla="*/ 17 w 1140"/>
                      <a:gd name="T69" fmla="*/ 0 h 99"/>
                      <a:gd name="T70" fmla="*/ 15 w 1140"/>
                      <a:gd name="T71" fmla="*/ 0 h 99"/>
                      <a:gd name="T72" fmla="*/ 13 w 1140"/>
                      <a:gd name="T73" fmla="*/ 0 h 99"/>
                      <a:gd name="T74" fmla="*/ 11 w 1140"/>
                      <a:gd name="T75" fmla="*/ 0 h 99"/>
                      <a:gd name="T76" fmla="*/ 9 w 1140"/>
                      <a:gd name="T77" fmla="*/ 0 h 99"/>
                      <a:gd name="T78" fmla="*/ 7 w 1140"/>
                      <a:gd name="T79" fmla="*/ 0 h 99"/>
                      <a:gd name="T80" fmla="*/ 5 w 1140"/>
                      <a:gd name="T81" fmla="*/ 0 h 99"/>
                      <a:gd name="T82" fmla="*/ 3 w 1140"/>
                      <a:gd name="T83" fmla="*/ 0 h 99"/>
                      <a:gd name="T84" fmla="*/ 1 w 1140"/>
                      <a:gd name="T85" fmla="*/ 0 h 99"/>
                      <a:gd name="T86" fmla="*/ 0 w 1140"/>
                      <a:gd name="T87" fmla="*/ 0 h 99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1140"/>
                      <a:gd name="T133" fmla="*/ 0 h 99"/>
                      <a:gd name="T134" fmla="*/ 1140 w 1140"/>
                      <a:gd name="T135" fmla="*/ 99 h 99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1140" h="99">
                        <a:moveTo>
                          <a:pt x="0" y="13"/>
                        </a:moveTo>
                        <a:lnTo>
                          <a:pt x="3" y="99"/>
                        </a:lnTo>
                        <a:lnTo>
                          <a:pt x="19" y="97"/>
                        </a:lnTo>
                        <a:lnTo>
                          <a:pt x="35" y="97"/>
                        </a:lnTo>
                        <a:lnTo>
                          <a:pt x="52" y="97"/>
                        </a:lnTo>
                        <a:lnTo>
                          <a:pt x="69" y="96"/>
                        </a:lnTo>
                        <a:lnTo>
                          <a:pt x="86" y="94"/>
                        </a:lnTo>
                        <a:lnTo>
                          <a:pt x="102" y="94"/>
                        </a:lnTo>
                        <a:lnTo>
                          <a:pt x="120" y="94"/>
                        </a:lnTo>
                        <a:lnTo>
                          <a:pt x="137" y="94"/>
                        </a:lnTo>
                        <a:lnTo>
                          <a:pt x="154" y="93"/>
                        </a:lnTo>
                        <a:lnTo>
                          <a:pt x="171" y="92"/>
                        </a:lnTo>
                        <a:lnTo>
                          <a:pt x="188" y="92"/>
                        </a:lnTo>
                        <a:lnTo>
                          <a:pt x="204" y="92"/>
                        </a:lnTo>
                        <a:lnTo>
                          <a:pt x="222" y="92"/>
                        </a:lnTo>
                        <a:lnTo>
                          <a:pt x="240" y="91"/>
                        </a:lnTo>
                        <a:lnTo>
                          <a:pt x="256" y="91"/>
                        </a:lnTo>
                        <a:lnTo>
                          <a:pt x="274" y="91"/>
                        </a:lnTo>
                        <a:lnTo>
                          <a:pt x="291" y="90"/>
                        </a:lnTo>
                        <a:lnTo>
                          <a:pt x="309" y="90"/>
                        </a:lnTo>
                        <a:lnTo>
                          <a:pt x="326" y="90"/>
                        </a:lnTo>
                        <a:lnTo>
                          <a:pt x="343" y="90"/>
                        </a:lnTo>
                        <a:lnTo>
                          <a:pt x="361" y="89"/>
                        </a:lnTo>
                        <a:lnTo>
                          <a:pt x="379" y="89"/>
                        </a:lnTo>
                        <a:lnTo>
                          <a:pt x="395" y="87"/>
                        </a:lnTo>
                        <a:lnTo>
                          <a:pt x="413" y="87"/>
                        </a:lnTo>
                        <a:lnTo>
                          <a:pt x="430" y="87"/>
                        </a:lnTo>
                        <a:lnTo>
                          <a:pt x="447" y="87"/>
                        </a:lnTo>
                        <a:lnTo>
                          <a:pt x="465" y="87"/>
                        </a:lnTo>
                        <a:lnTo>
                          <a:pt x="483" y="87"/>
                        </a:lnTo>
                        <a:lnTo>
                          <a:pt x="501" y="87"/>
                        </a:lnTo>
                        <a:lnTo>
                          <a:pt x="519" y="87"/>
                        </a:lnTo>
                        <a:lnTo>
                          <a:pt x="536" y="87"/>
                        </a:lnTo>
                        <a:lnTo>
                          <a:pt x="554" y="87"/>
                        </a:lnTo>
                        <a:lnTo>
                          <a:pt x="572" y="86"/>
                        </a:lnTo>
                        <a:lnTo>
                          <a:pt x="590" y="86"/>
                        </a:lnTo>
                        <a:lnTo>
                          <a:pt x="606" y="86"/>
                        </a:lnTo>
                        <a:lnTo>
                          <a:pt x="625" y="86"/>
                        </a:lnTo>
                        <a:lnTo>
                          <a:pt x="643" y="86"/>
                        </a:lnTo>
                        <a:lnTo>
                          <a:pt x="661" y="86"/>
                        </a:lnTo>
                        <a:lnTo>
                          <a:pt x="679" y="86"/>
                        </a:lnTo>
                        <a:lnTo>
                          <a:pt x="698" y="87"/>
                        </a:lnTo>
                        <a:lnTo>
                          <a:pt x="714" y="87"/>
                        </a:lnTo>
                        <a:lnTo>
                          <a:pt x="733" y="87"/>
                        </a:lnTo>
                        <a:lnTo>
                          <a:pt x="751" y="87"/>
                        </a:lnTo>
                        <a:lnTo>
                          <a:pt x="769" y="87"/>
                        </a:lnTo>
                        <a:lnTo>
                          <a:pt x="787" y="87"/>
                        </a:lnTo>
                        <a:lnTo>
                          <a:pt x="805" y="87"/>
                        </a:lnTo>
                        <a:lnTo>
                          <a:pt x="824" y="87"/>
                        </a:lnTo>
                        <a:lnTo>
                          <a:pt x="843" y="89"/>
                        </a:lnTo>
                        <a:lnTo>
                          <a:pt x="860" y="89"/>
                        </a:lnTo>
                        <a:lnTo>
                          <a:pt x="878" y="89"/>
                        </a:lnTo>
                        <a:lnTo>
                          <a:pt x="896" y="90"/>
                        </a:lnTo>
                        <a:lnTo>
                          <a:pt x="915" y="90"/>
                        </a:lnTo>
                        <a:lnTo>
                          <a:pt x="934" y="90"/>
                        </a:lnTo>
                        <a:lnTo>
                          <a:pt x="952" y="91"/>
                        </a:lnTo>
                        <a:lnTo>
                          <a:pt x="970" y="91"/>
                        </a:lnTo>
                        <a:lnTo>
                          <a:pt x="989" y="92"/>
                        </a:lnTo>
                        <a:lnTo>
                          <a:pt x="1006" y="92"/>
                        </a:lnTo>
                        <a:lnTo>
                          <a:pt x="1024" y="93"/>
                        </a:lnTo>
                        <a:lnTo>
                          <a:pt x="1043" y="94"/>
                        </a:lnTo>
                        <a:lnTo>
                          <a:pt x="1062" y="94"/>
                        </a:lnTo>
                        <a:lnTo>
                          <a:pt x="1080" y="96"/>
                        </a:lnTo>
                        <a:lnTo>
                          <a:pt x="1099" y="97"/>
                        </a:lnTo>
                        <a:lnTo>
                          <a:pt x="1118" y="97"/>
                        </a:lnTo>
                        <a:lnTo>
                          <a:pt x="1136" y="99"/>
                        </a:lnTo>
                        <a:lnTo>
                          <a:pt x="1140" y="13"/>
                        </a:lnTo>
                        <a:lnTo>
                          <a:pt x="1121" y="11"/>
                        </a:lnTo>
                        <a:lnTo>
                          <a:pt x="1102" y="10"/>
                        </a:lnTo>
                        <a:lnTo>
                          <a:pt x="1083" y="9"/>
                        </a:lnTo>
                        <a:lnTo>
                          <a:pt x="1066" y="9"/>
                        </a:lnTo>
                        <a:lnTo>
                          <a:pt x="1047" y="8"/>
                        </a:lnTo>
                        <a:lnTo>
                          <a:pt x="1028" y="7"/>
                        </a:lnTo>
                        <a:lnTo>
                          <a:pt x="1010" y="7"/>
                        </a:lnTo>
                        <a:lnTo>
                          <a:pt x="991" y="7"/>
                        </a:lnTo>
                        <a:lnTo>
                          <a:pt x="972" y="4"/>
                        </a:lnTo>
                        <a:lnTo>
                          <a:pt x="954" y="4"/>
                        </a:lnTo>
                        <a:lnTo>
                          <a:pt x="936" y="4"/>
                        </a:lnTo>
                        <a:lnTo>
                          <a:pt x="917" y="4"/>
                        </a:lnTo>
                        <a:lnTo>
                          <a:pt x="898" y="3"/>
                        </a:lnTo>
                        <a:lnTo>
                          <a:pt x="881" y="2"/>
                        </a:lnTo>
                        <a:lnTo>
                          <a:pt x="863" y="2"/>
                        </a:lnTo>
                        <a:lnTo>
                          <a:pt x="844" y="2"/>
                        </a:lnTo>
                        <a:lnTo>
                          <a:pt x="825" y="1"/>
                        </a:lnTo>
                        <a:lnTo>
                          <a:pt x="807" y="1"/>
                        </a:lnTo>
                        <a:lnTo>
                          <a:pt x="789" y="1"/>
                        </a:lnTo>
                        <a:lnTo>
                          <a:pt x="771" y="1"/>
                        </a:lnTo>
                        <a:lnTo>
                          <a:pt x="752" y="1"/>
                        </a:lnTo>
                        <a:lnTo>
                          <a:pt x="733" y="1"/>
                        </a:lnTo>
                        <a:lnTo>
                          <a:pt x="716" y="1"/>
                        </a:lnTo>
                        <a:lnTo>
                          <a:pt x="698" y="1"/>
                        </a:lnTo>
                        <a:lnTo>
                          <a:pt x="680" y="0"/>
                        </a:lnTo>
                        <a:lnTo>
                          <a:pt x="662" y="0"/>
                        </a:lnTo>
                        <a:lnTo>
                          <a:pt x="643" y="0"/>
                        </a:lnTo>
                        <a:lnTo>
                          <a:pt x="625" y="0"/>
                        </a:lnTo>
                        <a:lnTo>
                          <a:pt x="608" y="0"/>
                        </a:lnTo>
                        <a:lnTo>
                          <a:pt x="590" y="0"/>
                        </a:lnTo>
                        <a:lnTo>
                          <a:pt x="572" y="0"/>
                        </a:lnTo>
                        <a:lnTo>
                          <a:pt x="554" y="1"/>
                        </a:lnTo>
                        <a:lnTo>
                          <a:pt x="536" y="1"/>
                        </a:lnTo>
                        <a:lnTo>
                          <a:pt x="519" y="1"/>
                        </a:lnTo>
                        <a:lnTo>
                          <a:pt x="501" y="1"/>
                        </a:lnTo>
                        <a:lnTo>
                          <a:pt x="483" y="1"/>
                        </a:lnTo>
                        <a:lnTo>
                          <a:pt x="465" y="1"/>
                        </a:lnTo>
                        <a:lnTo>
                          <a:pt x="447" y="1"/>
                        </a:lnTo>
                        <a:lnTo>
                          <a:pt x="430" y="1"/>
                        </a:lnTo>
                        <a:lnTo>
                          <a:pt x="412" y="1"/>
                        </a:lnTo>
                        <a:lnTo>
                          <a:pt x="394" y="1"/>
                        </a:lnTo>
                        <a:lnTo>
                          <a:pt x="376" y="2"/>
                        </a:lnTo>
                        <a:lnTo>
                          <a:pt x="359" y="2"/>
                        </a:lnTo>
                        <a:lnTo>
                          <a:pt x="342" y="3"/>
                        </a:lnTo>
                        <a:lnTo>
                          <a:pt x="324" y="3"/>
                        </a:lnTo>
                        <a:lnTo>
                          <a:pt x="307" y="4"/>
                        </a:lnTo>
                        <a:lnTo>
                          <a:pt x="291" y="4"/>
                        </a:lnTo>
                        <a:lnTo>
                          <a:pt x="273" y="4"/>
                        </a:lnTo>
                        <a:lnTo>
                          <a:pt x="255" y="4"/>
                        </a:lnTo>
                        <a:lnTo>
                          <a:pt x="237" y="4"/>
                        </a:lnTo>
                        <a:lnTo>
                          <a:pt x="221" y="5"/>
                        </a:lnTo>
                        <a:lnTo>
                          <a:pt x="203" y="7"/>
                        </a:lnTo>
                        <a:lnTo>
                          <a:pt x="186" y="7"/>
                        </a:lnTo>
                        <a:lnTo>
                          <a:pt x="169" y="7"/>
                        </a:lnTo>
                        <a:lnTo>
                          <a:pt x="151" y="7"/>
                        </a:lnTo>
                        <a:lnTo>
                          <a:pt x="135" y="8"/>
                        </a:lnTo>
                        <a:lnTo>
                          <a:pt x="118" y="8"/>
                        </a:lnTo>
                        <a:lnTo>
                          <a:pt x="101" y="9"/>
                        </a:lnTo>
                        <a:lnTo>
                          <a:pt x="83" y="9"/>
                        </a:lnTo>
                        <a:lnTo>
                          <a:pt x="68" y="9"/>
                        </a:lnTo>
                        <a:lnTo>
                          <a:pt x="50" y="10"/>
                        </a:lnTo>
                        <a:lnTo>
                          <a:pt x="33" y="11"/>
                        </a:lnTo>
                        <a:lnTo>
                          <a:pt x="17" y="11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79" name="Freeform 30"/>
                  <p:cNvSpPr>
                    <a:spLocks/>
                  </p:cNvSpPr>
                  <p:nvPr/>
                </p:nvSpPr>
                <p:spPr bwMode="auto">
                  <a:xfrm>
                    <a:off x="5285" y="1836"/>
                    <a:ext cx="67" cy="128"/>
                  </a:xfrm>
                  <a:custGeom>
                    <a:avLst/>
                    <a:gdLst>
                      <a:gd name="T0" fmla="*/ 4 w 202"/>
                      <a:gd name="T1" fmla="*/ 1 h 383"/>
                      <a:gd name="T2" fmla="*/ 3 w 202"/>
                      <a:gd name="T3" fmla="*/ 2 h 383"/>
                      <a:gd name="T4" fmla="*/ 3 w 202"/>
                      <a:gd name="T5" fmla="*/ 2 h 383"/>
                      <a:gd name="T6" fmla="*/ 3 w 202"/>
                      <a:gd name="T7" fmla="*/ 3 h 383"/>
                      <a:gd name="T8" fmla="*/ 3 w 202"/>
                      <a:gd name="T9" fmla="*/ 4 h 383"/>
                      <a:gd name="T10" fmla="*/ 2 w 202"/>
                      <a:gd name="T11" fmla="*/ 4 h 383"/>
                      <a:gd name="T12" fmla="*/ 2 w 202"/>
                      <a:gd name="T13" fmla="*/ 5 h 383"/>
                      <a:gd name="T14" fmla="*/ 2 w 202"/>
                      <a:gd name="T15" fmla="*/ 6 h 383"/>
                      <a:gd name="T16" fmla="*/ 2 w 202"/>
                      <a:gd name="T17" fmla="*/ 6 h 383"/>
                      <a:gd name="T18" fmla="*/ 1 w 202"/>
                      <a:gd name="T19" fmla="*/ 7 h 383"/>
                      <a:gd name="T20" fmla="*/ 1 w 202"/>
                      <a:gd name="T21" fmla="*/ 8 h 383"/>
                      <a:gd name="T22" fmla="*/ 1 w 202"/>
                      <a:gd name="T23" fmla="*/ 8 h 383"/>
                      <a:gd name="T24" fmla="*/ 1 w 202"/>
                      <a:gd name="T25" fmla="*/ 9 h 383"/>
                      <a:gd name="T26" fmla="*/ 1 w 202"/>
                      <a:gd name="T27" fmla="*/ 10 h 383"/>
                      <a:gd name="T28" fmla="*/ 1 w 202"/>
                      <a:gd name="T29" fmla="*/ 10 h 383"/>
                      <a:gd name="T30" fmla="*/ 1 w 202"/>
                      <a:gd name="T31" fmla="*/ 11 h 383"/>
                      <a:gd name="T32" fmla="*/ 0 w 202"/>
                      <a:gd name="T33" fmla="*/ 11 h 383"/>
                      <a:gd name="T34" fmla="*/ 0 w 202"/>
                      <a:gd name="T35" fmla="*/ 12 h 383"/>
                      <a:gd name="T36" fmla="*/ 0 w 202"/>
                      <a:gd name="T37" fmla="*/ 13 h 383"/>
                      <a:gd name="T38" fmla="*/ 0 w 202"/>
                      <a:gd name="T39" fmla="*/ 13 h 383"/>
                      <a:gd name="T40" fmla="*/ 0 w 202"/>
                      <a:gd name="T41" fmla="*/ 14 h 383"/>
                      <a:gd name="T42" fmla="*/ 3 w 202"/>
                      <a:gd name="T43" fmla="*/ 14 h 383"/>
                      <a:gd name="T44" fmla="*/ 3 w 202"/>
                      <a:gd name="T45" fmla="*/ 14 h 383"/>
                      <a:gd name="T46" fmla="*/ 4 w 202"/>
                      <a:gd name="T47" fmla="*/ 13 h 383"/>
                      <a:gd name="T48" fmla="*/ 4 w 202"/>
                      <a:gd name="T49" fmla="*/ 12 h 383"/>
                      <a:gd name="T50" fmla="*/ 4 w 202"/>
                      <a:gd name="T51" fmla="*/ 12 h 383"/>
                      <a:gd name="T52" fmla="*/ 4 w 202"/>
                      <a:gd name="T53" fmla="*/ 11 h 383"/>
                      <a:gd name="T54" fmla="*/ 4 w 202"/>
                      <a:gd name="T55" fmla="*/ 11 h 383"/>
                      <a:gd name="T56" fmla="*/ 4 w 202"/>
                      <a:gd name="T57" fmla="*/ 10 h 383"/>
                      <a:gd name="T58" fmla="*/ 4 w 202"/>
                      <a:gd name="T59" fmla="*/ 9 h 383"/>
                      <a:gd name="T60" fmla="*/ 5 w 202"/>
                      <a:gd name="T61" fmla="*/ 9 h 383"/>
                      <a:gd name="T62" fmla="*/ 5 w 202"/>
                      <a:gd name="T63" fmla="*/ 8 h 383"/>
                      <a:gd name="T64" fmla="*/ 5 w 202"/>
                      <a:gd name="T65" fmla="*/ 8 h 383"/>
                      <a:gd name="T66" fmla="*/ 5 w 202"/>
                      <a:gd name="T67" fmla="*/ 7 h 383"/>
                      <a:gd name="T68" fmla="*/ 5 w 202"/>
                      <a:gd name="T69" fmla="*/ 6 h 383"/>
                      <a:gd name="T70" fmla="*/ 6 w 202"/>
                      <a:gd name="T71" fmla="*/ 5 h 383"/>
                      <a:gd name="T72" fmla="*/ 6 w 202"/>
                      <a:gd name="T73" fmla="*/ 5 h 383"/>
                      <a:gd name="T74" fmla="*/ 6 w 202"/>
                      <a:gd name="T75" fmla="*/ 4 h 383"/>
                      <a:gd name="T76" fmla="*/ 6 w 202"/>
                      <a:gd name="T77" fmla="*/ 3 h 383"/>
                      <a:gd name="T78" fmla="*/ 7 w 202"/>
                      <a:gd name="T79" fmla="*/ 3 h 383"/>
                      <a:gd name="T80" fmla="*/ 7 w 202"/>
                      <a:gd name="T81" fmla="*/ 2 h 383"/>
                      <a:gd name="T82" fmla="*/ 7 w 202"/>
                      <a:gd name="T83" fmla="*/ 1 h 383"/>
                      <a:gd name="T84" fmla="*/ 7 w 202"/>
                      <a:gd name="T85" fmla="*/ 0 h 383"/>
                      <a:gd name="T86" fmla="*/ 4 w 202"/>
                      <a:gd name="T87" fmla="*/ 0 h 383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202"/>
                      <a:gd name="T133" fmla="*/ 0 h 383"/>
                      <a:gd name="T134" fmla="*/ 202 w 202"/>
                      <a:gd name="T135" fmla="*/ 383 h 383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202" h="383">
                        <a:moveTo>
                          <a:pt x="109" y="6"/>
                        </a:moveTo>
                        <a:lnTo>
                          <a:pt x="104" y="13"/>
                        </a:lnTo>
                        <a:lnTo>
                          <a:pt x="101" y="20"/>
                        </a:lnTo>
                        <a:lnTo>
                          <a:pt x="98" y="27"/>
                        </a:lnTo>
                        <a:lnTo>
                          <a:pt x="96" y="34"/>
                        </a:lnTo>
                        <a:lnTo>
                          <a:pt x="94" y="42"/>
                        </a:lnTo>
                        <a:lnTo>
                          <a:pt x="90" y="49"/>
                        </a:lnTo>
                        <a:lnTo>
                          <a:pt x="88" y="56"/>
                        </a:lnTo>
                        <a:lnTo>
                          <a:pt x="85" y="63"/>
                        </a:lnTo>
                        <a:lnTo>
                          <a:pt x="82" y="69"/>
                        </a:lnTo>
                        <a:lnTo>
                          <a:pt x="79" y="76"/>
                        </a:lnTo>
                        <a:lnTo>
                          <a:pt x="77" y="82"/>
                        </a:lnTo>
                        <a:lnTo>
                          <a:pt x="75" y="88"/>
                        </a:lnTo>
                        <a:lnTo>
                          <a:pt x="72" y="95"/>
                        </a:lnTo>
                        <a:lnTo>
                          <a:pt x="70" y="101"/>
                        </a:lnTo>
                        <a:lnTo>
                          <a:pt x="68" y="108"/>
                        </a:lnTo>
                        <a:lnTo>
                          <a:pt x="65" y="114"/>
                        </a:lnTo>
                        <a:lnTo>
                          <a:pt x="63" y="121"/>
                        </a:lnTo>
                        <a:lnTo>
                          <a:pt x="61" y="126"/>
                        </a:lnTo>
                        <a:lnTo>
                          <a:pt x="58" y="133"/>
                        </a:lnTo>
                        <a:lnTo>
                          <a:pt x="56" y="139"/>
                        </a:lnTo>
                        <a:lnTo>
                          <a:pt x="53" y="145"/>
                        </a:lnTo>
                        <a:lnTo>
                          <a:pt x="52" y="152"/>
                        </a:lnTo>
                        <a:lnTo>
                          <a:pt x="50" y="157"/>
                        </a:lnTo>
                        <a:lnTo>
                          <a:pt x="49" y="164"/>
                        </a:lnTo>
                        <a:lnTo>
                          <a:pt x="46" y="170"/>
                        </a:lnTo>
                        <a:lnTo>
                          <a:pt x="45" y="175"/>
                        </a:lnTo>
                        <a:lnTo>
                          <a:pt x="43" y="180"/>
                        </a:lnTo>
                        <a:lnTo>
                          <a:pt x="42" y="186"/>
                        </a:lnTo>
                        <a:lnTo>
                          <a:pt x="39" y="192"/>
                        </a:lnTo>
                        <a:lnTo>
                          <a:pt x="38" y="198"/>
                        </a:lnTo>
                        <a:lnTo>
                          <a:pt x="37" y="204"/>
                        </a:lnTo>
                        <a:lnTo>
                          <a:pt x="36" y="210"/>
                        </a:lnTo>
                        <a:lnTo>
                          <a:pt x="33" y="215"/>
                        </a:lnTo>
                        <a:lnTo>
                          <a:pt x="32" y="221"/>
                        </a:lnTo>
                        <a:lnTo>
                          <a:pt x="31" y="226"/>
                        </a:lnTo>
                        <a:lnTo>
                          <a:pt x="28" y="232"/>
                        </a:lnTo>
                        <a:lnTo>
                          <a:pt x="28" y="237"/>
                        </a:lnTo>
                        <a:lnTo>
                          <a:pt x="26" y="243"/>
                        </a:lnTo>
                        <a:lnTo>
                          <a:pt x="25" y="248"/>
                        </a:lnTo>
                        <a:lnTo>
                          <a:pt x="23" y="253"/>
                        </a:lnTo>
                        <a:lnTo>
                          <a:pt x="21" y="259"/>
                        </a:lnTo>
                        <a:lnTo>
                          <a:pt x="20" y="264"/>
                        </a:lnTo>
                        <a:lnTo>
                          <a:pt x="20" y="269"/>
                        </a:lnTo>
                        <a:lnTo>
                          <a:pt x="18" y="275"/>
                        </a:lnTo>
                        <a:lnTo>
                          <a:pt x="18" y="281"/>
                        </a:lnTo>
                        <a:lnTo>
                          <a:pt x="15" y="286"/>
                        </a:lnTo>
                        <a:lnTo>
                          <a:pt x="15" y="291"/>
                        </a:lnTo>
                        <a:lnTo>
                          <a:pt x="14" y="297"/>
                        </a:lnTo>
                        <a:lnTo>
                          <a:pt x="13" y="302"/>
                        </a:lnTo>
                        <a:lnTo>
                          <a:pt x="12" y="307"/>
                        </a:lnTo>
                        <a:lnTo>
                          <a:pt x="11" y="312"/>
                        </a:lnTo>
                        <a:lnTo>
                          <a:pt x="11" y="319"/>
                        </a:lnTo>
                        <a:lnTo>
                          <a:pt x="8" y="324"/>
                        </a:lnTo>
                        <a:lnTo>
                          <a:pt x="7" y="329"/>
                        </a:lnTo>
                        <a:lnTo>
                          <a:pt x="7" y="334"/>
                        </a:lnTo>
                        <a:lnTo>
                          <a:pt x="7" y="340"/>
                        </a:lnTo>
                        <a:lnTo>
                          <a:pt x="5" y="345"/>
                        </a:lnTo>
                        <a:lnTo>
                          <a:pt x="5" y="350"/>
                        </a:lnTo>
                        <a:lnTo>
                          <a:pt x="5" y="356"/>
                        </a:lnTo>
                        <a:lnTo>
                          <a:pt x="4" y="362"/>
                        </a:lnTo>
                        <a:lnTo>
                          <a:pt x="2" y="367"/>
                        </a:lnTo>
                        <a:lnTo>
                          <a:pt x="2" y="372"/>
                        </a:lnTo>
                        <a:lnTo>
                          <a:pt x="1" y="378"/>
                        </a:lnTo>
                        <a:lnTo>
                          <a:pt x="0" y="383"/>
                        </a:lnTo>
                        <a:lnTo>
                          <a:pt x="93" y="383"/>
                        </a:lnTo>
                        <a:lnTo>
                          <a:pt x="93" y="378"/>
                        </a:lnTo>
                        <a:lnTo>
                          <a:pt x="94" y="372"/>
                        </a:lnTo>
                        <a:lnTo>
                          <a:pt x="94" y="367"/>
                        </a:lnTo>
                        <a:lnTo>
                          <a:pt x="95" y="362"/>
                        </a:lnTo>
                        <a:lnTo>
                          <a:pt x="96" y="357"/>
                        </a:lnTo>
                        <a:lnTo>
                          <a:pt x="96" y="351"/>
                        </a:lnTo>
                        <a:lnTo>
                          <a:pt x="98" y="347"/>
                        </a:lnTo>
                        <a:lnTo>
                          <a:pt x="98" y="342"/>
                        </a:lnTo>
                        <a:lnTo>
                          <a:pt x="100" y="336"/>
                        </a:lnTo>
                        <a:lnTo>
                          <a:pt x="101" y="331"/>
                        </a:lnTo>
                        <a:lnTo>
                          <a:pt x="101" y="325"/>
                        </a:lnTo>
                        <a:lnTo>
                          <a:pt x="103" y="321"/>
                        </a:lnTo>
                        <a:lnTo>
                          <a:pt x="104" y="315"/>
                        </a:lnTo>
                        <a:lnTo>
                          <a:pt x="107" y="310"/>
                        </a:lnTo>
                        <a:lnTo>
                          <a:pt x="107" y="304"/>
                        </a:lnTo>
                        <a:lnTo>
                          <a:pt x="109" y="299"/>
                        </a:lnTo>
                        <a:lnTo>
                          <a:pt x="109" y="293"/>
                        </a:lnTo>
                        <a:lnTo>
                          <a:pt x="112" y="288"/>
                        </a:lnTo>
                        <a:lnTo>
                          <a:pt x="113" y="284"/>
                        </a:lnTo>
                        <a:lnTo>
                          <a:pt x="114" y="278"/>
                        </a:lnTo>
                        <a:lnTo>
                          <a:pt x="116" y="272"/>
                        </a:lnTo>
                        <a:lnTo>
                          <a:pt x="117" y="266"/>
                        </a:lnTo>
                        <a:lnTo>
                          <a:pt x="119" y="261"/>
                        </a:lnTo>
                        <a:lnTo>
                          <a:pt x="121" y="255"/>
                        </a:lnTo>
                        <a:lnTo>
                          <a:pt x="122" y="249"/>
                        </a:lnTo>
                        <a:lnTo>
                          <a:pt x="125" y="243"/>
                        </a:lnTo>
                        <a:lnTo>
                          <a:pt x="126" y="237"/>
                        </a:lnTo>
                        <a:lnTo>
                          <a:pt x="127" y="233"/>
                        </a:lnTo>
                        <a:lnTo>
                          <a:pt x="129" y="227"/>
                        </a:lnTo>
                        <a:lnTo>
                          <a:pt x="132" y="221"/>
                        </a:lnTo>
                        <a:lnTo>
                          <a:pt x="133" y="215"/>
                        </a:lnTo>
                        <a:lnTo>
                          <a:pt x="134" y="209"/>
                        </a:lnTo>
                        <a:lnTo>
                          <a:pt x="136" y="203"/>
                        </a:lnTo>
                        <a:lnTo>
                          <a:pt x="138" y="197"/>
                        </a:lnTo>
                        <a:lnTo>
                          <a:pt x="140" y="190"/>
                        </a:lnTo>
                        <a:lnTo>
                          <a:pt x="142" y="185"/>
                        </a:lnTo>
                        <a:lnTo>
                          <a:pt x="144" y="178"/>
                        </a:lnTo>
                        <a:lnTo>
                          <a:pt x="145" y="172"/>
                        </a:lnTo>
                        <a:lnTo>
                          <a:pt x="147" y="166"/>
                        </a:lnTo>
                        <a:lnTo>
                          <a:pt x="150" y="160"/>
                        </a:lnTo>
                        <a:lnTo>
                          <a:pt x="152" y="154"/>
                        </a:lnTo>
                        <a:lnTo>
                          <a:pt x="153" y="147"/>
                        </a:lnTo>
                        <a:lnTo>
                          <a:pt x="155" y="141"/>
                        </a:lnTo>
                        <a:lnTo>
                          <a:pt x="158" y="134"/>
                        </a:lnTo>
                        <a:lnTo>
                          <a:pt x="159" y="128"/>
                        </a:lnTo>
                        <a:lnTo>
                          <a:pt x="163" y="121"/>
                        </a:lnTo>
                        <a:lnTo>
                          <a:pt x="164" y="116"/>
                        </a:lnTo>
                        <a:lnTo>
                          <a:pt x="166" y="109"/>
                        </a:lnTo>
                        <a:lnTo>
                          <a:pt x="168" y="103"/>
                        </a:lnTo>
                        <a:lnTo>
                          <a:pt x="171" y="96"/>
                        </a:lnTo>
                        <a:lnTo>
                          <a:pt x="172" y="89"/>
                        </a:lnTo>
                        <a:lnTo>
                          <a:pt x="174" y="83"/>
                        </a:lnTo>
                        <a:lnTo>
                          <a:pt x="177" y="76"/>
                        </a:lnTo>
                        <a:lnTo>
                          <a:pt x="179" y="70"/>
                        </a:lnTo>
                        <a:lnTo>
                          <a:pt x="182" y="63"/>
                        </a:lnTo>
                        <a:lnTo>
                          <a:pt x="184" y="56"/>
                        </a:lnTo>
                        <a:lnTo>
                          <a:pt x="185" y="49"/>
                        </a:lnTo>
                        <a:lnTo>
                          <a:pt x="187" y="43"/>
                        </a:lnTo>
                        <a:lnTo>
                          <a:pt x="190" y="36"/>
                        </a:lnTo>
                        <a:lnTo>
                          <a:pt x="192" y="29"/>
                        </a:lnTo>
                        <a:lnTo>
                          <a:pt x="195" y="21"/>
                        </a:lnTo>
                        <a:lnTo>
                          <a:pt x="197" y="15"/>
                        </a:lnTo>
                        <a:lnTo>
                          <a:pt x="198" y="7"/>
                        </a:lnTo>
                        <a:lnTo>
                          <a:pt x="202" y="0"/>
                        </a:lnTo>
                        <a:lnTo>
                          <a:pt x="109" y="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80" name="Freeform 31"/>
                  <p:cNvSpPr>
                    <a:spLocks/>
                  </p:cNvSpPr>
                  <p:nvPr/>
                </p:nvSpPr>
                <p:spPr bwMode="auto">
                  <a:xfrm>
                    <a:off x="5695" y="1837"/>
                    <a:ext cx="64" cy="124"/>
                  </a:xfrm>
                  <a:custGeom>
                    <a:avLst/>
                    <a:gdLst>
                      <a:gd name="T0" fmla="*/ 0 w 193"/>
                      <a:gd name="T1" fmla="*/ 2 h 372"/>
                      <a:gd name="T2" fmla="*/ 0 w 193"/>
                      <a:gd name="T3" fmla="*/ 3 h 372"/>
                      <a:gd name="T4" fmla="*/ 1 w 193"/>
                      <a:gd name="T5" fmla="*/ 3 h 372"/>
                      <a:gd name="T6" fmla="*/ 1 w 193"/>
                      <a:gd name="T7" fmla="*/ 4 h 372"/>
                      <a:gd name="T8" fmla="*/ 1 w 193"/>
                      <a:gd name="T9" fmla="*/ 4 h 372"/>
                      <a:gd name="T10" fmla="*/ 2 w 193"/>
                      <a:gd name="T11" fmla="*/ 5 h 372"/>
                      <a:gd name="T12" fmla="*/ 2 w 193"/>
                      <a:gd name="T13" fmla="*/ 6 h 372"/>
                      <a:gd name="T14" fmla="*/ 2 w 193"/>
                      <a:gd name="T15" fmla="*/ 6 h 372"/>
                      <a:gd name="T16" fmla="*/ 2 w 193"/>
                      <a:gd name="T17" fmla="*/ 7 h 372"/>
                      <a:gd name="T18" fmla="*/ 3 w 193"/>
                      <a:gd name="T19" fmla="*/ 7 h 372"/>
                      <a:gd name="T20" fmla="*/ 3 w 193"/>
                      <a:gd name="T21" fmla="*/ 8 h 372"/>
                      <a:gd name="T22" fmla="*/ 3 w 193"/>
                      <a:gd name="T23" fmla="*/ 9 h 372"/>
                      <a:gd name="T24" fmla="*/ 3 w 193"/>
                      <a:gd name="T25" fmla="*/ 9 h 372"/>
                      <a:gd name="T26" fmla="*/ 3 w 193"/>
                      <a:gd name="T27" fmla="*/ 10 h 372"/>
                      <a:gd name="T28" fmla="*/ 3 w 193"/>
                      <a:gd name="T29" fmla="*/ 10 h 372"/>
                      <a:gd name="T30" fmla="*/ 3 w 193"/>
                      <a:gd name="T31" fmla="*/ 11 h 372"/>
                      <a:gd name="T32" fmla="*/ 4 w 193"/>
                      <a:gd name="T33" fmla="*/ 11 h 372"/>
                      <a:gd name="T34" fmla="*/ 4 w 193"/>
                      <a:gd name="T35" fmla="*/ 12 h 372"/>
                      <a:gd name="T36" fmla="*/ 4 w 193"/>
                      <a:gd name="T37" fmla="*/ 12 h 372"/>
                      <a:gd name="T38" fmla="*/ 4 w 193"/>
                      <a:gd name="T39" fmla="*/ 13 h 372"/>
                      <a:gd name="T40" fmla="*/ 4 w 193"/>
                      <a:gd name="T41" fmla="*/ 13 h 372"/>
                      <a:gd name="T42" fmla="*/ 4 w 193"/>
                      <a:gd name="T43" fmla="*/ 14 h 372"/>
                      <a:gd name="T44" fmla="*/ 7 w 193"/>
                      <a:gd name="T45" fmla="*/ 13 h 372"/>
                      <a:gd name="T46" fmla="*/ 7 w 193"/>
                      <a:gd name="T47" fmla="*/ 13 h 372"/>
                      <a:gd name="T48" fmla="*/ 7 w 193"/>
                      <a:gd name="T49" fmla="*/ 12 h 372"/>
                      <a:gd name="T50" fmla="*/ 7 w 193"/>
                      <a:gd name="T51" fmla="*/ 11 h 372"/>
                      <a:gd name="T52" fmla="*/ 7 w 193"/>
                      <a:gd name="T53" fmla="*/ 11 h 372"/>
                      <a:gd name="T54" fmla="*/ 7 w 193"/>
                      <a:gd name="T55" fmla="*/ 10 h 372"/>
                      <a:gd name="T56" fmla="*/ 7 w 193"/>
                      <a:gd name="T57" fmla="*/ 10 h 372"/>
                      <a:gd name="T58" fmla="*/ 6 w 193"/>
                      <a:gd name="T59" fmla="*/ 9 h 372"/>
                      <a:gd name="T60" fmla="*/ 6 w 193"/>
                      <a:gd name="T61" fmla="*/ 8 h 372"/>
                      <a:gd name="T62" fmla="*/ 6 w 193"/>
                      <a:gd name="T63" fmla="*/ 8 h 372"/>
                      <a:gd name="T64" fmla="*/ 6 w 193"/>
                      <a:gd name="T65" fmla="*/ 7 h 372"/>
                      <a:gd name="T66" fmla="*/ 6 w 193"/>
                      <a:gd name="T67" fmla="*/ 6 h 372"/>
                      <a:gd name="T68" fmla="*/ 5 w 193"/>
                      <a:gd name="T69" fmla="*/ 6 h 372"/>
                      <a:gd name="T70" fmla="*/ 5 w 193"/>
                      <a:gd name="T71" fmla="*/ 5 h 372"/>
                      <a:gd name="T72" fmla="*/ 5 w 193"/>
                      <a:gd name="T73" fmla="*/ 4 h 372"/>
                      <a:gd name="T74" fmla="*/ 5 w 193"/>
                      <a:gd name="T75" fmla="*/ 4 h 372"/>
                      <a:gd name="T76" fmla="*/ 4 w 193"/>
                      <a:gd name="T77" fmla="*/ 3 h 372"/>
                      <a:gd name="T78" fmla="*/ 4 w 193"/>
                      <a:gd name="T79" fmla="*/ 3 h 372"/>
                      <a:gd name="T80" fmla="*/ 4 w 193"/>
                      <a:gd name="T81" fmla="*/ 2 h 372"/>
                      <a:gd name="T82" fmla="*/ 3 w 193"/>
                      <a:gd name="T83" fmla="*/ 1 h 372"/>
                      <a:gd name="T84" fmla="*/ 3 w 193"/>
                      <a:gd name="T85" fmla="*/ 0 h 372"/>
                      <a:gd name="T86" fmla="*/ 3 w 193"/>
                      <a:gd name="T87" fmla="*/ 0 h 372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193"/>
                      <a:gd name="T133" fmla="*/ 0 h 372"/>
                      <a:gd name="T134" fmla="*/ 193 w 193"/>
                      <a:gd name="T135" fmla="*/ 372 h 372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193" h="372">
                        <a:moveTo>
                          <a:pt x="74" y="0"/>
                        </a:moveTo>
                        <a:lnTo>
                          <a:pt x="0" y="49"/>
                        </a:lnTo>
                        <a:lnTo>
                          <a:pt x="3" y="54"/>
                        </a:lnTo>
                        <a:lnTo>
                          <a:pt x="5" y="60"/>
                        </a:lnTo>
                        <a:lnTo>
                          <a:pt x="9" y="66"/>
                        </a:lnTo>
                        <a:lnTo>
                          <a:pt x="11" y="72"/>
                        </a:lnTo>
                        <a:lnTo>
                          <a:pt x="15" y="76"/>
                        </a:lnTo>
                        <a:lnTo>
                          <a:pt x="17" y="82"/>
                        </a:lnTo>
                        <a:lnTo>
                          <a:pt x="21" y="88"/>
                        </a:lnTo>
                        <a:lnTo>
                          <a:pt x="23" y="94"/>
                        </a:lnTo>
                        <a:lnTo>
                          <a:pt x="25" y="99"/>
                        </a:lnTo>
                        <a:lnTo>
                          <a:pt x="28" y="104"/>
                        </a:lnTo>
                        <a:lnTo>
                          <a:pt x="30" y="110"/>
                        </a:lnTo>
                        <a:lnTo>
                          <a:pt x="34" y="114"/>
                        </a:lnTo>
                        <a:lnTo>
                          <a:pt x="36" y="120"/>
                        </a:lnTo>
                        <a:lnTo>
                          <a:pt x="38" y="126"/>
                        </a:lnTo>
                        <a:lnTo>
                          <a:pt x="41" y="131"/>
                        </a:lnTo>
                        <a:lnTo>
                          <a:pt x="43" y="137"/>
                        </a:lnTo>
                        <a:lnTo>
                          <a:pt x="45" y="142"/>
                        </a:lnTo>
                        <a:lnTo>
                          <a:pt x="48" y="148"/>
                        </a:lnTo>
                        <a:lnTo>
                          <a:pt x="50" y="152"/>
                        </a:lnTo>
                        <a:lnTo>
                          <a:pt x="53" y="157"/>
                        </a:lnTo>
                        <a:lnTo>
                          <a:pt x="54" y="162"/>
                        </a:lnTo>
                        <a:lnTo>
                          <a:pt x="56" y="168"/>
                        </a:lnTo>
                        <a:lnTo>
                          <a:pt x="59" y="173"/>
                        </a:lnTo>
                        <a:lnTo>
                          <a:pt x="61" y="178"/>
                        </a:lnTo>
                        <a:lnTo>
                          <a:pt x="63" y="183"/>
                        </a:lnTo>
                        <a:lnTo>
                          <a:pt x="64" y="188"/>
                        </a:lnTo>
                        <a:lnTo>
                          <a:pt x="66" y="194"/>
                        </a:lnTo>
                        <a:lnTo>
                          <a:pt x="68" y="199"/>
                        </a:lnTo>
                        <a:lnTo>
                          <a:pt x="70" y="203"/>
                        </a:lnTo>
                        <a:lnTo>
                          <a:pt x="72" y="209"/>
                        </a:lnTo>
                        <a:lnTo>
                          <a:pt x="74" y="214"/>
                        </a:lnTo>
                        <a:lnTo>
                          <a:pt x="76" y="220"/>
                        </a:lnTo>
                        <a:lnTo>
                          <a:pt x="78" y="225"/>
                        </a:lnTo>
                        <a:lnTo>
                          <a:pt x="79" y="230"/>
                        </a:lnTo>
                        <a:lnTo>
                          <a:pt x="80" y="234"/>
                        </a:lnTo>
                        <a:lnTo>
                          <a:pt x="81" y="239"/>
                        </a:lnTo>
                        <a:lnTo>
                          <a:pt x="83" y="244"/>
                        </a:lnTo>
                        <a:lnTo>
                          <a:pt x="85" y="248"/>
                        </a:lnTo>
                        <a:lnTo>
                          <a:pt x="86" y="253"/>
                        </a:lnTo>
                        <a:lnTo>
                          <a:pt x="87" y="259"/>
                        </a:lnTo>
                        <a:lnTo>
                          <a:pt x="89" y="264"/>
                        </a:lnTo>
                        <a:lnTo>
                          <a:pt x="89" y="269"/>
                        </a:lnTo>
                        <a:lnTo>
                          <a:pt x="92" y="273"/>
                        </a:lnTo>
                        <a:lnTo>
                          <a:pt x="92" y="278"/>
                        </a:lnTo>
                        <a:lnTo>
                          <a:pt x="93" y="283"/>
                        </a:lnTo>
                        <a:lnTo>
                          <a:pt x="94" y="288"/>
                        </a:lnTo>
                        <a:lnTo>
                          <a:pt x="95" y="292"/>
                        </a:lnTo>
                        <a:lnTo>
                          <a:pt x="97" y="297"/>
                        </a:lnTo>
                        <a:lnTo>
                          <a:pt x="97" y="302"/>
                        </a:lnTo>
                        <a:lnTo>
                          <a:pt x="98" y="307"/>
                        </a:lnTo>
                        <a:lnTo>
                          <a:pt x="99" y="311"/>
                        </a:lnTo>
                        <a:lnTo>
                          <a:pt x="99" y="316"/>
                        </a:lnTo>
                        <a:lnTo>
                          <a:pt x="100" y="320"/>
                        </a:lnTo>
                        <a:lnTo>
                          <a:pt x="101" y="324"/>
                        </a:lnTo>
                        <a:lnTo>
                          <a:pt x="101" y="329"/>
                        </a:lnTo>
                        <a:lnTo>
                          <a:pt x="102" y="335"/>
                        </a:lnTo>
                        <a:lnTo>
                          <a:pt x="102" y="339"/>
                        </a:lnTo>
                        <a:lnTo>
                          <a:pt x="104" y="343"/>
                        </a:lnTo>
                        <a:lnTo>
                          <a:pt x="104" y="348"/>
                        </a:lnTo>
                        <a:lnTo>
                          <a:pt x="104" y="353"/>
                        </a:lnTo>
                        <a:lnTo>
                          <a:pt x="105" y="358"/>
                        </a:lnTo>
                        <a:lnTo>
                          <a:pt x="105" y="362"/>
                        </a:lnTo>
                        <a:lnTo>
                          <a:pt x="106" y="367"/>
                        </a:lnTo>
                        <a:lnTo>
                          <a:pt x="106" y="372"/>
                        </a:lnTo>
                        <a:lnTo>
                          <a:pt x="193" y="366"/>
                        </a:lnTo>
                        <a:lnTo>
                          <a:pt x="191" y="360"/>
                        </a:lnTo>
                        <a:lnTo>
                          <a:pt x="191" y="355"/>
                        </a:lnTo>
                        <a:lnTo>
                          <a:pt x="190" y="349"/>
                        </a:lnTo>
                        <a:lnTo>
                          <a:pt x="190" y="345"/>
                        </a:lnTo>
                        <a:lnTo>
                          <a:pt x="190" y="340"/>
                        </a:lnTo>
                        <a:lnTo>
                          <a:pt x="189" y="334"/>
                        </a:lnTo>
                        <a:lnTo>
                          <a:pt x="188" y="329"/>
                        </a:lnTo>
                        <a:lnTo>
                          <a:pt x="188" y="323"/>
                        </a:lnTo>
                        <a:lnTo>
                          <a:pt x="188" y="317"/>
                        </a:lnTo>
                        <a:lnTo>
                          <a:pt x="186" y="313"/>
                        </a:lnTo>
                        <a:lnTo>
                          <a:pt x="186" y="307"/>
                        </a:lnTo>
                        <a:lnTo>
                          <a:pt x="186" y="302"/>
                        </a:lnTo>
                        <a:lnTo>
                          <a:pt x="183" y="297"/>
                        </a:lnTo>
                        <a:lnTo>
                          <a:pt x="182" y="291"/>
                        </a:lnTo>
                        <a:lnTo>
                          <a:pt x="182" y="286"/>
                        </a:lnTo>
                        <a:lnTo>
                          <a:pt x="182" y="282"/>
                        </a:lnTo>
                        <a:lnTo>
                          <a:pt x="180" y="276"/>
                        </a:lnTo>
                        <a:lnTo>
                          <a:pt x="180" y="269"/>
                        </a:lnTo>
                        <a:lnTo>
                          <a:pt x="177" y="264"/>
                        </a:lnTo>
                        <a:lnTo>
                          <a:pt x="177" y="259"/>
                        </a:lnTo>
                        <a:lnTo>
                          <a:pt x="175" y="253"/>
                        </a:lnTo>
                        <a:lnTo>
                          <a:pt x="174" y="247"/>
                        </a:lnTo>
                        <a:lnTo>
                          <a:pt x="172" y="241"/>
                        </a:lnTo>
                        <a:lnTo>
                          <a:pt x="171" y="235"/>
                        </a:lnTo>
                        <a:lnTo>
                          <a:pt x="170" y="231"/>
                        </a:lnTo>
                        <a:lnTo>
                          <a:pt x="168" y="225"/>
                        </a:lnTo>
                        <a:lnTo>
                          <a:pt x="167" y="219"/>
                        </a:lnTo>
                        <a:lnTo>
                          <a:pt x="165" y="214"/>
                        </a:lnTo>
                        <a:lnTo>
                          <a:pt x="163" y="208"/>
                        </a:lnTo>
                        <a:lnTo>
                          <a:pt x="162" y="203"/>
                        </a:lnTo>
                        <a:lnTo>
                          <a:pt x="159" y="197"/>
                        </a:lnTo>
                        <a:lnTo>
                          <a:pt x="158" y="192"/>
                        </a:lnTo>
                        <a:lnTo>
                          <a:pt x="156" y="186"/>
                        </a:lnTo>
                        <a:lnTo>
                          <a:pt x="155" y="180"/>
                        </a:lnTo>
                        <a:lnTo>
                          <a:pt x="152" y="175"/>
                        </a:lnTo>
                        <a:lnTo>
                          <a:pt x="150" y="169"/>
                        </a:lnTo>
                        <a:lnTo>
                          <a:pt x="148" y="163"/>
                        </a:lnTo>
                        <a:lnTo>
                          <a:pt x="146" y="157"/>
                        </a:lnTo>
                        <a:lnTo>
                          <a:pt x="144" y="152"/>
                        </a:lnTo>
                        <a:lnTo>
                          <a:pt x="142" y="145"/>
                        </a:lnTo>
                        <a:lnTo>
                          <a:pt x="139" y="139"/>
                        </a:lnTo>
                        <a:lnTo>
                          <a:pt x="137" y="135"/>
                        </a:lnTo>
                        <a:lnTo>
                          <a:pt x="134" y="127"/>
                        </a:lnTo>
                        <a:lnTo>
                          <a:pt x="132" y="121"/>
                        </a:lnTo>
                        <a:lnTo>
                          <a:pt x="130" y="116"/>
                        </a:lnTo>
                        <a:lnTo>
                          <a:pt x="127" y="110"/>
                        </a:lnTo>
                        <a:lnTo>
                          <a:pt x="125" y="104"/>
                        </a:lnTo>
                        <a:lnTo>
                          <a:pt x="123" y="99"/>
                        </a:lnTo>
                        <a:lnTo>
                          <a:pt x="119" y="92"/>
                        </a:lnTo>
                        <a:lnTo>
                          <a:pt x="117" y="86"/>
                        </a:lnTo>
                        <a:lnTo>
                          <a:pt x="114" y="80"/>
                        </a:lnTo>
                        <a:lnTo>
                          <a:pt x="111" y="74"/>
                        </a:lnTo>
                        <a:lnTo>
                          <a:pt x="108" y="68"/>
                        </a:lnTo>
                        <a:lnTo>
                          <a:pt x="105" y="62"/>
                        </a:lnTo>
                        <a:lnTo>
                          <a:pt x="102" y="56"/>
                        </a:lnTo>
                        <a:lnTo>
                          <a:pt x="99" y="50"/>
                        </a:lnTo>
                        <a:lnTo>
                          <a:pt x="97" y="43"/>
                        </a:lnTo>
                        <a:lnTo>
                          <a:pt x="93" y="37"/>
                        </a:lnTo>
                        <a:lnTo>
                          <a:pt x="89" y="31"/>
                        </a:lnTo>
                        <a:lnTo>
                          <a:pt x="86" y="25"/>
                        </a:lnTo>
                        <a:lnTo>
                          <a:pt x="83" y="18"/>
                        </a:lnTo>
                        <a:lnTo>
                          <a:pt x="80" y="12"/>
                        </a:lnTo>
                        <a:lnTo>
                          <a:pt x="76" y="5"/>
                        </a:lnTo>
                        <a:lnTo>
                          <a:pt x="74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81" name="Freeform 32"/>
                  <p:cNvSpPr>
                    <a:spLocks/>
                  </p:cNvSpPr>
                  <p:nvPr/>
                </p:nvSpPr>
                <p:spPr bwMode="auto">
                  <a:xfrm>
                    <a:off x="5361" y="1875"/>
                    <a:ext cx="25" cy="26"/>
                  </a:xfrm>
                  <a:custGeom>
                    <a:avLst/>
                    <a:gdLst>
                      <a:gd name="T0" fmla="*/ 1 w 77"/>
                      <a:gd name="T1" fmla="*/ 3 h 79"/>
                      <a:gd name="T2" fmla="*/ 2 w 77"/>
                      <a:gd name="T3" fmla="*/ 3 h 79"/>
                      <a:gd name="T4" fmla="*/ 2 w 77"/>
                      <a:gd name="T5" fmla="*/ 3 h 79"/>
                      <a:gd name="T6" fmla="*/ 2 w 77"/>
                      <a:gd name="T7" fmla="*/ 3 h 79"/>
                      <a:gd name="T8" fmla="*/ 2 w 77"/>
                      <a:gd name="T9" fmla="*/ 2 h 79"/>
                      <a:gd name="T10" fmla="*/ 2 w 77"/>
                      <a:gd name="T11" fmla="*/ 2 h 79"/>
                      <a:gd name="T12" fmla="*/ 3 w 77"/>
                      <a:gd name="T13" fmla="*/ 2 h 79"/>
                      <a:gd name="T14" fmla="*/ 3 w 77"/>
                      <a:gd name="T15" fmla="*/ 2 h 79"/>
                      <a:gd name="T16" fmla="*/ 3 w 77"/>
                      <a:gd name="T17" fmla="*/ 1 h 79"/>
                      <a:gd name="T18" fmla="*/ 3 w 77"/>
                      <a:gd name="T19" fmla="*/ 1 h 79"/>
                      <a:gd name="T20" fmla="*/ 2 w 77"/>
                      <a:gd name="T21" fmla="*/ 1 h 79"/>
                      <a:gd name="T22" fmla="*/ 2 w 77"/>
                      <a:gd name="T23" fmla="*/ 1 h 79"/>
                      <a:gd name="T24" fmla="*/ 2 w 77"/>
                      <a:gd name="T25" fmla="*/ 0 h 79"/>
                      <a:gd name="T26" fmla="*/ 2 w 77"/>
                      <a:gd name="T27" fmla="*/ 0 h 79"/>
                      <a:gd name="T28" fmla="*/ 2 w 77"/>
                      <a:gd name="T29" fmla="*/ 0 h 79"/>
                      <a:gd name="T30" fmla="*/ 1 w 77"/>
                      <a:gd name="T31" fmla="*/ 0 h 79"/>
                      <a:gd name="T32" fmla="*/ 1 w 77"/>
                      <a:gd name="T33" fmla="*/ 0 h 79"/>
                      <a:gd name="T34" fmla="*/ 1 w 77"/>
                      <a:gd name="T35" fmla="*/ 0 h 79"/>
                      <a:gd name="T36" fmla="*/ 1 w 77"/>
                      <a:gd name="T37" fmla="*/ 0 h 79"/>
                      <a:gd name="T38" fmla="*/ 1 w 77"/>
                      <a:gd name="T39" fmla="*/ 0 h 79"/>
                      <a:gd name="T40" fmla="*/ 0 w 77"/>
                      <a:gd name="T41" fmla="*/ 1 h 79"/>
                      <a:gd name="T42" fmla="*/ 0 w 77"/>
                      <a:gd name="T43" fmla="*/ 1 h 79"/>
                      <a:gd name="T44" fmla="*/ 0 w 77"/>
                      <a:gd name="T45" fmla="*/ 1 h 79"/>
                      <a:gd name="T46" fmla="*/ 0 w 77"/>
                      <a:gd name="T47" fmla="*/ 1 h 79"/>
                      <a:gd name="T48" fmla="*/ 0 w 77"/>
                      <a:gd name="T49" fmla="*/ 2 h 79"/>
                      <a:gd name="T50" fmla="*/ 0 w 77"/>
                      <a:gd name="T51" fmla="*/ 2 h 79"/>
                      <a:gd name="T52" fmla="*/ 0 w 77"/>
                      <a:gd name="T53" fmla="*/ 2 h 79"/>
                      <a:gd name="T54" fmla="*/ 0 w 77"/>
                      <a:gd name="T55" fmla="*/ 2 h 79"/>
                      <a:gd name="T56" fmla="*/ 1 w 77"/>
                      <a:gd name="T57" fmla="*/ 3 h 79"/>
                      <a:gd name="T58" fmla="*/ 1 w 77"/>
                      <a:gd name="T59" fmla="*/ 3 h 79"/>
                      <a:gd name="T60" fmla="*/ 1 w 77"/>
                      <a:gd name="T61" fmla="*/ 3 h 79"/>
                      <a:gd name="T62" fmla="*/ 1 w 77"/>
                      <a:gd name="T63" fmla="*/ 3 h 79"/>
                      <a:gd name="T64" fmla="*/ 1 w 77"/>
                      <a:gd name="T65" fmla="*/ 3 h 79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7"/>
                      <a:gd name="T100" fmla="*/ 0 h 79"/>
                      <a:gd name="T101" fmla="*/ 77 w 77"/>
                      <a:gd name="T102" fmla="*/ 79 h 79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7" h="79">
                        <a:moveTo>
                          <a:pt x="38" y="79"/>
                        </a:moveTo>
                        <a:lnTo>
                          <a:pt x="41" y="78"/>
                        </a:lnTo>
                        <a:lnTo>
                          <a:pt x="45" y="78"/>
                        </a:lnTo>
                        <a:lnTo>
                          <a:pt x="49" y="76"/>
                        </a:lnTo>
                        <a:lnTo>
                          <a:pt x="53" y="75"/>
                        </a:lnTo>
                        <a:lnTo>
                          <a:pt x="57" y="73"/>
                        </a:lnTo>
                        <a:lnTo>
                          <a:pt x="59" y="72"/>
                        </a:lnTo>
                        <a:lnTo>
                          <a:pt x="63" y="69"/>
                        </a:lnTo>
                        <a:lnTo>
                          <a:pt x="65" y="67"/>
                        </a:lnTo>
                        <a:lnTo>
                          <a:pt x="67" y="63"/>
                        </a:lnTo>
                        <a:lnTo>
                          <a:pt x="70" y="61"/>
                        </a:lnTo>
                        <a:lnTo>
                          <a:pt x="72" y="57"/>
                        </a:lnTo>
                        <a:lnTo>
                          <a:pt x="74" y="55"/>
                        </a:lnTo>
                        <a:lnTo>
                          <a:pt x="74" y="51"/>
                        </a:lnTo>
                        <a:lnTo>
                          <a:pt x="77" y="47"/>
                        </a:lnTo>
                        <a:lnTo>
                          <a:pt x="77" y="43"/>
                        </a:lnTo>
                        <a:lnTo>
                          <a:pt x="77" y="40"/>
                        </a:lnTo>
                        <a:lnTo>
                          <a:pt x="77" y="36"/>
                        </a:lnTo>
                        <a:lnTo>
                          <a:pt x="77" y="31"/>
                        </a:lnTo>
                        <a:lnTo>
                          <a:pt x="74" y="28"/>
                        </a:lnTo>
                        <a:lnTo>
                          <a:pt x="74" y="24"/>
                        </a:lnTo>
                        <a:lnTo>
                          <a:pt x="72" y="21"/>
                        </a:lnTo>
                        <a:lnTo>
                          <a:pt x="70" y="18"/>
                        </a:lnTo>
                        <a:lnTo>
                          <a:pt x="67" y="15"/>
                        </a:lnTo>
                        <a:lnTo>
                          <a:pt x="65" y="12"/>
                        </a:lnTo>
                        <a:lnTo>
                          <a:pt x="63" y="10"/>
                        </a:lnTo>
                        <a:lnTo>
                          <a:pt x="59" y="7"/>
                        </a:lnTo>
                        <a:lnTo>
                          <a:pt x="57" y="5"/>
                        </a:lnTo>
                        <a:lnTo>
                          <a:pt x="53" y="3"/>
                        </a:lnTo>
                        <a:lnTo>
                          <a:pt x="49" y="3"/>
                        </a:lnTo>
                        <a:lnTo>
                          <a:pt x="45" y="0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4" y="0"/>
                        </a:lnTo>
                        <a:lnTo>
                          <a:pt x="29" y="0"/>
                        </a:lnTo>
                        <a:lnTo>
                          <a:pt x="26" y="3"/>
                        </a:lnTo>
                        <a:lnTo>
                          <a:pt x="22" y="3"/>
                        </a:lnTo>
                        <a:lnTo>
                          <a:pt x="19" y="5"/>
                        </a:lnTo>
                        <a:lnTo>
                          <a:pt x="16" y="7"/>
                        </a:lnTo>
                        <a:lnTo>
                          <a:pt x="14" y="10"/>
                        </a:lnTo>
                        <a:lnTo>
                          <a:pt x="11" y="12"/>
                        </a:lnTo>
                        <a:lnTo>
                          <a:pt x="8" y="15"/>
                        </a:lnTo>
                        <a:lnTo>
                          <a:pt x="6" y="18"/>
                        </a:lnTo>
                        <a:lnTo>
                          <a:pt x="3" y="21"/>
                        </a:lnTo>
                        <a:lnTo>
                          <a:pt x="3" y="24"/>
                        </a:lnTo>
                        <a:lnTo>
                          <a:pt x="1" y="28"/>
                        </a:lnTo>
                        <a:lnTo>
                          <a:pt x="1" y="31"/>
                        </a:lnTo>
                        <a:lnTo>
                          <a:pt x="0" y="36"/>
                        </a:lnTo>
                        <a:lnTo>
                          <a:pt x="0" y="40"/>
                        </a:lnTo>
                        <a:lnTo>
                          <a:pt x="0" y="43"/>
                        </a:lnTo>
                        <a:lnTo>
                          <a:pt x="1" y="47"/>
                        </a:lnTo>
                        <a:lnTo>
                          <a:pt x="1" y="51"/>
                        </a:lnTo>
                        <a:lnTo>
                          <a:pt x="3" y="55"/>
                        </a:lnTo>
                        <a:lnTo>
                          <a:pt x="3" y="57"/>
                        </a:lnTo>
                        <a:lnTo>
                          <a:pt x="6" y="61"/>
                        </a:lnTo>
                        <a:lnTo>
                          <a:pt x="8" y="63"/>
                        </a:lnTo>
                        <a:lnTo>
                          <a:pt x="11" y="67"/>
                        </a:lnTo>
                        <a:lnTo>
                          <a:pt x="14" y="69"/>
                        </a:lnTo>
                        <a:lnTo>
                          <a:pt x="16" y="72"/>
                        </a:lnTo>
                        <a:lnTo>
                          <a:pt x="19" y="73"/>
                        </a:lnTo>
                        <a:lnTo>
                          <a:pt x="22" y="75"/>
                        </a:lnTo>
                        <a:lnTo>
                          <a:pt x="26" y="76"/>
                        </a:lnTo>
                        <a:lnTo>
                          <a:pt x="29" y="78"/>
                        </a:lnTo>
                        <a:lnTo>
                          <a:pt x="34" y="78"/>
                        </a:lnTo>
                        <a:lnTo>
                          <a:pt x="38" y="79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82" name="Freeform 33"/>
                  <p:cNvSpPr>
                    <a:spLocks/>
                  </p:cNvSpPr>
                  <p:nvPr/>
                </p:nvSpPr>
                <p:spPr bwMode="auto">
                  <a:xfrm>
                    <a:off x="5412" y="1877"/>
                    <a:ext cx="26" cy="25"/>
                  </a:xfrm>
                  <a:custGeom>
                    <a:avLst/>
                    <a:gdLst>
                      <a:gd name="T0" fmla="*/ 2 w 77"/>
                      <a:gd name="T1" fmla="*/ 3 h 77"/>
                      <a:gd name="T2" fmla="*/ 2 w 77"/>
                      <a:gd name="T3" fmla="*/ 3 h 77"/>
                      <a:gd name="T4" fmla="*/ 2 w 77"/>
                      <a:gd name="T5" fmla="*/ 2 h 77"/>
                      <a:gd name="T6" fmla="*/ 2 w 77"/>
                      <a:gd name="T7" fmla="*/ 2 h 77"/>
                      <a:gd name="T8" fmla="*/ 3 w 77"/>
                      <a:gd name="T9" fmla="*/ 2 h 77"/>
                      <a:gd name="T10" fmla="*/ 3 w 77"/>
                      <a:gd name="T11" fmla="*/ 2 h 77"/>
                      <a:gd name="T12" fmla="*/ 3 w 77"/>
                      <a:gd name="T13" fmla="*/ 2 h 77"/>
                      <a:gd name="T14" fmla="*/ 3 w 77"/>
                      <a:gd name="T15" fmla="*/ 2 h 77"/>
                      <a:gd name="T16" fmla="*/ 3 w 77"/>
                      <a:gd name="T17" fmla="*/ 1 h 77"/>
                      <a:gd name="T18" fmla="*/ 3 w 77"/>
                      <a:gd name="T19" fmla="*/ 1 h 77"/>
                      <a:gd name="T20" fmla="*/ 3 w 77"/>
                      <a:gd name="T21" fmla="*/ 1 h 77"/>
                      <a:gd name="T22" fmla="*/ 3 w 77"/>
                      <a:gd name="T23" fmla="*/ 0 h 77"/>
                      <a:gd name="T24" fmla="*/ 2 w 77"/>
                      <a:gd name="T25" fmla="*/ 0 h 77"/>
                      <a:gd name="T26" fmla="*/ 2 w 77"/>
                      <a:gd name="T27" fmla="*/ 0 h 77"/>
                      <a:gd name="T28" fmla="*/ 2 w 77"/>
                      <a:gd name="T29" fmla="*/ 0 h 77"/>
                      <a:gd name="T30" fmla="*/ 2 w 77"/>
                      <a:gd name="T31" fmla="*/ 0 h 77"/>
                      <a:gd name="T32" fmla="*/ 1 w 77"/>
                      <a:gd name="T33" fmla="*/ 0 h 77"/>
                      <a:gd name="T34" fmla="*/ 1 w 77"/>
                      <a:gd name="T35" fmla="*/ 0 h 77"/>
                      <a:gd name="T36" fmla="*/ 1 w 77"/>
                      <a:gd name="T37" fmla="*/ 0 h 77"/>
                      <a:gd name="T38" fmla="*/ 0 w 77"/>
                      <a:gd name="T39" fmla="*/ 0 h 77"/>
                      <a:gd name="T40" fmla="*/ 0 w 77"/>
                      <a:gd name="T41" fmla="*/ 0 h 77"/>
                      <a:gd name="T42" fmla="*/ 0 w 77"/>
                      <a:gd name="T43" fmla="*/ 1 h 77"/>
                      <a:gd name="T44" fmla="*/ 0 w 77"/>
                      <a:gd name="T45" fmla="*/ 1 h 77"/>
                      <a:gd name="T46" fmla="*/ 0 w 77"/>
                      <a:gd name="T47" fmla="*/ 1 h 77"/>
                      <a:gd name="T48" fmla="*/ 0 w 77"/>
                      <a:gd name="T49" fmla="*/ 2 h 77"/>
                      <a:gd name="T50" fmla="*/ 0 w 77"/>
                      <a:gd name="T51" fmla="*/ 2 h 77"/>
                      <a:gd name="T52" fmla="*/ 0 w 77"/>
                      <a:gd name="T53" fmla="*/ 2 h 77"/>
                      <a:gd name="T54" fmla="*/ 0 w 77"/>
                      <a:gd name="T55" fmla="*/ 2 h 77"/>
                      <a:gd name="T56" fmla="*/ 0 w 77"/>
                      <a:gd name="T57" fmla="*/ 2 h 77"/>
                      <a:gd name="T58" fmla="*/ 1 w 77"/>
                      <a:gd name="T59" fmla="*/ 2 h 77"/>
                      <a:gd name="T60" fmla="*/ 1 w 77"/>
                      <a:gd name="T61" fmla="*/ 3 h 77"/>
                      <a:gd name="T62" fmla="*/ 1 w 77"/>
                      <a:gd name="T63" fmla="*/ 3 h 77"/>
                      <a:gd name="T64" fmla="*/ 1 w 77"/>
                      <a:gd name="T65" fmla="*/ 3 h 77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7"/>
                      <a:gd name="T100" fmla="*/ 0 h 77"/>
                      <a:gd name="T101" fmla="*/ 77 w 77"/>
                      <a:gd name="T102" fmla="*/ 77 h 77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7" h="77">
                        <a:moveTo>
                          <a:pt x="38" y="77"/>
                        </a:moveTo>
                        <a:lnTo>
                          <a:pt x="43" y="76"/>
                        </a:lnTo>
                        <a:lnTo>
                          <a:pt x="46" y="76"/>
                        </a:lnTo>
                        <a:lnTo>
                          <a:pt x="50" y="75"/>
                        </a:lnTo>
                        <a:lnTo>
                          <a:pt x="53" y="74"/>
                        </a:lnTo>
                        <a:lnTo>
                          <a:pt x="56" y="71"/>
                        </a:lnTo>
                        <a:lnTo>
                          <a:pt x="59" y="70"/>
                        </a:lnTo>
                        <a:lnTo>
                          <a:pt x="63" y="68"/>
                        </a:lnTo>
                        <a:lnTo>
                          <a:pt x="67" y="65"/>
                        </a:lnTo>
                        <a:lnTo>
                          <a:pt x="69" y="62"/>
                        </a:lnTo>
                        <a:lnTo>
                          <a:pt x="71" y="59"/>
                        </a:lnTo>
                        <a:lnTo>
                          <a:pt x="72" y="56"/>
                        </a:lnTo>
                        <a:lnTo>
                          <a:pt x="74" y="54"/>
                        </a:lnTo>
                        <a:lnTo>
                          <a:pt x="75" y="49"/>
                        </a:lnTo>
                        <a:lnTo>
                          <a:pt x="76" y="46"/>
                        </a:lnTo>
                        <a:lnTo>
                          <a:pt x="77" y="42"/>
                        </a:lnTo>
                        <a:lnTo>
                          <a:pt x="77" y="38"/>
                        </a:lnTo>
                        <a:lnTo>
                          <a:pt x="77" y="33"/>
                        </a:lnTo>
                        <a:lnTo>
                          <a:pt x="76" y="31"/>
                        </a:lnTo>
                        <a:lnTo>
                          <a:pt x="75" y="26"/>
                        </a:lnTo>
                        <a:lnTo>
                          <a:pt x="74" y="23"/>
                        </a:lnTo>
                        <a:lnTo>
                          <a:pt x="72" y="19"/>
                        </a:lnTo>
                        <a:lnTo>
                          <a:pt x="71" y="16"/>
                        </a:lnTo>
                        <a:lnTo>
                          <a:pt x="69" y="13"/>
                        </a:lnTo>
                        <a:lnTo>
                          <a:pt x="67" y="11"/>
                        </a:lnTo>
                        <a:lnTo>
                          <a:pt x="63" y="8"/>
                        </a:lnTo>
                        <a:lnTo>
                          <a:pt x="59" y="6"/>
                        </a:lnTo>
                        <a:lnTo>
                          <a:pt x="56" y="5"/>
                        </a:lnTo>
                        <a:lnTo>
                          <a:pt x="53" y="2"/>
                        </a:lnTo>
                        <a:lnTo>
                          <a:pt x="50" y="1"/>
                        </a:lnTo>
                        <a:lnTo>
                          <a:pt x="46" y="0"/>
                        </a:lnTo>
                        <a:lnTo>
                          <a:pt x="43" y="0"/>
                        </a:lnTo>
                        <a:lnTo>
                          <a:pt x="38" y="0"/>
                        </a:lnTo>
                        <a:lnTo>
                          <a:pt x="34" y="0"/>
                        </a:lnTo>
                        <a:lnTo>
                          <a:pt x="31" y="0"/>
                        </a:lnTo>
                        <a:lnTo>
                          <a:pt x="26" y="1"/>
                        </a:lnTo>
                        <a:lnTo>
                          <a:pt x="23" y="2"/>
                        </a:lnTo>
                        <a:lnTo>
                          <a:pt x="20" y="5"/>
                        </a:lnTo>
                        <a:lnTo>
                          <a:pt x="17" y="6"/>
                        </a:lnTo>
                        <a:lnTo>
                          <a:pt x="13" y="8"/>
                        </a:lnTo>
                        <a:lnTo>
                          <a:pt x="11" y="11"/>
                        </a:lnTo>
                        <a:lnTo>
                          <a:pt x="8" y="13"/>
                        </a:lnTo>
                        <a:lnTo>
                          <a:pt x="6" y="16"/>
                        </a:lnTo>
                        <a:lnTo>
                          <a:pt x="5" y="19"/>
                        </a:lnTo>
                        <a:lnTo>
                          <a:pt x="2" y="23"/>
                        </a:lnTo>
                        <a:lnTo>
                          <a:pt x="1" y="26"/>
                        </a:lnTo>
                        <a:lnTo>
                          <a:pt x="0" y="31"/>
                        </a:lnTo>
                        <a:lnTo>
                          <a:pt x="0" y="33"/>
                        </a:lnTo>
                        <a:lnTo>
                          <a:pt x="0" y="38"/>
                        </a:lnTo>
                        <a:lnTo>
                          <a:pt x="0" y="42"/>
                        </a:lnTo>
                        <a:lnTo>
                          <a:pt x="0" y="46"/>
                        </a:lnTo>
                        <a:lnTo>
                          <a:pt x="1" y="49"/>
                        </a:lnTo>
                        <a:lnTo>
                          <a:pt x="2" y="54"/>
                        </a:lnTo>
                        <a:lnTo>
                          <a:pt x="5" y="56"/>
                        </a:lnTo>
                        <a:lnTo>
                          <a:pt x="6" y="59"/>
                        </a:lnTo>
                        <a:lnTo>
                          <a:pt x="8" y="62"/>
                        </a:lnTo>
                        <a:lnTo>
                          <a:pt x="11" y="65"/>
                        </a:lnTo>
                        <a:lnTo>
                          <a:pt x="13" y="68"/>
                        </a:lnTo>
                        <a:lnTo>
                          <a:pt x="17" y="70"/>
                        </a:lnTo>
                        <a:lnTo>
                          <a:pt x="20" y="71"/>
                        </a:lnTo>
                        <a:lnTo>
                          <a:pt x="23" y="74"/>
                        </a:lnTo>
                        <a:lnTo>
                          <a:pt x="26" y="75"/>
                        </a:lnTo>
                        <a:lnTo>
                          <a:pt x="31" y="76"/>
                        </a:lnTo>
                        <a:lnTo>
                          <a:pt x="34" y="76"/>
                        </a:lnTo>
                        <a:lnTo>
                          <a:pt x="38" y="7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83" name="Freeform 34"/>
                  <p:cNvSpPr>
                    <a:spLocks/>
                  </p:cNvSpPr>
                  <p:nvPr/>
                </p:nvSpPr>
                <p:spPr bwMode="auto">
                  <a:xfrm>
                    <a:off x="5461" y="1876"/>
                    <a:ext cx="26" cy="26"/>
                  </a:xfrm>
                  <a:custGeom>
                    <a:avLst/>
                    <a:gdLst>
                      <a:gd name="T0" fmla="*/ 2 w 78"/>
                      <a:gd name="T1" fmla="*/ 3 h 77"/>
                      <a:gd name="T2" fmla="*/ 2 w 78"/>
                      <a:gd name="T3" fmla="*/ 3 h 77"/>
                      <a:gd name="T4" fmla="*/ 2 w 78"/>
                      <a:gd name="T5" fmla="*/ 3 h 77"/>
                      <a:gd name="T6" fmla="*/ 2 w 78"/>
                      <a:gd name="T7" fmla="*/ 3 h 77"/>
                      <a:gd name="T8" fmla="*/ 3 w 78"/>
                      <a:gd name="T9" fmla="*/ 2 h 77"/>
                      <a:gd name="T10" fmla="*/ 3 w 78"/>
                      <a:gd name="T11" fmla="*/ 2 h 77"/>
                      <a:gd name="T12" fmla="*/ 3 w 78"/>
                      <a:gd name="T13" fmla="*/ 2 h 77"/>
                      <a:gd name="T14" fmla="*/ 3 w 78"/>
                      <a:gd name="T15" fmla="*/ 2 h 77"/>
                      <a:gd name="T16" fmla="*/ 3 w 78"/>
                      <a:gd name="T17" fmla="*/ 1 h 77"/>
                      <a:gd name="T18" fmla="*/ 3 w 78"/>
                      <a:gd name="T19" fmla="*/ 1 h 77"/>
                      <a:gd name="T20" fmla="*/ 3 w 78"/>
                      <a:gd name="T21" fmla="*/ 1 h 77"/>
                      <a:gd name="T22" fmla="*/ 3 w 78"/>
                      <a:gd name="T23" fmla="*/ 0 h 77"/>
                      <a:gd name="T24" fmla="*/ 2 w 78"/>
                      <a:gd name="T25" fmla="*/ 0 h 77"/>
                      <a:gd name="T26" fmla="*/ 2 w 78"/>
                      <a:gd name="T27" fmla="*/ 0 h 77"/>
                      <a:gd name="T28" fmla="*/ 2 w 78"/>
                      <a:gd name="T29" fmla="*/ 0 h 77"/>
                      <a:gd name="T30" fmla="*/ 2 w 78"/>
                      <a:gd name="T31" fmla="*/ 0 h 77"/>
                      <a:gd name="T32" fmla="*/ 1 w 78"/>
                      <a:gd name="T33" fmla="*/ 0 h 77"/>
                      <a:gd name="T34" fmla="*/ 1 w 78"/>
                      <a:gd name="T35" fmla="*/ 0 h 77"/>
                      <a:gd name="T36" fmla="*/ 1 w 78"/>
                      <a:gd name="T37" fmla="*/ 0 h 77"/>
                      <a:gd name="T38" fmla="*/ 1 w 78"/>
                      <a:gd name="T39" fmla="*/ 0 h 77"/>
                      <a:gd name="T40" fmla="*/ 0 w 78"/>
                      <a:gd name="T41" fmla="*/ 0 h 77"/>
                      <a:gd name="T42" fmla="*/ 0 w 78"/>
                      <a:gd name="T43" fmla="*/ 1 h 77"/>
                      <a:gd name="T44" fmla="*/ 0 w 78"/>
                      <a:gd name="T45" fmla="*/ 1 h 77"/>
                      <a:gd name="T46" fmla="*/ 0 w 78"/>
                      <a:gd name="T47" fmla="*/ 1 h 77"/>
                      <a:gd name="T48" fmla="*/ 0 w 78"/>
                      <a:gd name="T49" fmla="*/ 2 h 77"/>
                      <a:gd name="T50" fmla="*/ 0 w 78"/>
                      <a:gd name="T51" fmla="*/ 2 h 77"/>
                      <a:gd name="T52" fmla="*/ 0 w 78"/>
                      <a:gd name="T53" fmla="*/ 2 h 77"/>
                      <a:gd name="T54" fmla="*/ 0 w 78"/>
                      <a:gd name="T55" fmla="*/ 2 h 77"/>
                      <a:gd name="T56" fmla="*/ 1 w 78"/>
                      <a:gd name="T57" fmla="*/ 3 h 77"/>
                      <a:gd name="T58" fmla="*/ 1 w 78"/>
                      <a:gd name="T59" fmla="*/ 3 h 77"/>
                      <a:gd name="T60" fmla="*/ 1 w 78"/>
                      <a:gd name="T61" fmla="*/ 3 h 77"/>
                      <a:gd name="T62" fmla="*/ 1 w 78"/>
                      <a:gd name="T63" fmla="*/ 3 h 77"/>
                      <a:gd name="T64" fmla="*/ 2 w 78"/>
                      <a:gd name="T65" fmla="*/ 3 h 77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8"/>
                      <a:gd name="T100" fmla="*/ 0 h 77"/>
                      <a:gd name="T101" fmla="*/ 78 w 78"/>
                      <a:gd name="T102" fmla="*/ 77 h 77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8" h="77">
                        <a:moveTo>
                          <a:pt x="41" y="77"/>
                        </a:moveTo>
                        <a:lnTo>
                          <a:pt x="43" y="76"/>
                        </a:lnTo>
                        <a:lnTo>
                          <a:pt x="48" y="76"/>
                        </a:lnTo>
                        <a:lnTo>
                          <a:pt x="51" y="75"/>
                        </a:lnTo>
                        <a:lnTo>
                          <a:pt x="55" y="73"/>
                        </a:lnTo>
                        <a:lnTo>
                          <a:pt x="57" y="71"/>
                        </a:lnTo>
                        <a:lnTo>
                          <a:pt x="61" y="70"/>
                        </a:lnTo>
                        <a:lnTo>
                          <a:pt x="63" y="67"/>
                        </a:lnTo>
                        <a:lnTo>
                          <a:pt x="67" y="65"/>
                        </a:lnTo>
                        <a:lnTo>
                          <a:pt x="69" y="61"/>
                        </a:lnTo>
                        <a:lnTo>
                          <a:pt x="71" y="59"/>
                        </a:lnTo>
                        <a:lnTo>
                          <a:pt x="74" y="56"/>
                        </a:lnTo>
                        <a:lnTo>
                          <a:pt x="75" y="53"/>
                        </a:lnTo>
                        <a:lnTo>
                          <a:pt x="76" y="48"/>
                        </a:lnTo>
                        <a:lnTo>
                          <a:pt x="77" y="45"/>
                        </a:lnTo>
                        <a:lnTo>
                          <a:pt x="78" y="41"/>
                        </a:lnTo>
                        <a:lnTo>
                          <a:pt x="78" y="38"/>
                        </a:lnTo>
                        <a:lnTo>
                          <a:pt x="78" y="34"/>
                        </a:lnTo>
                        <a:lnTo>
                          <a:pt x="77" y="31"/>
                        </a:lnTo>
                        <a:lnTo>
                          <a:pt x="76" y="26"/>
                        </a:lnTo>
                        <a:lnTo>
                          <a:pt x="75" y="22"/>
                        </a:lnTo>
                        <a:lnTo>
                          <a:pt x="74" y="19"/>
                        </a:lnTo>
                        <a:lnTo>
                          <a:pt x="71" y="15"/>
                        </a:lnTo>
                        <a:lnTo>
                          <a:pt x="69" y="13"/>
                        </a:lnTo>
                        <a:lnTo>
                          <a:pt x="67" y="10"/>
                        </a:lnTo>
                        <a:lnTo>
                          <a:pt x="63" y="7"/>
                        </a:lnTo>
                        <a:lnTo>
                          <a:pt x="61" y="4"/>
                        </a:lnTo>
                        <a:lnTo>
                          <a:pt x="57" y="3"/>
                        </a:lnTo>
                        <a:lnTo>
                          <a:pt x="55" y="2"/>
                        </a:lnTo>
                        <a:lnTo>
                          <a:pt x="51" y="0"/>
                        </a:lnTo>
                        <a:lnTo>
                          <a:pt x="48" y="0"/>
                        </a:lnTo>
                        <a:lnTo>
                          <a:pt x="43" y="0"/>
                        </a:lnTo>
                        <a:lnTo>
                          <a:pt x="41" y="0"/>
                        </a:lnTo>
                        <a:lnTo>
                          <a:pt x="36" y="0"/>
                        </a:lnTo>
                        <a:lnTo>
                          <a:pt x="31" y="0"/>
                        </a:lnTo>
                        <a:lnTo>
                          <a:pt x="27" y="0"/>
                        </a:lnTo>
                        <a:lnTo>
                          <a:pt x="25" y="2"/>
                        </a:lnTo>
                        <a:lnTo>
                          <a:pt x="20" y="3"/>
                        </a:lnTo>
                        <a:lnTo>
                          <a:pt x="18" y="4"/>
                        </a:lnTo>
                        <a:lnTo>
                          <a:pt x="16" y="7"/>
                        </a:lnTo>
                        <a:lnTo>
                          <a:pt x="13" y="10"/>
                        </a:lnTo>
                        <a:lnTo>
                          <a:pt x="10" y="13"/>
                        </a:lnTo>
                        <a:lnTo>
                          <a:pt x="7" y="15"/>
                        </a:lnTo>
                        <a:lnTo>
                          <a:pt x="5" y="19"/>
                        </a:lnTo>
                        <a:lnTo>
                          <a:pt x="4" y="22"/>
                        </a:lnTo>
                        <a:lnTo>
                          <a:pt x="3" y="26"/>
                        </a:lnTo>
                        <a:lnTo>
                          <a:pt x="1" y="31"/>
                        </a:lnTo>
                        <a:lnTo>
                          <a:pt x="0" y="34"/>
                        </a:lnTo>
                        <a:lnTo>
                          <a:pt x="0" y="38"/>
                        </a:lnTo>
                        <a:lnTo>
                          <a:pt x="0" y="41"/>
                        </a:lnTo>
                        <a:lnTo>
                          <a:pt x="1" y="45"/>
                        </a:lnTo>
                        <a:lnTo>
                          <a:pt x="3" y="48"/>
                        </a:lnTo>
                        <a:lnTo>
                          <a:pt x="4" y="53"/>
                        </a:lnTo>
                        <a:lnTo>
                          <a:pt x="5" y="56"/>
                        </a:lnTo>
                        <a:lnTo>
                          <a:pt x="7" y="59"/>
                        </a:lnTo>
                        <a:lnTo>
                          <a:pt x="10" y="61"/>
                        </a:lnTo>
                        <a:lnTo>
                          <a:pt x="13" y="65"/>
                        </a:lnTo>
                        <a:lnTo>
                          <a:pt x="16" y="67"/>
                        </a:lnTo>
                        <a:lnTo>
                          <a:pt x="18" y="70"/>
                        </a:lnTo>
                        <a:lnTo>
                          <a:pt x="20" y="71"/>
                        </a:lnTo>
                        <a:lnTo>
                          <a:pt x="25" y="73"/>
                        </a:lnTo>
                        <a:lnTo>
                          <a:pt x="27" y="75"/>
                        </a:lnTo>
                        <a:lnTo>
                          <a:pt x="31" y="76"/>
                        </a:lnTo>
                        <a:lnTo>
                          <a:pt x="36" y="76"/>
                        </a:lnTo>
                        <a:lnTo>
                          <a:pt x="41" y="7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84" name="Freeform 35"/>
                  <p:cNvSpPr>
                    <a:spLocks/>
                  </p:cNvSpPr>
                  <p:nvPr/>
                </p:nvSpPr>
                <p:spPr bwMode="auto">
                  <a:xfrm>
                    <a:off x="5511" y="1877"/>
                    <a:ext cx="26" cy="26"/>
                  </a:xfrm>
                  <a:custGeom>
                    <a:avLst/>
                    <a:gdLst>
                      <a:gd name="T0" fmla="*/ 2 w 76"/>
                      <a:gd name="T1" fmla="*/ 3 h 78"/>
                      <a:gd name="T2" fmla="*/ 2 w 76"/>
                      <a:gd name="T3" fmla="*/ 3 h 78"/>
                      <a:gd name="T4" fmla="*/ 2 w 76"/>
                      <a:gd name="T5" fmla="*/ 3 h 78"/>
                      <a:gd name="T6" fmla="*/ 3 w 76"/>
                      <a:gd name="T7" fmla="*/ 3 h 78"/>
                      <a:gd name="T8" fmla="*/ 3 w 76"/>
                      <a:gd name="T9" fmla="*/ 2 h 78"/>
                      <a:gd name="T10" fmla="*/ 3 w 76"/>
                      <a:gd name="T11" fmla="*/ 2 h 78"/>
                      <a:gd name="T12" fmla="*/ 3 w 76"/>
                      <a:gd name="T13" fmla="*/ 2 h 78"/>
                      <a:gd name="T14" fmla="*/ 3 w 76"/>
                      <a:gd name="T15" fmla="*/ 2 h 78"/>
                      <a:gd name="T16" fmla="*/ 3 w 76"/>
                      <a:gd name="T17" fmla="*/ 1 h 78"/>
                      <a:gd name="T18" fmla="*/ 3 w 76"/>
                      <a:gd name="T19" fmla="*/ 1 h 78"/>
                      <a:gd name="T20" fmla="*/ 3 w 76"/>
                      <a:gd name="T21" fmla="*/ 1 h 78"/>
                      <a:gd name="T22" fmla="*/ 3 w 76"/>
                      <a:gd name="T23" fmla="*/ 1 h 78"/>
                      <a:gd name="T24" fmla="*/ 3 w 76"/>
                      <a:gd name="T25" fmla="*/ 0 h 78"/>
                      <a:gd name="T26" fmla="*/ 2 w 76"/>
                      <a:gd name="T27" fmla="*/ 0 h 78"/>
                      <a:gd name="T28" fmla="*/ 2 w 76"/>
                      <a:gd name="T29" fmla="*/ 0 h 78"/>
                      <a:gd name="T30" fmla="*/ 2 w 76"/>
                      <a:gd name="T31" fmla="*/ 0 h 78"/>
                      <a:gd name="T32" fmla="*/ 1 w 76"/>
                      <a:gd name="T33" fmla="*/ 0 h 78"/>
                      <a:gd name="T34" fmla="*/ 1 w 76"/>
                      <a:gd name="T35" fmla="*/ 0 h 78"/>
                      <a:gd name="T36" fmla="*/ 1 w 76"/>
                      <a:gd name="T37" fmla="*/ 0 h 78"/>
                      <a:gd name="T38" fmla="*/ 0 w 76"/>
                      <a:gd name="T39" fmla="*/ 0 h 78"/>
                      <a:gd name="T40" fmla="*/ 0 w 76"/>
                      <a:gd name="T41" fmla="*/ 1 h 78"/>
                      <a:gd name="T42" fmla="*/ 0 w 76"/>
                      <a:gd name="T43" fmla="*/ 1 h 78"/>
                      <a:gd name="T44" fmla="*/ 0 w 76"/>
                      <a:gd name="T45" fmla="*/ 1 h 78"/>
                      <a:gd name="T46" fmla="*/ 0 w 76"/>
                      <a:gd name="T47" fmla="*/ 1 h 78"/>
                      <a:gd name="T48" fmla="*/ 0 w 76"/>
                      <a:gd name="T49" fmla="*/ 2 h 78"/>
                      <a:gd name="T50" fmla="*/ 0 w 76"/>
                      <a:gd name="T51" fmla="*/ 2 h 78"/>
                      <a:gd name="T52" fmla="*/ 0 w 76"/>
                      <a:gd name="T53" fmla="*/ 2 h 78"/>
                      <a:gd name="T54" fmla="*/ 0 w 76"/>
                      <a:gd name="T55" fmla="*/ 2 h 78"/>
                      <a:gd name="T56" fmla="*/ 0 w 76"/>
                      <a:gd name="T57" fmla="*/ 3 h 78"/>
                      <a:gd name="T58" fmla="*/ 1 w 76"/>
                      <a:gd name="T59" fmla="*/ 3 h 78"/>
                      <a:gd name="T60" fmla="*/ 1 w 76"/>
                      <a:gd name="T61" fmla="*/ 3 h 78"/>
                      <a:gd name="T62" fmla="*/ 1 w 76"/>
                      <a:gd name="T63" fmla="*/ 3 h 78"/>
                      <a:gd name="T64" fmla="*/ 1 w 76"/>
                      <a:gd name="T65" fmla="*/ 3 h 78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6"/>
                      <a:gd name="T100" fmla="*/ 0 h 78"/>
                      <a:gd name="T101" fmla="*/ 76 w 76"/>
                      <a:gd name="T102" fmla="*/ 78 h 78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6" h="78">
                        <a:moveTo>
                          <a:pt x="38" y="78"/>
                        </a:moveTo>
                        <a:lnTo>
                          <a:pt x="41" y="77"/>
                        </a:lnTo>
                        <a:lnTo>
                          <a:pt x="45" y="77"/>
                        </a:lnTo>
                        <a:lnTo>
                          <a:pt x="50" y="76"/>
                        </a:lnTo>
                        <a:lnTo>
                          <a:pt x="53" y="75"/>
                        </a:lnTo>
                        <a:lnTo>
                          <a:pt x="55" y="73"/>
                        </a:lnTo>
                        <a:lnTo>
                          <a:pt x="59" y="71"/>
                        </a:lnTo>
                        <a:lnTo>
                          <a:pt x="63" y="69"/>
                        </a:lnTo>
                        <a:lnTo>
                          <a:pt x="65" y="67"/>
                        </a:lnTo>
                        <a:lnTo>
                          <a:pt x="67" y="64"/>
                        </a:lnTo>
                        <a:lnTo>
                          <a:pt x="70" y="61"/>
                        </a:lnTo>
                        <a:lnTo>
                          <a:pt x="71" y="57"/>
                        </a:lnTo>
                        <a:lnTo>
                          <a:pt x="73" y="55"/>
                        </a:lnTo>
                        <a:lnTo>
                          <a:pt x="74" y="51"/>
                        </a:lnTo>
                        <a:lnTo>
                          <a:pt x="76" y="46"/>
                        </a:lnTo>
                        <a:lnTo>
                          <a:pt x="76" y="43"/>
                        </a:lnTo>
                        <a:lnTo>
                          <a:pt x="76" y="39"/>
                        </a:lnTo>
                        <a:lnTo>
                          <a:pt x="76" y="36"/>
                        </a:lnTo>
                        <a:lnTo>
                          <a:pt x="76" y="31"/>
                        </a:lnTo>
                        <a:lnTo>
                          <a:pt x="74" y="27"/>
                        </a:lnTo>
                        <a:lnTo>
                          <a:pt x="73" y="24"/>
                        </a:lnTo>
                        <a:lnTo>
                          <a:pt x="71" y="20"/>
                        </a:lnTo>
                        <a:lnTo>
                          <a:pt x="70" y="17"/>
                        </a:lnTo>
                        <a:lnTo>
                          <a:pt x="67" y="14"/>
                        </a:lnTo>
                        <a:lnTo>
                          <a:pt x="65" y="12"/>
                        </a:lnTo>
                        <a:lnTo>
                          <a:pt x="63" y="8"/>
                        </a:lnTo>
                        <a:lnTo>
                          <a:pt x="59" y="7"/>
                        </a:lnTo>
                        <a:lnTo>
                          <a:pt x="55" y="5"/>
                        </a:lnTo>
                        <a:lnTo>
                          <a:pt x="53" y="2"/>
                        </a:lnTo>
                        <a:lnTo>
                          <a:pt x="50" y="2"/>
                        </a:lnTo>
                        <a:lnTo>
                          <a:pt x="45" y="0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4" y="0"/>
                        </a:lnTo>
                        <a:lnTo>
                          <a:pt x="29" y="0"/>
                        </a:lnTo>
                        <a:lnTo>
                          <a:pt x="26" y="2"/>
                        </a:lnTo>
                        <a:lnTo>
                          <a:pt x="22" y="2"/>
                        </a:lnTo>
                        <a:lnTo>
                          <a:pt x="19" y="5"/>
                        </a:lnTo>
                        <a:lnTo>
                          <a:pt x="15" y="7"/>
                        </a:lnTo>
                        <a:lnTo>
                          <a:pt x="13" y="8"/>
                        </a:lnTo>
                        <a:lnTo>
                          <a:pt x="10" y="12"/>
                        </a:lnTo>
                        <a:lnTo>
                          <a:pt x="7" y="14"/>
                        </a:lnTo>
                        <a:lnTo>
                          <a:pt x="6" y="17"/>
                        </a:lnTo>
                        <a:lnTo>
                          <a:pt x="3" y="20"/>
                        </a:lnTo>
                        <a:lnTo>
                          <a:pt x="2" y="24"/>
                        </a:lnTo>
                        <a:lnTo>
                          <a:pt x="1" y="27"/>
                        </a:lnTo>
                        <a:lnTo>
                          <a:pt x="0" y="31"/>
                        </a:lnTo>
                        <a:lnTo>
                          <a:pt x="0" y="36"/>
                        </a:lnTo>
                        <a:lnTo>
                          <a:pt x="0" y="39"/>
                        </a:lnTo>
                        <a:lnTo>
                          <a:pt x="0" y="43"/>
                        </a:lnTo>
                        <a:lnTo>
                          <a:pt x="0" y="46"/>
                        </a:lnTo>
                        <a:lnTo>
                          <a:pt x="1" y="51"/>
                        </a:lnTo>
                        <a:lnTo>
                          <a:pt x="2" y="55"/>
                        </a:lnTo>
                        <a:lnTo>
                          <a:pt x="3" y="57"/>
                        </a:lnTo>
                        <a:lnTo>
                          <a:pt x="6" y="61"/>
                        </a:lnTo>
                        <a:lnTo>
                          <a:pt x="7" y="64"/>
                        </a:lnTo>
                        <a:lnTo>
                          <a:pt x="10" y="67"/>
                        </a:lnTo>
                        <a:lnTo>
                          <a:pt x="13" y="69"/>
                        </a:lnTo>
                        <a:lnTo>
                          <a:pt x="15" y="71"/>
                        </a:lnTo>
                        <a:lnTo>
                          <a:pt x="19" y="73"/>
                        </a:lnTo>
                        <a:lnTo>
                          <a:pt x="22" y="75"/>
                        </a:lnTo>
                        <a:lnTo>
                          <a:pt x="26" y="76"/>
                        </a:lnTo>
                        <a:lnTo>
                          <a:pt x="29" y="77"/>
                        </a:lnTo>
                        <a:lnTo>
                          <a:pt x="34" y="77"/>
                        </a:lnTo>
                        <a:lnTo>
                          <a:pt x="38" y="78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85" name="Freeform 36"/>
                  <p:cNvSpPr>
                    <a:spLocks/>
                  </p:cNvSpPr>
                  <p:nvPr/>
                </p:nvSpPr>
                <p:spPr bwMode="auto">
                  <a:xfrm>
                    <a:off x="5560" y="1876"/>
                    <a:ext cx="26" cy="26"/>
                  </a:xfrm>
                  <a:custGeom>
                    <a:avLst/>
                    <a:gdLst>
                      <a:gd name="T0" fmla="*/ 2 w 77"/>
                      <a:gd name="T1" fmla="*/ 3 h 77"/>
                      <a:gd name="T2" fmla="*/ 2 w 77"/>
                      <a:gd name="T3" fmla="*/ 3 h 77"/>
                      <a:gd name="T4" fmla="*/ 2 w 77"/>
                      <a:gd name="T5" fmla="*/ 3 h 77"/>
                      <a:gd name="T6" fmla="*/ 2 w 77"/>
                      <a:gd name="T7" fmla="*/ 3 h 77"/>
                      <a:gd name="T8" fmla="*/ 3 w 77"/>
                      <a:gd name="T9" fmla="*/ 2 h 77"/>
                      <a:gd name="T10" fmla="*/ 3 w 77"/>
                      <a:gd name="T11" fmla="*/ 2 h 77"/>
                      <a:gd name="T12" fmla="*/ 3 w 77"/>
                      <a:gd name="T13" fmla="*/ 2 h 77"/>
                      <a:gd name="T14" fmla="*/ 3 w 77"/>
                      <a:gd name="T15" fmla="*/ 2 h 77"/>
                      <a:gd name="T16" fmla="*/ 3 w 77"/>
                      <a:gd name="T17" fmla="*/ 1 h 77"/>
                      <a:gd name="T18" fmla="*/ 3 w 77"/>
                      <a:gd name="T19" fmla="*/ 1 h 77"/>
                      <a:gd name="T20" fmla="*/ 3 w 77"/>
                      <a:gd name="T21" fmla="*/ 1 h 77"/>
                      <a:gd name="T22" fmla="*/ 3 w 77"/>
                      <a:gd name="T23" fmla="*/ 0 h 77"/>
                      <a:gd name="T24" fmla="*/ 2 w 77"/>
                      <a:gd name="T25" fmla="*/ 0 h 77"/>
                      <a:gd name="T26" fmla="*/ 2 w 77"/>
                      <a:gd name="T27" fmla="*/ 0 h 77"/>
                      <a:gd name="T28" fmla="*/ 2 w 77"/>
                      <a:gd name="T29" fmla="*/ 0 h 77"/>
                      <a:gd name="T30" fmla="*/ 2 w 77"/>
                      <a:gd name="T31" fmla="*/ 0 h 77"/>
                      <a:gd name="T32" fmla="*/ 1 w 77"/>
                      <a:gd name="T33" fmla="*/ 0 h 77"/>
                      <a:gd name="T34" fmla="*/ 1 w 77"/>
                      <a:gd name="T35" fmla="*/ 0 h 77"/>
                      <a:gd name="T36" fmla="*/ 1 w 77"/>
                      <a:gd name="T37" fmla="*/ 0 h 77"/>
                      <a:gd name="T38" fmla="*/ 0 w 77"/>
                      <a:gd name="T39" fmla="*/ 0 h 77"/>
                      <a:gd name="T40" fmla="*/ 0 w 77"/>
                      <a:gd name="T41" fmla="*/ 0 h 77"/>
                      <a:gd name="T42" fmla="*/ 0 w 77"/>
                      <a:gd name="T43" fmla="*/ 1 h 77"/>
                      <a:gd name="T44" fmla="*/ 0 w 77"/>
                      <a:gd name="T45" fmla="*/ 1 h 77"/>
                      <a:gd name="T46" fmla="*/ 0 w 77"/>
                      <a:gd name="T47" fmla="*/ 1 h 77"/>
                      <a:gd name="T48" fmla="*/ 0 w 77"/>
                      <a:gd name="T49" fmla="*/ 2 h 77"/>
                      <a:gd name="T50" fmla="*/ 0 w 77"/>
                      <a:gd name="T51" fmla="*/ 2 h 77"/>
                      <a:gd name="T52" fmla="*/ 0 w 77"/>
                      <a:gd name="T53" fmla="*/ 2 h 77"/>
                      <a:gd name="T54" fmla="*/ 0 w 77"/>
                      <a:gd name="T55" fmla="*/ 2 h 77"/>
                      <a:gd name="T56" fmla="*/ 0 w 77"/>
                      <a:gd name="T57" fmla="*/ 3 h 77"/>
                      <a:gd name="T58" fmla="*/ 1 w 77"/>
                      <a:gd name="T59" fmla="*/ 3 h 77"/>
                      <a:gd name="T60" fmla="*/ 1 w 77"/>
                      <a:gd name="T61" fmla="*/ 3 h 77"/>
                      <a:gd name="T62" fmla="*/ 1 w 77"/>
                      <a:gd name="T63" fmla="*/ 3 h 77"/>
                      <a:gd name="T64" fmla="*/ 1 w 77"/>
                      <a:gd name="T65" fmla="*/ 3 h 77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7"/>
                      <a:gd name="T100" fmla="*/ 0 h 77"/>
                      <a:gd name="T101" fmla="*/ 77 w 77"/>
                      <a:gd name="T102" fmla="*/ 77 h 77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7" h="77">
                        <a:moveTo>
                          <a:pt x="39" y="77"/>
                        </a:moveTo>
                        <a:lnTo>
                          <a:pt x="42" y="76"/>
                        </a:lnTo>
                        <a:lnTo>
                          <a:pt x="46" y="76"/>
                        </a:lnTo>
                        <a:lnTo>
                          <a:pt x="49" y="75"/>
                        </a:lnTo>
                        <a:lnTo>
                          <a:pt x="53" y="73"/>
                        </a:lnTo>
                        <a:lnTo>
                          <a:pt x="55" y="71"/>
                        </a:lnTo>
                        <a:lnTo>
                          <a:pt x="59" y="70"/>
                        </a:lnTo>
                        <a:lnTo>
                          <a:pt x="63" y="67"/>
                        </a:lnTo>
                        <a:lnTo>
                          <a:pt x="66" y="65"/>
                        </a:lnTo>
                        <a:lnTo>
                          <a:pt x="67" y="61"/>
                        </a:lnTo>
                        <a:lnTo>
                          <a:pt x="70" y="59"/>
                        </a:lnTo>
                        <a:lnTo>
                          <a:pt x="72" y="56"/>
                        </a:lnTo>
                        <a:lnTo>
                          <a:pt x="73" y="53"/>
                        </a:lnTo>
                        <a:lnTo>
                          <a:pt x="74" y="48"/>
                        </a:lnTo>
                        <a:lnTo>
                          <a:pt x="77" y="45"/>
                        </a:lnTo>
                        <a:lnTo>
                          <a:pt x="77" y="41"/>
                        </a:lnTo>
                        <a:lnTo>
                          <a:pt x="77" y="38"/>
                        </a:lnTo>
                        <a:lnTo>
                          <a:pt x="77" y="34"/>
                        </a:lnTo>
                        <a:lnTo>
                          <a:pt x="77" y="31"/>
                        </a:lnTo>
                        <a:lnTo>
                          <a:pt x="74" y="26"/>
                        </a:lnTo>
                        <a:lnTo>
                          <a:pt x="73" y="22"/>
                        </a:lnTo>
                        <a:lnTo>
                          <a:pt x="72" y="19"/>
                        </a:lnTo>
                        <a:lnTo>
                          <a:pt x="70" y="15"/>
                        </a:lnTo>
                        <a:lnTo>
                          <a:pt x="67" y="13"/>
                        </a:lnTo>
                        <a:lnTo>
                          <a:pt x="66" y="10"/>
                        </a:lnTo>
                        <a:lnTo>
                          <a:pt x="63" y="7"/>
                        </a:lnTo>
                        <a:lnTo>
                          <a:pt x="59" y="4"/>
                        </a:lnTo>
                        <a:lnTo>
                          <a:pt x="55" y="3"/>
                        </a:lnTo>
                        <a:lnTo>
                          <a:pt x="53" y="2"/>
                        </a:lnTo>
                        <a:lnTo>
                          <a:pt x="49" y="0"/>
                        </a:lnTo>
                        <a:lnTo>
                          <a:pt x="46" y="0"/>
                        </a:lnTo>
                        <a:lnTo>
                          <a:pt x="42" y="0"/>
                        </a:lnTo>
                        <a:lnTo>
                          <a:pt x="39" y="0"/>
                        </a:lnTo>
                        <a:lnTo>
                          <a:pt x="35" y="0"/>
                        </a:lnTo>
                        <a:lnTo>
                          <a:pt x="30" y="0"/>
                        </a:lnTo>
                        <a:lnTo>
                          <a:pt x="27" y="0"/>
                        </a:lnTo>
                        <a:lnTo>
                          <a:pt x="23" y="2"/>
                        </a:lnTo>
                        <a:lnTo>
                          <a:pt x="20" y="3"/>
                        </a:lnTo>
                        <a:lnTo>
                          <a:pt x="16" y="4"/>
                        </a:lnTo>
                        <a:lnTo>
                          <a:pt x="13" y="7"/>
                        </a:lnTo>
                        <a:lnTo>
                          <a:pt x="11" y="10"/>
                        </a:lnTo>
                        <a:lnTo>
                          <a:pt x="8" y="13"/>
                        </a:lnTo>
                        <a:lnTo>
                          <a:pt x="6" y="15"/>
                        </a:lnTo>
                        <a:lnTo>
                          <a:pt x="4" y="19"/>
                        </a:lnTo>
                        <a:lnTo>
                          <a:pt x="3" y="22"/>
                        </a:lnTo>
                        <a:lnTo>
                          <a:pt x="1" y="26"/>
                        </a:lnTo>
                        <a:lnTo>
                          <a:pt x="1" y="31"/>
                        </a:lnTo>
                        <a:lnTo>
                          <a:pt x="0" y="34"/>
                        </a:lnTo>
                        <a:lnTo>
                          <a:pt x="0" y="38"/>
                        </a:lnTo>
                        <a:lnTo>
                          <a:pt x="0" y="41"/>
                        </a:lnTo>
                        <a:lnTo>
                          <a:pt x="1" y="45"/>
                        </a:lnTo>
                        <a:lnTo>
                          <a:pt x="1" y="48"/>
                        </a:lnTo>
                        <a:lnTo>
                          <a:pt x="3" y="53"/>
                        </a:lnTo>
                        <a:lnTo>
                          <a:pt x="4" y="56"/>
                        </a:lnTo>
                        <a:lnTo>
                          <a:pt x="6" y="59"/>
                        </a:lnTo>
                        <a:lnTo>
                          <a:pt x="8" y="61"/>
                        </a:lnTo>
                        <a:lnTo>
                          <a:pt x="11" y="65"/>
                        </a:lnTo>
                        <a:lnTo>
                          <a:pt x="13" y="67"/>
                        </a:lnTo>
                        <a:lnTo>
                          <a:pt x="16" y="70"/>
                        </a:lnTo>
                        <a:lnTo>
                          <a:pt x="20" y="71"/>
                        </a:lnTo>
                        <a:lnTo>
                          <a:pt x="23" y="73"/>
                        </a:lnTo>
                        <a:lnTo>
                          <a:pt x="27" y="75"/>
                        </a:lnTo>
                        <a:lnTo>
                          <a:pt x="30" y="76"/>
                        </a:lnTo>
                        <a:lnTo>
                          <a:pt x="35" y="76"/>
                        </a:lnTo>
                        <a:lnTo>
                          <a:pt x="39" y="7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86" name="Freeform 37"/>
                  <p:cNvSpPr>
                    <a:spLocks/>
                  </p:cNvSpPr>
                  <p:nvPr/>
                </p:nvSpPr>
                <p:spPr bwMode="auto">
                  <a:xfrm>
                    <a:off x="5612" y="1877"/>
                    <a:ext cx="26" cy="26"/>
                  </a:xfrm>
                  <a:custGeom>
                    <a:avLst/>
                    <a:gdLst>
                      <a:gd name="T0" fmla="*/ 2 w 78"/>
                      <a:gd name="T1" fmla="*/ 3 h 78"/>
                      <a:gd name="T2" fmla="*/ 2 w 78"/>
                      <a:gd name="T3" fmla="*/ 3 h 78"/>
                      <a:gd name="T4" fmla="*/ 2 w 78"/>
                      <a:gd name="T5" fmla="*/ 3 h 78"/>
                      <a:gd name="T6" fmla="*/ 2 w 78"/>
                      <a:gd name="T7" fmla="*/ 3 h 78"/>
                      <a:gd name="T8" fmla="*/ 3 w 78"/>
                      <a:gd name="T9" fmla="*/ 2 h 78"/>
                      <a:gd name="T10" fmla="*/ 3 w 78"/>
                      <a:gd name="T11" fmla="*/ 2 h 78"/>
                      <a:gd name="T12" fmla="*/ 3 w 78"/>
                      <a:gd name="T13" fmla="*/ 2 h 78"/>
                      <a:gd name="T14" fmla="*/ 3 w 78"/>
                      <a:gd name="T15" fmla="*/ 2 h 78"/>
                      <a:gd name="T16" fmla="*/ 3 w 78"/>
                      <a:gd name="T17" fmla="*/ 1 h 78"/>
                      <a:gd name="T18" fmla="*/ 3 w 78"/>
                      <a:gd name="T19" fmla="*/ 1 h 78"/>
                      <a:gd name="T20" fmla="*/ 3 w 78"/>
                      <a:gd name="T21" fmla="*/ 1 h 78"/>
                      <a:gd name="T22" fmla="*/ 3 w 78"/>
                      <a:gd name="T23" fmla="*/ 1 h 78"/>
                      <a:gd name="T24" fmla="*/ 2 w 78"/>
                      <a:gd name="T25" fmla="*/ 0 h 78"/>
                      <a:gd name="T26" fmla="*/ 2 w 78"/>
                      <a:gd name="T27" fmla="*/ 0 h 78"/>
                      <a:gd name="T28" fmla="*/ 2 w 78"/>
                      <a:gd name="T29" fmla="*/ 0 h 78"/>
                      <a:gd name="T30" fmla="*/ 2 w 78"/>
                      <a:gd name="T31" fmla="*/ 0 h 78"/>
                      <a:gd name="T32" fmla="*/ 1 w 78"/>
                      <a:gd name="T33" fmla="*/ 0 h 78"/>
                      <a:gd name="T34" fmla="*/ 1 w 78"/>
                      <a:gd name="T35" fmla="*/ 0 h 78"/>
                      <a:gd name="T36" fmla="*/ 1 w 78"/>
                      <a:gd name="T37" fmla="*/ 0 h 78"/>
                      <a:gd name="T38" fmla="*/ 1 w 78"/>
                      <a:gd name="T39" fmla="*/ 0 h 78"/>
                      <a:gd name="T40" fmla="*/ 0 w 78"/>
                      <a:gd name="T41" fmla="*/ 1 h 78"/>
                      <a:gd name="T42" fmla="*/ 0 w 78"/>
                      <a:gd name="T43" fmla="*/ 1 h 78"/>
                      <a:gd name="T44" fmla="*/ 0 w 78"/>
                      <a:gd name="T45" fmla="*/ 1 h 78"/>
                      <a:gd name="T46" fmla="*/ 0 w 78"/>
                      <a:gd name="T47" fmla="*/ 1 h 78"/>
                      <a:gd name="T48" fmla="*/ 0 w 78"/>
                      <a:gd name="T49" fmla="*/ 2 h 78"/>
                      <a:gd name="T50" fmla="*/ 0 w 78"/>
                      <a:gd name="T51" fmla="*/ 2 h 78"/>
                      <a:gd name="T52" fmla="*/ 0 w 78"/>
                      <a:gd name="T53" fmla="*/ 2 h 78"/>
                      <a:gd name="T54" fmla="*/ 0 w 78"/>
                      <a:gd name="T55" fmla="*/ 2 h 78"/>
                      <a:gd name="T56" fmla="*/ 1 w 78"/>
                      <a:gd name="T57" fmla="*/ 3 h 78"/>
                      <a:gd name="T58" fmla="*/ 1 w 78"/>
                      <a:gd name="T59" fmla="*/ 3 h 78"/>
                      <a:gd name="T60" fmla="*/ 1 w 78"/>
                      <a:gd name="T61" fmla="*/ 3 h 78"/>
                      <a:gd name="T62" fmla="*/ 1 w 78"/>
                      <a:gd name="T63" fmla="*/ 3 h 78"/>
                      <a:gd name="T64" fmla="*/ 1 w 78"/>
                      <a:gd name="T65" fmla="*/ 3 h 78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8"/>
                      <a:gd name="T100" fmla="*/ 0 h 78"/>
                      <a:gd name="T101" fmla="*/ 78 w 78"/>
                      <a:gd name="T102" fmla="*/ 78 h 78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8" h="78">
                        <a:moveTo>
                          <a:pt x="39" y="78"/>
                        </a:moveTo>
                        <a:lnTo>
                          <a:pt x="43" y="77"/>
                        </a:lnTo>
                        <a:lnTo>
                          <a:pt x="46" y="77"/>
                        </a:lnTo>
                        <a:lnTo>
                          <a:pt x="50" y="76"/>
                        </a:lnTo>
                        <a:lnTo>
                          <a:pt x="55" y="75"/>
                        </a:lnTo>
                        <a:lnTo>
                          <a:pt x="57" y="73"/>
                        </a:lnTo>
                        <a:lnTo>
                          <a:pt x="61" y="71"/>
                        </a:lnTo>
                        <a:lnTo>
                          <a:pt x="63" y="69"/>
                        </a:lnTo>
                        <a:lnTo>
                          <a:pt x="67" y="67"/>
                        </a:lnTo>
                        <a:lnTo>
                          <a:pt x="68" y="64"/>
                        </a:lnTo>
                        <a:lnTo>
                          <a:pt x="70" y="61"/>
                        </a:lnTo>
                        <a:lnTo>
                          <a:pt x="74" y="57"/>
                        </a:lnTo>
                        <a:lnTo>
                          <a:pt x="75" y="55"/>
                        </a:lnTo>
                        <a:lnTo>
                          <a:pt x="76" y="51"/>
                        </a:lnTo>
                        <a:lnTo>
                          <a:pt x="77" y="46"/>
                        </a:lnTo>
                        <a:lnTo>
                          <a:pt x="78" y="43"/>
                        </a:lnTo>
                        <a:lnTo>
                          <a:pt x="78" y="39"/>
                        </a:lnTo>
                        <a:lnTo>
                          <a:pt x="78" y="36"/>
                        </a:lnTo>
                        <a:lnTo>
                          <a:pt x="77" y="31"/>
                        </a:lnTo>
                        <a:lnTo>
                          <a:pt x="76" y="27"/>
                        </a:lnTo>
                        <a:lnTo>
                          <a:pt x="75" y="24"/>
                        </a:lnTo>
                        <a:lnTo>
                          <a:pt x="74" y="20"/>
                        </a:lnTo>
                        <a:lnTo>
                          <a:pt x="70" y="17"/>
                        </a:lnTo>
                        <a:lnTo>
                          <a:pt x="68" y="14"/>
                        </a:lnTo>
                        <a:lnTo>
                          <a:pt x="67" y="12"/>
                        </a:lnTo>
                        <a:lnTo>
                          <a:pt x="63" y="8"/>
                        </a:lnTo>
                        <a:lnTo>
                          <a:pt x="61" y="7"/>
                        </a:lnTo>
                        <a:lnTo>
                          <a:pt x="57" y="5"/>
                        </a:lnTo>
                        <a:lnTo>
                          <a:pt x="55" y="2"/>
                        </a:lnTo>
                        <a:lnTo>
                          <a:pt x="50" y="2"/>
                        </a:lnTo>
                        <a:lnTo>
                          <a:pt x="46" y="0"/>
                        </a:lnTo>
                        <a:lnTo>
                          <a:pt x="43" y="0"/>
                        </a:lnTo>
                        <a:lnTo>
                          <a:pt x="39" y="0"/>
                        </a:lnTo>
                        <a:lnTo>
                          <a:pt x="36" y="0"/>
                        </a:lnTo>
                        <a:lnTo>
                          <a:pt x="31" y="0"/>
                        </a:lnTo>
                        <a:lnTo>
                          <a:pt x="27" y="2"/>
                        </a:lnTo>
                        <a:lnTo>
                          <a:pt x="24" y="2"/>
                        </a:lnTo>
                        <a:lnTo>
                          <a:pt x="20" y="5"/>
                        </a:lnTo>
                        <a:lnTo>
                          <a:pt x="18" y="7"/>
                        </a:lnTo>
                        <a:lnTo>
                          <a:pt x="14" y="8"/>
                        </a:lnTo>
                        <a:lnTo>
                          <a:pt x="12" y="12"/>
                        </a:lnTo>
                        <a:lnTo>
                          <a:pt x="8" y="14"/>
                        </a:lnTo>
                        <a:lnTo>
                          <a:pt x="7" y="17"/>
                        </a:lnTo>
                        <a:lnTo>
                          <a:pt x="5" y="20"/>
                        </a:lnTo>
                        <a:lnTo>
                          <a:pt x="4" y="24"/>
                        </a:lnTo>
                        <a:lnTo>
                          <a:pt x="2" y="27"/>
                        </a:lnTo>
                        <a:lnTo>
                          <a:pt x="1" y="31"/>
                        </a:lnTo>
                        <a:lnTo>
                          <a:pt x="0" y="36"/>
                        </a:lnTo>
                        <a:lnTo>
                          <a:pt x="0" y="39"/>
                        </a:lnTo>
                        <a:lnTo>
                          <a:pt x="0" y="43"/>
                        </a:lnTo>
                        <a:lnTo>
                          <a:pt x="1" y="46"/>
                        </a:lnTo>
                        <a:lnTo>
                          <a:pt x="2" y="51"/>
                        </a:lnTo>
                        <a:lnTo>
                          <a:pt x="4" y="55"/>
                        </a:lnTo>
                        <a:lnTo>
                          <a:pt x="5" y="57"/>
                        </a:lnTo>
                        <a:lnTo>
                          <a:pt x="7" y="61"/>
                        </a:lnTo>
                        <a:lnTo>
                          <a:pt x="8" y="64"/>
                        </a:lnTo>
                        <a:lnTo>
                          <a:pt x="12" y="67"/>
                        </a:lnTo>
                        <a:lnTo>
                          <a:pt x="14" y="69"/>
                        </a:lnTo>
                        <a:lnTo>
                          <a:pt x="18" y="71"/>
                        </a:lnTo>
                        <a:lnTo>
                          <a:pt x="20" y="73"/>
                        </a:lnTo>
                        <a:lnTo>
                          <a:pt x="24" y="75"/>
                        </a:lnTo>
                        <a:lnTo>
                          <a:pt x="27" y="76"/>
                        </a:lnTo>
                        <a:lnTo>
                          <a:pt x="31" y="77"/>
                        </a:lnTo>
                        <a:lnTo>
                          <a:pt x="36" y="77"/>
                        </a:lnTo>
                        <a:lnTo>
                          <a:pt x="39" y="78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87" name="Freeform 38"/>
                  <p:cNvSpPr>
                    <a:spLocks/>
                  </p:cNvSpPr>
                  <p:nvPr/>
                </p:nvSpPr>
                <p:spPr bwMode="auto">
                  <a:xfrm>
                    <a:off x="5662" y="1876"/>
                    <a:ext cx="25" cy="26"/>
                  </a:xfrm>
                  <a:custGeom>
                    <a:avLst/>
                    <a:gdLst>
                      <a:gd name="T0" fmla="*/ 2 w 75"/>
                      <a:gd name="T1" fmla="*/ 3 h 78"/>
                      <a:gd name="T2" fmla="*/ 2 w 75"/>
                      <a:gd name="T3" fmla="*/ 3 h 78"/>
                      <a:gd name="T4" fmla="*/ 2 w 75"/>
                      <a:gd name="T5" fmla="*/ 3 h 78"/>
                      <a:gd name="T6" fmla="*/ 2 w 75"/>
                      <a:gd name="T7" fmla="*/ 3 h 78"/>
                      <a:gd name="T8" fmla="*/ 2 w 75"/>
                      <a:gd name="T9" fmla="*/ 2 h 78"/>
                      <a:gd name="T10" fmla="*/ 3 w 75"/>
                      <a:gd name="T11" fmla="*/ 2 h 78"/>
                      <a:gd name="T12" fmla="*/ 3 w 75"/>
                      <a:gd name="T13" fmla="*/ 2 h 78"/>
                      <a:gd name="T14" fmla="*/ 3 w 75"/>
                      <a:gd name="T15" fmla="*/ 2 h 78"/>
                      <a:gd name="T16" fmla="*/ 3 w 75"/>
                      <a:gd name="T17" fmla="*/ 1 h 78"/>
                      <a:gd name="T18" fmla="*/ 3 w 75"/>
                      <a:gd name="T19" fmla="*/ 1 h 78"/>
                      <a:gd name="T20" fmla="*/ 3 w 75"/>
                      <a:gd name="T21" fmla="*/ 1 h 78"/>
                      <a:gd name="T22" fmla="*/ 2 w 75"/>
                      <a:gd name="T23" fmla="*/ 1 h 78"/>
                      <a:gd name="T24" fmla="*/ 2 w 75"/>
                      <a:gd name="T25" fmla="*/ 0 h 78"/>
                      <a:gd name="T26" fmla="*/ 2 w 75"/>
                      <a:gd name="T27" fmla="*/ 0 h 78"/>
                      <a:gd name="T28" fmla="*/ 2 w 75"/>
                      <a:gd name="T29" fmla="*/ 0 h 78"/>
                      <a:gd name="T30" fmla="*/ 2 w 75"/>
                      <a:gd name="T31" fmla="*/ 0 h 78"/>
                      <a:gd name="T32" fmla="*/ 1 w 75"/>
                      <a:gd name="T33" fmla="*/ 0 h 78"/>
                      <a:gd name="T34" fmla="*/ 1 w 75"/>
                      <a:gd name="T35" fmla="*/ 0 h 78"/>
                      <a:gd name="T36" fmla="*/ 1 w 75"/>
                      <a:gd name="T37" fmla="*/ 0 h 78"/>
                      <a:gd name="T38" fmla="*/ 0 w 75"/>
                      <a:gd name="T39" fmla="*/ 0 h 78"/>
                      <a:gd name="T40" fmla="*/ 0 w 75"/>
                      <a:gd name="T41" fmla="*/ 1 h 78"/>
                      <a:gd name="T42" fmla="*/ 0 w 75"/>
                      <a:gd name="T43" fmla="*/ 1 h 78"/>
                      <a:gd name="T44" fmla="*/ 0 w 75"/>
                      <a:gd name="T45" fmla="*/ 1 h 78"/>
                      <a:gd name="T46" fmla="*/ 0 w 75"/>
                      <a:gd name="T47" fmla="*/ 1 h 78"/>
                      <a:gd name="T48" fmla="*/ 0 w 75"/>
                      <a:gd name="T49" fmla="*/ 2 h 78"/>
                      <a:gd name="T50" fmla="*/ 0 w 75"/>
                      <a:gd name="T51" fmla="*/ 2 h 78"/>
                      <a:gd name="T52" fmla="*/ 0 w 75"/>
                      <a:gd name="T53" fmla="*/ 2 h 78"/>
                      <a:gd name="T54" fmla="*/ 0 w 75"/>
                      <a:gd name="T55" fmla="*/ 2 h 78"/>
                      <a:gd name="T56" fmla="*/ 0 w 75"/>
                      <a:gd name="T57" fmla="*/ 3 h 78"/>
                      <a:gd name="T58" fmla="*/ 1 w 75"/>
                      <a:gd name="T59" fmla="*/ 3 h 78"/>
                      <a:gd name="T60" fmla="*/ 1 w 75"/>
                      <a:gd name="T61" fmla="*/ 3 h 78"/>
                      <a:gd name="T62" fmla="*/ 1 w 75"/>
                      <a:gd name="T63" fmla="*/ 3 h 78"/>
                      <a:gd name="T64" fmla="*/ 1 w 75"/>
                      <a:gd name="T65" fmla="*/ 3 h 78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5"/>
                      <a:gd name="T100" fmla="*/ 0 h 78"/>
                      <a:gd name="T101" fmla="*/ 75 w 75"/>
                      <a:gd name="T102" fmla="*/ 78 h 78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5" h="78">
                        <a:moveTo>
                          <a:pt x="38" y="78"/>
                        </a:moveTo>
                        <a:lnTo>
                          <a:pt x="41" y="78"/>
                        </a:lnTo>
                        <a:lnTo>
                          <a:pt x="45" y="77"/>
                        </a:lnTo>
                        <a:lnTo>
                          <a:pt x="48" y="76"/>
                        </a:lnTo>
                        <a:lnTo>
                          <a:pt x="52" y="75"/>
                        </a:lnTo>
                        <a:lnTo>
                          <a:pt x="54" y="72"/>
                        </a:lnTo>
                        <a:lnTo>
                          <a:pt x="58" y="71"/>
                        </a:lnTo>
                        <a:lnTo>
                          <a:pt x="61" y="69"/>
                        </a:lnTo>
                        <a:lnTo>
                          <a:pt x="65" y="66"/>
                        </a:lnTo>
                        <a:lnTo>
                          <a:pt x="66" y="63"/>
                        </a:lnTo>
                        <a:lnTo>
                          <a:pt x="68" y="60"/>
                        </a:lnTo>
                        <a:lnTo>
                          <a:pt x="70" y="57"/>
                        </a:lnTo>
                        <a:lnTo>
                          <a:pt x="72" y="53"/>
                        </a:lnTo>
                        <a:lnTo>
                          <a:pt x="73" y="51"/>
                        </a:lnTo>
                        <a:lnTo>
                          <a:pt x="75" y="46"/>
                        </a:lnTo>
                        <a:lnTo>
                          <a:pt x="75" y="42"/>
                        </a:lnTo>
                        <a:lnTo>
                          <a:pt x="75" y="39"/>
                        </a:lnTo>
                        <a:lnTo>
                          <a:pt x="75" y="35"/>
                        </a:lnTo>
                        <a:lnTo>
                          <a:pt x="75" y="31"/>
                        </a:lnTo>
                        <a:lnTo>
                          <a:pt x="73" y="26"/>
                        </a:lnTo>
                        <a:lnTo>
                          <a:pt x="72" y="23"/>
                        </a:lnTo>
                        <a:lnTo>
                          <a:pt x="70" y="20"/>
                        </a:lnTo>
                        <a:lnTo>
                          <a:pt x="68" y="18"/>
                        </a:lnTo>
                        <a:lnTo>
                          <a:pt x="66" y="14"/>
                        </a:lnTo>
                        <a:lnTo>
                          <a:pt x="65" y="12"/>
                        </a:lnTo>
                        <a:lnTo>
                          <a:pt x="61" y="9"/>
                        </a:lnTo>
                        <a:lnTo>
                          <a:pt x="58" y="7"/>
                        </a:lnTo>
                        <a:lnTo>
                          <a:pt x="54" y="4"/>
                        </a:lnTo>
                        <a:lnTo>
                          <a:pt x="52" y="2"/>
                        </a:lnTo>
                        <a:lnTo>
                          <a:pt x="48" y="2"/>
                        </a:lnTo>
                        <a:lnTo>
                          <a:pt x="45" y="1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3" y="0"/>
                        </a:lnTo>
                        <a:lnTo>
                          <a:pt x="29" y="1"/>
                        </a:lnTo>
                        <a:lnTo>
                          <a:pt x="24" y="2"/>
                        </a:lnTo>
                        <a:lnTo>
                          <a:pt x="22" y="2"/>
                        </a:lnTo>
                        <a:lnTo>
                          <a:pt x="19" y="4"/>
                        </a:lnTo>
                        <a:lnTo>
                          <a:pt x="15" y="7"/>
                        </a:lnTo>
                        <a:lnTo>
                          <a:pt x="13" y="9"/>
                        </a:lnTo>
                        <a:lnTo>
                          <a:pt x="10" y="12"/>
                        </a:lnTo>
                        <a:lnTo>
                          <a:pt x="7" y="14"/>
                        </a:lnTo>
                        <a:lnTo>
                          <a:pt x="4" y="18"/>
                        </a:lnTo>
                        <a:lnTo>
                          <a:pt x="3" y="20"/>
                        </a:lnTo>
                        <a:lnTo>
                          <a:pt x="2" y="23"/>
                        </a:lnTo>
                        <a:lnTo>
                          <a:pt x="0" y="26"/>
                        </a:lnTo>
                        <a:lnTo>
                          <a:pt x="0" y="31"/>
                        </a:lnTo>
                        <a:lnTo>
                          <a:pt x="0" y="35"/>
                        </a:lnTo>
                        <a:lnTo>
                          <a:pt x="0" y="39"/>
                        </a:lnTo>
                        <a:lnTo>
                          <a:pt x="0" y="42"/>
                        </a:lnTo>
                        <a:lnTo>
                          <a:pt x="0" y="46"/>
                        </a:lnTo>
                        <a:lnTo>
                          <a:pt x="0" y="51"/>
                        </a:lnTo>
                        <a:lnTo>
                          <a:pt x="2" y="53"/>
                        </a:lnTo>
                        <a:lnTo>
                          <a:pt x="3" y="57"/>
                        </a:lnTo>
                        <a:lnTo>
                          <a:pt x="4" y="60"/>
                        </a:lnTo>
                        <a:lnTo>
                          <a:pt x="7" y="63"/>
                        </a:lnTo>
                        <a:lnTo>
                          <a:pt x="10" y="66"/>
                        </a:lnTo>
                        <a:lnTo>
                          <a:pt x="13" y="69"/>
                        </a:lnTo>
                        <a:lnTo>
                          <a:pt x="15" y="71"/>
                        </a:lnTo>
                        <a:lnTo>
                          <a:pt x="19" y="72"/>
                        </a:lnTo>
                        <a:lnTo>
                          <a:pt x="22" y="75"/>
                        </a:lnTo>
                        <a:lnTo>
                          <a:pt x="24" y="76"/>
                        </a:lnTo>
                        <a:lnTo>
                          <a:pt x="29" y="77"/>
                        </a:lnTo>
                        <a:lnTo>
                          <a:pt x="33" y="78"/>
                        </a:lnTo>
                        <a:lnTo>
                          <a:pt x="38" y="78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88" name="Freeform 39"/>
                  <p:cNvSpPr>
                    <a:spLocks/>
                  </p:cNvSpPr>
                  <p:nvPr/>
                </p:nvSpPr>
                <p:spPr bwMode="auto">
                  <a:xfrm>
                    <a:off x="5386" y="1906"/>
                    <a:ext cx="26" cy="26"/>
                  </a:xfrm>
                  <a:custGeom>
                    <a:avLst/>
                    <a:gdLst>
                      <a:gd name="T0" fmla="*/ 2 w 77"/>
                      <a:gd name="T1" fmla="*/ 3 h 78"/>
                      <a:gd name="T2" fmla="*/ 2 w 77"/>
                      <a:gd name="T3" fmla="*/ 3 h 78"/>
                      <a:gd name="T4" fmla="*/ 2 w 77"/>
                      <a:gd name="T5" fmla="*/ 3 h 78"/>
                      <a:gd name="T6" fmla="*/ 2 w 77"/>
                      <a:gd name="T7" fmla="*/ 2 h 78"/>
                      <a:gd name="T8" fmla="*/ 3 w 77"/>
                      <a:gd name="T9" fmla="*/ 2 h 78"/>
                      <a:gd name="T10" fmla="*/ 3 w 77"/>
                      <a:gd name="T11" fmla="*/ 2 h 78"/>
                      <a:gd name="T12" fmla="*/ 3 w 77"/>
                      <a:gd name="T13" fmla="*/ 2 h 78"/>
                      <a:gd name="T14" fmla="*/ 3 w 77"/>
                      <a:gd name="T15" fmla="*/ 2 h 78"/>
                      <a:gd name="T16" fmla="*/ 3 w 77"/>
                      <a:gd name="T17" fmla="*/ 1 h 78"/>
                      <a:gd name="T18" fmla="*/ 3 w 77"/>
                      <a:gd name="T19" fmla="*/ 1 h 78"/>
                      <a:gd name="T20" fmla="*/ 3 w 77"/>
                      <a:gd name="T21" fmla="*/ 1 h 78"/>
                      <a:gd name="T22" fmla="*/ 3 w 77"/>
                      <a:gd name="T23" fmla="*/ 1 h 78"/>
                      <a:gd name="T24" fmla="*/ 2 w 77"/>
                      <a:gd name="T25" fmla="*/ 0 h 78"/>
                      <a:gd name="T26" fmla="*/ 2 w 77"/>
                      <a:gd name="T27" fmla="*/ 0 h 78"/>
                      <a:gd name="T28" fmla="*/ 2 w 77"/>
                      <a:gd name="T29" fmla="*/ 0 h 78"/>
                      <a:gd name="T30" fmla="*/ 2 w 77"/>
                      <a:gd name="T31" fmla="*/ 0 h 78"/>
                      <a:gd name="T32" fmla="*/ 1 w 77"/>
                      <a:gd name="T33" fmla="*/ 0 h 78"/>
                      <a:gd name="T34" fmla="*/ 1 w 77"/>
                      <a:gd name="T35" fmla="*/ 0 h 78"/>
                      <a:gd name="T36" fmla="*/ 1 w 77"/>
                      <a:gd name="T37" fmla="*/ 0 h 78"/>
                      <a:gd name="T38" fmla="*/ 0 w 77"/>
                      <a:gd name="T39" fmla="*/ 0 h 78"/>
                      <a:gd name="T40" fmla="*/ 0 w 77"/>
                      <a:gd name="T41" fmla="*/ 1 h 78"/>
                      <a:gd name="T42" fmla="*/ 0 w 77"/>
                      <a:gd name="T43" fmla="*/ 1 h 78"/>
                      <a:gd name="T44" fmla="*/ 0 w 77"/>
                      <a:gd name="T45" fmla="*/ 1 h 78"/>
                      <a:gd name="T46" fmla="*/ 0 w 77"/>
                      <a:gd name="T47" fmla="*/ 1 h 78"/>
                      <a:gd name="T48" fmla="*/ 0 w 77"/>
                      <a:gd name="T49" fmla="*/ 2 h 78"/>
                      <a:gd name="T50" fmla="*/ 0 w 77"/>
                      <a:gd name="T51" fmla="*/ 2 h 78"/>
                      <a:gd name="T52" fmla="*/ 0 w 77"/>
                      <a:gd name="T53" fmla="*/ 2 h 78"/>
                      <a:gd name="T54" fmla="*/ 0 w 77"/>
                      <a:gd name="T55" fmla="*/ 2 h 78"/>
                      <a:gd name="T56" fmla="*/ 0 w 77"/>
                      <a:gd name="T57" fmla="*/ 2 h 78"/>
                      <a:gd name="T58" fmla="*/ 1 w 77"/>
                      <a:gd name="T59" fmla="*/ 3 h 78"/>
                      <a:gd name="T60" fmla="*/ 1 w 77"/>
                      <a:gd name="T61" fmla="*/ 3 h 78"/>
                      <a:gd name="T62" fmla="*/ 1 w 77"/>
                      <a:gd name="T63" fmla="*/ 3 h 78"/>
                      <a:gd name="T64" fmla="*/ 1 w 77"/>
                      <a:gd name="T65" fmla="*/ 3 h 78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7"/>
                      <a:gd name="T100" fmla="*/ 0 h 78"/>
                      <a:gd name="T101" fmla="*/ 77 w 77"/>
                      <a:gd name="T102" fmla="*/ 78 h 78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7" h="78">
                        <a:moveTo>
                          <a:pt x="38" y="78"/>
                        </a:moveTo>
                        <a:lnTo>
                          <a:pt x="41" y="77"/>
                        </a:lnTo>
                        <a:lnTo>
                          <a:pt x="45" y="76"/>
                        </a:lnTo>
                        <a:lnTo>
                          <a:pt x="50" y="76"/>
                        </a:lnTo>
                        <a:lnTo>
                          <a:pt x="53" y="73"/>
                        </a:lnTo>
                        <a:lnTo>
                          <a:pt x="56" y="72"/>
                        </a:lnTo>
                        <a:lnTo>
                          <a:pt x="59" y="70"/>
                        </a:lnTo>
                        <a:lnTo>
                          <a:pt x="63" y="67"/>
                        </a:lnTo>
                        <a:lnTo>
                          <a:pt x="65" y="65"/>
                        </a:lnTo>
                        <a:lnTo>
                          <a:pt x="67" y="63"/>
                        </a:lnTo>
                        <a:lnTo>
                          <a:pt x="70" y="60"/>
                        </a:lnTo>
                        <a:lnTo>
                          <a:pt x="71" y="56"/>
                        </a:lnTo>
                        <a:lnTo>
                          <a:pt x="73" y="53"/>
                        </a:lnTo>
                        <a:lnTo>
                          <a:pt x="74" y="50"/>
                        </a:lnTo>
                        <a:lnTo>
                          <a:pt x="76" y="46"/>
                        </a:lnTo>
                        <a:lnTo>
                          <a:pt x="76" y="42"/>
                        </a:lnTo>
                        <a:lnTo>
                          <a:pt x="77" y="39"/>
                        </a:lnTo>
                        <a:lnTo>
                          <a:pt x="76" y="35"/>
                        </a:lnTo>
                        <a:lnTo>
                          <a:pt x="76" y="29"/>
                        </a:lnTo>
                        <a:lnTo>
                          <a:pt x="74" y="27"/>
                        </a:lnTo>
                        <a:lnTo>
                          <a:pt x="73" y="24"/>
                        </a:lnTo>
                        <a:lnTo>
                          <a:pt x="71" y="20"/>
                        </a:lnTo>
                        <a:lnTo>
                          <a:pt x="70" y="16"/>
                        </a:lnTo>
                        <a:lnTo>
                          <a:pt x="67" y="14"/>
                        </a:lnTo>
                        <a:lnTo>
                          <a:pt x="65" y="12"/>
                        </a:lnTo>
                        <a:lnTo>
                          <a:pt x="63" y="8"/>
                        </a:lnTo>
                        <a:lnTo>
                          <a:pt x="59" y="6"/>
                        </a:lnTo>
                        <a:lnTo>
                          <a:pt x="56" y="5"/>
                        </a:lnTo>
                        <a:lnTo>
                          <a:pt x="53" y="2"/>
                        </a:lnTo>
                        <a:lnTo>
                          <a:pt x="50" y="1"/>
                        </a:lnTo>
                        <a:lnTo>
                          <a:pt x="45" y="0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4" y="0"/>
                        </a:lnTo>
                        <a:lnTo>
                          <a:pt x="31" y="0"/>
                        </a:lnTo>
                        <a:lnTo>
                          <a:pt x="26" y="1"/>
                        </a:lnTo>
                        <a:lnTo>
                          <a:pt x="22" y="2"/>
                        </a:lnTo>
                        <a:lnTo>
                          <a:pt x="20" y="5"/>
                        </a:lnTo>
                        <a:lnTo>
                          <a:pt x="16" y="6"/>
                        </a:lnTo>
                        <a:lnTo>
                          <a:pt x="13" y="8"/>
                        </a:lnTo>
                        <a:lnTo>
                          <a:pt x="10" y="12"/>
                        </a:lnTo>
                        <a:lnTo>
                          <a:pt x="7" y="14"/>
                        </a:lnTo>
                        <a:lnTo>
                          <a:pt x="4" y="16"/>
                        </a:lnTo>
                        <a:lnTo>
                          <a:pt x="3" y="20"/>
                        </a:lnTo>
                        <a:lnTo>
                          <a:pt x="2" y="24"/>
                        </a:lnTo>
                        <a:lnTo>
                          <a:pt x="1" y="27"/>
                        </a:lnTo>
                        <a:lnTo>
                          <a:pt x="0" y="29"/>
                        </a:lnTo>
                        <a:lnTo>
                          <a:pt x="0" y="35"/>
                        </a:lnTo>
                        <a:lnTo>
                          <a:pt x="0" y="39"/>
                        </a:lnTo>
                        <a:lnTo>
                          <a:pt x="0" y="42"/>
                        </a:lnTo>
                        <a:lnTo>
                          <a:pt x="0" y="46"/>
                        </a:lnTo>
                        <a:lnTo>
                          <a:pt x="1" y="50"/>
                        </a:lnTo>
                        <a:lnTo>
                          <a:pt x="2" y="53"/>
                        </a:lnTo>
                        <a:lnTo>
                          <a:pt x="3" y="56"/>
                        </a:lnTo>
                        <a:lnTo>
                          <a:pt x="4" y="60"/>
                        </a:lnTo>
                        <a:lnTo>
                          <a:pt x="7" y="63"/>
                        </a:lnTo>
                        <a:lnTo>
                          <a:pt x="10" y="65"/>
                        </a:lnTo>
                        <a:lnTo>
                          <a:pt x="13" y="67"/>
                        </a:lnTo>
                        <a:lnTo>
                          <a:pt x="16" y="70"/>
                        </a:lnTo>
                        <a:lnTo>
                          <a:pt x="20" y="72"/>
                        </a:lnTo>
                        <a:lnTo>
                          <a:pt x="22" y="73"/>
                        </a:lnTo>
                        <a:lnTo>
                          <a:pt x="26" y="76"/>
                        </a:lnTo>
                        <a:lnTo>
                          <a:pt x="31" y="76"/>
                        </a:lnTo>
                        <a:lnTo>
                          <a:pt x="34" y="77"/>
                        </a:lnTo>
                        <a:lnTo>
                          <a:pt x="38" y="78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89" name="Freeform 40"/>
                  <p:cNvSpPr>
                    <a:spLocks/>
                  </p:cNvSpPr>
                  <p:nvPr/>
                </p:nvSpPr>
                <p:spPr bwMode="auto">
                  <a:xfrm>
                    <a:off x="5438" y="1906"/>
                    <a:ext cx="27" cy="25"/>
                  </a:xfrm>
                  <a:custGeom>
                    <a:avLst/>
                    <a:gdLst>
                      <a:gd name="T0" fmla="*/ 2 w 79"/>
                      <a:gd name="T1" fmla="*/ 3 h 76"/>
                      <a:gd name="T2" fmla="*/ 2 w 79"/>
                      <a:gd name="T3" fmla="*/ 3 h 76"/>
                      <a:gd name="T4" fmla="*/ 2 w 79"/>
                      <a:gd name="T5" fmla="*/ 3 h 76"/>
                      <a:gd name="T6" fmla="*/ 3 w 79"/>
                      <a:gd name="T7" fmla="*/ 2 h 76"/>
                      <a:gd name="T8" fmla="*/ 3 w 79"/>
                      <a:gd name="T9" fmla="*/ 2 h 76"/>
                      <a:gd name="T10" fmla="*/ 3 w 79"/>
                      <a:gd name="T11" fmla="*/ 2 h 76"/>
                      <a:gd name="T12" fmla="*/ 3 w 79"/>
                      <a:gd name="T13" fmla="*/ 2 h 76"/>
                      <a:gd name="T14" fmla="*/ 3 w 79"/>
                      <a:gd name="T15" fmla="*/ 1 h 76"/>
                      <a:gd name="T16" fmla="*/ 3 w 79"/>
                      <a:gd name="T17" fmla="*/ 1 h 76"/>
                      <a:gd name="T18" fmla="*/ 3 w 79"/>
                      <a:gd name="T19" fmla="*/ 1 h 76"/>
                      <a:gd name="T20" fmla="*/ 3 w 79"/>
                      <a:gd name="T21" fmla="*/ 1 h 76"/>
                      <a:gd name="T22" fmla="*/ 3 w 79"/>
                      <a:gd name="T23" fmla="*/ 0 h 76"/>
                      <a:gd name="T24" fmla="*/ 3 w 79"/>
                      <a:gd name="T25" fmla="*/ 0 h 76"/>
                      <a:gd name="T26" fmla="*/ 2 w 79"/>
                      <a:gd name="T27" fmla="*/ 0 h 76"/>
                      <a:gd name="T28" fmla="*/ 2 w 79"/>
                      <a:gd name="T29" fmla="*/ 0 h 76"/>
                      <a:gd name="T30" fmla="*/ 2 w 79"/>
                      <a:gd name="T31" fmla="*/ 0 h 76"/>
                      <a:gd name="T32" fmla="*/ 1 w 79"/>
                      <a:gd name="T33" fmla="*/ 0 h 76"/>
                      <a:gd name="T34" fmla="*/ 1 w 79"/>
                      <a:gd name="T35" fmla="*/ 0 h 76"/>
                      <a:gd name="T36" fmla="*/ 1 w 79"/>
                      <a:gd name="T37" fmla="*/ 0 h 76"/>
                      <a:gd name="T38" fmla="*/ 1 w 79"/>
                      <a:gd name="T39" fmla="*/ 0 h 76"/>
                      <a:gd name="T40" fmla="*/ 0 w 79"/>
                      <a:gd name="T41" fmla="*/ 0 h 76"/>
                      <a:gd name="T42" fmla="*/ 0 w 79"/>
                      <a:gd name="T43" fmla="*/ 1 h 76"/>
                      <a:gd name="T44" fmla="*/ 0 w 79"/>
                      <a:gd name="T45" fmla="*/ 1 h 76"/>
                      <a:gd name="T46" fmla="*/ 0 w 79"/>
                      <a:gd name="T47" fmla="*/ 1 h 76"/>
                      <a:gd name="T48" fmla="*/ 0 w 79"/>
                      <a:gd name="T49" fmla="*/ 1 h 76"/>
                      <a:gd name="T50" fmla="*/ 0 w 79"/>
                      <a:gd name="T51" fmla="*/ 2 h 76"/>
                      <a:gd name="T52" fmla="*/ 0 w 79"/>
                      <a:gd name="T53" fmla="*/ 2 h 76"/>
                      <a:gd name="T54" fmla="*/ 0 w 79"/>
                      <a:gd name="T55" fmla="*/ 2 h 76"/>
                      <a:gd name="T56" fmla="*/ 1 w 79"/>
                      <a:gd name="T57" fmla="*/ 2 h 76"/>
                      <a:gd name="T58" fmla="*/ 1 w 79"/>
                      <a:gd name="T59" fmla="*/ 3 h 76"/>
                      <a:gd name="T60" fmla="*/ 1 w 79"/>
                      <a:gd name="T61" fmla="*/ 3 h 76"/>
                      <a:gd name="T62" fmla="*/ 1 w 79"/>
                      <a:gd name="T63" fmla="*/ 3 h 76"/>
                      <a:gd name="T64" fmla="*/ 2 w 79"/>
                      <a:gd name="T65" fmla="*/ 3 h 7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9"/>
                      <a:gd name="T100" fmla="*/ 0 h 76"/>
                      <a:gd name="T101" fmla="*/ 79 w 79"/>
                      <a:gd name="T102" fmla="*/ 76 h 7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9" h="76">
                        <a:moveTo>
                          <a:pt x="40" y="76"/>
                        </a:moveTo>
                        <a:lnTo>
                          <a:pt x="43" y="76"/>
                        </a:lnTo>
                        <a:lnTo>
                          <a:pt x="47" y="76"/>
                        </a:lnTo>
                        <a:lnTo>
                          <a:pt x="50" y="73"/>
                        </a:lnTo>
                        <a:lnTo>
                          <a:pt x="54" y="73"/>
                        </a:lnTo>
                        <a:lnTo>
                          <a:pt x="56" y="71"/>
                        </a:lnTo>
                        <a:lnTo>
                          <a:pt x="61" y="70"/>
                        </a:lnTo>
                        <a:lnTo>
                          <a:pt x="63" y="67"/>
                        </a:lnTo>
                        <a:lnTo>
                          <a:pt x="67" y="65"/>
                        </a:lnTo>
                        <a:lnTo>
                          <a:pt x="69" y="61"/>
                        </a:lnTo>
                        <a:lnTo>
                          <a:pt x="72" y="58"/>
                        </a:lnTo>
                        <a:lnTo>
                          <a:pt x="73" y="56"/>
                        </a:lnTo>
                        <a:lnTo>
                          <a:pt x="74" y="53"/>
                        </a:lnTo>
                        <a:lnTo>
                          <a:pt x="76" y="48"/>
                        </a:lnTo>
                        <a:lnTo>
                          <a:pt x="76" y="45"/>
                        </a:lnTo>
                        <a:lnTo>
                          <a:pt x="77" y="40"/>
                        </a:lnTo>
                        <a:lnTo>
                          <a:pt x="79" y="38"/>
                        </a:lnTo>
                        <a:lnTo>
                          <a:pt x="77" y="33"/>
                        </a:lnTo>
                        <a:lnTo>
                          <a:pt x="76" y="29"/>
                        </a:lnTo>
                        <a:lnTo>
                          <a:pt x="76" y="25"/>
                        </a:lnTo>
                        <a:lnTo>
                          <a:pt x="74" y="22"/>
                        </a:lnTo>
                        <a:lnTo>
                          <a:pt x="73" y="19"/>
                        </a:lnTo>
                        <a:lnTo>
                          <a:pt x="72" y="15"/>
                        </a:lnTo>
                        <a:lnTo>
                          <a:pt x="69" y="13"/>
                        </a:lnTo>
                        <a:lnTo>
                          <a:pt x="67" y="10"/>
                        </a:lnTo>
                        <a:lnTo>
                          <a:pt x="63" y="7"/>
                        </a:lnTo>
                        <a:lnTo>
                          <a:pt x="61" y="5"/>
                        </a:lnTo>
                        <a:lnTo>
                          <a:pt x="56" y="3"/>
                        </a:lnTo>
                        <a:lnTo>
                          <a:pt x="54" y="2"/>
                        </a:lnTo>
                        <a:lnTo>
                          <a:pt x="50" y="0"/>
                        </a:lnTo>
                        <a:lnTo>
                          <a:pt x="47" y="0"/>
                        </a:lnTo>
                        <a:lnTo>
                          <a:pt x="43" y="0"/>
                        </a:lnTo>
                        <a:lnTo>
                          <a:pt x="40" y="0"/>
                        </a:lnTo>
                        <a:lnTo>
                          <a:pt x="35" y="0"/>
                        </a:lnTo>
                        <a:lnTo>
                          <a:pt x="31" y="0"/>
                        </a:lnTo>
                        <a:lnTo>
                          <a:pt x="28" y="0"/>
                        </a:lnTo>
                        <a:lnTo>
                          <a:pt x="24" y="2"/>
                        </a:lnTo>
                        <a:lnTo>
                          <a:pt x="21" y="3"/>
                        </a:lnTo>
                        <a:lnTo>
                          <a:pt x="17" y="5"/>
                        </a:lnTo>
                        <a:lnTo>
                          <a:pt x="15" y="7"/>
                        </a:lnTo>
                        <a:lnTo>
                          <a:pt x="12" y="10"/>
                        </a:lnTo>
                        <a:lnTo>
                          <a:pt x="9" y="13"/>
                        </a:lnTo>
                        <a:lnTo>
                          <a:pt x="6" y="15"/>
                        </a:lnTo>
                        <a:lnTo>
                          <a:pt x="5" y="19"/>
                        </a:lnTo>
                        <a:lnTo>
                          <a:pt x="3" y="22"/>
                        </a:lnTo>
                        <a:lnTo>
                          <a:pt x="2" y="25"/>
                        </a:lnTo>
                        <a:lnTo>
                          <a:pt x="0" y="29"/>
                        </a:lnTo>
                        <a:lnTo>
                          <a:pt x="0" y="33"/>
                        </a:lnTo>
                        <a:lnTo>
                          <a:pt x="0" y="38"/>
                        </a:lnTo>
                        <a:lnTo>
                          <a:pt x="0" y="40"/>
                        </a:lnTo>
                        <a:lnTo>
                          <a:pt x="0" y="45"/>
                        </a:lnTo>
                        <a:lnTo>
                          <a:pt x="2" y="48"/>
                        </a:lnTo>
                        <a:lnTo>
                          <a:pt x="3" y="53"/>
                        </a:lnTo>
                        <a:lnTo>
                          <a:pt x="5" y="56"/>
                        </a:lnTo>
                        <a:lnTo>
                          <a:pt x="6" y="58"/>
                        </a:lnTo>
                        <a:lnTo>
                          <a:pt x="9" y="61"/>
                        </a:lnTo>
                        <a:lnTo>
                          <a:pt x="12" y="65"/>
                        </a:lnTo>
                        <a:lnTo>
                          <a:pt x="15" y="67"/>
                        </a:lnTo>
                        <a:lnTo>
                          <a:pt x="17" y="70"/>
                        </a:lnTo>
                        <a:lnTo>
                          <a:pt x="21" y="71"/>
                        </a:lnTo>
                        <a:lnTo>
                          <a:pt x="24" y="73"/>
                        </a:lnTo>
                        <a:lnTo>
                          <a:pt x="28" y="73"/>
                        </a:lnTo>
                        <a:lnTo>
                          <a:pt x="31" y="76"/>
                        </a:lnTo>
                        <a:lnTo>
                          <a:pt x="35" y="76"/>
                        </a:lnTo>
                        <a:lnTo>
                          <a:pt x="40" y="7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90" name="Freeform 41"/>
                  <p:cNvSpPr>
                    <a:spLocks/>
                  </p:cNvSpPr>
                  <p:nvPr/>
                </p:nvSpPr>
                <p:spPr bwMode="auto">
                  <a:xfrm>
                    <a:off x="5487" y="1905"/>
                    <a:ext cx="27" cy="26"/>
                  </a:xfrm>
                  <a:custGeom>
                    <a:avLst/>
                    <a:gdLst>
                      <a:gd name="T0" fmla="*/ 2 w 79"/>
                      <a:gd name="T1" fmla="*/ 3 h 79"/>
                      <a:gd name="T2" fmla="*/ 2 w 79"/>
                      <a:gd name="T3" fmla="*/ 3 h 79"/>
                      <a:gd name="T4" fmla="*/ 2 w 79"/>
                      <a:gd name="T5" fmla="*/ 3 h 79"/>
                      <a:gd name="T6" fmla="*/ 3 w 79"/>
                      <a:gd name="T7" fmla="*/ 2 h 79"/>
                      <a:gd name="T8" fmla="*/ 3 w 79"/>
                      <a:gd name="T9" fmla="*/ 2 h 79"/>
                      <a:gd name="T10" fmla="*/ 3 w 79"/>
                      <a:gd name="T11" fmla="*/ 2 h 79"/>
                      <a:gd name="T12" fmla="*/ 3 w 79"/>
                      <a:gd name="T13" fmla="*/ 2 h 79"/>
                      <a:gd name="T14" fmla="*/ 3 w 79"/>
                      <a:gd name="T15" fmla="*/ 2 h 79"/>
                      <a:gd name="T16" fmla="*/ 3 w 79"/>
                      <a:gd name="T17" fmla="*/ 1 h 79"/>
                      <a:gd name="T18" fmla="*/ 3 w 79"/>
                      <a:gd name="T19" fmla="*/ 1 h 79"/>
                      <a:gd name="T20" fmla="*/ 3 w 79"/>
                      <a:gd name="T21" fmla="*/ 1 h 79"/>
                      <a:gd name="T22" fmla="*/ 3 w 79"/>
                      <a:gd name="T23" fmla="*/ 1 h 79"/>
                      <a:gd name="T24" fmla="*/ 3 w 79"/>
                      <a:gd name="T25" fmla="*/ 0 h 79"/>
                      <a:gd name="T26" fmla="*/ 2 w 79"/>
                      <a:gd name="T27" fmla="*/ 0 h 79"/>
                      <a:gd name="T28" fmla="*/ 2 w 79"/>
                      <a:gd name="T29" fmla="*/ 0 h 79"/>
                      <a:gd name="T30" fmla="*/ 2 w 79"/>
                      <a:gd name="T31" fmla="*/ 0 h 79"/>
                      <a:gd name="T32" fmla="*/ 1 w 79"/>
                      <a:gd name="T33" fmla="*/ 0 h 79"/>
                      <a:gd name="T34" fmla="*/ 1 w 79"/>
                      <a:gd name="T35" fmla="*/ 0 h 79"/>
                      <a:gd name="T36" fmla="*/ 1 w 79"/>
                      <a:gd name="T37" fmla="*/ 0 h 79"/>
                      <a:gd name="T38" fmla="*/ 1 w 79"/>
                      <a:gd name="T39" fmla="*/ 0 h 79"/>
                      <a:gd name="T40" fmla="*/ 0 w 79"/>
                      <a:gd name="T41" fmla="*/ 1 h 79"/>
                      <a:gd name="T42" fmla="*/ 0 w 79"/>
                      <a:gd name="T43" fmla="*/ 1 h 79"/>
                      <a:gd name="T44" fmla="*/ 0 w 79"/>
                      <a:gd name="T45" fmla="*/ 1 h 79"/>
                      <a:gd name="T46" fmla="*/ 0 w 79"/>
                      <a:gd name="T47" fmla="*/ 1 h 79"/>
                      <a:gd name="T48" fmla="*/ 0 w 79"/>
                      <a:gd name="T49" fmla="*/ 2 h 79"/>
                      <a:gd name="T50" fmla="*/ 0 w 79"/>
                      <a:gd name="T51" fmla="*/ 2 h 79"/>
                      <a:gd name="T52" fmla="*/ 0 w 79"/>
                      <a:gd name="T53" fmla="*/ 2 h 79"/>
                      <a:gd name="T54" fmla="*/ 0 w 79"/>
                      <a:gd name="T55" fmla="*/ 2 h 79"/>
                      <a:gd name="T56" fmla="*/ 1 w 79"/>
                      <a:gd name="T57" fmla="*/ 2 h 79"/>
                      <a:gd name="T58" fmla="*/ 1 w 79"/>
                      <a:gd name="T59" fmla="*/ 3 h 79"/>
                      <a:gd name="T60" fmla="*/ 1 w 79"/>
                      <a:gd name="T61" fmla="*/ 3 h 79"/>
                      <a:gd name="T62" fmla="*/ 1 w 79"/>
                      <a:gd name="T63" fmla="*/ 3 h 79"/>
                      <a:gd name="T64" fmla="*/ 2 w 79"/>
                      <a:gd name="T65" fmla="*/ 3 h 79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9"/>
                      <a:gd name="T100" fmla="*/ 0 h 79"/>
                      <a:gd name="T101" fmla="*/ 79 w 79"/>
                      <a:gd name="T102" fmla="*/ 79 h 79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9" h="79">
                        <a:moveTo>
                          <a:pt x="40" y="79"/>
                        </a:moveTo>
                        <a:lnTo>
                          <a:pt x="43" y="79"/>
                        </a:lnTo>
                        <a:lnTo>
                          <a:pt x="47" y="78"/>
                        </a:lnTo>
                        <a:lnTo>
                          <a:pt x="52" y="76"/>
                        </a:lnTo>
                        <a:lnTo>
                          <a:pt x="54" y="75"/>
                        </a:lnTo>
                        <a:lnTo>
                          <a:pt x="57" y="73"/>
                        </a:lnTo>
                        <a:lnTo>
                          <a:pt x="61" y="70"/>
                        </a:lnTo>
                        <a:lnTo>
                          <a:pt x="63" y="68"/>
                        </a:lnTo>
                        <a:lnTo>
                          <a:pt x="67" y="67"/>
                        </a:lnTo>
                        <a:lnTo>
                          <a:pt x="69" y="63"/>
                        </a:lnTo>
                        <a:lnTo>
                          <a:pt x="72" y="61"/>
                        </a:lnTo>
                        <a:lnTo>
                          <a:pt x="73" y="59"/>
                        </a:lnTo>
                        <a:lnTo>
                          <a:pt x="75" y="55"/>
                        </a:lnTo>
                        <a:lnTo>
                          <a:pt x="76" y="50"/>
                        </a:lnTo>
                        <a:lnTo>
                          <a:pt x="78" y="48"/>
                        </a:lnTo>
                        <a:lnTo>
                          <a:pt x="78" y="43"/>
                        </a:lnTo>
                        <a:lnTo>
                          <a:pt x="79" y="41"/>
                        </a:lnTo>
                        <a:lnTo>
                          <a:pt x="78" y="35"/>
                        </a:lnTo>
                        <a:lnTo>
                          <a:pt x="78" y="31"/>
                        </a:lnTo>
                        <a:lnTo>
                          <a:pt x="76" y="28"/>
                        </a:lnTo>
                        <a:lnTo>
                          <a:pt x="75" y="25"/>
                        </a:lnTo>
                        <a:lnTo>
                          <a:pt x="73" y="21"/>
                        </a:lnTo>
                        <a:lnTo>
                          <a:pt x="72" y="18"/>
                        </a:lnTo>
                        <a:lnTo>
                          <a:pt x="69" y="15"/>
                        </a:lnTo>
                        <a:lnTo>
                          <a:pt x="67" y="12"/>
                        </a:lnTo>
                        <a:lnTo>
                          <a:pt x="63" y="10"/>
                        </a:lnTo>
                        <a:lnTo>
                          <a:pt x="61" y="8"/>
                        </a:lnTo>
                        <a:lnTo>
                          <a:pt x="57" y="5"/>
                        </a:lnTo>
                        <a:lnTo>
                          <a:pt x="54" y="4"/>
                        </a:lnTo>
                        <a:lnTo>
                          <a:pt x="52" y="3"/>
                        </a:lnTo>
                        <a:lnTo>
                          <a:pt x="47" y="2"/>
                        </a:lnTo>
                        <a:lnTo>
                          <a:pt x="43" y="0"/>
                        </a:lnTo>
                        <a:lnTo>
                          <a:pt x="40" y="0"/>
                        </a:lnTo>
                        <a:lnTo>
                          <a:pt x="36" y="0"/>
                        </a:lnTo>
                        <a:lnTo>
                          <a:pt x="31" y="2"/>
                        </a:lnTo>
                        <a:lnTo>
                          <a:pt x="28" y="3"/>
                        </a:lnTo>
                        <a:lnTo>
                          <a:pt x="24" y="4"/>
                        </a:lnTo>
                        <a:lnTo>
                          <a:pt x="21" y="5"/>
                        </a:lnTo>
                        <a:lnTo>
                          <a:pt x="18" y="8"/>
                        </a:lnTo>
                        <a:lnTo>
                          <a:pt x="15" y="10"/>
                        </a:lnTo>
                        <a:lnTo>
                          <a:pt x="12" y="12"/>
                        </a:lnTo>
                        <a:lnTo>
                          <a:pt x="10" y="15"/>
                        </a:lnTo>
                        <a:lnTo>
                          <a:pt x="8" y="18"/>
                        </a:lnTo>
                        <a:lnTo>
                          <a:pt x="5" y="21"/>
                        </a:lnTo>
                        <a:lnTo>
                          <a:pt x="4" y="25"/>
                        </a:lnTo>
                        <a:lnTo>
                          <a:pt x="3" y="28"/>
                        </a:lnTo>
                        <a:lnTo>
                          <a:pt x="2" y="31"/>
                        </a:lnTo>
                        <a:lnTo>
                          <a:pt x="0" y="35"/>
                        </a:lnTo>
                        <a:lnTo>
                          <a:pt x="0" y="41"/>
                        </a:lnTo>
                        <a:lnTo>
                          <a:pt x="0" y="43"/>
                        </a:lnTo>
                        <a:lnTo>
                          <a:pt x="2" y="48"/>
                        </a:lnTo>
                        <a:lnTo>
                          <a:pt x="3" y="50"/>
                        </a:lnTo>
                        <a:lnTo>
                          <a:pt x="4" y="55"/>
                        </a:lnTo>
                        <a:lnTo>
                          <a:pt x="5" y="59"/>
                        </a:lnTo>
                        <a:lnTo>
                          <a:pt x="8" y="61"/>
                        </a:lnTo>
                        <a:lnTo>
                          <a:pt x="10" y="63"/>
                        </a:lnTo>
                        <a:lnTo>
                          <a:pt x="12" y="67"/>
                        </a:lnTo>
                        <a:lnTo>
                          <a:pt x="15" y="68"/>
                        </a:lnTo>
                        <a:lnTo>
                          <a:pt x="18" y="70"/>
                        </a:lnTo>
                        <a:lnTo>
                          <a:pt x="21" y="73"/>
                        </a:lnTo>
                        <a:lnTo>
                          <a:pt x="24" y="75"/>
                        </a:lnTo>
                        <a:lnTo>
                          <a:pt x="28" y="76"/>
                        </a:lnTo>
                        <a:lnTo>
                          <a:pt x="31" y="78"/>
                        </a:lnTo>
                        <a:lnTo>
                          <a:pt x="36" y="79"/>
                        </a:lnTo>
                        <a:lnTo>
                          <a:pt x="40" y="79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91" name="Freeform 42"/>
                  <p:cNvSpPr>
                    <a:spLocks/>
                  </p:cNvSpPr>
                  <p:nvPr/>
                </p:nvSpPr>
                <p:spPr bwMode="auto">
                  <a:xfrm>
                    <a:off x="5536" y="1906"/>
                    <a:ext cx="26" cy="25"/>
                  </a:xfrm>
                  <a:custGeom>
                    <a:avLst/>
                    <a:gdLst>
                      <a:gd name="T0" fmla="*/ 2 w 78"/>
                      <a:gd name="T1" fmla="*/ 3 h 76"/>
                      <a:gd name="T2" fmla="*/ 2 w 78"/>
                      <a:gd name="T3" fmla="*/ 3 h 76"/>
                      <a:gd name="T4" fmla="*/ 2 w 78"/>
                      <a:gd name="T5" fmla="*/ 3 h 76"/>
                      <a:gd name="T6" fmla="*/ 2 w 78"/>
                      <a:gd name="T7" fmla="*/ 2 h 76"/>
                      <a:gd name="T8" fmla="*/ 3 w 78"/>
                      <a:gd name="T9" fmla="*/ 2 h 76"/>
                      <a:gd name="T10" fmla="*/ 3 w 78"/>
                      <a:gd name="T11" fmla="*/ 2 h 76"/>
                      <a:gd name="T12" fmla="*/ 3 w 78"/>
                      <a:gd name="T13" fmla="*/ 2 h 76"/>
                      <a:gd name="T14" fmla="*/ 3 w 78"/>
                      <a:gd name="T15" fmla="*/ 1 h 76"/>
                      <a:gd name="T16" fmla="*/ 3 w 78"/>
                      <a:gd name="T17" fmla="*/ 1 h 76"/>
                      <a:gd name="T18" fmla="*/ 3 w 78"/>
                      <a:gd name="T19" fmla="*/ 1 h 76"/>
                      <a:gd name="T20" fmla="*/ 3 w 78"/>
                      <a:gd name="T21" fmla="*/ 1 h 76"/>
                      <a:gd name="T22" fmla="*/ 3 w 78"/>
                      <a:gd name="T23" fmla="*/ 0 h 76"/>
                      <a:gd name="T24" fmla="*/ 2 w 78"/>
                      <a:gd name="T25" fmla="*/ 0 h 76"/>
                      <a:gd name="T26" fmla="*/ 2 w 78"/>
                      <a:gd name="T27" fmla="*/ 0 h 76"/>
                      <a:gd name="T28" fmla="*/ 2 w 78"/>
                      <a:gd name="T29" fmla="*/ 0 h 76"/>
                      <a:gd name="T30" fmla="*/ 2 w 78"/>
                      <a:gd name="T31" fmla="*/ 0 h 76"/>
                      <a:gd name="T32" fmla="*/ 1 w 78"/>
                      <a:gd name="T33" fmla="*/ 0 h 76"/>
                      <a:gd name="T34" fmla="*/ 1 w 78"/>
                      <a:gd name="T35" fmla="*/ 0 h 76"/>
                      <a:gd name="T36" fmla="*/ 1 w 78"/>
                      <a:gd name="T37" fmla="*/ 0 h 76"/>
                      <a:gd name="T38" fmla="*/ 0 w 78"/>
                      <a:gd name="T39" fmla="*/ 0 h 76"/>
                      <a:gd name="T40" fmla="*/ 0 w 78"/>
                      <a:gd name="T41" fmla="*/ 0 h 76"/>
                      <a:gd name="T42" fmla="*/ 0 w 78"/>
                      <a:gd name="T43" fmla="*/ 1 h 76"/>
                      <a:gd name="T44" fmla="*/ 0 w 78"/>
                      <a:gd name="T45" fmla="*/ 1 h 76"/>
                      <a:gd name="T46" fmla="*/ 0 w 78"/>
                      <a:gd name="T47" fmla="*/ 1 h 76"/>
                      <a:gd name="T48" fmla="*/ 0 w 78"/>
                      <a:gd name="T49" fmla="*/ 1 h 76"/>
                      <a:gd name="T50" fmla="*/ 0 w 78"/>
                      <a:gd name="T51" fmla="*/ 2 h 76"/>
                      <a:gd name="T52" fmla="*/ 0 w 78"/>
                      <a:gd name="T53" fmla="*/ 2 h 76"/>
                      <a:gd name="T54" fmla="*/ 0 w 78"/>
                      <a:gd name="T55" fmla="*/ 2 h 76"/>
                      <a:gd name="T56" fmla="*/ 0 w 78"/>
                      <a:gd name="T57" fmla="*/ 2 h 76"/>
                      <a:gd name="T58" fmla="*/ 1 w 78"/>
                      <a:gd name="T59" fmla="*/ 3 h 76"/>
                      <a:gd name="T60" fmla="*/ 1 w 78"/>
                      <a:gd name="T61" fmla="*/ 3 h 76"/>
                      <a:gd name="T62" fmla="*/ 1 w 78"/>
                      <a:gd name="T63" fmla="*/ 3 h 76"/>
                      <a:gd name="T64" fmla="*/ 1 w 78"/>
                      <a:gd name="T65" fmla="*/ 3 h 7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8"/>
                      <a:gd name="T100" fmla="*/ 0 h 76"/>
                      <a:gd name="T101" fmla="*/ 78 w 78"/>
                      <a:gd name="T102" fmla="*/ 76 h 7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8" h="76">
                        <a:moveTo>
                          <a:pt x="40" y="76"/>
                        </a:moveTo>
                        <a:lnTo>
                          <a:pt x="43" y="76"/>
                        </a:lnTo>
                        <a:lnTo>
                          <a:pt x="47" y="76"/>
                        </a:lnTo>
                        <a:lnTo>
                          <a:pt x="50" y="73"/>
                        </a:lnTo>
                        <a:lnTo>
                          <a:pt x="54" y="73"/>
                        </a:lnTo>
                        <a:lnTo>
                          <a:pt x="57" y="71"/>
                        </a:lnTo>
                        <a:lnTo>
                          <a:pt x="60" y="70"/>
                        </a:lnTo>
                        <a:lnTo>
                          <a:pt x="63" y="67"/>
                        </a:lnTo>
                        <a:lnTo>
                          <a:pt x="67" y="65"/>
                        </a:lnTo>
                        <a:lnTo>
                          <a:pt x="68" y="63"/>
                        </a:lnTo>
                        <a:lnTo>
                          <a:pt x="70" y="59"/>
                        </a:lnTo>
                        <a:lnTo>
                          <a:pt x="73" y="56"/>
                        </a:lnTo>
                        <a:lnTo>
                          <a:pt x="75" y="53"/>
                        </a:lnTo>
                        <a:lnTo>
                          <a:pt x="75" y="50"/>
                        </a:lnTo>
                        <a:lnTo>
                          <a:pt x="78" y="45"/>
                        </a:lnTo>
                        <a:lnTo>
                          <a:pt x="78" y="41"/>
                        </a:lnTo>
                        <a:lnTo>
                          <a:pt x="78" y="38"/>
                        </a:lnTo>
                        <a:lnTo>
                          <a:pt x="78" y="34"/>
                        </a:lnTo>
                        <a:lnTo>
                          <a:pt x="78" y="29"/>
                        </a:lnTo>
                        <a:lnTo>
                          <a:pt x="75" y="26"/>
                        </a:lnTo>
                        <a:lnTo>
                          <a:pt x="75" y="22"/>
                        </a:lnTo>
                        <a:lnTo>
                          <a:pt x="73" y="19"/>
                        </a:lnTo>
                        <a:lnTo>
                          <a:pt x="70" y="15"/>
                        </a:lnTo>
                        <a:lnTo>
                          <a:pt x="68" y="13"/>
                        </a:lnTo>
                        <a:lnTo>
                          <a:pt x="67" y="10"/>
                        </a:lnTo>
                        <a:lnTo>
                          <a:pt x="63" y="7"/>
                        </a:lnTo>
                        <a:lnTo>
                          <a:pt x="60" y="6"/>
                        </a:lnTo>
                        <a:lnTo>
                          <a:pt x="57" y="3"/>
                        </a:lnTo>
                        <a:lnTo>
                          <a:pt x="54" y="2"/>
                        </a:lnTo>
                        <a:lnTo>
                          <a:pt x="50" y="1"/>
                        </a:lnTo>
                        <a:lnTo>
                          <a:pt x="47" y="0"/>
                        </a:lnTo>
                        <a:lnTo>
                          <a:pt x="43" y="0"/>
                        </a:lnTo>
                        <a:lnTo>
                          <a:pt x="40" y="0"/>
                        </a:lnTo>
                        <a:lnTo>
                          <a:pt x="35" y="0"/>
                        </a:lnTo>
                        <a:lnTo>
                          <a:pt x="31" y="0"/>
                        </a:lnTo>
                        <a:lnTo>
                          <a:pt x="27" y="1"/>
                        </a:lnTo>
                        <a:lnTo>
                          <a:pt x="24" y="2"/>
                        </a:lnTo>
                        <a:lnTo>
                          <a:pt x="21" y="3"/>
                        </a:lnTo>
                        <a:lnTo>
                          <a:pt x="17" y="6"/>
                        </a:lnTo>
                        <a:lnTo>
                          <a:pt x="13" y="7"/>
                        </a:lnTo>
                        <a:lnTo>
                          <a:pt x="11" y="10"/>
                        </a:lnTo>
                        <a:lnTo>
                          <a:pt x="9" y="13"/>
                        </a:lnTo>
                        <a:lnTo>
                          <a:pt x="6" y="15"/>
                        </a:lnTo>
                        <a:lnTo>
                          <a:pt x="4" y="19"/>
                        </a:lnTo>
                        <a:lnTo>
                          <a:pt x="4" y="22"/>
                        </a:lnTo>
                        <a:lnTo>
                          <a:pt x="2" y="26"/>
                        </a:lnTo>
                        <a:lnTo>
                          <a:pt x="2" y="29"/>
                        </a:lnTo>
                        <a:lnTo>
                          <a:pt x="0" y="34"/>
                        </a:lnTo>
                        <a:lnTo>
                          <a:pt x="0" y="38"/>
                        </a:lnTo>
                        <a:lnTo>
                          <a:pt x="0" y="41"/>
                        </a:lnTo>
                        <a:lnTo>
                          <a:pt x="2" y="45"/>
                        </a:lnTo>
                        <a:lnTo>
                          <a:pt x="2" y="50"/>
                        </a:lnTo>
                        <a:lnTo>
                          <a:pt x="4" y="53"/>
                        </a:lnTo>
                        <a:lnTo>
                          <a:pt x="4" y="56"/>
                        </a:lnTo>
                        <a:lnTo>
                          <a:pt x="6" y="59"/>
                        </a:lnTo>
                        <a:lnTo>
                          <a:pt x="9" y="63"/>
                        </a:lnTo>
                        <a:lnTo>
                          <a:pt x="11" y="65"/>
                        </a:lnTo>
                        <a:lnTo>
                          <a:pt x="13" y="67"/>
                        </a:lnTo>
                        <a:lnTo>
                          <a:pt x="17" y="70"/>
                        </a:lnTo>
                        <a:lnTo>
                          <a:pt x="21" y="71"/>
                        </a:lnTo>
                        <a:lnTo>
                          <a:pt x="24" y="73"/>
                        </a:lnTo>
                        <a:lnTo>
                          <a:pt x="27" y="73"/>
                        </a:lnTo>
                        <a:lnTo>
                          <a:pt x="31" y="76"/>
                        </a:lnTo>
                        <a:lnTo>
                          <a:pt x="35" y="76"/>
                        </a:lnTo>
                        <a:lnTo>
                          <a:pt x="40" y="7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92" name="Freeform 43"/>
                  <p:cNvSpPr>
                    <a:spLocks/>
                  </p:cNvSpPr>
                  <p:nvPr/>
                </p:nvSpPr>
                <p:spPr bwMode="auto">
                  <a:xfrm>
                    <a:off x="5588" y="1906"/>
                    <a:ext cx="26" cy="26"/>
                  </a:xfrm>
                  <a:custGeom>
                    <a:avLst/>
                    <a:gdLst>
                      <a:gd name="T0" fmla="*/ 2 w 78"/>
                      <a:gd name="T1" fmla="*/ 3 h 77"/>
                      <a:gd name="T2" fmla="*/ 2 w 78"/>
                      <a:gd name="T3" fmla="*/ 3 h 77"/>
                      <a:gd name="T4" fmla="*/ 2 w 78"/>
                      <a:gd name="T5" fmla="*/ 3 h 77"/>
                      <a:gd name="T6" fmla="*/ 2 w 78"/>
                      <a:gd name="T7" fmla="*/ 2 h 77"/>
                      <a:gd name="T8" fmla="*/ 2 w 78"/>
                      <a:gd name="T9" fmla="*/ 2 h 77"/>
                      <a:gd name="T10" fmla="*/ 3 w 78"/>
                      <a:gd name="T11" fmla="*/ 2 h 77"/>
                      <a:gd name="T12" fmla="*/ 3 w 78"/>
                      <a:gd name="T13" fmla="*/ 2 h 77"/>
                      <a:gd name="T14" fmla="*/ 3 w 78"/>
                      <a:gd name="T15" fmla="*/ 2 h 77"/>
                      <a:gd name="T16" fmla="*/ 3 w 78"/>
                      <a:gd name="T17" fmla="*/ 1 h 77"/>
                      <a:gd name="T18" fmla="*/ 3 w 78"/>
                      <a:gd name="T19" fmla="*/ 1 h 77"/>
                      <a:gd name="T20" fmla="*/ 3 w 78"/>
                      <a:gd name="T21" fmla="*/ 1 h 77"/>
                      <a:gd name="T22" fmla="*/ 2 w 78"/>
                      <a:gd name="T23" fmla="*/ 0 h 77"/>
                      <a:gd name="T24" fmla="*/ 2 w 78"/>
                      <a:gd name="T25" fmla="*/ 0 h 77"/>
                      <a:gd name="T26" fmla="*/ 2 w 78"/>
                      <a:gd name="T27" fmla="*/ 0 h 77"/>
                      <a:gd name="T28" fmla="*/ 2 w 78"/>
                      <a:gd name="T29" fmla="*/ 0 h 77"/>
                      <a:gd name="T30" fmla="*/ 2 w 78"/>
                      <a:gd name="T31" fmla="*/ 0 h 77"/>
                      <a:gd name="T32" fmla="*/ 1 w 78"/>
                      <a:gd name="T33" fmla="*/ 0 h 77"/>
                      <a:gd name="T34" fmla="*/ 1 w 78"/>
                      <a:gd name="T35" fmla="*/ 0 h 77"/>
                      <a:gd name="T36" fmla="*/ 1 w 78"/>
                      <a:gd name="T37" fmla="*/ 0 h 77"/>
                      <a:gd name="T38" fmla="*/ 0 w 78"/>
                      <a:gd name="T39" fmla="*/ 0 h 77"/>
                      <a:gd name="T40" fmla="*/ 0 w 78"/>
                      <a:gd name="T41" fmla="*/ 0 h 77"/>
                      <a:gd name="T42" fmla="*/ 0 w 78"/>
                      <a:gd name="T43" fmla="*/ 1 h 77"/>
                      <a:gd name="T44" fmla="*/ 0 w 78"/>
                      <a:gd name="T45" fmla="*/ 1 h 77"/>
                      <a:gd name="T46" fmla="*/ 0 w 78"/>
                      <a:gd name="T47" fmla="*/ 1 h 77"/>
                      <a:gd name="T48" fmla="*/ 0 w 78"/>
                      <a:gd name="T49" fmla="*/ 2 h 77"/>
                      <a:gd name="T50" fmla="*/ 0 w 78"/>
                      <a:gd name="T51" fmla="*/ 2 h 77"/>
                      <a:gd name="T52" fmla="*/ 0 w 78"/>
                      <a:gd name="T53" fmla="*/ 2 h 77"/>
                      <a:gd name="T54" fmla="*/ 0 w 78"/>
                      <a:gd name="T55" fmla="*/ 2 h 77"/>
                      <a:gd name="T56" fmla="*/ 0 w 78"/>
                      <a:gd name="T57" fmla="*/ 2 h 77"/>
                      <a:gd name="T58" fmla="*/ 1 w 78"/>
                      <a:gd name="T59" fmla="*/ 3 h 77"/>
                      <a:gd name="T60" fmla="*/ 1 w 78"/>
                      <a:gd name="T61" fmla="*/ 3 h 77"/>
                      <a:gd name="T62" fmla="*/ 1 w 78"/>
                      <a:gd name="T63" fmla="*/ 3 h 77"/>
                      <a:gd name="T64" fmla="*/ 1 w 78"/>
                      <a:gd name="T65" fmla="*/ 3 h 77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8"/>
                      <a:gd name="T100" fmla="*/ 0 h 77"/>
                      <a:gd name="T101" fmla="*/ 78 w 78"/>
                      <a:gd name="T102" fmla="*/ 77 h 77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8" h="77">
                        <a:moveTo>
                          <a:pt x="38" y="77"/>
                        </a:moveTo>
                        <a:lnTo>
                          <a:pt x="41" y="76"/>
                        </a:lnTo>
                        <a:lnTo>
                          <a:pt x="45" y="75"/>
                        </a:lnTo>
                        <a:lnTo>
                          <a:pt x="50" y="75"/>
                        </a:lnTo>
                        <a:lnTo>
                          <a:pt x="53" y="72"/>
                        </a:lnTo>
                        <a:lnTo>
                          <a:pt x="56" y="71"/>
                        </a:lnTo>
                        <a:lnTo>
                          <a:pt x="60" y="69"/>
                        </a:lnTo>
                        <a:lnTo>
                          <a:pt x="63" y="66"/>
                        </a:lnTo>
                        <a:lnTo>
                          <a:pt x="65" y="64"/>
                        </a:lnTo>
                        <a:lnTo>
                          <a:pt x="67" y="62"/>
                        </a:lnTo>
                        <a:lnTo>
                          <a:pt x="70" y="59"/>
                        </a:lnTo>
                        <a:lnTo>
                          <a:pt x="71" y="56"/>
                        </a:lnTo>
                        <a:lnTo>
                          <a:pt x="73" y="53"/>
                        </a:lnTo>
                        <a:lnTo>
                          <a:pt x="76" y="49"/>
                        </a:lnTo>
                        <a:lnTo>
                          <a:pt x="76" y="45"/>
                        </a:lnTo>
                        <a:lnTo>
                          <a:pt x="77" y="41"/>
                        </a:lnTo>
                        <a:lnTo>
                          <a:pt x="78" y="38"/>
                        </a:lnTo>
                        <a:lnTo>
                          <a:pt x="77" y="34"/>
                        </a:lnTo>
                        <a:lnTo>
                          <a:pt x="76" y="28"/>
                        </a:lnTo>
                        <a:lnTo>
                          <a:pt x="76" y="26"/>
                        </a:lnTo>
                        <a:lnTo>
                          <a:pt x="73" y="23"/>
                        </a:lnTo>
                        <a:lnTo>
                          <a:pt x="71" y="19"/>
                        </a:lnTo>
                        <a:lnTo>
                          <a:pt x="70" y="17"/>
                        </a:lnTo>
                        <a:lnTo>
                          <a:pt x="67" y="13"/>
                        </a:lnTo>
                        <a:lnTo>
                          <a:pt x="65" y="11"/>
                        </a:lnTo>
                        <a:lnTo>
                          <a:pt x="63" y="8"/>
                        </a:lnTo>
                        <a:lnTo>
                          <a:pt x="60" y="6"/>
                        </a:lnTo>
                        <a:lnTo>
                          <a:pt x="56" y="4"/>
                        </a:lnTo>
                        <a:lnTo>
                          <a:pt x="53" y="2"/>
                        </a:lnTo>
                        <a:lnTo>
                          <a:pt x="50" y="1"/>
                        </a:lnTo>
                        <a:lnTo>
                          <a:pt x="45" y="0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4" y="0"/>
                        </a:lnTo>
                        <a:lnTo>
                          <a:pt x="31" y="0"/>
                        </a:lnTo>
                        <a:lnTo>
                          <a:pt x="26" y="1"/>
                        </a:lnTo>
                        <a:lnTo>
                          <a:pt x="22" y="2"/>
                        </a:lnTo>
                        <a:lnTo>
                          <a:pt x="20" y="4"/>
                        </a:lnTo>
                        <a:lnTo>
                          <a:pt x="16" y="6"/>
                        </a:lnTo>
                        <a:lnTo>
                          <a:pt x="13" y="8"/>
                        </a:lnTo>
                        <a:lnTo>
                          <a:pt x="11" y="11"/>
                        </a:lnTo>
                        <a:lnTo>
                          <a:pt x="8" y="13"/>
                        </a:lnTo>
                        <a:lnTo>
                          <a:pt x="6" y="17"/>
                        </a:lnTo>
                        <a:lnTo>
                          <a:pt x="5" y="19"/>
                        </a:lnTo>
                        <a:lnTo>
                          <a:pt x="2" y="23"/>
                        </a:lnTo>
                        <a:lnTo>
                          <a:pt x="1" y="26"/>
                        </a:lnTo>
                        <a:lnTo>
                          <a:pt x="0" y="28"/>
                        </a:lnTo>
                        <a:lnTo>
                          <a:pt x="0" y="34"/>
                        </a:lnTo>
                        <a:lnTo>
                          <a:pt x="0" y="38"/>
                        </a:lnTo>
                        <a:lnTo>
                          <a:pt x="0" y="41"/>
                        </a:lnTo>
                        <a:lnTo>
                          <a:pt x="0" y="45"/>
                        </a:lnTo>
                        <a:lnTo>
                          <a:pt x="1" y="49"/>
                        </a:lnTo>
                        <a:lnTo>
                          <a:pt x="2" y="53"/>
                        </a:lnTo>
                        <a:lnTo>
                          <a:pt x="5" y="56"/>
                        </a:lnTo>
                        <a:lnTo>
                          <a:pt x="6" y="59"/>
                        </a:lnTo>
                        <a:lnTo>
                          <a:pt x="8" y="62"/>
                        </a:lnTo>
                        <a:lnTo>
                          <a:pt x="11" y="64"/>
                        </a:lnTo>
                        <a:lnTo>
                          <a:pt x="13" y="66"/>
                        </a:lnTo>
                        <a:lnTo>
                          <a:pt x="16" y="69"/>
                        </a:lnTo>
                        <a:lnTo>
                          <a:pt x="20" y="71"/>
                        </a:lnTo>
                        <a:lnTo>
                          <a:pt x="22" y="72"/>
                        </a:lnTo>
                        <a:lnTo>
                          <a:pt x="26" y="75"/>
                        </a:lnTo>
                        <a:lnTo>
                          <a:pt x="31" y="75"/>
                        </a:lnTo>
                        <a:lnTo>
                          <a:pt x="34" y="76"/>
                        </a:lnTo>
                        <a:lnTo>
                          <a:pt x="38" y="7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93" name="Freeform 44"/>
                  <p:cNvSpPr>
                    <a:spLocks/>
                  </p:cNvSpPr>
                  <p:nvPr/>
                </p:nvSpPr>
                <p:spPr bwMode="auto">
                  <a:xfrm>
                    <a:off x="5639" y="1907"/>
                    <a:ext cx="25" cy="25"/>
                  </a:xfrm>
                  <a:custGeom>
                    <a:avLst/>
                    <a:gdLst>
                      <a:gd name="T0" fmla="*/ 1 w 77"/>
                      <a:gd name="T1" fmla="*/ 3 h 77"/>
                      <a:gd name="T2" fmla="*/ 2 w 77"/>
                      <a:gd name="T3" fmla="*/ 3 h 77"/>
                      <a:gd name="T4" fmla="*/ 2 w 77"/>
                      <a:gd name="T5" fmla="*/ 3 h 77"/>
                      <a:gd name="T6" fmla="*/ 2 w 77"/>
                      <a:gd name="T7" fmla="*/ 2 h 77"/>
                      <a:gd name="T8" fmla="*/ 2 w 77"/>
                      <a:gd name="T9" fmla="*/ 2 h 77"/>
                      <a:gd name="T10" fmla="*/ 2 w 77"/>
                      <a:gd name="T11" fmla="*/ 2 h 77"/>
                      <a:gd name="T12" fmla="*/ 3 w 77"/>
                      <a:gd name="T13" fmla="*/ 2 h 77"/>
                      <a:gd name="T14" fmla="*/ 3 w 77"/>
                      <a:gd name="T15" fmla="*/ 2 h 77"/>
                      <a:gd name="T16" fmla="*/ 3 w 77"/>
                      <a:gd name="T17" fmla="*/ 1 h 77"/>
                      <a:gd name="T18" fmla="*/ 3 w 77"/>
                      <a:gd name="T19" fmla="*/ 1 h 77"/>
                      <a:gd name="T20" fmla="*/ 2 w 77"/>
                      <a:gd name="T21" fmla="*/ 1 h 77"/>
                      <a:gd name="T22" fmla="*/ 2 w 77"/>
                      <a:gd name="T23" fmla="*/ 0 h 77"/>
                      <a:gd name="T24" fmla="*/ 2 w 77"/>
                      <a:gd name="T25" fmla="*/ 0 h 77"/>
                      <a:gd name="T26" fmla="*/ 2 w 77"/>
                      <a:gd name="T27" fmla="*/ 0 h 77"/>
                      <a:gd name="T28" fmla="*/ 2 w 77"/>
                      <a:gd name="T29" fmla="*/ 0 h 77"/>
                      <a:gd name="T30" fmla="*/ 1 w 77"/>
                      <a:gd name="T31" fmla="*/ 0 h 77"/>
                      <a:gd name="T32" fmla="*/ 1 w 77"/>
                      <a:gd name="T33" fmla="*/ 0 h 77"/>
                      <a:gd name="T34" fmla="*/ 1 w 77"/>
                      <a:gd name="T35" fmla="*/ 0 h 77"/>
                      <a:gd name="T36" fmla="*/ 1 w 77"/>
                      <a:gd name="T37" fmla="*/ 0 h 77"/>
                      <a:gd name="T38" fmla="*/ 0 w 77"/>
                      <a:gd name="T39" fmla="*/ 0 h 77"/>
                      <a:gd name="T40" fmla="*/ 0 w 77"/>
                      <a:gd name="T41" fmla="*/ 0 h 77"/>
                      <a:gd name="T42" fmla="*/ 0 w 77"/>
                      <a:gd name="T43" fmla="*/ 1 h 77"/>
                      <a:gd name="T44" fmla="*/ 0 w 77"/>
                      <a:gd name="T45" fmla="*/ 1 h 77"/>
                      <a:gd name="T46" fmla="*/ 0 w 77"/>
                      <a:gd name="T47" fmla="*/ 1 h 77"/>
                      <a:gd name="T48" fmla="*/ 0 w 77"/>
                      <a:gd name="T49" fmla="*/ 2 h 77"/>
                      <a:gd name="T50" fmla="*/ 0 w 77"/>
                      <a:gd name="T51" fmla="*/ 2 h 77"/>
                      <a:gd name="T52" fmla="*/ 0 w 77"/>
                      <a:gd name="T53" fmla="*/ 2 h 77"/>
                      <a:gd name="T54" fmla="*/ 0 w 77"/>
                      <a:gd name="T55" fmla="*/ 2 h 77"/>
                      <a:gd name="T56" fmla="*/ 0 w 77"/>
                      <a:gd name="T57" fmla="*/ 2 h 77"/>
                      <a:gd name="T58" fmla="*/ 1 w 77"/>
                      <a:gd name="T59" fmla="*/ 3 h 77"/>
                      <a:gd name="T60" fmla="*/ 1 w 77"/>
                      <a:gd name="T61" fmla="*/ 3 h 77"/>
                      <a:gd name="T62" fmla="*/ 1 w 77"/>
                      <a:gd name="T63" fmla="*/ 3 h 77"/>
                      <a:gd name="T64" fmla="*/ 1 w 77"/>
                      <a:gd name="T65" fmla="*/ 3 h 77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7"/>
                      <a:gd name="T100" fmla="*/ 0 h 77"/>
                      <a:gd name="T101" fmla="*/ 77 w 77"/>
                      <a:gd name="T102" fmla="*/ 77 h 77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7" h="77">
                        <a:moveTo>
                          <a:pt x="38" y="77"/>
                        </a:moveTo>
                        <a:lnTo>
                          <a:pt x="41" y="77"/>
                        </a:lnTo>
                        <a:lnTo>
                          <a:pt x="45" y="76"/>
                        </a:lnTo>
                        <a:lnTo>
                          <a:pt x="48" y="75"/>
                        </a:lnTo>
                        <a:lnTo>
                          <a:pt x="53" y="75"/>
                        </a:lnTo>
                        <a:lnTo>
                          <a:pt x="56" y="73"/>
                        </a:lnTo>
                        <a:lnTo>
                          <a:pt x="59" y="70"/>
                        </a:lnTo>
                        <a:lnTo>
                          <a:pt x="61" y="67"/>
                        </a:lnTo>
                        <a:lnTo>
                          <a:pt x="65" y="66"/>
                        </a:lnTo>
                        <a:lnTo>
                          <a:pt x="67" y="62"/>
                        </a:lnTo>
                        <a:lnTo>
                          <a:pt x="70" y="60"/>
                        </a:lnTo>
                        <a:lnTo>
                          <a:pt x="71" y="57"/>
                        </a:lnTo>
                        <a:lnTo>
                          <a:pt x="73" y="53"/>
                        </a:lnTo>
                        <a:lnTo>
                          <a:pt x="74" y="50"/>
                        </a:lnTo>
                        <a:lnTo>
                          <a:pt x="76" y="45"/>
                        </a:lnTo>
                        <a:lnTo>
                          <a:pt x="76" y="42"/>
                        </a:lnTo>
                        <a:lnTo>
                          <a:pt x="77" y="38"/>
                        </a:lnTo>
                        <a:lnTo>
                          <a:pt x="76" y="35"/>
                        </a:lnTo>
                        <a:lnTo>
                          <a:pt x="76" y="30"/>
                        </a:lnTo>
                        <a:lnTo>
                          <a:pt x="74" y="26"/>
                        </a:lnTo>
                        <a:lnTo>
                          <a:pt x="73" y="23"/>
                        </a:lnTo>
                        <a:lnTo>
                          <a:pt x="71" y="19"/>
                        </a:lnTo>
                        <a:lnTo>
                          <a:pt x="70" y="17"/>
                        </a:lnTo>
                        <a:lnTo>
                          <a:pt x="67" y="13"/>
                        </a:lnTo>
                        <a:lnTo>
                          <a:pt x="65" y="11"/>
                        </a:lnTo>
                        <a:lnTo>
                          <a:pt x="61" y="9"/>
                        </a:lnTo>
                        <a:lnTo>
                          <a:pt x="59" y="6"/>
                        </a:lnTo>
                        <a:lnTo>
                          <a:pt x="56" y="4"/>
                        </a:lnTo>
                        <a:lnTo>
                          <a:pt x="53" y="3"/>
                        </a:lnTo>
                        <a:lnTo>
                          <a:pt x="48" y="2"/>
                        </a:lnTo>
                        <a:lnTo>
                          <a:pt x="45" y="0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3" y="0"/>
                        </a:lnTo>
                        <a:lnTo>
                          <a:pt x="31" y="0"/>
                        </a:lnTo>
                        <a:lnTo>
                          <a:pt x="26" y="2"/>
                        </a:lnTo>
                        <a:lnTo>
                          <a:pt x="22" y="3"/>
                        </a:lnTo>
                        <a:lnTo>
                          <a:pt x="19" y="4"/>
                        </a:lnTo>
                        <a:lnTo>
                          <a:pt x="15" y="6"/>
                        </a:lnTo>
                        <a:lnTo>
                          <a:pt x="13" y="9"/>
                        </a:lnTo>
                        <a:lnTo>
                          <a:pt x="10" y="11"/>
                        </a:lnTo>
                        <a:lnTo>
                          <a:pt x="7" y="13"/>
                        </a:lnTo>
                        <a:lnTo>
                          <a:pt x="4" y="17"/>
                        </a:lnTo>
                        <a:lnTo>
                          <a:pt x="3" y="19"/>
                        </a:lnTo>
                        <a:lnTo>
                          <a:pt x="2" y="23"/>
                        </a:lnTo>
                        <a:lnTo>
                          <a:pt x="0" y="26"/>
                        </a:lnTo>
                        <a:lnTo>
                          <a:pt x="0" y="30"/>
                        </a:lnTo>
                        <a:lnTo>
                          <a:pt x="0" y="35"/>
                        </a:lnTo>
                        <a:lnTo>
                          <a:pt x="0" y="38"/>
                        </a:lnTo>
                        <a:lnTo>
                          <a:pt x="0" y="42"/>
                        </a:lnTo>
                        <a:lnTo>
                          <a:pt x="0" y="45"/>
                        </a:lnTo>
                        <a:lnTo>
                          <a:pt x="0" y="50"/>
                        </a:lnTo>
                        <a:lnTo>
                          <a:pt x="2" y="53"/>
                        </a:lnTo>
                        <a:lnTo>
                          <a:pt x="3" y="57"/>
                        </a:lnTo>
                        <a:lnTo>
                          <a:pt x="4" y="60"/>
                        </a:lnTo>
                        <a:lnTo>
                          <a:pt x="7" y="62"/>
                        </a:lnTo>
                        <a:lnTo>
                          <a:pt x="10" y="66"/>
                        </a:lnTo>
                        <a:lnTo>
                          <a:pt x="13" y="67"/>
                        </a:lnTo>
                        <a:lnTo>
                          <a:pt x="15" y="70"/>
                        </a:lnTo>
                        <a:lnTo>
                          <a:pt x="19" y="73"/>
                        </a:lnTo>
                        <a:lnTo>
                          <a:pt x="22" y="75"/>
                        </a:lnTo>
                        <a:lnTo>
                          <a:pt x="26" y="75"/>
                        </a:lnTo>
                        <a:lnTo>
                          <a:pt x="31" y="76"/>
                        </a:lnTo>
                        <a:lnTo>
                          <a:pt x="33" y="77"/>
                        </a:lnTo>
                        <a:lnTo>
                          <a:pt x="38" y="7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94" name="Freeform 45"/>
                  <p:cNvSpPr>
                    <a:spLocks/>
                  </p:cNvSpPr>
                  <p:nvPr/>
                </p:nvSpPr>
                <p:spPr bwMode="auto">
                  <a:xfrm>
                    <a:off x="5491" y="1538"/>
                    <a:ext cx="19" cy="9"/>
                  </a:xfrm>
                  <a:custGeom>
                    <a:avLst/>
                    <a:gdLst>
                      <a:gd name="T0" fmla="*/ 2 w 56"/>
                      <a:gd name="T1" fmla="*/ 0 h 27"/>
                      <a:gd name="T2" fmla="*/ 2 w 56"/>
                      <a:gd name="T3" fmla="*/ 0 h 27"/>
                      <a:gd name="T4" fmla="*/ 2 w 56"/>
                      <a:gd name="T5" fmla="*/ 0 h 27"/>
                      <a:gd name="T6" fmla="*/ 2 w 56"/>
                      <a:gd name="T7" fmla="*/ 0 h 27"/>
                      <a:gd name="T8" fmla="*/ 2 w 56"/>
                      <a:gd name="T9" fmla="*/ 1 h 27"/>
                      <a:gd name="T10" fmla="*/ 2 w 56"/>
                      <a:gd name="T11" fmla="*/ 1 h 27"/>
                      <a:gd name="T12" fmla="*/ 2 w 56"/>
                      <a:gd name="T13" fmla="*/ 1 h 27"/>
                      <a:gd name="T14" fmla="*/ 2 w 56"/>
                      <a:gd name="T15" fmla="*/ 1 h 27"/>
                      <a:gd name="T16" fmla="*/ 2 w 56"/>
                      <a:gd name="T17" fmla="*/ 1 h 27"/>
                      <a:gd name="T18" fmla="*/ 2 w 56"/>
                      <a:gd name="T19" fmla="*/ 1 h 27"/>
                      <a:gd name="T20" fmla="*/ 2 w 56"/>
                      <a:gd name="T21" fmla="*/ 1 h 27"/>
                      <a:gd name="T22" fmla="*/ 2 w 56"/>
                      <a:gd name="T23" fmla="*/ 1 h 27"/>
                      <a:gd name="T24" fmla="*/ 2 w 56"/>
                      <a:gd name="T25" fmla="*/ 1 h 27"/>
                      <a:gd name="T26" fmla="*/ 1 w 56"/>
                      <a:gd name="T27" fmla="*/ 1 h 27"/>
                      <a:gd name="T28" fmla="*/ 1 w 56"/>
                      <a:gd name="T29" fmla="*/ 1 h 27"/>
                      <a:gd name="T30" fmla="*/ 1 w 56"/>
                      <a:gd name="T31" fmla="*/ 1 h 27"/>
                      <a:gd name="T32" fmla="*/ 1 w 56"/>
                      <a:gd name="T33" fmla="*/ 1 h 27"/>
                      <a:gd name="T34" fmla="*/ 1 w 56"/>
                      <a:gd name="T35" fmla="*/ 1 h 27"/>
                      <a:gd name="T36" fmla="*/ 1 w 56"/>
                      <a:gd name="T37" fmla="*/ 1 h 27"/>
                      <a:gd name="T38" fmla="*/ 1 w 56"/>
                      <a:gd name="T39" fmla="*/ 1 h 27"/>
                      <a:gd name="T40" fmla="*/ 0 w 56"/>
                      <a:gd name="T41" fmla="*/ 0 h 27"/>
                      <a:gd name="T42" fmla="*/ 0 w 56"/>
                      <a:gd name="T43" fmla="*/ 0 h 27"/>
                      <a:gd name="T44" fmla="*/ 0 w 56"/>
                      <a:gd name="T45" fmla="*/ 0 h 27"/>
                      <a:gd name="T46" fmla="*/ 0 w 56"/>
                      <a:gd name="T47" fmla="*/ 0 h 27"/>
                      <a:gd name="T48" fmla="*/ 0 w 56"/>
                      <a:gd name="T49" fmla="*/ 0 h 27"/>
                      <a:gd name="T50" fmla="*/ 0 w 56"/>
                      <a:gd name="T51" fmla="*/ 0 h 27"/>
                      <a:gd name="T52" fmla="*/ 0 w 56"/>
                      <a:gd name="T53" fmla="*/ 0 h 27"/>
                      <a:gd name="T54" fmla="*/ 0 w 56"/>
                      <a:gd name="T55" fmla="*/ 0 h 27"/>
                      <a:gd name="T56" fmla="*/ 0 w 56"/>
                      <a:gd name="T57" fmla="*/ 0 h 27"/>
                      <a:gd name="T58" fmla="*/ 1 w 56"/>
                      <a:gd name="T59" fmla="*/ 0 h 27"/>
                      <a:gd name="T60" fmla="*/ 1 w 56"/>
                      <a:gd name="T61" fmla="*/ 0 h 27"/>
                      <a:gd name="T62" fmla="*/ 1 w 56"/>
                      <a:gd name="T63" fmla="*/ 0 h 27"/>
                      <a:gd name="T64" fmla="*/ 1 w 56"/>
                      <a:gd name="T65" fmla="*/ 0 h 27"/>
                      <a:gd name="T66" fmla="*/ 1 w 56"/>
                      <a:gd name="T67" fmla="*/ 0 h 27"/>
                      <a:gd name="T68" fmla="*/ 1 w 56"/>
                      <a:gd name="T69" fmla="*/ 0 h 27"/>
                      <a:gd name="T70" fmla="*/ 1 w 56"/>
                      <a:gd name="T71" fmla="*/ 0 h 27"/>
                      <a:gd name="T72" fmla="*/ 2 w 56"/>
                      <a:gd name="T73" fmla="*/ 0 h 27"/>
                      <a:gd name="T74" fmla="*/ 2 w 56"/>
                      <a:gd name="T75" fmla="*/ 0 h 27"/>
                      <a:gd name="T76" fmla="*/ 2 w 56"/>
                      <a:gd name="T77" fmla="*/ 0 h 27"/>
                      <a:gd name="T78" fmla="*/ 2 w 56"/>
                      <a:gd name="T79" fmla="*/ 0 h 27"/>
                      <a:gd name="T80" fmla="*/ 2 w 56"/>
                      <a:gd name="T81" fmla="*/ 0 h 27"/>
                      <a:gd name="T82" fmla="*/ 2 w 56"/>
                      <a:gd name="T83" fmla="*/ 0 h 27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w 56"/>
                      <a:gd name="T127" fmla="*/ 0 h 27"/>
                      <a:gd name="T128" fmla="*/ 56 w 56"/>
                      <a:gd name="T129" fmla="*/ 27 h 27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T126" t="T127" r="T128" b="T129"/>
                    <a:pathLst>
                      <a:path w="56" h="27">
                        <a:moveTo>
                          <a:pt x="51" y="0"/>
                        </a:moveTo>
                        <a:lnTo>
                          <a:pt x="51" y="4"/>
                        </a:lnTo>
                        <a:lnTo>
                          <a:pt x="51" y="8"/>
                        </a:lnTo>
                        <a:lnTo>
                          <a:pt x="51" y="12"/>
                        </a:lnTo>
                        <a:lnTo>
                          <a:pt x="53" y="15"/>
                        </a:lnTo>
                        <a:lnTo>
                          <a:pt x="53" y="19"/>
                        </a:lnTo>
                        <a:lnTo>
                          <a:pt x="54" y="22"/>
                        </a:lnTo>
                        <a:lnTo>
                          <a:pt x="55" y="25"/>
                        </a:lnTo>
                        <a:lnTo>
                          <a:pt x="56" y="27"/>
                        </a:lnTo>
                        <a:lnTo>
                          <a:pt x="51" y="27"/>
                        </a:lnTo>
                        <a:lnTo>
                          <a:pt x="48" y="27"/>
                        </a:lnTo>
                        <a:lnTo>
                          <a:pt x="44" y="27"/>
                        </a:lnTo>
                        <a:lnTo>
                          <a:pt x="41" y="27"/>
                        </a:lnTo>
                        <a:lnTo>
                          <a:pt x="37" y="26"/>
                        </a:lnTo>
                        <a:lnTo>
                          <a:pt x="34" y="25"/>
                        </a:lnTo>
                        <a:lnTo>
                          <a:pt x="29" y="23"/>
                        </a:lnTo>
                        <a:lnTo>
                          <a:pt x="26" y="22"/>
                        </a:lnTo>
                        <a:lnTo>
                          <a:pt x="23" y="20"/>
                        </a:lnTo>
                        <a:lnTo>
                          <a:pt x="19" y="18"/>
                        </a:lnTo>
                        <a:lnTo>
                          <a:pt x="16" y="14"/>
                        </a:lnTo>
                        <a:lnTo>
                          <a:pt x="13" y="12"/>
                        </a:lnTo>
                        <a:lnTo>
                          <a:pt x="9" y="9"/>
                        </a:lnTo>
                        <a:lnTo>
                          <a:pt x="6" y="7"/>
                        </a:lnTo>
                        <a:lnTo>
                          <a:pt x="3" y="4"/>
                        </a:lnTo>
                        <a:lnTo>
                          <a:pt x="0" y="2"/>
                        </a:lnTo>
                        <a:lnTo>
                          <a:pt x="3" y="1"/>
                        </a:lnTo>
                        <a:lnTo>
                          <a:pt x="6" y="1"/>
                        </a:lnTo>
                        <a:lnTo>
                          <a:pt x="9" y="1"/>
                        </a:lnTo>
                        <a:lnTo>
                          <a:pt x="13" y="1"/>
                        </a:lnTo>
                        <a:lnTo>
                          <a:pt x="16" y="1"/>
                        </a:lnTo>
                        <a:lnTo>
                          <a:pt x="19" y="1"/>
                        </a:lnTo>
                        <a:lnTo>
                          <a:pt x="23" y="1"/>
                        </a:lnTo>
                        <a:lnTo>
                          <a:pt x="26" y="1"/>
                        </a:lnTo>
                        <a:lnTo>
                          <a:pt x="29" y="0"/>
                        </a:lnTo>
                        <a:lnTo>
                          <a:pt x="31" y="0"/>
                        </a:lnTo>
                        <a:lnTo>
                          <a:pt x="35" y="0"/>
                        </a:lnTo>
                        <a:lnTo>
                          <a:pt x="40" y="0"/>
                        </a:lnTo>
                        <a:lnTo>
                          <a:pt x="42" y="0"/>
                        </a:lnTo>
                        <a:lnTo>
                          <a:pt x="44" y="0"/>
                        </a:lnTo>
                        <a:lnTo>
                          <a:pt x="48" y="0"/>
                        </a:lnTo>
                        <a:lnTo>
                          <a:pt x="51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95" name="Freeform 46"/>
                  <p:cNvSpPr>
                    <a:spLocks/>
                  </p:cNvSpPr>
                  <p:nvPr/>
                </p:nvSpPr>
                <p:spPr bwMode="auto">
                  <a:xfrm>
                    <a:off x="5354" y="1538"/>
                    <a:ext cx="326" cy="47"/>
                  </a:xfrm>
                  <a:custGeom>
                    <a:avLst/>
                    <a:gdLst>
                      <a:gd name="T0" fmla="*/ 31 w 976"/>
                      <a:gd name="T1" fmla="*/ 1 h 139"/>
                      <a:gd name="T2" fmla="*/ 30 w 976"/>
                      <a:gd name="T3" fmla="*/ 1 h 139"/>
                      <a:gd name="T4" fmla="*/ 28 w 976"/>
                      <a:gd name="T5" fmla="*/ 1 h 139"/>
                      <a:gd name="T6" fmla="*/ 27 w 976"/>
                      <a:gd name="T7" fmla="*/ 1 h 139"/>
                      <a:gd name="T8" fmla="*/ 26 w 976"/>
                      <a:gd name="T9" fmla="*/ 2 h 139"/>
                      <a:gd name="T10" fmla="*/ 25 w 976"/>
                      <a:gd name="T11" fmla="*/ 1 h 139"/>
                      <a:gd name="T12" fmla="*/ 24 w 976"/>
                      <a:gd name="T13" fmla="*/ 1 h 139"/>
                      <a:gd name="T14" fmla="*/ 24 w 976"/>
                      <a:gd name="T15" fmla="*/ 3 h 139"/>
                      <a:gd name="T16" fmla="*/ 25 w 976"/>
                      <a:gd name="T17" fmla="*/ 3 h 139"/>
                      <a:gd name="T18" fmla="*/ 26 w 976"/>
                      <a:gd name="T19" fmla="*/ 2 h 139"/>
                      <a:gd name="T20" fmla="*/ 28 w 976"/>
                      <a:gd name="T21" fmla="*/ 2 h 139"/>
                      <a:gd name="T22" fmla="*/ 29 w 976"/>
                      <a:gd name="T23" fmla="*/ 2 h 139"/>
                      <a:gd name="T24" fmla="*/ 30 w 976"/>
                      <a:gd name="T25" fmla="*/ 3 h 139"/>
                      <a:gd name="T26" fmla="*/ 31 w 976"/>
                      <a:gd name="T27" fmla="*/ 3 h 139"/>
                      <a:gd name="T28" fmla="*/ 33 w 976"/>
                      <a:gd name="T29" fmla="*/ 2 h 139"/>
                      <a:gd name="T30" fmla="*/ 32 w 976"/>
                      <a:gd name="T31" fmla="*/ 2 h 139"/>
                      <a:gd name="T32" fmla="*/ 31 w 976"/>
                      <a:gd name="T33" fmla="*/ 2 h 139"/>
                      <a:gd name="T34" fmla="*/ 31 w 976"/>
                      <a:gd name="T35" fmla="*/ 1 h 139"/>
                      <a:gd name="T36" fmla="*/ 32 w 976"/>
                      <a:gd name="T37" fmla="*/ 0 h 139"/>
                      <a:gd name="T38" fmla="*/ 33 w 976"/>
                      <a:gd name="T39" fmla="*/ 1 h 139"/>
                      <a:gd name="T40" fmla="*/ 35 w 976"/>
                      <a:gd name="T41" fmla="*/ 1 h 139"/>
                      <a:gd name="T42" fmla="*/ 36 w 976"/>
                      <a:gd name="T43" fmla="*/ 1 h 139"/>
                      <a:gd name="T44" fmla="*/ 28 w 976"/>
                      <a:gd name="T45" fmla="*/ 4 h 139"/>
                      <a:gd name="T46" fmla="*/ 23 w 976"/>
                      <a:gd name="T47" fmla="*/ 3 h 139"/>
                      <a:gd name="T48" fmla="*/ 18 w 976"/>
                      <a:gd name="T49" fmla="*/ 3 h 139"/>
                      <a:gd name="T50" fmla="*/ 14 w 976"/>
                      <a:gd name="T51" fmla="*/ 3 h 139"/>
                      <a:gd name="T52" fmla="*/ 9 w 976"/>
                      <a:gd name="T53" fmla="*/ 4 h 139"/>
                      <a:gd name="T54" fmla="*/ 5 w 976"/>
                      <a:gd name="T55" fmla="*/ 4 h 139"/>
                      <a:gd name="T56" fmla="*/ 0 w 976"/>
                      <a:gd name="T57" fmla="*/ 2 h 139"/>
                      <a:gd name="T58" fmla="*/ 1 w 976"/>
                      <a:gd name="T59" fmla="*/ 2 h 139"/>
                      <a:gd name="T60" fmla="*/ 2 w 976"/>
                      <a:gd name="T61" fmla="*/ 1 h 139"/>
                      <a:gd name="T62" fmla="*/ 3 w 976"/>
                      <a:gd name="T63" fmla="*/ 1 h 139"/>
                      <a:gd name="T64" fmla="*/ 4 w 976"/>
                      <a:gd name="T65" fmla="*/ 1 h 139"/>
                      <a:gd name="T66" fmla="*/ 5 w 976"/>
                      <a:gd name="T67" fmla="*/ 1 h 139"/>
                      <a:gd name="T68" fmla="*/ 6 w 976"/>
                      <a:gd name="T69" fmla="*/ 1 h 139"/>
                      <a:gd name="T70" fmla="*/ 7 w 976"/>
                      <a:gd name="T71" fmla="*/ 2 h 139"/>
                      <a:gd name="T72" fmla="*/ 8 w 976"/>
                      <a:gd name="T73" fmla="*/ 1 h 139"/>
                      <a:gd name="T74" fmla="*/ 9 w 976"/>
                      <a:gd name="T75" fmla="*/ 1 h 139"/>
                      <a:gd name="T76" fmla="*/ 10 w 976"/>
                      <a:gd name="T77" fmla="*/ 2 h 139"/>
                      <a:gd name="T78" fmla="*/ 12 w 976"/>
                      <a:gd name="T79" fmla="*/ 3 h 139"/>
                      <a:gd name="T80" fmla="*/ 12 w 976"/>
                      <a:gd name="T81" fmla="*/ 2 h 139"/>
                      <a:gd name="T82" fmla="*/ 11 w 976"/>
                      <a:gd name="T83" fmla="*/ 0 h 139"/>
                      <a:gd name="T84" fmla="*/ 12 w 976"/>
                      <a:gd name="T85" fmla="*/ 0 h 139"/>
                      <a:gd name="T86" fmla="*/ 13 w 976"/>
                      <a:gd name="T87" fmla="*/ 0 h 139"/>
                      <a:gd name="T88" fmla="*/ 14 w 976"/>
                      <a:gd name="T89" fmla="*/ 1 h 139"/>
                      <a:gd name="T90" fmla="*/ 15 w 976"/>
                      <a:gd name="T91" fmla="*/ 2 h 139"/>
                      <a:gd name="T92" fmla="*/ 16 w 976"/>
                      <a:gd name="T93" fmla="*/ 2 h 139"/>
                      <a:gd name="T94" fmla="*/ 17 w 976"/>
                      <a:gd name="T95" fmla="*/ 2 h 139"/>
                      <a:gd name="T96" fmla="*/ 19 w 976"/>
                      <a:gd name="T97" fmla="*/ 1 h 139"/>
                      <a:gd name="T98" fmla="*/ 20 w 976"/>
                      <a:gd name="T99" fmla="*/ 0 h 139"/>
                      <a:gd name="T100" fmla="*/ 19 w 976"/>
                      <a:gd name="T101" fmla="*/ 1 h 139"/>
                      <a:gd name="T102" fmla="*/ 20 w 976"/>
                      <a:gd name="T103" fmla="*/ 2 h 139"/>
                      <a:gd name="T104" fmla="*/ 21 w 976"/>
                      <a:gd name="T105" fmla="*/ 3 h 139"/>
                      <a:gd name="T106" fmla="*/ 22 w 976"/>
                      <a:gd name="T107" fmla="*/ 2 h 139"/>
                      <a:gd name="T108" fmla="*/ 22 w 976"/>
                      <a:gd name="T109" fmla="*/ 1 h 139"/>
                      <a:gd name="T110" fmla="*/ 21 w 976"/>
                      <a:gd name="T111" fmla="*/ 0 h 139"/>
                      <a:gd name="T112" fmla="*/ 21 w 976"/>
                      <a:gd name="T113" fmla="*/ 0 h 139"/>
                      <a:gd name="T114" fmla="*/ 23 w 976"/>
                      <a:gd name="T115" fmla="*/ 0 h 139"/>
                      <a:gd name="T116" fmla="*/ 24 w 976"/>
                      <a:gd name="T117" fmla="*/ 0 h 139"/>
                      <a:gd name="T118" fmla="*/ 26 w 976"/>
                      <a:gd name="T119" fmla="*/ 0 h 139"/>
                      <a:gd name="T120" fmla="*/ 28 w 976"/>
                      <a:gd name="T121" fmla="*/ 0 h 139"/>
                      <a:gd name="T122" fmla="*/ 29 w 976"/>
                      <a:gd name="T123" fmla="*/ 0 h 139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w 976"/>
                      <a:gd name="T187" fmla="*/ 0 h 139"/>
                      <a:gd name="T188" fmla="*/ 976 w 976"/>
                      <a:gd name="T189" fmla="*/ 139 h 139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T186" t="T187" r="T188" b="T189"/>
                    <a:pathLst>
                      <a:path w="976" h="139">
                        <a:moveTo>
                          <a:pt x="811" y="11"/>
                        </a:moveTo>
                        <a:lnTo>
                          <a:pt x="812" y="11"/>
                        </a:lnTo>
                        <a:lnTo>
                          <a:pt x="816" y="11"/>
                        </a:lnTo>
                        <a:lnTo>
                          <a:pt x="818" y="11"/>
                        </a:lnTo>
                        <a:lnTo>
                          <a:pt x="822" y="12"/>
                        </a:lnTo>
                        <a:lnTo>
                          <a:pt x="824" y="12"/>
                        </a:lnTo>
                        <a:lnTo>
                          <a:pt x="829" y="12"/>
                        </a:lnTo>
                        <a:lnTo>
                          <a:pt x="827" y="13"/>
                        </a:lnTo>
                        <a:lnTo>
                          <a:pt x="824" y="14"/>
                        </a:lnTo>
                        <a:lnTo>
                          <a:pt x="821" y="16"/>
                        </a:lnTo>
                        <a:lnTo>
                          <a:pt x="818" y="18"/>
                        </a:lnTo>
                        <a:lnTo>
                          <a:pt x="816" y="18"/>
                        </a:lnTo>
                        <a:lnTo>
                          <a:pt x="812" y="20"/>
                        </a:lnTo>
                        <a:lnTo>
                          <a:pt x="810" y="21"/>
                        </a:lnTo>
                        <a:lnTo>
                          <a:pt x="808" y="23"/>
                        </a:lnTo>
                        <a:lnTo>
                          <a:pt x="804" y="24"/>
                        </a:lnTo>
                        <a:lnTo>
                          <a:pt x="802" y="25"/>
                        </a:lnTo>
                        <a:lnTo>
                          <a:pt x="798" y="26"/>
                        </a:lnTo>
                        <a:lnTo>
                          <a:pt x="795" y="27"/>
                        </a:lnTo>
                        <a:lnTo>
                          <a:pt x="792" y="29"/>
                        </a:lnTo>
                        <a:lnTo>
                          <a:pt x="790" y="30"/>
                        </a:lnTo>
                        <a:lnTo>
                          <a:pt x="785" y="31"/>
                        </a:lnTo>
                        <a:lnTo>
                          <a:pt x="783" y="32"/>
                        </a:lnTo>
                        <a:lnTo>
                          <a:pt x="779" y="33"/>
                        </a:lnTo>
                        <a:lnTo>
                          <a:pt x="777" y="33"/>
                        </a:lnTo>
                        <a:lnTo>
                          <a:pt x="772" y="35"/>
                        </a:lnTo>
                        <a:lnTo>
                          <a:pt x="770" y="36"/>
                        </a:lnTo>
                        <a:lnTo>
                          <a:pt x="766" y="36"/>
                        </a:lnTo>
                        <a:lnTo>
                          <a:pt x="764" y="36"/>
                        </a:lnTo>
                        <a:lnTo>
                          <a:pt x="761" y="36"/>
                        </a:lnTo>
                        <a:lnTo>
                          <a:pt x="758" y="36"/>
                        </a:lnTo>
                        <a:lnTo>
                          <a:pt x="755" y="35"/>
                        </a:lnTo>
                        <a:lnTo>
                          <a:pt x="752" y="33"/>
                        </a:lnTo>
                        <a:lnTo>
                          <a:pt x="750" y="32"/>
                        </a:lnTo>
                        <a:lnTo>
                          <a:pt x="748" y="31"/>
                        </a:lnTo>
                        <a:lnTo>
                          <a:pt x="746" y="29"/>
                        </a:lnTo>
                        <a:lnTo>
                          <a:pt x="744" y="26"/>
                        </a:lnTo>
                        <a:lnTo>
                          <a:pt x="741" y="24"/>
                        </a:lnTo>
                        <a:lnTo>
                          <a:pt x="740" y="21"/>
                        </a:lnTo>
                        <a:lnTo>
                          <a:pt x="735" y="24"/>
                        </a:lnTo>
                        <a:lnTo>
                          <a:pt x="732" y="25"/>
                        </a:lnTo>
                        <a:lnTo>
                          <a:pt x="727" y="27"/>
                        </a:lnTo>
                        <a:lnTo>
                          <a:pt x="723" y="30"/>
                        </a:lnTo>
                        <a:lnTo>
                          <a:pt x="721" y="32"/>
                        </a:lnTo>
                        <a:lnTo>
                          <a:pt x="719" y="33"/>
                        </a:lnTo>
                        <a:lnTo>
                          <a:pt x="716" y="36"/>
                        </a:lnTo>
                        <a:lnTo>
                          <a:pt x="715" y="38"/>
                        </a:lnTo>
                        <a:lnTo>
                          <a:pt x="712" y="40"/>
                        </a:lnTo>
                        <a:lnTo>
                          <a:pt x="710" y="43"/>
                        </a:lnTo>
                        <a:lnTo>
                          <a:pt x="708" y="45"/>
                        </a:lnTo>
                        <a:lnTo>
                          <a:pt x="707" y="46"/>
                        </a:lnTo>
                        <a:lnTo>
                          <a:pt x="704" y="46"/>
                        </a:lnTo>
                        <a:lnTo>
                          <a:pt x="702" y="46"/>
                        </a:lnTo>
                        <a:lnTo>
                          <a:pt x="698" y="44"/>
                        </a:lnTo>
                        <a:lnTo>
                          <a:pt x="695" y="42"/>
                        </a:lnTo>
                        <a:lnTo>
                          <a:pt x="691" y="39"/>
                        </a:lnTo>
                        <a:lnTo>
                          <a:pt x="688" y="38"/>
                        </a:lnTo>
                        <a:lnTo>
                          <a:pt x="684" y="36"/>
                        </a:lnTo>
                        <a:lnTo>
                          <a:pt x="681" y="32"/>
                        </a:lnTo>
                        <a:lnTo>
                          <a:pt x="678" y="31"/>
                        </a:lnTo>
                        <a:lnTo>
                          <a:pt x="676" y="30"/>
                        </a:lnTo>
                        <a:lnTo>
                          <a:pt x="672" y="27"/>
                        </a:lnTo>
                        <a:lnTo>
                          <a:pt x="670" y="26"/>
                        </a:lnTo>
                        <a:lnTo>
                          <a:pt x="666" y="24"/>
                        </a:lnTo>
                        <a:lnTo>
                          <a:pt x="664" y="23"/>
                        </a:lnTo>
                        <a:lnTo>
                          <a:pt x="661" y="20"/>
                        </a:lnTo>
                        <a:lnTo>
                          <a:pt x="658" y="18"/>
                        </a:lnTo>
                        <a:lnTo>
                          <a:pt x="656" y="23"/>
                        </a:lnTo>
                        <a:lnTo>
                          <a:pt x="653" y="29"/>
                        </a:lnTo>
                        <a:lnTo>
                          <a:pt x="652" y="32"/>
                        </a:lnTo>
                        <a:lnTo>
                          <a:pt x="650" y="38"/>
                        </a:lnTo>
                        <a:lnTo>
                          <a:pt x="650" y="42"/>
                        </a:lnTo>
                        <a:lnTo>
                          <a:pt x="649" y="45"/>
                        </a:lnTo>
                        <a:lnTo>
                          <a:pt x="647" y="49"/>
                        </a:lnTo>
                        <a:lnTo>
                          <a:pt x="647" y="52"/>
                        </a:lnTo>
                        <a:lnTo>
                          <a:pt x="647" y="55"/>
                        </a:lnTo>
                        <a:lnTo>
                          <a:pt x="647" y="58"/>
                        </a:lnTo>
                        <a:lnTo>
                          <a:pt x="647" y="61"/>
                        </a:lnTo>
                        <a:lnTo>
                          <a:pt x="650" y="63"/>
                        </a:lnTo>
                        <a:lnTo>
                          <a:pt x="650" y="67"/>
                        </a:lnTo>
                        <a:lnTo>
                          <a:pt x="653" y="70"/>
                        </a:lnTo>
                        <a:lnTo>
                          <a:pt x="657" y="71"/>
                        </a:lnTo>
                        <a:lnTo>
                          <a:pt x="661" y="74"/>
                        </a:lnTo>
                        <a:lnTo>
                          <a:pt x="664" y="74"/>
                        </a:lnTo>
                        <a:lnTo>
                          <a:pt x="669" y="74"/>
                        </a:lnTo>
                        <a:lnTo>
                          <a:pt x="671" y="74"/>
                        </a:lnTo>
                        <a:lnTo>
                          <a:pt x="674" y="74"/>
                        </a:lnTo>
                        <a:lnTo>
                          <a:pt x="677" y="74"/>
                        </a:lnTo>
                        <a:lnTo>
                          <a:pt x="681" y="74"/>
                        </a:lnTo>
                        <a:lnTo>
                          <a:pt x="683" y="73"/>
                        </a:lnTo>
                        <a:lnTo>
                          <a:pt x="685" y="73"/>
                        </a:lnTo>
                        <a:lnTo>
                          <a:pt x="688" y="71"/>
                        </a:lnTo>
                        <a:lnTo>
                          <a:pt x="691" y="71"/>
                        </a:lnTo>
                        <a:lnTo>
                          <a:pt x="695" y="70"/>
                        </a:lnTo>
                        <a:lnTo>
                          <a:pt x="697" y="69"/>
                        </a:lnTo>
                        <a:lnTo>
                          <a:pt x="701" y="68"/>
                        </a:lnTo>
                        <a:lnTo>
                          <a:pt x="704" y="67"/>
                        </a:lnTo>
                        <a:lnTo>
                          <a:pt x="707" y="65"/>
                        </a:lnTo>
                        <a:lnTo>
                          <a:pt x="710" y="65"/>
                        </a:lnTo>
                        <a:lnTo>
                          <a:pt x="714" y="64"/>
                        </a:lnTo>
                        <a:lnTo>
                          <a:pt x="717" y="63"/>
                        </a:lnTo>
                        <a:lnTo>
                          <a:pt x="720" y="62"/>
                        </a:lnTo>
                        <a:lnTo>
                          <a:pt x="723" y="61"/>
                        </a:lnTo>
                        <a:lnTo>
                          <a:pt x="726" y="59"/>
                        </a:lnTo>
                        <a:lnTo>
                          <a:pt x="729" y="58"/>
                        </a:lnTo>
                        <a:lnTo>
                          <a:pt x="733" y="58"/>
                        </a:lnTo>
                        <a:lnTo>
                          <a:pt x="736" y="57"/>
                        </a:lnTo>
                        <a:lnTo>
                          <a:pt x="739" y="56"/>
                        </a:lnTo>
                        <a:lnTo>
                          <a:pt x="741" y="56"/>
                        </a:lnTo>
                        <a:lnTo>
                          <a:pt x="744" y="55"/>
                        </a:lnTo>
                        <a:lnTo>
                          <a:pt x="747" y="55"/>
                        </a:lnTo>
                        <a:lnTo>
                          <a:pt x="751" y="54"/>
                        </a:lnTo>
                        <a:lnTo>
                          <a:pt x="753" y="54"/>
                        </a:lnTo>
                        <a:lnTo>
                          <a:pt x="758" y="52"/>
                        </a:lnTo>
                        <a:lnTo>
                          <a:pt x="763" y="54"/>
                        </a:lnTo>
                        <a:lnTo>
                          <a:pt x="766" y="54"/>
                        </a:lnTo>
                        <a:lnTo>
                          <a:pt x="770" y="55"/>
                        </a:lnTo>
                        <a:lnTo>
                          <a:pt x="772" y="56"/>
                        </a:lnTo>
                        <a:lnTo>
                          <a:pt x="774" y="59"/>
                        </a:lnTo>
                        <a:lnTo>
                          <a:pt x="774" y="63"/>
                        </a:lnTo>
                        <a:lnTo>
                          <a:pt x="777" y="65"/>
                        </a:lnTo>
                        <a:lnTo>
                          <a:pt x="777" y="68"/>
                        </a:lnTo>
                        <a:lnTo>
                          <a:pt x="779" y="71"/>
                        </a:lnTo>
                        <a:lnTo>
                          <a:pt x="780" y="74"/>
                        </a:lnTo>
                        <a:lnTo>
                          <a:pt x="782" y="77"/>
                        </a:lnTo>
                        <a:lnTo>
                          <a:pt x="784" y="80"/>
                        </a:lnTo>
                        <a:lnTo>
                          <a:pt x="786" y="82"/>
                        </a:lnTo>
                        <a:lnTo>
                          <a:pt x="790" y="83"/>
                        </a:lnTo>
                        <a:lnTo>
                          <a:pt x="792" y="86"/>
                        </a:lnTo>
                        <a:lnTo>
                          <a:pt x="795" y="87"/>
                        </a:lnTo>
                        <a:lnTo>
                          <a:pt x="798" y="88"/>
                        </a:lnTo>
                        <a:lnTo>
                          <a:pt x="801" y="88"/>
                        </a:lnTo>
                        <a:lnTo>
                          <a:pt x="804" y="90"/>
                        </a:lnTo>
                        <a:lnTo>
                          <a:pt x="808" y="90"/>
                        </a:lnTo>
                        <a:lnTo>
                          <a:pt x="812" y="92"/>
                        </a:lnTo>
                        <a:lnTo>
                          <a:pt x="816" y="92"/>
                        </a:lnTo>
                        <a:lnTo>
                          <a:pt x="820" y="92"/>
                        </a:lnTo>
                        <a:lnTo>
                          <a:pt x="823" y="90"/>
                        </a:lnTo>
                        <a:lnTo>
                          <a:pt x="828" y="89"/>
                        </a:lnTo>
                        <a:lnTo>
                          <a:pt x="831" y="88"/>
                        </a:lnTo>
                        <a:lnTo>
                          <a:pt x="836" y="86"/>
                        </a:lnTo>
                        <a:lnTo>
                          <a:pt x="840" y="83"/>
                        </a:lnTo>
                        <a:lnTo>
                          <a:pt x="846" y="82"/>
                        </a:lnTo>
                        <a:lnTo>
                          <a:pt x="849" y="78"/>
                        </a:lnTo>
                        <a:lnTo>
                          <a:pt x="853" y="76"/>
                        </a:lnTo>
                        <a:lnTo>
                          <a:pt x="857" y="71"/>
                        </a:lnTo>
                        <a:lnTo>
                          <a:pt x="862" y="68"/>
                        </a:lnTo>
                        <a:lnTo>
                          <a:pt x="867" y="63"/>
                        </a:lnTo>
                        <a:lnTo>
                          <a:pt x="871" y="58"/>
                        </a:lnTo>
                        <a:lnTo>
                          <a:pt x="873" y="56"/>
                        </a:lnTo>
                        <a:lnTo>
                          <a:pt x="875" y="54"/>
                        </a:lnTo>
                        <a:lnTo>
                          <a:pt x="878" y="50"/>
                        </a:lnTo>
                        <a:lnTo>
                          <a:pt x="880" y="48"/>
                        </a:lnTo>
                        <a:lnTo>
                          <a:pt x="878" y="45"/>
                        </a:lnTo>
                        <a:lnTo>
                          <a:pt x="875" y="44"/>
                        </a:lnTo>
                        <a:lnTo>
                          <a:pt x="873" y="43"/>
                        </a:lnTo>
                        <a:lnTo>
                          <a:pt x="868" y="43"/>
                        </a:lnTo>
                        <a:lnTo>
                          <a:pt x="865" y="43"/>
                        </a:lnTo>
                        <a:lnTo>
                          <a:pt x="860" y="43"/>
                        </a:lnTo>
                        <a:lnTo>
                          <a:pt x="855" y="43"/>
                        </a:lnTo>
                        <a:lnTo>
                          <a:pt x="850" y="43"/>
                        </a:lnTo>
                        <a:lnTo>
                          <a:pt x="847" y="43"/>
                        </a:lnTo>
                        <a:lnTo>
                          <a:pt x="844" y="43"/>
                        </a:lnTo>
                        <a:lnTo>
                          <a:pt x="842" y="43"/>
                        </a:lnTo>
                        <a:lnTo>
                          <a:pt x="840" y="44"/>
                        </a:lnTo>
                        <a:lnTo>
                          <a:pt x="835" y="44"/>
                        </a:lnTo>
                        <a:lnTo>
                          <a:pt x="830" y="44"/>
                        </a:lnTo>
                        <a:lnTo>
                          <a:pt x="825" y="43"/>
                        </a:lnTo>
                        <a:lnTo>
                          <a:pt x="823" y="43"/>
                        </a:lnTo>
                        <a:lnTo>
                          <a:pt x="820" y="40"/>
                        </a:lnTo>
                        <a:lnTo>
                          <a:pt x="820" y="39"/>
                        </a:lnTo>
                        <a:lnTo>
                          <a:pt x="821" y="37"/>
                        </a:lnTo>
                        <a:lnTo>
                          <a:pt x="822" y="33"/>
                        </a:lnTo>
                        <a:lnTo>
                          <a:pt x="824" y="31"/>
                        </a:lnTo>
                        <a:lnTo>
                          <a:pt x="827" y="30"/>
                        </a:lnTo>
                        <a:lnTo>
                          <a:pt x="829" y="25"/>
                        </a:lnTo>
                        <a:lnTo>
                          <a:pt x="833" y="23"/>
                        </a:lnTo>
                        <a:lnTo>
                          <a:pt x="834" y="19"/>
                        </a:lnTo>
                        <a:lnTo>
                          <a:pt x="836" y="17"/>
                        </a:lnTo>
                        <a:lnTo>
                          <a:pt x="837" y="14"/>
                        </a:lnTo>
                        <a:lnTo>
                          <a:pt x="839" y="12"/>
                        </a:lnTo>
                        <a:lnTo>
                          <a:pt x="842" y="12"/>
                        </a:lnTo>
                        <a:lnTo>
                          <a:pt x="847" y="12"/>
                        </a:lnTo>
                        <a:lnTo>
                          <a:pt x="852" y="12"/>
                        </a:lnTo>
                        <a:lnTo>
                          <a:pt x="857" y="13"/>
                        </a:lnTo>
                        <a:lnTo>
                          <a:pt x="860" y="13"/>
                        </a:lnTo>
                        <a:lnTo>
                          <a:pt x="862" y="13"/>
                        </a:lnTo>
                        <a:lnTo>
                          <a:pt x="865" y="13"/>
                        </a:lnTo>
                        <a:lnTo>
                          <a:pt x="868" y="13"/>
                        </a:lnTo>
                        <a:lnTo>
                          <a:pt x="871" y="13"/>
                        </a:lnTo>
                        <a:lnTo>
                          <a:pt x="873" y="14"/>
                        </a:lnTo>
                        <a:lnTo>
                          <a:pt x="875" y="14"/>
                        </a:lnTo>
                        <a:lnTo>
                          <a:pt x="879" y="16"/>
                        </a:lnTo>
                        <a:lnTo>
                          <a:pt x="881" y="16"/>
                        </a:lnTo>
                        <a:lnTo>
                          <a:pt x="885" y="16"/>
                        </a:lnTo>
                        <a:lnTo>
                          <a:pt x="888" y="16"/>
                        </a:lnTo>
                        <a:lnTo>
                          <a:pt x="891" y="16"/>
                        </a:lnTo>
                        <a:lnTo>
                          <a:pt x="893" y="16"/>
                        </a:lnTo>
                        <a:lnTo>
                          <a:pt x="895" y="16"/>
                        </a:lnTo>
                        <a:lnTo>
                          <a:pt x="899" y="16"/>
                        </a:lnTo>
                        <a:lnTo>
                          <a:pt x="901" y="16"/>
                        </a:lnTo>
                        <a:lnTo>
                          <a:pt x="904" y="16"/>
                        </a:lnTo>
                        <a:lnTo>
                          <a:pt x="907" y="16"/>
                        </a:lnTo>
                        <a:lnTo>
                          <a:pt x="910" y="16"/>
                        </a:lnTo>
                        <a:lnTo>
                          <a:pt x="913" y="16"/>
                        </a:lnTo>
                        <a:lnTo>
                          <a:pt x="916" y="16"/>
                        </a:lnTo>
                        <a:lnTo>
                          <a:pt x="918" y="17"/>
                        </a:lnTo>
                        <a:lnTo>
                          <a:pt x="922" y="17"/>
                        </a:lnTo>
                        <a:lnTo>
                          <a:pt x="924" y="18"/>
                        </a:lnTo>
                        <a:lnTo>
                          <a:pt x="929" y="18"/>
                        </a:lnTo>
                        <a:lnTo>
                          <a:pt x="935" y="18"/>
                        </a:lnTo>
                        <a:lnTo>
                          <a:pt x="939" y="18"/>
                        </a:lnTo>
                        <a:lnTo>
                          <a:pt x="944" y="18"/>
                        </a:lnTo>
                        <a:lnTo>
                          <a:pt x="949" y="18"/>
                        </a:lnTo>
                        <a:lnTo>
                          <a:pt x="954" y="18"/>
                        </a:lnTo>
                        <a:lnTo>
                          <a:pt x="956" y="18"/>
                        </a:lnTo>
                        <a:lnTo>
                          <a:pt x="961" y="19"/>
                        </a:lnTo>
                        <a:lnTo>
                          <a:pt x="964" y="19"/>
                        </a:lnTo>
                        <a:lnTo>
                          <a:pt x="967" y="19"/>
                        </a:lnTo>
                        <a:lnTo>
                          <a:pt x="969" y="19"/>
                        </a:lnTo>
                        <a:lnTo>
                          <a:pt x="971" y="20"/>
                        </a:lnTo>
                        <a:lnTo>
                          <a:pt x="974" y="20"/>
                        </a:lnTo>
                        <a:lnTo>
                          <a:pt x="976" y="20"/>
                        </a:lnTo>
                        <a:lnTo>
                          <a:pt x="973" y="106"/>
                        </a:lnTo>
                        <a:lnTo>
                          <a:pt x="806" y="97"/>
                        </a:lnTo>
                        <a:lnTo>
                          <a:pt x="793" y="96"/>
                        </a:lnTo>
                        <a:lnTo>
                          <a:pt x="782" y="96"/>
                        </a:lnTo>
                        <a:lnTo>
                          <a:pt x="770" y="95"/>
                        </a:lnTo>
                        <a:lnTo>
                          <a:pt x="757" y="95"/>
                        </a:lnTo>
                        <a:lnTo>
                          <a:pt x="744" y="94"/>
                        </a:lnTo>
                        <a:lnTo>
                          <a:pt x="732" y="94"/>
                        </a:lnTo>
                        <a:lnTo>
                          <a:pt x="719" y="93"/>
                        </a:lnTo>
                        <a:lnTo>
                          <a:pt x="706" y="92"/>
                        </a:lnTo>
                        <a:lnTo>
                          <a:pt x="694" y="92"/>
                        </a:lnTo>
                        <a:lnTo>
                          <a:pt x="681" y="90"/>
                        </a:lnTo>
                        <a:lnTo>
                          <a:pt x="668" y="89"/>
                        </a:lnTo>
                        <a:lnTo>
                          <a:pt x="656" y="88"/>
                        </a:lnTo>
                        <a:lnTo>
                          <a:pt x="643" y="88"/>
                        </a:lnTo>
                        <a:lnTo>
                          <a:pt x="630" y="88"/>
                        </a:lnTo>
                        <a:lnTo>
                          <a:pt x="618" y="87"/>
                        </a:lnTo>
                        <a:lnTo>
                          <a:pt x="606" y="87"/>
                        </a:lnTo>
                        <a:lnTo>
                          <a:pt x="593" y="86"/>
                        </a:lnTo>
                        <a:lnTo>
                          <a:pt x="580" y="86"/>
                        </a:lnTo>
                        <a:lnTo>
                          <a:pt x="568" y="86"/>
                        </a:lnTo>
                        <a:lnTo>
                          <a:pt x="555" y="86"/>
                        </a:lnTo>
                        <a:lnTo>
                          <a:pt x="543" y="84"/>
                        </a:lnTo>
                        <a:lnTo>
                          <a:pt x="530" y="84"/>
                        </a:lnTo>
                        <a:lnTo>
                          <a:pt x="518" y="84"/>
                        </a:lnTo>
                        <a:lnTo>
                          <a:pt x="505" y="84"/>
                        </a:lnTo>
                        <a:lnTo>
                          <a:pt x="492" y="84"/>
                        </a:lnTo>
                        <a:lnTo>
                          <a:pt x="480" y="84"/>
                        </a:lnTo>
                        <a:lnTo>
                          <a:pt x="468" y="84"/>
                        </a:lnTo>
                        <a:lnTo>
                          <a:pt x="455" y="84"/>
                        </a:lnTo>
                        <a:lnTo>
                          <a:pt x="442" y="84"/>
                        </a:lnTo>
                        <a:lnTo>
                          <a:pt x="430" y="84"/>
                        </a:lnTo>
                        <a:lnTo>
                          <a:pt x="418" y="86"/>
                        </a:lnTo>
                        <a:lnTo>
                          <a:pt x="407" y="86"/>
                        </a:lnTo>
                        <a:lnTo>
                          <a:pt x="394" y="86"/>
                        </a:lnTo>
                        <a:lnTo>
                          <a:pt x="382" y="86"/>
                        </a:lnTo>
                        <a:lnTo>
                          <a:pt x="369" y="86"/>
                        </a:lnTo>
                        <a:lnTo>
                          <a:pt x="357" y="87"/>
                        </a:lnTo>
                        <a:lnTo>
                          <a:pt x="344" y="87"/>
                        </a:lnTo>
                        <a:lnTo>
                          <a:pt x="332" y="88"/>
                        </a:lnTo>
                        <a:lnTo>
                          <a:pt x="320" y="88"/>
                        </a:lnTo>
                        <a:lnTo>
                          <a:pt x="308" y="90"/>
                        </a:lnTo>
                        <a:lnTo>
                          <a:pt x="295" y="90"/>
                        </a:lnTo>
                        <a:lnTo>
                          <a:pt x="283" y="92"/>
                        </a:lnTo>
                        <a:lnTo>
                          <a:pt x="270" y="93"/>
                        </a:lnTo>
                        <a:lnTo>
                          <a:pt x="258" y="94"/>
                        </a:lnTo>
                        <a:lnTo>
                          <a:pt x="245" y="95"/>
                        </a:lnTo>
                        <a:lnTo>
                          <a:pt x="235" y="96"/>
                        </a:lnTo>
                        <a:lnTo>
                          <a:pt x="223" y="99"/>
                        </a:lnTo>
                        <a:lnTo>
                          <a:pt x="210" y="100"/>
                        </a:lnTo>
                        <a:lnTo>
                          <a:pt x="198" y="101"/>
                        </a:lnTo>
                        <a:lnTo>
                          <a:pt x="186" y="103"/>
                        </a:lnTo>
                        <a:lnTo>
                          <a:pt x="174" y="105"/>
                        </a:lnTo>
                        <a:lnTo>
                          <a:pt x="162" y="106"/>
                        </a:lnTo>
                        <a:lnTo>
                          <a:pt x="150" y="108"/>
                        </a:lnTo>
                        <a:lnTo>
                          <a:pt x="138" y="111"/>
                        </a:lnTo>
                        <a:lnTo>
                          <a:pt x="127" y="113"/>
                        </a:lnTo>
                        <a:lnTo>
                          <a:pt x="116" y="115"/>
                        </a:lnTo>
                        <a:lnTo>
                          <a:pt x="103" y="118"/>
                        </a:lnTo>
                        <a:lnTo>
                          <a:pt x="92" y="120"/>
                        </a:lnTo>
                        <a:lnTo>
                          <a:pt x="80" y="124"/>
                        </a:lnTo>
                        <a:lnTo>
                          <a:pt x="70" y="126"/>
                        </a:lnTo>
                        <a:lnTo>
                          <a:pt x="58" y="130"/>
                        </a:lnTo>
                        <a:lnTo>
                          <a:pt x="46" y="132"/>
                        </a:lnTo>
                        <a:lnTo>
                          <a:pt x="35" y="134"/>
                        </a:lnTo>
                        <a:lnTo>
                          <a:pt x="23" y="139"/>
                        </a:lnTo>
                        <a:lnTo>
                          <a:pt x="0" y="56"/>
                        </a:lnTo>
                        <a:lnTo>
                          <a:pt x="4" y="54"/>
                        </a:lnTo>
                        <a:lnTo>
                          <a:pt x="10" y="52"/>
                        </a:lnTo>
                        <a:lnTo>
                          <a:pt x="13" y="51"/>
                        </a:lnTo>
                        <a:lnTo>
                          <a:pt x="15" y="50"/>
                        </a:lnTo>
                        <a:lnTo>
                          <a:pt x="17" y="50"/>
                        </a:lnTo>
                        <a:lnTo>
                          <a:pt x="21" y="49"/>
                        </a:lnTo>
                        <a:lnTo>
                          <a:pt x="26" y="48"/>
                        </a:lnTo>
                        <a:lnTo>
                          <a:pt x="30" y="46"/>
                        </a:lnTo>
                        <a:lnTo>
                          <a:pt x="33" y="45"/>
                        </a:lnTo>
                        <a:lnTo>
                          <a:pt x="36" y="45"/>
                        </a:lnTo>
                        <a:lnTo>
                          <a:pt x="39" y="44"/>
                        </a:lnTo>
                        <a:lnTo>
                          <a:pt x="42" y="44"/>
                        </a:lnTo>
                        <a:lnTo>
                          <a:pt x="45" y="43"/>
                        </a:lnTo>
                        <a:lnTo>
                          <a:pt x="47" y="43"/>
                        </a:lnTo>
                        <a:lnTo>
                          <a:pt x="49" y="42"/>
                        </a:lnTo>
                        <a:lnTo>
                          <a:pt x="53" y="40"/>
                        </a:lnTo>
                        <a:lnTo>
                          <a:pt x="55" y="40"/>
                        </a:lnTo>
                        <a:lnTo>
                          <a:pt x="58" y="39"/>
                        </a:lnTo>
                        <a:lnTo>
                          <a:pt x="60" y="38"/>
                        </a:lnTo>
                        <a:lnTo>
                          <a:pt x="64" y="38"/>
                        </a:lnTo>
                        <a:lnTo>
                          <a:pt x="66" y="37"/>
                        </a:lnTo>
                        <a:lnTo>
                          <a:pt x="68" y="37"/>
                        </a:lnTo>
                        <a:lnTo>
                          <a:pt x="71" y="36"/>
                        </a:lnTo>
                        <a:lnTo>
                          <a:pt x="74" y="36"/>
                        </a:lnTo>
                        <a:lnTo>
                          <a:pt x="77" y="35"/>
                        </a:lnTo>
                        <a:lnTo>
                          <a:pt x="80" y="35"/>
                        </a:lnTo>
                        <a:lnTo>
                          <a:pt x="83" y="33"/>
                        </a:lnTo>
                        <a:lnTo>
                          <a:pt x="86" y="33"/>
                        </a:lnTo>
                        <a:lnTo>
                          <a:pt x="89" y="32"/>
                        </a:lnTo>
                        <a:lnTo>
                          <a:pt x="91" y="32"/>
                        </a:lnTo>
                        <a:lnTo>
                          <a:pt x="93" y="31"/>
                        </a:lnTo>
                        <a:lnTo>
                          <a:pt x="96" y="31"/>
                        </a:lnTo>
                        <a:lnTo>
                          <a:pt x="98" y="30"/>
                        </a:lnTo>
                        <a:lnTo>
                          <a:pt x="100" y="30"/>
                        </a:lnTo>
                        <a:lnTo>
                          <a:pt x="104" y="29"/>
                        </a:lnTo>
                        <a:lnTo>
                          <a:pt x="108" y="29"/>
                        </a:lnTo>
                        <a:lnTo>
                          <a:pt x="110" y="27"/>
                        </a:lnTo>
                        <a:lnTo>
                          <a:pt x="112" y="27"/>
                        </a:lnTo>
                        <a:lnTo>
                          <a:pt x="115" y="27"/>
                        </a:lnTo>
                        <a:lnTo>
                          <a:pt x="118" y="26"/>
                        </a:lnTo>
                        <a:lnTo>
                          <a:pt x="121" y="26"/>
                        </a:lnTo>
                        <a:lnTo>
                          <a:pt x="123" y="25"/>
                        </a:lnTo>
                        <a:lnTo>
                          <a:pt x="127" y="25"/>
                        </a:lnTo>
                        <a:lnTo>
                          <a:pt x="129" y="25"/>
                        </a:lnTo>
                        <a:lnTo>
                          <a:pt x="131" y="24"/>
                        </a:lnTo>
                        <a:lnTo>
                          <a:pt x="134" y="24"/>
                        </a:lnTo>
                        <a:lnTo>
                          <a:pt x="136" y="23"/>
                        </a:lnTo>
                        <a:lnTo>
                          <a:pt x="140" y="23"/>
                        </a:lnTo>
                        <a:lnTo>
                          <a:pt x="142" y="21"/>
                        </a:lnTo>
                        <a:lnTo>
                          <a:pt x="144" y="21"/>
                        </a:lnTo>
                        <a:lnTo>
                          <a:pt x="148" y="20"/>
                        </a:lnTo>
                        <a:lnTo>
                          <a:pt x="150" y="20"/>
                        </a:lnTo>
                        <a:lnTo>
                          <a:pt x="153" y="20"/>
                        </a:lnTo>
                        <a:lnTo>
                          <a:pt x="156" y="20"/>
                        </a:lnTo>
                        <a:lnTo>
                          <a:pt x="159" y="20"/>
                        </a:lnTo>
                        <a:lnTo>
                          <a:pt x="162" y="20"/>
                        </a:lnTo>
                        <a:lnTo>
                          <a:pt x="165" y="19"/>
                        </a:lnTo>
                        <a:lnTo>
                          <a:pt x="167" y="18"/>
                        </a:lnTo>
                        <a:lnTo>
                          <a:pt x="170" y="18"/>
                        </a:lnTo>
                        <a:lnTo>
                          <a:pt x="173" y="18"/>
                        </a:lnTo>
                        <a:lnTo>
                          <a:pt x="173" y="20"/>
                        </a:lnTo>
                        <a:lnTo>
                          <a:pt x="174" y="24"/>
                        </a:lnTo>
                        <a:lnTo>
                          <a:pt x="175" y="26"/>
                        </a:lnTo>
                        <a:lnTo>
                          <a:pt x="176" y="30"/>
                        </a:lnTo>
                        <a:lnTo>
                          <a:pt x="176" y="32"/>
                        </a:lnTo>
                        <a:lnTo>
                          <a:pt x="178" y="36"/>
                        </a:lnTo>
                        <a:lnTo>
                          <a:pt x="179" y="38"/>
                        </a:lnTo>
                        <a:lnTo>
                          <a:pt x="179" y="43"/>
                        </a:lnTo>
                        <a:lnTo>
                          <a:pt x="184" y="43"/>
                        </a:lnTo>
                        <a:lnTo>
                          <a:pt x="187" y="43"/>
                        </a:lnTo>
                        <a:lnTo>
                          <a:pt x="192" y="43"/>
                        </a:lnTo>
                        <a:lnTo>
                          <a:pt x="197" y="43"/>
                        </a:lnTo>
                        <a:lnTo>
                          <a:pt x="200" y="43"/>
                        </a:lnTo>
                        <a:lnTo>
                          <a:pt x="205" y="43"/>
                        </a:lnTo>
                        <a:lnTo>
                          <a:pt x="210" y="43"/>
                        </a:lnTo>
                        <a:lnTo>
                          <a:pt x="214" y="43"/>
                        </a:lnTo>
                        <a:lnTo>
                          <a:pt x="214" y="39"/>
                        </a:lnTo>
                        <a:lnTo>
                          <a:pt x="217" y="36"/>
                        </a:lnTo>
                        <a:lnTo>
                          <a:pt x="219" y="33"/>
                        </a:lnTo>
                        <a:lnTo>
                          <a:pt x="220" y="32"/>
                        </a:lnTo>
                        <a:lnTo>
                          <a:pt x="224" y="27"/>
                        </a:lnTo>
                        <a:lnTo>
                          <a:pt x="227" y="25"/>
                        </a:lnTo>
                        <a:lnTo>
                          <a:pt x="230" y="24"/>
                        </a:lnTo>
                        <a:lnTo>
                          <a:pt x="233" y="23"/>
                        </a:lnTo>
                        <a:lnTo>
                          <a:pt x="237" y="23"/>
                        </a:lnTo>
                        <a:lnTo>
                          <a:pt x="241" y="23"/>
                        </a:lnTo>
                        <a:lnTo>
                          <a:pt x="243" y="23"/>
                        </a:lnTo>
                        <a:lnTo>
                          <a:pt x="245" y="25"/>
                        </a:lnTo>
                        <a:lnTo>
                          <a:pt x="248" y="26"/>
                        </a:lnTo>
                        <a:lnTo>
                          <a:pt x="250" y="30"/>
                        </a:lnTo>
                        <a:lnTo>
                          <a:pt x="252" y="32"/>
                        </a:lnTo>
                        <a:lnTo>
                          <a:pt x="256" y="36"/>
                        </a:lnTo>
                        <a:lnTo>
                          <a:pt x="258" y="38"/>
                        </a:lnTo>
                        <a:lnTo>
                          <a:pt x="262" y="43"/>
                        </a:lnTo>
                        <a:lnTo>
                          <a:pt x="264" y="46"/>
                        </a:lnTo>
                        <a:lnTo>
                          <a:pt x="267" y="50"/>
                        </a:lnTo>
                        <a:lnTo>
                          <a:pt x="269" y="54"/>
                        </a:lnTo>
                        <a:lnTo>
                          <a:pt x="273" y="58"/>
                        </a:lnTo>
                        <a:lnTo>
                          <a:pt x="275" y="62"/>
                        </a:lnTo>
                        <a:lnTo>
                          <a:pt x="277" y="65"/>
                        </a:lnTo>
                        <a:lnTo>
                          <a:pt x="281" y="69"/>
                        </a:lnTo>
                        <a:lnTo>
                          <a:pt x="284" y="73"/>
                        </a:lnTo>
                        <a:lnTo>
                          <a:pt x="287" y="75"/>
                        </a:lnTo>
                        <a:lnTo>
                          <a:pt x="290" y="78"/>
                        </a:lnTo>
                        <a:lnTo>
                          <a:pt x="293" y="81"/>
                        </a:lnTo>
                        <a:lnTo>
                          <a:pt x="297" y="82"/>
                        </a:lnTo>
                        <a:lnTo>
                          <a:pt x="301" y="83"/>
                        </a:lnTo>
                        <a:lnTo>
                          <a:pt x="305" y="83"/>
                        </a:lnTo>
                        <a:lnTo>
                          <a:pt x="308" y="83"/>
                        </a:lnTo>
                        <a:lnTo>
                          <a:pt x="314" y="83"/>
                        </a:lnTo>
                        <a:lnTo>
                          <a:pt x="315" y="81"/>
                        </a:lnTo>
                        <a:lnTo>
                          <a:pt x="316" y="77"/>
                        </a:lnTo>
                        <a:lnTo>
                          <a:pt x="319" y="75"/>
                        </a:lnTo>
                        <a:lnTo>
                          <a:pt x="320" y="73"/>
                        </a:lnTo>
                        <a:lnTo>
                          <a:pt x="321" y="70"/>
                        </a:lnTo>
                        <a:lnTo>
                          <a:pt x="321" y="67"/>
                        </a:lnTo>
                        <a:lnTo>
                          <a:pt x="322" y="64"/>
                        </a:lnTo>
                        <a:lnTo>
                          <a:pt x="324" y="62"/>
                        </a:lnTo>
                        <a:lnTo>
                          <a:pt x="324" y="59"/>
                        </a:lnTo>
                        <a:lnTo>
                          <a:pt x="324" y="57"/>
                        </a:lnTo>
                        <a:lnTo>
                          <a:pt x="324" y="54"/>
                        </a:lnTo>
                        <a:lnTo>
                          <a:pt x="324" y="51"/>
                        </a:lnTo>
                        <a:lnTo>
                          <a:pt x="324" y="46"/>
                        </a:lnTo>
                        <a:lnTo>
                          <a:pt x="324" y="42"/>
                        </a:lnTo>
                        <a:lnTo>
                          <a:pt x="321" y="36"/>
                        </a:lnTo>
                        <a:lnTo>
                          <a:pt x="320" y="31"/>
                        </a:lnTo>
                        <a:lnTo>
                          <a:pt x="318" y="26"/>
                        </a:lnTo>
                        <a:lnTo>
                          <a:pt x="315" y="21"/>
                        </a:lnTo>
                        <a:lnTo>
                          <a:pt x="311" y="18"/>
                        </a:lnTo>
                        <a:lnTo>
                          <a:pt x="308" y="12"/>
                        </a:lnTo>
                        <a:lnTo>
                          <a:pt x="303" y="8"/>
                        </a:lnTo>
                        <a:lnTo>
                          <a:pt x="300" y="5"/>
                        </a:lnTo>
                        <a:lnTo>
                          <a:pt x="303" y="5"/>
                        </a:lnTo>
                        <a:lnTo>
                          <a:pt x="307" y="4"/>
                        </a:lnTo>
                        <a:lnTo>
                          <a:pt x="309" y="2"/>
                        </a:lnTo>
                        <a:lnTo>
                          <a:pt x="314" y="2"/>
                        </a:lnTo>
                        <a:lnTo>
                          <a:pt x="316" y="2"/>
                        </a:lnTo>
                        <a:lnTo>
                          <a:pt x="320" y="2"/>
                        </a:lnTo>
                        <a:lnTo>
                          <a:pt x="324" y="2"/>
                        </a:lnTo>
                        <a:lnTo>
                          <a:pt x="327" y="2"/>
                        </a:lnTo>
                        <a:lnTo>
                          <a:pt x="331" y="2"/>
                        </a:lnTo>
                        <a:lnTo>
                          <a:pt x="334" y="2"/>
                        </a:lnTo>
                        <a:lnTo>
                          <a:pt x="337" y="1"/>
                        </a:lnTo>
                        <a:lnTo>
                          <a:pt x="341" y="1"/>
                        </a:lnTo>
                        <a:lnTo>
                          <a:pt x="344" y="1"/>
                        </a:lnTo>
                        <a:lnTo>
                          <a:pt x="347" y="1"/>
                        </a:lnTo>
                        <a:lnTo>
                          <a:pt x="351" y="1"/>
                        </a:lnTo>
                        <a:lnTo>
                          <a:pt x="354" y="1"/>
                        </a:lnTo>
                        <a:lnTo>
                          <a:pt x="353" y="4"/>
                        </a:lnTo>
                        <a:lnTo>
                          <a:pt x="352" y="6"/>
                        </a:lnTo>
                        <a:lnTo>
                          <a:pt x="350" y="10"/>
                        </a:lnTo>
                        <a:lnTo>
                          <a:pt x="348" y="13"/>
                        </a:lnTo>
                        <a:lnTo>
                          <a:pt x="353" y="16"/>
                        </a:lnTo>
                        <a:lnTo>
                          <a:pt x="357" y="18"/>
                        </a:lnTo>
                        <a:lnTo>
                          <a:pt x="360" y="19"/>
                        </a:lnTo>
                        <a:lnTo>
                          <a:pt x="364" y="21"/>
                        </a:lnTo>
                        <a:lnTo>
                          <a:pt x="366" y="23"/>
                        </a:lnTo>
                        <a:lnTo>
                          <a:pt x="370" y="26"/>
                        </a:lnTo>
                        <a:lnTo>
                          <a:pt x="373" y="27"/>
                        </a:lnTo>
                        <a:lnTo>
                          <a:pt x="378" y="31"/>
                        </a:lnTo>
                        <a:lnTo>
                          <a:pt x="379" y="33"/>
                        </a:lnTo>
                        <a:lnTo>
                          <a:pt x="382" y="37"/>
                        </a:lnTo>
                        <a:lnTo>
                          <a:pt x="384" y="39"/>
                        </a:lnTo>
                        <a:lnTo>
                          <a:pt x="386" y="43"/>
                        </a:lnTo>
                        <a:lnTo>
                          <a:pt x="391" y="48"/>
                        </a:lnTo>
                        <a:lnTo>
                          <a:pt x="396" y="52"/>
                        </a:lnTo>
                        <a:lnTo>
                          <a:pt x="401" y="56"/>
                        </a:lnTo>
                        <a:lnTo>
                          <a:pt x="407" y="58"/>
                        </a:lnTo>
                        <a:lnTo>
                          <a:pt x="409" y="59"/>
                        </a:lnTo>
                        <a:lnTo>
                          <a:pt x="411" y="61"/>
                        </a:lnTo>
                        <a:lnTo>
                          <a:pt x="415" y="62"/>
                        </a:lnTo>
                        <a:lnTo>
                          <a:pt x="417" y="63"/>
                        </a:lnTo>
                        <a:lnTo>
                          <a:pt x="420" y="63"/>
                        </a:lnTo>
                        <a:lnTo>
                          <a:pt x="422" y="64"/>
                        </a:lnTo>
                        <a:lnTo>
                          <a:pt x="424" y="64"/>
                        </a:lnTo>
                        <a:lnTo>
                          <a:pt x="428" y="64"/>
                        </a:lnTo>
                        <a:lnTo>
                          <a:pt x="430" y="64"/>
                        </a:lnTo>
                        <a:lnTo>
                          <a:pt x="434" y="64"/>
                        </a:lnTo>
                        <a:lnTo>
                          <a:pt x="436" y="64"/>
                        </a:lnTo>
                        <a:lnTo>
                          <a:pt x="440" y="65"/>
                        </a:lnTo>
                        <a:lnTo>
                          <a:pt x="442" y="64"/>
                        </a:lnTo>
                        <a:lnTo>
                          <a:pt x="445" y="64"/>
                        </a:lnTo>
                        <a:lnTo>
                          <a:pt x="448" y="63"/>
                        </a:lnTo>
                        <a:lnTo>
                          <a:pt x="451" y="63"/>
                        </a:lnTo>
                        <a:lnTo>
                          <a:pt x="453" y="62"/>
                        </a:lnTo>
                        <a:lnTo>
                          <a:pt x="455" y="62"/>
                        </a:lnTo>
                        <a:lnTo>
                          <a:pt x="458" y="61"/>
                        </a:lnTo>
                        <a:lnTo>
                          <a:pt x="461" y="61"/>
                        </a:lnTo>
                        <a:lnTo>
                          <a:pt x="466" y="57"/>
                        </a:lnTo>
                        <a:lnTo>
                          <a:pt x="471" y="55"/>
                        </a:lnTo>
                        <a:lnTo>
                          <a:pt x="475" y="52"/>
                        </a:lnTo>
                        <a:lnTo>
                          <a:pt x="480" y="49"/>
                        </a:lnTo>
                        <a:lnTo>
                          <a:pt x="485" y="45"/>
                        </a:lnTo>
                        <a:lnTo>
                          <a:pt x="488" y="42"/>
                        </a:lnTo>
                        <a:lnTo>
                          <a:pt x="493" y="38"/>
                        </a:lnTo>
                        <a:lnTo>
                          <a:pt x="497" y="35"/>
                        </a:lnTo>
                        <a:lnTo>
                          <a:pt x="499" y="30"/>
                        </a:lnTo>
                        <a:lnTo>
                          <a:pt x="503" y="25"/>
                        </a:lnTo>
                        <a:lnTo>
                          <a:pt x="505" y="21"/>
                        </a:lnTo>
                        <a:lnTo>
                          <a:pt x="507" y="18"/>
                        </a:lnTo>
                        <a:lnTo>
                          <a:pt x="509" y="12"/>
                        </a:lnTo>
                        <a:lnTo>
                          <a:pt x="510" y="7"/>
                        </a:lnTo>
                        <a:lnTo>
                          <a:pt x="511" y="4"/>
                        </a:lnTo>
                        <a:lnTo>
                          <a:pt x="511" y="0"/>
                        </a:lnTo>
                        <a:lnTo>
                          <a:pt x="515" y="0"/>
                        </a:lnTo>
                        <a:lnTo>
                          <a:pt x="518" y="0"/>
                        </a:lnTo>
                        <a:lnTo>
                          <a:pt x="523" y="0"/>
                        </a:lnTo>
                        <a:lnTo>
                          <a:pt x="528" y="0"/>
                        </a:lnTo>
                        <a:lnTo>
                          <a:pt x="531" y="0"/>
                        </a:lnTo>
                        <a:lnTo>
                          <a:pt x="535" y="0"/>
                        </a:lnTo>
                        <a:lnTo>
                          <a:pt x="538" y="0"/>
                        </a:lnTo>
                        <a:lnTo>
                          <a:pt x="544" y="0"/>
                        </a:lnTo>
                        <a:lnTo>
                          <a:pt x="538" y="2"/>
                        </a:lnTo>
                        <a:lnTo>
                          <a:pt x="536" y="5"/>
                        </a:lnTo>
                        <a:lnTo>
                          <a:pt x="534" y="7"/>
                        </a:lnTo>
                        <a:lnTo>
                          <a:pt x="531" y="10"/>
                        </a:lnTo>
                        <a:lnTo>
                          <a:pt x="526" y="16"/>
                        </a:lnTo>
                        <a:lnTo>
                          <a:pt x="522" y="20"/>
                        </a:lnTo>
                        <a:lnTo>
                          <a:pt x="518" y="24"/>
                        </a:lnTo>
                        <a:lnTo>
                          <a:pt x="517" y="29"/>
                        </a:lnTo>
                        <a:lnTo>
                          <a:pt x="516" y="33"/>
                        </a:lnTo>
                        <a:lnTo>
                          <a:pt x="516" y="38"/>
                        </a:lnTo>
                        <a:lnTo>
                          <a:pt x="516" y="40"/>
                        </a:lnTo>
                        <a:lnTo>
                          <a:pt x="516" y="45"/>
                        </a:lnTo>
                        <a:lnTo>
                          <a:pt x="518" y="48"/>
                        </a:lnTo>
                        <a:lnTo>
                          <a:pt x="521" y="51"/>
                        </a:lnTo>
                        <a:lnTo>
                          <a:pt x="523" y="54"/>
                        </a:lnTo>
                        <a:lnTo>
                          <a:pt x="525" y="57"/>
                        </a:lnTo>
                        <a:lnTo>
                          <a:pt x="529" y="59"/>
                        </a:lnTo>
                        <a:lnTo>
                          <a:pt x="534" y="62"/>
                        </a:lnTo>
                        <a:lnTo>
                          <a:pt x="536" y="63"/>
                        </a:lnTo>
                        <a:lnTo>
                          <a:pt x="541" y="65"/>
                        </a:lnTo>
                        <a:lnTo>
                          <a:pt x="545" y="67"/>
                        </a:lnTo>
                        <a:lnTo>
                          <a:pt x="549" y="68"/>
                        </a:lnTo>
                        <a:lnTo>
                          <a:pt x="554" y="69"/>
                        </a:lnTo>
                        <a:lnTo>
                          <a:pt x="558" y="70"/>
                        </a:lnTo>
                        <a:lnTo>
                          <a:pt x="564" y="70"/>
                        </a:lnTo>
                        <a:lnTo>
                          <a:pt x="569" y="71"/>
                        </a:lnTo>
                        <a:lnTo>
                          <a:pt x="573" y="71"/>
                        </a:lnTo>
                        <a:lnTo>
                          <a:pt x="577" y="71"/>
                        </a:lnTo>
                        <a:lnTo>
                          <a:pt x="582" y="71"/>
                        </a:lnTo>
                        <a:lnTo>
                          <a:pt x="586" y="71"/>
                        </a:lnTo>
                        <a:lnTo>
                          <a:pt x="589" y="70"/>
                        </a:lnTo>
                        <a:lnTo>
                          <a:pt x="593" y="70"/>
                        </a:lnTo>
                        <a:lnTo>
                          <a:pt x="595" y="69"/>
                        </a:lnTo>
                        <a:lnTo>
                          <a:pt x="599" y="68"/>
                        </a:lnTo>
                        <a:lnTo>
                          <a:pt x="598" y="64"/>
                        </a:lnTo>
                        <a:lnTo>
                          <a:pt x="596" y="61"/>
                        </a:lnTo>
                        <a:lnTo>
                          <a:pt x="596" y="58"/>
                        </a:lnTo>
                        <a:lnTo>
                          <a:pt x="596" y="56"/>
                        </a:lnTo>
                        <a:lnTo>
                          <a:pt x="595" y="52"/>
                        </a:lnTo>
                        <a:lnTo>
                          <a:pt x="595" y="50"/>
                        </a:lnTo>
                        <a:lnTo>
                          <a:pt x="594" y="48"/>
                        </a:lnTo>
                        <a:lnTo>
                          <a:pt x="594" y="45"/>
                        </a:lnTo>
                        <a:lnTo>
                          <a:pt x="593" y="40"/>
                        </a:lnTo>
                        <a:lnTo>
                          <a:pt x="592" y="37"/>
                        </a:lnTo>
                        <a:lnTo>
                          <a:pt x="591" y="33"/>
                        </a:lnTo>
                        <a:lnTo>
                          <a:pt x="591" y="31"/>
                        </a:lnTo>
                        <a:lnTo>
                          <a:pt x="589" y="27"/>
                        </a:lnTo>
                        <a:lnTo>
                          <a:pt x="588" y="26"/>
                        </a:lnTo>
                        <a:lnTo>
                          <a:pt x="587" y="24"/>
                        </a:lnTo>
                        <a:lnTo>
                          <a:pt x="586" y="23"/>
                        </a:lnTo>
                        <a:lnTo>
                          <a:pt x="583" y="20"/>
                        </a:lnTo>
                        <a:lnTo>
                          <a:pt x="582" y="19"/>
                        </a:lnTo>
                        <a:lnTo>
                          <a:pt x="577" y="18"/>
                        </a:lnTo>
                        <a:lnTo>
                          <a:pt x="575" y="17"/>
                        </a:lnTo>
                        <a:lnTo>
                          <a:pt x="572" y="16"/>
                        </a:lnTo>
                        <a:lnTo>
                          <a:pt x="569" y="14"/>
                        </a:lnTo>
                        <a:lnTo>
                          <a:pt x="564" y="12"/>
                        </a:lnTo>
                        <a:lnTo>
                          <a:pt x="562" y="8"/>
                        </a:lnTo>
                        <a:lnTo>
                          <a:pt x="558" y="6"/>
                        </a:lnTo>
                        <a:lnTo>
                          <a:pt x="556" y="5"/>
                        </a:lnTo>
                        <a:lnTo>
                          <a:pt x="554" y="2"/>
                        </a:lnTo>
                        <a:lnTo>
                          <a:pt x="551" y="0"/>
                        </a:lnTo>
                        <a:lnTo>
                          <a:pt x="556" y="0"/>
                        </a:lnTo>
                        <a:lnTo>
                          <a:pt x="560" y="0"/>
                        </a:lnTo>
                        <a:lnTo>
                          <a:pt x="564" y="0"/>
                        </a:lnTo>
                        <a:lnTo>
                          <a:pt x="568" y="0"/>
                        </a:lnTo>
                        <a:lnTo>
                          <a:pt x="572" y="0"/>
                        </a:lnTo>
                        <a:lnTo>
                          <a:pt x="576" y="0"/>
                        </a:lnTo>
                        <a:lnTo>
                          <a:pt x="580" y="0"/>
                        </a:lnTo>
                        <a:lnTo>
                          <a:pt x="585" y="0"/>
                        </a:lnTo>
                        <a:lnTo>
                          <a:pt x="588" y="0"/>
                        </a:lnTo>
                        <a:lnTo>
                          <a:pt x="592" y="0"/>
                        </a:lnTo>
                        <a:lnTo>
                          <a:pt x="596" y="0"/>
                        </a:lnTo>
                        <a:lnTo>
                          <a:pt x="600" y="0"/>
                        </a:lnTo>
                        <a:lnTo>
                          <a:pt x="605" y="0"/>
                        </a:lnTo>
                        <a:lnTo>
                          <a:pt x="608" y="0"/>
                        </a:lnTo>
                        <a:lnTo>
                          <a:pt x="612" y="0"/>
                        </a:lnTo>
                        <a:lnTo>
                          <a:pt x="617" y="1"/>
                        </a:lnTo>
                        <a:lnTo>
                          <a:pt x="620" y="1"/>
                        </a:lnTo>
                        <a:lnTo>
                          <a:pt x="625" y="1"/>
                        </a:lnTo>
                        <a:lnTo>
                          <a:pt x="628" y="1"/>
                        </a:lnTo>
                        <a:lnTo>
                          <a:pt x="632" y="2"/>
                        </a:lnTo>
                        <a:lnTo>
                          <a:pt x="637" y="2"/>
                        </a:lnTo>
                        <a:lnTo>
                          <a:pt x="640" y="2"/>
                        </a:lnTo>
                        <a:lnTo>
                          <a:pt x="645" y="2"/>
                        </a:lnTo>
                        <a:lnTo>
                          <a:pt x="650" y="2"/>
                        </a:lnTo>
                        <a:lnTo>
                          <a:pt x="652" y="2"/>
                        </a:lnTo>
                        <a:lnTo>
                          <a:pt x="657" y="2"/>
                        </a:lnTo>
                        <a:lnTo>
                          <a:pt x="661" y="2"/>
                        </a:lnTo>
                        <a:lnTo>
                          <a:pt x="665" y="2"/>
                        </a:lnTo>
                        <a:lnTo>
                          <a:pt x="669" y="2"/>
                        </a:lnTo>
                        <a:lnTo>
                          <a:pt x="672" y="4"/>
                        </a:lnTo>
                        <a:lnTo>
                          <a:pt x="678" y="4"/>
                        </a:lnTo>
                        <a:lnTo>
                          <a:pt x="682" y="5"/>
                        </a:lnTo>
                        <a:lnTo>
                          <a:pt x="685" y="5"/>
                        </a:lnTo>
                        <a:lnTo>
                          <a:pt x="689" y="5"/>
                        </a:lnTo>
                        <a:lnTo>
                          <a:pt x="694" y="5"/>
                        </a:lnTo>
                        <a:lnTo>
                          <a:pt x="697" y="5"/>
                        </a:lnTo>
                        <a:lnTo>
                          <a:pt x="701" y="5"/>
                        </a:lnTo>
                        <a:lnTo>
                          <a:pt x="706" y="5"/>
                        </a:lnTo>
                        <a:lnTo>
                          <a:pt x="709" y="5"/>
                        </a:lnTo>
                        <a:lnTo>
                          <a:pt x="714" y="5"/>
                        </a:lnTo>
                        <a:lnTo>
                          <a:pt x="717" y="5"/>
                        </a:lnTo>
                        <a:lnTo>
                          <a:pt x="721" y="5"/>
                        </a:lnTo>
                        <a:lnTo>
                          <a:pt x="726" y="6"/>
                        </a:lnTo>
                        <a:lnTo>
                          <a:pt x="731" y="6"/>
                        </a:lnTo>
                        <a:lnTo>
                          <a:pt x="734" y="6"/>
                        </a:lnTo>
                        <a:lnTo>
                          <a:pt x="738" y="6"/>
                        </a:lnTo>
                        <a:lnTo>
                          <a:pt x="741" y="7"/>
                        </a:lnTo>
                        <a:lnTo>
                          <a:pt x="746" y="7"/>
                        </a:lnTo>
                        <a:lnTo>
                          <a:pt x="751" y="7"/>
                        </a:lnTo>
                        <a:lnTo>
                          <a:pt x="754" y="7"/>
                        </a:lnTo>
                        <a:lnTo>
                          <a:pt x="759" y="7"/>
                        </a:lnTo>
                        <a:lnTo>
                          <a:pt x="763" y="7"/>
                        </a:lnTo>
                        <a:lnTo>
                          <a:pt x="766" y="7"/>
                        </a:lnTo>
                        <a:lnTo>
                          <a:pt x="770" y="8"/>
                        </a:lnTo>
                        <a:lnTo>
                          <a:pt x="774" y="8"/>
                        </a:lnTo>
                        <a:lnTo>
                          <a:pt x="779" y="10"/>
                        </a:lnTo>
                        <a:lnTo>
                          <a:pt x="783" y="10"/>
                        </a:lnTo>
                        <a:lnTo>
                          <a:pt x="786" y="10"/>
                        </a:lnTo>
                        <a:lnTo>
                          <a:pt x="791" y="10"/>
                        </a:lnTo>
                        <a:lnTo>
                          <a:pt x="795" y="10"/>
                        </a:lnTo>
                        <a:lnTo>
                          <a:pt x="799" y="10"/>
                        </a:lnTo>
                        <a:lnTo>
                          <a:pt x="803" y="10"/>
                        </a:lnTo>
                        <a:lnTo>
                          <a:pt x="808" y="11"/>
                        </a:lnTo>
                        <a:lnTo>
                          <a:pt x="811" y="1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96" name="Freeform 47"/>
                  <p:cNvSpPr>
                    <a:spLocks/>
                  </p:cNvSpPr>
                  <p:nvPr/>
                </p:nvSpPr>
                <p:spPr bwMode="auto">
                  <a:xfrm>
                    <a:off x="5620" y="1690"/>
                    <a:ext cx="4" cy="4"/>
                  </a:xfrm>
                  <a:custGeom>
                    <a:avLst/>
                    <a:gdLst>
                      <a:gd name="T0" fmla="*/ 0 w 13"/>
                      <a:gd name="T1" fmla="*/ 0 h 14"/>
                      <a:gd name="T2" fmla="*/ 0 w 13"/>
                      <a:gd name="T3" fmla="*/ 0 h 14"/>
                      <a:gd name="T4" fmla="*/ 0 w 13"/>
                      <a:gd name="T5" fmla="*/ 0 h 14"/>
                      <a:gd name="T6" fmla="*/ 0 w 13"/>
                      <a:gd name="T7" fmla="*/ 0 h 14"/>
                      <a:gd name="T8" fmla="*/ 0 w 13"/>
                      <a:gd name="T9" fmla="*/ 0 h 14"/>
                      <a:gd name="T10" fmla="*/ 0 w 13"/>
                      <a:gd name="T11" fmla="*/ 0 h 14"/>
                      <a:gd name="T12" fmla="*/ 0 w 13"/>
                      <a:gd name="T13" fmla="*/ 0 h 14"/>
                      <a:gd name="T14" fmla="*/ 0 w 13"/>
                      <a:gd name="T15" fmla="*/ 0 h 14"/>
                      <a:gd name="T16" fmla="*/ 0 w 13"/>
                      <a:gd name="T17" fmla="*/ 0 h 14"/>
                      <a:gd name="T18" fmla="*/ 0 w 13"/>
                      <a:gd name="T19" fmla="*/ 0 h 14"/>
                      <a:gd name="T20" fmla="*/ 0 w 13"/>
                      <a:gd name="T21" fmla="*/ 0 h 14"/>
                      <a:gd name="T22" fmla="*/ 0 w 13"/>
                      <a:gd name="T23" fmla="*/ 0 h 14"/>
                      <a:gd name="T24" fmla="*/ 0 w 13"/>
                      <a:gd name="T25" fmla="*/ 0 h 14"/>
                      <a:gd name="T26" fmla="*/ 0 w 13"/>
                      <a:gd name="T27" fmla="*/ 0 h 14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13"/>
                      <a:gd name="T43" fmla="*/ 0 h 14"/>
                      <a:gd name="T44" fmla="*/ 13 w 13"/>
                      <a:gd name="T45" fmla="*/ 14 h 14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13" h="14">
                        <a:moveTo>
                          <a:pt x="13" y="14"/>
                        </a:moveTo>
                        <a:lnTo>
                          <a:pt x="8" y="11"/>
                        </a:lnTo>
                        <a:lnTo>
                          <a:pt x="5" y="8"/>
                        </a:lnTo>
                        <a:lnTo>
                          <a:pt x="1" y="4"/>
                        </a:lnTo>
                        <a:lnTo>
                          <a:pt x="0" y="3"/>
                        </a:lnTo>
                        <a:lnTo>
                          <a:pt x="2" y="2"/>
                        </a:lnTo>
                        <a:lnTo>
                          <a:pt x="6" y="1"/>
                        </a:lnTo>
                        <a:lnTo>
                          <a:pt x="9" y="0"/>
                        </a:lnTo>
                        <a:lnTo>
                          <a:pt x="13" y="0"/>
                        </a:lnTo>
                        <a:lnTo>
                          <a:pt x="13" y="2"/>
                        </a:lnTo>
                        <a:lnTo>
                          <a:pt x="13" y="7"/>
                        </a:lnTo>
                        <a:lnTo>
                          <a:pt x="13" y="10"/>
                        </a:lnTo>
                        <a:lnTo>
                          <a:pt x="13" y="14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97" name="Freeform 48"/>
                  <p:cNvSpPr>
                    <a:spLocks/>
                  </p:cNvSpPr>
                  <p:nvPr/>
                </p:nvSpPr>
                <p:spPr bwMode="auto">
                  <a:xfrm>
                    <a:off x="5285" y="1942"/>
                    <a:ext cx="475" cy="36"/>
                  </a:xfrm>
                  <a:custGeom>
                    <a:avLst/>
                    <a:gdLst>
                      <a:gd name="T0" fmla="*/ 2 w 1425"/>
                      <a:gd name="T1" fmla="*/ 0 h 109"/>
                      <a:gd name="T2" fmla="*/ 5 w 1425"/>
                      <a:gd name="T3" fmla="*/ 1 h 109"/>
                      <a:gd name="T4" fmla="*/ 9 w 1425"/>
                      <a:gd name="T5" fmla="*/ 1 h 109"/>
                      <a:gd name="T6" fmla="*/ 11 w 1425"/>
                      <a:gd name="T7" fmla="*/ 1 h 109"/>
                      <a:gd name="T8" fmla="*/ 13 w 1425"/>
                      <a:gd name="T9" fmla="*/ 1 h 109"/>
                      <a:gd name="T10" fmla="*/ 15 w 1425"/>
                      <a:gd name="T11" fmla="*/ 1 h 109"/>
                      <a:gd name="T12" fmla="*/ 18 w 1425"/>
                      <a:gd name="T13" fmla="*/ 1 h 109"/>
                      <a:gd name="T14" fmla="*/ 18 w 1425"/>
                      <a:gd name="T15" fmla="*/ 1 h 109"/>
                      <a:gd name="T16" fmla="*/ 17 w 1425"/>
                      <a:gd name="T17" fmla="*/ 3 h 109"/>
                      <a:gd name="T18" fmla="*/ 19 w 1425"/>
                      <a:gd name="T19" fmla="*/ 2 h 109"/>
                      <a:gd name="T20" fmla="*/ 22 w 1425"/>
                      <a:gd name="T21" fmla="*/ 1 h 109"/>
                      <a:gd name="T22" fmla="*/ 23 w 1425"/>
                      <a:gd name="T23" fmla="*/ 0 h 109"/>
                      <a:gd name="T24" fmla="*/ 26 w 1425"/>
                      <a:gd name="T25" fmla="*/ 0 h 109"/>
                      <a:gd name="T26" fmla="*/ 28 w 1425"/>
                      <a:gd name="T27" fmla="*/ 1 h 109"/>
                      <a:gd name="T28" fmla="*/ 30 w 1425"/>
                      <a:gd name="T29" fmla="*/ 1 h 109"/>
                      <a:gd name="T30" fmla="*/ 31 w 1425"/>
                      <a:gd name="T31" fmla="*/ 2 h 109"/>
                      <a:gd name="T32" fmla="*/ 34 w 1425"/>
                      <a:gd name="T33" fmla="*/ 3 h 109"/>
                      <a:gd name="T34" fmla="*/ 33 w 1425"/>
                      <a:gd name="T35" fmla="*/ 1 h 109"/>
                      <a:gd name="T36" fmla="*/ 33 w 1425"/>
                      <a:gd name="T37" fmla="*/ 1 h 109"/>
                      <a:gd name="T38" fmla="*/ 36 w 1425"/>
                      <a:gd name="T39" fmla="*/ 1 h 109"/>
                      <a:gd name="T40" fmla="*/ 38 w 1425"/>
                      <a:gd name="T41" fmla="*/ 1 h 109"/>
                      <a:gd name="T42" fmla="*/ 41 w 1425"/>
                      <a:gd name="T43" fmla="*/ 1 h 109"/>
                      <a:gd name="T44" fmla="*/ 41 w 1425"/>
                      <a:gd name="T45" fmla="*/ 2 h 109"/>
                      <a:gd name="T46" fmla="*/ 44 w 1425"/>
                      <a:gd name="T47" fmla="*/ 3 h 109"/>
                      <a:gd name="T48" fmla="*/ 46 w 1425"/>
                      <a:gd name="T49" fmla="*/ 2 h 109"/>
                      <a:gd name="T50" fmla="*/ 44 w 1425"/>
                      <a:gd name="T51" fmla="*/ 1 h 109"/>
                      <a:gd name="T52" fmla="*/ 46 w 1425"/>
                      <a:gd name="T53" fmla="*/ 0 h 109"/>
                      <a:gd name="T54" fmla="*/ 49 w 1425"/>
                      <a:gd name="T55" fmla="*/ 0 h 109"/>
                      <a:gd name="T56" fmla="*/ 51 w 1425"/>
                      <a:gd name="T57" fmla="*/ 0 h 109"/>
                      <a:gd name="T58" fmla="*/ 53 w 1425"/>
                      <a:gd name="T59" fmla="*/ 3 h 109"/>
                      <a:gd name="T60" fmla="*/ 51 w 1425"/>
                      <a:gd name="T61" fmla="*/ 3 h 109"/>
                      <a:gd name="T62" fmla="*/ 48 w 1425"/>
                      <a:gd name="T63" fmla="*/ 4 h 109"/>
                      <a:gd name="T64" fmla="*/ 43 w 1425"/>
                      <a:gd name="T65" fmla="*/ 4 h 109"/>
                      <a:gd name="T66" fmla="*/ 40 w 1425"/>
                      <a:gd name="T67" fmla="*/ 3 h 109"/>
                      <a:gd name="T68" fmla="*/ 38 w 1425"/>
                      <a:gd name="T69" fmla="*/ 2 h 109"/>
                      <a:gd name="T70" fmla="*/ 36 w 1425"/>
                      <a:gd name="T71" fmla="*/ 2 h 109"/>
                      <a:gd name="T72" fmla="*/ 36 w 1425"/>
                      <a:gd name="T73" fmla="*/ 3 h 109"/>
                      <a:gd name="T74" fmla="*/ 38 w 1425"/>
                      <a:gd name="T75" fmla="*/ 4 h 109"/>
                      <a:gd name="T76" fmla="*/ 36 w 1425"/>
                      <a:gd name="T77" fmla="*/ 4 h 109"/>
                      <a:gd name="T78" fmla="*/ 34 w 1425"/>
                      <a:gd name="T79" fmla="*/ 4 h 109"/>
                      <a:gd name="T80" fmla="*/ 33 w 1425"/>
                      <a:gd name="T81" fmla="*/ 4 h 109"/>
                      <a:gd name="T82" fmla="*/ 31 w 1425"/>
                      <a:gd name="T83" fmla="*/ 4 h 109"/>
                      <a:gd name="T84" fmla="*/ 30 w 1425"/>
                      <a:gd name="T85" fmla="*/ 3 h 109"/>
                      <a:gd name="T86" fmla="*/ 28 w 1425"/>
                      <a:gd name="T87" fmla="*/ 1 h 109"/>
                      <a:gd name="T88" fmla="*/ 27 w 1425"/>
                      <a:gd name="T89" fmla="*/ 3 h 109"/>
                      <a:gd name="T90" fmla="*/ 26 w 1425"/>
                      <a:gd name="T91" fmla="*/ 4 h 109"/>
                      <a:gd name="T92" fmla="*/ 25 w 1425"/>
                      <a:gd name="T93" fmla="*/ 4 h 109"/>
                      <a:gd name="T94" fmla="*/ 25 w 1425"/>
                      <a:gd name="T95" fmla="*/ 2 h 109"/>
                      <a:gd name="T96" fmla="*/ 24 w 1425"/>
                      <a:gd name="T97" fmla="*/ 2 h 109"/>
                      <a:gd name="T98" fmla="*/ 22 w 1425"/>
                      <a:gd name="T99" fmla="*/ 2 h 109"/>
                      <a:gd name="T100" fmla="*/ 21 w 1425"/>
                      <a:gd name="T101" fmla="*/ 4 h 109"/>
                      <a:gd name="T102" fmla="*/ 20 w 1425"/>
                      <a:gd name="T103" fmla="*/ 4 h 109"/>
                      <a:gd name="T104" fmla="*/ 18 w 1425"/>
                      <a:gd name="T105" fmla="*/ 4 h 109"/>
                      <a:gd name="T106" fmla="*/ 16 w 1425"/>
                      <a:gd name="T107" fmla="*/ 4 h 109"/>
                      <a:gd name="T108" fmla="*/ 15 w 1425"/>
                      <a:gd name="T109" fmla="*/ 3 h 109"/>
                      <a:gd name="T110" fmla="*/ 14 w 1425"/>
                      <a:gd name="T111" fmla="*/ 3 h 109"/>
                      <a:gd name="T112" fmla="*/ 13 w 1425"/>
                      <a:gd name="T113" fmla="*/ 4 h 109"/>
                      <a:gd name="T114" fmla="*/ 11 w 1425"/>
                      <a:gd name="T115" fmla="*/ 4 h 109"/>
                      <a:gd name="T116" fmla="*/ 9 w 1425"/>
                      <a:gd name="T117" fmla="*/ 4 h 109"/>
                      <a:gd name="T118" fmla="*/ 5 w 1425"/>
                      <a:gd name="T119" fmla="*/ 4 h 109"/>
                      <a:gd name="T120" fmla="*/ 3 w 1425"/>
                      <a:gd name="T121" fmla="*/ 4 h 109"/>
                      <a:gd name="T122" fmla="*/ 1 w 1425"/>
                      <a:gd name="T123" fmla="*/ 3 h 109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w 1425"/>
                      <a:gd name="T187" fmla="*/ 0 h 109"/>
                      <a:gd name="T188" fmla="*/ 1425 w 1425"/>
                      <a:gd name="T189" fmla="*/ 109 h 109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T186" t="T187" r="T188" b="T189"/>
                    <a:pathLst>
                      <a:path w="1425" h="109">
                        <a:moveTo>
                          <a:pt x="13" y="6"/>
                        </a:moveTo>
                        <a:lnTo>
                          <a:pt x="14" y="6"/>
                        </a:lnTo>
                        <a:lnTo>
                          <a:pt x="17" y="6"/>
                        </a:lnTo>
                        <a:lnTo>
                          <a:pt x="20" y="6"/>
                        </a:lnTo>
                        <a:lnTo>
                          <a:pt x="24" y="6"/>
                        </a:lnTo>
                        <a:lnTo>
                          <a:pt x="28" y="7"/>
                        </a:lnTo>
                        <a:lnTo>
                          <a:pt x="31" y="7"/>
                        </a:lnTo>
                        <a:lnTo>
                          <a:pt x="34" y="8"/>
                        </a:lnTo>
                        <a:lnTo>
                          <a:pt x="37" y="8"/>
                        </a:lnTo>
                        <a:lnTo>
                          <a:pt x="40" y="8"/>
                        </a:lnTo>
                        <a:lnTo>
                          <a:pt x="44" y="8"/>
                        </a:lnTo>
                        <a:lnTo>
                          <a:pt x="47" y="9"/>
                        </a:lnTo>
                        <a:lnTo>
                          <a:pt x="51" y="9"/>
                        </a:lnTo>
                        <a:lnTo>
                          <a:pt x="55" y="10"/>
                        </a:lnTo>
                        <a:lnTo>
                          <a:pt x="58" y="10"/>
                        </a:lnTo>
                        <a:lnTo>
                          <a:pt x="63" y="10"/>
                        </a:lnTo>
                        <a:lnTo>
                          <a:pt x="68" y="10"/>
                        </a:lnTo>
                        <a:lnTo>
                          <a:pt x="71" y="12"/>
                        </a:lnTo>
                        <a:lnTo>
                          <a:pt x="76" y="12"/>
                        </a:lnTo>
                        <a:lnTo>
                          <a:pt x="81" y="13"/>
                        </a:lnTo>
                        <a:lnTo>
                          <a:pt x="85" y="13"/>
                        </a:lnTo>
                        <a:lnTo>
                          <a:pt x="90" y="13"/>
                        </a:lnTo>
                        <a:lnTo>
                          <a:pt x="95" y="14"/>
                        </a:lnTo>
                        <a:lnTo>
                          <a:pt x="101" y="14"/>
                        </a:lnTo>
                        <a:lnTo>
                          <a:pt x="104" y="15"/>
                        </a:lnTo>
                        <a:lnTo>
                          <a:pt x="112" y="15"/>
                        </a:lnTo>
                        <a:lnTo>
                          <a:pt x="116" y="15"/>
                        </a:lnTo>
                        <a:lnTo>
                          <a:pt x="121" y="16"/>
                        </a:lnTo>
                        <a:lnTo>
                          <a:pt x="126" y="16"/>
                        </a:lnTo>
                        <a:lnTo>
                          <a:pt x="132" y="18"/>
                        </a:lnTo>
                        <a:lnTo>
                          <a:pt x="136" y="18"/>
                        </a:lnTo>
                        <a:lnTo>
                          <a:pt x="142" y="18"/>
                        </a:lnTo>
                        <a:lnTo>
                          <a:pt x="147" y="18"/>
                        </a:lnTo>
                        <a:lnTo>
                          <a:pt x="153" y="19"/>
                        </a:lnTo>
                        <a:lnTo>
                          <a:pt x="159" y="19"/>
                        </a:lnTo>
                        <a:lnTo>
                          <a:pt x="165" y="19"/>
                        </a:lnTo>
                        <a:lnTo>
                          <a:pt x="170" y="20"/>
                        </a:lnTo>
                        <a:lnTo>
                          <a:pt x="176" y="20"/>
                        </a:lnTo>
                        <a:lnTo>
                          <a:pt x="182" y="20"/>
                        </a:lnTo>
                        <a:lnTo>
                          <a:pt x="187" y="21"/>
                        </a:lnTo>
                        <a:lnTo>
                          <a:pt x="193" y="21"/>
                        </a:lnTo>
                        <a:lnTo>
                          <a:pt x="199" y="21"/>
                        </a:lnTo>
                        <a:lnTo>
                          <a:pt x="204" y="21"/>
                        </a:lnTo>
                        <a:lnTo>
                          <a:pt x="210" y="21"/>
                        </a:lnTo>
                        <a:lnTo>
                          <a:pt x="215" y="21"/>
                        </a:lnTo>
                        <a:lnTo>
                          <a:pt x="221" y="22"/>
                        </a:lnTo>
                        <a:lnTo>
                          <a:pt x="225" y="22"/>
                        </a:lnTo>
                        <a:lnTo>
                          <a:pt x="231" y="22"/>
                        </a:lnTo>
                        <a:lnTo>
                          <a:pt x="237" y="22"/>
                        </a:lnTo>
                        <a:lnTo>
                          <a:pt x="243" y="22"/>
                        </a:lnTo>
                        <a:lnTo>
                          <a:pt x="248" y="22"/>
                        </a:lnTo>
                        <a:lnTo>
                          <a:pt x="253" y="22"/>
                        </a:lnTo>
                        <a:lnTo>
                          <a:pt x="259" y="22"/>
                        </a:lnTo>
                        <a:lnTo>
                          <a:pt x="263" y="22"/>
                        </a:lnTo>
                        <a:lnTo>
                          <a:pt x="268" y="22"/>
                        </a:lnTo>
                        <a:lnTo>
                          <a:pt x="274" y="22"/>
                        </a:lnTo>
                        <a:lnTo>
                          <a:pt x="279" y="22"/>
                        </a:lnTo>
                        <a:lnTo>
                          <a:pt x="284" y="22"/>
                        </a:lnTo>
                        <a:lnTo>
                          <a:pt x="288" y="21"/>
                        </a:lnTo>
                        <a:lnTo>
                          <a:pt x="292" y="21"/>
                        </a:lnTo>
                        <a:lnTo>
                          <a:pt x="294" y="21"/>
                        </a:lnTo>
                        <a:lnTo>
                          <a:pt x="297" y="21"/>
                        </a:lnTo>
                        <a:lnTo>
                          <a:pt x="299" y="21"/>
                        </a:lnTo>
                        <a:lnTo>
                          <a:pt x="303" y="21"/>
                        </a:lnTo>
                        <a:lnTo>
                          <a:pt x="305" y="20"/>
                        </a:lnTo>
                        <a:lnTo>
                          <a:pt x="306" y="20"/>
                        </a:lnTo>
                        <a:lnTo>
                          <a:pt x="310" y="20"/>
                        </a:lnTo>
                        <a:lnTo>
                          <a:pt x="313" y="20"/>
                        </a:lnTo>
                        <a:lnTo>
                          <a:pt x="316" y="20"/>
                        </a:lnTo>
                        <a:lnTo>
                          <a:pt x="319" y="20"/>
                        </a:lnTo>
                        <a:lnTo>
                          <a:pt x="322" y="20"/>
                        </a:lnTo>
                        <a:lnTo>
                          <a:pt x="324" y="20"/>
                        </a:lnTo>
                        <a:lnTo>
                          <a:pt x="327" y="19"/>
                        </a:lnTo>
                        <a:lnTo>
                          <a:pt x="330" y="19"/>
                        </a:lnTo>
                        <a:lnTo>
                          <a:pt x="335" y="19"/>
                        </a:lnTo>
                        <a:lnTo>
                          <a:pt x="337" y="19"/>
                        </a:lnTo>
                        <a:lnTo>
                          <a:pt x="339" y="19"/>
                        </a:lnTo>
                        <a:lnTo>
                          <a:pt x="344" y="19"/>
                        </a:lnTo>
                        <a:lnTo>
                          <a:pt x="346" y="19"/>
                        </a:lnTo>
                        <a:lnTo>
                          <a:pt x="351" y="19"/>
                        </a:lnTo>
                        <a:lnTo>
                          <a:pt x="355" y="18"/>
                        </a:lnTo>
                        <a:lnTo>
                          <a:pt x="357" y="18"/>
                        </a:lnTo>
                        <a:lnTo>
                          <a:pt x="361" y="18"/>
                        </a:lnTo>
                        <a:lnTo>
                          <a:pt x="364" y="18"/>
                        </a:lnTo>
                        <a:lnTo>
                          <a:pt x="369" y="18"/>
                        </a:lnTo>
                        <a:lnTo>
                          <a:pt x="373" y="18"/>
                        </a:lnTo>
                        <a:lnTo>
                          <a:pt x="376" y="18"/>
                        </a:lnTo>
                        <a:lnTo>
                          <a:pt x="381" y="18"/>
                        </a:lnTo>
                        <a:lnTo>
                          <a:pt x="384" y="18"/>
                        </a:lnTo>
                        <a:lnTo>
                          <a:pt x="388" y="18"/>
                        </a:lnTo>
                        <a:lnTo>
                          <a:pt x="392" y="18"/>
                        </a:lnTo>
                        <a:lnTo>
                          <a:pt x="396" y="18"/>
                        </a:lnTo>
                        <a:lnTo>
                          <a:pt x="400" y="16"/>
                        </a:lnTo>
                        <a:lnTo>
                          <a:pt x="403" y="16"/>
                        </a:lnTo>
                        <a:lnTo>
                          <a:pt x="408" y="16"/>
                        </a:lnTo>
                        <a:lnTo>
                          <a:pt x="412" y="16"/>
                        </a:lnTo>
                        <a:lnTo>
                          <a:pt x="415" y="16"/>
                        </a:lnTo>
                        <a:lnTo>
                          <a:pt x="420" y="16"/>
                        </a:lnTo>
                        <a:lnTo>
                          <a:pt x="425" y="16"/>
                        </a:lnTo>
                        <a:lnTo>
                          <a:pt x="428" y="16"/>
                        </a:lnTo>
                        <a:lnTo>
                          <a:pt x="433" y="16"/>
                        </a:lnTo>
                        <a:lnTo>
                          <a:pt x="438" y="16"/>
                        </a:lnTo>
                        <a:lnTo>
                          <a:pt x="441" y="16"/>
                        </a:lnTo>
                        <a:lnTo>
                          <a:pt x="446" y="16"/>
                        </a:lnTo>
                        <a:lnTo>
                          <a:pt x="451" y="15"/>
                        </a:lnTo>
                        <a:lnTo>
                          <a:pt x="456" y="15"/>
                        </a:lnTo>
                        <a:lnTo>
                          <a:pt x="459" y="15"/>
                        </a:lnTo>
                        <a:lnTo>
                          <a:pt x="463" y="15"/>
                        </a:lnTo>
                        <a:lnTo>
                          <a:pt x="469" y="15"/>
                        </a:lnTo>
                        <a:lnTo>
                          <a:pt x="472" y="15"/>
                        </a:lnTo>
                        <a:lnTo>
                          <a:pt x="477" y="15"/>
                        </a:lnTo>
                        <a:lnTo>
                          <a:pt x="482" y="15"/>
                        </a:lnTo>
                        <a:lnTo>
                          <a:pt x="486" y="15"/>
                        </a:lnTo>
                        <a:lnTo>
                          <a:pt x="490" y="15"/>
                        </a:lnTo>
                        <a:lnTo>
                          <a:pt x="495" y="15"/>
                        </a:lnTo>
                        <a:lnTo>
                          <a:pt x="500" y="15"/>
                        </a:lnTo>
                        <a:lnTo>
                          <a:pt x="504" y="15"/>
                        </a:lnTo>
                        <a:lnTo>
                          <a:pt x="509" y="15"/>
                        </a:lnTo>
                        <a:lnTo>
                          <a:pt x="514" y="15"/>
                        </a:lnTo>
                        <a:lnTo>
                          <a:pt x="519" y="15"/>
                        </a:lnTo>
                        <a:lnTo>
                          <a:pt x="516" y="16"/>
                        </a:lnTo>
                        <a:lnTo>
                          <a:pt x="513" y="18"/>
                        </a:lnTo>
                        <a:lnTo>
                          <a:pt x="510" y="18"/>
                        </a:lnTo>
                        <a:lnTo>
                          <a:pt x="507" y="20"/>
                        </a:lnTo>
                        <a:lnTo>
                          <a:pt x="504" y="21"/>
                        </a:lnTo>
                        <a:lnTo>
                          <a:pt x="501" y="21"/>
                        </a:lnTo>
                        <a:lnTo>
                          <a:pt x="498" y="24"/>
                        </a:lnTo>
                        <a:lnTo>
                          <a:pt x="497" y="25"/>
                        </a:lnTo>
                        <a:lnTo>
                          <a:pt x="491" y="27"/>
                        </a:lnTo>
                        <a:lnTo>
                          <a:pt x="488" y="29"/>
                        </a:lnTo>
                        <a:lnTo>
                          <a:pt x="483" y="33"/>
                        </a:lnTo>
                        <a:lnTo>
                          <a:pt x="479" y="37"/>
                        </a:lnTo>
                        <a:lnTo>
                          <a:pt x="476" y="40"/>
                        </a:lnTo>
                        <a:lnTo>
                          <a:pt x="473" y="45"/>
                        </a:lnTo>
                        <a:lnTo>
                          <a:pt x="471" y="46"/>
                        </a:lnTo>
                        <a:lnTo>
                          <a:pt x="471" y="48"/>
                        </a:lnTo>
                        <a:lnTo>
                          <a:pt x="470" y="51"/>
                        </a:lnTo>
                        <a:lnTo>
                          <a:pt x="469" y="54"/>
                        </a:lnTo>
                        <a:lnTo>
                          <a:pt x="469" y="56"/>
                        </a:lnTo>
                        <a:lnTo>
                          <a:pt x="469" y="59"/>
                        </a:lnTo>
                        <a:lnTo>
                          <a:pt x="467" y="62"/>
                        </a:lnTo>
                        <a:lnTo>
                          <a:pt x="467" y="65"/>
                        </a:lnTo>
                        <a:lnTo>
                          <a:pt x="467" y="69"/>
                        </a:lnTo>
                        <a:lnTo>
                          <a:pt x="467" y="71"/>
                        </a:lnTo>
                        <a:lnTo>
                          <a:pt x="469" y="75"/>
                        </a:lnTo>
                        <a:lnTo>
                          <a:pt x="469" y="79"/>
                        </a:lnTo>
                        <a:lnTo>
                          <a:pt x="471" y="78"/>
                        </a:lnTo>
                        <a:lnTo>
                          <a:pt x="473" y="78"/>
                        </a:lnTo>
                        <a:lnTo>
                          <a:pt x="476" y="77"/>
                        </a:lnTo>
                        <a:lnTo>
                          <a:pt x="479" y="77"/>
                        </a:lnTo>
                        <a:lnTo>
                          <a:pt x="482" y="76"/>
                        </a:lnTo>
                        <a:lnTo>
                          <a:pt x="484" y="76"/>
                        </a:lnTo>
                        <a:lnTo>
                          <a:pt x="486" y="76"/>
                        </a:lnTo>
                        <a:lnTo>
                          <a:pt x="490" y="75"/>
                        </a:lnTo>
                        <a:lnTo>
                          <a:pt x="495" y="73"/>
                        </a:lnTo>
                        <a:lnTo>
                          <a:pt x="500" y="71"/>
                        </a:lnTo>
                        <a:lnTo>
                          <a:pt x="504" y="71"/>
                        </a:lnTo>
                        <a:lnTo>
                          <a:pt x="510" y="70"/>
                        </a:lnTo>
                        <a:lnTo>
                          <a:pt x="515" y="67"/>
                        </a:lnTo>
                        <a:lnTo>
                          <a:pt x="519" y="66"/>
                        </a:lnTo>
                        <a:lnTo>
                          <a:pt x="524" y="64"/>
                        </a:lnTo>
                        <a:lnTo>
                          <a:pt x="529" y="63"/>
                        </a:lnTo>
                        <a:lnTo>
                          <a:pt x="534" y="60"/>
                        </a:lnTo>
                        <a:lnTo>
                          <a:pt x="539" y="59"/>
                        </a:lnTo>
                        <a:lnTo>
                          <a:pt x="543" y="56"/>
                        </a:lnTo>
                        <a:lnTo>
                          <a:pt x="548" y="54"/>
                        </a:lnTo>
                        <a:lnTo>
                          <a:pt x="552" y="52"/>
                        </a:lnTo>
                        <a:lnTo>
                          <a:pt x="556" y="51"/>
                        </a:lnTo>
                        <a:lnTo>
                          <a:pt x="562" y="48"/>
                        </a:lnTo>
                        <a:lnTo>
                          <a:pt x="567" y="46"/>
                        </a:lnTo>
                        <a:lnTo>
                          <a:pt x="571" y="44"/>
                        </a:lnTo>
                        <a:lnTo>
                          <a:pt x="577" y="41"/>
                        </a:lnTo>
                        <a:lnTo>
                          <a:pt x="581" y="39"/>
                        </a:lnTo>
                        <a:lnTo>
                          <a:pt x="586" y="38"/>
                        </a:lnTo>
                        <a:lnTo>
                          <a:pt x="591" y="35"/>
                        </a:lnTo>
                        <a:lnTo>
                          <a:pt x="596" y="34"/>
                        </a:lnTo>
                        <a:lnTo>
                          <a:pt x="600" y="33"/>
                        </a:lnTo>
                        <a:lnTo>
                          <a:pt x="606" y="31"/>
                        </a:lnTo>
                        <a:lnTo>
                          <a:pt x="611" y="29"/>
                        </a:lnTo>
                        <a:lnTo>
                          <a:pt x="616" y="28"/>
                        </a:lnTo>
                        <a:lnTo>
                          <a:pt x="619" y="27"/>
                        </a:lnTo>
                        <a:lnTo>
                          <a:pt x="622" y="27"/>
                        </a:lnTo>
                        <a:lnTo>
                          <a:pt x="625" y="26"/>
                        </a:lnTo>
                        <a:lnTo>
                          <a:pt x="628" y="26"/>
                        </a:lnTo>
                        <a:lnTo>
                          <a:pt x="625" y="24"/>
                        </a:lnTo>
                        <a:lnTo>
                          <a:pt x="624" y="21"/>
                        </a:lnTo>
                        <a:lnTo>
                          <a:pt x="621" y="18"/>
                        </a:lnTo>
                        <a:lnTo>
                          <a:pt x="618" y="14"/>
                        </a:lnTo>
                        <a:lnTo>
                          <a:pt x="621" y="13"/>
                        </a:lnTo>
                        <a:lnTo>
                          <a:pt x="625" y="13"/>
                        </a:lnTo>
                        <a:lnTo>
                          <a:pt x="628" y="13"/>
                        </a:lnTo>
                        <a:lnTo>
                          <a:pt x="632" y="13"/>
                        </a:lnTo>
                        <a:lnTo>
                          <a:pt x="637" y="13"/>
                        </a:lnTo>
                        <a:lnTo>
                          <a:pt x="641" y="13"/>
                        </a:lnTo>
                        <a:lnTo>
                          <a:pt x="644" y="13"/>
                        </a:lnTo>
                        <a:lnTo>
                          <a:pt x="648" y="13"/>
                        </a:lnTo>
                        <a:lnTo>
                          <a:pt x="651" y="13"/>
                        </a:lnTo>
                        <a:lnTo>
                          <a:pt x="656" y="13"/>
                        </a:lnTo>
                        <a:lnTo>
                          <a:pt x="660" y="13"/>
                        </a:lnTo>
                        <a:lnTo>
                          <a:pt x="663" y="13"/>
                        </a:lnTo>
                        <a:lnTo>
                          <a:pt x="667" y="13"/>
                        </a:lnTo>
                        <a:lnTo>
                          <a:pt x="670" y="13"/>
                        </a:lnTo>
                        <a:lnTo>
                          <a:pt x="674" y="13"/>
                        </a:lnTo>
                        <a:lnTo>
                          <a:pt x="679" y="13"/>
                        </a:lnTo>
                        <a:lnTo>
                          <a:pt x="682" y="13"/>
                        </a:lnTo>
                        <a:lnTo>
                          <a:pt x="686" y="13"/>
                        </a:lnTo>
                        <a:lnTo>
                          <a:pt x="689" y="13"/>
                        </a:lnTo>
                        <a:lnTo>
                          <a:pt x="693" y="13"/>
                        </a:lnTo>
                        <a:lnTo>
                          <a:pt x="696" y="13"/>
                        </a:lnTo>
                        <a:lnTo>
                          <a:pt x="700" y="13"/>
                        </a:lnTo>
                        <a:lnTo>
                          <a:pt x="704" y="13"/>
                        </a:lnTo>
                        <a:lnTo>
                          <a:pt x="707" y="13"/>
                        </a:lnTo>
                        <a:lnTo>
                          <a:pt x="711" y="13"/>
                        </a:lnTo>
                        <a:lnTo>
                          <a:pt x="714" y="13"/>
                        </a:lnTo>
                        <a:lnTo>
                          <a:pt x="718" y="13"/>
                        </a:lnTo>
                        <a:lnTo>
                          <a:pt x="721" y="13"/>
                        </a:lnTo>
                        <a:lnTo>
                          <a:pt x="724" y="13"/>
                        </a:lnTo>
                        <a:lnTo>
                          <a:pt x="729" y="13"/>
                        </a:lnTo>
                        <a:lnTo>
                          <a:pt x="731" y="13"/>
                        </a:lnTo>
                        <a:lnTo>
                          <a:pt x="734" y="14"/>
                        </a:lnTo>
                        <a:lnTo>
                          <a:pt x="738" y="14"/>
                        </a:lnTo>
                        <a:lnTo>
                          <a:pt x="742" y="14"/>
                        </a:lnTo>
                        <a:lnTo>
                          <a:pt x="744" y="14"/>
                        </a:lnTo>
                        <a:lnTo>
                          <a:pt x="746" y="14"/>
                        </a:lnTo>
                        <a:lnTo>
                          <a:pt x="750" y="14"/>
                        </a:lnTo>
                        <a:lnTo>
                          <a:pt x="753" y="14"/>
                        </a:lnTo>
                        <a:lnTo>
                          <a:pt x="756" y="14"/>
                        </a:lnTo>
                        <a:lnTo>
                          <a:pt x="759" y="14"/>
                        </a:lnTo>
                        <a:lnTo>
                          <a:pt x="762" y="14"/>
                        </a:lnTo>
                        <a:lnTo>
                          <a:pt x="764" y="14"/>
                        </a:lnTo>
                        <a:lnTo>
                          <a:pt x="766" y="14"/>
                        </a:lnTo>
                        <a:lnTo>
                          <a:pt x="770" y="15"/>
                        </a:lnTo>
                        <a:lnTo>
                          <a:pt x="772" y="15"/>
                        </a:lnTo>
                        <a:lnTo>
                          <a:pt x="775" y="15"/>
                        </a:lnTo>
                        <a:lnTo>
                          <a:pt x="778" y="15"/>
                        </a:lnTo>
                        <a:lnTo>
                          <a:pt x="781" y="15"/>
                        </a:lnTo>
                        <a:lnTo>
                          <a:pt x="785" y="15"/>
                        </a:lnTo>
                        <a:lnTo>
                          <a:pt x="790" y="15"/>
                        </a:lnTo>
                        <a:lnTo>
                          <a:pt x="795" y="15"/>
                        </a:lnTo>
                        <a:lnTo>
                          <a:pt x="800" y="16"/>
                        </a:lnTo>
                        <a:lnTo>
                          <a:pt x="804" y="16"/>
                        </a:lnTo>
                        <a:lnTo>
                          <a:pt x="808" y="16"/>
                        </a:lnTo>
                        <a:lnTo>
                          <a:pt x="813" y="18"/>
                        </a:lnTo>
                        <a:lnTo>
                          <a:pt x="816" y="18"/>
                        </a:lnTo>
                        <a:lnTo>
                          <a:pt x="815" y="21"/>
                        </a:lnTo>
                        <a:lnTo>
                          <a:pt x="816" y="25"/>
                        </a:lnTo>
                        <a:lnTo>
                          <a:pt x="816" y="28"/>
                        </a:lnTo>
                        <a:lnTo>
                          <a:pt x="818" y="33"/>
                        </a:lnTo>
                        <a:lnTo>
                          <a:pt x="820" y="37"/>
                        </a:lnTo>
                        <a:lnTo>
                          <a:pt x="821" y="41"/>
                        </a:lnTo>
                        <a:lnTo>
                          <a:pt x="823" y="45"/>
                        </a:lnTo>
                        <a:lnTo>
                          <a:pt x="827" y="48"/>
                        </a:lnTo>
                        <a:lnTo>
                          <a:pt x="829" y="52"/>
                        </a:lnTo>
                        <a:lnTo>
                          <a:pt x="833" y="56"/>
                        </a:lnTo>
                        <a:lnTo>
                          <a:pt x="835" y="59"/>
                        </a:lnTo>
                        <a:lnTo>
                          <a:pt x="840" y="64"/>
                        </a:lnTo>
                        <a:lnTo>
                          <a:pt x="842" y="66"/>
                        </a:lnTo>
                        <a:lnTo>
                          <a:pt x="847" y="70"/>
                        </a:lnTo>
                        <a:lnTo>
                          <a:pt x="852" y="73"/>
                        </a:lnTo>
                        <a:lnTo>
                          <a:pt x="855" y="76"/>
                        </a:lnTo>
                        <a:lnTo>
                          <a:pt x="860" y="79"/>
                        </a:lnTo>
                        <a:lnTo>
                          <a:pt x="865" y="82"/>
                        </a:lnTo>
                        <a:lnTo>
                          <a:pt x="870" y="83"/>
                        </a:lnTo>
                        <a:lnTo>
                          <a:pt x="874" y="85"/>
                        </a:lnTo>
                        <a:lnTo>
                          <a:pt x="878" y="86"/>
                        </a:lnTo>
                        <a:lnTo>
                          <a:pt x="884" y="89"/>
                        </a:lnTo>
                        <a:lnTo>
                          <a:pt x="889" y="89"/>
                        </a:lnTo>
                        <a:lnTo>
                          <a:pt x="893" y="91"/>
                        </a:lnTo>
                        <a:lnTo>
                          <a:pt x="898" y="91"/>
                        </a:lnTo>
                        <a:lnTo>
                          <a:pt x="902" y="91"/>
                        </a:lnTo>
                        <a:lnTo>
                          <a:pt x="906" y="91"/>
                        </a:lnTo>
                        <a:lnTo>
                          <a:pt x="911" y="91"/>
                        </a:lnTo>
                        <a:lnTo>
                          <a:pt x="915" y="89"/>
                        </a:lnTo>
                        <a:lnTo>
                          <a:pt x="920" y="89"/>
                        </a:lnTo>
                        <a:lnTo>
                          <a:pt x="923" y="86"/>
                        </a:lnTo>
                        <a:lnTo>
                          <a:pt x="927" y="85"/>
                        </a:lnTo>
                        <a:lnTo>
                          <a:pt x="925" y="83"/>
                        </a:lnTo>
                        <a:lnTo>
                          <a:pt x="924" y="79"/>
                        </a:lnTo>
                        <a:lnTo>
                          <a:pt x="923" y="77"/>
                        </a:lnTo>
                        <a:lnTo>
                          <a:pt x="922" y="75"/>
                        </a:lnTo>
                        <a:lnTo>
                          <a:pt x="920" y="70"/>
                        </a:lnTo>
                        <a:lnTo>
                          <a:pt x="917" y="65"/>
                        </a:lnTo>
                        <a:lnTo>
                          <a:pt x="915" y="62"/>
                        </a:lnTo>
                        <a:lnTo>
                          <a:pt x="911" y="56"/>
                        </a:lnTo>
                        <a:lnTo>
                          <a:pt x="909" y="52"/>
                        </a:lnTo>
                        <a:lnTo>
                          <a:pt x="906" y="48"/>
                        </a:lnTo>
                        <a:lnTo>
                          <a:pt x="902" y="44"/>
                        </a:lnTo>
                        <a:lnTo>
                          <a:pt x="898" y="40"/>
                        </a:lnTo>
                        <a:lnTo>
                          <a:pt x="895" y="37"/>
                        </a:lnTo>
                        <a:lnTo>
                          <a:pt x="891" y="33"/>
                        </a:lnTo>
                        <a:lnTo>
                          <a:pt x="889" y="31"/>
                        </a:lnTo>
                        <a:lnTo>
                          <a:pt x="884" y="27"/>
                        </a:lnTo>
                        <a:lnTo>
                          <a:pt x="879" y="25"/>
                        </a:lnTo>
                        <a:lnTo>
                          <a:pt x="876" y="22"/>
                        </a:lnTo>
                        <a:lnTo>
                          <a:pt x="878" y="22"/>
                        </a:lnTo>
                        <a:lnTo>
                          <a:pt x="880" y="22"/>
                        </a:lnTo>
                        <a:lnTo>
                          <a:pt x="884" y="22"/>
                        </a:lnTo>
                        <a:lnTo>
                          <a:pt x="886" y="22"/>
                        </a:lnTo>
                        <a:lnTo>
                          <a:pt x="890" y="22"/>
                        </a:lnTo>
                        <a:lnTo>
                          <a:pt x="892" y="22"/>
                        </a:lnTo>
                        <a:lnTo>
                          <a:pt x="896" y="22"/>
                        </a:lnTo>
                        <a:lnTo>
                          <a:pt x="898" y="22"/>
                        </a:lnTo>
                        <a:lnTo>
                          <a:pt x="902" y="22"/>
                        </a:lnTo>
                        <a:lnTo>
                          <a:pt x="904" y="22"/>
                        </a:lnTo>
                        <a:lnTo>
                          <a:pt x="908" y="22"/>
                        </a:lnTo>
                        <a:lnTo>
                          <a:pt x="911" y="22"/>
                        </a:lnTo>
                        <a:lnTo>
                          <a:pt x="915" y="22"/>
                        </a:lnTo>
                        <a:lnTo>
                          <a:pt x="918" y="22"/>
                        </a:lnTo>
                        <a:lnTo>
                          <a:pt x="922" y="22"/>
                        </a:lnTo>
                        <a:lnTo>
                          <a:pt x="925" y="22"/>
                        </a:lnTo>
                        <a:lnTo>
                          <a:pt x="928" y="21"/>
                        </a:lnTo>
                        <a:lnTo>
                          <a:pt x="931" y="21"/>
                        </a:lnTo>
                        <a:lnTo>
                          <a:pt x="935" y="21"/>
                        </a:lnTo>
                        <a:lnTo>
                          <a:pt x="940" y="21"/>
                        </a:lnTo>
                        <a:lnTo>
                          <a:pt x="942" y="21"/>
                        </a:lnTo>
                        <a:lnTo>
                          <a:pt x="947" y="21"/>
                        </a:lnTo>
                        <a:lnTo>
                          <a:pt x="949" y="21"/>
                        </a:lnTo>
                        <a:lnTo>
                          <a:pt x="954" y="21"/>
                        </a:lnTo>
                        <a:lnTo>
                          <a:pt x="956" y="21"/>
                        </a:lnTo>
                        <a:lnTo>
                          <a:pt x="961" y="21"/>
                        </a:lnTo>
                        <a:lnTo>
                          <a:pt x="965" y="21"/>
                        </a:lnTo>
                        <a:lnTo>
                          <a:pt x="969" y="21"/>
                        </a:lnTo>
                        <a:lnTo>
                          <a:pt x="972" y="21"/>
                        </a:lnTo>
                        <a:lnTo>
                          <a:pt x="976" y="21"/>
                        </a:lnTo>
                        <a:lnTo>
                          <a:pt x="980" y="21"/>
                        </a:lnTo>
                        <a:lnTo>
                          <a:pt x="985" y="21"/>
                        </a:lnTo>
                        <a:lnTo>
                          <a:pt x="988" y="21"/>
                        </a:lnTo>
                        <a:lnTo>
                          <a:pt x="992" y="21"/>
                        </a:lnTo>
                        <a:lnTo>
                          <a:pt x="995" y="21"/>
                        </a:lnTo>
                        <a:lnTo>
                          <a:pt x="1000" y="21"/>
                        </a:lnTo>
                        <a:lnTo>
                          <a:pt x="1004" y="20"/>
                        </a:lnTo>
                        <a:lnTo>
                          <a:pt x="1007" y="20"/>
                        </a:lnTo>
                        <a:lnTo>
                          <a:pt x="1012" y="20"/>
                        </a:lnTo>
                        <a:lnTo>
                          <a:pt x="1017" y="20"/>
                        </a:lnTo>
                        <a:lnTo>
                          <a:pt x="1020" y="20"/>
                        </a:lnTo>
                        <a:lnTo>
                          <a:pt x="1025" y="20"/>
                        </a:lnTo>
                        <a:lnTo>
                          <a:pt x="1029" y="20"/>
                        </a:lnTo>
                        <a:lnTo>
                          <a:pt x="1033" y="20"/>
                        </a:lnTo>
                        <a:lnTo>
                          <a:pt x="1038" y="20"/>
                        </a:lnTo>
                        <a:lnTo>
                          <a:pt x="1042" y="20"/>
                        </a:lnTo>
                        <a:lnTo>
                          <a:pt x="1047" y="20"/>
                        </a:lnTo>
                        <a:lnTo>
                          <a:pt x="1050" y="20"/>
                        </a:lnTo>
                        <a:lnTo>
                          <a:pt x="1055" y="19"/>
                        </a:lnTo>
                        <a:lnTo>
                          <a:pt x="1060" y="19"/>
                        </a:lnTo>
                        <a:lnTo>
                          <a:pt x="1063" y="19"/>
                        </a:lnTo>
                        <a:lnTo>
                          <a:pt x="1068" y="19"/>
                        </a:lnTo>
                        <a:lnTo>
                          <a:pt x="1073" y="19"/>
                        </a:lnTo>
                        <a:lnTo>
                          <a:pt x="1076" y="19"/>
                        </a:lnTo>
                        <a:lnTo>
                          <a:pt x="1081" y="19"/>
                        </a:lnTo>
                        <a:lnTo>
                          <a:pt x="1084" y="19"/>
                        </a:lnTo>
                        <a:lnTo>
                          <a:pt x="1089" y="18"/>
                        </a:lnTo>
                        <a:lnTo>
                          <a:pt x="1094" y="18"/>
                        </a:lnTo>
                        <a:lnTo>
                          <a:pt x="1099" y="18"/>
                        </a:lnTo>
                        <a:lnTo>
                          <a:pt x="1102" y="18"/>
                        </a:lnTo>
                        <a:lnTo>
                          <a:pt x="1107" y="18"/>
                        </a:lnTo>
                        <a:lnTo>
                          <a:pt x="1112" y="18"/>
                        </a:lnTo>
                        <a:lnTo>
                          <a:pt x="1115" y="18"/>
                        </a:lnTo>
                        <a:lnTo>
                          <a:pt x="1120" y="18"/>
                        </a:lnTo>
                        <a:lnTo>
                          <a:pt x="1118" y="21"/>
                        </a:lnTo>
                        <a:lnTo>
                          <a:pt x="1115" y="24"/>
                        </a:lnTo>
                        <a:lnTo>
                          <a:pt x="1113" y="27"/>
                        </a:lnTo>
                        <a:lnTo>
                          <a:pt x="1112" y="31"/>
                        </a:lnTo>
                        <a:lnTo>
                          <a:pt x="1108" y="34"/>
                        </a:lnTo>
                        <a:lnTo>
                          <a:pt x="1106" y="38"/>
                        </a:lnTo>
                        <a:lnTo>
                          <a:pt x="1103" y="41"/>
                        </a:lnTo>
                        <a:lnTo>
                          <a:pt x="1103" y="44"/>
                        </a:lnTo>
                        <a:lnTo>
                          <a:pt x="1107" y="44"/>
                        </a:lnTo>
                        <a:lnTo>
                          <a:pt x="1113" y="45"/>
                        </a:lnTo>
                        <a:lnTo>
                          <a:pt x="1117" y="46"/>
                        </a:lnTo>
                        <a:lnTo>
                          <a:pt x="1122" y="47"/>
                        </a:lnTo>
                        <a:lnTo>
                          <a:pt x="1127" y="48"/>
                        </a:lnTo>
                        <a:lnTo>
                          <a:pt x="1132" y="50"/>
                        </a:lnTo>
                        <a:lnTo>
                          <a:pt x="1137" y="52"/>
                        </a:lnTo>
                        <a:lnTo>
                          <a:pt x="1141" y="54"/>
                        </a:lnTo>
                        <a:lnTo>
                          <a:pt x="1146" y="56"/>
                        </a:lnTo>
                        <a:lnTo>
                          <a:pt x="1151" y="59"/>
                        </a:lnTo>
                        <a:lnTo>
                          <a:pt x="1156" y="60"/>
                        </a:lnTo>
                        <a:lnTo>
                          <a:pt x="1160" y="64"/>
                        </a:lnTo>
                        <a:lnTo>
                          <a:pt x="1164" y="66"/>
                        </a:lnTo>
                        <a:lnTo>
                          <a:pt x="1170" y="69"/>
                        </a:lnTo>
                        <a:lnTo>
                          <a:pt x="1175" y="71"/>
                        </a:lnTo>
                        <a:lnTo>
                          <a:pt x="1179" y="73"/>
                        </a:lnTo>
                        <a:lnTo>
                          <a:pt x="1184" y="75"/>
                        </a:lnTo>
                        <a:lnTo>
                          <a:pt x="1189" y="76"/>
                        </a:lnTo>
                        <a:lnTo>
                          <a:pt x="1194" y="78"/>
                        </a:lnTo>
                        <a:lnTo>
                          <a:pt x="1198" y="81"/>
                        </a:lnTo>
                        <a:lnTo>
                          <a:pt x="1202" y="82"/>
                        </a:lnTo>
                        <a:lnTo>
                          <a:pt x="1208" y="82"/>
                        </a:lnTo>
                        <a:lnTo>
                          <a:pt x="1213" y="83"/>
                        </a:lnTo>
                        <a:lnTo>
                          <a:pt x="1217" y="83"/>
                        </a:lnTo>
                        <a:lnTo>
                          <a:pt x="1221" y="83"/>
                        </a:lnTo>
                        <a:lnTo>
                          <a:pt x="1227" y="82"/>
                        </a:lnTo>
                        <a:lnTo>
                          <a:pt x="1230" y="81"/>
                        </a:lnTo>
                        <a:lnTo>
                          <a:pt x="1236" y="79"/>
                        </a:lnTo>
                        <a:lnTo>
                          <a:pt x="1241" y="76"/>
                        </a:lnTo>
                        <a:lnTo>
                          <a:pt x="1246" y="73"/>
                        </a:lnTo>
                        <a:lnTo>
                          <a:pt x="1251" y="71"/>
                        </a:lnTo>
                        <a:lnTo>
                          <a:pt x="1257" y="67"/>
                        </a:lnTo>
                        <a:lnTo>
                          <a:pt x="1251" y="64"/>
                        </a:lnTo>
                        <a:lnTo>
                          <a:pt x="1246" y="59"/>
                        </a:lnTo>
                        <a:lnTo>
                          <a:pt x="1241" y="56"/>
                        </a:lnTo>
                        <a:lnTo>
                          <a:pt x="1236" y="52"/>
                        </a:lnTo>
                        <a:lnTo>
                          <a:pt x="1232" y="48"/>
                        </a:lnTo>
                        <a:lnTo>
                          <a:pt x="1227" y="45"/>
                        </a:lnTo>
                        <a:lnTo>
                          <a:pt x="1222" y="41"/>
                        </a:lnTo>
                        <a:lnTo>
                          <a:pt x="1217" y="38"/>
                        </a:lnTo>
                        <a:lnTo>
                          <a:pt x="1213" y="34"/>
                        </a:lnTo>
                        <a:lnTo>
                          <a:pt x="1208" y="31"/>
                        </a:lnTo>
                        <a:lnTo>
                          <a:pt x="1202" y="28"/>
                        </a:lnTo>
                        <a:lnTo>
                          <a:pt x="1197" y="26"/>
                        </a:lnTo>
                        <a:lnTo>
                          <a:pt x="1192" y="22"/>
                        </a:lnTo>
                        <a:lnTo>
                          <a:pt x="1188" y="20"/>
                        </a:lnTo>
                        <a:lnTo>
                          <a:pt x="1182" y="18"/>
                        </a:lnTo>
                        <a:lnTo>
                          <a:pt x="1177" y="15"/>
                        </a:lnTo>
                        <a:lnTo>
                          <a:pt x="1182" y="15"/>
                        </a:lnTo>
                        <a:lnTo>
                          <a:pt x="1187" y="15"/>
                        </a:lnTo>
                        <a:lnTo>
                          <a:pt x="1190" y="14"/>
                        </a:lnTo>
                        <a:lnTo>
                          <a:pt x="1195" y="14"/>
                        </a:lnTo>
                        <a:lnTo>
                          <a:pt x="1200" y="14"/>
                        </a:lnTo>
                        <a:lnTo>
                          <a:pt x="1203" y="14"/>
                        </a:lnTo>
                        <a:lnTo>
                          <a:pt x="1208" y="13"/>
                        </a:lnTo>
                        <a:lnTo>
                          <a:pt x="1213" y="13"/>
                        </a:lnTo>
                        <a:lnTo>
                          <a:pt x="1217" y="13"/>
                        </a:lnTo>
                        <a:lnTo>
                          <a:pt x="1221" y="13"/>
                        </a:lnTo>
                        <a:lnTo>
                          <a:pt x="1226" y="13"/>
                        </a:lnTo>
                        <a:lnTo>
                          <a:pt x="1230" y="13"/>
                        </a:lnTo>
                        <a:lnTo>
                          <a:pt x="1234" y="12"/>
                        </a:lnTo>
                        <a:lnTo>
                          <a:pt x="1239" y="12"/>
                        </a:lnTo>
                        <a:lnTo>
                          <a:pt x="1243" y="12"/>
                        </a:lnTo>
                        <a:lnTo>
                          <a:pt x="1247" y="12"/>
                        </a:lnTo>
                        <a:lnTo>
                          <a:pt x="1251" y="12"/>
                        </a:lnTo>
                        <a:lnTo>
                          <a:pt x="1255" y="10"/>
                        </a:lnTo>
                        <a:lnTo>
                          <a:pt x="1260" y="10"/>
                        </a:lnTo>
                        <a:lnTo>
                          <a:pt x="1264" y="10"/>
                        </a:lnTo>
                        <a:lnTo>
                          <a:pt x="1268" y="10"/>
                        </a:lnTo>
                        <a:lnTo>
                          <a:pt x="1272" y="10"/>
                        </a:lnTo>
                        <a:lnTo>
                          <a:pt x="1275" y="9"/>
                        </a:lnTo>
                        <a:lnTo>
                          <a:pt x="1280" y="9"/>
                        </a:lnTo>
                        <a:lnTo>
                          <a:pt x="1284" y="9"/>
                        </a:lnTo>
                        <a:lnTo>
                          <a:pt x="1289" y="9"/>
                        </a:lnTo>
                        <a:lnTo>
                          <a:pt x="1291" y="8"/>
                        </a:lnTo>
                        <a:lnTo>
                          <a:pt x="1296" y="8"/>
                        </a:lnTo>
                        <a:lnTo>
                          <a:pt x="1300" y="8"/>
                        </a:lnTo>
                        <a:lnTo>
                          <a:pt x="1304" y="8"/>
                        </a:lnTo>
                        <a:lnTo>
                          <a:pt x="1309" y="8"/>
                        </a:lnTo>
                        <a:lnTo>
                          <a:pt x="1312" y="8"/>
                        </a:lnTo>
                        <a:lnTo>
                          <a:pt x="1316" y="8"/>
                        </a:lnTo>
                        <a:lnTo>
                          <a:pt x="1319" y="7"/>
                        </a:lnTo>
                        <a:lnTo>
                          <a:pt x="1323" y="7"/>
                        </a:lnTo>
                        <a:lnTo>
                          <a:pt x="1327" y="7"/>
                        </a:lnTo>
                        <a:lnTo>
                          <a:pt x="1330" y="6"/>
                        </a:lnTo>
                        <a:lnTo>
                          <a:pt x="1334" y="6"/>
                        </a:lnTo>
                        <a:lnTo>
                          <a:pt x="1338" y="6"/>
                        </a:lnTo>
                        <a:lnTo>
                          <a:pt x="1342" y="6"/>
                        </a:lnTo>
                        <a:lnTo>
                          <a:pt x="1346" y="6"/>
                        </a:lnTo>
                        <a:lnTo>
                          <a:pt x="1349" y="5"/>
                        </a:lnTo>
                        <a:lnTo>
                          <a:pt x="1351" y="5"/>
                        </a:lnTo>
                        <a:lnTo>
                          <a:pt x="1356" y="5"/>
                        </a:lnTo>
                        <a:lnTo>
                          <a:pt x="1359" y="5"/>
                        </a:lnTo>
                        <a:lnTo>
                          <a:pt x="1362" y="3"/>
                        </a:lnTo>
                        <a:lnTo>
                          <a:pt x="1366" y="3"/>
                        </a:lnTo>
                        <a:lnTo>
                          <a:pt x="1369" y="3"/>
                        </a:lnTo>
                        <a:lnTo>
                          <a:pt x="1372" y="3"/>
                        </a:lnTo>
                        <a:lnTo>
                          <a:pt x="1375" y="3"/>
                        </a:lnTo>
                        <a:lnTo>
                          <a:pt x="1379" y="3"/>
                        </a:lnTo>
                        <a:lnTo>
                          <a:pt x="1382" y="3"/>
                        </a:lnTo>
                        <a:lnTo>
                          <a:pt x="1385" y="2"/>
                        </a:lnTo>
                        <a:lnTo>
                          <a:pt x="1387" y="2"/>
                        </a:lnTo>
                        <a:lnTo>
                          <a:pt x="1389" y="1"/>
                        </a:lnTo>
                        <a:lnTo>
                          <a:pt x="1393" y="1"/>
                        </a:lnTo>
                        <a:lnTo>
                          <a:pt x="1395" y="1"/>
                        </a:lnTo>
                        <a:lnTo>
                          <a:pt x="1398" y="0"/>
                        </a:lnTo>
                        <a:lnTo>
                          <a:pt x="1401" y="0"/>
                        </a:lnTo>
                        <a:lnTo>
                          <a:pt x="1405" y="0"/>
                        </a:lnTo>
                        <a:lnTo>
                          <a:pt x="1407" y="0"/>
                        </a:lnTo>
                        <a:lnTo>
                          <a:pt x="1410" y="0"/>
                        </a:lnTo>
                        <a:lnTo>
                          <a:pt x="1412" y="0"/>
                        </a:lnTo>
                        <a:lnTo>
                          <a:pt x="1416" y="0"/>
                        </a:lnTo>
                        <a:lnTo>
                          <a:pt x="1425" y="84"/>
                        </a:lnTo>
                        <a:lnTo>
                          <a:pt x="1424" y="84"/>
                        </a:lnTo>
                        <a:lnTo>
                          <a:pt x="1421" y="84"/>
                        </a:lnTo>
                        <a:lnTo>
                          <a:pt x="1420" y="84"/>
                        </a:lnTo>
                        <a:lnTo>
                          <a:pt x="1416" y="84"/>
                        </a:lnTo>
                        <a:lnTo>
                          <a:pt x="1412" y="85"/>
                        </a:lnTo>
                        <a:lnTo>
                          <a:pt x="1407" y="85"/>
                        </a:lnTo>
                        <a:lnTo>
                          <a:pt x="1402" y="86"/>
                        </a:lnTo>
                        <a:lnTo>
                          <a:pt x="1400" y="86"/>
                        </a:lnTo>
                        <a:lnTo>
                          <a:pt x="1397" y="86"/>
                        </a:lnTo>
                        <a:lnTo>
                          <a:pt x="1393" y="86"/>
                        </a:lnTo>
                        <a:lnTo>
                          <a:pt x="1389" y="88"/>
                        </a:lnTo>
                        <a:lnTo>
                          <a:pt x="1387" y="88"/>
                        </a:lnTo>
                        <a:lnTo>
                          <a:pt x="1383" y="89"/>
                        </a:lnTo>
                        <a:lnTo>
                          <a:pt x="1380" y="89"/>
                        </a:lnTo>
                        <a:lnTo>
                          <a:pt x="1376" y="89"/>
                        </a:lnTo>
                        <a:lnTo>
                          <a:pt x="1372" y="89"/>
                        </a:lnTo>
                        <a:lnTo>
                          <a:pt x="1368" y="90"/>
                        </a:lnTo>
                        <a:lnTo>
                          <a:pt x="1363" y="90"/>
                        </a:lnTo>
                        <a:lnTo>
                          <a:pt x="1360" y="91"/>
                        </a:lnTo>
                        <a:lnTo>
                          <a:pt x="1354" y="91"/>
                        </a:lnTo>
                        <a:lnTo>
                          <a:pt x="1350" y="91"/>
                        </a:lnTo>
                        <a:lnTo>
                          <a:pt x="1346" y="92"/>
                        </a:lnTo>
                        <a:lnTo>
                          <a:pt x="1341" y="94"/>
                        </a:lnTo>
                        <a:lnTo>
                          <a:pt x="1335" y="94"/>
                        </a:lnTo>
                        <a:lnTo>
                          <a:pt x="1329" y="94"/>
                        </a:lnTo>
                        <a:lnTo>
                          <a:pt x="1324" y="94"/>
                        </a:lnTo>
                        <a:lnTo>
                          <a:pt x="1319" y="95"/>
                        </a:lnTo>
                        <a:lnTo>
                          <a:pt x="1312" y="96"/>
                        </a:lnTo>
                        <a:lnTo>
                          <a:pt x="1306" y="96"/>
                        </a:lnTo>
                        <a:lnTo>
                          <a:pt x="1302" y="97"/>
                        </a:lnTo>
                        <a:lnTo>
                          <a:pt x="1296" y="97"/>
                        </a:lnTo>
                        <a:lnTo>
                          <a:pt x="1289" y="97"/>
                        </a:lnTo>
                        <a:lnTo>
                          <a:pt x="1283" y="97"/>
                        </a:lnTo>
                        <a:lnTo>
                          <a:pt x="1275" y="98"/>
                        </a:lnTo>
                        <a:lnTo>
                          <a:pt x="1270" y="100"/>
                        </a:lnTo>
                        <a:lnTo>
                          <a:pt x="1262" y="100"/>
                        </a:lnTo>
                        <a:lnTo>
                          <a:pt x="1255" y="100"/>
                        </a:lnTo>
                        <a:lnTo>
                          <a:pt x="1249" y="100"/>
                        </a:lnTo>
                        <a:lnTo>
                          <a:pt x="1242" y="102"/>
                        </a:lnTo>
                        <a:lnTo>
                          <a:pt x="1235" y="102"/>
                        </a:lnTo>
                        <a:lnTo>
                          <a:pt x="1228" y="102"/>
                        </a:lnTo>
                        <a:lnTo>
                          <a:pt x="1220" y="102"/>
                        </a:lnTo>
                        <a:lnTo>
                          <a:pt x="1213" y="102"/>
                        </a:lnTo>
                        <a:lnTo>
                          <a:pt x="1205" y="103"/>
                        </a:lnTo>
                        <a:lnTo>
                          <a:pt x="1197" y="104"/>
                        </a:lnTo>
                        <a:lnTo>
                          <a:pt x="1190" y="104"/>
                        </a:lnTo>
                        <a:lnTo>
                          <a:pt x="1182" y="104"/>
                        </a:lnTo>
                        <a:lnTo>
                          <a:pt x="1173" y="104"/>
                        </a:lnTo>
                        <a:lnTo>
                          <a:pt x="1165" y="104"/>
                        </a:lnTo>
                        <a:lnTo>
                          <a:pt x="1157" y="105"/>
                        </a:lnTo>
                        <a:lnTo>
                          <a:pt x="1149" y="107"/>
                        </a:lnTo>
                        <a:lnTo>
                          <a:pt x="1140" y="107"/>
                        </a:lnTo>
                        <a:lnTo>
                          <a:pt x="1132" y="107"/>
                        </a:lnTo>
                        <a:lnTo>
                          <a:pt x="1122" y="107"/>
                        </a:lnTo>
                        <a:lnTo>
                          <a:pt x="1114" y="107"/>
                        </a:lnTo>
                        <a:lnTo>
                          <a:pt x="1112" y="103"/>
                        </a:lnTo>
                        <a:lnTo>
                          <a:pt x="1108" y="100"/>
                        </a:lnTo>
                        <a:lnTo>
                          <a:pt x="1106" y="95"/>
                        </a:lnTo>
                        <a:lnTo>
                          <a:pt x="1102" y="91"/>
                        </a:lnTo>
                        <a:lnTo>
                          <a:pt x="1099" y="89"/>
                        </a:lnTo>
                        <a:lnTo>
                          <a:pt x="1096" y="85"/>
                        </a:lnTo>
                        <a:lnTo>
                          <a:pt x="1094" y="82"/>
                        </a:lnTo>
                        <a:lnTo>
                          <a:pt x="1090" y="79"/>
                        </a:lnTo>
                        <a:lnTo>
                          <a:pt x="1086" y="76"/>
                        </a:lnTo>
                        <a:lnTo>
                          <a:pt x="1083" y="73"/>
                        </a:lnTo>
                        <a:lnTo>
                          <a:pt x="1080" y="71"/>
                        </a:lnTo>
                        <a:lnTo>
                          <a:pt x="1076" y="70"/>
                        </a:lnTo>
                        <a:lnTo>
                          <a:pt x="1074" y="67"/>
                        </a:lnTo>
                        <a:lnTo>
                          <a:pt x="1070" y="65"/>
                        </a:lnTo>
                        <a:lnTo>
                          <a:pt x="1065" y="64"/>
                        </a:lnTo>
                        <a:lnTo>
                          <a:pt x="1063" y="62"/>
                        </a:lnTo>
                        <a:lnTo>
                          <a:pt x="1060" y="60"/>
                        </a:lnTo>
                        <a:lnTo>
                          <a:pt x="1056" y="58"/>
                        </a:lnTo>
                        <a:lnTo>
                          <a:pt x="1051" y="56"/>
                        </a:lnTo>
                        <a:lnTo>
                          <a:pt x="1048" y="56"/>
                        </a:lnTo>
                        <a:lnTo>
                          <a:pt x="1044" y="53"/>
                        </a:lnTo>
                        <a:lnTo>
                          <a:pt x="1041" y="52"/>
                        </a:lnTo>
                        <a:lnTo>
                          <a:pt x="1037" y="51"/>
                        </a:lnTo>
                        <a:lnTo>
                          <a:pt x="1033" y="50"/>
                        </a:lnTo>
                        <a:lnTo>
                          <a:pt x="1030" y="48"/>
                        </a:lnTo>
                        <a:lnTo>
                          <a:pt x="1026" y="46"/>
                        </a:lnTo>
                        <a:lnTo>
                          <a:pt x="1022" y="45"/>
                        </a:lnTo>
                        <a:lnTo>
                          <a:pt x="1018" y="44"/>
                        </a:lnTo>
                        <a:lnTo>
                          <a:pt x="1014" y="43"/>
                        </a:lnTo>
                        <a:lnTo>
                          <a:pt x="1011" y="41"/>
                        </a:lnTo>
                        <a:lnTo>
                          <a:pt x="1007" y="39"/>
                        </a:lnTo>
                        <a:lnTo>
                          <a:pt x="1004" y="38"/>
                        </a:lnTo>
                        <a:lnTo>
                          <a:pt x="1001" y="38"/>
                        </a:lnTo>
                        <a:lnTo>
                          <a:pt x="1000" y="39"/>
                        </a:lnTo>
                        <a:lnTo>
                          <a:pt x="998" y="40"/>
                        </a:lnTo>
                        <a:lnTo>
                          <a:pt x="994" y="41"/>
                        </a:lnTo>
                        <a:lnTo>
                          <a:pt x="990" y="43"/>
                        </a:lnTo>
                        <a:lnTo>
                          <a:pt x="987" y="45"/>
                        </a:lnTo>
                        <a:lnTo>
                          <a:pt x="982" y="47"/>
                        </a:lnTo>
                        <a:lnTo>
                          <a:pt x="980" y="51"/>
                        </a:lnTo>
                        <a:lnTo>
                          <a:pt x="974" y="53"/>
                        </a:lnTo>
                        <a:lnTo>
                          <a:pt x="971" y="56"/>
                        </a:lnTo>
                        <a:lnTo>
                          <a:pt x="967" y="58"/>
                        </a:lnTo>
                        <a:lnTo>
                          <a:pt x="962" y="60"/>
                        </a:lnTo>
                        <a:lnTo>
                          <a:pt x="959" y="62"/>
                        </a:lnTo>
                        <a:lnTo>
                          <a:pt x="956" y="64"/>
                        </a:lnTo>
                        <a:lnTo>
                          <a:pt x="952" y="65"/>
                        </a:lnTo>
                        <a:lnTo>
                          <a:pt x="950" y="67"/>
                        </a:lnTo>
                        <a:lnTo>
                          <a:pt x="952" y="69"/>
                        </a:lnTo>
                        <a:lnTo>
                          <a:pt x="955" y="71"/>
                        </a:lnTo>
                        <a:lnTo>
                          <a:pt x="959" y="76"/>
                        </a:lnTo>
                        <a:lnTo>
                          <a:pt x="962" y="79"/>
                        </a:lnTo>
                        <a:lnTo>
                          <a:pt x="965" y="82"/>
                        </a:lnTo>
                        <a:lnTo>
                          <a:pt x="969" y="85"/>
                        </a:lnTo>
                        <a:lnTo>
                          <a:pt x="972" y="88"/>
                        </a:lnTo>
                        <a:lnTo>
                          <a:pt x="974" y="91"/>
                        </a:lnTo>
                        <a:lnTo>
                          <a:pt x="976" y="89"/>
                        </a:lnTo>
                        <a:lnTo>
                          <a:pt x="980" y="86"/>
                        </a:lnTo>
                        <a:lnTo>
                          <a:pt x="982" y="85"/>
                        </a:lnTo>
                        <a:lnTo>
                          <a:pt x="985" y="84"/>
                        </a:lnTo>
                        <a:lnTo>
                          <a:pt x="987" y="83"/>
                        </a:lnTo>
                        <a:lnTo>
                          <a:pt x="990" y="83"/>
                        </a:lnTo>
                        <a:lnTo>
                          <a:pt x="992" y="82"/>
                        </a:lnTo>
                        <a:lnTo>
                          <a:pt x="995" y="82"/>
                        </a:lnTo>
                        <a:lnTo>
                          <a:pt x="1000" y="82"/>
                        </a:lnTo>
                        <a:lnTo>
                          <a:pt x="1005" y="83"/>
                        </a:lnTo>
                        <a:lnTo>
                          <a:pt x="1010" y="84"/>
                        </a:lnTo>
                        <a:lnTo>
                          <a:pt x="1014" y="85"/>
                        </a:lnTo>
                        <a:lnTo>
                          <a:pt x="1018" y="86"/>
                        </a:lnTo>
                        <a:lnTo>
                          <a:pt x="1023" y="89"/>
                        </a:lnTo>
                        <a:lnTo>
                          <a:pt x="1026" y="91"/>
                        </a:lnTo>
                        <a:lnTo>
                          <a:pt x="1031" y="96"/>
                        </a:lnTo>
                        <a:lnTo>
                          <a:pt x="1035" y="98"/>
                        </a:lnTo>
                        <a:lnTo>
                          <a:pt x="1038" y="102"/>
                        </a:lnTo>
                        <a:lnTo>
                          <a:pt x="1043" y="104"/>
                        </a:lnTo>
                        <a:lnTo>
                          <a:pt x="1047" y="109"/>
                        </a:lnTo>
                        <a:lnTo>
                          <a:pt x="1042" y="109"/>
                        </a:lnTo>
                        <a:lnTo>
                          <a:pt x="1037" y="109"/>
                        </a:lnTo>
                        <a:lnTo>
                          <a:pt x="1032" y="109"/>
                        </a:lnTo>
                        <a:lnTo>
                          <a:pt x="1028" y="109"/>
                        </a:lnTo>
                        <a:lnTo>
                          <a:pt x="1022" y="109"/>
                        </a:lnTo>
                        <a:lnTo>
                          <a:pt x="1018" y="109"/>
                        </a:lnTo>
                        <a:lnTo>
                          <a:pt x="1012" y="109"/>
                        </a:lnTo>
                        <a:lnTo>
                          <a:pt x="1007" y="109"/>
                        </a:lnTo>
                        <a:lnTo>
                          <a:pt x="1003" y="108"/>
                        </a:lnTo>
                        <a:lnTo>
                          <a:pt x="998" y="108"/>
                        </a:lnTo>
                        <a:lnTo>
                          <a:pt x="992" y="108"/>
                        </a:lnTo>
                        <a:lnTo>
                          <a:pt x="987" y="108"/>
                        </a:lnTo>
                        <a:lnTo>
                          <a:pt x="982" y="108"/>
                        </a:lnTo>
                        <a:lnTo>
                          <a:pt x="978" y="108"/>
                        </a:lnTo>
                        <a:lnTo>
                          <a:pt x="973" y="108"/>
                        </a:lnTo>
                        <a:lnTo>
                          <a:pt x="968" y="108"/>
                        </a:lnTo>
                        <a:lnTo>
                          <a:pt x="965" y="107"/>
                        </a:lnTo>
                        <a:lnTo>
                          <a:pt x="962" y="107"/>
                        </a:lnTo>
                        <a:lnTo>
                          <a:pt x="960" y="107"/>
                        </a:lnTo>
                        <a:lnTo>
                          <a:pt x="958" y="107"/>
                        </a:lnTo>
                        <a:lnTo>
                          <a:pt x="954" y="107"/>
                        </a:lnTo>
                        <a:lnTo>
                          <a:pt x="952" y="107"/>
                        </a:lnTo>
                        <a:lnTo>
                          <a:pt x="949" y="107"/>
                        </a:lnTo>
                        <a:lnTo>
                          <a:pt x="947" y="107"/>
                        </a:lnTo>
                        <a:lnTo>
                          <a:pt x="944" y="107"/>
                        </a:lnTo>
                        <a:lnTo>
                          <a:pt x="942" y="107"/>
                        </a:lnTo>
                        <a:lnTo>
                          <a:pt x="940" y="107"/>
                        </a:lnTo>
                        <a:lnTo>
                          <a:pt x="936" y="107"/>
                        </a:lnTo>
                        <a:lnTo>
                          <a:pt x="931" y="107"/>
                        </a:lnTo>
                        <a:lnTo>
                          <a:pt x="927" y="107"/>
                        </a:lnTo>
                        <a:lnTo>
                          <a:pt x="924" y="107"/>
                        </a:lnTo>
                        <a:lnTo>
                          <a:pt x="921" y="107"/>
                        </a:lnTo>
                        <a:lnTo>
                          <a:pt x="918" y="107"/>
                        </a:lnTo>
                        <a:lnTo>
                          <a:pt x="916" y="107"/>
                        </a:lnTo>
                        <a:lnTo>
                          <a:pt x="914" y="107"/>
                        </a:lnTo>
                        <a:lnTo>
                          <a:pt x="910" y="107"/>
                        </a:lnTo>
                        <a:lnTo>
                          <a:pt x="908" y="107"/>
                        </a:lnTo>
                        <a:lnTo>
                          <a:pt x="905" y="107"/>
                        </a:lnTo>
                        <a:lnTo>
                          <a:pt x="903" y="105"/>
                        </a:lnTo>
                        <a:lnTo>
                          <a:pt x="899" y="105"/>
                        </a:lnTo>
                        <a:lnTo>
                          <a:pt x="897" y="105"/>
                        </a:lnTo>
                        <a:lnTo>
                          <a:pt x="895" y="105"/>
                        </a:lnTo>
                        <a:lnTo>
                          <a:pt x="892" y="105"/>
                        </a:lnTo>
                        <a:lnTo>
                          <a:pt x="889" y="105"/>
                        </a:lnTo>
                        <a:lnTo>
                          <a:pt x="886" y="105"/>
                        </a:lnTo>
                        <a:lnTo>
                          <a:pt x="884" y="105"/>
                        </a:lnTo>
                        <a:lnTo>
                          <a:pt x="880" y="104"/>
                        </a:lnTo>
                        <a:lnTo>
                          <a:pt x="877" y="104"/>
                        </a:lnTo>
                        <a:lnTo>
                          <a:pt x="873" y="104"/>
                        </a:lnTo>
                        <a:lnTo>
                          <a:pt x="870" y="104"/>
                        </a:lnTo>
                        <a:lnTo>
                          <a:pt x="866" y="104"/>
                        </a:lnTo>
                        <a:lnTo>
                          <a:pt x="863" y="104"/>
                        </a:lnTo>
                        <a:lnTo>
                          <a:pt x="858" y="104"/>
                        </a:lnTo>
                        <a:lnTo>
                          <a:pt x="855" y="104"/>
                        </a:lnTo>
                        <a:lnTo>
                          <a:pt x="852" y="104"/>
                        </a:lnTo>
                        <a:lnTo>
                          <a:pt x="848" y="104"/>
                        </a:lnTo>
                        <a:lnTo>
                          <a:pt x="845" y="104"/>
                        </a:lnTo>
                        <a:lnTo>
                          <a:pt x="840" y="104"/>
                        </a:lnTo>
                        <a:lnTo>
                          <a:pt x="838" y="104"/>
                        </a:lnTo>
                        <a:lnTo>
                          <a:pt x="834" y="104"/>
                        </a:lnTo>
                        <a:lnTo>
                          <a:pt x="831" y="104"/>
                        </a:lnTo>
                        <a:lnTo>
                          <a:pt x="827" y="104"/>
                        </a:lnTo>
                        <a:lnTo>
                          <a:pt x="826" y="100"/>
                        </a:lnTo>
                        <a:lnTo>
                          <a:pt x="826" y="96"/>
                        </a:lnTo>
                        <a:lnTo>
                          <a:pt x="825" y="91"/>
                        </a:lnTo>
                        <a:lnTo>
                          <a:pt x="823" y="89"/>
                        </a:lnTo>
                        <a:lnTo>
                          <a:pt x="822" y="84"/>
                        </a:lnTo>
                        <a:lnTo>
                          <a:pt x="822" y="81"/>
                        </a:lnTo>
                        <a:lnTo>
                          <a:pt x="821" y="76"/>
                        </a:lnTo>
                        <a:lnTo>
                          <a:pt x="821" y="73"/>
                        </a:lnTo>
                        <a:lnTo>
                          <a:pt x="818" y="73"/>
                        </a:lnTo>
                        <a:lnTo>
                          <a:pt x="814" y="76"/>
                        </a:lnTo>
                        <a:lnTo>
                          <a:pt x="810" y="76"/>
                        </a:lnTo>
                        <a:lnTo>
                          <a:pt x="807" y="78"/>
                        </a:lnTo>
                        <a:lnTo>
                          <a:pt x="803" y="78"/>
                        </a:lnTo>
                        <a:lnTo>
                          <a:pt x="800" y="78"/>
                        </a:lnTo>
                        <a:lnTo>
                          <a:pt x="797" y="76"/>
                        </a:lnTo>
                        <a:lnTo>
                          <a:pt x="795" y="76"/>
                        </a:lnTo>
                        <a:lnTo>
                          <a:pt x="793" y="75"/>
                        </a:lnTo>
                        <a:lnTo>
                          <a:pt x="790" y="73"/>
                        </a:lnTo>
                        <a:lnTo>
                          <a:pt x="787" y="71"/>
                        </a:lnTo>
                        <a:lnTo>
                          <a:pt x="784" y="70"/>
                        </a:lnTo>
                        <a:lnTo>
                          <a:pt x="780" y="66"/>
                        </a:lnTo>
                        <a:lnTo>
                          <a:pt x="775" y="62"/>
                        </a:lnTo>
                        <a:lnTo>
                          <a:pt x="772" y="59"/>
                        </a:lnTo>
                        <a:lnTo>
                          <a:pt x="770" y="56"/>
                        </a:lnTo>
                        <a:lnTo>
                          <a:pt x="766" y="53"/>
                        </a:lnTo>
                        <a:lnTo>
                          <a:pt x="765" y="51"/>
                        </a:lnTo>
                        <a:lnTo>
                          <a:pt x="761" y="46"/>
                        </a:lnTo>
                        <a:lnTo>
                          <a:pt x="756" y="41"/>
                        </a:lnTo>
                        <a:lnTo>
                          <a:pt x="753" y="39"/>
                        </a:lnTo>
                        <a:lnTo>
                          <a:pt x="751" y="38"/>
                        </a:lnTo>
                        <a:lnTo>
                          <a:pt x="748" y="35"/>
                        </a:lnTo>
                        <a:lnTo>
                          <a:pt x="745" y="34"/>
                        </a:lnTo>
                        <a:lnTo>
                          <a:pt x="742" y="33"/>
                        </a:lnTo>
                        <a:lnTo>
                          <a:pt x="739" y="33"/>
                        </a:lnTo>
                        <a:lnTo>
                          <a:pt x="737" y="32"/>
                        </a:lnTo>
                        <a:lnTo>
                          <a:pt x="733" y="32"/>
                        </a:lnTo>
                        <a:lnTo>
                          <a:pt x="729" y="37"/>
                        </a:lnTo>
                        <a:lnTo>
                          <a:pt x="726" y="41"/>
                        </a:lnTo>
                        <a:lnTo>
                          <a:pt x="724" y="46"/>
                        </a:lnTo>
                        <a:lnTo>
                          <a:pt x="721" y="52"/>
                        </a:lnTo>
                        <a:lnTo>
                          <a:pt x="720" y="56"/>
                        </a:lnTo>
                        <a:lnTo>
                          <a:pt x="720" y="62"/>
                        </a:lnTo>
                        <a:lnTo>
                          <a:pt x="721" y="66"/>
                        </a:lnTo>
                        <a:lnTo>
                          <a:pt x="723" y="71"/>
                        </a:lnTo>
                        <a:lnTo>
                          <a:pt x="724" y="73"/>
                        </a:lnTo>
                        <a:lnTo>
                          <a:pt x="726" y="79"/>
                        </a:lnTo>
                        <a:lnTo>
                          <a:pt x="729" y="83"/>
                        </a:lnTo>
                        <a:lnTo>
                          <a:pt x="732" y="86"/>
                        </a:lnTo>
                        <a:lnTo>
                          <a:pt x="734" y="91"/>
                        </a:lnTo>
                        <a:lnTo>
                          <a:pt x="739" y="94"/>
                        </a:lnTo>
                        <a:lnTo>
                          <a:pt x="744" y="97"/>
                        </a:lnTo>
                        <a:lnTo>
                          <a:pt x="749" y="102"/>
                        </a:lnTo>
                        <a:lnTo>
                          <a:pt x="744" y="102"/>
                        </a:lnTo>
                        <a:lnTo>
                          <a:pt x="742" y="102"/>
                        </a:lnTo>
                        <a:lnTo>
                          <a:pt x="739" y="102"/>
                        </a:lnTo>
                        <a:lnTo>
                          <a:pt x="737" y="102"/>
                        </a:lnTo>
                        <a:lnTo>
                          <a:pt x="733" y="101"/>
                        </a:lnTo>
                        <a:lnTo>
                          <a:pt x="730" y="101"/>
                        </a:lnTo>
                        <a:lnTo>
                          <a:pt x="726" y="101"/>
                        </a:lnTo>
                        <a:lnTo>
                          <a:pt x="724" y="101"/>
                        </a:lnTo>
                        <a:lnTo>
                          <a:pt x="721" y="101"/>
                        </a:lnTo>
                        <a:lnTo>
                          <a:pt x="719" y="101"/>
                        </a:lnTo>
                        <a:lnTo>
                          <a:pt x="715" y="101"/>
                        </a:lnTo>
                        <a:lnTo>
                          <a:pt x="713" y="101"/>
                        </a:lnTo>
                        <a:lnTo>
                          <a:pt x="710" y="101"/>
                        </a:lnTo>
                        <a:lnTo>
                          <a:pt x="707" y="101"/>
                        </a:lnTo>
                        <a:lnTo>
                          <a:pt x="704" y="101"/>
                        </a:lnTo>
                        <a:lnTo>
                          <a:pt x="701" y="101"/>
                        </a:lnTo>
                        <a:lnTo>
                          <a:pt x="699" y="100"/>
                        </a:lnTo>
                        <a:lnTo>
                          <a:pt x="695" y="100"/>
                        </a:lnTo>
                        <a:lnTo>
                          <a:pt x="693" y="100"/>
                        </a:lnTo>
                        <a:lnTo>
                          <a:pt x="689" y="100"/>
                        </a:lnTo>
                        <a:lnTo>
                          <a:pt x="687" y="100"/>
                        </a:lnTo>
                        <a:lnTo>
                          <a:pt x="683" y="100"/>
                        </a:lnTo>
                        <a:lnTo>
                          <a:pt x="681" y="100"/>
                        </a:lnTo>
                        <a:lnTo>
                          <a:pt x="679" y="100"/>
                        </a:lnTo>
                        <a:lnTo>
                          <a:pt x="676" y="100"/>
                        </a:lnTo>
                        <a:lnTo>
                          <a:pt x="673" y="100"/>
                        </a:lnTo>
                        <a:lnTo>
                          <a:pt x="669" y="100"/>
                        </a:lnTo>
                        <a:lnTo>
                          <a:pt x="667" y="100"/>
                        </a:lnTo>
                        <a:lnTo>
                          <a:pt x="664" y="100"/>
                        </a:lnTo>
                        <a:lnTo>
                          <a:pt x="662" y="100"/>
                        </a:lnTo>
                        <a:lnTo>
                          <a:pt x="659" y="100"/>
                        </a:lnTo>
                        <a:lnTo>
                          <a:pt x="656" y="100"/>
                        </a:lnTo>
                        <a:lnTo>
                          <a:pt x="661" y="96"/>
                        </a:lnTo>
                        <a:lnTo>
                          <a:pt x="666" y="91"/>
                        </a:lnTo>
                        <a:lnTo>
                          <a:pt x="670" y="86"/>
                        </a:lnTo>
                        <a:lnTo>
                          <a:pt x="675" y="82"/>
                        </a:lnTo>
                        <a:lnTo>
                          <a:pt x="676" y="79"/>
                        </a:lnTo>
                        <a:lnTo>
                          <a:pt x="679" y="76"/>
                        </a:lnTo>
                        <a:lnTo>
                          <a:pt x="679" y="72"/>
                        </a:lnTo>
                        <a:lnTo>
                          <a:pt x="681" y="70"/>
                        </a:lnTo>
                        <a:lnTo>
                          <a:pt x="682" y="66"/>
                        </a:lnTo>
                        <a:lnTo>
                          <a:pt x="683" y="63"/>
                        </a:lnTo>
                        <a:lnTo>
                          <a:pt x="685" y="59"/>
                        </a:lnTo>
                        <a:lnTo>
                          <a:pt x="686" y="56"/>
                        </a:lnTo>
                        <a:lnTo>
                          <a:pt x="683" y="53"/>
                        </a:lnTo>
                        <a:lnTo>
                          <a:pt x="680" y="52"/>
                        </a:lnTo>
                        <a:lnTo>
                          <a:pt x="677" y="51"/>
                        </a:lnTo>
                        <a:lnTo>
                          <a:pt x="674" y="51"/>
                        </a:lnTo>
                        <a:lnTo>
                          <a:pt x="670" y="50"/>
                        </a:lnTo>
                        <a:lnTo>
                          <a:pt x="668" y="50"/>
                        </a:lnTo>
                        <a:lnTo>
                          <a:pt x="664" y="50"/>
                        </a:lnTo>
                        <a:lnTo>
                          <a:pt x="662" y="50"/>
                        </a:lnTo>
                        <a:lnTo>
                          <a:pt x="659" y="48"/>
                        </a:lnTo>
                        <a:lnTo>
                          <a:pt x="656" y="48"/>
                        </a:lnTo>
                        <a:lnTo>
                          <a:pt x="651" y="50"/>
                        </a:lnTo>
                        <a:lnTo>
                          <a:pt x="649" y="50"/>
                        </a:lnTo>
                        <a:lnTo>
                          <a:pt x="645" y="50"/>
                        </a:lnTo>
                        <a:lnTo>
                          <a:pt x="643" y="51"/>
                        </a:lnTo>
                        <a:lnTo>
                          <a:pt x="640" y="51"/>
                        </a:lnTo>
                        <a:lnTo>
                          <a:pt x="636" y="52"/>
                        </a:lnTo>
                        <a:lnTo>
                          <a:pt x="632" y="52"/>
                        </a:lnTo>
                        <a:lnTo>
                          <a:pt x="630" y="52"/>
                        </a:lnTo>
                        <a:lnTo>
                          <a:pt x="625" y="52"/>
                        </a:lnTo>
                        <a:lnTo>
                          <a:pt x="623" y="53"/>
                        </a:lnTo>
                        <a:lnTo>
                          <a:pt x="619" y="53"/>
                        </a:lnTo>
                        <a:lnTo>
                          <a:pt x="616" y="53"/>
                        </a:lnTo>
                        <a:lnTo>
                          <a:pt x="612" y="53"/>
                        </a:lnTo>
                        <a:lnTo>
                          <a:pt x="610" y="53"/>
                        </a:lnTo>
                        <a:lnTo>
                          <a:pt x="607" y="52"/>
                        </a:lnTo>
                        <a:lnTo>
                          <a:pt x="604" y="52"/>
                        </a:lnTo>
                        <a:lnTo>
                          <a:pt x="600" y="51"/>
                        </a:lnTo>
                        <a:lnTo>
                          <a:pt x="598" y="51"/>
                        </a:lnTo>
                        <a:lnTo>
                          <a:pt x="594" y="48"/>
                        </a:lnTo>
                        <a:lnTo>
                          <a:pt x="592" y="47"/>
                        </a:lnTo>
                        <a:lnTo>
                          <a:pt x="589" y="46"/>
                        </a:lnTo>
                        <a:lnTo>
                          <a:pt x="586" y="44"/>
                        </a:lnTo>
                        <a:lnTo>
                          <a:pt x="585" y="46"/>
                        </a:lnTo>
                        <a:lnTo>
                          <a:pt x="585" y="48"/>
                        </a:lnTo>
                        <a:lnTo>
                          <a:pt x="584" y="51"/>
                        </a:lnTo>
                        <a:lnTo>
                          <a:pt x="583" y="53"/>
                        </a:lnTo>
                        <a:lnTo>
                          <a:pt x="583" y="56"/>
                        </a:lnTo>
                        <a:lnTo>
                          <a:pt x="581" y="60"/>
                        </a:lnTo>
                        <a:lnTo>
                          <a:pt x="580" y="64"/>
                        </a:lnTo>
                        <a:lnTo>
                          <a:pt x="580" y="69"/>
                        </a:lnTo>
                        <a:lnTo>
                          <a:pt x="579" y="72"/>
                        </a:lnTo>
                        <a:lnTo>
                          <a:pt x="579" y="76"/>
                        </a:lnTo>
                        <a:lnTo>
                          <a:pt x="578" y="81"/>
                        </a:lnTo>
                        <a:lnTo>
                          <a:pt x="577" y="85"/>
                        </a:lnTo>
                        <a:lnTo>
                          <a:pt x="577" y="89"/>
                        </a:lnTo>
                        <a:lnTo>
                          <a:pt x="577" y="92"/>
                        </a:lnTo>
                        <a:lnTo>
                          <a:pt x="575" y="97"/>
                        </a:lnTo>
                        <a:lnTo>
                          <a:pt x="575" y="101"/>
                        </a:lnTo>
                        <a:lnTo>
                          <a:pt x="572" y="101"/>
                        </a:lnTo>
                        <a:lnTo>
                          <a:pt x="570" y="101"/>
                        </a:lnTo>
                        <a:lnTo>
                          <a:pt x="567" y="101"/>
                        </a:lnTo>
                        <a:lnTo>
                          <a:pt x="564" y="101"/>
                        </a:lnTo>
                        <a:lnTo>
                          <a:pt x="560" y="101"/>
                        </a:lnTo>
                        <a:lnTo>
                          <a:pt x="556" y="101"/>
                        </a:lnTo>
                        <a:lnTo>
                          <a:pt x="554" y="101"/>
                        </a:lnTo>
                        <a:lnTo>
                          <a:pt x="552" y="101"/>
                        </a:lnTo>
                        <a:lnTo>
                          <a:pt x="549" y="101"/>
                        </a:lnTo>
                        <a:lnTo>
                          <a:pt x="546" y="101"/>
                        </a:lnTo>
                        <a:lnTo>
                          <a:pt x="542" y="101"/>
                        </a:lnTo>
                        <a:lnTo>
                          <a:pt x="540" y="101"/>
                        </a:lnTo>
                        <a:lnTo>
                          <a:pt x="536" y="101"/>
                        </a:lnTo>
                        <a:lnTo>
                          <a:pt x="534" y="101"/>
                        </a:lnTo>
                        <a:lnTo>
                          <a:pt x="532" y="101"/>
                        </a:lnTo>
                        <a:lnTo>
                          <a:pt x="529" y="101"/>
                        </a:lnTo>
                        <a:lnTo>
                          <a:pt x="526" y="101"/>
                        </a:lnTo>
                        <a:lnTo>
                          <a:pt x="523" y="101"/>
                        </a:lnTo>
                        <a:lnTo>
                          <a:pt x="520" y="101"/>
                        </a:lnTo>
                        <a:lnTo>
                          <a:pt x="516" y="101"/>
                        </a:lnTo>
                        <a:lnTo>
                          <a:pt x="514" y="101"/>
                        </a:lnTo>
                        <a:lnTo>
                          <a:pt x="511" y="101"/>
                        </a:lnTo>
                        <a:lnTo>
                          <a:pt x="509" y="101"/>
                        </a:lnTo>
                        <a:lnTo>
                          <a:pt x="507" y="101"/>
                        </a:lnTo>
                        <a:lnTo>
                          <a:pt x="503" y="101"/>
                        </a:lnTo>
                        <a:lnTo>
                          <a:pt x="501" y="101"/>
                        </a:lnTo>
                        <a:lnTo>
                          <a:pt x="497" y="101"/>
                        </a:lnTo>
                        <a:lnTo>
                          <a:pt x="495" y="101"/>
                        </a:lnTo>
                        <a:lnTo>
                          <a:pt x="492" y="101"/>
                        </a:lnTo>
                        <a:lnTo>
                          <a:pt x="490" y="101"/>
                        </a:lnTo>
                        <a:lnTo>
                          <a:pt x="486" y="101"/>
                        </a:lnTo>
                        <a:lnTo>
                          <a:pt x="484" y="102"/>
                        </a:lnTo>
                        <a:lnTo>
                          <a:pt x="482" y="102"/>
                        </a:lnTo>
                        <a:lnTo>
                          <a:pt x="478" y="102"/>
                        </a:lnTo>
                        <a:lnTo>
                          <a:pt x="476" y="102"/>
                        </a:lnTo>
                        <a:lnTo>
                          <a:pt x="473" y="102"/>
                        </a:lnTo>
                        <a:lnTo>
                          <a:pt x="471" y="102"/>
                        </a:lnTo>
                        <a:lnTo>
                          <a:pt x="469" y="102"/>
                        </a:lnTo>
                        <a:lnTo>
                          <a:pt x="466" y="102"/>
                        </a:lnTo>
                        <a:lnTo>
                          <a:pt x="463" y="102"/>
                        </a:lnTo>
                        <a:lnTo>
                          <a:pt x="460" y="102"/>
                        </a:lnTo>
                        <a:lnTo>
                          <a:pt x="457" y="102"/>
                        </a:lnTo>
                        <a:lnTo>
                          <a:pt x="456" y="102"/>
                        </a:lnTo>
                        <a:lnTo>
                          <a:pt x="453" y="102"/>
                        </a:lnTo>
                        <a:lnTo>
                          <a:pt x="447" y="102"/>
                        </a:lnTo>
                        <a:lnTo>
                          <a:pt x="443" y="102"/>
                        </a:lnTo>
                        <a:lnTo>
                          <a:pt x="440" y="102"/>
                        </a:lnTo>
                        <a:lnTo>
                          <a:pt x="437" y="102"/>
                        </a:lnTo>
                        <a:lnTo>
                          <a:pt x="434" y="102"/>
                        </a:lnTo>
                        <a:lnTo>
                          <a:pt x="432" y="102"/>
                        </a:lnTo>
                        <a:lnTo>
                          <a:pt x="427" y="102"/>
                        </a:lnTo>
                        <a:lnTo>
                          <a:pt x="422" y="102"/>
                        </a:lnTo>
                        <a:lnTo>
                          <a:pt x="416" y="102"/>
                        </a:lnTo>
                        <a:lnTo>
                          <a:pt x="413" y="103"/>
                        </a:lnTo>
                        <a:lnTo>
                          <a:pt x="407" y="103"/>
                        </a:lnTo>
                        <a:lnTo>
                          <a:pt x="402" y="104"/>
                        </a:lnTo>
                        <a:lnTo>
                          <a:pt x="405" y="100"/>
                        </a:lnTo>
                        <a:lnTo>
                          <a:pt x="405" y="97"/>
                        </a:lnTo>
                        <a:lnTo>
                          <a:pt x="407" y="94"/>
                        </a:lnTo>
                        <a:lnTo>
                          <a:pt x="408" y="91"/>
                        </a:lnTo>
                        <a:lnTo>
                          <a:pt x="408" y="86"/>
                        </a:lnTo>
                        <a:lnTo>
                          <a:pt x="409" y="84"/>
                        </a:lnTo>
                        <a:lnTo>
                          <a:pt x="408" y="82"/>
                        </a:lnTo>
                        <a:lnTo>
                          <a:pt x="408" y="78"/>
                        </a:lnTo>
                        <a:lnTo>
                          <a:pt x="407" y="76"/>
                        </a:lnTo>
                        <a:lnTo>
                          <a:pt x="405" y="73"/>
                        </a:lnTo>
                        <a:lnTo>
                          <a:pt x="403" y="71"/>
                        </a:lnTo>
                        <a:lnTo>
                          <a:pt x="402" y="69"/>
                        </a:lnTo>
                        <a:lnTo>
                          <a:pt x="399" y="67"/>
                        </a:lnTo>
                        <a:lnTo>
                          <a:pt x="395" y="66"/>
                        </a:lnTo>
                        <a:lnTo>
                          <a:pt x="392" y="66"/>
                        </a:lnTo>
                        <a:lnTo>
                          <a:pt x="387" y="67"/>
                        </a:lnTo>
                        <a:lnTo>
                          <a:pt x="383" y="71"/>
                        </a:lnTo>
                        <a:lnTo>
                          <a:pt x="381" y="73"/>
                        </a:lnTo>
                        <a:lnTo>
                          <a:pt x="378" y="76"/>
                        </a:lnTo>
                        <a:lnTo>
                          <a:pt x="375" y="79"/>
                        </a:lnTo>
                        <a:lnTo>
                          <a:pt x="375" y="83"/>
                        </a:lnTo>
                        <a:lnTo>
                          <a:pt x="375" y="86"/>
                        </a:lnTo>
                        <a:lnTo>
                          <a:pt x="375" y="89"/>
                        </a:lnTo>
                        <a:lnTo>
                          <a:pt x="375" y="94"/>
                        </a:lnTo>
                        <a:lnTo>
                          <a:pt x="375" y="96"/>
                        </a:lnTo>
                        <a:lnTo>
                          <a:pt x="375" y="100"/>
                        </a:lnTo>
                        <a:lnTo>
                          <a:pt x="375" y="102"/>
                        </a:lnTo>
                        <a:lnTo>
                          <a:pt x="376" y="104"/>
                        </a:lnTo>
                        <a:lnTo>
                          <a:pt x="373" y="104"/>
                        </a:lnTo>
                        <a:lnTo>
                          <a:pt x="369" y="104"/>
                        </a:lnTo>
                        <a:lnTo>
                          <a:pt x="365" y="104"/>
                        </a:lnTo>
                        <a:lnTo>
                          <a:pt x="363" y="104"/>
                        </a:lnTo>
                        <a:lnTo>
                          <a:pt x="360" y="104"/>
                        </a:lnTo>
                        <a:lnTo>
                          <a:pt x="357" y="104"/>
                        </a:lnTo>
                        <a:lnTo>
                          <a:pt x="355" y="104"/>
                        </a:lnTo>
                        <a:lnTo>
                          <a:pt x="351" y="104"/>
                        </a:lnTo>
                        <a:lnTo>
                          <a:pt x="348" y="104"/>
                        </a:lnTo>
                        <a:lnTo>
                          <a:pt x="344" y="104"/>
                        </a:lnTo>
                        <a:lnTo>
                          <a:pt x="342" y="104"/>
                        </a:lnTo>
                        <a:lnTo>
                          <a:pt x="339" y="104"/>
                        </a:lnTo>
                        <a:lnTo>
                          <a:pt x="337" y="104"/>
                        </a:lnTo>
                        <a:lnTo>
                          <a:pt x="333" y="104"/>
                        </a:lnTo>
                        <a:lnTo>
                          <a:pt x="330" y="104"/>
                        </a:lnTo>
                        <a:lnTo>
                          <a:pt x="327" y="104"/>
                        </a:lnTo>
                        <a:lnTo>
                          <a:pt x="324" y="104"/>
                        </a:lnTo>
                        <a:lnTo>
                          <a:pt x="322" y="104"/>
                        </a:lnTo>
                        <a:lnTo>
                          <a:pt x="319" y="104"/>
                        </a:lnTo>
                        <a:lnTo>
                          <a:pt x="317" y="104"/>
                        </a:lnTo>
                        <a:lnTo>
                          <a:pt x="313" y="104"/>
                        </a:lnTo>
                        <a:lnTo>
                          <a:pt x="311" y="104"/>
                        </a:lnTo>
                        <a:lnTo>
                          <a:pt x="307" y="104"/>
                        </a:lnTo>
                        <a:lnTo>
                          <a:pt x="305" y="104"/>
                        </a:lnTo>
                        <a:lnTo>
                          <a:pt x="303" y="104"/>
                        </a:lnTo>
                        <a:lnTo>
                          <a:pt x="299" y="104"/>
                        </a:lnTo>
                        <a:lnTo>
                          <a:pt x="297" y="104"/>
                        </a:lnTo>
                        <a:lnTo>
                          <a:pt x="294" y="104"/>
                        </a:lnTo>
                        <a:lnTo>
                          <a:pt x="288" y="104"/>
                        </a:lnTo>
                        <a:lnTo>
                          <a:pt x="284" y="105"/>
                        </a:lnTo>
                        <a:lnTo>
                          <a:pt x="281" y="105"/>
                        </a:lnTo>
                        <a:lnTo>
                          <a:pt x="279" y="105"/>
                        </a:lnTo>
                        <a:lnTo>
                          <a:pt x="276" y="105"/>
                        </a:lnTo>
                        <a:lnTo>
                          <a:pt x="273" y="105"/>
                        </a:lnTo>
                        <a:lnTo>
                          <a:pt x="268" y="105"/>
                        </a:lnTo>
                        <a:lnTo>
                          <a:pt x="263" y="105"/>
                        </a:lnTo>
                        <a:lnTo>
                          <a:pt x="259" y="105"/>
                        </a:lnTo>
                        <a:lnTo>
                          <a:pt x="253" y="105"/>
                        </a:lnTo>
                        <a:lnTo>
                          <a:pt x="249" y="105"/>
                        </a:lnTo>
                        <a:lnTo>
                          <a:pt x="246" y="105"/>
                        </a:lnTo>
                        <a:lnTo>
                          <a:pt x="241" y="105"/>
                        </a:lnTo>
                        <a:lnTo>
                          <a:pt x="235" y="105"/>
                        </a:lnTo>
                        <a:lnTo>
                          <a:pt x="230" y="105"/>
                        </a:lnTo>
                        <a:lnTo>
                          <a:pt x="227" y="105"/>
                        </a:lnTo>
                        <a:lnTo>
                          <a:pt x="223" y="105"/>
                        </a:lnTo>
                        <a:lnTo>
                          <a:pt x="218" y="105"/>
                        </a:lnTo>
                        <a:lnTo>
                          <a:pt x="215" y="105"/>
                        </a:lnTo>
                        <a:lnTo>
                          <a:pt x="210" y="105"/>
                        </a:lnTo>
                        <a:lnTo>
                          <a:pt x="204" y="104"/>
                        </a:lnTo>
                        <a:lnTo>
                          <a:pt x="198" y="104"/>
                        </a:lnTo>
                        <a:lnTo>
                          <a:pt x="192" y="104"/>
                        </a:lnTo>
                        <a:lnTo>
                          <a:pt x="187" y="104"/>
                        </a:lnTo>
                        <a:lnTo>
                          <a:pt x="182" y="104"/>
                        </a:lnTo>
                        <a:lnTo>
                          <a:pt x="176" y="104"/>
                        </a:lnTo>
                        <a:lnTo>
                          <a:pt x="170" y="104"/>
                        </a:lnTo>
                        <a:lnTo>
                          <a:pt x="165" y="104"/>
                        </a:lnTo>
                        <a:lnTo>
                          <a:pt x="159" y="103"/>
                        </a:lnTo>
                        <a:lnTo>
                          <a:pt x="153" y="102"/>
                        </a:lnTo>
                        <a:lnTo>
                          <a:pt x="148" y="102"/>
                        </a:lnTo>
                        <a:lnTo>
                          <a:pt x="144" y="102"/>
                        </a:lnTo>
                        <a:lnTo>
                          <a:pt x="138" y="102"/>
                        </a:lnTo>
                        <a:lnTo>
                          <a:pt x="134" y="102"/>
                        </a:lnTo>
                        <a:lnTo>
                          <a:pt x="128" y="102"/>
                        </a:lnTo>
                        <a:lnTo>
                          <a:pt x="125" y="102"/>
                        </a:lnTo>
                        <a:lnTo>
                          <a:pt x="119" y="102"/>
                        </a:lnTo>
                        <a:lnTo>
                          <a:pt x="114" y="101"/>
                        </a:lnTo>
                        <a:lnTo>
                          <a:pt x="109" y="100"/>
                        </a:lnTo>
                        <a:lnTo>
                          <a:pt x="104" y="100"/>
                        </a:lnTo>
                        <a:lnTo>
                          <a:pt x="100" y="100"/>
                        </a:lnTo>
                        <a:lnTo>
                          <a:pt x="96" y="100"/>
                        </a:lnTo>
                        <a:lnTo>
                          <a:pt x="91" y="100"/>
                        </a:lnTo>
                        <a:lnTo>
                          <a:pt x="88" y="100"/>
                        </a:lnTo>
                        <a:lnTo>
                          <a:pt x="83" y="100"/>
                        </a:lnTo>
                        <a:lnTo>
                          <a:pt x="78" y="98"/>
                        </a:lnTo>
                        <a:lnTo>
                          <a:pt x="75" y="97"/>
                        </a:lnTo>
                        <a:lnTo>
                          <a:pt x="71" y="97"/>
                        </a:lnTo>
                        <a:lnTo>
                          <a:pt x="68" y="97"/>
                        </a:lnTo>
                        <a:lnTo>
                          <a:pt x="64" y="97"/>
                        </a:lnTo>
                        <a:lnTo>
                          <a:pt x="61" y="97"/>
                        </a:lnTo>
                        <a:lnTo>
                          <a:pt x="57" y="97"/>
                        </a:lnTo>
                        <a:lnTo>
                          <a:pt x="53" y="97"/>
                        </a:lnTo>
                        <a:lnTo>
                          <a:pt x="50" y="96"/>
                        </a:lnTo>
                        <a:lnTo>
                          <a:pt x="46" y="96"/>
                        </a:lnTo>
                        <a:lnTo>
                          <a:pt x="44" y="96"/>
                        </a:lnTo>
                        <a:lnTo>
                          <a:pt x="40" y="95"/>
                        </a:lnTo>
                        <a:lnTo>
                          <a:pt x="38" y="94"/>
                        </a:lnTo>
                        <a:lnTo>
                          <a:pt x="34" y="94"/>
                        </a:lnTo>
                        <a:lnTo>
                          <a:pt x="33" y="94"/>
                        </a:lnTo>
                        <a:lnTo>
                          <a:pt x="30" y="94"/>
                        </a:lnTo>
                        <a:lnTo>
                          <a:pt x="26" y="94"/>
                        </a:lnTo>
                        <a:lnTo>
                          <a:pt x="24" y="94"/>
                        </a:lnTo>
                        <a:lnTo>
                          <a:pt x="23" y="94"/>
                        </a:lnTo>
                        <a:lnTo>
                          <a:pt x="18" y="91"/>
                        </a:lnTo>
                        <a:lnTo>
                          <a:pt x="14" y="91"/>
                        </a:lnTo>
                        <a:lnTo>
                          <a:pt x="11" y="91"/>
                        </a:lnTo>
                        <a:lnTo>
                          <a:pt x="7" y="91"/>
                        </a:lnTo>
                        <a:lnTo>
                          <a:pt x="5" y="91"/>
                        </a:lnTo>
                        <a:lnTo>
                          <a:pt x="2" y="91"/>
                        </a:lnTo>
                        <a:lnTo>
                          <a:pt x="0" y="91"/>
                        </a:lnTo>
                        <a:lnTo>
                          <a:pt x="13" y="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98" name="Freeform 49"/>
                  <p:cNvSpPr>
                    <a:spLocks/>
                  </p:cNvSpPr>
                  <p:nvPr/>
                </p:nvSpPr>
                <p:spPr bwMode="auto">
                  <a:xfrm>
                    <a:off x="5420" y="1680"/>
                    <a:ext cx="12" cy="31"/>
                  </a:xfrm>
                  <a:custGeom>
                    <a:avLst/>
                    <a:gdLst>
                      <a:gd name="T0" fmla="*/ 1 w 36"/>
                      <a:gd name="T1" fmla="*/ 4 h 91"/>
                      <a:gd name="T2" fmla="*/ 1 w 36"/>
                      <a:gd name="T3" fmla="*/ 3 h 91"/>
                      <a:gd name="T4" fmla="*/ 1 w 36"/>
                      <a:gd name="T5" fmla="*/ 3 h 91"/>
                      <a:gd name="T6" fmla="*/ 0 w 36"/>
                      <a:gd name="T7" fmla="*/ 3 h 91"/>
                      <a:gd name="T8" fmla="*/ 0 w 36"/>
                      <a:gd name="T9" fmla="*/ 3 h 91"/>
                      <a:gd name="T10" fmla="*/ 0 w 36"/>
                      <a:gd name="T11" fmla="*/ 3 h 91"/>
                      <a:gd name="T12" fmla="*/ 0 w 36"/>
                      <a:gd name="T13" fmla="*/ 3 h 91"/>
                      <a:gd name="T14" fmla="*/ 0 w 36"/>
                      <a:gd name="T15" fmla="*/ 2 h 91"/>
                      <a:gd name="T16" fmla="*/ 0 w 36"/>
                      <a:gd name="T17" fmla="*/ 2 h 91"/>
                      <a:gd name="T18" fmla="*/ 0 w 36"/>
                      <a:gd name="T19" fmla="*/ 2 h 91"/>
                      <a:gd name="T20" fmla="*/ 0 w 36"/>
                      <a:gd name="T21" fmla="*/ 2 h 91"/>
                      <a:gd name="T22" fmla="*/ 1 w 36"/>
                      <a:gd name="T23" fmla="*/ 1 h 91"/>
                      <a:gd name="T24" fmla="*/ 1 w 36"/>
                      <a:gd name="T25" fmla="*/ 1 h 91"/>
                      <a:gd name="T26" fmla="*/ 1 w 36"/>
                      <a:gd name="T27" fmla="*/ 1 h 91"/>
                      <a:gd name="T28" fmla="*/ 1 w 36"/>
                      <a:gd name="T29" fmla="*/ 0 h 91"/>
                      <a:gd name="T30" fmla="*/ 1 w 36"/>
                      <a:gd name="T31" fmla="*/ 0 h 91"/>
                      <a:gd name="T32" fmla="*/ 1 w 36"/>
                      <a:gd name="T33" fmla="*/ 0 h 91"/>
                      <a:gd name="T34" fmla="*/ 1 w 36"/>
                      <a:gd name="T35" fmla="*/ 0 h 91"/>
                      <a:gd name="T36" fmla="*/ 1 w 36"/>
                      <a:gd name="T37" fmla="*/ 1 h 91"/>
                      <a:gd name="T38" fmla="*/ 1 w 36"/>
                      <a:gd name="T39" fmla="*/ 1 h 91"/>
                      <a:gd name="T40" fmla="*/ 1 w 36"/>
                      <a:gd name="T41" fmla="*/ 1 h 91"/>
                      <a:gd name="T42" fmla="*/ 1 w 36"/>
                      <a:gd name="T43" fmla="*/ 1 h 91"/>
                      <a:gd name="T44" fmla="*/ 1 w 36"/>
                      <a:gd name="T45" fmla="*/ 1 h 91"/>
                      <a:gd name="T46" fmla="*/ 1 w 36"/>
                      <a:gd name="T47" fmla="*/ 2 h 91"/>
                      <a:gd name="T48" fmla="*/ 1 w 36"/>
                      <a:gd name="T49" fmla="*/ 2 h 91"/>
                      <a:gd name="T50" fmla="*/ 1 w 36"/>
                      <a:gd name="T51" fmla="*/ 2 h 91"/>
                      <a:gd name="T52" fmla="*/ 1 w 36"/>
                      <a:gd name="T53" fmla="*/ 2 h 91"/>
                      <a:gd name="T54" fmla="*/ 1 w 36"/>
                      <a:gd name="T55" fmla="*/ 3 h 91"/>
                      <a:gd name="T56" fmla="*/ 1 w 36"/>
                      <a:gd name="T57" fmla="*/ 3 h 91"/>
                      <a:gd name="T58" fmla="*/ 1 w 36"/>
                      <a:gd name="T59" fmla="*/ 3 h 91"/>
                      <a:gd name="T60" fmla="*/ 1 w 36"/>
                      <a:gd name="T61" fmla="*/ 3 h 91"/>
                      <a:gd name="T62" fmla="*/ 1 w 36"/>
                      <a:gd name="T63" fmla="*/ 3 h 91"/>
                      <a:gd name="T64" fmla="*/ 1 w 36"/>
                      <a:gd name="T65" fmla="*/ 4 h 91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36"/>
                      <a:gd name="T100" fmla="*/ 0 h 91"/>
                      <a:gd name="T101" fmla="*/ 36 w 36"/>
                      <a:gd name="T102" fmla="*/ 91 h 91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36" h="91">
                        <a:moveTo>
                          <a:pt x="36" y="91"/>
                        </a:moveTo>
                        <a:lnTo>
                          <a:pt x="33" y="91"/>
                        </a:lnTo>
                        <a:lnTo>
                          <a:pt x="29" y="91"/>
                        </a:lnTo>
                        <a:lnTo>
                          <a:pt x="27" y="89"/>
                        </a:lnTo>
                        <a:lnTo>
                          <a:pt x="23" y="89"/>
                        </a:lnTo>
                        <a:lnTo>
                          <a:pt x="17" y="88"/>
                        </a:lnTo>
                        <a:lnTo>
                          <a:pt x="15" y="87"/>
                        </a:lnTo>
                        <a:lnTo>
                          <a:pt x="10" y="85"/>
                        </a:lnTo>
                        <a:lnTo>
                          <a:pt x="8" y="83"/>
                        </a:lnTo>
                        <a:lnTo>
                          <a:pt x="4" y="81"/>
                        </a:lnTo>
                        <a:lnTo>
                          <a:pt x="3" y="80"/>
                        </a:lnTo>
                        <a:lnTo>
                          <a:pt x="0" y="75"/>
                        </a:lnTo>
                        <a:lnTo>
                          <a:pt x="0" y="70"/>
                        </a:lnTo>
                        <a:lnTo>
                          <a:pt x="0" y="67"/>
                        </a:lnTo>
                        <a:lnTo>
                          <a:pt x="0" y="64"/>
                        </a:lnTo>
                        <a:lnTo>
                          <a:pt x="1" y="61"/>
                        </a:lnTo>
                        <a:lnTo>
                          <a:pt x="3" y="58"/>
                        </a:lnTo>
                        <a:lnTo>
                          <a:pt x="3" y="55"/>
                        </a:lnTo>
                        <a:lnTo>
                          <a:pt x="6" y="51"/>
                        </a:lnTo>
                        <a:lnTo>
                          <a:pt x="7" y="48"/>
                        </a:lnTo>
                        <a:lnTo>
                          <a:pt x="9" y="45"/>
                        </a:lnTo>
                        <a:lnTo>
                          <a:pt x="11" y="41"/>
                        </a:lnTo>
                        <a:lnTo>
                          <a:pt x="13" y="37"/>
                        </a:lnTo>
                        <a:lnTo>
                          <a:pt x="15" y="34"/>
                        </a:lnTo>
                        <a:lnTo>
                          <a:pt x="19" y="30"/>
                        </a:lnTo>
                        <a:lnTo>
                          <a:pt x="20" y="26"/>
                        </a:lnTo>
                        <a:lnTo>
                          <a:pt x="23" y="23"/>
                        </a:lnTo>
                        <a:lnTo>
                          <a:pt x="26" y="19"/>
                        </a:lnTo>
                        <a:lnTo>
                          <a:pt x="28" y="15"/>
                        </a:lnTo>
                        <a:lnTo>
                          <a:pt x="30" y="12"/>
                        </a:lnTo>
                        <a:lnTo>
                          <a:pt x="32" y="7"/>
                        </a:lnTo>
                        <a:lnTo>
                          <a:pt x="33" y="4"/>
                        </a:lnTo>
                        <a:lnTo>
                          <a:pt x="35" y="0"/>
                        </a:lnTo>
                        <a:lnTo>
                          <a:pt x="35" y="4"/>
                        </a:lnTo>
                        <a:lnTo>
                          <a:pt x="35" y="6"/>
                        </a:lnTo>
                        <a:lnTo>
                          <a:pt x="35" y="10"/>
                        </a:lnTo>
                        <a:lnTo>
                          <a:pt x="35" y="12"/>
                        </a:lnTo>
                        <a:lnTo>
                          <a:pt x="35" y="15"/>
                        </a:lnTo>
                        <a:lnTo>
                          <a:pt x="35" y="17"/>
                        </a:lnTo>
                        <a:lnTo>
                          <a:pt x="35" y="20"/>
                        </a:lnTo>
                        <a:lnTo>
                          <a:pt x="35" y="23"/>
                        </a:lnTo>
                        <a:lnTo>
                          <a:pt x="35" y="26"/>
                        </a:lnTo>
                        <a:lnTo>
                          <a:pt x="35" y="30"/>
                        </a:lnTo>
                        <a:lnTo>
                          <a:pt x="35" y="32"/>
                        </a:lnTo>
                        <a:lnTo>
                          <a:pt x="35" y="35"/>
                        </a:lnTo>
                        <a:lnTo>
                          <a:pt x="35" y="37"/>
                        </a:lnTo>
                        <a:lnTo>
                          <a:pt x="35" y="41"/>
                        </a:lnTo>
                        <a:lnTo>
                          <a:pt x="35" y="43"/>
                        </a:lnTo>
                        <a:lnTo>
                          <a:pt x="35" y="47"/>
                        </a:lnTo>
                        <a:lnTo>
                          <a:pt x="35" y="49"/>
                        </a:lnTo>
                        <a:lnTo>
                          <a:pt x="35" y="53"/>
                        </a:lnTo>
                        <a:lnTo>
                          <a:pt x="35" y="55"/>
                        </a:lnTo>
                        <a:lnTo>
                          <a:pt x="35" y="57"/>
                        </a:lnTo>
                        <a:lnTo>
                          <a:pt x="35" y="61"/>
                        </a:lnTo>
                        <a:lnTo>
                          <a:pt x="35" y="63"/>
                        </a:lnTo>
                        <a:lnTo>
                          <a:pt x="35" y="67"/>
                        </a:lnTo>
                        <a:lnTo>
                          <a:pt x="35" y="69"/>
                        </a:lnTo>
                        <a:lnTo>
                          <a:pt x="35" y="72"/>
                        </a:lnTo>
                        <a:lnTo>
                          <a:pt x="35" y="75"/>
                        </a:lnTo>
                        <a:lnTo>
                          <a:pt x="35" y="77"/>
                        </a:lnTo>
                        <a:lnTo>
                          <a:pt x="35" y="80"/>
                        </a:lnTo>
                        <a:lnTo>
                          <a:pt x="35" y="82"/>
                        </a:lnTo>
                        <a:lnTo>
                          <a:pt x="35" y="86"/>
                        </a:lnTo>
                        <a:lnTo>
                          <a:pt x="35" y="88"/>
                        </a:lnTo>
                        <a:lnTo>
                          <a:pt x="36" y="9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99" name="Freeform 50"/>
                  <p:cNvSpPr>
                    <a:spLocks/>
                  </p:cNvSpPr>
                  <p:nvPr/>
                </p:nvSpPr>
                <p:spPr bwMode="auto">
                  <a:xfrm>
                    <a:off x="5402" y="1599"/>
                    <a:ext cx="223" cy="177"/>
                  </a:xfrm>
                  <a:custGeom>
                    <a:avLst/>
                    <a:gdLst>
                      <a:gd name="T0" fmla="*/ 4 w 667"/>
                      <a:gd name="T1" fmla="*/ 2 h 531"/>
                      <a:gd name="T2" fmla="*/ 4 w 667"/>
                      <a:gd name="T3" fmla="*/ 3 h 531"/>
                      <a:gd name="T4" fmla="*/ 3 w 667"/>
                      <a:gd name="T5" fmla="*/ 5 h 531"/>
                      <a:gd name="T6" fmla="*/ 3 w 667"/>
                      <a:gd name="T7" fmla="*/ 7 h 531"/>
                      <a:gd name="T8" fmla="*/ 2 w 667"/>
                      <a:gd name="T9" fmla="*/ 7 h 531"/>
                      <a:gd name="T10" fmla="*/ 2 w 667"/>
                      <a:gd name="T11" fmla="*/ 9 h 531"/>
                      <a:gd name="T12" fmla="*/ 1 w 667"/>
                      <a:gd name="T13" fmla="*/ 10 h 531"/>
                      <a:gd name="T14" fmla="*/ 1 w 667"/>
                      <a:gd name="T15" fmla="*/ 12 h 531"/>
                      <a:gd name="T16" fmla="*/ 1 w 667"/>
                      <a:gd name="T17" fmla="*/ 13 h 531"/>
                      <a:gd name="T18" fmla="*/ 3 w 667"/>
                      <a:gd name="T19" fmla="*/ 14 h 531"/>
                      <a:gd name="T20" fmla="*/ 3 w 667"/>
                      <a:gd name="T21" fmla="*/ 14 h 531"/>
                      <a:gd name="T22" fmla="*/ 4 w 667"/>
                      <a:gd name="T23" fmla="*/ 15 h 531"/>
                      <a:gd name="T24" fmla="*/ 1 w 667"/>
                      <a:gd name="T25" fmla="*/ 16 h 531"/>
                      <a:gd name="T26" fmla="*/ 3 w 667"/>
                      <a:gd name="T27" fmla="*/ 17 h 531"/>
                      <a:gd name="T28" fmla="*/ 4 w 667"/>
                      <a:gd name="T29" fmla="*/ 17 h 531"/>
                      <a:gd name="T30" fmla="*/ 6 w 667"/>
                      <a:gd name="T31" fmla="*/ 17 h 531"/>
                      <a:gd name="T32" fmla="*/ 9 w 667"/>
                      <a:gd name="T33" fmla="*/ 17 h 531"/>
                      <a:gd name="T34" fmla="*/ 14 w 667"/>
                      <a:gd name="T35" fmla="*/ 16 h 531"/>
                      <a:gd name="T36" fmla="*/ 18 w 667"/>
                      <a:gd name="T37" fmla="*/ 16 h 531"/>
                      <a:gd name="T38" fmla="*/ 20 w 667"/>
                      <a:gd name="T39" fmla="*/ 16 h 531"/>
                      <a:gd name="T40" fmla="*/ 22 w 667"/>
                      <a:gd name="T41" fmla="*/ 16 h 531"/>
                      <a:gd name="T42" fmla="*/ 22 w 667"/>
                      <a:gd name="T43" fmla="*/ 14 h 531"/>
                      <a:gd name="T44" fmla="*/ 22 w 667"/>
                      <a:gd name="T45" fmla="*/ 13 h 531"/>
                      <a:gd name="T46" fmla="*/ 22 w 667"/>
                      <a:gd name="T47" fmla="*/ 10 h 531"/>
                      <a:gd name="T48" fmla="*/ 22 w 667"/>
                      <a:gd name="T49" fmla="*/ 8 h 531"/>
                      <a:gd name="T50" fmla="*/ 21 w 667"/>
                      <a:gd name="T51" fmla="*/ 6 h 531"/>
                      <a:gd name="T52" fmla="*/ 21 w 667"/>
                      <a:gd name="T53" fmla="*/ 4 h 531"/>
                      <a:gd name="T54" fmla="*/ 21 w 667"/>
                      <a:gd name="T55" fmla="*/ 2 h 531"/>
                      <a:gd name="T56" fmla="*/ 24 w 667"/>
                      <a:gd name="T57" fmla="*/ 1 h 531"/>
                      <a:gd name="T58" fmla="*/ 25 w 667"/>
                      <a:gd name="T59" fmla="*/ 3 h 531"/>
                      <a:gd name="T60" fmla="*/ 25 w 667"/>
                      <a:gd name="T61" fmla="*/ 5 h 531"/>
                      <a:gd name="T62" fmla="*/ 25 w 667"/>
                      <a:gd name="T63" fmla="*/ 7 h 531"/>
                      <a:gd name="T64" fmla="*/ 25 w 667"/>
                      <a:gd name="T65" fmla="*/ 9 h 531"/>
                      <a:gd name="T66" fmla="*/ 25 w 667"/>
                      <a:gd name="T67" fmla="*/ 11 h 531"/>
                      <a:gd name="T68" fmla="*/ 25 w 667"/>
                      <a:gd name="T69" fmla="*/ 13 h 531"/>
                      <a:gd name="T70" fmla="*/ 25 w 667"/>
                      <a:gd name="T71" fmla="*/ 16 h 531"/>
                      <a:gd name="T72" fmla="*/ 25 w 667"/>
                      <a:gd name="T73" fmla="*/ 18 h 531"/>
                      <a:gd name="T74" fmla="*/ 24 w 667"/>
                      <a:gd name="T75" fmla="*/ 19 h 531"/>
                      <a:gd name="T76" fmla="*/ 22 w 667"/>
                      <a:gd name="T77" fmla="*/ 19 h 531"/>
                      <a:gd name="T78" fmla="*/ 20 w 667"/>
                      <a:gd name="T79" fmla="*/ 19 h 531"/>
                      <a:gd name="T80" fmla="*/ 18 w 667"/>
                      <a:gd name="T81" fmla="*/ 20 h 531"/>
                      <a:gd name="T82" fmla="*/ 16 w 667"/>
                      <a:gd name="T83" fmla="*/ 20 h 531"/>
                      <a:gd name="T84" fmla="*/ 11 w 667"/>
                      <a:gd name="T85" fmla="*/ 20 h 531"/>
                      <a:gd name="T86" fmla="*/ 7 w 667"/>
                      <a:gd name="T87" fmla="*/ 19 h 531"/>
                      <a:gd name="T88" fmla="*/ 4 w 667"/>
                      <a:gd name="T89" fmla="*/ 19 h 531"/>
                      <a:gd name="T90" fmla="*/ 3 w 667"/>
                      <a:gd name="T91" fmla="*/ 19 h 531"/>
                      <a:gd name="T92" fmla="*/ 1 w 667"/>
                      <a:gd name="T93" fmla="*/ 18 h 531"/>
                      <a:gd name="T94" fmla="*/ 1 w 667"/>
                      <a:gd name="T95" fmla="*/ 16 h 531"/>
                      <a:gd name="T96" fmla="*/ 0 w 667"/>
                      <a:gd name="T97" fmla="*/ 14 h 531"/>
                      <a:gd name="T98" fmla="*/ 0 w 667"/>
                      <a:gd name="T99" fmla="*/ 12 h 531"/>
                      <a:gd name="T100" fmla="*/ 0 w 667"/>
                      <a:gd name="T101" fmla="*/ 10 h 531"/>
                      <a:gd name="T102" fmla="*/ 1 w 667"/>
                      <a:gd name="T103" fmla="*/ 9 h 531"/>
                      <a:gd name="T104" fmla="*/ 0 w 667"/>
                      <a:gd name="T105" fmla="*/ 9 h 531"/>
                      <a:gd name="T106" fmla="*/ 0 w 667"/>
                      <a:gd name="T107" fmla="*/ 8 h 531"/>
                      <a:gd name="T108" fmla="*/ 0 w 667"/>
                      <a:gd name="T109" fmla="*/ 6 h 531"/>
                      <a:gd name="T110" fmla="*/ 1 w 667"/>
                      <a:gd name="T111" fmla="*/ 6 h 531"/>
                      <a:gd name="T112" fmla="*/ 2 w 667"/>
                      <a:gd name="T113" fmla="*/ 4 h 531"/>
                      <a:gd name="T114" fmla="*/ 1 w 667"/>
                      <a:gd name="T115" fmla="*/ 4 h 531"/>
                      <a:gd name="T116" fmla="*/ 0 w 667"/>
                      <a:gd name="T117" fmla="*/ 5 h 531"/>
                      <a:gd name="T118" fmla="*/ 0 w 667"/>
                      <a:gd name="T119" fmla="*/ 4 h 531"/>
                      <a:gd name="T120" fmla="*/ 1 w 667"/>
                      <a:gd name="T121" fmla="*/ 2 h 531"/>
                      <a:gd name="T122" fmla="*/ 1 w 667"/>
                      <a:gd name="T123" fmla="*/ 1 h 531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w 667"/>
                      <a:gd name="T187" fmla="*/ 0 h 531"/>
                      <a:gd name="T188" fmla="*/ 667 w 667"/>
                      <a:gd name="T189" fmla="*/ 531 h 531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T186" t="T187" r="T188" b="T189"/>
                    <a:pathLst>
                      <a:path w="667" h="531">
                        <a:moveTo>
                          <a:pt x="22" y="4"/>
                        </a:moveTo>
                        <a:lnTo>
                          <a:pt x="105" y="26"/>
                        </a:lnTo>
                        <a:lnTo>
                          <a:pt x="105" y="27"/>
                        </a:lnTo>
                        <a:lnTo>
                          <a:pt x="105" y="29"/>
                        </a:lnTo>
                        <a:lnTo>
                          <a:pt x="104" y="30"/>
                        </a:lnTo>
                        <a:lnTo>
                          <a:pt x="104" y="33"/>
                        </a:lnTo>
                        <a:lnTo>
                          <a:pt x="104" y="35"/>
                        </a:lnTo>
                        <a:lnTo>
                          <a:pt x="104" y="38"/>
                        </a:lnTo>
                        <a:lnTo>
                          <a:pt x="104" y="41"/>
                        </a:lnTo>
                        <a:lnTo>
                          <a:pt x="104" y="45"/>
                        </a:lnTo>
                        <a:lnTo>
                          <a:pt x="102" y="48"/>
                        </a:lnTo>
                        <a:lnTo>
                          <a:pt x="101" y="53"/>
                        </a:lnTo>
                        <a:lnTo>
                          <a:pt x="101" y="54"/>
                        </a:lnTo>
                        <a:lnTo>
                          <a:pt x="101" y="57"/>
                        </a:lnTo>
                        <a:lnTo>
                          <a:pt x="101" y="59"/>
                        </a:lnTo>
                        <a:lnTo>
                          <a:pt x="101" y="62"/>
                        </a:lnTo>
                        <a:lnTo>
                          <a:pt x="101" y="65"/>
                        </a:lnTo>
                        <a:lnTo>
                          <a:pt x="101" y="67"/>
                        </a:lnTo>
                        <a:lnTo>
                          <a:pt x="101" y="71"/>
                        </a:lnTo>
                        <a:lnTo>
                          <a:pt x="101" y="73"/>
                        </a:lnTo>
                        <a:lnTo>
                          <a:pt x="100" y="76"/>
                        </a:lnTo>
                        <a:lnTo>
                          <a:pt x="99" y="79"/>
                        </a:lnTo>
                        <a:lnTo>
                          <a:pt x="99" y="81"/>
                        </a:lnTo>
                        <a:lnTo>
                          <a:pt x="99" y="85"/>
                        </a:lnTo>
                        <a:lnTo>
                          <a:pt x="99" y="87"/>
                        </a:lnTo>
                        <a:lnTo>
                          <a:pt x="99" y="90"/>
                        </a:lnTo>
                        <a:lnTo>
                          <a:pt x="99" y="95"/>
                        </a:lnTo>
                        <a:lnTo>
                          <a:pt x="99" y="97"/>
                        </a:lnTo>
                        <a:lnTo>
                          <a:pt x="98" y="100"/>
                        </a:lnTo>
                        <a:lnTo>
                          <a:pt x="97" y="105"/>
                        </a:lnTo>
                        <a:lnTo>
                          <a:pt x="97" y="108"/>
                        </a:lnTo>
                        <a:lnTo>
                          <a:pt x="97" y="112"/>
                        </a:lnTo>
                        <a:lnTo>
                          <a:pt x="97" y="115"/>
                        </a:lnTo>
                        <a:lnTo>
                          <a:pt x="97" y="119"/>
                        </a:lnTo>
                        <a:lnTo>
                          <a:pt x="97" y="123"/>
                        </a:lnTo>
                        <a:lnTo>
                          <a:pt x="97" y="128"/>
                        </a:lnTo>
                        <a:lnTo>
                          <a:pt x="95" y="131"/>
                        </a:lnTo>
                        <a:lnTo>
                          <a:pt x="94" y="135"/>
                        </a:lnTo>
                        <a:lnTo>
                          <a:pt x="94" y="138"/>
                        </a:lnTo>
                        <a:lnTo>
                          <a:pt x="94" y="143"/>
                        </a:lnTo>
                        <a:lnTo>
                          <a:pt x="94" y="148"/>
                        </a:lnTo>
                        <a:lnTo>
                          <a:pt x="94" y="152"/>
                        </a:lnTo>
                        <a:lnTo>
                          <a:pt x="93" y="156"/>
                        </a:lnTo>
                        <a:lnTo>
                          <a:pt x="93" y="161"/>
                        </a:lnTo>
                        <a:lnTo>
                          <a:pt x="92" y="165"/>
                        </a:lnTo>
                        <a:lnTo>
                          <a:pt x="92" y="169"/>
                        </a:lnTo>
                        <a:lnTo>
                          <a:pt x="91" y="173"/>
                        </a:lnTo>
                        <a:lnTo>
                          <a:pt x="91" y="179"/>
                        </a:lnTo>
                        <a:lnTo>
                          <a:pt x="91" y="182"/>
                        </a:lnTo>
                        <a:lnTo>
                          <a:pt x="91" y="187"/>
                        </a:lnTo>
                        <a:lnTo>
                          <a:pt x="91" y="192"/>
                        </a:lnTo>
                        <a:lnTo>
                          <a:pt x="91" y="198"/>
                        </a:lnTo>
                        <a:lnTo>
                          <a:pt x="89" y="201"/>
                        </a:lnTo>
                        <a:lnTo>
                          <a:pt x="89" y="207"/>
                        </a:lnTo>
                        <a:lnTo>
                          <a:pt x="89" y="211"/>
                        </a:lnTo>
                        <a:lnTo>
                          <a:pt x="89" y="217"/>
                        </a:lnTo>
                        <a:lnTo>
                          <a:pt x="88" y="214"/>
                        </a:lnTo>
                        <a:lnTo>
                          <a:pt x="86" y="211"/>
                        </a:lnTo>
                        <a:lnTo>
                          <a:pt x="83" y="207"/>
                        </a:lnTo>
                        <a:lnTo>
                          <a:pt x="80" y="205"/>
                        </a:lnTo>
                        <a:lnTo>
                          <a:pt x="76" y="201"/>
                        </a:lnTo>
                        <a:lnTo>
                          <a:pt x="70" y="199"/>
                        </a:lnTo>
                        <a:lnTo>
                          <a:pt x="68" y="198"/>
                        </a:lnTo>
                        <a:lnTo>
                          <a:pt x="66" y="197"/>
                        </a:lnTo>
                        <a:lnTo>
                          <a:pt x="63" y="197"/>
                        </a:lnTo>
                        <a:lnTo>
                          <a:pt x="61" y="195"/>
                        </a:lnTo>
                        <a:lnTo>
                          <a:pt x="60" y="197"/>
                        </a:lnTo>
                        <a:lnTo>
                          <a:pt x="59" y="199"/>
                        </a:lnTo>
                        <a:lnTo>
                          <a:pt x="59" y="201"/>
                        </a:lnTo>
                        <a:lnTo>
                          <a:pt x="57" y="206"/>
                        </a:lnTo>
                        <a:lnTo>
                          <a:pt x="56" y="208"/>
                        </a:lnTo>
                        <a:lnTo>
                          <a:pt x="55" y="213"/>
                        </a:lnTo>
                        <a:lnTo>
                          <a:pt x="54" y="218"/>
                        </a:lnTo>
                        <a:lnTo>
                          <a:pt x="54" y="222"/>
                        </a:lnTo>
                        <a:lnTo>
                          <a:pt x="53" y="226"/>
                        </a:lnTo>
                        <a:lnTo>
                          <a:pt x="53" y="231"/>
                        </a:lnTo>
                        <a:lnTo>
                          <a:pt x="53" y="235"/>
                        </a:lnTo>
                        <a:lnTo>
                          <a:pt x="53" y="239"/>
                        </a:lnTo>
                        <a:lnTo>
                          <a:pt x="53" y="243"/>
                        </a:lnTo>
                        <a:lnTo>
                          <a:pt x="53" y="246"/>
                        </a:lnTo>
                        <a:lnTo>
                          <a:pt x="54" y="250"/>
                        </a:lnTo>
                        <a:lnTo>
                          <a:pt x="56" y="254"/>
                        </a:lnTo>
                        <a:lnTo>
                          <a:pt x="51" y="255"/>
                        </a:lnTo>
                        <a:lnTo>
                          <a:pt x="48" y="257"/>
                        </a:lnTo>
                        <a:lnTo>
                          <a:pt x="44" y="257"/>
                        </a:lnTo>
                        <a:lnTo>
                          <a:pt x="41" y="260"/>
                        </a:lnTo>
                        <a:lnTo>
                          <a:pt x="38" y="262"/>
                        </a:lnTo>
                        <a:lnTo>
                          <a:pt x="35" y="263"/>
                        </a:lnTo>
                        <a:lnTo>
                          <a:pt x="32" y="264"/>
                        </a:lnTo>
                        <a:lnTo>
                          <a:pt x="30" y="267"/>
                        </a:lnTo>
                        <a:lnTo>
                          <a:pt x="25" y="271"/>
                        </a:lnTo>
                        <a:lnTo>
                          <a:pt x="22" y="275"/>
                        </a:lnTo>
                        <a:lnTo>
                          <a:pt x="19" y="280"/>
                        </a:lnTo>
                        <a:lnTo>
                          <a:pt x="17" y="284"/>
                        </a:lnTo>
                        <a:lnTo>
                          <a:pt x="15" y="289"/>
                        </a:lnTo>
                        <a:lnTo>
                          <a:pt x="13" y="294"/>
                        </a:lnTo>
                        <a:lnTo>
                          <a:pt x="12" y="299"/>
                        </a:lnTo>
                        <a:lnTo>
                          <a:pt x="12" y="303"/>
                        </a:lnTo>
                        <a:lnTo>
                          <a:pt x="12" y="306"/>
                        </a:lnTo>
                        <a:lnTo>
                          <a:pt x="12" y="308"/>
                        </a:lnTo>
                        <a:lnTo>
                          <a:pt x="12" y="312"/>
                        </a:lnTo>
                        <a:lnTo>
                          <a:pt x="13" y="314"/>
                        </a:lnTo>
                        <a:lnTo>
                          <a:pt x="13" y="317"/>
                        </a:lnTo>
                        <a:lnTo>
                          <a:pt x="15" y="319"/>
                        </a:lnTo>
                        <a:lnTo>
                          <a:pt x="15" y="322"/>
                        </a:lnTo>
                        <a:lnTo>
                          <a:pt x="17" y="325"/>
                        </a:lnTo>
                        <a:lnTo>
                          <a:pt x="18" y="330"/>
                        </a:lnTo>
                        <a:lnTo>
                          <a:pt x="21" y="336"/>
                        </a:lnTo>
                        <a:lnTo>
                          <a:pt x="21" y="338"/>
                        </a:lnTo>
                        <a:lnTo>
                          <a:pt x="23" y="340"/>
                        </a:lnTo>
                        <a:lnTo>
                          <a:pt x="24" y="343"/>
                        </a:lnTo>
                        <a:lnTo>
                          <a:pt x="25" y="345"/>
                        </a:lnTo>
                        <a:lnTo>
                          <a:pt x="28" y="351"/>
                        </a:lnTo>
                        <a:lnTo>
                          <a:pt x="31" y="356"/>
                        </a:lnTo>
                        <a:lnTo>
                          <a:pt x="32" y="358"/>
                        </a:lnTo>
                        <a:lnTo>
                          <a:pt x="35" y="360"/>
                        </a:lnTo>
                        <a:lnTo>
                          <a:pt x="36" y="364"/>
                        </a:lnTo>
                        <a:lnTo>
                          <a:pt x="38" y="368"/>
                        </a:lnTo>
                        <a:lnTo>
                          <a:pt x="42" y="372"/>
                        </a:lnTo>
                        <a:lnTo>
                          <a:pt x="45" y="376"/>
                        </a:lnTo>
                        <a:lnTo>
                          <a:pt x="49" y="381"/>
                        </a:lnTo>
                        <a:lnTo>
                          <a:pt x="53" y="387"/>
                        </a:lnTo>
                        <a:lnTo>
                          <a:pt x="56" y="391"/>
                        </a:lnTo>
                        <a:lnTo>
                          <a:pt x="60" y="396"/>
                        </a:lnTo>
                        <a:lnTo>
                          <a:pt x="63" y="400"/>
                        </a:lnTo>
                        <a:lnTo>
                          <a:pt x="67" y="404"/>
                        </a:lnTo>
                        <a:lnTo>
                          <a:pt x="68" y="401"/>
                        </a:lnTo>
                        <a:lnTo>
                          <a:pt x="70" y="396"/>
                        </a:lnTo>
                        <a:lnTo>
                          <a:pt x="73" y="394"/>
                        </a:lnTo>
                        <a:lnTo>
                          <a:pt x="74" y="391"/>
                        </a:lnTo>
                        <a:lnTo>
                          <a:pt x="76" y="388"/>
                        </a:lnTo>
                        <a:lnTo>
                          <a:pt x="78" y="384"/>
                        </a:lnTo>
                        <a:lnTo>
                          <a:pt x="79" y="381"/>
                        </a:lnTo>
                        <a:lnTo>
                          <a:pt x="81" y="378"/>
                        </a:lnTo>
                        <a:lnTo>
                          <a:pt x="81" y="374"/>
                        </a:lnTo>
                        <a:lnTo>
                          <a:pt x="83" y="371"/>
                        </a:lnTo>
                        <a:lnTo>
                          <a:pt x="86" y="366"/>
                        </a:lnTo>
                        <a:lnTo>
                          <a:pt x="87" y="363"/>
                        </a:lnTo>
                        <a:lnTo>
                          <a:pt x="88" y="358"/>
                        </a:lnTo>
                        <a:lnTo>
                          <a:pt x="91" y="356"/>
                        </a:lnTo>
                        <a:lnTo>
                          <a:pt x="91" y="359"/>
                        </a:lnTo>
                        <a:lnTo>
                          <a:pt x="91" y="363"/>
                        </a:lnTo>
                        <a:lnTo>
                          <a:pt x="91" y="366"/>
                        </a:lnTo>
                        <a:lnTo>
                          <a:pt x="91" y="370"/>
                        </a:lnTo>
                        <a:lnTo>
                          <a:pt x="91" y="374"/>
                        </a:lnTo>
                        <a:lnTo>
                          <a:pt x="91" y="376"/>
                        </a:lnTo>
                        <a:lnTo>
                          <a:pt x="92" y="379"/>
                        </a:lnTo>
                        <a:lnTo>
                          <a:pt x="92" y="383"/>
                        </a:lnTo>
                        <a:lnTo>
                          <a:pt x="92" y="387"/>
                        </a:lnTo>
                        <a:lnTo>
                          <a:pt x="93" y="389"/>
                        </a:lnTo>
                        <a:lnTo>
                          <a:pt x="94" y="391"/>
                        </a:lnTo>
                        <a:lnTo>
                          <a:pt x="94" y="396"/>
                        </a:lnTo>
                        <a:lnTo>
                          <a:pt x="94" y="398"/>
                        </a:lnTo>
                        <a:lnTo>
                          <a:pt x="94" y="401"/>
                        </a:lnTo>
                        <a:lnTo>
                          <a:pt x="94" y="404"/>
                        </a:lnTo>
                        <a:lnTo>
                          <a:pt x="95" y="407"/>
                        </a:lnTo>
                        <a:lnTo>
                          <a:pt x="92" y="408"/>
                        </a:lnTo>
                        <a:lnTo>
                          <a:pt x="88" y="409"/>
                        </a:lnTo>
                        <a:lnTo>
                          <a:pt x="83" y="411"/>
                        </a:lnTo>
                        <a:lnTo>
                          <a:pt x="81" y="414"/>
                        </a:lnTo>
                        <a:lnTo>
                          <a:pt x="76" y="416"/>
                        </a:lnTo>
                        <a:lnTo>
                          <a:pt x="70" y="419"/>
                        </a:lnTo>
                        <a:lnTo>
                          <a:pt x="66" y="421"/>
                        </a:lnTo>
                        <a:lnTo>
                          <a:pt x="62" y="425"/>
                        </a:lnTo>
                        <a:lnTo>
                          <a:pt x="57" y="427"/>
                        </a:lnTo>
                        <a:lnTo>
                          <a:pt x="53" y="429"/>
                        </a:lnTo>
                        <a:lnTo>
                          <a:pt x="48" y="432"/>
                        </a:lnTo>
                        <a:lnTo>
                          <a:pt x="44" y="435"/>
                        </a:lnTo>
                        <a:lnTo>
                          <a:pt x="40" y="438"/>
                        </a:lnTo>
                        <a:lnTo>
                          <a:pt x="37" y="440"/>
                        </a:lnTo>
                        <a:lnTo>
                          <a:pt x="34" y="442"/>
                        </a:lnTo>
                        <a:lnTo>
                          <a:pt x="32" y="445"/>
                        </a:lnTo>
                        <a:lnTo>
                          <a:pt x="36" y="445"/>
                        </a:lnTo>
                        <a:lnTo>
                          <a:pt x="41" y="445"/>
                        </a:lnTo>
                        <a:lnTo>
                          <a:pt x="44" y="445"/>
                        </a:lnTo>
                        <a:lnTo>
                          <a:pt x="48" y="445"/>
                        </a:lnTo>
                        <a:lnTo>
                          <a:pt x="53" y="445"/>
                        </a:lnTo>
                        <a:lnTo>
                          <a:pt x="56" y="445"/>
                        </a:lnTo>
                        <a:lnTo>
                          <a:pt x="61" y="445"/>
                        </a:lnTo>
                        <a:lnTo>
                          <a:pt x="66" y="445"/>
                        </a:lnTo>
                        <a:lnTo>
                          <a:pt x="66" y="447"/>
                        </a:lnTo>
                        <a:lnTo>
                          <a:pt x="68" y="449"/>
                        </a:lnTo>
                        <a:lnTo>
                          <a:pt x="69" y="452"/>
                        </a:lnTo>
                        <a:lnTo>
                          <a:pt x="70" y="454"/>
                        </a:lnTo>
                        <a:lnTo>
                          <a:pt x="74" y="457"/>
                        </a:lnTo>
                        <a:lnTo>
                          <a:pt x="78" y="460"/>
                        </a:lnTo>
                        <a:lnTo>
                          <a:pt x="81" y="461"/>
                        </a:lnTo>
                        <a:lnTo>
                          <a:pt x="85" y="463"/>
                        </a:lnTo>
                        <a:lnTo>
                          <a:pt x="88" y="463"/>
                        </a:lnTo>
                        <a:lnTo>
                          <a:pt x="92" y="463"/>
                        </a:lnTo>
                        <a:lnTo>
                          <a:pt x="94" y="461"/>
                        </a:lnTo>
                        <a:lnTo>
                          <a:pt x="99" y="459"/>
                        </a:lnTo>
                        <a:lnTo>
                          <a:pt x="101" y="458"/>
                        </a:lnTo>
                        <a:lnTo>
                          <a:pt x="104" y="455"/>
                        </a:lnTo>
                        <a:lnTo>
                          <a:pt x="107" y="452"/>
                        </a:lnTo>
                        <a:lnTo>
                          <a:pt x="110" y="449"/>
                        </a:lnTo>
                        <a:lnTo>
                          <a:pt x="112" y="446"/>
                        </a:lnTo>
                        <a:lnTo>
                          <a:pt x="114" y="442"/>
                        </a:lnTo>
                        <a:lnTo>
                          <a:pt x="117" y="442"/>
                        </a:lnTo>
                        <a:lnTo>
                          <a:pt x="121" y="444"/>
                        </a:lnTo>
                        <a:lnTo>
                          <a:pt x="125" y="445"/>
                        </a:lnTo>
                        <a:lnTo>
                          <a:pt x="130" y="446"/>
                        </a:lnTo>
                        <a:lnTo>
                          <a:pt x="133" y="446"/>
                        </a:lnTo>
                        <a:lnTo>
                          <a:pt x="138" y="446"/>
                        </a:lnTo>
                        <a:lnTo>
                          <a:pt x="142" y="446"/>
                        </a:lnTo>
                        <a:lnTo>
                          <a:pt x="146" y="447"/>
                        </a:lnTo>
                        <a:lnTo>
                          <a:pt x="149" y="446"/>
                        </a:lnTo>
                        <a:lnTo>
                          <a:pt x="152" y="446"/>
                        </a:lnTo>
                        <a:lnTo>
                          <a:pt x="156" y="446"/>
                        </a:lnTo>
                        <a:lnTo>
                          <a:pt x="158" y="446"/>
                        </a:lnTo>
                        <a:lnTo>
                          <a:pt x="162" y="446"/>
                        </a:lnTo>
                        <a:lnTo>
                          <a:pt x="164" y="446"/>
                        </a:lnTo>
                        <a:lnTo>
                          <a:pt x="175" y="446"/>
                        </a:lnTo>
                        <a:lnTo>
                          <a:pt x="184" y="447"/>
                        </a:lnTo>
                        <a:lnTo>
                          <a:pt x="195" y="447"/>
                        </a:lnTo>
                        <a:lnTo>
                          <a:pt x="204" y="447"/>
                        </a:lnTo>
                        <a:lnTo>
                          <a:pt x="215" y="447"/>
                        </a:lnTo>
                        <a:lnTo>
                          <a:pt x="225" y="447"/>
                        </a:lnTo>
                        <a:lnTo>
                          <a:pt x="235" y="447"/>
                        </a:lnTo>
                        <a:lnTo>
                          <a:pt x="246" y="447"/>
                        </a:lnTo>
                        <a:lnTo>
                          <a:pt x="255" y="447"/>
                        </a:lnTo>
                        <a:lnTo>
                          <a:pt x="265" y="447"/>
                        </a:lnTo>
                        <a:lnTo>
                          <a:pt x="274" y="447"/>
                        </a:lnTo>
                        <a:lnTo>
                          <a:pt x="285" y="447"/>
                        </a:lnTo>
                        <a:lnTo>
                          <a:pt x="293" y="447"/>
                        </a:lnTo>
                        <a:lnTo>
                          <a:pt x="304" y="447"/>
                        </a:lnTo>
                        <a:lnTo>
                          <a:pt x="314" y="447"/>
                        </a:lnTo>
                        <a:lnTo>
                          <a:pt x="323" y="447"/>
                        </a:lnTo>
                        <a:lnTo>
                          <a:pt x="331" y="447"/>
                        </a:lnTo>
                        <a:lnTo>
                          <a:pt x="341" y="446"/>
                        </a:lnTo>
                        <a:lnTo>
                          <a:pt x="349" y="446"/>
                        </a:lnTo>
                        <a:lnTo>
                          <a:pt x="359" y="446"/>
                        </a:lnTo>
                        <a:lnTo>
                          <a:pt x="367" y="445"/>
                        </a:lnTo>
                        <a:lnTo>
                          <a:pt x="377" y="445"/>
                        </a:lnTo>
                        <a:lnTo>
                          <a:pt x="385" y="445"/>
                        </a:lnTo>
                        <a:lnTo>
                          <a:pt x="393" y="445"/>
                        </a:lnTo>
                        <a:lnTo>
                          <a:pt x="401" y="445"/>
                        </a:lnTo>
                        <a:lnTo>
                          <a:pt x="410" y="444"/>
                        </a:lnTo>
                        <a:lnTo>
                          <a:pt x="417" y="444"/>
                        </a:lnTo>
                        <a:lnTo>
                          <a:pt x="425" y="444"/>
                        </a:lnTo>
                        <a:lnTo>
                          <a:pt x="432" y="442"/>
                        </a:lnTo>
                        <a:lnTo>
                          <a:pt x="441" y="442"/>
                        </a:lnTo>
                        <a:lnTo>
                          <a:pt x="448" y="442"/>
                        </a:lnTo>
                        <a:lnTo>
                          <a:pt x="455" y="442"/>
                        </a:lnTo>
                        <a:lnTo>
                          <a:pt x="462" y="441"/>
                        </a:lnTo>
                        <a:lnTo>
                          <a:pt x="468" y="441"/>
                        </a:lnTo>
                        <a:lnTo>
                          <a:pt x="475" y="440"/>
                        </a:lnTo>
                        <a:lnTo>
                          <a:pt x="482" y="440"/>
                        </a:lnTo>
                        <a:lnTo>
                          <a:pt x="488" y="439"/>
                        </a:lnTo>
                        <a:lnTo>
                          <a:pt x="494" y="439"/>
                        </a:lnTo>
                        <a:lnTo>
                          <a:pt x="500" y="439"/>
                        </a:lnTo>
                        <a:lnTo>
                          <a:pt x="506" y="439"/>
                        </a:lnTo>
                        <a:lnTo>
                          <a:pt x="512" y="438"/>
                        </a:lnTo>
                        <a:lnTo>
                          <a:pt x="517" y="438"/>
                        </a:lnTo>
                        <a:lnTo>
                          <a:pt x="521" y="436"/>
                        </a:lnTo>
                        <a:lnTo>
                          <a:pt x="526" y="436"/>
                        </a:lnTo>
                        <a:lnTo>
                          <a:pt x="532" y="436"/>
                        </a:lnTo>
                        <a:lnTo>
                          <a:pt x="537" y="436"/>
                        </a:lnTo>
                        <a:lnTo>
                          <a:pt x="540" y="435"/>
                        </a:lnTo>
                        <a:lnTo>
                          <a:pt x="545" y="435"/>
                        </a:lnTo>
                        <a:lnTo>
                          <a:pt x="549" y="435"/>
                        </a:lnTo>
                        <a:lnTo>
                          <a:pt x="552" y="434"/>
                        </a:lnTo>
                        <a:lnTo>
                          <a:pt x="556" y="434"/>
                        </a:lnTo>
                        <a:lnTo>
                          <a:pt x="559" y="434"/>
                        </a:lnTo>
                        <a:lnTo>
                          <a:pt x="562" y="434"/>
                        </a:lnTo>
                        <a:lnTo>
                          <a:pt x="564" y="433"/>
                        </a:lnTo>
                        <a:lnTo>
                          <a:pt x="566" y="433"/>
                        </a:lnTo>
                        <a:lnTo>
                          <a:pt x="570" y="433"/>
                        </a:lnTo>
                        <a:lnTo>
                          <a:pt x="572" y="433"/>
                        </a:lnTo>
                        <a:lnTo>
                          <a:pt x="576" y="433"/>
                        </a:lnTo>
                        <a:lnTo>
                          <a:pt x="577" y="433"/>
                        </a:lnTo>
                        <a:lnTo>
                          <a:pt x="578" y="433"/>
                        </a:lnTo>
                        <a:lnTo>
                          <a:pt x="578" y="432"/>
                        </a:lnTo>
                        <a:lnTo>
                          <a:pt x="578" y="428"/>
                        </a:lnTo>
                        <a:lnTo>
                          <a:pt x="578" y="425"/>
                        </a:lnTo>
                        <a:lnTo>
                          <a:pt x="578" y="422"/>
                        </a:lnTo>
                        <a:lnTo>
                          <a:pt x="578" y="419"/>
                        </a:lnTo>
                        <a:lnTo>
                          <a:pt x="578" y="415"/>
                        </a:lnTo>
                        <a:lnTo>
                          <a:pt x="578" y="410"/>
                        </a:lnTo>
                        <a:lnTo>
                          <a:pt x="578" y="406"/>
                        </a:lnTo>
                        <a:lnTo>
                          <a:pt x="578" y="402"/>
                        </a:lnTo>
                        <a:lnTo>
                          <a:pt x="578" y="400"/>
                        </a:lnTo>
                        <a:lnTo>
                          <a:pt x="578" y="397"/>
                        </a:lnTo>
                        <a:lnTo>
                          <a:pt x="578" y="395"/>
                        </a:lnTo>
                        <a:lnTo>
                          <a:pt x="578" y="391"/>
                        </a:lnTo>
                        <a:lnTo>
                          <a:pt x="578" y="389"/>
                        </a:lnTo>
                        <a:lnTo>
                          <a:pt x="578" y="385"/>
                        </a:lnTo>
                        <a:lnTo>
                          <a:pt x="578" y="383"/>
                        </a:lnTo>
                        <a:lnTo>
                          <a:pt x="578" y="378"/>
                        </a:lnTo>
                        <a:lnTo>
                          <a:pt x="578" y="376"/>
                        </a:lnTo>
                        <a:lnTo>
                          <a:pt x="578" y="372"/>
                        </a:lnTo>
                        <a:lnTo>
                          <a:pt x="579" y="369"/>
                        </a:lnTo>
                        <a:lnTo>
                          <a:pt x="578" y="364"/>
                        </a:lnTo>
                        <a:lnTo>
                          <a:pt x="578" y="360"/>
                        </a:lnTo>
                        <a:lnTo>
                          <a:pt x="578" y="357"/>
                        </a:lnTo>
                        <a:lnTo>
                          <a:pt x="578" y="353"/>
                        </a:lnTo>
                        <a:lnTo>
                          <a:pt x="578" y="349"/>
                        </a:lnTo>
                        <a:lnTo>
                          <a:pt x="578" y="344"/>
                        </a:lnTo>
                        <a:lnTo>
                          <a:pt x="578" y="340"/>
                        </a:lnTo>
                        <a:lnTo>
                          <a:pt x="578" y="336"/>
                        </a:lnTo>
                        <a:lnTo>
                          <a:pt x="578" y="331"/>
                        </a:lnTo>
                        <a:lnTo>
                          <a:pt x="578" y="327"/>
                        </a:lnTo>
                        <a:lnTo>
                          <a:pt x="578" y="322"/>
                        </a:lnTo>
                        <a:lnTo>
                          <a:pt x="578" y="318"/>
                        </a:lnTo>
                        <a:lnTo>
                          <a:pt x="578" y="313"/>
                        </a:lnTo>
                        <a:lnTo>
                          <a:pt x="578" y="308"/>
                        </a:lnTo>
                        <a:lnTo>
                          <a:pt x="578" y="303"/>
                        </a:lnTo>
                        <a:lnTo>
                          <a:pt x="578" y="300"/>
                        </a:lnTo>
                        <a:lnTo>
                          <a:pt x="578" y="294"/>
                        </a:lnTo>
                        <a:lnTo>
                          <a:pt x="578" y="290"/>
                        </a:lnTo>
                        <a:lnTo>
                          <a:pt x="578" y="284"/>
                        </a:lnTo>
                        <a:lnTo>
                          <a:pt x="578" y="280"/>
                        </a:lnTo>
                        <a:lnTo>
                          <a:pt x="578" y="275"/>
                        </a:lnTo>
                        <a:lnTo>
                          <a:pt x="578" y="269"/>
                        </a:lnTo>
                        <a:lnTo>
                          <a:pt x="578" y="264"/>
                        </a:lnTo>
                        <a:lnTo>
                          <a:pt x="578" y="260"/>
                        </a:lnTo>
                        <a:lnTo>
                          <a:pt x="578" y="254"/>
                        </a:lnTo>
                        <a:lnTo>
                          <a:pt x="578" y="249"/>
                        </a:lnTo>
                        <a:lnTo>
                          <a:pt x="578" y="243"/>
                        </a:lnTo>
                        <a:lnTo>
                          <a:pt x="578" y="237"/>
                        </a:lnTo>
                        <a:lnTo>
                          <a:pt x="578" y="232"/>
                        </a:lnTo>
                        <a:lnTo>
                          <a:pt x="578" y="226"/>
                        </a:lnTo>
                        <a:lnTo>
                          <a:pt x="578" y="222"/>
                        </a:lnTo>
                        <a:lnTo>
                          <a:pt x="578" y="217"/>
                        </a:lnTo>
                        <a:lnTo>
                          <a:pt x="578" y="211"/>
                        </a:lnTo>
                        <a:lnTo>
                          <a:pt x="578" y="205"/>
                        </a:lnTo>
                        <a:lnTo>
                          <a:pt x="577" y="200"/>
                        </a:lnTo>
                        <a:lnTo>
                          <a:pt x="577" y="195"/>
                        </a:lnTo>
                        <a:lnTo>
                          <a:pt x="577" y="190"/>
                        </a:lnTo>
                        <a:lnTo>
                          <a:pt x="577" y="185"/>
                        </a:lnTo>
                        <a:lnTo>
                          <a:pt x="577" y="180"/>
                        </a:lnTo>
                        <a:lnTo>
                          <a:pt x="577" y="176"/>
                        </a:lnTo>
                        <a:lnTo>
                          <a:pt x="576" y="171"/>
                        </a:lnTo>
                        <a:lnTo>
                          <a:pt x="576" y="166"/>
                        </a:lnTo>
                        <a:lnTo>
                          <a:pt x="575" y="162"/>
                        </a:lnTo>
                        <a:lnTo>
                          <a:pt x="575" y="159"/>
                        </a:lnTo>
                        <a:lnTo>
                          <a:pt x="575" y="154"/>
                        </a:lnTo>
                        <a:lnTo>
                          <a:pt x="575" y="150"/>
                        </a:lnTo>
                        <a:lnTo>
                          <a:pt x="575" y="146"/>
                        </a:lnTo>
                        <a:lnTo>
                          <a:pt x="575" y="143"/>
                        </a:lnTo>
                        <a:lnTo>
                          <a:pt x="573" y="138"/>
                        </a:lnTo>
                        <a:lnTo>
                          <a:pt x="573" y="135"/>
                        </a:lnTo>
                        <a:lnTo>
                          <a:pt x="572" y="131"/>
                        </a:lnTo>
                        <a:lnTo>
                          <a:pt x="572" y="128"/>
                        </a:lnTo>
                        <a:lnTo>
                          <a:pt x="571" y="125"/>
                        </a:lnTo>
                        <a:lnTo>
                          <a:pt x="571" y="122"/>
                        </a:lnTo>
                        <a:lnTo>
                          <a:pt x="570" y="118"/>
                        </a:lnTo>
                        <a:lnTo>
                          <a:pt x="570" y="116"/>
                        </a:lnTo>
                        <a:lnTo>
                          <a:pt x="570" y="112"/>
                        </a:lnTo>
                        <a:lnTo>
                          <a:pt x="570" y="110"/>
                        </a:lnTo>
                        <a:lnTo>
                          <a:pt x="569" y="108"/>
                        </a:lnTo>
                        <a:lnTo>
                          <a:pt x="569" y="105"/>
                        </a:lnTo>
                        <a:lnTo>
                          <a:pt x="568" y="100"/>
                        </a:lnTo>
                        <a:lnTo>
                          <a:pt x="566" y="95"/>
                        </a:lnTo>
                        <a:lnTo>
                          <a:pt x="565" y="90"/>
                        </a:lnTo>
                        <a:lnTo>
                          <a:pt x="565" y="87"/>
                        </a:lnTo>
                        <a:lnTo>
                          <a:pt x="564" y="83"/>
                        </a:lnTo>
                        <a:lnTo>
                          <a:pt x="563" y="79"/>
                        </a:lnTo>
                        <a:lnTo>
                          <a:pt x="562" y="77"/>
                        </a:lnTo>
                        <a:lnTo>
                          <a:pt x="562" y="74"/>
                        </a:lnTo>
                        <a:lnTo>
                          <a:pt x="560" y="71"/>
                        </a:lnTo>
                        <a:lnTo>
                          <a:pt x="560" y="70"/>
                        </a:lnTo>
                        <a:lnTo>
                          <a:pt x="559" y="66"/>
                        </a:lnTo>
                        <a:lnTo>
                          <a:pt x="558" y="64"/>
                        </a:lnTo>
                        <a:lnTo>
                          <a:pt x="557" y="62"/>
                        </a:lnTo>
                        <a:lnTo>
                          <a:pt x="626" y="0"/>
                        </a:lnTo>
                        <a:lnTo>
                          <a:pt x="628" y="3"/>
                        </a:lnTo>
                        <a:lnTo>
                          <a:pt x="633" y="8"/>
                        </a:lnTo>
                        <a:lnTo>
                          <a:pt x="634" y="10"/>
                        </a:lnTo>
                        <a:lnTo>
                          <a:pt x="635" y="13"/>
                        </a:lnTo>
                        <a:lnTo>
                          <a:pt x="638" y="16"/>
                        </a:lnTo>
                        <a:lnTo>
                          <a:pt x="640" y="19"/>
                        </a:lnTo>
                        <a:lnTo>
                          <a:pt x="640" y="21"/>
                        </a:lnTo>
                        <a:lnTo>
                          <a:pt x="642" y="24"/>
                        </a:lnTo>
                        <a:lnTo>
                          <a:pt x="643" y="28"/>
                        </a:lnTo>
                        <a:lnTo>
                          <a:pt x="646" y="32"/>
                        </a:lnTo>
                        <a:lnTo>
                          <a:pt x="646" y="34"/>
                        </a:lnTo>
                        <a:lnTo>
                          <a:pt x="648" y="39"/>
                        </a:lnTo>
                        <a:lnTo>
                          <a:pt x="648" y="41"/>
                        </a:lnTo>
                        <a:lnTo>
                          <a:pt x="651" y="46"/>
                        </a:lnTo>
                        <a:lnTo>
                          <a:pt x="651" y="49"/>
                        </a:lnTo>
                        <a:lnTo>
                          <a:pt x="652" y="53"/>
                        </a:lnTo>
                        <a:lnTo>
                          <a:pt x="653" y="58"/>
                        </a:lnTo>
                        <a:lnTo>
                          <a:pt x="653" y="62"/>
                        </a:lnTo>
                        <a:lnTo>
                          <a:pt x="654" y="66"/>
                        </a:lnTo>
                        <a:lnTo>
                          <a:pt x="655" y="71"/>
                        </a:lnTo>
                        <a:lnTo>
                          <a:pt x="655" y="74"/>
                        </a:lnTo>
                        <a:lnTo>
                          <a:pt x="657" y="79"/>
                        </a:lnTo>
                        <a:lnTo>
                          <a:pt x="658" y="83"/>
                        </a:lnTo>
                        <a:lnTo>
                          <a:pt x="658" y="87"/>
                        </a:lnTo>
                        <a:lnTo>
                          <a:pt x="658" y="92"/>
                        </a:lnTo>
                        <a:lnTo>
                          <a:pt x="659" y="97"/>
                        </a:lnTo>
                        <a:lnTo>
                          <a:pt x="660" y="100"/>
                        </a:lnTo>
                        <a:lnTo>
                          <a:pt x="660" y="105"/>
                        </a:lnTo>
                        <a:lnTo>
                          <a:pt x="660" y="110"/>
                        </a:lnTo>
                        <a:lnTo>
                          <a:pt x="661" y="115"/>
                        </a:lnTo>
                        <a:lnTo>
                          <a:pt x="661" y="121"/>
                        </a:lnTo>
                        <a:lnTo>
                          <a:pt x="662" y="124"/>
                        </a:lnTo>
                        <a:lnTo>
                          <a:pt x="662" y="129"/>
                        </a:lnTo>
                        <a:lnTo>
                          <a:pt x="662" y="134"/>
                        </a:lnTo>
                        <a:lnTo>
                          <a:pt x="662" y="138"/>
                        </a:lnTo>
                        <a:lnTo>
                          <a:pt x="664" y="142"/>
                        </a:lnTo>
                        <a:lnTo>
                          <a:pt x="664" y="147"/>
                        </a:lnTo>
                        <a:lnTo>
                          <a:pt x="664" y="152"/>
                        </a:lnTo>
                        <a:lnTo>
                          <a:pt x="664" y="156"/>
                        </a:lnTo>
                        <a:lnTo>
                          <a:pt x="664" y="161"/>
                        </a:lnTo>
                        <a:lnTo>
                          <a:pt x="664" y="165"/>
                        </a:lnTo>
                        <a:lnTo>
                          <a:pt x="664" y="169"/>
                        </a:lnTo>
                        <a:lnTo>
                          <a:pt x="664" y="173"/>
                        </a:lnTo>
                        <a:lnTo>
                          <a:pt x="664" y="178"/>
                        </a:lnTo>
                        <a:lnTo>
                          <a:pt x="664" y="182"/>
                        </a:lnTo>
                        <a:lnTo>
                          <a:pt x="665" y="186"/>
                        </a:lnTo>
                        <a:lnTo>
                          <a:pt x="665" y="191"/>
                        </a:lnTo>
                        <a:lnTo>
                          <a:pt x="665" y="193"/>
                        </a:lnTo>
                        <a:lnTo>
                          <a:pt x="665" y="198"/>
                        </a:lnTo>
                        <a:lnTo>
                          <a:pt x="665" y="201"/>
                        </a:lnTo>
                        <a:lnTo>
                          <a:pt x="665" y="205"/>
                        </a:lnTo>
                        <a:lnTo>
                          <a:pt x="665" y="208"/>
                        </a:lnTo>
                        <a:lnTo>
                          <a:pt x="665" y="212"/>
                        </a:lnTo>
                        <a:lnTo>
                          <a:pt x="665" y="217"/>
                        </a:lnTo>
                        <a:lnTo>
                          <a:pt x="665" y="219"/>
                        </a:lnTo>
                        <a:lnTo>
                          <a:pt x="665" y="222"/>
                        </a:lnTo>
                        <a:lnTo>
                          <a:pt x="665" y="224"/>
                        </a:lnTo>
                        <a:lnTo>
                          <a:pt x="666" y="229"/>
                        </a:lnTo>
                        <a:lnTo>
                          <a:pt x="666" y="231"/>
                        </a:lnTo>
                        <a:lnTo>
                          <a:pt x="666" y="233"/>
                        </a:lnTo>
                        <a:lnTo>
                          <a:pt x="666" y="236"/>
                        </a:lnTo>
                        <a:lnTo>
                          <a:pt x="666" y="239"/>
                        </a:lnTo>
                        <a:lnTo>
                          <a:pt x="666" y="241"/>
                        </a:lnTo>
                        <a:lnTo>
                          <a:pt x="666" y="243"/>
                        </a:lnTo>
                        <a:lnTo>
                          <a:pt x="666" y="246"/>
                        </a:lnTo>
                        <a:lnTo>
                          <a:pt x="666" y="249"/>
                        </a:lnTo>
                        <a:lnTo>
                          <a:pt x="666" y="252"/>
                        </a:lnTo>
                        <a:lnTo>
                          <a:pt x="666" y="256"/>
                        </a:lnTo>
                        <a:lnTo>
                          <a:pt x="666" y="260"/>
                        </a:lnTo>
                        <a:lnTo>
                          <a:pt x="666" y="264"/>
                        </a:lnTo>
                        <a:lnTo>
                          <a:pt x="666" y="267"/>
                        </a:lnTo>
                        <a:lnTo>
                          <a:pt x="666" y="273"/>
                        </a:lnTo>
                        <a:lnTo>
                          <a:pt x="666" y="276"/>
                        </a:lnTo>
                        <a:lnTo>
                          <a:pt x="666" y="281"/>
                        </a:lnTo>
                        <a:lnTo>
                          <a:pt x="666" y="284"/>
                        </a:lnTo>
                        <a:lnTo>
                          <a:pt x="666" y="290"/>
                        </a:lnTo>
                        <a:lnTo>
                          <a:pt x="666" y="295"/>
                        </a:lnTo>
                        <a:lnTo>
                          <a:pt x="667" y="301"/>
                        </a:lnTo>
                        <a:lnTo>
                          <a:pt x="666" y="306"/>
                        </a:lnTo>
                        <a:lnTo>
                          <a:pt x="666" y="311"/>
                        </a:lnTo>
                        <a:lnTo>
                          <a:pt x="666" y="317"/>
                        </a:lnTo>
                        <a:lnTo>
                          <a:pt x="666" y="322"/>
                        </a:lnTo>
                        <a:lnTo>
                          <a:pt x="666" y="328"/>
                        </a:lnTo>
                        <a:lnTo>
                          <a:pt x="666" y="334"/>
                        </a:lnTo>
                        <a:lnTo>
                          <a:pt x="666" y="340"/>
                        </a:lnTo>
                        <a:lnTo>
                          <a:pt x="666" y="345"/>
                        </a:lnTo>
                        <a:lnTo>
                          <a:pt x="666" y="351"/>
                        </a:lnTo>
                        <a:lnTo>
                          <a:pt x="666" y="357"/>
                        </a:lnTo>
                        <a:lnTo>
                          <a:pt x="666" y="363"/>
                        </a:lnTo>
                        <a:lnTo>
                          <a:pt x="666" y="370"/>
                        </a:lnTo>
                        <a:lnTo>
                          <a:pt x="666" y="376"/>
                        </a:lnTo>
                        <a:lnTo>
                          <a:pt x="666" y="381"/>
                        </a:lnTo>
                        <a:lnTo>
                          <a:pt x="666" y="387"/>
                        </a:lnTo>
                        <a:lnTo>
                          <a:pt x="666" y="394"/>
                        </a:lnTo>
                        <a:lnTo>
                          <a:pt x="665" y="398"/>
                        </a:lnTo>
                        <a:lnTo>
                          <a:pt x="665" y="404"/>
                        </a:lnTo>
                        <a:lnTo>
                          <a:pt x="665" y="411"/>
                        </a:lnTo>
                        <a:lnTo>
                          <a:pt x="665" y="416"/>
                        </a:lnTo>
                        <a:lnTo>
                          <a:pt x="665" y="421"/>
                        </a:lnTo>
                        <a:lnTo>
                          <a:pt x="665" y="427"/>
                        </a:lnTo>
                        <a:lnTo>
                          <a:pt x="665" y="433"/>
                        </a:lnTo>
                        <a:lnTo>
                          <a:pt x="665" y="439"/>
                        </a:lnTo>
                        <a:lnTo>
                          <a:pt x="664" y="444"/>
                        </a:lnTo>
                        <a:lnTo>
                          <a:pt x="664" y="448"/>
                        </a:lnTo>
                        <a:lnTo>
                          <a:pt x="664" y="453"/>
                        </a:lnTo>
                        <a:lnTo>
                          <a:pt x="664" y="459"/>
                        </a:lnTo>
                        <a:lnTo>
                          <a:pt x="664" y="464"/>
                        </a:lnTo>
                        <a:lnTo>
                          <a:pt x="664" y="468"/>
                        </a:lnTo>
                        <a:lnTo>
                          <a:pt x="664" y="472"/>
                        </a:lnTo>
                        <a:lnTo>
                          <a:pt x="664" y="477"/>
                        </a:lnTo>
                        <a:lnTo>
                          <a:pt x="664" y="482"/>
                        </a:lnTo>
                        <a:lnTo>
                          <a:pt x="664" y="485"/>
                        </a:lnTo>
                        <a:lnTo>
                          <a:pt x="664" y="489"/>
                        </a:lnTo>
                        <a:lnTo>
                          <a:pt x="664" y="492"/>
                        </a:lnTo>
                        <a:lnTo>
                          <a:pt x="664" y="495"/>
                        </a:lnTo>
                        <a:lnTo>
                          <a:pt x="664" y="498"/>
                        </a:lnTo>
                        <a:lnTo>
                          <a:pt x="664" y="501"/>
                        </a:lnTo>
                        <a:lnTo>
                          <a:pt x="664" y="504"/>
                        </a:lnTo>
                        <a:lnTo>
                          <a:pt x="664" y="508"/>
                        </a:lnTo>
                        <a:lnTo>
                          <a:pt x="664" y="510"/>
                        </a:lnTo>
                        <a:lnTo>
                          <a:pt x="664" y="512"/>
                        </a:lnTo>
                        <a:lnTo>
                          <a:pt x="664" y="514"/>
                        </a:lnTo>
                        <a:lnTo>
                          <a:pt x="659" y="515"/>
                        </a:lnTo>
                        <a:lnTo>
                          <a:pt x="655" y="515"/>
                        </a:lnTo>
                        <a:lnTo>
                          <a:pt x="652" y="515"/>
                        </a:lnTo>
                        <a:lnTo>
                          <a:pt x="649" y="516"/>
                        </a:lnTo>
                        <a:lnTo>
                          <a:pt x="647" y="517"/>
                        </a:lnTo>
                        <a:lnTo>
                          <a:pt x="645" y="518"/>
                        </a:lnTo>
                        <a:lnTo>
                          <a:pt x="641" y="518"/>
                        </a:lnTo>
                        <a:lnTo>
                          <a:pt x="638" y="518"/>
                        </a:lnTo>
                        <a:lnTo>
                          <a:pt x="635" y="518"/>
                        </a:lnTo>
                        <a:lnTo>
                          <a:pt x="632" y="520"/>
                        </a:lnTo>
                        <a:lnTo>
                          <a:pt x="628" y="520"/>
                        </a:lnTo>
                        <a:lnTo>
                          <a:pt x="624" y="521"/>
                        </a:lnTo>
                        <a:lnTo>
                          <a:pt x="620" y="521"/>
                        </a:lnTo>
                        <a:lnTo>
                          <a:pt x="617" y="521"/>
                        </a:lnTo>
                        <a:lnTo>
                          <a:pt x="613" y="521"/>
                        </a:lnTo>
                        <a:lnTo>
                          <a:pt x="608" y="522"/>
                        </a:lnTo>
                        <a:lnTo>
                          <a:pt x="604" y="522"/>
                        </a:lnTo>
                        <a:lnTo>
                          <a:pt x="600" y="523"/>
                        </a:lnTo>
                        <a:lnTo>
                          <a:pt x="596" y="523"/>
                        </a:lnTo>
                        <a:lnTo>
                          <a:pt x="591" y="523"/>
                        </a:lnTo>
                        <a:lnTo>
                          <a:pt x="588" y="523"/>
                        </a:lnTo>
                        <a:lnTo>
                          <a:pt x="583" y="524"/>
                        </a:lnTo>
                        <a:lnTo>
                          <a:pt x="578" y="524"/>
                        </a:lnTo>
                        <a:lnTo>
                          <a:pt x="575" y="524"/>
                        </a:lnTo>
                        <a:lnTo>
                          <a:pt x="570" y="524"/>
                        </a:lnTo>
                        <a:lnTo>
                          <a:pt x="565" y="525"/>
                        </a:lnTo>
                        <a:lnTo>
                          <a:pt x="560" y="525"/>
                        </a:lnTo>
                        <a:lnTo>
                          <a:pt x="556" y="525"/>
                        </a:lnTo>
                        <a:lnTo>
                          <a:pt x="552" y="525"/>
                        </a:lnTo>
                        <a:lnTo>
                          <a:pt x="547" y="525"/>
                        </a:lnTo>
                        <a:lnTo>
                          <a:pt x="543" y="525"/>
                        </a:lnTo>
                        <a:lnTo>
                          <a:pt x="538" y="525"/>
                        </a:lnTo>
                        <a:lnTo>
                          <a:pt x="534" y="525"/>
                        </a:lnTo>
                        <a:lnTo>
                          <a:pt x="528" y="527"/>
                        </a:lnTo>
                        <a:lnTo>
                          <a:pt x="525" y="527"/>
                        </a:lnTo>
                        <a:lnTo>
                          <a:pt x="521" y="527"/>
                        </a:lnTo>
                        <a:lnTo>
                          <a:pt x="517" y="527"/>
                        </a:lnTo>
                        <a:lnTo>
                          <a:pt x="513" y="528"/>
                        </a:lnTo>
                        <a:lnTo>
                          <a:pt x="508" y="528"/>
                        </a:lnTo>
                        <a:lnTo>
                          <a:pt x="503" y="528"/>
                        </a:lnTo>
                        <a:lnTo>
                          <a:pt x="501" y="528"/>
                        </a:lnTo>
                        <a:lnTo>
                          <a:pt x="498" y="528"/>
                        </a:lnTo>
                        <a:lnTo>
                          <a:pt x="494" y="528"/>
                        </a:lnTo>
                        <a:lnTo>
                          <a:pt x="490" y="528"/>
                        </a:lnTo>
                        <a:lnTo>
                          <a:pt x="486" y="528"/>
                        </a:lnTo>
                        <a:lnTo>
                          <a:pt x="483" y="528"/>
                        </a:lnTo>
                        <a:lnTo>
                          <a:pt x="481" y="528"/>
                        </a:lnTo>
                        <a:lnTo>
                          <a:pt x="477" y="528"/>
                        </a:lnTo>
                        <a:lnTo>
                          <a:pt x="475" y="528"/>
                        </a:lnTo>
                        <a:lnTo>
                          <a:pt x="473" y="529"/>
                        </a:lnTo>
                        <a:lnTo>
                          <a:pt x="468" y="529"/>
                        </a:lnTo>
                        <a:lnTo>
                          <a:pt x="463" y="530"/>
                        </a:lnTo>
                        <a:lnTo>
                          <a:pt x="461" y="530"/>
                        </a:lnTo>
                        <a:lnTo>
                          <a:pt x="458" y="530"/>
                        </a:lnTo>
                        <a:lnTo>
                          <a:pt x="456" y="530"/>
                        </a:lnTo>
                        <a:lnTo>
                          <a:pt x="445" y="530"/>
                        </a:lnTo>
                        <a:lnTo>
                          <a:pt x="436" y="530"/>
                        </a:lnTo>
                        <a:lnTo>
                          <a:pt x="425" y="530"/>
                        </a:lnTo>
                        <a:lnTo>
                          <a:pt x="414" y="530"/>
                        </a:lnTo>
                        <a:lnTo>
                          <a:pt x="405" y="530"/>
                        </a:lnTo>
                        <a:lnTo>
                          <a:pt x="394" y="530"/>
                        </a:lnTo>
                        <a:lnTo>
                          <a:pt x="385" y="530"/>
                        </a:lnTo>
                        <a:lnTo>
                          <a:pt x="374" y="531"/>
                        </a:lnTo>
                        <a:lnTo>
                          <a:pt x="365" y="530"/>
                        </a:lnTo>
                        <a:lnTo>
                          <a:pt x="354" y="530"/>
                        </a:lnTo>
                        <a:lnTo>
                          <a:pt x="344" y="530"/>
                        </a:lnTo>
                        <a:lnTo>
                          <a:pt x="336" y="530"/>
                        </a:lnTo>
                        <a:lnTo>
                          <a:pt x="327" y="530"/>
                        </a:lnTo>
                        <a:lnTo>
                          <a:pt x="317" y="530"/>
                        </a:lnTo>
                        <a:lnTo>
                          <a:pt x="309" y="530"/>
                        </a:lnTo>
                        <a:lnTo>
                          <a:pt x="299" y="530"/>
                        </a:lnTo>
                        <a:lnTo>
                          <a:pt x="291" y="530"/>
                        </a:lnTo>
                        <a:lnTo>
                          <a:pt x="280" y="530"/>
                        </a:lnTo>
                        <a:lnTo>
                          <a:pt x="273" y="529"/>
                        </a:lnTo>
                        <a:lnTo>
                          <a:pt x="264" y="529"/>
                        </a:lnTo>
                        <a:lnTo>
                          <a:pt x="255" y="528"/>
                        </a:lnTo>
                        <a:lnTo>
                          <a:pt x="247" y="528"/>
                        </a:lnTo>
                        <a:lnTo>
                          <a:pt x="239" y="528"/>
                        </a:lnTo>
                        <a:lnTo>
                          <a:pt x="232" y="528"/>
                        </a:lnTo>
                        <a:lnTo>
                          <a:pt x="223" y="527"/>
                        </a:lnTo>
                        <a:lnTo>
                          <a:pt x="215" y="527"/>
                        </a:lnTo>
                        <a:lnTo>
                          <a:pt x="208" y="525"/>
                        </a:lnTo>
                        <a:lnTo>
                          <a:pt x="201" y="525"/>
                        </a:lnTo>
                        <a:lnTo>
                          <a:pt x="194" y="525"/>
                        </a:lnTo>
                        <a:lnTo>
                          <a:pt x="187" y="525"/>
                        </a:lnTo>
                        <a:lnTo>
                          <a:pt x="180" y="524"/>
                        </a:lnTo>
                        <a:lnTo>
                          <a:pt x="174" y="524"/>
                        </a:lnTo>
                        <a:lnTo>
                          <a:pt x="167" y="523"/>
                        </a:lnTo>
                        <a:lnTo>
                          <a:pt x="161" y="523"/>
                        </a:lnTo>
                        <a:lnTo>
                          <a:pt x="155" y="522"/>
                        </a:lnTo>
                        <a:lnTo>
                          <a:pt x="149" y="522"/>
                        </a:lnTo>
                        <a:lnTo>
                          <a:pt x="142" y="521"/>
                        </a:lnTo>
                        <a:lnTo>
                          <a:pt x="137" y="521"/>
                        </a:lnTo>
                        <a:lnTo>
                          <a:pt x="131" y="520"/>
                        </a:lnTo>
                        <a:lnTo>
                          <a:pt x="126" y="520"/>
                        </a:lnTo>
                        <a:lnTo>
                          <a:pt x="120" y="518"/>
                        </a:lnTo>
                        <a:lnTo>
                          <a:pt x="115" y="518"/>
                        </a:lnTo>
                        <a:lnTo>
                          <a:pt x="110" y="518"/>
                        </a:lnTo>
                        <a:lnTo>
                          <a:pt x="106" y="518"/>
                        </a:lnTo>
                        <a:lnTo>
                          <a:pt x="101" y="517"/>
                        </a:lnTo>
                        <a:lnTo>
                          <a:pt x="97" y="517"/>
                        </a:lnTo>
                        <a:lnTo>
                          <a:pt x="94" y="516"/>
                        </a:lnTo>
                        <a:lnTo>
                          <a:pt x="89" y="516"/>
                        </a:lnTo>
                        <a:lnTo>
                          <a:pt x="86" y="515"/>
                        </a:lnTo>
                        <a:lnTo>
                          <a:pt x="82" y="515"/>
                        </a:lnTo>
                        <a:lnTo>
                          <a:pt x="80" y="515"/>
                        </a:lnTo>
                        <a:lnTo>
                          <a:pt x="76" y="515"/>
                        </a:lnTo>
                        <a:lnTo>
                          <a:pt x="73" y="514"/>
                        </a:lnTo>
                        <a:lnTo>
                          <a:pt x="70" y="512"/>
                        </a:lnTo>
                        <a:lnTo>
                          <a:pt x="68" y="512"/>
                        </a:lnTo>
                        <a:lnTo>
                          <a:pt x="63" y="512"/>
                        </a:lnTo>
                        <a:lnTo>
                          <a:pt x="61" y="512"/>
                        </a:lnTo>
                        <a:lnTo>
                          <a:pt x="60" y="512"/>
                        </a:lnTo>
                        <a:lnTo>
                          <a:pt x="56" y="509"/>
                        </a:lnTo>
                        <a:lnTo>
                          <a:pt x="51" y="506"/>
                        </a:lnTo>
                        <a:lnTo>
                          <a:pt x="48" y="503"/>
                        </a:lnTo>
                        <a:lnTo>
                          <a:pt x="44" y="499"/>
                        </a:lnTo>
                        <a:lnTo>
                          <a:pt x="41" y="495"/>
                        </a:lnTo>
                        <a:lnTo>
                          <a:pt x="37" y="490"/>
                        </a:lnTo>
                        <a:lnTo>
                          <a:pt x="34" y="485"/>
                        </a:lnTo>
                        <a:lnTo>
                          <a:pt x="31" y="480"/>
                        </a:lnTo>
                        <a:lnTo>
                          <a:pt x="30" y="477"/>
                        </a:lnTo>
                        <a:lnTo>
                          <a:pt x="28" y="473"/>
                        </a:lnTo>
                        <a:lnTo>
                          <a:pt x="26" y="470"/>
                        </a:lnTo>
                        <a:lnTo>
                          <a:pt x="25" y="467"/>
                        </a:lnTo>
                        <a:lnTo>
                          <a:pt x="24" y="464"/>
                        </a:lnTo>
                        <a:lnTo>
                          <a:pt x="23" y="460"/>
                        </a:lnTo>
                        <a:lnTo>
                          <a:pt x="22" y="457"/>
                        </a:lnTo>
                        <a:lnTo>
                          <a:pt x="21" y="454"/>
                        </a:lnTo>
                        <a:lnTo>
                          <a:pt x="19" y="451"/>
                        </a:lnTo>
                        <a:lnTo>
                          <a:pt x="18" y="447"/>
                        </a:lnTo>
                        <a:lnTo>
                          <a:pt x="17" y="444"/>
                        </a:lnTo>
                        <a:lnTo>
                          <a:pt x="16" y="440"/>
                        </a:lnTo>
                        <a:lnTo>
                          <a:pt x="15" y="436"/>
                        </a:lnTo>
                        <a:lnTo>
                          <a:pt x="15" y="433"/>
                        </a:lnTo>
                        <a:lnTo>
                          <a:pt x="13" y="429"/>
                        </a:lnTo>
                        <a:lnTo>
                          <a:pt x="12" y="426"/>
                        </a:lnTo>
                        <a:lnTo>
                          <a:pt x="11" y="421"/>
                        </a:lnTo>
                        <a:lnTo>
                          <a:pt x="11" y="417"/>
                        </a:lnTo>
                        <a:lnTo>
                          <a:pt x="10" y="414"/>
                        </a:lnTo>
                        <a:lnTo>
                          <a:pt x="9" y="409"/>
                        </a:lnTo>
                        <a:lnTo>
                          <a:pt x="8" y="404"/>
                        </a:lnTo>
                        <a:lnTo>
                          <a:pt x="8" y="401"/>
                        </a:lnTo>
                        <a:lnTo>
                          <a:pt x="6" y="397"/>
                        </a:lnTo>
                        <a:lnTo>
                          <a:pt x="6" y="394"/>
                        </a:lnTo>
                        <a:lnTo>
                          <a:pt x="5" y="389"/>
                        </a:lnTo>
                        <a:lnTo>
                          <a:pt x="5" y="384"/>
                        </a:lnTo>
                        <a:lnTo>
                          <a:pt x="5" y="381"/>
                        </a:lnTo>
                        <a:lnTo>
                          <a:pt x="5" y="376"/>
                        </a:lnTo>
                        <a:lnTo>
                          <a:pt x="4" y="372"/>
                        </a:lnTo>
                        <a:lnTo>
                          <a:pt x="3" y="369"/>
                        </a:lnTo>
                        <a:lnTo>
                          <a:pt x="3" y="363"/>
                        </a:lnTo>
                        <a:lnTo>
                          <a:pt x="3" y="360"/>
                        </a:lnTo>
                        <a:lnTo>
                          <a:pt x="3" y="356"/>
                        </a:lnTo>
                        <a:lnTo>
                          <a:pt x="2" y="351"/>
                        </a:lnTo>
                        <a:lnTo>
                          <a:pt x="0" y="347"/>
                        </a:lnTo>
                        <a:lnTo>
                          <a:pt x="0" y="343"/>
                        </a:lnTo>
                        <a:lnTo>
                          <a:pt x="0" y="338"/>
                        </a:lnTo>
                        <a:lnTo>
                          <a:pt x="0" y="334"/>
                        </a:lnTo>
                        <a:lnTo>
                          <a:pt x="0" y="330"/>
                        </a:lnTo>
                        <a:lnTo>
                          <a:pt x="0" y="325"/>
                        </a:lnTo>
                        <a:lnTo>
                          <a:pt x="0" y="321"/>
                        </a:lnTo>
                        <a:lnTo>
                          <a:pt x="0" y="317"/>
                        </a:lnTo>
                        <a:lnTo>
                          <a:pt x="0" y="313"/>
                        </a:lnTo>
                        <a:lnTo>
                          <a:pt x="0" y="308"/>
                        </a:lnTo>
                        <a:lnTo>
                          <a:pt x="0" y="303"/>
                        </a:lnTo>
                        <a:lnTo>
                          <a:pt x="0" y="300"/>
                        </a:lnTo>
                        <a:lnTo>
                          <a:pt x="0" y="295"/>
                        </a:lnTo>
                        <a:lnTo>
                          <a:pt x="0" y="292"/>
                        </a:lnTo>
                        <a:lnTo>
                          <a:pt x="0" y="287"/>
                        </a:lnTo>
                        <a:lnTo>
                          <a:pt x="0" y="282"/>
                        </a:lnTo>
                        <a:lnTo>
                          <a:pt x="3" y="281"/>
                        </a:lnTo>
                        <a:lnTo>
                          <a:pt x="6" y="280"/>
                        </a:lnTo>
                        <a:lnTo>
                          <a:pt x="10" y="277"/>
                        </a:lnTo>
                        <a:lnTo>
                          <a:pt x="15" y="275"/>
                        </a:lnTo>
                        <a:lnTo>
                          <a:pt x="18" y="271"/>
                        </a:lnTo>
                        <a:lnTo>
                          <a:pt x="22" y="268"/>
                        </a:lnTo>
                        <a:lnTo>
                          <a:pt x="24" y="264"/>
                        </a:lnTo>
                        <a:lnTo>
                          <a:pt x="28" y="260"/>
                        </a:lnTo>
                        <a:lnTo>
                          <a:pt x="30" y="255"/>
                        </a:lnTo>
                        <a:lnTo>
                          <a:pt x="31" y="250"/>
                        </a:lnTo>
                        <a:lnTo>
                          <a:pt x="32" y="246"/>
                        </a:lnTo>
                        <a:lnTo>
                          <a:pt x="32" y="242"/>
                        </a:lnTo>
                        <a:lnTo>
                          <a:pt x="31" y="238"/>
                        </a:lnTo>
                        <a:lnTo>
                          <a:pt x="29" y="235"/>
                        </a:lnTo>
                        <a:lnTo>
                          <a:pt x="26" y="233"/>
                        </a:lnTo>
                        <a:lnTo>
                          <a:pt x="25" y="231"/>
                        </a:lnTo>
                        <a:lnTo>
                          <a:pt x="23" y="231"/>
                        </a:lnTo>
                        <a:lnTo>
                          <a:pt x="21" y="230"/>
                        </a:lnTo>
                        <a:lnTo>
                          <a:pt x="16" y="235"/>
                        </a:lnTo>
                        <a:lnTo>
                          <a:pt x="11" y="239"/>
                        </a:lnTo>
                        <a:lnTo>
                          <a:pt x="8" y="242"/>
                        </a:lnTo>
                        <a:lnTo>
                          <a:pt x="5" y="244"/>
                        </a:lnTo>
                        <a:lnTo>
                          <a:pt x="3" y="246"/>
                        </a:lnTo>
                        <a:lnTo>
                          <a:pt x="0" y="249"/>
                        </a:lnTo>
                        <a:lnTo>
                          <a:pt x="0" y="246"/>
                        </a:lnTo>
                        <a:lnTo>
                          <a:pt x="0" y="244"/>
                        </a:lnTo>
                        <a:lnTo>
                          <a:pt x="0" y="242"/>
                        </a:lnTo>
                        <a:lnTo>
                          <a:pt x="0" y="239"/>
                        </a:lnTo>
                        <a:lnTo>
                          <a:pt x="0" y="236"/>
                        </a:lnTo>
                        <a:lnTo>
                          <a:pt x="0" y="233"/>
                        </a:lnTo>
                        <a:lnTo>
                          <a:pt x="0" y="231"/>
                        </a:lnTo>
                        <a:lnTo>
                          <a:pt x="2" y="229"/>
                        </a:lnTo>
                        <a:lnTo>
                          <a:pt x="2" y="225"/>
                        </a:lnTo>
                        <a:lnTo>
                          <a:pt x="2" y="223"/>
                        </a:lnTo>
                        <a:lnTo>
                          <a:pt x="2" y="219"/>
                        </a:lnTo>
                        <a:lnTo>
                          <a:pt x="3" y="217"/>
                        </a:lnTo>
                        <a:lnTo>
                          <a:pt x="3" y="214"/>
                        </a:lnTo>
                        <a:lnTo>
                          <a:pt x="3" y="211"/>
                        </a:lnTo>
                        <a:lnTo>
                          <a:pt x="3" y="208"/>
                        </a:lnTo>
                        <a:lnTo>
                          <a:pt x="3" y="206"/>
                        </a:lnTo>
                        <a:lnTo>
                          <a:pt x="3" y="204"/>
                        </a:lnTo>
                        <a:lnTo>
                          <a:pt x="3" y="201"/>
                        </a:lnTo>
                        <a:lnTo>
                          <a:pt x="3" y="198"/>
                        </a:lnTo>
                        <a:lnTo>
                          <a:pt x="3" y="195"/>
                        </a:lnTo>
                        <a:lnTo>
                          <a:pt x="3" y="192"/>
                        </a:lnTo>
                        <a:lnTo>
                          <a:pt x="4" y="190"/>
                        </a:lnTo>
                        <a:lnTo>
                          <a:pt x="5" y="186"/>
                        </a:lnTo>
                        <a:lnTo>
                          <a:pt x="5" y="184"/>
                        </a:lnTo>
                        <a:lnTo>
                          <a:pt x="5" y="181"/>
                        </a:lnTo>
                        <a:lnTo>
                          <a:pt x="5" y="178"/>
                        </a:lnTo>
                        <a:lnTo>
                          <a:pt x="5" y="175"/>
                        </a:lnTo>
                        <a:lnTo>
                          <a:pt x="5" y="172"/>
                        </a:lnTo>
                        <a:lnTo>
                          <a:pt x="5" y="169"/>
                        </a:lnTo>
                        <a:lnTo>
                          <a:pt x="5" y="166"/>
                        </a:lnTo>
                        <a:lnTo>
                          <a:pt x="6" y="163"/>
                        </a:lnTo>
                        <a:lnTo>
                          <a:pt x="6" y="161"/>
                        </a:lnTo>
                        <a:lnTo>
                          <a:pt x="8" y="165"/>
                        </a:lnTo>
                        <a:lnTo>
                          <a:pt x="11" y="167"/>
                        </a:lnTo>
                        <a:lnTo>
                          <a:pt x="13" y="167"/>
                        </a:lnTo>
                        <a:lnTo>
                          <a:pt x="16" y="168"/>
                        </a:lnTo>
                        <a:lnTo>
                          <a:pt x="19" y="168"/>
                        </a:lnTo>
                        <a:lnTo>
                          <a:pt x="23" y="168"/>
                        </a:lnTo>
                        <a:lnTo>
                          <a:pt x="25" y="166"/>
                        </a:lnTo>
                        <a:lnTo>
                          <a:pt x="29" y="166"/>
                        </a:lnTo>
                        <a:lnTo>
                          <a:pt x="32" y="163"/>
                        </a:lnTo>
                        <a:lnTo>
                          <a:pt x="36" y="162"/>
                        </a:lnTo>
                        <a:lnTo>
                          <a:pt x="40" y="160"/>
                        </a:lnTo>
                        <a:lnTo>
                          <a:pt x="43" y="159"/>
                        </a:lnTo>
                        <a:lnTo>
                          <a:pt x="47" y="155"/>
                        </a:lnTo>
                        <a:lnTo>
                          <a:pt x="50" y="153"/>
                        </a:lnTo>
                        <a:lnTo>
                          <a:pt x="53" y="150"/>
                        </a:lnTo>
                        <a:lnTo>
                          <a:pt x="56" y="147"/>
                        </a:lnTo>
                        <a:lnTo>
                          <a:pt x="59" y="143"/>
                        </a:lnTo>
                        <a:lnTo>
                          <a:pt x="61" y="141"/>
                        </a:lnTo>
                        <a:lnTo>
                          <a:pt x="62" y="136"/>
                        </a:lnTo>
                        <a:lnTo>
                          <a:pt x="64" y="133"/>
                        </a:lnTo>
                        <a:lnTo>
                          <a:pt x="66" y="129"/>
                        </a:lnTo>
                        <a:lnTo>
                          <a:pt x="66" y="125"/>
                        </a:lnTo>
                        <a:lnTo>
                          <a:pt x="66" y="122"/>
                        </a:lnTo>
                        <a:lnTo>
                          <a:pt x="66" y="117"/>
                        </a:lnTo>
                        <a:lnTo>
                          <a:pt x="63" y="114"/>
                        </a:lnTo>
                        <a:lnTo>
                          <a:pt x="62" y="110"/>
                        </a:lnTo>
                        <a:lnTo>
                          <a:pt x="59" y="105"/>
                        </a:lnTo>
                        <a:lnTo>
                          <a:pt x="56" y="102"/>
                        </a:lnTo>
                        <a:lnTo>
                          <a:pt x="51" y="97"/>
                        </a:lnTo>
                        <a:lnTo>
                          <a:pt x="47" y="95"/>
                        </a:lnTo>
                        <a:lnTo>
                          <a:pt x="44" y="97"/>
                        </a:lnTo>
                        <a:lnTo>
                          <a:pt x="42" y="99"/>
                        </a:lnTo>
                        <a:lnTo>
                          <a:pt x="40" y="103"/>
                        </a:lnTo>
                        <a:lnTo>
                          <a:pt x="38" y="105"/>
                        </a:lnTo>
                        <a:lnTo>
                          <a:pt x="35" y="110"/>
                        </a:lnTo>
                        <a:lnTo>
                          <a:pt x="32" y="112"/>
                        </a:lnTo>
                        <a:lnTo>
                          <a:pt x="30" y="115"/>
                        </a:lnTo>
                        <a:lnTo>
                          <a:pt x="29" y="117"/>
                        </a:lnTo>
                        <a:lnTo>
                          <a:pt x="25" y="121"/>
                        </a:lnTo>
                        <a:lnTo>
                          <a:pt x="24" y="123"/>
                        </a:lnTo>
                        <a:lnTo>
                          <a:pt x="22" y="125"/>
                        </a:lnTo>
                        <a:lnTo>
                          <a:pt x="19" y="129"/>
                        </a:lnTo>
                        <a:lnTo>
                          <a:pt x="16" y="134"/>
                        </a:lnTo>
                        <a:lnTo>
                          <a:pt x="13" y="138"/>
                        </a:lnTo>
                        <a:lnTo>
                          <a:pt x="10" y="142"/>
                        </a:lnTo>
                        <a:lnTo>
                          <a:pt x="9" y="147"/>
                        </a:lnTo>
                        <a:lnTo>
                          <a:pt x="8" y="150"/>
                        </a:lnTo>
                        <a:lnTo>
                          <a:pt x="8" y="154"/>
                        </a:lnTo>
                        <a:lnTo>
                          <a:pt x="8" y="150"/>
                        </a:lnTo>
                        <a:lnTo>
                          <a:pt x="8" y="147"/>
                        </a:lnTo>
                        <a:lnTo>
                          <a:pt x="8" y="143"/>
                        </a:lnTo>
                        <a:lnTo>
                          <a:pt x="8" y="140"/>
                        </a:lnTo>
                        <a:lnTo>
                          <a:pt x="8" y="135"/>
                        </a:lnTo>
                        <a:lnTo>
                          <a:pt x="9" y="133"/>
                        </a:lnTo>
                        <a:lnTo>
                          <a:pt x="9" y="128"/>
                        </a:lnTo>
                        <a:lnTo>
                          <a:pt x="10" y="125"/>
                        </a:lnTo>
                        <a:lnTo>
                          <a:pt x="10" y="121"/>
                        </a:lnTo>
                        <a:lnTo>
                          <a:pt x="10" y="117"/>
                        </a:lnTo>
                        <a:lnTo>
                          <a:pt x="10" y="115"/>
                        </a:lnTo>
                        <a:lnTo>
                          <a:pt x="10" y="110"/>
                        </a:lnTo>
                        <a:lnTo>
                          <a:pt x="10" y="108"/>
                        </a:lnTo>
                        <a:lnTo>
                          <a:pt x="11" y="104"/>
                        </a:lnTo>
                        <a:lnTo>
                          <a:pt x="11" y="100"/>
                        </a:lnTo>
                        <a:lnTo>
                          <a:pt x="12" y="97"/>
                        </a:lnTo>
                        <a:lnTo>
                          <a:pt x="12" y="95"/>
                        </a:lnTo>
                        <a:lnTo>
                          <a:pt x="12" y="91"/>
                        </a:lnTo>
                        <a:lnTo>
                          <a:pt x="12" y="87"/>
                        </a:lnTo>
                        <a:lnTo>
                          <a:pt x="12" y="85"/>
                        </a:lnTo>
                        <a:lnTo>
                          <a:pt x="12" y="81"/>
                        </a:lnTo>
                        <a:lnTo>
                          <a:pt x="13" y="78"/>
                        </a:lnTo>
                        <a:lnTo>
                          <a:pt x="13" y="74"/>
                        </a:lnTo>
                        <a:lnTo>
                          <a:pt x="15" y="72"/>
                        </a:lnTo>
                        <a:lnTo>
                          <a:pt x="15" y="70"/>
                        </a:lnTo>
                        <a:lnTo>
                          <a:pt x="15" y="67"/>
                        </a:lnTo>
                        <a:lnTo>
                          <a:pt x="15" y="64"/>
                        </a:lnTo>
                        <a:lnTo>
                          <a:pt x="15" y="61"/>
                        </a:lnTo>
                        <a:lnTo>
                          <a:pt x="15" y="58"/>
                        </a:lnTo>
                        <a:lnTo>
                          <a:pt x="16" y="55"/>
                        </a:lnTo>
                        <a:lnTo>
                          <a:pt x="16" y="53"/>
                        </a:lnTo>
                        <a:lnTo>
                          <a:pt x="17" y="51"/>
                        </a:lnTo>
                        <a:lnTo>
                          <a:pt x="17" y="47"/>
                        </a:lnTo>
                        <a:lnTo>
                          <a:pt x="17" y="45"/>
                        </a:lnTo>
                        <a:lnTo>
                          <a:pt x="17" y="41"/>
                        </a:lnTo>
                        <a:lnTo>
                          <a:pt x="17" y="40"/>
                        </a:lnTo>
                        <a:lnTo>
                          <a:pt x="18" y="35"/>
                        </a:lnTo>
                        <a:lnTo>
                          <a:pt x="18" y="32"/>
                        </a:lnTo>
                        <a:lnTo>
                          <a:pt x="18" y="27"/>
                        </a:lnTo>
                        <a:lnTo>
                          <a:pt x="19" y="23"/>
                        </a:lnTo>
                        <a:lnTo>
                          <a:pt x="19" y="20"/>
                        </a:lnTo>
                        <a:lnTo>
                          <a:pt x="21" y="16"/>
                        </a:lnTo>
                        <a:lnTo>
                          <a:pt x="21" y="14"/>
                        </a:lnTo>
                        <a:lnTo>
                          <a:pt x="21" y="11"/>
                        </a:lnTo>
                        <a:lnTo>
                          <a:pt x="21" y="9"/>
                        </a:lnTo>
                        <a:lnTo>
                          <a:pt x="21" y="8"/>
                        </a:lnTo>
                        <a:lnTo>
                          <a:pt x="21" y="5"/>
                        </a:lnTo>
                        <a:lnTo>
                          <a:pt x="22" y="4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1000" name="Freeform 51"/>
                  <p:cNvSpPr>
                    <a:spLocks/>
                  </p:cNvSpPr>
                  <p:nvPr/>
                </p:nvSpPr>
                <p:spPr bwMode="auto">
                  <a:xfrm>
                    <a:off x="5458" y="1947"/>
                    <a:ext cx="14" cy="10"/>
                  </a:xfrm>
                  <a:custGeom>
                    <a:avLst/>
                    <a:gdLst>
                      <a:gd name="T0" fmla="*/ 0 w 43"/>
                      <a:gd name="T1" fmla="*/ 0 h 31"/>
                      <a:gd name="T2" fmla="*/ 2 w 43"/>
                      <a:gd name="T3" fmla="*/ 0 h 31"/>
                      <a:gd name="T4" fmla="*/ 2 w 43"/>
                      <a:gd name="T5" fmla="*/ 0 h 31"/>
                      <a:gd name="T6" fmla="*/ 2 w 43"/>
                      <a:gd name="T7" fmla="*/ 0 h 31"/>
                      <a:gd name="T8" fmla="*/ 1 w 43"/>
                      <a:gd name="T9" fmla="*/ 0 h 31"/>
                      <a:gd name="T10" fmla="*/ 1 w 43"/>
                      <a:gd name="T11" fmla="*/ 0 h 31"/>
                      <a:gd name="T12" fmla="*/ 1 w 43"/>
                      <a:gd name="T13" fmla="*/ 0 h 31"/>
                      <a:gd name="T14" fmla="*/ 1 w 43"/>
                      <a:gd name="T15" fmla="*/ 1 h 31"/>
                      <a:gd name="T16" fmla="*/ 1 w 43"/>
                      <a:gd name="T17" fmla="*/ 1 h 31"/>
                      <a:gd name="T18" fmla="*/ 1 w 43"/>
                      <a:gd name="T19" fmla="*/ 1 h 31"/>
                      <a:gd name="T20" fmla="*/ 1 w 43"/>
                      <a:gd name="T21" fmla="*/ 1 h 31"/>
                      <a:gd name="T22" fmla="*/ 1 w 43"/>
                      <a:gd name="T23" fmla="*/ 1 h 31"/>
                      <a:gd name="T24" fmla="*/ 1 w 43"/>
                      <a:gd name="T25" fmla="*/ 1 h 31"/>
                      <a:gd name="T26" fmla="*/ 1 w 43"/>
                      <a:gd name="T27" fmla="*/ 1 h 31"/>
                      <a:gd name="T28" fmla="*/ 1 w 43"/>
                      <a:gd name="T29" fmla="*/ 1 h 31"/>
                      <a:gd name="T30" fmla="*/ 0 w 43"/>
                      <a:gd name="T31" fmla="*/ 1 h 31"/>
                      <a:gd name="T32" fmla="*/ 0 w 43"/>
                      <a:gd name="T33" fmla="*/ 1 h 31"/>
                      <a:gd name="T34" fmla="*/ 0 w 43"/>
                      <a:gd name="T35" fmla="*/ 1 h 31"/>
                      <a:gd name="T36" fmla="*/ 0 w 43"/>
                      <a:gd name="T37" fmla="*/ 1 h 31"/>
                      <a:gd name="T38" fmla="*/ 0 w 43"/>
                      <a:gd name="T39" fmla="*/ 0 h 31"/>
                      <a:gd name="T40" fmla="*/ 1 w 43"/>
                      <a:gd name="T41" fmla="*/ 0 h 31"/>
                      <a:gd name="T42" fmla="*/ 1 w 43"/>
                      <a:gd name="T43" fmla="*/ 0 h 31"/>
                      <a:gd name="T44" fmla="*/ 0 w 43"/>
                      <a:gd name="T45" fmla="*/ 0 h 31"/>
                      <a:gd name="T46" fmla="*/ 0 w 43"/>
                      <a:gd name="T47" fmla="*/ 0 h 31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43"/>
                      <a:gd name="T73" fmla="*/ 0 h 31"/>
                      <a:gd name="T74" fmla="*/ 43 w 43"/>
                      <a:gd name="T75" fmla="*/ 31 h 31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43" h="31">
                        <a:moveTo>
                          <a:pt x="0" y="0"/>
                        </a:moveTo>
                        <a:lnTo>
                          <a:pt x="43" y="3"/>
                        </a:lnTo>
                        <a:lnTo>
                          <a:pt x="42" y="6"/>
                        </a:lnTo>
                        <a:lnTo>
                          <a:pt x="41" y="9"/>
                        </a:lnTo>
                        <a:lnTo>
                          <a:pt x="40" y="11"/>
                        </a:lnTo>
                        <a:lnTo>
                          <a:pt x="37" y="13"/>
                        </a:lnTo>
                        <a:lnTo>
                          <a:pt x="37" y="16"/>
                        </a:lnTo>
                        <a:lnTo>
                          <a:pt x="35" y="18"/>
                        </a:lnTo>
                        <a:lnTo>
                          <a:pt x="33" y="20"/>
                        </a:lnTo>
                        <a:lnTo>
                          <a:pt x="32" y="23"/>
                        </a:lnTo>
                        <a:lnTo>
                          <a:pt x="30" y="26"/>
                        </a:lnTo>
                        <a:lnTo>
                          <a:pt x="26" y="29"/>
                        </a:lnTo>
                        <a:lnTo>
                          <a:pt x="20" y="31"/>
                        </a:lnTo>
                        <a:lnTo>
                          <a:pt x="16" y="30"/>
                        </a:lnTo>
                        <a:lnTo>
                          <a:pt x="13" y="28"/>
                        </a:lnTo>
                        <a:lnTo>
                          <a:pt x="13" y="24"/>
                        </a:lnTo>
                        <a:lnTo>
                          <a:pt x="13" y="20"/>
                        </a:lnTo>
                        <a:lnTo>
                          <a:pt x="13" y="17"/>
                        </a:lnTo>
                        <a:lnTo>
                          <a:pt x="13" y="13"/>
                        </a:lnTo>
                        <a:lnTo>
                          <a:pt x="14" y="11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1001" name="Freeform 52"/>
                  <p:cNvSpPr>
                    <a:spLocks/>
                  </p:cNvSpPr>
                  <p:nvPr/>
                </p:nvSpPr>
                <p:spPr bwMode="auto">
                  <a:xfrm>
                    <a:off x="5487" y="1968"/>
                    <a:ext cx="19" cy="7"/>
                  </a:xfrm>
                  <a:custGeom>
                    <a:avLst/>
                    <a:gdLst>
                      <a:gd name="T0" fmla="*/ 2 w 57"/>
                      <a:gd name="T1" fmla="*/ 1 h 22"/>
                      <a:gd name="T2" fmla="*/ 0 w 57"/>
                      <a:gd name="T3" fmla="*/ 1 h 22"/>
                      <a:gd name="T4" fmla="*/ 1 w 57"/>
                      <a:gd name="T5" fmla="*/ 0 h 22"/>
                      <a:gd name="T6" fmla="*/ 1 w 57"/>
                      <a:gd name="T7" fmla="*/ 0 h 22"/>
                      <a:gd name="T8" fmla="*/ 1 w 57"/>
                      <a:gd name="T9" fmla="*/ 0 h 22"/>
                      <a:gd name="T10" fmla="*/ 1 w 57"/>
                      <a:gd name="T11" fmla="*/ 0 h 22"/>
                      <a:gd name="T12" fmla="*/ 1 w 57"/>
                      <a:gd name="T13" fmla="*/ 0 h 22"/>
                      <a:gd name="T14" fmla="*/ 1 w 57"/>
                      <a:gd name="T15" fmla="*/ 0 h 22"/>
                      <a:gd name="T16" fmla="*/ 1 w 57"/>
                      <a:gd name="T17" fmla="*/ 0 h 22"/>
                      <a:gd name="T18" fmla="*/ 2 w 57"/>
                      <a:gd name="T19" fmla="*/ 0 h 22"/>
                      <a:gd name="T20" fmla="*/ 2 w 57"/>
                      <a:gd name="T21" fmla="*/ 0 h 22"/>
                      <a:gd name="T22" fmla="*/ 2 w 57"/>
                      <a:gd name="T23" fmla="*/ 0 h 22"/>
                      <a:gd name="T24" fmla="*/ 2 w 57"/>
                      <a:gd name="T25" fmla="*/ 1 h 22"/>
                      <a:gd name="T26" fmla="*/ 2 w 57"/>
                      <a:gd name="T27" fmla="*/ 1 h 22"/>
                      <a:gd name="T28" fmla="*/ 2 w 57"/>
                      <a:gd name="T29" fmla="*/ 1 h 22"/>
                      <a:gd name="T30" fmla="*/ 2 w 57"/>
                      <a:gd name="T31" fmla="*/ 1 h 22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7"/>
                      <a:gd name="T49" fmla="*/ 0 h 22"/>
                      <a:gd name="T50" fmla="*/ 57 w 57"/>
                      <a:gd name="T51" fmla="*/ 22 h 22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7" h="22">
                        <a:moveTo>
                          <a:pt x="57" y="19"/>
                        </a:moveTo>
                        <a:lnTo>
                          <a:pt x="0" y="22"/>
                        </a:lnTo>
                        <a:lnTo>
                          <a:pt x="20" y="0"/>
                        </a:lnTo>
                        <a:lnTo>
                          <a:pt x="23" y="0"/>
                        </a:lnTo>
                        <a:lnTo>
                          <a:pt x="26" y="3"/>
                        </a:lnTo>
                        <a:lnTo>
                          <a:pt x="29" y="4"/>
                        </a:lnTo>
                        <a:lnTo>
                          <a:pt x="32" y="6"/>
                        </a:lnTo>
                        <a:lnTo>
                          <a:pt x="36" y="7"/>
                        </a:lnTo>
                        <a:lnTo>
                          <a:pt x="39" y="8"/>
                        </a:lnTo>
                        <a:lnTo>
                          <a:pt x="43" y="11"/>
                        </a:lnTo>
                        <a:lnTo>
                          <a:pt x="45" y="13"/>
                        </a:lnTo>
                        <a:lnTo>
                          <a:pt x="49" y="13"/>
                        </a:lnTo>
                        <a:lnTo>
                          <a:pt x="51" y="16"/>
                        </a:lnTo>
                        <a:lnTo>
                          <a:pt x="56" y="18"/>
                        </a:lnTo>
                        <a:lnTo>
                          <a:pt x="57" y="19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30751" name="Group 53"/>
            <p:cNvGrpSpPr>
              <a:grpSpLocks/>
            </p:cNvGrpSpPr>
            <p:nvPr/>
          </p:nvGrpSpPr>
          <p:grpSpPr bwMode="auto">
            <a:xfrm>
              <a:off x="1701" y="2493"/>
              <a:ext cx="363" cy="369"/>
              <a:chOff x="1884" y="1812"/>
              <a:chExt cx="363" cy="369"/>
            </a:xfrm>
          </p:grpSpPr>
          <p:sp>
            <p:nvSpPr>
              <p:cNvPr id="30963" name="AutoShape 54"/>
              <p:cNvSpPr>
                <a:spLocks noChangeArrowheads="1"/>
              </p:cNvSpPr>
              <p:nvPr/>
            </p:nvSpPr>
            <p:spPr bwMode="auto">
              <a:xfrm>
                <a:off x="1884" y="1812"/>
                <a:ext cx="363" cy="369"/>
              </a:xfrm>
              <a:prstGeom prst="can">
                <a:avLst>
                  <a:gd name="adj" fmla="val 50826"/>
                </a:avLst>
              </a:prstGeom>
              <a:gradFill rotWithShape="0">
                <a:gsLst>
                  <a:gs pos="0">
                    <a:srgbClr val="764801"/>
                  </a:gs>
                  <a:gs pos="100000">
                    <a:srgbClr val="FE9B03"/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30964" name="Group 55"/>
              <p:cNvGrpSpPr>
                <a:grpSpLocks/>
              </p:cNvGrpSpPr>
              <p:nvPr/>
            </p:nvGrpSpPr>
            <p:grpSpPr bwMode="auto">
              <a:xfrm>
                <a:off x="1932" y="1863"/>
                <a:ext cx="279" cy="81"/>
                <a:chOff x="1470" y="1821"/>
                <a:chExt cx="279" cy="93"/>
              </a:xfrm>
            </p:grpSpPr>
            <p:sp>
              <p:nvSpPr>
                <p:cNvPr id="30965" name="Freeform 56"/>
                <p:cNvSpPr>
                  <a:spLocks/>
                </p:cNvSpPr>
                <p:nvPr/>
              </p:nvSpPr>
              <p:spPr bwMode="auto">
                <a:xfrm>
                  <a:off x="1476" y="1821"/>
                  <a:ext cx="273" cy="90"/>
                </a:xfrm>
                <a:custGeom>
                  <a:avLst/>
                  <a:gdLst>
                    <a:gd name="T0" fmla="*/ 0 w 273"/>
                    <a:gd name="T1" fmla="*/ 0 h 90"/>
                    <a:gd name="T2" fmla="*/ 60 w 273"/>
                    <a:gd name="T3" fmla="*/ 0 h 90"/>
                    <a:gd name="T4" fmla="*/ 198 w 273"/>
                    <a:gd name="T5" fmla="*/ 90 h 90"/>
                    <a:gd name="T6" fmla="*/ 273 w 273"/>
                    <a:gd name="T7" fmla="*/ 90 h 9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73"/>
                    <a:gd name="T13" fmla="*/ 0 h 90"/>
                    <a:gd name="T14" fmla="*/ 273 w 273"/>
                    <a:gd name="T15" fmla="*/ 90 h 9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73" h="90">
                      <a:moveTo>
                        <a:pt x="0" y="0"/>
                      </a:moveTo>
                      <a:lnTo>
                        <a:pt x="60" y="0"/>
                      </a:lnTo>
                      <a:lnTo>
                        <a:pt x="198" y="90"/>
                      </a:lnTo>
                      <a:lnTo>
                        <a:pt x="273" y="90"/>
                      </a:lnTo>
                    </a:path>
                  </a:pathLst>
                </a:custGeom>
                <a:gradFill rotWithShape="0">
                  <a:gsLst>
                    <a:gs pos="0">
                      <a:srgbClr val="764801"/>
                    </a:gs>
                    <a:gs pos="100000">
                      <a:srgbClr val="FE9B03"/>
                    </a:gs>
                  </a:gsLst>
                  <a:lin ang="5400000" scaled="1"/>
                </a:gradFill>
                <a:ln w="9525">
                  <a:solidFill>
                    <a:schemeClr val="bg1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966" name="Freeform 57"/>
                <p:cNvSpPr>
                  <a:spLocks/>
                </p:cNvSpPr>
                <p:nvPr/>
              </p:nvSpPr>
              <p:spPr bwMode="auto">
                <a:xfrm flipV="1">
                  <a:off x="1470" y="1824"/>
                  <a:ext cx="273" cy="90"/>
                </a:xfrm>
                <a:custGeom>
                  <a:avLst/>
                  <a:gdLst>
                    <a:gd name="T0" fmla="*/ 0 w 273"/>
                    <a:gd name="T1" fmla="*/ 0 h 90"/>
                    <a:gd name="T2" fmla="*/ 60 w 273"/>
                    <a:gd name="T3" fmla="*/ 0 h 90"/>
                    <a:gd name="T4" fmla="*/ 198 w 273"/>
                    <a:gd name="T5" fmla="*/ 90 h 90"/>
                    <a:gd name="T6" fmla="*/ 273 w 273"/>
                    <a:gd name="T7" fmla="*/ 90 h 9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73"/>
                    <a:gd name="T13" fmla="*/ 0 h 90"/>
                    <a:gd name="T14" fmla="*/ 273 w 273"/>
                    <a:gd name="T15" fmla="*/ 90 h 9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73" h="90">
                      <a:moveTo>
                        <a:pt x="0" y="0"/>
                      </a:moveTo>
                      <a:lnTo>
                        <a:pt x="60" y="0"/>
                      </a:lnTo>
                      <a:lnTo>
                        <a:pt x="198" y="90"/>
                      </a:lnTo>
                      <a:lnTo>
                        <a:pt x="273" y="90"/>
                      </a:lnTo>
                    </a:path>
                  </a:pathLst>
                </a:custGeom>
                <a:gradFill rotWithShape="0">
                  <a:gsLst>
                    <a:gs pos="0">
                      <a:srgbClr val="764801"/>
                    </a:gs>
                    <a:gs pos="100000">
                      <a:srgbClr val="FE9B03"/>
                    </a:gs>
                  </a:gsLst>
                  <a:lin ang="5400000" scaled="1"/>
                </a:gradFill>
                <a:ln w="9525">
                  <a:solidFill>
                    <a:schemeClr val="bg1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30752" name="Group 58"/>
            <p:cNvGrpSpPr>
              <a:grpSpLocks/>
            </p:cNvGrpSpPr>
            <p:nvPr/>
          </p:nvGrpSpPr>
          <p:grpSpPr bwMode="auto">
            <a:xfrm>
              <a:off x="1584" y="1584"/>
              <a:ext cx="363" cy="369"/>
              <a:chOff x="1884" y="1812"/>
              <a:chExt cx="363" cy="369"/>
            </a:xfrm>
          </p:grpSpPr>
          <p:sp>
            <p:nvSpPr>
              <p:cNvPr id="30959" name="AutoShape 59"/>
              <p:cNvSpPr>
                <a:spLocks noChangeArrowheads="1"/>
              </p:cNvSpPr>
              <p:nvPr/>
            </p:nvSpPr>
            <p:spPr bwMode="auto">
              <a:xfrm>
                <a:off x="1884" y="1812"/>
                <a:ext cx="363" cy="369"/>
              </a:xfrm>
              <a:prstGeom prst="can">
                <a:avLst>
                  <a:gd name="adj" fmla="val 50826"/>
                </a:avLst>
              </a:prstGeom>
              <a:gradFill rotWithShape="0">
                <a:gsLst>
                  <a:gs pos="0">
                    <a:srgbClr val="764801"/>
                  </a:gs>
                  <a:gs pos="100000">
                    <a:srgbClr val="FE9B03"/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30960" name="Group 60"/>
              <p:cNvGrpSpPr>
                <a:grpSpLocks/>
              </p:cNvGrpSpPr>
              <p:nvPr/>
            </p:nvGrpSpPr>
            <p:grpSpPr bwMode="auto">
              <a:xfrm>
                <a:off x="1932" y="1863"/>
                <a:ext cx="279" cy="81"/>
                <a:chOff x="1470" y="1821"/>
                <a:chExt cx="279" cy="93"/>
              </a:xfrm>
            </p:grpSpPr>
            <p:sp>
              <p:nvSpPr>
                <p:cNvPr id="30961" name="Freeform 61"/>
                <p:cNvSpPr>
                  <a:spLocks/>
                </p:cNvSpPr>
                <p:nvPr/>
              </p:nvSpPr>
              <p:spPr bwMode="auto">
                <a:xfrm>
                  <a:off x="1476" y="1821"/>
                  <a:ext cx="273" cy="90"/>
                </a:xfrm>
                <a:custGeom>
                  <a:avLst/>
                  <a:gdLst>
                    <a:gd name="T0" fmla="*/ 0 w 273"/>
                    <a:gd name="T1" fmla="*/ 0 h 90"/>
                    <a:gd name="T2" fmla="*/ 60 w 273"/>
                    <a:gd name="T3" fmla="*/ 0 h 90"/>
                    <a:gd name="T4" fmla="*/ 198 w 273"/>
                    <a:gd name="T5" fmla="*/ 90 h 90"/>
                    <a:gd name="T6" fmla="*/ 273 w 273"/>
                    <a:gd name="T7" fmla="*/ 90 h 9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73"/>
                    <a:gd name="T13" fmla="*/ 0 h 90"/>
                    <a:gd name="T14" fmla="*/ 273 w 273"/>
                    <a:gd name="T15" fmla="*/ 90 h 9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73" h="90">
                      <a:moveTo>
                        <a:pt x="0" y="0"/>
                      </a:moveTo>
                      <a:lnTo>
                        <a:pt x="60" y="0"/>
                      </a:lnTo>
                      <a:lnTo>
                        <a:pt x="198" y="90"/>
                      </a:lnTo>
                      <a:lnTo>
                        <a:pt x="273" y="90"/>
                      </a:lnTo>
                    </a:path>
                  </a:pathLst>
                </a:custGeom>
                <a:gradFill rotWithShape="0">
                  <a:gsLst>
                    <a:gs pos="0">
                      <a:srgbClr val="764801"/>
                    </a:gs>
                    <a:gs pos="100000">
                      <a:srgbClr val="FE9B03"/>
                    </a:gs>
                  </a:gsLst>
                  <a:lin ang="5400000" scaled="1"/>
                </a:gradFill>
                <a:ln w="9525">
                  <a:solidFill>
                    <a:schemeClr val="bg1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962" name="Freeform 62"/>
                <p:cNvSpPr>
                  <a:spLocks/>
                </p:cNvSpPr>
                <p:nvPr/>
              </p:nvSpPr>
              <p:spPr bwMode="auto">
                <a:xfrm flipV="1">
                  <a:off x="1470" y="1824"/>
                  <a:ext cx="273" cy="90"/>
                </a:xfrm>
                <a:custGeom>
                  <a:avLst/>
                  <a:gdLst>
                    <a:gd name="T0" fmla="*/ 0 w 273"/>
                    <a:gd name="T1" fmla="*/ 0 h 90"/>
                    <a:gd name="T2" fmla="*/ 60 w 273"/>
                    <a:gd name="T3" fmla="*/ 0 h 90"/>
                    <a:gd name="T4" fmla="*/ 198 w 273"/>
                    <a:gd name="T5" fmla="*/ 90 h 90"/>
                    <a:gd name="T6" fmla="*/ 273 w 273"/>
                    <a:gd name="T7" fmla="*/ 90 h 9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73"/>
                    <a:gd name="T13" fmla="*/ 0 h 90"/>
                    <a:gd name="T14" fmla="*/ 273 w 273"/>
                    <a:gd name="T15" fmla="*/ 90 h 9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73" h="90">
                      <a:moveTo>
                        <a:pt x="0" y="0"/>
                      </a:moveTo>
                      <a:lnTo>
                        <a:pt x="60" y="0"/>
                      </a:lnTo>
                      <a:lnTo>
                        <a:pt x="198" y="90"/>
                      </a:lnTo>
                      <a:lnTo>
                        <a:pt x="273" y="90"/>
                      </a:lnTo>
                    </a:path>
                  </a:pathLst>
                </a:custGeom>
                <a:gradFill rotWithShape="0">
                  <a:gsLst>
                    <a:gs pos="0">
                      <a:srgbClr val="764801"/>
                    </a:gs>
                    <a:gs pos="100000">
                      <a:srgbClr val="FE9B03"/>
                    </a:gs>
                  </a:gsLst>
                  <a:lin ang="5400000" scaled="1"/>
                </a:gradFill>
                <a:ln w="9525">
                  <a:solidFill>
                    <a:schemeClr val="bg1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30753" name="Group 63"/>
            <p:cNvGrpSpPr>
              <a:grpSpLocks/>
            </p:cNvGrpSpPr>
            <p:nvPr/>
          </p:nvGrpSpPr>
          <p:grpSpPr bwMode="auto">
            <a:xfrm>
              <a:off x="3648" y="1725"/>
              <a:ext cx="363" cy="369"/>
              <a:chOff x="1884" y="1812"/>
              <a:chExt cx="363" cy="369"/>
            </a:xfrm>
          </p:grpSpPr>
          <p:sp>
            <p:nvSpPr>
              <p:cNvPr id="30955" name="AutoShape 64"/>
              <p:cNvSpPr>
                <a:spLocks noChangeArrowheads="1"/>
              </p:cNvSpPr>
              <p:nvPr/>
            </p:nvSpPr>
            <p:spPr bwMode="auto">
              <a:xfrm>
                <a:off x="1884" y="1812"/>
                <a:ext cx="363" cy="369"/>
              </a:xfrm>
              <a:prstGeom prst="can">
                <a:avLst>
                  <a:gd name="adj" fmla="val 50826"/>
                </a:avLst>
              </a:prstGeom>
              <a:gradFill rotWithShape="0">
                <a:gsLst>
                  <a:gs pos="0">
                    <a:srgbClr val="764801"/>
                  </a:gs>
                  <a:gs pos="100000">
                    <a:srgbClr val="FE9B03"/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30956" name="Group 65"/>
              <p:cNvGrpSpPr>
                <a:grpSpLocks/>
              </p:cNvGrpSpPr>
              <p:nvPr/>
            </p:nvGrpSpPr>
            <p:grpSpPr bwMode="auto">
              <a:xfrm>
                <a:off x="1932" y="1863"/>
                <a:ext cx="279" cy="81"/>
                <a:chOff x="1470" y="1821"/>
                <a:chExt cx="279" cy="93"/>
              </a:xfrm>
            </p:grpSpPr>
            <p:sp>
              <p:nvSpPr>
                <p:cNvPr id="30957" name="Freeform 66"/>
                <p:cNvSpPr>
                  <a:spLocks/>
                </p:cNvSpPr>
                <p:nvPr/>
              </p:nvSpPr>
              <p:spPr bwMode="auto">
                <a:xfrm>
                  <a:off x="1476" y="1821"/>
                  <a:ext cx="273" cy="90"/>
                </a:xfrm>
                <a:custGeom>
                  <a:avLst/>
                  <a:gdLst>
                    <a:gd name="T0" fmla="*/ 0 w 273"/>
                    <a:gd name="T1" fmla="*/ 0 h 90"/>
                    <a:gd name="T2" fmla="*/ 60 w 273"/>
                    <a:gd name="T3" fmla="*/ 0 h 90"/>
                    <a:gd name="T4" fmla="*/ 198 w 273"/>
                    <a:gd name="T5" fmla="*/ 90 h 90"/>
                    <a:gd name="T6" fmla="*/ 273 w 273"/>
                    <a:gd name="T7" fmla="*/ 90 h 9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73"/>
                    <a:gd name="T13" fmla="*/ 0 h 90"/>
                    <a:gd name="T14" fmla="*/ 273 w 273"/>
                    <a:gd name="T15" fmla="*/ 90 h 9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73" h="90">
                      <a:moveTo>
                        <a:pt x="0" y="0"/>
                      </a:moveTo>
                      <a:lnTo>
                        <a:pt x="60" y="0"/>
                      </a:lnTo>
                      <a:lnTo>
                        <a:pt x="198" y="90"/>
                      </a:lnTo>
                      <a:lnTo>
                        <a:pt x="273" y="90"/>
                      </a:lnTo>
                    </a:path>
                  </a:pathLst>
                </a:custGeom>
                <a:gradFill rotWithShape="0">
                  <a:gsLst>
                    <a:gs pos="0">
                      <a:srgbClr val="764801"/>
                    </a:gs>
                    <a:gs pos="100000">
                      <a:srgbClr val="FE9B03"/>
                    </a:gs>
                  </a:gsLst>
                  <a:lin ang="5400000" scaled="1"/>
                </a:gradFill>
                <a:ln w="9525">
                  <a:solidFill>
                    <a:schemeClr val="bg1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958" name="Freeform 67"/>
                <p:cNvSpPr>
                  <a:spLocks/>
                </p:cNvSpPr>
                <p:nvPr/>
              </p:nvSpPr>
              <p:spPr bwMode="auto">
                <a:xfrm flipV="1">
                  <a:off x="1470" y="1824"/>
                  <a:ext cx="273" cy="90"/>
                </a:xfrm>
                <a:custGeom>
                  <a:avLst/>
                  <a:gdLst>
                    <a:gd name="T0" fmla="*/ 0 w 273"/>
                    <a:gd name="T1" fmla="*/ 0 h 90"/>
                    <a:gd name="T2" fmla="*/ 60 w 273"/>
                    <a:gd name="T3" fmla="*/ 0 h 90"/>
                    <a:gd name="T4" fmla="*/ 198 w 273"/>
                    <a:gd name="T5" fmla="*/ 90 h 90"/>
                    <a:gd name="T6" fmla="*/ 273 w 273"/>
                    <a:gd name="T7" fmla="*/ 90 h 9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73"/>
                    <a:gd name="T13" fmla="*/ 0 h 90"/>
                    <a:gd name="T14" fmla="*/ 273 w 273"/>
                    <a:gd name="T15" fmla="*/ 90 h 9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73" h="90">
                      <a:moveTo>
                        <a:pt x="0" y="0"/>
                      </a:moveTo>
                      <a:lnTo>
                        <a:pt x="60" y="0"/>
                      </a:lnTo>
                      <a:lnTo>
                        <a:pt x="198" y="90"/>
                      </a:lnTo>
                      <a:lnTo>
                        <a:pt x="273" y="90"/>
                      </a:lnTo>
                    </a:path>
                  </a:pathLst>
                </a:custGeom>
                <a:gradFill rotWithShape="0">
                  <a:gsLst>
                    <a:gs pos="0">
                      <a:srgbClr val="764801"/>
                    </a:gs>
                    <a:gs pos="100000">
                      <a:srgbClr val="FE9B03"/>
                    </a:gs>
                  </a:gsLst>
                  <a:lin ang="5400000" scaled="1"/>
                </a:gradFill>
                <a:ln w="9525">
                  <a:solidFill>
                    <a:schemeClr val="bg1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30754" name="Group 68"/>
            <p:cNvGrpSpPr>
              <a:grpSpLocks/>
            </p:cNvGrpSpPr>
            <p:nvPr/>
          </p:nvGrpSpPr>
          <p:grpSpPr bwMode="auto">
            <a:xfrm>
              <a:off x="3648" y="2733"/>
              <a:ext cx="363" cy="369"/>
              <a:chOff x="1884" y="1812"/>
              <a:chExt cx="363" cy="369"/>
            </a:xfrm>
          </p:grpSpPr>
          <p:sp>
            <p:nvSpPr>
              <p:cNvPr id="30951" name="AutoShape 69"/>
              <p:cNvSpPr>
                <a:spLocks noChangeArrowheads="1"/>
              </p:cNvSpPr>
              <p:nvPr/>
            </p:nvSpPr>
            <p:spPr bwMode="auto">
              <a:xfrm>
                <a:off x="1884" y="1812"/>
                <a:ext cx="363" cy="369"/>
              </a:xfrm>
              <a:prstGeom prst="can">
                <a:avLst>
                  <a:gd name="adj" fmla="val 50826"/>
                </a:avLst>
              </a:prstGeom>
              <a:gradFill rotWithShape="0">
                <a:gsLst>
                  <a:gs pos="0">
                    <a:srgbClr val="764801"/>
                  </a:gs>
                  <a:gs pos="100000">
                    <a:srgbClr val="FE9B03"/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2" name="Group 70"/>
              <p:cNvGrpSpPr>
                <a:grpSpLocks/>
              </p:cNvGrpSpPr>
              <p:nvPr/>
            </p:nvGrpSpPr>
            <p:grpSpPr bwMode="auto">
              <a:xfrm>
                <a:off x="1932" y="1863"/>
                <a:ext cx="279" cy="81"/>
                <a:chOff x="1470" y="1821"/>
                <a:chExt cx="279" cy="93"/>
              </a:xfrm>
            </p:grpSpPr>
            <p:sp>
              <p:nvSpPr>
                <p:cNvPr id="30953" name="Freeform 71"/>
                <p:cNvSpPr>
                  <a:spLocks/>
                </p:cNvSpPr>
                <p:nvPr/>
              </p:nvSpPr>
              <p:spPr bwMode="auto">
                <a:xfrm>
                  <a:off x="1476" y="1821"/>
                  <a:ext cx="273" cy="90"/>
                </a:xfrm>
                <a:custGeom>
                  <a:avLst/>
                  <a:gdLst>
                    <a:gd name="T0" fmla="*/ 0 w 273"/>
                    <a:gd name="T1" fmla="*/ 0 h 90"/>
                    <a:gd name="T2" fmla="*/ 60 w 273"/>
                    <a:gd name="T3" fmla="*/ 0 h 90"/>
                    <a:gd name="T4" fmla="*/ 198 w 273"/>
                    <a:gd name="T5" fmla="*/ 90 h 90"/>
                    <a:gd name="T6" fmla="*/ 273 w 273"/>
                    <a:gd name="T7" fmla="*/ 90 h 9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73"/>
                    <a:gd name="T13" fmla="*/ 0 h 90"/>
                    <a:gd name="T14" fmla="*/ 273 w 273"/>
                    <a:gd name="T15" fmla="*/ 90 h 9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73" h="90">
                      <a:moveTo>
                        <a:pt x="0" y="0"/>
                      </a:moveTo>
                      <a:lnTo>
                        <a:pt x="60" y="0"/>
                      </a:lnTo>
                      <a:lnTo>
                        <a:pt x="198" y="90"/>
                      </a:lnTo>
                      <a:lnTo>
                        <a:pt x="273" y="90"/>
                      </a:lnTo>
                    </a:path>
                  </a:pathLst>
                </a:custGeom>
                <a:gradFill rotWithShape="0">
                  <a:gsLst>
                    <a:gs pos="0">
                      <a:srgbClr val="764801"/>
                    </a:gs>
                    <a:gs pos="100000">
                      <a:srgbClr val="FE9B03"/>
                    </a:gs>
                  </a:gsLst>
                  <a:lin ang="5400000" scaled="1"/>
                </a:gradFill>
                <a:ln w="9525">
                  <a:solidFill>
                    <a:schemeClr val="bg1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954" name="Freeform 72"/>
                <p:cNvSpPr>
                  <a:spLocks/>
                </p:cNvSpPr>
                <p:nvPr/>
              </p:nvSpPr>
              <p:spPr bwMode="auto">
                <a:xfrm flipV="1">
                  <a:off x="1470" y="1824"/>
                  <a:ext cx="273" cy="90"/>
                </a:xfrm>
                <a:custGeom>
                  <a:avLst/>
                  <a:gdLst>
                    <a:gd name="T0" fmla="*/ 0 w 273"/>
                    <a:gd name="T1" fmla="*/ 0 h 90"/>
                    <a:gd name="T2" fmla="*/ 60 w 273"/>
                    <a:gd name="T3" fmla="*/ 0 h 90"/>
                    <a:gd name="T4" fmla="*/ 198 w 273"/>
                    <a:gd name="T5" fmla="*/ 90 h 90"/>
                    <a:gd name="T6" fmla="*/ 273 w 273"/>
                    <a:gd name="T7" fmla="*/ 90 h 9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73"/>
                    <a:gd name="T13" fmla="*/ 0 h 90"/>
                    <a:gd name="T14" fmla="*/ 273 w 273"/>
                    <a:gd name="T15" fmla="*/ 90 h 9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73" h="90">
                      <a:moveTo>
                        <a:pt x="0" y="0"/>
                      </a:moveTo>
                      <a:lnTo>
                        <a:pt x="60" y="0"/>
                      </a:lnTo>
                      <a:lnTo>
                        <a:pt x="198" y="90"/>
                      </a:lnTo>
                      <a:lnTo>
                        <a:pt x="273" y="90"/>
                      </a:lnTo>
                    </a:path>
                  </a:pathLst>
                </a:custGeom>
                <a:gradFill rotWithShape="0">
                  <a:gsLst>
                    <a:gs pos="0">
                      <a:srgbClr val="764801"/>
                    </a:gs>
                    <a:gs pos="100000">
                      <a:srgbClr val="FE9B03"/>
                    </a:gs>
                  </a:gsLst>
                  <a:lin ang="5400000" scaled="1"/>
                </a:gradFill>
                <a:ln w="9525">
                  <a:solidFill>
                    <a:schemeClr val="bg1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30755" name="Group 73"/>
            <p:cNvGrpSpPr>
              <a:grpSpLocks/>
            </p:cNvGrpSpPr>
            <p:nvPr/>
          </p:nvGrpSpPr>
          <p:grpSpPr bwMode="auto">
            <a:xfrm>
              <a:off x="287" y="2253"/>
              <a:ext cx="475" cy="442"/>
              <a:chOff x="287" y="2253"/>
              <a:chExt cx="475" cy="442"/>
            </a:xfrm>
          </p:grpSpPr>
          <p:sp>
            <p:nvSpPr>
              <p:cNvPr id="30916" name="Rectangle 74"/>
              <p:cNvSpPr>
                <a:spLocks noChangeArrowheads="1"/>
              </p:cNvSpPr>
              <p:nvPr/>
            </p:nvSpPr>
            <p:spPr bwMode="auto">
              <a:xfrm>
                <a:off x="373" y="2275"/>
                <a:ext cx="288" cy="240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17" name="Rectangle 75"/>
              <p:cNvSpPr>
                <a:spLocks noChangeArrowheads="1"/>
              </p:cNvSpPr>
              <p:nvPr/>
            </p:nvSpPr>
            <p:spPr bwMode="auto">
              <a:xfrm>
                <a:off x="315" y="2577"/>
                <a:ext cx="418" cy="9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3" name="Group 76"/>
              <p:cNvGrpSpPr>
                <a:grpSpLocks/>
              </p:cNvGrpSpPr>
              <p:nvPr/>
            </p:nvGrpSpPr>
            <p:grpSpPr bwMode="auto">
              <a:xfrm>
                <a:off x="287" y="2253"/>
                <a:ext cx="475" cy="442"/>
                <a:chOff x="287" y="2253"/>
                <a:chExt cx="475" cy="442"/>
              </a:xfrm>
            </p:grpSpPr>
            <p:sp>
              <p:nvSpPr>
                <p:cNvPr id="30919" name="Rectangle 77"/>
                <p:cNvSpPr>
                  <a:spLocks noChangeArrowheads="1"/>
                </p:cNvSpPr>
                <p:nvPr/>
              </p:nvSpPr>
              <p:spPr bwMode="auto">
                <a:xfrm>
                  <a:off x="426" y="2329"/>
                  <a:ext cx="192" cy="144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4" name="Group 78"/>
                <p:cNvGrpSpPr>
                  <a:grpSpLocks/>
                </p:cNvGrpSpPr>
                <p:nvPr/>
              </p:nvGrpSpPr>
              <p:grpSpPr bwMode="auto">
                <a:xfrm>
                  <a:off x="287" y="2253"/>
                  <a:ext cx="475" cy="442"/>
                  <a:chOff x="5285" y="1536"/>
                  <a:chExt cx="475" cy="442"/>
                </a:xfrm>
              </p:grpSpPr>
              <p:sp>
                <p:nvSpPr>
                  <p:cNvPr id="30921" name="Freeform 79"/>
                  <p:cNvSpPr>
                    <a:spLocks/>
                  </p:cNvSpPr>
                  <p:nvPr/>
                </p:nvSpPr>
                <p:spPr bwMode="auto">
                  <a:xfrm>
                    <a:off x="5365" y="1943"/>
                    <a:ext cx="369" cy="35"/>
                  </a:xfrm>
                  <a:custGeom>
                    <a:avLst/>
                    <a:gdLst>
                      <a:gd name="T0" fmla="*/ 33 w 1105"/>
                      <a:gd name="T1" fmla="*/ 0 h 104"/>
                      <a:gd name="T2" fmla="*/ 34 w 1105"/>
                      <a:gd name="T3" fmla="*/ 0 h 104"/>
                      <a:gd name="T4" fmla="*/ 34 w 1105"/>
                      <a:gd name="T5" fmla="*/ 0 h 104"/>
                      <a:gd name="T6" fmla="*/ 35 w 1105"/>
                      <a:gd name="T7" fmla="*/ 0 h 104"/>
                      <a:gd name="T8" fmla="*/ 36 w 1105"/>
                      <a:gd name="T9" fmla="*/ 0 h 104"/>
                      <a:gd name="T10" fmla="*/ 36 w 1105"/>
                      <a:gd name="T11" fmla="*/ 0 h 104"/>
                      <a:gd name="T12" fmla="*/ 37 w 1105"/>
                      <a:gd name="T13" fmla="*/ 0 h 104"/>
                      <a:gd name="T14" fmla="*/ 37 w 1105"/>
                      <a:gd name="T15" fmla="*/ 0 h 104"/>
                      <a:gd name="T16" fmla="*/ 38 w 1105"/>
                      <a:gd name="T17" fmla="*/ 0 h 104"/>
                      <a:gd name="T18" fmla="*/ 39 w 1105"/>
                      <a:gd name="T19" fmla="*/ 0 h 104"/>
                      <a:gd name="T20" fmla="*/ 39 w 1105"/>
                      <a:gd name="T21" fmla="*/ 0 h 104"/>
                      <a:gd name="T22" fmla="*/ 40 w 1105"/>
                      <a:gd name="T23" fmla="*/ 0 h 104"/>
                      <a:gd name="T24" fmla="*/ 41 w 1105"/>
                      <a:gd name="T25" fmla="*/ 0 h 104"/>
                      <a:gd name="T26" fmla="*/ 41 w 1105"/>
                      <a:gd name="T27" fmla="*/ 1 h 104"/>
                      <a:gd name="T28" fmla="*/ 41 w 1105"/>
                      <a:gd name="T29" fmla="*/ 1 h 104"/>
                      <a:gd name="T30" fmla="*/ 41 w 1105"/>
                      <a:gd name="T31" fmla="*/ 2 h 104"/>
                      <a:gd name="T32" fmla="*/ 40 w 1105"/>
                      <a:gd name="T33" fmla="*/ 2 h 104"/>
                      <a:gd name="T34" fmla="*/ 38 w 1105"/>
                      <a:gd name="T35" fmla="*/ 3 h 104"/>
                      <a:gd name="T36" fmla="*/ 35 w 1105"/>
                      <a:gd name="T37" fmla="*/ 3 h 104"/>
                      <a:gd name="T38" fmla="*/ 32 w 1105"/>
                      <a:gd name="T39" fmla="*/ 4 h 104"/>
                      <a:gd name="T40" fmla="*/ 29 w 1105"/>
                      <a:gd name="T41" fmla="*/ 4 h 104"/>
                      <a:gd name="T42" fmla="*/ 25 w 1105"/>
                      <a:gd name="T43" fmla="*/ 4 h 104"/>
                      <a:gd name="T44" fmla="*/ 21 w 1105"/>
                      <a:gd name="T45" fmla="*/ 4 h 104"/>
                      <a:gd name="T46" fmla="*/ 17 w 1105"/>
                      <a:gd name="T47" fmla="*/ 4 h 104"/>
                      <a:gd name="T48" fmla="*/ 13 w 1105"/>
                      <a:gd name="T49" fmla="*/ 4 h 104"/>
                      <a:gd name="T50" fmla="*/ 9 w 1105"/>
                      <a:gd name="T51" fmla="*/ 4 h 104"/>
                      <a:gd name="T52" fmla="*/ 6 w 1105"/>
                      <a:gd name="T53" fmla="*/ 4 h 104"/>
                      <a:gd name="T54" fmla="*/ 3 w 1105"/>
                      <a:gd name="T55" fmla="*/ 4 h 104"/>
                      <a:gd name="T56" fmla="*/ 1 w 1105"/>
                      <a:gd name="T57" fmla="*/ 4 h 104"/>
                      <a:gd name="T58" fmla="*/ 0 w 1105"/>
                      <a:gd name="T59" fmla="*/ 3 h 104"/>
                      <a:gd name="T60" fmla="*/ 0 w 1105"/>
                      <a:gd name="T61" fmla="*/ 3 h 104"/>
                      <a:gd name="T62" fmla="*/ 0 w 1105"/>
                      <a:gd name="T63" fmla="*/ 2 h 104"/>
                      <a:gd name="T64" fmla="*/ 1 w 1105"/>
                      <a:gd name="T65" fmla="*/ 2 h 104"/>
                      <a:gd name="T66" fmla="*/ 1 w 1105"/>
                      <a:gd name="T67" fmla="*/ 1 h 104"/>
                      <a:gd name="T68" fmla="*/ 2 w 1105"/>
                      <a:gd name="T69" fmla="*/ 1 h 104"/>
                      <a:gd name="T70" fmla="*/ 3 w 1105"/>
                      <a:gd name="T71" fmla="*/ 1 h 104"/>
                      <a:gd name="T72" fmla="*/ 4 w 1105"/>
                      <a:gd name="T73" fmla="*/ 1 h 104"/>
                      <a:gd name="T74" fmla="*/ 5 w 1105"/>
                      <a:gd name="T75" fmla="*/ 1 h 104"/>
                      <a:gd name="T76" fmla="*/ 5 w 1105"/>
                      <a:gd name="T77" fmla="*/ 1 h 104"/>
                      <a:gd name="T78" fmla="*/ 6 w 1105"/>
                      <a:gd name="T79" fmla="*/ 1 h 104"/>
                      <a:gd name="T80" fmla="*/ 7 w 1105"/>
                      <a:gd name="T81" fmla="*/ 1 h 104"/>
                      <a:gd name="T82" fmla="*/ 8 w 1105"/>
                      <a:gd name="T83" fmla="*/ 1 h 104"/>
                      <a:gd name="T84" fmla="*/ 9 w 1105"/>
                      <a:gd name="T85" fmla="*/ 1 h 104"/>
                      <a:gd name="T86" fmla="*/ 10 w 1105"/>
                      <a:gd name="T87" fmla="*/ 1 h 104"/>
                      <a:gd name="T88" fmla="*/ 11 w 1105"/>
                      <a:gd name="T89" fmla="*/ 1 h 104"/>
                      <a:gd name="T90" fmla="*/ 13 w 1105"/>
                      <a:gd name="T91" fmla="*/ 1 h 104"/>
                      <a:gd name="T92" fmla="*/ 14 w 1105"/>
                      <a:gd name="T93" fmla="*/ 1 h 104"/>
                      <a:gd name="T94" fmla="*/ 16 w 1105"/>
                      <a:gd name="T95" fmla="*/ 1 h 104"/>
                      <a:gd name="T96" fmla="*/ 18 w 1105"/>
                      <a:gd name="T97" fmla="*/ 1 h 104"/>
                      <a:gd name="T98" fmla="*/ 19 w 1105"/>
                      <a:gd name="T99" fmla="*/ 1 h 104"/>
                      <a:gd name="T100" fmla="*/ 21 w 1105"/>
                      <a:gd name="T101" fmla="*/ 1 h 104"/>
                      <a:gd name="T102" fmla="*/ 23 w 1105"/>
                      <a:gd name="T103" fmla="*/ 1 h 104"/>
                      <a:gd name="T104" fmla="*/ 25 w 1105"/>
                      <a:gd name="T105" fmla="*/ 1 h 104"/>
                      <a:gd name="T106" fmla="*/ 27 w 1105"/>
                      <a:gd name="T107" fmla="*/ 1 h 104"/>
                      <a:gd name="T108" fmla="*/ 28 w 1105"/>
                      <a:gd name="T109" fmla="*/ 1 h 104"/>
                      <a:gd name="T110" fmla="*/ 30 w 1105"/>
                      <a:gd name="T111" fmla="*/ 1 h 104"/>
                      <a:gd name="T112" fmla="*/ 32 w 1105"/>
                      <a:gd name="T113" fmla="*/ 0 h 104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1105"/>
                      <a:gd name="T172" fmla="*/ 0 h 104"/>
                      <a:gd name="T173" fmla="*/ 1105 w 1105"/>
                      <a:gd name="T174" fmla="*/ 104 h 104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1105" h="104">
                        <a:moveTo>
                          <a:pt x="872" y="13"/>
                        </a:moveTo>
                        <a:lnTo>
                          <a:pt x="876" y="13"/>
                        </a:lnTo>
                        <a:lnTo>
                          <a:pt x="879" y="13"/>
                        </a:lnTo>
                        <a:lnTo>
                          <a:pt x="883" y="13"/>
                        </a:lnTo>
                        <a:lnTo>
                          <a:pt x="886" y="13"/>
                        </a:lnTo>
                        <a:lnTo>
                          <a:pt x="890" y="13"/>
                        </a:lnTo>
                        <a:lnTo>
                          <a:pt x="893" y="13"/>
                        </a:lnTo>
                        <a:lnTo>
                          <a:pt x="897" y="13"/>
                        </a:lnTo>
                        <a:lnTo>
                          <a:pt x="900" y="13"/>
                        </a:lnTo>
                        <a:lnTo>
                          <a:pt x="904" y="13"/>
                        </a:lnTo>
                        <a:lnTo>
                          <a:pt x="909" y="13"/>
                        </a:lnTo>
                        <a:lnTo>
                          <a:pt x="911" y="13"/>
                        </a:lnTo>
                        <a:lnTo>
                          <a:pt x="916" y="13"/>
                        </a:lnTo>
                        <a:lnTo>
                          <a:pt x="918" y="11"/>
                        </a:lnTo>
                        <a:lnTo>
                          <a:pt x="923" y="11"/>
                        </a:lnTo>
                        <a:lnTo>
                          <a:pt x="927" y="11"/>
                        </a:lnTo>
                        <a:lnTo>
                          <a:pt x="930" y="11"/>
                        </a:lnTo>
                        <a:lnTo>
                          <a:pt x="932" y="10"/>
                        </a:lnTo>
                        <a:lnTo>
                          <a:pt x="936" y="10"/>
                        </a:lnTo>
                        <a:lnTo>
                          <a:pt x="940" y="10"/>
                        </a:lnTo>
                        <a:lnTo>
                          <a:pt x="943" y="10"/>
                        </a:lnTo>
                        <a:lnTo>
                          <a:pt x="947" y="9"/>
                        </a:lnTo>
                        <a:lnTo>
                          <a:pt x="950" y="9"/>
                        </a:lnTo>
                        <a:lnTo>
                          <a:pt x="954" y="8"/>
                        </a:lnTo>
                        <a:lnTo>
                          <a:pt x="957" y="8"/>
                        </a:lnTo>
                        <a:lnTo>
                          <a:pt x="960" y="8"/>
                        </a:lnTo>
                        <a:lnTo>
                          <a:pt x="964" y="8"/>
                        </a:lnTo>
                        <a:lnTo>
                          <a:pt x="967" y="7"/>
                        </a:lnTo>
                        <a:lnTo>
                          <a:pt x="972" y="7"/>
                        </a:lnTo>
                        <a:lnTo>
                          <a:pt x="974" y="5"/>
                        </a:lnTo>
                        <a:lnTo>
                          <a:pt x="978" y="5"/>
                        </a:lnTo>
                        <a:lnTo>
                          <a:pt x="981" y="5"/>
                        </a:lnTo>
                        <a:lnTo>
                          <a:pt x="985" y="5"/>
                        </a:lnTo>
                        <a:lnTo>
                          <a:pt x="988" y="4"/>
                        </a:lnTo>
                        <a:lnTo>
                          <a:pt x="992" y="3"/>
                        </a:lnTo>
                        <a:lnTo>
                          <a:pt x="994" y="3"/>
                        </a:lnTo>
                        <a:lnTo>
                          <a:pt x="998" y="3"/>
                        </a:lnTo>
                        <a:lnTo>
                          <a:pt x="1001" y="3"/>
                        </a:lnTo>
                        <a:lnTo>
                          <a:pt x="1005" y="2"/>
                        </a:lnTo>
                        <a:lnTo>
                          <a:pt x="1007" y="2"/>
                        </a:lnTo>
                        <a:lnTo>
                          <a:pt x="1012" y="2"/>
                        </a:lnTo>
                        <a:lnTo>
                          <a:pt x="1014" y="1"/>
                        </a:lnTo>
                        <a:lnTo>
                          <a:pt x="1018" y="1"/>
                        </a:lnTo>
                        <a:lnTo>
                          <a:pt x="1021" y="1"/>
                        </a:lnTo>
                        <a:lnTo>
                          <a:pt x="1025" y="1"/>
                        </a:lnTo>
                        <a:lnTo>
                          <a:pt x="1029" y="1"/>
                        </a:lnTo>
                        <a:lnTo>
                          <a:pt x="1032" y="1"/>
                        </a:lnTo>
                        <a:lnTo>
                          <a:pt x="1034" y="1"/>
                        </a:lnTo>
                        <a:lnTo>
                          <a:pt x="1039" y="1"/>
                        </a:lnTo>
                        <a:lnTo>
                          <a:pt x="1042" y="0"/>
                        </a:lnTo>
                        <a:lnTo>
                          <a:pt x="1045" y="0"/>
                        </a:lnTo>
                        <a:lnTo>
                          <a:pt x="1048" y="0"/>
                        </a:lnTo>
                        <a:lnTo>
                          <a:pt x="1052" y="0"/>
                        </a:lnTo>
                        <a:lnTo>
                          <a:pt x="1055" y="0"/>
                        </a:lnTo>
                        <a:lnTo>
                          <a:pt x="1058" y="1"/>
                        </a:lnTo>
                        <a:lnTo>
                          <a:pt x="1062" y="1"/>
                        </a:lnTo>
                        <a:lnTo>
                          <a:pt x="1065" y="1"/>
                        </a:lnTo>
                        <a:lnTo>
                          <a:pt x="1068" y="1"/>
                        </a:lnTo>
                        <a:lnTo>
                          <a:pt x="1072" y="2"/>
                        </a:lnTo>
                        <a:lnTo>
                          <a:pt x="1075" y="2"/>
                        </a:lnTo>
                        <a:lnTo>
                          <a:pt x="1078" y="3"/>
                        </a:lnTo>
                        <a:lnTo>
                          <a:pt x="1082" y="3"/>
                        </a:lnTo>
                        <a:lnTo>
                          <a:pt x="1086" y="4"/>
                        </a:lnTo>
                        <a:lnTo>
                          <a:pt x="1089" y="5"/>
                        </a:lnTo>
                        <a:lnTo>
                          <a:pt x="1093" y="7"/>
                        </a:lnTo>
                        <a:lnTo>
                          <a:pt x="1093" y="9"/>
                        </a:lnTo>
                        <a:lnTo>
                          <a:pt x="1094" y="11"/>
                        </a:lnTo>
                        <a:lnTo>
                          <a:pt x="1095" y="14"/>
                        </a:lnTo>
                        <a:lnTo>
                          <a:pt x="1095" y="17"/>
                        </a:lnTo>
                        <a:lnTo>
                          <a:pt x="1096" y="20"/>
                        </a:lnTo>
                        <a:lnTo>
                          <a:pt x="1097" y="22"/>
                        </a:lnTo>
                        <a:lnTo>
                          <a:pt x="1097" y="24"/>
                        </a:lnTo>
                        <a:lnTo>
                          <a:pt x="1099" y="28"/>
                        </a:lnTo>
                        <a:lnTo>
                          <a:pt x="1099" y="30"/>
                        </a:lnTo>
                        <a:lnTo>
                          <a:pt x="1100" y="33"/>
                        </a:lnTo>
                        <a:lnTo>
                          <a:pt x="1101" y="35"/>
                        </a:lnTo>
                        <a:lnTo>
                          <a:pt x="1101" y="39"/>
                        </a:lnTo>
                        <a:lnTo>
                          <a:pt x="1102" y="41"/>
                        </a:lnTo>
                        <a:lnTo>
                          <a:pt x="1103" y="43"/>
                        </a:lnTo>
                        <a:lnTo>
                          <a:pt x="1103" y="46"/>
                        </a:lnTo>
                        <a:lnTo>
                          <a:pt x="1105" y="49"/>
                        </a:lnTo>
                        <a:lnTo>
                          <a:pt x="1099" y="53"/>
                        </a:lnTo>
                        <a:lnTo>
                          <a:pt x="1093" y="57"/>
                        </a:lnTo>
                        <a:lnTo>
                          <a:pt x="1086" y="60"/>
                        </a:lnTo>
                        <a:lnTo>
                          <a:pt x="1077" y="64"/>
                        </a:lnTo>
                        <a:lnTo>
                          <a:pt x="1068" y="66"/>
                        </a:lnTo>
                        <a:lnTo>
                          <a:pt x="1057" y="68"/>
                        </a:lnTo>
                        <a:lnTo>
                          <a:pt x="1048" y="72"/>
                        </a:lnTo>
                        <a:lnTo>
                          <a:pt x="1036" y="76"/>
                        </a:lnTo>
                        <a:lnTo>
                          <a:pt x="1024" y="78"/>
                        </a:lnTo>
                        <a:lnTo>
                          <a:pt x="1011" y="80"/>
                        </a:lnTo>
                        <a:lnTo>
                          <a:pt x="997" y="81"/>
                        </a:lnTo>
                        <a:lnTo>
                          <a:pt x="982" y="84"/>
                        </a:lnTo>
                        <a:lnTo>
                          <a:pt x="968" y="86"/>
                        </a:lnTo>
                        <a:lnTo>
                          <a:pt x="953" y="89"/>
                        </a:lnTo>
                        <a:lnTo>
                          <a:pt x="936" y="90"/>
                        </a:lnTo>
                        <a:lnTo>
                          <a:pt x="921" y="92"/>
                        </a:lnTo>
                        <a:lnTo>
                          <a:pt x="903" y="92"/>
                        </a:lnTo>
                        <a:lnTo>
                          <a:pt x="885" y="95"/>
                        </a:lnTo>
                        <a:lnTo>
                          <a:pt x="866" y="96"/>
                        </a:lnTo>
                        <a:lnTo>
                          <a:pt x="847" y="97"/>
                        </a:lnTo>
                        <a:lnTo>
                          <a:pt x="829" y="98"/>
                        </a:lnTo>
                        <a:lnTo>
                          <a:pt x="809" y="99"/>
                        </a:lnTo>
                        <a:lnTo>
                          <a:pt x="790" y="99"/>
                        </a:lnTo>
                        <a:lnTo>
                          <a:pt x="770" y="102"/>
                        </a:lnTo>
                        <a:lnTo>
                          <a:pt x="750" y="102"/>
                        </a:lnTo>
                        <a:lnTo>
                          <a:pt x="728" y="102"/>
                        </a:lnTo>
                        <a:lnTo>
                          <a:pt x="708" y="102"/>
                        </a:lnTo>
                        <a:lnTo>
                          <a:pt x="688" y="104"/>
                        </a:lnTo>
                        <a:lnTo>
                          <a:pt x="665" y="104"/>
                        </a:lnTo>
                        <a:lnTo>
                          <a:pt x="645" y="104"/>
                        </a:lnTo>
                        <a:lnTo>
                          <a:pt x="623" y="104"/>
                        </a:lnTo>
                        <a:lnTo>
                          <a:pt x="601" y="104"/>
                        </a:lnTo>
                        <a:lnTo>
                          <a:pt x="580" y="104"/>
                        </a:lnTo>
                        <a:lnTo>
                          <a:pt x="558" y="104"/>
                        </a:lnTo>
                        <a:lnTo>
                          <a:pt x="536" y="104"/>
                        </a:lnTo>
                        <a:lnTo>
                          <a:pt x="514" y="104"/>
                        </a:lnTo>
                        <a:lnTo>
                          <a:pt x="492" y="104"/>
                        </a:lnTo>
                        <a:lnTo>
                          <a:pt x="471" y="104"/>
                        </a:lnTo>
                        <a:lnTo>
                          <a:pt x="450" y="104"/>
                        </a:lnTo>
                        <a:lnTo>
                          <a:pt x="427" y="104"/>
                        </a:lnTo>
                        <a:lnTo>
                          <a:pt x="407" y="104"/>
                        </a:lnTo>
                        <a:lnTo>
                          <a:pt x="384" y="104"/>
                        </a:lnTo>
                        <a:lnTo>
                          <a:pt x="363" y="103"/>
                        </a:lnTo>
                        <a:lnTo>
                          <a:pt x="343" y="103"/>
                        </a:lnTo>
                        <a:lnTo>
                          <a:pt x="321" y="102"/>
                        </a:lnTo>
                        <a:lnTo>
                          <a:pt x="301" y="102"/>
                        </a:lnTo>
                        <a:lnTo>
                          <a:pt x="282" y="102"/>
                        </a:lnTo>
                        <a:lnTo>
                          <a:pt x="263" y="102"/>
                        </a:lnTo>
                        <a:lnTo>
                          <a:pt x="243" y="102"/>
                        </a:lnTo>
                        <a:lnTo>
                          <a:pt x="224" y="102"/>
                        </a:lnTo>
                        <a:lnTo>
                          <a:pt x="205" y="100"/>
                        </a:lnTo>
                        <a:lnTo>
                          <a:pt x="187" y="100"/>
                        </a:lnTo>
                        <a:lnTo>
                          <a:pt x="170" y="99"/>
                        </a:lnTo>
                        <a:lnTo>
                          <a:pt x="153" y="99"/>
                        </a:lnTo>
                        <a:lnTo>
                          <a:pt x="136" y="99"/>
                        </a:lnTo>
                        <a:lnTo>
                          <a:pt x="120" y="99"/>
                        </a:lnTo>
                        <a:lnTo>
                          <a:pt x="104" y="99"/>
                        </a:lnTo>
                        <a:lnTo>
                          <a:pt x="89" y="99"/>
                        </a:lnTo>
                        <a:lnTo>
                          <a:pt x="76" y="99"/>
                        </a:lnTo>
                        <a:lnTo>
                          <a:pt x="63" y="99"/>
                        </a:lnTo>
                        <a:lnTo>
                          <a:pt x="49" y="99"/>
                        </a:lnTo>
                        <a:lnTo>
                          <a:pt x="37" y="99"/>
                        </a:lnTo>
                        <a:lnTo>
                          <a:pt x="25" y="99"/>
                        </a:lnTo>
                        <a:lnTo>
                          <a:pt x="15" y="99"/>
                        </a:lnTo>
                        <a:lnTo>
                          <a:pt x="14" y="97"/>
                        </a:lnTo>
                        <a:lnTo>
                          <a:pt x="12" y="93"/>
                        </a:lnTo>
                        <a:lnTo>
                          <a:pt x="11" y="91"/>
                        </a:lnTo>
                        <a:lnTo>
                          <a:pt x="9" y="89"/>
                        </a:lnTo>
                        <a:lnTo>
                          <a:pt x="7" y="83"/>
                        </a:lnTo>
                        <a:lnTo>
                          <a:pt x="6" y="78"/>
                        </a:lnTo>
                        <a:lnTo>
                          <a:pt x="5" y="76"/>
                        </a:lnTo>
                        <a:lnTo>
                          <a:pt x="5" y="73"/>
                        </a:lnTo>
                        <a:lnTo>
                          <a:pt x="3" y="70"/>
                        </a:lnTo>
                        <a:lnTo>
                          <a:pt x="2" y="67"/>
                        </a:lnTo>
                        <a:lnTo>
                          <a:pt x="2" y="65"/>
                        </a:lnTo>
                        <a:lnTo>
                          <a:pt x="2" y="62"/>
                        </a:lnTo>
                        <a:lnTo>
                          <a:pt x="0" y="59"/>
                        </a:lnTo>
                        <a:lnTo>
                          <a:pt x="0" y="57"/>
                        </a:lnTo>
                        <a:lnTo>
                          <a:pt x="2" y="54"/>
                        </a:lnTo>
                        <a:lnTo>
                          <a:pt x="7" y="51"/>
                        </a:lnTo>
                        <a:lnTo>
                          <a:pt x="9" y="48"/>
                        </a:lnTo>
                        <a:lnTo>
                          <a:pt x="14" y="46"/>
                        </a:lnTo>
                        <a:lnTo>
                          <a:pt x="18" y="42"/>
                        </a:lnTo>
                        <a:lnTo>
                          <a:pt x="21" y="41"/>
                        </a:lnTo>
                        <a:lnTo>
                          <a:pt x="25" y="39"/>
                        </a:lnTo>
                        <a:lnTo>
                          <a:pt x="28" y="36"/>
                        </a:lnTo>
                        <a:lnTo>
                          <a:pt x="32" y="35"/>
                        </a:lnTo>
                        <a:lnTo>
                          <a:pt x="35" y="33"/>
                        </a:lnTo>
                        <a:lnTo>
                          <a:pt x="40" y="32"/>
                        </a:lnTo>
                        <a:lnTo>
                          <a:pt x="44" y="30"/>
                        </a:lnTo>
                        <a:lnTo>
                          <a:pt x="47" y="29"/>
                        </a:lnTo>
                        <a:lnTo>
                          <a:pt x="52" y="28"/>
                        </a:lnTo>
                        <a:lnTo>
                          <a:pt x="57" y="27"/>
                        </a:lnTo>
                        <a:lnTo>
                          <a:pt x="60" y="26"/>
                        </a:lnTo>
                        <a:lnTo>
                          <a:pt x="65" y="24"/>
                        </a:lnTo>
                        <a:lnTo>
                          <a:pt x="69" y="23"/>
                        </a:lnTo>
                        <a:lnTo>
                          <a:pt x="73" y="23"/>
                        </a:lnTo>
                        <a:lnTo>
                          <a:pt x="78" y="23"/>
                        </a:lnTo>
                        <a:lnTo>
                          <a:pt x="82" y="22"/>
                        </a:lnTo>
                        <a:lnTo>
                          <a:pt x="85" y="21"/>
                        </a:lnTo>
                        <a:lnTo>
                          <a:pt x="91" y="21"/>
                        </a:lnTo>
                        <a:lnTo>
                          <a:pt x="95" y="21"/>
                        </a:lnTo>
                        <a:lnTo>
                          <a:pt x="98" y="21"/>
                        </a:lnTo>
                        <a:lnTo>
                          <a:pt x="103" y="21"/>
                        </a:lnTo>
                        <a:lnTo>
                          <a:pt x="108" y="21"/>
                        </a:lnTo>
                        <a:lnTo>
                          <a:pt x="113" y="21"/>
                        </a:lnTo>
                        <a:lnTo>
                          <a:pt x="116" y="21"/>
                        </a:lnTo>
                        <a:lnTo>
                          <a:pt x="121" y="21"/>
                        </a:lnTo>
                        <a:lnTo>
                          <a:pt x="126" y="21"/>
                        </a:lnTo>
                        <a:lnTo>
                          <a:pt x="130" y="21"/>
                        </a:lnTo>
                        <a:lnTo>
                          <a:pt x="135" y="21"/>
                        </a:lnTo>
                        <a:lnTo>
                          <a:pt x="139" y="21"/>
                        </a:lnTo>
                        <a:lnTo>
                          <a:pt x="143" y="21"/>
                        </a:lnTo>
                        <a:lnTo>
                          <a:pt x="148" y="21"/>
                        </a:lnTo>
                        <a:lnTo>
                          <a:pt x="153" y="21"/>
                        </a:lnTo>
                        <a:lnTo>
                          <a:pt x="158" y="22"/>
                        </a:lnTo>
                        <a:lnTo>
                          <a:pt x="161" y="22"/>
                        </a:lnTo>
                        <a:lnTo>
                          <a:pt x="167" y="23"/>
                        </a:lnTo>
                        <a:lnTo>
                          <a:pt x="171" y="23"/>
                        </a:lnTo>
                        <a:lnTo>
                          <a:pt x="175" y="23"/>
                        </a:lnTo>
                        <a:lnTo>
                          <a:pt x="179" y="23"/>
                        </a:lnTo>
                        <a:lnTo>
                          <a:pt x="184" y="23"/>
                        </a:lnTo>
                        <a:lnTo>
                          <a:pt x="190" y="23"/>
                        </a:lnTo>
                        <a:lnTo>
                          <a:pt x="194" y="23"/>
                        </a:lnTo>
                        <a:lnTo>
                          <a:pt x="199" y="23"/>
                        </a:lnTo>
                        <a:lnTo>
                          <a:pt x="203" y="24"/>
                        </a:lnTo>
                        <a:lnTo>
                          <a:pt x="208" y="23"/>
                        </a:lnTo>
                        <a:lnTo>
                          <a:pt x="212" y="23"/>
                        </a:lnTo>
                        <a:lnTo>
                          <a:pt x="216" y="23"/>
                        </a:lnTo>
                        <a:lnTo>
                          <a:pt x="221" y="23"/>
                        </a:lnTo>
                        <a:lnTo>
                          <a:pt x="225" y="23"/>
                        </a:lnTo>
                        <a:lnTo>
                          <a:pt x="230" y="23"/>
                        </a:lnTo>
                        <a:lnTo>
                          <a:pt x="234" y="23"/>
                        </a:lnTo>
                        <a:lnTo>
                          <a:pt x="238" y="23"/>
                        </a:lnTo>
                        <a:lnTo>
                          <a:pt x="243" y="22"/>
                        </a:lnTo>
                        <a:lnTo>
                          <a:pt x="248" y="22"/>
                        </a:lnTo>
                        <a:lnTo>
                          <a:pt x="251" y="21"/>
                        </a:lnTo>
                        <a:lnTo>
                          <a:pt x="256" y="21"/>
                        </a:lnTo>
                        <a:lnTo>
                          <a:pt x="260" y="21"/>
                        </a:lnTo>
                        <a:lnTo>
                          <a:pt x="264" y="20"/>
                        </a:lnTo>
                        <a:lnTo>
                          <a:pt x="269" y="19"/>
                        </a:lnTo>
                        <a:lnTo>
                          <a:pt x="273" y="19"/>
                        </a:lnTo>
                        <a:lnTo>
                          <a:pt x="282" y="17"/>
                        </a:lnTo>
                        <a:lnTo>
                          <a:pt x="291" y="17"/>
                        </a:lnTo>
                        <a:lnTo>
                          <a:pt x="300" y="17"/>
                        </a:lnTo>
                        <a:lnTo>
                          <a:pt x="310" y="17"/>
                        </a:lnTo>
                        <a:lnTo>
                          <a:pt x="319" y="16"/>
                        </a:lnTo>
                        <a:lnTo>
                          <a:pt x="329" y="16"/>
                        </a:lnTo>
                        <a:lnTo>
                          <a:pt x="337" y="16"/>
                        </a:lnTo>
                        <a:lnTo>
                          <a:pt x="346" y="16"/>
                        </a:lnTo>
                        <a:lnTo>
                          <a:pt x="356" y="16"/>
                        </a:lnTo>
                        <a:lnTo>
                          <a:pt x="365" y="16"/>
                        </a:lnTo>
                        <a:lnTo>
                          <a:pt x="374" y="16"/>
                        </a:lnTo>
                        <a:lnTo>
                          <a:pt x="384" y="16"/>
                        </a:lnTo>
                        <a:lnTo>
                          <a:pt x="394" y="16"/>
                        </a:lnTo>
                        <a:lnTo>
                          <a:pt x="402" y="16"/>
                        </a:lnTo>
                        <a:lnTo>
                          <a:pt x="412" y="16"/>
                        </a:lnTo>
                        <a:lnTo>
                          <a:pt x="422" y="17"/>
                        </a:lnTo>
                        <a:lnTo>
                          <a:pt x="431" y="17"/>
                        </a:lnTo>
                        <a:lnTo>
                          <a:pt x="440" y="17"/>
                        </a:lnTo>
                        <a:lnTo>
                          <a:pt x="450" y="17"/>
                        </a:lnTo>
                        <a:lnTo>
                          <a:pt x="459" y="17"/>
                        </a:lnTo>
                        <a:lnTo>
                          <a:pt x="469" y="17"/>
                        </a:lnTo>
                        <a:lnTo>
                          <a:pt x="478" y="17"/>
                        </a:lnTo>
                        <a:lnTo>
                          <a:pt x="488" y="17"/>
                        </a:lnTo>
                        <a:lnTo>
                          <a:pt x="498" y="17"/>
                        </a:lnTo>
                        <a:lnTo>
                          <a:pt x="507" y="17"/>
                        </a:lnTo>
                        <a:lnTo>
                          <a:pt x="516" y="17"/>
                        </a:lnTo>
                        <a:lnTo>
                          <a:pt x="525" y="17"/>
                        </a:lnTo>
                        <a:lnTo>
                          <a:pt x="536" y="17"/>
                        </a:lnTo>
                        <a:lnTo>
                          <a:pt x="544" y="17"/>
                        </a:lnTo>
                        <a:lnTo>
                          <a:pt x="554" y="17"/>
                        </a:lnTo>
                        <a:lnTo>
                          <a:pt x="563" y="17"/>
                        </a:lnTo>
                        <a:lnTo>
                          <a:pt x="574" y="19"/>
                        </a:lnTo>
                        <a:lnTo>
                          <a:pt x="582" y="17"/>
                        </a:lnTo>
                        <a:lnTo>
                          <a:pt x="592" y="17"/>
                        </a:lnTo>
                        <a:lnTo>
                          <a:pt x="601" y="17"/>
                        </a:lnTo>
                        <a:lnTo>
                          <a:pt x="611" y="17"/>
                        </a:lnTo>
                        <a:lnTo>
                          <a:pt x="619" y="17"/>
                        </a:lnTo>
                        <a:lnTo>
                          <a:pt x="630" y="17"/>
                        </a:lnTo>
                        <a:lnTo>
                          <a:pt x="639" y="17"/>
                        </a:lnTo>
                        <a:lnTo>
                          <a:pt x="649" y="17"/>
                        </a:lnTo>
                        <a:lnTo>
                          <a:pt x="657" y="17"/>
                        </a:lnTo>
                        <a:lnTo>
                          <a:pt x="668" y="17"/>
                        </a:lnTo>
                        <a:lnTo>
                          <a:pt x="677" y="17"/>
                        </a:lnTo>
                        <a:lnTo>
                          <a:pt x="687" y="17"/>
                        </a:lnTo>
                        <a:lnTo>
                          <a:pt x="695" y="17"/>
                        </a:lnTo>
                        <a:lnTo>
                          <a:pt x="706" y="17"/>
                        </a:lnTo>
                        <a:lnTo>
                          <a:pt x="715" y="17"/>
                        </a:lnTo>
                        <a:lnTo>
                          <a:pt x="724" y="17"/>
                        </a:lnTo>
                        <a:lnTo>
                          <a:pt x="733" y="16"/>
                        </a:lnTo>
                        <a:lnTo>
                          <a:pt x="743" y="16"/>
                        </a:lnTo>
                        <a:lnTo>
                          <a:pt x="751" y="16"/>
                        </a:lnTo>
                        <a:lnTo>
                          <a:pt x="762" y="16"/>
                        </a:lnTo>
                        <a:lnTo>
                          <a:pt x="770" y="16"/>
                        </a:lnTo>
                        <a:lnTo>
                          <a:pt x="779" y="16"/>
                        </a:lnTo>
                        <a:lnTo>
                          <a:pt x="789" y="15"/>
                        </a:lnTo>
                        <a:lnTo>
                          <a:pt x="798" y="15"/>
                        </a:lnTo>
                        <a:lnTo>
                          <a:pt x="807" y="15"/>
                        </a:lnTo>
                        <a:lnTo>
                          <a:pt x="817" y="14"/>
                        </a:lnTo>
                        <a:lnTo>
                          <a:pt x="824" y="14"/>
                        </a:lnTo>
                        <a:lnTo>
                          <a:pt x="835" y="14"/>
                        </a:lnTo>
                        <a:lnTo>
                          <a:pt x="843" y="13"/>
                        </a:lnTo>
                        <a:lnTo>
                          <a:pt x="853" y="13"/>
                        </a:lnTo>
                        <a:lnTo>
                          <a:pt x="862" y="13"/>
                        </a:lnTo>
                        <a:lnTo>
                          <a:pt x="872" y="13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22" name="Freeform 80"/>
                  <p:cNvSpPr>
                    <a:spLocks/>
                  </p:cNvSpPr>
                  <p:nvPr/>
                </p:nvSpPr>
                <p:spPr bwMode="auto">
                  <a:xfrm>
                    <a:off x="5365" y="1536"/>
                    <a:ext cx="315" cy="39"/>
                  </a:xfrm>
                  <a:custGeom>
                    <a:avLst/>
                    <a:gdLst>
                      <a:gd name="T0" fmla="*/ 18 w 943"/>
                      <a:gd name="T1" fmla="*/ 0 h 116"/>
                      <a:gd name="T2" fmla="*/ 20 w 943"/>
                      <a:gd name="T3" fmla="*/ 0 h 116"/>
                      <a:gd name="T4" fmla="*/ 22 w 943"/>
                      <a:gd name="T5" fmla="*/ 0 h 116"/>
                      <a:gd name="T6" fmla="*/ 24 w 943"/>
                      <a:gd name="T7" fmla="*/ 0 h 116"/>
                      <a:gd name="T8" fmla="*/ 26 w 943"/>
                      <a:gd name="T9" fmla="*/ 0 h 116"/>
                      <a:gd name="T10" fmla="*/ 28 w 943"/>
                      <a:gd name="T11" fmla="*/ 0 h 116"/>
                      <a:gd name="T12" fmla="*/ 30 w 943"/>
                      <a:gd name="T13" fmla="*/ 1 h 116"/>
                      <a:gd name="T14" fmla="*/ 32 w 943"/>
                      <a:gd name="T15" fmla="*/ 1 h 116"/>
                      <a:gd name="T16" fmla="*/ 33 w 943"/>
                      <a:gd name="T17" fmla="*/ 1 h 116"/>
                      <a:gd name="T18" fmla="*/ 35 w 943"/>
                      <a:gd name="T19" fmla="*/ 2 h 116"/>
                      <a:gd name="T20" fmla="*/ 35 w 943"/>
                      <a:gd name="T21" fmla="*/ 3 h 116"/>
                      <a:gd name="T22" fmla="*/ 34 w 943"/>
                      <a:gd name="T23" fmla="*/ 4 h 116"/>
                      <a:gd name="T24" fmla="*/ 33 w 943"/>
                      <a:gd name="T25" fmla="*/ 4 h 116"/>
                      <a:gd name="T26" fmla="*/ 32 w 943"/>
                      <a:gd name="T27" fmla="*/ 4 h 116"/>
                      <a:gd name="T28" fmla="*/ 31 w 943"/>
                      <a:gd name="T29" fmla="*/ 4 h 116"/>
                      <a:gd name="T30" fmla="*/ 30 w 943"/>
                      <a:gd name="T31" fmla="*/ 4 h 116"/>
                      <a:gd name="T32" fmla="*/ 28 w 943"/>
                      <a:gd name="T33" fmla="*/ 4 h 116"/>
                      <a:gd name="T34" fmla="*/ 27 w 943"/>
                      <a:gd name="T35" fmla="*/ 3 h 116"/>
                      <a:gd name="T36" fmla="*/ 26 w 943"/>
                      <a:gd name="T37" fmla="*/ 3 h 116"/>
                      <a:gd name="T38" fmla="*/ 25 w 943"/>
                      <a:gd name="T39" fmla="*/ 3 h 116"/>
                      <a:gd name="T40" fmla="*/ 24 w 943"/>
                      <a:gd name="T41" fmla="*/ 3 h 116"/>
                      <a:gd name="T42" fmla="*/ 23 w 943"/>
                      <a:gd name="T43" fmla="*/ 3 h 116"/>
                      <a:gd name="T44" fmla="*/ 22 w 943"/>
                      <a:gd name="T45" fmla="*/ 3 h 116"/>
                      <a:gd name="T46" fmla="*/ 20 w 943"/>
                      <a:gd name="T47" fmla="*/ 3 h 116"/>
                      <a:gd name="T48" fmla="*/ 19 w 943"/>
                      <a:gd name="T49" fmla="*/ 3 h 116"/>
                      <a:gd name="T50" fmla="*/ 18 w 943"/>
                      <a:gd name="T51" fmla="*/ 3 h 116"/>
                      <a:gd name="T52" fmla="*/ 16 w 943"/>
                      <a:gd name="T53" fmla="*/ 3 h 116"/>
                      <a:gd name="T54" fmla="*/ 14 w 943"/>
                      <a:gd name="T55" fmla="*/ 3 h 116"/>
                      <a:gd name="T56" fmla="*/ 12 w 943"/>
                      <a:gd name="T57" fmla="*/ 3 h 116"/>
                      <a:gd name="T58" fmla="*/ 10 w 943"/>
                      <a:gd name="T59" fmla="*/ 3 h 116"/>
                      <a:gd name="T60" fmla="*/ 8 w 943"/>
                      <a:gd name="T61" fmla="*/ 3 h 116"/>
                      <a:gd name="T62" fmla="*/ 7 w 943"/>
                      <a:gd name="T63" fmla="*/ 4 h 116"/>
                      <a:gd name="T64" fmla="*/ 5 w 943"/>
                      <a:gd name="T65" fmla="*/ 4 h 116"/>
                      <a:gd name="T66" fmla="*/ 3 w 943"/>
                      <a:gd name="T67" fmla="*/ 4 h 116"/>
                      <a:gd name="T68" fmla="*/ 2 w 943"/>
                      <a:gd name="T69" fmla="*/ 4 h 116"/>
                      <a:gd name="T70" fmla="*/ 1 w 943"/>
                      <a:gd name="T71" fmla="*/ 4 h 116"/>
                      <a:gd name="T72" fmla="*/ 1 w 943"/>
                      <a:gd name="T73" fmla="*/ 4 h 116"/>
                      <a:gd name="T74" fmla="*/ 0 w 943"/>
                      <a:gd name="T75" fmla="*/ 3 h 116"/>
                      <a:gd name="T76" fmla="*/ 1 w 943"/>
                      <a:gd name="T77" fmla="*/ 2 h 116"/>
                      <a:gd name="T78" fmla="*/ 2 w 943"/>
                      <a:gd name="T79" fmla="*/ 1 h 116"/>
                      <a:gd name="T80" fmla="*/ 2 w 943"/>
                      <a:gd name="T81" fmla="*/ 1 h 116"/>
                      <a:gd name="T82" fmla="*/ 4 w 943"/>
                      <a:gd name="T83" fmla="*/ 1 h 116"/>
                      <a:gd name="T84" fmla="*/ 5 w 943"/>
                      <a:gd name="T85" fmla="*/ 1 h 116"/>
                      <a:gd name="T86" fmla="*/ 6 w 943"/>
                      <a:gd name="T87" fmla="*/ 1 h 116"/>
                      <a:gd name="T88" fmla="*/ 7 w 943"/>
                      <a:gd name="T89" fmla="*/ 1 h 116"/>
                      <a:gd name="T90" fmla="*/ 8 w 943"/>
                      <a:gd name="T91" fmla="*/ 1 h 116"/>
                      <a:gd name="T92" fmla="*/ 9 w 943"/>
                      <a:gd name="T93" fmla="*/ 0 h 116"/>
                      <a:gd name="T94" fmla="*/ 10 w 943"/>
                      <a:gd name="T95" fmla="*/ 0 h 116"/>
                      <a:gd name="T96" fmla="*/ 10 w 943"/>
                      <a:gd name="T97" fmla="*/ 0 h 116"/>
                      <a:gd name="T98" fmla="*/ 11 w 943"/>
                      <a:gd name="T99" fmla="*/ 0 h 116"/>
                      <a:gd name="T100" fmla="*/ 12 w 943"/>
                      <a:gd name="T101" fmla="*/ 0 h 116"/>
                      <a:gd name="T102" fmla="*/ 13 w 943"/>
                      <a:gd name="T103" fmla="*/ 0 h 116"/>
                      <a:gd name="T104" fmla="*/ 14 w 943"/>
                      <a:gd name="T105" fmla="*/ 0 h 116"/>
                      <a:gd name="T106" fmla="*/ 14 w 943"/>
                      <a:gd name="T107" fmla="*/ 0 h 116"/>
                      <a:gd name="T108" fmla="*/ 15 w 943"/>
                      <a:gd name="T109" fmla="*/ 0 h 116"/>
                      <a:gd name="T110" fmla="*/ 16 w 943"/>
                      <a:gd name="T111" fmla="*/ 0 h 11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943"/>
                      <a:gd name="T169" fmla="*/ 0 h 116"/>
                      <a:gd name="T170" fmla="*/ 943 w 943"/>
                      <a:gd name="T171" fmla="*/ 116 h 116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943" h="116">
                        <a:moveTo>
                          <a:pt x="435" y="0"/>
                        </a:moveTo>
                        <a:lnTo>
                          <a:pt x="442" y="0"/>
                        </a:lnTo>
                        <a:lnTo>
                          <a:pt x="450" y="1"/>
                        </a:lnTo>
                        <a:lnTo>
                          <a:pt x="458" y="1"/>
                        </a:lnTo>
                        <a:lnTo>
                          <a:pt x="465" y="1"/>
                        </a:lnTo>
                        <a:lnTo>
                          <a:pt x="472" y="1"/>
                        </a:lnTo>
                        <a:lnTo>
                          <a:pt x="480" y="1"/>
                        </a:lnTo>
                        <a:lnTo>
                          <a:pt x="488" y="1"/>
                        </a:lnTo>
                        <a:lnTo>
                          <a:pt x="496" y="2"/>
                        </a:lnTo>
                        <a:lnTo>
                          <a:pt x="503" y="2"/>
                        </a:lnTo>
                        <a:lnTo>
                          <a:pt x="510" y="2"/>
                        </a:lnTo>
                        <a:lnTo>
                          <a:pt x="518" y="2"/>
                        </a:lnTo>
                        <a:lnTo>
                          <a:pt x="525" y="4"/>
                        </a:lnTo>
                        <a:lnTo>
                          <a:pt x="533" y="4"/>
                        </a:lnTo>
                        <a:lnTo>
                          <a:pt x="540" y="5"/>
                        </a:lnTo>
                        <a:lnTo>
                          <a:pt x="548" y="5"/>
                        </a:lnTo>
                        <a:lnTo>
                          <a:pt x="555" y="5"/>
                        </a:lnTo>
                        <a:lnTo>
                          <a:pt x="562" y="5"/>
                        </a:lnTo>
                        <a:lnTo>
                          <a:pt x="571" y="5"/>
                        </a:lnTo>
                        <a:lnTo>
                          <a:pt x="578" y="5"/>
                        </a:lnTo>
                        <a:lnTo>
                          <a:pt x="586" y="5"/>
                        </a:lnTo>
                        <a:lnTo>
                          <a:pt x="593" y="5"/>
                        </a:lnTo>
                        <a:lnTo>
                          <a:pt x="600" y="6"/>
                        </a:lnTo>
                        <a:lnTo>
                          <a:pt x="609" y="6"/>
                        </a:lnTo>
                        <a:lnTo>
                          <a:pt x="616" y="7"/>
                        </a:lnTo>
                        <a:lnTo>
                          <a:pt x="623" y="7"/>
                        </a:lnTo>
                        <a:lnTo>
                          <a:pt x="630" y="7"/>
                        </a:lnTo>
                        <a:lnTo>
                          <a:pt x="638" y="7"/>
                        </a:lnTo>
                        <a:lnTo>
                          <a:pt x="645" y="7"/>
                        </a:lnTo>
                        <a:lnTo>
                          <a:pt x="652" y="7"/>
                        </a:lnTo>
                        <a:lnTo>
                          <a:pt x="661" y="8"/>
                        </a:lnTo>
                        <a:lnTo>
                          <a:pt x="668" y="9"/>
                        </a:lnTo>
                        <a:lnTo>
                          <a:pt x="676" y="9"/>
                        </a:lnTo>
                        <a:lnTo>
                          <a:pt x="683" y="9"/>
                        </a:lnTo>
                        <a:lnTo>
                          <a:pt x="690" y="9"/>
                        </a:lnTo>
                        <a:lnTo>
                          <a:pt x="699" y="9"/>
                        </a:lnTo>
                        <a:lnTo>
                          <a:pt x="706" y="11"/>
                        </a:lnTo>
                        <a:lnTo>
                          <a:pt x="713" y="11"/>
                        </a:lnTo>
                        <a:lnTo>
                          <a:pt x="720" y="12"/>
                        </a:lnTo>
                        <a:lnTo>
                          <a:pt x="728" y="12"/>
                        </a:lnTo>
                        <a:lnTo>
                          <a:pt x="735" y="12"/>
                        </a:lnTo>
                        <a:lnTo>
                          <a:pt x="743" y="12"/>
                        </a:lnTo>
                        <a:lnTo>
                          <a:pt x="750" y="13"/>
                        </a:lnTo>
                        <a:lnTo>
                          <a:pt x="757" y="14"/>
                        </a:lnTo>
                        <a:lnTo>
                          <a:pt x="765" y="14"/>
                        </a:lnTo>
                        <a:lnTo>
                          <a:pt x="772" y="15"/>
                        </a:lnTo>
                        <a:lnTo>
                          <a:pt x="779" y="17"/>
                        </a:lnTo>
                        <a:lnTo>
                          <a:pt x="787" y="17"/>
                        </a:lnTo>
                        <a:lnTo>
                          <a:pt x="795" y="18"/>
                        </a:lnTo>
                        <a:lnTo>
                          <a:pt x="802" y="18"/>
                        </a:lnTo>
                        <a:lnTo>
                          <a:pt x="809" y="19"/>
                        </a:lnTo>
                        <a:lnTo>
                          <a:pt x="816" y="19"/>
                        </a:lnTo>
                        <a:lnTo>
                          <a:pt x="824" y="20"/>
                        </a:lnTo>
                        <a:lnTo>
                          <a:pt x="832" y="23"/>
                        </a:lnTo>
                        <a:lnTo>
                          <a:pt x="839" y="23"/>
                        </a:lnTo>
                        <a:lnTo>
                          <a:pt x="846" y="24"/>
                        </a:lnTo>
                        <a:lnTo>
                          <a:pt x="853" y="25"/>
                        </a:lnTo>
                        <a:lnTo>
                          <a:pt x="860" y="26"/>
                        </a:lnTo>
                        <a:lnTo>
                          <a:pt x="867" y="27"/>
                        </a:lnTo>
                        <a:lnTo>
                          <a:pt x="876" y="28"/>
                        </a:lnTo>
                        <a:lnTo>
                          <a:pt x="883" y="30"/>
                        </a:lnTo>
                        <a:lnTo>
                          <a:pt x="890" y="31"/>
                        </a:lnTo>
                        <a:lnTo>
                          <a:pt x="897" y="32"/>
                        </a:lnTo>
                        <a:lnTo>
                          <a:pt x="904" y="34"/>
                        </a:lnTo>
                        <a:lnTo>
                          <a:pt x="912" y="36"/>
                        </a:lnTo>
                        <a:lnTo>
                          <a:pt x="916" y="39"/>
                        </a:lnTo>
                        <a:lnTo>
                          <a:pt x="919" y="44"/>
                        </a:lnTo>
                        <a:lnTo>
                          <a:pt x="923" y="49"/>
                        </a:lnTo>
                        <a:lnTo>
                          <a:pt x="928" y="52"/>
                        </a:lnTo>
                        <a:lnTo>
                          <a:pt x="931" y="57"/>
                        </a:lnTo>
                        <a:lnTo>
                          <a:pt x="934" y="62"/>
                        </a:lnTo>
                        <a:lnTo>
                          <a:pt x="938" y="65"/>
                        </a:lnTo>
                        <a:lnTo>
                          <a:pt x="943" y="70"/>
                        </a:lnTo>
                        <a:lnTo>
                          <a:pt x="940" y="75"/>
                        </a:lnTo>
                        <a:lnTo>
                          <a:pt x="936" y="78"/>
                        </a:lnTo>
                        <a:lnTo>
                          <a:pt x="934" y="83"/>
                        </a:lnTo>
                        <a:lnTo>
                          <a:pt x="931" y="88"/>
                        </a:lnTo>
                        <a:lnTo>
                          <a:pt x="929" y="91"/>
                        </a:lnTo>
                        <a:lnTo>
                          <a:pt x="927" y="95"/>
                        </a:lnTo>
                        <a:lnTo>
                          <a:pt x="925" y="101"/>
                        </a:lnTo>
                        <a:lnTo>
                          <a:pt x="923" y="106"/>
                        </a:lnTo>
                        <a:lnTo>
                          <a:pt x="918" y="106"/>
                        </a:lnTo>
                        <a:lnTo>
                          <a:pt x="915" y="106"/>
                        </a:lnTo>
                        <a:lnTo>
                          <a:pt x="911" y="106"/>
                        </a:lnTo>
                        <a:lnTo>
                          <a:pt x="906" y="106"/>
                        </a:lnTo>
                        <a:lnTo>
                          <a:pt x="902" y="106"/>
                        </a:lnTo>
                        <a:lnTo>
                          <a:pt x="898" y="106"/>
                        </a:lnTo>
                        <a:lnTo>
                          <a:pt x="893" y="106"/>
                        </a:lnTo>
                        <a:lnTo>
                          <a:pt x="889" y="106"/>
                        </a:lnTo>
                        <a:lnTo>
                          <a:pt x="885" y="106"/>
                        </a:lnTo>
                        <a:lnTo>
                          <a:pt x="880" y="106"/>
                        </a:lnTo>
                        <a:lnTo>
                          <a:pt x="876" y="106"/>
                        </a:lnTo>
                        <a:lnTo>
                          <a:pt x="872" y="106"/>
                        </a:lnTo>
                        <a:lnTo>
                          <a:pt x="867" y="106"/>
                        </a:lnTo>
                        <a:lnTo>
                          <a:pt x="864" y="106"/>
                        </a:lnTo>
                        <a:lnTo>
                          <a:pt x="859" y="106"/>
                        </a:lnTo>
                        <a:lnTo>
                          <a:pt x="855" y="106"/>
                        </a:lnTo>
                        <a:lnTo>
                          <a:pt x="851" y="104"/>
                        </a:lnTo>
                        <a:lnTo>
                          <a:pt x="847" y="104"/>
                        </a:lnTo>
                        <a:lnTo>
                          <a:pt x="842" y="103"/>
                        </a:lnTo>
                        <a:lnTo>
                          <a:pt x="838" y="103"/>
                        </a:lnTo>
                        <a:lnTo>
                          <a:pt x="834" y="103"/>
                        </a:lnTo>
                        <a:lnTo>
                          <a:pt x="829" y="102"/>
                        </a:lnTo>
                        <a:lnTo>
                          <a:pt x="826" y="102"/>
                        </a:lnTo>
                        <a:lnTo>
                          <a:pt x="822" y="102"/>
                        </a:lnTo>
                        <a:lnTo>
                          <a:pt x="817" y="101"/>
                        </a:lnTo>
                        <a:lnTo>
                          <a:pt x="814" y="101"/>
                        </a:lnTo>
                        <a:lnTo>
                          <a:pt x="809" y="100"/>
                        </a:lnTo>
                        <a:lnTo>
                          <a:pt x="806" y="100"/>
                        </a:lnTo>
                        <a:lnTo>
                          <a:pt x="801" y="100"/>
                        </a:lnTo>
                        <a:lnTo>
                          <a:pt x="797" y="99"/>
                        </a:lnTo>
                        <a:lnTo>
                          <a:pt x="792" y="99"/>
                        </a:lnTo>
                        <a:lnTo>
                          <a:pt x="789" y="99"/>
                        </a:lnTo>
                        <a:lnTo>
                          <a:pt x="784" y="97"/>
                        </a:lnTo>
                        <a:lnTo>
                          <a:pt x="781" y="97"/>
                        </a:lnTo>
                        <a:lnTo>
                          <a:pt x="776" y="96"/>
                        </a:lnTo>
                        <a:lnTo>
                          <a:pt x="772" y="95"/>
                        </a:lnTo>
                        <a:lnTo>
                          <a:pt x="768" y="95"/>
                        </a:lnTo>
                        <a:lnTo>
                          <a:pt x="764" y="95"/>
                        </a:lnTo>
                        <a:lnTo>
                          <a:pt x="759" y="94"/>
                        </a:lnTo>
                        <a:lnTo>
                          <a:pt x="756" y="94"/>
                        </a:lnTo>
                        <a:lnTo>
                          <a:pt x="751" y="93"/>
                        </a:lnTo>
                        <a:lnTo>
                          <a:pt x="746" y="93"/>
                        </a:lnTo>
                        <a:lnTo>
                          <a:pt x="743" y="93"/>
                        </a:lnTo>
                        <a:lnTo>
                          <a:pt x="739" y="93"/>
                        </a:lnTo>
                        <a:lnTo>
                          <a:pt x="734" y="91"/>
                        </a:lnTo>
                        <a:lnTo>
                          <a:pt x="731" y="91"/>
                        </a:lnTo>
                        <a:lnTo>
                          <a:pt x="726" y="91"/>
                        </a:lnTo>
                        <a:lnTo>
                          <a:pt x="722" y="91"/>
                        </a:lnTo>
                        <a:lnTo>
                          <a:pt x="719" y="90"/>
                        </a:lnTo>
                        <a:lnTo>
                          <a:pt x="713" y="90"/>
                        </a:lnTo>
                        <a:lnTo>
                          <a:pt x="709" y="90"/>
                        </a:lnTo>
                        <a:lnTo>
                          <a:pt x="706" y="90"/>
                        </a:lnTo>
                        <a:lnTo>
                          <a:pt x="701" y="89"/>
                        </a:lnTo>
                        <a:lnTo>
                          <a:pt x="696" y="89"/>
                        </a:lnTo>
                        <a:lnTo>
                          <a:pt x="693" y="89"/>
                        </a:lnTo>
                        <a:lnTo>
                          <a:pt x="688" y="89"/>
                        </a:lnTo>
                        <a:lnTo>
                          <a:pt x="684" y="89"/>
                        </a:lnTo>
                        <a:lnTo>
                          <a:pt x="680" y="89"/>
                        </a:lnTo>
                        <a:lnTo>
                          <a:pt x="675" y="89"/>
                        </a:lnTo>
                        <a:lnTo>
                          <a:pt x="671" y="89"/>
                        </a:lnTo>
                        <a:lnTo>
                          <a:pt x="667" y="89"/>
                        </a:lnTo>
                        <a:lnTo>
                          <a:pt x="663" y="89"/>
                        </a:lnTo>
                        <a:lnTo>
                          <a:pt x="658" y="89"/>
                        </a:lnTo>
                        <a:lnTo>
                          <a:pt x="655" y="90"/>
                        </a:lnTo>
                        <a:lnTo>
                          <a:pt x="650" y="89"/>
                        </a:lnTo>
                        <a:lnTo>
                          <a:pt x="645" y="88"/>
                        </a:lnTo>
                        <a:lnTo>
                          <a:pt x="641" y="88"/>
                        </a:lnTo>
                        <a:lnTo>
                          <a:pt x="636" y="88"/>
                        </a:lnTo>
                        <a:lnTo>
                          <a:pt x="632" y="87"/>
                        </a:lnTo>
                        <a:lnTo>
                          <a:pt x="628" y="87"/>
                        </a:lnTo>
                        <a:lnTo>
                          <a:pt x="623" y="85"/>
                        </a:lnTo>
                        <a:lnTo>
                          <a:pt x="619" y="85"/>
                        </a:lnTo>
                        <a:lnTo>
                          <a:pt x="614" y="85"/>
                        </a:lnTo>
                        <a:lnTo>
                          <a:pt x="610" y="84"/>
                        </a:lnTo>
                        <a:lnTo>
                          <a:pt x="605" y="84"/>
                        </a:lnTo>
                        <a:lnTo>
                          <a:pt x="600" y="84"/>
                        </a:lnTo>
                        <a:lnTo>
                          <a:pt x="595" y="83"/>
                        </a:lnTo>
                        <a:lnTo>
                          <a:pt x="592" y="83"/>
                        </a:lnTo>
                        <a:lnTo>
                          <a:pt x="587" y="83"/>
                        </a:lnTo>
                        <a:lnTo>
                          <a:pt x="582" y="83"/>
                        </a:lnTo>
                        <a:lnTo>
                          <a:pt x="578" y="82"/>
                        </a:lnTo>
                        <a:lnTo>
                          <a:pt x="573" y="82"/>
                        </a:lnTo>
                        <a:lnTo>
                          <a:pt x="568" y="81"/>
                        </a:lnTo>
                        <a:lnTo>
                          <a:pt x="563" y="81"/>
                        </a:lnTo>
                        <a:lnTo>
                          <a:pt x="559" y="81"/>
                        </a:lnTo>
                        <a:lnTo>
                          <a:pt x="554" y="81"/>
                        </a:lnTo>
                        <a:lnTo>
                          <a:pt x="549" y="81"/>
                        </a:lnTo>
                        <a:lnTo>
                          <a:pt x="544" y="81"/>
                        </a:lnTo>
                        <a:lnTo>
                          <a:pt x="540" y="81"/>
                        </a:lnTo>
                        <a:lnTo>
                          <a:pt x="536" y="81"/>
                        </a:lnTo>
                        <a:lnTo>
                          <a:pt x="531" y="81"/>
                        </a:lnTo>
                        <a:lnTo>
                          <a:pt x="525" y="81"/>
                        </a:lnTo>
                        <a:lnTo>
                          <a:pt x="521" y="81"/>
                        </a:lnTo>
                        <a:lnTo>
                          <a:pt x="516" y="81"/>
                        </a:lnTo>
                        <a:lnTo>
                          <a:pt x="512" y="81"/>
                        </a:lnTo>
                        <a:lnTo>
                          <a:pt x="508" y="82"/>
                        </a:lnTo>
                        <a:lnTo>
                          <a:pt x="501" y="81"/>
                        </a:lnTo>
                        <a:lnTo>
                          <a:pt x="493" y="81"/>
                        </a:lnTo>
                        <a:lnTo>
                          <a:pt x="485" y="81"/>
                        </a:lnTo>
                        <a:lnTo>
                          <a:pt x="479" y="81"/>
                        </a:lnTo>
                        <a:lnTo>
                          <a:pt x="472" y="80"/>
                        </a:lnTo>
                        <a:lnTo>
                          <a:pt x="465" y="80"/>
                        </a:lnTo>
                        <a:lnTo>
                          <a:pt x="458" y="80"/>
                        </a:lnTo>
                        <a:lnTo>
                          <a:pt x="451" y="80"/>
                        </a:lnTo>
                        <a:lnTo>
                          <a:pt x="444" y="78"/>
                        </a:lnTo>
                        <a:lnTo>
                          <a:pt x="438" y="78"/>
                        </a:lnTo>
                        <a:lnTo>
                          <a:pt x="429" y="78"/>
                        </a:lnTo>
                        <a:lnTo>
                          <a:pt x="422" y="78"/>
                        </a:lnTo>
                        <a:lnTo>
                          <a:pt x="415" y="78"/>
                        </a:lnTo>
                        <a:lnTo>
                          <a:pt x="409" y="78"/>
                        </a:lnTo>
                        <a:lnTo>
                          <a:pt x="402" y="78"/>
                        </a:lnTo>
                        <a:lnTo>
                          <a:pt x="395" y="78"/>
                        </a:lnTo>
                        <a:lnTo>
                          <a:pt x="387" y="78"/>
                        </a:lnTo>
                        <a:lnTo>
                          <a:pt x="381" y="78"/>
                        </a:lnTo>
                        <a:lnTo>
                          <a:pt x="374" y="78"/>
                        </a:lnTo>
                        <a:lnTo>
                          <a:pt x="366" y="78"/>
                        </a:lnTo>
                        <a:lnTo>
                          <a:pt x="359" y="78"/>
                        </a:lnTo>
                        <a:lnTo>
                          <a:pt x="352" y="78"/>
                        </a:lnTo>
                        <a:lnTo>
                          <a:pt x="345" y="80"/>
                        </a:lnTo>
                        <a:lnTo>
                          <a:pt x="339" y="80"/>
                        </a:lnTo>
                        <a:lnTo>
                          <a:pt x="331" y="80"/>
                        </a:lnTo>
                        <a:lnTo>
                          <a:pt x="325" y="80"/>
                        </a:lnTo>
                        <a:lnTo>
                          <a:pt x="318" y="81"/>
                        </a:lnTo>
                        <a:lnTo>
                          <a:pt x="311" y="81"/>
                        </a:lnTo>
                        <a:lnTo>
                          <a:pt x="304" y="81"/>
                        </a:lnTo>
                        <a:lnTo>
                          <a:pt x="298" y="82"/>
                        </a:lnTo>
                        <a:lnTo>
                          <a:pt x="291" y="82"/>
                        </a:lnTo>
                        <a:lnTo>
                          <a:pt x="283" y="83"/>
                        </a:lnTo>
                        <a:lnTo>
                          <a:pt x="276" y="83"/>
                        </a:lnTo>
                        <a:lnTo>
                          <a:pt x="269" y="83"/>
                        </a:lnTo>
                        <a:lnTo>
                          <a:pt x="263" y="84"/>
                        </a:lnTo>
                        <a:lnTo>
                          <a:pt x="256" y="84"/>
                        </a:lnTo>
                        <a:lnTo>
                          <a:pt x="249" y="85"/>
                        </a:lnTo>
                        <a:lnTo>
                          <a:pt x="242" y="85"/>
                        </a:lnTo>
                        <a:lnTo>
                          <a:pt x="235" y="87"/>
                        </a:lnTo>
                        <a:lnTo>
                          <a:pt x="229" y="88"/>
                        </a:lnTo>
                        <a:lnTo>
                          <a:pt x="222" y="88"/>
                        </a:lnTo>
                        <a:lnTo>
                          <a:pt x="215" y="89"/>
                        </a:lnTo>
                        <a:lnTo>
                          <a:pt x="208" y="90"/>
                        </a:lnTo>
                        <a:lnTo>
                          <a:pt x="202" y="90"/>
                        </a:lnTo>
                        <a:lnTo>
                          <a:pt x="194" y="91"/>
                        </a:lnTo>
                        <a:lnTo>
                          <a:pt x="187" y="93"/>
                        </a:lnTo>
                        <a:lnTo>
                          <a:pt x="181" y="94"/>
                        </a:lnTo>
                        <a:lnTo>
                          <a:pt x="174" y="95"/>
                        </a:lnTo>
                        <a:lnTo>
                          <a:pt x="167" y="95"/>
                        </a:lnTo>
                        <a:lnTo>
                          <a:pt x="161" y="96"/>
                        </a:lnTo>
                        <a:lnTo>
                          <a:pt x="154" y="97"/>
                        </a:lnTo>
                        <a:lnTo>
                          <a:pt x="147" y="99"/>
                        </a:lnTo>
                        <a:lnTo>
                          <a:pt x="141" y="100"/>
                        </a:lnTo>
                        <a:lnTo>
                          <a:pt x="134" y="101"/>
                        </a:lnTo>
                        <a:lnTo>
                          <a:pt x="127" y="103"/>
                        </a:lnTo>
                        <a:lnTo>
                          <a:pt x="121" y="104"/>
                        </a:lnTo>
                        <a:lnTo>
                          <a:pt x="114" y="106"/>
                        </a:lnTo>
                        <a:lnTo>
                          <a:pt x="108" y="107"/>
                        </a:lnTo>
                        <a:lnTo>
                          <a:pt x="101" y="108"/>
                        </a:lnTo>
                        <a:lnTo>
                          <a:pt x="95" y="110"/>
                        </a:lnTo>
                        <a:lnTo>
                          <a:pt x="88" y="112"/>
                        </a:lnTo>
                        <a:lnTo>
                          <a:pt x="82" y="113"/>
                        </a:lnTo>
                        <a:lnTo>
                          <a:pt x="76" y="115"/>
                        </a:lnTo>
                        <a:lnTo>
                          <a:pt x="69" y="116"/>
                        </a:lnTo>
                        <a:lnTo>
                          <a:pt x="65" y="115"/>
                        </a:lnTo>
                        <a:lnTo>
                          <a:pt x="62" y="115"/>
                        </a:lnTo>
                        <a:lnTo>
                          <a:pt x="58" y="114"/>
                        </a:lnTo>
                        <a:lnTo>
                          <a:pt x="56" y="114"/>
                        </a:lnTo>
                        <a:lnTo>
                          <a:pt x="52" y="113"/>
                        </a:lnTo>
                        <a:lnTo>
                          <a:pt x="49" y="113"/>
                        </a:lnTo>
                        <a:lnTo>
                          <a:pt x="45" y="113"/>
                        </a:lnTo>
                        <a:lnTo>
                          <a:pt x="43" y="113"/>
                        </a:lnTo>
                        <a:lnTo>
                          <a:pt x="39" y="113"/>
                        </a:lnTo>
                        <a:lnTo>
                          <a:pt x="37" y="113"/>
                        </a:lnTo>
                        <a:lnTo>
                          <a:pt x="33" y="113"/>
                        </a:lnTo>
                        <a:lnTo>
                          <a:pt x="31" y="113"/>
                        </a:lnTo>
                        <a:lnTo>
                          <a:pt x="27" y="113"/>
                        </a:lnTo>
                        <a:lnTo>
                          <a:pt x="25" y="113"/>
                        </a:lnTo>
                        <a:lnTo>
                          <a:pt x="22" y="113"/>
                        </a:lnTo>
                        <a:lnTo>
                          <a:pt x="19" y="113"/>
                        </a:lnTo>
                        <a:lnTo>
                          <a:pt x="18" y="109"/>
                        </a:lnTo>
                        <a:lnTo>
                          <a:pt x="16" y="107"/>
                        </a:lnTo>
                        <a:lnTo>
                          <a:pt x="15" y="103"/>
                        </a:lnTo>
                        <a:lnTo>
                          <a:pt x="14" y="101"/>
                        </a:lnTo>
                        <a:lnTo>
                          <a:pt x="12" y="95"/>
                        </a:lnTo>
                        <a:lnTo>
                          <a:pt x="9" y="91"/>
                        </a:lnTo>
                        <a:lnTo>
                          <a:pt x="7" y="87"/>
                        </a:lnTo>
                        <a:lnTo>
                          <a:pt x="5" y="83"/>
                        </a:lnTo>
                        <a:lnTo>
                          <a:pt x="2" y="78"/>
                        </a:lnTo>
                        <a:lnTo>
                          <a:pt x="0" y="75"/>
                        </a:lnTo>
                        <a:lnTo>
                          <a:pt x="2" y="70"/>
                        </a:lnTo>
                        <a:lnTo>
                          <a:pt x="6" y="68"/>
                        </a:lnTo>
                        <a:lnTo>
                          <a:pt x="8" y="64"/>
                        </a:lnTo>
                        <a:lnTo>
                          <a:pt x="12" y="61"/>
                        </a:lnTo>
                        <a:lnTo>
                          <a:pt x="14" y="58"/>
                        </a:lnTo>
                        <a:lnTo>
                          <a:pt x="18" y="55"/>
                        </a:lnTo>
                        <a:lnTo>
                          <a:pt x="21" y="52"/>
                        </a:lnTo>
                        <a:lnTo>
                          <a:pt x="25" y="51"/>
                        </a:lnTo>
                        <a:lnTo>
                          <a:pt x="27" y="49"/>
                        </a:lnTo>
                        <a:lnTo>
                          <a:pt x="31" y="46"/>
                        </a:lnTo>
                        <a:lnTo>
                          <a:pt x="34" y="44"/>
                        </a:lnTo>
                        <a:lnTo>
                          <a:pt x="38" y="43"/>
                        </a:lnTo>
                        <a:lnTo>
                          <a:pt x="41" y="40"/>
                        </a:lnTo>
                        <a:lnTo>
                          <a:pt x="45" y="39"/>
                        </a:lnTo>
                        <a:lnTo>
                          <a:pt x="49" y="38"/>
                        </a:lnTo>
                        <a:lnTo>
                          <a:pt x="53" y="37"/>
                        </a:lnTo>
                        <a:lnTo>
                          <a:pt x="56" y="34"/>
                        </a:lnTo>
                        <a:lnTo>
                          <a:pt x="60" y="33"/>
                        </a:lnTo>
                        <a:lnTo>
                          <a:pt x="64" y="32"/>
                        </a:lnTo>
                        <a:lnTo>
                          <a:pt x="67" y="31"/>
                        </a:lnTo>
                        <a:lnTo>
                          <a:pt x="71" y="30"/>
                        </a:lnTo>
                        <a:lnTo>
                          <a:pt x="76" y="30"/>
                        </a:lnTo>
                        <a:lnTo>
                          <a:pt x="79" y="28"/>
                        </a:lnTo>
                        <a:lnTo>
                          <a:pt x="83" y="27"/>
                        </a:lnTo>
                        <a:lnTo>
                          <a:pt x="88" y="27"/>
                        </a:lnTo>
                        <a:lnTo>
                          <a:pt x="91" y="26"/>
                        </a:lnTo>
                        <a:lnTo>
                          <a:pt x="95" y="25"/>
                        </a:lnTo>
                        <a:lnTo>
                          <a:pt x="98" y="25"/>
                        </a:lnTo>
                        <a:lnTo>
                          <a:pt x="103" y="25"/>
                        </a:lnTo>
                        <a:lnTo>
                          <a:pt x="107" y="25"/>
                        </a:lnTo>
                        <a:lnTo>
                          <a:pt x="111" y="24"/>
                        </a:lnTo>
                        <a:lnTo>
                          <a:pt x="116" y="24"/>
                        </a:lnTo>
                        <a:lnTo>
                          <a:pt x="120" y="23"/>
                        </a:lnTo>
                        <a:lnTo>
                          <a:pt x="123" y="23"/>
                        </a:lnTo>
                        <a:lnTo>
                          <a:pt x="127" y="23"/>
                        </a:lnTo>
                        <a:lnTo>
                          <a:pt x="132" y="23"/>
                        </a:lnTo>
                        <a:lnTo>
                          <a:pt x="135" y="23"/>
                        </a:lnTo>
                        <a:lnTo>
                          <a:pt x="140" y="21"/>
                        </a:lnTo>
                        <a:lnTo>
                          <a:pt x="143" y="21"/>
                        </a:lnTo>
                        <a:lnTo>
                          <a:pt x="148" y="21"/>
                        </a:lnTo>
                        <a:lnTo>
                          <a:pt x="152" y="20"/>
                        </a:lnTo>
                        <a:lnTo>
                          <a:pt x="156" y="20"/>
                        </a:lnTo>
                        <a:lnTo>
                          <a:pt x="161" y="20"/>
                        </a:lnTo>
                        <a:lnTo>
                          <a:pt x="165" y="20"/>
                        </a:lnTo>
                        <a:lnTo>
                          <a:pt x="170" y="19"/>
                        </a:lnTo>
                        <a:lnTo>
                          <a:pt x="173" y="19"/>
                        </a:lnTo>
                        <a:lnTo>
                          <a:pt x="177" y="19"/>
                        </a:lnTo>
                        <a:lnTo>
                          <a:pt x="181" y="19"/>
                        </a:lnTo>
                        <a:lnTo>
                          <a:pt x="186" y="19"/>
                        </a:lnTo>
                        <a:lnTo>
                          <a:pt x="190" y="19"/>
                        </a:lnTo>
                        <a:lnTo>
                          <a:pt x="194" y="18"/>
                        </a:lnTo>
                        <a:lnTo>
                          <a:pt x="198" y="18"/>
                        </a:lnTo>
                        <a:lnTo>
                          <a:pt x="202" y="17"/>
                        </a:lnTo>
                        <a:lnTo>
                          <a:pt x="206" y="17"/>
                        </a:lnTo>
                        <a:lnTo>
                          <a:pt x="210" y="15"/>
                        </a:lnTo>
                        <a:lnTo>
                          <a:pt x="215" y="15"/>
                        </a:lnTo>
                        <a:lnTo>
                          <a:pt x="218" y="14"/>
                        </a:lnTo>
                        <a:lnTo>
                          <a:pt x="222" y="14"/>
                        </a:lnTo>
                        <a:lnTo>
                          <a:pt x="225" y="13"/>
                        </a:lnTo>
                        <a:lnTo>
                          <a:pt x="230" y="12"/>
                        </a:lnTo>
                        <a:lnTo>
                          <a:pt x="234" y="12"/>
                        </a:lnTo>
                        <a:lnTo>
                          <a:pt x="237" y="11"/>
                        </a:lnTo>
                        <a:lnTo>
                          <a:pt x="242" y="9"/>
                        </a:lnTo>
                        <a:lnTo>
                          <a:pt x="245" y="9"/>
                        </a:lnTo>
                        <a:lnTo>
                          <a:pt x="249" y="7"/>
                        </a:lnTo>
                        <a:lnTo>
                          <a:pt x="251" y="7"/>
                        </a:lnTo>
                        <a:lnTo>
                          <a:pt x="255" y="7"/>
                        </a:lnTo>
                        <a:lnTo>
                          <a:pt x="257" y="7"/>
                        </a:lnTo>
                        <a:lnTo>
                          <a:pt x="260" y="7"/>
                        </a:lnTo>
                        <a:lnTo>
                          <a:pt x="263" y="6"/>
                        </a:lnTo>
                        <a:lnTo>
                          <a:pt x="266" y="6"/>
                        </a:lnTo>
                        <a:lnTo>
                          <a:pt x="269" y="6"/>
                        </a:lnTo>
                        <a:lnTo>
                          <a:pt x="272" y="5"/>
                        </a:lnTo>
                        <a:lnTo>
                          <a:pt x="275" y="5"/>
                        </a:lnTo>
                        <a:lnTo>
                          <a:pt x="278" y="5"/>
                        </a:lnTo>
                        <a:lnTo>
                          <a:pt x="281" y="5"/>
                        </a:lnTo>
                        <a:lnTo>
                          <a:pt x="283" y="5"/>
                        </a:lnTo>
                        <a:lnTo>
                          <a:pt x="287" y="5"/>
                        </a:lnTo>
                        <a:lnTo>
                          <a:pt x="289" y="5"/>
                        </a:lnTo>
                        <a:lnTo>
                          <a:pt x="293" y="5"/>
                        </a:lnTo>
                        <a:lnTo>
                          <a:pt x="295" y="5"/>
                        </a:lnTo>
                        <a:lnTo>
                          <a:pt x="298" y="5"/>
                        </a:lnTo>
                        <a:lnTo>
                          <a:pt x="301" y="5"/>
                        </a:lnTo>
                        <a:lnTo>
                          <a:pt x="304" y="5"/>
                        </a:lnTo>
                        <a:lnTo>
                          <a:pt x="307" y="5"/>
                        </a:lnTo>
                        <a:lnTo>
                          <a:pt x="311" y="5"/>
                        </a:lnTo>
                        <a:lnTo>
                          <a:pt x="313" y="5"/>
                        </a:lnTo>
                        <a:lnTo>
                          <a:pt x="315" y="5"/>
                        </a:lnTo>
                        <a:lnTo>
                          <a:pt x="319" y="5"/>
                        </a:lnTo>
                        <a:lnTo>
                          <a:pt x="321" y="5"/>
                        </a:lnTo>
                        <a:lnTo>
                          <a:pt x="325" y="5"/>
                        </a:lnTo>
                        <a:lnTo>
                          <a:pt x="329" y="5"/>
                        </a:lnTo>
                        <a:lnTo>
                          <a:pt x="331" y="5"/>
                        </a:lnTo>
                        <a:lnTo>
                          <a:pt x="333" y="5"/>
                        </a:lnTo>
                        <a:lnTo>
                          <a:pt x="337" y="5"/>
                        </a:lnTo>
                        <a:lnTo>
                          <a:pt x="340" y="6"/>
                        </a:lnTo>
                        <a:lnTo>
                          <a:pt x="343" y="5"/>
                        </a:lnTo>
                        <a:lnTo>
                          <a:pt x="346" y="5"/>
                        </a:lnTo>
                        <a:lnTo>
                          <a:pt x="349" y="5"/>
                        </a:lnTo>
                        <a:lnTo>
                          <a:pt x="351" y="5"/>
                        </a:lnTo>
                        <a:lnTo>
                          <a:pt x="355" y="5"/>
                        </a:lnTo>
                        <a:lnTo>
                          <a:pt x="357" y="5"/>
                        </a:lnTo>
                        <a:lnTo>
                          <a:pt x="361" y="5"/>
                        </a:lnTo>
                        <a:lnTo>
                          <a:pt x="364" y="5"/>
                        </a:lnTo>
                        <a:lnTo>
                          <a:pt x="366" y="5"/>
                        </a:lnTo>
                        <a:lnTo>
                          <a:pt x="369" y="5"/>
                        </a:lnTo>
                        <a:lnTo>
                          <a:pt x="371" y="5"/>
                        </a:lnTo>
                        <a:lnTo>
                          <a:pt x="376" y="5"/>
                        </a:lnTo>
                        <a:lnTo>
                          <a:pt x="378" y="5"/>
                        </a:lnTo>
                        <a:lnTo>
                          <a:pt x="382" y="5"/>
                        </a:lnTo>
                        <a:lnTo>
                          <a:pt x="384" y="5"/>
                        </a:lnTo>
                        <a:lnTo>
                          <a:pt x="387" y="5"/>
                        </a:lnTo>
                        <a:lnTo>
                          <a:pt x="390" y="5"/>
                        </a:lnTo>
                        <a:lnTo>
                          <a:pt x="394" y="5"/>
                        </a:lnTo>
                        <a:lnTo>
                          <a:pt x="396" y="5"/>
                        </a:lnTo>
                        <a:lnTo>
                          <a:pt x="400" y="5"/>
                        </a:lnTo>
                        <a:lnTo>
                          <a:pt x="402" y="5"/>
                        </a:lnTo>
                        <a:lnTo>
                          <a:pt x="404" y="5"/>
                        </a:lnTo>
                        <a:lnTo>
                          <a:pt x="407" y="4"/>
                        </a:lnTo>
                        <a:lnTo>
                          <a:pt x="410" y="4"/>
                        </a:lnTo>
                        <a:lnTo>
                          <a:pt x="414" y="2"/>
                        </a:lnTo>
                        <a:lnTo>
                          <a:pt x="418" y="2"/>
                        </a:lnTo>
                        <a:lnTo>
                          <a:pt x="420" y="1"/>
                        </a:lnTo>
                        <a:lnTo>
                          <a:pt x="422" y="1"/>
                        </a:lnTo>
                        <a:lnTo>
                          <a:pt x="426" y="1"/>
                        </a:lnTo>
                        <a:lnTo>
                          <a:pt x="428" y="1"/>
                        </a:lnTo>
                        <a:lnTo>
                          <a:pt x="432" y="0"/>
                        </a:lnTo>
                        <a:lnTo>
                          <a:pt x="435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23" name="Freeform 81"/>
                  <p:cNvSpPr>
                    <a:spLocks/>
                  </p:cNvSpPr>
                  <p:nvPr/>
                </p:nvSpPr>
                <p:spPr bwMode="auto">
                  <a:xfrm>
                    <a:off x="5406" y="1602"/>
                    <a:ext cx="36" cy="166"/>
                  </a:xfrm>
                  <a:custGeom>
                    <a:avLst/>
                    <a:gdLst>
                      <a:gd name="T0" fmla="*/ 3 w 107"/>
                      <a:gd name="T1" fmla="*/ 0 h 499"/>
                      <a:gd name="T2" fmla="*/ 3 w 107"/>
                      <a:gd name="T3" fmla="*/ 1 h 499"/>
                      <a:gd name="T4" fmla="*/ 4 w 107"/>
                      <a:gd name="T5" fmla="*/ 1 h 499"/>
                      <a:gd name="T6" fmla="*/ 4 w 107"/>
                      <a:gd name="T7" fmla="*/ 2 h 499"/>
                      <a:gd name="T8" fmla="*/ 4 w 107"/>
                      <a:gd name="T9" fmla="*/ 2 h 499"/>
                      <a:gd name="T10" fmla="*/ 4 w 107"/>
                      <a:gd name="T11" fmla="*/ 3 h 499"/>
                      <a:gd name="T12" fmla="*/ 3 w 107"/>
                      <a:gd name="T13" fmla="*/ 4 h 499"/>
                      <a:gd name="T14" fmla="*/ 3 w 107"/>
                      <a:gd name="T15" fmla="*/ 4 h 499"/>
                      <a:gd name="T16" fmla="*/ 3 w 107"/>
                      <a:gd name="T17" fmla="*/ 5 h 499"/>
                      <a:gd name="T18" fmla="*/ 3 w 107"/>
                      <a:gd name="T19" fmla="*/ 6 h 499"/>
                      <a:gd name="T20" fmla="*/ 3 w 107"/>
                      <a:gd name="T21" fmla="*/ 6 h 499"/>
                      <a:gd name="T22" fmla="*/ 3 w 107"/>
                      <a:gd name="T23" fmla="*/ 7 h 499"/>
                      <a:gd name="T24" fmla="*/ 3 w 107"/>
                      <a:gd name="T25" fmla="*/ 8 h 499"/>
                      <a:gd name="T26" fmla="*/ 3 w 107"/>
                      <a:gd name="T27" fmla="*/ 8 h 499"/>
                      <a:gd name="T28" fmla="*/ 3 w 107"/>
                      <a:gd name="T29" fmla="*/ 9 h 499"/>
                      <a:gd name="T30" fmla="*/ 3 w 107"/>
                      <a:gd name="T31" fmla="*/ 10 h 499"/>
                      <a:gd name="T32" fmla="*/ 3 w 107"/>
                      <a:gd name="T33" fmla="*/ 11 h 499"/>
                      <a:gd name="T34" fmla="*/ 3 w 107"/>
                      <a:gd name="T35" fmla="*/ 12 h 499"/>
                      <a:gd name="T36" fmla="*/ 3 w 107"/>
                      <a:gd name="T37" fmla="*/ 12 h 499"/>
                      <a:gd name="T38" fmla="*/ 3 w 107"/>
                      <a:gd name="T39" fmla="*/ 13 h 499"/>
                      <a:gd name="T40" fmla="*/ 3 w 107"/>
                      <a:gd name="T41" fmla="*/ 14 h 499"/>
                      <a:gd name="T42" fmla="*/ 3 w 107"/>
                      <a:gd name="T43" fmla="*/ 15 h 499"/>
                      <a:gd name="T44" fmla="*/ 4 w 107"/>
                      <a:gd name="T45" fmla="*/ 16 h 499"/>
                      <a:gd name="T46" fmla="*/ 4 w 107"/>
                      <a:gd name="T47" fmla="*/ 16 h 499"/>
                      <a:gd name="T48" fmla="*/ 4 w 107"/>
                      <a:gd name="T49" fmla="*/ 17 h 499"/>
                      <a:gd name="T50" fmla="*/ 4 w 107"/>
                      <a:gd name="T51" fmla="*/ 18 h 499"/>
                      <a:gd name="T52" fmla="*/ 3 w 107"/>
                      <a:gd name="T53" fmla="*/ 18 h 499"/>
                      <a:gd name="T54" fmla="*/ 2 w 107"/>
                      <a:gd name="T55" fmla="*/ 18 h 499"/>
                      <a:gd name="T56" fmla="*/ 1 w 107"/>
                      <a:gd name="T57" fmla="*/ 17 h 499"/>
                      <a:gd name="T58" fmla="*/ 1 w 107"/>
                      <a:gd name="T59" fmla="*/ 17 h 499"/>
                      <a:gd name="T60" fmla="*/ 0 w 107"/>
                      <a:gd name="T61" fmla="*/ 16 h 499"/>
                      <a:gd name="T62" fmla="*/ 0 w 107"/>
                      <a:gd name="T63" fmla="*/ 15 h 499"/>
                      <a:gd name="T64" fmla="*/ 0 w 107"/>
                      <a:gd name="T65" fmla="*/ 14 h 499"/>
                      <a:gd name="T66" fmla="*/ 0 w 107"/>
                      <a:gd name="T67" fmla="*/ 13 h 499"/>
                      <a:gd name="T68" fmla="*/ 0 w 107"/>
                      <a:gd name="T69" fmla="*/ 12 h 499"/>
                      <a:gd name="T70" fmla="*/ 0 w 107"/>
                      <a:gd name="T71" fmla="*/ 11 h 499"/>
                      <a:gd name="T72" fmla="*/ 0 w 107"/>
                      <a:gd name="T73" fmla="*/ 10 h 499"/>
                      <a:gd name="T74" fmla="*/ 0 w 107"/>
                      <a:gd name="T75" fmla="*/ 9 h 499"/>
                      <a:gd name="T76" fmla="*/ 0 w 107"/>
                      <a:gd name="T77" fmla="*/ 8 h 499"/>
                      <a:gd name="T78" fmla="*/ 0 w 107"/>
                      <a:gd name="T79" fmla="*/ 7 h 499"/>
                      <a:gd name="T80" fmla="*/ 0 w 107"/>
                      <a:gd name="T81" fmla="*/ 7 h 499"/>
                      <a:gd name="T82" fmla="*/ 0 w 107"/>
                      <a:gd name="T83" fmla="*/ 6 h 499"/>
                      <a:gd name="T84" fmla="*/ 0 w 107"/>
                      <a:gd name="T85" fmla="*/ 5 h 499"/>
                      <a:gd name="T86" fmla="*/ 0 w 107"/>
                      <a:gd name="T87" fmla="*/ 5 h 499"/>
                      <a:gd name="T88" fmla="*/ 0 w 107"/>
                      <a:gd name="T89" fmla="*/ 4 h 499"/>
                      <a:gd name="T90" fmla="*/ 0 w 107"/>
                      <a:gd name="T91" fmla="*/ 4 h 499"/>
                      <a:gd name="T92" fmla="*/ 0 w 107"/>
                      <a:gd name="T93" fmla="*/ 3 h 499"/>
                      <a:gd name="T94" fmla="*/ 0 w 107"/>
                      <a:gd name="T95" fmla="*/ 2 h 499"/>
                      <a:gd name="T96" fmla="*/ 1 w 107"/>
                      <a:gd name="T97" fmla="*/ 2 h 499"/>
                      <a:gd name="T98" fmla="*/ 1 w 107"/>
                      <a:gd name="T99" fmla="*/ 1 h 499"/>
                      <a:gd name="T100" fmla="*/ 1 w 107"/>
                      <a:gd name="T101" fmla="*/ 1 h 499"/>
                      <a:gd name="T102" fmla="*/ 2 w 107"/>
                      <a:gd name="T103" fmla="*/ 0 h 499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w 107"/>
                      <a:gd name="T157" fmla="*/ 0 h 499"/>
                      <a:gd name="T158" fmla="*/ 107 w 107"/>
                      <a:gd name="T159" fmla="*/ 499 h 499"/>
                    </a:gdLst>
                    <a:ahLst/>
                    <a:cxnLst>
                      <a:cxn ang="T104">
                        <a:pos x="T0" y="T1"/>
                      </a:cxn>
                      <a:cxn ang="T105">
                        <a:pos x="T2" y="T3"/>
                      </a:cxn>
                      <a:cxn ang="T106">
                        <a:pos x="T4" y="T5"/>
                      </a:cxn>
                      <a:cxn ang="T107">
                        <a:pos x="T6" y="T7"/>
                      </a:cxn>
                      <a:cxn ang="T108">
                        <a:pos x="T8" y="T9"/>
                      </a:cxn>
                      <a:cxn ang="T109">
                        <a:pos x="T10" y="T11"/>
                      </a:cxn>
                      <a:cxn ang="T110">
                        <a:pos x="T12" y="T13"/>
                      </a:cxn>
                      <a:cxn ang="T111">
                        <a:pos x="T14" y="T15"/>
                      </a:cxn>
                      <a:cxn ang="T112">
                        <a:pos x="T16" y="T17"/>
                      </a:cxn>
                      <a:cxn ang="T113">
                        <a:pos x="T18" y="T19"/>
                      </a:cxn>
                      <a:cxn ang="T114">
                        <a:pos x="T20" y="T21"/>
                      </a:cxn>
                      <a:cxn ang="T115">
                        <a:pos x="T22" y="T23"/>
                      </a:cxn>
                      <a:cxn ang="T116">
                        <a:pos x="T24" y="T25"/>
                      </a:cxn>
                      <a:cxn ang="T117">
                        <a:pos x="T26" y="T27"/>
                      </a:cxn>
                      <a:cxn ang="T118">
                        <a:pos x="T28" y="T29"/>
                      </a:cxn>
                      <a:cxn ang="T119">
                        <a:pos x="T30" y="T31"/>
                      </a:cxn>
                      <a:cxn ang="T120">
                        <a:pos x="T32" y="T33"/>
                      </a:cxn>
                      <a:cxn ang="T121">
                        <a:pos x="T34" y="T35"/>
                      </a:cxn>
                      <a:cxn ang="T122">
                        <a:pos x="T36" y="T37"/>
                      </a:cxn>
                      <a:cxn ang="T123">
                        <a:pos x="T38" y="T39"/>
                      </a:cxn>
                      <a:cxn ang="T124">
                        <a:pos x="T40" y="T41"/>
                      </a:cxn>
                      <a:cxn ang="T125">
                        <a:pos x="T42" y="T43"/>
                      </a:cxn>
                      <a:cxn ang="T126">
                        <a:pos x="T44" y="T45"/>
                      </a:cxn>
                      <a:cxn ang="T127">
                        <a:pos x="T46" y="T47"/>
                      </a:cxn>
                      <a:cxn ang="T128">
                        <a:pos x="T48" y="T49"/>
                      </a:cxn>
                      <a:cxn ang="T129">
                        <a:pos x="T50" y="T51"/>
                      </a:cxn>
                      <a:cxn ang="T130">
                        <a:pos x="T52" y="T53"/>
                      </a:cxn>
                      <a:cxn ang="T131">
                        <a:pos x="T54" y="T55"/>
                      </a:cxn>
                      <a:cxn ang="T132">
                        <a:pos x="T56" y="T57"/>
                      </a:cxn>
                      <a:cxn ang="T133">
                        <a:pos x="T58" y="T59"/>
                      </a:cxn>
                      <a:cxn ang="T134">
                        <a:pos x="T60" y="T61"/>
                      </a:cxn>
                      <a:cxn ang="T135">
                        <a:pos x="T62" y="T63"/>
                      </a:cxn>
                      <a:cxn ang="T136">
                        <a:pos x="T64" y="T65"/>
                      </a:cxn>
                      <a:cxn ang="T137">
                        <a:pos x="T66" y="T67"/>
                      </a:cxn>
                      <a:cxn ang="T138">
                        <a:pos x="T68" y="T69"/>
                      </a:cxn>
                      <a:cxn ang="T139">
                        <a:pos x="T70" y="T71"/>
                      </a:cxn>
                      <a:cxn ang="T140">
                        <a:pos x="T72" y="T73"/>
                      </a:cxn>
                      <a:cxn ang="T141">
                        <a:pos x="T74" y="T75"/>
                      </a:cxn>
                      <a:cxn ang="T142">
                        <a:pos x="T76" y="T77"/>
                      </a:cxn>
                      <a:cxn ang="T143">
                        <a:pos x="T78" y="T79"/>
                      </a:cxn>
                      <a:cxn ang="T144">
                        <a:pos x="T80" y="T81"/>
                      </a:cxn>
                      <a:cxn ang="T145">
                        <a:pos x="T82" y="T83"/>
                      </a:cxn>
                      <a:cxn ang="T146">
                        <a:pos x="T84" y="T85"/>
                      </a:cxn>
                      <a:cxn ang="T147">
                        <a:pos x="T86" y="T87"/>
                      </a:cxn>
                      <a:cxn ang="T148">
                        <a:pos x="T88" y="T89"/>
                      </a:cxn>
                      <a:cxn ang="T149">
                        <a:pos x="T90" y="T91"/>
                      </a:cxn>
                      <a:cxn ang="T150">
                        <a:pos x="T92" y="T93"/>
                      </a:cxn>
                      <a:cxn ang="T151">
                        <a:pos x="T94" y="T95"/>
                      </a:cxn>
                      <a:cxn ang="T152">
                        <a:pos x="T96" y="T97"/>
                      </a:cxn>
                      <a:cxn ang="T153">
                        <a:pos x="T98" y="T99"/>
                      </a:cxn>
                      <a:cxn ang="T154">
                        <a:pos x="T100" y="T101"/>
                      </a:cxn>
                      <a:cxn ang="T155">
                        <a:pos x="T102" y="T103"/>
                      </a:cxn>
                    </a:cxnLst>
                    <a:rect l="T156" t="T157" r="T158" b="T159"/>
                    <a:pathLst>
                      <a:path w="107" h="499">
                        <a:moveTo>
                          <a:pt x="54" y="0"/>
                        </a:moveTo>
                        <a:lnTo>
                          <a:pt x="57" y="2"/>
                        </a:lnTo>
                        <a:lnTo>
                          <a:pt x="61" y="4"/>
                        </a:lnTo>
                        <a:lnTo>
                          <a:pt x="64" y="5"/>
                        </a:lnTo>
                        <a:lnTo>
                          <a:pt x="69" y="7"/>
                        </a:lnTo>
                        <a:lnTo>
                          <a:pt x="71" y="8"/>
                        </a:lnTo>
                        <a:lnTo>
                          <a:pt x="74" y="11"/>
                        </a:lnTo>
                        <a:lnTo>
                          <a:pt x="76" y="12"/>
                        </a:lnTo>
                        <a:lnTo>
                          <a:pt x="80" y="15"/>
                        </a:lnTo>
                        <a:lnTo>
                          <a:pt x="85" y="19"/>
                        </a:lnTo>
                        <a:lnTo>
                          <a:pt x="88" y="24"/>
                        </a:lnTo>
                        <a:lnTo>
                          <a:pt x="89" y="26"/>
                        </a:lnTo>
                        <a:lnTo>
                          <a:pt x="92" y="30"/>
                        </a:lnTo>
                        <a:lnTo>
                          <a:pt x="92" y="32"/>
                        </a:lnTo>
                        <a:lnTo>
                          <a:pt x="94" y="36"/>
                        </a:lnTo>
                        <a:lnTo>
                          <a:pt x="94" y="38"/>
                        </a:lnTo>
                        <a:lnTo>
                          <a:pt x="95" y="40"/>
                        </a:lnTo>
                        <a:lnTo>
                          <a:pt x="95" y="44"/>
                        </a:lnTo>
                        <a:lnTo>
                          <a:pt x="96" y="46"/>
                        </a:lnTo>
                        <a:lnTo>
                          <a:pt x="96" y="50"/>
                        </a:lnTo>
                        <a:lnTo>
                          <a:pt x="96" y="53"/>
                        </a:lnTo>
                        <a:lnTo>
                          <a:pt x="96" y="56"/>
                        </a:lnTo>
                        <a:lnTo>
                          <a:pt x="98" y="59"/>
                        </a:lnTo>
                        <a:lnTo>
                          <a:pt x="96" y="63"/>
                        </a:lnTo>
                        <a:lnTo>
                          <a:pt x="96" y="65"/>
                        </a:lnTo>
                        <a:lnTo>
                          <a:pt x="96" y="69"/>
                        </a:lnTo>
                        <a:lnTo>
                          <a:pt x="96" y="74"/>
                        </a:lnTo>
                        <a:lnTo>
                          <a:pt x="95" y="76"/>
                        </a:lnTo>
                        <a:lnTo>
                          <a:pt x="95" y="81"/>
                        </a:lnTo>
                        <a:lnTo>
                          <a:pt x="94" y="83"/>
                        </a:lnTo>
                        <a:lnTo>
                          <a:pt x="94" y="88"/>
                        </a:lnTo>
                        <a:lnTo>
                          <a:pt x="93" y="90"/>
                        </a:lnTo>
                        <a:lnTo>
                          <a:pt x="92" y="94"/>
                        </a:lnTo>
                        <a:lnTo>
                          <a:pt x="92" y="97"/>
                        </a:lnTo>
                        <a:lnTo>
                          <a:pt x="90" y="101"/>
                        </a:lnTo>
                        <a:lnTo>
                          <a:pt x="89" y="105"/>
                        </a:lnTo>
                        <a:lnTo>
                          <a:pt x="89" y="108"/>
                        </a:lnTo>
                        <a:lnTo>
                          <a:pt x="87" y="112"/>
                        </a:lnTo>
                        <a:lnTo>
                          <a:pt x="87" y="116"/>
                        </a:lnTo>
                        <a:lnTo>
                          <a:pt x="86" y="119"/>
                        </a:lnTo>
                        <a:lnTo>
                          <a:pt x="85" y="122"/>
                        </a:lnTo>
                        <a:lnTo>
                          <a:pt x="85" y="126"/>
                        </a:lnTo>
                        <a:lnTo>
                          <a:pt x="83" y="129"/>
                        </a:lnTo>
                        <a:lnTo>
                          <a:pt x="82" y="133"/>
                        </a:lnTo>
                        <a:lnTo>
                          <a:pt x="82" y="137"/>
                        </a:lnTo>
                        <a:lnTo>
                          <a:pt x="80" y="140"/>
                        </a:lnTo>
                        <a:lnTo>
                          <a:pt x="80" y="144"/>
                        </a:lnTo>
                        <a:lnTo>
                          <a:pt x="79" y="147"/>
                        </a:lnTo>
                        <a:lnTo>
                          <a:pt x="77" y="151"/>
                        </a:lnTo>
                        <a:lnTo>
                          <a:pt x="76" y="154"/>
                        </a:lnTo>
                        <a:lnTo>
                          <a:pt x="76" y="158"/>
                        </a:lnTo>
                        <a:lnTo>
                          <a:pt x="76" y="162"/>
                        </a:lnTo>
                        <a:lnTo>
                          <a:pt x="76" y="165"/>
                        </a:lnTo>
                        <a:lnTo>
                          <a:pt x="75" y="169"/>
                        </a:lnTo>
                        <a:lnTo>
                          <a:pt x="75" y="172"/>
                        </a:lnTo>
                        <a:lnTo>
                          <a:pt x="74" y="175"/>
                        </a:lnTo>
                        <a:lnTo>
                          <a:pt x="74" y="178"/>
                        </a:lnTo>
                        <a:lnTo>
                          <a:pt x="74" y="182"/>
                        </a:lnTo>
                        <a:lnTo>
                          <a:pt x="75" y="184"/>
                        </a:lnTo>
                        <a:lnTo>
                          <a:pt x="75" y="188"/>
                        </a:lnTo>
                        <a:lnTo>
                          <a:pt x="76" y="191"/>
                        </a:lnTo>
                        <a:lnTo>
                          <a:pt x="76" y="195"/>
                        </a:lnTo>
                        <a:lnTo>
                          <a:pt x="77" y="197"/>
                        </a:lnTo>
                        <a:lnTo>
                          <a:pt x="76" y="202"/>
                        </a:lnTo>
                        <a:lnTo>
                          <a:pt x="76" y="207"/>
                        </a:lnTo>
                        <a:lnTo>
                          <a:pt x="76" y="210"/>
                        </a:lnTo>
                        <a:lnTo>
                          <a:pt x="76" y="215"/>
                        </a:lnTo>
                        <a:lnTo>
                          <a:pt x="75" y="220"/>
                        </a:lnTo>
                        <a:lnTo>
                          <a:pt x="74" y="224"/>
                        </a:lnTo>
                        <a:lnTo>
                          <a:pt x="74" y="228"/>
                        </a:lnTo>
                        <a:lnTo>
                          <a:pt x="74" y="233"/>
                        </a:lnTo>
                        <a:lnTo>
                          <a:pt x="74" y="237"/>
                        </a:lnTo>
                        <a:lnTo>
                          <a:pt x="74" y="241"/>
                        </a:lnTo>
                        <a:lnTo>
                          <a:pt x="74" y="246"/>
                        </a:lnTo>
                        <a:lnTo>
                          <a:pt x="74" y="251"/>
                        </a:lnTo>
                        <a:lnTo>
                          <a:pt x="74" y="255"/>
                        </a:lnTo>
                        <a:lnTo>
                          <a:pt x="74" y="259"/>
                        </a:lnTo>
                        <a:lnTo>
                          <a:pt x="74" y="264"/>
                        </a:lnTo>
                        <a:lnTo>
                          <a:pt x="74" y="268"/>
                        </a:lnTo>
                        <a:lnTo>
                          <a:pt x="74" y="272"/>
                        </a:lnTo>
                        <a:lnTo>
                          <a:pt x="74" y="277"/>
                        </a:lnTo>
                        <a:lnTo>
                          <a:pt x="74" y="281"/>
                        </a:lnTo>
                        <a:lnTo>
                          <a:pt x="74" y="285"/>
                        </a:lnTo>
                        <a:lnTo>
                          <a:pt x="74" y="290"/>
                        </a:lnTo>
                        <a:lnTo>
                          <a:pt x="75" y="293"/>
                        </a:lnTo>
                        <a:lnTo>
                          <a:pt x="76" y="298"/>
                        </a:lnTo>
                        <a:lnTo>
                          <a:pt x="76" y="303"/>
                        </a:lnTo>
                        <a:lnTo>
                          <a:pt x="76" y="306"/>
                        </a:lnTo>
                        <a:lnTo>
                          <a:pt x="76" y="311"/>
                        </a:lnTo>
                        <a:lnTo>
                          <a:pt x="76" y="316"/>
                        </a:lnTo>
                        <a:lnTo>
                          <a:pt x="76" y="319"/>
                        </a:lnTo>
                        <a:lnTo>
                          <a:pt x="77" y="324"/>
                        </a:lnTo>
                        <a:lnTo>
                          <a:pt x="77" y="329"/>
                        </a:lnTo>
                        <a:lnTo>
                          <a:pt x="79" y="332"/>
                        </a:lnTo>
                        <a:lnTo>
                          <a:pt x="79" y="336"/>
                        </a:lnTo>
                        <a:lnTo>
                          <a:pt x="79" y="341"/>
                        </a:lnTo>
                        <a:lnTo>
                          <a:pt x="80" y="346"/>
                        </a:lnTo>
                        <a:lnTo>
                          <a:pt x="80" y="349"/>
                        </a:lnTo>
                        <a:lnTo>
                          <a:pt x="81" y="354"/>
                        </a:lnTo>
                        <a:lnTo>
                          <a:pt x="82" y="357"/>
                        </a:lnTo>
                        <a:lnTo>
                          <a:pt x="82" y="362"/>
                        </a:lnTo>
                        <a:lnTo>
                          <a:pt x="82" y="366"/>
                        </a:lnTo>
                        <a:lnTo>
                          <a:pt x="85" y="369"/>
                        </a:lnTo>
                        <a:lnTo>
                          <a:pt x="85" y="374"/>
                        </a:lnTo>
                        <a:lnTo>
                          <a:pt x="85" y="378"/>
                        </a:lnTo>
                        <a:lnTo>
                          <a:pt x="86" y="382"/>
                        </a:lnTo>
                        <a:lnTo>
                          <a:pt x="87" y="387"/>
                        </a:lnTo>
                        <a:lnTo>
                          <a:pt x="87" y="391"/>
                        </a:lnTo>
                        <a:lnTo>
                          <a:pt x="89" y="395"/>
                        </a:lnTo>
                        <a:lnTo>
                          <a:pt x="89" y="400"/>
                        </a:lnTo>
                        <a:lnTo>
                          <a:pt x="90" y="404"/>
                        </a:lnTo>
                        <a:lnTo>
                          <a:pt x="92" y="407"/>
                        </a:lnTo>
                        <a:lnTo>
                          <a:pt x="92" y="412"/>
                        </a:lnTo>
                        <a:lnTo>
                          <a:pt x="93" y="416"/>
                        </a:lnTo>
                        <a:lnTo>
                          <a:pt x="94" y="420"/>
                        </a:lnTo>
                        <a:lnTo>
                          <a:pt x="94" y="424"/>
                        </a:lnTo>
                        <a:lnTo>
                          <a:pt x="95" y="429"/>
                        </a:lnTo>
                        <a:lnTo>
                          <a:pt x="96" y="433"/>
                        </a:lnTo>
                        <a:lnTo>
                          <a:pt x="98" y="437"/>
                        </a:lnTo>
                        <a:lnTo>
                          <a:pt x="99" y="440"/>
                        </a:lnTo>
                        <a:lnTo>
                          <a:pt x="100" y="445"/>
                        </a:lnTo>
                        <a:lnTo>
                          <a:pt x="101" y="449"/>
                        </a:lnTo>
                        <a:lnTo>
                          <a:pt x="102" y="454"/>
                        </a:lnTo>
                        <a:lnTo>
                          <a:pt x="103" y="458"/>
                        </a:lnTo>
                        <a:lnTo>
                          <a:pt x="105" y="462"/>
                        </a:lnTo>
                        <a:lnTo>
                          <a:pt x="106" y="467"/>
                        </a:lnTo>
                        <a:lnTo>
                          <a:pt x="107" y="471"/>
                        </a:lnTo>
                        <a:lnTo>
                          <a:pt x="103" y="474"/>
                        </a:lnTo>
                        <a:lnTo>
                          <a:pt x="99" y="477"/>
                        </a:lnTo>
                        <a:lnTo>
                          <a:pt x="94" y="481"/>
                        </a:lnTo>
                        <a:lnTo>
                          <a:pt x="90" y="484"/>
                        </a:lnTo>
                        <a:lnTo>
                          <a:pt x="87" y="488"/>
                        </a:lnTo>
                        <a:lnTo>
                          <a:pt x="82" y="492"/>
                        </a:lnTo>
                        <a:lnTo>
                          <a:pt x="77" y="494"/>
                        </a:lnTo>
                        <a:lnTo>
                          <a:pt x="74" y="499"/>
                        </a:lnTo>
                        <a:lnTo>
                          <a:pt x="68" y="495"/>
                        </a:lnTo>
                        <a:lnTo>
                          <a:pt x="64" y="493"/>
                        </a:lnTo>
                        <a:lnTo>
                          <a:pt x="58" y="489"/>
                        </a:lnTo>
                        <a:lnTo>
                          <a:pt x="55" y="487"/>
                        </a:lnTo>
                        <a:lnTo>
                          <a:pt x="51" y="483"/>
                        </a:lnTo>
                        <a:lnTo>
                          <a:pt x="48" y="481"/>
                        </a:lnTo>
                        <a:lnTo>
                          <a:pt x="44" y="477"/>
                        </a:lnTo>
                        <a:lnTo>
                          <a:pt x="41" y="475"/>
                        </a:lnTo>
                        <a:lnTo>
                          <a:pt x="37" y="471"/>
                        </a:lnTo>
                        <a:lnTo>
                          <a:pt x="33" y="467"/>
                        </a:lnTo>
                        <a:lnTo>
                          <a:pt x="31" y="463"/>
                        </a:lnTo>
                        <a:lnTo>
                          <a:pt x="29" y="459"/>
                        </a:lnTo>
                        <a:lnTo>
                          <a:pt x="26" y="456"/>
                        </a:lnTo>
                        <a:lnTo>
                          <a:pt x="23" y="451"/>
                        </a:lnTo>
                        <a:lnTo>
                          <a:pt x="20" y="448"/>
                        </a:lnTo>
                        <a:lnTo>
                          <a:pt x="19" y="444"/>
                        </a:lnTo>
                        <a:lnTo>
                          <a:pt x="17" y="439"/>
                        </a:lnTo>
                        <a:lnTo>
                          <a:pt x="16" y="435"/>
                        </a:lnTo>
                        <a:lnTo>
                          <a:pt x="13" y="430"/>
                        </a:lnTo>
                        <a:lnTo>
                          <a:pt x="12" y="426"/>
                        </a:lnTo>
                        <a:lnTo>
                          <a:pt x="11" y="421"/>
                        </a:lnTo>
                        <a:lnTo>
                          <a:pt x="9" y="417"/>
                        </a:lnTo>
                        <a:lnTo>
                          <a:pt x="9" y="412"/>
                        </a:lnTo>
                        <a:lnTo>
                          <a:pt x="7" y="407"/>
                        </a:lnTo>
                        <a:lnTo>
                          <a:pt x="6" y="402"/>
                        </a:lnTo>
                        <a:lnTo>
                          <a:pt x="5" y="398"/>
                        </a:lnTo>
                        <a:lnTo>
                          <a:pt x="4" y="392"/>
                        </a:lnTo>
                        <a:lnTo>
                          <a:pt x="4" y="387"/>
                        </a:lnTo>
                        <a:lnTo>
                          <a:pt x="3" y="382"/>
                        </a:lnTo>
                        <a:lnTo>
                          <a:pt x="3" y="378"/>
                        </a:lnTo>
                        <a:lnTo>
                          <a:pt x="1" y="372"/>
                        </a:lnTo>
                        <a:lnTo>
                          <a:pt x="1" y="367"/>
                        </a:lnTo>
                        <a:lnTo>
                          <a:pt x="1" y="362"/>
                        </a:lnTo>
                        <a:lnTo>
                          <a:pt x="0" y="357"/>
                        </a:lnTo>
                        <a:lnTo>
                          <a:pt x="0" y="351"/>
                        </a:lnTo>
                        <a:lnTo>
                          <a:pt x="0" y="347"/>
                        </a:lnTo>
                        <a:lnTo>
                          <a:pt x="0" y="341"/>
                        </a:lnTo>
                        <a:lnTo>
                          <a:pt x="0" y="336"/>
                        </a:lnTo>
                        <a:lnTo>
                          <a:pt x="0" y="330"/>
                        </a:lnTo>
                        <a:lnTo>
                          <a:pt x="0" y="325"/>
                        </a:lnTo>
                        <a:lnTo>
                          <a:pt x="0" y="319"/>
                        </a:lnTo>
                        <a:lnTo>
                          <a:pt x="0" y="313"/>
                        </a:lnTo>
                        <a:lnTo>
                          <a:pt x="0" y="309"/>
                        </a:lnTo>
                        <a:lnTo>
                          <a:pt x="0" y="304"/>
                        </a:lnTo>
                        <a:lnTo>
                          <a:pt x="0" y="298"/>
                        </a:lnTo>
                        <a:lnTo>
                          <a:pt x="0" y="292"/>
                        </a:lnTo>
                        <a:lnTo>
                          <a:pt x="0" y="287"/>
                        </a:lnTo>
                        <a:lnTo>
                          <a:pt x="1" y="281"/>
                        </a:lnTo>
                        <a:lnTo>
                          <a:pt x="1" y="275"/>
                        </a:lnTo>
                        <a:lnTo>
                          <a:pt x="1" y="271"/>
                        </a:lnTo>
                        <a:lnTo>
                          <a:pt x="1" y="266"/>
                        </a:lnTo>
                        <a:lnTo>
                          <a:pt x="1" y="260"/>
                        </a:lnTo>
                        <a:lnTo>
                          <a:pt x="1" y="255"/>
                        </a:lnTo>
                        <a:lnTo>
                          <a:pt x="1" y="251"/>
                        </a:lnTo>
                        <a:lnTo>
                          <a:pt x="1" y="245"/>
                        </a:lnTo>
                        <a:lnTo>
                          <a:pt x="1" y="240"/>
                        </a:lnTo>
                        <a:lnTo>
                          <a:pt x="1" y="235"/>
                        </a:lnTo>
                        <a:lnTo>
                          <a:pt x="1" y="230"/>
                        </a:lnTo>
                        <a:lnTo>
                          <a:pt x="1" y="224"/>
                        </a:lnTo>
                        <a:lnTo>
                          <a:pt x="1" y="220"/>
                        </a:lnTo>
                        <a:lnTo>
                          <a:pt x="0" y="215"/>
                        </a:lnTo>
                        <a:lnTo>
                          <a:pt x="0" y="210"/>
                        </a:lnTo>
                        <a:lnTo>
                          <a:pt x="0" y="205"/>
                        </a:lnTo>
                        <a:lnTo>
                          <a:pt x="0" y="201"/>
                        </a:lnTo>
                        <a:lnTo>
                          <a:pt x="0" y="197"/>
                        </a:lnTo>
                        <a:lnTo>
                          <a:pt x="0" y="194"/>
                        </a:lnTo>
                        <a:lnTo>
                          <a:pt x="0" y="190"/>
                        </a:lnTo>
                        <a:lnTo>
                          <a:pt x="0" y="188"/>
                        </a:lnTo>
                        <a:lnTo>
                          <a:pt x="0" y="183"/>
                        </a:lnTo>
                        <a:lnTo>
                          <a:pt x="1" y="181"/>
                        </a:lnTo>
                        <a:lnTo>
                          <a:pt x="1" y="177"/>
                        </a:lnTo>
                        <a:lnTo>
                          <a:pt x="1" y="173"/>
                        </a:lnTo>
                        <a:lnTo>
                          <a:pt x="1" y="170"/>
                        </a:lnTo>
                        <a:lnTo>
                          <a:pt x="1" y="166"/>
                        </a:lnTo>
                        <a:lnTo>
                          <a:pt x="1" y="163"/>
                        </a:lnTo>
                        <a:lnTo>
                          <a:pt x="3" y="159"/>
                        </a:lnTo>
                        <a:lnTo>
                          <a:pt x="3" y="156"/>
                        </a:lnTo>
                        <a:lnTo>
                          <a:pt x="3" y="153"/>
                        </a:lnTo>
                        <a:lnTo>
                          <a:pt x="3" y="150"/>
                        </a:lnTo>
                        <a:lnTo>
                          <a:pt x="3" y="146"/>
                        </a:lnTo>
                        <a:lnTo>
                          <a:pt x="3" y="143"/>
                        </a:lnTo>
                        <a:lnTo>
                          <a:pt x="3" y="139"/>
                        </a:lnTo>
                        <a:lnTo>
                          <a:pt x="3" y="135"/>
                        </a:lnTo>
                        <a:lnTo>
                          <a:pt x="4" y="132"/>
                        </a:lnTo>
                        <a:lnTo>
                          <a:pt x="4" y="129"/>
                        </a:lnTo>
                        <a:lnTo>
                          <a:pt x="4" y="126"/>
                        </a:lnTo>
                        <a:lnTo>
                          <a:pt x="4" y="121"/>
                        </a:lnTo>
                        <a:lnTo>
                          <a:pt x="5" y="119"/>
                        </a:lnTo>
                        <a:lnTo>
                          <a:pt x="5" y="115"/>
                        </a:lnTo>
                        <a:lnTo>
                          <a:pt x="5" y="112"/>
                        </a:lnTo>
                        <a:lnTo>
                          <a:pt x="6" y="108"/>
                        </a:lnTo>
                        <a:lnTo>
                          <a:pt x="6" y="106"/>
                        </a:lnTo>
                        <a:lnTo>
                          <a:pt x="6" y="101"/>
                        </a:lnTo>
                        <a:lnTo>
                          <a:pt x="6" y="99"/>
                        </a:lnTo>
                        <a:lnTo>
                          <a:pt x="7" y="95"/>
                        </a:lnTo>
                        <a:lnTo>
                          <a:pt x="9" y="91"/>
                        </a:lnTo>
                        <a:lnTo>
                          <a:pt x="9" y="88"/>
                        </a:lnTo>
                        <a:lnTo>
                          <a:pt x="9" y="86"/>
                        </a:lnTo>
                        <a:lnTo>
                          <a:pt x="9" y="81"/>
                        </a:lnTo>
                        <a:lnTo>
                          <a:pt x="10" y="78"/>
                        </a:lnTo>
                        <a:lnTo>
                          <a:pt x="11" y="75"/>
                        </a:lnTo>
                        <a:lnTo>
                          <a:pt x="11" y="71"/>
                        </a:lnTo>
                        <a:lnTo>
                          <a:pt x="12" y="68"/>
                        </a:lnTo>
                        <a:lnTo>
                          <a:pt x="13" y="65"/>
                        </a:lnTo>
                        <a:lnTo>
                          <a:pt x="13" y="62"/>
                        </a:lnTo>
                        <a:lnTo>
                          <a:pt x="14" y="59"/>
                        </a:lnTo>
                        <a:lnTo>
                          <a:pt x="16" y="56"/>
                        </a:lnTo>
                        <a:lnTo>
                          <a:pt x="17" y="53"/>
                        </a:lnTo>
                        <a:lnTo>
                          <a:pt x="18" y="50"/>
                        </a:lnTo>
                        <a:lnTo>
                          <a:pt x="19" y="48"/>
                        </a:lnTo>
                        <a:lnTo>
                          <a:pt x="20" y="44"/>
                        </a:lnTo>
                        <a:lnTo>
                          <a:pt x="22" y="42"/>
                        </a:lnTo>
                        <a:lnTo>
                          <a:pt x="23" y="38"/>
                        </a:lnTo>
                        <a:lnTo>
                          <a:pt x="24" y="36"/>
                        </a:lnTo>
                        <a:lnTo>
                          <a:pt x="26" y="32"/>
                        </a:lnTo>
                        <a:lnTo>
                          <a:pt x="28" y="30"/>
                        </a:lnTo>
                        <a:lnTo>
                          <a:pt x="29" y="27"/>
                        </a:lnTo>
                        <a:lnTo>
                          <a:pt x="31" y="24"/>
                        </a:lnTo>
                        <a:lnTo>
                          <a:pt x="32" y="21"/>
                        </a:lnTo>
                        <a:lnTo>
                          <a:pt x="35" y="19"/>
                        </a:lnTo>
                        <a:lnTo>
                          <a:pt x="38" y="14"/>
                        </a:lnTo>
                        <a:lnTo>
                          <a:pt x="44" y="10"/>
                        </a:lnTo>
                        <a:lnTo>
                          <a:pt x="45" y="7"/>
                        </a:lnTo>
                        <a:lnTo>
                          <a:pt x="48" y="5"/>
                        </a:lnTo>
                        <a:lnTo>
                          <a:pt x="51" y="2"/>
                        </a:lnTo>
                        <a:lnTo>
                          <a:pt x="54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24" name="Freeform 82"/>
                  <p:cNvSpPr>
                    <a:spLocks/>
                  </p:cNvSpPr>
                  <p:nvPr/>
                </p:nvSpPr>
                <p:spPr bwMode="auto">
                  <a:xfrm>
                    <a:off x="5636" y="1551"/>
                    <a:ext cx="53" cy="264"/>
                  </a:xfrm>
                  <a:custGeom>
                    <a:avLst/>
                    <a:gdLst>
                      <a:gd name="T0" fmla="*/ 2 w 159"/>
                      <a:gd name="T1" fmla="*/ 1 h 792"/>
                      <a:gd name="T2" fmla="*/ 2 w 159"/>
                      <a:gd name="T3" fmla="*/ 2 h 792"/>
                      <a:gd name="T4" fmla="*/ 2 w 159"/>
                      <a:gd name="T5" fmla="*/ 4 h 792"/>
                      <a:gd name="T6" fmla="*/ 3 w 159"/>
                      <a:gd name="T7" fmla="*/ 6 h 792"/>
                      <a:gd name="T8" fmla="*/ 3 w 159"/>
                      <a:gd name="T9" fmla="*/ 7 h 792"/>
                      <a:gd name="T10" fmla="*/ 3 w 159"/>
                      <a:gd name="T11" fmla="*/ 9 h 792"/>
                      <a:gd name="T12" fmla="*/ 3 w 159"/>
                      <a:gd name="T13" fmla="*/ 10 h 792"/>
                      <a:gd name="T14" fmla="*/ 3 w 159"/>
                      <a:gd name="T15" fmla="*/ 11 h 792"/>
                      <a:gd name="T16" fmla="*/ 3 w 159"/>
                      <a:gd name="T17" fmla="*/ 13 h 792"/>
                      <a:gd name="T18" fmla="*/ 3 w 159"/>
                      <a:gd name="T19" fmla="*/ 14 h 792"/>
                      <a:gd name="T20" fmla="*/ 3 w 159"/>
                      <a:gd name="T21" fmla="*/ 16 h 792"/>
                      <a:gd name="T22" fmla="*/ 2 w 159"/>
                      <a:gd name="T23" fmla="*/ 17 h 792"/>
                      <a:gd name="T24" fmla="*/ 2 w 159"/>
                      <a:gd name="T25" fmla="*/ 18 h 792"/>
                      <a:gd name="T26" fmla="*/ 2 w 159"/>
                      <a:gd name="T27" fmla="*/ 19 h 792"/>
                      <a:gd name="T28" fmla="*/ 2 w 159"/>
                      <a:gd name="T29" fmla="*/ 21 h 792"/>
                      <a:gd name="T30" fmla="*/ 2 w 159"/>
                      <a:gd name="T31" fmla="*/ 22 h 792"/>
                      <a:gd name="T32" fmla="*/ 2 w 159"/>
                      <a:gd name="T33" fmla="*/ 23 h 792"/>
                      <a:gd name="T34" fmla="*/ 1 w 159"/>
                      <a:gd name="T35" fmla="*/ 24 h 792"/>
                      <a:gd name="T36" fmla="*/ 1 w 159"/>
                      <a:gd name="T37" fmla="*/ 25 h 792"/>
                      <a:gd name="T38" fmla="*/ 1 w 159"/>
                      <a:gd name="T39" fmla="*/ 26 h 792"/>
                      <a:gd name="T40" fmla="*/ 0 w 159"/>
                      <a:gd name="T41" fmla="*/ 27 h 792"/>
                      <a:gd name="T42" fmla="*/ 0 w 159"/>
                      <a:gd name="T43" fmla="*/ 28 h 792"/>
                      <a:gd name="T44" fmla="*/ 3 w 159"/>
                      <a:gd name="T45" fmla="*/ 29 h 792"/>
                      <a:gd name="T46" fmla="*/ 4 w 159"/>
                      <a:gd name="T47" fmla="*/ 28 h 792"/>
                      <a:gd name="T48" fmla="*/ 4 w 159"/>
                      <a:gd name="T49" fmla="*/ 26 h 792"/>
                      <a:gd name="T50" fmla="*/ 4 w 159"/>
                      <a:gd name="T51" fmla="*/ 25 h 792"/>
                      <a:gd name="T52" fmla="*/ 5 w 159"/>
                      <a:gd name="T53" fmla="*/ 24 h 792"/>
                      <a:gd name="T54" fmla="*/ 5 w 159"/>
                      <a:gd name="T55" fmla="*/ 23 h 792"/>
                      <a:gd name="T56" fmla="*/ 5 w 159"/>
                      <a:gd name="T57" fmla="*/ 22 h 792"/>
                      <a:gd name="T58" fmla="*/ 5 w 159"/>
                      <a:gd name="T59" fmla="*/ 20 h 792"/>
                      <a:gd name="T60" fmla="*/ 5 w 159"/>
                      <a:gd name="T61" fmla="*/ 19 h 792"/>
                      <a:gd name="T62" fmla="*/ 6 w 159"/>
                      <a:gd name="T63" fmla="*/ 18 h 792"/>
                      <a:gd name="T64" fmla="*/ 6 w 159"/>
                      <a:gd name="T65" fmla="*/ 16 h 792"/>
                      <a:gd name="T66" fmla="*/ 6 w 159"/>
                      <a:gd name="T67" fmla="*/ 15 h 792"/>
                      <a:gd name="T68" fmla="*/ 6 w 159"/>
                      <a:gd name="T69" fmla="*/ 14 h 792"/>
                      <a:gd name="T70" fmla="*/ 6 w 159"/>
                      <a:gd name="T71" fmla="*/ 12 h 792"/>
                      <a:gd name="T72" fmla="*/ 6 w 159"/>
                      <a:gd name="T73" fmla="*/ 11 h 792"/>
                      <a:gd name="T74" fmla="*/ 6 w 159"/>
                      <a:gd name="T75" fmla="*/ 9 h 792"/>
                      <a:gd name="T76" fmla="*/ 6 w 159"/>
                      <a:gd name="T77" fmla="*/ 8 h 792"/>
                      <a:gd name="T78" fmla="*/ 6 w 159"/>
                      <a:gd name="T79" fmla="*/ 6 h 792"/>
                      <a:gd name="T80" fmla="*/ 6 w 159"/>
                      <a:gd name="T81" fmla="*/ 4 h 792"/>
                      <a:gd name="T82" fmla="*/ 6 w 159"/>
                      <a:gd name="T83" fmla="*/ 3 h 792"/>
                      <a:gd name="T84" fmla="*/ 5 w 159"/>
                      <a:gd name="T85" fmla="*/ 1 h 792"/>
                      <a:gd name="T86" fmla="*/ 5 w 159"/>
                      <a:gd name="T87" fmla="*/ 0 h 792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159"/>
                      <a:gd name="T133" fmla="*/ 0 h 792"/>
                      <a:gd name="T134" fmla="*/ 159 w 159"/>
                      <a:gd name="T135" fmla="*/ 792 h 792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159" h="792">
                        <a:moveTo>
                          <a:pt x="144" y="0"/>
                        </a:moveTo>
                        <a:lnTo>
                          <a:pt x="58" y="8"/>
                        </a:lnTo>
                        <a:lnTo>
                          <a:pt x="60" y="23"/>
                        </a:lnTo>
                        <a:lnTo>
                          <a:pt x="60" y="38"/>
                        </a:lnTo>
                        <a:lnTo>
                          <a:pt x="63" y="52"/>
                        </a:lnTo>
                        <a:lnTo>
                          <a:pt x="64" y="67"/>
                        </a:lnTo>
                        <a:lnTo>
                          <a:pt x="65" y="81"/>
                        </a:lnTo>
                        <a:lnTo>
                          <a:pt x="65" y="95"/>
                        </a:lnTo>
                        <a:lnTo>
                          <a:pt x="66" y="109"/>
                        </a:lnTo>
                        <a:lnTo>
                          <a:pt x="67" y="124"/>
                        </a:lnTo>
                        <a:lnTo>
                          <a:pt x="68" y="137"/>
                        </a:lnTo>
                        <a:lnTo>
                          <a:pt x="70" y="151"/>
                        </a:lnTo>
                        <a:lnTo>
                          <a:pt x="70" y="165"/>
                        </a:lnTo>
                        <a:lnTo>
                          <a:pt x="71" y="179"/>
                        </a:lnTo>
                        <a:lnTo>
                          <a:pt x="71" y="192"/>
                        </a:lnTo>
                        <a:lnTo>
                          <a:pt x="72" y="205"/>
                        </a:lnTo>
                        <a:lnTo>
                          <a:pt x="72" y="219"/>
                        </a:lnTo>
                        <a:lnTo>
                          <a:pt x="73" y="233"/>
                        </a:lnTo>
                        <a:lnTo>
                          <a:pt x="73" y="246"/>
                        </a:lnTo>
                        <a:lnTo>
                          <a:pt x="73" y="258"/>
                        </a:lnTo>
                        <a:lnTo>
                          <a:pt x="73" y="271"/>
                        </a:lnTo>
                        <a:lnTo>
                          <a:pt x="73" y="284"/>
                        </a:lnTo>
                        <a:lnTo>
                          <a:pt x="73" y="297"/>
                        </a:lnTo>
                        <a:lnTo>
                          <a:pt x="73" y="310"/>
                        </a:lnTo>
                        <a:lnTo>
                          <a:pt x="73" y="322"/>
                        </a:lnTo>
                        <a:lnTo>
                          <a:pt x="73" y="335"/>
                        </a:lnTo>
                        <a:lnTo>
                          <a:pt x="72" y="347"/>
                        </a:lnTo>
                        <a:lnTo>
                          <a:pt x="72" y="360"/>
                        </a:lnTo>
                        <a:lnTo>
                          <a:pt x="71" y="372"/>
                        </a:lnTo>
                        <a:lnTo>
                          <a:pt x="71" y="385"/>
                        </a:lnTo>
                        <a:lnTo>
                          <a:pt x="70" y="395"/>
                        </a:lnTo>
                        <a:lnTo>
                          <a:pt x="70" y="407"/>
                        </a:lnTo>
                        <a:lnTo>
                          <a:pt x="68" y="420"/>
                        </a:lnTo>
                        <a:lnTo>
                          <a:pt x="68" y="432"/>
                        </a:lnTo>
                        <a:lnTo>
                          <a:pt x="67" y="443"/>
                        </a:lnTo>
                        <a:lnTo>
                          <a:pt x="66" y="455"/>
                        </a:lnTo>
                        <a:lnTo>
                          <a:pt x="65" y="467"/>
                        </a:lnTo>
                        <a:lnTo>
                          <a:pt x="64" y="479"/>
                        </a:lnTo>
                        <a:lnTo>
                          <a:pt x="63" y="488"/>
                        </a:lnTo>
                        <a:lnTo>
                          <a:pt x="61" y="500"/>
                        </a:lnTo>
                        <a:lnTo>
                          <a:pt x="60" y="512"/>
                        </a:lnTo>
                        <a:lnTo>
                          <a:pt x="58" y="522"/>
                        </a:lnTo>
                        <a:lnTo>
                          <a:pt x="57" y="533"/>
                        </a:lnTo>
                        <a:lnTo>
                          <a:pt x="54" y="544"/>
                        </a:lnTo>
                        <a:lnTo>
                          <a:pt x="53" y="554"/>
                        </a:lnTo>
                        <a:lnTo>
                          <a:pt x="52" y="565"/>
                        </a:lnTo>
                        <a:lnTo>
                          <a:pt x="49" y="576"/>
                        </a:lnTo>
                        <a:lnTo>
                          <a:pt x="47" y="587"/>
                        </a:lnTo>
                        <a:lnTo>
                          <a:pt x="46" y="597"/>
                        </a:lnTo>
                        <a:lnTo>
                          <a:pt x="45" y="608"/>
                        </a:lnTo>
                        <a:lnTo>
                          <a:pt x="42" y="617"/>
                        </a:lnTo>
                        <a:lnTo>
                          <a:pt x="40" y="628"/>
                        </a:lnTo>
                        <a:lnTo>
                          <a:pt x="38" y="638"/>
                        </a:lnTo>
                        <a:lnTo>
                          <a:pt x="34" y="648"/>
                        </a:lnTo>
                        <a:lnTo>
                          <a:pt x="32" y="658"/>
                        </a:lnTo>
                        <a:lnTo>
                          <a:pt x="29" y="667"/>
                        </a:lnTo>
                        <a:lnTo>
                          <a:pt x="27" y="677"/>
                        </a:lnTo>
                        <a:lnTo>
                          <a:pt x="25" y="686"/>
                        </a:lnTo>
                        <a:lnTo>
                          <a:pt x="21" y="696"/>
                        </a:lnTo>
                        <a:lnTo>
                          <a:pt x="19" y="706"/>
                        </a:lnTo>
                        <a:lnTo>
                          <a:pt x="15" y="715"/>
                        </a:lnTo>
                        <a:lnTo>
                          <a:pt x="11" y="724"/>
                        </a:lnTo>
                        <a:lnTo>
                          <a:pt x="9" y="734"/>
                        </a:lnTo>
                        <a:lnTo>
                          <a:pt x="6" y="743"/>
                        </a:lnTo>
                        <a:lnTo>
                          <a:pt x="2" y="752"/>
                        </a:lnTo>
                        <a:lnTo>
                          <a:pt x="0" y="762"/>
                        </a:lnTo>
                        <a:lnTo>
                          <a:pt x="80" y="792"/>
                        </a:lnTo>
                        <a:lnTo>
                          <a:pt x="83" y="782"/>
                        </a:lnTo>
                        <a:lnTo>
                          <a:pt x="86" y="773"/>
                        </a:lnTo>
                        <a:lnTo>
                          <a:pt x="90" y="763"/>
                        </a:lnTo>
                        <a:lnTo>
                          <a:pt x="93" y="754"/>
                        </a:lnTo>
                        <a:lnTo>
                          <a:pt x="96" y="743"/>
                        </a:lnTo>
                        <a:lnTo>
                          <a:pt x="99" y="734"/>
                        </a:lnTo>
                        <a:lnTo>
                          <a:pt x="103" y="723"/>
                        </a:lnTo>
                        <a:lnTo>
                          <a:pt x="105" y="714"/>
                        </a:lnTo>
                        <a:lnTo>
                          <a:pt x="108" y="703"/>
                        </a:lnTo>
                        <a:lnTo>
                          <a:pt x="111" y="692"/>
                        </a:lnTo>
                        <a:lnTo>
                          <a:pt x="115" y="682"/>
                        </a:lnTo>
                        <a:lnTo>
                          <a:pt x="117" y="671"/>
                        </a:lnTo>
                        <a:lnTo>
                          <a:pt x="119" y="661"/>
                        </a:lnTo>
                        <a:lnTo>
                          <a:pt x="122" y="651"/>
                        </a:lnTo>
                        <a:lnTo>
                          <a:pt x="124" y="640"/>
                        </a:lnTo>
                        <a:lnTo>
                          <a:pt x="128" y="629"/>
                        </a:lnTo>
                        <a:lnTo>
                          <a:pt x="129" y="617"/>
                        </a:lnTo>
                        <a:lnTo>
                          <a:pt x="131" y="607"/>
                        </a:lnTo>
                        <a:lnTo>
                          <a:pt x="134" y="595"/>
                        </a:lnTo>
                        <a:lnTo>
                          <a:pt x="136" y="584"/>
                        </a:lnTo>
                        <a:lnTo>
                          <a:pt x="137" y="572"/>
                        </a:lnTo>
                        <a:lnTo>
                          <a:pt x="138" y="562"/>
                        </a:lnTo>
                        <a:lnTo>
                          <a:pt x="141" y="550"/>
                        </a:lnTo>
                        <a:lnTo>
                          <a:pt x="143" y="539"/>
                        </a:lnTo>
                        <a:lnTo>
                          <a:pt x="144" y="526"/>
                        </a:lnTo>
                        <a:lnTo>
                          <a:pt x="146" y="515"/>
                        </a:lnTo>
                        <a:lnTo>
                          <a:pt x="147" y="503"/>
                        </a:lnTo>
                        <a:lnTo>
                          <a:pt x="149" y="492"/>
                        </a:lnTo>
                        <a:lnTo>
                          <a:pt x="150" y="480"/>
                        </a:lnTo>
                        <a:lnTo>
                          <a:pt x="151" y="468"/>
                        </a:lnTo>
                        <a:lnTo>
                          <a:pt x="153" y="456"/>
                        </a:lnTo>
                        <a:lnTo>
                          <a:pt x="154" y="443"/>
                        </a:lnTo>
                        <a:lnTo>
                          <a:pt x="154" y="430"/>
                        </a:lnTo>
                        <a:lnTo>
                          <a:pt x="156" y="418"/>
                        </a:lnTo>
                        <a:lnTo>
                          <a:pt x="156" y="405"/>
                        </a:lnTo>
                        <a:lnTo>
                          <a:pt x="156" y="393"/>
                        </a:lnTo>
                        <a:lnTo>
                          <a:pt x="157" y="380"/>
                        </a:lnTo>
                        <a:lnTo>
                          <a:pt x="157" y="367"/>
                        </a:lnTo>
                        <a:lnTo>
                          <a:pt x="159" y="354"/>
                        </a:lnTo>
                        <a:lnTo>
                          <a:pt x="159" y="342"/>
                        </a:lnTo>
                        <a:lnTo>
                          <a:pt x="159" y="328"/>
                        </a:lnTo>
                        <a:lnTo>
                          <a:pt x="159" y="315"/>
                        </a:lnTo>
                        <a:lnTo>
                          <a:pt x="159" y="302"/>
                        </a:lnTo>
                        <a:lnTo>
                          <a:pt x="159" y="289"/>
                        </a:lnTo>
                        <a:lnTo>
                          <a:pt x="159" y="274"/>
                        </a:lnTo>
                        <a:lnTo>
                          <a:pt x="159" y="260"/>
                        </a:lnTo>
                        <a:lnTo>
                          <a:pt x="159" y="248"/>
                        </a:lnTo>
                        <a:lnTo>
                          <a:pt x="159" y="234"/>
                        </a:lnTo>
                        <a:lnTo>
                          <a:pt x="159" y="220"/>
                        </a:lnTo>
                        <a:lnTo>
                          <a:pt x="159" y="205"/>
                        </a:lnTo>
                        <a:lnTo>
                          <a:pt x="157" y="191"/>
                        </a:lnTo>
                        <a:lnTo>
                          <a:pt x="157" y="177"/>
                        </a:lnTo>
                        <a:lnTo>
                          <a:pt x="156" y="163"/>
                        </a:lnTo>
                        <a:lnTo>
                          <a:pt x="156" y="148"/>
                        </a:lnTo>
                        <a:lnTo>
                          <a:pt x="154" y="134"/>
                        </a:lnTo>
                        <a:lnTo>
                          <a:pt x="154" y="120"/>
                        </a:lnTo>
                        <a:lnTo>
                          <a:pt x="153" y="105"/>
                        </a:lnTo>
                        <a:lnTo>
                          <a:pt x="151" y="90"/>
                        </a:lnTo>
                        <a:lnTo>
                          <a:pt x="151" y="76"/>
                        </a:lnTo>
                        <a:lnTo>
                          <a:pt x="149" y="61"/>
                        </a:lnTo>
                        <a:lnTo>
                          <a:pt x="148" y="45"/>
                        </a:lnTo>
                        <a:lnTo>
                          <a:pt x="147" y="30"/>
                        </a:lnTo>
                        <a:lnTo>
                          <a:pt x="146" y="16"/>
                        </a:lnTo>
                        <a:lnTo>
                          <a:pt x="144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25" name="Freeform 83"/>
                  <p:cNvSpPr>
                    <a:spLocks/>
                  </p:cNvSpPr>
                  <p:nvPr/>
                </p:nvSpPr>
                <p:spPr bwMode="auto">
                  <a:xfrm>
                    <a:off x="5345" y="1557"/>
                    <a:ext cx="318" cy="269"/>
                  </a:xfrm>
                  <a:custGeom>
                    <a:avLst/>
                    <a:gdLst>
                      <a:gd name="T0" fmla="*/ 31 w 954"/>
                      <a:gd name="T1" fmla="*/ 26 h 808"/>
                      <a:gd name="T2" fmla="*/ 26 w 954"/>
                      <a:gd name="T3" fmla="*/ 27 h 808"/>
                      <a:gd name="T4" fmla="*/ 22 w 954"/>
                      <a:gd name="T5" fmla="*/ 27 h 808"/>
                      <a:gd name="T6" fmla="*/ 18 w 954"/>
                      <a:gd name="T7" fmla="*/ 27 h 808"/>
                      <a:gd name="T8" fmla="*/ 14 w 954"/>
                      <a:gd name="T9" fmla="*/ 27 h 808"/>
                      <a:gd name="T10" fmla="*/ 11 w 954"/>
                      <a:gd name="T11" fmla="*/ 27 h 808"/>
                      <a:gd name="T12" fmla="*/ 8 w 954"/>
                      <a:gd name="T13" fmla="*/ 26 h 808"/>
                      <a:gd name="T14" fmla="*/ 6 w 954"/>
                      <a:gd name="T15" fmla="*/ 26 h 808"/>
                      <a:gd name="T16" fmla="*/ 4 w 954"/>
                      <a:gd name="T17" fmla="*/ 26 h 808"/>
                      <a:gd name="T18" fmla="*/ 4 w 954"/>
                      <a:gd name="T19" fmla="*/ 25 h 808"/>
                      <a:gd name="T20" fmla="*/ 4 w 954"/>
                      <a:gd name="T21" fmla="*/ 24 h 808"/>
                      <a:gd name="T22" fmla="*/ 3 w 954"/>
                      <a:gd name="T23" fmla="*/ 21 h 808"/>
                      <a:gd name="T24" fmla="*/ 3 w 954"/>
                      <a:gd name="T25" fmla="*/ 19 h 808"/>
                      <a:gd name="T26" fmla="*/ 3 w 954"/>
                      <a:gd name="T27" fmla="*/ 16 h 808"/>
                      <a:gd name="T28" fmla="*/ 3 w 954"/>
                      <a:gd name="T29" fmla="*/ 12 h 808"/>
                      <a:gd name="T30" fmla="*/ 3 w 954"/>
                      <a:gd name="T31" fmla="*/ 9 h 808"/>
                      <a:gd name="T32" fmla="*/ 3 w 954"/>
                      <a:gd name="T33" fmla="*/ 5 h 808"/>
                      <a:gd name="T34" fmla="*/ 3 w 954"/>
                      <a:gd name="T35" fmla="*/ 2 h 808"/>
                      <a:gd name="T36" fmla="*/ 3 w 954"/>
                      <a:gd name="T37" fmla="*/ 0 h 808"/>
                      <a:gd name="T38" fmla="*/ 2 w 954"/>
                      <a:gd name="T39" fmla="*/ 0 h 808"/>
                      <a:gd name="T40" fmla="*/ 1 w 954"/>
                      <a:gd name="T41" fmla="*/ 0 h 808"/>
                      <a:gd name="T42" fmla="*/ 0 w 954"/>
                      <a:gd name="T43" fmla="*/ 0 h 808"/>
                      <a:gd name="T44" fmla="*/ 0 w 954"/>
                      <a:gd name="T45" fmla="*/ 1 h 808"/>
                      <a:gd name="T46" fmla="*/ 0 w 954"/>
                      <a:gd name="T47" fmla="*/ 2 h 808"/>
                      <a:gd name="T48" fmla="*/ 0 w 954"/>
                      <a:gd name="T49" fmla="*/ 3 h 808"/>
                      <a:gd name="T50" fmla="*/ 0 w 954"/>
                      <a:gd name="T51" fmla="*/ 4 h 808"/>
                      <a:gd name="T52" fmla="*/ 0 w 954"/>
                      <a:gd name="T53" fmla="*/ 6 h 808"/>
                      <a:gd name="T54" fmla="*/ 0 w 954"/>
                      <a:gd name="T55" fmla="*/ 8 h 808"/>
                      <a:gd name="T56" fmla="*/ 0 w 954"/>
                      <a:gd name="T57" fmla="*/ 9 h 808"/>
                      <a:gd name="T58" fmla="*/ 0 w 954"/>
                      <a:gd name="T59" fmla="*/ 11 h 808"/>
                      <a:gd name="T60" fmla="*/ 0 w 954"/>
                      <a:gd name="T61" fmla="*/ 14 h 808"/>
                      <a:gd name="T62" fmla="*/ 0 w 954"/>
                      <a:gd name="T63" fmla="*/ 18 h 808"/>
                      <a:gd name="T64" fmla="*/ 0 w 954"/>
                      <a:gd name="T65" fmla="*/ 21 h 808"/>
                      <a:gd name="T66" fmla="*/ 0 w 954"/>
                      <a:gd name="T67" fmla="*/ 23 h 808"/>
                      <a:gd name="T68" fmla="*/ 1 w 954"/>
                      <a:gd name="T69" fmla="*/ 25 h 808"/>
                      <a:gd name="T70" fmla="*/ 1 w 954"/>
                      <a:gd name="T71" fmla="*/ 26 h 808"/>
                      <a:gd name="T72" fmla="*/ 1 w 954"/>
                      <a:gd name="T73" fmla="*/ 27 h 808"/>
                      <a:gd name="T74" fmla="*/ 1 w 954"/>
                      <a:gd name="T75" fmla="*/ 27 h 808"/>
                      <a:gd name="T76" fmla="*/ 2 w 954"/>
                      <a:gd name="T77" fmla="*/ 28 h 808"/>
                      <a:gd name="T78" fmla="*/ 3 w 954"/>
                      <a:gd name="T79" fmla="*/ 29 h 808"/>
                      <a:gd name="T80" fmla="*/ 4 w 954"/>
                      <a:gd name="T81" fmla="*/ 29 h 808"/>
                      <a:gd name="T82" fmla="*/ 6 w 954"/>
                      <a:gd name="T83" fmla="*/ 29 h 808"/>
                      <a:gd name="T84" fmla="*/ 8 w 954"/>
                      <a:gd name="T85" fmla="*/ 30 h 808"/>
                      <a:gd name="T86" fmla="*/ 11 w 954"/>
                      <a:gd name="T87" fmla="*/ 30 h 808"/>
                      <a:gd name="T88" fmla="*/ 14 w 954"/>
                      <a:gd name="T89" fmla="*/ 30 h 808"/>
                      <a:gd name="T90" fmla="*/ 19 w 954"/>
                      <a:gd name="T91" fmla="*/ 30 h 808"/>
                      <a:gd name="T92" fmla="*/ 22 w 954"/>
                      <a:gd name="T93" fmla="*/ 30 h 808"/>
                      <a:gd name="T94" fmla="*/ 24 w 954"/>
                      <a:gd name="T95" fmla="*/ 30 h 808"/>
                      <a:gd name="T96" fmla="*/ 26 w 954"/>
                      <a:gd name="T97" fmla="*/ 30 h 808"/>
                      <a:gd name="T98" fmla="*/ 29 w 954"/>
                      <a:gd name="T99" fmla="*/ 30 h 808"/>
                      <a:gd name="T100" fmla="*/ 31 w 954"/>
                      <a:gd name="T101" fmla="*/ 30 h 808"/>
                      <a:gd name="T102" fmla="*/ 32 w 954"/>
                      <a:gd name="T103" fmla="*/ 29 h 808"/>
                      <a:gd name="T104" fmla="*/ 34 w 954"/>
                      <a:gd name="T105" fmla="*/ 29 h 808"/>
                      <a:gd name="T106" fmla="*/ 35 w 954"/>
                      <a:gd name="T107" fmla="*/ 29 h 808"/>
                      <a:gd name="T108" fmla="*/ 35 w 954"/>
                      <a:gd name="T109" fmla="*/ 29 h 808"/>
                      <a:gd name="T110" fmla="*/ 35 w 954"/>
                      <a:gd name="T111" fmla="*/ 28 h 808"/>
                      <a:gd name="T112" fmla="*/ 35 w 954"/>
                      <a:gd name="T113" fmla="*/ 27 h 808"/>
                      <a:gd name="T114" fmla="*/ 35 w 954"/>
                      <a:gd name="T115" fmla="*/ 27 h 808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954"/>
                      <a:gd name="T175" fmla="*/ 0 h 808"/>
                      <a:gd name="T176" fmla="*/ 954 w 954"/>
                      <a:gd name="T177" fmla="*/ 808 h 808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954" h="808">
                        <a:moveTo>
                          <a:pt x="932" y="710"/>
                        </a:moveTo>
                        <a:lnTo>
                          <a:pt x="916" y="711"/>
                        </a:lnTo>
                        <a:lnTo>
                          <a:pt x="899" y="711"/>
                        </a:lnTo>
                        <a:lnTo>
                          <a:pt x="882" y="712"/>
                        </a:lnTo>
                        <a:lnTo>
                          <a:pt x="865" y="712"/>
                        </a:lnTo>
                        <a:lnTo>
                          <a:pt x="849" y="713"/>
                        </a:lnTo>
                        <a:lnTo>
                          <a:pt x="832" y="714"/>
                        </a:lnTo>
                        <a:lnTo>
                          <a:pt x="814" y="714"/>
                        </a:lnTo>
                        <a:lnTo>
                          <a:pt x="799" y="716"/>
                        </a:lnTo>
                        <a:lnTo>
                          <a:pt x="782" y="716"/>
                        </a:lnTo>
                        <a:lnTo>
                          <a:pt x="764" y="717"/>
                        </a:lnTo>
                        <a:lnTo>
                          <a:pt x="748" y="717"/>
                        </a:lnTo>
                        <a:lnTo>
                          <a:pt x="731" y="717"/>
                        </a:lnTo>
                        <a:lnTo>
                          <a:pt x="715" y="717"/>
                        </a:lnTo>
                        <a:lnTo>
                          <a:pt x="698" y="718"/>
                        </a:lnTo>
                        <a:lnTo>
                          <a:pt x="681" y="718"/>
                        </a:lnTo>
                        <a:lnTo>
                          <a:pt x="666" y="719"/>
                        </a:lnTo>
                        <a:lnTo>
                          <a:pt x="648" y="719"/>
                        </a:lnTo>
                        <a:lnTo>
                          <a:pt x="633" y="720"/>
                        </a:lnTo>
                        <a:lnTo>
                          <a:pt x="615" y="720"/>
                        </a:lnTo>
                        <a:lnTo>
                          <a:pt x="600" y="720"/>
                        </a:lnTo>
                        <a:lnTo>
                          <a:pt x="583" y="720"/>
                        </a:lnTo>
                        <a:lnTo>
                          <a:pt x="566" y="720"/>
                        </a:lnTo>
                        <a:lnTo>
                          <a:pt x="552" y="720"/>
                        </a:lnTo>
                        <a:lnTo>
                          <a:pt x="535" y="721"/>
                        </a:lnTo>
                        <a:lnTo>
                          <a:pt x="520" y="721"/>
                        </a:lnTo>
                        <a:lnTo>
                          <a:pt x="503" y="721"/>
                        </a:lnTo>
                        <a:lnTo>
                          <a:pt x="488" y="721"/>
                        </a:lnTo>
                        <a:lnTo>
                          <a:pt x="474" y="721"/>
                        </a:lnTo>
                        <a:lnTo>
                          <a:pt x="458" y="721"/>
                        </a:lnTo>
                        <a:lnTo>
                          <a:pt x="444" y="721"/>
                        </a:lnTo>
                        <a:lnTo>
                          <a:pt x="430" y="721"/>
                        </a:lnTo>
                        <a:lnTo>
                          <a:pt x="414" y="721"/>
                        </a:lnTo>
                        <a:lnTo>
                          <a:pt x="400" y="721"/>
                        </a:lnTo>
                        <a:lnTo>
                          <a:pt x="387" y="720"/>
                        </a:lnTo>
                        <a:lnTo>
                          <a:pt x="372" y="720"/>
                        </a:lnTo>
                        <a:lnTo>
                          <a:pt x="359" y="720"/>
                        </a:lnTo>
                        <a:lnTo>
                          <a:pt x="346" y="720"/>
                        </a:lnTo>
                        <a:lnTo>
                          <a:pt x="333" y="719"/>
                        </a:lnTo>
                        <a:lnTo>
                          <a:pt x="320" y="719"/>
                        </a:lnTo>
                        <a:lnTo>
                          <a:pt x="308" y="719"/>
                        </a:lnTo>
                        <a:lnTo>
                          <a:pt x="295" y="718"/>
                        </a:lnTo>
                        <a:lnTo>
                          <a:pt x="283" y="717"/>
                        </a:lnTo>
                        <a:lnTo>
                          <a:pt x="271" y="717"/>
                        </a:lnTo>
                        <a:lnTo>
                          <a:pt x="260" y="717"/>
                        </a:lnTo>
                        <a:lnTo>
                          <a:pt x="248" y="716"/>
                        </a:lnTo>
                        <a:lnTo>
                          <a:pt x="238" y="714"/>
                        </a:lnTo>
                        <a:lnTo>
                          <a:pt x="228" y="714"/>
                        </a:lnTo>
                        <a:lnTo>
                          <a:pt x="219" y="714"/>
                        </a:lnTo>
                        <a:lnTo>
                          <a:pt x="208" y="713"/>
                        </a:lnTo>
                        <a:lnTo>
                          <a:pt x="200" y="712"/>
                        </a:lnTo>
                        <a:lnTo>
                          <a:pt x="190" y="711"/>
                        </a:lnTo>
                        <a:lnTo>
                          <a:pt x="182" y="711"/>
                        </a:lnTo>
                        <a:lnTo>
                          <a:pt x="174" y="710"/>
                        </a:lnTo>
                        <a:lnTo>
                          <a:pt x="166" y="708"/>
                        </a:lnTo>
                        <a:lnTo>
                          <a:pt x="159" y="707"/>
                        </a:lnTo>
                        <a:lnTo>
                          <a:pt x="152" y="707"/>
                        </a:lnTo>
                        <a:lnTo>
                          <a:pt x="145" y="705"/>
                        </a:lnTo>
                        <a:lnTo>
                          <a:pt x="139" y="705"/>
                        </a:lnTo>
                        <a:lnTo>
                          <a:pt x="134" y="702"/>
                        </a:lnTo>
                        <a:lnTo>
                          <a:pt x="128" y="702"/>
                        </a:lnTo>
                        <a:lnTo>
                          <a:pt x="125" y="700"/>
                        </a:lnTo>
                        <a:lnTo>
                          <a:pt x="120" y="699"/>
                        </a:lnTo>
                        <a:lnTo>
                          <a:pt x="117" y="698"/>
                        </a:lnTo>
                        <a:lnTo>
                          <a:pt x="114" y="697"/>
                        </a:lnTo>
                        <a:lnTo>
                          <a:pt x="113" y="693"/>
                        </a:lnTo>
                        <a:lnTo>
                          <a:pt x="111" y="689"/>
                        </a:lnTo>
                        <a:lnTo>
                          <a:pt x="110" y="687"/>
                        </a:lnTo>
                        <a:lnTo>
                          <a:pt x="108" y="682"/>
                        </a:lnTo>
                        <a:lnTo>
                          <a:pt x="107" y="678"/>
                        </a:lnTo>
                        <a:lnTo>
                          <a:pt x="106" y="674"/>
                        </a:lnTo>
                        <a:lnTo>
                          <a:pt x="105" y="668"/>
                        </a:lnTo>
                        <a:lnTo>
                          <a:pt x="104" y="663"/>
                        </a:lnTo>
                        <a:lnTo>
                          <a:pt x="102" y="656"/>
                        </a:lnTo>
                        <a:lnTo>
                          <a:pt x="101" y="650"/>
                        </a:lnTo>
                        <a:lnTo>
                          <a:pt x="101" y="644"/>
                        </a:lnTo>
                        <a:lnTo>
                          <a:pt x="100" y="636"/>
                        </a:lnTo>
                        <a:lnTo>
                          <a:pt x="99" y="629"/>
                        </a:lnTo>
                        <a:lnTo>
                          <a:pt x="99" y="622"/>
                        </a:lnTo>
                        <a:lnTo>
                          <a:pt x="98" y="613"/>
                        </a:lnTo>
                        <a:lnTo>
                          <a:pt x="96" y="606"/>
                        </a:lnTo>
                        <a:lnTo>
                          <a:pt x="95" y="597"/>
                        </a:lnTo>
                        <a:lnTo>
                          <a:pt x="95" y="589"/>
                        </a:lnTo>
                        <a:lnTo>
                          <a:pt x="94" y="578"/>
                        </a:lnTo>
                        <a:lnTo>
                          <a:pt x="93" y="570"/>
                        </a:lnTo>
                        <a:lnTo>
                          <a:pt x="93" y="559"/>
                        </a:lnTo>
                        <a:lnTo>
                          <a:pt x="92" y="549"/>
                        </a:lnTo>
                        <a:lnTo>
                          <a:pt x="91" y="540"/>
                        </a:lnTo>
                        <a:lnTo>
                          <a:pt x="91" y="529"/>
                        </a:lnTo>
                        <a:lnTo>
                          <a:pt x="91" y="517"/>
                        </a:lnTo>
                        <a:lnTo>
                          <a:pt x="89" y="507"/>
                        </a:lnTo>
                        <a:lnTo>
                          <a:pt x="89" y="496"/>
                        </a:lnTo>
                        <a:lnTo>
                          <a:pt x="89" y="484"/>
                        </a:lnTo>
                        <a:lnTo>
                          <a:pt x="88" y="473"/>
                        </a:lnTo>
                        <a:lnTo>
                          <a:pt x="88" y="462"/>
                        </a:lnTo>
                        <a:lnTo>
                          <a:pt x="88" y="450"/>
                        </a:lnTo>
                        <a:lnTo>
                          <a:pt x="88" y="438"/>
                        </a:lnTo>
                        <a:lnTo>
                          <a:pt x="87" y="425"/>
                        </a:lnTo>
                        <a:lnTo>
                          <a:pt x="87" y="413"/>
                        </a:lnTo>
                        <a:lnTo>
                          <a:pt x="86" y="400"/>
                        </a:lnTo>
                        <a:lnTo>
                          <a:pt x="86" y="388"/>
                        </a:lnTo>
                        <a:lnTo>
                          <a:pt x="86" y="374"/>
                        </a:lnTo>
                        <a:lnTo>
                          <a:pt x="86" y="361"/>
                        </a:lnTo>
                        <a:lnTo>
                          <a:pt x="86" y="348"/>
                        </a:lnTo>
                        <a:lnTo>
                          <a:pt x="86" y="334"/>
                        </a:lnTo>
                        <a:lnTo>
                          <a:pt x="85" y="320"/>
                        </a:lnTo>
                        <a:lnTo>
                          <a:pt x="85" y="307"/>
                        </a:lnTo>
                        <a:lnTo>
                          <a:pt x="85" y="294"/>
                        </a:lnTo>
                        <a:lnTo>
                          <a:pt x="85" y="280"/>
                        </a:lnTo>
                        <a:lnTo>
                          <a:pt x="85" y="267"/>
                        </a:lnTo>
                        <a:lnTo>
                          <a:pt x="85" y="253"/>
                        </a:lnTo>
                        <a:lnTo>
                          <a:pt x="85" y="238"/>
                        </a:lnTo>
                        <a:lnTo>
                          <a:pt x="86" y="226"/>
                        </a:lnTo>
                        <a:lnTo>
                          <a:pt x="86" y="211"/>
                        </a:lnTo>
                        <a:lnTo>
                          <a:pt x="86" y="198"/>
                        </a:lnTo>
                        <a:lnTo>
                          <a:pt x="86" y="184"/>
                        </a:lnTo>
                        <a:lnTo>
                          <a:pt x="86" y="169"/>
                        </a:lnTo>
                        <a:lnTo>
                          <a:pt x="86" y="155"/>
                        </a:lnTo>
                        <a:lnTo>
                          <a:pt x="86" y="141"/>
                        </a:lnTo>
                        <a:lnTo>
                          <a:pt x="86" y="127"/>
                        </a:lnTo>
                        <a:lnTo>
                          <a:pt x="87" y="114"/>
                        </a:lnTo>
                        <a:lnTo>
                          <a:pt x="87" y="99"/>
                        </a:lnTo>
                        <a:lnTo>
                          <a:pt x="87" y="85"/>
                        </a:lnTo>
                        <a:lnTo>
                          <a:pt x="87" y="71"/>
                        </a:lnTo>
                        <a:lnTo>
                          <a:pt x="88" y="58"/>
                        </a:lnTo>
                        <a:lnTo>
                          <a:pt x="88" y="44"/>
                        </a:lnTo>
                        <a:lnTo>
                          <a:pt x="88" y="31"/>
                        </a:lnTo>
                        <a:lnTo>
                          <a:pt x="89" y="18"/>
                        </a:lnTo>
                        <a:lnTo>
                          <a:pt x="91" y="4"/>
                        </a:lnTo>
                        <a:lnTo>
                          <a:pt x="88" y="2"/>
                        </a:lnTo>
                        <a:lnTo>
                          <a:pt x="86" y="1"/>
                        </a:lnTo>
                        <a:lnTo>
                          <a:pt x="83" y="1"/>
                        </a:lnTo>
                        <a:lnTo>
                          <a:pt x="81" y="1"/>
                        </a:lnTo>
                        <a:lnTo>
                          <a:pt x="79" y="1"/>
                        </a:lnTo>
                        <a:lnTo>
                          <a:pt x="76" y="1"/>
                        </a:lnTo>
                        <a:lnTo>
                          <a:pt x="73" y="0"/>
                        </a:lnTo>
                        <a:lnTo>
                          <a:pt x="69" y="0"/>
                        </a:lnTo>
                        <a:lnTo>
                          <a:pt x="66" y="0"/>
                        </a:lnTo>
                        <a:lnTo>
                          <a:pt x="63" y="0"/>
                        </a:lnTo>
                        <a:lnTo>
                          <a:pt x="58" y="0"/>
                        </a:lnTo>
                        <a:lnTo>
                          <a:pt x="55" y="1"/>
                        </a:lnTo>
                        <a:lnTo>
                          <a:pt x="50" y="1"/>
                        </a:lnTo>
                        <a:lnTo>
                          <a:pt x="48" y="1"/>
                        </a:lnTo>
                        <a:lnTo>
                          <a:pt x="43" y="1"/>
                        </a:lnTo>
                        <a:lnTo>
                          <a:pt x="38" y="1"/>
                        </a:lnTo>
                        <a:lnTo>
                          <a:pt x="35" y="2"/>
                        </a:lnTo>
                        <a:lnTo>
                          <a:pt x="30" y="2"/>
                        </a:lnTo>
                        <a:lnTo>
                          <a:pt x="28" y="2"/>
                        </a:lnTo>
                        <a:lnTo>
                          <a:pt x="24" y="3"/>
                        </a:lnTo>
                        <a:lnTo>
                          <a:pt x="21" y="3"/>
                        </a:lnTo>
                        <a:lnTo>
                          <a:pt x="17" y="4"/>
                        </a:lnTo>
                        <a:lnTo>
                          <a:pt x="15" y="4"/>
                        </a:lnTo>
                        <a:lnTo>
                          <a:pt x="12" y="6"/>
                        </a:lnTo>
                        <a:lnTo>
                          <a:pt x="9" y="6"/>
                        </a:lnTo>
                        <a:lnTo>
                          <a:pt x="7" y="6"/>
                        </a:lnTo>
                        <a:lnTo>
                          <a:pt x="5" y="7"/>
                        </a:lnTo>
                        <a:lnTo>
                          <a:pt x="4" y="8"/>
                        </a:lnTo>
                        <a:lnTo>
                          <a:pt x="4" y="10"/>
                        </a:lnTo>
                        <a:lnTo>
                          <a:pt x="4" y="13"/>
                        </a:lnTo>
                        <a:lnTo>
                          <a:pt x="4" y="16"/>
                        </a:lnTo>
                        <a:lnTo>
                          <a:pt x="3" y="20"/>
                        </a:lnTo>
                        <a:lnTo>
                          <a:pt x="3" y="26"/>
                        </a:lnTo>
                        <a:lnTo>
                          <a:pt x="3" y="28"/>
                        </a:lnTo>
                        <a:lnTo>
                          <a:pt x="3" y="31"/>
                        </a:lnTo>
                        <a:lnTo>
                          <a:pt x="3" y="34"/>
                        </a:lnTo>
                        <a:lnTo>
                          <a:pt x="3" y="39"/>
                        </a:lnTo>
                        <a:lnTo>
                          <a:pt x="3" y="41"/>
                        </a:lnTo>
                        <a:lnTo>
                          <a:pt x="3" y="46"/>
                        </a:lnTo>
                        <a:lnTo>
                          <a:pt x="3" y="50"/>
                        </a:lnTo>
                        <a:lnTo>
                          <a:pt x="3" y="53"/>
                        </a:lnTo>
                        <a:lnTo>
                          <a:pt x="3" y="58"/>
                        </a:lnTo>
                        <a:lnTo>
                          <a:pt x="3" y="61"/>
                        </a:lnTo>
                        <a:lnTo>
                          <a:pt x="3" y="66"/>
                        </a:lnTo>
                        <a:lnTo>
                          <a:pt x="3" y="72"/>
                        </a:lnTo>
                        <a:lnTo>
                          <a:pt x="2" y="77"/>
                        </a:lnTo>
                        <a:lnTo>
                          <a:pt x="2" y="82"/>
                        </a:lnTo>
                        <a:lnTo>
                          <a:pt x="2" y="86"/>
                        </a:lnTo>
                        <a:lnTo>
                          <a:pt x="2" y="92"/>
                        </a:lnTo>
                        <a:lnTo>
                          <a:pt x="2" y="98"/>
                        </a:lnTo>
                        <a:lnTo>
                          <a:pt x="2" y="104"/>
                        </a:lnTo>
                        <a:lnTo>
                          <a:pt x="2" y="110"/>
                        </a:lnTo>
                        <a:lnTo>
                          <a:pt x="2" y="117"/>
                        </a:lnTo>
                        <a:lnTo>
                          <a:pt x="0" y="122"/>
                        </a:lnTo>
                        <a:lnTo>
                          <a:pt x="0" y="128"/>
                        </a:lnTo>
                        <a:lnTo>
                          <a:pt x="0" y="134"/>
                        </a:lnTo>
                        <a:lnTo>
                          <a:pt x="0" y="141"/>
                        </a:lnTo>
                        <a:lnTo>
                          <a:pt x="0" y="147"/>
                        </a:lnTo>
                        <a:lnTo>
                          <a:pt x="0" y="154"/>
                        </a:lnTo>
                        <a:lnTo>
                          <a:pt x="0" y="160"/>
                        </a:lnTo>
                        <a:lnTo>
                          <a:pt x="0" y="167"/>
                        </a:lnTo>
                        <a:lnTo>
                          <a:pt x="0" y="174"/>
                        </a:lnTo>
                        <a:lnTo>
                          <a:pt x="0" y="181"/>
                        </a:lnTo>
                        <a:lnTo>
                          <a:pt x="0" y="188"/>
                        </a:lnTo>
                        <a:lnTo>
                          <a:pt x="0" y="196"/>
                        </a:lnTo>
                        <a:lnTo>
                          <a:pt x="0" y="203"/>
                        </a:lnTo>
                        <a:lnTo>
                          <a:pt x="0" y="210"/>
                        </a:lnTo>
                        <a:lnTo>
                          <a:pt x="0" y="218"/>
                        </a:lnTo>
                        <a:lnTo>
                          <a:pt x="0" y="225"/>
                        </a:lnTo>
                        <a:lnTo>
                          <a:pt x="0" y="232"/>
                        </a:lnTo>
                        <a:lnTo>
                          <a:pt x="0" y="240"/>
                        </a:lnTo>
                        <a:lnTo>
                          <a:pt x="0" y="247"/>
                        </a:lnTo>
                        <a:lnTo>
                          <a:pt x="0" y="255"/>
                        </a:lnTo>
                        <a:lnTo>
                          <a:pt x="0" y="262"/>
                        </a:lnTo>
                        <a:lnTo>
                          <a:pt x="0" y="269"/>
                        </a:lnTo>
                        <a:lnTo>
                          <a:pt x="0" y="278"/>
                        </a:lnTo>
                        <a:lnTo>
                          <a:pt x="0" y="286"/>
                        </a:lnTo>
                        <a:lnTo>
                          <a:pt x="0" y="293"/>
                        </a:lnTo>
                        <a:lnTo>
                          <a:pt x="0" y="301"/>
                        </a:lnTo>
                        <a:lnTo>
                          <a:pt x="0" y="308"/>
                        </a:lnTo>
                        <a:lnTo>
                          <a:pt x="0" y="317"/>
                        </a:lnTo>
                        <a:lnTo>
                          <a:pt x="0" y="325"/>
                        </a:lnTo>
                        <a:lnTo>
                          <a:pt x="0" y="332"/>
                        </a:lnTo>
                        <a:lnTo>
                          <a:pt x="0" y="340"/>
                        </a:lnTo>
                        <a:lnTo>
                          <a:pt x="0" y="349"/>
                        </a:lnTo>
                        <a:lnTo>
                          <a:pt x="0" y="364"/>
                        </a:lnTo>
                        <a:lnTo>
                          <a:pt x="0" y="381"/>
                        </a:lnTo>
                        <a:lnTo>
                          <a:pt x="0" y="395"/>
                        </a:lnTo>
                        <a:lnTo>
                          <a:pt x="0" y="410"/>
                        </a:lnTo>
                        <a:lnTo>
                          <a:pt x="0" y="424"/>
                        </a:lnTo>
                        <a:lnTo>
                          <a:pt x="2" y="439"/>
                        </a:lnTo>
                        <a:lnTo>
                          <a:pt x="2" y="452"/>
                        </a:lnTo>
                        <a:lnTo>
                          <a:pt x="3" y="465"/>
                        </a:lnTo>
                        <a:lnTo>
                          <a:pt x="3" y="478"/>
                        </a:lnTo>
                        <a:lnTo>
                          <a:pt x="3" y="490"/>
                        </a:lnTo>
                        <a:lnTo>
                          <a:pt x="3" y="502"/>
                        </a:lnTo>
                        <a:lnTo>
                          <a:pt x="4" y="514"/>
                        </a:lnTo>
                        <a:lnTo>
                          <a:pt x="4" y="524"/>
                        </a:lnTo>
                        <a:lnTo>
                          <a:pt x="5" y="535"/>
                        </a:lnTo>
                        <a:lnTo>
                          <a:pt x="5" y="546"/>
                        </a:lnTo>
                        <a:lnTo>
                          <a:pt x="6" y="556"/>
                        </a:lnTo>
                        <a:lnTo>
                          <a:pt x="6" y="565"/>
                        </a:lnTo>
                        <a:lnTo>
                          <a:pt x="7" y="575"/>
                        </a:lnTo>
                        <a:lnTo>
                          <a:pt x="7" y="584"/>
                        </a:lnTo>
                        <a:lnTo>
                          <a:pt x="9" y="593"/>
                        </a:lnTo>
                        <a:lnTo>
                          <a:pt x="10" y="600"/>
                        </a:lnTo>
                        <a:lnTo>
                          <a:pt x="10" y="609"/>
                        </a:lnTo>
                        <a:lnTo>
                          <a:pt x="11" y="617"/>
                        </a:lnTo>
                        <a:lnTo>
                          <a:pt x="12" y="625"/>
                        </a:lnTo>
                        <a:lnTo>
                          <a:pt x="12" y="631"/>
                        </a:lnTo>
                        <a:lnTo>
                          <a:pt x="13" y="638"/>
                        </a:lnTo>
                        <a:lnTo>
                          <a:pt x="15" y="646"/>
                        </a:lnTo>
                        <a:lnTo>
                          <a:pt x="15" y="651"/>
                        </a:lnTo>
                        <a:lnTo>
                          <a:pt x="16" y="657"/>
                        </a:lnTo>
                        <a:lnTo>
                          <a:pt x="17" y="663"/>
                        </a:lnTo>
                        <a:lnTo>
                          <a:pt x="17" y="669"/>
                        </a:lnTo>
                        <a:lnTo>
                          <a:pt x="19" y="674"/>
                        </a:lnTo>
                        <a:lnTo>
                          <a:pt x="21" y="679"/>
                        </a:lnTo>
                        <a:lnTo>
                          <a:pt x="21" y="685"/>
                        </a:lnTo>
                        <a:lnTo>
                          <a:pt x="22" y="689"/>
                        </a:lnTo>
                        <a:lnTo>
                          <a:pt x="23" y="693"/>
                        </a:lnTo>
                        <a:lnTo>
                          <a:pt x="23" y="697"/>
                        </a:lnTo>
                        <a:lnTo>
                          <a:pt x="25" y="701"/>
                        </a:lnTo>
                        <a:lnTo>
                          <a:pt x="25" y="705"/>
                        </a:lnTo>
                        <a:lnTo>
                          <a:pt x="26" y="708"/>
                        </a:lnTo>
                        <a:lnTo>
                          <a:pt x="28" y="712"/>
                        </a:lnTo>
                        <a:lnTo>
                          <a:pt x="28" y="714"/>
                        </a:lnTo>
                        <a:lnTo>
                          <a:pt x="29" y="718"/>
                        </a:lnTo>
                        <a:lnTo>
                          <a:pt x="30" y="720"/>
                        </a:lnTo>
                        <a:lnTo>
                          <a:pt x="30" y="723"/>
                        </a:lnTo>
                        <a:lnTo>
                          <a:pt x="32" y="726"/>
                        </a:lnTo>
                        <a:lnTo>
                          <a:pt x="32" y="729"/>
                        </a:lnTo>
                        <a:lnTo>
                          <a:pt x="34" y="731"/>
                        </a:lnTo>
                        <a:lnTo>
                          <a:pt x="35" y="735"/>
                        </a:lnTo>
                        <a:lnTo>
                          <a:pt x="37" y="738"/>
                        </a:lnTo>
                        <a:lnTo>
                          <a:pt x="38" y="740"/>
                        </a:lnTo>
                        <a:lnTo>
                          <a:pt x="41" y="744"/>
                        </a:lnTo>
                        <a:lnTo>
                          <a:pt x="43" y="749"/>
                        </a:lnTo>
                        <a:lnTo>
                          <a:pt x="48" y="752"/>
                        </a:lnTo>
                        <a:lnTo>
                          <a:pt x="50" y="757"/>
                        </a:lnTo>
                        <a:lnTo>
                          <a:pt x="55" y="762"/>
                        </a:lnTo>
                        <a:lnTo>
                          <a:pt x="56" y="763"/>
                        </a:lnTo>
                        <a:lnTo>
                          <a:pt x="61" y="765"/>
                        </a:lnTo>
                        <a:lnTo>
                          <a:pt x="63" y="768"/>
                        </a:lnTo>
                        <a:lnTo>
                          <a:pt x="68" y="771"/>
                        </a:lnTo>
                        <a:lnTo>
                          <a:pt x="70" y="773"/>
                        </a:lnTo>
                        <a:lnTo>
                          <a:pt x="73" y="774"/>
                        </a:lnTo>
                        <a:lnTo>
                          <a:pt x="75" y="775"/>
                        </a:lnTo>
                        <a:lnTo>
                          <a:pt x="79" y="775"/>
                        </a:lnTo>
                        <a:lnTo>
                          <a:pt x="81" y="777"/>
                        </a:lnTo>
                        <a:lnTo>
                          <a:pt x="85" y="778"/>
                        </a:lnTo>
                        <a:lnTo>
                          <a:pt x="88" y="780"/>
                        </a:lnTo>
                        <a:lnTo>
                          <a:pt x="92" y="781"/>
                        </a:lnTo>
                        <a:lnTo>
                          <a:pt x="96" y="782"/>
                        </a:lnTo>
                        <a:lnTo>
                          <a:pt x="100" y="783"/>
                        </a:lnTo>
                        <a:lnTo>
                          <a:pt x="105" y="784"/>
                        </a:lnTo>
                        <a:lnTo>
                          <a:pt x="110" y="786"/>
                        </a:lnTo>
                        <a:lnTo>
                          <a:pt x="114" y="786"/>
                        </a:lnTo>
                        <a:lnTo>
                          <a:pt x="119" y="788"/>
                        </a:lnTo>
                        <a:lnTo>
                          <a:pt x="125" y="788"/>
                        </a:lnTo>
                        <a:lnTo>
                          <a:pt x="131" y="790"/>
                        </a:lnTo>
                        <a:lnTo>
                          <a:pt x="137" y="790"/>
                        </a:lnTo>
                        <a:lnTo>
                          <a:pt x="144" y="793"/>
                        </a:lnTo>
                        <a:lnTo>
                          <a:pt x="150" y="793"/>
                        </a:lnTo>
                        <a:lnTo>
                          <a:pt x="157" y="794"/>
                        </a:lnTo>
                        <a:lnTo>
                          <a:pt x="164" y="795"/>
                        </a:lnTo>
                        <a:lnTo>
                          <a:pt x="172" y="796"/>
                        </a:lnTo>
                        <a:lnTo>
                          <a:pt x="181" y="796"/>
                        </a:lnTo>
                        <a:lnTo>
                          <a:pt x="190" y="799"/>
                        </a:lnTo>
                        <a:lnTo>
                          <a:pt x="198" y="799"/>
                        </a:lnTo>
                        <a:lnTo>
                          <a:pt x="208" y="800"/>
                        </a:lnTo>
                        <a:lnTo>
                          <a:pt x="217" y="800"/>
                        </a:lnTo>
                        <a:lnTo>
                          <a:pt x="228" y="801"/>
                        </a:lnTo>
                        <a:lnTo>
                          <a:pt x="238" y="801"/>
                        </a:lnTo>
                        <a:lnTo>
                          <a:pt x="250" y="802"/>
                        </a:lnTo>
                        <a:lnTo>
                          <a:pt x="260" y="803"/>
                        </a:lnTo>
                        <a:lnTo>
                          <a:pt x="273" y="803"/>
                        </a:lnTo>
                        <a:lnTo>
                          <a:pt x="284" y="803"/>
                        </a:lnTo>
                        <a:lnTo>
                          <a:pt x="297" y="805"/>
                        </a:lnTo>
                        <a:lnTo>
                          <a:pt x="310" y="806"/>
                        </a:lnTo>
                        <a:lnTo>
                          <a:pt x="324" y="806"/>
                        </a:lnTo>
                        <a:lnTo>
                          <a:pt x="339" y="806"/>
                        </a:lnTo>
                        <a:lnTo>
                          <a:pt x="352" y="806"/>
                        </a:lnTo>
                        <a:lnTo>
                          <a:pt x="367" y="807"/>
                        </a:lnTo>
                        <a:lnTo>
                          <a:pt x="384" y="808"/>
                        </a:lnTo>
                        <a:lnTo>
                          <a:pt x="399" y="808"/>
                        </a:lnTo>
                        <a:lnTo>
                          <a:pt x="416" y="808"/>
                        </a:lnTo>
                        <a:lnTo>
                          <a:pt x="432" y="808"/>
                        </a:lnTo>
                        <a:lnTo>
                          <a:pt x="451" y="808"/>
                        </a:lnTo>
                        <a:lnTo>
                          <a:pt x="470" y="808"/>
                        </a:lnTo>
                        <a:lnTo>
                          <a:pt x="488" y="808"/>
                        </a:lnTo>
                        <a:lnTo>
                          <a:pt x="508" y="808"/>
                        </a:lnTo>
                        <a:lnTo>
                          <a:pt x="528" y="808"/>
                        </a:lnTo>
                        <a:lnTo>
                          <a:pt x="538" y="808"/>
                        </a:lnTo>
                        <a:lnTo>
                          <a:pt x="546" y="808"/>
                        </a:lnTo>
                        <a:lnTo>
                          <a:pt x="557" y="807"/>
                        </a:lnTo>
                        <a:lnTo>
                          <a:pt x="566" y="807"/>
                        </a:lnTo>
                        <a:lnTo>
                          <a:pt x="575" y="806"/>
                        </a:lnTo>
                        <a:lnTo>
                          <a:pt x="585" y="806"/>
                        </a:lnTo>
                        <a:lnTo>
                          <a:pt x="595" y="806"/>
                        </a:lnTo>
                        <a:lnTo>
                          <a:pt x="604" y="806"/>
                        </a:lnTo>
                        <a:lnTo>
                          <a:pt x="614" y="806"/>
                        </a:lnTo>
                        <a:lnTo>
                          <a:pt x="622" y="806"/>
                        </a:lnTo>
                        <a:lnTo>
                          <a:pt x="632" y="806"/>
                        </a:lnTo>
                        <a:lnTo>
                          <a:pt x="641" y="806"/>
                        </a:lnTo>
                        <a:lnTo>
                          <a:pt x="651" y="806"/>
                        </a:lnTo>
                        <a:lnTo>
                          <a:pt x="660" y="806"/>
                        </a:lnTo>
                        <a:lnTo>
                          <a:pt x="668" y="806"/>
                        </a:lnTo>
                        <a:lnTo>
                          <a:pt x="678" y="806"/>
                        </a:lnTo>
                        <a:lnTo>
                          <a:pt x="686" y="805"/>
                        </a:lnTo>
                        <a:lnTo>
                          <a:pt x="696" y="803"/>
                        </a:lnTo>
                        <a:lnTo>
                          <a:pt x="704" y="803"/>
                        </a:lnTo>
                        <a:lnTo>
                          <a:pt x="713" y="803"/>
                        </a:lnTo>
                        <a:lnTo>
                          <a:pt x="722" y="803"/>
                        </a:lnTo>
                        <a:lnTo>
                          <a:pt x="730" y="803"/>
                        </a:lnTo>
                        <a:lnTo>
                          <a:pt x="738" y="803"/>
                        </a:lnTo>
                        <a:lnTo>
                          <a:pt x="747" y="803"/>
                        </a:lnTo>
                        <a:lnTo>
                          <a:pt x="755" y="802"/>
                        </a:lnTo>
                        <a:lnTo>
                          <a:pt x="763" y="801"/>
                        </a:lnTo>
                        <a:lnTo>
                          <a:pt x="772" y="801"/>
                        </a:lnTo>
                        <a:lnTo>
                          <a:pt x="780" y="801"/>
                        </a:lnTo>
                        <a:lnTo>
                          <a:pt x="787" y="801"/>
                        </a:lnTo>
                        <a:lnTo>
                          <a:pt x="794" y="801"/>
                        </a:lnTo>
                        <a:lnTo>
                          <a:pt x="802" y="801"/>
                        </a:lnTo>
                        <a:lnTo>
                          <a:pt x="810" y="801"/>
                        </a:lnTo>
                        <a:lnTo>
                          <a:pt x="817" y="801"/>
                        </a:lnTo>
                        <a:lnTo>
                          <a:pt x="824" y="800"/>
                        </a:lnTo>
                        <a:lnTo>
                          <a:pt x="830" y="800"/>
                        </a:lnTo>
                        <a:lnTo>
                          <a:pt x="838" y="800"/>
                        </a:lnTo>
                        <a:lnTo>
                          <a:pt x="844" y="799"/>
                        </a:lnTo>
                        <a:lnTo>
                          <a:pt x="850" y="799"/>
                        </a:lnTo>
                        <a:lnTo>
                          <a:pt x="856" y="799"/>
                        </a:lnTo>
                        <a:lnTo>
                          <a:pt x="863" y="799"/>
                        </a:lnTo>
                        <a:lnTo>
                          <a:pt x="868" y="797"/>
                        </a:lnTo>
                        <a:lnTo>
                          <a:pt x="875" y="797"/>
                        </a:lnTo>
                        <a:lnTo>
                          <a:pt x="881" y="797"/>
                        </a:lnTo>
                        <a:lnTo>
                          <a:pt x="885" y="797"/>
                        </a:lnTo>
                        <a:lnTo>
                          <a:pt x="890" y="796"/>
                        </a:lnTo>
                        <a:lnTo>
                          <a:pt x="896" y="796"/>
                        </a:lnTo>
                        <a:lnTo>
                          <a:pt x="901" y="796"/>
                        </a:lnTo>
                        <a:lnTo>
                          <a:pt x="906" y="796"/>
                        </a:lnTo>
                        <a:lnTo>
                          <a:pt x="909" y="796"/>
                        </a:lnTo>
                        <a:lnTo>
                          <a:pt x="914" y="795"/>
                        </a:lnTo>
                        <a:lnTo>
                          <a:pt x="919" y="795"/>
                        </a:lnTo>
                        <a:lnTo>
                          <a:pt x="921" y="795"/>
                        </a:lnTo>
                        <a:lnTo>
                          <a:pt x="925" y="794"/>
                        </a:lnTo>
                        <a:lnTo>
                          <a:pt x="928" y="794"/>
                        </a:lnTo>
                        <a:lnTo>
                          <a:pt x="932" y="794"/>
                        </a:lnTo>
                        <a:lnTo>
                          <a:pt x="935" y="794"/>
                        </a:lnTo>
                        <a:lnTo>
                          <a:pt x="940" y="794"/>
                        </a:lnTo>
                        <a:lnTo>
                          <a:pt x="944" y="794"/>
                        </a:lnTo>
                        <a:lnTo>
                          <a:pt x="947" y="794"/>
                        </a:lnTo>
                        <a:lnTo>
                          <a:pt x="950" y="794"/>
                        </a:lnTo>
                        <a:lnTo>
                          <a:pt x="952" y="793"/>
                        </a:lnTo>
                        <a:lnTo>
                          <a:pt x="954" y="790"/>
                        </a:lnTo>
                        <a:lnTo>
                          <a:pt x="954" y="788"/>
                        </a:lnTo>
                        <a:lnTo>
                          <a:pt x="954" y="786"/>
                        </a:lnTo>
                        <a:lnTo>
                          <a:pt x="954" y="783"/>
                        </a:lnTo>
                        <a:lnTo>
                          <a:pt x="954" y="781"/>
                        </a:lnTo>
                        <a:lnTo>
                          <a:pt x="954" y="777"/>
                        </a:lnTo>
                        <a:lnTo>
                          <a:pt x="953" y="774"/>
                        </a:lnTo>
                        <a:lnTo>
                          <a:pt x="952" y="770"/>
                        </a:lnTo>
                        <a:lnTo>
                          <a:pt x="952" y="767"/>
                        </a:lnTo>
                        <a:lnTo>
                          <a:pt x="951" y="763"/>
                        </a:lnTo>
                        <a:lnTo>
                          <a:pt x="950" y="759"/>
                        </a:lnTo>
                        <a:lnTo>
                          <a:pt x="950" y="755"/>
                        </a:lnTo>
                        <a:lnTo>
                          <a:pt x="948" y="751"/>
                        </a:lnTo>
                        <a:lnTo>
                          <a:pt x="946" y="748"/>
                        </a:lnTo>
                        <a:lnTo>
                          <a:pt x="945" y="743"/>
                        </a:lnTo>
                        <a:lnTo>
                          <a:pt x="944" y="739"/>
                        </a:lnTo>
                        <a:lnTo>
                          <a:pt x="942" y="736"/>
                        </a:lnTo>
                        <a:lnTo>
                          <a:pt x="941" y="732"/>
                        </a:lnTo>
                        <a:lnTo>
                          <a:pt x="939" y="729"/>
                        </a:lnTo>
                        <a:lnTo>
                          <a:pt x="939" y="725"/>
                        </a:lnTo>
                        <a:lnTo>
                          <a:pt x="938" y="723"/>
                        </a:lnTo>
                        <a:lnTo>
                          <a:pt x="937" y="720"/>
                        </a:lnTo>
                        <a:lnTo>
                          <a:pt x="934" y="717"/>
                        </a:lnTo>
                        <a:lnTo>
                          <a:pt x="934" y="714"/>
                        </a:lnTo>
                        <a:lnTo>
                          <a:pt x="934" y="713"/>
                        </a:lnTo>
                        <a:lnTo>
                          <a:pt x="932" y="711"/>
                        </a:lnTo>
                        <a:lnTo>
                          <a:pt x="932" y="71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26" name="Freeform 84"/>
                  <p:cNvSpPr>
                    <a:spLocks/>
                  </p:cNvSpPr>
                  <p:nvPr/>
                </p:nvSpPr>
                <p:spPr bwMode="auto">
                  <a:xfrm>
                    <a:off x="5409" y="1590"/>
                    <a:ext cx="202" cy="39"/>
                  </a:xfrm>
                  <a:custGeom>
                    <a:avLst/>
                    <a:gdLst>
                      <a:gd name="T0" fmla="*/ 1 w 605"/>
                      <a:gd name="T1" fmla="*/ 4 h 119"/>
                      <a:gd name="T2" fmla="*/ 2 w 605"/>
                      <a:gd name="T3" fmla="*/ 4 h 119"/>
                      <a:gd name="T4" fmla="*/ 3 w 605"/>
                      <a:gd name="T5" fmla="*/ 4 h 119"/>
                      <a:gd name="T6" fmla="*/ 4 w 605"/>
                      <a:gd name="T7" fmla="*/ 4 h 119"/>
                      <a:gd name="T8" fmla="*/ 5 w 605"/>
                      <a:gd name="T9" fmla="*/ 3 h 119"/>
                      <a:gd name="T10" fmla="*/ 6 w 605"/>
                      <a:gd name="T11" fmla="*/ 3 h 119"/>
                      <a:gd name="T12" fmla="*/ 7 w 605"/>
                      <a:gd name="T13" fmla="*/ 3 h 119"/>
                      <a:gd name="T14" fmla="*/ 8 w 605"/>
                      <a:gd name="T15" fmla="*/ 3 h 119"/>
                      <a:gd name="T16" fmla="*/ 9 w 605"/>
                      <a:gd name="T17" fmla="*/ 3 h 119"/>
                      <a:gd name="T18" fmla="*/ 10 w 605"/>
                      <a:gd name="T19" fmla="*/ 3 h 119"/>
                      <a:gd name="T20" fmla="*/ 11 w 605"/>
                      <a:gd name="T21" fmla="*/ 3 h 119"/>
                      <a:gd name="T22" fmla="*/ 12 w 605"/>
                      <a:gd name="T23" fmla="*/ 3 h 119"/>
                      <a:gd name="T24" fmla="*/ 13 w 605"/>
                      <a:gd name="T25" fmla="*/ 3 h 119"/>
                      <a:gd name="T26" fmla="*/ 14 w 605"/>
                      <a:gd name="T27" fmla="*/ 3 h 119"/>
                      <a:gd name="T28" fmla="*/ 15 w 605"/>
                      <a:gd name="T29" fmla="*/ 3 h 119"/>
                      <a:gd name="T30" fmla="*/ 16 w 605"/>
                      <a:gd name="T31" fmla="*/ 3 h 119"/>
                      <a:gd name="T32" fmla="*/ 17 w 605"/>
                      <a:gd name="T33" fmla="*/ 3 h 119"/>
                      <a:gd name="T34" fmla="*/ 18 w 605"/>
                      <a:gd name="T35" fmla="*/ 3 h 119"/>
                      <a:gd name="T36" fmla="*/ 19 w 605"/>
                      <a:gd name="T37" fmla="*/ 3 h 119"/>
                      <a:gd name="T38" fmla="*/ 20 w 605"/>
                      <a:gd name="T39" fmla="*/ 4 h 119"/>
                      <a:gd name="T40" fmla="*/ 21 w 605"/>
                      <a:gd name="T41" fmla="*/ 4 h 119"/>
                      <a:gd name="T42" fmla="*/ 22 w 605"/>
                      <a:gd name="T43" fmla="*/ 4 h 119"/>
                      <a:gd name="T44" fmla="*/ 22 w 605"/>
                      <a:gd name="T45" fmla="*/ 1 h 119"/>
                      <a:gd name="T46" fmla="*/ 21 w 605"/>
                      <a:gd name="T47" fmla="*/ 1 h 119"/>
                      <a:gd name="T48" fmla="*/ 20 w 605"/>
                      <a:gd name="T49" fmla="*/ 1 h 119"/>
                      <a:gd name="T50" fmla="*/ 19 w 605"/>
                      <a:gd name="T51" fmla="*/ 0 h 119"/>
                      <a:gd name="T52" fmla="*/ 18 w 605"/>
                      <a:gd name="T53" fmla="*/ 0 h 119"/>
                      <a:gd name="T54" fmla="*/ 17 w 605"/>
                      <a:gd name="T55" fmla="*/ 0 h 119"/>
                      <a:gd name="T56" fmla="*/ 16 w 605"/>
                      <a:gd name="T57" fmla="*/ 0 h 119"/>
                      <a:gd name="T58" fmla="*/ 15 w 605"/>
                      <a:gd name="T59" fmla="*/ 0 h 119"/>
                      <a:gd name="T60" fmla="*/ 14 w 605"/>
                      <a:gd name="T61" fmla="*/ 0 h 119"/>
                      <a:gd name="T62" fmla="*/ 13 w 605"/>
                      <a:gd name="T63" fmla="*/ 0 h 119"/>
                      <a:gd name="T64" fmla="*/ 12 w 605"/>
                      <a:gd name="T65" fmla="*/ 0 h 119"/>
                      <a:gd name="T66" fmla="*/ 10 w 605"/>
                      <a:gd name="T67" fmla="*/ 0 h 119"/>
                      <a:gd name="T68" fmla="*/ 9 w 605"/>
                      <a:gd name="T69" fmla="*/ 0 h 119"/>
                      <a:gd name="T70" fmla="*/ 8 w 605"/>
                      <a:gd name="T71" fmla="*/ 0 h 119"/>
                      <a:gd name="T72" fmla="*/ 7 w 605"/>
                      <a:gd name="T73" fmla="*/ 0 h 119"/>
                      <a:gd name="T74" fmla="*/ 6 w 605"/>
                      <a:gd name="T75" fmla="*/ 0 h 119"/>
                      <a:gd name="T76" fmla="*/ 5 w 605"/>
                      <a:gd name="T77" fmla="*/ 0 h 119"/>
                      <a:gd name="T78" fmla="*/ 4 w 605"/>
                      <a:gd name="T79" fmla="*/ 1 h 119"/>
                      <a:gd name="T80" fmla="*/ 3 w 605"/>
                      <a:gd name="T81" fmla="*/ 1 h 119"/>
                      <a:gd name="T82" fmla="*/ 2 w 605"/>
                      <a:gd name="T83" fmla="*/ 1 h 119"/>
                      <a:gd name="T84" fmla="*/ 1 w 605"/>
                      <a:gd name="T85" fmla="*/ 1 h 119"/>
                      <a:gd name="T86" fmla="*/ 0 w 605"/>
                      <a:gd name="T87" fmla="*/ 1 h 119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605"/>
                      <a:gd name="T133" fmla="*/ 0 h 119"/>
                      <a:gd name="T134" fmla="*/ 605 w 605"/>
                      <a:gd name="T135" fmla="*/ 119 h 119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605" h="119">
                        <a:moveTo>
                          <a:pt x="0" y="34"/>
                        </a:moveTo>
                        <a:lnTo>
                          <a:pt x="14" y="119"/>
                        </a:lnTo>
                        <a:lnTo>
                          <a:pt x="23" y="117"/>
                        </a:lnTo>
                        <a:lnTo>
                          <a:pt x="34" y="114"/>
                        </a:lnTo>
                        <a:lnTo>
                          <a:pt x="42" y="112"/>
                        </a:lnTo>
                        <a:lnTo>
                          <a:pt x="52" y="111"/>
                        </a:lnTo>
                        <a:lnTo>
                          <a:pt x="62" y="110"/>
                        </a:lnTo>
                        <a:lnTo>
                          <a:pt x="72" y="108"/>
                        </a:lnTo>
                        <a:lnTo>
                          <a:pt x="80" y="106"/>
                        </a:lnTo>
                        <a:lnTo>
                          <a:pt x="91" y="105"/>
                        </a:lnTo>
                        <a:lnTo>
                          <a:pt x="100" y="104"/>
                        </a:lnTo>
                        <a:lnTo>
                          <a:pt x="110" y="101"/>
                        </a:lnTo>
                        <a:lnTo>
                          <a:pt x="119" y="101"/>
                        </a:lnTo>
                        <a:lnTo>
                          <a:pt x="129" y="99"/>
                        </a:lnTo>
                        <a:lnTo>
                          <a:pt x="138" y="98"/>
                        </a:lnTo>
                        <a:lnTo>
                          <a:pt x="148" y="97"/>
                        </a:lnTo>
                        <a:lnTo>
                          <a:pt x="156" y="97"/>
                        </a:lnTo>
                        <a:lnTo>
                          <a:pt x="166" y="95"/>
                        </a:lnTo>
                        <a:lnTo>
                          <a:pt x="176" y="94"/>
                        </a:lnTo>
                        <a:lnTo>
                          <a:pt x="185" y="94"/>
                        </a:lnTo>
                        <a:lnTo>
                          <a:pt x="194" y="93"/>
                        </a:lnTo>
                        <a:lnTo>
                          <a:pt x="204" y="92"/>
                        </a:lnTo>
                        <a:lnTo>
                          <a:pt x="212" y="92"/>
                        </a:lnTo>
                        <a:lnTo>
                          <a:pt x="221" y="91"/>
                        </a:lnTo>
                        <a:lnTo>
                          <a:pt x="231" y="89"/>
                        </a:lnTo>
                        <a:lnTo>
                          <a:pt x="239" y="89"/>
                        </a:lnTo>
                        <a:lnTo>
                          <a:pt x="249" y="89"/>
                        </a:lnTo>
                        <a:lnTo>
                          <a:pt x="257" y="88"/>
                        </a:lnTo>
                        <a:lnTo>
                          <a:pt x="268" y="88"/>
                        </a:lnTo>
                        <a:lnTo>
                          <a:pt x="276" y="88"/>
                        </a:lnTo>
                        <a:lnTo>
                          <a:pt x="286" y="87"/>
                        </a:lnTo>
                        <a:lnTo>
                          <a:pt x="294" y="87"/>
                        </a:lnTo>
                        <a:lnTo>
                          <a:pt x="303" y="87"/>
                        </a:lnTo>
                        <a:lnTo>
                          <a:pt x="313" y="87"/>
                        </a:lnTo>
                        <a:lnTo>
                          <a:pt x="321" y="86"/>
                        </a:lnTo>
                        <a:lnTo>
                          <a:pt x="329" y="86"/>
                        </a:lnTo>
                        <a:lnTo>
                          <a:pt x="339" y="86"/>
                        </a:lnTo>
                        <a:lnTo>
                          <a:pt x="347" y="86"/>
                        </a:lnTo>
                        <a:lnTo>
                          <a:pt x="356" y="86"/>
                        </a:lnTo>
                        <a:lnTo>
                          <a:pt x="365" y="86"/>
                        </a:lnTo>
                        <a:lnTo>
                          <a:pt x="373" y="86"/>
                        </a:lnTo>
                        <a:lnTo>
                          <a:pt x="383" y="87"/>
                        </a:lnTo>
                        <a:lnTo>
                          <a:pt x="391" y="87"/>
                        </a:lnTo>
                        <a:lnTo>
                          <a:pt x="399" y="88"/>
                        </a:lnTo>
                        <a:lnTo>
                          <a:pt x="409" y="88"/>
                        </a:lnTo>
                        <a:lnTo>
                          <a:pt x="417" y="89"/>
                        </a:lnTo>
                        <a:lnTo>
                          <a:pt x="427" y="89"/>
                        </a:lnTo>
                        <a:lnTo>
                          <a:pt x="435" y="91"/>
                        </a:lnTo>
                        <a:lnTo>
                          <a:pt x="443" y="91"/>
                        </a:lnTo>
                        <a:lnTo>
                          <a:pt x="453" y="92"/>
                        </a:lnTo>
                        <a:lnTo>
                          <a:pt x="461" y="92"/>
                        </a:lnTo>
                        <a:lnTo>
                          <a:pt x="469" y="93"/>
                        </a:lnTo>
                        <a:lnTo>
                          <a:pt x="478" y="94"/>
                        </a:lnTo>
                        <a:lnTo>
                          <a:pt x="487" y="95"/>
                        </a:lnTo>
                        <a:lnTo>
                          <a:pt x="496" y="97"/>
                        </a:lnTo>
                        <a:lnTo>
                          <a:pt x="503" y="97"/>
                        </a:lnTo>
                        <a:lnTo>
                          <a:pt x="512" y="98"/>
                        </a:lnTo>
                        <a:lnTo>
                          <a:pt x="520" y="99"/>
                        </a:lnTo>
                        <a:lnTo>
                          <a:pt x="529" y="100"/>
                        </a:lnTo>
                        <a:lnTo>
                          <a:pt x="537" y="101"/>
                        </a:lnTo>
                        <a:lnTo>
                          <a:pt x="545" y="104"/>
                        </a:lnTo>
                        <a:lnTo>
                          <a:pt x="555" y="104"/>
                        </a:lnTo>
                        <a:lnTo>
                          <a:pt x="563" y="106"/>
                        </a:lnTo>
                        <a:lnTo>
                          <a:pt x="571" y="107"/>
                        </a:lnTo>
                        <a:lnTo>
                          <a:pt x="580" y="110"/>
                        </a:lnTo>
                        <a:lnTo>
                          <a:pt x="589" y="111"/>
                        </a:lnTo>
                        <a:lnTo>
                          <a:pt x="605" y="25"/>
                        </a:lnTo>
                        <a:lnTo>
                          <a:pt x="594" y="23"/>
                        </a:lnTo>
                        <a:lnTo>
                          <a:pt x="586" y="22"/>
                        </a:lnTo>
                        <a:lnTo>
                          <a:pt x="576" y="21"/>
                        </a:lnTo>
                        <a:lnTo>
                          <a:pt x="568" y="18"/>
                        </a:lnTo>
                        <a:lnTo>
                          <a:pt x="558" y="18"/>
                        </a:lnTo>
                        <a:lnTo>
                          <a:pt x="550" y="16"/>
                        </a:lnTo>
                        <a:lnTo>
                          <a:pt x="541" y="15"/>
                        </a:lnTo>
                        <a:lnTo>
                          <a:pt x="532" y="14"/>
                        </a:lnTo>
                        <a:lnTo>
                          <a:pt x="523" y="12"/>
                        </a:lnTo>
                        <a:lnTo>
                          <a:pt x="513" y="11"/>
                        </a:lnTo>
                        <a:lnTo>
                          <a:pt x="505" y="10"/>
                        </a:lnTo>
                        <a:lnTo>
                          <a:pt x="496" y="9"/>
                        </a:lnTo>
                        <a:lnTo>
                          <a:pt x="487" y="8"/>
                        </a:lnTo>
                        <a:lnTo>
                          <a:pt x="478" y="8"/>
                        </a:lnTo>
                        <a:lnTo>
                          <a:pt x="468" y="6"/>
                        </a:lnTo>
                        <a:lnTo>
                          <a:pt x="460" y="5"/>
                        </a:lnTo>
                        <a:lnTo>
                          <a:pt x="450" y="4"/>
                        </a:lnTo>
                        <a:lnTo>
                          <a:pt x="441" y="4"/>
                        </a:lnTo>
                        <a:lnTo>
                          <a:pt x="431" y="3"/>
                        </a:lnTo>
                        <a:lnTo>
                          <a:pt x="423" y="3"/>
                        </a:lnTo>
                        <a:lnTo>
                          <a:pt x="414" y="2"/>
                        </a:lnTo>
                        <a:lnTo>
                          <a:pt x="404" y="2"/>
                        </a:lnTo>
                        <a:lnTo>
                          <a:pt x="395" y="0"/>
                        </a:lnTo>
                        <a:lnTo>
                          <a:pt x="386" y="0"/>
                        </a:lnTo>
                        <a:lnTo>
                          <a:pt x="377" y="0"/>
                        </a:lnTo>
                        <a:lnTo>
                          <a:pt x="369" y="0"/>
                        </a:lnTo>
                        <a:lnTo>
                          <a:pt x="359" y="0"/>
                        </a:lnTo>
                        <a:lnTo>
                          <a:pt x="350" y="0"/>
                        </a:lnTo>
                        <a:lnTo>
                          <a:pt x="340" y="0"/>
                        </a:lnTo>
                        <a:lnTo>
                          <a:pt x="331" y="0"/>
                        </a:lnTo>
                        <a:lnTo>
                          <a:pt x="321" y="0"/>
                        </a:lnTo>
                        <a:lnTo>
                          <a:pt x="312" y="0"/>
                        </a:lnTo>
                        <a:lnTo>
                          <a:pt x="302" y="0"/>
                        </a:lnTo>
                        <a:lnTo>
                          <a:pt x="293" y="0"/>
                        </a:lnTo>
                        <a:lnTo>
                          <a:pt x="283" y="0"/>
                        </a:lnTo>
                        <a:lnTo>
                          <a:pt x="274" y="0"/>
                        </a:lnTo>
                        <a:lnTo>
                          <a:pt x="264" y="0"/>
                        </a:lnTo>
                        <a:lnTo>
                          <a:pt x="255" y="2"/>
                        </a:lnTo>
                        <a:lnTo>
                          <a:pt x="245" y="2"/>
                        </a:lnTo>
                        <a:lnTo>
                          <a:pt x="236" y="3"/>
                        </a:lnTo>
                        <a:lnTo>
                          <a:pt x="226" y="3"/>
                        </a:lnTo>
                        <a:lnTo>
                          <a:pt x="217" y="4"/>
                        </a:lnTo>
                        <a:lnTo>
                          <a:pt x="207" y="5"/>
                        </a:lnTo>
                        <a:lnTo>
                          <a:pt x="197" y="5"/>
                        </a:lnTo>
                        <a:lnTo>
                          <a:pt x="187" y="6"/>
                        </a:lnTo>
                        <a:lnTo>
                          <a:pt x="178" y="8"/>
                        </a:lnTo>
                        <a:lnTo>
                          <a:pt x="168" y="8"/>
                        </a:lnTo>
                        <a:lnTo>
                          <a:pt x="159" y="10"/>
                        </a:lnTo>
                        <a:lnTo>
                          <a:pt x="149" y="10"/>
                        </a:lnTo>
                        <a:lnTo>
                          <a:pt x="138" y="11"/>
                        </a:lnTo>
                        <a:lnTo>
                          <a:pt x="128" y="14"/>
                        </a:lnTo>
                        <a:lnTo>
                          <a:pt x="118" y="14"/>
                        </a:lnTo>
                        <a:lnTo>
                          <a:pt x="109" y="16"/>
                        </a:lnTo>
                        <a:lnTo>
                          <a:pt x="99" y="17"/>
                        </a:lnTo>
                        <a:lnTo>
                          <a:pt x="89" y="18"/>
                        </a:lnTo>
                        <a:lnTo>
                          <a:pt x="80" y="19"/>
                        </a:lnTo>
                        <a:lnTo>
                          <a:pt x="70" y="21"/>
                        </a:lnTo>
                        <a:lnTo>
                          <a:pt x="60" y="23"/>
                        </a:lnTo>
                        <a:lnTo>
                          <a:pt x="49" y="24"/>
                        </a:lnTo>
                        <a:lnTo>
                          <a:pt x="40" y="25"/>
                        </a:lnTo>
                        <a:lnTo>
                          <a:pt x="29" y="28"/>
                        </a:lnTo>
                        <a:lnTo>
                          <a:pt x="20" y="29"/>
                        </a:lnTo>
                        <a:lnTo>
                          <a:pt x="9" y="31"/>
                        </a:lnTo>
                        <a:lnTo>
                          <a:pt x="0" y="34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27" name="Freeform 85"/>
                  <p:cNvSpPr>
                    <a:spLocks/>
                  </p:cNvSpPr>
                  <p:nvPr/>
                </p:nvSpPr>
                <p:spPr bwMode="auto">
                  <a:xfrm>
                    <a:off x="5338" y="1833"/>
                    <a:ext cx="380" cy="33"/>
                  </a:xfrm>
                  <a:custGeom>
                    <a:avLst/>
                    <a:gdLst>
                      <a:gd name="T0" fmla="*/ 1 w 1140"/>
                      <a:gd name="T1" fmla="*/ 4 h 99"/>
                      <a:gd name="T2" fmla="*/ 3 w 1140"/>
                      <a:gd name="T3" fmla="*/ 4 h 99"/>
                      <a:gd name="T4" fmla="*/ 4 w 1140"/>
                      <a:gd name="T5" fmla="*/ 3 h 99"/>
                      <a:gd name="T6" fmla="*/ 6 w 1140"/>
                      <a:gd name="T7" fmla="*/ 3 h 99"/>
                      <a:gd name="T8" fmla="*/ 8 w 1140"/>
                      <a:gd name="T9" fmla="*/ 3 h 99"/>
                      <a:gd name="T10" fmla="*/ 10 w 1140"/>
                      <a:gd name="T11" fmla="*/ 3 h 99"/>
                      <a:gd name="T12" fmla="*/ 12 w 1140"/>
                      <a:gd name="T13" fmla="*/ 3 h 99"/>
                      <a:gd name="T14" fmla="*/ 14 w 1140"/>
                      <a:gd name="T15" fmla="*/ 3 h 99"/>
                      <a:gd name="T16" fmla="*/ 16 w 1140"/>
                      <a:gd name="T17" fmla="*/ 3 h 99"/>
                      <a:gd name="T18" fmla="*/ 18 w 1140"/>
                      <a:gd name="T19" fmla="*/ 3 h 99"/>
                      <a:gd name="T20" fmla="*/ 20 w 1140"/>
                      <a:gd name="T21" fmla="*/ 3 h 99"/>
                      <a:gd name="T22" fmla="*/ 22 w 1140"/>
                      <a:gd name="T23" fmla="*/ 3 h 99"/>
                      <a:gd name="T24" fmla="*/ 24 w 1140"/>
                      <a:gd name="T25" fmla="*/ 3 h 99"/>
                      <a:gd name="T26" fmla="*/ 26 w 1140"/>
                      <a:gd name="T27" fmla="*/ 3 h 99"/>
                      <a:gd name="T28" fmla="*/ 28 w 1140"/>
                      <a:gd name="T29" fmla="*/ 3 h 99"/>
                      <a:gd name="T30" fmla="*/ 30 w 1140"/>
                      <a:gd name="T31" fmla="*/ 3 h 99"/>
                      <a:gd name="T32" fmla="*/ 32 w 1140"/>
                      <a:gd name="T33" fmla="*/ 3 h 99"/>
                      <a:gd name="T34" fmla="*/ 34 w 1140"/>
                      <a:gd name="T35" fmla="*/ 3 h 99"/>
                      <a:gd name="T36" fmla="*/ 36 w 1140"/>
                      <a:gd name="T37" fmla="*/ 3 h 99"/>
                      <a:gd name="T38" fmla="*/ 38 w 1140"/>
                      <a:gd name="T39" fmla="*/ 3 h 99"/>
                      <a:gd name="T40" fmla="*/ 40 w 1140"/>
                      <a:gd name="T41" fmla="*/ 4 h 99"/>
                      <a:gd name="T42" fmla="*/ 42 w 1140"/>
                      <a:gd name="T43" fmla="*/ 4 h 99"/>
                      <a:gd name="T44" fmla="*/ 41 w 1140"/>
                      <a:gd name="T45" fmla="*/ 0 h 99"/>
                      <a:gd name="T46" fmla="*/ 39 w 1140"/>
                      <a:gd name="T47" fmla="*/ 0 h 99"/>
                      <a:gd name="T48" fmla="*/ 37 w 1140"/>
                      <a:gd name="T49" fmla="*/ 0 h 99"/>
                      <a:gd name="T50" fmla="*/ 35 w 1140"/>
                      <a:gd name="T51" fmla="*/ 0 h 99"/>
                      <a:gd name="T52" fmla="*/ 33 w 1140"/>
                      <a:gd name="T53" fmla="*/ 0 h 99"/>
                      <a:gd name="T54" fmla="*/ 31 w 1140"/>
                      <a:gd name="T55" fmla="*/ 0 h 99"/>
                      <a:gd name="T56" fmla="*/ 29 w 1140"/>
                      <a:gd name="T57" fmla="*/ 0 h 99"/>
                      <a:gd name="T58" fmla="*/ 27 w 1140"/>
                      <a:gd name="T59" fmla="*/ 0 h 99"/>
                      <a:gd name="T60" fmla="*/ 25 w 1140"/>
                      <a:gd name="T61" fmla="*/ 0 h 99"/>
                      <a:gd name="T62" fmla="*/ 23 w 1140"/>
                      <a:gd name="T63" fmla="*/ 0 h 99"/>
                      <a:gd name="T64" fmla="*/ 21 w 1140"/>
                      <a:gd name="T65" fmla="*/ 0 h 99"/>
                      <a:gd name="T66" fmla="*/ 19 w 1140"/>
                      <a:gd name="T67" fmla="*/ 0 h 99"/>
                      <a:gd name="T68" fmla="*/ 17 w 1140"/>
                      <a:gd name="T69" fmla="*/ 0 h 99"/>
                      <a:gd name="T70" fmla="*/ 15 w 1140"/>
                      <a:gd name="T71" fmla="*/ 0 h 99"/>
                      <a:gd name="T72" fmla="*/ 13 w 1140"/>
                      <a:gd name="T73" fmla="*/ 0 h 99"/>
                      <a:gd name="T74" fmla="*/ 11 w 1140"/>
                      <a:gd name="T75" fmla="*/ 0 h 99"/>
                      <a:gd name="T76" fmla="*/ 9 w 1140"/>
                      <a:gd name="T77" fmla="*/ 0 h 99"/>
                      <a:gd name="T78" fmla="*/ 7 w 1140"/>
                      <a:gd name="T79" fmla="*/ 0 h 99"/>
                      <a:gd name="T80" fmla="*/ 5 w 1140"/>
                      <a:gd name="T81" fmla="*/ 0 h 99"/>
                      <a:gd name="T82" fmla="*/ 3 w 1140"/>
                      <a:gd name="T83" fmla="*/ 0 h 99"/>
                      <a:gd name="T84" fmla="*/ 1 w 1140"/>
                      <a:gd name="T85" fmla="*/ 0 h 99"/>
                      <a:gd name="T86" fmla="*/ 0 w 1140"/>
                      <a:gd name="T87" fmla="*/ 0 h 99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1140"/>
                      <a:gd name="T133" fmla="*/ 0 h 99"/>
                      <a:gd name="T134" fmla="*/ 1140 w 1140"/>
                      <a:gd name="T135" fmla="*/ 99 h 99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1140" h="99">
                        <a:moveTo>
                          <a:pt x="0" y="13"/>
                        </a:moveTo>
                        <a:lnTo>
                          <a:pt x="3" y="99"/>
                        </a:lnTo>
                        <a:lnTo>
                          <a:pt x="19" y="97"/>
                        </a:lnTo>
                        <a:lnTo>
                          <a:pt x="35" y="97"/>
                        </a:lnTo>
                        <a:lnTo>
                          <a:pt x="52" y="97"/>
                        </a:lnTo>
                        <a:lnTo>
                          <a:pt x="69" y="96"/>
                        </a:lnTo>
                        <a:lnTo>
                          <a:pt x="86" y="94"/>
                        </a:lnTo>
                        <a:lnTo>
                          <a:pt x="102" y="94"/>
                        </a:lnTo>
                        <a:lnTo>
                          <a:pt x="120" y="94"/>
                        </a:lnTo>
                        <a:lnTo>
                          <a:pt x="137" y="94"/>
                        </a:lnTo>
                        <a:lnTo>
                          <a:pt x="154" y="93"/>
                        </a:lnTo>
                        <a:lnTo>
                          <a:pt x="171" y="92"/>
                        </a:lnTo>
                        <a:lnTo>
                          <a:pt x="188" y="92"/>
                        </a:lnTo>
                        <a:lnTo>
                          <a:pt x="204" y="92"/>
                        </a:lnTo>
                        <a:lnTo>
                          <a:pt x="222" y="92"/>
                        </a:lnTo>
                        <a:lnTo>
                          <a:pt x="240" y="91"/>
                        </a:lnTo>
                        <a:lnTo>
                          <a:pt x="256" y="91"/>
                        </a:lnTo>
                        <a:lnTo>
                          <a:pt x="274" y="91"/>
                        </a:lnTo>
                        <a:lnTo>
                          <a:pt x="291" y="90"/>
                        </a:lnTo>
                        <a:lnTo>
                          <a:pt x="309" y="90"/>
                        </a:lnTo>
                        <a:lnTo>
                          <a:pt x="326" y="90"/>
                        </a:lnTo>
                        <a:lnTo>
                          <a:pt x="343" y="90"/>
                        </a:lnTo>
                        <a:lnTo>
                          <a:pt x="361" y="89"/>
                        </a:lnTo>
                        <a:lnTo>
                          <a:pt x="379" y="89"/>
                        </a:lnTo>
                        <a:lnTo>
                          <a:pt x="395" y="87"/>
                        </a:lnTo>
                        <a:lnTo>
                          <a:pt x="413" y="87"/>
                        </a:lnTo>
                        <a:lnTo>
                          <a:pt x="430" y="87"/>
                        </a:lnTo>
                        <a:lnTo>
                          <a:pt x="447" y="87"/>
                        </a:lnTo>
                        <a:lnTo>
                          <a:pt x="465" y="87"/>
                        </a:lnTo>
                        <a:lnTo>
                          <a:pt x="483" y="87"/>
                        </a:lnTo>
                        <a:lnTo>
                          <a:pt x="501" y="87"/>
                        </a:lnTo>
                        <a:lnTo>
                          <a:pt x="519" y="87"/>
                        </a:lnTo>
                        <a:lnTo>
                          <a:pt x="536" y="87"/>
                        </a:lnTo>
                        <a:lnTo>
                          <a:pt x="554" y="87"/>
                        </a:lnTo>
                        <a:lnTo>
                          <a:pt x="572" y="86"/>
                        </a:lnTo>
                        <a:lnTo>
                          <a:pt x="590" y="86"/>
                        </a:lnTo>
                        <a:lnTo>
                          <a:pt x="606" y="86"/>
                        </a:lnTo>
                        <a:lnTo>
                          <a:pt x="625" y="86"/>
                        </a:lnTo>
                        <a:lnTo>
                          <a:pt x="643" y="86"/>
                        </a:lnTo>
                        <a:lnTo>
                          <a:pt x="661" y="86"/>
                        </a:lnTo>
                        <a:lnTo>
                          <a:pt x="679" y="86"/>
                        </a:lnTo>
                        <a:lnTo>
                          <a:pt x="698" y="87"/>
                        </a:lnTo>
                        <a:lnTo>
                          <a:pt x="714" y="87"/>
                        </a:lnTo>
                        <a:lnTo>
                          <a:pt x="733" y="87"/>
                        </a:lnTo>
                        <a:lnTo>
                          <a:pt x="751" y="87"/>
                        </a:lnTo>
                        <a:lnTo>
                          <a:pt x="769" y="87"/>
                        </a:lnTo>
                        <a:lnTo>
                          <a:pt x="787" y="87"/>
                        </a:lnTo>
                        <a:lnTo>
                          <a:pt x="805" y="87"/>
                        </a:lnTo>
                        <a:lnTo>
                          <a:pt x="824" y="87"/>
                        </a:lnTo>
                        <a:lnTo>
                          <a:pt x="843" y="89"/>
                        </a:lnTo>
                        <a:lnTo>
                          <a:pt x="860" y="89"/>
                        </a:lnTo>
                        <a:lnTo>
                          <a:pt x="878" y="89"/>
                        </a:lnTo>
                        <a:lnTo>
                          <a:pt x="896" y="90"/>
                        </a:lnTo>
                        <a:lnTo>
                          <a:pt x="915" y="90"/>
                        </a:lnTo>
                        <a:lnTo>
                          <a:pt x="934" y="90"/>
                        </a:lnTo>
                        <a:lnTo>
                          <a:pt x="952" y="91"/>
                        </a:lnTo>
                        <a:lnTo>
                          <a:pt x="970" y="91"/>
                        </a:lnTo>
                        <a:lnTo>
                          <a:pt x="989" y="92"/>
                        </a:lnTo>
                        <a:lnTo>
                          <a:pt x="1006" y="92"/>
                        </a:lnTo>
                        <a:lnTo>
                          <a:pt x="1024" y="93"/>
                        </a:lnTo>
                        <a:lnTo>
                          <a:pt x="1043" y="94"/>
                        </a:lnTo>
                        <a:lnTo>
                          <a:pt x="1062" y="94"/>
                        </a:lnTo>
                        <a:lnTo>
                          <a:pt x="1080" y="96"/>
                        </a:lnTo>
                        <a:lnTo>
                          <a:pt x="1099" y="97"/>
                        </a:lnTo>
                        <a:lnTo>
                          <a:pt x="1118" y="97"/>
                        </a:lnTo>
                        <a:lnTo>
                          <a:pt x="1136" y="99"/>
                        </a:lnTo>
                        <a:lnTo>
                          <a:pt x="1140" y="13"/>
                        </a:lnTo>
                        <a:lnTo>
                          <a:pt x="1121" y="11"/>
                        </a:lnTo>
                        <a:lnTo>
                          <a:pt x="1102" y="10"/>
                        </a:lnTo>
                        <a:lnTo>
                          <a:pt x="1083" y="9"/>
                        </a:lnTo>
                        <a:lnTo>
                          <a:pt x="1066" y="9"/>
                        </a:lnTo>
                        <a:lnTo>
                          <a:pt x="1047" y="8"/>
                        </a:lnTo>
                        <a:lnTo>
                          <a:pt x="1028" y="7"/>
                        </a:lnTo>
                        <a:lnTo>
                          <a:pt x="1010" y="7"/>
                        </a:lnTo>
                        <a:lnTo>
                          <a:pt x="991" y="7"/>
                        </a:lnTo>
                        <a:lnTo>
                          <a:pt x="972" y="4"/>
                        </a:lnTo>
                        <a:lnTo>
                          <a:pt x="954" y="4"/>
                        </a:lnTo>
                        <a:lnTo>
                          <a:pt x="936" y="4"/>
                        </a:lnTo>
                        <a:lnTo>
                          <a:pt x="917" y="4"/>
                        </a:lnTo>
                        <a:lnTo>
                          <a:pt x="898" y="3"/>
                        </a:lnTo>
                        <a:lnTo>
                          <a:pt x="881" y="2"/>
                        </a:lnTo>
                        <a:lnTo>
                          <a:pt x="863" y="2"/>
                        </a:lnTo>
                        <a:lnTo>
                          <a:pt x="844" y="2"/>
                        </a:lnTo>
                        <a:lnTo>
                          <a:pt x="825" y="1"/>
                        </a:lnTo>
                        <a:lnTo>
                          <a:pt x="807" y="1"/>
                        </a:lnTo>
                        <a:lnTo>
                          <a:pt x="789" y="1"/>
                        </a:lnTo>
                        <a:lnTo>
                          <a:pt x="771" y="1"/>
                        </a:lnTo>
                        <a:lnTo>
                          <a:pt x="752" y="1"/>
                        </a:lnTo>
                        <a:lnTo>
                          <a:pt x="733" y="1"/>
                        </a:lnTo>
                        <a:lnTo>
                          <a:pt x="716" y="1"/>
                        </a:lnTo>
                        <a:lnTo>
                          <a:pt x="698" y="1"/>
                        </a:lnTo>
                        <a:lnTo>
                          <a:pt x="680" y="0"/>
                        </a:lnTo>
                        <a:lnTo>
                          <a:pt x="662" y="0"/>
                        </a:lnTo>
                        <a:lnTo>
                          <a:pt x="643" y="0"/>
                        </a:lnTo>
                        <a:lnTo>
                          <a:pt x="625" y="0"/>
                        </a:lnTo>
                        <a:lnTo>
                          <a:pt x="608" y="0"/>
                        </a:lnTo>
                        <a:lnTo>
                          <a:pt x="590" y="0"/>
                        </a:lnTo>
                        <a:lnTo>
                          <a:pt x="572" y="0"/>
                        </a:lnTo>
                        <a:lnTo>
                          <a:pt x="554" y="1"/>
                        </a:lnTo>
                        <a:lnTo>
                          <a:pt x="536" y="1"/>
                        </a:lnTo>
                        <a:lnTo>
                          <a:pt x="519" y="1"/>
                        </a:lnTo>
                        <a:lnTo>
                          <a:pt x="501" y="1"/>
                        </a:lnTo>
                        <a:lnTo>
                          <a:pt x="483" y="1"/>
                        </a:lnTo>
                        <a:lnTo>
                          <a:pt x="465" y="1"/>
                        </a:lnTo>
                        <a:lnTo>
                          <a:pt x="447" y="1"/>
                        </a:lnTo>
                        <a:lnTo>
                          <a:pt x="430" y="1"/>
                        </a:lnTo>
                        <a:lnTo>
                          <a:pt x="412" y="1"/>
                        </a:lnTo>
                        <a:lnTo>
                          <a:pt x="394" y="1"/>
                        </a:lnTo>
                        <a:lnTo>
                          <a:pt x="376" y="2"/>
                        </a:lnTo>
                        <a:lnTo>
                          <a:pt x="359" y="2"/>
                        </a:lnTo>
                        <a:lnTo>
                          <a:pt x="342" y="3"/>
                        </a:lnTo>
                        <a:lnTo>
                          <a:pt x="324" y="3"/>
                        </a:lnTo>
                        <a:lnTo>
                          <a:pt x="307" y="4"/>
                        </a:lnTo>
                        <a:lnTo>
                          <a:pt x="291" y="4"/>
                        </a:lnTo>
                        <a:lnTo>
                          <a:pt x="273" y="4"/>
                        </a:lnTo>
                        <a:lnTo>
                          <a:pt x="255" y="4"/>
                        </a:lnTo>
                        <a:lnTo>
                          <a:pt x="237" y="4"/>
                        </a:lnTo>
                        <a:lnTo>
                          <a:pt x="221" y="5"/>
                        </a:lnTo>
                        <a:lnTo>
                          <a:pt x="203" y="7"/>
                        </a:lnTo>
                        <a:lnTo>
                          <a:pt x="186" y="7"/>
                        </a:lnTo>
                        <a:lnTo>
                          <a:pt x="169" y="7"/>
                        </a:lnTo>
                        <a:lnTo>
                          <a:pt x="151" y="7"/>
                        </a:lnTo>
                        <a:lnTo>
                          <a:pt x="135" y="8"/>
                        </a:lnTo>
                        <a:lnTo>
                          <a:pt x="118" y="8"/>
                        </a:lnTo>
                        <a:lnTo>
                          <a:pt x="101" y="9"/>
                        </a:lnTo>
                        <a:lnTo>
                          <a:pt x="83" y="9"/>
                        </a:lnTo>
                        <a:lnTo>
                          <a:pt x="68" y="9"/>
                        </a:lnTo>
                        <a:lnTo>
                          <a:pt x="50" y="10"/>
                        </a:lnTo>
                        <a:lnTo>
                          <a:pt x="33" y="11"/>
                        </a:lnTo>
                        <a:lnTo>
                          <a:pt x="17" y="11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28" name="Freeform 86"/>
                  <p:cNvSpPr>
                    <a:spLocks/>
                  </p:cNvSpPr>
                  <p:nvPr/>
                </p:nvSpPr>
                <p:spPr bwMode="auto">
                  <a:xfrm>
                    <a:off x="5285" y="1836"/>
                    <a:ext cx="67" cy="128"/>
                  </a:xfrm>
                  <a:custGeom>
                    <a:avLst/>
                    <a:gdLst>
                      <a:gd name="T0" fmla="*/ 4 w 202"/>
                      <a:gd name="T1" fmla="*/ 1 h 383"/>
                      <a:gd name="T2" fmla="*/ 3 w 202"/>
                      <a:gd name="T3" fmla="*/ 2 h 383"/>
                      <a:gd name="T4" fmla="*/ 3 w 202"/>
                      <a:gd name="T5" fmla="*/ 2 h 383"/>
                      <a:gd name="T6" fmla="*/ 3 w 202"/>
                      <a:gd name="T7" fmla="*/ 3 h 383"/>
                      <a:gd name="T8" fmla="*/ 3 w 202"/>
                      <a:gd name="T9" fmla="*/ 4 h 383"/>
                      <a:gd name="T10" fmla="*/ 2 w 202"/>
                      <a:gd name="T11" fmla="*/ 4 h 383"/>
                      <a:gd name="T12" fmla="*/ 2 w 202"/>
                      <a:gd name="T13" fmla="*/ 5 h 383"/>
                      <a:gd name="T14" fmla="*/ 2 w 202"/>
                      <a:gd name="T15" fmla="*/ 6 h 383"/>
                      <a:gd name="T16" fmla="*/ 2 w 202"/>
                      <a:gd name="T17" fmla="*/ 6 h 383"/>
                      <a:gd name="T18" fmla="*/ 1 w 202"/>
                      <a:gd name="T19" fmla="*/ 7 h 383"/>
                      <a:gd name="T20" fmla="*/ 1 w 202"/>
                      <a:gd name="T21" fmla="*/ 8 h 383"/>
                      <a:gd name="T22" fmla="*/ 1 w 202"/>
                      <a:gd name="T23" fmla="*/ 8 h 383"/>
                      <a:gd name="T24" fmla="*/ 1 w 202"/>
                      <a:gd name="T25" fmla="*/ 9 h 383"/>
                      <a:gd name="T26" fmla="*/ 1 w 202"/>
                      <a:gd name="T27" fmla="*/ 10 h 383"/>
                      <a:gd name="T28" fmla="*/ 1 w 202"/>
                      <a:gd name="T29" fmla="*/ 10 h 383"/>
                      <a:gd name="T30" fmla="*/ 1 w 202"/>
                      <a:gd name="T31" fmla="*/ 11 h 383"/>
                      <a:gd name="T32" fmla="*/ 0 w 202"/>
                      <a:gd name="T33" fmla="*/ 11 h 383"/>
                      <a:gd name="T34" fmla="*/ 0 w 202"/>
                      <a:gd name="T35" fmla="*/ 12 h 383"/>
                      <a:gd name="T36" fmla="*/ 0 w 202"/>
                      <a:gd name="T37" fmla="*/ 13 h 383"/>
                      <a:gd name="T38" fmla="*/ 0 w 202"/>
                      <a:gd name="T39" fmla="*/ 13 h 383"/>
                      <a:gd name="T40" fmla="*/ 0 w 202"/>
                      <a:gd name="T41" fmla="*/ 14 h 383"/>
                      <a:gd name="T42" fmla="*/ 3 w 202"/>
                      <a:gd name="T43" fmla="*/ 14 h 383"/>
                      <a:gd name="T44" fmla="*/ 3 w 202"/>
                      <a:gd name="T45" fmla="*/ 14 h 383"/>
                      <a:gd name="T46" fmla="*/ 4 w 202"/>
                      <a:gd name="T47" fmla="*/ 13 h 383"/>
                      <a:gd name="T48" fmla="*/ 4 w 202"/>
                      <a:gd name="T49" fmla="*/ 12 h 383"/>
                      <a:gd name="T50" fmla="*/ 4 w 202"/>
                      <a:gd name="T51" fmla="*/ 12 h 383"/>
                      <a:gd name="T52" fmla="*/ 4 w 202"/>
                      <a:gd name="T53" fmla="*/ 11 h 383"/>
                      <a:gd name="T54" fmla="*/ 4 w 202"/>
                      <a:gd name="T55" fmla="*/ 11 h 383"/>
                      <a:gd name="T56" fmla="*/ 4 w 202"/>
                      <a:gd name="T57" fmla="*/ 10 h 383"/>
                      <a:gd name="T58" fmla="*/ 4 w 202"/>
                      <a:gd name="T59" fmla="*/ 9 h 383"/>
                      <a:gd name="T60" fmla="*/ 5 w 202"/>
                      <a:gd name="T61" fmla="*/ 9 h 383"/>
                      <a:gd name="T62" fmla="*/ 5 w 202"/>
                      <a:gd name="T63" fmla="*/ 8 h 383"/>
                      <a:gd name="T64" fmla="*/ 5 w 202"/>
                      <a:gd name="T65" fmla="*/ 8 h 383"/>
                      <a:gd name="T66" fmla="*/ 5 w 202"/>
                      <a:gd name="T67" fmla="*/ 7 h 383"/>
                      <a:gd name="T68" fmla="*/ 5 w 202"/>
                      <a:gd name="T69" fmla="*/ 6 h 383"/>
                      <a:gd name="T70" fmla="*/ 6 w 202"/>
                      <a:gd name="T71" fmla="*/ 5 h 383"/>
                      <a:gd name="T72" fmla="*/ 6 w 202"/>
                      <a:gd name="T73" fmla="*/ 5 h 383"/>
                      <a:gd name="T74" fmla="*/ 6 w 202"/>
                      <a:gd name="T75" fmla="*/ 4 h 383"/>
                      <a:gd name="T76" fmla="*/ 6 w 202"/>
                      <a:gd name="T77" fmla="*/ 3 h 383"/>
                      <a:gd name="T78" fmla="*/ 7 w 202"/>
                      <a:gd name="T79" fmla="*/ 3 h 383"/>
                      <a:gd name="T80" fmla="*/ 7 w 202"/>
                      <a:gd name="T81" fmla="*/ 2 h 383"/>
                      <a:gd name="T82" fmla="*/ 7 w 202"/>
                      <a:gd name="T83" fmla="*/ 1 h 383"/>
                      <a:gd name="T84" fmla="*/ 7 w 202"/>
                      <a:gd name="T85" fmla="*/ 0 h 383"/>
                      <a:gd name="T86" fmla="*/ 4 w 202"/>
                      <a:gd name="T87" fmla="*/ 0 h 383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202"/>
                      <a:gd name="T133" fmla="*/ 0 h 383"/>
                      <a:gd name="T134" fmla="*/ 202 w 202"/>
                      <a:gd name="T135" fmla="*/ 383 h 383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202" h="383">
                        <a:moveTo>
                          <a:pt x="109" y="6"/>
                        </a:moveTo>
                        <a:lnTo>
                          <a:pt x="104" y="13"/>
                        </a:lnTo>
                        <a:lnTo>
                          <a:pt x="101" y="20"/>
                        </a:lnTo>
                        <a:lnTo>
                          <a:pt x="98" y="27"/>
                        </a:lnTo>
                        <a:lnTo>
                          <a:pt x="96" y="34"/>
                        </a:lnTo>
                        <a:lnTo>
                          <a:pt x="94" y="42"/>
                        </a:lnTo>
                        <a:lnTo>
                          <a:pt x="90" y="49"/>
                        </a:lnTo>
                        <a:lnTo>
                          <a:pt x="88" y="56"/>
                        </a:lnTo>
                        <a:lnTo>
                          <a:pt x="85" y="63"/>
                        </a:lnTo>
                        <a:lnTo>
                          <a:pt x="82" y="69"/>
                        </a:lnTo>
                        <a:lnTo>
                          <a:pt x="79" y="76"/>
                        </a:lnTo>
                        <a:lnTo>
                          <a:pt x="77" y="82"/>
                        </a:lnTo>
                        <a:lnTo>
                          <a:pt x="75" y="88"/>
                        </a:lnTo>
                        <a:lnTo>
                          <a:pt x="72" y="95"/>
                        </a:lnTo>
                        <a:lnTo>
                          <a:pt x="70" y="101"/>
                        </a:lnTo>
                        <a:lnTo>
                          <a:pt x="68" y="108"/>
                        </a:lnTo>
                        <a:lnTo>
                          <a:pt x="65" y="114"/>
                        </a:lnTo>
                        <a:lnTo>
                          <a:pt x="63" y="121"/>
                        </a:lnTo>
                        <a:lnTo>
                          <a:pt x="61" y="126"/>
                        </a:lnTo>
                        <a:lnTo>
                          <a:pt x="58" y="133"/>
                        </a:lnTo>
                        <a:lnTo>
                          <a:pt x="56" y="139"/>
                        </a:lnTo>
                        <a:lnTo>
                          <a:pt x="53" y="145"/>
                        </a:lnTo>
                        <a:lnTo>
                          <a:pt x="52" y="152"/>
                        </a:lnTo>
                        <a:lnTo>
                          <a:pt x="50" y="157"/>
                        </a:lnTo>
                        <a:lnTo>
                          <a:pt x="49" y="164"/>
                        </a:lnTo>
                        <a:lnTo>
                          <a:pt x="46" y="170"/>
                        </a:lnTo>
                        <a:lnTo>
                          <a:pt x="45" y="175"/>
                        </a:lnTo>
                        <a:lnTo>
                          <a:pt x="43" y="180"/>
                        </a:lnTo>
                        <a:lnTo>
                          <a:pt x="42" y="186"/>
                        </a:lnTo>
                        <a:lnTo>
                          <a:pt x="39" y="192"/>
                        </a:lnTo>
                        <a:lnTo>
                          <a:pt x="38" y="198"/>
                        </a:lnTo>
                        <a:lnTo>
                          <a:pt x="37" y="204"/>
                        </a:lnTo>
                        <a:lnTo>
                          <a:pt x="36" y="210"/>
                        </a:lnTo>
                        <a:lnTo>
                          <a:pt x="33" y="215"/>
                        </a:lnTo>
                        <a:lnTo>
                          <a:pt x="32" y="221"/>
                        </a:lnTo>
                        <a:lnTo>
                          <a:pt x="31" y="226"/>
                        </a:lnTo>
                        <a:lnTo>
                          <a:pt x="28" y="232"/>
                        </a:lnTo>
                        <a:lnTo>
                          <a:pt x="28" y="237"/>
                        </a:lnTo>
                        <a:lnTo>
                          <a:pt x="26" y="243"/>
                        </a:lnTo>
                        <a:lnTo>
                          <a:pt x="25" y="248"/>
                        </a:lnTo>
                        <a:lnTo>
                          <a:pt x="23" y="253"/>
                        </a:lnTo>
                        <a:lnTo>
                          <a:pt x="21" y="259"/>
                        </a:lnTo>
                        <a:lnTo>
                          <a:pt x="20" y="264"/>
                        </a:lnTo>
                        <a:lnTo>
                          <a:pt x="20" y="269"/>
                        </a:lnTo>
                        <a:lnTo>
                          <a:pt x="18" y="275"/>
                        </a:lnTo>
                        <a:lnTo>
                          <a:pt x="18" y="281"/>
                        </a:lnTo>
                        <a:lnTo>
                          <a:pt x="15" y="286"/>
                        </a:lnTo>
                        <a:lnTo>
                          <a:pt x="15" y="291"/>
                        </a:lnTo>
                        <a:lnTo>
                          <a:pt x="14" y="297"/>
                        </a:lnTo>
                        <a:lnTo>
                          <a:pt x="13" y="302"/>
                        </a:lnTo>
                        <a:lnTo>
                          <a:pt x="12" y="307"/>
                        </a:lnTo>
                        <a:lnTo>
                          <a:pt x="11" y="312"/>
                        </a:lnTo>
                        <a:lnTo>
                          <a:pt x="11" y="319"/>
                        </a:lnTo>
                        <a:lnTo>
                          <a:pt x="8" y="324"/>
                        </a:lnTo>
                        <a:lnTo>
                          <a:pt x="7" y="329"/>
                        </a:lnTo>
                        <a:lnTo>
                          <a:pt x="7" y="334"/>
                        </a:lnTo>
                        <a:lnTo>
                          <a:pt x="7" y="340"/>
                        </a:lnTo>
                        <a:lnTo>
                          <a:pt x="5" y="345"/>
                        </a:lnTo>
                        <a:lnTo>
                          <a:pt x="5" y="350"/>
                        </a:lnTo>
                        <a:lnTo>
                          <a:pt x="5" y="356"/>
                        </a:lnTo>
                        <a:lnTo>
                          <a:pt x="4" y="362"/>
                        </a:lnTo>
                        <a:lnTo>
                          <a:pt x="2" y="367"/>
                        </a:lnTo>
                        <a:lnTo>
                          <a:pt x="2" y="372"/>
                        </a:lnTo>
                        <a:lnTo>
                          <a:pt x="1" y="378"/>
                        </a:lnTo>
                        <a:lnTo>
                          <a:pt x="0" y="383"/>
                        </a:lnTo>
                        <a:lnTo>
                          <a:pt x="93" y="383"/>
                        </a:lnTo>
                        <a:lnTo>
                          <a:pt x="93" y="378"/>
                        </a:lnTo>
                        <a:lnTo>
                          <a:pt x="94" y="372"/>
                        </a:lnTo>
                        <a:lnTo>
                          <a:pt x="94" y="367"/>
                        </a:lnTo>
                        <a:lnTo>
                          <a:pt x="95" y="362"/>
                        </a:lnTo>
                        <a:lnTo>
                          <a:pt x="96" y="357"/>
                        </a:lnTo>
                        <a:lnTo>
                          <a:pt x="96" y="351"/>
                        </a:lnTo>
                        <a:lnTo>
                          <a:pt x="98" y="347"/>
                        </a:lnTo>
                        <a:lnTo>
                          <a:pt x="98" y="342"/>
                        </a:lnTo>
                        <a:lnTo>
                          <a:pt x="100" y="336"/>
                        </a:lnTo>
                        <a:lnTo>
                          <a:pt x="101" y="331"/>
                        </a:lnTo>
                        <a:lnTo>
                          <a:pt x="101" y="325"/>
                        </a:lnTo>
                        <a:lnTo>
                          <a:pt x="103" y="321"/>
                        </a:lnTo>
                        <a:lnTo>
                          <a:pt x="104" y="315"/>
                        </a:lnTo>
                        <a:lnTo>
                          <a:pt x="107" y="310"/>
                        </a:lnTo>
                        <a:lnTo>
                          <a:pt x="107" y="304"/>
                        </a:lnTo>
                        <a:lnTo>
                          <a:pt x="109" y="299"/>
                        </a:lnTo>
                        <a:lnTo>
                          <a:pt x="109" y="293"/>
                        </a:lnTo>
                        <a:lnTo>
                          <a:pt x="112" y="288"/>
                        </a:lnTo>
                        <a:lnTo>
                          <a:pt x="113" y="284"/>
                        </a:lnTo>
                        <a:lnTo>
                          <a:pt x="114" y="278"/>
                        </a:lnTo>
                        <a:lnTo>
                          <a:pt x="116" y="272"/>
                        </a:lnTo>
                        <a:lnTo>
                          <a:pt x="117" y="266"/>
                        </a:lnTo>
                        <a:lnTo>
                          <a:pt x="119" y="261"/>
                        </a:lnTo>
                        <a:lnTo>
                          <a:pt x="121" y="255"/>
                        </a:lnTo>
                        <a:lnTo>
                          <a:pt x="122" y="249"/>
                        </a:lnTo>
                        <a:lnTo>
                          <a:pt x="125" y="243"/>
                        </a:lnTo>
                        <a:lnTo>
                          <a:pt x="126" y="237"/>
                        </a:lnTo>
                        <a:lnTo>
                          <a:pt x="127" y="233"/>
                        </a:lnTo>
                        <a:lnTo>
                          <a:pt x="129" y="227"/>
                        </a:lnTo>
                        <a:lnTo>
                          <a:pt x="132" y="221"/>
                        </a:lnTo>
                        <a:lnTo>
                          <a:pt x="133" y="215"/>
                        </a:lnTo>
                        <a:lnTo>
                          <a:pt x="134" y="209"/>
                        </a:lnTo>
                        <a:lnTo>
                          <a:pt x="136" y="203"/>
                        </a:lnTo>
                        <a:lnTo>
                          <a:pt x="138" y="197"/>
                        </a:lnTo>
                        <a:lnTo>
                          <a:pt x="140" y="190"/>
                        </a:lnTo>
                        <a:lnTo>
                          <a:pt x="142" y="185"/>
                        </a:lnTo>
                        <a:lnTo>
                          <a:pt x="144" y="178"/>
                        </a:lnTo>
                        <a:lnTo>
                          <a:pt x="145" y="172"/>
                        </a:lnTo>
                        <a:lnTo>
                          <a:pt x="147" y="166"/>
                        </a:lnTo>
                        <a:lnTo>
                          <a:pt x="150" y="160"/>
                        </a:lnTo>
                        <a:lnTo>
                          <a:pt x="152" y="154"/>
                        </a:lnTo>
                        <a:lnTo>
                          <a:pt x="153" y="147"/>
                        </a:lnTo>
                        <a:lnTo>
                          <a:pt x="155" y="141"/>
                        </a:lnTo>
                        <a:lnTo>
                          <a:pt x="158" y="134"/>
                        </a:lnTo>
                        <a:lnTo>
                          <a:pt x="159" y="128"/>
                        </a:lnTo>
                        <a:lnTo>
                          <a:pt x="163" y="121"/>
                        </a:lnTo>
                        <a:lnTo>
                          <a:pt x="164" y="116"/>
                        </a:lnTo>
                        <a:lnTo>
                          <a:pt x="166" y="109"/>
                        </a:lnTo>
                        <a:lnTo>
                          <a:pt x="168" y="103"/>
                        </a:lnTo>
                        <a:lnTo>
                          <a:pt x="171" y="96"/>
                        </a:lnTo>
                        <a:lnTo>
                          <a:pt x="172" y="89"/>
                        </a:lnTo>
                        <a:lnTo>
                          <a:pt x="174" y="83"/>
                        </a:lnTo>
                        <a:lnTo>
                          <a:pt x="177" y="76"/>
                        </a:lnTo>
                        <a:lnTo>
                          <a:pt x="179" y="70"/>
                        </a:lnTo>
                        <a:lnTo>
                          <a:pt x="182" y="63"/>
                        </a:lnTo>
                        <a:lnTo>
                          <a:pt x="184" y="56"/>
                        </a:lnTo>
                        <a:lnTo>
                          <a:pt x="185" y="49"/>
                        </a:lnTo>
                        <a:lnTo>
                          <a:pt x="187" y="43"/>
                        </a:lnTo>
                        <a:lnTo>
                          <a:pt x="190" y="36"/>
                        </a:lnTo>
                        <a:lnTo>
                          <a:pt x="192" y="29"/>
                        </a:lnTo>
                        <a:lnTo>
                          <a:pt x="195" y="21"/>
                        </a:lnTo>
                        <a:lnTo>
                          <a:pt x="197" y="15"/>
                        </a:lnTo>
                        <a:lnTo>
                          <a:pt x="198" y="7"/>
                        </a:lnTo>
                        <a:lnTo>
                          <a:pt x="202" y="0"/>
                        </a:lnTo>
                        <a:lnTo>
                          <a:pt x="109" y="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29" name="Freeform 87"/>
                  <p:cNvSpPr>
                    <a:spLocks/>
                  </p:cNvSpPr>
                  <p:nvPr/>
                </p:nvSpPr>
                <p:spPr bwMode="auto">
                  <a:xfrm>
                    <a:off x="5695" y="1837"/>
                    <a:ext cx="64" cy="124"/>
                  </a:xfrm>
                  <a:custGeom>
                    <a:avLst/>
                    <a:gdLst>
                      <a:gd name="T0" fmla="*/ 0 w 193"/>
                      <a:gd name="T1" fmla="*/ 2 h 372"/>
                      <a:gd name="T2" fmla="*/ 0 w 193"/>
                      <a:gd name="T3" fmla="*/ 3 h 372"/>
                      <a:gd name="T4" fmla="*/ 1 w 193"/>
                      <a:gd name="T5" fmla="*/ 3 h 372"/>
                      <a:gd name="T6" fmla="*/ 1 w 193"/>
                      <a:gd name="T7" fmla="*/ 4 h 372"/>
                      <a:gd name="T8" fmla="*/ 1 w 193"/>
                      <a:gd name="T9" fmla="*/ 4 h 372"/>
                      <a:gd name="T10" fmla="*/ 2 w 193"/>
                      <a:gd name="T11" fmla="*/ 5 h 372"/>
                      <a:gd name="T12" fmla="*/ 2 w 193"/>
                      <a:gd name="T13" fmla="*/ 6 h 372"/>
                      <a:gd name="T14" fmla="*/ 2 w 193"/>
                      <a:gd name="T15" fmla="*/ 6 h 372"/>
                      <a:gd name="T16" fmla="*/ 2 w 193"/>
                      <a:gd name="T17" fmla="*/ 7 h 372"/>
                      <a:gd name="T18" fmla="*/ 3 w 193"/>
                      <a:gd name="T19" fmla="*/ 7 h 372"/>
                      <a:gd name="T20" fmla="*/ 3 w 193"/>
                      <a:gd name="T21" fmla="*/ 8 h 372"/>
                      <a:gd name="T22" fmla="*/ 3 w 193"/>
                      <a:gd name="T23" fmla="*/ 9 h 372"/>
                      <a:gd name="T24" fmla="*/ 3 w 193"/>
                      <a:gd name="T25" fmla="*/ 9 h 372"/>
                      <a:gd name="T26" fmla="*/ 3 w 193"/>
                      <a:gd name="T27" fmla="*/ 10 h 372"/>
                      <a:gd name="T28" fmla="*/ 3 w 193"/>
                      <a:gd name="T29" fmla="*/ 10 h 372"/>
                      <a:gd name="T30" fmla="*/ 3 w 193"/>
                      <a:gd name="T31" fmla="*/ 11 h 372"/>
                      <a:gd name="T32" fmla="*/ 4 w 193"/>
                      <a:gd name="T33" fmla="*/ 11 h 372"/>
                      <a:gd name="T34" fmla="*/ 4 w 193"/>
                      <a:gd name="T35" fmla="*/ 12 h 372"/>
                      <a:gd name="T36" fmla="*/ 4 w 193"/>
                      <a:gd name="T37" fmla="*/ 12 h 372"/>
                      <a:gd name="T38" fmla="*/ 4 w 193"/>
                      <a:gd name="T39" fmla="*/ 13 h 372"/>
                      <a:gd name="T40" fmla="*/ 4 w 193"/>
                      <a:gd name="T41" fmla="*/ 13 h 372"/>
                      <a:gd name="T42" fmla="*/ 4 w 193"/>
                      <a:gd name="T43" fmla="*/ 14 h 372"/>
                      <a:gd name="T44" fmla="*/ 7 w 193"/>
                      <a:gd name="T45" fmla="*/ 13 h 372"/>
                      <a:gd name="T46" fmla="*/ 7 w 193"/>
                      <a:gd name="T47" fmla="*/ 13 h 372"/>
                      <a:gd name="T48" fmla="*/ 7 w 193"/>
                      <a:gd name="T49" fmla="*/ 12 h 372"/>
                      <a:gd name="T50" fmla="*/ 7 w 193"/>
                      <a:gd name="T51" fmla="*/ 11 h 372"/>
                      <a:gd name="T52" fmla="*/ 7 w 193"/>
                      <a:gd name="T53" fmla="*/ 11 h 372"/>
                      <a:gd name="T54" fmla="*/ 7 w 193"/>
                      <a:gd name="T55" fmla="*/ 10 h 372"/>
                      <a:gd name="T56" fmla="*/ 7 w 193"/>
                      <a:gd name="T57" fmla="*/ 10 h 372"/>
                      <a:gd name="T58" fmla="*/ 6 w 193"/>
                      <a:gd name="T59" fmla="*/ 9 h 372"/>
                      <a:gd name="T60" fmla="*/ 6 w 193"/>
                      <a:gd name="T61" fmla="*/ 8 h 372"/>
                      <a:gd name="T62" fmla="*/ 6 w 193"/>
                      <a:gd name="T63" fmla="*/ 8 h 372"/>
                      <a:gd name="T64" fmla="*/ 6 w 193"/>
                      <a:gd name="T65" fmla="*/ 7 h 372"/>
                      <a:gd name="T66" fmla="*/ 6 w 193"/>
                      <a:gd name="T67" fmla="*/ 6 h 372"/>
                      <a:gd name="T68" fmla="*/ 5 w 193"/>
                      <a:gd name="T69" fmla="*/ 6 h 372"/>
                      <a:gd name="T70" fmla="*/ 5 w 193"/>
                      <a:gd name="T71" fmla="*/ 5 h 372"/>
                      <a:gd name="T72" fmla="*/ 5 w 193"/>
                      <a:gd name="T73" fmla="*/ 4 h 372"/>
                      <a:gd name="T74" fmla="*/ 5 w 193"/>
                      <a:gd name="T75" fmla="*/ 4 h 372"/>
                      <a:gd name="T76" fmla="*/ 4 w 193"/>
                      <a:gd name="T77" fmla="*/ 3 h 372"/>
                      <a:gd name="T78" fmla="*/ 4 w 193"/>
                      <a:gd name="T79" fmla="*/ 3 h 372"/>
                      <a:gd name="T80" fmla="*/ 4 w 193"/>
                      <a:gd name="T81" fmla="*/ 2 h 372"/>
                      <a:gd name="T82" fmla="*/ 3 w 193"/>
                      <a:gd name="T83" fmla="*/ 1 h 372"/>
                      <a:gd name="T84" fmla="*/ 3 w 193"/>
                      <a:gd name="T85" fmla="*/ 0 h 372"/>
                      <a:gd name="T86" fmla="*/ 3 w 193"/>
                      <a:gd name="T87" fmla="*/ 0 h 372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193"/>
                      <a:gd name="T133" fmla="*/ 0 h 372"/>
                      <a:gd name="T134" fmla="*/ 193 w 193"/>
                      <a:gd name="T135" fmla="*/ 372 h 372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193" h="372">
                        <a:moveTo>
                          <a:pt x="74" y="0"/>
                        </a:moveTo>
                        <a:lnTo>
                          <a:pt x="0" y="49"/>
                        </a:lnTo>
                        <a:lnTo>
                          <a:pt x="3" y="54"/>
                        </a:lnTo>
                        <a:lnTo>
                          <a:pt x="5" y="60"/>
                        </a:lnTo>
                        <a:lnTo>
                          <a:pt x="9" y="66"/>
                        </a:lnTo>
                        <a:lnTo>
                          <a:pt x="11" y="72"/>
                        </a:lnTo>
                        <a:lnTo>
                          <a:pt x="15" y="76"/>
                        </a:lnTo>
                        <a:lnTo>
                          <a:pt x="17" y="82"/>
                        </a:lnTo>
                        <a:lnTo>
                          <a:pt x="21" y="88"/>
                        </a:lnTo>
                        <a:lnTo>
                          <a:pt x="23" y="94"/>
                        </a:lnTo>
                        <a:lnTo>
                          <a:pt x="25" y="99"/>
                        </a:lnTo>
                        <a:lnTo>
                          <a:pt x="28" y="104"/>
                        </a:lnTo>
                        <a:lnTo>
                          <a:pt x="30" y="110"/>
                        </a:lnTo>
                        <a:lnTo>
                          <a:pt x="34" y="114"/>
                        </a:lnTo>
                        <a:lnTo>
                          <a:pt x="36" y="120"/>
                        </a:lnTo>
                        <a:lnTo>
                          <a:pt x="38" y="126"/>
                        </a:lnTo>
                        <a:lnTo>
                          <a:pt x="41" y="131"/>
                        </a:lnTo>
                        <a:lnTo>
                          <a:pt x="43" y="137"/>
                        </a:lnTo>
                        <a:lnTo>
                          <a:pt x="45" y="142"/>
                        </a:lnTo>
                        <a:lnTo>
                          <a:pt x="48" y="148"/>
                        </a:lnTo>
                        <a:lnTo>
                          <a:pt x="50" y="152"/>
                        </a:lnTo>
                        <a:lnTo>
                          <a:pt x="53" y="157"/>
                        </a:lnTo>
                        <a:lnTo>
                          <a:pt x="54" y="162"/>
                        </a:lnTo>
                        <a:lnTo>
                          <a:pt x="56" y="168"/>
                        </a:lnTo>
                        <a:lnTo>
                          <a:pt x="59" y="173"/>
                        </a:lnTo>
                        <a:lnTo>
                          <a:pt x="61" y="178"/>
                        </a:lnTo>
                        <a:lnTo>
                          <a:pt x="63" y="183"/>
                        </a:lnTo>
                        <a:lnTo>
                          <a:pt x="64" y="188"/>
                        </a:lnTo>
                        <a:lnTo>
                          <a:pt x="66" y="194"/>
                        </a:lnTo>
                        <a:lnTo>
                          <a:pt x="68" y="199"/>
                        </a:lnTo>
                        <a:lnTo>
                          <a:pt x="70" y="203"/>
                        </a:lnTo>
                        <a:lnTo>
                          <a:pt x="72" y="209"/>
                        </a:lnTo>
                        <a:lnTo>
                          <a:pt x="74" y="214"/>
                        </a:lnTo>
                        <a:lnTo>
                          <a:pt x="76" y="220"/>
                        </a:lnTo>
                        <a:lnTo>
                          <a:pt x="78" y="225"/>
                        </a:lnTo>
                        <a:lnTo>
                          <a:pt x="79" y="230"/>
                        </a:lnTo>
                        <a:lnTo>
                          <a:pt x="80" y="234"/>
                        </a:lnTo>
                        <a:lnTo>
                          <a:pt x="81" y="239"/>
                        </a:lnTo>
                        <a:lnTo>
                          <a:pt x="83" y="244"/>
                        </a:lnTo>
                        <a:lnTo>
                          <a:pt x="85" y="248"/>
                        </a:lnTo>
                        <a:lnTo>
                          <a:pt x="86" y="253"/>
                        </a:lnTo>
                        <a:lnTo>
                          <a:pt x="87" y="259"/>
                        </a:lnTo>
                        <a:lnTo>
                          <a:pt x="89" y="264"/>
                        </a:lnTo>
                        <a:lnTo>
                          <a:pt x="89" y="269"/>
                        </a:lnTo>
                        <a:lnTo>
                          <a:pt x="92" y="273"/>
                        </a:lnTo>
                        <a:lnTo>
                          <a:pt x="92" y="278"/>
                        </a:lnTo>
                        <a:lnTo>
                          <a:pt x="93" y="283"/>
                        </a:lnTo>
                        <a:lnTo>
                          <a:pt x="94" y="288"/>
                        </a:lnTo>
                        <a:lnTo>
                          <a:pt x="95" y="292"/>
                        </a:lnTo>
                        <a:lnTo>
                          <a:pt x="97" y="297"/>
                        </a:lnTo>
                        <a:lnTo>
                          <a:pt x="97" y="302"/>
                        </a:lnTo>
                        <a:lnTo>
                          <a:pt x="98" y="307"/>
                        </a:lnTo>
                        <a:lnTo>
                          <a:pt x="99" y="311"/>
                        </a:lnTo>
                        <a:lnTo>
                          <a:pt x="99" y="316"/>
                        </a:lnTo>
                        <a:lnTo>
                          <a:pt x="100" y="320"/>
                        </a:lnTo>
                        <a:lnTo>
                          <a:pt x="101" y="324"/>
                        </a:lnTo>
                        <a:lnTo>
                          <a:pt x="101" y="329"/>
                        </a:lnTo>
                        <a:lnTo>
                          <a:pt x="102" y="335"/>
                        </a:lnTo>
                        <a:lnTo>
                          <a:pt x="102" y="339"/>
                        </a:lnTo>
                        <a:lnTo>
                          <a:pt x="104" y="343"/>
                        </a:lnTo>
                        <a:lnTo>
                          <a:pt x="104" y="348"/>
                        </a:lnTo>
                        <a:lnTo>
                          <a:pt x="104" y="353"/>
                        </a:lnTo>
                        <a:lnTo>
                          <a:pt x="105" y="358"/>
                        </a:lnTo>
                        <a:lnTo>
                          <a:pt x="105" y="362"/>
                        </a:lnTo>
                        <a:lnTo>
                          <a:pt x="106" y="367"/>
                        </a:lnTo>
                        <a:lnTo>
                          <a:pt x="106" y="372"/>
                        </a:lnTo>
                        <a:lnTo>
                          <a:pt x="193" y="366"/>
                        </a:lnTo>
                        <a:lnTo>
                          <a:pt x="191" y="360"/>
                        </a:lnTo>
                        <a:lnTo>
                          <a:pt x="191" y="355"/>
                        </a:lnTo>
                        <a:lnTo>
                          <a:pt x="190" y="349"/>
                        </a:lnTo>
                        <a:lnTo>
                          <a:pt x="190" y="345"/>
                        </a:lnTo>
                        <a:lnTo>
                          <a:pt x="190" y="340"/>
                        </a:lnTo>
                        <a:lnTo>
                          <a:pt x="189" y="334"/>
                        </a:lnTo>
                        <a:lnTo>
                          <a:pt x="188" y="329"/>
                        </a:lnTo>
                        <a:lnTo>
                          <a:pt x="188" y="323"/>
                        </a:lnTo>
                        <a:lnTo>
                          <a:pt x="188" y="317"/>
                        </a:lnTo>
                        <a:lnTo>
                          <a:pt x="186" y="313"/>
                        </a:lnTo>
                        <a:lnTo>
                          <a:pt x="186" y="307"/>
                        </a:lnTo>
                        <a:lnTo>
                          <a:pt x="186" y="302"/>
                        </a:lnTo>
                        <a:lnTo>
                          <a:pt x="183" y="297"/>
                        </a:lnTo>
                        <a:lnTo>
                          <a:pt x="182" y="291"/>
                        </a:lnTo>
                        <a:lnTo>
                          <a:pt x="182" y="286"/>
                        </a:lnTo>
                        <a:lnTo>
                          <a:pt x="182" y="282"/>
                        </a:lnTo>
                        <a:lnTo>
                          <a:pt x="180" y="276"/>
                        </a:lnTo>
                        <a:lnTo>
                          <a:pt x="180" y="269"/>
                        </a:lnTo>
                        <a:lnTo>
                          <a:pt x="177" y="264"/>
                        </a:lnTo>
                        <a:lnTo>
                          <a:pt x="177" y="259"/>
                        </a:lnTo>
                        <a:lnTo>
                          <a:pt x="175" y="253"/>
                        </a:lnTo>
                        <a:lnTo>
                          <a:pt x="174" y="247"/>
                        </a:lnTo>
                        <a:lnTo>
                          <a:pt x="172" y="241"/>
                        </a:lnTo>
                        <a:lnTo>
                          <a:pt x="171" y="235"/>
                        </a:lnTo>
                        <a:lnTo>
                          <a:pt x="170" y="231"/>
                        </a:lnTo>
                        <a:lnTo>
                          <a:pt x="168" y="225"/>
                        </a:lnTo>
                        <a:lnTo>
                          <a:pt x="167" y="219"/>
                        </a:lnTo>
                        <a:lnTo>
                          <a:pt x="165" y="214"/>
                        </a:lnTo>
                        <a:lnTo>
                          <a:pt x="163" y="208"/>
                        </a:lnTo>
                        <a:lnTo>
                          <a:pt x="162" y="203"/>
                        </a:lnTo>
                        <a:lnTo>
                          <a:pt x="159" y="197"/>
                        </a:lnTo>
                        <a:lnTo>
                          <a:pt x="158" y="192"/>
                        </a:lnTo>
                        <a:lnTo>
                          <a:pt x="156" y="186"/>
                        </a:lnTo>
                        <a:lnTo>
                          <a:pt x="155" y="180"/>
                        </a:lnTo>
                        <a:lnTo>
                          <a:pt x="152" y="175"/>
                        </a:lnTo>
                        <a:lnTo>
                          <a:pt x="150" y="169"/>
                        </a:lnTo>
                        <a:lnTo>
                          <a:pt x="148" y="163"/>
                        </a:lnTo>
                        <a:lnTo>
                          <a:pt x="146" y="157"/>
                        </a:lnTo>
                        <a:lnTo>
                          <a:pt x="144" y="152"/>
                        </a:lnTo>
                        <a:lnTo>
                          <a:pt x="142" y="145"/>
                        </a:lnTo>
                        <a:lnTo>
                          <a:pt x="139" y="139"/>
                        </a:lnTo>
                        <a:lnTo>
                          <a:pt x="137" y="135"/>
                        </a:lnTo>
                        <a:lnTo>
                          <a:pt x="134" y="127"/>
                        </a:lnTo>
                        <a:lnTo>
                          <a:pt x="132" y="121"/>
                        </a:lnTo>
                        <a:lnTo>
                          <a:pt x="130" y="116"/>
                        </a:lnTo>
                        <a:lnTo>
                          <a:pt x="127" y="110"/>
                        </a:lnTo>
                        <a:lnTo>
                          <a:pt x="125" y="104"/>
                        </a:lnTo>
                        <a:lnTo>
                          <a:pt x="123" y="99"/>
                        </a:lnTo>
                        <a:lnTo>
                          <a:pt x="119" y="92"/>
                        </a:lnTo>
                        <a:lnTo>
                          <a:pt x="117" y="86"/>
                        </a:lnTo>
                        <a:lnTo>
                          <a:pt x="114" y="80"/>
                        </a:lnTo>
                        <a:lnTo>
                          <a:pt x="111" y="74"/>
                        </a:lnTo>
                        <a:lnTo>
                          <a:pt x="108" y="68"/>
                        </a:lnTo>
                        <a:lnTo>
                          <a:pt x="105" y="62"/>
                        </a:lnTo>
                        <a:lnTo>
                          <a:pt x="102" y="56"/>
                        </a:lnTo>
                        <a:lnTo>
                          <a:pt x="99" y="50"/>
                        </a:lnTo>
                        <a:lnTo>
                          <a:pt x="97" y="43"/>
                        </a:lnTo>
                        <a:lnTo>
                          <a:pt x="93" y="37"/>
                        </a:lnTo>
                        <a:lnTo>
                          <a:pt x="89" y="31"/>
                        </a:lnTo>
                        <a:lnTo>
                          <a:pt x="86" y="25"/>
                        </a:lnTo>
                        <a:lnTo>
                          <a:pt x="83" y="18"/>
                        </a:lnTo>
                        <a:lnTo>
                          <a:pt x="80" y="12"/>
                        </a:lnTo>
                        <a:lnTo>
                          <a:pt x="76" y="5"/>
                        </a:lnTo>
                        <a:lnTo>
                          <a:pt x="74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30" name="Freeform 88"/>
                  <p:cNvSpPr>
                    <a:spLocks/>
                  </p:cNvSpPr>
                  <p:nvPr/>
                </p:nvSpPr>
                <p:spPr bwMode="auto">
                  <a:xfrm>
                    <a:off x="5361" y="1875"/>
                    <a:ext cx="25" cy="26"/>
                  </a:xfrm>
                  <a:custGeom>
                    <a:avLst/>
                    <a:gdLst>
                      <a:gd name="T0" fmla="*/ 1 w 77"/>
                      <a:gd name="T1" fmla="*/ 3 h 79"/>
                      <a:gd name="T2" fmla="*/ 2 w 77"/>
                      <a:gd name="T3" fmla="*/ 3 h 79"/>
                      <a:gd name="T4" fmla="*/ 2 w 77"/>
                      <a:gd name="T5" fmla="*/ 3 h 79"/>
                      <a:gd name="T6" fmla="*/ 2 w 77"/>
                      <a:gd name="T7" fmla="*/ 3 h 79"/>
                      <a:gd name="T8" fmla="*/ 2 w 77"/>
                      <a:gd name="T9" fmla="*/ 2 h 79"/>
                      <a:gd name="T10" fmla="*/ 2 w 77"/>
                      <a:gd name="T11" fmla="*/ 2 h 79"/>
                      <a:gd name="T12" fmla="*/ 3 w 77"/>
                      <a:gd name="T13" fmla="*/ 2 h 79"/>
                      <a:gd name="T14" fmla="*/ 3 w 77"/>
                      <a:gd name="T15" fmla="*/ 2 h 79"/>
                      <a:gd name="T16" fmla="*/ 3 w 77"/>
                      <a:gd name="T17" fmla="*/ 1 h 79"/>
                      <a:gd name="T18" fmla="*/ 3 w 77"/>
                      <a:gd name="T19" fmla="*/ 1 h 79"/>
                      <a:gd name="T20" fmla="*/ 2 w 77"/>
                      <a:gd name="T21" fmla="*/ 1 h 79"/>
                      <a:gd name="T22" fmla="*/ 2 w 77"/>
                      <a:gd name="T23" fmla="*/ 1 h 79"/>
                      <a:gd name="T24" fmla="*/ 2 w 77"/>
                      <a:gd name="T25" fmla="*/ 0 h 79"/>
                      <a:gd name="T26" fmla="*/ 2 w 77"/>
                      <a:gd name="T27" fmla="*/ 0 h 79"/>
                      <a:gd name="T28" fmla="*/ 2 w 77"/>
                      <a:gd name="T29" fmla="*/ 0 h 79"/>
                      <a:gd name="T30" fmla="*/ 1 w 77"/>
                      <a:gd name="T31" fmla="*/ 0 h 79"/>
                      <a:gd name="T32" fmla="*/ 1 w 77"/>
                      <a:gd name="T33" fmla="*/ 0 h 79"/>
                      <a:gd name="T34" fmla="*/ 1 w 77"/>
                      <a:gd name="T35" fmla="*/ 0 h 79"/>
                      <a:gd name="T36" fmla="*/ 1 w 77"/>
                      <a:gd name="T37" fmla="*/ 0 h 79"/>
                      <a:gd name="T38" fmla="*/ 1 w 77"/>
                      <a:gd name="T39" fmla="*/ 0 h 79"/>
                      <a:gd name="T40" fmla="*/ 0 w 77"/>
                      <a:gd name="T41" fmla="*/ 1 h 79"/>
                      <a:gd name="T42" fmla="*/ 0 w 77"/>
                      <a:gd name="T43" fmla="*/ 1 h 79"/>
                      <a:gd name="T44" fmla="*/ 0 w 77"/>
                      <a:gd name="T45" fmla="*/ 1 h 79"/>
                      <a:gd name="T46" fmla="*/ 0 w 77"/>
                      <a:gd name="T47" fmla="*/ 1 h 79"/>
                      <a:gd name="T48" fmla="*/ 0 w 77"/>
                      <a:gd name="T49" fmla="*/ 2 h 79"/>
                      <a:gd name="T50" fmla="*/ 0 w 77"/>
                      <a:gd name="T51" fmla="*/ 2 h 79"/>
                      <a:gd name="T52" fmla="*/ 0 w 77"/>
                      <a:gd name="T53" fmla="*/ 2 h 79"/>
                      <a:gd name="T54" fmla="*/ 0 w 77"/>
                      <a:gd name="T55" fmla="*/ 2 h 79"/>
                      <a:gd name="T56" fmla="*/ 1 w 77"/>
                      <a:gd name="T57" fmla="*/ 3 h 79"/>
                      <a:gd name="T58" fmla="*/ 1 w 77"/>
                      <a:gd name="T59" fmla="*/ 3 h 79"/>
                      <a:gd name="T60" fmla="*/ 1 w 77"/>
                      <a:gd name="T61" fmla="*/ 3 h 79"/>
                      <a:gd name="T62" fmla="*/ 1 w 77"/>
                      <a:gd name="T63" fmla="*/ 3 h 79"/>
                      <a:gd name="T64" fmla="*/ 1 w 77"/>
                      <a:gd name="T65" fmla="*/ 3 h 79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7"/>
                      <a:gd name="T100" fmla="*/ 0 h 79"/>
                      <a:gd name="T101" fmla="*/ 77 w 77"/>
                      <a:gd name="T102" fmla="*/ 79 h 79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7" h="79">
                        <a:moveTo>
                          <a:pt x="38" y="79"/>
                        </a:moveTo>
                        <a:lnTo>
                          <a:pt x="41" y="78"/>
                        </a:lnTo>
                        <a:lnTo>
                          <a:pt x="45" y="78"/>
                        </a:lnTo>
                        <a:lnTo>
                          <a:pt x="49" y="76"/>
                        </a:lnTo>
                        <a:lnTo>
                          <a:pt x="53" y="75"/>
                        </a:lnTo>
                        <a:lnTo>
                          <a:pt x="57" y="73"/>
                        </a:lnTo>
                        <a:lnTo>
                          <a:pt x="59" y="72"/>
                        </a:lnTo>
                        <a:lnTo>
                          <a:pt x="63" y="69"/>
                        </a:lnTo>
                        <a:lnTo>
                          <a:pt x="65" y="67"/>
                        </a:lnTo>
                        <a:lnTo>
                          <a:pt x="67" y="63"/>
                        </a:lnTo>
                        <a:lnTo>
                          <a:pt x="70" y="61"/>
                        </a:lnTo>
                        <a:lnTo>
                          <a:pt x="72" y="57"/>
                        </a:lnTo>
                        <a:lnTo>
                          <a:pt x="74" y="55"/>
                        </a:lnTo>
                        <a:lnTo>
                          <a:pt x="74" y="51"/>
                        </a:lnTo>
                        <a:lnTo>
                          <a:pt x="77" y="47"/>
                        </a:lnTo>
                        <a:lnTo>
                          <a:pt x="77" y="43"/>
                        </a:lnTo>
                        <a:lnTo>
                          <a:pt x="77" y="40"/>
                        </a:lnTo>
                        <a:lnTo>
                          <a:pt x="77" y="36"/>
                        </a:lnTo>
                        <a:lnTo>
                          <a:pt x="77" y="31"/>
                        </a:lnTo>
                        <a:lnTo>
                          <a:pt x="74" y="28"/>
                        </a:lnTo>
                        <a:lnTo>
                          <a:pt x="74" y="24"/>
                        </a:lnTo>
                        <a:lnTo>
                          <a:pt x="72" y="21"/>
                        </a:lnTo>
                        <a:lnTo>
                          <a:pt x="70" y="18"/>
                        </a:lnTo>
                        <a:lnTo>
                          <a:pt x="67" y="15"/>
                        </a:lnTo>
                        <a:lnTo>
                          <a:pt x="65" y="12"/>
                        </a:lnTo>
                        <a:lnTo>
                          <a:pt x="63" y="10"/>
                        </a:lnTo>
                        <a:lnTo>
                          <a:pt x="59" y="7"/>
                        </a:lnTo>
                        <a:lnTo>
                          <a:pt x="57" y="5"/>
                        </a:lnTo>
                        <a:lnTo>
                          <a:pt x="53" y="3"/>
                        </a:lnTo>
                        <a:lnTo>
                          <a:pt x="49" y="3"/>
                        </a:lnTo>
                        <a:lnTo>
                          <a:pt x="45" y="0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4" y="0"/>
                        </a:lnTo>
                        <a:lnTo>
                          <a:pt x="29" y="0"/>
                        </a:lnTo>
                        <a:lnTo>
                          <a:pt x="26" y="3"/>
                        </a:lnTo>
                        <a:lnTo>
                          <a:pt x="22" y="3"/>
                        </a:lnTo>
                        <a:lnTo>
                          <a:pt x="19" y="5"/>
                        </a:lnTo>
                        <a:lnTo>
                          <a:pt x="16" y="7"/>
                        </a:lnTo>
                        <a:lnTo>
                          <a:pt x="14" y="10"/>
                        </a:lnTo>
                        <a:lnTo>
                          <a:pt x="11" y="12"/>
                        </a:lnTo>
                        <a:lnTo>
                          <a:pt x="8" y="15"/>
                        </a:lnTo>
                        <a:lnTo>
                          <a:pt x="6" y="18"/>
                        </a:lnTo>
                        <a:lnTo>
                          <a:pt x="3" y="21"/>
                        </a:lnTo>
                        <a:lnTo>
                          <a:pt x="3" y="24"/>
                        </a:lnTo>
                        <a:lnTo>
                          <a:pt x="1" y="28"/>
                        </a:lnTo>
                        <a:lnTo>
                          <a:pt x="1" y="31"/>
                        </a:lnTo>
                        <a:lnTo>
                          <a:pt x="0" y="36"/>
                        </a:lnTo>
                        <a:lnTo>
                          <a:pt x="0" y="40"/>
                        </a:lnTo>
                        <a:lnTo>
                          <a:pt x="0" y="43"/>
                        </a:lnTo>
                        <a:lnTo>
                          <a:pt x="1" y="47"/>
                        </a:lnTo>
                        <a:lnTo>
                          <a:pt x="1" y="51"/>
                        </a:lnTo>
                        <a:lnTo>
                          <a:pt x="3" y="55"/>
                        </a:lnTo>
                        <a:lnTo>
                          <a:pt x="3" y="57"/>
                        </a:lnTo>
                        <a:lnTo>
                          <a:pt x="6" y="61"/>
                        </a:lnTo>
                        <a:lnTo>
                          <a:pt x="8" y="63"/>
                        </a:lnTo>
                        <a:lnTo>
                          <a:pt x="11" y="67"/>
                        </a:lnTo>
                        <a:lnTo>
                          <a:pt x="14" y="69"/>
                        </a:lnTo>
                        <a:lnTo>
                          <a:pt x="16" y="72"/>
                        </a:lnTo>
                        <a:lnTo>
                          <a:pt x="19" y="73"/>
                        </a:lnTo>
                        <a:lnTo>
                          <a:pt x="22" y="75"/>
                        </a:lnTo>
                        <a:lnTo>
                          <a:pt x="26" y="76"/>
                        </a:lnTo>
                        <a:lnTo>
                          <a:pt x="29" y="78"/>
                        </a:lnTo>
                        <a:lnTo>
                          <a:pt x="34" y="78"/>
                        </a:lnTo>
                        <a:lnTo>
                          <a:pt x="38" y="79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31" name="Freeform 89"/>
                  <p:cNvSpPr>
                    <a:spLocks/>
                  </p:cNvSpPr>
                  <p:nvPr/>
                </p:nvSpPr>
                <p:spPr bwMode="auto">
                  <a:xfrm>
                    <a:off x="5412" y="1877"/>
                    <a:ext cx="26" cy="25"/>
                  </a:xfrm>
                  <a:custGeom>
                    <a:avLst/>
                    <a:gdLst>
                      <a:gd name="T0" fmla="*/ 2 w 77"/>
                      <a:gd name="T1" fmla="*/ 3 h 77"/>
                      <a:gd name="T2" fmla="*/ 2 w 77"/>
                      <a:gd name="T3" fmla="*/ 3 h 77"/>
                      <a:gd name="T4" fmla="*/ 2 w 77"/>
                      <a:gd name="T5" fmla="*/ 2 h 77"/>
                      <a:gd name="T6" fmla="*/ 2 w 77"/>
                      <a:gd name="T7" fmla="*/ 2 h 77"/>
                      <a:gd name="T8" fmla="*/ 3 w 77"/>
                      <a:gd name="T9" fmla="*/ 2 h 77"/>
                      <a:gd name="T10" fmla="*/ 3 w 77"/>
                      <a:gd name="T11" fmla="*/ 2 h 77"/>
                      <a:gd name="T12" fmla="*/ 3 w 77"/>
                      <a:gd name="T13" fmla="*/ 2 h 77"/>
                      <a:gd name="T14" fmla="*/ 3 w 77"/>
                      <a:gd name="T15" fmla="*/ 2 h 77"/>
                      <a:gd name="T16" fmla="*/ 3 w 77"/>
                      <a:gd name="T17" fmla="*/ 1 h 77"/>
                      <a:gd name="T18" fmla="*/ 3 w 77"/>
                      <a:gd name="T19" fmla="*/ 1 h 77"/>
                      <a:gd name="T20" fmla="*/ 3 w 77"/>
                      <a:gd name="T21" fmla="*/ 1 h 77"/>
                      <a:gd name="T22" fmla="*/ 3 w 77"/>
                      <a:gd name="T23" fmla="*/ 0 h 77"/>
                      <a:gd name="T24" fmla="*/ 2 w 77"/>
                      <a:gd name="T25" fmla="*/ 0 h 77"/>
                      <a:gd name="T26" fmla="*/ 2 w 77"/>
                      <a:gd name="T27" fmla="*/ 0 h 77"/>
                      <a:gd name="T28" fmla="*/ 2 w 77"/>
                      <a:gd name="T29" fmla="*/ 0 h 77"/>
                      <a:gd name="T30" fmla="*/ 2 w 77"/>
                      <a:gd name="T31" fmla="*/ 0 h 77"/>
                      <a:gd name="T32" fmla="*/ 1 w 77"/>
                      <a:gd name="T33" fmla="*/ 0 h 77"/>
                      <a:gd name="T34" fmla="*/ 1 w 77"/>
                      <a:gd name="T35" fmla="*/ 0 h 77"/>
                      <a:gd name="T36" fmla="*/ 1 w 77"/>
                      <a:gd name="T37" fmla="*/ 0 h 77"/>
                      <a:gd name="T38" fmla="*/ 0 w 77"/>
                      <a:gd name="T39" fmla="*/ 0 h 77"/>
                      <a:gd name="T40" fmla="*/ 0 w 77"/>
                      <a:gd name="T41" fmla="*/ 0 h 77"/>
                      <a:gd name="T42" fmla="*/ 0 w 77"/>
                      <a:gd name="T43" fmla="*/ 1 h 77"/>
                      <a:gd name="T44" fmla="*/ 0 w 77"/>
                      <a:gd name="T45" fmla="*/ 1 h 77"/>
                      <a:gd name="T46" fmla="*/ 0 w 77"/>
                      <a:gd name="T47" fmla="*/ 1 h 77"/>
                      <a:gd name="T48" fmla="*/ 0 w 77"/>
                      <a:gd name="T49" fmla="*/ 2 h 77"/>
                      <a:gd name="T50" fmla="*/ 0 w 77"/>
                      <a:gd name="T51" fmla="*/ 2 h 77"/>
                      <a:gd name="T52" fmla="*/ 0 w 77"/>
                      <a:gd name="T53" fmla="*/ 2 h 77"/>
                      <a:gd name="T54" fmla="*/ 0 w 77"/>
                      <a:gd name="T55" fmla="*/ 2 h 77"/>
                      <a:gd name="T56" fmla="*/ 0 w 77"/>
                      <a:gd name="T57" fmla="*/ 2 h 77"/>
                      <a:gd name="T58" fmla="*/ 1 w 77"/>
                      <a:gd name="T59" fmla="*/ 2 h 77"/>
                      <a:gd name="T60" fmla="*/ 1 w 77"/>
                      <a:gd name="T61" fmla="*/ 3 h 77"/>
                      <a:gd name="T62" fmla="*/ 1 w 77"/>
                      <a:gd name="T63" fmla="*/ 3 h 77"/>
                      <a:gd name="T64" fmla="*/ 1 w 77"/>
                      <a:gd name="T65" fmla="*/ 3 h 77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7"/>
                      <a:gd name="T100" fmla="*/ 0 h 77"/>
                      <a:gd name="T101" fmla="*/ 77 w 77"/>
                      <a:gd name="T102" fmla="*/ 77 h 77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7" h="77">
                        <a:moveTo>
                          <a:pt x="38" y="77"/>
                        </a:moveTo>
                        <a:lnTo>
                          <a:pt x="43" y="76"/>
                        </a:lnTo>
                        <a:lnTo>
                          <a:pt x="46" y="76"/>
                        </a:lnTo>
                        <a:lnTo>
                          <a:pt x="50" y="75"/>
                        </a:lnTo>
                        <a:lnTo>
                          <a:pt x="53" y="74"/>
                        </a:lnTo>
                        <a:lnTo>
                          <a:pt x="56" y="71"/>
                        </a:lnTo>
                        <a:lnTo>
                          <a:pt x="59" y="70"/>
                        </a:lnTo>
                        <a:lnTo>
                          <a:pt x="63" y="68"/>
                        </a:lnTo>
                        <a:lnTo>
                          <a:pt x="67" y="65"/>
                        </a:lnTo>
                        <a:lnTo>
                          <a:pt x="69" y="62"/>
                        </a:lnTo>
                        <a:lnTo>
                          <a:pt x="71" y="59"/>
                        </a:lnTo>
                        <a:lnTo>
                          <a:pt x="72" y="56"/>
                        </a:lnTo>
                        <a:lnTo>
                          <a:pt x="74" y="54"/>
                        </a:lnTo>
                        <a:lnTo>
                          <a:pt x="75" y="49"/>
                        </a:lnTo>
                        <a:lnTo>
                          <a:pt x="76" y="46"/>
                        </a:lnTo>
                        <a:lnTo>
                          <a:pt x="77" y="42"/>
                        </a:lnTo>
                        <a:lnTo>
                          <a:pt x="77" y="38"/>
                        </a:lnTo>
                        <a:lnTo>
                          <a:pt x="77" y="33"/>
                        </a:lnTo>
                        <a:lnTo>
                          <a:pt x="76" y="31"/>
                        </a:lnTo>
                        <a:lnTo>
                          <a:pt x="75" y="26"/>
                        </a:lnTo>
                        <a:lnTo>
                          <a:pt x="74" y="23"/>
                        </a:lnTo>
                        <a:lnTo>
                          <a:pt x="72" y="19"/>
                        </a:lnTo>
                        <a:lnTo>
                          <a:pt x="71" y="16"/>
                        </a:lnTo>
                        <a:lnTo>
                          <a:pt x="69" y="13"/>
                        </a:lnTo>
                        <a:lnTo>
                          <a:pt x="67" y="11"/>
                        </a:lnTo>
                        <a:lnTo>
                          <a:pt x="63" y="8"/>
                        </a:lnTo>
                        <a:lnTo>
                          <a:pt x="59" y="6"/>
                        </a:lnTo>
                        <a:lnTo>
                          <a:pt x="56" y="5"/>
                        </a:lnTo>
                        <a:lnTo>
                          <a:pt x="53" y="2"/>
                        </a:lnTo>
                        <a:lnTo>
                          <a:pt x="50" y="1"/>
                        </a:lnTo>
                        <a:lnTo>
                          <a:pt x="46" y="0"/>
                        </a:lnTo>
                        <a:lnTo>
                          <a:pt x="43" y="0"/>
                        </a:lnTo>
                        <a:lnTo>
                          <a:pt x="38" y="0"/>
                        </a:lnTo>
                        <a:lnTo>
                          <a:pt x="34" y="0"/>
                        </a:lnTo>
                        <a:lnTo>
                          <a:pt x="31" y="0"/>
                        </a:lnTo>
                        <a:lnTo>
                          <a:pt x="26" y="1"/>
                        </a:lnTo>
                        <a:lnTo>
                          <a:pt x="23" y="2"/>
                        </a:lnTo>
                        <a:lnTo>
                          <a:pt x="20" y="5"/>
                        </a:lnTo>
                        <a:lnTo>
                          <a:pt x="17" y="6"/>
                        </a:lnTo>
                        <a:lnTo>
                          <a:pt x="13" y="8"/>
                        </a:lnTo>
                        <a:lnTo>
                          <a:pt x="11" y="11"/>
                        </a:lnTo>
                        <a:lnTo>
                          <a:pt x="8" y="13"/>
                        </a:lnTo>
                        <a:lnTo>
                          <a:pt x="6" y="16"/>
                        </a:lnTo>
                        <a:lnTo>
                          <a:pt x="5" y="19"/>
                        </a:lnTo>
                        <a:lnTo>
                          <a:pt x="2" y="23"/>
                        </a:lnTo>
                        <a:lnTo>
                          <a:pt x="1" y="26"/>
                        </a:lnTo>
                        <a:lnTo>
                          <a:pt x="0" y="31"/>
                        </a:lnTo>
                        <a:lnTo>
                          <a:pt x="0" y="33"/>
                        </a:lnTo>
                        <a:lnTo>
                          <a:pt x="0" y="38"/>
                        </a:lnTo>
                        <a:lnTo>
                          <a:pt x="0" y="42"/>
                        </a:lnTo>
                        <a:lnTo>
                          <a:pt x="0" y="46"/>
                        </a:lnTo>
                        <a:lnTo>
                          <a:pt x="1" y="49"/>
                        </a:lnTo>
                        <a:lnTo>
                          <a:pt x="2" y="54"/>
                        </a:lnTo>
                        <a:lnTo>
                          <a:pt x="5" y="56"/>
                        </a:lnTo>
                        <a:lnTo>
                          <a:pt x="6" y="59"/>
                        </a:lnTo>
                        <a:lnTo>
                          <a:pt x="8" y="62"/>
                        </a:lnTo>
                        <a:lnTo>
                          <a:pt x="11" y="65"/>
                        </a:lnTo>
                        <a:lnTo>
                          <a:pt x="13" y="68"/>
                        </a:lnTo>
                        <a:lnTo>
                          <a:pt x="17" y="70"/>
                        </a:lnTo>
                        <a:lnTo>
                          <a:pt x="20" y="71"/>
                        </a:lnTo>
                        <a:lnTo>
                          <a:pt x="23" y="74"/>
                        </a:lnTo>
                        <a:lnTo>
                          <a:pt x="26" y="75"/>
                        </a:lnTo>
                        <a:lnTo>
                          <a:pt x="31" y="76"/>
                        </a:lnTo>
                        <a:lnTo>
                          <a:pt x="34" y="76"/>
                        </a:lnTo>
                        <a:lnTo>
                          <a:pt x="38" y="7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32" name="Freeform 90"/>
                  <p:cNvSpPr>
                    <a:spLocks/>
                  </p:cNvSpPr>
                  <p:nvPr/>
                </p:nvSpPr>
                <p:spPr bwMode="auto">
                  <a:xfrm>
                    <a:off x="5461" y="1876"/>
                    <a:ext cx="26" cy="26"/>
                  </a:xfrm>
                  <a:custGeom>
                    <a:avLst/>
                    <a:gdLst>
                      <a:gd name="T0" fmla="*/ 2 w 78"/>
                      <a:gd name="T1" fmla="*/ 3 h 77"/>
                      <a:gd name="T2" fmla="*/ 2 w 78"/>
                      <a:gd name="T3" fmla="*/ 3 h 77"/>
                      <a:gd name="T4" fmla="*/ 2 w 78"/>
                      <a:gd name="T5" fmla="*/ 3 h 77"/>
                      <a:gd name="T6" fmla="*/ 2 w 78"/>
                      <a:gd name="T7" fmla="*/ 3 h 77"/>
                      <a:gd name="T8" fmla="*/ 3 w 78"/>
                      <a:gd name="T9" fmla="*/ 2 h 77"/>
                      <a:gd name="T10" fmla="*/ 3 w 78"/>
                      <a:gd name="T11" fmla="*/ 2 h 77"/>
                      <a:gd name="T12" fmla="*/ 3 w 78"/>
                      <a:gd name="T13" fmla="*/ 2 h 77"/>
                      <a:gd name="T14" fmla="*/ 3 w 78"/>
                      <a:gd name="T15" fmla="*/ 2 h 77"/>
                      <a:gd name="T16" fmla="*/ 3 w 78"/>
                      <a:gd name="T17" fmla="*/ 1 h 77"/>
                      <a:gd name="T18" fmla="*/ 3 w 78"/>
                      <a:gd name="T19" fmla="*/ 1 h 77"/>
                      <a:gd name="T20" fmla="*/ 3 w 78"/>
                      <a:gd name="T21" fmla="*/ 1 h 77"/>
                      <a:gd name="T22" fmla="*/ 3 w 78"/>
                      <a:gd name="T23" fmla="*/ 0 h 77"/>
                      <a:gd name="T24" fmla="*/ 2 w 78"/>
                      <a:gd name="T25" fmla="*/ 0 h 77"/>
                      <a:gd name="T26" fmla="*/ 2 w 78"/>
                      <a:gd name="T27" fmla="*/ 0 h 77"/>
                      <a:gd name="T28" fmla="*/ 2 w 78"/>
                      <a:gd name="T29" fmla="*/ 0 h 77"/>
                      <a:gd name="T30" fmla="*/ 2 w 78"/>
                      <a:gd name="T31" fmla="*/ 0 h 77"/>
                      <a:gd name="T32" fmla="*/ 1 w 78"/>
                      <a:gd name="T33" fmla="*/ 0 h 77"/>
                      <a:gd name="T34" fmla="*/ 1 w 78"/>
                      <a:gd name="T35" fmla="*/ 0 h 77"/>
                      <a:gd name="T36" fmla="*/ 1 w 78"/>
                      <a:gd name="T37" fmla="*/ 0 h 77"/>
                      <a:gd name="T38" fmla="*/ 1 w 78"/>
                      <a:gd name="T39" fmla="*/ 0 h 77"/>
                      <a:gd name="T40" fmla="*/ 0 w 78"/>
                      <a:gd name="T41" fmla="*/ 0 h 77"/>
                      <a:gd name="T42" fmla="*/ 0 w 78"/>
                      <a:gd name="T43" fmla="*/ 1 h 77"/>
                      <a:gd name="T44" fmla="*/ 0 w 78"/>
                      <a:gd name="T45" fmla="*/ 1 h 77"/>
                      <a:gd name="T46" fmla="*/ 0 w 78"/>
                      <a:gd name="T47" fmla="*/ 1 h 77"/>
                      <a:gd name="T48" fmla="*/ 0 w 78"/>
                      <a:gd name="T49" fmla="*/ 2 h 77"/>
                      <a:gd name="T50" fmla="*/ 0 w 78"/>
                      <a:gd name="T51" fmla="*/ 2 h 77"/>
                      <a:gd name="T52" fmla="*/ 0 w 78"/>
                      <a:gd name="T53" fmla="*/ 2 h 77"/>
                      <a:gd name="T54" fmla="*/ 0 w 78"/>
                      <a:gd name="T55" fmla="*/ 2 h 77"/>
                      <a:gd name="T56" fmla="*/ 1 w 78"/>
                      <a:gd name="T57" fmla="*/ 3 h 77"/>
                      <a:gd name="T58" fmla="*/ 1 w 78"/>
                      <a:gd name="T59" fmla="*/ 3 h 77"/>
                      <a:gd name="T60" fmla="*/ 1 w 78"/>
                      <a:gd name="T61" fmla="*/ 3 h 77"/>
                      <a:gd name="T62" fmla="*/ 1 w 78"/>
                      <a:gd name="T63" fmla="*/ 3 h 77"/>
                      <a:gd name="T64" fmla="*/ 2 w 78"/>
                      <a:gd name="T65" fmla="*/ 3 h 77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8"/>
                      <a:gd name="T100" fmla="*/ 0 h 77"/>
                      <a:gd name="T101" fmla="*/ 78 w 78"/>
                      <a:gd name="T102" fmla="*/ 77 h 77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8" h="77">
                        <a:moveTo>
                          <a:pt x="41" y="77"/>
                        </a:moveTo>
                        <a:lnTo>
                          <a:pt x="43" y="76"/>
                        </a:lnTo>
                        <a:lnTo>
                          <a:pt x="48" y="76"/>
                        </a:lnTo>
                        <a:lnTo>
                          <a:pt x="51" y="75"/>
                        </a:lnTo>
                        <a:lnTo>
                          <a:pt x="55" y="73"/>
                        </a:lnTo>
                        <a:lnTo>
                          <a:pt x="57" y="71"/>
                        </a:lnTo>
                        <a:lnTo>
                          <a:pt x="61" y="70"/>
                        </a:lnTo>
                        <a:lnTo>
                          <a:pt x="63" y="67"/>
                        </a:lnTo>
                        <a:lnTo>
                          <a:pt x="67" y="65"/>
                        </a:lnTo>
                        <a:lnTo>
                          <a:pt x="69" y="61"/>
                        </a:lnTo>
                        <a:lnTo>
                          <a:pt x="71" y="59"/>
                        </a:lnTo>
                        <a:lnTo>
                          <a:pt x="74" y="56"/>
                        </a:lnTo>
                        <a:lnTo>
                          <a:pt x="75" y="53"/>
                        </a:lnTo>
                        <a:lnTo>
                          <a:pt x="76" y="48"/>
                        </a:lnTo>
                        <a:lnTo>
                          <a:pt x="77" y="45"/>
                        </a:lnTo>
                        <a:lnTo>
                          <a:pt x="78" y="41"/>
                        </a:lnTo>
                        <a:lnTo>
                          <a:pt x="78" y="38"/>
                        </a:lnTo>
                        <a:lnTo>
                          <a:pt x="78" y="34"/>
                        </a:lnTo>
                        <a:lnTo>
                          <a:pt x="77" y="31"/>
                        </a:lnTo>
                        <a:lnTo>
                          <a:pt x="76" y="26"/>
                        </a:lnTo>
                        <a:lnTo>
                          <a:pt x="75" y="22"/>
                        </a:lnTo>
                        <a:lnTo>
                          <a:pt x="74" y="19"/>
                        </a:lnTo>
                        <a:lnTo>
                          <a:pt x="71" y="15"/>
                        </a:lnTo>
                        <a:lnTo>
                          <a:pt x="69" y="13"/>
                        </a:lnTo>
                        <a:lnTo>
                          <a:pt x="67" y="10"/>
                        </a:lnTo>
                        <a:lnTo>
                          <a:pt x="63" y="7"/>
                        </a:lnTo>
                        <a:lnTo>
                          <a:pt x="61" y="4"/>
                        </a:lnTo>
                        <a:lnTo>
                          <a:pt x="57" y="3"/>
                        </a:lnTo>
                        <a:lnTo>
                          <a:pt x="55" y="2"/>
                        </a:lnTo>
                        <a:lnTo>
                          <a:pt x="51" y="0"/>
                        </a:lnTo>
                        <a:lnTo>
                          <a:pt x="48" y="0"/>
                        </a:lnTo>
                        <a:lnTo>
                          <a:pt x="43" y="0"/>
                        </a:lnTo>
                        <a:lnTo>
                          <a:pt x="41" y="0"/>
                        </a:lnTo>
                        <a:lnTo>
                          <a:pt x="36" y="0"/>
                        </a:lnTo>
                        <a:lnTo>
                          <a:pt x="31" y="0"/>
                        </a:lnTo>
                        <a:lnTo>
                          <a:pt x="27" y="0"/>
                        </a:lnTo>
                        <a:lnTo>
                          <a:pt x="25" y="2"/>
                        </a:lnTo>
                        <a:lnTo>
                          <a:pt x="20" y="3"/>
                        </a:lnTo>
                        <a:lnTo>
                          <a:pt x="18" y="4"/>
                        </a:lnTo>
                        <a:lnTo>
                          <a:pt x="16" y="7"/>
                        </a:lnTo>
                        <a:lnTo>
                          <a:pt x="13" y="10"/>
                        </a:lnTo>
                        <a:lnTo>
                          <a:pt x="10" y="13"/>
                        </a:lnTo>
                        <a:lnTo>
                          <a:pt x="7" y="15"/>
                        </a:lnTo>
                        <a:lnTo>
                          <a:pt x="5" y="19"/>
                        </a:lnTo>
                        <a:lnTo>
                          <a:pt x="4" y="22"/>
                        </a:lnTo>
                        <a:lnTo>
                          <a:pt x="3" y="26"/>
                        </a:lnTo>
                        <a:lnTo>
                          <a:pt x="1" y="31"/>
                        </a:lnTo>
                        <a:lnTo>
                          <a:pt x="0" y="34"/>
                        </a:lnTo>
                        <a:lnTo>
                          <a:pt x="0" y="38"/>
                        </a:lnTo>
                        <a:lnTo>
                          <a:pt x="0" y="41"/>
                        </a:lnTo>
                        <a:lnTo>
                          <a:pt x="1" y="45"/>
                        </a:lnTo>
                        <a:lnTo>
                          <a:pt x="3" y="48"/>
                        </a:lnTo>
                        <a:lnTo>
                          <a:pt x="4" y="53"/>
                        </a:lnTo>
                        <a:lnTo>
                          <a:pt x="5" y="56"/>
                        </a:lnTo>
                        <a:lnTo>
                          <a:pt x="7" y="59"/>
                        </a:lnTo>
                        <a:lnTo>
                          <a:pt x="10" y="61"/>
                        </a:lnTo>
                        <a:lnTo>
                          <a:pt x="13" y="65"/>
                        </a:lnTo>
                        <a:lnTo>
                          <a:pt x="16" y="67"/>
                        </a:lnTo>
                        <a:lnTo>
                          <a:pt x="18" y="70"/>
                        </a:lnTo>
                        <a:lnTo>
                          <a:pt x="20" y="71"/>
                        </a:lnTo>
                        <a:lnTo>
                          <a:pt x="25" y="73"/>
                        </a:lnTo>
                        <a:lnTo>
                          <a:pt x="27" y="75"/>
                        </a:lnTo>
                        <a:lnTo>
                          <a:pt x="31" y="76"/>
                        </a:lnTo>
                        <a:lnTo>
                          <a:pt x="36" y="76"/>
                        </a:lnTo>
                        <a:lnTo>
                          <a:pt x="41" y="7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33" name="Freeform 91"/>
                  <p:cNvSpPr>
                    <a:spLocks/>
                  </p:cNvSpPr>
                  <p:nvPr/>
                </p:nvSpPr>
                <p:spPr bwMode="auto">
                  <a:xfrm>
                    <a:off x="5511" y="1877"/>
                    <a:ext cx="26" cy="26"/>
                  </a:xfrm>
                  <a:custGeom>
                    <a:avLst/>
                    <a:gdLst>
                      <a:gd name="T0" fmla="*/ 2 w 76"/>
                      <a:gd name="T1" fmla="*/ 3 h 78"/>
                      <a:gd name="T2" fmla="*/ 2 w 76"/>
                      <a:gd name="T3" fmla="*/ 3 h 78"/>
                      <a:gd name="T4" fmla="*/ 2 w 76"/>
                      <a:gd name="T5" fmla="*/ 3 h 78"/>
                      <a:gd name="T6" fmla="*/ 3 w 76"/>
                      <a:gd name="T7" fmla="*/ 3 h 78"/>
                      <a:gd name="T8" fmla="*/ 3 w 76"/>
                      <a:gd name="T9" fmla="*/ 2 h 78"/>
                      <a:gd name="T10" fmla="*/ 3 w 76"/>
                      <a:gd name="T11" fmla="*/ 2 h 78"/>
                      <a:gd name="T12" fmla="*/ 3 w 76"/>
                      <a:gd name="T13" fmla="*/ 2 h 78"/>
                      <a:gd name="T14" fmla="*/ 3 w 76"/>
                      <a:gd name="T15" fmla="*/ 2 h 78"/>
                      <a:gd name="T16" fmla="*/ 3 w 76"/>
                      <a:gd name="T17" fmla="*/ 1 h 78"/>
                      <a:gd name="T18" fmla="*/ 3 w 76"/>
                      <a:gd name="T19" fmla="*/ 1 h 78"/>
                      <a:gd name="T20" fmla="*/ 3 w 76"/>
                      <a:gd name="T21" fmla="*/ 1 h 78"/>
                      <a:gd name="T22" fmla="*/ 3 w 76"/>
                      <a:gd name="T23" fmla="*/ 1 h 78"/>
                      <a:gd name="T24" fmla="*/ 3 w 76"/>
                      <a:gd name="T25" fmla="*/ 0 h 78"/>
                      <a:gd name="T26" fmla="*/ 2 w 76"/>
                      <a:gd name="T27" fmla="*/ 0 h 78"/>
                      <a:gd name="T28" fmla="*/ 2 w 76"/>
                      <a:gd name="T29" fmla="*/ 0 h 78"/>
                      <a:gd name="T30" fmla="*/ 2 w 76"/>
                      <a:gd name="T31" fmla="*/ 0 h 78"/>
                      <a:gd name="T32" fmla="*/ 1 w 76"/>
                      <a:gd name="T33" fmla="*/ 0 h 78"/>
                      <a:gd name="T34" fmla="*/ 1 w 76"/>
                      <a:gd name="T35" fmla="*/ 0 h 78"/>
                      <a:gd name="T36" fmla="*/ 1 w 76"/>
                      <a:gd name="T37" fmla="*/ 0 h 78"/>
                      <a:gd name="T38" fmla="*/ 0 w 76"/>
                      <a:gd name="T39" fmla="*/ 0 h 78"/>
                      <a:gd name="T40" fmla="*/ 0 w 76"/>
                      <a:gd name="T41" fmla="*/ 1 h 78"/>
                      <a:gd name="T42" fmla="*/ 0 w 76"/>
                      <a:gd name="T43" fmla="*/ 1 h 78"/>
                      <a:gd name="T44" fmla="*/ 0 w 76"/>
                      <a:gd name="T45" fmla="*/ 1 h 78"/>
                      <a:gd name="T46" fmla="*/ 0 w 76"/>
                      <a:gd name="T47" fmla="*/ 1 h 78"/>
                      <a:gd name="T48" fmla="*/ 0 w 76"/>
                      <a:gd name="T49" fmla="*/ 2 h 78"/>
                      <a:gd name="T50" fmla="*/ 0 w 76"/>
                      <a:gd name="T51" fmla="*/ 2 h 78"/>
                      <a:gd name="T52" fmla="*/ 0 w 76"/>
                      <a:gd name="T53" fmla="*/ 2 h 78"/>
                      <a:gd name="T54" fmla="*/ 0 w 76"/>
                      <a:gd name="T55" fmla="*/ 2 h 78"/>
                      <a:gd name="T56" fmla="*/ 0 w 76"/>
                      <a:gd name="T57" fmla="*/ 3 h 78"/>
                      <a:gd name="T58" fmla="*/ 1 w 76"/>
                      <a:gd name="T59" fmla="*/ 3 h 78"/>
                      <a:gd name="T60" fmla="*/ 1 w 76"/>
                      <a:gd name="T61" fmla="*/ 3 h 78"/>
                      <a:gd name="T62" fmla="*/ 1 w 76"/>
                      <a:gd name="T63" fmla="*/ 3 h 78"/>
                      <a:gd name="T64" fmla="*/ 1 w 76"/>
                      <a:gd name="T65" fmla="*/ 3 h 78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6"/>
                      <a:gd name="T100" fmla="*/ 0 h 78"/>
                      <a:gd name="T101" fmla="*/ 76 w 76"/>
                      <a:gd name="T102" fmla="*/ 78 h 78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6" h="78">
                        <a:moveTo>
                          <a:pt x="38" y="78"/>
                        </a:moveTo>
                        <a:lnTo>
                          <a:pt x="41" y="77"/>
                        </a:lnTo>
                        <a:lnTo>
                          <a:pt x="45" y="77"/>
                        </a:lnTo>
                        <a:lnTo>
                          <a:pt x="50" y="76"/>
                        </a:lnTo>
                        <a:lnTo>
                          <a:pt x="53" y="75"/>
                        </a:lnTo>
                        <a:lnTo>
                          <a:pt x="55" y="73"/>
                        </a:lnTo>
                        <a:lnTo>
                          <a:pt x="59" y="71"/>
                        </a:lnTo>
                        <a:lnTo>
                          <a:pt x="63" y="69"/>
                        </a:lnTo>
                        <a:lnTo>
                          <a:pt x="65" y="67"/>
                        </a:lnTo>
                        <a:lnTo>
                          <a:pt x="67" y="64"/>
                        </a:lnTo>
                        <a:lnTo>
                          <a:pt x="70" y="61"/>
                        </a:lnTo>
                        <a:lnTo>
                          <a:pt x="71" y="57"/>
                        </a:lnTo>
                        <a:lnTo>
                          <a:pt x="73" y="55"/>
                        </a:lnTo>
                        <a:lnTo>
                          <a:pt x="74" y="51"/>
                        </a:lnTo>
                        <a:lnTo>
                          <a:pt x="76" y="46"/>
                        </a:lnTo>
                        <a:lnTo>
                          <a:pt x="76" y="43"/>
                        </a:lnTo>
                        <a:lnTo>
                          <a:pt x="76" y="39"/>
                        </a:lnTo>
                        <a:lnTo>
                          <a:pt x="76" y="36"/>
                        </a:lnTo>
                        <a:lnTo>
                          <a:pt x="76" y="31"/>
                        </a:lnTo>
                        <a:lnTo>
                          <a:pt x="74" y="27"/>
                        </a:lnTo>
                        <a:lnTo>
                          <a:pt x="73" y="24"/>
                        </a:lnTo>
                        <a:lnTo>
                          <a:pt x="71" y="20"/>
                        </a:lnTo>
                        <a:lnTo>
                          <a:pt x="70" y="17"/>
                        </a:lnTo>
                        <a:lnTo>
                          <a:pt x="67" y="14"/>
                        </a:lnTo>
                        <a:lnTo>
                          <a:pt x="65" y="12"/>
                        </a:lnTo>
                        <a:lnTo>
                          <a:pt x="63" y="8"/>
                        </a:lnTo>
                        <a:lnTo>
                          <a:pt x="59" y="7"/>
                        </a:lnTo>
                        <a:lnTo>
                          <a:pt x="55" y="5"/>
                        </a:lnTo>
                        <a:lnTo>
                          <a:pt x="53" y="2"/>
                        </a:lnTo>
                        <a:lnTo>
                          <a:pt x="50" y="2"/>
                        </a:lnTo>
                        <a:lnTo>
                          <a:pt x="45" y="0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4" y="0"/>
                        </a:lnTo>
                        <a:lnTo>
                          <a:pt x="29" y="0"/>
                        </a:lnTo>
                        <a:lnTo>
                          <a:pt x="26" y="2"/>
                        </a:lnTo>
                        <a:lnTo>
                          <a:pt x="22" y="2"/>
                        </a:lnTo>
                        <a:lnTo>
                          <a:pt x="19" y="5"/>
                        </a:lnTo>
                        <a:lnTo>
                          <a:pt x="15" y="7"/>
                        </a:lnTo>
                        <a:lnTo>
                          <a:pt x="13" y="8"/>
                        </a:lnTo>
                        <a:lnTo>
                          <a:pt x="10" y="12"/>
                        </a:lnTo>
                        <a:lnTo>
                          <a:pt x="7" y="14"/>
                        </a:lnTo>
                        <a:lnTo>
                          <a:pt x="6" y="17"/>
                        </a:lnTo>
                        <a:lnTo>
                          <a:pt x="3" y="20"/>
                        </a:lnTo>
                        <a:lnTo>
                          <a:pt x="2" y="24"/>
                        </a:lnTo>
                        <a:lnTo>
                          <a:pt x="1" y="27"/>
                        </a:lnTo>
                        <a:lnTo>
                          <a:pt x="0" y="31"/>
                        </a:lnTo>
                        <a:lnTo>
                          <a:pt x="0" y="36"/>
                        </a:lnTo>
                        <a:lnTo>
                          <a:pt x="0" y="39"/>
                        </a:lnTo>
                        <a:lnTo>
                          <a:pt x="0" y="43"/>
                        </a:lnTo>
                        <a:lnTo>
                          <a:pt x="0" y="46"/>
                        </a:lnTo>
                        <a:lnTo>
                          <a:pt x="1" y="51"/>
                        </a:lnTo>
                        <a:lnTo>
                          <a:pt x="2" y="55"/>
                        </a:lnTo>
                        <a:lnTo>
                          <a:pt x="3" y="57"/>
                        </a:lnTo>
                        <a:lnTo>
                          <a:pt x="6" y="61"/>
                        </a:lnTo>
                        <a:lnTo>
                          <a:pt x="7" y="64"/>
                        </a:lnTo>
                        <a:lnTo>
                          <a:pt x="10" y="67"/>
                        </a:lnTo>
                        <a:lnTo>
                          <a:pt x="13" y="69"/>
                        </a:lnTo>
                        <a:lnTo>
                          <a:pt x="15" y="71"/>
                        </a:lnTo>
                        <a:lnTo>
                          <a:pt x="19" y="73"/>
                        </a:lnTo>
                        <a:lnTo>
                          <a:pt x="22" y="75"/>
                        </a:lnTo>
                        <a:lnTo>
                          <a:pt x="26" y="76"/>
                        </a:lnTo>
                        <a:lnTo>
                          <a:pt x="29" y="77"/>
                        </a:lnTo>
                        <a:lnTo>
                          <a:pt x="34" y="77"/>
                        </a:lnTo>
                        <a:lnTo>
                          <a:pt x="38" y="78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34" name="Freeform 92"/>
                  <p:cNvSpPr>
                    <a:spLocks/>
                  </p:cNvSpPr>
                  <p:nvPr/>
                </p:nvSpPr>
                <p:spPr bwMode="auto">
                  <a:xfrm>
                    <a:off x="5560" y="1876"/>
                    <a:ext cx="26" cy="26"/>
                  </a:xfrm>
                  <a:custGeom>
                    <a:avLst/>
                    <a:gdLst>
                      <a:gd name="T0" fmla="*/ 2 w 77"/>
                      <a:gd name="T1" fmla="*/ 3 h 77"/>
                      <a:gd name="T2" fmla="*/ 2 w 77"/>
                      <a:gd name="T3" fmla="*/ 3 h 77"/>
                      <a:gd name="T4" fmla="*/ 2 w 77"/>
                      <a:gd name="T5" fmla="*/ 3 h 77"/>
                      <a:gd name="T6" fmla="*/ 2 w 77"/>
                      <a:gd name="T7" fmla="*/ 3 h 77"/>
                      <a:gd name="T8" fmla="*/ 3 w 77"/>
                      <a:gd name="T9" fmla="*/ 2 h 77"/>
                      <a:gd name="T10" fmla="*/ 3 w 77"/>
                      <a:gd name="T11" fmla="*/ 2 h 77"/>
                      <a:gd name="T12" fmla="*/ 3 w 77"/>
                      <a:gd name="T13" fmla="*/ 2 h 77"/>
                      <a:gd name="T14" fmla="*/ 3 w 77"/>
                      <a:gd name="T15" fmla="*/ 2 h 77"/>
                      <a:gd name="T16" fmla="*/ 3 w 77"/>
                      <a:gd name="T17" fmla="*/ 1 h 77"/>
                      <a:gd name="T18" fmla="*/ 3 w 77"/>
                      <a:gd name="T19" fmla="*/ 1 h 77"/>
                      <a:gd name="T20" fmla="*/ 3 w 77"/>
                      <a:gd name="T21" fmla="*/ 1 h 77"/>
                      <a:gd name="T22" fmla="*/ 3 w 77"/>
                      <a:gd name="T23" fmla="*/ 0 h 77"/>
                      <a:gd name="T24" fmla="*/ 2 w 77"/>
                      <a:gd name="T25" fmla="*/ 0 h 77"/>
                      <a:gd name="T26" fmla="*/ 2 w 77"/>
                      <a:gd name="T27" fmla="*/ 0 h 77"/>
                      <a:gd name="T28" fmla="*/ 2 w 77"/>
                      <a:gd name="T29" fmla="*/ 0 h 77"/>
                      <a:gd name="T30" fmla="*/ 2 w 77"/>
                      <a:gd name="T31" fmla="*/ 0 h 77"/>
                      <a:gd name="T32" fmla="*/ 1 w 77"/>
                      <a:gd name="T33" fmla="*/ 0 h 77"/>
                      <a:gd name="T34" fmla="*/ 1 w 77"/>
                      <a:gd name="T35" fmla="*/ 0 h 77"/>
                      <a:gd name="T36" fmla="*/ 1 w 77"/>
                      <a:gd name="T37" fmla="*/ 0 h 77"/>
                      <a:gd name="T38" fmla="*/ 0 w 77"/>
                      <a:gd name="T39" fmla="*/ 0 h 77"/>
                      <a:gd name="T40" fmla="*/ 0 w 77"/>
                      <a:gd name="T41" fmla="*/ 0 h 77"/>
                      <a:gd name="T42" fmla="*/ 0 w 77"/>
                      <a:gd name="T43" fmla="*/ 1 h 77"/>
                      <a:gd name="T44" fmla="*/ 0 w 77"/>
                      <a:gd name="T45" fmla="*/ 1 h 77"/>
                      <a:gd name="T46" fmla="*/ 0 w 77"/>
                      <a:gd name="T47" fmla="*/ 1 h 77"/>
                      <a:gd name="T48" fmla="*/ 0 w 77"/>
                      <a:gd name="T49" fmla="*/ 2 h 77"/>
                      <a:gd name="T50" fmla="*/ 0 w 77"/>
                      <a:gd name="T51" fmla="*/ 2 h 77"/>
                      <a:gd name="T52" fmla="*/ 0 w 77"/>
                      <a:gd name="T53" fmla="*/ 2 h 77"/>
                      <a:gd name="T54" fmla="*/ 0 w 77"/>
                      <a:gd name="T55" fmla="*/ 2 h 77"/>
                      <a:gd name="T56" fmla="*/ 0 w 77"/>
                      <a:gd name="T57" fmla="*/ 3 h 77"/>
                      <a:gd name="T58" fmla="*/ 1 w 77"/>
                      <a:gd name="T59" fmla="*/ 3 h 77"/>
                      <a:gd name="T60" fmla="*/ 1 w 77"/>
                      <a:gd name="T61" fmla="*/ 3 h 77"/>
                      <a:gd name="T62" fmla="*/ 1 w 77"/>
                      <a:gd name="T63" fmla="*/ 3 h 77"/>
                      <a:gd name="T64" fmla="*/ 1 w 77"/>
                      <a:gd name="T65" fmla="*/ 3 h 77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7"/>
                      <a:gd name="T100" fmla="*/ 0 h 77"/>
                      <a:gd name="T101" fmla="*/ 77 w 77"/>
                      <a:gd name="T102" fmla="*/ 77 h 77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7" h="77">
                        <a:moveTo>
                          <a:pt x="39" y="77"/>
                        </a:moveTo>
                        <a:lnTo>
                          <a:pt x="42" y="76"/>
                        </a:lnTo>
                        <a:lnTo>
                          <a:pt x="46" y="76"/>
                        </a:lnTo>
                        <a:lnTo>
                          <a:pt x="49" y="75"/>
                        </a:lnTo>
                        <a:lnTo>
                          <a:pt x="53" y="73"/>
                        </a:lnTo>
                        <a:lnTo>
                          <a:pt x="55" y="71"/>
                        </a:lnTo>
                        <a:lnTo>
                          <a:pt x="59" y="70"/>
                        </a:lnTo>
                        <a:lnTo>
                          <a:pt x="63" y="67"/>
                        </a:lnTo>
                        <a:lnTo>
                          <a:pt x="66" y="65"/>
                        </a:lnTo>
                        <a:lnTo>
                          <a:pt x="67" y="61"/>
                        </a:lnTo>
                        <a:lnTo>
                          <a:pt x="70" y="59"/>
                        </a:lnTo>
                        <a:lnTo>
                          <a:pt x="72" y="56"/>
                        </a:lnTo>
                        <a:lnTo>
                          <a:pt x="73" y="53"/>
                        </a:lnTo>
                        <a:lnTo>
                          <a:pt x="74" y="48"/>
                        </a:lnTo>
                        <a:lnTo>
                          <a:pt x="77" y="45"/>
                        </a:lnTo>
                        <a:lnTo>
                          <a:pt x="77" y="41"/>
                        </a:lnTo>
                        <a:lnTo>
                          <a:pt x="77" y="38"/>
                        </a:lnTo>
                        <a:lnTo>
                          <a:pt x="77" y="34"/>
                        </a:lnTo>
                        <a:lnTo>
                          <a:pt x="77" y="31"/>
                        </a:lnTo>
                        <a:lnTo>
                          <a:pt x="74" y="26"/>
                        </a:lnTo>
                        <a:lnTo>
                          <a:pt x="73" y="22"/>
                        </a:lnTo>
                        <a:lnTo>
                          <a:pt x="72" y="19"/>
                        </a:lnTo>
                        <a:lnTo>
                          <a:pt x="70" y="15"/>
                        </a:lnTo>
                        <a:lnTo>
                          <a:pt x="67" y="13"/>
                        </a:lnTo>
                        <a:lnTo>
                          <a:pt x="66" y="10"/>
                        </a:lnTo>
                        <a:lnTo>
                          <a:pt x="63" y="7"/>
                        </a:lnTo>
                        <a:lnTo>
                          <a:pt x="59" y="4"/>
                        </a:lnTo>
                        <a:lnTo>
                          <a:pt x="55" y="3"/>
                        </a:lnTo>
                        <a:lnTo>
                          <a:pt x="53" y="2"/>
                        </a:lnTo>
                        <a:lnTo>
                          <a:pt x="49" y="0"/>
                        </a:lnTo>
                        <a:lnTo>
                          <a:pt x="46" y="0"/>
                        </a:lnTo>
                        <a:lnTo>
                          <a:pt x="42" y="0"/>
                        </a:lnTo>
                        <a:lnTo>
                          <a:pt x="39" y="0"/>
                        </a:lnTo>
                        <a:lnTo>
                          <a:pt x="35" y="0"/>
                        </a:lnTo>
                        <a:lnTo>
                          <a:pt x="30" y="0"/>
                        </a:lnTo>
                        <a:lnTo>
                          <a:pt x="27" y="0"/>
                        </a:lnTo>
                        <a:lnTo>
                          <a:pt x="23" y="2"/>
                        </a:lnTo>
                        <a:lnTo>
                          <a:pt x="20" y="3"/>
                        </a:lnTo>
                        <a:lnTo>
                          <a:pt x="16" y="4"/>
                        </a:lnTo>
                        <a:lnTo>
                          <a:pt x="13" y="7"/>
                        </a:lnTo>
                        <a:lnTo>
                          <a:pt x="11" y="10"/>
                        </a:lnTo>
                        <a:lnTo>
                          <a:pt x="8" y="13"/>
                        </a:lnTo>
                        <a:lnTo>
                          <a:pt x="6" y="15"/>
                        </a:lnTo>
                        <a:lnTo>
                          <a:pt x="4" y="19"/>
                        </a:lnTo>
                        <a:lnTo>
                          <a:pt x="3" y="22"/>
                        </a:lnTo>
                        <a:lnTo>
                          <a:pt x="1" y="26"/>
                        </a:lnTo>
                        <a:lnTo>
                          <a:pt x="1" y="31"/>
                        </a:lnTo>
                        <a:lnTo>
                          <a:pt x="0" y="34"/>
                        </a:lnTo>
                        <a:lnTo>
                          <a:pt x="0" y="38"/>
                        </a:lnTo>
                        <a:lnTo>
                          <a:pt x="0" y="41"/>
                        </a:lnTo>
                        <a:lnTo>
                          <a:pt x="1" y="45"/>
                        </a:lnTo>
                        <a:lnTo>
                          <a:pt x="1" y="48"/>
                        </a:lnTo>
                        <a:lnTo>
                          <a:pt x="3" y="53"/>
                        </a:lnTo>
                        <a:lnTo>
                          <a:pt x="4" y="56"/>
                        </a:lnTo>
                        <a:lnTo>
                          <a:pt x="6" y="59"/>
                        </a:lnTo>
                        <a:lnTo>
                          <a:pt x="8" y="61"/>
                        </a:lnTo>
                        <a:lnTo>
                          <a:pt x="11" y="65"/>
                        </a:lnTo>
                        <a:lnTo>
                          <a:pt x="13" y="67"/>
                        </a:lnTo>
                        <a:lnTo>
                          <a:pt x="16" y="70"/>
                        </a:lnTo>
                        <a:lnTo>
                          <a:pt x="20" y="71"/>
                        </a:lnTo>
                        <a:lnTo>
                          <a:pt x="23" y="73"/>
                        </a:lnTo>
                        <a:lnTo>
                          <a:pt x="27" y="75"/>
                        </a:lnTo>
                        <a:lnTo>
                          <a:pt x="30" y="76"/>
                        </a:lnTo>
                        <a:lnTo>
                          <a:pt x="35" y="76"/>
                        </a:lnTo>
                        <a:lnTo>
                          <a:pt x="39" y="7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35" name="Freeform 93"/>
                  <p:cNvSpPr>
                    <a:spLocks/>
                  </p:cNvSpPr>
                  <p:nvPr/>
                </p:nvSpPr>
                <p:spPr bwMode="auto">
                  <a:xfrm>
                    <a:off x="5612" y="1877"/>
                    <a:ext cx="26" cy="26"/>
                  </a:xfrm>
                  <a:custGeom>
                    <a:avLst/>
                    <a:gdLst>
                      <a:gd name="T0" fmla="*/ 2 w 78"/>
                      <a:gd name="T1" fmla="*/ 3 h 78"/>
                      <a:gd name="T2" fmla="*/ 2 w 78"/>
                      <a:gd name="T3" fmla="*/ 3 h 78"/>
                      <a:gd name="T4" fmla="*/ 2 w 78"/>
                      <a:gd name="T5" fmla="*/ 3 h 78"/>
                      <a:gd name="T6" fmla="*/ 2 w 78"/>
                      <a:gd name="T7" fmla="*/ 3 h 78"/>
                      <a:gd name="T8" fmla="*/ 3 w 78"/>
                      <a:gd name="T9" fmla="*/ 2 h 78"/>
                      <a:gd name="T10" fmla="*/ 3 w 78"/>
                      <a:gd name="T11" fmla="*/ 2 h 78"/>
                      <a:gd name="T12" fmla="*/ 3 w 78"/>
                      <a:gd name="T13" fmla="*/ 2 h 78"/>
                      <a:gd name="T14" fmla="*/ 3 w 78"/>
                      <a:gd name="T15" fmla="*/ 2 h 78"/>
                      <a:gd name="T16" fmla="*/ 3 w 78"/>
                      <a:gd name="T17" fmla="*/ 1 h 78"/>
                      <a:gd name="T18" fmla="*/ 3 w 78"/>
                      <a:gd name="T19" fmla="*/ 1 h 78"/>
                      <a:gd name="T20" fmla="*/ 3 w 78"/>
                      <a:gd name="T21" fmla="*/ 1 h 78"/>
                      <a:gd name="T22" fmla="*/ 3 w 78"/>
                      <a:gd name="T23" fmla="*/ 1 h 78"/>
                      <a:gd name="T24" fmla="*/ 2 w 78"/>
                      <a:gd name="T25" fmla="*/ 0 h 78"/>
                      <a:gd name="T26" fmla="*/ 2 w 78"/>
                      <a:gd name="T27" fmla="*/ 0 h 78"/>
                      <a:gd name="T28" fmla="*/ 2 w 78"/>
                      <a:gd name="T29" fmla="*/ 0 h 78"/>
                      <a:gd name="T30" fmla="*/ 2 w 78"/>
                      <a:gd name="T31" fmla="*/ 0 h 78"/>
                      <a:gd name="T32" fmla="*/ 1 w 78"/>
                      <a:gd name="T33" fmla="*/ 0 h 78"/>
                      <a:gd name="T34" fmla="*/ 1 w 78"/>
                      <a:gd name="T35" fmla="*/ 0 h 78"/>
                      <a:gd name="T36" fmla="*/ 1 w 78"/>
                      <a:gd name="T37" fmla="*/ 0 h 78"/>
                      <a:gd name="T38" fmla="*/ 1 w 78"/>
                      <a:gd name="T39" fmla="*/ 0 h 78"/>
                      <a:gd name="T40" fmla="*/ 0 w 78"/>
                      <a:gd name="T41" fmla="*/ 1 h 78"/>
                      <a:gd name="T42" fmla="*/ 0 w 78"/>
                      <a:gd name="T43" fmla="*/ 1 h 78"/>
                      <a:gd name="T44" fmla="*/ 0 w 78"/>
                      <a:gd name="T45" fmla="*/ 1 h 78"/>
                      <a:gd name="T46" fmla="*/ 0 w 78"/>
                      <a:gd name="T47" fmla="*/ 1 h 78"/>
                      <a:gd name="T48" fmla="*/ 0 w 78"/>
                      <a:gd name="T49" fmla="*/ 2 h 78"/>
                      <a:gd name="T50" fmla="*/ 0 w 78"/>
                      <a:gd name="T51" fmla="*/ 2 h 78"/>
                      <a:gd name="T52" fmla="*/ 0 w 78"/>
                      <a:gd name="T53" fmla="*/ 2 h 78"/>
                      <a:gd name="T54" fmla="*/ 0 w 78"/>
                      <a:gd name="T55" fmla="*/ 2 h 78"/>
                      <a:gd name="T56" fmla="*/ 1 w 78"/>
                      <a:gd name="T57" fmla="*/ 3 h 78"/>
                      <a:gd name="T58" fmla="*/ 1 w 78"/>
                      <a:gd name="T59" fmla="*/ 3 h 78"/>
                      <a:gd name="T60" fmla="*/ 1 w 78"/>
                      <a:gd name="T61" fmla="*/ 3 h 78"/>
                      <a:gd name="T62" fmla="*/ 1 w 78"/>
                      <a:gd name="T63" fmla="*/ 3 h 78"/>
                      <a:gd name="T64" fmla="*/ 1 w 78"/>
                      <a:gd name="T65" fmla="*/ 3 h 78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8"/>
                      <a:gd name="T100" fmla="*/ 0 h 78"/>
                      <a:gd name="T101" fmla="*/ 78 w 78"/>
                      <a:gd name="T102" fmla="*/ 78 h 78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8" h="78">
                        <a:moveTo>
                          <a:pt x="39" y="78"/>
                        </a:moveTo>
                        <a:lnTo>
                          <a:pt x="43" y="77"/>
                        </a:lnTo>
                        <a:lnTo>
                          <a:pt x="46" y="77"/>
                        </a:lnTo>
                        <a:lnTo>
                          <a:pt x="50" y="76"/>
                        </a:lnTo>
                        <a:lnTo>
                          <a:pt x="55" y="75"/>
                        </a:lnTo>
                        <a:lnTo>
                          <a:pt x="57" y="73"/>
                        </a:lnTo>
                        <a:lnTo>
                          <a:pt x="61" y="71"/>
                        </a:lnTo>
                        <a:lnTo>
                          <a:pt x="63" y="69"/>
                        </a:lnTo>
                        <a:lnTo>
                          <a:pt x="67" y="67"/>
                        </a:lnTo>
                        <a:lnTo>
                          <a:pt x="68" y="64"/>
                        </a:lnTo>
                        <a:lnTo>
                          <a:pt x="70" y="61"/>
                        </a:lnTo>
                        <a:lnTo>
                          <a:pt x="74" y="57"/>
                        </a:lnTo>
                        <a:lnTo>
                          <a:pt x="75" y="55"/>
                        </a:lnTo>
                        <a:lnTo>
                          <a:pt x="76" y="51"/>
                        </a:lnTo>
                        <a:lnTo>
                          <a:pt x="77" y="46"/>
                        </a:lnTo>
                        <a:lnTo>
                          <a:pt x="78" y="43"/>
                        </a:lnTo>
                        <a:lnTo>
                          <a:pt x="78" y="39"/>
                        </a:lnTo>
                        <a:lnTo>
                          <a:pt x="78" y="36"/>
                        </a:lnTo>
                        <a:lnTo>
                          <a:pt x="77" y="31"/>
                        </a:lnTo>
                        <a:lnTo>
                          <a:pt x="76" y="27"/>
                        </a:lnTo>
                        <a:lnTo>
                          <a:pt x="75" y="24"/>
                        </a:lnTo>
                        <a:lnTo>
                          <a:pt x="74" y="20"/>
                        </a:lnTo>
                        <a:lnTo>
                          <a:pt x="70" y="17"/>
                        </a:lnTo>
                        <a:lnTo>
                          <a:pt x="68" y="14"/>
                        </a:lnTo>
                        <a:lnTo>
                          <a:pt x="67" y="12"/>
                        </a:lnTo>
                        <a:lnTo>
                          <a:pt x="63" y="8"/>
                        </a:lnTo>
                        <a:lnTo>
                          <a:pt x="61" y="7"/>
                        </a:lnTo>
                        <a:lnTo>
                          <a:pt x="57" y="5"/>
                        </a:lnTo>
                        <a:lnTo>
                          <a:pt x="55" y="2"/>
                        </a:lnTo>
                        <a:lnTo>
                          <a:pt x="50" y="2"/>
                        </a:lnTo>
                        <a:lnTo>
                          <a:pt x="46" y="0"/>
                        </a:lnTo>
                        <a:lnTo>
                          <a:pt x="43" y="0"/>
                        </a:lnTo>
                        <a:lnTo>
                          <a:pt x="39" y="0"/>
                        </a:lnTo>
                        <a:lnTo>
                          <a:pt x="36" y="0"/>
                        </a:lnTo>
                        <a:lnTo>
                          <a:pt x="31" y="0"/>
                        </a:lnTo>
                        <a:lnTo>
                          <a:pt x="27" y="2"/>
                        </a:lnTo>
                        <a:lnTo>
                          <a:pt x="24" y="2"/>
                        </a:lnTo>
                        <a:lnTo>
                          <a:pt x="20" y="5"/>
                        </a:lnTo>
                        <a:lnTo>
                          <a:pt x="18" y="7"/>
                        </a:lnTo>
                        <a:lnTo>
                          <a:pt x="14" y="8"/>
                        </a:lnTo>
                        <a:lnTo>
                          <a:pt x="12" y="12"/>
                        </a:lnTo>
                        <a:lnTo>
                          <a:pt x="8" y="14"/>
                        </a:lnTo>
                        <a:lnTo>
                          <a:pt x="7" y="17"/>
                        </a:lnTo>
                        <a:lnTo>
                          <a:pt x="5" y="20"/>
                        </a:lnTo>
                        <a:lnTo>
                          <a:pt x="4" y="24"/>
                        </a:lnTo>
                        <a:lnTo>
                          <a:pt x="2" y="27"/>
                        </a:lnTo>
                        <a:lnTo>
                          <a:pt x="1" y="31"/>
                        </a:lnTo>
                        <a:lnTo>
                          <a:pt x="0" y="36"/>
                        </a:lnTo>
                        <a:lnTo>
                          <a:pt x="0" y="39"/>
                        </a:lnTo>
                        <a:lnTo>
                          <a:pt x="0" y="43"/>
                        </a:lnTo>
                        <a:lnTo>
                          <a:pt x="1" y="46"/>
                        </a:lnTo>
                        <a:lnTo>
                          <a:pt x="2" y="51"/>
                        </a:lnTo>
                        <a:lnTo>
                          <a:pt x="4" y="55"/>
                        </a:lnTo>
                        <a:lnTo>
                          <a:pt x="5" y="57"/>
                        </a:lnTo>
                        <a:lnTo>
                          <a:pt x="7" y="61"/>
                        </a:lnTo>
                        <a:lnTo>
                          <a:pt x="8" y="64"/>
                        </a:lnTo>
                        <a:lnTo>
                          <a:pt x="12" y="67"/>
                        </a:lnTo>
                        <a:lnTo>
                          <a:pt x="14" y="69"/>
                        </a:lnTo>
                        <a:lnTo>
                          <a:pt x="18" y="71"/>
                        </a:lnTo>
                        <a:lnTo>
                          <a:pt x="20" y="73"/>
                        </a:lnTo>
                        <a:lnTo>
                          <a:pt x="24" y="75"/>
                        </a:lnTo>
                        <a:lnTo>
                          <a:pt x="27" y="76"/>
                        </a:lnTo>
                        <a:lnTo>
                          <a:pt x="31" y="77"/>
                        </a:lnTo>
                        <a:lnTo>
                          <a:pt x="36" y="77"/>
                        </a:lnTo>
                        <a:lnTo>
                          <a:pt x="39" y="78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36" name="Freeform 94"/>
                  <p:cNvSpPr>
                    <a:spLocks/>
                  </p:cNvSpPr>
                  <p:nvPr/>
                </p:nvSpPr>
                <p:spPr bwMode="auto">
                  <a:xfrm>
                    <a:off x="5662" y="1876"/>
                    <a:ext cx="25" cy="26"/>
                  </a:xfrm>
                  <a:custGeom>
                    <a:avLst/>
                    <a:gdLst>
                      <a:gd name="T0" fmla="*/ 2 w 75"/>
                      <a:gd name="T1" fmla="*/ 3 h 78"/>
                      <a:gd name="T2" fmla="*/ 2 w 75"/>
                      <a:gd name="T3" fmla="*/ 3 h 78"/>
                      <a:gd name="T4" fmla="*/ 2 w 75"/>
                      <a:gd name="T5" fmla="*/ 3 h 78"/>
                      <a:gd name="T6" fmla="*/ 2 w 75"/>
                      <a:gd name="T7" fmla="*/ 3 h 78"/>
                      <a:gd name="T8" fmla="*/ 2 w 75"/>
                      <a:gd name="T9" fmla="*/ 2 h 78"/>
                      <a:gd name="T10" fmla="*/ 3 w 75"/>
                      <a:gd name="T11" fmla="*/ 2 h 78"/>
                      <a:gd name="T12" fmla="*/ 3 w 75"/>
                      <a:gd name="T13" fmla="*/ 2 h 78"/>
                      <a:gd name="T14" fmla="*/ 3 w 75"/>
                      <a:gd name="T15" fmla="*/ 2 h 78"/>
                      <a:gd name="T16" fmla="*/ 3 w 75"/>
                      <a:gd name="T17" fmla="*/ 1 h 78"/>
                      <a:gd name="T18" fmla="*/ 3 w 75"/>
                      <a:gd name="T19" fmla="*/ 1 h 78"/>
                      <a:gd name="T20" fmla="*/ 3 w 75"/>
                      <a:gd name="T21" fmla="*/ 1 h 78"/>
                      <a:gd name="T22" fmla="*/ 2 w 75"/>
                      <a:gd name="T23" fmla="*/ 1 h 78"/>
                      <a:gd name="T24" fmla="*/ 2 w 75"/>
                      <a:gd name="T25" fmla="*/ 0 h 78"/>
                      <a:gd name="T26" fmla="*/ 2 w 75"/>
                      <a:gd name="T27" fmla="*/ 0 h 78"/>
                      <a:gd name="T28" fmla="*/ 2 w 75"/>
                      <a:gd name="T29" fmla="*/ 0 h 78"/>
                      <a:gd name="T30" fmla="*/ 2 w 75"/>
                      <a:gd name="T31" fmla="*/ 0 h 78"/>
                      <a:gd name="T32" fmla="*/ 1 w 75"/>
                      <a:gd name="T33" fmla="*/ 0 h 78"/>
                      <a:gd name="T34" fmla="*/ 1 w 75"/>
                      <a:gd name="T35" fmla="*/ 0 h 78"/>
                      <a:gd name="T36" fmla="*/ 1 w 75"/>
                      <a:gd name="T37" fmla="*/ 0 h 78"/>
                      <a:gd name="T38" fmla="*/ 0 w 75"/>
                      <a:gd name="T39" fmla="*/ 0 h 78"/>
                      <a:gd name="T40" fmla="*/ 0 w 75"/>
                      <a:gd name="T41" fmla="*/ 1 h 78"/>
                      <a:gd name="T42" fmla="*/ 0 w 75"/>
                      <a:gd name="T43" fmla="*/ 1 h 78"/>
                      <a:gd name="T44" fmla="*/ 0 w 75"/>
                      <a:gd name="T45" fmla="*/ 1 h 78"/>
                      <a:gd name="T46" fmla="*/ 0 w 75"/>
                      <a:gd name="T47" fmla="*/ 1 h 78"/>
                      <a:gd name="T48" fmla="*/ 0 w 75"/>
                      <a:gd name="T49" fmla="*/ 2 h 78"/>
                      <a:gd name="T50" fmla="*/ 0 w 75"/>
                      <a:gd name="T51" fmla="*/ 2 h 78"/>
                      <a:gd name="T52" fmla="*/ 0 w 75"/>
                      <a:gd name="T53" fmla="*/ 2 h 78"/>
                      <a:gd name="T54" fmla="*/ 0 w 75"/>
                      <a:gd name="T55" fmla="*/ 2 h 78"/>
                      <a:gd name="T56" fmla="*/ 0 w 75"/>
                      <a:gd name="T57" fmla="*/ 3 h 78"/>
                      <a:gd name="T58" fmla="*/ 1 w 75"/>
                      <a:gd name="T59" fmla="*/ 3 h 78"/>
                      <a:gd name="T60" fmla="*/ 1 w 75"/>
                      <a:gd name="T61" fmla="*/ 3 h 78"/>
                      <a:gd name="T62" fmla="*/ 1 w 75"/>
                      <a:gd name="T63" fmla="*/ 3 h 78"/>
                      <a:gd name="T64" fmla="*/ 1 w 75"/>
                      <a:gd name="T65" fmla="*/ 3 h 78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5"/>
                      <a:gd name="T100" fmla="*/ 0 h 78"/>
                      <a:gd name="T101" fmla="*/ 75 w 75"/>
                      <a:gd name="T102" fmla="*/ 78 h 78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5" h="78">
                        <a:moveTo>
                          <a:pt x="38" y="78"/>
                        </a:moveTo>
                        <a:lnTo>
                          <a:pt x="41" y="78"/>
                        </a:lnTo>
                        <a:lnTo>
                          <a:pt x="45" y="77"/>
                        </a:lnTo>
                        <a:lnTo>
                          <a:pt x="48" y="76"/>
                        </a:lnTo>
                        <a:lnTo>
                          <a:pt x="52" y="75"/>
                        </a:lnTo>
                        <a:lnTo>
                          <a:pt x="54" y="72"/>
                        </a:lnTo>
                        <a:lnTo>
                          <a:pt x="58" y="71"/>
                        </a:lnTo>
                        <a:lnTo>
                          <a:pt x="61" y="69"/>
                        </a:lnTo>
                        <a:lnTo>
                          <a:pt x="65" y="66"/>
                        </a:lnTo>
                        <a:lnTo>
                          <a:pt x="66" y="63"/>
                        </a:lnTo>
                        <a:lnTo>
                          <a:pt x="68" y="60"/>
                        </a:lnTo>
                        <a:lnTo>
                          <a:pt x="70" y="57"/>
                        </a:lnTo>
                        <a:lnTo>
                          <a:pt x="72" y="53"/>
                        </a:lnTo>
                        <a:lnTo>
                          <a:pt x="73" y="51"/>
                        </a:lnTo>
                        <a:lnTo>
                          <a:pt x="75" y="46"/>
                        </a:lnTo>
                        <a:lnTo>
                          <a:pt x="75" y="42"/>
                        </a:lnTo>
                        <a:lnTo>
                          <a:pt x="75" y="39"/>
                        </a:lnTo>
                        <a:lnTo>
                          <a:pt x="75" y="35"/>
                        </a:lnTo>
                        <a:lnTo>
                          <a:pt x="75" y="31"/>
                        </a:lnTo>
                        <a:lnTo>
                          <a:pt x="73" y="26"/>
                        </a:lnTo>
                        <a:lnTo>
                          <a:pt x="72" y="23"/>
                        </a:lnTo>
                        <a:lnTo>
                          <a:pt x="70" y="20"/>
                        </a:lnTo>
                        <a:lnTo>
                          <a:pt x="68" y="18"/>
                        </a:lnTo>
                        <a:lnTo>
                          <a:pt x="66" y="14"/>
                        </a:lnTo>
                        <a:lnTo>
                          <a:pt x="65" y="12"/>
                        </a:lnTo>
                        <a:lnTo>
                          <a:pt x="61" y="9"/>
                        </a:lnTo>
                        <a:lnTo>
                          <a:pt x="58" y="7"/>
                        </a:lnTo>
                        <a:lnTo>
                          <a:pt x="54" y="4"/>
                        </a:lnTo>
                        <a:lnTo>
                          <a:pt x="52" y="2"/>
                        </a:lnTo>
                        <a:lnTo>
                          <a:pt x="48" y="2"/>
                        </a:lnTo>
                        <a:lnTo>
                          <a:pt x="45" y="1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3" y="0"/>
                        </a:lnTo>
                        <a:lnTo>
                          <a:pt x="29" y="1"/>
                        </a:lnTo>
                        <a:lnTo>
                          <a:pt x="24" y="2"/>
                        </a:lnTo>
                        <a:lnTo>
                          <a:pt x="22" y="2"/>
                        </a:lnTo>
                        <a:lnTo>
                          <a:pt x="19" y="4"/>
                        </a:lnTo>
                        <a:lnTo>
                          <a:pt x="15" y="7"/>
                        </a:lnTo>
                        <a:lnTo>
                          <a:pt x="13" y="9"/>
                        </a:lnTo>
                        <a:lnTo>
                          <a:pt x="10" y="12"/>
                        </a:lnTo>
                        <a:lnTo>
                          <a:pt x="7" y="14"/>
                        </a:lnTo>
                        <a:lnTo>
                          <a:pt x="4" y="18"/>
                        </a:lnTo>
                        <a:lnTo>
                          <a:pt x="3" y="20"/>
                        </a:lnTo>
                        <a:lnTo>
                          <a:pt x="2" y="23"/>
                        </a:lnTo>
                        <a:lnTo>
                          <a:pt x="0" y="26"/>
                        </a:lnTo>
                        <a:lnTo>
                          <a:pt x="0" y="31"/>
                        </a:lnTo>
                        <a:lnTo>
                          <a:pt x="0" y="35"/>
                        </a:lnTo>
                        <a:lnTo>
                          <a:pt x="0" y="39"/>
                        </a:lnTo>
                        <a:lnTo>
                          <a:pt x="0" y="42"/>
                        </a:lnTo>
                        <a:lnTo>
                          <a:pt x="0" y="46"/>
                        </a:lnTo>
                        <a:lnTo>
                          <a:pt x="0" y="51"/>
                        </a:lnTo>
                        <a:lnTo>
                          <a:pt x="2" y="53"/>
                        </a:lnTo>
                        <a:lnTo>
                          <a:pt x="3" y="57"/>
                        </a:lnTo>
                        <a:lnTo>
                          <a:pt x="4" y="60"/>
                        </a:lnTo>
                        <a:lnTo>
                          <a:pt x="7" y="63"/>
                        </a:lnTo>
                        <a:lnTo>
                          <a:pt x="10" y="66"/>
                        </a:lnTo>
                        <a:lnTo>
                          <a:pt x="13" y="69"/>
                        </a:lnTo>
                        <a:lnTo>
                          <a:pt x="15" y="71"/>
                        </a:lnTo>
                        <a:lnTo>
                          <a:pt x="19" y="72"/>
                        </a:lnTo>
                        <a:lnTo>
                          <a:pt x="22" y="75"/>
                        </a:lnTo>
                        <a:lnTo>
                          <a:pt x="24" y="76"/>
                        </a:lnTo>
                        <a:lnTo>
                          <a:pt x="29" y="77"/>
                        </a:lnTo>
                        <a:lnTo>
                          <a:pt x="33" y="78"/>
                        </a:lnTo>
                        <a:lnTo>
                          <a:pt x="38" y="78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37" name="Freeform 95"/>
                  <p:cNvSpPr>
                    <a:spLocks/>
                  </p:cNvSpPr>
                  <p:nvPr/>
                </p:nvSpPr>
                <p:spPr bwMode="auto">
                  <a:xfrm>
                    <a:off x="5386" y="1906"/>
                    <a:ext cx="26" cy="26"/>
                  </a:xfrm>
                  <a:custGeom>
                    <a:avLst/>
                    <a:gdLst>
                      <a:gd name="T0" fmla="*/ 2 w 77"/>
                      <a:gd name="T1" fmla="*/ 3 h 78"/>
                      <a:gd name="T2" fmla="*/ 2 w 77"/>
                      <a:gd name="T3" fmla="*/ 3 h 78"/>
                      <a:gd name="T4" fmla="*/ 2 w 77"/>
                      <a:gd name="T5" fmla="*/ 3 h 78"/>
                      <a:gd name="T6" fmla="*/ 2 w 77"/>
                      <a:gd name="T7" fmla="*/ 2 h 78"/>
                      <a:gd name="T8" fmla="*/ 3 w 77"/>
                      <a:gd name="T9" fmla="*/ 2 h 78"/>
                      <a:gd name="T10" fmla="*/ 3 w 77"/>
                      <a:gd name="T11" fmla="*/ 2 h 78"/>
                      <a:gd name="T12" fmla="*/ 3 w 77"/>
                      <a:gd name="T13" fmla="*/ 2 h 78"/>
                      <a:gd name="T14" fmla="*/ 3 w 77"/>
                      <a:gd name="T15" fmla="*/ 2 h 78"/>
                      <a:gd name="T16" fmla="*/ 3 w 77"/>
                      <a:gd name="T17" fmla="*/ 1 h 78"/>
                      <a:gd name="T18" fmla="*/ 3 w 77"/>
                      <a:gd name="T19" fmla="*/ 1 h 78"/>
                      <a:gd name="T20" fmla="*/ 3 w 77"/>
                      <a:gd name="T21" fmla="*/ 1 h 78"/>
                      <a:gd name="T22" fmla="*/ 3 w 77"/>
                      <a:gd name="T23" fmla="*/ 1 h 78"/>
                      <a:gd name="T24" fmla="*/ 2 w 77"/>
                      <a:gd name="T25" fmla="*/ 0 h 78"/>
                      <a:gd name="T26" fmla="*/ 2 w 77"/>
                      <a:gd name="T27" fmla="*/ 0 h 78"/>
                      <a:gd name="T28" fmla="*/ 2 w 77"/>
                      <a:gd name="T29" fmla="*/ 0 h 78"/>
                      <a:gd name="T30" fmla="*/ 2 w 77"/>
                      <a:gd name="T31" fmla="*/ 0 h 78"/>
                      <a:gd name="T32" fmla="*/ 1 w 77"/>
                      <a:gd name="T33" fmla="*/ 0 h 78"/>
                      <a:gd name="T34" fmla="*/ 1 w 77"/>
                      <a:gd name="T35" fmla="*/ 0 h 78"/>
                      <a:gd name="T36" fmla="*/ 1 w 77"/>
                      <a:gd name="T37" fmla="*/ 0 h 78"/>
                      <a:gd name="T38" fmla="*/ 0 w 77"/>
                      <a:gd name="T39" fmla="*/ 0 h 78"/>
                      <a:gd name="T40" fmla="*/ 0 w 77"/>
                      <a:gd name="T41" fmla="*/ 1 h 78"/>
                      <a:gd name="T42" fmla="*/ 0 w 77"/>
                      <a:gd name="T43" fmla="*/ 1 h 78"/>
                      <a:gd name="T44" fmla="*/ 0 w 77"/>
                      <a:gd name="T45" fmla="*/ 1 h 78"/>
                      <a:gd name="T46" fmla="*/ 0 w 77"/>
                      <a:gd name="T47" fmla="*/ 1 h 78"/>
                      <a:gd name="T48" fmla="*/ 0 w 77"/>
                      <a:gd name="T49" fmla="*/ 2 h 78"/>
                      <a:gd name="T50" fmla="*/ 0 w 77"/>
                      <a:gd name="T51" fmla="*/ 2 h 78"/>
                      <a:gd name="T52" fmla="*/ 0 w 77"/>
                      <a:gd name="T53" fmla="*/ 2 h 78"/>
                      <a:gd name="T54" fmla="*/ 0 w 77"/>
                      <a:gd name="T55" fmla="*/ 2 h 78"/>
                      <a:gd name="T56" fmla="*/ 0 w 77"/>
                      <a:gd name="T57" fmla="*/ 2 h 78"/>
                      <a:gd name="T58" fmla="*/ 1 w 77"/>
                      <a:gd name="T59" fmla="*/ 3 h 78"/>
                      <a:gd name="T60" fmla="*/ 1 w 77"/>
                      <a:gd name="T61" fmla="*/ 3 h 78"/>
                      <a:gd name="T62" fmla="*/ 1 w 77"/>
                      <a:gd name="T63" fmla="*/ 3 h 78"/>
                      <a:gd name="T64" fmla="*/ 1 w 77"/>
                      <a:gd name="T65" fmla="*/ 3 h 78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7"/>
                      <a:gd name="T100" fmla="*/ 0 h 78"/>
                      <a:gd name="T101" fmla="*/ 77 w 77"/>
                      <a:gd name="T102" fmla="*/ 78 h 78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7" h="78">
                        <a:moveTo>
                          <a:pt x="38" y="78"/>
                        </a:moveTo>
                        <a:lnTo>
                          <a:pt x="41" y="77"/>
                        </a:lnTo>
                        <a:lnTo>
                          <a:pt x="45" y="76"/>
                        </a:lnTo>
                        <a:lnTo>
                          <a:pt x="50" y="76"/>
                        </a:lnTo>
                        <a:lnTo>
                          <a:pt x="53" y="73"/>
                        </a:lnTo>
                        <a:lnTo>
                          <a:pt x="56" y="72"/>
                        </a:lnTo>
                        <a:lnTo>
                          <a:pt x="59" y="70"/>
                        </a:lnTo>
                        <a:lnTo>
                          <a:pt x="63" y="67"/>
                        </a:lnTo>
                        <a:lnTo>
                          <a:pt x="65" y="65"/>
                        </a:lnTo>
                        <a:lnTo>
                          <a:pt x="67" y="63"/>
                        </a:lnTo>
                        <a:lnTo>
                          <a:pt x="70" y="60"/>
                        </a:lnTo>
                        <a:lnTo>
                          <a:pt x="71" y="56"/>
                        </a:lnTo>
                        <a:lnTo>
                          <a:pt x="73" y="53"/>
                        </a:lnTo>
                        <a:lnTo>
                          <a:pt x="74" y="50"/>
                        </a:lnTo>
                        <a:lnTo>
                          <a:pt x="76" y="46"/>
                        </a:lnTo>
                        <a:lnTo>
                          <a:pt x="76" y="42"/>
                        </a:lnTo>
                        <a:lnTo>
                          <a:pt x="77" y="39"/>
                        </a:lnTo>
                        <a:lnTo>
                          <a:pt x="76" y="35"/>
                        </a:lnTo>
                        <a:lnTo>
                          <a:pt x="76" y="29"/>
                        </a:lnTo>
                        <a:lnTo>
                          <a:pt x="74" y="27"/>
                        </a:lnTo>
                        <a:lnTo>
                          <a:pt x="73" y="24"/>
                        </a:lnTo>
                        <a:lnTo>
                          <a:pt x="71" y="20"/>
                        </a:lnTo>
                        <a:lnTo>
                          <a:pt x="70" y="16"/>
                        </a:lnTo>
                        <a:lnTo>
                          <a:pt x="67" y="14"/>
                        </a:lnTo>
                        <a:lnTo>
                          <a:pt x="65" y="12"/>
                        </a:lnTo>
                        <a:lnTo>
                          <a:pt x="63" y="8"/>
                        </a:lnTo>
                        <a:lnTo>
                          <a:pt x="59" y="6"/>
                        </a:lnTo>
                        <a:lnTo>
                          <a:pt x="56" y="5"/>
                        </a:lnTo>
                        <a:lnTo>
                          <a:pt x="53" y="2"/>
                        </a:lnTo>
                        <a:lnTo>
                          <a:pt x="50" y="1"/>
                        </a:lnTo>
                        <a:lnTo>
                          <a:pt x="45" y="0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4" y="0"/>
                        </a:lnTo>
                        <a:lnTo>
                          <a:pt x="31" y="0"/>
                        </a:lnTo>
                        <a:lnTo>
                          <a:pt x="26" y="1"/>
                        </a:lnTo>
                        <a:lnTo>
                          <a:pt x="22" y="2"/>
                        </a:lnTo>
                        <a:lnTo>
                          <a:pt x="20" y="5"/>
                        </a:lnTo>
                        <a:lnTo>
                          <a:pt x="16" y="6"/>
                        </a:lnTo>
                        <a:lnTo>
                          <a:pt x="13" y="8"/>
                        </a:lnTo>
                        <a:lnTo>
                          <a:pt x="10" y="12"/>
                        </a:lnTo>
                        <a:lnTo>
                          <a:pt x="7" y="14"/>
                        </a:lnTo>
                        <a:lnTo>
                          <a:pt x="4" y="16"/>
                        </a:lnTo>
                        <a:lnTo>
                          <a:pt x="3" y="20"/>
                        </a:lnTo>
                        <a:lnTo>
                          <a:pt x="2" y="24"/>
                        </a:lnTo>
                        <a:lnTo>
                          <a:pt x="1" y="27"/>
                        </a:lnTo>
                        <a:lnTo>
                          <a:pt x="0" y="29"/>
                        </a:lnTo>
                        <a:lnTo>
                          <a:pt x="0" y="35"/>
                        </a:lnTo>
                        <a:lnTo>
                          <a:pt x="0" y="39"/>
                        </a:lnTo>
                        <a:lnTo>
                          <a:pt x="0" y="42"/>
                        </a:lnTo>
                        <a:lnTo>
                          <a:pt x="0" y="46"/>
                        </a:lnTo>
                        <a:lnTo>
                          <a:pt x="1" y="50"/>
                        </a:lnTo>
                        <a:lnTo>
                          <a:pt x="2" y="53"/>
                        </a:lnTo>
                        <a:lnTo>
                          <a:pt x="3" y="56"/>
                        </a:lnTo>
                        <a:lnTo>
                          <a:pt x="4" y="60"/>
                        </a:lnTo>
                        <a:lnTo>
                          <a:pt x="7" y="63"/>
                        </a:lnTo>
                        <a:lnTo>
                          <a:pt x="10" y="65"/>
                        </a:lnTo>
                        <a:lnTo>
                          <a:pt x="13" y="67"/>
                        </a:lnTo>
                        <a:lnTo>
                          <a:pt x="16" y="70"/>
                        </a:lnTo>
                        <a:lnTo>
                          <a:pt x="20" y="72"/>
                        </a:lnTo>
                        <a:lnTo>
                          <a:pt x="22" y="73"/>
                        </a:lnTo>
                        <a:lnTo>
                          <a:pt x="26" y="76"/>
                        </a:lnTo>
                        <a:lnTo>
                          <a:pt x="31" y="76"/>
                        </a:lnTo>
                        <a:lnTo>
                          <a:pt x="34" y="77"/>
                        </a:lnTo>
                        <a:lnTo>
                          <a:pt x="38" y="78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38" name="Freeform 96"/>
                  <p:cNvSpPr>
                    <a:spLocks/>
                  </p:cNvSpPr>
                  <p:nvPr/>
                </p:nvSpPr>
                <p:spPr bwMode="auto">
                  <a:xfrm>
                    <a:off x="5438" y="1906"/>
                    <a:ext cx="27" cy="25"/>
                  </a:xfrm>
                  <a:custGeom>
                    <a:avLst/>
                    <a:gdLst>
                      <a:gd name="T0" fmla="*/ 2 w 79"/>
                      <a:gd name="T1" fmla="*/ 3 h 76"/>
                      <a:gd name="T2" fmla="*/ 2 w 79"/>
                      <a:gd name="T3" fmla="*/ 3 h 76"/>
                      <a:gd name="T4" fmla="*/ 2 w 79"/>
                      <a:gd name="T5" fmla="*/ 3 h 76"/>
                      <a:gd name="T6" fmla="*/ 3 w 79"/>
                      <a:gd name="T7" fmla="*/ 2 h 76"/>
                      <a:gd name="T8" fmla="*/ 3 w 79"/>
                      <a:gd name="T9" fmla="*/ 2 h 76"/>
                      <a:gd name="T10" fmla="*/ 3 w 79"/>
                      <a:gd name="T11" fmla="*/ 2 h 76"/>
                      <a:gd name="T12" fmla="*/ 3 w 79"/>
                      <a:gd name="T13" fmla="*/ 2 h 76"/>
                      <a:gd name="T14" fmla="*/ 3 w 79"/>
                      <a:gd name="T15" fmla="*/ 1 h 76"/>
                      <a:gd name="T16" fmla="*/ 3 w 79"/>
                      <a:gd name="T17" fmla="*/ 1 h 76"/>
                      <a:gd name="T18" fmla="*/ 3 w 79"/>
                      <a:gd name="T19" fmla="*/ 1 h 76"/>
                      <a:gd name="T20" fmla="*/ 3 w 79"/>
                      <a:gd name="T21" fmla="*/ 1 h 76"/>
                      <a:gd name="T22" fmla="*/ 3 w 79"/>
                      <a:gd name="T23" fmla="*/ 0 h 76"/>
                      <a:gd name="T24" fmla="*/ 3 w 79"/>
                      <a:gd name="T25" fmla="*/ 0 h 76"/>
                      <a:gd name="T26" fmla="*/ 2 w 79"/>
                      <a:gd name="T27" fmla="*/ 0 h 76"/>
                      <a:gd name="T28" fmla="*/ 2 w 79"/>
                      <a:gd name="T29" fmla="*/ 0 h 76"/>
                      <a:gd name="T30" fmla="*/ 2 w 79"/>
                      <a:gd name="T31" fmla="*/ 0 h 76"/>
                      <a:gd name="T32" fmla="*/ 1 w 79"/>
                      <a:gd name="T33" fmla="*/ 0 h 76"/>
                      <a:gd name="T34" fmla="*/ 1 w 79"/>
                      <a:gd name="T35" fmla="*/ 0 h 76"/>
                      <a:gd name="T36" fmla="*/ 1 w 79"/>
                      <a:gd name="T37" fmla="*/ 0 h 76"/>
                      <a:gd name="T38" fmla="*/ 1 w 79"/>
                      <a:gd name="T39" fmla="*/ 0 h 76"/>
                      <a:gd name="T40" fmla="*/ 0 w 79"/>
                      <a:gd name="T41" fmla="*/ 0 h 76"/>
                      <a:gd name="T42" fmla="*/ 0 w 79"/>
                      <a:gd name="T43" fmla="*/ 1 h 76"/>
                      <a:gd name="T44" fmla="*/ 0 w 79"/>
                      <a:gd name="T45" fmla="*/ 1 h 76"/>
                      <a:gd name="T46" fmla="*/ 0 w 79"/>
                      <a:gd name="T47" fmla="*/ 1 h 76"/>
                      <a:gd name="T48" fmla="*/ 0 w 79"/>
                      <a:gd name="T49" fmla="*/ 1 h 76"/>
                      <a:gd name="T50" fmla="*/ 0 w 79"/>
                      <a:gd name="T51" fmla="*/ 2 h 76"/>
                      <a:gd name="T52" fmla="*/ 0 w 79"/>
                      <a:gd name="T53" fmla="*/ 2 h 76"/>
                      <a:gd name="T54" fmla="*/ 0 w 79"/>
                      <a:gd name="T55" fmla="*/ 2 h 76"/>
                      <a:gd name="T56" fmla="*/ 1 w 79"/>
                      <a:gd name="T57" fmla="*/ 2 h 76"/>
                      <a:gd name="T58" fmla="*/ 1 w 79"/>
                      <a:gd name="T59" fmla="*/ 3 h 76"/>
                      <a:gd name="T60" fmla="*/ 1 w 79"/>
                      <a:gd name="T61" fmla="*/ 3 h 76"/>
                      <a:gd name="T62" fmla="*/ 1 w 79"/>
                      <a:gd name="T63" fmla="*/ 3 h 76"/>
                      <a:gd name="T64" fmla="*/ 2 w 79"/>
                      <a:gd name="T65" fmla="*/ 3 h 7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9"/>
                      <a:gd name="T100" fmla="*/ 0 h 76"/>
                      <a:gd name="T101" fmla="*/ 79 w 79"/>
                      <a:gd name="T102" fmla="*/ 76 h 7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9" h="76">
                        <a:moveTo>
                          <a:pt x="40" y="76"/>
                        </a:moveTo>
                        <a:lnTo>
                          <a:pt x="43" y="76"/>
                        </a:lnTo>
                        <a:lnTo>
                          <a:pt x="47" y="76"/>
                        </a:lnTo>
                        <a:lnTo>
                          <a:pt x="50" y="73"/>
                        </a:lnTo>
                        <a:lnTo>
                          <a:pt x="54" y="73"/>
                        </a:lnTo>
                        <a:lnTo>
                          <a:pt x="56" y="71"/>
                        </a:lnTo>
                        <a:lnTo>
                          <a:pt x="61" y="70"/>
                        </a:lnTo>
                        <a:lnTo>
                          <a:pt x="63" y="67"/>
                        </a:lnTo>
                        <a:lnTo>
                          <a:pt x="67" y="65"/>
                        </a:lnTo>
                        <a:lnTo>
                          <a:pt x="69" y="61"/>
                        </a:lnTo>
                        <a:lnTo>
                          <a:pt x="72" y="58"/>
                        </a:lnTo>
                        <a:lnTo>
                          <a:pt x="73" y="56"/>
                        </a:lnTo>
                        <a:lnTo>
                          <a:pt x="74" y="53"/>
                        </a:lnTo>
                        <a:lnTo>
                          <a:pt x="76" y="48"/>
                        </a:lnTo>
                        <a:lnTo>
                          <a:pt x="76" y="45"/>
                        </a:lnTo>
                        <a:lnTo>
                          <a:pt x="77" y="40"/>
                        </a:lnTo>
                        <a:lnTo>
                          <a:pt x="79" y="38"/>
                        </a:lnTo>
                        <a:lnTo>
                          <a:pt x="77" y="33"/>
                        </a:lnTo>
                        <a:lnTo>
                          <a:pt x="76" y="29"/>
                        </a:lnTo>
                        <a:lnTo>
                          <a:pt x="76" y="25"/>
                        </a:lnTo>
                        <a:lnTo>
                          <a:pt x="74" y="22"/>
                        </a:lnTo>
                        <a:lnTo>
                          <a:pt x="73" y="19"/>
                        </a:lnTo>
                        <a:lnTo>
                          <a:pt x="72" y="15"/>
                        </a:lnTo>
                        <a:lnTo>
                          <a:pt x="69" y="13"/>
                        </a:lnTo>
                        <a:lnTo>
                          <a:pt x="67" y="10"/>
                        </a:lnTo>
                        <a:lnTo>
                          <a:pt x="63" y="7"/>
                        </a:lnTo>
                        <a:lnTo>
                          <a:pt x="61" y="5"/>
                        </a:lnTo>
                        <a:lnTo>
                          <a:pt x="56" y="3"/>
                        </a:lnTo>
                        <a:lnTo>
                          <a:pt x="54" y="2"/>
                        </a:lnTo>
                        <a:lnTo>
                          <a:pt x="50" y="0"/>
                        </a:lnTo>
                        <a:lnTo>
                          <a:pt x="47" y="0"/>
                        </a:lnTo>
                        <a:lnTo>
                          <a:pt x="43" y="0"/>
                        </a:lnTo>
                        <a:lnTo>
                          <a:pt x="40" y="0"/>
                        </a:lnTo>
                        <a:lnTo>
                          <a:pt x="35" y="0"/>
                        </a:lnTo>
                        <a:lnTo>
                          <a:pt x="31" y="0"/>
                        </a:lnTo>
                        <a:lnTo>
                          <a:pt x="28" y="0"/>
                        </a:lnTo>
                        <a:lnTo>
                          <a:pt x="24" y="2"/>
                        </a:lnTo>
                        <a:lnTo>
                          <a:pt x="21" y="3"/>
                        </a:lnTo>
                        <a:lnTo>
                          <a:pt x="17" y="5"/>
                        </a:lnTo>
                        <a:lnTo>
                          <a:pt x="15" y="7"/>
                        </a:lnTo>
                        <a:lnTo>
                          <a:pt x="12" y="10"/>
                        </a:lnTo>
                        <a:lnTo>
                          <a:pt x="9" y="13"/>
                        </a:lnTo>
                        <a:lnTo>
                          <a:pt x="6" y="15"/>
                        </a:lnTo>
                        <a:lnTo>
                          <a:pt x="5" y="19"/>
                        </a:lnTo>
                        <a:lnTo>
                          <a:pt x="3" y="22"/>
                        </a:lnTo>
                        <a:lnTo>
                          <a:pt x="2" y="25"/>
                        </a:lnTo>
                        <a:lnTo>
                          <a:pt x="0" y="29"/>
                        </a:lnTo>
                        <a:lnTo>
                          <a:pt x="0" y="33"/>
                        </a:lnTo>
                        <a:lnTo>
                          <a:pt x="0" y="38"/>
                        </a:lnTo>
                        <a:lnTo>
                          <a:pt x="0" y="40"/>
                        </a:lnTo>
                        <a:lnTo>
                          <a:pt x="0" y="45"/>
                        </a:lnTo>
                        <a:lnTo>
                          <a:pt x="2" y="48"/>
                        </a:lnTo>
                        <a:lnTo>
                          <a:pt x="3" y="53"/>
                        </a:lnTo>
                        <a:lnTo>
                          <a:pt x="5" y="56"/>
                        </a:lnTo>
                        <a:lnTo>
                          <a:pt x="6" y="58"/>
                        </a:lnTo>
                        <a:lnTo>
                          <a:pt x="9" y="61"/>
                        </a:lnTo>
                        <a:lnTo>
                          <a:pt x="12" y="65"/>
                        </a:lnTo>
                        <a:lnTo>
                          <a:pt x="15" y="67"/>
                        </a:lnTo>
                        <a:lnTo>
                          <a:pt x="17" y="70"/>
                        </a:lnTo>
                        <a:lnTo>
                          <a:pt x="21" y="71"/>
                        </a:lnTo>
                        <a:lnTo>
                          <a:pt x="24" y="73"/>
                        </a:lnTo>
                        <a:lnTo>
                          <a:pt x="28" y="73"/>
                        </a:lnTo>
                        <a:lnTo>
                          <a:pt x="31" y="76"/>
                        </a:lnTo>
                        <a:lnTo>
                          <a:pt x="35" y="76"/>
                        </a:lnTo>
                        <a:lnTo>
                          <a:pt x="40" y="7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39" name="Freeform 97"/>
                  <p:cNvSpPr>
                    <a:spLocks/>
                  </p:cNvSpPr>
                  <p:nvPr/>
                </p:nvSpPr>
                <p:spPr bwMode="auto">
                  <a:xfrm>
                    <a:off x="5487" y="1905"/>
                    <a:ext cx="27" cy="26"/>
                  </a:xfrm>
                  <a:custGeom>
                    <a:avLst/>
                    <a:gdLst>
                      <a:gd name="T0" fmla="*/ 2 w 79"/>
                      <a:gd name="T1" fmla="*/ 3 h 79"/>
                      <a:gd name="T2" fmla="*/ 2 w 79"/>
                      <a:gd name="T3" fmla="*/ 3 h 79"/>
                      <a:gd name="T4" fmla="*/ 2 w 79"/>
                      <a:gd name="T5" fmla="*/ 3 h 79"/>
                      <a:gd name="T6" fmla="*/ 3 w 79"/>
                      <a:gd name="T7" fmla="*/ 2 h 79"/>
                      <a:gd name="T8" fmla="*/ 3 w 79"/>
                      <a:gd name="T9" fmla="*/ 2 h 79"/>
                      <a:gd name="T10" fmla="*/ 3 w 79"/>
                      <a:gd name="T11" fmla="*/ 2 h 79"/>
                      <a:gd name="T12" fmla="*/ 3 w 79"/>
                      <a:gd name="T13" fmla="*/ 2 h 79"/>
                      <a:gd name="T14" fmla="*/ 3 w 79"/>
                      <a:gd name="T15" fmla="*/ 2 h 79"/>
                      <a:gd name="T16" fmla="*/ 3 w 79"/>
                      <a:gd name="T17" fmla="*/ 1 h 79"/>
                      <a:gd name="T18" fmla="*/ 3 w 79"/>
                      <a:gd name="T19" fmla="*/ 1 h 79"/>
                      <a:gd name="T20" fmla="*/ 3 w 79"/>
                      <a:gd name="T21" fmla="*/ 1 h 79"/>
                      <a:gd name="T22" fmla="*/ 3 w 79"/>
                      <a:gd name="T23" fmla="*/ 1 h 79"/>
                      <a:gd name="T24" fmla="*/ 3 w 79"/>
                      <a:gd name="T25" fmla="*/ 0 h 79"/>
                      <a:gd name="T26" fmla="*/ 2 w 79"/>
                      <a:gd name="T27" fmla="*/ 0 h 79"/>
                      <a:gd name="T28" fmla="*/ 2 w 79"/>
                      <a:gd name="T29" fmla="*/ 0 h 79"/>
                      <a:gd name="T30" fmla="*/ 2 w 79"/>
                      <a:gd name="T31" fmla="*/ 0 h 79"/>
                      <a:gd name="T32" fmla="*/ 1 w 79"/>
                      <a:gd name="T33" fmla="*/ 0 h 79"/>
                      <a:gd name="T34" fmla="*/ 1 w 79"/>
                      <a:gd name="T35" fmla="*/ 0 h 79"/>
                      <a:gd name="T36" fmla="*/ 1 w 79"/>
                      <a:gd name="T37" fmla="*/ 0 h 79"/>
                      <a:gd name="T38" fmla="*/ 1 w 79"/>
                      <a:gd name="T39" fmla="*/ 0 h 79"/>
                      <a:gd name="T40" fmla="*/ 0 w 79"/>
                      <a:gd name="T41" fmla="*/ 1 h 79"/>
                      <a:gd name="T42" fmla="*/ 0 w 79"/>
                      <a:gd name="T43" fmla="*/ 1 h 79"/>
                      <a:gd name="T44" fmla="*/ 0 w 79"/>
                      <a:gd name="T45" fmla="*/ 1 h 79"/>
                      <a:gd name="T46" fmla="*/ 0 w 79"/>
                      <a:gd name="T47" fmla="*/ 1 h 79"/>
                      <a:gd name="T48" fmla="*/ 0 w 79"/>
                      <a:gd name="T49" fmla="*/ 2 h 79"/>
                      <a:gd name="T50" fmla="*/ 0 w 79"/>
                      <a:gd name="T51" fmla="*/ 2 h 79"/>
                      <a:gd name="T52" fmla="*/ 0 w 79"/>
                      <a:gd name="T53" fmla="*/ 2 h 79"/>
                      <a:gd name="T54" fmla="*/ 0 w 79"/>
                      <a:gd name="T55" fmla="*/ 2 h 79"/>
                      <a:gd name="T56" fmla="*/ 1 w 79"/>
                      <a:gd name="T57" fmla="*/ 2 h 79"/>
                      <a:gd name="T58" fmla="*/ 1 w 79"/>
                      <a:gd name="T59" fmla="*/ 3 h 79"/>
                      <a:gd name="T60" fmla="*/ 1 w 79"/>
                      <a:gd name="T61" fmla="*/ 3 h 79"/>
                      <a:gd name="T62" fmla="*/ 1 w 79"/>
                      <a:gd name="T63" fmla="*/ 3 h 79"/>
                      <a:gd name="T64" fmla="*/ 2 w 79"/>
                      <a:gd name="T65" fmla="*/ 3 h 79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9"/>
                      <a:gd name="T100" fmla="*/ 0 h 79"/>
                      <a:gd name="T101" fmla="*/ 79 w 79"/>
                      <a:gd name="T102" fmla="*/ 79 h 79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9" h="79">
                        <a:moveTo>
                          <a:pt x="40" y="79"/>
                        </a:moveTo>
                        <a:lnTo>
                          <a:pt x="43" y="79"/>
                        </a:lnTo>
                        <a:lnTo>
                          <a:pt x="47" y="78"/>
                        </a:lnTo>
                        <a:lnTo>
                          <a:pt x="52" y="76"/>
                        </a:lnTo>
                        <a:lnTo>
                          <a:pt x="54" y="75"/>
                        </a:lnTo>
                        <a:lnTo>
                          <a:pt x="57" y="73"/>
                        </a:lnTo>
                        <a:lnTo>
                          <a:pt x="61" y="70"/>
                        </a:lnTo>
                        <a:lnTo>
                          <a:pt x="63" y="68"/>
                        </a:lnTo>
                        <a:lnTo>
                          <a:pt x="67" y="67"/>
                        </a:lnTo>
                        <a:lnTo>
                          <a:pt x="69" y="63"/>
                        </a:lnTo>
                        <a:lnTo>
                          <a:pt x="72" y="61"/>
                        </a:lnTo>
                        <a:lnTo>
                          <a:pt x="73" y="59"/>
                        </a:lnTo>
                        <a:lnTo>
                          <a:pt x="75" y="55"/>
                        </a:lnTo>
                        <a:lnTo>
                          <a:pt x="76" y="50"/>
                        </a:lnTo>
                        <a:lnTo>
                          <a:pt x="78" y="48"/>
                        </a:lnTo>
                        <a:lnTo>
                          <a:pt x="78" y="43"/>
                        </a:lnTo>
                        <a:lnTo>
                          <a:pt x="79" y="41"/>
                        </a:lnTo>
                        <a:lnTo>
                          <a:pt x="78" y="35"/>
                        </a:lnTo>
                        <a:lnTo>
                          <a:pt x="78" y="31"/>
                        </a:lnTo>
                        <a:lnTo>
                          <a:pt x="76" y="28"/>
                        </a:lnTo>
                        <a:lnTo>
                          <a:pt x="75" y="25"/>
                        </a:lnTo>
                        <a:lnTo>
                          <a:pt x="73" y="21"/>
                        </a:lnTo>
                        <a:lnTo>
                          <a:pt x="72" y="18"/>
                        </a:lnTo>
                        <a:lnTo>
                          <a:pt x="69" y="15"/>
                        </a:lnTo>
                        <a:lnTo>
                          <a:pt x="67" y="12"/>
                        </a:lnTo>
                        <a:lnTo>
                          <a:pt x="63" y="10"/>
                        </a:lnTo>
                        <a:lnTo>
                          <a:pt x="61" y="8"/>
                        </a:lnTo>
                        <a:lnTo>
                          <a:pt x="57" y="5"/>
                        </a:lnTo>
                        <a:lnTo>
                          <a:pt x="54" y="4"/>
                        </a:lnTo>
                        <a:lnTo>
                          <a:pt x="52" y="3"/>
                        </a:lnTo>
                        <a:lnTo>
                          <a:pt x="47" y="2"/>
                        </a:lnTo>
                        <a:lnTo>
                          <a:pt x="43" y="0"/>
                        </a:lnTo>
                        <a:lnTo>
                          <a:pt x="40" y="0"/>
                        </a:lnTo>
                        <a:lnTo>
                          <a:pt x="36" y="0"/>
                        </a:lnTo>
                        <a:lnTo>
                          <a:pt x="31" y="2"/>
                        </a:lnTo>
                        <a:lnTo>
                          <a:pt x="28" y="3"/>
                        </a:lnTo>
                        <a:lnTo>
                          <a:pt x="24" y="4"/>
                        </a:lnTo>
                        <a:lnTo>
                          <a:pt x="21" y="5"/>
                        </a:lnTo>
                        <a:lnTo>
                          <a:pt x="18" y="8"/>
                        </a:lnTo>
                        <a:lnTo>
                          <a:pt x="15" y="10"/>
                        </a:lnTo>
                        <a:lnTo>
                          <a:pt x="12" y="12"/>
                        </a:lnTo>
                        <a:lnTo>
                          <a:pt x="10" y="15"/>
                        </a:lnTo>
                        <a:lnTo>
                          <a:pt x="8" y="18"/>
                        </a:lnTo>
                        <a:lnTo>
                          <a:pt x="5" y="21"/>
                        </a:lnTo>
                        <a:lnTo>
                          <a:pt x="4" y="25"/>
                        </a:lnTo>
                        <a:lnTo>
                          <a:pt x="3" y="28"/>
                        </a:lnTo>
                        <a:lnTo>
                          <a:pt x="2" y="31"/>
                        </a:lnTo>
                        <a:lnTo>
                          <a:pt x="0" y="35"/>
                        </a:lnTo>
                        <a:lnTo>
                          <a:pt x="0" y="41"/>
                        </a:lnTo>
                        <a:lnTo>
                          <a:pt x="0" y="43"/>
                        </a:lnTo>
                        <a:lnTo>
                          <a:pt x="2" y="48"/>
                        </a:lnTo>
                        <a:lnTo>
                          <a:pt x="3" y="50"/>
                        </a:lnTo>
                        <a:lnTo>
                          <a:pt x="4" y="55"/>
                        </a:lnTo>
                        <a:lnTo>
                          <a:pt x="5" y="59"/>
                        </a:lnTo>
                        <a:lnTo>
                          <a:pt x="8" y="61"/>
                        </a:lnTo>
                        <a:lnTo>
                          <a:pt x="10" y="63"/>
                        </a:lnTo>
                        <a:lnTo>
                          <a:pt x="12" y="67"/>
                        </a:lnTo>
                        <a:lnTo>
                          <a:pt x="15" y="68"/>
                        </a:lnTo>
                        <a:lnTo>
                          <a:pt x="18" y="70"/>
                        </a:lnTo>
                        <a:lnTo>
                          <a:pt x="21" y="73"/>
                        </a:lnTo>
                        <a:lnTo>
                          <a:pt x="24" y="75"/>
                        </a:lnTo>
                        <a:lnTo>
                          <a:pt x="28" y="76"/>
                        </a:lnTo>
                        <a:lnTo>
                          <a:pt x="31" y="78"/>
                        </a:lnTo>
                        <a:lnTo>
                          <a:pt x="36" y="79"/>
                        </a:lnTo>
                        <a:lnTo>
                          <a:pt x="40" y="79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40" name="Freeform 98"/>
                  <p:cNvSpPr>
                    <a:spLocks/>
                  </p:cNvSpPr>
                  <p:nvPr/>
                </p:nvSpPr>
                <p:spPr bwMode="auto">
                  <a:xfrm>
                    <a:off x="5536" y="1906"/>
                    <a:ext cx="26" cy="25"/>
                  </a:xfrm>
                  <a:custGeom>
                    <a:avLst/>
                    <a:gdLst>
                      <a:gd name="T0" fmla="*/ 2 w 78"/>
                      <a:gd name="T1" fmla="*/ 3 h 76"/>
                      <a:gd name="T2" fmla="*/ 2 w 78"/>
                      <a:gd name="T3" fmla="*/ 3 h 76"/>
                      <a:gd name="T4" fmla="*/ 2 w 78"/>
                      <a:gd name="T5" fmla="*/ 3 h 76"/>
                      <a:gd name="T6" fmla="*/ 2 w 78"/>
                      <a:gd name="T7" fmla="*/ 2 h 76"/>
                      <a:gd name="T8" fmla="*/ 3 w 78"/>
                      <a:gd name="T9" fmla="*/ 2 h 76"/>
                      <a:gd name="T10" fmla="*/ 3 w 78"/>
                      <a:gd name="T11" fmla="*/ 2 h 76"/>
                      <a:gd name="T12" fmla="*/ 3 w 78"/>
                      <a:gd name="T13" fmla="*/ 2 h 76"/>
                      <a:gd name="T14" fmla="*/ 3 w 78"/>
                      <a:gd name="T15" fmla="*/ 1 h 76"/>
                      <a:gd name="T16" fmla="*/ 3 w 78"/>
                      <a:gd name="T17" fmla="*/ 1 h 76"/>
                      <a:gd name="T18" fmla="*/ 3 w 78"/>
                      <a:gd name="T19" fmla="*/ 1 h 76"/>
                      <a:gd name="T20" fmla="*/ 3 w 78"/>
                      <a:gd name="T21" fmla="*/ 1 h 76"/>
                      <a:gd name="T22" fmla="*/ 3 w 78"/>
                      <a:gd name="T23" fmla="*/ 0 h 76"/>
                      <a:gd name="T24" fmla="*/ 2 w 78"/>
                      <a:gd name="T25" fmla="*/ 0 h 76"/>
                      <a:gd name="T26" fmla="*/ 2 w 78"/>
                      <a:gd name="T27" fmla="*/ 0 h 76"/>
                      <a:gd name="T28" fmla="*/ 2 w 78"/>
                      <a:gd name="T29" fmla="*/ 0 h 76"/>
                      <a:gd name="T30" fmla="*/ 2 w 78"/>
                      <a:gd name="T31" fmla="*/ 0 h 76"/>
                      <a:gd name="T32" fmla="*/ 1 w 78"/>
                      <a:gd name="T33" fmla="*/ 0 h 76"/>
                      <a:gd name="T34" fmla="*/ 1 w 78"/>
                      <a:gd name="T35" fmla="*/ 0 h 76"/>
                      <a:gd name="T36" fmla="*/ 1 w 78"/>
                      <a:gd name="T37" fmla="*/ 0 h 76"/>
                      <a:gd name="T38" fmla="*/ 0 w 78"/>
                      <a:gd name="T39" fmla="*/ 0 h 76"/>
                      <a:gd name="T40" fmla="*/ 0 w 78"/>
                      <a:gd name="T41" fmla="*/ 0 h 76"/>
                      <a:gd name="T42" fmla="*/ 0 w 78"/>
                      <a:gd name="T43" fmla="*/ 1 h 76"/>
                      <a:gd name="T44" fmla="*/ 0 w 78"/>
                      <a:gd name="T45" fmla="*/ 1 h 76"/>
                      <a:gd name="T46" fmla="*/ 0 w 78"/>
                      <a:gd name="T47" fmla="*/ 1 h 76"/>
                      <a:gd name="T48" fmla="*/ 0 w 78"/>
                      <a:gd name="T49" fmla="*/ 1 h 76"/>
                      <a:gd name="T50" fmla="*/ 0 w 78"/>
                      <a:gd name="T51" fmla="*/ 2 h 76"/>
                      <a:gd name="T52" fmla="*/ 0 w 78"/>
                      <a:gd name="T53" fmla="*/ 2 h 76"/>
                      <a:gd name="T54" fmla="*/ 0 w 78"/>
                      <a:gd name="T55" fmla="*/ 2 h 76"/>
                      <a:gd name="T56" fmla="*/ 0 w 78"/>
                      <a:gd name="T57" fmla="*/ 2 h 76"/>
                      <a:gd name="T58" fmla="*/ 1 w 78"/>
                      <a:gd name="T59" fmla="*/ 3 h 76"/>
                      <a:gd name="T60" fmla="*/ 1 w 78"/>
                      <a:gd name="T61" fmla="*/ 3 h 76"/>
                      <a:gd name="T62" fmla="*/ 1 w 78"/>
                      <a:gd name="T63" fmla="*/ 3 h 76"/>
                      <a:gd name="T64" fmla="*/ 1 w 78"/>
                      <a:gd name="T65" fmla="*/ 3 h 7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8"/>
                      <a:gd name="T100" fmla="*/ 0 h 76"/>
                      <a:gd name="T101" fmla="*/ 78 w 78"/>
                      <a:gd name="T102" fmla="*/ 76 h 7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8" h="76">
                        <a:moveTo>
                          <a:pt x="40" y="76"/>
                        </a:moveTo>
                        <a:lnTo>
                          <a:pt x="43" y="76"/>
                        </a:lnTo>
                        <a:lnTo>
                          <a:pt x="47" y="76"/>
                        </a:lnTo>
                        <a:lnTo>
                          <a:pt x="50" y="73"/>
                        </a:lnTo>
                        <a:lnTo>
                          <a:pt x="54" y="73"/>
                        </a:lnTo>
                        <a:lnTo>
                          <a:pt x="57" y="71"/>
                        </a:lnTo>
                        <a:lnTo>
                          <a:pt x="60" y="70"/>
                        </a:lnTo>
                        <a:lnTo>
                          <a:pt x="63" y="67"/>
                        </a:lnTo>
                        <a:lnTo>
                          <a:pt x="67" y="65"/>
                        </a:lnTo>
                        <a:lnTo>
                          <a:pt x="68" y="63"/>
                        </a:lnTo>
                        <a:lnTo>
                          <a:pt x="70" y="59"/>
                        </a:lnTo>
                        <a:lnTo>
                          <a:pt x="73" y="56"/>
                        </a:lnTo>
                        <a:lnTo>
                          <a:pt x="75" y="53"/>
                        </a:lnTo>
                        <a:lnTo>
                          <a:pt x="75" y="50"/>
                        </a:lnTo>
                        <a:lnTo>
                          <a:pt x="78" y="45"/>
                        </a:lnTo>
                        <a:lnTo>
                          <a:pt x="78" y="41"/>
                        </a:lnTo>
                        <a:lnTo>
                          <a:pt x="78" y="38"/>
                        </a:lnTo>
                        <a:lnTo>
                          <a:pt x="78" y="34"/>
                        </a:lnTo>
                        <a:lnTo>
                          <a:pt x="78" y="29"/>
                        </a:lnTo>
                        <a:lnTo>
                          <a:pt x="75" y="26"/>
                        </a:lnTo>
                        <a:lnTo>
                          <a:pt x="75" y="22"/>
                        </a:lnTo>
                        <a:lnTo>
                          <a:pt x="73" y="19"/>
                        </a:lnTo>
                        <a:lnTo>
                          <a:pt x="70" y="15"/>
                        </a:lnTo>
                        <a:lnTo>
                          <a:pt x="68" y="13"/>
                        </a:lnTo>
                        <a:lnTo>
                          <a:pt x="67" y="10"/>
                        </a:lnTo>
                        <a:lnTo>
                          <a:pt x="63" y="7"/>
                        </a:lnTo>
                        <a:lnTo>
                          <a:pt x="60" y="6"/>
                        </a:lnTo>
                        <a:lnTo>
                          <a:pt x="57" y="3"/>
                        </a:lnTo>
                        <a:lnTo>
                          <a:pt x="54" y="2"/>
                        </a:lnTo>
                        <a:lnTo>
                          <a:pt x="50" y="1"/>
                        </a:lnTo>
                        <a:lnTo>
                          <a:pt x="47" y="0"/>
                        </a:lnTo>
                        <a:lnTo>
                          <a:pt x="43" y="0"/>
                        </a:lnTo>
                        <a:lnTo>
                          <a:pt x="40" y="0"/>
                        </a:lnTo>
                        <a:lnTo>
                          <a:pt x="35" y="0"/>
                        </a:lnTo>
                        <a:lnTo>
                          <a:pt x="31" y="0"/>
                        </a:lnTo>
                        <a:lnTo>
                          <a:pt x="27" y="1"/>
                        </a:lnTo>
                        <a:lnTo>
                          <a:pt x="24" y="2"/>
                        </a:lnTo>
                        <a:lnTo>
                          <a:pt x="21" y="3"/>
                        </a:lnTo>
                        <a:lnTo>
                          <a:pt x="17" y="6"/>
                        </a:lnTo>
                        <a:lnTo>
                          <a:pt x="13" y="7"/>
                        </a:lnTo>
                        <a:lnTo>
                          <a:pt x="11" y="10"/>
                        </a:lnTo>
                        <a:lnTo>
                          <a:pt x="9" y="13"/>
                        </a:lnTo>
                        <a:lnTo>
                          <a:pt x="6" y="15"/>
                        </a:lnTo>
                        <a:lnTo>
                          <a:pt x="4" y="19"/>
                        </a:lnTo>
                        <a:lnTo>
                          <a:pt x="4" y="22"/>
                        </a:lnTo>
                        <a:lnTo>
                          <a:pt x="2" y="26"/>
                        </a:lnTo>
                        <a:lnTo>
                          <a:pt x="2" y="29"/>
                        </a:lnTo>
                        <a:lnTo>
                          <a:pt x="0" y="34"/>
                        </a:lnTo>
                        <a:lnTo>
                          <a:pt x="0" y="38"/>
                        </a:lnTo>
                        <a:lnTo>
                          <a:pt x="0" y="41"/>
                        </a:lnTo>
                        <a:lnTo>
                          <a:pt x="2" y="45"/>
                        </a:lnTo>
                        <a:lnTo>
                          <a:pt x="2" y="50"/>
                        </a:lnTo>
                        <a:lnTo>
                          <a:pt x="4" y="53"/>
                        </a:lnTo>
                        <a:lnTo>
                          <a:pt x="4" y="56"/>
                        </a:lnTo>
                        <a:lnTo>
                          <a:pt x="6" y="59"/>
                        </a:lnTo>
                        <a:lnTo>
                          <a:pt x="9" y="63"/>
                        </a:lnTo>
                        <a:lnTo>
                          <a:pt x="11" y="65"/>
                        </a:lnTo>
                        <a:lnTo>
                          <a:pt x="13" y="67"/>
                        </a:lnTo>
                        <a:lnTo>
                          <a:pt x="17" y="70"/>
                        </a:lnTo>
                        <a:lnTo>
                          <a:pt x="21" y="71"/>
                        </a:lnTo>
                        <a:lnTo>
                          <a:pt x="24" y="73"/>
                        </a:lnTo>
                        <a:lnTo>
                          <a:pt x="27" y="73"/>
                        </a:lnTo>
                        <a:lnTo>
                          <a:pt x="31" y="76"/>
                        </a:lnTo>
                        <a:lnTo>
                          <a:pt x="35" y="76"/>
                        </a:lnTo>
                        <a:lnTo>
                          <a:pt x="40" y="7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41" name="Freeform 99"/>
                  <p:cNvSpPr>
                    <a:spLocks/>
                  </p:cNvSpPr>
                  <p:nvPr/>
                </p:nvSpPr>
                <p:spPr bwMode="auto">
                  <a:xfrm>
                    <a:off x="5588" y="1906"/>
                    <a:ext cx="26" cy="26"/>
                  </a:xfrm>
                  <a:custGeom>
                    <a:avLst/>
                    <a:gdLst>
                      <a:gd name="T0" fmla="*/ 2 w 78"/>
                      <a:gd name="T1" fmla="*/ 3 h 77"/>
                      <a:gd name="T2" fmla="*/ 2 w 78"/>
                      <a:gd name="T3" fmla="*/ 3 h 77"/>
                      <a:gd name="T4" fmla="*/ 2 w 78"/>
                      <a:gd name="T5" fmla="*/ 3 h 77"/>
                      <a:gd name="T6" fmla="*/ 2 w 78"/>
                      <a:gd name="T7" fmla="*/ 2 h 77"/>
                      <a:gd name="T8" fmla="*/ 2 w 78"/>
                      <a:gd name="T9" fmla="*/ 2 h 77"/>
                      <a:gd name="T10" fmla="*/ 3 w 78"/>
                      <a:gd name="T11" fmla="*/ 2 h 77"/>
                      <a:gd name="T12" fmla="*/ 3 w 78"/>
                      <a:gd name="T13" fmla="*/ 2 h 77"/>
                      <a:gd name="T14" fmla="*/ 3 w 78"/>
                      <a:gd name="T15" fmla="*/ 2 h 77"/>
                      <a:gd name="T16" fmla="*/ 3 w 78"/>
                      <a:gd name="T17" fmla="*/ 1 h 77"/>
                      <a:gd name="T18" fmla="*/ 3 w 78"/>
                      <a:gd name="T19" fmla="*/ 1 h 77"/>
                      <a:gd name="T20" fmla="*/ 3 w 78"/>
                      <a:gd name="T21" fmla="*/ 1 h 77"/>
                      <a:gd name="T22" fmla="*/ 2 w 78"/>
                      <a:gd name="T23" fmla="*/ 0 h 77"/>
                      <a:gd name="T24" fmla="*/ 2 w 78"/>
                      <a:gd name="T25" fmla="*/ 0 h 77"/>
                      <a:gd name="T26" fmla="*/ 2 w 78"/>
                      <a:gd name="T27" fmla="*/ 0 h 77"/>
                      <a:gd name="T28" fmla="*/ 2 w 78"/>
                      <a:gd name="T29" fmla="*/ 0 h 77"/>
                      <a:gd name="T30" fmla="*/ 2 w 78"/>
                      <a:gd name="T31" fmla="*/ 0 h 77"/>
                      <a:gd name="T32" fmla="*/ 1 w 78"/>
                      <a:gd name="T33" fmla="*/ 0 h 77"/>
                      <a:gd name="T34" fmla="*/ 1 w 78"/>
                      <a:gd name="T35" fmla="*/ 0 h 77"/>
                      <a:gd name="T36" fmla="*/ 1 w 78"/>
                      <a:gd name="T37" fmla="*/ 0 h 77"/>
                      <a:gd name="T38" fmla="*/ 0 w 78"/>
                      <a:gd name="T39" fmla="*/ 0 h 77"/>
                      <a:gd name="T40" fmla="*/ 0 w 78"/>
                      <a:gd name="T41" fmla="*/ 0 h 77"/>
                      <a:gd name="T42" fmla="*/ 0 w 78"/>
                      <a:gd name="T43" fmla="*/ 1 h 77"/>
                      <a:gd name="T44" fmla="*/ 0 w 78"/>
                      <a:gd name="T45" fmla="*/ 1 h 77"/>
                      <a:gd name="T46" fmla="*/ 0 w 78"/>
                      <a:gd name="T47" fmla="*/ 1 h 77"/>
                      <a:gd name="T48" fmla="*/ 0 w 78"/>
                      <a:gd name="T49" fmla="*/ 2 h 77"/>
                      <a:gd name="T50" fmla="*/ 0 w 78"/>
                      <a:gd name="T51" fmla="*/ 2 h 77"/>
                      <a:gd name="T52" fmla="*/ 0 w 78"/>
                      <a:gd name="T53" fmla="*/ 2 h 77"/>
                      <a:gd name="T54" fmla="*/ 0 w 78"/>
                      <a:gd name="T55" fmla="*/ 2 h 77"/>
                      <a:gd name="T56" fmla="*/ 0 w 78"/>
                      <a:gd name="T57" fmla="*/ 2 h 77"/>
                      <a:gd name="T58" fmla="*/ 1 w 78"/>
                      <a:gd name="T59" fmla="*/ 3 h 77"/>
                      <a:gd name="T60" fmla="*/ 1 w 78"/>
                      <a:gd name="T61" fmla="*/ 3 h 77"/>
                      <a:gd name="T62" fmla="*/ 1 w 78"/>
                      <a:gd name="T63" fmla="*/ 3 h 77"/>
                      <a:gd name="T64" fmla="*/ 1 w 78"/>
                      <a:gd name="T65" fmla="*/ 3 h 77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8"/>
                      <a:gd name="T100" fmla="*/ 0 h 77"/>
                      <a:gd name="T101" fmla="*/ 78 w 78"/>
                      <a:gd name="T102" fmla="*/ 77 h 77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8" h="77">
                        <a:moveTo>
                          <a:pt x="38" y="77"/>
                        </a:moveTo>
                        <a:lnTo>
                          <a:pt x="41" y="76"/>
                        </a:lnTo>
                        <a:lnTo>
                          <a:pt x="45" y="75"/>
                        </a:lnTo>
                        <a:lnTo>
                          <a:pt x="50" y="75"/>
                        </a:lnTo>
                        <a:lnTo>
                          <a:pt x="53" y="72"/>
                        </a:lnTo>
                        <a:lnTo>
                          <a:pt x="56" y="71"/>
                        </a:lnTo>
                        <a:lnTo>
                          <a:pt x="60" y="69"/>
                        </a:lnTo>
                        <a:lnTo>
                          <a:pt x="63" y="66"/>
                        </a:lnTo>
                        <a:lnTo>
                          <a:pt x="65" y="64"/>
                        </a:lnTo>
                        <a:lnTo>
                          <a:pt x="67" y="62"/>
                        </a:lnTo>
                        <a:lnTo>
                          <a:pt x="70" y="59"/>
                        </a:lnTo>
                        <a:lnTo>
                          <a:pt x="71" y="56"/>
                        </a:lnTo>
                        <a:lnTo>
                          <a:pt x="73" y="53"/>
                        </a:lnTo>
                        <a:lnTo>
                          <a:pt x="76" y="49"/>
                        </a:lnTo>
                        <a:lnTo>
                          <a:pt x="76" y="45"/>
                        </a:lnTo>
                        <a:lnTo>
                          <a:pt x="77" y="41"/>
                        </a:lnTo>
                        <a:lnTo>
                          <a:pt x="78" y="38"/>
                        </a:lnTo>
                        <a:lnTo>
                          <a:pt x="77" y="34"/>
                        </a:lnTo>
                        <a:lnTo>
                          <a:pt x="76" y="28"/>
                        </a:lnTo>
                        <a:lnTo>
                          <a:pt x="76" y="26"/>
                        </a:lnTo>
                        <a:lnTo>
                          <a:pt x="73" y="23"/>
                        </a:lnTo>
                        <a:lnTo>
                          <a:pt x="71" y="19"/>
                        </a:lnTo>
                        <a:lnTo>
                          <a:pt x="70" y="17"/>
                        </a:lnTo>
                        <a:lnTo>
                          <a:pt x="67" y="13"/>
                        </a:lnTo>
                        <a:lnTo>
                          <a:pt x="65" y="11"/>
                        </a:lnTo>
                        <a:lnTo>
                          <a:pt x="63" y="8"/>
                        </a:lnTo>
                        <a:lnTo>
                          <a:pt x="60" y="6"/>
                        </a:lnTo>
                        <a:lnTo>
                          <a:pt x="56" y="4"/>
                        </a:lnTo>
                        <a:lnTo>
                          <a:pt x="53" y="2"/>
                        </a:lnTo>
                        <a:lnTo>
                          <a:pt x="50" y="1"/>
                        </a:lnTo>
                        <a:lnTo>
                          <a:pt x="45" y="0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4" y="0"/>
                        </a:lnTo>
                        <a:lnTo>
                          <a:pt x="31" y="0"/>
                        </a:lnTo>
                        <a:lnTo>
                          <a:pt x="26" y="1"/>
                        </a:lnTo>
                        <a:lnTo>
                          <a:pt x="22" y="2"/>
                        </a:lnTo>
                        <a:lnTo>
                          <a:pt x="20" y="4"/>
                        </a:lnTo>
                        <a:lnTo>
                          <a:pt x="16" y="6"/>
                        </a:lnTo>
                        <a:lnTo>
                          <a:pt x="13" y="8"/>
                        </a:lnTo>
                        <a:lnTo>
                          <a:pt x="11" y="11"/>
                        </a:lnTo>
                        <a:lnTo>
                          <a:pt x="8" y="13"/>
                        </a:lnTo>
                        <a:lnTo>
                          <a:pt x="6" y="17"/>
                        </a:lnTo>
                        <a:lnTo>
                          <a:pt x="5" y="19"/>
                        </a:lnTo>
                        <a:lnTo>
                          <a:pt x="2" y="23"/>
                        </a:lnTo>
                        <a:lnTo>
                          <a:pt x="1" y="26"/>
                        </a:lnTo>
                        <a:lnTo>
                          <a:pt x="0" y="28"/>
                        </a:lnTo>
                        <a:lnTo>
                          <a:pt x="0" y="34"/>
                        </a:lnTo>
                        <a:lnTo>
                          <a:pt x="0" y="38"/>
                        </a:lnTo>
                        <a:lnTo>
                          <a:pt x="0" y="41"/>
                        </a:lnTo>
                        <a:lnTo>
                          <a:pt x="0" y="45"/>
                        </a:lnTo>
                        <a:lnTo>
                          <a:pt x="1" y="49"/>
                        </a:lnTo>
                        <a:lnTo>
                          <a:pt x="2" y="53"/>
                        </a:lnTo>
                        <a:lnTo>
                          <a:pt x="5" y="56"/>
                        </a:lnTo>
                        <a:lnTo>
                          <a:pt x="6" y="59"/>
                        </a:lnTo>
                        <a:lnTo>
                          <a:pt x="8" y="62"/>
                        </a:lnTo>
                        <a:lnTo>
                          <a:pt x="11" y="64"/>
                        </a:lnTo>
                        <a:lnTo>
                          <a:pt x="13" y="66"/>
                        </a:lnTo>
                        <a:lnTo>
                          <a:pt x="16" y="69"/>
                        </a:lnTo>
                        <a:lnTo>
                          <a:pt x="20" y="71"/>
                        </a:lnTo>
                        <a:lnTo>
                          <a:pt x="22" y="72"/>
                        </a:lnTo>
                        <a:lnTo>
                          <a:pt x="26" y="75"/>
                        </a:lnTo>
                        <a:lnTo>
                          <a:pt x="31" y="75"/>
                        </a:lnTo>
                        <a:lnTo>
                          <a:pt x="34" y="76"/>
                        </a:lnTo>
                        <a:lnTo>
                          <a:pt x="38" y="7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42" name="Freeform 100"/>
                  <p:cNvSpPr>
                    <a:spLocks/>
                  </p:cNvSpPr>
                  <p:nvPr/>
                </p:nvSpPr>
                <p:spPr bwMode="auto">
                  <a:xfrm>
                    <a:off x="5639" y="1907"/>
                    <a:ext cx="25" cy="25"/>
                  </a:xfrm>
                  <a:custGeom>
                    <a:avLst/>
                    <a:gdLst>
                      <a:gd name="T0" fmla="*/ 1 w 77"/>
                      <a:gd name="T1" fmla="*/ 3 h 77"/>
                      <a:gd name="T2" fmla="*/ 2 w 77"/>
                      <a:gd name="T3" fmla="*/ 3 h 77"/>
                      <a:gd name="T4" fmla="*/ 2 w 77"/>
                      <a:gd name="T5" fmla="*/ 3 h 77"/>
                      <a:gd name="T6" fmla="*/ 2 w 77"/>
                      <a:gd name="T7" fmla="*/ 2 h 77"/>
                      <a:gd name="T8" fmla="*/ 2 w 77"/>
                      <a:gd name="T9" fmla="*/ 2 h 77"/>
                      <a:gd name="T10" fmla="*/ 2 w 77"/>
                      <a:gd name="T11" fmla="*/ 2 h 77"/>
                      <a:gd name="T12" fmla="*/ 3 w 77"/>
                      <a:gd name="T13" fmla="*/ 2 h 77"/>
                      <a:gd name="T14" fmla="*/ 3 w 77"/>
                      <a:gd name="T15" fmla="*/ 2 h 77"/>
                      <a:gd name="T16" fmla="*/ 3 w 77"/>
                      <a:gd name="T17" fmla="*/ 1 h 77"/>
                      <a:gd name="T18" fmla="*/ 3 w 77"/>
                      <a:gd name="T19" fmla="*/ 1 h 77"/>
                      <a:gd name="T20" fmla="*/ 2 w 77"/>
                      <a:gd name="T21" fmla="*/ 1 h 77"/>
                      <a:gd name="T22" fmla="*/ 2 w 77"/>
                      <a:gd name="T23" fmla="*/ 0 h 77"/>
                      <a:gd name="T24" fmla="*/ 2 w 77"/>
                      <a:gd name="T25" fmla="*/ 0 h 77"/>
                      <a:gd name="T26" fmla="*/ 2 w 77"/>
                      <a:gd name="T27" fmla="*/ 0 h 77"/>
                      <a:gd name="T28" fmla="*/ 2 w 77"/>
                      <a:gd name="T29" fmla="*/ 0 h 77"/>
                      <a:gd name="T30" fmla="*/ 1 w 77"/>
                      <a:gd name="T31" fmla="*/ 0 h 77"/>
                      <a:gd name="T32" fmla="*/ 1 w 77"/>
                      <a:gd name="T33" fmla="*/ 0 h 77"/>
                      <a:gd name="T34" fmla="*/ 1 w 77"/>
                      <a:gd name="T35" fmla="*/ 0 h 77"/>
                      <a:gd name="T36" fmla="*/ 1 w 77"/>
                      <a:gd name="T37" fmla="*/ 0 h 77"/>
                      <a:gd name="T38" fmla="*/ 0 w 77"/>
                      <a:gd name="T39" fmla="*/ 0 h 77"/>
                      <a:gd name="T40" fmla="*/ 0 w 77"/>
                      <a:gd name="T41" fmla="*/ 0 h 77"/>
                      <a:gd name="T42" fmla="*/ 0 w 77"/>
                      <a:gd name="T43" fmla="*/ 1 h 77"/>
                      <a:gd name="T44" fmla="*/ 0 w 77"/>
                      <a:gd name="T45" fmla="*/ 1 h 77"/>
                      <a:gd name="T46" fmla="*/ 0 w 77"/>
                      <a:gd name="T47" fmla="*/ 1 h 77"/>
                      <a:gd name="T48" fmla="*/ 0 w 77"/>
                      <a:gd name="T49" fmla="*/ 2 h 77"/>
                      <a:gd name="T50" fmla="*/ 0 w 77"/>
                      <a:gd name="T51" fmla="*/ 2 h 77"/>
                      <a:gd name="T52" fmla="*/ 0 w 77"/>
                      <a:gd name="T53" fmla="*/ 2 h 77"/>
                      <a:gd name="T54" fmla="*/ 0 w 77"/>
                      <a:gd name="T55" fmla="*/ 2 h 77"/>
                      <a:gd name="T56" fmla="*/ 0 w 77"/>
                      <a:gd name="T57" fmla="*/ 2 h 77"/>
                      <a:gd name="T58" fmla="*/ 1 w 77"/>
                      <a:gd name="T59" fmla="*/ 3 h 77"/>
                      <a:gd name="T60" fmla="*/ 1 w 77"/>
                      <a:gd name="T61" fmla="*/ 3 h 77"/>
                      <a:gd name="T62" fmla="*/ 1 w 77"/>
                      <a:gd name="T63" fmla="*/ 3 h 77"/>
                      <a:gd name="T64" fmla="*/ 1 w 77"/>
                      <a:gd name="T65" fmla="*/ 3 h 77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7"/>
                      <a:gd name="T100" fmla="*/ 0 h 77"/>
                      <a:gd name="T101" fmla="*/ 77 w 77"/>
                      <a:gd name="T102" fmla="*/ 77 h 77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7" h="77">
                        <a:moveTo>
                          <a:pt x="38" y="77"/>
                        </a:moveTo>
                        <a:lnTo>
                          <a:pt x="41" y="77"/>
                        </a:lnTo>
                        <a:lnTo>
                          <a:pt x="45" y="76"/>
                        </a:lnTo>
                        <a:lnTo>
                          <a:pt x="48" y="75"/>
                        </a:lnTo>
                        <a:lnTo>
                          <a:pt x="53" y="75"/>
                        </a:lnTo>
                        <a:lnTo>
                          <a:pt x="56" y="73"/>
                        </a:lnTo>
                        <a:lnTo>
                          <a:pt x="59" y="70"/>
                        </a:lnTo>
                        <a:lnTo>
                          <a:pt x="61" y="67"/>
                        </a:lnTo>
                        <a:lnTo>
                          <a:pt x="65" y="66"/>
                        </a:lnTo>
                        <a:lnTo>
                          <a:pt x="67" y="62"/>
                        </a:lnTo>
                        <a:lnTo>
                          <a:pt x="70" y="60"/>
                        </a:lnTo>
                        <a:lnTo>
                          <a:pt x="71" y="57"/>
                        </a:lnTo>
                        <a:lnTo>
                          <a:pt x="73" y="53"/>
                        </a:lnTo>
                        <a:lnTo>
                          <a:pt x="74" y="50"/>
                        </a:lnTo>
                        <a:lnTo>
                          <a:pt x="76" y="45"/>
                        </a:lnTo>
                        <a:lnTo>
                          <a:pt x="76" y="42"/>
                        </a:lnTo>
                        <a:lnTo>
                          <a:pt x="77" y="38"/>
                        </a:lnTo>
                        <a:lnTo>
                          <a:pt x="76" y="35"/>
                        </a:lnTo>
                        <a:lnTo>
                          <a:pt x="76" y="30"/>
                        </a:lnTo>
                        <a:lnTo>
                          <a:pt x="74" y="26"/>
                        </a:lnTo>
                        <a:lnTo>
                          <a:pt x="73" y="23"/>
                        </a:lnTo>
                        <a:lnTo>
                          <a:pt x="71" y="19"/>
                        </a:lnTo>
                        <a:lnTo>
                          <a:pt x="70" y="17"/>
                        </a:lnTo>
                        <a:lnTo>
                          <a:pt x="67" y="13"/>
                        </a:lnTo>
                        <a:lnTo>
                          <a:pt x="65" y="11"/>
                        </a:lnTo>
                        <a:lnTo>
                          <a:pt x="61" y="9"/>
                        </a:lnTo>
                        <a:lnTo>
                          <a:pt x="59" y="6"/>
                        </a:lnTo>
                        <a:lnTo>
                          <a:pt x="56" y="4"/>
                        </a:lnTo>
                        <a:lnTo>
                          <a:pt x="53" y="3"/>
                        </a:lnTo>
                        <a:lnTo>
                          <a:pt x="48" y="2"/>
                        </a:lnTo>
                        <a:lnTo>
                          <a:pt x="45" y="0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3" y="0"/>
                        </a:lnTo>
                        <a:lnTo>
                          <a:pt x="31" y="0"/>
                        </a:lnTo>
                        <a:lnTo>
                          <a:pt x="26" y="2"/>
                        </a:lnTo>
                        <a:lnTo>
                          <a:pt x="22" y="3"/>
                        </a:lnTo>
                        <a:lnTo>
                          <a:pt x="19" y="4"/>
                        </a:lnTo>
                        <a:lnTo>
                          <a:pt x="15" y="6"/>
                        </a:lnTo>
                        <a:lnTo>
                          <a:pt x="13" y="9"/>
                        </a:lnTo>
                        <a:lnTo>
                          <a:pt x="10" y="11"/>
                        </a:lnTo>
                        <a:lnTo>
                          <a:pt x="7" y="13"/>
                        </a:lnTo>
                        <a:lnTo>
                          <a:pt x="4" y="17"/>
                        </a:lnTo>
                        <a:lnTo>
                          <a:pt x="3" y="19"/>
                        </a:lnTo>
                        <a:lnTo>
                          <a:pt x="2" y="23"/>
                        </a:lnTo>
                        <a:lnTo>
                          <a:pt x="0" y="26"/>
                        </a:lnTo>
                        <a:lnTo>
                          <a:pt x="0" y="30"/>
                        </a:lnTo>
                        <a:lnTo>
                          <a:pt x="0" y="35"/>
                        </a:lnTo>
                        <a:lnTo>
                          <a:pt x="0" y="38"/>
                        </a:lnTo>
                        <a:lnTo>
                          <a:pt x="0" y="42"/>
                        </a:lnTo>
                        <a:lnTo>
                          <a:pt x="0" y="45"/>
                        </a:lnTo>
                        <a:lnTo>
                          <a:pt x="0" y="50"/>
                        </a:lnTo>
                        <a:lnTo>
                          <a:pt x="2" y="53"/>
                        </a:lnTo>
                        <a:lnTo>
                          <a:pt x="3" y="57"/>
                        </a:lnTo>
                        <a:lnTo>
                          <a:pt x="4" y="60"/>
                        </a:lnTo>
                        <a:lnTo>
                          <a:pt x="7" y="62"/>
                        </a:lnTo>
                        <a:lnTo>
                          <a:pt x="10" y="66"/>
                        </a:lnTo>
                        <a:lnTo>
                          <a:pt x="13" y="67"/>
                        </a:lnTo>
                        <a:lnTo>
                          <a:pt x="15" y="70"/>
                        </a:lnTo>
                        <a:lnTo>
                          <a:pt x="19" y="73"/>
                        </a:lnTo>
                        <a:lnTo>
                          <a:pt x="22" y="75"/>
                        </a:lnTo>
                        <a:lnTo>
                          <a:pt x="26" y="75"/>
                        </a:lnTo>
                        <a:lnTo>
                          <a:pt x="31" y="76"/>
                        </a:lnTo>
                        <a:lnTo>
                          <a:pt x="33" y="77"/>
                        </a:lnTo>
                        <a:lnTo>
                          <a:pt x="38" y="7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43" name="Freeform 101"/>
                  <p:cNvSpPr>
                    <a:spLocks/>
                  </p:cNvSpPr>
                  <p:nvPr/>
                </p:nvSpPr>
                <p:spPr bwMode="auto">
                  <a:xfrm>
                    <a:off x="5491" y="1538"/>
                    <a:ext cx="19" cy="9"/>
                  </a:xfrm>
                  <a:custGeom>
                    <a:avLst/>
                    <a:gdLst>
                      <a:gd name="T0" fmla="*/ 2 w 56"/>
                      <a:gd name="T1" fmla="*/ 0 h 27"/>
                      <a:gd name="T2" fmla="*/ 2 w 56"/>
                      <a:gd name="T3" fmla="*/ 0 h 27"/>
                      <a:gd name="T4" fmla="*/ 2 w 56"/>
                      <a:gd name="T5" fmla="*/ 0 h 27"/>
                      <a:gd name="T6" fmla="*/ 2 w 56"/>
                      <a:gd name="T7" fmla="*/ 0 h 27"/>
                      <a:gd name="T8" fmla="*/ 2 w 56"/>
                      <a:gd name="T9" fmla="*/ 1 h 27"/>
                      <a:gd name="T10" fmla="*/ 2 w 56"/>
                      <a:gd name="T11" fmla="*/ 1 h 27"/>
                      <a:gd name="T12" fmla="*/ 2 w 56"/>
                      <a:gd name="T13" fmla="*/ 1 h 27"/>
                      <a:gd name="T14" fmla="*/ 2 w 56"/>
                      <a:gd name="T15" fmla="*/ 1 h 27"/>
                      <a:gd name="T16" fmla="*/ 2 w 56"/>
                      <a:gd name="T17" fmla="*/ 1 h 27"/>
                      <a:gd name="T18" fmla="*/ 2 w 56"/>
                      <a:gd name="T19" fmla="*/ 1 h 27"/>
                      <a:gd name="T20" fmla="*/ 2 w 56"/>
                      <a:gd name="T21" fmla="*/ 1 h 27"/>
                      <a:gd name="T22" fmla="*/ 2 w 56"/>
                      <a:gd name="T23" fmla="*/ 1 h 27"/>
                      <a:gd name="T24" fmla="*/ 2 w 56"/>
                      <a:gd name="T25" fmla="*/ 1 h 27"/>
                      <a:gd name="T26" fmla="*/ 1 w 56"/>
                      <a:gd name="T27" fmla="*/ 1 h 27"/>
                      <a:gd name="T28" fmla="*/ 1 w 56"/>
                      <a:gd name="T29" fmla="*/ 1 h 27"/>
                      <a:gd name="T30" fmla="*/ 1 w 56"/>
                      <a:gd name="T31" fmla="*/ 1 h 27"/>
                      <a:gd name="T32" fmla="*/ 1 w 56"/>
                      <a:gd name="T33" fmla="*/ 1 h 27"/>
                      <a:gd name="T34" fmla="*/ 1 w 56"/>
                      <a:gd name="T35" fmla="*/ 1 h 27"/>
                      <a:gd name="T36" fmla="*/ 1 w 56"/>
                      <a:gd name="T37" fmla="*/ 1 h 27"/>
                      <a:gd name="T38" fmla="*/ 1 w 56"/>
                      <a:gd name="T39" fmla="*/ 1 h 27"/>
                      <a:gd name="T40" fmla="*/ 0 w 56"/>
                      <a:gd name="T41" fmla="*/ 0 h 27"/>
                      <a:gd name="T42" fmla="*/ 0 w 56"/>
                      <a:gd name="T43" fmla="*/ 0 h 27"/>
                      <a:gd name="T44" fmla="*/ 0 w 56"/>
                      <a:gd name="T45" fmla="*/ 0 h 27"/>
                      <a:gd name="T46" fmla="*/ 0 w 56"/>
                      <a:gd name="T47" fmla="*/ 0 h 27"/>
                      <a:gd name="T48" fmla="*/ 0 w 56"/>
                      <a:gd name="T49" fmla="*/ 0 h 27"/>
                      <a:gd name="T50" fmla="*/ 0 w 56"/>
                      <a:gd name="T51" fmla="*/ 0 h 27"/>
                      <a:gd name="T52" fmla="*/ 0 w 56"/>
                      <a:gd name="T53" fmla="*/ 0 h 27"/>
                      <a:gd name="T54" fmla="*/ 0 w 56"/>
                      <a:gd name="T55" fmla="*/ 0 h 27"/>
                      <a:gd name="T56" fmla="*/ 0 w 56"/>
                      <a:gd name="T57" fmla="*/ 0 h 27"/>
                      <a:gd name="T58" fmla="*/ 1 w 56"/>
                      <a:gd name="T59" fmla="*/ 0 h 27"/>
                      <a:gd name="T60" fmla="*/ 1 w 56"/>
                      <a:gd name="T61" fmla="*/ 0 h 27"/>
                      <a:gd name="T62" fmla="*/ 1 w 56"/>
                      <a:gd name="T63" fmla="*/ 0 h 27"/>
                      <a:gd name="T64" fmla="*/ 1 w 56"/>
                      <a:gd name="T65" fmla="*/ 0 h 27"/>
                      <a:gd name="T66" fmla="*/ 1 w 56"/>
                      <a:gd name="T67" fmla="*/ 0 h 27"/>
                      <a:gd name="T68" fmla="*/ 1 w 56"/>
                      <a:gd name="T69" fmla="*/ 0 h 27"/>
                      <a:gd name="T70" fmla="*/ 1 w 56"/>
                      <a:gd name="T71" fmla="*/ 0 h 27"/>
                      <a:gd name="T72" fmla="*/ 2 w 56"/>
                      <a:gd name="T73" fmla="*/ 0 h 27"/>
                      <a:gd name="T74" fmla="*/ 2 w 56"/>
                      <a:gd name="T75" fmla="*/ 0 h 27"/>
                      <a:gd name="T76" fmla="*/ 2 w 56"/>
                      <a:gd name="T77" fmla="*/ 0 h 27"/>
                      <a:gd name="T78" fmla="*/ 2 w 56"/>
                      <a:gd name="T79" fmla="*/ 0 h 27"/>
                      <a:gd name="T80" fmla="*/ 2 w 56"/>
                      <a:gd name="T81" fmla="*/ 0 h 27"/>
                      <a:gd name="T82" fmla="*/ 2 w 56"/>
                      <a:gd name="T83" fmla="*/ 0 h 27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w 56"/>
                      <a:gd name="T127" fmla="*/ 0 h 27"/>
                      <a:gd name="T128" fmla="*/ 56 w 56"/>
                      <a:gd name="T129" fmla="*/ 27 h 27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T126" t="T127" r="T128" b="T129"/>
                    <a:pathLst>
                      <a:path w="56" h="27">
                        <a:moveTo>
                          <a:pt x="51" y="0"/>
                        </a:moveTo>
                        <a:lnTo>
                          <a:pt x="51" y="4"/>
                        </a:lnTo>
                        <a:lnTo>
                          <a:pt x="51" y="8"/>
                        </a:lnTo>
                        <a:lnTo>
                          <a:pt x="51" y="12"/>
                        </a:lnTo>
                        <a:lnTo>
                          <a:pt x="53" y="15"/>
                        </a:lnTo>
                        <a:lnTo>
                          <a:pt x="53" y="19"/>
                        </a:lnTo>
                        <a:lnTo>
                          <a:pt x="54" y="22"/>
                        </a:lnTo>
                        <a:lnTo>
                          <a:pt x="55" y="25"/>
                        </a:lnTo>
                        <a:lnTo>
                          <a:pt x="56" y="27"/>
                        </a:lnTo>
                        <a:lnTo>
                          <a:pt x="51" y="27"/>
                        </a:lnTo>
                        <a:lnTo>
                          <a:pt x="48" y="27"/>
                        </a:lnTo>
                        <a:lnTo>
                          <a:pt x="44" y="27"/>
                        </a:lnTo>
                        <a:lnTo>
                          <a:pt x="41" y="27"/>
                        </a:lnTo>
                        <a:lnTo>
                          <a:pt x="37" y="26"/>
                        </a:lnTo>
                        <a:lnTo>
                          <a:pt x="34" y="25"/>
                        </a:lnTo>
                        <a:lnTo>
                          <a:pt x="29" y="23"/>
                        </a:lnTo>
                        <a:lnTo>
                          <a:pt x="26" y="22"/>
                        </a:lnTo>
                        <a:lnTo>
                          <a:pt x="23" y="20"/>
                        </a:lnTo>
                        <a:lnTo>
                          <a:pt x="19" y="18"/>
                        </a:lnTo>
                        <a:lnTo>
                          <a:pt x="16" y="14"/>
                        </a:lnTo>
                        <a:lnTo>
                          <a:pt x="13" y="12"/>
                        </a:lnTo>
                        <a:lnTo>
                          <a:pt x="9" y="9"/>
                        </a:lnTo>
                        <a:lnTo>
                          <a:pt x="6" y="7"/>
                        </a:lnTo>
                        <a:lnTo>
                          <a:pt x="3" y="4"/>
                        </a:lnTo>
                        <a:lnTo>
                          <a:pt x="0" y="2"/>
                        </a:lnTo>
                        <a:lnTo>
                          <a:pt x="3" y="1"/>
                        </a:lnTo>
                        <a:lnTo>
                          <a:pt x="6" y="1"/>
                        </a:lnTo>
                        <a:lnTo>
                          <a:pt x="9" y="1"/>
                        </a:lnTo>
                        <a:lnTo>
                          <a:pt x="13" y="1"/>
                        </a:lnTo>
                        <a:lnTo>
                          <a:pt x="16" y="1"/>
                        </a:lnTo>
                        <a:lnTo>
                          <a:pt x="19" y="1"/>
                        </a:lnTo>
                        <a:lnTo>
                          <a:pt x="23" y="1"/>
                        </a:lnTo>
                        <a:lnTo>
                          <a:pt x="26" y="1"/>
                        </a:lnTo>
                        <a:lnTo>
                          <a:pt x="29" y="0"/>
                        </a:lnTo>
                        <a:lnTo>
                          <a:pt x="31" y="0"/>
                        </a:lnTo>
                        <a:lnTo>
                          <a:pt x="35" y="0"/>
                        </a:lnTo>
                        <a:lnTo>
                          <a:pt x="40" y="0"/>
                        </a:lnTo>
                        <a:lnTo>
                          <a:pt x="42" y="0"/>
                        </a:lnTo>
                        <a:lnTo>
                          <a:pt x="44" y="0"/>
                        </a:lnTo>
                        <a:lnTo>
                          <a:pt x="48" y="0"/>
                        </a:lnTo>
                        <a:lnTo>
                          <a:pt x="51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44" name="Freeform 102"/>
                  <p:cNvSpPr>
                    <a:spLocks/>
                  </p:cNvSpPr>
                  <p:nvPr/>
                </p:nvSpPr>
                <p:spPr bwMode="auto">
                  <a:xfrm>
                    <a:off x="5354" y="1538"/>
                    <a:ext cx="326" cy="47"/>
                  </a:xfrm>
                  <a:custGeom>
                    <a:avLst/>
                    <a:gdLst>
                      <a:gd name="T0" fmla="*/ 31 w 976"/>
                      <a:gd name="T1" fmla="*/ 1 h 139"/>
                      <a:gd name="T2" fmla="*/ 30 w 976"/>
                      <a:gd name="T3" fmla="*/ 1 h 139"/>
                      <a:gd name="T4" fmla="*/ 28 w 976"/>
                      <a:gd name="T5" fmla="*/ 1 h 139"/>
                      <a:gd name="T6" fmla="*/ 27 w 976"/>
                      <a:gd name="T7" fmla="*/ 1 h 139"/>
                      <a:gd name="T8" fmla="*/ 26 w 976"/>
                      <a:gd name="T9" fmla="*/ 2 h 139"/>
                      <a:gd name="T10" fmla="*/ 25 w 976"/>
                      <a:gd name="T11" fmla="*/ 1 h 139"/>
                      <a:gd name="T12" fmla="*/ 24 w 976"/>
                      <a:gd name="T13" fmla="*/ 1 h 139"/>
                      <a:gd name="T14" fmla="*/ 24 w 976"/>
                      <a:gd name="T15" fmla="*/ 3 h 139"/>
                      <a:gd name="T16" fmla="*/ 25 w 976"/>
                      <a:gd name="T17" fmla="*/ 3 h 139"/>
                      <a:gd name="T18" fmla="*/ 26 w 976"/>
                      <a:gd name="T19" fmla="*/ 2 h 139"/>
                      <a:gd name="T20" fmla="*/ 28 w 976"/>
                      <a:gd name="T21" fmla="*/ 2 h 139"/>
                      <a:gd name="T22" fmla="*/ 29 w 976"/>
                      <a:gd name="T23" fmla="*/ 2 h 139"/>
                      <a:gd name="T24" fmla="*/ 30 w 976"/>
                      <a:gd name="T25" fmla="*/ 3 h 139"/>
                      <a:gd name="T26" fmla="*/ 31 w 976"/>
                      <a:gd name="T27" fmla="*/ 3 h 139"/>
                      <a:gd name="T28" fmla="*/ 33 w 976"/>
                      <a:gd name="T29" fmla="*/ 2 h 139"/>
                      <a:gd name="T30" fmla="*/ 32 w 976"/>
                      <a:gd name="T31" fmla="*/ 2 h 139"/>
                      <a:gd name="T32" fmla="*/ 31 w 976"/>
                      <a:gd name="T33" fmla="*/ 2 h 139"/>
                      <a:gd name="T34" fmla="*/ 31 w 976"/>
                      <a:gd name="T35" fmla="*/ 1 h 139"/>
                      <a:gd name="T36" fmla="*/ 32 w 976"/>
                      <a:gd name="T37" fmla="*/ 0 h 139"/>
                      <a:gd name="T38" fmla="*/ 33 w 976"/>
                      <a:gd name="T39" fmla="*/ 1 h 139"/>
                      <a:gd name="T40" fmla="*/ 35 w 976"/>
                      <a:gd name="T41" fmla="*/ 1 h 139"/>
                      <a:gd name="T42" fmla="*/ 36 w 976"/>
                      <a:gd name="T43" fmla="*/ 1 h 139"/>
                      <a:gd name="T44" fmla="*/ 28 w 976"/>
                      <a:gd name="T45" fmla="*/ 4 h 139"/>
                      <a:gd name="T46" fmla="*/ 23 w 976"/>
                      <a:gd name="T47" fmla="*/ 3 h 139"/>
                      <a:gd name="T48" fmla="*/ 18 w 976"/>
                      <a:gd name="T49" fmla="*/ 3 h 139"/>
                      <a:gd name="T50" fmla="*/ 14 w 976"/>
                      <a:gd name="T51" fmla="*/ 3 h 139"/>
                      <a:gd name="T52" fmla="*/ 9 w 976"/>
                      <a:gd name="T53" fmla="*/ 4 h 139"/>
                      <a:gd name="T54" fmla="*/ 5 w 976"/>
                      <a:gd name="T55" fmla="*/ 4 h 139"/>
                      <a:gd name="T56" fmla="*/ 0 w 976"/>
                      <a:gd name="T57" fmla="*/ 2 h 139"/>
                      <a:gd name="T58" fmla="*/ 1 w 976"/>
                      <a:gd name="T59" fmla="*/ 2 h 139"/>
                      <a:gd name="T60" fmla="*/ 2 w 976"/>
                      <a:gd name="T61" fmla="*/ 1 h 139"/>
                      <a:gd name="T62" fmla="*/ 3 w 976"/>
                      <a:gd name="T63" fmla="*/ 1 h 139"/>
                      <a:gd name="T64" fmla="*/ 4 w 976"/>
                      <a:gd name="T65" fmla="*/ 1 h 139"/>
                      <a:gd name="T66" fmla="*/ 5 w 976"/>
                      <a:gd name="T67" fmla="*/ 1 h 139"/>
                      <a:gd name="T68" fmla="*/ 6 w 976"/>
                      <a:gd name="T69" fmla="*/ 1 h 139"/>
                      <a:gd name="T70" fmla="*/ 7 w 976"/>
                      <a:gd name="T71" fmla="*/ 2 h 139"/>
                      <a:gd name="T72" fmla="*/ 8 w 976"/>
                      <a:gd name="T73" fmla="*/ 1 h 139"/>
                      <a:gd name="T74" fmla="*/ 9 w 976"/>
                      <a:gd name="T75" fmla="*/ 1 h 139"/>
                      <a:gd name="T76" fmla="*/ 10 w 976"/>
                      <a:gd name="T77" fmla="*/ 2 h 139"/>
                      <a:gd name="T78" fmla="*/ 12 w 976"/>
                      <a:gd name="T79" fmla="*/ 3 h 139"/>
                      <a:gd name="T80" fmla="*/ 12 w 976"/>
                      <a:gd name="T81" fmla="*/ 2 h 139"/>
                      <a:gd name="T82" fmla="*/ 11 w 976"/>
                      <a:gd name="T83" fmla="*/ 0 h 139"/>
                      <a:gd name="T84" fmla="*/ 12 w 976"/>
                      <a:gd name="T85" fmla="*/ 0 h 139"/>
                      <a:gd name="T86" fmla="*/ 13 w 976"/>
                      <a:gd name="T87" fmla="*/ 0 h 139"/>
                      <a:gd name="T88" fmla="*/ 14 w 976"/>
                      <a:gd name="T89" fmla="*/ 1 h 139"/>
                      <a:gd name="T90" fmla="*/ 15 w 976"/>
                      <a:gd name="T91" fmla="*/ 2 h 139"/>
                      <a:gd name="T92" fmla="*/ 16 w 976"/>
                      <a:gd name="T93" fmla="*/ 2 h 139"/>
                      <a:gd name="T94" fmla="*/ 17 w 976"/>
                      <a:gd name="T95" fmla="*/ 2 h 139"/>
                      <a:gd name="T96" fmla="*/ 19 w 976"/>
                      <a:gd name="T97" fmla="*/ 1 h 139"/>
                      <a:gd name="T98" fmla="*/ 20 w 976"/>
                      <a:gd name="T99" fmla="*/ 0 h 139"/>
                      <a:gd name="T100" fmla="*/ 19 w 976"/>
                      <a:gd name="T101" fmla="*/ 1 h 139"/>
                      <a:gd name="T102" fmla="*/ 20 w 976"/>
                      <a:gd name="T103" fmla="*/ 2 h 139"/>
                      <a:gd name="T104" fmla="*/ 21 w 976"/>
                      <a:gd name="T105" fmla="*/ 3 h 139"/>
                      <a:gd name="T106" fmla="*/ 22 w 976"/>
                      <a:gd name="T107" fmla="*/ 2 h 139"/>
                      <a:gd name="T108" fmla="*/ 22 w 976"/>
                      <a:gd name="T109" fmla="*/ 1 h 139"/>
                      <a:gd name="T110" fmla="*/ 21 w 976"/>
                      <a:gd name="T111" fmla="*/ 0 h 139"/>
                      <a:gd name="T112" fmla="*/ 21 w 976"/>
                      <a:gd name="T113" fmla="*/ 0 h 139"/>
                      <a:gd name="T114" fmla="*/ 23 w 976"/>
                      <a:gd name="T115" fmla="*/ 0 h 139"/>
                      <a:gd name="T116" fmla="*/ 24 w 976"/>
                      <a:gd name="T117" fmla="*/ 0 h 139"/>
                      <a:gd name="T118" fmla="*/ 26 w 976"/>
                      <a:gd name="T119" fmla="*/ 0 h 139"/>
                      <a:gd name="T120" fmla="*/ 28 w 976"/>
                      <a:gd name="T121" fmla="*/ 0 h 139"/>
                      <a:gd name="T122" fmla="*/ 29 w 976"/>
                      <a:gd name="T123" fmla="*/ 0 h 139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w 976"/>
                      <a:gd name="T187" fmla="*/ 0 h 139"/>
                      <a:gd name="T188" fmla="*/ 976 w 976"/>
                      <a:gd name="T189" fmla="*/ 139 h 139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T186" t="T187" r="T188" b="T189"/>
                    <a:pathLst>
                      <a:path w="976" h="139">
                        <a:moveTo>
                          <a:pt x="811" y="11"/>
                        </a:moveTo>
                        <a:lnTo>
                          <a:pt x="812" y="11"/>
                        </a:lnTo>
                        <a:lnTo>
                          <a:pt x="816" y="11"/>
                        </a:lnTo>
                        <a:lnTo>
                          <a:pt x="818" y="11"/>
                        </a:lnTo>
                        <a:lnTo>
                          <a:pt x="822" y="12"/>
                        </a:lnTo>
                        <a:lnTo>
                          <a:pt x="824" y="12"/>
                        </a:lnTo>
                        <a:lnTo>
                          <a:pt x="829" y="12"/>
                        </a:lnTo>
                        <a:lnTo>
                          <a:pt x="827" y="13"/>
                        </a:lnTo>
                        <a:lnTo>
                          <a:pt x="824" y="14"/>
                        </a:lnTo>
                        <a:lnTo>
                          <a:pt x="821" y="16"/>
                        </a:lnTo>
                        <a:lnTo>
                          <a:pt x="818" y="18"/>
                        </a:lnTo>
                        <a:lnTo>
                          <a:pt x="816" y="18"/>
                        </a:lnTo>
                        <a:lnTo>
                          <a:pt x="812" y="20"/>
                        </a:lnTo>
                        <a:lnTo>
                          <a:pt x="810" y="21"/>
                        </a:lnTo>
                        <a:lnTo>
                          <a:pt x="808" y="23"/>
                        </a:lnTo>
                        <a:lnTo>
                          <a:pt x="804" y="24"/>
                        </a:lnTo>
                        <a:lnTo>
                          <a:pt x="802" y="25"/>
                        </a:lnTo>
                        <a:lnTo>
                          <a:pt x="798" y="26"/>
                        </a:lnTo>
                        <a:lnTo>
                          <a:pt x="795" y="27"/>
                        </a:lnTo>
                        <a:lnTo>
                          <a:pt x="792" y="29"/>
                        </a:lnTo>
                        <a:lnTo>
                          <a:pt x="790" y="30"/>
                        </a:lnTo>
                        <a:lnTo>
                          <a:pt x="785" y="31"/>
                        </a:lnTo>
                        <a:lnTo>
                          <a:pt x="783" y="32"/>
                        </a:lnTo>
                        <a:lnTo>
                          <a:pt x="779" y="33"/>
                        </a:lnTo>
                        <a:lnTo>
                          <a:pt x="777" y="33"/>
                        </a:lnTo>
                        <a:lnTo>
                          <a:pt x="772" y="35"/>
                        </a:lnTo>
                        <a:lnTo>
                          <a:pt x="770" y="36"/>
                        </a:lnTo>
                        <a:lnTo>
                          <a:pt x="766" y="36"/>
                        </a:lnTo>
                        <a:lnTo>
                          <a:pt x="764" y="36"/>
                        </a:lnTo>
                        <a:lnTo>
                          <a:pt x="761" y="36"/>
                        </a:lnTo>
                        <a:lnTo>
                          <a:pt x="758" y="36"/>
                        </a:lnTo>
                        <a:lnTo>
                          <a:pt x="755" y="35"/>
                        </a:lnTo>
                        <a:lnTo>
                          <a:pt x="752" y="33"/>
                        </a:lnTo>
                        <a:lnTo>
                          <a:pt x="750" y="32"/>
                        </a:lnTo>
                        <a:lnTo>
                          <a:pt x="748" y="31"/>
                        </a:lnTo>
                        <a:lnTo>
                          <a:pt x="746" y="29"/>
                        </a:lnTo>
                        <a:lnTo>
                          <a:pt x="744" y="26"/>
                        </a:lnTo>
                        <a:lnTo>
                          <a:pt x="741" y="24"/>
                        </a:lnTo>
                        <a:lnTo>
                          <a:pt x="740" y="21"/>
                        </a:lnTo>
                        <a:lnTo>
                          <a:pt x="735" y="24"/>
                        </a:lnTo>
                        <a:lnTo>
                          <a:pt x="732" y="25"/>
                        </a:lnTo>
                        <a:lnTo>
                          <a:pt x="727" y="27"/>
                        </a:lnTo>
                        <a:lnTo>
                          <a:pt x="723" y="30"/>
                        </a:lnTo>
                        <a:lnTo>
                          <a:pt x="721" y="32"/>
                        </a:lnTo>
                        <a:lnTo>
                          <a:pt x="719" y="33"/>
                        </a:lnTo>
                        <a:lnTo>
                          <a:pt x="716" y="36"/>
                        </a:lnTo>
                        <a:lnTo>
                          <a:pt x="715" y="38"/>
                        </a:lnTo>
                        <a:lnTo>
                          <a:pt x="712" y="40"/>
                        </a:lnTo>
                        <a:lnTo>
                          <a:pt x="710" y="43"/>
                        </a:lnTo>
                        <a:lnTo>
                          <a:pt x="708" y="45"/>
                        </a:lnTo>
                        <a:lnTo>
                          <a:pt x="707" y="46"/>
                        </a:lnTo>
                        <a:lnTo>
                          <a:pt x="704" y="46"/>
                        </a:lnTo>
                        <a:lnTo>
                          <a:pt x="702" y="46"/>
                        </a:lnTo>
                        <a:lnTo>
                          <a:pt x="698" y="44"/>
                        </a:lnTo>
                        <a:lnTo>
                          <a:pt x="695" y="42"/>
                        </a:lnTo>
                        <a:lnTo>
                          <a:pt x="691" y="39"/>
                        </a:lnTo>
                        <a:lnTo>
                          <a:pt x="688" y="38"/>
                        </a:lnTo>
                        <a:lnTo>
                          <a:pt x="684" y="36"/>
                        </a:lnTo>
                        <a:lnTo>
                          <a:pt x="681" y="32"/>
                        </a:lnTo>
                        <a:lnTo>
                          <a:pt x="678" y="31"/>
                        </a:lnTo>
                        <a:lnTo>
                          <a:pt x="676" y="30"/>
                        </a:lnTo>
                        <a:lnTo>
                          <a:pt x="672" y="27"/>
                        </a:lnTo>
                        <a:lnTo>
                          <a:pt x="670" y="26"/>
                        </a:lnTo>
                        <a:lnTo>
                          <a:pt x="666" y="24"/>
                        </a:lnTo>
                        <a:lnTo>
                          <a:pt x="664" y="23"/>
                        </a:lnTo>
                        <a:lnTo>
                          <a:pt x="661" y="20"/>
                        </a:lnTo>
                        <a:lnTo>
                          <a:pt x="658" y="18"/>
                        </a:lnTo>
                        <a:lnTo>
                          <a:pt x="656" y="23"/>
                        </a:lnTo>
                        <a:lnTo>
                          <a:pt x="653" y="29"/>
                        </a:lnTo>
                        <a:lnTo>
                          <a:pt x="652" y="32"/>
                        </a:lnTo>
                        <a:lnTo>
                          <a:pt x="650" y="38"/>
                        </a:lnTo>
                        <a:lnTo>
                          <a:pt x="650" y="42"/>
                        </a:lnTo>
                        <a:lnTo>
                          <a:pt x="649" y="45"/>
                        </a:lnTo>
                        <a:lnTo>
                          <a:pt x="647" y="49"/>
                        </a:lnTo>
                        <a:lnTo>
                          <a:pt x="647" y="52"/>
                        </a:lnTo>
                        <a:lnTo>
                          <a:pt x="647" y="55"/>
                        </a:lnTo>
                        <a:lnTo>
                          <a:pt x="647" y="58"/>
                        </a:lnTo>
                        <a:lnTo>
                          <a:pt x="647" y="61"/>
                        </a:lnTo>
                        <a:lnTo>
                          <a:pt x="650" y="63"/>
                        </a:lnTo>
                        <a:lnTo>
                          <a:pt x="650" y="67"/>
                        </a:lnTo>
                        <a:lnTo>
                          <a:pt x="653" y="70"/>
                        </a:lnTo>
                        <a:lnTo>
                          <a:pt x="657" y="71"/>
                        </a:lnTo>
                        <a:lnTo>
                          <a:pt x="661" y="74"/>
                        </a:lnTo>
                        <a:lnTo>
                          <a:pt x="664" y="74"/>
                        </a:lnTo>
                        <a:lnTo>
                          <a:pt x="669" y="74"/>
                        </a:lnTo>
                        <a:lnTo>
                          <a:pt x="671" y="74"/>
                        </a:lnTo>
                        <a:lnTo>
                          <a:pt x="674" y="74"/>
                        </a:lnTo>
                        <a:lnTo>
                          <a:pt x="677" y="74"/>
                        </a:lnTo>
                        <a:lnTo>
                          <a:pt x="681" y="74"/>
                        </a:lnTo>
                        <a:lnTo>
                          <a:pt x="683" y="73"/>
                        </a:lnTo>
                        <a:lnTo>
                          <a:pt x="685" y="73"/>
                        </a:lnTo>
                        <a:lnTo>
                          <a:pt x="688" y="71"/>
                        </a:lnTo>
                        <a:lnTo>
                          <a:pt x="691" y="71"/>
                        </a:lnTo>
                        <a:lnTo>
                          <a:pt x="695" y="70"/>
                        </a:lnTo>
                        <a:lnTo>
                          <a:pt x="697" y="69"/>
                        </a:lnTo>
                        <a:lnTo>
                          <a:pt x="701" y="68"/>
                        </a:lnTo>
                        <a:lnTo>
                          <a:pt x="704" y="67"/>
                        </a:lnTo>
                        <a:lnTo>
                          <a:pt x="707" y="65"/>
                        </a:lnTo>
                        <a:lnTo>
                          <a:pt x="710" y="65"/>
                        </a:lnTo>
                        <a:lnTo>
                          <a:pt x="714" y="64"/>
                        </a:lnTo>
                        <a:lnTo>
                          <a:pt x="717" y="63"/>
                        </a:lnTo>
                        <a:lnTo>
                          <a:pt x="720" y="62"/>
                        </a:lnTo>
                        <a:lnTo>
                          <a:pt x="723" y="61"/>
                        </a:lnTo>
                        <a:lnTo>
                          <a:pt x="726" y="59"/>
                        </a:lnTo>
                        <a:lnTo>
                          <a:pt x="729" y="58"/>
                        </a:lnTo>
                        <a:lnTo>
                          <a:pt x="733" y="58"/>
                        </a:lnTo>
                        <a:lnTo>
                          <a:pt x="736" y="57"/>
                        </a:lnTo>
                        <a:lnTo>
                          <a:pt x="739" y="56"/>
                        </a:lnTo>
                        <a:lnTo>
                          <a:pt x="741" y="56"/>
                        </a:lnTo>
                        <a:lnTo>
                          <a:pt x="744" y="55"/>
                        </a:lnTo>
                        <a:lnTo>
                          <a:pt x="747" y="55"/>
                        </a:lnTo>
                        <a:lnTo>
                          <a:pt x="751" y="54"/>
                        </a:lnTo>
                        <a:lnTo>
                          <a:pt x="753" y="54"/>
                        </a:lnTo>
                        <a:lnTo>
                          <a:pt x="758" y="52"/>
                        </a:lnTo>
                        <a:lnTo>
                          <a:pt x="763" y="54"/>
                        </a:lnTo>
                        <a:lnTo>
                          <a:pt x="766" y="54"/>
                        </a:lnTo>
                        <a:lnTo>
                          <a:pt x="770" y="55"/>
                        </a:lnTo>
                        <a:lnTo>
                          <a:pt x="772" y="56"/>
                        </a:lnTo>
                        <a:lnTo>
                          <a:pt x="774" y="59"/>
                        </a:lnTo>
                        <a:lnTo>
                          <a:pt x="774" y="63"/>
                        </a:lnTo>
                        <a:lnTo>
                          <a:pt x="777" y="65"/>
                        </a:lnTo>
                        <a:lnTo>
                          <a:pt x="777" y="68"/>
                        </a:lnTo>
                        <a:lnTo>
                          <a:pt x="779" y="71"/>
                        </a:lnTo>
                        <a:lnTo>
                          <a:pt x="780" y="74"/>
                        </a:lnTo>
                        <a:lnTo>
                          <a:pt x="782" y="77"/>
                        </a:lnTo>
                        <a:lnTo>
                          <a:pt x="784" y="80"/>
                        </a:lnTo>
                        <a:lnTo>
                          <a:pt x="786" y="82"/>
                        </a:lnTo>
                        <a:lnTo>
                          <a:pt x="790" y="83"/>
                        </a:lnTo>
                        <a:lnTo>
                          <a:pt x="792" y="86"/>
                        </a:lnTo>
                        <a:lnTo>
                          <a:pt x="795" y="87"/>
                        </a:lnTo>
                        <a:lnTo>
                          <a:pt x="798" y="88"/>
                        </a:lnTo>
                        <a:lnTo>
                          <a:pt x="801" y="88"/>
                        </a:lnTo>
                        <a:lnTo>
                          <a:pt x="804" y="90"/>
                        </a:lnTo>
                        <a:lnTo>
                          <a:pt x="808" y="90"/>
                        </a:lnTo>
                        <a:lnTo>
                          <a:pt x="812" y="92"/>
                        </a:lnTo>
                        <a:lnTo>
                          <a:pt x="816" y="92"/>
                        </a:lnTo>
                        <a:lnTo>
                          <a:pt x="820" y="92"/>
                        </a:lnTo>
                        <a:lnTo>
                          <a:pt x="823" y="90"/>
                        </a:lnTo>
                        <a:lnTo>
                          <a:pt x="828" y="89"/>
                        </a:lnTo>
                        <a:lnTo>
                          <a:pt x="831" y="88"/>
                        </a:lnTo>
                        <a:lnTo>
                          <a:pt x="836" y="86"/>
                        </a:lnTo>
                        <a:lnTo>
                          <a:pt x="840" y="83"/>
                        </a:lnTo>
                        <a:lnTo>
                          <a:pt x="846" y="82"/>
                        </a:lnTo>
                        <a:lnTo>
                          <a:pt x="849" y="78"/>
                        </a:lnTo>
                        <a:lnTo>
                          <a:pt x="853" y="76"/>
                        </a:lnTo>
                        <a:lnTo>
                          <a:pt x="857" y="71"/>
                        </a:lnTo>
                        <a:lnTo>
                          <a:pt x="862" y="68"/>
                        </a:lnTo>
                        <a:lnTo>
                          <a:pt x="867" y="63"/>
                        </a:lnTo>
                        <a:lnTo>
                          <a:pt x="871" y="58"/>
                        </a:lnTo>
                        <a:lnTo>
                          <a:pt x="873" y="56"/>
                        </a:lnTo>
                        <a:lnTo>
                          <a:pt x="875" y="54"/>
                        </a:lnTo>
                        <a:lnTo>
                          <a:pt x="878" y="50"/>
                        </a:lnTo>
                        <a:lnTo>
                          <a:pt x="880" y="48"/>
                        </a:lnTo>
                        <a:lnTo>
                          <a:pt x="878" y="45"/>
                        </a:lnTo>
                        <a:lnTo>
                          <a:pt x="875" y="44"/>
                        </a:lnTo>
                        <a:lnTo>
                          <a:pt x="873" y="43"/>
                        </a:lnTo>
                        <a:lnTo>
                          <a:pt x="868" y="43"/>
                        </a:lnTo>
                        <a:lnTo>
                          <a:pt x="865" y="43"/>
                        </a:lnTo>
                        <a:lnTo>
                          <a:pt x="860" y="43"/>
                        </a:lnTo>
                        <a:lnTo>
                          <a:pt x="855" y="43"/>
                        </a:lnTo>
                        <a:lnTo>
                          <a:pt x="850" y="43"/>
                        </a:lnTo>
                        <a:lnTo>
                          <a:pt x="847" y="43"/>
                        </a:lnTo>
                        <a:lnTo>
                          <a:pt x="844" y="43"/>
                        </a:lnTo>
                        <a:lnTo>
                          <a:pt x="842" y="43"/>
                        </a:lnTo>
                        <a:lnTo>
                          <a:pt x="840" y="44"/>
                        </a:lnTo>
                        <a:lnTo>
                          <a:pt x="835" y="44"/>
                        </a:lnTo>
                        <a:lnTo>
                          <a:pt x="830" y="44"/>
                        </a:lnTo>
                        <a:lnTo>
                          <a:pt x="825" y="43"/>
                        </a:lnTo>
                        <a:lnTo>
                          <a:pt x="823" y="43"/>
                        </a:lnTo>
                        <a:lnTo>
                          <a:pt x="820" y="40"/>
                        </a:lnTo>
                        <a:lnTo>
                          <a:pt x="820" y="39"/>
                        </a:lnTo>
                        <a:lnTo>
                          <a:pt x="821" y="37"/>
                        </a:lnTo>
                        <a:lnTo>
                          <a:pt x="822" y="33"/>
                        </a:lnTo>
                        <a:lnTo>
                          <a:pt x="824" y="31"/>
                        </a:lnTo>
                        <a:lnTo>
                          <a:pt x="827" y="30"/>
                        </a:lnTo>
                        <a:lnTo>
                          <a:pt x="829" y="25"/>
                        </a:lnTo>
                        <a:lnTo>
                          <a:pt x="833" y="23"/>
                        </a:lnTo>
                        <a:lnTo>
                          <a:pt x="834" y="19"/>
                        </a:lnTo>
                        <a:lnTo>
                          <a:pt x="836" y="17"/>
                        </a:lnTo>
                        <a:lnTo>
                          <a:pt x="837" y="14"/>
                        </a:lnTo>
                        <a:lnTo>
                          <a:pt x="839" y="12"/>
                        </a:lnTo>
                        <a:lnTo>
                          <a:pt x="842" y="12"/>
                        </a:lnTo>
                        <a:lnTo>
                          <a:pt x="847" y="12"/>
                        </a:lnTo>
                        <a:lnTo>
                          <a:pt x="852" y="12"/>
                        </a:lnTo>
                        <a:lnTo>
                          <a:pt x="857" y="13"/>
                        </a:lnTo>
                        <a:lnTo>
                          <a:pt x="860" y="13"/>
                        </a:lnTo>
                        <a:lnTo>
                          <a:pt x="862" y="13"/>
                        </a:lnTo>
                        <a:lnTo>
                          <a:pt x="865" y="13"/>
                        </a:lnTo>
                        <a:lnTo>
                          <a:pt x="868" y="13"/>
                        </a:lnTo>
                        <a:lnTo>
                          <a:pt x="871" y="13"/>
                        </a:lnTo>
                        <a:lnTo>
                          <a:pt x="873" y="14"/>
                        </a:lnTo>
                        <a:lnTo>
                          <a:pt x="875" y="14"/>
                        </a:lnTo>
                        <a:lnTo>
                          <a:pt x="879" y="16"/>
                        </a:lnTo>
                        <a:lnTo>
                          <a:pt x="881" y="16"/>
                        </a:lnTo>
                        <a:lnTo>
                          <a:pt x="885" y="16"/>
                        </a:lnTo>
                        <a:lnTo>
                          <a:pt x="888" y="16"/>
                        </a:lnTo>
                        <a:lnTo>
                          <a:pt x="891" y="16"/>
                        </a:lnTo>
                        <a:lnTo>
                          <a:pt x="893" y="16"/>
                        </a:lnTo>
                        <a:lnTo>
                          <a:pt x="895" y="16"/>
                        </a:lnTo>
                        <a:lnTo>
                          <a:pt x="899" y="16"/>
                        </a:lnTo>
                        <a:lnTo>
                          <a:pt x="901" y="16"/>
                        </a:lnTo>
                        <a:lnTo>
                          <a:pt x="904" y="16"/>
                        </a:lnTo>
                        <a:lnTo>
                          <a:pt x="907" y="16"/>
                        </a:lnTo>
                        <a:lnTo>
                          <a:pt x="910" y="16"/>
                        </a:lnTo>
                        <a:lnTo>
                          <a:pt x="913" y="16"/>
                        </a:lnTo>
                        <a:lnTo>
                          <a:pt x="916" y="16"/>
                        </a:lnTo>
                        <a:lnTo>
                          <a:pt x="918" y="17"/>
                        </a:lnTo>
                        <a:lnTo>
                          <a:pt x="922" y="17"/>
                        </a:lnTo>
                        <a:lnTo>
                          <a:pt x="924" y="18"/>
                        </a:lnTo>
                        <a:lnTo>
                          <a:pt x="929" y="18"/>
                        </a:lnTo>
                        <a:lnTo>
                          <a:pt x="935" y="18"/>
                        </a:lnTo>
                        <a:lnTo>
                          <a:pt x="939" y="18"/>
                        </a:lnTo>
                        <a:lnTo>
                          <a:pt x="944" y="18"/>
                        </a:lnTo>
                        <a:lnTo>
                          <a:pt x="949" y="18"/>
                        </a:lnTo>
                        <a:lnTo>
                          <a:pt x="954" y="18"/>
                        </a:lnTo>
                        <a:lnTo>
                          <a:pt x="956" y="18"/>
                        </a:lnTo>
                        <a:lnTo>
                          <a:pt x="961" y="19"/>
                        </a:lnTo>
                        <a:lnTo>
                          <a:pt x="964" y="19"/>
                        </a:lnTo>
                        <a:lnTo>
                          <a:pt x="967" y="19"/>
                        </a:lnTo>
                        <a:lnTo>
                          <a:pt x="969" y="19"/>
                        </a:lnTo>
                        <a:lnTo>
                          <a:pt x="971" y="20"/>
                        </a:lnTo>
                        <a:lnTo>
                          <a:pt x="974" y="20"/>
                        </a:lnTo>
                        <a:lnTo>
                          <a:pt x="976" y="20"/>
                        </a:lnTo>
                        <a:lnTo>
                          <a:pt x="973" y="106"/>
                        </a:lnTo>
                        <a:lnTo>
                          <a:pt x="806" y="97"/>
                        </a:lnTo>
                        <a:lnTo>
                          <a:pt x="793" y="96"/>
                        </a:lnTo>
                        <a:lnTo>
                          <a:pt x="782" y="96"/>
                        </a:lnTo>
                        <a:lnTo>
                          <a:pt x="770" y="95"/>
                        </a:lnTo>
                        <a:lnTo>
                          <a:pt x="757" y="95"/>
                        </a:lnTo>
                        <a:lnTo>
                          <a:pt x="744" y="94"/>
                        </a:lnTo>
                        <a:lnTo>
                          <a:pt x="732" y="94"/>
                        </a:lnTo>
                        <a:lnTo>
                          <a:pt x="719" y="93"/>
                        </a:lnTo>
                        <a:lnTo>
                          <a:pt x="706" y="92"/>
                        </a:lnTo>
                        <a:lnTo>
                          <a:pt x="694" y="92"/>
                        </a:lnTo>
                        <a:lnTo>
                          <a:pt x="681" y="90"/>
                        </a:lnTo>
                        <a:lnTo>
                          <a:pt x="668" y="89"/>
                        </a:lnTo>
                        <a:lnTo>
                          <a:pt x="656" y="88"/>
                        </a:lnTo>
                        <a:lnTo>
                          <a:pt x="643" y="88"/>
                        </a:lnTo>
                        <a:lnTo>
                          <a:pt x="630" y="88"/>
                        </a:lnTo>
                        <a:lnTo>
                          <a:pt x="618" y="87"/>
                        </a:lnTo>
                        <a:lnTo>
                          <a:pt x="606" y="87"/>
                        </a:lnTo>
                        <a:lnTo>
                          <a:pt x="593" y="86"/>
                        </a:lnTo>
                        <a:lnTo>
                          <a:pt x="580" y="86"/>
                        </a:lnTo>
                        <a:lnTo>
                          <a:pt x="568" y="86"/>
                        </a:lnTo>
                        <a:lnTo>
                          <a:pt x="555" y="86"/>
                        </a:lnTo>
                        <a:lnTo>
                          <a:pt x="543" y="84"/>
                        </a:lnTo>
                        <a:lnTo>
                          <a:pt x="530" y="84"/>
                        </a:lnTo>
                        <a:lnTo>
                          <a:pt x="518" y="84"/>
                        </a:lnTo>
                        <a:lnTo>
                          <a:pt x="505" y="84"/>
                        </a:lnTo>
                        <a:lnTo>
                          <a:pt x="492" y="84"/>
                        </a:lnTo>
                        <a:lnTo>
                          <a:pt x="480" y="84"/>
                        </a:lnTo>
                        <a:lnTo>
                          <a:pt x="468" y="84"/>
                        </a:lnTo>
                        <a:lnTo>
                          <a:pt x="455" y="84"/>
                        </a:lnTo>
                        <a:lnTo>
                          <a:pt x="442" y="84"/>
                        </a:lnTo>
                        <a:lnTo>
                          <a:pt x="430" y="84"/>
                        </a:lnTo>
                        <a:lnTo>
                          <a:pt x="418" y="86"/>
                        </a:lnTo>
                        <a:lnTo>
                          <a:pt x="407" y="86"/>
                        </a:lnTo>
                        <a:lnTo>
                          <a:pt x="394" y="86"/>
                        </a:lnTo>
                        <a:lnTo>
                          <a:pt x="382" y="86"/>
                        </a:lnTo>
                        <a:lnTo>
                          <a:pt x="369" y="86"/>
                        </a:lnTo>
                        <a:lnTo>
                          <a:pt x="357" y="87"/>
                        </a:lnTo>
                        <a:lnTo>
                          <a:pt x="344" y="87"/>
                        </a:lnTo>
                        <a:lnTo>
                          <a:pt x="332" y="88"/>
                        </a:lnTo>
                        <a:lnTo>
                          <a:pt x="320" y="88"/>
                        </a:lnTo>
                        <a:lnTo>
                          <a:pt x="308" y="90"/>
                        </a:lnTo>
                        <a:lnTo>
                          <a:pt x="295" y="90"/>
                        </a:lnTo>
                        <a:lnTo>
                          <a:pt x="283" y="92"/>
                        </a:lnTo>
                        <a:lnTo>
                          <a:pt x="270" y="93"/>
                        </a:lnTo>
                        <a:lnTo>
                          <a:pt x="258" y="94"/>
                        </a:lnTo>
                        <a:lnTo>
                          <a:pt x="245" y="95"/>
                        </a:lnTo>
                        <a:lnTo>
                          <a:pt x="235" y="96"/>
                        </a:lnTo>
                        <a:lnTo>
                          <a:pt x="223" y="99"/>
                        </a:lnTo>
                        <a:lnTo>
                          <a:pt x="210" y="100"/>
                        </a:lnTo>
                        <a:lnTo>
                          <a:pt x="198" y="101"/>
                        </a:lnTo>
                        <a:lnTo>
                          <a:pt x="186" y="103"/>
                        </a:lnTo>
                        <a:lnTo>
                          <a:pt x="174" y="105"/>
                        </a:lnTo>
                        <a:lnTo>
                          <a:pt x="162" y="106"/>
                        </a:lnTo>
                        <a:lnTo>
                          <a:pt x="150" y="108"/>
                        </a:lnTo>
                        <a:lnTo>
                          <a:pt x="138" y="111"/>
                        </a:lnTo>
                        <a:lnTo>
                          <a:pt x="127" y="113"/>
                        </a:lnTo>
                        <a:lnTo>
                          <a:pt x="116" y="115"/>
                        </a:lnTo>
                        <a:lnTo>
                          <a:pt x="103" y="118"/>
                        </a:lnTo>
                        <a:lnTo>
                          <a:pt x="92" y="120"/>
                        </a:lnTo>
                        <a:lnTo>
                          <a:pt x="80" y="124"/>
                        </a:lnTo>
                        <a:lnTo>
                          <a:pt x="70" y="126"/>
                        </a:lnTo>
                        <a:lnTo>
                          <a:pt x="58" y="130"/>
                        </a:lnTo>
                        <a:lnTo>
                          <a:pt x="46" y="132"/>
                        </a:lnTo>
                        <a:lnTo>
                          <a:pt x="35" y="134"/>
                        </a:lnTo>
                        <a:lnTo>
                          <a:pt x="23" y="139"/>
                        </a:lnTo>
                        <a:lnTo>
                          <a:pt x="0" y="56"/>
                        </a:lnTo>
                        <a:lnTo>
                          <a:pt x="4" y="54"/>
                        </a:lnTo>
                        <a:lnTo>
                          <a:pt x="10" y="52"/>
                        </a:lnTo>
                        <a:lnTo>
                          <a:pt x="13" y="51"/>
                        </a:lnTo>
                        <a:lnTo>
                          <a:pt x="15" y="50"/>
                        </a:lnTo>
                        <a:lnTo>
                          <a:pt x="17" y="50"/>
                        </a:lnTo>
                        <a:lnTo>
                          <a:pt x="21" y="49"/>
                        </a:lnTo>
                        <a:lnTo>
                          <a:pt x="26" y="48"/>
                        </a:lnTo>
                        <a:lnTo>
                          <a:pt x="30" y="46"/>
                        </a:lnTo>
                        <a:lnTo>
                          <a:pt x="33" y="45"/>
                        </a:lnTo>
                        <a:lnTo>
                          <a:pt x="36" y="45"/>
                        </a:lnTo>
                        <a:lnTo>
                          <a:pt x="39" y="44"/>
                        </a:lnTo>
                        <a:lnTo>
                          <a:pt x="42" y="44"/>
                        </a:lnTo>
                        <a:lnTo>
                          <a:pt x="45" y="43"/>
                        </a:lnTo>
                        <a:lnTo>
                          <a:pt x="47" y="43"/>
                        </a:lnTo>
                        <a:lnTo>
                          <a:pt x="49" y="42"/>
                        </a:lnTo>
                        <a:lnTo>
                          <a:pt x="53" y="40"/>
                        </a:lnTo>
                        <a:lnTo>
                          <a:pt x="55" y="40"/>
                        </a:lnTo>
                        <a:lnTo>
                          <a:pt x="58" y="39"/>
                        </a:lnTo>
                        <a:lnTo>
                          <a:pt x="60" y="38"/>
                        </a:lnTo>
                        <a:lnTo>
                          <a:pt x="64" y="38"/>
                        </a:lnTo>
                        <a:lnTo>
                          <a:pt x="66" y="37"/>
                        </a:lnTo>
                        <a:lnTo>
                          <a:pt x="68" y="37"/>
                        </a:lnTo>
                        <a:lnTo>
                          <a:pt x="71" y="36"/>
                        </a:lnTo>
                        <a:lnTo>
                          <a:pt x="74" y="36"/>
                        </a:lnTo>
                        <a:lnTo>
                          <a:pt x="77" y="35"/>
                        </a:lnTo>
                        <a:lnTo>
                          <a:pt x="80" y="35"/>
                        </a:lnTo>
                        <a:lnTo>
                          <a:pt x="83" y="33"/>
                        </a:lnTo>
                        <a:lnTo>
                          <a:pt x="86" y="33"/>
                        </a:lnTo>
                        <a:lnTo>
                          <a:pt x="89" y="32"/>
                        </a:lnTo>
                        <a:lnTo>
                          <a:pt x="91" y="32"/>
                        </a:lnTo>
                        <a:lnTo>
                          <a:pt x="93" y="31"/>
                        </a:lnTo>
                        <a:lnTo>
                          <a:pt x="96" y="31"/>
                        </a:lnTo>
                        <a:lnTo>
                          <a:pt x="98" y="30"/>
                        </a:lnTo>
                        <a:lnTo>
                          <a:pt x="100" y="30"/>
                        </a:lnTo>
                        <a:lnTo>
                          <a:pt x="104" y="29"/>
                        </a:lnTo>
                        <a:lnTo>
                          <a:pt x="108" y="29"/>
                        </a:lnTo>
                        <a:lnTo>
                          <a:pt x="110" y="27"/>
                        </a:lnTo>
                        <a:lnTo>
                          <a:pt x="112" y="27"/>
                        </a:lnTo>
                        <a:lnTo>
                          <a:pt x="115" y="27"/>
                        </a:lnTo>
                        <a:lnTo>
                          <a:pt x="118" y="26"/>
                        </a:lnTo>
                        <a:lnTo>
                          <a:pt x="121" y="26"/>
                        </a:lnTo>
                        <a:lnTo>
                          <a:pt x="123" y="25"/>
                        </a:lnTo>
                        <a:lnTo>
                          <a:pt x="127" y="25"/>
                        </a:lnTo>
                        <a:lnTo>
                          <a:pt x="129" y="25"/>
                        </a:lnTo>
                        <a:lnTo>
                          <a:pt x="131" y="24"/>
                        </a:lnTo>
                        <a:lnTo>
                          <a:pt x="134" y="24"/>
                        </a:lnTo>
                        <a:lnTo>
                          <a:pt x="136" y="23"/>
                        </a:lnTo>
                        <a:lnTo>
                          <a:pt x="140" y="23"/>
                        </a:lnTo>
                        <a:lnTo>
                          <a:pt x="142" y="21"/>
                        </a:lnTo>
                        <a:lnTo>
                          <a:pt x="144" y="21"/>
                        </a:lnTo>
                        <a:lnTo>
                          <a:pt x="148" y="20"/>
                        </a:lnTo>
                        <a:lnTo>
                          <a:pt x="150" y="20"/>
                        </a:lnTo>
                        <a:lnTo>
                          <a:pt x="153" y="20"/>
                        </a:lnTo>
                        <a:lnTo>
                          <a:pt x="156" y="20"/>
                        </a:lnTo>
                        <a:lnTo>
                          <a:pt x="159" y="20"/>
                        </a:lnTo>
                        <a:lnTo>
                          <a:pt x="162" y="20"/>
                        </a:lnTo>
                        <a:lnTo>
                          <a:pt x="165" y="19"/>
                        </a:lnTo>
                        <a:lnTo>
                          <a:pt x="167" y="18"/>
                        </a:lnTo>
                        <a:lnTo>
                          <a:pt x="170" y="18"/>
                        </a:lnTo>
                        <a:lnTo>
                          <a:pt x="173" y="18"/>
                        </a:lnTo>
                        <a:lnTo>
                          <a:pt x="173" y="20"/>
                        </a:lnTo>
                        <a:lnTo>
                          <a:pt x="174" y="24"/>
                        </a:lnTo>
                        <a:lnTo>
                          <a:pt x="175" y="26"/>
                        </a:lnTo>
                        <a:lnTo>
                          <a:pt x="176" y="30"/>
                        </a:lnTo>
                        <a:lnTo>
                          <a:pt x="176" y="32"/>
                        </a:lnTo>
                        <a:lnTo>
                          <a:pt x="178" y="36"/>
                        </a:lnTo>
                        <a:lnTo>
                          <a:pt x="179" y="38"/>
                        </a:lnTo>
                        <a:lnTo>
                          <a:pt x="179" y="43"/>
                        </a:lnTo>
                        <a:lnTo>
                          <a:pt x="184" y="43"/>
                        </a:lnTo>
                        <a:lnTo>
                          <a:pt x="187" y="43"/>
                        </a:lnTo>
                        <a:lnTo>
                          <a:pt x="192" y="43"/>
                        </a:lnTo>
                        <a:lnTo>
                          <a:pt x="197" y="43"/>
                        </a:lnTo>
                        <a:lnTo>
                          <a:pt x="200" y="43"/>
                        </a:lnTo>
                        <a:lnTo>
                          <a:pt x="205" y="43"/>
                        </a:lnTo>
                        <a:lnTo>
                          <a:pt x="210" y="43"/>
                        </a:lnTo>
                        <a:lnTo>
                          <a:pt x="214" y="43"/>
                        </a:lnTo>
                        <a:lnTo>
                          <a:pt x="214" y="39"/>
                        </a:lnTo>
                        <a:lnTo>
                          <a:pt x="217" y="36"/>
                        </a:lnTo>
                        <a:lnTo>
                          <a:pt x="219" y="33"/>
                        </a:lnTo>
                        <a:lnTo>
                          <a:pt x="220" y="32"/>
                        </a:lnTo>
                        <a:lnTo>
                          <a:pt x="224" y="27"/>
                        </a:lnTo>
                        <a:lnTo>
                          <a:pt x="227" y="25"/>
                        </a:lnTo>
                        <a:lnTo>
                          <a:pt x="230" y="24"/>
                        </a:lnTo>
                        <a:lnTo>
                          <a:pt x="233" y="23"/>
                        </a:lnTo>
                        <a:lnTo>
                          <a:pt x="237" y="23"/>
                        </a:lnTo>
                        <a:lnTo>
                          <a:pt x="241" y="23"/>
                        </a:lnTo>
                        <a:lnTo>
                          <a:pt x="243" y="23"/>
                        </a:lnTo>
                        <a:lnTo>
                          <a:pt x="245" y="25"/>
                        </a:lnTo>
                        <a:lnTo>
                          <a:pt x="248" y="26"/>
                        </a:lnTo>
                        <a:lnTo>
                          <a:pt x="250" y="30"/>
                        </a:lnTo>
                        <a:lnTo>
                          <a:pt x="252" y="32"/>
                        </a:lnTo>
                        <a:lnTo>
                          <a:pt x="256" y="36"/>
                        </a:lnTo>
                        <a:lnTo>
                          <a:pt x="258" y="38"/>
                        </a:lnTo>
                        <a:lnTo>
                          <a:pt x="262" y="43"/>
                        </a:lnTo>
                        <a:lnTo>
                          <a:pt x="264" y="46"/>
                        </a:lnTo>
                        <a:lnTo>
                          <a:pt x="267" y="50"/>
                        </a:lnTo>
                        <a:lnTo>
                          <a:pt x="269" y="54"/>
                        </a:lnTo>
                        <a:lnTo>
                          <a:pt x="273" y="58"/>
                        </a:lnTo>
                        <a:lnTo>
                          <a:pt x="275" y="62"/>
                        </a:lnTo>
                        <a:lnTo>
                          <a:pt x="277" y="65"/>
                        </a:lnTo>
                        <a:lnTo>
                          <a:pt x="281" y="69"/>
                        </a:lnTo>
                        <a:lnTo>
                          <a:pt x="284" y="73"/>
                        </a:lnTo>
                        <a:lnTo>
                          <a:pt x="287" y="75"/>
                        </a:lnTo>
                        <a:lnTo>
                          <a:pt x="290" y="78"/>
                        </a:lnTo>
                        <a:lnTo>
                          <a:pt x="293" y="81"/>
                        </a:lnTo>
                        <a:lnTo>
                          <a:pt x="297" y="82"/>
                        </a:lnTo>
                        <a:lnTo>
                          <a:pt x="301" y="83"/>
                        </a:lnTo>
                        <a:lnTo>
                          <a:pt x="305" y="83"/>
                        </a:lnTo>
                        <a:lnTo>
                          <a:pt x="308" y="83"/>
                        </a:lnTo>
                        <a:lnTo>
                          <a:pt x="314" y="83"/>
                        </a:lnTo>
                        <a:lnTo>
                          <a:pt x="315" y="81"/>
                        </a:lnTo>
                        <a:lnTo>
                          <a:pt x="316" y="77"/>
                        </a:lnTo>
                        <a:lnTo>
                          <a:pt x="319" y="75"/>
                        </a:lnTo>
                        <a:lnTo>
                          <a:pt x="320" y="73"/>
                        </a:lnTo>
                        <a:lnTo>
                          <a:pt x="321" y="70"/>
                        </a:lnTo>
                        <a:lnTo>
                          <a:pt x="321" y="67"/>
                        </a:lnTo>
                        <a:lnTo>
                          <a:pt x="322" y="64"/>
                        </a:lnTo>
                        <a:lnTo>
                          <a:pt x="324" y="62"/>
                        </a:lnTo>
                        <a:lnTo>
                          <a:pt x="324" y="59"/>
                        </a:lnTo>
                        <a:lnTo>
                          <a:pt x="324" y="57"/>
                        </a:lnTo>
                        <a:lnTo>
                          <a:pt x="324" y="54"/>
                        </a:lnTo>
                        <a:lnTo>
                          <a:pt x="324" y="51"/>
                        </a:lnTo>
                        <a:lnTo>
                          <a:pt x="324" y="46"/>
                        </a:lnTo>
                        <a:lnTo>
                          <a:pt x="324" y="42"/>
                        </a:lnTo>
                        <a:lnTo>
                          <a:pt x="321" y="36"/>
                        </a:lnTo>
                        <a:lnTo>
                          <a:pt x="320" y="31"/>
                        </a:lnTo>
                        <a:lnTo>
                          <a:pt x="318" y="26"/>
                        </a:lnTo>
                        <a:lnTo>
                          <a:pt x="315" y="21"/>
                        </a:lnTo>
                        <a:lnTo>
                          <a:pt x="311" y="18"/>
                        </a:lnTo>
                        <a:lnTo>
                          <a:pt x="308" y="12"/>
                        </a:lnTo>
                        <a:lnTo>
                          <a:pt x="303" y="8"/>
                        </a:lnTo>
                        <a:lnTo>
                          <a:pt x="300" y="5"/>
                        </a:lnTo>
                        <a:lnTo>
                          <a:pt x="303" y="5"/>
                        </a:lnTo>
                        <a:lnTo>
                          <a:pt x="307" y="4"/>
                        </a:lnTo>
                        <a:lnTo>
                          <a:pt x="309" y="2"/>
                        </a:lnTo>
                        <a:lnTo>
                          <a:pt x="314" y="2"/>
                        </a:lnTo>
                        <a:lnTo>
                          <a:pt x="316" y="2"/>
                        </a:lnTo>
                        <a:lnTo>
                          <a:pt x="320" y="2"/>
                        </a:lnTo>
                        <a:lnTo>
                          <a:pt x="324" y="2"/>
                        </a:lnTo>
                        <a:lnTo>
                          <a:pt x="327" y="2"/>
                        </a:lnTo>
                        <a:lnTo>
                          <a:pt x="331" y="2"/>
                        </a:lnTo>
                        <a:lnTo>
                          <a:pt x="334" y="2"/>
                        </a:lnTo>
                        <a:lnTo>
                          <a:pt x="337" y="1"/>
                        </a:lnTo>
                        <a:lnTo>
                          <a:pt x="341" y="1"/>
                        </a:lnTo>
                        <a:lnTo>
                          <a:pt x="344" y="1"/>
                        </a:lnTo>
                        <a:lnTo>
                          <a:pt x="347" y="1"/>
                        </a:lnTo>
                        <a:lnTo>
                          <a:pt x="351" y="1"/>
                        </a:lnTo>
                        <a:lnTo>
                          <a:pt x="354" y="1"/>
                        </a:lnTo>
                        <a:lnTo>
                          <a:pt x="353" y="4"/>
                        </a:lnTo>
                        <a:lnTo>
                          <a:pt x="352" y="6"/>
                        </a:lnTo>
                        <a:lnTo>
                          <a:pt x="350" y="10"/>
                        </a:lnTo>
                        <a:lnTo>
                          <a:pt x="348" y="13"/>
                        </a:lnTo>
                        <a:lnTo>
                          <a:pt x="353" y="16"/>
                        </a:lnTo>
                        <a:lnTo>
                          <a:pt x="357" y="18"/>
                        </a:lnTo>
                        <a:lnTo>
                          <a:pt x="360" y="19"/>
                        </a:lnTo>
                        <a:lnTo>
                          <a:pt x="364" y="21"/>
                        </a:lnTo>
                        <a:lnTo>
                          <a:pt x="366" y="23"/>
                        </a:lnTo>
                        <a:lnTo>
                          <a:pt x="370" y="26"/>
                        </a:lnTo>
                        <a:lnTo>
                          <a:pt x="373" y="27"/>
                        </a:lnTo>
                        <a:lnTo>
                          <a:pt x="378" y="31"/>
                        </a:lnTo>
                        <a:lnTo>
                          <a:pt x="379" y="33"/>
                        </a:lnTo>
                        <a:lnTo>
                          <a:pt x="382" y="37"/>
                        </a:lnTo>
                        <a:lnTo>
                          <a:pt x="384" y="39"/>
                        </a:lnTo>
                        <a:lnTo>
                          <a:pt x="386" y="43"/>
                        </a:lnTo>
                        <a:lnTo>
                          <a:pt x="391" y="48"/>
                        </a:lnTo>
                        <a:lnTo>
                          <a:pt x="396" y="52"/>
                        </a:lnTo>
                        <a:lnTo>
                          <a:pt x="401" y="56"/>
                        </a:lnTo>
                        <a:lnTo>
                          <a:pt x="407" y="58"/>
                        </a:lnTo>
                        <a:lnTo>
                          <a:pt x="409" y="59"/>
                        </a:lnTo>
                        <a:lnTo>
                          <a:pt x="411" y="61"/>
                        </a:lnTo>
                        <a:lnTo>
                          <a:pt x="415" y="62"/>
                        </a:lnTo>
                        <a:lnTo>
                          <a:pt x="417" y="63"/>
                        </a:lnTo>
                        <a:lnTo>
                          <a:pt x="420" y="63"/>
                        </a:lnTo>
                        <a:lnTo>
                          <a:pt x="422" y="64"/>
                        </a:lnTo>
                        <a:lnTo>
                          <a:pt x="424" y="64"/>
                        </a:lnTo>
                        <a:lnTo>
                          <a:pt x="428" y="64"/>
                        </a:lnTo>
                        <a:lnTo>
                          <a:pt x="430" y="64"/>
                        </a:lnTo>
                        <a:lnTo>
                          <a:pt x="434" y="64"/>
                        </a:lnTo>
                        <a:lnTo>
                          <a:pt x="436" y="64"/>
                        </a:lnTo>
                        <a:lnTo>
                          <a:pt x="440" y="65"/>
                        </a:lnTo>
                        <a:lnTo>
                          <a:pt x="442" y="64"/>
                        </a:lnTo>
                        <a:lnTo>
                          <a:pt x="445" y="64"/>
                        </a:lnTo>
                        <a:lnTo>
                          <a:pt x="448" y="63"/>
                        </a:lnTo>
                        <a:lnTo>
                          <a:pt x="451" y="63"/>
                        </a:lnTo>
                        <a:lnTo>
                          <a:pt x="453" y="62"/>
                        </a:lnTo>
                        <a:lnTo>
                          <a:pt x="455" y="62"/>
                        </a:lnTo>
                        <a:lnTo>
                          <a:pt x="458" y="61"/>
                        </a:lnTo>
                        <a:lnTo>
                          <a:pt x="461" y="61"/>
                        </a:lnTo>
                        <a:lnTo>
                          <a:pt x="466" y="57"/>
                        </a:lnTo>
                        <a:lnTo>
                          <a:pt x="471" y="55"/>
                        </a:lnTo>
                        <a:lnTo>
                          <a:pt x="475" y="52"/>
                        </a:lnTo>
                        <a:lnTo>
                          <a:pt x="480" y="49"/>
                        </a:lnTo>
                        <a:lnTo>
                          <a:pt x="485" y="45"/>
                        </a:lnTo>
                        <a:lnTo>
                          <a:pt x="488" y="42"/>
                        </a:lnTo>
                        <a:lnTo>
                          <a:pt x="493" y="38"/>
                        </a:lnTo>
                        <a:lnTo>
                          <a:pt x="497" y="35"/>
                        </a:lnTo>
                        <a:lnTo>
                          <a:pt x="499" y="30"/>
                        </a:lnTo>
                        <a:lnTo>
                          <a:pt x="503" y="25"/>
                        </a:lnTo>
                        <a:lnTo>
                          <a:pt x="505" y="21"/>
                        </a:lnTo>
                        <a:lnTo>
                          <a:pt x="507" y="18"/>
                        </a:lnTo>
                        <a:lnTo>
                          <a:pt x="509" y="12"/>
                        </a:lnTo>
                        <a:lnTo>
                          <a:pt x="510" y="7"/>
                        </a:lnTo>
                        <a:lnTo>
                          <a:pt x="511" y="4"/>
                        </a:lnTo>
                        <a:lnTo>
                          <a:pt x="511" y="0"/>
                        </a:lnTo>
                        <a:lnTo>
                          <a:pt x="515" y="0"/>
                        </a:lnTo>
                        <a:lnTo>
                          <a:pt x="518" y="0"/>
                        </a:lnTo>
                        <a:lnTo>
                          <a:pt x="523" y="0"/>
                        </a:lnTo>
                        <a:lnTo>
                          <a:pt x="528" y="0"/>
                        </a:lnTo>
                        <a:lnTo>
                          <a:pt x="531" y="0"/>
                        </a:lnTo>
                        <a:lnTo>
                          <a:pt x="535" y="0"/>
                        </a:lnTo>
                        <a:lnTo>
                          <a:pt x="538" y="0"/>
                        </a:lnTo>
                        <a:lnTo>
                          <a:pt x="544" y="0"/>
                        </a:lnTo>
                        <a:lnTo>
                          <a:pt x="538" y="2"/>
                        </a:lnTo>
                        <a:lnTo>
                          <a:pt x="536" y="5"/>
                        </a:lnTo>
                        <a:lnTo>
                          <a:pt x="534" y="7"/>
                        </a:lnTo>
                        <a:lnTo>
                          <a:pt x="531" y="10"/>
                        </a:lnTo>
                        <a:lnTo>
                          <a:pt x="526" y="16"/>
                        </a:lnTo>
                        <a:lnTo>
                          <a:pt x="522" y="20"/>
                        </a:lnTo>
                        <a:lnTo>
                          <a:pt x="518" y="24"/>
                        </a:lnTo>
                        <a:lnTo>
                          <a:pt x="517" y="29"/>
                        </a:lnTo>
                        <a:lnTo>
                          <a:pt x="516" y="33"/>
                        </a:lnTo>
                        <a:lnTo>
                          <a:pt x="516" y="38"/>
                        </a:lnTo>
                        <a:lnTo>
                          <a:pt x="516" y="40"/>
                        </a:lnTo>
                        <a:lnTo>
                          <a:pt x="516" y="45"/>
                        </a:lnTo>
                        <a:lnTo>
                          <a:pt x="518" y="48"/>
                        </a:lnTo>
                        <a:lnTo>
                          <a:pt x="521" y="51"/>
                        </a:lnTo>
                        <a:lnTo>
                          <a:pt x="523" y="54"/>
                        </a:lnTo>
                        <a:lnTo>
                          <a:pt x="525" y="57"/>
                        </a:lnTo>
                        <a:lnTo>
                          <a:pt x="529" y="59"/>
                        </a:lnTo>
                        <a:lnTo>
                          <a:pt x="534" y="62"/>
                        </a:lnTo>
                        <a:lnTo>
                          <a:pt x="536" y="63"/>
                        </a:lnTo>
                        <a:lnTo>
                          <a:pt x="541" y="65"/>
                        </a:lnTo>
                        <a:lnTo>
                          <a:pt x="545" y="67"/>
                        </a:lnTo>
                        <a:lnTo>
                          <a:pt x="549" y="68"/>
                        </a:lnTo>
                        <a:lnTo>
                          <a:pt x="554" y="69"/>
                        </a:lnTo>
                        <a:lnTo>
                          <a:pt x="558" y="70"/>
                        </a:lnTo>
                        <a:lnTo>
                          <a:pt x="564" y="70"/>
                        </a:lnTo>
                        <a:lnTo>
                          <a:pt x="569" y="71"/>
                        </a:lnTo>
                        <a:lnTo>
                          <a:pt x="573" y="71"/>
                        </a:lnTo>
                        <a:lnTo>
                          <a:pt x="577" y="71"/>
                        </a:lnTo>
                        <a:lnTo>
                          <a:pt x="582" y="71"/>
                        </a:lnTo>
                        <a:lnTo>
                          <a:pt x="586" y="71"/>
                        </a:lnTo>
                        <a:lnTo>
                          <a:pt x="589" y="70"/>
                        </a:lnTo>
                        <a:lnTo>
                          <a:pt x="593" y="70"/>
                        </a:lnTo>
                        <a:lnTo>
                          <a:pt x="595" y="69"/>
                        </a:lnTo>
                        <a:lnTo>
                          <a:pt x="599" y="68"/>
                        </a:lnTo>
                        <a:lnTo>
                          <a:pt x="598" y="64"/>
                        </a:lnTo>
                        <a:lnTo>
                          <a:pt x="596" y="61"/>
                        </a:lnTo>
                        <a:lnTo>
                          <a:pt x="596" y="58"/>
                        </a:lnTo>
                        <a:lnTo>
                          <a:pt x="596" y="56"/>
                        </a:lnTo>
                        <a:lnTo>
                          <a:pt x="595" y="52"/>
                        </a:lnTo>
                        <a:lnTo>
                          <a:pt x="595" y="50"/>
                        </a:lnTo>
                        <a:lnTo>
                          <a:pt x="594" y="48"/>
                        </a:lnTo>
                        <a:lnTo>
                          <a:pt x="594" y="45"/>
                        </a:lnTo>
                        <a:lnTo>
                          <a:pt x="593" y="40"/>
                        </a:lnTo>
                        <a:lnTo>
                          <a:pt x="592" y="37"/>
                        </a:lnTo>
                        <a:lnTo>
                          <a:pt x="591" y="33"/>
                        </a:lnTo>
                        <a:lnTo>
                          <a:pt x="591" y="31"/>
                        </a:lnTo>
                        <a:lnTo>
                          <a:pt x="589" y="27"/>
                        </a:lnTo>
                        <a:lnTo>
                          <a:pt x="588" y="26"/>
                        </a:lnTo>
                        <a:lnTo>
                          <a:pt x="587" y="24"/>
                        </a:lnTo>
                        <a:lnTo>
                          <a:pt x="586" y="23"/>
                        </a:lnTo>
                        <a:lnTo>
                          <a:pt x="583" y="20"/>
                        </a:lnTo>
                        <a:lnTo>
                          <a:pt x="582" y="19"/>
                        </a:lnTo>
                        <a:lnTo>
                          <a:pt x="577" y="18"/>
                        </a:lnTo>
                        <a:lnTo>
                          <a:pt x="575" y="17"/>
                        </a:lnTo>
                        <a:lnTo>
                          <a:pt x="572" y="16"/>
                        </a:lnTo>
                        <a:lnTo>
                          <a:pt x="569" y="14"/>
                        </a:lnTo>
                        <a:lnTo>
                          <a:pt x="564" y="12"/>
                        </a:lnTo>
                        <a:lnTo>
                          <a:pt x="562" y="8"/>
                        </a:lnTo>
                        <a:lnTo>
                          <a:pt x="558" y="6"/>
                        </a:lnTo>
                        <a:lnTo>
                          <a:pt x="556" y="5"/>
                        </a:lnTo>
                        <a:lnTo>
                          <a:pt x="554" y="2"/>
                        </a:lnTo>
                        <a:lnTo>
                          <a:pt x="551" y="0"/>
                        </a:lnTo>
                        <a:lnTo>
                          <a:pt x="556" y="0"/>
                        </a:lnTo>
                        <a:lnTo>
                          <a:pt x="560" y="0"/>
                        </a:lnTo>
                        <a:lnTo>
                          <a:pt x="564" y="0"/>
                        </a:lnTo>
                        <a:lnTo>
                          <a:pt x="568" y="0"/>
                        </a:lnTo>
                        <a:lnTo>
                          <a:pt x="572" y="0"/>
                        </a:lnTo>
                        <a:lnTo>
                          <a:pt x="576" y="0"/>
                        </a:lnTo>
                        <a:lnTo>
                          <a:pt x="580" y="0"/>
                        </a:lnTo>
                        <a:lnTo>
                          <a:pt x="585" y="0"/>
                        </a:lnTo>
                        <a:lnTo>
                          <a:pt x="588" y="0"/>
                        </a:lnTo>
                        <a:lnTo>
                          <a:pt x="592" y="0"/>
                        </a:lnTo>
                        <a:lnTo>
                          <a:pt x="596" y="0"/>
                        </a:lnTo>
                        <a:lnTo>
                          <a:pt x="600" y="0"/>
                        </a:lnTo>
                        <a:lnTo>
                          <a:pt x="605" y="0"/>
                        </a:lnTo>
                        <a:lnTo>
                          <a:pt x="608" y="0"/>
                        </a:lnTo>
                        <a:lnTo>
                          <a:pt x="612" y="0"/>
                        </a:lnTo>
                        <a:lnTo>
                          <a:pt x="617" y="1"/>
                        </a:lnTo>
                        <a:lnTo>
                          <a:pt x="620" y="1"/>
                        </a:lnTo>
                        <a:lnTo>
                          <a:pt x="625" y="1"/>
                        </a:lnTo>
                        <a:lnTo>
                          <a:pt x="628" y="1"/>
                        </a:lnTo>
                        <a:lnTo>
                          <a:pt x="632" y="2"/>
                        </a:lnTo>
                        <a:lnTo>
                          <a:pt x="637" y="2"/>
                        </a:lnTo>
                        <a:lnTo>
                          <a:pt x="640" y="2"/>
                        </a:lnTo>
                        <a:lnTo>
                          <a:pt x="645" y="2"/>
                        </a:lnTo>
                        <a:lnTo>
                          <a:pt x="650" y="2"/>
                        </a:lnTo>
                        <a:lnTo>
                          <a:pt x="652" y="2"/>
                        </a:lnTo>
                        <a:lnTo>
                          <a:pt x="657" y="2"/>
                        </a:lnTo>
                        <a:lnTo>
                          <a:pt x="661" y="2"/>
                        </a:lnTo>
                        <a:lnTo>
                          <a:pt x="665" y="2"/>
                        </a:lnTo>
                        <a:lnTo>
                          <a:pt x="669" y="2"/>
                        </a:lnTo>
                        <a:lnTo>
                          <a:pt x="672" y="4"/>
                        </a:lnTo>
                        <a:lnTo>
                          <a:pt x="678" y="4"/>
                        </a:lnTo>
                        <a:lnTo>
                          <a:pt x="682" y="5"/>
                        </a:lnTo>
                        <a:lnTo>
                          <a:pt x="685" y="5"/>
                        </a:lnTo>
                        <a:lnTo>
                          <a:pt x="689" y="5"/>
                        </a:lnTo>
                        <a:lnTo>
                          <a:pt x="694" y="5"/>
                        </a:lnTo>
                        <a:lnTo>
                          <a:pt x="697" y="5"/>
                        </a:lnTo>
                        <a:lnTo>
                          <a:pt x="701" y="5"/>
                        </a:lnTo>
                        <a:lnTo>
                          <a:pt x="706" y="5"/>
                        </a:lnTo>
                        <a:lnTo>
                          <a:pt x="709" y="5"/>
                        </a:lnTo>
                        <a:lnTo>
                          <a:pt x="714" y="5"/>
                        </a:lnTo>
                        <a:lnTo>
                          <a:pt x="717" y="5"/>
                        </a:lnTo>
                        <a:lnTo>
                          <a:pt x="721" y="5"/>
                        </a:lnTo>
                        <a:lnTo>
                          <a:pt x="726" y="6"/>
                        </a:lnTo>
                        <a:lnTo>
                          <a:pt x="731" y="6"/>
                        </a:lnTo>
                        <a:lnTo>
                          <a:pt x="734" y="6"/>
                        </a:lnTo>
                        <a:lnTo>
                          <a:pt x="738" y="6"/>
                        </a:lnTo>
                        <a:lnTo>
                          <a:pt x="741" y="7"/>
                        </a:lnTo>
                        <a:lnTo>
                          <a:pt x="746" y="7"/>
                        </a:lnTo>
                        <a:lnTo>
                          <a:pt x="751" y="7"/>
                        </a:lnTo>
                        <a:lnTo>
                          <a:pt x="754" y="7"/>
                        </a:lnTo>
                        <a:lnTo>
                          <a:pt x="759" y="7"/>
                        </a:lnTo>
                        <a:lnTo>
                          <a:pt x="763" y="7"/>
                        </a:lnTo>
                        <a:lnTo>
                          <a:pt x="766" y="7"/>
                        </a:lnTo>
                        <a:lnTo>
                          <a:pt x="770" y="8"/>
                        </a:lnTo>
                        <a:lnTo>
                          <a:pt x="774" y="8"/>
                        </a:lnTo>
                        <a:lnTo>
                          <a:pt x="779" y="10"/>
                        </a:lnTo>
                        <a:lnTo>
                          <a:pt x="783" y="10"/>
                        </a:lnTo>
                        <a:lnTo>
                          <a:pt x="786" y="10"/>
                        </a:lnTo>
                        <a:lnTo>
                          <a:pt x="791" y="10"/>
                        </a:lnTo>
                        <a:lnTo>
                          <a:pt x="795" y="10"/>
                        </a:lnTo>
                        <a:lnTo>
                          <a:pt x="799" y="10"/>
                        </a:lnTo>
                        <a:lnTo>
                          <a:pt x="803" y="10"/>
                        </a:lnTo>
                        <a:lnTo>
                          <a:pt x="808" y="11"/>
                        </a:lnTo>
                        <a:lnTo>
                          <a:pt x="811" y="1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45" name="Freeform 103"/>
                  <p:cNvSpPr>
                    <a:spLocks/>
                  </p:cNvSpPr>
                  <p:nvPr/>
                </p:nvSpPr>
                <p:spPr bwMode="auto">
                  <a:xfrm>
                    <a:off x="5620" y="1690"/>
                    <a:ext cx="4" cy="4"/>
                  </a:xfrm>
                  <a:custGeom>
                    <a:avLst/>
                    <a:gdLst>
                      <a:gd name="T0" fmla="*/ 0 w 13"/>
                      <a:gd name="T1" fmla="*/ 0 h 14"/>
                      <a:gd name="T2" fmla="*/ 0 w 13"/>
                      <a:gd name="T3" fmla="*/ 0 h 14"/>
                      <a:gd name="T4" fmla="*/ 0 w 13"/>
                      <a:gd name="T5" fmla="*/ 0 h 14"/>
                      <a:gd name="T6" fmla="*/ 0 w 13"/>
                      <a:gd name="T7" fmla="*/ 0 h 14"/>
                      <a:gd name="T8" fmla="*/ 0 w 13"/>
                      <a:gd name="T9" fmla="*/ 0 h 14"/>
                      <a:gd name="T10" fmla="*/ 0 w 13"/>
                      <a:gd name="T11" fmla="*/ 0 h 14"/>
                      <a:gd name="T12" fmla="*/ 0 w 13"/>
                      <a:gd name="T13" fmla="*/ 0 h 14"/>
                      <a:gd name="T14" fmla="*/ 0 w 13"/>
                      <a:gd name="T15" fmla="*/ 0 h 14"/>
                      <a:gd name="T16" fmla="*/ 0 w 13"/>
                      <a:gd name="T17" fmla="*/ 0 h 14"/>
                      <a:gd name="T18" fmla="*/ 0 w 13"/>
                      <a:gd name="T19" fmla="*/ 0 h 14"/>
                      <a:gd name="T20" fmla="*/ 0 w 13"/>
                      <a:gd name="T21" fmla="*/ 0 h 14"/>
                      <a:gd name="T22" fmla="*/ 0 w 13"/>
                      <a:gd name="T23" fmla="*/ 0 h 14"/>
                      <a:gd name="T24" fmla="*/ 0 w 13"/>
                      <a:gd name="T25" fmla="*/ 0 h 14"/>
                      <a:gd name="T26" fmla="*/ 0 w 13"/>
                      <a:gd name="T27" fmla="*/ 0 h 14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13"/>
                      <a:gd name="T43" fmla="*/ 0 h 14"/>
                      <a:gd name="T44" fmla="*/ 13 w 13"/>
                      <a:gd name="T45" fmla="*/ 14 h 14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13" h="14">
                        <a:moveTo>
                          <a:pt x="13" y="14"/>
                        </a:moveTo>
                        <a:lnTo>
                          <a:pt x="8" y="11"/>
                        </a:lnTo>
                        <a:lnTo>
                          <a:pt x="5" y="8"/>
                        </a:lnTo>
                        <a:lnTo>
                          <a:pt x="1" y="4"/>
                        </a:lnTo>
                        <a:lnTo>
                          <a:pt x="0" y="3"/>
                        </a:lnTo>
                        <a:lnTo>
                          <a:pt x="2" y="2"/>
                        </a:lnTo>
                        <a:lnTo>
                          <a:pt x="6" y="1"/>
                        </a:lnTo>
                        <a:lnTo>
                          <a:pt x="9" y="0"/>
                        </a:lnTo>
                        <a:lnTo>
                          <a:pt x="13" y="0"/>
                        </a:lnTo>
                        <a:lnTo>
                          <a:pt x="13" y="2"/>
                        </a:lnTo>
                        <a:lnTo>
                          <a:pt x="13" y="7"/>
                        </a:lnTo>
                        <a:lnTo>
                          <a:pt x="13" y="10"/>
                        </a:lnTo>
                        <a:lnTo>
                          <a:pt x="13" y="14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46" name="Freeform 104"/>
                  <p:cNvSpPr>
                    <a:spLocks/>
                  </p:cNvSpPr>
                  <p:nvPr/>
                </p:nvSpPr>
                <p:spPr bwMode="auto">
                  <a:xfrm>
                    <a:off x="5285" y="1942"/>
                    <a:ext cx="475" cy="36"/>
                  </a:xfrm>
                  <a:custGeom>
                    <a:avLst/>
                    <a:gdLst>
                      <a:gd name="T0" fmla="*/ 2 w 1425"/>
                      <a:gd name="T1" fmla="*/ 0 h 109"/>
                      <a:gd name="T2" fmla="*/ 5 w 1425"/>
                      <a:gd name="T3" fmla="*/ 1 h 109"/>
                      <a:gd name="T4" fmla="*/ 9 w 1425"/>
                      <a:gd name="T5" fmla="*/ 1 h 109"/>
                      <a:gd name="T6" fmla="*/ 11 w 1425"/>
                      <a:gd name="T7" fmla="*/ 1 h 109"/>
                      <a:gd name="T8" fmla="*/ 13 w 1425"/>
                      <a:gd name="T9" fmla="*/ 1 h 109"/>
                      <a:gd name="T10" fmla="*/ 15 w 1425"/>
                      <a:gd name="T11" fmla="*/ 1 h 109"/>
                      <a:gd name="T12" fmla="*/ 18 w 1425"/>
                      <a:gd name="T13" fmla="*/ 1 h 109"/>
                      <a:gd name="T14" fmla="*/ 18 w 1425"/>
                      <a:gd name="T15" fmla="*/ 1 h 109"/>
                      <a:gd name="T16" fmla="*/ 17 w 1425"/>
                      <a:gd name="T17" fmla="*/ 3 h 109"/>
                      <a:gd name="T18" fmla="*/ 19 w 1425"/>
                      <a:gd name="T19" fmla="*/ 2 h 109"/>
                      <a:gd name="T20" fmla="*/ 22 w 1425"/>
                      <a:gd name="T21" fmla="*/ 1 h 109"/>
                      <a:gd name="T22" fmla="*/ 23 w 1425"/>
                      <a:gd name="T23" fmla="*/ 0 h 109"/>
                      <a:gd name="T24" fmla="*/ 26 w 1425"/>
                      <a:gd name="T25" fmla="*/ 0 h 109"/>
                      <a:gd name="T26" fmla="*/ 28 w 1425"/>
                      <a:gd name="T27" fmla="*/ 1 h 109"/>
                      <a:gd name="T28" fmla="*/ 30 w 1425"/>
                      <a:gd name="T29" fmla="*/ 1 h 109"/>
                      <a:gd name="T30" fmla="*/ 31 w 1425"/>
                      <a:gd name="T31" fmla="*/ 2 h 109"/>
                      <a:gd name="T32" fmla="*/ 34 w 1425"/>
                      <a:gd name="T33" fmla="*/ 3 h 109"/>
                      <a:gd name="T34" fmla="*/ 33 w 1425"/>
                      <a:gd name="T35" fmla="*/ 1 h 109"/>
                      <a:gd name="T36" fmla="*/ 33 w 1425"/>
                      <a:gd name="T37" fmla="*/ 1 h 109"/>
                      <a:gd name="T38" fmla="*/ 36 w 1425"/>
                      <a:gd name="T39" fmla="*/ 1 h 109"/>
                      <a:gd name="T40" fmla="*/ 38 w 1425"/>
                      <a:gd name="T41" fmla="*/ 1 h 109"/>
                      <a:gd name="T42" fmla="*/ 41 w 1425"/>
                      <a:gd name="T43" fmla="*/ 1 h 109"/>
                      <a:gd name="T44" fmla="*/ 41 w 1425"/>
                      <a:gd name="T45" fmla="*/ 2 h 109"/>
                      <a:gd name="T46" fmla="*/ 44 w 1425"/>
                      <a:gd name="T47" fmla="*/ 3 h 109"/>
                      <a:gd name="T48" fmla="*/ 46 w 1425"/>
                      <a:gd name="T49" fmla="*/ 2 h 109"/>
                      <a:gd name="T50" fmla="*/ 44 w 1425"/>
                      <a:gd name="T51" fmla="*/ 1 h 109"/>
                      <a:gd name="T52" fmla="*/ 46 w 1425"/>
                      <a:gd name="T53" fmla="*/ 0 h 109"/>
                      <a:gd name="T54" fmla="*/ 49 w 1425"/>
                      <a:gd name="T55" fmla="*/ 0 h 109"/>
                      <a:gd name="T56" fmla="*/ 51 w 1425"/>
                      <a:gd name="T57" fmla="*/ 0 h 109"/>
                      <a:gd name="T58" fmla="*/ 53 w 1425"/>
                      <a:gd name="T59" fmla="*/ 3 h 109"/>
                      <a:gd name="T60" fmla="*/ 51 w 1425"/>
                      <a:gd name="T61" fmla="*/ 3 h 109"/>
                      <a:gd name="T62" fmla="*/ 48 w 1425"/>
                      <a:gd name="T63" fmla="*/ 4 h 109"/>
                      <a:gd name="T64" fmla="*/ 43 w 1425"/>
                      <a:gd name="T65" fmla="*/ 4 h 109"/>
                      <a:gd name="T66" fmla="*/ 40 w 1425"/>
                      <a:gd name="T67" fmla="*/ 3 h 109"/>
                      <a:gd name="T68" fmla="*/ 38 w 1425"/>
                      <a:gd name="T69" fmla="*/ 2 h 109"/>
                      <a:gd name="T70" fmla="*/ 36 w 1425"/>
                      <a:gd name="T71" fmla="*/ 2 h 109"/>
                      <a:gd name="T72" fmla="*/ 36 w 1425"/>
                      <a:gd name="T73" fmla="*/ 3 h 109"/>
                      <a:gd name="T74" fmla="*/ 38 w 1425"/>
                      <a:gd name="T75" fmla="*/ 4 h 109"/>
                      <a:gd name="T76" fmla="*/ 36 w 1425"/>
                      <a:gd name="T77" fmla="*/ 4 h 109"/>
                      <a:gd name="T78" fmla="*/ 34 w 1425"/>
                      <a:gd name="T79" fmla="*/ 4 h 109"/>
                      <a:gd name="T80" fmla="*/ 33 w 1425"/>
                      <a:gd name="T81" fmla="*/ 4 h 109"/>
                      <a:gd name="T82" fmla="*/ 31 w 1425"/>
                      <a:gd name="T83" fmla="*/ 4 h 109"/>
                      <a:gd name="T84" fmla="*/ 30 w 1425"/>
                      <a:gd name="T85" fmla="*/ 3 h 109"/>
                      <a:gd name="T86" fmla="*/ 28 w 1425"/>
                      <a:gd name="T87" fmla="*/ 1 h 109"/>
                      <a:gd name="T88" fmla="*/ 27 w 1425"/>
                      <a:gd name="T89" fmla="*/ 3 h 109"/>
                      <a:gd name="T90" fmla="*/ 26 w 1425"/>
                      <a:gd name="T91" fmla="*/ 4 h 109"/>
                      <a:gd name="T92" fmla="*/ 25 w 1425"/>
                      <a:gd name="T93" fmla="*/ 4 h 109"/>
                      <a:gd name="T94" fmla="*/ 25 w 1425"/>
                      <a:gd name="T95" fmla="*/ 2 h 109"/>
                      <a:gd name="T96" fmla="*/ 24 w 1425"/>
                      <a:gd name="T97" fmla="*/ 2 h 109"/>
                      <a:gd name="T98" fmla="*/ 22 w 1425"/>
                      <a:gd name="T99" fmla="*/ 2 h 109"/>
                      <a:gd name="T100" fmla="*/ 21 w 1425"/>
                      <a:gd name="T101" fmla="*/ 4 h 109"/>
                      <a:gd name="T102" fmla="*/ 20 w 1425"/>
                      <a:gd name="T103" fmla="*/ 4 h 109"/>
                      <a:gd name="T104" fmla="*/ 18 w 1425"/>
                      <a:gd name="T105" fmla="*/ 4 h 109"/>
                      <a:gd name="T106" fmla="*/ 16 w 1425"/>
                      <a:gd name="T107" fmla="*/ 4 h 109"/>
                      <a:gd name="T108" fmla="*/ 15 w 1425"/>
                      <a:gd name="T109" fmla="*/ 3 h 109"/>
                      <a:gd name="T110" fmla="*/ 14 w 1425"/>
                      <a:gd name="T111" fmla="*/ 3 h 109"/>
                      <a:gd name="T112" fmla="*/ 13 w 1425"/>
                      <a:gd name="T113" fmla="*/ 4 h 109"/>
                      <a:gd name="T114" fmla="*/ 11 w 1425"/>
                      <a:gd name="T115" fmla="*/ 4 h 109"/>
                      <a:gd name="T116" fmla="*/ 9 w 1425"/>
                      <a:gd name="T117" fmla="*/ 4 h 109"/>
                      <a:gd name="T118" fmla="*/ 5 w 1425"/>
                      <a:gd name="T119" fmla="*/ 4 h 109"/>
                      <a:gd name="T120" fmla="*/ 3 w 1425"/>
                      <a:gd name="T121" fmla="*/ 4 h 109"/>
                      <a:gd name="T122" fmla="*/ 1 w 1425"/>
                      <a:gd name="T123" fmla="*/ 3 h 109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w 1425"/>
                      <a:gd name="T187" fmla="*/ 0 h 109"/>
                      <a:gd name="T188" fmla="*/ 1425 w 1425"/>
                      <a:gd name="T189" fmla="*/ 109 h 109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T186" t="T187" r="T188" b="T189"/>
                    <a:pathLst>
                      <a:path w="1425" h="109">
                        <a:moveTo>
                          <a:pt x="13" y="6"/>
                        </a:moveTo>
                        <a:lnTo>
                          <a:pt x="14" y="6"/>
                        </a:lnTo>
                        <a:lnTo>
                          <a:pt x="17" y="6"/>
                        </a:lnTo>
                        <a:lnTo>
                          <a:pt x="20" y="6"/>
                        </a:lnTo>
                        <a:lnTo>
                          <a:pt x="24" y="6"/>
                        </a:lnTo>
                        <a:lnTo>
                          <a:pt x="28" y="7"/>
                        </a:lnTo>
                        <a:lnTo>
                          <a:pt x="31" y="7"/>
                        </a:lnTo>
                        <a:lnTo>
                          <a:pt x="34" y="8"/>
                        </a:lnTo>
                        <a:lnTo>
                          <a:pt x="37" y="8"/>
                        </a:lnTo>
                        <a:lnTo>
                          <a:pt x="40" y="8"/>
                        </a:lnTo>
                        <a:lnTo>
                          <a:pt x="44" y="8"/>
                        </a:lnTo>
                        <a:lnTo>
                          <a:pt x="47" y="9"/>
                        </a:lnTo>
                        <a:lnTo>
                          <a:pt x="51" y="9"/>
                        </a:lnTo>
                        <a:lnTo>
                          <a:pt x="55" y="10"/>
                        </a:lnTo>
                        <a:lnTo>
                          <a:pt x="58" y="10"/>
                        </a:lnTo>
                        <a:lnTo>
                          <a:pt x="63" y="10"/>
                        </a:lnTo>
                        <a:lnTo>
                          <a:pt x="68" y="10"/>
                        </a:lnTo>
                        <a:lnTo>
                          <a:pt x="71" y="12"/>
                        </a:lnTo>
                        <a:lnTo>
                          <a:pt x="76" y="12"/>
                        </a:lnTo>
                        <a:lnTo>
                          <a:pt x="81" y="13"/>
                        </a:lnTo>
                        <a:lnTo>
                          <a:pt x="85" y="13"/>
                        </a:lnTo>
                        <a:lnTo>
                          <a:pt x="90" y="13"/>
                        </a:lnTo>
                        <a:lnTo>
                          <a:pt x="95" y="14"/>
                        </a:lnTo>
                        <a:lnTo>
                          <a:pt x="101" y="14"/>
                        </a:lnTo>
                        <a:lnTo>
                          <a:pt x="104" y="15"/>
                        </a:lnTo>
                        <a:lnTo>
                          <a:pt x="112" y="15"/>
                        </a:lnTo>
                        <a:lnTo>
                          <a:pt x="116" y="15"/>
                        </a:lnTo>
                        <a:lnTo>
                          <a:pt x="121" y="16"/>
                        </a:lnTo>
                        <a:lnTo>
                          <a:pt x="126" y="16"/>
                        </a:lnTo>
                        <a:lnTo>
                          <a:pt x="132" y="18"/>
                        </a:lnTo>
                        <a:lnTo>
                          <a:pt x="136" y="18"/>
                        </a:lnTo>
                        <a:lnTo>
                          <a:pt x="142" y="18"/>
                        </a:lnTo>
                        <a:lnTo>
                          <a:pt x="147" y="18"/>
                        </a:lnTo>
                        <a:lnTo>
                          <a:pt x="153" y="19"/>
                        </a:lnTo>
                        <a:lnTo>
                          <a:pt x="159" y="19"/>
                        </a:lnTo>
                        <a:lnTo>
                          <a:pt x="165" y="19"/>
                        </a:lnTo>
                        <a:lnTo>
                          <a:pt x="170" y="20"/>
                        </a:lnTo>
                        <a:lnTo>
                          <a:pt x="176" y="20"/>
                        </a:lnTo>
                        <a:lnTo>
                          <a:pt x="182" y="20"/>
                        </a:lnTo>
                        <a:lnTo>
                          <a:pt x="187" y="21"/>
                        </a:lnTo>
                        <a:lnTo>
                          <a:pt x="193" y="21"/>
                        </a:lnTo>
                        <a:lnTo>
                          <a:pt x="199" y="21"/>
                        </a:lnTo>
                        <a:lnTo>
                          <a:pt x="204" y="21"/>
                        </a:lnTo>
                        <a:lnTo>
                          <a:pt x="210" y="21"/>
                        </a:lnTo>
                        <a:lnTo>
                          <a:pt x="215" y="21"/>
                        </a:lnTo>
                        <a:lnTo>
                          <a:pt x="221" y="22"/>
                        </a:lnTo>
                        <a:lnTo>
                          <a:pt x="225" y="22"/>
                        </a:lnTo>
                        <a:lnTo>
                          <a:pt x="231" y="22"/>
                        </a:lnTo>
                        <a:lnTo>
                          <a:pt x="237" y="22"/>
                        </a:lnTo>
                        <a:lnTo>
                          <a:pt x="243" y="22"/>
                        </a:lnTo>
                        <a:lnTo>
                          <a:pt x="248" y="22"/>
                        </a:lnTo>
                        <a:lnTo>
                          <a:pt x="253" y="22"/>
                        </a:lnTo>
                        <a:lnTo>
                          <a:pt x="259" y="22"/>
                        </a:lnTo>
                        <a:lnTo>
                          <a:pt x="263" y="22"/>
                        </a:lnTo>
                        <a:lnTo>
                          <a:pt x="268" y="22"/>
                        </a:lnTo>
                        <a:lnTo>
                          <a:pt x="274" y="22"/>
                        </a:lnTo>
                        <a:lnTo>
                          <a:pt x="279" y="22"/>
                        </a:lnTo>
                        <a:lnTo>
                          <a:pt x="284" y="22"/>
                        </a:lnTo>
                        <a:lnTo>
                          <a:pt x="288" y="21"/>
                        </a:lnTo>
                        <a:lnTo>
                          <a:pt x="292" y="21"/>
                        </a:lnTo>
                        <a:lnTo>
                          <a:pt x="294" y="21"/>
                        </a:lnTo>
                        <a:lnTo>
                          <a:pt x="297" y="21"/>
                        </a:lnTo>
                        <a:lnTo>
                          <a:pt x="299" y="21"/>
                        </a:lnTo>
                        <a:lnTo>
                          <a:pt x="303" y="21"/>
                        </a:lnTo>
                        <a:lnTo>
                          <a:pt x="305" y="20"/>
                        </a:lnTo>
                        <a:lnTo>
                          <a:pt x="306" y="20"/>
                        </a:lnTo>
                        <a:lnTo>
                          <a:pt x="310" y="20"/>
                        </a:lnTo>
                        <a:lnTo>
                          <a:pt x="313" y="20"/>
                        </a:lnTo>
                        <a:lnTo>
                          <a:pt x="316" y="20"/>
                        </a:lnTo>
                        <a:lnTo>
                          <a:pt x="319" y="20"/>
                        </a:lnTo>
                        <a:lnTo>
                          <a:pt x="322" y="20"/>
                        </a:lnTo>
                        <a:lnTo>
                          <a:pt x="324" y="20"/>
                        </a:lnTo>
                        <a:lnTo>
                          <a:pt x="327" y="19"/>
                        </a:lnTo>
                        <a:lnTo>
                          <a:pt x="330" y="19"/>
                        </a:lnTo>
                        <a:lnTo>
                          <a:pt x="335" y="19"/>
                        </a:lnTo>
                        <a:lnTo>
                          <a:pt x="337" y="19"/>
                        </a:lnTo>
                        <a:lnTo>
                          <a:pt x="339" y="19"/>
                        </a:lnTo>
                        <a:lnTo>
                          <a:pt x="344" y="19"/>
                        </a:lnTo>
                        <a:lnTo>
                          <a:pt x="346" y="19"/>
                        </a:lnTo>
                        <a:lnTo>
                          <a:pt x="351" y="19"/>
                        </a:lnTo>
                        <a:lnTo>
                          <a:pt x="355" y="18"/>
                        </a:lnTo>
                        <a:lnTo>
                          <a:pt x="357" y="18"/>
                        </a:lnTo>
                        <a:lnTo>
                          <a:pt x="361" y="18"/>
                        </a:lnTo>
                        <a:lnTo>
                          <a:pt x="364" y="18"/>
                        </a:lnTo>
                        <a:lnTo>
                          <a:pt x="369" y="18"/>
                        </a:lnTo>
                        <a:lnTo>
                          <a:pt x="373" y="18"/>
                        </a:lnTo>
                        <a:lnTo>
                          <a:pt x="376" y="18"/>
                        </a:lnTo>
                        <a:lnTo>
                          <a:pt x="381" y="18"/>
                        </a:lnTo>
                        <a:lnTo>
                          <a:pt x="384" y="18"/>
                        </a:lnTo>
                        <a:lnTo>
                          <a:pt x="388" y="18"/>
                        </a:lnTo>
                        <a:lnTo>
                          <a:pt x="392" y="18"/>
                        </a:lnTo>
                        <a:lnTo>
                          <a:pt x="396" y="18"/>
                        </a:lnTo>
                        <a:lnTo>
                          <a:pt x="400" y="16"/>
                        </a:lnTo>
                        <a:lnTo>
                          <a:pt x="403" y="16"/>
                        </a:lnTo>
                        <a:lnTo>
                          <a:pt x="408" y="16"/>
                        </a:lnTo>
                        <a:lnTo>
                          <a:pt x="412" y="16"/>
                        </a:lnTo>
                        <a:lnTo>
                          <a:pt x="415" y="16"/>
                        </a:lnTo>
                        <a:lnTo>
                          <a:pt x="420" y="16"/>
                        </a:lnTo>
                        <a:lnTo>
                          <a:pt x="425" y="16"/>
                        </a:lnTo>
                        <a:lnTo>
                          <a:pt x="428" y="16"/>
                        </a:lnTo>
                        <a:lnTo>
                          <a:pt x="433" y="16"/>
                        </a:lnTo>
                        <a:lnTo>
                          <a:pt x="438" y="16"/>
                        </a:lnTo>
                        <a:lnTo>
                          <a:pt x="441" y="16"/>
                        </a:lnTo>
                        <a:lnTo>
                          <a:pt x="446" y="16"/>
                        </a:lnTo>
                        <a:lnTo>
                          <a:pt x="451" y="15"/>
                        </a:lnTo>
                        <a:lnTo>
                          <a:pt x="456" y="15"/>
                        </a:lnTo>
                        <a:lnTo>
                          <a:pt x="459" y="15"/>
                        </a:lnTo>
                        <a:lnTo>
                          <a:pt x="463" y="15"/>
                        </a:lnTo>
                        <a:lnTo>
                          <a:pt x="469" y="15"/>
                        </a:lnTo>
                        <a:lnTo>
                          <a:pt x="472" y="15"/>
                        </a:lnTo>
                        <a:lnTo>
                          <a:pt x="477" y="15"/>
                        </a:lnTo>
                        <a:lnTo>
                          <a:pt x="482" y="15"/>
                        </a:lnTo>
                        <a:lnTo>
                          <a:pt x="486" y="15"/>
                        </a:lnTo>
                        <a:lnTo>
                          <a:pt x="490" y="15"/>
                        </a:lnTo>
                        <a:lnTo>
                          <a:pt x="495" y="15"/>
                        </a:lnTo>
                        <a:lnTo>
                          <a:pt x="500" y="15"/>
                        </a:lnTo>
                        <a:lnTo>
                          <a:pt x="504" y="15"/>
                        </a:lnTo>
                        <a:lnTo>
                          <a:pt x="509" y="15"/>
                        </a:lnTo>
                        <a:lnTo>
                          <a:pt x="514" y="15"/>
                        </a:lnTo>
                        <a:lnTo>
                          <a:pt x="519" y="15"/>
                        </a:lnTo>
                        <a:lnTo>
                          <a:pt x="516" y="16"/>
                        </a:lnTo>
                        <a:lnTo>
                          <a:pt x="513" y="18"/>
                        </a:lnTo>
                        <a:lnTo>
                          <a:pt x="510" y="18"/>
                        </a:lnTo>
                        <a:lnTo>
                          <a:pt x="507" y="20"/>
                        </a:lnTo>
                        <a:lnTo>
                          <a:pt x="504" y="21"/>
                        </a:lnTo>
                        <a:lnTo>
                          <a:pt x="501" y="21"/>
                        </a:lnTo>
                        <a:lnTo>
                          <a:pt x="498" y="24"/>
                        </a:lnTo>
                        <a:lnTo>
                          <a:pt x="497" y="25"/>
                        </a:lnTo>
                        <a:lnTo>
                          <a:pt x="491" y="27"/>
                        </a:lnTo>
                        <a:lnTo>
                          <a:pt x="488" y="29"/>
                        </a:lnTo>
                        <a:lnTo>
                          <a:pt x="483" y="33"/>
                        </a:lnTo>
                        <a:lnTo>
                          <a:pt x="479" y="37"/>
                        </a:lnTo>
                        <a:lnTo>
                          <a:pt x="476" y="40"/>
                        </a:lnTo>
                        <a:lnTo>
                          <a:pt x="473" y="45"/>
                        </a:lnTo>
                        <a:lnTo>
                          <a:pt x="471" y="46"/>
                        </a:lnTo>
                        <a:lnTo>
                          <a:pt x="471" y="48"/>
                        </a:lnTo>
                        <a:lnTo>
                          <a:pt x="470" y="51"/>
                        </a:lnTo>
                        <a:lnTo>
                          <a:pt x="469" y="54"/>
                        </a:lnTo>
                        <a:lnTo>
                          <a:pt x="469" y="56"/>
                        </a:lnTo>
                        <a:lnTo>
                          <a:pt x="469" y="59"/>
                        </a:lnTo>
                        <a:lnTo>
                          <a:pt x="467" y="62"/>
                        </a:lnTo>
                        <a:lnTo>
                          <a:pt x="467" y="65"/>
                        </a:lnTo>
                        <a:lnTo>
                          <a:pt x="467" y="69"/>
                        </a:lnTo>
                        <a:lnTo>
                          <a:pt x="467" y="71"/>
                        </a:lnTo>
                        <a:lnTo>
                          <a:pt x="469" y="75"/>
                        </a:lnTo>
                        <a:lnTo>
                          <a:pt x="469" y="79"/>
                        </a:lnTo>
                        <a:lnTo>
                          <a:pt x="471" y="78"/>
                        </a:lnTo>
                        <a:lnTo>
                          <a:pt x="473" y="78"/>
                        </a:lnTo>
                        <a:lnTo>
                          <a:pt x="476" y="77"/>
                        </a:lnTo>
                        <a:lnTo>
                          <a:pt x="479" y="77"/>
                        </a:lnTo>
                        <a:lnTo>
                          <a:pt x="482" y="76"/>
                        </a:lnTo>
                        <a:lnTo>
                          <a:pt x="484" y="76"/>
                        </a:lnTo>
                        <a:lnTo>
                          <a:pt x="486" y="76"/>
                        </a:lnTo>
                        <a:lnTo>
                          <a:pt x="490" y="75"/>
                        </a:lnTo>
                        <a:lnTo>
                          <a:pt x="495" y="73"/>
                        </a:lnTo>
                        <a:lnTo>
                          <a:pt x="500" y="71"/>
                        </a:lnTo>
                        <a:lnTo>
                          <a:pt x="504" y="71"/>
                        </a:lnTo>
                        <a:lnTo>
                          <a:pt x="510" y="70"/>
                        </a:lnTo>
                        <a:lnTo>
                          <a:pt x="515" y="67"/>
                        </a:lnTo>
                        <a:lnTo>
                          <a:pt x="519" y="66"/>
                        </a:lnTo>
                        <a:lnTo>
                          <a:pt x="524" y="64"/>
                        </a:lnTo>
                        <a:lnTo>
                          <a:pt x="529" y="63"/>
                        </a:lnTo>
                        <a:lnTo>
                          <a:pt x="534" y="60"/>
                        </a:lnTo>
                        <a:lnTo>
                          <a:pt x="539" y="59"/>
                        </a:lnTo>
                        <a:lnTo>
                          <a:pt x="543" y="56"/>
                        </a:lnTo>
                        <a:lnTo>
                          <a:pt x="548" y="54"/>
                        </a:lnTo>
                        <a:lnTo>
                          <a:pt x="552" y="52"/>
                        </a:lnTo>
                        <a:lnTo>
                          <a:pt x="556" y="51"/>
                        </a:lnTo>
                        <a:lnTo>
                          <a:pt x="562" y="48"/>
                        </a:lnTo>
                        <a:lnTo>
                          <a:pt x="567" y="46"/>
                        </a:lnTo>
                        <a:lnTo>
                          <a:pt x="571" y="44"/>
                        </a:lnTo>
                        <a:lnTo>
                          <a:pt x="577" y="41"/>
                        </a:lnTo>
                        <a:lnTo>
                          <a:pt x="581" y="39"/>
                        </a:lnTo>
                        <a:lnTo>
                          <a:pt x="586" y="38"/>
                        </a:lnTo>
                        <a:lnTo>
                          <a:pt x="591" y="35"/>
                        </a:lnTo>
                        <a:lnTo>
                          <a:pt x="596" y="34"/>
                        </a:lnTo>
                        <a:lnTo>
                          <a:pt x="600" y="33"/>
                        </a:lnTo>
                        <a:lnTo>
                          <a:pt x="606" y="31"/>
                        </a:lnTo>
                        <a:lnTo>
                          <a:pt x="611" y="29"/>
                        </a:lnTo>
                        <a:lnTo>
                          <a:pt x="616" y="28"/>
                        </a:lnTo>
                        <a:lnTo>
                          <a:pt x="619" y="27"/>
                        </a:lnTo>
                        <a:lnTo>
                          <a:pt x="622" y="27"/>
                        </a:lnTo>
                        <a:lnTo>
                          <a:pt x="625" y="26"/>
                        </a:lnTo>
                        <a:lnTo>
                          <a:pt x="628" y="26"/>
                        </a:lnTo>
                        <a:lnTo>
                          <a:pt x="625" y="24"/>
                        </a:lnTo>
                        <a:lnTo>
                          <a:pt x="624" y="21"/>
                        </a:lnTo>
                        <a:lnTo>
                          <a:pt x="621" y="18"/>
                        </a:lnTo>
                        <a:lnTo>
                          <a:pt x="618" y="14"/>
                        </a:lnTo>
                        <a:lnTo>
                          <a:pt x="621" y="13"/>
                        </a:lnTo>
                        <a:lnTo>
                          <a:pt x="625" y="13"/>
                        </a:lnTo>
                        <a:lnTo>
                          <a:pt x="628" y="13"/>
                        </a:lnTo>
                        <a:lnTo>
                          <a:pt x="632" y="13"/>
                        </a:lnTo>
                        <a:lnTo>
                          <a:pt x="637" y="13"/>
                        </a:lnTo>
                        <a:lnTo>
                          <a:pt x="641" y="13"/>
                        </a:lnTo>
                        <a:lnTo>
                          <a:pt x="644" y="13"/>
                        </a:lnTo>
                        <a:lnTo>
                          <a:pt x="648" y="13"/>
                        </a:lnTo>
                        <a:lnTo>
                          <a:pt x="651" y="13"/>
                        </a:lnTo>
                        <a:lnTo>
                          <a:pt x="656" y="13"/>
                        </a:lnTo>
                        <a:lnTo>
                          <a:pt x="660" y="13"/>
                        </a:lnTo>
                        <a:lnTo>
                          <a:pt x="663" y="13"/>
                        </a:lnTo>
                        <a:lnTo>
                          <a:pt x="667" y="13"/>
                        </a:lnTo>
                        <a:lnTo>
                          <a:pt x="670" y="13"/>
                        </a:lnTo>
                        <a:lnTo>
                          <a:pt x="674" y="13"/>
                        </a:lnTo>
                        <a:lnTo>
                          <a:pt x="679" y="13"/>
                        </a:lnTo>
                        <a:lnTo>
                          <a:pt x="682" y="13"/>
                        </a:lnTo>
                        <a:lnTo>
                          <a:pt x="686" y="13"/>
                        </a:lnTo>
                        <a:lnTo>
                          <a:pt x="689" y="13"/>
                        </a:lnTo>
                        <a:lnTo>
                          <a:pt x="693" y="13"/>
                        </a:lnTo>
                        <a:lnTo>
                          <a:pt x="696" y="13"/>
                        </a:lnTo>
                        <a:lnTo>
                          <a:pt x="700" y="13"/>
                        </a:lnTo>
                        <a:lnTo>
                          <a:pt x="704" y="13"/>
                        </a:lnTo>
                        <a:lnTo>
                          <a:pt x="707" y="13"/>
                        </a:lnTo>
                        <a:lnTo>
                          <a:pt x="711" y="13"/>
                        </a:lnTo>
                        <a:lnTo>
                          <a:pt x="714" y="13"/>
                        </a:lnTo>
                        <a:lnTo>
                          <a:pt x="718" y="13"/>
                        </a:lnTo>
                        <a:lnTo>
                          <a:pt x="721" y="13"/>
                        </a:lnTo>
                        <a:lnTo>
                          <a:pt x="724" y="13"/>
                        </a:lnTo>
                        <a:lnTo>
                          <a:pt x="729" y="13"/>
                        </a:lnTo>
                        <a:lnTo>
                          <a:pt x="731" y="13"/>
                        </a:lnTo>
                        <a:lnTo>
                          <a:pt x="734" y="14"/>
                        </a:lnTo>
                        <a:lnTo>
                          <a:pt x="738" y="14"/>
                        </a:lnTo>
                        <a:lnTo>
                          <a:pt x="742" y="14"/>
                        </a:lnTo>
                        <a:lnTo>
                          <a:pt x="744" y="14"/>
                        </a:lnTo>
                        <a:lnTo>
                          <a:pt x="746" y="14"/>
                        </a:lnTo>
                        <a:lnTo>
                          <a:pt x="750" y="14"/>
                        </a:lnTo>
                        <a:lnTo>
                          <a:pt x="753" y="14"/>
                        </a:lnTo>
                        <a:lnTo>
                          <a:pt x="756" y="14"/>
                        </a:lnTo>
                        <a:lnTo>
                          <a:pt x="759" y="14"/>
                        </a:lnTo>
                        <a:lnTo>
                          <a:pt x="762" y="14"/>
                        </a:lnTo>
                        <a:lnTo>
                          <a:pt x="764" y="14"/>
                        </a:lnTo>
                        <a:lnTo>
                          <a:pt x="766" y="14"/>
                        </a:lnTo>
                        <a:lnTo>
                          <a:pt x="770" y="15"/>
                        </a:lnTo>
                        <a:lnTo>
                          <a:pt x="772" y="15"/>
                        </a:lnTo>
                        <a:lnTo>
                          <a:pt x="775" y="15"/>
                        </a:lnTo>
                        <a:lnTo>
                          <a:pt x="778" y="15"/>
                        </a:lnTo>
                        <a:lnTo>
                          <a:pt x="781" y="15"/>
                        </a:lnTo>
                        <a:lnTo>
                          <a:pt x="785" y="15"/>
                        </a:lnTo>
                        <a:lnTo>
                          <a:pt x="790" y="15"/>
                        </a:lnTo>
                        <a:lnTo>
                          <a:pt x="795" y="15"/>
                        </a:lnTo>
                        <a:lnTo>
                          <a:pt x="800" y="16"/>
                        </a:lnTo>
                        <a:lnTo>
                          <a:pt x="804" y="16"/>
                        </a:lnTo>
                        <a:lnTo>
                          <a:pt x="808" y="16"/>
                        </a:lnTo>
                        <a:lnTo>
                          <a:pt x="813" y="18"/>
                        </a:lnTo>
                        <a:lnTo>
                          <a:pt x="816" y="18"/>
                        </a:lnTo>
                        <a:lnTo>
                          <a:pt x="815" y="21"/>
                        </a:lnTo>
                        <a:lnTo>
                          <a:pt x="816" y="25"/>
                        </a:lnTo>
                        <a:lnTo>
                          <a:pt x="816" y="28"/>
                        </a:lnTo>
                        <a:lnTo>
                          <a:pt x="818" y="33"/>
                        </a:lnTo>
                        <a:lnTo>
                          <a:pt x="820" y="37"/>
                        </a:lnTo>
                        <a:lnTo>
                          <a:pt x="821" y="41"/>
                        </a:lnTo>
                        <a:lnTo>
                          <a:pt x="823" y="45"/>
                        </a:lnTo>
                        <a:lnTo>
                          <a:pt x="827" y="48"/>
                        </a:lnTo>
                        <a:lnTo>
                          <a:pt x="829" y="52"/>
                        </a:lnTo>
                        <a:lnTo>
                          <a:pt x="833" y="56"/>
                        </a:lnTo>
                        <a:lnTo>
                          <a:pt x="835" y="59"/>
                        </a:lnTo>
                        <a:lnTo>
                          <a:pt x="840" y="64"/>
                        </a:lnTo>
                        <a:lnTo>
                          <a:pt x="842" y="66"/>
                        </a:lnTo>
                        <a:lnTo>
                          <a:pt x="847" y="70"/>
                        </a:lnTo>
                        <a:lnTo>
                          <a:pt x="852" y="73"/>
                        </a:lnTo>
                        <a:lnTo>
                          <a:pt x="855" y="76"/>
                        </a:lnTo>
                        <a:lnTo>
                          <a:pt x="860" y="79"/>
                        </a:lnTo>
                        <a:lnTo>
                          <a:pt x="865" y="82"/>
                        </a:lnTo>
                        <a:lnTo>
                          <a:pt x="870" y="83"/>
                        </a:lnTo>
                        <a:lnTo>
                          <a:pt x="874" y="85"/>
                        </a:lnTo>
                        <a:lnTo>
                          <a:pt x="878" y="86"/>
                        </a:lnTo>
                        <a:lnTo>
                          <a:pt x="884" y="89"/>
                        </a:lnTo>
                        <a:lnTo>
                          <a:pt x="889" y="89"/>
                        </a:lnTo>
                        <a:lnTo>
                          <a:pt x="893" y="91"/>
                        </a:lnTo>
                        <a:lnTo>
                          <a:pt x="898" y="91"/>
                        </a:lnTo>
                        <a:lnTo>
                          <a:pt x="902" y="91"/>
                        </a:lnTo>
                        <a:lnTo>
                          <a:pt x="906" y="91"/>
                        </a:lnTo>
                        <a:lnTo>
                          <a:pt x="911" y="91"/>
                        </a:lnTo>
                        <a:lnTo>
                          <a:pt x="915" y="89"/>
                        </a:lnTo>
                        <a:lnTo>
                          <a:pt x="920" y="89"/>
                        </a:lnTo>
                        <a:lnTo>
                          <a:pt x="923" y="86"/>
                        </a:lnTo>
                        <a:lnTo>
                          <a:pt x="927" y="85"/>
                        </a:lnTo>
                        <a:lnTo>
                          <a:pt x="925" y="83"/>
                        </a:lnTo>
                        <a:lnTo>
                          <a:pt x="924" y="79"/>
                        </a:lnTo>
                        <a:lnTo>
                          <a:pt x="923" y="77"/>
                        </a:lnTo>
                        <a:lnTo>
                          <a:pt x="922" y="75"/>
                        </a:lnTo>
                        <a:lnTo>
                          <a:pt x="920" y="70"/>
                        </a:lnTo>
                        <a:lnTo>
                          <a:pt x="917" y="65"/>
                        </a:lnTo>
                        <a:lnTo>
                          <a:pt x="915" y="62"/>
                        </a:lnTo>
                        <a:lnTo>
                          <a:pt x="911" y="56"/>
                        </a:lnTo>
                        <a:lnTo>
                          <a:pt x="909" y="52"/>
                        </a:lnTo>
                        <a:lnTo>
                          <a:pt x="906" y="48"/>
                        </a:lnTo>
                        <a:lnTo>
                          <a:pt x="902" y="44"/>
                        </a:lnTo>
                        <a:lnTo>
                          <a:pt x="898" y="40"/>
                        </a:lnTo>
                        <a:lnTo>
                          <a:pt x="895" y="37"/>
                        </a:lnTo>
                        <a:lnTo>
                          <a:pt x="891" y="33"/>
                        </a:lnTo>
                        <a:lnTo>
                          <a:pt x="889" y="31"/>
                        </a:lnTo>
                        <a:lnTo>
                          <a:pt x="884" y="27"/>
                        </a:lnTo>
                        <a:lnTo>
                          <a:pt x="879" y="25"/>
                        </a:lnTo>
                        <a:lnTo>
                          <a:pt x="876" y="22"/>
                        </a:lnTo>
                        <a:lnTo>
                          <a:pt x="878" y="22"/>
                        </a:lnTo>
                        <a:lnTo>
                          <a:pt x="880" y="22"/>
                        </a:lnTo>
                        <a:lnTo>
                          <a:pt x="884" y="22"/>
                        </a:lnTo>
                        <a:lnTo>
                          <a:pt x="886" y="22"/>
                        </a:lnTo>
                        <a:lnTo>
                          <a:pt x="890" y="22"/>
                        </a:lnTo>
                        <a:lnTo>
                          <a:pt x="892" y="22"/>
                        </a:lnTo>
                        <a:lnTo>
                          <a:pt x="896" y="22"/>
                        </a:lnTo>
                        <a:lnTo>
                          <a:pt x="898" y="22"/>
                        </a:lnTo>
                        <a:lnTo>
                          <a:pt x="902" y="22"/>
                        </a:lnTo>
                        <a:lnTo>
                          <a:pt x="904" y="22"/>
                        </a:lnTo>
                        <a:lnTo>
                          <a:pt x="908" y="22"/>
                        </a:lnTo>
                        <a:lnTo>
                          <a:pt x="911" y="22"/>
                        </a:lnTo>
                        <a:lnTo>
                          <a:pt x="915" y="22"/>
                        </a:lnTo>
                        <a:lnTo>
                          <a:pt x="918" y="22"/>
                        </a:lnTo>
                        <a:lnTo>
                          <a:pt x="922" y="22"/>
                        </a:lnTo>
                        <a:lnTo>
                          <a:pt x="925" y="22"/>
                        </a:lnTo>
                        <a:lnTo>
                          <a:pt x="928" y="21"/>
                        </a:lnTo>
                        <a:lnTo>
                          <a:pt x="931" y="21"/>
                        </a:lnTo>
                        <a:lnTo>
                          <a:pt x="935" y="21"/>
                        </a:lnTo>
                        <a:lnTo>
                          <a:pt x="940" y="21"/>
                        </a:lnTo>
                        <a:lnTo>
                          <a:pt x="942" y="21"/>
                        </a:lnTo>
                        <a:lnTo>
                          <a:pt x="947" y="21"/>
                        </a:lnTo>
                        <a:lnTo>
                          <a:pt x="949" y="21"/>
                        </a:lnTo>
                        <a:lnTo>
                          <a:pt x="954" y="21"/>
                        </a:lnTo>
                        <a:lnTo>
                          <a:pt x="956" y="21"/>
                        </a:lnTo>
                        <a:lnTo>
                          <a:pt x="961" y="21"/>
                        </a:lnTo>
                        <a:lnTo>
                          <a:pt x="965" y="21"/>
                        </a:lnTo>
                        <a:lnTo>
                          <a:pt x="969" y="21"/>
                        </a:lnTo>
                        <a:lnTo>
                          <a:pt x="972" y="21"/>
                        </a:lnTo>
                        <a:lnTo>
                          <a:pt x="976" y="21"/>
                        </a:lnTo>
                        <a:lnTo>
                          <a:pt x="980" y="21"/>
                        </a:lnTo>
                        <a:lnTo>
                          <a:pt x="985" y="21"/>
                        </a:lnTo>
                        <a:lnTo>
                          <a:pt x="988" y="21"/>
                        </a:lnTo>
                        <a:lnTo>
                          <a:pt x="992" y="21"/>
                        </a:lnTo>
                        <a:lnTo>
                          <a:pt x="995" y="21"/>
                        </a:lnTo>
                        <a:lnTo>
                          <a:pt x="1000" y="21"/>
                        </a:lnTo>
                        <a:lnTo>
                          <a:pt x="1004" y="20"/>
                        </a:lnTo>
                        <a:lnTo>
                          <a:pt x="1007" y="20"/>
                        </a:lnTo>
                        <a:lnTo>
                          <a:pt x="1012" y="20"/>
                        </a:lnTo>
                        <a:lnTo>
                          <a:pt x="1017" y="20"/>
                        </a:lnTo>
                        <a:lnTo>
                          <a:pt x="1020" y="20"/>
                        </a:lnTo>
                        <a:lnTo>
                          <a:pt x="1025" y="20"/>
                        </a:lnTo>
                        <a:lnTo>
                          <a:pt x="1029" y="20"/>
                        </a:lnTo>
                        <a:lnTo>
                          <a:pt x="1033" y="20"/>
                        </a:lnTo>
                        <a:lnTo>
                          <a:pt x="1038" y="20"/>
                        </a:lnTo>
                        <a:lnTo>
                          <a:pt x="1042" y="20"/>
                        </a:lnTo>
                        <a:lnTo>
                          <a:pt x="1047" y="20"/>
                        </a:lnTo>
                        <a:lnTo>
                          <a:pt x="1050" y="20"/>
                        </a:lnTo>
                        <a:lnTo>
                          <a:pt x="1055" y="19"/>
                        </a:lnTo>
                        <a:lnTo>
                          <a:pt x="1060" y="19"/>
                        </a:lnTo>
                        <a:lnTo>
                          <a:pt x="1063" y="19"/>
                        </a:lnTo>
                        <a:lnTo>
                          <a:pt x="1068" y="19"/>
                        </a:lnTo>
                        <a:lnTo>
                          <a:pt x="1073" y="19"/>
                        </a:lnTo>
                        <a:lnTo>
                          <a:pt x="1076" y="19"/>
                        </a:lnTo>
                        <a:lnTo>
                          <a:pt x="1081" y="19"/>
                        </a:lnTo>
                        <a:lnTo>
                          <a:pt x="1084" y="19"/>
                        </a:lnTo>
                        <a:lnTo>
                          <a:pt x="1089" y="18"/>
                        </a:lnTo>
                        <a:lnTo>
                          <a:pt x="1094" y="18"/>
                        </a:lnTo>
                        <a:lnTo>
                          <a:pt x="1099" y="18"/>
                        </a:lnTo>
                        <a:lnTo>
                          <a:pt x="1102" y="18"/>
                        </a:lnTo>
                        <a:lnTo>
                          <a:pt x="1107" y="18"/>
                        </a:lnTo>
                        <a:lnTo>
                          <a:pt x="1112" y="18"/>
                        </a:lnTo>
                        <a:lnTo>
                          <a:pt x="1115" y="18"/>
                        </a:lnTo>
                        <a:lnTo>
                          <a:pt x="1120" y="18"/>
                        </a:lnTo>
                        <a:lnTo>
                          <a:pt x="1118" y="21"/>
                        </a:lnTo>
                        <a:lnTo>
                          <a:pt x="1115" y="24"/>
                        </a:lnTo>
                        <a:lnTo>
                          <a:pt x="1113" y="27"/>
                        </a:lnTo>
                        <a:lnTo>
                          <a:pt x="1112" y="31"/>
                        </a:lnTo>
                        <a:lnTo>
                          <a:pt x="1108" y="34"/>
                        </a:lnTo>
                        <a:lnTo>
                          <a:pt x="1106" y="38"/>
                        </a:lnTo>
                        <a:lnTo>
                          <a:pt x="1103" y="41"/>
                        </a:lnTo>
                        <a:lnTo>
                          <a:pt x="1103" y="44"/>
                        </a:lnTo>
                        <a:lnTo>
                          <a:pt x="1107" y="44"/>
                        </a:lnTo>
                        <a:lnTo>
                          <a:pt x="1113" y="45"/>
                        </a:lnTo>
                        <a:lnTo>
                          <a:pt x="1117" y="46"/>
                        </a:lnTo>
                        <a:lnTo>
                          <a:pt x="1122" y="47"/>
                        </a:lnTo>
                        <a:lnTo>
                          <a:pt x="1127" y="48"/>
                        </a:lnTo>
                        <a:lnTo>
                          <a:pt x="1132" y="50"/>
                        </a:lnTo>
                        <a:lnTo>
                          <a:pt x="1137" y="52"/>
                        </a:lnTo>
                        <a:lnTo>
                          <a:pt x="1141" y="54"/>
                        </a:lnTo>
                        <a:lnTo>
                          <a:pt x="1146" y="56"/>
                        </a:lnTo>
                        <a:lnTo>
                          <a:pt x="1151" y="59"/>
                        </a:lnTo>
                        <a:lnTo>
                          <a:pt x="1156" y="60"/>
                        </a:lnTo>
                        <a:lnTo>
                          <a:pt x="1160" y="64"/>
                        </a:lnTo>
                        <a:lnTo>
                          <a:pt x="1164" y="66"/>
                        </a:lnTo>
                        <a:lnTo>
                          <a:pt x="1170" y="69"/>
                        </a:lnTo>
                        <a:lnTo>
                          <a:pt x="1175" y="71"/>
                        </a:lnTo>
                        <a:lnTo>
                          <a:pt x="1179" y="73"/>
                        </a:lnTo>
                        <a:lnTo>
                          <a:pt x="1184" y="75"/>
                        </a:lnTo>
                        <a:lnTo>
                          <a:pt x="1189" y="76"/>
                        </a:lnTo>
                        <a:lnTo>
                          <a:pt x="1194" y="78"/>
                        </a:lnTo>
                        <a:lnTo>
                          <a:pt x="1198" y="81"/>
                        </a:lnTo>
                        <a:lnTo>
                          <a:pt x="1202" y="82"/>
                        </a:lnTo>
                        <a:lnTo>
                          <a:pt x="1208" y="82"/>
                        </a:lnTo>
                        <a:lnTo>
                          <a:pt x="1213" y="83"/>
                        </a:lnTo>
                        <a:lnTo>
                          <a:pt x="1217" y="83"/>
                        </a:lnTo>
                        <a:lnTo>
                          <a:pt x="1221" y="83"/>
                        </a:lnTo>
                        <a:lnTo>
                          <a:pt x="1227" y="82"/>
                        </a:lnTo>
                        <a:lnTo>
                          <a:pt x="1230" y="81"/>
                        </a:lnTo>
                        <a:lnTo>
                          <a:pt x="1236" y="79"/>
                        </a:lnTo>
                        <a:lnTo>
                          <a:pt x="1241" y="76"/>
                        </a:lnTo>
                        <a:lnTo>
                          <a:pt x="1246" y="73"/>
                        </a:lnTo>
                        <a:lnTo>
                          <a:pt x="1251" y="71"/>
                        </a:lnTo>
                        <a:lnTo>
                          <a:pt x="1257" y="67"/>
                        </a:lnTo>
                        <a:lnTo>
                          <a:pt x="1251" y="64"/>
                        </a:lnTo>
                        <a:lnTo>
                          <a:pt x="1246" y="59"/>
                        </a:lnTo>
                        <a:lnTo>
                          <a:pt x="1241" y="56"/>
                        </a:lnTo>
                        <a:lnTo>
                          <a:pt x="1236" y="52"/>
                        </a:lnTo>
                        <a:lnTo>
                          <a:pt x="1232" y="48"/>
                        </a:lnTo>
                        <a:lnTo>
                          <a:pt x="1227" y="45"/>
                        </a:lnTo>
                        <a:lnTo>
                          <a:pt x="1222" y="41"/>
                        </a:lnTo>
                        <a:lnTo>
                          <a:pt x="1217" y="38"/>
                        </a:lnTo>
                        <a:lnTo>
                          <a:pt x="1213" y="34"/>
                        </a:lnTo>
                        <a:lnTo>
                          <a:pt x="1208" y="31"/>
                        </a:lnTo>
                        <a:lnTo>
                          <a:pt x="1202" y="28"/>
                        </a:lnTo>
                        <a:lnTo>
                          <a:pt x="1197" y="26"/>
                        </a:lnTo>
                        <a:lnTo>
                          <a:pt x="1192" y="22"/>
                        </a:lnTo>
                        <a:lnTo>
                          <a:pt x="1188" y="20"/>
                        </a:lnTo>
                        <a:lnTo>
                          <a:pt x="1182" y="18"/>
                        </a:lnTo>
                        <a:lnTo>
                          <a:pt x="1177" y="15"/>
                        </a:lnTo>
                        <a:lnTo>
                          <a:pt x="1182" y="15"/>
                        </a:lnTo>
                        <a:lnTo>
                          <a:pt x="1187" y="15"/>
                        </a:lnTo>
                        <a:lnTo>
                          <a:pt x="1190" y="14"/>
                        </a:lnTo>
                        <a:lnTo>
                          <a:pt x="1195" y="14"/>
                        </a:lnTo>
                        <a:lnTo>
                          <a:pt x="1200" y="14"/>
                        </a:lnTo>
                        <a:lnTo>
                          <a:pt x="1203" y="14"/>
                        </a:lnTo>
                        <a:lnTo>
                          <a:pt x="1208" y="13"/>
                        </a:lnTo>
                        <a:lnTo>
                          <a:pt x="1213" y="13"/>
                        </a:lnTo>
                        <a:lnTo>
                          <a:pt x="1217" y="13"/>
                        </a:lnTo>
                        <a:lnTo>
                          <a:pt x="1221" y="13"/>
                        </a:lnTo>
                        <a:lnTo>
                          <a:pt x="1226" y="13"/>
                        </a:lnTo>
                        <a:lnTo>
                          <a:pt x="1230" y="13"/>
                        </a:lnTo>
                        <a:lnTo>
                          <a:pt x="1234" y="12"/>
                        </a:lnTo>
                        <a:lnTo>
                          <a:pt x="1239" y="12"/>
                        </a:lnTo>
                        <a:lnTo>
                          <a:pt x="1243" y="12"/>
                        </a:lnTo>
                        <a:lnTo>
                          <a:pt x="1247" y="12"/>
                        </a:lnTo>
                        <a:lnTo>
                          <a:pt x="1251" y="12"/>
                        </a:lnTo>
                        <a:lnTo>
                          <a:pt x="1255" y="10"/>
                        </a:lnTo>
                        <a:lnTo>
                          <a:pt x="1260" y="10"/>
                        </a:lnTo>
                        <a:lnTo>
                          <a:pt x="1264" y="10"/>
                        </a:lnTo>
                        <a:lnTo>
                          <a:pt x="1268" y="10"/>
                        </a:lnTo>
                        <a:lnTo>
                          <a:pt x="1272" y="10"/>
                        </a:lnTo>
                        <a:lnTo>
                          <a:pt x="1275" y="9"/>
                        </a:lnTo>
                        <a:lnTo>
                          <a:pt x="1280" y="9"/>
                        </a:lnTo>
                        <a:lnTo>
                          <a:pt x="1284" y="9"/>
                        </a:lnTo>
                        <a:lnTo>
                          <a:pt x="1289" y="9"/>
                        </a:lnTo>
                        <a:lnTo>
                          <a:pt x="1291" y="8"/>
                        </a:lnTo>
                        <a:lnTo>
                          <a:pt x="1296" y="8"/>
                        </a:lnTo>
                        <a:lnTo>
                          <a:pt x="1300" y="8"/>
                        </a:lnTo>
                        <a:lnTo>
                          <a:pt x="1304" y="8"/>
                        </a:lnTo>
                        <a:lnTo>
                          <a:pt x="1309" y="8"/>
                        </a:lnTo>
                        <a:lnTo>
                          <a:pt x="1312" y="8"/>
                        </a:lnTo>
                        <a:lnTo>
                          <a:pt x="1316" y="8"/>
                        </a:lnTo>
                        <a:lnTo>
                          <a:pt x="1319" y="7"/>
                        </a:lnTo>
                        <a:lnTo>
                          <a:pt x="1323" y="7"/>
                        </a:lnTo>
                        <a:lnTo>
                          <a:pt x="1327" y="7"/>
                        </a:lnTo>
                        <a:lnTo>
                          <a:pt x="1330" y="6"/>
                        </a:lnTo>
                        <a:lnTo>
                          <a:pt x="1334" y="6"/>
                        </a:lnTo>
                        <a:lnTo>
                          <a:pt x="1338" y="6"/>
                        </a:lnTo>
                        <a:lnTo>
                          <a:pt x="1342" y="6"/>
                        </a:lnTo>
                        <a:lnTo>
                          <a:pt x="1346" y="6"/>
                        </a:lnTo>
                        <a:lnTo>
                          <a:pt x="1349" y="5"/>
                        </a:lnTo>
                        <a:lnTo>
                          <a:pt x="1351" y="5"/>
                        </a:lnTo>
                        <a:lnTo>
                          <a:pt x="1356" y="5"/>
                        </a:lnTo>
                        <a:lnTo>
                          <a:pt x="1359" y="5"/>
                        </a:lnTo>
                        <a:lnTo>
                          <a:pt x="1362" y="3"/>
                        </a:lnTo>
                        <a:lnTo>
                          <a:pt x="1366" y="3"/>
                        </a:lnTo>
                        <a:lnTo>
                          <a:pt x="1369" y="3"/>
                        </a:lnTo>
                        <a:lnTo>
                          <a:pt x="1372" y="3"/>
                        </a:lnTo>
                        <a:lnTo>
                          <a:pt x="1375" y="3"/>
                        </a:lnTo>
                        <a:lnTo>
                          <a:pt x="1379" y="3"/>
                        </a:lnTo>
                        <a:lnTo>
                          <a:pt x="1382" y="3"/>
                        </a:lnTo>
                        <a:lnTo>
                          <a:pt x="1385" y="2"/>
                        </a:lnTo>
                        <a:lnTo>
                          <a:pt x="1387" y="2"/>
                        </a:lnTo>
                        <a:lnTo>
                          <a:pt x="1389" y="1"/>
                        </a:lnTo>
                        <a:lnTo>
                          <a:pt x="1393" y="1"/>
                        </a:lnTo>
                        <a:lnTo>
                          <a:pt x="1395" y="1"/>
                        </a:lnTo>
                        <a:lnTo>
                          <a:pt x="1398" y="0"/>
                        </a:lnTo>
                        <a:lnTo>
                          <a:pt x="1401" y="0"/>
                        </a:lnTo>
                        <a:lnTo>
                          <a:pt x="1405" y="0"/>
                        </a:lnTo>
                        <a:lnTo>
                          <a:pt x="1407" y="0"/>
                        </a:lnTo>
                        <a:lnTo>
                          <a:pt x="1410" y="0"/>
                        </a:lnTo>
                        <a:lnTo>
                          <a:pt x="1412" y="0"/>
                        </a:lnTo>
                        <a:lnTo>
                          <a:pt x="1416" y="0"/>
                        </a:lnTo>
                        <a:lnTo>
                          <a:pt x="1425" y="84"/>
                        </a:lnTo>
                        <a:lnTo>
                          <a:pt x="1424" y="84"/>
                        </a:lnTo>
                        <a:lnTo>
                          <a:pt x="1421" y="84"/>
                        </a:lnTo>
                        <a:lnTo>
                          <a:pt x="1420" y="84"/>
                        </a:lnTo>
                        <a:lnTo>
                          <a:pt x="1416" y="84"/>
                        </a:lnTo>
                        <a:lnTo>
                          <a:pt x="1412" y="85"/>
                        </a:lnTo>
                        <a:lnTo>
                          <a:pt x="1407" y="85"/>
                        </a:lnTo>
                        <a:lnTo>
                          <a:pt x="1402" y="86"/>
                        </a:lnTo>
                        <a:lnTo>
                          <a:pt x="1400" y="86"/>
                        </a:lnTo>
                        <a:lnTo>
                          <a:pt x="1397" y="86"/>
                        </a:lnTo>
                        <a:lnTo>
                          <a:pt x="1393" y="86"/>
                        </a:lnTo>
                        <a:lnTo>
                          <a:pt x="1389" y="88"/>
                        </a:lnTo>
                        <a:lnTo>
                          <a:pt x="1387" y="88"/>
                        </a:lnTo>
                        <a:lnTo>
                          <a:pt x="1383" y="89"/>
                        </a:lnTo>
                        <a:lnTo>
                          <a:pt x="1380" y="89"/>
                        </a:lnTo>
                        <a:lnTo>
                          <a:pt x="1376" y="89"/>
                        </a:lnTo>
                        <a:lnTo>
                          <a:pt x="1372" y="89"/>
                        </a:lnTo>
                        <a:lnTo>
                          <a:pt x="1368" y="90"/>
                        </a:lnTo>
                        <a:lnTo>
                          <a:pt x="1363" y="90"/>
                        </a:lnTo>
                        <a:lnTo>
                          <a:pt x="1360" y="91"/>
                        </a:lnTo>
                        <a:lnTo>
                          <a:pt x="1354" y="91"/>
                        </a:lnTo>
                        <a:lnTo>
                          <a:pt x="1350" y="91"/>
                        </a:lnTo>
                        <a:lnTo>
                          <a:pt x="1346" y="92"/>
                        </a:lnTo>
                        <a:lnTo>
                          <a:pt x="1341" y="94"/>
                        </a:lnTo>
                        <a:lnTo>
                          <a:pt x="1335" y="94"/>
                        </a:lnTo>
                        <a:lnTo>
                          <a:pt x="1329" y="94"/>
                        </a:lnTo>
                        <a:lnTo>
                          <a:pt x="1324" y="94"/>
                        </a:lnTo>
                        <a:lnTo>
                          <a:pt x="1319" y="95"/>
                        </a:lnTo>
                        <a:lnTo>
                          <a:pt x="1312" y="96"/>
                        </a:lnTo>
                        <a:lnTo>
                          <a:pt x="1306" y="96"/>
                        </a:lnTo>
                        <a:lnTo>
                          <a:pt x="1302" y="97"/>
                        </a:lnTo>
                        <a:lnTo>
                          <a:pt x="1296" y="97"/>
                        </a:lnTo>
                        <a:lnTo>
                          <a:pt x="1289" y="97"/>
                        </a:lnTo>
                        <a:lnTo>
                          <a:pt x="1283" y="97"/>
                        </a:lnTo>
                        <a:lnTo>
                          <a:pt x="1275" y="98"/>
                        </a:lnTo>
                        <a:lnTo>
                          <a:pt x="1270" y="100"/>
                        </a:lnTo>
                        <a:lnTo>
                          <a:pt x="1262" y="100"/>
                        </a:lnTo>
                        <a:lnTo>
                          <a:pt x="1255" y="100"/>
                        </a:lnTo>
                        <a:lnTo>
                          <a:pt x="1249" y="100"/>
                        </a:lnTo>
                        <a:lnTo>
                          <a:pt x="1242" y="102"/>
                        </a:lnTo>
                        <a:lnTo>
                          <a:pt x="1235" y="102"/>
                        </a:lnTo>
                        <a:lnTo>
                          <a:pt x="1228" y="102"/>
                        </a:lnTo>
                        <a:lnTo>
                          <a:pt x="1220" y="102"/>
                        </a:lnTo>
                        <a:lnTo>
                          <a:pt x="1213" y="102"/>
                        </a:lnTo>
                        <a:lnTo>
                          <a:pt x="1205" y="103"/>
                        </a:lnTo>
                        <a:lnTo>
                          <a:pt x="1197" y="104"/>
                        </a:lnTo>
                        <a:lnTo>
                          <a:pt x="1190" y="104"/>
                        </a:lnTo>
                        <a:lnTo>
                          <a:pt x="1182" y="104"/>
                        </a:lnTo>
                        <a:lnTo>
                          <a:pt x="1173" y="104"/>
                        </a:lnTo>
                        <a:lnTo>
                          <a:pt x="1165" y="104"/>
                        </a:lnTo>
                        <a:lnTo>
                          <a:pt x="1157" y="105"/>
                        </a:lnTo>
                        <a:lnTo>
                          <a:pt x="1149" y="107"/>
                        </a:lnTo>
                        <a:lnTo>
                          <a:pt x="1140" y="107"/>
                        </a:lnTo>
                        <a:lnTo>
                          <a:pt x="1132" y="107"/>
                        </a:lnTo>
                        <a:lnTo>
                          <a:pt x="1122" y="107"/>
                        </a:lnTo>
                        <a:lnTo>
                          <a:pt x="1114" y="107"/>
                        </a:lnTo>
                        <a:lnTo>
                          <a:pt x="1112" y="103"/>
                        </a:lnTo>
                        <a:lnTo>
                          <a:pt x="1108" y="100"/>
                        </a:lnTo>
                        <a:lnTo>
                          <a:pt x="1106" y="95"/>
                        </a:lnTo>
                        <a:lnTo>
                          <a:pt x="1102" y="91"/>
                        </a:lnTo>
                        <a:lnTo>
                          <a:pt x="1099" y="89"/>
                        </a:lnTo>
                        <a:lnTo>
                          <a:pt x="1096" y="85"/>
                        </a:lnTo>
                        <a:lnTo>
                          <a:pt x="1094" y="82"/>
                        </a:lnTo>
                        <a:lnTo>
                          <a:pt x="1090" y="79"/>
                        </a:lnTo>
                        <a:lnTo>
                          <a:pt x="1086" y="76"/>
                        </a:lnTo>
                        <a:lnTo>
                          <a:pt x="1083" y="73"/>
                        </a:lnTo>
                        <a:lnTo>
                          <a:pt x="1080" y="71"/>
                        </a:lnTo>
                        <a:lnTo>
                          <a:pt x="1076" y="70"/>
                        </a:lnTo>
                        <a:lnTo>
                          <a:pt x="1074" y="67"/>
                        </a:lnTo>
                        <a:lnTo>
                          <a:pt x="1070" y="65"/>
                        </a:lnTo>
                        <a:lnTo>
                          <a:pt x="1065" y="64"/>
                        </a:lnTo>
                        <a:lnTo>
                          <a:pt x="1063" y="62"/>
                        </a:lnTo>
                        <a:lnTo>
                          <a:pt x="1060" y="60"/>
                        </a:lnTo>
                        <a:lnTo>
                          <a:pt x="1056" y="58"/>
                        </a:lnTo>
                        <a:lnTo>
                          <a:pt x="1051" y="56"/>
                        </a:lnTo>
                        <a:lnTo>
                          <a:pt x="1048" y="56"/>
                        </a:lnTo>
                        <a:lnTo>
                          <a:pt x="1044" y="53"/>
                        </a:lnTo>
                        <a:lnTo>
                          <a:pt x="1041" y="52"/>
                        </a:lnTo>
                        <a:lnTo>
                          <a:pt x="1037" y="51"/>
                        </a:lnTo>
                        <a:lnTo>
                          <a:pt x="1033" y="50"/>
                        </a:lnTo>
                        <a:lnTo>
                          <a:pt x="1030" y="48"/>
                        </a:lnTo>
                        <a:lnTo>
                          <a:pt x="1026" y="46"/>
                        </a:lnTo>
                        <a:lnTo>
                          <a:pt x="1022" y="45"/>
                        </a:lnTo>
                        <a:lnTo>
                          <a:pt x="1018" y="44"/>
                        </a:lnTo>
                        <a:lnTo>
                          <a:pt x="1014" y="43"/>
                        </a:lnTo>
                        <a:lnTo>
                          <a:pt x="1011" y="41"/>
                        </a:lnTo>
                        <a:lnTo>
                          <a:pt x="1007" y="39"/>
                        </a:lnTo>
                        <a:lnTo>
                          <a:pt x="1004" y="38"/>
                        </a:lnTo>
                        <a:lnTo>
                          <a:pt x="1001" y="38"/>
                        </a:lnTo>
                        <a:lnTo>
                          <a:pt x="1000" y="39"/>
                        </a:lnTo>
                        <a:lnTo>
                          <a:pt x="998" y="40"/>
                        </a:lnTo>
                        <a:lnTo>
                          <a:pt x="994" y="41"/>
                        </a:lnTo>
                        <a:lnTo>
                          <a:pt x="990" y="43"/>
                        </a:lnTo>
                        <a:lnTo>
                          <a:pt x="987" y="45"/>
                        </a:lnTo>
                        <a:lnTo>
                          <a:pt x="982" y="47"/>
                        </a:lnTo>
                        <a:lnTo>
                          <a:pt x="980" y="51"/>
                        </a:lnTo>
                        <a:lnTo>
                          <a:pt x="974" y="53"/>
                        </a:lnTo>
                        <a:lnTo>
                          <a:pt x="971" y="56"/>
                        </a:lnTo>
                        <a:lnTo>
                          <a:pt x="967" y="58"/>
                        </a:lnTo>
                        <a:lnTo>
                          <a:pt x="962" y="60"/>
                        </a:lnTo>
                        <a:lnTo>
                          <a:pt x="959" y="62"/>
                        </a:lnTo>
                        <a:lnTo>
                          <a:pt x="956" y="64"/>
                        </a:lnTo>
                        <a:lnTo>
                          <a:pt x="952" y="65"/>
                        </a:lnTo>
                        <a:lnTo>
                          <a:pt x="950" y="67"/>
                        </a:lnTo>
                        <a:lnTo>
                          <a:pt x="952" y="69"/>
                        </a:lnTo>
                        <a:lnTo>
                          <a:pt x="955" y="71"/>
                        </a:lnTo>
                        <a:lnTo>
                          <a:pt x="959" y="76"/>
                        </a:lnTo>
                        <a:lnTo>
                          <a:pt x="962" y="79"/>
                        </a:lnTo>
                        <a:lnTo>
                          <a:pt x="965" y="82"/>
                        </a:lnTo>
                        <a:lnTo>
                          <a:pt x="969" y="85"/>
                        </a:lnTo>
                        <a:lnTo>
                          <a:pt x="972" y="88"/>
                        </a:lnTo>
                        <a:lnTo>
                          <a:pt x="974" y="91"/>
                        </a:lnTo>
                        <a:lnTo>
                          <a:pt x="976" y="89"/>
                        </a:lnTo>
                        <a:lnTo>
                          <a:pt x="980" y="86"/>
                        </a:lnTo>
                        <a:lnTo>
                          <a:pt x="982" y="85"/>
                        </a:lnTo>
                        <a:lnTo>
                          <a:pt x="985" y="84"/>
                        </a:lnTo>
                        <a:lnTo>
                          <a:pt x="987" y="83"/>
                        </a:lnTo>
                        <a:lnTo>
                          <a:pt x="990" y="83"/>
                        </a:lnTo>
                        <a:lnTo>
                          <a:pt x="992" y="82"/>
                        </a:lnTo>
                        <a:lnTo>
                          <a:pt x="995" y="82"/>
                        </a:lnTo>
                        <a:lnTo>
                          <a:pt x="1000" y="82"/>
                        </a:lnTo>
                        <a:lnTo>
                          <a:pt x="1005" y="83"/>
                        </a:lnTo>
                        <a:lnTo>
                          <a:pt x="1010" y="84"/>
                        </a:lnTo>
                        <a:lnTo>
                          <a:pt x="1014" y="85"/>
                        </a:lnTo>
                        <a:lnTo>
                          <a:pt x="1018" y="86"/>
                        </a:lnTo>
                        <a:lnTo>
                          <a:pt x="1023" y="89"/>
                        </a:lnTo>
                        <a:lnTo>
                          <a:pt x="1026" y="91"/>
                        </a:lnTo>
                        <a:lnTo>
                          <a:pt x="1031" y="96"/>
                        </a:lnTo>
                        <a:lnTo>
                          <a:pt x="1035" y="98"/>
                        </a:lnTo>
                        <a:lnTo>
                          <a:pt x="1038" y="102"/>
                        </a:lnTo>
                        <a:lnTo>
                          <a:pt x="1043" y="104"/>
                        </a:lnTo>
                        <a:lnTo>
                          <a:pt x="1047" y="109"/>
                        </a:lnTo>
                        <a:lnTo>
                          <a:pt x="1042" y="109"/>
                        </a:lnTo>
                        <a:lnTo>
                          <a:pt x="1037" y="109"/>
                        </a:lnTo>
                        <a:lnTo>
                          <a:pt x="1032" y="109"/>
                        </a:lnTo>
                        <a:lnTo>
                          <a:pt x="1028" y="109"/>
                        </a:lnTo>
                        <a:lnTo>
                          <a:pt x="1022" y="109"/>
                        </a:lnTo>
                        <a:lnTo>
                          <a:pt x="1018" y="109"/>
                        </a:lnTo>
                        <a:lnTo>
                          <a:pt x="1012" y="109"/>
                        </a:lnTo>
                        <a:lnTo>
                          <a:pt x="1007" y="109"/>
                        </a:lnTo>
                        <a:lnTo>
                          <a:pt x="1003" y="108"/>
                        </a:lnTo>
                        <a:lnTo>
                          <a:pt x="998" y="108"/>
                        </a:lnTo>
                        <a:lnTo>
                          <a:pt x="992" y="108"/>
                        </a:lnTo>
                        <a:lnTo>
                          <a:pt x="987" y="108"/>
                        </a:lnTo>
                        <a:lnTo>
                          <a:pt x="982" y="108"/>
                        </a:lnTo>
                        <a:lnTo>
                          <a:pt x="978" y="108"/>
                        </a:lnTo>
                        <a:lnTo>
                          <a:pt x="973" y="108"/>
                        </a:lnTo>
                        <a:lnTo>
                          <a:pt x="968" y="108"/>
                        </a:lnTo>
                        <a:lnTo>
                          <a:pt x="965" y="107"/>
                        </a:lnTo>
                        <a:lnTo>
                          <a:pt x="962" y="107"/>
                        </a:lnTo>
                        <a:lnTo>
                          <a:pt x="960" y="107"/>
                        </a:lnTo>
                        <a:lnTo>
                          <a:pt x="958" y="107"/>
                        </a:lnTo>
                        <a:lnTo>
                          <a:pt x="954" y="107"/>
                        </a:lnTo>
                        <a:lnTo>
                          <a:pt x="952" y="107"/>
                        </a:lnTo>
                        <a:lnTo>
                          <a:pt x="949" y="107"/>
                        </a:lnTo>
                        <a:lnTo>
                          <a:pt x="947" y="107"/>
                        </a:lnTo>
                        <a:lnTo>
                          <a:pt x="944" y="107"/>
                        </a:lnTo>
                        <a:lnTo>
                          <a:pt x="942" y="107"/>
                        </a:lnTo>
                        <a:lnTo>
                          <a:pt x="940" y="107"/>
                        </a:lnTo>
                        <a:lnTo>
                          <a:pt x="936" y="107"/>
                        </a:lnTo>
                        <a:lnTo>
                          <a:pt x="931" y="107"/>
                        </a:lnTo>
                        <a:lnTo>
                          <a:pt x="927" y="107"/>
                        </a:lnTo>
                        <a:lnTo>
                          <a:pt x="924" y="107"/>
                        </a:lnTo>
                        <a:lnTo>
                          <a:pt x="921" y="107"/>
                        </a:lnTo>
                        <a:lnTo>
                          <a:pt x="918" y="107"/>
                        </a:lnTo>
                        <a:lnTo>
                          <a:pt x="916" y="107"/>
                        </a:lnTo>
                        <a:lnTo>
                          <a:pt x="914" y="107"/>
                        </a:lnTo>
                        <a:lnTo>
                          <a:pt x="910" y="107"/>
                        </a:lnTo>
                        <a:lnTo>
                          <a:pt x="908" y="107"/>
                        </a:lnTo>
                        <a:lnTo>
                          <a:pt x="905" y="107"/>
                        </a:lnTo>
                        <a:lnTo>
                          <a:pt x="903" y="105"/>
                        </a:lnTo>
                        <a:lnTo>
                          <a:pt x="899" y="105"/>
                        </a:lnTo>
                        <a:lnTo>
                          <a:pt x="897" y="105"/>
                        </a:lnTo>
                        <a:lnTo>
                          <a:pt x="895" y="105"/>
                        </a:lnTo>
                        <a:lnTo>
                          <a:pt x="892" y="105"/>
                        </a:lnTo>
                        <a:lnTo>
                          <a:pt x="889" y="105"/>
                        </a:lnTo>
                        <a:lnTo>
                          <a:pt x="886" y="105"/>
                        </a:lnTo>
                        <a:lnTo>
                          <a:pt x="884" y="105"/>
                        </a:lnTo>
                        <a:lnTo>
                          <a:pt x="880" y="104"/>
                        </a:lnTo>
                        <a:lnTo>
                          <a:pt x="877" y="104"/>
                        </a:lnTo>
                        <a:lnTo>
                          <a:pt x="873" y="104"/>
                        </a:lnTo>
                        <a:lnTo>
                          <a:pt x="870" y="104"/>
                        </a:lnTo>
                        <a:lnTo>
                          <a:pt x="866" y="104"/>
                        </a:lnTo>
                        <a:lnTo>
                          <a:pt x="863" y="104"/>
                        </a:lnTo>
                        <a:lnTo>
                          <a:pt x="858" y="104"/>
                        </a:lnTo>
                        <a:lnTo>
                          <a:pt x="855" y="104"/>
                        </a:lnTo>
                        <a:lnTo>
                          <a:pt x="852" y="104"/>
                        </a:lnTo>
                        <a:lnTo>
                          <a:pt x="848" y="104"/>
                        </a:lnTo>
                        <a:lnTo>
                          <a:pt x="845" y="104"/>
                        </a:lnTo>
                        <a:lnTo>
                          <a:pt x="840" y="104"/>
                        </a:lnTo>
                        <a:lnTo>
                          <a:pt x="838" y="104"/>
                        </a:lnTo>
                        <a:lnTo>
                          <a:pt x="834" y="104"/>
                        </a:lnTo>
                        <a:lnTo>
                          <a:pt x="831" y="104"/>
                        </a:lnTo>
                        <a:lnTo>
                          <a:pt x="827" y="104"/>
                        </a:lnTo>
                        <a:lnTo>
                          <a:pt x="826" y="100"/>
                        </a:lnTo>
                        <a:lnTo>
                          <a:pt x="826" y="96"/>
                        </a:lnTo>
                        <a:lnTo>
                          <a:pt x="825" y="91"/>
                        </a:lnTo>
                        <a:lnTo>
                          <a:pt x="823" y="89"/>
                        </a:lnTo>
                        <a:lnTo>
                          <a:pt x="822" y="84"/>
                        </a:lnTo>
                        <a:lnTo>
                          <a:pt x="822" y="81"/>
                        </a:lnTo>
                        <a:lnTo>
                          <a:pt x="821" y="76"/>
                        </a:lnTo>
                        <a:lnTo>
                          <a:pt x="821" y="73"/>
                        </a:lnTo>
                        <a:lnTo>
                          <a:pt x="818" y="73"/>
                        </a:lnTo>
                        <a:lnTo>
                          <a:pt x="814" y="76"/>
                        </a:lnTo>
                        <a:lnTo>
                          <a:pt x="810" y="76"/>
                        </a:lnTo>
                        <a:lnTo>
                          <a:pt x="807" y="78"/>
                        </a:lnTo>
                        <a:lnTo>
                          <a:pt x="803" y="78"/>
                        </a:lnTo>
                        <a:lnTo>
                          <a:pt x="800" y="78"/>
                        </a:lnTo>
                        <a:lnTo>
                          <a:pt x="797" y="76"/>
                        </a:lnTo>
                        <a:lnTo>
                          <a:pt x="795" y="76"/>
                        </a:lnTo>
                        <a:lnTo>
                          <a:pt x="793" y="75"/>
                        </a:lnTo>
                        <a:lnTo>
                          <a:pt x="790" y="73"/>
                        </a:lnTo>
                        <a:lnTo>
                          <a:pt x="787" y="71"/>
                        </a:lnTo>
                        <a:lnTo>
                          <a:pt x="784" y="70"/>
                        </a:lnTo>
                        <a:lnTo>
                          <a:pt x="780" y="66"/>
                        </a:lnTo>
                        <a:lnTo>
                          <a:pt x="775" y="62"/>
                        </a:lnTo>
                        <a:lnTo>
                          <a:pt x="772" y="59"/>
                        </a:lnTo>
                        <a:lnTo>
                          <a:pt x="770" y="56"/>
                        </a:lnTo>
                        <a:lnTo>
                          <a:pt x="766" y="53"/>
                        </a:lnTo>
                        <a:lnTo>
                          <a:pt x="765" y="51"/>
                        </a:lnTo>
                        <a:lnTo>
                          <a:pt x="761" y="46"/>
                        </a:lnTo>
                        <a:lnTo>
                          <a:pt x="756" y="41"/>
                        </a:lnTo>
                        <a:lnTo>
                          <a:pt x="753" y="39"/>
                        </a:lnTo>
                        <a:lnTo>
                          <a:pt x="751" y="38"/>
                        </a:lnTo>
                        <a:lnTo>
                          <a:pt x="748" y="35"/>
                        </a:lnTo>
                        <a:lnTo>
                          <a:pt x="745" y="34"/>
                        </a:lnTo>
                        <a:lnTo>
                          <a:pt x="742" y="33"/>
                        </a:lnTo>
                        <a:lnTo>
                          <a:pt x="739" y="33"/>
                        </a:lnTo>
                        <a:lnTo>
                          <a:pt x="737" y="32"/>
                        </a:lnTo>
                        <a:lnTo>
                          <a:pt x="733" y="32"/>
                        </a:lnTo>
                        <a:lnTo>
                          <a:pt x="729" y="37"/>
                        </a:lnTo>
                        <a:lnTo>
                          <a:pt x="726" y="41"/>
                        </a:lnTo>
                        <a:lnTo>
                          <a:pt x="724" y="46"/>
                        </a:lnTo>
                        <a:lnTo>
                          <a:pt x="721" y="52"/>
                        </a:lnTo>
                        <a:lnTo>
                          <a:pt x="720" y="56"/>
                        </a:lnTo>
                        <a:lnTo>
                          <a:pt x="720" y="62"/>
                        </a:lnTo>
                        <a:lnTo>
                          <a:pt x="721" y="66"/>
                        </a:lnTo>
                        <a:lnTo>
                          <a:pt x="723" y="71"/>
                        </a:lnTo>
                        <a:lnTo>
                          <a:pt x="724" y="73"/>
                        </a:lnTo>
                        <a:lnTo>
                          <a:pt x="726" y="79"/>
                        </a:lnTo>
                        <a:lnTo>
                          <a:pt x="729" y="83"/>
                        </a:lnTo>
                        <a:lnTo>
                          <a:pt x="732" y="86"/>
                        </a:lnTo>
                        <a:lnTo>
                          <a:pt x="734" y="91"/>
                        </a:lnTo>
                        <a:lnTo>
                          <a:pt x="739" y="94"/>
                        </a:lnTo>
                        <a:lnTo>
                          <a:pt x="744" y="97"/>
                        </a:lnTo>
                        <a:lnTo>
                          <a:pt x="749" y="102"/>
                        </a:lnTo>
                        <a:lnTo>
                          <a:pt x="744" y="102"/>
                        </a:lnTo>
                        <a:lnTo>
                          <a:pt x="742" y="102"/>
                        </a:lnTo>
                        <a:lnTo>
                          <a:pt x="739" y="102"/>
                        </a:lnTo>
                        <a:lnTo>
                          <a:pt x="737" y="102"/>
                        </a:lnTo>
                        <a:lnTo>
                          <a:pt x="733" y="101"/>
                        </a:lnTo>
                        <a:lnTo>
                          <a:pt x="730" y="101"/>
                        </a:lnTo>
                        <a:lnTo>
                          <a:pt x="726" y="101"/>
                        </a:lnTo>
                        <a:lnTo>
                          <a:pt x="724" y="101"/>
                        </a:lnTo>
                        <a:lnTo>
                          <a:pt x="721" y="101"/>
                        </a:lnTo>
                        <a:lnTo>
                          <a:pt x="719" y="101"/>
                        </a:lnTo>
                        <a:lnTo>
                          <a:pt x="715" y="101"/>
                        </a:lnTo>
                        <a:lnTo>
                          <a:pt x="713" y="101"/>
                        </a:lnTo>
                        <a:lnTo>
                          <a:pt x="710" y="101"/>
                        </a:lnTo>
                        <a:lnTo>
                          <a:pt x="707" y="101"/>
                        </a:lnTo>
                        <a:lnTo>
                          <a:pt x="704" y="101"/>
                        </a:lnTo>
                        <a:lnTo>
                          <a:pt x="701" y="101"/>
                        </a:lnTo>
                        <a:lnTo>
                          <a:pt x="699" y="100"/>
                        </a:lnTo>
                        <a:lnTo>
                          <a:pt x="695" y="100"/>
                        </a:lnTo>
                        <a:lnTo>
                          <a:pt x="693" y="100"/>
                        </a:lnTo>
                        <a:lnTo>
                          <a:pt x="689" y="100"/>
                        </a:lnTo>
                        <a:lnTo>
                          <a:pt x="687" y="100"/>
                        </a:lnTo>
                        <a:lnTo>
                          <a:pt x="683" y="100"/>
                        </a:lnTo>
                        <a:lnTo>
                          <a:pt x="681" y="100"/>
                        </a:lnTo>
                        <a:lnTo>
                          <a:pt x="679" y="100"/>
                        </a:lnTo>
                        <a:lnTo>
                          <a:pt x="676" y="100"/>
                        </a:lnTo>
                        <a:lnTo>
                          <a:pt x="673" y="100"/>
                        </a:lnTo>
                        <a:lnTo>
                          <a:pt x="669" y="100"/>
                        </a:lnTo>
                        <a:lnTo>
                          <a:pt x="667" y="100"/>
                        </a:lnTo>
                        <a:lnTo>
                          <a:pt x="664" y="100"/>
                        </a:lnTo>
                        <a:lnTo>
                          <a:pt x="662" y="100"/>
                        </a:lnTo>
                        <a:lnTo>
                          <a:pt x="659" y="100"/>
                        </a:lnTo>
                        <a:lnTo>
                          <a:pt x="656" y="100"/>
                        </a:lnTo>
                        <a:lnTo>
                          <a:pt x="661" y="96"/>
                        </a:lnTo>
                        <a:lnTo>
                          <a:pt x="666" y="91"/>
                        </a:lnTo>
                        <a:lnTo>
                          <a:pt x="670" y="86"/>
                        </a:lnTo>
                        <a:lnTo>
                          <a:pt x="675" y="82"/>
                        </a:lnTo>
                        <a:lnTo>
                          <a:pt x="676" y="79"/>
                        </a:lnTo>
                        <a:lnTo>
                          <a:pt x="679" y="76"/>
                        </a:lnTo>
                        <a:lnTo>
                          <a:pt x="679" y="72"/>
                        </a:lnTo>
                        <a:lnTo>
                          <a:pt x="681" y="70"/>
                        </a:lnTo>
                        <a:lnTo>
                          <a:pt x="682" y="66"/>
                        </a:lnTo>
                        <a:lnTo>
                          <a:pt x="683" y="63"/>
                        </a:lnTo>
                        <a:lnTo>
                          <a:pt x="685" y="59"/>
                        </a:lnTo>
                        <a:lnTo>
                          <a:pt x="686" y="56"/>
                        </a:lnTo>
                        <a:lnTo>
                          <a:pt x="683" y="53"/>
                        </a:lnTo>
                        <a:lnTo>
                          <a:pt x="680" y="52"/>
                        </a:lnTo>
                        <a:lnTo>
                          <a:pt x="677" y="51"/>
                        </a:lnTo>
                        <a:lnTo>
                          <a:pt x="674" y="51"/>
                        </a:lnTo>
                        <a:lnTo>
                          <a:pt x="670" y="50"/>
                        </a:lnTo>
                        <a:lnTo>
                          <a:pt x="668" y="50"/>
                        </a:lnTo>
                        <a:lnTo>
                          <a:pt x="664" y="50"/>
                        </a:lnTo>
                        <a:lnTo>
                          <a:pt x="662" y="50"/>
                        </a:lnTo>
                        <a:lnTo>
                          <a:pt x="659" y="48"/>
                        </a:lnTo>
                        <a:lnTo>
                          <a:pt x="656" y="48"/>
                        </a:lnTo>
                        <a:lnTo>
                          <a:pt x="651" y="50"/>
                        </a:lnTo>
                        <a:lnTo>
                          <a:pt x="649" y="50"/>
                        </a:lnTo>
                        <a:lnTo>
                          <a:pt x="645" y="50"/>
                        </a:lnTo>
                        <a:lnTo>
                          <a:pt x="643" y="51"/>
                        </a:lnTo>
                        <a:lnTo>
                          <a:pt x="640" y="51"/>
                        </a:lnTo>
                        <a:lnTo>
                          <a:pt x="636" y="52"/>
                        </a:lnTo>
                        <a:lnTo>
                          <a:pt x="632" y="52"/>
                        </a:lnTo>
                        <a:lnTo>
                          <a:pt x="630" y="52"/>
                        </a:lnTo>
                        <a:lnTo>
                          <a:pt x="625" y="52"/>
                        </a:lnTo>
                        <a:lnTo>
                          <a:pt x="623" y="53"/>
                        </a:lnTo>
                        <a:lnTo>
                          <a:pt x="619" y="53"/>
                        </a:lnTo>
                        <a:lnTo>
                          <a:pt x="616" y="53"/>
                        </a:lnTo>
                        <a:lnTo>
                          <a:pt x="612" y="53"/>
                        </a:lnTo>
                        <a:lnTo>
                          <a:pt x="610" y="53"/>
                        </a:lnTo>
                        <a:lnTo>
                          <a:pt x="607" y="52"/>
                        </a:lnTo>
                        <a:lnTo>
                          <a:pt x="604" y="52"/>
                        </a:lnTo>
                        <a:lnTo>
                          <a:pt x="600" y="51"/>
                        </a:lnTo>
                        <a:lnTo>
                          <a:pt x="598" y="51"/>
                        </a:lnTo>
                        <a:lnTo>
                          <a:pt x="594" y="48"/>
                        </a:lnTo>
                        <a:lnTo>
                          <a:pt x="592" y="47"/>
                        </a:lnTo>
                        <a:lnTo>
                          <a:pt x="589" y="46"/>
                        </a:lnTo>
                        <a:lnTo>
                          <a:pt x="586" y="44"/>
                        </a:lnTo>
                        <a:lnTo>
                          <a:pt x="585" y="46"/>
                        </a:lnTo>
                        <a:lnTo>
                          <a:pt x="585" y="48"/>
                        </a:lnTo>
                        <a:lnTo>
                          <a:pt x="584" y="51"/>
                        </a:lnTo>
                        <a:lnTo>
                          <a:pt x="583" y="53"/>
                        </a:lnTo>
                        <a:lnTo>
                          <a:pt x="583" y="56"/>
                        </a:lnTo>
                        <a:lnTo>
                          <a:pt x="581" y="60"/>
                        </a:lnTo>
                        <a:lnTo>
                          <a:pt x="580" y="64"/>
                        </a:lnTo>
                        <a:lnTo>
                          <a:pt x="580" y="69"/>
                        </a:lnTo>
                        <a:lnTo>
                          <a:pt x="579" y="72"/>
                        </a:lnTo>
                        <a:lnTo>
                          <a:pt x="579" y="76"/>
                        </a:lnTo>
                        <a:lnTo>
                          <a:pt x="578" y="81"/>
                        </a:lnTo>
                        <a:lnTo>
                          <a:pt x="577" y="85"/>
                        </a:lnTo>
                        <a:lnTo>
                          <a:pt x="577" y="89"/>
                        </a:lnTo>
                        <a:lnTo>
                          <a:pt x="577" y="92"/>
                        </a:lnTo>
                        <a:lnTo>
                          <a:pt x="575" y="97"/>
                        </a:lnTo>
                        <a:lnTo>
                          <a:pt x="575" y="101"/>
                        </a:lnTo>
                        <a:lnTo>
                          <a:pt x="572" y="101"/>
                        </a:lnTo>
                        <a:lnTo>
                          <a:pt x="570" y="101"/>
                        </a:lnTo>
                        <a:lnTo>
                          <a:pt x="567" y="101"/>
                        </a:lnTo>
                        <a:lnTo>
                          <a:pt x="564" y="101"/>
                        </a:lnTo>
                        <a:lnTo>
                          <a:pt x="560" y="101"/>
                        </a:lnTo>
                        <a:lnTo>
                          <a:pt x="556" y="101"/>
                        </a:lnTo>
                        <a:lnTo>
                          <a:pt x="554" y="101"/>
                        </a:lnTo>
                        <a:lnTo>
                          <a:pt x="552" y="101"/>
                        </a:lnTo>
                        <a:lnTo>
                          <a:pt x="549" y="101"/>
                        </a:lnTo>
                        <a:lnTo>
                          <a:pt x="546" y="101"/>
                        </a:lnTo>
                        <a:lnTo>
                          <a:pt x="542" y="101"/>
                        </a:lnTo>
                        <a:lnTo>
                          <a:pt x="540" y="101"/>
                        </a:lnTo>
                        <a:lnTo>
                          <a:pt x="536" y="101"/>
                        </a:lnTo>
                        <a:lnTo>
                          <a:pt x="534" y="101"/>
                        </a:lnTo>
                        <a:lnTo>
                          <a:pt x="532" y="101"/>
                        </a:lnTo>
                        <a:lnTo>
                          <a:pt x="529" y="101"/>
                        </a:lnTo>
                        <a:lnTo>
                          <a:pt x="526" y="101"/>
                        </a:lnTo>
                        <a:lnTo>
                          <a:pt x="523" y="101"/>
                        </a:lnTo>
                        <a:lnTo>
                          <a:pt x="520" y="101"/>
                        </a:lnTo>
                        <a:lnTo>
                          <a:pt x="516" y="101"/>
                        </a:lnTo>
                        <a:lnTo>
                          <a:pt x="514" y="101"/>
                        </a:lnTo>
                        <a:lnTo>
                          <a:pt x="511" y="101"/>
                        </a:lnTo>
                        <a:lnTo>
                          <a:pt x="509" y="101"/>
                        </a:lnTo>
                        <a:lnTo>
                          <a:pt x="507" y="101"/>
                        </a:lnTo>
                        <a:lnTo>
                          <a:pt x="503" y="101"/>
                        </a:lnTo>
                        <a:lnTo>
                          <a:pt x="501" y="101"/>
                        </a:lnTo>
                        <a:lnTo>
                          <a:pt x="497" y="101"/>
                        </a:lnTo>
                        <a:lnTo>
                          <a:pt x="495" y="101"/>
                        </a:lnTo>
                        <a:lnTo>
                          <a:pt x="492" y="101"/>
                        </a:lnTo>
                        <a:lnTo>
                          <a:pt x="490" y="101"/>
                        </a:lnTo>
                        <a:lnTo>
                          <a:pt x="486" y="101"/>
                        </a:lnTo>
                        <a:lnTo>
                          <a:pt x="484" y="102"/>
                        </a:lnTo>
                        <a:lnTo>
                          <a:pt x="482" y="102"/>
                        </a:lnTo>
                        <a:lnTo>
                          <a:pt x="478" y="102"/>
                        </a:lnTo>
                        <a:lnTo>
                          <a:pt x="476" y="102"/>
                        </a:lnTo>
                        <a:lnTo>
                          <a:pt x="473" y="102"/>
                        </a:lnTo>
                        <a:lnTo>
                          <a:pt x="471" y="102"/>
                        </a:lnTo>
                        <a:lnTo>
                          <a:pt x="469" y="102"/>
                        </a:lnTo>
                        <a:lnTo>
                          <a:pt x="466" y="102"/>
                        </a:lnTo>
                        <a:lnTo>
                          <a:pt x="463" y="102"/>
                        </a:lnTo>
                        <a:lnTo>
                          <a:pt x="460" y="102"/>
                        </a:lnTo>
                        <a:lnTo>
                          <a:pt x="457" y="102"/>
                        </a:lnTo>
                        <a:lnTo>
                          <a:pt x="456" y="102"/>
                        </a:lnTo>
                        <a:lnTo>
                          <a:pt x="453" y="102"/>
                        </a:lnTo>
                        <a:lnTo>
                          <a:pt x="447" y="102"/>
                        </a:lnTo>
                        <a:lnTo>
                          <a:pt x="443" y="102"/>
                        </a:lnTo>
                        <a:lnTo>
                          <a:pt x="440" y="102"/>
                        </a:lnTo>
                        <a:lnTo>
                          <a:pt x="437" y="102"/>
                        </a:lnTo>
                        <a:lnTo>
                          <a:pt x="434" y="102"/>
                        </a:lnTo>
                        <a:lnTo>
                          <a:pt x="432" y="102"/>
                        </a:lnTo>
                        <a:lnTo>
                          <a:pt x="427" y="102"/>
                        </a:lnTo>
                        <a:lnTo>
                          <a:pt x="422" y="102"/>
                        </a:lnTo>
                        <a:lnTo>
                          <a:pt x="416" y="102"/>
                        </a:lnTo>
                        <a:lnTo>
                          <a:pt x="413" y="103"/>
                        </a:lnTo>
                        <a:lnTo>
                          <a:pt x="407" y="103"/>
                        </a:lnTo>
                        <a:lnTo>
                          <a:pt x="402" y="104"/>
                        </a:lnTo>
                        <a:lnTo>
                          <a:pt x="405" y="100"/>
                        </a:lnTo>
                        <a:lnTo>
                          <a:pt x="405" y="97"/>
                        </a:lnTo>
                        <a:lnTo>
                          <a:pt x="407" y="94"/>
                        </a:lnTo>
                        <a:lnTo>
                          <a:pt x="408" y="91"/>
                        </a:lnTo>
                        <a:lnTo>
                          <a:pt x="408" y="86"/>
                        </a:lnTo>
                        <a:lnTo>
                          <a:pt x="409" y="84"/>
                        </a:lnTo>
                        <a:lnTo>
                          <a:pt x="408" y="82"/>
                        </a:lnTo>
                        <a:lnTo>
                          <a:pt x="408" y="78"/>
                        </a:lnTo>
                        <a:lnTo>
                          <a:pt x="407" y="76"/>
                        </a:lnTo>
                        <a:lnTo>
                          <a:pt x="405" y="73"/>
                        </a:lnTo>
                        <a:lnTo>
                          <a:pt x="403" y="71"/>
                        </a:lnTo>
                        <a:lnTo>
                          <a:pt x="402" y="69"/>
                        </a:lnTo>
                        <a:lnTo>
                          <a:pt x="399" y="67"/>
                        </a:lnTo>
                        <a:lnTo>
                          <a:pt x="395" y="66"/>
                        </a:lnTo>
                        <a:lnTo>
                          <a:pt x="392" y="66"/>
                        </a:lnTo>
                        <a:lnTo>
                          <a:pt x="387" y="67"/>
                        </a:lnTo>
                        <a:lnTo>
                          <a:pt x="383" y="71"/>
                        </a:lnTo>
                        <a:lnTo>
                          <a:pt x="381" y="73"/>
                        </a:lnTo>
                        <a:lnTo>
                          <a:pt x="378" y="76"/>
                        </a:lnTo>
                        <a:lnTo>
                          <a:pt x="375" y="79"/>
                        </a:lnTo>
                        <a:lnTo>
                          <a:pt x="375" y="83"/>
                        </a:lnTo>
                        <a:lnTo>
                          <a:pt x="375" y="86"/>
                        </a:lnTo>
                        <a:lnTo>
                          <a:pt x="375" y="89"/>
                        </a:lnTo>
                        <a:lnTo>
                          <a:pt x="375" y="94"/>
                        </a:lnTo>
                        <a:lnTo>
                          <a:pt x="375" y="96"/>
                        </a:lnTo>
                        <a:lnTo>
                          <a:pt x="375" y="100"/>
                        </a:lnTo>
                        <a:lnTo>
                          <a:pt x="375" y="102"/>
                        </a:lnTo>
                        <a:lnTo>
                          <a:pt x="376" y="104"/>
                        </a:lnTo>
                        <a:lnTo>
                          <a:pt x="373" y="104"/>
                        </a:lnTo>
                        <a:lnTo>
                          <a:pt x="369" y="104"/>
                        </a:lnTo>
                        <a:lnTo>
                          <a:pt x="365" y="104"/>
                        </a:lnTo>
                        <a:lnTo>
                          <a:pt x="363" y="104"/>
                        </a:lnTo>
                        <a:lnTo>
                          <a:pt x="360" y="104"/>
                        </a:lnTo>
                        <a:lnTo>
                          <a:pt x="357" y="104"/>
                        </a:lnTo>
                        <a:lnTo>
                          <a:pt x="355" y="104"/>
                        </a:lnTo>
                        <a:lnTo>
                          <a:pt x="351" y="104"/>
                        </a:lnTo>
                        <a:lnTo>
                          <a:pt x="348" y="104"/>
                        </a:lnTo>
                        <a:lnTo>
                          <a:pt x="344" y="104"/>
                        </a:lnTo>
                        <a:lnTo>
                          <a:pt x="342" y="104"/>
                        </a:lnTo>
                        <a:lnTo>
                          <a:pt x="339" y="104"/>
                        </a:lnTo>
                        <a:lnTo>
                          <a:pt x="337" y="104"/>
                        </a:lnTo>
                        <a:lnTo>
                          <a:pt x="333" y="104"/>
                        </a:lnTo>
                        <a:lnTo>
                          <a:pt x="330" y="104"/>
                        </a:lnTo>
                        <a:lnTo>
                          <a:pt x="327" y="104"/>
                        </a:lnTo>
                        <a:lnTo>
                          <a:pt x="324" y="104"/>
                        </a:lnTo>
                        <a:lnTo>
                          <a:pt x="322" y="104"/>
                        </a:lnTo>
                        <a:lnTo>
                          <a:pt x="319" y="104"/>
                        </a:lnTo>
                        <a:lnTo>
                          <a:pt x="317" y="104"/>
                        </a:lnTo>
                        <a:lnTo>
                          <a:pt x="313" y="104"/>
                        </a:lnTo>
                        <a:lnTo>
                          <a:pt x="311" y="104"/>
                        </a:lnTo>
                        <a:lnTo>
                          <a:pt x="307" y="104"/>
                        </a:lnTo>
                        <a:lnTo>
                          <a:pt x="305" y="104"/>
                        </a:lnTo>
                        <a:lnTo>
                          <a:pt x="303" y="104"/>
                        </a:lnTo>
                        <a:lnTo>
                          <a:pt x="299" y="104"/>
                        </a:lnTo>
                        <a:lnTo>
                          <a:pt x="297" y="104"/>
                        </a:lnTo>
                        <a:lnTo>
                          <a:pt x="294" y="104"/>
                        </a:lnTo>
                        <a:lnTo>
                          <a:pt x="288" y="104"/>
                        </a:lnTo>
                        <a:lnTo>
                          <a:pt x="284" y="105"/>
                        </a:lnTo>
                        <a:lnTo>
                          <a:pt x="281" y="105"/>
                        </a:lnTo>
                        <a:lnTo>
                          <a:pt x="279" y="105"/>
                        </a:lnTo>
                        <a:lnTo>
                          <a:pt x="276" y="105"/>
                        </a:lnTo>
                        <a:lnTo>
                          <a:pt x="273" y="105"/>
                        </a:lnTo>
                        <a:lnTo>
                          <a:pt x="268" y="105"/>
                        </a:lnTo>
                        <a:lnTo>
                          <a:pt x="263" y="105"/>
                        </a:lnTo>
                        <a:lnTo>
                          <a:pt x="259" y="105"/>
                        </a:lnTo>
                        <a:lnTo>
                          <a:pt x="253" y="105"/>
                        </a:lnTo>
                        <a:lnTo>
                          <a:pt x="249" y="105"/>
                        </a:lnTo>
                        <a:lnTo>
                          <a:pt x="246" y="105"/>
                        </a:lnTo>
                        <a:lnTo>
                          <a:pt x="241" y="105"/>
                        </a:lnTo>
                        <a:lnTo>
                          <a:pt x="235" y="105"/>
                        </a:lnTo>
                        <a:lnTo>
                          <a:pt x="230" y="105"/>
                        </a:lnTo>
                        <a:lnTo>
                          <a:pt x="227" y="105"/>
                        </a:lnTo>
                        <a:lnTo>
                          <a:pt x="223" y="105"/>
                        </a:lnTo>
                        <a:lnTo>
                          <a:pt x="218" y="105"/>
                        </a:lnTo>
                        <a:lnTo>
                          <a:pt x="215" y="105"/>
                        </a:lnTo>
                        <a:lnTo>
                          <a:pt x="210" y="105"/>
                        </a:lnTo>
                        <a:lnTo>
                          <a:pt x="204" y="104"/>
                        </a:lnTo>
                        <a:lnTo>
                          <a:pt x="198" y="104"/>
                        </a:lnTo>
                        <a:lnTo>
                          <a:pt x="192" y="104"/>
                        </a:lnTo>
                        <a:lnTo>
                          <a:pt x="187" y="104"/>
                        </a:lnTo>
                        <a:lnTo>
                          <a:pt x="182" y="104"/>
                        </a:lnTo>
                        <a:lnTo>
                          <a:pt x="176" y="104"/>
                        </a:lnTo>
                        <a:lnTo>
                          <a:pt x="170" y="104"/>
                        </a:lnTo>
                        <a:lnTo>
                          <a:pt x="165" y="104"/>
                        </a:lnTo>
                        <a:lnTo>
                          <a:pt x="159" y="103"/>
                        </a:lnTo>
                        <a:lnTo>
                          <a:pt x="153" y="102"/>
                        </a:lnTo>
                        <a:lnTo>
                          <a:pt x="148" y="102"/>
                        </a:lnTo>
                        <a:lnTo>
                          <a:pt x="144" y="102"/>
                        </a:lnTo>
                        <a:lnTo>
                          <a:pt x="138" y="102"/>
                        </a:lnTo>
                        <a:lnTo>
                          <a:pt x="134" y="102"/>
                        </a:lnTo>
                        <a:lnTo>
                          <a:pt x="128" y="102"/>
                        </a:lnTo>
                        <a:lnTo>
                          <a:pt x="125" y="102"/>
                        </a:lnTo>
                        <a:lnTo>
                          <a:pt x="119" y="102"/>
                        </a:lnTo>
                        <a:lnTo>
                          <a:pt x="114" y="101"/>
                        </a:lnTo>
                        <a:lnTo>
                          <a:pt x="109" y="100"/>
                        </a:lnTo>
                        <a:lnTo>
                          <a:pt x="104" y="100"/>
                        </a:lnTo>
                        <a:lnTo>
                          <a:pt x="100" y="100"/>
                        </a:lnTo>
                        <a:lnTo>
                          <a:pt x="96" y="100"/>
                        </a:lnTo>
                        <a:lnTo>
                          <a:pt x="91" y="100"/>
                        </a:lnTo>
                        <a:lnTo>
                          <a:pt x="88" y="100"/>
                        </a:lnTo>
                        <a:lnTo>
                          <a:pt x="83" y="100"/>
                        </a:lnTo>
                        <a:lnTo>
                          <a:pt x="78" y="98"/>
                        </a:lnTo>
                        <a:lnTo>
                          <a:pt x="75" y="97"/>
                        </a:lnTo>
                        <a:lnTo>
                          <a:pt x="71" y="97"/>
                        </a:lnTo>
                        <a:lnTo>
                          <a:pt x="68" y="97"/>
                        </a:lnTo>
                        <a:lnTo>
                          <a:pt x="64" y="97"/>
                        </a:lnTo>
                        <a:lnTo>
                          <a:pt x="61" y="97"/>
                        </a:lnTo>
                        <a:lnTo>
                          <a:pt x="57" y="97"/>
                        </a:lnTo>
                        <a:lnTo>
                          <a:pt x="53" y="97"/>
                        </a:lnTo>
                        <a:lnTo>
                          <a:pt x="50" y="96"/>
                        </a:lnTo>
                        <a:lnTo>
                          <a:pt x="46" y="96"/>
                        </a:lnTo>
                        <a:lnTo>
                          <a:pt x="44" y="96"/>
                        </a:lnTo>
                        <a:lnTo>
                          <a:pt x="40" y="95"/>
                        </a:lnTo>
                        <a:lnTo>
                          <a:pt x="38" y="94"/>
                        </a:lnTo>
                        <a:lnTo>
                          <a:pt x="34" y="94"/>
                        </a:lnTo>
                        <a:lnTo>
                          <a:pt x="33" y="94"/>
                        </a:lnTo>
                        <a:lnTo>
                          <a:pt x="30" y="94"/>
                        </a:lnTo>
                        <a:lnTo>
                          <a:pt x="26" y="94"/>
                        </a:lnTo>
                        <a:lnTo>
                          <a:pt x="24" y="94"/>
                        </a:lnTo>
                        <a:lnTo>
                          <a:pt x="23" y="94"/>
                        </a:lnTo>
                        <a:lnTo>
                          <a:pt x="18" y="91"/>
                        </a:lnTo>
                        <a:lnTo>
                          <a:pt x="14" y="91"/>
                        </a:lnTo>
                        <a:lnTo>
                          <a:pt x="11" y="91"/>
                        </a:lnTo>
                        <a:lnTo>
                          <a:pt x="7" y="91"/>
                        </a:lnTo>
                        <a:lnTo>
                          <a:pt x="5" y="91"/>
                        </a:lnTo>
                        <a:lnTo>
                          <a:pt x="2" y="91"/>
                        </a:lnTo>
                        <a:lnTo>
                          <a:pt x="0" y="91"/>
                        </a:lnTo>
                        <a:lnTo>
                          <a:pt x="13" y="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47" name="Freeform 105"/>
                  <p:cNvSpPr>
                    <a:spLocks/>
                  </p:cNvSpPr>
                  <p:nvPr/>
                </p:nvSpPr>
                <p:spPr bwMode="auto">
                  <a:xfrm>
                    <a:off x="5420" y="1680"/>
                    <a:ext cx="12" cy="31"/>
                  </a:xfrm>
                  <a:custGeom>
                    <a:avLst/>
                    <a:gdLst>
                      <a:gd name="T0" fmla="*/ 1 w 36"/>
                      <a:gd name="T1" fmla="*/ 4 h 91"/>
                      <a:gd name="T2" fmla="*/ 1 w 36"/>
                      <a:gd name="T3" fmla="*/ 3 h 91"/>
                      <a:gd name="T4" fmla="*/ 1 w 36"/>
                      <a:gd name="T5" fmla="*/ 3 h 91"/>
                      <a:gd name="T6" fmla="*/ 0 w 36"/>
                      <a:gd name="T7" fmla="*/ 3 h 91"/>
                      <a:gd name="T8" fmla="*/ 0 w 36"/>
                      <a:gd name="T9" fmla="*/ 3 h 91"/>
                      <a:gd name="T10" fmla="*/ 0 w 36"/>
                      <a:gd name="T11" fmla="*/ 3 h 91"/>
                      <a:gd name="T12" fmla="*/ 0 w 36"/>
                      <a:gd name="T13" fmla="*/ 3 h 91"/>
                      <a:gd name="T14" fmla="*/ 0 w 36"/>
                      <a:gd name="T15" fmla="*/ 2 h 91"/>
                      <a:gd name="T16" fmla="*/ 0 w 36"/>
                      <a:gd name="T17" fmla="*/ 2 h 91"/>
                      <a:gd name="T18" fmla="*/ 0 w 36"/>
                      <a:gd name="T19" fmla="*/ 2 h 91"/>
                      <a:gd name="T20" fmla="*/ 0 w 36"/>
                      <a:gd name="T21" fmla="*/ 2 h 91"/>
                      <a:gd name="T22" fmla="*/ 1 w 36"/>
                      <a:gd name="T23" fmla="*/ 1 h 91"/>
                      <a:gd name="T24" fmla="*/ 1 w 36"/>
                      <a:gd name="T25" fmla="*/ 1 h 91"/>
                      <a:gd name="T26" fmla="*/ 1 w 36"/>
                      <a:gd name="T27" fmla="*/ 1 h 91"/>
                      <a:gd name="T28" fmla="*/ 1 w 36"/>
                      <a:gd name="T29" fmla="*/ 0 h 91"/>
                      <a:gd name="T30" fmla="*/ 1 w 36"/>
                      <a:gd name="T31" fmla="*/ 0 h 91"/>
                      <a:gd name="T32" fmla="*/ 1 w 36"/>
                      <a:gd name="T33" fmla="*/ 0 h 91"/>
                      <a:gd name="T34" fmla="*/ 1 w 36"/>
                      <a:gd name="T35" fmla="*/ 0 h 91"/>
                      <a:gd name="T36" fmla="*/ 1 w 36"/>
                      <a:gd name="T37" fmla="*/ 1 h 91"/>
                      <a:gd name="T38" fmla="*/ 1 w 36"/>
                      <a:gd name="T39" fmla="*/ 1 h 91"/>
                      <a:gd name="T40" fmla="*/ 1 w 36"/>
                      <a:gd name="T41" fmla="*/ 1 h 91"/>
                      <a:gd name="T42" fmla="*/ 1 w 36"/>
                      <a:gd name="T43" fmla="*/ 1 h 91"/>
                      <a:gd name="T44" fmla="*/ 1 w 36"/>
                      <a:gd name="T45" fmla="*/ 1 h 91"/>
                      <a:gd name="T46" fmla="*/ 1 w 36"/>
                      <a:gd name="T47" fmla="*/ 2 h 91"/>
                      <a:gd name="T48" fmla="*/ 1 w 36"/>
                      <a:gd name="T49" fmla="*/ 2 h 91"/>
                      <a:gd name="T50" fmla="*/ 1 w 36"/>
                      <a:gd name="T51" fmla="*/ 2 h 91"/>
                      <a:gd name="T52" fmla="*/ 1 w 36"/>
                      <a:gd name="T53" fmla="*/ 2 h 91"/>
                      <a:gd name="T54" fmla="*/ 1 w 36"/>
                      <a:gd name="T55" fmla="*/ 3 h 91"/>
                      <a:gd name="T56" fmla="*/ 1 w 36"/>
                      <a:gd name="T57" fmla="*/ 3 h 91"/>
                      <a:gd name="T58" fmla="*/ 1 w 36"/>
                      <a:gd name="T59" fmla="*/ 3 h 91"/>
                      <a:gd name="T60" fmla="*/ 1 w 36"/>
                      <a:gd name="T61" fmla="*/ 3 h 91"/>
                      <a:gd name="T62" fmla="*/ 1 w 36"/>
                      <a:gd name="T63" fmla="*/ 3 h 91"/>
                      <a:gd name="T64" fmla="*/ 1 w 36"/>
                      <a:gd name="T65" fmla="*/ 4 h 91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36"/>
                      <a:gd name="T100" fmla="*/ 0 h 91"/>
                      <a:gd name="T101" fmla="*/ 36 w 36"/>
                      <a:gd name="T102" fmla="*/ 91 h 91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36" h="91">
                        <a:moveTo>
                          <a:pt x="36" y="91"/>
                        </a:moveTo>
                        <a:lnTo>
                          <a:pt x="33" y="91"/>
                        </a:lnTo>
                        <a:lnTo>
                          <a:pt x="29" y="91"/>
                        </a:lnTo>
                        <a:lnTo>
                          <a:pt x="27" y="89"/>
                        </a:lnTo>
                        <a:lnTo>
                          <a:pt x="23" y="89"/>
                        </a:lnTo>
                        <a:lnTo>
                          <a:pt x="17" y="88"/>
                        </a:lnTo>
                        <a:lnTo>
                          <a:pt x="15" y="87"/>
                        </a:lnTo>
                        <a:lnTo>
                          <a:pt x="10" y="85"/>
                        </a:lnTo>
                        <a:lnTo>
                          <a:pt x="8" y="83"/>
                        </a:lnTo>
                        <a:lnTo>
                          <a:pt x="4" y="81"/>
                        </a:lnTo>
                        <a:lnTo>
                          <a:pt x="3" y="80"/>
                        </a:lnTo>
                        <a:lnTo>
                          <a:pt x="0" y="75"/>
                        </a:lnTo>
                        <a:lnTo>
                          <a:pt x="0" y="70"/>
                        </a:lnTo>
                        <a:lnTo>
                          <a:pt x="0" y="67"/>
                        </a:lnTo>
                        <a:lnTo>
                          <a:pt x="0" y="64"/>
                        </a:lnTo>
                        <a:lnTo>
                          <a:pt x="1" y="61"/>
                        </a:lnTo>
                        <a:lnTo>
                          <a:pt x="3" y="58"/>
                        </a:lnTo>
                        <a:lnTo>
                          <a:pt x="3" y="55"/>
                        </a:lnTo>
                        <a:lnTo>
                          <a:pt x="6" y="51"/>
                        </a:lnTo>
                        <a:lnTo>
                          <a:pt x="7" y="48"/>
                        </a:lnTo>
                        <a:lnTo>
                          <a:pt x="9" y="45"/>
                        </a:lnTo>
                        <a:lnTo>
                          <a:pt x="11" y="41"/>
                        </a:lnTo>
                        <a:lnTo>
                          <a:pt x="13" y="37"/>
                        </a:lnTo>
                        <a:lnTo>
                          <a:pt x="15" y="34"/>
                        </a:lnTo>
                        <a:lnTo>
                          <a:pt x="19" y="30"/>
                        </a:lnTo>
                        <a:lnTo>
                          <a:pt x="20" y="26"/>
                        </a:lnTo>
                        <a:lnTo>
                          <a:pt x="23" y="23"/>
                        </a:lnTo>
                        <a:lnTo>
                          <a:pt x="26" y="19"/>
                        </a:lnTo>
                        <a:lnTo>
                          <a:pt x="28" y="15"/>
                        </a:lnTo>
                        <a:lnTo>
                          <a:pt x="30" y="12"/>
                        </a:lnTo>
                        <a:lnTo>
                          <a:pt x="32" y="7"/>
                        </a:lnTo>
                        <a:lnTo>
                          <a:pt x="33" y="4"/>
                        </a:lnTo>
                        <a:lnTo>
                          <a:pt x="35" y="0"/>
                        </a:lnTo>
                        <a:lnTo>
                          <a:pt x="35" y="4"/>
                        </a:lnTo>
                        <a:lnTo>
                          <a:pt x="35" y="6"/>
                        </a:lnTo>
                        <a:lnTo>
                          <a:pt x="35" y="10"/>
                        </a:lnTo>
                        <a:lnTo>
                          <a:pt x="35" y="12"/>
                        </a:lnTo>
                        <a:lnTo>
                          <a:pt x="35" y="15"/>
                        </a:lnTo>
                        <a:lnTo>
                          <a:pt x="35" y="17"/>
                        </a:lnTo>
                        <a:lnTo>
                          <a:pt x="35" y="20"/>
                        </a:lnTo>
                        <a:lnTo>
                          <a:pt x="35" y="23"/>
                        </a:lnTo>
                        <a:lnTo>
                          <a:pt x="35" y="26"/>
                        </a:lnTo>
                        <a:lnTo>
                          <a:pt x="35" y="30"/>
                        </a:lnTo>
                        <a:lnTo>
                          <a:pt x="35" y="32"/>
                        </a:lnTo>
                        <a:lnTo>
                          <a:pt x="35" y="35"/>
                        </a:lnTo>
                        <a:lnTo>
                          <a:pt x="35" y="37"/>
                        </a:lnTo>
                        <a:lnTo>
                          <a:pt x="35" y="41"/>
                        </a:lnTo>
                        <a:lnTo>
                          <a:pt x="35" y="43"/>
                        </a:lnTo>
                        <a:lnTo>
                          <a:pt x="35" y="47"/>
                        </a:lnTo>
                        <a:lnTo>
                          <a:pt x="35" y="49"/>
                        </a:lnTo>
                        <a:lnTo>
                          <a:pt x="35" y="53"/>
                        </a:lnTo>
                        <a:lnTo>
                          <a:pt x="35" y="55"/>
                        </a:lnTo>
                        <a:lnTo>
                          <a:pt x="35" y="57"/>
                        </a:lnTo>
                        <a:lnTo>
                          <a:pt x="35" y="61"/>
                        </a:lnTo>
                        <a:lnTo>
                          <a:pt x="35" y="63"/>
                        </a:lnTo>
                        <a:lnTo>
                          <a:pt x="35" y="67"/>
                        </a:lnTo>
                        <a:lnTo>
                          <a:pt x="35" y="69"/>
                        </a:lnTo>
                        <a:lnTo>
                          <a:pt x="35" y="72"/>
                        </a:lnTo>
                        <a:lnTo>
                          <a:pt x="35" y="75"/>
                        </a:lnTo>
                        <a:lnTo>
                          <a:pt x="35" y="77"/>
                        </a:lnTo>
                        <a:lnTo>
                          <a:pt x="35" y="80"/>
                        </a:lnTo>
                        <a:lnTo>
                          <a:pt x="35" y="82"/>
                        </a:lnTo>
                        <a:lnTo>
                          <a:pt x="35" y="86"/>
                        </a:lnTo>
                        <a:lnTo>
                          <a:pt x="35" y="88"/>
                        </a:lnTo>
                        <a:lnTo>
                          <a:pt x="36" y="9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48" name="Freeform 106"/>
                  <p:cNvSpPr>
                    <a:spLocks/>
                  </p:cNvSpPr>
                  <p:nvPr/>
                </p:nvSpPr>
                <p:spPr bwMode="auto">
                  <a:xfrm>
                    <a:off x="5402" y="1599"/>
                    <a:ext cx="223" cy="177"/>
                  </a:xfrm>
                  <a:custGeom>
                    <a:avLst/>
                    <a:gdLst>
                      <a:gd name="T0" fmla="*/ 4 w 667"/>
                      <a:gd name="T1" fmla="*/ 2 h 531"/>
                      <a:gd name="T2" fmla="*/ 4 w 667"/>
                      <a:gd name="T3" fmla="*/ 3 h 531"/>
                      <a:gd name="T4" fmla="*/ 3 w 667"/>
                      <a:gd name="T5" fmla="*/ 5 h 531"/>
                      <a:gd name="T6" fmla="*/ 3 w 667"/>
                      <a:gd name="T7" fmla="*/ 7 h 531"/>
                      <a:gd name="T8" fmla="*/ 2 w 667"/>
                      <a:gd name="T9" fmla="*/ 7 h 531"/>
                      <a:gd name="T10" fmla="*/ 2 w 667"/>
                      <a:gd name="T11" fmla="*/ 9 h 531"/>
                      <a:gd name="T12" fmla="*/ 1 w 667"/>
                      <a:gd name="T13" fmla="*/ 10 h 531"/>
                      <a:gd name="T14" fmla="*/ 1 w 667"/>
                      <a:gd name="T15" fmla="*/ 12 h 531"/>
                      <a:gd name="T16" fmla="*/ 1 w 667"/>
                      <a:gd name="T17" fmla="*/ 13 h 531"/>
                      <a:gd name="T18" fmla="*/ 3 w 667"/>
                      <a:gd name="T19" fmla="*/ 14 h 531"/>
                      <a:gd name="T20" fmla="*/ 3 w 667"/>
                      <a:gd name="T21" fmla="*/ 14 h 531"/>
                      <a:gd name="T22" fmla="*/ 4 w 667"/>
                      <a:gd name="T23" fmla="*/ 15 h 531"/>
                      <a:gd name="T24" fmla="*/ 1 w 667"/>
                      <a:gd name="T25" fmla="*/ 16 h 531"/>
                      <a:gd name="T26" fmla="*/ 3 w 667"/>
                      <a:gd name="T27" fmla="*/ 17 h 531"/>
                      <a:gd name="T28" fmla="*/ 4 w 667"/>
                      <a:gd name="T29" fmla="*/ 17 h 531"/>
                      <a:gd name="T30" fmla="*/ 6 w 667"/>
                      <a:gd name="T31" fmla="*/ 17 h 531"/>
                      <a:gd name="T32" fmla="*/ 9 w 667"/>
                      <a:gd name="T33" fmla="*/ 17 h 531"/>
                      <a:gd name="T34" fmla="*/ 14 w 667"/>
                      <a:gd name="T35" fmla="*/ 16 h 531"/>
                      <a:gd name="T36" fmla="*/ 18 w 667"/>
                      <a:gd name="T37" fmla="*/ 16 h 531"/>
                      <a:gd name="T38" fmla="*/ 20 w 667"/>
                      <a:gd name="T39" fmla="*/ 16 h 531"/>
                      <a:gd name="T40" fmla="*/ 22 w 667"/>
                      <a:gd name="T41" fmla="*/ 16 h 531"/>
                      <a:gd name="T42" fmla="*/ 22 w 667"/>
                      <a:gd name="T43" fmla="*/ 14 h 531"/>
                      <a:gd name="T44" fmla="*/ 22 w 667"/>
                      <a:gd name="T45" fmla="*/ 13 h 531"/>
                      <a:gd name="T46" fmla="*/ 22 w 667"/>
                      <a:gd name="T47" fmla="*/ 10 h 531"/>
                      <a:gd name="T48" fmla="*/ 22 w 667"/>
                      <a:gd name="T49" fmla="*/ 8 h 531"/>
                      <a:gd name="T50" fmla="*/ 21 w 667"/>
                      <a:gd name="T51" fmla="*/ 6 h 531"/>
                      <a:gd name="T52" fmla="*/ 21 w 667"/>
                      <a:gd name="T53" fmla="*/ 4 h 531"/>
                      <a:gd name="T54" fmla="*/ 21 w 667"/>
                      <a:gd name="T55" fmla="*/ 2 h 531"/>
                      <a:gd name="T56" fmla="*/ 24 w 667"/>
                      <a:gd name="T57" fmla="*/ 1 h 531"/>
                      <a:gd name="T58" fmla="*/ 25 w 667"/>
                      <a:gd name="T59" fmla="*/ 3 h 531"/>
                      <a:gd name="T60" fmla="*/ 25 w 667"/>
                      <a:gd name="T61" fmla="*/ 5 h 531"/>
                      <a:gd name="T62" fmla="*/ 25 w 667"/>
                      <a:gd name="T63" fmla="*/ 7 h 531"/>
                      <a:gd name="T64" fmla="*/ 25 w 667"/>
                      <a:gd name="T65" fmla="*/ 9 h 531"/>
                      <a:gd name="T66" fmla="*/ 25 w 667"/>
                      <a:gd name="T67" fmla="*/ 11 h 531"/>
                      <a:gd name="T68" fmla="*/ 25 w 667"/>
                      <a:gd name="T69" fmla="*/ 13 h 531"/>
                      <a:gd name="T70" fmla="*/ 25 w 667"/>
                      <a:gd name="T71" fmla="*/ 16 h 531"/>
                      <a:gd name="T72" fmla="*/ 25 w 667"/>
                      <a:gd name="T73" fmla="*/ 18 h 531"/>
                      <a:gd name="T74" fmla="*/ 24 w 667"/>
                      <a:gd name="T75" fmla="*/ 19 h 531"/>
                      <a:gd name="T76" fmla="*/ 22 w 667"/>
                      <a:gd name="T77" fmla="*/ 19 h 531"/>
                      <a:gd name="T78" fmla="*/ 20 w 667"/>
                      <a:gd name="T79" fmla="*/ 19 h 531"/>
                      <a:gd name="T80" fmla="*/ 18 w 667"/>
                      <a:gd name="T81" fmla="*/ 20 h 531"/>
                      <a:gd name="T82" fmla="*/ 16 w 667"/>
                      <a:gd name="T83" fmla="*/ 20 h 531"/>
                      <a:gd name="T84" fmla="*/ 11 w 667"/>
                      <a:gd name="T85" fmla="*/ 20 h 531"/>
                      <a:gd name="T86" fmla="*/ 7 w 667"/>
                      <a:gd name="T87" fmla="*/ 19 h 531"/>
                      <a:gd name="T88" fmla="*/ 4 w 667"/>
                      <a:gd name="T89" fmla="*/ 19 h 531"/>
                      <a:gd name="T90" fmla="*/ 3 w 667"/>
                      <a:gd name="T91" fmla="*/ 19 h 531"/>
                      <a:gd name="T92" fmla="*/ 1 w 667"/>
                      <a:gd name="T93" fmla="*/ 18 h 531"/>
                      <a:gd name="T94" fmla="*/ 1 w 667"/>
                      <a:gd name="T95" fmla="*/ 16 h 531"/>
                      <a:gd name="T96" fmla="*/ 0 w 667"/>
                      <a:gd name="T97" fmla="*/ 14 h 531"/>
                      <a:gd name="T98" fmla="*/ 0 w 667"/>
                      <a:gd name="T99" fmla="*/ 12 h 531"/>
                      <a:gd name="T100" fmla="*/ 0 w 667"/>
                      <a:gd name="T101" fmla="*/ 10 h 531"/>
                      <a:gd name="T102" fmla="*/ 1 w 667"/>
                      <a:gd name="T103" fmla="*/ 9 h 531"/>
                      <a:gd name="T104" fmla="*/ 0 w 667"/>
                      <a:gd name="T105" fmla="*/ 9 h 531"/>
                      <a:gd name="T106" fmla="*/ 0 w 667"/>
                      <a:gd name="T107" fmla="*/ 8 h 531"/>
                      <a:gd name="T108" fmla="*/ 0 w 667"/>
                      <a:gd name="T109" fmla="*/ 6 h 531"/>
                      <a:gd name="T110" fmla="*/ 1 w 667"/>
                      <a:gd name="T111" fmla="*/ 6 h 531"/>
                      <a:gd name="T112" fmla="*/ 2 w 667"/>
                      <a:gd name="T113" fmla="*/ 4 h 531"/>
                      <a:gd name="T114" fmla="*/ 1 w 667"/>
                      <a:gd name="T115" fmla="*/ 4 h 531"/>
                      <a:gd name="T116" fmla="*/ 0 w 667"/>
                      <a:gd name="T117" fmla="*/ 5 h 531"/>
                      <a:gd name="T118" fmla="*/ 0 w 667"/>
                      <a:gd name="T119" fmla="*/ 4 h 531"/>
                      <a:gd name="T120" fmla="*/ 1 w 667"/>
                      <a:gd name="T121" fmla="*/ 2 h 531"/>
                      <a:gd name="T122" fmla="*/ 1 w 667"/>
                      <a:gd name="T123" fmla="*/ 1 h 531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w 667"/>
                      <a:gd name="T187" fmla="*/ 0 h 531"/>
                      <a:gd name="T188" fmla="*/ 667 w 667"/>
                      <a:gd name="T189" fmla="*/ 531 h 531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T186" t="T187" r="T188" b="T189"/>
                    <a:pathLst>
                      <a:path w="667" h="531">
                        <a:moveTo>
                          <a:pt x="22" y="4"/>
                        </a:moveTo>
                        <a:lnTo>
                          <a:pt x="105" y="26"/>
                        </a:lnTo>
                        <a:lnTo>
                          <a:pt x="105" y="27"/>
                        </a:lnTo>
                        <a:lnTo>
                          <a:pt x="105" y="29"/>
                        </a:lnTo>
                        <a:lnTo>
                          <a:pt x="104" y="30"/>
                        </a:lnTo>
                        <a:lnTo>
                          <a:pt x="104" y="33"/>
                        </a:lnTo>
                        <a:lnTo>
                          <a:pt x="104" y="35"/>
                        </a:lnTo>
                        <a:lnTo>
                          <a:pt x="104" y="38"/>
                        </a:lnTo>
                        <a:lnTo>
                          <a:pt x="104" y="41"/>
                        </a:lnTo>
                        <a:lnTo>
                          <a:pt x="104" y="45"/>
                        </a:lnTo>
                        <a:lnTo>
                          <a:pt x="102" y="48"/>
                        </a:lnTo>
                        <a:lnTo>
                          <a:pt x="101" y="53"/>
                        </a:lnTo>
                        <a:lnTo>
                          <a:pt x="101" y="54"/>
                        </a:lnTo>
                        <a:lnTo>
                          <a:pt x="101" y="57"/>
                        </a:lnTo>
                        <a:lnTo>
                          <a:pt x="101" y="59"/>
                        </a:lnTo>
                        <a:lnTo>
                          <a:pt x="101" y="62"/>
                        </a:lnTo>
                        <a:lnTo>
                          <a:pt x="101" y="65"/>
                        </a:lnTo>
                        <a:lnTo>
                          <a:pt x="101" y="67"/>
                        </a:lnTo>
                        <a:lnTo>
                          <a:pt x="101" y="71"/>
                        </a:lnTo>
                        <a:lnTo>
                          <a:pt x="101" y="73"/>
                        </a:lnTo>
                        <a:lnTo>
                          <a:pt x="100" y="76"/>
                        </a:lnTo>
                        <a:lnTo>
                          <a:pt x="99" y="79"/>
                        </a:lnTo>
                        <a:lnTo>
                          <a:pt x="99" y="81"/>
                        </a:lnTo>
                        <a:lnTo>
                          <a:pt x="99" y="85"/>
                        </a:lnTo>
                        <a:lnTo>
                          <a:pt x="99" y="87"/>
                        </a:lnTo>
                        <a:lnTo>
                          <a:pt x="99" y="90"/>
                        </a:lnTo>
                        <a:lnTo>
                          <a:pt x="99" y="95"/>
                        </a:lnTo>
                        <a:lnTo>
                          <a:pt x="99" y="97"/>
                        </a:lnTo>
                        <a:lnTo>
                          <a:pt x="98" y="100"/>
                        </a:lnTo>
                        <a:lnTo>
                          <a:pt x="97" y="105"/>
                        </a:lnTo>
                        <a:lnTo>
                          <a:pt x="97" y="108"/>
                        </a:lnTo>
                        <a:lnTo>
                          <a:pt x="97" y="112"/>
                        </a:lnTo>
                        <a:lnTo>
                          <a:pt x="97" y="115"/>
                        </a:lnTo>
                        <a:lnTo>
                          <a:pt x="97" y="119"/>
                        </a:lnTo>
                        <a:lnTo>
                          <a:pt x="97" y="123"/>
                        </a:lnTo>
                        <a:lnTo>
                          <a:pt x="97" y="128"/>
                        </a:lnTo>
                        <a:lnTo>
                          <a:pt x="95" y="131"/>
                        </a:lnTo>
                        <a:lnTo>
                          <a:pt x="94" y="135"/>
                        </a:lnTo>
                        <a:lnTo>
                          <a:pt x="94" y="138"/>
                        </a:lnTo>
                        <a:lnTo>
                          <a:pt x="94" y="143"/>
                        </a:lnTo>
                        <a:lnTo>
                          <a:pt x="94" y="148"/>
                        </a:lnTo>
                        <a:lnTo>
                          <a:pt x="94" y="152"/>
                        </a:lnTo>
                        <a:lnTo>
                          <a:pt x="93" y="156"/>
                        </a:lnTo>
                        <a:lnTo>
                          <a:pt x="93" y="161"/>
                        </a:lnTo>
                        <a:lnTo>
                          <a:pt x="92" y="165"/>
                        </a:lnTo>
                        <a:lnTo>
                          <a:pt x="92" y="169"/>
                        </a:lnTo>
                        <a:lnTo>
                          <a:pt x="91" y="173"/>
                        </a:lnTo>
                        <a:lnTo>
                          <a:pt x="91" y="179"/>
                        </a:lnTo>
                        <a:lnTo>
                          <a:pt x="91" y="182"/>
                        </a:lnTo>
                        <a:lnTo>
                          <a:pt x="91" y="187"/>
                        </a:lnTo>
                        <a:lnTo>
                          <a:pt x="91" y="192"/>
                        </a:lnTo>
                        <a:lnTo>
                          <a:pt x="91" y="198"/>
                        </a:lnTo>
                        <a:lnTo>
                          <a:pt x="89" y="201"/>
                        </a:lnTo>
                        <a:lnTo>
                          <a:pt x="89" y="207"/>
                        </a:lnTo>
                        <a:lnTo>
                          <a:pt x="89" y="211"/>
                        </a:lnTo>
                        <a:lnTo>
                          <a:pt x="89" y="217"/>
                        </a:lnTo>
                        <a:lnTo>
                          <a:pt x="88" y="214"/>
                        </a:lnTo>
                        <a:lnTo>
                          <a:pt x="86" y="211"/>
                        </a:lnTo>
                        <a:lnTo>
                          <a:pt x="83" y="207"/>
                        </a:lnTo>
                        <a:lnTo>
                          <a:pt x="80" y="205"/>
                        </a:lnTo>
                        <a:lnTo>
                          <a:pt x="76" y="201"/>
                        </a:lnTo>
                        <a:lnTo>
                          <a:pt x="70" y="199"/>
                        </a:lnTo>
                        <a:lnTo>
                          <a:pt x="68" y="198"/>
                        </a:lnTo>
                        <a:lnTo>
                          <a:pt x="66" y="197"/>
                        </a:lnTo>
                        <a:lnTo>
                          <a:pt x="63" y="197"/>
                        </a:lnTo>
                        <a:lnTo>
                          <a:pt x="61" y="195"/>
                        </a:lnTo>
                        <a:lnTo>
                          <a:pt x="60" y="197"/>
                        </a:lnTo>
                        <a:lnTo>
                          <a:pt x="59" y="199"/>
                        </a:lnTo>
                        <a:lnTo>
                          <a:pt x="59" y="201"/>
                        </a:lnTo>
                        <a:lnTo>
                          <a:pt x="57" y="206"/>
                        </a:lnTo>
                        <a:lnTo>
                          <a:pt x="56" y="208"/>
                        </a:lnTo>
                        <a:lnTo>
                          <a:pt x="55" y="213"/>
                        </a:lnTo>
                        <a:lnTo>
                          <a:pt x="54" y="218"/>
                        </a:lnTo>
                        <a:lnTo>
                          <a:pt x="54" y="222"/>
                        </a:lnTo>
                        <a:lnTo>
                          <a:pt x="53" y="226"/>
                        </a:lnTo>
                        <a:lnTo>
                          <a:pt x="53" y="231"/>
                        </a:lnTo>
                        <a:lnTo>
                          <a:pt x="53" y="235"/>
                        </a:lnTo>
                        <a:lnTo>
                          <a:pt x="53" y="239"/>
                        </a:lnTo>
                        <a:lnTo>
                          <a:pt x="53" y="243"/>
                        </a:lnTo>
                        <a:lnTo>
                          <a:pt x="53" y="246"/>
                        </a:lnTo>
                        <a:lnTo>
                          <a:pt x="54" y="250"/>
                        </a:lnTo>
                        <a:lnTo>
                          <a:pt x="56" y="254"/>
                        </a:lnTo>
                        <a:lnTo>
                          <a:pt x="51" y="255"/>
                        </a:lnTo>
                        <a:lnTo>
                          <a:pt x="48" y="257"/>
                        </a:lnTo>
                        <a:lnTo>
                          <a:pt x="44" y="257"/>
                        </a:lnTo>
                        <a:lnTo>
                          <a:pt x="41" y="260"/>
                        </a:lnTo>
                        <a:lnTo>
                          <a:pt x="38" y="262"/>
                        </a:lnTo>
                        <a:lnTo>
                          <a:pt x="35" y="263"/>
                        </a:lnTo>
                        <a:lnTo>
                          <a:pt x="32" y="264"/>
                        </a:lnTo>
                        <a:lnTo>
                          <a:pt x="30" y="267"/>
                        </a:lnTo>
                        <a:lnTo>
                          <a:pt x="25" y="271"/>
                        </a:lnTo>
                        <a:lnTo>
                          <a:pt x="22" y="275"/>
                        </a:lnTo>
                        <a:lnTo>
                          <a:pt x="19" y="280"/>
                        </a:lnTo>
                        <a:lnTo>
                          <a:pt x="17" y="284"/>
                        </a:lnTo>
                        <a:lnTo>
                          <a:pt x="15" y="289"/>
                        </a:lnTo>
                        <a:lnTo>
                          <a:pt x="13" y="294"/>
                        </a:lnTo>
                        <a:lnTo>
                          <a:pt x="12" y="299"/>
                        </a:lnTo>
                        <a:lnTo>
                          <a:pt x="12" y="303"/>
                        </a:lnTo>
                        <a:lnTo>
                          <a:pt x="12" y="306"/>
                        </a:lnTo>
                        <a:lnTo>
                          <a:pt x="12" y="308"/>
                        </a:lnTo>
                        <a:lnTo>
                          <a:pt x="12" y="312"/>
                        </a:lnTo>
                        <a:lnTo>
                          <a:pt x="13" y="314"/>
                        </a:lnTo>
                        <a:lnTo>
                          <a:pt x="13" y="317"/>
                        </a:lnTo>
                        <a:lnTo>
                          <a:pt x="15" y="319"/>
                        </a:lnTo>
                        <a:lnTo>
                          <a:pt x="15" y="322"/>
                        </a:lnTo>
                        <a:lnTo>
                          <a:pt x="17" y="325"/>
                        </a:lnTo>
                        <a:lnTo>
                          <a:pt x="18" y="330"/>
                        </a:lnTo>
                        <a:lnTo>
                          <a:pt x="21" y="336"/>
                        </a:lnTo>
                        <a:lnTo>
                          <a:pt x="21" y="338"/>
                        </a:lnTo>
                        <a:lnTo>
                          <a:pt x="23" y="340"/>
                        </a:lnTo>
                        <a:lnTo>
                          <a:pt x="24" y="343"/>
                        </a:lnTo>
                        <a:lnTo>
                          <a:pt x="25" y="345"/>
                        </a:lnTo>
                        <a:lnTo>
                          <a:pt x="28" y="351"/>
                        </a:lnTo>
                        <a:lnTo>
                          <a:pt x="31" y="356"/>
                        </a:lnTo>
                        <a:lnTo>
                          <a:pt x="32" y="358"/>
                        </a:lnTo>
                        <a:lnTo>
                          <a:pt x="35" y="360"/>
                        </a:lnTo>
                        <a:lnTo>
                          <a:pt x="36" y="364"/>
                        </a:lnTo>
                        <a:lnTo>
                          <a:pt x="38" y="368"/>
                        </a:lnTo>
                        <a:lnTo>
                          <a:pt x="42" y="372"/>
                        </a:lnTo>
                        <a:lnTo>
                          <a:pt x="45" y="376"/>
                        </a:lnTo>
                        <a:lnTo>
                          <a:pt x="49" y="381"/>
                        </a:lnTo>
                        <a:lnTo>
                          <a:pt x="53" y="387"/>
                        </a:lnTo>
                        <a:lnTo>
                          <a:pt x="56" y="391"/>
                        </a:lnTo>
                        <a:lnTo>
                          <a:pt x="60" y="396"/>
                        </a:lnTo>
                        <a:lnTo>
                          <a:pt x="63" y="400"/>
                        </a:lnTo>
                        <a:lnTo>
                          <a:pt x="67" y="404"/>
                        </a:lnTo>
                        <a:lnTo>
                          <a:pt x="68" y="401"/>
                        </a:lnTo>
                        <a:lnTo>
                          <a:pt x="70" y="396"/>
                        </a:lnTo>
                        <a:lnTo>
                          <a:pt x="73" y="394"/>
                        </a:lnTo>
                        <a:lnTo>
                          <a:pt x="74" y="391"/>
                        </a:lnTo>
                        <a:lnTo>
                          <a:pt x="76" y="388"/>
                        </a:lnTo>
                        <a:lnTo>
                          <a:pt x="78" y="384"/>
                        </a:lnTo>
                        <a:lnTo>
                          <a:pt x="79" y="381"/>
                        </a:lnTo>
                        <a:lnTo>
                          <a:pt x="81" y="378"/>
                        </a:lnTo>
                        <a:lnTo>
                          <a:pt x="81" y="374"/>
                        </a:lnTo>
                        <a:lnTo>
                          <a:pt x="83" y="371"/>
                        </a:lnTo>
                        <a:lnTo>
                          <a:pt x="86" y="366"/>
                        </a:lnTo>
                        <a:lnTo>
                          <a:pt x="87" y="363"/>
                        </a:lnTo>
                        <a:lnTo>
                          <a:pt x="88" y="358"/>
                        </a:lnTo>
                        <a:lnTo>
                          <a:pt x="91" y="356"/>
                        </a:lnTo>
                        <a:lnTo>
                          <a:pt x="91" y="359"/>
                        </a:lnTo>
                        <a:lnTo>
                          <a:pt x="91" y="363"/>
                        </a:lnTo>
                        <a:lnTo>
                          <a:pt x="91" y="366"/>
                        </a:lnTo>
                        <a:lnTo>
                          <a:pt x="91" y="370"/>
                        </a:lnTo>
                        <a:lnTo>
                          <a:pt x="91" y="374"/>
                        </a:lnTo>
                        <a:lnTo>
                          <a:pt x="91" y="376"/>
                        </a:lnTo>
                        <a:lnTo>
                          <a:pt x="92" y="379"/>
                        </a:lnTo>
                        <a:lnTo>
                          <a:pt x="92" y="383"/>
                        </a:lnTo>
                        <a:lnTo>
                          <a:pt x="92" y="387"/>
                        </a:lnTo>
                        <a:lnTo>
                          <a:pt x="93" y="389"/>
                        </a:lnTo>
                        <a:lnTo>
                          <a:pt x="94" y="391"/>
                        </a:lnTo>
                        <a:lnTo>
                          <a:pt x="94" y="396"/>
                        </a:lnTo>
                        <a:lnTo>
                          <a:pt x="94" y="398"/>
                        </a:lnTo>
                        <a:lnTo>
                          <a:pt x="94" y="401"/>
                        </a:lnTo>
                        <a:lnTo>
                          <a:pt x="94" y="404"/>
                        </a:lnTo>
                        <a:lnTo>
                          <a:pt x="95" y="407"/>
                        </a:lnTo>
                        <a:lnTo>
                          <a:pt x="92" y="408"/>
                        </a:lnTo>
                        <a:lnTo>
                          <a:pt x="88" y="409"/>
                        </a:lnTo>
                        <a:lnTo>
                          <a:pt x="83" y="411"/>
                        </a:lnTo>
                        <a:lnTo>
                          <a:pt x="81" y="414"/>
                        </a:lnTo>
                        <a:lnTo>
                          <a:pt x="76" y="416"/>
                        </a:lnTo>
                        <a:lnTo>
                          <a:pt x="70" y="419"/>
                        </a:lnTo>
                        <a:lnTo>
                          <a:pt x="66" y="421"/>
                        </a:lnTo>
                        <a:lnTo>
                          <a:pt x="62" y="425"/>
                        </a:lnTo>
                        <a:lnTo>
                          <a:pt x="57" y="427"/>
                        </a:lnTo>
                        <a:lnTo>
                          <a:pt x="53" y="429"/>
                        </a:lnTo>
                        <a:lnTo>
                          <a:pt x="48" y="432"/>
                        </a:lnTo>
                        <a:lnTo>
                          <a:pt x="44" y="435"/>
                        </a:lnTo>
                        <a:lnTo>
                          <a:pt x="40" y="438"/>
                        </a:lnTo>
                        <a:lnTo>
                          <a:pt x="37" y="440"/>
                        </a:lnTo>
                        <a:lnTo>
                          <a:pt x="34" y="442"/>
                        </a:lnTo>
                        <a:lnTo>
                          <a:pt x="32" y="445"/>
                        </a:lnTo>
                        <a:lnTo>
                          <a:pt x="36" y="445"/>
                        </a:lnTo>
                        <a:lnTo>
                          <a:pt x="41" y="445"/>
                        </a:lnTo>
                        <a:lnTo>
                          <a:pt x="44" y="445"/>
                        </a:lnTo>
                        <a:lnTo>
                          <a:pt x="48" y="445"/>
                        </a:lnTo>
                        <a:lnTo>
                          <a:pt x="53" y="445"/>
                        </a:lnTo>
                        <a:lnTo>
                          <a:pt x="56" y="445"/>
                        </a:lnTo>
                        <a:lnTo>
                          <a:pt x="61" y="445"/>
                        </a:lnTo>
                        <a:lnTo>
                          <a:pt x="66" y="445"/>
                        </a:lnTo>
                        <a:lnTo>
                          <a:pt x="66" y="447"/>
                        </a:lnTo>
                        <a:lnTo>
                          <a:pt x="68" y="449"/>
                        </a:lnTo>
                        <a:lnTo>
                          <a:pt x="69" y="452"/>
                        </a:lnTo>
                        <a:lnTo>
                          <a:pt x="70" y="454"/>
                        </a:lnTo>
                        <a:lnTo>
                          <a:pt x="74" y="457"/>
                        </a:lnTo>
                        <a:lnTo>
                          <a:pt x="78" y="460"/>
                        </a:lnTo>
                        <a:lnTo>
                          <a:pt x="81" y="461"/>
                        </a:lnTo>
                        <a:lnTo>
                          <a:pt x="85" y="463"/>
                        </a:lnTo>
                        <a:lnTo>
                          <a:pt x="88" y="463"/>
                        </a:lnTo>
                        <a:lnTo>
                          <a:pt x="92" y="463"/>
                        </a:lnTo>
                        <a:lnTo>
                          <a:pt x="94" y="461"/>
                        </a:lnTo>
                        <a:lnTo>
                          <a:pt x="99" y="459"/>
                        </a:lnTo>
                        <a:lnTo>
                          <a:pt x="101" y="458"/>
                        </a:lnTo>
                        <a:lnTo>
                          <a:pt x="104" y="455"/>
                        </a:lnTo>
                        <a:lnTo>
                          <a:pt x="107" y="452"/>
                        </a:lnTo>
                        <a:lnTo>
                          <a:pt x="110" y="449"/>
                        </a:lnTo>
                        <a:lnTo>
                          <a:pt x="112" y="446"/>
                        </a:lnTo>
                        <a:lnTo>
                          <a:pt x="114" y="442"/>
                        </a:lnTo>
                        <a:lnTo>
                          <a:pt x="117" y="442"/>
                        </a:lnTo>
                        <a:lnTo>
                          <a:pt x="121" y="444"/>
                        </a:lnTo>
                        <a:lnTo>
                          <a:pt x="125" y="445"/>
                        </a:lnTo>
                        <a:lnTo>
                          <a:pt x="130" y="446"/>
                        </a:lnTo>
                        <a:lnTo>
                          <a:pt x="133" y="446"/>
                        </a:lnTo>
                        <a:lnTo>
                          <a:pt x="138" y="446"/>
                        </a:lnTo>
                        <a:lnTo>
                          <a:pt x="142" y="446"/>
                        </a:lnTo>
                        <a:lnTo>
                          <a:pt x="146" y="447"/>
                        </a:lnTo>
                        <a:lnTo>
                          <a:pt x="149" y="446"/>
                        </a:lnTo>
                        <a:lnTo>
                          <a:pt x="152" y="446"/>
                        </a:lnTo>
                        <a:lnTo>
                          <a:pt x="156" y="446"/>
                        </a:lnTo>
                        <a:lnTo>
                          <a:pt x="158" y="446"/>
                        </a:lnTo>
                        <a:lnTo>
                          <a:pt x="162" y="446"/>
                        </a:lnTo>
                        <a:lnTo>
                          <a:pt x="164" y="446"/>
                        </a:lnTo>
                        <a:lnTo>
                          <a:pt x="175" y="446"/>
                        </a:lnTo>
                        <a:lnTo>
                          <a:pt x="184" y="447"/>
                        </a:lnTo>
                        <a:lnTo>
                          <a:pt x="195" y="447"/>
                        </a:lnTo>
                        <a:lnTo>
                          <a:pt x="204" y="447"/>
                        </a:lnTo>
                        <a:lnTo>
                          <a:pt x="215" y="447"/>
                        </a:lnTo>
                        <a:lnTo>
                          <a:pt x="225" y="447"/>
                        </a:lnTo>
                        <a:lnTo>
                          <a:pt x="235" y="447"/>
                        </a:lnTo>
                        <a:lnTo>
                          <a:pt x="246" y="447"/>
                        </a:lnTo>
                        <a:lnTo>
                          <a:pt x="255" y="447"/>
                        </a:lnTo>
                        <a:lnTo>
                          <a:pt x="265" y="447"/>
                        </a:lnTo>
                        <a:lnTo>
                          <a:pt x="274" y="447"/>
                        </a:lnTo>
                        <a:lnTo>
                          <a:pt x="285" y="447"/>
                        </a:lnTo>
                        <a:lnTo>
                          <a:pt x="293" y="447"/>
                        </a:lnTo>
                        <a:lnTo>
                          <a:pt x="304" y="447"/>
                        </a:lnTo>
                        <a:lnTo>
                          <a:pt x="314" y="447"/>
                        </a:lnTo>
                        <a:lnTo>
                          <a:pt x="323" y="447"/>
                        </a:lnTo>
                        <a:lnTo>
                          <a:pt x="331" y="447"/>
                        </a:lnTo>
                        <a:lnTo>
                          <a:pt x="341" y="446"/>
                        </a:lnTo>
                        <a:lnTo>
                          <a:pt x="349" y="446"/>
                        </a:lnTo>
                        <a:lnTo>
                          <a:pt x="359" y="446"/>
                        </a:lnTo>
                        <a:lnTo>
                          <a:pt x="367" y="445"/>
                        </a:lnTo>
                        <a:lnTo>
                          <a:pt x="377" y="445"/>
                        </a:lnTo>
                        <a:lnTo>
                          <a:pt x="385" y="445"/>
                        </a:lnTo>
                        <a:lnTo>
                          <a:pt x="393" y="445"/>
                        </a:lnTo>
                        <a:lnTo>
                          <a:pt x="401" y="445"/>
                        </a:lnTo>
                        <a:lnTo>
                          <a:pt x="410" y="444"/>
                        </a:lnTo>
                        <a:lnTo>
                          <a:pt x="417" y="444"/>
                        </a:lnTo>
                        <a:lnTo>
                          <a:pt x="425" y="444"/>
                        </a:lnTo>
                        <a:lnTo>
                          <a:pt x="432" y="442"/>
                        </a:lnTo>
                        <a:lnTo>
                          <a:pt x="441" y="442"/>
                        </a:lnTo>
                        <a:lnTo>
                          <a:pt x="448" y="442"/>
                        </a:lnTo>
                        <a:lnTo>
                          <a:pt x="455" y="442"/>
                        </a:lnTo>
                        <a:lnTo>
                          <a:pt x="462" y="441"/>
                        </a:lnTo>
                        <a:lnTo>
                          <a:pt x="468" y="441"/>
                        </a:lnTo>
                        <a:lnTo>
                          <a:pt x="475" y="440"/>
                        </a:lnTo>
                        <a:lnTo>
                          <a:pt x="482" y="440"/>
                        </a:lnTo>
                        <a:lnTo>
                          <a:pt x="488" y="439"/>
                        </a:lnTo>
                        <a:lnTo>
                          <a:pt x="494" y="439"/>
                        </a:lnTo>
                        <a:lnTo>
                          <a:pt x="500" y="439"/>
                        </a:lnTo>
                        <a:lnTo>
                          <a:pt x="506" y="439"/>
                        </a:lnTo>
                        <a:lnTo>
                          <a:pt x="512" y="438"/>
                        </a:lnTo>
                        <a:lnTo>
                          <a:pt x="517" y="438"/>
                        </a:lnTo>
                        <a:lnTo>
                          <a:pt x="521" y="436"/>
                        </a:lnTo>
                        <a:lnTo>
                          <a:pt x="526" y="436"/>
                        </a:lnTo>
                        <a:lnTo>
                          <a:pt x="532" y="436"/>
                        </a:lnTo>
                        <a:lnTo>
                          <a:pt x="537" y="436"/>
                        </a:lnTo>
                        <a:lnTo>
                          <a:pt x="540" y="435"/>
                        </a:lnTo>
                        <a:lnTo>
                          <a:pt x="545" y="435"/>
                        </a:lnTo>
                        <a:lnTo>
                          <a:pt x="549" y="435"/>
                        </a:lnTo>
                        <a:lnTo>
                          <a:pt x="552" y="434"/>
                        </a:lnTo>
                        <a:lnTo>
                          <a:pt x="556" y="434"/>
                        </a:lnTo>
                        <a:lnTo>
                          <a:pt x="559" y="434"/>
                        </a:lnTo>
                        <a:lnTo>
                          <a:pt x="562" y="434"/>
                        </a:lnTo>
                        <a:lnTo>
                          <a:pt x="564" y="433"/>
                        </a:lnTo>
                        <a:lnTo>
                          <a:pt x="566" y="433"/>
                        </a:lnTo>
                        <a:lnTo>
                          <a:pt x="570" y="433"/>
                        </a:lnTo>
                        <a:lnTo>
                          <a:pt x="572" y="433"/>
                        </a:lnTo>
                        <a:lnTo>
                          <a:pt x="576" y="433"/>
                        </a:lnTo>
                        <a:lnTo>
                          <a:pt x="577" y="433"/>
                        </a:lnTo>
                        <a:lnTo>
                          <a:pt x="578" y="433"/>
                        </a:lnTo>
                        <a:lnTo>
                          <a:pt x="578" y="432"/>
                        </a:lnTo>
                        <a:lnTo>
                          <a:pt x="578" y="428"/>
                        </a:lnTo>
                        <a:lnTo>
                          <a:pt x="578" y="425"/>
                        </a:lnTo>
                        <a:lnTo>
                          <a:pt x="578" y="422"/>
                        </a:lnTo>
                        <a:lnTo>
                          <a:pt x="578" y="419"/>
                        </a:lnTo>
                        <a:lnTo>
                          <a:pt x="578" y="415"/>
                        </a:lnTo>
                        <a:lnTo>
                          <a:pt x="578" y="410"/>
                        </a:lnTo>
                        <a:lnTo>
                          <a:pt x="578" y="406"/>
                        </a:lnTo>
                        <a:lnTo>
                          <a:pt x="578" y="402"/>
                        </a:lnTo>
                        <a:lnTo>
                          <a:pt x="578" y="400"/>
                        </a:lnTo>
                        <a:lnTo>
                          <a:pt x="578" y="397"/>
                        </a:lnTo>
                        <a:lnTo>
                          <a:pt x="578" y="395"/>
                        </a:lnTo>
                        <a:lnTo>
                          <a:pt x="578" y="391"/>
                        </a:lnTo>
                        <a:lnTo>
                          <a:pt x="578" y="389"/>
                        </a:lnTo>
                        <a:lnTo>
                          <a:pt x="578" y="385"/>
                        </a:lnTo>
                        <a:lnTo>
                          <a:pt x="578" y="383"/>
                        </a:lnTo>
                        <a:lnTo>
                          <a:pt x="578" y="378"/>
                        </a:lnTo>
                        <a:lnTo>
                          <a:pt x="578" y="376"/>
                        </a:lnTo>
                        <a:lnTo>
                          <a:pt x="578" y="372"/>
                        </a:lnTo>
                        <a:lnTo>
                          <a:pt x="579" y="369"/>
                        </a:lnTo>
                        <a:lnTo>
                          <a:pt x="578" y="364"/>
                        </a:lnTo>
                        <a:lnTo>
                          <a:pt x="578" y="360"/>
                        </a:lnTo>
                        <a:lnTo>
                          <a:pt x="578" y="357"/>
                        </a:lnTo>
                        <a:lnTo>
                          <a:pt x="578" y="353"/>
                        </a:lnTo>
                        <a:lnTo>
                          <a:pt x="578" y="349"/>
                        </a:lnTo>
                        <a:lnTo>
                          <a:pt x="578" y="344"/>
                        </a:lnTo>
                        <a:lnTo>
                          <a:pt x="578" y="340"/>
                        </a:lnTo>
                        <a:lnTo>
                          <a:pt x="578" y="336"/>
                        </a:lnTo>
                        <a:lnTo>
                          <a:pt x="578" y="331"/>
                        </a:lnTo>
                        <a:lnTo>
                          <a:pt x="578" y="327"/>
                        </a:lnTo>
                        <a:lnTo>
                          <a:pt x="578" y="322"/>
                        </a:lnTo>
                        <a:lnTo>
                          <a:pt x="578" y="318"/>
                        </a:lnTo>
                        <a:lnTo>
                          <a:pt x="578" y="313"/>
                        </a:lnTo>
                        <a:lnTo>
                          <a:pt x="578" y="308"/>
                        </a:lnTo>
                        <a:lnTo>
                          <a:pt x="578" y="303"/>
                        </a:lnTo>
                        <a:lnTo>
                          <a:pt x="578" y="300"/>
                        </a:lnTo>
                        <a:lnTo>
                          <a:pt x="578" y="294"/>
                        </a:lnTo>
                        <a:lnTo>
                          <a:pt x="578" y="290"/>
                        </a:lnTo>
                        <a:lnTo>
                          <a:pt x="578" y="284"/>
                        </a:lnTo>
                        <a:lnTo>
                          <a:pt x="578" y="280"/>
                        </a:lnTo>
                        <a:lnTo>
                          <a:pt x="578" y="275"/>
                        </a:lnTo>
                        <a:lnTo>
                          <a:pt x="578" y="269"/>
                        </a:lnTo>
                        <a:lnTo>
                          <a:pt x="578" y="264"/>
                        </a:lnTo>
                        <a:lnTo>
                          <a:pt x="578" y="260"/>
                        </a:lnTo>
                        <a:lnTo>
                          <a:pt x="578" y="254"/>
                        </a:lnTo>
                        <a:lnTo>
                          <a:pt x="578" y="249"/>
                        </a:lnTo>
                        <a:lnTo>
                          <a:pt x="578" y="243"/>
                        </a:lnTo>
                        <a:lnTo>
                          <a:pt x="578" y="237"/>
                        </a:lnTo>
                        <a:lnTo>
                          <a:pt x="578" y="232"/>
                        </a:lnTo>
                        <a:lnTo>
                          <a:pt x="578" y="226"/>
                        </a:lnTo>
                        <a:lnTo>
                          <a:pt x="578" y="222"/>
                        </a:lnTo>
                        <a:lnTo>
                          <a:pt x="578" y="217"/>
                        </a:lnTo>
                        <a:lnTo>
                          <a:pt x="578" y="211"/>
                        </a:lnTo>
                        <a:lnTo>
                          <a:pt x="578" y="205"/>
                        </a:lnTo>
                        <a:lnTo>
                          <a:pt x="577" y="200"/>
                        </a:lnTo>
                        <a:lnTo>
                          <a:pt x="577" y="195"/>
                        </a:lnTo>
                        <a:lnTo>
                          <a:pt x="577" y="190"/>
                        </a:lnTo>
                        <a:lnTo>
                          <a:pt x="577" y="185"/>
                        </a:lnTo>
                        <a:lnTo>
                          <a:pt x="577" y="180"/>
                        </a:lnTo>
                        <a:lnTo>
                          <a:pt x="577" y="176"/>
                        </a:lnTo>
                        <a:lnTo>
                          <a:pt x="576" y="171"/>
                        </a:lnTo>
                        <a:lnTo>
                          <a:pt x="576" y="166"/>
                        </a:lnTo>
                        <a:lnTo>
                          <a:pt x="575" y="162"/>
                        </a:lnTo>
                        <a:lnTo>
                          <a:pt x="575" y="159"/>
                        </a:lnTo>
                        <a:lnTo>
                          <a:pt x="575" y="154"/>
                        </a:lnTo>
                        <a:lnTo>
                          <a:pt x="575" y="150"/>
                        </a:lnTo>
                        <a:lnTo>
                          <a:pt x="575" y="146"/>
                        </a:lnTo>
                        <a:lnTo>
                          <a:pt x="575" y="143"/>
                        </a:lnTo>
                        <a:lnTo>
                          <a:pt x="573" y="138"/>
                        </a:lnTo>
                        <a:lnTo>
                          <a:pt x="573" y="135"/>
                        </a:lnTo>
                        <a:lnTo>
                          <a:pt x="572" y="131"/>
                        </a:lnTo>
                        <a:lnTo>
                          <a:pt x="572" y="128"/>
                        </a:lnTo>
                        <a:lnTo>
                          <a:pt x="571" y="125"/>
                        </a:lnTo>
                        <a:lnTo>
                          <a:pt x="571" y="122"/>
                        </a:lnTo>
                        <a:lnTo>
                          <a:pt x="570" y="118"/>
                        </a:lnTo>
                        <a:lnTo>
                          <a:pt x="570" y="116"/>
                        </a:lnTo>
                        <a:lnTo>
                          <a:pt x="570" y="112"/>
                        </a:lnTo>
                        <a:lnTo>
                          <a:pt x="570" y="110"/>
                        </a:lnTo>
                        <a:lnTo>
                          <a:pt x="569" y="108"/>
                        </a:lnTo>
                        <a:lnTo>
                          <a:pt x="569" y="105"/>
                        </a:lnTo>
                        <a:lnTo>
                          <a:pt x="568" y="100"/>
                        </a:lnTo>
                        <a:lnTo>
                          <a:pt x="566" y="95"/>
                        </a:lnTo>
                        <a:lnTo>
                          <a:pt x="565" y="90"/>
                        </a:lnTo>
                        <a:lnTo>
                          <a:pt x="565" y="87"/>
                        </a:lnTo>
                        <a:lnTo>
                          <a:pt x="564" y="83"/>
                        </a:lnTo>
                        <a:lnTo>
                          <a:pt x="563" y="79"/>
                        </a:lnTo>
                        <a:lnTo>
                          <a:pt x="562" y="77"/>
                        </a:lnTo>
                        <a:lnTo>
                          <a:pt x="562" y="74"/>
                        </a:lnTo>
                        <a:lnTo>
                          <a:pt x="560" y="71"/>
                        </a:lnTo>
                        <a:lnTo>
                          <a:pt x="560" y="70"/>
                        </a:lnTo>
                        <a:lnTo>
                          <a:pt x="559" y="66"/>
                        </a:lnTo>
                        <a:lnTo>
                          <a:pt x="558" y="64"/>
                        </a:lnTo>
                        <a:lnTo>
                          <a:pt x="557" y="62"/>
                        </a:lnTo>
                        <a:lnTo>
                          <a:pt x="626" y="0"/>
                        </a:lnTo>
                        <a:lnTo>
                          <a:pt x="628" y="3"/>
                        </a:lnTo>
                        <a:lnTo>
                          <a:pt x="633" y="8"/>
                        </a:lnTo>
                        <a:lnTo>
                          <a:pt x="634" y="10"/>
                        </a:lnTo>
                        <a:lnTo>
                          <a:pt x="635" y="13"/>
                        </a:lnTo>
                        <a:lnTo>
                          <a:pt x="638" y="16"/>
                        </a:lnTo>
                        <a:lnTo>
                          <a:pt x="640" y="19"/>
                        </a:lnTo>
                        <a:lnTo>
                          <a:pt x="640" y="21"/>
                        </a:lnTo>
                        <a:lnTo>
                          <a:pt x="642" y="24"/>
                        </a:lnTo>
                        <a:lnTo>
                          <a:pt x="643" y="28"/>
                        </a:lnTo>
                        <a:lnTo>
                          <a:pt x="646" y="32"/>
                        </a:lnTo>
                        <a:lnTo>
                          <a:pt x="646" y="34"/>
                        </a:lnTo>
                        <a:lnTo>
                          <a:pt x="648" y="39"/>
                        </a:lnTo>
                        <a:lnTo>
                          <a:pt x="648" y="41"/>
                        </a:lnTo>
                        <a:lnTo>
                          <a:pt x="651" y="46"/>
                        </a:lnTo>
                        <a:lnTo>
                          <a:pt x="651" y="49"/>
                        </a:lnTo>
                        <a:lnTo>
                          <a:pt x="652" y="53"/>
                        </a:lnTo>
                        <a:lnTo>
                          <a:pt x="653" y="58"/>
                        </a:lnTo>
                        <a:lnTo>
                          <a:pt x="653" y="62"/>
                        </a:lnTo>
                        <a:lnTo>
                          <a:pt x="654" y="66"/>
                        </a:lnTo>
                        <a:lnTo>
                          <a:pt x="655" y="71"/>
                        </a:lnTo>
                        <a:lnTo>
                          <a:pt x="655" y="74"/>
                        </a:lnTo>
                        <a:lnTo>
                          <a:pt x="657" y="79"/>
                        </a:lnTo>
                        <a:lnTo>
                          <a:pt x="658" y="83"/>
                        </a:lnTo>
                        <a:lnTo>
                          <a:pt x="658" y="87"/>
                        </a:lnTo>
                        <a:lnTo>
                          <a:pt x="658" y="92"/>
                        </a:lnTo>
                        <a:lnTo>
                          <a:pt x="659" y="97"/>
                        </a:lnTo>
                        <a:lnTo>
                          <a:pt x="660" y="100"/>
                        </a:lnTo>
                        <a:lnTo>
                          <a:pt x="660" y="105"/>
                        </a:lnTo>
                        <a:lnTo>
                          <a:pt x="660" y="110"/>
                        </a:lnTo>
                        <a:lnTo>
                          <a:pt x="661" y="115"/>
                        </a:lnTo>
                        <a:lnTo>
                          <a:pt x="661" y="121"/>
                        </a:lnTo>
                        <a:lnTo>
                          <a:pt x="662" y="124"/>
                        </a:lnTo>
                        <a:lnTo>
                          <a:pt x="662" y="129"/>
                        </a:lnTo>
                        <a:lnTo>
                          <a:pt x="662" y="134"/>
                        </a:lnTo>
                        <a:lnTo>
                          <a:pt x="662" y="138"/>
                        </a:lnTo>
                        <a:lnTo>
                          <a:pt x="664" y="142"/>
                        </a:lnTo>
                        <a:lnTo>
                          <a:pt x="664" y="147"/>
                        </a:lnTo>
                        <a:lnTo>
                          <a:pt x="664" y="152"/>
                        </a:lnTo>
                        <a:lnTo>
                          <a:pt x="664" y="156"/>
                        </a:lnTo>
                        <a:lnTo>
                          <a:pt x="664" y="161"/>
                        </a:lnTo>
                        <a:lnTo>
                          <a:pt x="664" y="165"/>
                        </a:lnTo>
                        <a:lnTo>
                          <a:pt x="664" y="169"/>
                        </a:lnTo>
                        <a:lnTo>
                          <a:pt x="664" y="173"/>
                        </a:lnTo>
                        <a:lnTo>
                          <a:pt x="664" y="178"/>
                        </a:lnTo>
                        <a:lnTo>
                          <a:pt x="664" y="182"/>
                        </a:lnTo>
                        <a:lnTo>
                          <a:pt x="665" y="186"/>
                        </a:lnTo>
                        <a:lnTo>
                          <a:pt x="665" y="191"/>
                        </a:lnTo>
                        <a:lnTo>
                          <a:pt x="665" y="193"/>
                        </a:lnTo>
                        <a:lnTo>
                          <a:pt x="665" y="198"/>
                        </a:lnTo>
                        <a:lnTo>
                          <a:pt x="665" y="201"/>
                        </a:lnTo>
                        <a:lnTo>
                          <a:pt x="665" y="205"/>
                        </a:lnTo>
                        <a:lnTo>
                          <a:pt x="665" y="208"/>
                        </a:lnTo>
                        <a:lnTo>
                          <a:pt x="665" y="212"/>
                        </a:lnTo>
                        <a:lnTo>
                          <a:pt x="665" y="217"/>
                        </a:lnTo>
                        <a:lnTo>
                          <a:pt x="665" y="219"/>
                        </a:lnTo>
                        <a:lnTo>
                          <a:pt x="665" y="222"/>
                        </a:lnTo>
                        <a:lnTo>
                          <a:pt x="665" y="224"/>
                        </a:lnTo>
                        <a:lnTo>
                          <a:pt x="666" y="229"/>
                        </a:lnTo>
                        <a:lnTo>
                          <a:pt x="666" y="231"/>
                        </a:lnTo>
                        <a:lnTo>
                          <a:pt x="666" y="233"/>
                        </a:lnTo>
                        <a:lnTo>
                          <a:pt x="666" y="236"/>
                        </a:lnTo>
                        <a:lnTo>
                          <a:pt x="666" y="239"/>
                        </a:lnTo>
                        <a:lnTo>
                          <a:pt x="666" y="241"/>
                        </a:lnTo>
                        <a:lnTo>
                          <a:pt x="666" y="243"/>
                        </a:lnTo>
                        <a:lnTo>
                          <a:pt x="666" y="246"/>
                        </a:lnTo>
                        <a:lnTo>
                          <a:pt x="666" y="249"/>
                        </a:lnTo>
                        <a:lnTo>
                          <a:pt x="666" y="252"/>
                        </a:lnTo>
                        <a:lnTo>
                          <a:pt x="666" y="256"/>
                        </a:lnTo>
                        <a:lnTo>
                          <a:pt x="666" y="260"/>
                        </a:lnTo>
                        <a:lnTo>
                          <a:pt x="666" y="264"/>
                        </a:lnTo>
                        <a:lnTo>
                          <a:pt x="666" y="267"/>
                        </a:lnTo>
                        <a:lnTo>
                          <a:pt x="666" y="273"/>
                        </a:lnTo>
                        <a:lnTo>
                          <a:pt x="666" y="276"/>
                        </a:lnTo>
                        <a:lnTo>
                          <a:pt x="666" y="281"/>
                        </a:lnTo>
                        <a:lnTo>
                          <a:pt x="666" y="284"/>
                        </a:lnTo>
                        <a:lnTo>
                          <a:pt x="666" y="290"/>
                        </a:lnTo>
                        <a:lnTo>
                          <a:pt x="666" y="295"/>
                        </a:lnTo>
                        <a:lnTo>
                          <a:pt x="667" y="301"/>
                        </a:lnTo>
                        <a:lnTo>
                          <a:pt x="666" y="306"/>
                        </a:lnTo>
                        <a:lnTo>
                          <a:pt x="666" y="311"/>
                        </a:lnTo>
                        <a:lnTo>
                          <a:pt x="666" y="317"/>
                        </a:lnTo>
                        <a:lnTo>
                          <a:pt x="666" y="322"/>
                        </a:lnTo>
                        <a:lnTo>
                          <a:pt x="666" y="328"/>
                        </a:lnTo>
                        <a:lnTo>
                          <a:pt x="666" y="334"/>
                        </a:lnTo>
                        <a:lnTo>
                          <a:pt x="666" y="340"/>
                        </a:lnTo>
                        <a:lnTo>
                          <a:pt x="666" y="345"/>
                        </a:lnTo>
                        <a:lnTo>
                          <a:pt x="666" y="351"/>
                        </a:lnTo>
                        <a:lnTo>
                          <a:pt x="666" y="357"/>
                        </a:lnTo>
                        <a:lnTo>
                          <a:pt x="666" y="363"/>
                        </a:lnTo>
                        <a:lnTo>
                          <a:pt x="666" y="370"/>
                        </a:lnTo>
                        <a:lnTo>
                          <a:pt x="666" y="376"/>
                        </a:lnTo>
                        <a:lnTo>
                          <a:pt x="666" y="381"/>
                        </a:lnTo>
                        <a:lnTo>
                          <a:pt x="666" y="387"/>
                        </a:lnTo>
                        <a:lnTo>
                          <a:pt x="666" y="394"/>
                        </a:lnTo>
                        <a:lnTo>
                          <a:pt x="665" y="398"/>
                        </a:lnTo>
                        <a:lnTo>
                          <a:pt x="665" y="404"/>
                        </a:lnTo>
                        <a:lnTo>
                          <a:pt x="665" y="411"/>
                        </a:lnTo>
                        <a:lnTo>
                          <a:pt x="665" y="416"/>
                        </a:lnTo>
                        <a:lnTo>
                          <a:pt x="665" y="421"/>
                        </a:lnTo>
                        <a:lnTo>
                          <a:pt x="665" y="427"/>
                        </a:lnTo>
                        <a:lnTo>
                          <a:pt x="665" y="433"/>
                        </a:lnTo>
                        <a:lnTo>
                          <a:pt x="665" y="439"/>
                        </a:lnTo>
                        <a:lnTo>
                          <a:pt x="664" y="444"/>
                        </a:lnTo>
                        <a:lnTo>
                          <a:pt x="664" y="448"/>
                        </a:lnTo>
                        <a:lnTo>
                          <a:pt x="664" y="453"/>
                        </a:lnTo>
                        <a:lnTo>
                          <a:pt x="664" y="459"/>
                        </a:lnTo>
                        <a:lnTo>
                          <a:pt x="664" y="464"/>
                        </a:lnTo>
                        <a:lnTo>
                          <a:pt x="664" y="468"/>
                        </a:lnTo>
                        <a:lnTo>
                          <a:pt x="664" y="472"/>
                        </a:lnTo>
                        <a:lnTo>
                          <a:pt x="664" y="477"/>
                        </a:lnTo>
                        <a:lnTo>
                          <a:pt x="664" y="482"/>
                        </a:lnTo>
                        <a:lnTo>
                          <a:pt x="664" y="485"/>
                        </a:lnTo>
                        <a:lnTo>
                          <a:pt x="664" y="489"/>
                        </a:lnTo>
                        <a:lnTo>
                          <a:pt x="664" y="492"/>
                        </a:lnTo>
                        <a:lnTo>
                          <a:pt x="664" y="495"/>
                        </a:lnTo>
                        <a:lnTo>
                          <a:pt x="664" y="498"/>
                        </a:lnTo>
                        <a:lnTo>
                          <a:pt x="664" y="501"/>
                        </a:lnTo>
                        <a:lnTo>
                          <a:pt x="664" y="504"/>
                        </a:lnTo>
                        <a:lnTo>
                          <a:pt x="664" y="508"/>
                        </a:lnTo>
                        <a:lnTo>
                          <a:pt x="664" y="510"/>
                        </a:lnTo>
                        <a:lnTo>
                          <a:pt x="664" y="512"/>
                        </a:lnTo>
                        <a:lnTo>
                          <a:pt x="664" y="514"/>
                        </a:lnTo>
                        <a:lnTo>
                          <a:pt x="659" y="515"/>
                        </a:lnTo>
                        <a:lnTo>
                          <a:pt x="655" y="515"/>
                        </a:lnTo>
                        <a:lnTo>
                          <a:pt x="652" y="515"/>
                        </a:lnTo>
                        <a:lnTo>
                          <a:pt x="649" y="516"/>
                        </a:lnTo>
                        <a:lnTo>
                          <a:pt x="647" y="517"/>
                        </a:lnTo>
                        <a:lnTo>
                          <a:pt x="645" y="518"/>
                        </a:lnTo>
                        <a:lnTo>
                          <a:pt x="641" y="518"/>
                        </a:lnTo>
                        <a:lnTo>
                          <a:pt x="638" y="518"/>
                        </a:lnTo>
                        <a:lnTo>
                          <a:pt x="635" y="518"/>
                        </a:lnTo>
                        <a:lnTo>
                          <a:pt x="632" y="520"/>
                        </a:lnTo>
                        <a:lnTo>
                          <a:pt x="628" y="520"/>
                        </a:lnTo>
                        <a:lnTo>
                          <a:pt x="624" y="521"/>
                        </a:lnTo>
                        <a:lnTo>
                          <a:pt x="620" y="521"/>
                        </a:lnTo>
                        <a:lnTo>
                          <a:pt x="617" y="521"/>
                        </a:lnTo>
                        <a:lnTo>
                          <a:pt x="613" y="521"/>
                        </a:lnTo>
                        <a:lnTo>
                          <a:pt x="608" y="522"/>
                        </a:lnTo>
                        <a:lnTo>
                          <a:pt x="604" y="522"/>
                        </a:lnTo>
                        <a:lnTo>
                          <a:pt x="600" y="523"/>
                        </a:lnTo>
                        <a:lnTo>
                          <a:pt x="596" y="523"/>
                        </a:lnTo>
                        <a:lnTo>
                          <a:pt x="591" y="523"/>
                        </a:lnTo>
                        <a:lnTo>
                          <a:pt x="588" y="523"/>
                        </a:lnTo>
                        <a:lnTo>
                          <a:pt x="583" y="524"/>
                        </a:lnTo>
                        <a:lnTo>
                          <a:pt x="578" y="524"/>
                        </a:lnTo>
                        <a:lnTo>
                          <a:pt x="575" y="524"/>
                        </a:lnTo>
                        <a:lnTo>
                          <a:pt x="570" y="524"/>
                        </a:lnTo>
                        <a:lnTo>
                          <a:pt x="565" y="525"/>
                        </a:lnTo>
                        <a:lnTo>
                          <a:pt x="560" y="525"/>
                        </a:lnTo>
                        <a:lnTo>
                          <a:pt x="556" y="525"/>
                        </a:lnTo>
                        <a:lnTo>
                          <a:pt x="552" y="525"/>
                        </a:lnTo>
                        <a:lnTo>
                          <a:pt x="547" y="525"/>
                        </a:lnTo>
                        <a:lnTo>
                          <a:pt x="543" y="525"/>
                        </a:lnTo>
                        <a:lnTo>
                          <a:pt x="538" y="525"/>
                        </a:lnTo>
                        <a:lnTo>
                          <a:pt x="534" y="525"/>
                        </a:lnTo>
                        <a:lnTo>
                          <a:pt x="528" y="527"/>
                        </a:lnTo>
                        <a:lnTo>
                          <a:pt x="525" y="527"/>
                        </a:lnTo>
                        <a:lnTo>
                          <a:pt x="521" y="527"/>
                        </a:lnTo>
                        <a:lnTo>
                          <a:pt x="517" y="527"/>
                        </a:lnTo>
                        <a:lnTo>
                          <a:pt x="513" y="528"/>
                        </a:lnTo>
                        <a:lnTo>
                          <a:pt x="508" y="528"/>
                        </a:lnTo>
                        <a:lnTo>
                          <a:pt x="503" y="528"/>
                        </a:lnTo>
                        <a:lnTo>
                          <a:pt x="501" y="528"/>
                        </a:lnTo>
                        <a:lnTo>
                          <a:pt x="498" y="528"/>
                        </a:lnTo>
                        <a:lnTo>
                          <a:pt x="494" y="528"/>
                        </a:lnTo>
                        <a:lnTo>
                          <a:pt x="490" y="528"/>
                        </a:lnTo>
                        <a:lnTo>
                          <a:pt x="486" y="528"/>
                        </a:lnTo>
                        <a:lnTo>
                          <a:pt x="483" y="528"/>
                        </a:lnTo>
                        <a:lnTo>
                          <a:pt x="481" y="528"/>
                        </a:lnTo>
                        <a:lnTo>
                          <a:pt x="477" y="528"/>
                        </a:lnTo>
                        <a:lnTo>
                          <a:pt x="475" y="528"/>
                        </a:lnTo>
                        <a:lnTo>
                          <a:pt x="473" y="529"/>
                        </a:lnTo>
                        <a:lnTo>
                          <a:pt x="468" y="529"/>
                        </a:lnTo>
                        <a:lnTo>
                          <a:pt x="463" y="530"/>
                        </a:lnTo>
                        <a:lnTo>
                          <a:pt x="461" y="530"/>
                        </a:lnTo>
                        <a:lnTo>
                          <a:pt x="458" y="530"/>
                        </a:lnTo>
                        <a:lnTo>
                          <a:pt x="456" y="530"/>
                        </a:lnTo>
                        <a:lnTo>
                          <a:pt x="445" y="530"/>
                        </a:lnTo>
                        <a:lnTo>
                          <a:pt x="436" y="530"/>
                        </a:lnTo>
                        <a:lnTo>
                          <a:pt x="425" y="530"/>
                        </a:lnTo>
                        <a:lnTo>
                          <a:pt x="414" y="530"/>
                        </a:lnTo>
                        <a:lnTo>
                          <a:pt x="405" y="530"/>
                        </a:lnTo>
                        <a:lnTo>
                          <a:pt x="394" y="530"/>
                        </a:lnTo>
                        <a:lnTo>
                          <a:pt x="385" y="530"/>
                        </a:lnTo>
                        <a:lnTo>
                          <a:pt x="374" y="531"/>
                        </a:lnTo>
                        <a:lnTo>
                          <a:pt x="365" y="530"/>
                        </a:lnTo>
                        <a:lnTo>
                          <a:pt x="354" y="530"/>
                        </a:lnTo>
                        <a:lnTo>
                          <a:pt x="344" y="530"/>
                        </a:lnTo>
                        <a:lnTo>
                          <a:pt x="336" y="530"/>
                        </a:lnTo>
                        <a:lnTo>
                          <a:pt x="327" y="530"/>
                        </a:lnTo>
                        <a:lnTo>
                          <a:pt x="317" y="530"/>
                        </a:lnTo>
                        <a:lnTo>
                          <a:pt x="309" y="530"/>
                        </a:lnTo>
                        <a:lnTo>
                          <a:pt x="299" y="530"/>
                        </a:lnTo>
                        <a:lnTo>
                          <a:pt x="291" y="530"/>
                        </a:lnTo>
                        <a:lnTo>
                          <a:pt x="280" y="530"/>
                        </a:lnTo>
                        <a:lnTo>
                          <a:pt x="273" y="529"/>
                        </a:lnTo>
                        <a:lnTo>
                          <a:pt x="264" y="529"/>
                        </a:lnTo>
                        <a:lnTo>
                          <a:pt x="255" y="528"/>
                        </a:lnTo>
                        <a:lnTo>
                          <a:pt x="247" y="528"/>
                        </a:lnTo>
                        <a:lnTo>
                          <a:pt x="239" y="528"/>
                        </a:lnTo>
                        <a:lnTo>
                          <a:pt x="232" y="528"/>
                        </a:lnTo>
                        <a:lnTo>
                          <a:pt x="223" y="527"/>
                        </a:lnTo>
                        <a:lnTo>
                          <a:pt x="215" y="527"/>
                        </a:lnTo>
                        <a:lnTo>
                          <a:pt x="208" y="525"/>
                        </a:lnTo>
                        <a:lnTo>
                          <a:pt x="201" y="525"/>
                        </a:lnTo>
                        <a:lnTo>
                          <a:pt x="194" y="525"/>
                        </a:lnTo>
                        <a:lnTo>
                          <a:pt x="187" y="525"/>
                        </a:lnTo>
                        <a:lnTo>
                          <a:pt x="180" y="524"/>
                        </a:lnTo>
                        <a:lnTo>
                          <a:pt x="174" y="524"/>
                        </a:lnTo>
                        <a:lnTo>
                          <a:pt x="167" y="523"/>
                        </a:lnTo>
                        <a:lnTo>
                          <a:pt x="161" y="523"/>
                        </a:lnTo>
                        <a:lnTo>
                          <a:pt x="155" y="522"/>
                        </a:lnTo>
                        <a:lnTo>
                          <a:pt x="149" y="522"/>
                        </a:lnTo>
                        <a:lnTo>
                          <a:pt x="142" y="521"/>
                        </a:lnTo>
                        <a:lnTo>
                          <a:pt x="137" y="521"/>
                        </a:lnTo>
                        <a:lnTo>
                          <a:pt x="131" y="520"/>
                        </a:lnTo>
                        <a:lnTo>
                          <a:pt x="126" y="520"/>
                        </a:lnTo>
                        <a:lnTo>
                          <a:pt x="120" y="518"/>
                        </a:lnTo>
                        <a:lnTo>
                          <a:pt x="115" y="518"/>
                        </a:lnTo>
                        <a:lnTo>
                          <a:pt x="110" y="518"/>
                        </a:lnTo>
                        <a:lnTo>
                          <a:pt x="106" y="518"/>
                        </a:lnTo>
                        <a:lnTo>
                          <a:pt x="101" y="517"/>
                        </a:lnTo>
                        <a:lnTo>
                          <a:pt x="97" y="517"/>
                        </a:lnTo>
                        <a:lnTo>
                          <a:pt x="94" y="516"/>
                        </a:lnTo>
                        <a:lnTo>
                          <a:pt x="89" y="516"/>
                        </a:lnTo>
                        <a:lnTo>
                          <a:pt x="86" y="515"/>
                        </a:lnTo>
                        <a:lnTo>
                          <a:pt x="82" y="515"/>
                        </a:lnTo>
                        <a:lnTo>
                          <a:pt x="80" y="515"/>
                        </a:lnTo>
                        <a:lnTo>
                          <a:pt x="76" y="515"/>
                        </a:lnTo>
                        <a:lnTo>
                          <a:pt x="73" y="514"/>
                        </a:lnTo>
                        <a:lnTo>
                          <a:pt x="70" y="512"/>
                        </a:lnTo>
                        <a:lnTo>
                          <a:pt x="68" y="512"/>
                        </a:lnTo>
                        <a:lnTo>
                          <a:pt x="63" y="512"/>
                        </a:lnTo>
                        <a:lnTo>
                          <a:pt x="61" y="512"/>
                        </a:lnTo>
                        <a:lnTo>
                          <a:pt x="60" y="512"/>
                        </a:lnTo>
                        <a:lnTo>
                          <a:pt x="56" y="509"/>
                        </a:lnTo>
                        <a:lnTo>
                          <a:pt x="51" y="506"/>
                        </a:lnTo>
                        <a:lnTo>
                          <a:pt x="48" y="503"/>
                        </a:lnTo>
                        <a:lnTo>
                          <a:pt x="44" y="499"/>
                        </a:lnTo>
                        <a:lnTo>
                          <a:pt x="41" y="495"/>
                        </a:lnTo>
                        <a:lnTo>
                          <a:pt x="37" y="490"/>
                        </a:lnTo>
                        <a:lnTo>
                          <a:pt x="34" y="485"/>
                        </a:lnTo>
                        <a:lnTo>
                          <a:pt x="31" y="480"/>
                        </a:lnTo>
                        <a:lnTo>
                          <a:pt x="30" y="477"/>
                        </a:lnTo>
                        <a:lnTo>
                          <a:pt x="28" y="473"/>
                        </a:lnTo>
                        <a:lnTo>
                          <a:pt x="26" y="470"/>
                        </a:lnTo>
                        <a:lnTo>
                          <a:pt x="25" y="467"/>
                        </a:lnTo>
                        <a:lnTo>
                          <a:pt x="24" y="464"/>
                        </a:lnTo>
                        <a:lnTo>
                          <a:pt x="23" y="460"/>
                        </a:lnTo>
                        <a:lnTo>
                          <a:pt x="22" y="457"/>
                        </a:lnTo>
                        <a:lnTo>
                          <a:pt x="21" y="454"/>
                        </a:lnTo>
                        <a:lnTo>
                          <a:pt x="19" y="451"/>
                        </a:lnTo>
                        <a:lnTo>
                          <a:pt x="18" y="447"/>
                        </a:lnTo>
                        <a:lnTo>
                          <a:pt x="17" y="444"/>
                        </a:lnTo>
                        <a:lnTo>
                          <a:pt x="16" y="440"/>
                        </a:lnTo>
                        <a:lnTo>
                          <a:pt x="15" y="436"/>
                        </a:lnTo>
                        <a:lnTo>
                          <a:pt x="15" y="433"/>
                        </a:lnTo>
                        <a:lnTo>
                          <a:pt x="13" y="429"/>
                        </a:lnTo>
                        <a:lnTo>
                          <a:pt x="12" y="426"/>
                        </a:lnTo>
                        <a:lnTo>
                          <a:pt x="11" y="421"/>
                        </a:lnTo>
                        <a:lnTo>
                          <a:pt x="11" y="417"/>
                        </a:lnTo>
                        <a:lnTo>
                          <a:pt x="10" y="414"/>
                        </a:lnTo>
                        <a:lnTo>
                          <a:pt x="9" y="409"/>
                        </a:lnTo>
                        <a:lnTo>
                          <a:pt x="8" y="404"/>
                        </a:lnTo>
                        <a:lnTo>
                          <a:pt x="8" y="401"/>
                        </a:lnTo>
                        <a:lnTo>
                          <a:pt x="6" y="397"/>
                        </a:lnTo>
                        <a:lnTo>
                          <a:pt x="6" y="394"/>
                        </a:lnTo>
                        <a:lnTo>
                          <a:pt x="5" y="389"/>
                        </a:lnTo>
                        <a:lnTo>
                          <a:pt x="5" y="384"/>
                        </a:lnTo>
                        <a:lnTo>
                          <a:pt x="5" y="381"/>
                        </a:lnTo>
                        <a:lnTo>
                          <a:pt x="5" y="376"/>
                        </a:lnTo>
                        <a:lnTo>
                          <a:pt x="4" y="372"/>
                        </a:lnTo>
                        <a:lnTo>
                          <a:pt x="3" y="369"/>
                        </a:lnTo>
                        <a:lnTo>
                          <a:pt x="3" y="363"/>
                        </a:lnTo>
                        <a:lnTo>
                          <a:pt x="3" y="360"/>
                        </a:lnTo>
                        <a:lnTo>
                          <a:pt x="3" y="356"/>
                        </a:lnTo>
                        <a:lnTo>
                          <a:pt x="2" y="351"/>
                        </a:lnTo>
                        <a:lnTo>
                          <a:pt x="0" y="347"/>
                        </a:lnTo>
                        <a:lnTo>
                          <a:pt x="0" y="343"/>
                        </a:lnTo>
                        <a:lnTo>
                          <a:pt x="0" y="338"/>
                        </a:lnTo>
                        <a:lnTo>
                          <a:pt x="0" y="334"/>
                        </a:lnTo>
                        <a:lnTo>
                          <a:pt x="0" y="330"/>
                        </a:lnTo>
                        <a:lnTo>
                          <a:pt x="0" y="325"/>
                        </a:lnTo>
                        <a:lnTo>
                          <a:pt x="0" y="321"/>
                        </a:lnTo>
                        <a:lnTo>
                          <a:pt x="0" y="317"/>
                        </a:lnTo>
                        <a:lnTo>
                          <a:pt x="0" y="313"/>
                        </a:lnTo>
                        <a:lnTo>
                          <a:pt x="0" y="308"/>
                        </a:lnTo>
                        <a:lnTo>
                          <a:pt x="0" y="303"/>
                        </a:lnTo>
                        <a:lnTo>
                          <a:pt x="0" y="300"/>
                        </a:lnTo>
                        <a:lnTo>
                          <a:pt x="0" y="295"/>
                        </a:lnTo>
                        <a:lnTo>
                          <a:pt x="0" y="292"/>
                        </a:lnTo>
                        <a:lnTo>
                          <a:pt x="0" y="287"/>
                        </a:lnTo>
                        <a:lnTo>
                          <a:pt x="0" y="282"/>
                        </a:lnTo>
                        <a:lnTo>
                          <a:pt x="3" y="281"/>
                        </a:lnTo>
                        <a:lnTo>
                          <a:pt x="6" y="280"/>
                        </a:lnTo>
                        <a:lnTo>
                          <a:pt x="10" y="277"/>
                        </a:lnTo>
                        <a:lnTo>
                          <a:pt x="15" y="275"/>
                        </a:lnTo>
                        <a:lnTo>
                          <a:pt x="18" y="271"/>
                        </a:lnTo>
                        <a:lnTo>
                          <a:pt x="22" y="268"/>
                        </a:lnTo>
                        <a:lnTo>
                          <a:pt x="24" y="264"/>
                        </a:lnTo>
                        <a:lnTo>
                          <a:pt x="28" y="260"/>
                        </a:lnTo>
                        <a:lnTo>
                          <a:pt x="30" y="255"/>
                        </a:lnTo>
                        <a:lnTo>
                          <a:pt x="31" y="250"/>
                        </a:lnTo>
                        <a:lnTo>
                          <a:pt x="32" y="246"/>
                        </a:lnTo>
                        <a:lnTo>
                          <a:pt x="32" y="242"/>
                        </a:lnTo>
                        <a:lnTo>
                          <a:pt x="31" y="238"/>
                        </a:lnTo>
                        <a:lnTo>
                          <a:pt x="29" y="235"/>
                        </a:lnTo>
                        <a:lnTo>
                          <a:pt x="26" y="233"/>
                        </a:lnTo>
                        <a:lnTo>
                          <a:pt x="25" y="231"/>
                        </a:lnTo>
                        <a:lnTo>
                          <a:pt x="23" y="231"/>
                        </a:lnTo>
                        <a:lnTo>
                          <a:pt x="21" y="230"/>
                        </a:lnTo>
                        <a:lnTo>
                          <a:pt x="16" y="235"/>
                        </a:lnTo>
                        <a:lnTo>
                          <a:pt x="11" y="239"/>
                        </a:lnTo>
                        <a:lnTo>
                          <a:pt x="8" y="242"/>
                        </a:lnTo>
                        <a:lnTo>
                          <a:pt x="5" y="244"/>
                        </a:lnTo>
                        <a:lnTo>
                          <a:pt x="3" y="246"/>
                        </a:lnTo>
                        <a:lnTo>
                          <a:pt x="0" y="249"/>
                        </a:lnTo>
                        <a:lnTo>
                          <a:pt x="0" y="246"/>
                        </a:lnTo>
                        <a:lnTo>
                          <a:pt x="0" y="244"/>
                        </a:lnTo>
                        <a:lnTo>
                          <a:pt x="0" y="242"/>
                        </a:lnTo>
                        <a:lnTo>
                          <a:pt x="0" y="239"/>
                        </a:lnTo>
                        <a:lnTo>
                          <a:pt x="0" y="236"/>
                        </a:lnTo>
                        <a:lnTo>
                          <a:pt x="0" y="233"/>
                        </a:lnTo>
                        <a:lnTo>
                          <a:pt x="0" y="231"/>
                        </a:lnTo>
                        <a:lnTo>
                          <a:pt x="2" y="229"/>
                        </a:lnTo>
                        <a:lnTo>
                          <a:pt x="2" y="225"/>
                        </a:lnTo>
                        <a:lnTo>
                          <a:pt x="2" y="223"/>
                        </a:lnTo>
                        <a:lnTo>
                          <a:pt x="2" y="219"/>
                        </a:lnTo>
                        <a:lnTo>
                          <a:pt x="3" y="217"/>
                        </a:lnTo>
                        <a:lnTo>
                          <a:pt x="3" y="214"/>
                        </a:lnTo>
                        <a:lnTo>
                          <a:pt x="3" y="211"/>
                        </a:lnTo>
                        <a:lnTo>
                          <a:pt x="3" y="208"/>
                        </a:lnTo>
                        <a:lnTo>
                          <a:pt x="3" y="206"/>
                        </a:lnTo>
                        <a:lnTo>
                          <a:pt x="3" y="204"/>
                        </a:lnTo>
                        <a:lnTo>
                          <a:pt x="3" y="201"/>
                        </a:lnTo>
                        <a:lnTo>
                          <a:pt x="3" y="198"/>
                        </a:lnTo>
                        <a:lnTo>
                          <a:pt x="3" y="195"/>
                        </a:lnTo>
                        <a:lnTo>
                          <a:pt x="3" y="192"/>
                        </a:lnTo>
                        <a:lnTo>
                          <a:pt x="4" y="190"/>
                        </a:lnTo>
                        <a:lnTo>
                          <a:pt x="5" y="186"/>
                        </a:lnTo>
                        <a:lnTo>
                          <a:pt x="5" y="184"/>
                        </a:lnTo>
                        <a:lnTo>
                          <a:pt x="5" y="181"/>
                        </a:lnTo>
                        <a:lnTo>
                          <a:pt x="5" y="178"/>
                        </a:lnTo>
                        <a:lnTo>
                          <a:pt x="5" y="175"/>
                        </a:lnTo>
                        <a:lnTo>
                          <a:pt x="5" y="172"/>
                        </a:lnTo>
                        <a:lnTo>
                          <a:pt x="5" y="169"/>
                        </a:lnTo>
                        <a:lnTo>
                          <a:pt x="5" y="166"/>
                        </a:lnTo>
                        <a:lnTo>
                          <a:pt x="6" y="163"/>
                        </a:lnTo>
                        <a:lnTo>
                          <a:pt x="6" y="161"/>
                        </a:lnTo>
                        <a:lnTo>
                          <a:pt x="8" y="165"/>
                        </a:lnTo>
                        <a:lnTo>
                          <a:pt x="11" y="167"/>
                        </a:lnTo>
                        <a:lnTo>
                          <a:pt x="13" y="167"/>
                        </a:lnTo>
                        <a:lnTo>
                          <a:pt x="16" y="168"/>
                        </a:lnTo>
                        <a:lnTo>
                          <a:pt x="19" y="168"/>
                        </a:lnTo>
                        <a:lnTo>
                          <a:pt x="23" y="168"/>
                        </a:lnTo>
                        <a:lnTo>
                          <a:pt x="25" y="166"/>
                        </a:lnTo>
                        <a:lnTo>
                          <a:pt x="29" y="166"/>
                        </a:lnTo>
                        <a:lnTo>
                          <a:pt x="32" y="163"/>
                        </a:lnTo>
                        <a:lnTo>
                          <a:pt x="36" y="162"/>
                        </a:lnTo>
                        <a:lnTo>
                          <a:pt x="40" y="160"/>
                        </a:lnTo>
                        <a:lnTo>
                          <a:pt x="43" y="159"/>
                        </a:lnTo>
                        <a:lnTo>
                          <a:pt x="47" y="155"/>
                        </a:lnTo>
                        <a:lnTo>
                          <a:pt x="50" y="153"/>
                        </a:lnTo>
                        <a:lnTo>
                          <a:pt x="53" y="150"/>
                        </a:lnTo>
                        <a:lnTo>
                          <a:pt x="56" y="147"/>
                        </a:lnTo>
                        <a:lnTo>
                          <a:pt x="59" y="143"/>
                        </a:lnTo>
                        <a:lnTo>
                          <a:pt x="61" y="141"/>
                        </a:lnTo>
                        <a:lnTo>
                          <a:pt x="62" y="136"/>
                        </a:lnTo>
                        <a:lnTo>
                          <a:pt x="64" y="133"/>
                        </a:lnTo>
                        <a:lnTo>
                          <a:pt x="66" y="129"/>
                        </a:lnTo>
                        <a:lnTo>
                          <a:pt x="66" y="125"/>
                        </a:lnTo>
                        <a:lnTo>
                          <a:pt x="66" y="122"/>
                        </a:lnTo>
                        <a:lnTo>
                          <a:pt x="66" y="117"/>
                        </a:lnTo>
                        <a:lnTo>
                          <a:pt x="63" y="114"/>
                        </a:lnTo>
                        <a:lnTo>
                          <a:pt x="62" y="110"/>
                        </a:lnTo>
                        <a:lnTo>
                          <a:pt x="59" y="105"/>
                        </a:lnTo>
                        <a:lnTo>
                          <a:pt x="56" y="102"/>
                        </a:lnTo>
                        <a:lnTo>
                          <a:pt x="51" y="97"/>
                        </a:lnTo>
                        <a:lnTo>
                          <a:pt x="47" y="95"/>
                        </a:lnTo>
                        <a:lnTo>
                          <a:pt x="44" y="97"/>
                        </a:lnTo>
                        <a:lnTo>
                          <a:pt x="42" y="99"/>
                        </a:lnTo>
                        <a:lnTo>
                          <a:pt x="40" y="103"/>
                        </a:lnTo>
                        <a:lnTo>
                          <a:pt x="38" y="105"/>
                        </a:lnTo>
                        <a:lnTo>
                          <a:pt x="35" y="110"/>
                        </a:lnTo>
                        <a:lnTo>
                          <a:pt x="32" y="112"/>
                        </a:lnTo>
                        <a:lnTo>
                          <a:pt x="30" y="115"/>
                        </a:lnTo>
                        <a:lnTo>
                          <a:pt x="29" y="117"/>
                        </a:lnTo>
                        <a:lnTo>
                          <a:pt x="25" y="121"/>
                        </a:lnTo>
                        <a:lnTo>
                          <a:pt x="24" y="123"/>
                        </a:lnTo>
                        <a:lnTo>
                          <a:pt x="22" y="125"/>
                        </a:lnTo>
                        <a:lnTo>
                          <a:pt x="19" y="129"/>
                        </a:lnTo>
                        <a:lnTo>
                          <a:pt x="16" y="134"/>
                        </a:lnTo>
                        <a:lnTo>
                          <a:pt x="13" y="138"/>
                        </a:lnTo>
                        <a:lnTo>
                          <a:pt x="10" y="142"/>
                        </a:lnTo>
                        <a:lnTo>
                          <a:pt x="9" y="147"/>
                        </a:lnTo>
                        <a:lnTo>
                          <a:pt x="8" y="150"/>
                        </a:lnTo>
                        <a:lnTo>
                          <a:pt x="8" y="154"/>
                        </a:lnTo>
                        <a:lnTo>
                          <a:pt x="8" y="150"/>
                        </a:lnTo>
                        <a:lnTo>
                          <a:pt x="8" y="147"/>
                        </a:lnTo>
                        <a:lnTo>
                          <a:pt x="8" y="143"/>
                        </a:lnTo>
                        <a:lnTo>
                          <a:pt x="8" y="140"/>
                        </a:lnTo>
                        <a:lnTo>
                          <a:pt x="8" y="135"/>
                        </a:lnTo>
                        <a:lnTo>
                          <a:pt x="9" y="133"/>
                        </a:lnTo>
                        <a:lnTo>
                          <a:pt x="9" y="128"/>
                        </a:lnTo>
                        <a:lnTo>
                          <a:pt x="10" y="125"/>
                        </a:lnTo>
                        <a:lnTo>
                          <a:pt x="10" y="121"/>
                        </a:lnTo>
                        <a:lnTo>
                          <a:pt x="10" y="117"/>
                        </a:lnTo>
                        <a:lnTo>
                          <a:pt x="10" y="115"/>
                        </a:lnTo>
                        <a:lnTo>
                          <a:pt x="10" y="110"/>
                        </a:lnTo>
                        <a:lnTo>
                          <a:pt x="10" y="108"/>
                        </a:lnTo>
                        <a:lnTo>
                          <a:pt x="11" y="104"/>
                        </a:lnTo>
                        <a:lnTo>
                          <a:pt x="11" y="100"/>
                        </a:lnTo>
                        <a:lnTo>
                          <a:pt x="12" y="97"/>
                        </a:lnTo>
                        <a:lnTo>
                          <a:pt x="12" y="95"/>
                        </a:lnTo>
                        <a:lnTo>
                          <a:pt x="12" y="91"/>
                        </a:lnTo>
                        <a:lnTo>
                          <a:pt x="12" y="87"/>
                        </a:lnTo>
                        <a:lnTo>
                          <a:pt x="12" y="85"/>
                        </a:lnTo>
                        <a:lnTo>
                          <a:pt x="12" y="81"/>
                        </a:lnTo>
                        <a:lnTo>
                          <a:pt x="13" y="78"/>
                        </a:lnTo>
                        <a:lnTo>
                          <a:pt x="13" y="74"/>
                        </a:lnTo>
                        <a:lnTo>
                          <a:pt x="15" y="72"/>
                        </a:lnTo>
                        <a:lnTo>
                          <a:pt x="15" y="70"/>
                        </a:lnTo>
                        <a:lnTo>
                          <a:pt x="15" y="67"/>
                        </a:lnTo>
                        <a:lnTo>
                          <a:pt x="15" y="64"/>
                        </a:lnTo>
                        <a:lnTo>
                          <a:pt x="15" y="61"/>
                        </a:lnTo>
                        <a:lnTo>
                          <a:pt x="15" y="58"/>
                        </a:lnTo>
                        <a:lnTo>
                          <a:pt x="16" y="55"/>
                        </a:lnTo>
                        <a:lnTo>
                          <a:pt x="16" y="53"/>
                        </a:lnTo>
                        <a:lnTo>
                          <a:pt x="17" y="51"/>
                        </a:lnTo>
                        <a:lnTo>
                          <a:pt x="17" y="47"/>
                        </a:lnTo>
                        <a:lnTo>
                          <a:pt x="17" y="45"/>
                        </a:lnTo>
                        <a:lnTo>
                          <a:pt x="17" y="41"/>
                        </a:lnTo>
                        <a:lnTo>
                          <a:pt x="17" y="40"/>
                        </a:lnTo>
                        <a:lnTo>
                          <a:pt x="18" y="35"/>
                        </a:lnTo>
                        <a:lnTo>
                          <a:pt x="18" y="32"/>
                        </a:lnTo>
                        <a:lnTo>
                          <a:pt x="18" y="27"/>
                        </a:lnTo>
                        <a:lnTo>
                          <a:pt x="19" y="23"/>
                        </a:lnTo>
                        <a:lnTo>
                          <a:pt x="19" y="20"/>
                        </a:lnTo>
                        <a:lnTo>
                          <a:pt x="21" y="16"/>
                        </a:lnTo>
                        <a:lnTo>
                          <a:pt x="21" y="14"/>
                        </a:lnTo>
                        <a:lnTo>
                          <a:pt x="21" y="11"/>
                        </a:lnTo>
                        <a:lnTo>
                          <a:pt x="21" y="9"/>
                        </a:lnTo>
                        <a:lnTo>
                          <a:pt x="21" y="8"/>
                        </a:lnTo>
                        <a:lnTo>
                          <a:pt x="21" y="5"/>
                        </a:lnTo>
                        <a:lnTo>
                          <a:pt x="22" y="4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49" name="Freeform 107"/>
                  <p:cNvSpPr>
                    <a:spLocks/>
                  </p:cNvSpPr>
                  <p:nvPr/>
                </p:nvSpPr>
                <p:spPr bwMode="auto">
                  <a:xfrm>
                    <a:off x="5458" y="1947"/>
                    <a:ext cx="14" cy="10"/>
                  </a:xfrm>
                  <a:custGeom>
                    <a:avLst/>
                    <a:gdLst>
                      <a:gd name="T0" fmla="*/ 0 w 43"/>
                      <a:gd name="T1" fmla="*/ 0 h 31"/>
                      <a:gd name="T2" fmla="*/ 2 w 43"/>
                      <a:gd name="T3" fmla="*/ 0 h 31"/>
                      <a:gd name="T4" fmla="*/ 2 w 43"/>
                      <a:gd name="T5" fmla="*/ 0 h 31"/>
                      <a:gd name="T6" fmla="*/ 2 w 43"/>
                      <a:gd name="T7" fmla="*/ 0 h 31"/>
                      <a:gd name="T8" fmla="*/ 1 w 43"/>
                      <a:gd name="T9" fmla="*/ 0 h 31"/>
                      <a:gd name="T10" fmla="*/ 1 w 43"/>
                      <a:gd name="T11" fmla="*/ 0 h 31"/>
                      <a:gd name="T12" fmla="*/ 1 w 43"/>
                      <a:gd name="T13" fmla="*/ 0 h 31"/>
                      <a:gd name="T14" fmla="*/ 1 w 43"/>
                      <a:gd name="T15" fmla="*/ 1 h 31"/>
                      <a:gd name="T16" fmla="*/ 1 w 43"/>
                      <a:gd name="T17" fmla="*/ 1 h 31"/>
                      <a:gd name="T18" fmla="*/ 1 w 43"/>
                      <a:gd name="T19" fmla="*/ 1 h 31"/>
                      <a:gd name="T20" fmla="*/ 1 w 43"/>
                      <a:gd name="T21" fmla="*/ 1 h 31"/>
                      <a:gd name="T22" fmla="*/ 1 w 43"/>
                      <a:gd name="T23" fmla="*/ 1 h 31"/>
                      <a:gd name="T24" fmla="*/ 1 w 43"/>
                      <a:gd name="T25" fmla="*/ 1 h 31"/>
                      <a:gd name="T26" fmla="*/ 1 w 43"/>
                      <a:gd name="T27" fmla="*/ 1 h 31"/>
                      <a:gd name="T28" fmla="*/ 1 w 43"/>
                      <a:gd name="T29" fmla="*/ 1 h 31"/>
                      <a:gd name="T30" fmla="*/ 0 w 43"/>
                      <a:gd name="T31" fmla="*/ 1 h 31"/>
                      <a:gd name="T32" fmla="*/ 0 w 43"/>
                      <a:gd name="T33" fmla="*/ 1 h 31"/>
                      <a:gd name="T34" fmla="*/ 0 w 43"/>
                      <a:gd name="T35" fmla="*/ 1 h 31"/>
                      <a:gd name="T36" fmla="*/ 0 w 43"/>
                      <a:gd name="T37" fmla="*/ 1 h 31"/>
                      <a:gd name="T38" fmla="*/ 0 w 43"/>
                      <a:gd name="T39" fmla="*/ 0 h 31"/>
                      <a:gd name="T40" fmla="*/ 1 w 43"/>
                      <a:gd name="T41" fmla="*/ 0 h 31"/>
                      <a:gd name="T42" fmla="*/ 1 w 43"/>
                      <a:gd name="T43" fmla="*/ 0 h 31"/>
                      <a:gd name="T44" fmla="*/ 0 w 43"/>
                      <a:gd name="T45" fmla="*/ 0 h 31"/>
                      <a:gd name="T46" fmla="*/ 0 w 43"/>
                      <a:gd name="T47" fmla="*/ 0 h 31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43"/>
                      <a:gd name="T73" fmla="*/ 0 h 31"/>
                      <a:gd name="T74" fmla="*/ 43 w 43"/>
                      <a:gd name="T75" fmla="*/ 31 h 31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43" h="31">
                        <a:moveTo>
                          <a:pt x="0" y="0"/>
                        </a:moveTo>
                        <a:lnTo>
                          <a:pt x="43" y="3"/>
                        </a:lnTo>
                        <a:lnTo>
                          <a:pt x="42" y="6"/>
                        </a:lnTo>
                        <a:lnTo>
                          <a:pt x="41" y="9"/>
                        </a:lnTo>
                        <a:lnTo>
                          <a:pt x="40" y="11"/>
                        </a:lnTo>
                        <a:lnTo>
                          <a:pt x="37" y="13"/>
                        </a:lnTo>
                        <a:lnTo>
                          <a:pt x="37" y="16"/>
                        </a:lnTo>
                        <a:lnTo>
                          <a:pt x="35" y="18"/>
                        </a:lnTo>
                        <a:lnTo>
                          <a:pt x="33" y="20"/>
                        </a:lnTo>
                        <a:lnTo>
                          <a:pt x="32" y="23"/>
                        </a:lnTo>
                        <a:lnTo>
                          <a:pt x="30" y="26"/>
                        </a:lnTo>
                        <a:lnTo>
                          <a:pt x="26" y="29"/>
                        </a:lnTo>
                        <a:lnTo>
                          <a:pt x="20" y="31"/>
                        </a:lnTo>
                        <a:lnTo>
                          <a:pt x="16" y="30"/>
                        </a:lnTo>
                        <a:lnTo>
                          <a:pt x="13" y="28"/>
                        </a:lnTo>
                        <a:lnTo>
                          <a:pt x="13" y="24"/>
                        </a:lnTo>
                        <a:lnTo>
                          <a:pt x="13" y="20"/>
                        </a:lnTo>
                        <a:lnTo>
                          <a:pt x="13" y="17"/>
                        </a:lnTo>
                        <a:lnTo>
                          <a:pt x="13" y="13"/>
                        </a:lnTo>
                        <a:lnTo>
                          <a:pt x="14" y="11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50" name="Freeform 108"/>
                  <p:cNvSpPr>
                    <a:spLocks/>
                  </p:cNvSpPr>
                  <p:nvPr/>
                </p:nvSpPr>
                <p:spPr bwMode="auto">
                  <a:xfrm>
                    <a:off x="5487" y="1968"/>
                    <a:ext cx="19" cy="7"/>
                  </a:xfrm>
                  <a:custGeom>
                    <a:avLst/>
                    <a:gdLst>
                      <a:gd name="T0" fmla="*/ 2 w 57"/>
                      <a:gd name="T1" fmla="*/ 1 h 22"/>
                      <a:gd name="T2" fmla="*/ 0 w 57"/>
                      <a:gd name="T3" fmla="*/ 1 h 22"/>
                      <a:gd name="T4" fmla="*/ 1 w 57"/>
                      <a:gd name="T5" fmla="*/ 0 h 22"/>
                      <a:gd name="T6" fmla="*/ 1 w 57"/>
                      <a:gd name="T7" fmla="*/ 0 h 22"/>
                      <a:gd name="T8" fmla="*/ 1 w 57"/>
                      <a:gd name="T9" fmla="*/ 0 h 22"/>
                      <a:gd name="T10" fmla="*/ 1 w 57"/>
                      <a:gd name="T11" fmla="*/ 0 h 22"/>
                      <a:gd name="T12" fmla="*/ 1 w 57"/>
                      <a:gd name="T13" fmla="*/ 0 h 22"/>
                      <a:gd name="T14" fmla="*/ 1 w 57"/>
                      <a:gd name="T15" fmla="*/ 0 h 22"/>
                      <a:gd name="T16" fmla="*/ 1 w 57"/>
                      <a:gd name="T17" fmla="*/ 0 h 22"/>
                      <a:gd name="T18" fmla="*/ 2 w 57"/>
                      <a:gd name="T19" fmla="*/ 0 h 22"/>
                      <a:gd name="T20" fmla="*/ 2 w 57"/>
                      <a:gd name="T21" fmla="*/ 0 h 22"/>
                      <a:gd name="T22" fmla="*/ 2 w 57"/>
                      <a:gd name="T23" fmla="*/ 0 h 22"/>
                      <a:gd name="T24" fmla="*/ 2 w 57"/>
                      <a:gd name="T25" fmla="*/ 1 h 22"/>
                      <a:gd name="T26" fmla="*/ 2 w 57"/>
                      <a:gd name="T27" fmla="*/ 1 h 22"/>
                      <a:gd name="T28" fmla="*/ 2 w 57"/>
                      <a:gd name="T29" fmla="*/ 1 h 22"/>
                      <a:gd name="T30" fmla="*/ 2 w 57"/>
                      <a:gd name="T31" fmla="*/ 1 h 22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7"/>
                      <a:gd name="T49" fmla="*/ 0 h 22"/>
                      <a:gd name="T50" fmla="*/ 57 w 57"/>
                      <a:gd name="T51" fmla="*/ 22 h 22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7" h="22">
                        <a:moveTo>
                          <a:pt x="57" y="19"/>
                        </a:moveTo>
                        <a:lnTo>
                          <a:pt x="0" y="22"/>
                        </a:lnTo>
                        <a:lnTo>
                          <a:pt x="20" y="0"/>
                        </a:lnTo>
                        <a:lnTo>
                          <a:pt x="23" y="0"/>
                        </a:lnTo>
                        <a:lnTo>
                          <a:pt x="26" y="3"/>
                        </a:lnTo>
                        <a:lnTo>
                          <a:pt x="29" y="4"/>
                        </a:lnTo>
                        <a:lnTo>
                          <a:pt x="32" y="6"/>
                        </a:lnTo>
                        <a:lnTo>
                          <a:pt x="36" y="7"/>
                        </a:lnTo>
                        <a:lnTo>
                          <a:pt x="39" y="8"/>
                        </a:lnTo>
                        <a:lnTo>
                          <a:pt x="43" y="11"/>
                        </a:lnTo>
                        <a:lnTo>
                          <a:pt x="45" y="13"/>
                        </a:lnTo>
                        <a:lnTo>
                          <a:pt x="49" y="13"/>
                        </a:lnTo>
                        <a:lnTo>
                          <a:pt x="51" y="16"/>
                        </a:lnTo>
                        <a:lnTo>
                          <a:pt x="56" y="18"/>
                        </a:lnTo>
                        <a:lnTo>
                          <a:pt x="57" y="19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30756" name="Group 109"/>
            <p:cNvGrpSpPr>
              <a:grpSpLocks/>
            </p:cNvGrpSpPr>
            <p:nvPr/>
          </p:nvGrpSpPr>
          <p:grpSpPr bwMode="auto">
            <a:xfrm>
              <a:off x="4656" y="3117"/>
              <a:ext cx="475" cy="442"/>
              <a:chOff x="4656" y="3117"/>
              <a:chExt cx="475" cy="442"/>
            </a:xfrm>
          </p:grpSpPr>
          <p:sp>
            <p:nvSpPr>
              <p:cNvPr id="30881" name="Rectangle 110"/>
              <p:cNvSpPr>
                <a:spLocks noChangeArrowheads="1"/>
              </p:cNvSpPr>
              <p:nvPr/>
            </p:nvSpPr>
            <p:spPr bwMode="auto">
              <a:xfrm>
                <a:off x="4742" y="3139"/>
                <a:ext cx="288" cy="240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82" name="Rectangle 111"/>
              <p:cNvSpPr>
                <a:spLocks noChangeArrowheads="1"/>
              </p:cNvSpPr>
              <p:nvPr/>
            </p:nvSpPr>
            <p:spPr bwMode="auto">
              <a:xfrm>
                <a:off x="4684" y="3441"/>
                <a:ext cx="418" cy="9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30883" name="Group 112"/>
              <p:cNvGrpSpPr>
                <a:grpSpLocks/>
              </p:cNvGrpSpPr>
              <p:nvPr/>
            </p:nvGrpSpPr>
            <p:grpSpPr bwMode="auto">
              <a:xfrm>
                <a:off x="4656" y="3117"/>
                <a:ext cx="475" cy="442"/>
                <a:chOff x="4656" y="3117"/>
                <a:chExt cx="475" cy="442"/>
              </a:xfrm>
            </p:grpSpPr>
            <p:sp>
              <p:nvSpPr>
                <p:cNvPr id="30884" name="Rectangle 113"/>
                <p:cNvSpPr>
                  <a:spLocks noChangeArrowheads="1"/>
                </p:cNvSpPr>
                <p:nvPr/>
              </p:nvSpPr>
              <p:spPr bwMode="auto">
                <a:xfrm>
                  <a:off x="4795" y="3193"/>
                  <a:ext cx="192" cy="144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30885" name="Group 114"/>
                <p:cNvGrpSpPr>
                  <a:grpSpLocks/>
                </p:cNvGrpSpPr>
                <p:nvPr/>
              </p:nvGrpSpPr>
              <p:grpSpPr bwMode="auto">
                <a:xfrm>
                  <a:off x="4656" y="3117"/>
                  <a:ext cx="475" cy="442"/>
                  <a:chOff x="5285" y="1536"/>
                  <a:chExt cx="475" cy="442"/>
                </a:xfrm>
              </p:grpSpPr>
              <p:sp>
                <p:nvSpPr>
                  <p:cNvPr id="30886" name="Freeform 115"/>
                  <p:cNvSpPr>
                    <a:spLocks/>
                  </p:cNvSpPr>
                  <p:nvPr/>
                </p:nvSpPr>
                <p:spPr bwMode="auto">
                  <a:xfrm>
                    <a:off x="5365" y="1943"/>
                    <a:ext cx="369" cy="35"/>
                  </a:xfrm>
                  <a:custGeom>
                    <a:avLst/>
                    <a:gdLst>
                      <a:gd name="T0" fmla="*/ 33 w 1105"/>
                      <a:gd name="T1" fmla="*/ 0 h 104"/>
                      <a:gd name="T2" fmla="*/ 34 w 1105"/>
                      <a:gd name="T3" fmla="*/ 0 h 104"/>
                      <a:gd name="T4" fmla="*/ 34 w 1105"/>
                      <a:gd name="T5" fmla="*/ 0 h 104"/>
                      <a:gd name="T6" fmla="*/ 35 w 1105"/>
                      <a:gd name="T7" fmla="*/ 0 h 104"/>
                      <a:gd name="T8" fmla="*/ 36 w 1105"/>
                      <a:gd name="T9" fmla="*/ 0 h 104"/>
                      <a:gd name="T10" fmla="*/ 36 w 1105"/>
                      <a:gd name="T11" fmla="*/ 0 h 104"/>
                      <a:gd name="T12" fmla="*/ 37 w 1105"/>
                      <a:gd name="T13" fmla="*/ 0 h 104"/>
                      <a:gd name="T14" fmla="*/ 37 w 1105"/>
                      <a:gd name="T15" fmla="*/ 0 h 104"/>
                      <a:gd name="T16" fmla="*/ 38 w 1105"/>
                      <a:gd name="T17" fmla="*/ 0 h 104"/>
                      <a:gd name="T18" fmla="*/ 39 w 1105"/>
                      <a:gd name="T19" fmla="*/ 0 h 104"/>
                      <a:gd name="T20" fmla="*/ 39 w 1105"/>
                      <a:gd name="T21" fmla="*/ 0 h 104"/>
                      <a:gd name="T22" fmla="*/ 40 w 1105"/>
                      <a:gd name="T23" fmla="*/ 0 h 104"/>
                      <a:gd name="T24" fmla="*/ 41 w 1105"/>
                      <a:gd name="T25" fmla="*/ 0 h 104"/>
                      <a:gd name="T26" fmla="*/ 41 w 1105"/>
                      <a:gd name="T27" fmla="*/ 1 h 104"/>
                      <a:gd name="T28" fmla="*/ 41 w 1105"/>
                      <a:gd name="T29" fmla="*/ 1 h 104"/>
                      <a:gd name="T30" fmla="*/ 41 w 1105"/>
                      <a:gd name="T31" fmla="*/ 2 h 104"/>
                      <a:gd name="T32" fmla="*/ 40 w 1105"/>
                      <a:gd name="T33" fmla="*/ 2 h 104"/>
                      <a:gd name="T34" fmla="*/ 38 w 1105"/>
                      <a:gd name="T35" fmla="*/ 3 h 104"/>
                      <a:gd name="T36" fmla="*/ 35 w 1105"/>
                      <a:gd name="T37" fmla="*/ 3 h 104"/>
                      <a:gd name="T38" fmla="*/ 32 w 1105"/>
                      <a:gd name="T39" fmla="*/ 4 h 104"/>
                      <a:gd name="T40" fmla="*/ 29 w 1105"/>
                      <a:gd name="T41" fmla="*/ 4 h 104"/>
                      <a:gd name="T42" fmla="*/ 25 w 1105"/>
                      <a:gd name="T43" fmla="*/ 4 h 104"/>
                      <a:gd name="T44" fmla="*/ 21 w 1105"/>
                      <a:gd name="T45" fmla="*/ 4 h 104"/>
                      <a:gd name="T46" fmla="*/ 17 w 1105"/>
                      <a:gd name="T47" fmla="*/ 4 h 104"/>
                      <a:gd name="T48" fmla="*/ 13 w 1105"/>
                      <a:gd name="T49" fmla="*/ 4 h 104"/>
                      <a:gd name="T50" fmla="*/ 9 w 1105"/>
                      <a:gd name="T51" fmla="*/ 4 h 104"/>
                      <a:gd name="T52" fmla="*/ 6 w 1105"/>
                      <a:gd name="T53" fmla="*/ 4 h 104"/>
                      <a:gd name="T54" fmla="*/ 3 w 1105"/>
                      <a:gd name="T55" fmla="*/ 4 h 104"/>
                      <a:gd name="T56" fmla="*/ 1 w 1105"/>
                      <a:gd name="T57" fmla="*/ 4 h 104"/>
                      <a:gd name="T58" fmla="*/ 0 w 1105"/>
                      <a:gd name="T59" fmla="*/ 3 h 104"/>
                      <a:gd name="T60" fmla="*/ 0 w 1105"/>
                      <a:gd name="T61" fmla="*/ 3 h 104"/>
                      <a:gd name="T62" fmla="*/ 0 w 1105"/>
                      <a:gd name="T63" fmla="*/ 2 h 104"/>
                      <a:gd name="T64" fmla="*/ 1 w 1105"/>
                      <a:gd name="T65" fmla="*/ 2 h 104"/>
                      <a:gd name="T66" fmla="*/ 1 w 1105"/>
                      <a:gd name="T67" fmla="*/ 1 h 104"/>
                      <a:gd name="T68" fmla="*/ 2 w 1105"/>
                      <a:gd name="T69" fmla="*/ 1 h 104"/>
                      <a:gd name="T70" fmla="*/ 3 w 1105"/>
                      <a:gd name="T71" fmla="*/ 1 h 104"/>
                      <a:gd name="T72" fmla="*/ 4 w 1105"/>
                      <a:gd name="T73" fmla="*/ 1 h 104"/>
                      <a:gd name="T74" fmla="*/ 5 w 1105"/>
                      <a:gd name="T75" fmla="*/ 1 h 104"/>
                      <a:gd name="T76" fmla="*/ 5 w 1105"/>
                      <a:gd name="T77" fmla="*/ 1 h 104"/>
                      <a:gd name="T78" fmla="*/ 6 w 1105"/>
                      <a:gd name="T79" fmla="*/ 1 h 104"/>
                      <a:gd name="T80" fmla="*/ 7 w 1105"/>
                      <a:gd name="T81" fmla="*/ 1 h 104"/>
                      <a:gd name="T82" fmla="*/ 8 w 1105"/>
                      <a:gd name="T83" fmla="*/ 1 h 104"/>
                      <a:gd name="T84" fmla="*/ 9 w 1105"/>
                      <a:gd name="T85" fmla="*/ 1 h 104"/>
                      <a:gd name="T86" fmla="*/ 10 w 1105"/>
                      <a:gd name="T87" fmla="*/ 1 h 104"/>
                      <a:gd name="T88" fmla="*/ 11 w 1105"/>
                      <a:gd name="T89" fmla="*/ 1 h 104"/>
                      <a:gd name="T90" fmla="*/ 13 w 1105"/>
                      <a:gd name="T91" fmla="*/ 1 h 104"/>
                      <a:gd name="T92" fmla="*/ 14 w 1105"/>
                      <a:gd name="T93" fmla="*/ 1 h 104"/>
                      <a:gd name="T94" fmla="*/ 16 w 1105"/>
                      <a:gd name="T95" fmla="*/ 1 h 104"/>
                      <a:gd name="T96" fmla="*/ 18 w 1105"/>
                      <a:gd name="T97" fmla="*/ 1 h 104"/>
                      <a:gd name="T98" fmla="*/ 19 w 1105"/>
                      <a:gd name="T99" fmla="*/ 1 h 104"/>
                      <a:gd name="T100" fmla="*/ 21 w 1105"/>
                      <a:gd name="T101" fmla="*/ 1 h 104"/>
                      <a:gd name="T102" fmla="*/ 23 w 1105"/>
                      <a:gd name="T103" fmla="*/ 1 h 104"/>
                      <a:gd name="T104" fmla="*/ 25 w 1105"/>
                      <a:gd name="T105" fmla="*/ 1 h 104"/>
                      <a:gd name="T106" fmla="*/ 27 w 1105"/>
                      <a:gd name="T107" fmla="*/ 1 h 104"/>
                      <a:gd name="T108" fmla="*/ 28 w 1105"/>
                      <a:gd name="T109" fmla="*/ 1 h 104"/>
                      <a:gd name="T110" fmla="*/ 30 w 1105"/>
                      <a:gd name="T111" fmla="*/ 1 h 104"/>
                      <a:gd name="T112" fmla="*/ 32 w 1105"/>
                      <a:gd name="T113" fmla="*/ 0 h 104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1105"/>
                      <a:gd name="T172" fmla="*/ 0 h 104"/>
                      <a:gd name="T173" fmla="*/ 1105 w 1105"/>
                      <a:gd name="T174" fmla="*/ 104 h 104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1105" h="104">
                        <a:moveTo>
                          <a:pt x="872" y="13"/>
                        </a:moveTo>
                        <a:lnTo>
                          <a:pt x="876" y="13"/>
                        </a:lnTo>
                        <a:lnTo>
                          <a:pt x="879" y="13"/>
                        </a:lnTo>
                        <a:lnTo>
                          <a:pt x="883" y="13"/>
                        </a:lnTo>
                        <a:lnTo>
                          <a:pt x="886" y="13"/>
                        </a:lnTo>
                        <a:lnTo>
                          <a:pt x="890" y="13"/>
                        </a:lnTo>
                        <a:lnTo>
                          <a:pt x="893" y="13"/>
                        </a:lnTo>
                        <a:lnTo>
                          <a:pt x="897" y="13"/>
                        </a:lnTo>
                        <a:lnTo>
                          <a:pt x="900" y="13"/>
                        </a:lnTo>
                        <a:lnTo>
                          <a:pt x="904" y="13"/>
                        </a:lnTo>
                        <a:lnTo>
                          <a:pt x="909" y="13"/>
                        </a:lnTo>
                        <a:lnTo>
                          <a:pt x="911" y="13"/>
                        </a:lnTo>
                        <a:lnTo>
                          <a:pt x="916" y="13"/>
                        </a:lnTo>
                        <a:lnTo>
                          <a:pt x="918" y="11"/>
                        </a:lnTo>
                        <a:lnTo>
                          <a:pt x="923" y="11"/>
                        </a:lnTo>
                        <a:lnTo>
                          <a:pt x="927" y="11"/>
                        </a:lnTo>
                        <a:lnTo>
                          <a:pt x="930" y="11"/>
                        </a:lnTo>
                        <a:lnTo>
                          <a:pt x="932" y="10"/>
                        </a:lnTo>
                        <a:lnTo>
                          <a:pt x="936" y="10"/>
                        </a:lnTo>
                        <a:lnTo>
                          <a:pt x="940" y="10"/>
                        </a:lnTo>
                        <a:lnTo>
                          <a:pt x="943" y="10"/>
                        </a:lnTo>
                        <a:lnTo>
                          <a:pt x="947" y="9"/>
                        </a:lnTo>
                        <a:lnTo>
                          <a:pt x="950" y="9"/>
                        </a:lnTo>
                        <a:lnTo>
                          <a:pt x="954" y="8"/>
                        </a:lnTo>
                        <a:lnTo>
                          <a:pt x="957" y="8"/>
                        </a:lnTo>
                        <a:lnTo>
                          <a:pt x="960" y="8"/>
                        </a:lnTo>
                        <a:lnTo>
                          <a:pt x="964" y="8"/>
                        </a:lnTo>
                        <a:lnTo>
                          <a:pt x="967" y="7"/>
                        </a:lnTo>
                        <a:lnTo>
                          <a:pt x="972" y="7"/>
                        </a:lnTo>
                        <a:lnTo>
                          <a:pt x="974" y="5"/>
                        </a:lnTo>
                        <a:lnTo>
                          <a:pt x="978" y="5"/>
                        </a:lnTo>
                        <a:lnTo>
                          <a:pt x="981" y="5"/>
                        </a:lnTo>
                        <a:lnTo>
                          <a:pt x="985" y="5"/>
                        </a:lnTo>
                        <a:lnTo>
                          <a:pt x="988" y="4"/>
                        </a:lnTo>
                        <a:lnTo>
                          <a:pt x="992" y="3"/>
                        </a:lnTo>
                        <a:lnTo>
                          <a:pt x="994" y="3"/>
                        </a:lnTo>
                        <a:lnTo>
                          <a:pt x="998" y="3"/>
                        </a:lnTo>
                        <a:lnTo>
                          <a:pt x="1001" y="3"/>
                        </a:lnTo>
                        <a:lnTo>
                          <a:pt x="1005" y="2"/>
                        </a:lnTo>
                        <a:lnTo>
                          <a:pt x="1007" y="2"/>
                        </a:lnTo>
                        <a:lnTo>
                          <a:pt x="1012" y="2"/>
                        </a:lnTo>
                        <a:lnTo>
                          <a:pt x="1014" y="1"/>
                        </a:lnTo>
                        <a:lnTo>
                          <a:pt x="1018" y="1"/>
                        </a:lnTo>
                        <a:lnTo>
                          <a:pt x="1021" y="1"/>
                        </a:lnTo>
                        <a:lnTo>
                          <a:pt x="1025" y="1"/>
                        </a:lnTo>
                        <a:lnTo>
                          <a:pt x="1029" y="1"/>
                        </a:lnTo>
                        <a:lnTo>
                          <a:pt x="1032" y="1"/>
                        </a:lnTo>
                        <a:lnTo>
                          <a:pt x="1034" y="1"/>
                        </a:lnTo>
                        <a:lnTo>
                          <a:pt x="1039" y="1"/>
                        </a:lnTo>
                        <a:lnTo>
                          <a:pt x="1042" y="0"/>
                        </a:lnTo>
                        <a:lnTo>
                          <a:pt x="1045" y="0"/>
                        </a:lnTo>
                        <a:lnTo>
                          <a:pt x="1048" y="0"/>
                        </a:lnTo>
                        <a:lnTo>
                          <a:pt x="1052" y="0"/>
                        </a:lnTo>
                        <a:lnTo>
                          <a:pt x="1055" y="0"/>
                        </a:lnTo>
                        <a:lnTo>
                          <a:pt x="1058" y="1"/>
                        </a:lnTo>
                        <a:lnTo>
                          <a:pt x="1062" y="1"/>
                        </a:lnTo>
                        <a:lnTo>
                          <a:pt x="1065" y="1"/>
                        </a:lnTo>
                        <a:lnTo>
                          <a:pt x="1068" y="1"/>
                        </a:lnTo>
                        <a:lnTo>
                          <a:pt x="1072" y="2"/>
                        </a:lnTo>
                        <a:lnTo>
                          <a:pt x="1075" y="2"/>
                        </a:lnTo>
                        <a:lnTo>
                          <a:pt x="1078" y="3"/>
                        </a:lnTo>
                        <a:lnTo>
                          <a:pt x="1082" y="3"/>
                        </a:lnTo>
                        <a:lnTo>
                          <a:pt x="1086" y="4"/>
                        </a:lnTo>
                        <a:lnTo>
                          <a:pt x="1089" y="5"/>
                        </a:lnTo>
                        <a:lnTo>
                          <a:pt x="1093" y="7"/>
                        </a:lnTo>
                        <a:lnTo>
                          <a:pt x="1093" y="9"/>
                        </a:lnTo>
                        <a:lnTo>
                          <a:pt x="1094" y="11"/>
                        </a:lnTo>
                        <a:lnTo>
                          <a:pt x="1095" y="14"/>
                        </a:lnTo>
                        <a:lnTo>
                          <a:pt x="1095" y="17"/>
                        </a:lnTo>
                        <a:lnTo>
                          <a:pt x="1096" y="20"/>
                        </a:lnTo>
                        <a:lnTo>
                          <a:pt x="1097" y="22"/>
                        </a:lnTo>
                        <a:lnTo>
                          <a:pt x="1097" y="24"/>
                        </a:lnTo>
                        <a:lnTo>
                          <a:pt x="1099" y="28"/>
                        </a:lnTo>
                        <a:lnTo>
                          <a:pt x="1099" y="30"/>
                        </a:lnTo>
                        <a:lnTo>
                          <a:pt x="1100" y="33"/>
                        </a:lnTo>
                        <a:lnTo>
                          <a:pt x="1101" y="35"/>
                        </a:lnTo>
                        <a:lnTo>
                          <a:pt x="1101" y="39"/>
                        </a:lnTo>
                        <a:lnTo>
                          <a:pt x="1102" y="41"/>
                        </a:lnTo>
                        <a:lnTo>
                          <a:pt x="1103" y="43"/>
                        </a:lnTo>
                        <a:lnTo>
                          <a:pt x="1103" y="46"/>
                        </a:lnTo>
                        <a:lnTo>
                          <a:pt x="1105" y="49"/>
                        </a:lnTo>
                        <a:lnTo>
                          <a:pt x="1099" y="53"/>
                        </a:lnTo>
                        <a:lnTo>
                          <a:pt x="1093" y="57"/>
                        </a:lnTo>
                        <a:lnTo>
                          <a:pt x="1086" y="60"/>
                        </a:lnTo>
                        <a:lnTo>
                          <a:pt x="1077" y="64"/>
                        </a:lnTo>
                        <a:lnTo>
                          <a:pt x="1068" y="66"/>
                        </a:lnTo>
                        <a:lnTo>
                          <a:pt x="1057" y="68"/>
                        </a:lnTo>
                        <a:lnTo>
                          <a:pt x="1048" y="72"/>
                        </a:lnTo>
                        <a:lnTo>
                          <a:pt x="1036" y="76"/>
                        </a:lnTo>
                        <a:lnTo>
                          <a:pt x="1024" y="78"/>
                        </a:lnTo>
                        <a:lnTo>
                          <a:pt x="1011" y="80"/>
                        </a:lnTo>
                        <a:lnTo>
                          <a:pt x="997" y="81"/>
                        </a:lnTo>
                        <a:lnTo>
                          <a:pt x="982" y="84"/>
                        </a:lnTo>
                        <a:lnTo>
                          <a:pt x="968" y="86"/>
                        </a:lnTo>
                        <a:lnTo>
                          <a:pt x="953" y="89"/>
                        </a:lnTo>
                        <a:lnTo>
                          <a:pt x="936" y="90"/>
                        </a:lnTo>
                        <a:lnTo>
                          <a:pt x="921" y="92"/>
                        </a:lnTo>
                        <a:lnTo>
                          <a:pt x="903" y="92"/>
                        </a:lnTo>
                        <a:lnTo>
                          <a:pt x="885" y="95"/>
                        </a:lnTo>
                        <a:lnTo>
                          <a:pt x="866" y="96"/>
                        </a:lnTo>
                        <a:lnTo>
                          <a:pt x="847" y="97"/>
                        </a:lnTo>
                        <a:lnTo>
                          <a:pt x="829" y="98"/>
                        </a:lnTo>
                        <a:lnTo>
                          <a:pt x="809" y="99"/>
                        </a:lnTo>
                        <a:lnTo>
                          <a:pt x="790" y="99"/>
                        </a:lnTo>
                        <a:lnTo>
                          <a:pt x="770" y="102"/>
                        </a:lnTo>
                        <a:lnTo>
                          <a:pt x="750" y="102"/>
                        </a:lnTo>
                        <a:lnTo>
                          <a:pt x="728" y="102"/>
                        </a:lnTo>
                        <a:lnTo>
                          <a:pt x="708" y="102"/>
                        </a:lnTo>
                        <a:lnTo>
                          <a:pt x="688" y="104"/>
                        </a:lnTo>
                        <a:lnTo>
                          <a:pt x="665" y="104"/>
                        </a:lnTo>
                        <a:lnTo>
                          <a:pt x="645" y="104"/>
                        </a:lnTo>
                        <a:lnTo>
                          <a:pt x="623" y="104"/>
                        </a:lnTo>
                        <a:lnTo>
                          <a:pt x="601" y="104"/>
                        </a:lnTo>
                        <a:lnTo>
                          <a:pt x="580" y="104"/>
                        </a:lnTo>
                        <a:lnTo>
                          <a:pt x="558" y="104"/>
                        </a:lnTo>
                        <a:lnTo>
                          <a:pt x="536" y="104"/>
                        </a:lnTo>
                        <a:lnTo>
                          <a:pt x="514" y="104"/>
                        </a:lnTo>
                        <a:lnTo>
                          <a:pt x="492" y="104"/>
                        </a:lnTo>
                        <a:lnTo>
                          <a:pt x="471" y="104"/>
                        </a:lnTo>
                        <a:lnTo>
                          <a:pt x="450" y="104"/>
                        </a:lnTo>
                        <a:lnTo>
                          <a:pt x="427" y="104"/>
                        </a:lnTo>
                        <a:lnTo>
                          <a:pt x="407" y="104"/>
                        </a:lnTo>
                        <a:lnTo>
                          <a:pt x="384" y="104"/>
                        </a:lnTo>
                        <a:lnTo>
                          <a:pt x="363" y="103"/>
                        </a:lnTo>
                        <a:lnTo>
                          <a:pt x="343" y="103"/>
                        </a:lnTo>
                        <a:lnTo>
                          <a:pt x="321" y="102"/>
                        </a:lnTo>
                        <a:lnTo>
                          <a:pt x="301" y="102"/>
                        </a:lnTo>
                        <a:lnTo>
                          <a:pt x="282" y="102"/>
                        </a:lnTo>
                        <a:lnTo>
                          <a:pt x="263" y="102"/>
                        </a:lnTo>
                        <a:lnTo>
                          <a:pt x="243" y="102"/>
                        </a:lnTo>
                        <a:lnTo>
                          <a:pt x="224" y="102"/>
                        </a:lnTo>
                        <a:lnTo>
                          <a:pt x="205" y="100"/>
                        </a:lnTo>
                        <a:lnTo>
                          <a:pt x="187" y="100"/>
                        </a:lnTo>
                        <a:lnTo>
                          <a:pt x="170" y="99"/>
                        </a:lnTo>
                        <a:lnTo>
                          <a:pt x="153" y="99"/>
                        </a:lnTo>
                        <a:lnTo>
                          <a:pt x="136" y="99"/>
                        </a:lnTo>
                        <a:lnTo>
                          <a:pt x="120" y="99"/>
                        </a:lnTo>
                        <a:lnTo>
                          <a:pt x="104" y="99"/>
                        </a:lnTo>
                        <a:lnTo>
                          <a:pt x="89" y="99"/>
                        </a:lnTo>
                        <a:lnTo>
                          <a:pt x="76" y="99"/>
                        </a:lnTo>
                        <a:lnTo>
                          <a:pt x="63" y="99"/>
                        </a:lnTo>
                        <a:lnTo>
                          <a:pt x="49" y="99"/>
                        </a:lnTo>
                        <a:lnTo>
                          <a:pt x="37" y="99"/>
                        </a:lnTo>
                        <a:lnTo>
                          <a:pt x="25" y="99"/>
                        </a:lnTo>
                        <a:lnTo>
                          <a:pt x="15" y="99"/>
                        </a:lnTo>
                        <a:lnTo>
                          <a:pt x="14" y="97"/>
                        </a:lnTo>
                        <a:lnTo>
                          <a:pt x="12" y="93"/>
                        </a:lnTo>
                        <a:lnTo>
                          <a:pt x="11" y="91"/>
                        </a:lnTo>
                        <a:lnTo>
                          <a:pt x="9" y="89"/>
                        </a:lnTo>
                        <a:lnTo>
                          <a:pt x="7" y="83"/>
                        </a:lnTo>
                        <a:lnTo>
                          <a:pt x="6" y="78"/>
                        </a:lnTo>
                        <a:lnTo>
                          <a:pt x="5" y="76"/>
                        </a:lnTo>
                        <a:lnTo>
                          <a:pt x="5" y="73"/>
                        </a:lnTo>
                        <a:lnTo>
                          <a:pt x="3" y="70"/>
                        </a:lnTo>
                        <a:lnTo>
                          <a:pt x="2" y="67"/>
                        </a:lnTo>
                        <a:lnTo>
                          <a:pt x="2" y="65"/>
                        </a:lnTo>
                        <a:lnTo>
                          <a:pt x="2" y="62"/>
                        </a:lnTo>
                        <a:lnTo>
                          <a:pt x="0" y="59"/>
                        </a:lnTo>
                        <a:lnTo>
                          <a:pt x="0" y="57"/>
                        </a:lnTo>
                        <a:lnTo>
                          <a:pt x="2" y="54"/>
                        </a:lnTo>
                        <a:lnTo>
                          <a:pt x="7" y="51"/>
                        </a:lnTo>
                        <a:lnTo>
                          <a:pt x="9" y="48"/>
                        </a:lnTo>
                        <a:lnTo>
                          <a:pt x="14" y="46"/>
                        </a:lnTo>
                        <a:lnTo>
                          <a:pt x="18" y="42"/>
                        </a:lnTo>
                        <a:lnTo>
                          <a:pt x="21" y="41"/>
                        </a:lnTo>
                        <a:lnTo>
                          <a:pt x="25" y="39"/>
                        </a:lnTo>
                        <a:lnTo>
                          <a:pt x="28" y="36"/>
                        </a:lnTo>
                        <a:lnTo>
                          <a:pt x="32" y="35"/>
                        </a:lnTo>
                        <a:lnTo>
                          <a:pt x="35" y="33"/>
                        </a:lnTo>
                        <a:lnTo>
                          <a:pt x="40" y="32"/>
                        </a:lnTo>
                        <a:lnTo>
                          <a:pt x="44" y="30"/>
                        </a:lnTo>
                        <a:lnTo>
                          <a:pt x="47" y="29"/>
                        </a:lnTo>
                        <a:lnTo>
                          <a:pt x="52" y="28"/>
                        </a:lnTo>
                        <a:lnTo>
                          <a:pt x="57" y="27"/>
                        </a:lnTo>
                        <a:lnTo>
                          <a:pt x="60" y="26"/>
                        </a:lnTo>
                        <a:lnTo>
                          <a:pt x="65" y="24"/>
                        </a:lnTo>
                        <a:lnTo>
                          <a:pt x="69" y="23"/>
                        </a:lnTo>
                        <a:lnTo>
                          <a:pt x="73" y="23"/>
                        </a:lnTo>
                        <a:lnTo>
                          <a:pt x="78" y="23"/>
                        </a:lnTo>
                        <a:lnTo>
                          <a:pt x="82" y="22"/>
                        </a:lnTo>
                        <a:lnTo>
                          <a:pt x="85" y="21"/>
                        </a:lnTo>
                        <a:lnTo>
                          <a:pt x="91" y="21"/>
                        </a:lnTo>
                        <a:lnTo>
                          <a:pt x="95" y="21"/>
                        </a:lnTo>
                        <a:lnTo>
                          <a:pt x="98" y="21"/>
                        </a:lnTo>
                        <a:lnTo>
                          <a:pt x="103" y="21"/>
                        </a:lnTo>
                        <a:lnTo>
                          <a:pt x="108" y="21"/>
                        </a:lnTo>
                        <a:lnTo>
                          <a:pt x="113" y="21"/>
                        </a:lnTo>
                        <a:lnTo>
                          <a:pt x="116" y="21"/>
                        </a:lnTo>
                        <a:lnTo>
                          <a:pt x="121" y="21"/>
                        </a:lnTo>
                        <a:lnTo>
                          <a:pt x="126" y="21"/>
                        </a:lnTo>
                        <a:lnTo>
                          <a:pt x="130" y="21"/>
                        </a:lnTo>
                        <a:lnTo>
                          <a:pt x="135" y="21"/>
                        </a:lnTo>
                        <a:lnTo>
                          <a:pt x="139" y="21"/>
                        </a:lnTo>
                        <a:lnTo>
                          <a:pt x="143" y="21"/>
                        </a:lnTo>
                        <a:lnTo>
                          <a:pt x="148" y="21"/>
                        </a:lnTo>
                        <a:lnTo>
                          <a:pt x="153" y="21"/>
                        </a:lnTo>
                        <a:lnTo>
                          <a:pt x="158" y="22"/>
                        </a:lnTo>
                        <a:lnTo>
                          <a:pt x="161" y="22"/>
                        </a:lnTo>
                        <a:lnTo>
                          <a:pt x="167" y="23"/>
                        </a:lnTo>
                        <a:lnTo>
                          <a:pt x="171" y="23"/>
                        </a:lnTo>
                        <a:lnTo>
                          <a:pt x="175" y="23"/>
                        </a:lnTo>
                        <a:lnTo>
                          <a:pt x="179" y="23"/>
                        </a:lnTo>
                        <a:lnTo>
                          <a:pt x="184" y="23"/>
                        </a:lnTo>
                        <a:lnTo>
                          <a:pt x="190" y="23"/>
                        </a:lnTo>
                        <a:lnTo>
                          <a:pt x="194" y="23"/>
                        </a:lnTo>
                        <a:lnTo>
                          <a:pt x="199" y="23"/>
                        </a:lnTo>
                        <a:lnTo>
                          <a:pt x="203" y="24"/>
                        </a:lnTo>
                        <a:lnTo>
                          <a:pt x="208" y="23"/>
                        </a:lnTo>
                        <a:lnTo>
                          <a:pt x="212" y="23"/>
                        </a:lnTo>
                        <a:lnTo>
                          <a:pt x="216" y="23"/>
                        </a:lnTo>
                        <a:lnTo>
                          <a:pt x="221" y="23"/>
                        </a:lnTo>
                        <a:lnTo>
                          <a:pt x="225" y="23"/>
                        </a:lnTo>
                        <a:lnTo>
                          <a:pt x="230" y="23"/>
                        </a:lnTo>
                        <a:lnTo>
                          <a:pt x="234" y="23"/>
                        </a:lnTo>
                        <a:lnTo>
                          <a:pt x="238" y="23"/>
                        </a:lnTo>
                        <a:lnTo>
                          <a:pt x="243" y="22"/>
                        </a:lnTo>
                        <a:lnTo>
                          <a:pt x="248" y="22"/>
                        </a:lnTo>
                        <a:lnTo>
                          <a:pt x="251" y="21"/>
                        </a:lnTo>
                        <a:lnTo>
                          <a:pt x="256" y="21"/>
                        </a:lnTo>
                        <a:lnTo>
                          <a:pt x="260" y="21"/>
                        </a:lnTo>
                        <a:lnTo>
                          <a:pt x="264" y="20"/>
                        </a:lnTo>
                        <a:lnTo>
                          <a:pt x="269" y="19"/>
                        </a:lnTo>
                        <a:lnTo>
                          <a:pt x="273" y="19"/>
                        </a:lnTo>
                        <a:lnTo>
                          <a:pt x="282" y="17"/>
                        </a:lnTo>
                        <a:lnTo>
                          <a:pt x="291" y="17"/>
                        </a:lnTo>
                        <a:lnTo>
                          <a:pt x="300" y="17"/>
                        </a:lnTo>
                        <a:lnTo>
                          <a:pt x="310" y="17"/>
                        </a:lnTo>
                        <a:lnTo>
                          <a:pt x="319" y="16"/>
                        </a:lnTo>
                        <a:lnTo>
                          <a:pt x="329" y="16"/>
                        </a:lnTo>
                        <a:lnTo>
                          <a:pt x="337" y="16"/>
                        </a:lnTo>
                        <a:lnTo>
                          <a:pt x="346" y="16"/>
                        </a:lnTo>
                        <a:lnTo>
                          <a:pt x="356" y="16"/>
                        </a:lnTo>
                        <a:lnTo>
                          <a:pt x="365" y="16"/>
                        </a:lnTo>
                        <a:lnTo>
                          <a:pt x="374" y="16"/>
                        </a:lnTo>
                        <a:lnTo>
                          <a:pt x="384" y="16"/>
                        </a:lnTo>
                        <a:lnTo>
                          <a:pt x="394" y="16"/>
                        </a:lnTo>
                        <a:lnTo>
                          <a:pt x="402" y="16"/>
                        </a:lnTo>
                        <a:lnTo>
                          <a:pt x="412" y="16"/>
                        </a:lnTo>
                        <a:lnTo>
                          <a:pt x="422" y="17"/>
                        </a:lnTo>
                        <a:lnTo>
                          <a:pt x="431" y="17"/>
                        </a:lnTo>
                        <a:lnTo>
                          <a:pt x="440" y="17"/>
                        </a:lnTo>
                        <a:lnTo>
                          <a:pt x="450" y="17"/>
                        </a:lnTo>
                        <a:lnTo>
                          <a:pt x="459" y="17"/>
                        </a:lnTo>
                        <a:lnTo>
                          <a:pt x="469" y="17"/>
                        </a:lnTo>
                        <a:lnTo>
                          <a:pt x="478" y="17"/>
                        </a:lnTo>
                        <a:lnTo>
                          <a:pt x="488" y="17"/>
                        </a:lnTo>
                        <a:lnTo>
                          <a:pt x="498" y="17"/>
                        </a:lnTo>
                        <a:lnTo>
                          <a:pt x="507" y="17"/>
                        </a:lnTo>
                        <a:lnTo>
                          <a:pt x="516" y="17"/>
                        </a:lnTo>
                        <a:lnTo>
                          <a:pt x="525" y="17"/>
                        </a:lnTo>
                        <a:lnTo>
                          <a:pt x="536" y="17"/>
                        </a:lnTo>
                        <a:lnTo>
                          <a:pt x="544" y="17"/>
                        </a:lnTo>
                        <a:lnTo>
                          <a:pt x="554" y="17"/>
                        </a:lnTo>
                        <a:lnTo>
                          <a:pt x="563" y="17"/>
                        </a:lnTo>
                        <a:lnTo>
                          <a:pt x="574" y="19"/>
                        </a:lnTo>
                        <a:lnTo>
                          <a:pt x="582" y="17"/>
                        </a:lnTo>
                        <a:lnTo>
                          <a:pt x="592" y="17"/>
                        </a:lnTo>
                        <a:lnTo>
                          <a:pt x="601" y="17"/>
                        </a:lnTo>
                        <a:lnTo>
                          <a:pt x="611" y="17"/>
                        </a:lnTo>
                        <a:lnTo>
                          <a:pt x="619" y="17"/>
                        </a:lnTo>
                        <a:lnTo>
                          <a:pt x="630" y="17"/>
                        </a:lnTo>
                        <a:lnTo>
                          <a:pt x="639" y="17"/>
                        </a:lnTo>
                        <a:lnTo>
                          <a:pt x="649" y="17"/>
                        </a:lnTo>
                        <a:lnTo>
                          <a:pt x="657" y="17"/>
                        </a:lnTo>
                        <a:lnTo>
                          <a:pt x="668" y="17"/>
                        </a:lnTo>
                        <a:lnTo>
                          <a:pt x="677" y="17"/>
                        </a:lnTo>
                        <a:lnTo>
                          <a:pt x="687" y="17"/>
                        </a:lnTo>
                        <a:lnTo>
                          <a:pt x="695" y="17"/>
                        </a:lnTo>
                        <a:lnTo>
                          <a:pt x="706" y="17"/>
                        </a:lnTo>
                        <a:lnTo>
                          <a:pt x="715" y="17"/>
                        </a:lnTo>
                        <a:lnTo>
                          <a:pt x="724" y="17"/>
                        </a:lnTo>
                        <a:lnTo>
                          <a:pt x="733" y="16"/>
                        </a:lnTo>
                        <a:lnTo>
                          <a:pt x="743" y="16"/>
                        </a:lnTo>
                        <a:lnTo>
                          <a:pt x="751" y="16"/>
                        </a:lnTo>
                        <a:lnTo>
                          <a:pt x="762" y="16"/>
                        </a:lnTo>
                        <a:lnTo>
                          <a:pt x="770" y="16"/>
                        </a:lnTo>
                        <a:lnTo>
                          <a:pt x="779" y="16"/>
                        </a:lnTo>
                        <a:lnTo>
                          <a:pt x="789" y="15"/>
                        </a:lnTo>
                        <a:lnTo>
                          <a:pt x="798" y="15"/>
                        </a:lnTo>
                        <a:lnTo>
                          <a:pt x="807" y="15"/>
                        </a:lnTo>
                        <a:lnTo>
                          <a:pt x="817" y="14"/>
                        </a:lnTo>
                        <a:lnTo>
                          <a:pt x="824" y="14"/>
                        </a:lnTo>
                        <a:lnTo>
                          <a:pt x="835" y="14"/>
                        </a:lnTo>
                        <a:lnTo>
                          <a:pt x="843" y="13"/>
                        </a:lnTo>
                        <a:lnTo>
                          <a:pt x="853" y="13"/>
                        </a:lnTo>
                        <a:lnTo>
                          <a:pt x="862" y="13"/>
                        </a:lnTo>
                        <a:lnTo>
                          <a:pt x="872" y="13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87" name="Freeform 116"/>
                  <p:cNvSpPr>
                    <a:spLocks/>
                  </p:cNvSpPr>
                  <p:nvPr/>
                </p:nvSpPr>
                <p:spPr bwMode="auto">
                  <a:xfrm>
                    <a:off x="5365" y="1536"/>
                    <a:ext cx="315" cy="39"/>
                  </a:xfrm>
                  <a:custGeom>
                    <a:avLst/>
                    <a:gdLst>
                      <a:gd name="T0" fmla="*/ 18 w 943"/>
                      <a:gd name="T1" fmla="*/ 0 h 116"/>
                      <a:gd name="T2" fmla="*/ 20 w 943"/>
                      <a:gd name="T3" fmla="*/ 0 h 116"/>
                      <a:gd name="T4" fmla="*/ 22 w 943"/>
                      <a:gd name="T5" fmla="*/ 0 h 116"/>
                      <a:gd name="T6" fmla="*/ 24 w 943"/>
                      <a:gd name="T7" fmla="*/ 0 h 116"/>
                      <a:gd name="T8" fmla="*/ 26 w 943"/>
                      <a:gd name="T9" fmla="*/ 0 h 116"/>
                      <a:gd name="T10" fmla="*/ 28 w 943"/>
                      <a:gd name="T11" fmla="*/ 0 h 116"/>
                      <a:gd name="T12" fmla="*/ 30 w 943"/>
                      <a:gd name="T13" fmla="*/ 1 h 116"/>
                      <a:gd name="T14" fmla="*/ 32 w 943"/>
                      <a:gd name="T15" fmla="*/ 1 h 116"/>
                      <a:gd name="T16" fmla="*/ 33 w 943"/>
                      <a:gd name="T17" fmla="*/ 1 h 116"/>
                      <a:gd name="T18" fmla="*/ 35 w 943"/>
                      <a:gd name="T19" fmla="*/ 2 h 116"/>
                      <a:gd name="T20" fmla="*/ 35 w 943"/>
                      <a:gd name="T21" fmla="*/ 3 h 116"/>
                      <a:gd name="T22" fmla="*/ 34 w 943"/>
                      <a:gd name="T23" fmla="*/ 4 h 116"/>
                      <a:gd name="T24" fmla="*/ 33 w 943"/>
                      <a:gd name="T25" fmla="*/ 4 h 116"/>
                      <a:gd name="T26" fmla="*/ 32 w 943"/>
                      <a:gd name="T27" fmla="*/ 4 h 116"/>
                      <a:gd name="T28" fmla="*/ 31 w 943"/>
                      <a:gd name="T29" fmla="*/ 4 h 116"/>
                      <a:gd name="T30" fmla="*/ 30 w 943"/>
                      <a:gd name="T31" fmla="*/ 4 h 116"/>
                      <a:gd name="T32" fmla="*/ 28 w 943"/>
                      <a:gd name="T33" fmla="*/ 4 h 116"/>
                      <a:gd name="T34" fmla="*/ 27 w 943"/>
                      <a:gd name="T35" fmla="*/ 3 h 116"/>
                      <a:gd name="T36" fmla="*/ 26 w 943"/>
                      <a:gd name="T37" fmla="*/ 3 h 116"/>
                      <a:gd name="T38" fmla="*/ 25 w 943"/>
                      <a:gd name="T39" fmla="*/ 3 h 116"/>
                      <a:gd name="T40" fmla="*/ 24 w 943"/>
                      <a:gd name="T41" fmla="*/ 3 h 116"/>
                      <a:gd name="T42" fmla="*/ 23 w 943"/>
                      <a:gd name="T43" fmla="*/ 3 h 116"/>
                      <a:gd name="T44" fmla="*/ 22 w 943"/>
                      <a:gd name="T45" fmla="*/ 3 h 116"/>
                      <a:gd name="T46" fmla="*/ 20 w 943"/>
                      <a:gd name="T47" fmla="*/ 3 h 116"/>
                      <a:gd name="T48" fmla="*/ 19 w 943"/>
                      <a:gd name="T49" fmla="*/ 3 h 116"/>
                      <a:gd name="T50" fmla="*/ 18 w 943"/>
                      <a:gd name="T51" fmla="*/ 3 h 116"/>
                      <a:gd name="T52" fmla="*/ 16 w 943"/>
                      <a:gd name="T53" fmla="*/ 3 h 116"/>
                      <a:gd name="T54" fmla="*/ 14 w 943"/>
                      <a:gd name="T55" fmla="*/ 3 h 116"/>
                      <a:gd name="T56" fmla="*/ 12 w 943"/>
                      <a:gd name="T57" fmla="*/ 3 h 116"/>
                      <a:gd name="T58" fmla="*/ 10 w 943"/>
                      <a:gd name="T59" fmla="*/ 3 h 116"/>
                      <a:gd name="T60" fmla="*/ 8 w 943"/>
                      <a:gd name="T61" fmla="*/ 3 h 116"/>
                      <a:gd name="T62" fmla="*/ 7 w 943"/>
                      <a:gd name="T63" fmla="*/ 4 h 116"/>
                      <a:gd name="T64" fmla="*/ 5 w 943"/>
                      <a:gd name="T65" fmla="*/ 4 h 116"/>
                      <a:gd name="T66" fmla="*/ 3 w 943"/>
                      <a:gd name="T67" fmla="*/ 4 h 116"/>
                      <a:gd name="T68" fmla="*/ 2 w 943"/>
                      <a:gd name="T69" fmla="*/ 4 h 116"/>
                      <a:gd name="T70" fmla="*/ 1 w 943"/>
                      <a:gd name="T71" fmla="*/ 4 h 116"/>
                      <a:gd name="T72" fmla="*/ 1 w 943"/>
                      <a:gd name="T73" fmla="*/ 4 h 116"/>
                      <a:gd name="T74" fmla="*/ 0 w 943"/>
                      <a:gd name="T75" fmla="*/ 3 h 116"/>
                      <a:gd name="T76" fmla="*/ 1 w 943"/>
                      <a:gd name="T77" fmla="*/ 2 h 116"/>
                      <a:gd name="T78" fmla="*/ 2 w 943"/>
                      <a:gd name="T79" fmla="*/ 1 h 116"/>
                      <a:gd name="T80" fmla="*/ 2 w 943"/>
                      <a:gd name="T81" fmla="*/ 1 h 116"/>
                      <a:gd name="T82" fmla="*/ 4 w 943"/>
                      <a:gd name="T83" fmla="*/ 1 h 116"/>
                      <a:gd name="T84" fmla="*/ 5 w 943"/>
                      <a:gd name="T85" fmla="*/ 1 h 116"/>
                      <a:gd name="T86" fmla="*/ 6 w 943"/>
                      <a:gd name="T87" fmla="*/ 1 h 116"/>
                      <a:gd name="T88" fmla="*/ 7 w 943"/>
                      <a:gd name="T89" fmla="*/ 1 h 116"/>
                      <a:gd name="T90" fmla="*/ 8 w 943"/>
                      <a:gd name="T91" fmla="*/ 1 h 116"/>
                      <a:gd name="T92" fmla="*/ 9 w 943"/>
                      <a:gd name="T93" fmla="*/ 0 h 116"/>
                      <a:gd name="T94" fmla="*/ 10 w 943"/>
                      <a:gd name="T95" fmla="*/ 0 h 116"/>
                      <a:gd name="T96" fmla="*/ 10 w 943"/>
                      <a:gd name="T97" fmla="*/ 0 h 116"/>
                      <a:gd name="T98" fmla="*/ 11 w 943"/>
                      <a:gd name="T99" fmla="*/ 0 h 116"/>
                      <a:gd name="T100" fmla="*/ 12 w 943"/>
                      <a:gd name="T101" fmla="*/ 0 h 116"/>
                      <a:gd name="T102" fmla="*/ 13 w 943"/>
                      <a:gd name="T103" fmla="*/ 0 h 116"/>
                      <a:gd name="T104" fmla="*/ 14 w 943"/>
                      <a:gd name="T105" fmla="*/ 0 h 116"/>
                      <a:gd name="T106" fmla="*/ 14 w 943"/>
                      <a:gd name="T107" fmla="*/ 0 h 116"/>
                      <a:gd name="T108" fmla="*/ 15 w 943"/>
                      <a:gd name="T109" fmla="*/ 0 h 116"/>
                      <a:gd name="T110" fmla="*/ 16 w 943"/>
                      <a:gd name="T111" fmla="*/ 0 h 11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943"/>
                      <a:gd name="T169" fmla="*/ 0 h 116"/>
                      <a:gd name="T170" fmla="*/ 943 w 943"/>
                      <a:gd name="T171" fmla="*/ 116 h 116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943" h="116">
                        <a:moveTo>
                          <a:pt x="435" y="0"/>
                        </a:moveTo>
                        <a:lnTo>
                          <a:pt x="442" y="0"/>
                        </a:lnTo>
                        <a:lnTo>
                          <a:pt x="450" y="1"/>
                        </a:lnTo>
                        <a:lnTo>
                          <a:pt x="458" y="1"/>
                        </a:lnTo>
                        <a:lnTo>
                          <a:pt x="465" y="1"/>
                        </a:lnTo>
                        <a:lnTo>
                          <a:pt x="472" y="1"/>
                        </a:lnTo>
                        <a:lnTo>
                          <a:pt x="480" y="1"/>
                        </a:lnTo>
                        <a:lnTo>
                          <a:pt x="488" y="1"/>
                        </a:lnTo>
                        <a:lnTo>
                          <a:pt x="496" y="2"/>
                        </a:lnTo>
                        <a:lnTo>
                          <a:pt x="503" y="2"/>
                        </a:lnTo>
                        <a:lnTo>
                          <a:pt x="510" y="2"/>
                        </a:lnTo>
                        <a:lnTo>
                          <a:pt x="518" y="2"/>
                        </a:lnTo>
                        <a:lnTo>
                          <a:pt x="525" y="4"/>
                        </a:lnTo>
                        <a:lnTo>
                          <a:pt x="533" y="4"/>
                        </a:lnTo>
                        <a:lnTo>
                          <a:pt x="540" y="5"/>
                        </a:lnTo>
                        <a:lnTo>
                          <a:pt x="548" y="5"/>
                        </a:lnTo>
                        <a:lnTo>
                          <a:pt x="555" y="5"/>
                        </a:lnTo>
                        <a:lnTo>
                          <a:pt x="562" y="5"/>
                        </a:lnTo>
                        <a:lnTo>
                          <a:pt x="571" y="5"/>
                        </a:lnTo>
                        <a:lnTo>
                          <a:pt x="578" y="5"/>
                        </a:lnTo>
                        <a:lnTo>
                          <a:pt x="586" y="5"/>
                        </a:lnTo>
                        <a:lnTo>
                          <a:pt x="593" y="5"/>
                        </a:lnTo>
                        <a:lnTo>
                          <a:pt x="600" y="6"/>
                        </a:lnTo>
                        <a:lnTo>
                          <a:pt x="609" y="6"/>
                        </a:lnTo>
                        <a:lnTo>
                          <a:pt x="616" y="7"/>
                        </a:lnTo>
                        <a:lnTo>
                          <a:pt x="623" y="7"/>
                        </a:lnTo>
                        <a:lnTo>
                          <a:pt x="630" y="7"/>
                        </a:lnTo>
                        <a:lnTo>
                          <a:pt x="638" y="7"/>
                        </a:lnTo>
                        <a:lnTo>
                          <a:pt x="645" y="7"/>
                        </a:lnTo>
                        <a:lnTo>
                          <a:pt x="652" y="7"/>
                        </a:lnTo>
                        <a:lnTo>
                          <a:pt x="661" y="8"/>
                        </a:lnTo>
                        <a:lnTo>
                          <a:pt x="668" y="9"/>
                        </a:lnTo>
                        <a:lnTo>
                          <a:pt x="676" y="9"/>
                        </a:lnTo>
                        <a:lnTo>
                          <a:pt x="683" y="9"/>
                        </a:lnTo>
                        <a:lnTo>
                          <a:pt x="690" y="9"/>
                        </a:lnTo>
                        <a:lnTo>
                          <a:pt x="699" y="9"/>
                        </a:lnTo>
                        <a:lnTo>
                          <a:pt x="706" y="11"/>
                        </a:lnTo>
                        <a:lnTo>
                          <a:pt x="713" y="11"/>
                        </a:lnTo>
                        <a:lnTo>
                          <a:pt x="720" y="12"/>
                        </a:lnTo>
                        <a:lnTo>
                          <a:pt x="728" y="12"/>
                        </a:lnTo>
                        <a:lnTo>
                          <a:pt x="735" y="12"/>
                        </a:lnTo>
                        <a:lnTo>
                          <a:pt x="743" y="12"/>
                        </a:lnTo>
                        <a:lnTo>
                          <a:pt x="750" y="13"/>
                        </a:lnTo>
                        <a:lnTo>
                          <a:pt x="757" y="14"/>
                        </a:lnTo>
                        <a:lnTo>
                          <a:pt x="765" y="14"/>
                        </a:lnTo>
                        <a:lnTo>
                          <a:pt x="772" y="15"/>
                        </a:lnTo>
                        <a:lnTo>
                          <a:pt x="779" y="17"/>
                        </a:lnTo>
                        <a:lnTo>
                          <a:pt x="787" y="17"/>
                        </a:lnTo>
                        <a:lnTo>
                          <a:pt x="795" y="18"/>
                        </a:lnTo>
                        <a:lnTo>
                          <a:pt x="802" y="18"/>
                        </a:lnTo>
                        <a:lnTo>
                          <a:pt x="809" y="19"/>
                        </a:lnTo>
                        <a:lnTo>
                          <a:pt x="816" y="19"/>
                        </a:lnTo>
                        <a:lnTo>
                          <a:pt x="824" y="20"/>
                        </a:lnTo>
                        <a:lnTo>
                          <a:pt x="832" y="23"/>
                        </a:lnTo>
                        <a:lnTo>
                          <a:pt x="839" y="23"/>
                        </a:lnTo>
                        <a:lnTo>
                          <a:pt x="846" y="24"/>
                        </a:lnTo>
                        <a:lnTo>
                          <a:pt x="853" y="25"/>
                        </a:lnTo>
                        <a:lnTo>
                          <a:pt x="860" y="26"/>
                        </a:lnTo>
                        <a:lnTo>
                          <a:pt x="867" y="27"/>
                        </a:lnTo>
                        <a:lnTo>
                          <a:pt x="876" y="28"/>
                        </a:lnTo>
                        <a:lnTo>
                          <a:pt x="883" y="30"/>
                        </a:lnTo>
                        <a:lnTo>
                          <a:pt x="890" y="31"/>
                        </a:lnTo>
                        <a:lnTo>
                          <a:pt x="897" y="32"/>
                        </a:lnTo>
                        <a:lnTo>
                          <a:pt x="904" y="34"/>
                        </a:lnTo>
                        <a:lnTo>
                          <a:pt x="912" y="36"/>
                        </a:lnTo>
                        <a:lnTo>
                          <a:pt x="916" y="39"/>
                        </a:lnTo>
                        <a:lnTo>
                          <a:pt x="919" y="44"/>
                        </a:lnTo>
                        <a:lnTo>
                          <a:pt x="923" y="49"/>
                        </a:lnTo>
                        <a:lnTo>
                          <a:pt x="928" y="52"/>
                        </a:lnTo>
                        <a:lnTo>
                          <a:pt x="931" y="57"/>
                        </a:lnTo>
                        <a:lnTo>
                          <a:pt x="934" y="62"/>
                        </a:lnTo>
                        <a:lnTo>
                          <a:pt x="938" y="65"/>
                        </a:lnTo>
                        <a:lnTo>
                          <a:pt x="943" y="70"/>
                        </a:lnTo>
                        <a:lnTo>
                          <a:pt x="940" y="75"/>
                        </a:lnTo>
                        <a:lnTo>
                          <a:pt x="936" y="78"/>
                        </a:lnTo>
                        <a:lnTo>
                          <a:pt x="934" y="83"/>
                        </a:lnTo>
                        <a:lnTo>
                          <a:pt x="931" y="88"/>
                        </a:lnTo>
                        <a:lnTo>
                          <a:pt x="929" y="91"/>
                        </a:lnTo>
                        <a:lnTo>
                          <a:pt x="927" y="95"/>
                        </a:lnTo>
                        <a:lnTo>
                          <a:pt x="925" y="101"/>
                        </a:lnTo>
                        <a:lnTo>
                          <a:pt x="923" y="106"/>
                        </a:lnTo>
                        <a:lnTo>
                          <a:pt x="918" y="106"/>
                        </a:lnTo>
                        <a:lnTo>
                          <a:pt x="915" y="106"/>
                        </a:lnTo>
                        <a:lnTo>
                          <a:pt x="911" y="106"/>
                        </a:lnTo>
                        <a:lnTo>
                          <a:pt x="906" y="106"/>
                        </a:lnTo>
                        <a:lnTo>
                          <a:pt x="902" y="106"/>
                        </a:lnTo>
                        <a:lnTo>
                          <a:pt x="898" y="106"/>
                        </a:lnTo>
                        <a:lnTo>
                          <a:pt x="893" y="106"/>
                        </a:lnTo>
                        <a:lnTo>
                          <a:pt x="889" y="106"/>
                        </a:lnTo>
                        <a:lnTo>
                          <a:pt x="885" y="106"/>
                        </a:lnTo>
                        <a:lnTo>
                          <a:pt x="880" y="106"/>
                        </a:lnTo>
                        <a:lnTo>
                          <a:pt x="876" y="106"/>
                        </a:lnTo>
                        <a:lnTo>
                          <a:pt x="872" y="106"/>
                        </a:lnTo>
                        <a:lnTo>
                          <a:pt x="867" y="106"/>
                        </a:lnTo>
                        <a:lnTo>
                          <a:pt x="864" y="106"/>
                        </a:lnTo>
                        <a:lnTo>
                          <a:pt x="859" y="106"/>
                        </a:lnTo>
                        <a:lnTo>
                          <a:pt x="855" y="106"/>
                        </a:lnTo>
                        <a:lnTo>
                          <a:pt x="851" y="104"/>
                        </a:lnTo>
                        <a:lnTo>
                          <a:pt x="847" y="104"/>
                        </a:lnTo>
                        <a:lnTo>
                          <a:pt x="842" y="103"/>
                        </a:lnTo>
                        <a:lnTo>
                          <a:pt x="838" y="103"/>
                        </a:lnTo>
                        <a:lnTo>
                          <a:pt x="834" y="103"/>
                        </a:lnTo>
                        <a:lnTo>
                          <a:pt x="829" y="102"/>
                        </a:lnTo>
                        <a:lnTo>
                          <a:pt x="826" y="102"/>
                        </a:lnTo>
                        <a:lnTo>
                          <a:pt x="822" y="102"/>
                        </a:lnTo>
                        <a:lnTo>
                          <a:pt x="817" y="101"/>
                        </a:lnTo>
                        <a:lnTo>
                          <a:pt x="814" y="101"/>
                        </a:lnTo>
                        <a:lnTo>
                          <a:pt x="809" y="100"/>
                        </a:lnTo>
                        <a:lnTo>
                          <a:pt x="806" y="100"/>
                        </a:lnTo>
                        <a:lnTo>
                          <a:pt x="801" y="100"/>
                        </a:lnTo>
                        <a:lnTo>
                          <a:pt x="797" y="99"/>
                        </a:lnTo>
                        <a:lnTo>
                          <a:pt x="792" y="99"/>
                        </a:lnTo>
                        <a:lnTo>
                          <a:pt x="789" y="99"/>
                        </a:lnTo>
                        <a:lnTo>
                          <a:pt x="784" y="97"/>
                        </a:lnTo>
                        <a:lnTo>
                          <a:pt x="781" y="97"/>
                        </a:lnTo>
                        <a:lnTo>
                          <a:pt x="776" y="96"/>
                        </a:lnTo>
                        <a:lnTo>
                          <a:pt x="772" y="95"/>
                        </a:lnTo>
                        <a:lnTo>
                          <a:pt x="768" y="95"/>
                        </a:lnTo>
                        <a:lnTo>
                          <a:pt x="764" y="95"/>
                        </a:lnTo>
                        <a:lnTo>
                          <a:pt x="759" y="94"/>
                        </a:lnTo>
                        <a:lnTo>
                          <a:pt x="756" y="94"/>
                        </a:lnTo>
                        <a:lnTo>
                          <a:pt x="751" y="93"/>
                        </a:lnTo>
                        <a:lnTo>
                          <a:pt x="746" y="93"/>
                        </a:lnTo>
                        <a:lnTo>
                          <a:pt x="743" y="93"/>
                        </a:lnTo>
                        <a:lnTo>
                          <a:pt x="739" y="93"/>
                        </a:lnTo>
                        <a:lnTo>
                          <a:pt x="734" y="91"/>
                        </a:lnTo>
                        <a:lnTo>
                          <a:pt x="731" y="91"/>
                        </a:lnTo>
                        <a:lnTo>
                          <a:pt x="726" y="91"/>
                        </a:lnTo>
                        <a:lnTo>
                          <a:pt x="722" y="91"/>
                        </a:lnTo>
                        <a:lnTo>
                          <a:pt x="719" y="90"/>
                        </a:lnTo>
                        <a:lnTo>
                          <a:pt x="713" y="90"/>
                        </a:lnTo>
                        <a:lnTo>
                          <a:pt x="709" y="90"/>
                        </a:lnTo>
                        <a:lnTo>
                          <a:pt x="706" y="90"/>
                        </a:lnTo>
                        <a:lnTo>
                          <a:pt x="701" y="89"/>
                        </a:lnTo>
                        <a:lnTo>
                          <a:pt x="696" y="89"/>
                        </a:lnTo>
                        <a:lnTo>
                          <a:pt x="693" y="89"/>
                        </a:lnTo>
                        <a:lnTo>
                          <a:pt x="688" y="89"/>
                        </a:lnTo>
                        <a:lnTo>
                          <a:pt x="684" y="89"/>
                        </a:lnTo>
                        <a:lnTo>
                          <a:pt x="680" y="89"/>
                        </a:lnTo>
                        <a:lnTo>
                          <a:pt x="675" y="89"/>
                        </a:lnTo>
                        <a:lnTo>
                          <a:pt x="671" y="89"/>
                        </a:lnTo>
                        <a:lnTo>
                          <a:pt x="667" y="89"/>
                        </a:lnTo>
                        <a:lnTo>
                          <a:pt x="663" y="89"/>
                        </a:lnTo>
                        <a:lnTo>
                          <a:pt x="658" y="89"/>
                        </a:lnTo>
                        <a:lnTo>
                          <a:pt x="655" y="90"/>
                        </a:lnTo>
                        <a:lnTo>
                          <a:pt x="650" y="89"/>
                        </a:lnTo>
                        <a:lnTo>
                          <a:pt x="645" y="88"/>
                        </a:lnTo>
                        <a:lnTo>
                          <a:pt x="641" y="88"/>
                        </a:lnTo>
                        <a:lnTo>
                          <a:pt x="636" y="88"/>
                        </a:lnTo>
                        <a:lnTo>
                          <a:pt x="632" y="87"/>
                        </a:lnTo>
                        <a:lnTo>
                          <a:pt x="628" y="87"/>
                        </a:lnTo>
                        <a:lnTo>
                          <a:pt x="623" y="85"/>
                        </a:lnTo>
                        <a:lnTo>
                          <a:pt x="619" y="85"/>
                        </a:lnTo>
                        <a:lnTo>
                          <a:pt x="614" y="85"/>
                        </a:lnTo>
                        <a:lnTo>
                          <a:pt x="610" y="84"/>
                        </a:lnTo>
                        <a:lnTo>
                          <a:pt x="605" y="84"/>
                        </a:lnTo>
                        <a:lnTo>
                          <a:pt x="600" y="84"/>
                        </a:lnTo>
                        <a:lnTo>
                          <a:pt x="595" y="83"/>
                        </a:lnTo>
                        <a:lnTo>
                          <a:pt x="592" y="83"/>
                        </a:lnTo>
                        <a:lnTo>
                          <a:pt x="587" y="83"/>
                        </a:lnTo>
                        <a:lnTo>
                          <a:pt x="582" y="83"/>
                        </a:lnTo>
                        <a:lnTo>
                          <a:pt x="578" y="82"/>
                        </a:lnTo>
                        <a:lnTo>
                          <a:pt x="573" y="82"/>
                        </a:lnTo>
                        <a:lnTo>
                          <a:pt x="568" y="81"/>
                        </a:lnTo>
                        <a:lnTo>
                          <a:pt x="563" y="81"/>
                        </a:lnTo>
                        <a:lnTo>
                          <a:pt x="559" y="81"/>
                        </a:lnTo>
                        <a:lnTo>
                          <a:pt x="554" y="81"/>
                        </a:lnTo>
                        <a:lnTo>
                          <a:pt x="549" y="81"/>
                        </a:lnTo>
                        <a:lnTo>
                          <a:pt x="544" y="81"/>
                        </a:lnTo>
                        <a:lnTo>
                          <a:pt x="540" y="81"/>
                        </a:lnTo>
                        <a:lnTo>
                          <a:pt x="536" y="81"/>
                        </a:lnTo>
                        <a:lnTo>
                          <a:pt x="531" y="81"/>
                        </a:lnTo>
                        <a:lnTo>
                          <a:pt x="525" y="81"/>
                        </a:lnTo>
                        <a:lnTo>
                          <a:pt x="521" y="81"/>
                        </a:lnTo>
                        <a:lnTo>
                          <a:pt x="516" y="81"/>
                        </a:lnTo>
                        <a:lnTo>
                          <a:pt x="512" y="81"/>
                        </a:lnTo>
                        <a:lnTo>
                          <a:pt x="508" y="82"/>
                        </a:lnTo>
                        <a:lnTo>
                          <a:pt x="501" y="81"/>
                        </a:lnTo>
                        <a:lnTo>
                          <a:pt x="493" y="81"/>
                        </a:lnTo>
                        <a:lnTo>
                          <a:pt x="485" y="81"/>
                        </a:lnTo>
                        <a:lnTo>
                          <a:pt x="479" y="81"/>
                        </a:lnTo>
                        <a:lnTo>
                          <a:pt x="472" y="80"/>
                        </a:lnTo>
                        <a:lnTo>
                          <a:pt x="465" y="80"/>
                        </a:lnTo>
                        <a:lnTo>
                          <a:pt x="458" y="80"/>
                        </a:lnTo>
                        <a:lnTo>
                          <a:pt x="451" y="80"/>
                        </a:lnTo>
                        <a:lnTo>
                          <a:pt x="444" y="78"/>
                        </a:lnTo>
                        <a:lnTo>
                          <a:pt x="438" y="78"/>
                        </a:lnTo>
                        <a:lnTo>
                          <a:pt x="429" y="78"/>
                        </a:lnTo>
                        <a:lnTo>
                          <a:pt x="422" y="78"/>
                        </a:lnTo>
                        <a:lnTo>
                          <a:pt x="415" y="78"/>
                        </a:lnTo>
                        <a:lnTo>
                          <a:pt x="409" y="78"/>
                        </a:lnTo>
                        <a:lnTo>
                          <a:pt x="402" y="78"/>
                        </a:lnTo>
                        <a:lnTo>
                          <a:pt x="395" y="78"/>
                        </a:lnTo>
                        <a:lnTo>
                          <a:pt x="387" y="78"/>
                        </a:lnTo>
                        <a:lnTo>
                          <a:pt x="381" y="78"/>
                        </a:lnTo>
                        <a:lnTo>
                          <a:pt x="374" y="78"/>
                        </a:lnTo>
                        <a:lnTo>
                          <a:pt x="366" y="78"/>
                        </a:lnTo>
                        <a:lnTo>
                          <a:pt x="359" y="78"/>
                        </a:lnTo>
                        <a:lnTo>
                          <a:pt x="352" y="78"/>
                        </a:lnTo>
                        <a:lnTo>
                          <a:pt x="345" y="80"/>
                        </a:lnTo>
                        <a:lnTo>
                          <a:pt x="339" y="80"/>
                        </a:lnTo>
                        <a:lnTo>
                          <a:pt x="331" y="80"/>
                        </a:lnTo>
                        <a:lnTo>
                          <a:pt x="325" y="80"/>
                        </a:lnTo>
                        <a:lnTo>
                          <a:pt x="318" y="81"/>
                        </a:lnTo>
                        <a:lnTo>
                          <a:pt x="311" y="81"/>
                        </a:lnTo>
                        <a:lnTo>
                          <a:pt x="304" y="81"/>
                        </a:lnTo>
                        <a:lnTo>
                          <a:pt x="298" y="82"/>
                        </a:lnTo>
                        <a:lnTo>
                          <a:pt x="291" y="82"/>
                        </a:lnTo>
                        <a:lnTo>
                          <a:pt x="283" y="83"/>
                        </a:lnTo>
                        <a:lnTo>
                          <a:pt x="276" y="83"/>
                        </a:lnTo>
                        <a:lnTo>
                          <a:pt x="269" y="83"/>
                        </a:lnTo>
                        <a:lnTo>
                          <a:pt x="263" y="84"/>
                        </a:lnTo>
                        <a:lnTo>
                          <a:pt x="256" y="84"/>
                        </a:lnTo>
                        <a:lnTo>
                          <a:pt x="249" y="85"/>
                        </a:lnTo>
                        <a:lnTo>
                          <a:pt x="242" y="85"/>
                        </a:lnTo>
                        <a:lnTo>
                          <a:pt x="235" y="87"/>
                        </a:lnTo>
                        <a:lnTo>
                          <a:pt x="229" y="88"/>
                        </a:lnTo>
                        <a:lnTo>
                          <a:pt x="222" y="88"/>
                        </a:lnTo>
                        <a:lnTo>
                          <a:pt x="215" y="89"/>
                        </a:lnTo>
                        <a:lnTo>
                          <a:pt x="208" y="90"/>
                        </a:lnTo>
                        <a:lnTo>
                          <a:pt x="202" y="90"/>
                        </a:lnTo>
                        <a:lnTo>
                          <a:pt x="194" y="91"/>
                        </a:lnTo>
                        <a:lnTo>
                          <a:pt x="187" y="93"/>
                        </a:lnTo>
                        <a:lnTo>
                          <a:pt x="181" y="94"/>
                        </a:lnTo>
                        <a:lnTo>
                          <a:pt x="174" y="95"/>
                        </a:lnTo>
                        <a:lnTo>
                          <a:pt x="167" y="95"/>
                        </a:lnTo>
                        <a:lnTo>
                          <a:pt x="161" y="96"/>
                        </a:lnTo>
                        <a:lnTo>
                          <a:pt x="154" y="97"/>
                        </a:lnTo>
                        <a:lnTo>
                          <a:pt x="147" y="99"/>
                        </a:lnTo>
                        <a:lnTo>
                          <a:pt x="141" y="100"/>
                        </a:lnTo>
                        <a:lnTo>
                          <a:pt x="134" y="101"/>
                        </a:lnTo>
                        <a:lnTo>
                          <a:pt x="127" y="103"/>
                        </a:lnTo>
                        <a:lnTo>
                          <a:pt x="121" y="104"/>
                        </a:lnTo>
                        <a:lnTo>
                          <a:pt x="114" y="106"/>
                        </a:lnTo>
                        <a:lnTo>
                          <a:pt x="108" y="107"/>
                        </a:lnTo>
                        <a:lnTo>
                          <a:pt x="101" y="108"/>
                        </a:lnTo>
                        <a:lnTo>
                          <a:pt x="95" y="110"/>
                        </a:lnTo>
                        <a:lnTo>
                          <a:pt x="88" y="112"/>
                        </a:lnTo>
                        <a:lnTo>
                          <a:pt x="82" y="113"/>
                        </a:lnTo>
                        <a:lnTo>
                          <a:pt x="76" y="115"/>
                        </a:lnTo>
                        <a:lnTo>
                          <a:pt x="69" y="116"/>
                        </a:lnTo>
                        <a:lnTo>
                          <a:pt x="65" y="115"/>
                        </a:lnTo>
                        <a:lnTo>
                          <a:pt x="62" y="115"/>
                        </a:lnTo>
                        <a:lnTo>
                          <a:pt x="58" y="114"/>
                        </a:lnTo>
                        <a:lnTo>
                          <a:pt x="56" y="114"/>
                        </a:lnTo>
                        <a:lnTo>
                          <a:pt x="52" y="113"/>
                        </a:lnTo>
                        <a:lnTo>
                          <a:pt x="49" y="113"/>
                        </a:lnTo>
                        <a:lnTo>
                          <a:pt x="45" y="113"/>
                        </a:lnTo>
                        <a:lnTo>
                          <a:pt x="43" y="113"/>
                        </a:lnTo>
                        <a:lnTo>
                          <a:pt x="39" y="113"/>
                        </a:lnTo>
                        <a:lnTo>
                          <a:pt x="37" y="113"/>
                        </a:lnTo>
                        <a:lnTo>
                          <a:pt x="33" y="113"/>
                        </a:lnTo>
                        <a:lnTo>
                          <a:pt x="31" y="113"/>
                        </a:lnTo>
                        <a:lnTo>
                          <a:pt x="27" y="113"/>
                        </a:lnTo>
                        <a:lnTo>
                          <a:pt x="25" y="113"/>
                        </a:lnTo>
                        <a:lnTo>
                          <a:pt x="22" y="113"/>
                        </a:lnTo>
                        <a:lnTo>
                          <a:pt x="19" y="113"/>
                        </a:lnTo>
                        <a:lnTo>
                          <a:pt x="18" y="109"/>
                        </a:lnTo>
                        <a:lnTo>
                          <a:pt x="16" y="107"/>
                        </a:lnTo>
                        <a:lnTo>
                          <a:pt x="15" y="103"/>
                        </a:lnTo>
                        <a:lnTo>
                          <a:pt x="14" y="101"/>
                        </a:lnTo>
                        <a:lnTo>
                          <a:pt x="12" y="95"/>
                        </a:lnTo>
                        <a:lnTo>
                          <a:pt x="9" y="91"/>
                        </a:lnTo>
                        <a:lnTo>
                          <a:pt x="7" y="87"/>
                        </a:lnTo>
                        <a:lnTo>
                          <a:pt x="5" y="83"/>
                        </a:lnTo>
                        <a:lnTo>
                          <a:pt x="2" y="78"/>
                        </a:lnTo>
                        <a:lnTo>
                          <a:pt x="0" y="75"/>
                        </a:lnTo>
                        <a:lnTo>
                          <a:pt x="2" y="70"/>
                        </a:lnTo>
                        <a:lnTo>
                          <a:pt x="6" y="68"/>
                        </a:lnTo>
                        <a:lnTo>
                          <a:pt x="8" y="64"/>
                        </a:lnTo>
                        <a:lnTo>
                          <a:pt x="12" y="61"/>
                        </a:lnTo>
                        <a:lnTo>
                          <a:pt x="14" y="58"/>
                        </a:lnTo>
                        <a:lnTo>
                          <a:pt x="18" y="55"/>
                        </a:lnTo>
                        <a:lnTo>
                          <a:pt x="21" y="52"/>
                        </a:lnTo>
                        <a:lnTo>
                          <a:pt x="25" y="51"/>
                        </a:lnTo>
                        <a:lnTo>
                          <a:pt x="27" y="49"/>
                        </a:lnTo>
                        <a:lnTo>
                          <a:pt x="31" y="46"/>
                        </a:lnTo>
                        <a:lnTo>
                          <a:pt x="34" y="44"/>
                        </a:lnTo>
                        <a:lnTo>
                          <a:pt x="38" y="43"/>
                        </a:lnTo>
                        <a:lnTo>
                          <a:pt x="41" y="40"/>
                        </a:lnTo>
                        <a:lnTo>
                          <a:pt x="45" y="39"/>
                        </a:lnTo>
                        <a:lnTo>
                          <a:pt x="49" y="38"/>
                        </a:lnTo>
                        <a:lnTo>
                          <a:pt x="53" y="37"/>
                        </a:lnTo>
                        <a:lnTo>
                          <a:pt x="56" y="34"/>
                        </a:lnTo>
                        <a:lnTo>
                          <a:pt x="60" y="33"/>
                        </a:lnTo>
                        <a:lnTo>
                          <a:pt x="64" y="32"/>
                        </a:lnTo>
                        <a:lnTo>
                          <a:pt x="67" y="31"/>
                        </a:lnTo>
                        <a:lnTo>
                          <a:pt x="71" y="30"/>
                        </a:lnTo>
                        <a:lnTo>
                          <a:pt x="76" y="30"/>
                        </a:lnTo>
                        <a:lnTo>
                          <a:pt x="79" y="28"/>
                        </a:lnTo>
                        <a:lnTo>
                          <a:pt x="83" y="27"/>
                        </a:lnTo>
                        <a:lnTo>
                          <a:pt x="88" y="27"/>
                        </a:lnTo>
                        <a:lnTo>
                          <a:pt x="91" y="26"/>
                        </a:lnTo>
                        <a:lnTo>
                          <a:pt x="95" y="25"/>
                        </a:lnTo>
                        <a:lnTo>
                          <a:pt x="98" y="25"/>
                        </a:lnTo>
                        <a:lnTo>
                          <a:pt x="103" y="25"/>
                        </a:lnTo>
                        <a:lnTo>
                          <a:pt x="107" y="25"/>
                        </a:lnTo>
                        <a:lnTo>
                          <a:pt x="111" y="24"/>
                        </a:lnTo>
                        <a:lnTo>
                          <a:pt x="116" y="24"/>
                        </a:lnTo>
                        <a:lnTo>
                          <a:pt x="120" y="23"/>
                        </a:lnTo>
                        <a:lnTo>
                          <a:pt x="123" y="23"/>
                        </a:lnTo>
                        <a:lnTo>
                          <a:pt x="127" y="23"/>
                        </a:lnTo>
                        <a:lnTo>
                          <a:pt x="132" y="23"/>
                        </a:lnTo>
                        <a:lnTo>
                          <a:pt x="135" y="23"/>
                        </a:lnTo>
                        <a:lnTo>
                          <a:pt x="140" y="21"/>
                        </a:lnTo>
                        <a:lnTo>
                          <a:pt x="143" y="21"/>
                        </a:lnTo>
                        <a:lnTo>
                          <a:pt x="148" y="21"/>
                        </a:lnTo>
                        <a:lnTo>
                          <a:pt x="152" y="20"/>
                        </a:lnTo>
                        <a:lnTo>
                          <a:pt x="156" y="20"/>
                        </a:lnTo>
                        <a:lnTo>
                          <a:pt x="161" y="20"/>
                        </a:lnTo>
                        <a:lnTo>
                          <a:pt x="165" y="20"/>
                        </a:lnTo>
                        <a:lnTo>
                          <a:pt x="170" y="19"/>
                        </a:lnTo>
                        <a:lnTo>
                          <a:pt x="173" y="19"/>
                        </a:lnTo>
                        <a:lnTo>
                          <a:pt x="177" y="19"/>
                        </a:lnTo>
                        <a:lnTo>
                          <a:pt x="181" y="19"/>
                        </a:lnTo>
                        <a:lnTo>
                          <a:pt x="186" y="19"/>
                        </a:lnTo>
                        <a:lnTo>
                          <a:pt x="190" y="19"/>
                        </a:lnTo>
                        <a:lnTo>
                          <a:pt x="194" y="18"/>
                        </a:lnTo>
                        <a:lnTo>
                          <a:pt x="198" y="18"/>
                        </a:lnTo>
                        <a:lnTo>
                          <a:pt x="202" y="17"/>
                        </a:lnTo>
                        <a:lnTo>
                          <a:pt x="206" y="17"/>
                        </a:lnTo>
                        <a:lnTo>
                          <a:pt x="210" y="15"/>
                        </a:lnTo>
                        <a:lnTo>
                          <a:pt x="215" y="15"/>
                        </a:lnTo>
                        <a:lnTo>
                          <a:pt x="218" y="14"/>
                        </a:lnTo>
                        <a:lnTo>
                          <a:pt x="222" y="14"/>
                        </a:lnTo>
                        <a:lnTo>
                          <a:pt x="225" y="13"/>
                        </a:lnTo>
                        <a:lnTo>
                          <a:pt x="230" y="12"/>
                        </a:lnTo>
                        <a:lnTo>
                          <a:pt x="234" y="12"/>
                        </a:lnTo>
                        <a:lnTo>
                          <a:pt x="237" y="11"/>
                        </a:lnTo>
                        <a:lnTo>
                          <a:pt x="242" y="9"/>
                        </a:lnTo>
                        <a:lnTo>
                          <a:pt x="245" y="9"/>
                        </a:lnTo>
                        <a:lnTo>
                          <a:pt x="249" y="7"/>
                        </a:lnTo>
                        <a:lnTo>
                          <a:pt x="251" y="7"/>
                        </a:lnTo>
                        <a:lnTo>
                          <a:pt x="255" y="7"/>
                        </a:lnTo>
                        <a:lnTo>
                          <a:pt x="257" y="7"/>
                        </a:lnTo>
                        <a:lnTo>
                          <a:pt x="260" y="7"/>
                        </a:lnTo>
                        <a:lnTo>
                          <a:pt x="263" y="6"/>
                        </a:lnTo>
                        <a:lnTo>
                          <a:pt x="266" y="6"/>
                        </a:lnTo>
                        <a:lnTo>
                          <a:pt x="269" y="6"/>
                        </a:lnTo>
                        <a:lnTo>
                          <a:pt x="272" y="5"/>
                        </a:lnTo>
                        <a:lnTo>
                          <a:pt x="275" y="5"/>
                        </a:lnTo>
                        <a:lnTo>
                          <a:pt x="278" y="5"/>
                        </a:lnTo>
                        <a:lnTo>
                          <a:pt x="281" y="5"/>
                        </a:lnTo>
                        <a:lnTo>
                          <a:pt x="283" y="5"/>
                        </a:lnTo>
                        <a:lnTo>
                          <a:pt x="287" y="5"/>
                        </a:lnTo>
                        <a:lnTo>
                          <a:pt x="289" y="5"/>
                        </a:lnTo>
                        <a:lnTo>
                          <a:pt x="293" y="5"/>
                        </a:lnTo>
                        <a:lnTo>
                          <a:pt x="295" y="5"/>
                        </a:lnTo>
                        <a:lnTo>
                          <a:pt x="298" y="5"/>
                        </a:lnTo>
                        <a:lnTo>
                          <a:pt x="301" y="5"/>
                        </a:lnTo>
                        <a:lnTo>
                          <a:pt x="304" y="5"/>
                        </a:lnTo>
                        <a:lnTo>
                          <a:pt x="307" y="5"/>
                        </a:lnTo>
                        <a:lnTo>
                          <a:pt x="311" y="5"/>
                        </a:lnTo>
                        <a:lnTo>
                          <a:pt x="313" y="5"/>
                        </a:lnTo>
                        <a:lnTo>
                          <a:pt x="315" y="5"/>
                        </a:lnTo>
                        <a:lnTo>
                          <a:pt x="319" y="5"/>
                        </a:lnTo>
                        <a:lnTo>
                          <a:pt x="321" y="5"/>
                        </a:lnTo>
                        <a:lnTo>
                          <a:pt x="325" y="5"/>
                        </a:lnTo>
                        <a:lnTo>
                          <a:pt x="329" y="5"/>
                        </a:lnTo>
                        <a:lnTo>
                          <a:pt x="331" y="5"/>
                        </a:lnTo>
                        <a:lnTo>
                          <a:pt x="333" y="5"/>
                        </a:lnTo>
                        <a:lnTo>
                          <a:pt x="337" y="5"/>
                        </a:lnTo>
                        <a:lnTo>
                          <a:pt x="340" y="6"/>
                        </a:lnTo>
                        <a:lnTo>
                          <a:pt x="343" y="5"/>
                        </a:lnTo>
                        <a:lnTo>
                          <a:pt x="346" y="5"/>
                        </a:lnTo>
                        <a:lnTo>
                          <a:pt x="349" y="5"/>
                        </a:lnTo>
                        <a:lnTo>
                          <a:pt x="351" y="5"/>
                        </a:lnTo>
                        <a:lnTo>
                          <a:pt x="355" y="5"/>
                        </a:lnTo>
                        <a:lnTo>
                          <a:pt x="357" y="5"/>
                        </a:lnTo>
                        <a:lnTo>
                          <a:pt x="361" y="5"/>
                        </a:lnTo>
                        <a:lnTo>
                          <a:pt x="364" y="5"/>
                        </a:lnTo>
                        <a:lnTo>
                          <a:pt x="366" y="5"/>
                        </a:lnTo>
                        <a:lnTo>
                          <a:pt x="369" y="5"/>
                        </a:lnTo>
                        <a:lnTo>
                          <a:pt x="371" y="5"/>
                        </a:lnTo>
                        <a:lnTo>
                          <a:pt x="376" y="5"/>
                        </a:lnTo>
                        <a:lnTo>
                          <a:pt x="378" y="5"/>
                        </a:lnTo>
                        <a:lnTo>
                          <a:pt x="382" y="5"/>
                        </a:lnTo>
                        <a:lnTo>
                          <a:pt x="384" y="5"/>
                        </a:lnTo>
                        <a:lnTo>
                          <a:pt x="387" y="5"/>
                        </a:lnTo>
                        <a:lnTo>
                          <a:pt x="390" y="5"/>
                        </a:lnTo>
                        <a:lnTo>
                          <a:pt x="394" y="5"/>
                        </a:lnTo>
                        <a:lnTo>
                          <a:pt x="396" y="5"/>
                        </a:lnTo>
                        <a:lnTo>
                          <a:pt x="400" y="5"/>
                        </a:lnTo>
                        <a:lnTo>
                          <a:pt x="402" y="5"/>
                        </a:lnTo>
                        <a:lnTo>
                          <a:pt x="404" y="5"/>
                        </a:lnTo>
                        <a:lnTo>
                          <a:pt x="407" y="4"/>
                        </a:lnTo>
                        <a:lnTo>
                          <a:pt x="410" y="4"/>
                        </a:lnTo>
                        <a:lnTo>
                          <a:pt x="414" y="2"/>
                        </a:lnTo>
                        <a:lnTo>
                          <a:pt x="418" y="2"/>
                        </a:lnTo>
                        <a:lnTo>
                          <a:pt x="420" y="1"/>
                        </a:lnTo>
                        <a:lnTo>
                          <a:pt x="422" y="1"/>
                        </a:lnTo>
                        <a:lnTo>
                          <a:pt x="426" y="1"/>
                        </a:lnTo>
                        <a:lnTo>
                          <a:pt x="428" y="1"/>
                        </a:lnTo>
                        <a:lnTo>
                          <a:pt x="432" y="0"/>
                        </a:lnTo>
                        <a:lnTo>
                          <a:pt x="435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88" name="Freeform 117"/>
                  <p:cNvSpPr>
                    <a:spLocks/>
                  </p:cNvSpPr>
                  <p:nvPr/>
                </p:nvSpPr>
                <p:spPr bwMode="auto">
                  <a:xfrm>
                    <a:off x="5406" y="1602"/>
                    <a:ext cx="36" cy="166"/>
                  </a:xfrm>
                  <a:custGeom>
                    <a:avLst/>
                    <a:gdLst>
                      <a:gd name="T0" fmla="*/ 3 w 107"/>
                      <a:gd name="T1" fmla="*/ 0 h 499"/>
                      <a:gd name="T2" fmla="*/ 3 w 107"/>
                      <a:gd name="T3" fmla="*/ 1 h 499"/>
                      <a:gd name="T4" fmla="*/ 4 w 107"/>
                      <a:gd name="T5" fmla="*/ 1 h 499"/>
                      <a:gd name="T6" fmla="*/ 4 w 107"/>
                      <a:gd name="T7" fmla="*/ 2 h 499"/>
                      <a:gd name="T8" fmla="*/ 4 w 107"/>
                      <a:gd name="T9" fmla="*/ 2 h 499"/>
                      <a:gd name="T10" fmla="*/ 4 w 107"/>
                      <a:gd name="T11" fmla="*/ 3 h 499"/>
                      <a:gd name="T12" fmla="*/ 3 w 107"/>
                      <a:gd name="T13" fmla="*/ 4 h 499"/>
                      <a:gd name="T14" fmla="*/ 3 w 107"/>
                      <a:gd name="T15" fmla="*/ 4 h 499"/>
                      <a:gd name="T16" fmla="*/ 3 w 107"/>
                      <a:gd name="T17" fmla="*/ 5 h 499"/>
                      <a:gd name="T18" fmla="*/ 3 w 107"/>
                      <a:gd name="T19" fmla="*/ 6 h 499"/>
                      <a:gd name="T20" fmla="*/ 3 w 107"/>
                      <a:gd name="T21" fmla="*/ 6 h 499"/>
                      <a:gd name="T22" fmla="*/ 3 w 107"/>
                      <a:gd name="T23" fmla="*/ 7 h 499"/>
                      <a:gd name="T24" fmla="*/ 3 w 107"/>
                      <a:gd name="T25" fmla="*/ 8 h 499"/>
                      <a:gd name="T26" fmla="*/ 3 w 107"/>
                      <a:gd name="T27" fmla="*/ 8 h 499"/>
                      <a:gd name="T28" fmla="*/ 3 w 107"/>
                      <a:gd name="T29" fmla="*/ 9 h 499"/>
                      <a:gd name="T30" fmla="*/ 3 w 107"/>
                      <a:gd name="T31" fmla="*/ 10 h 499"/>
                      <a:gd name="T32" fmla="*/ 3 w 107"/>
                      <a:gd name="T33" fmla="*/ 11 h 499"/>
                      <a:gd name="T34" fmla="*/ 3 w 107"/>
                      <a:gd name="T35" fmla="*/ 12 h 499"/>
                      <a:gd name="T36" fmla="*/ 3 w 107"/>
                      <a:gd name="T37" fmla="*/ 12 h 499"/>
                      <a:gd name="T38" fmla="*/ 3 w 107"/>
                      <a:gd name="T39" fmla="*/ 13 h 499"/>
                      <a:gd name="T40" fmla="*/ 3 w 107"/>
                      <a:gd name="T41" fmla="*/ 14 h 499"/>
                      <a:gd name="T42" fmla="*/ 3 w 107"/>
                      <a:gd name="T43" fmla="*/ 15 h 499"/>
                      <a:gd name="T44" fmla="*/ 4 w 107"/>
                      <a:gd name="T45" fmla="*/ 16 h 499"/>
                      <a:gd name="T46" fmla="*/ 4 w 107"/>
                      <a:gd name="T47" fmla="*/ 16 h 499"/>
                      <a:gd name="T48" fmla="*/ 4 w 107"/>
                      <a:gd name="T49" fmla="*/ 17 h 499"/>
                      <a:gd name="T50" fmla="*/ 4 w 107"/>
                      <a:gd name="T51" fmla="*/ 18 h 499"/>
                      <a:gd name="T52" fmla="*/ 3 w 107"/>
                      <a:gd name="T53" fmla="*/ 18 h 499"/>
                      <a:gd name="T54" fmla="*/ 2 w 107"/>
                      <a:gd name="T55" fmla="*/ 18 h 499"/>
                      <a:gd name="T56" fmla="*/ 1 w 107"/>
                      <a:gd name="T57" fmla="*/ 17 h 499"/>
                      <a:gd name="T58" fmla="*/ 1 w 107"/>
                      <a:gd name="T59" fmla="*/ 17 h 499"/>
                      <a:gd name="T60" fmla="*/ 0 w 107"/>
                      <a:gd name="T61" fmla="*/ 16 h 499"/>
                      <a:gd name="T62" fmla="*/ 0 w 107"/>
                      <a:gd name="T63" fmla="*/ 15 h 499"/>
                      <a:gd name="T64" fmla="*/ 0 w 107"/>
                      <a:gd name="T65" fmla="*/ 14 h 499"/>
                      <a:gd name="T66" fmla="*/ 0 w 107"/>
                      <a:gd name="T67" fmla="*/ 13 h 499"/>
                      <a:gd name="T68" fmla="*/ 0 w 107"/>
                      <a:gd name="T69" fmla="*/ 12 h 499"/>
                      <a:gd name="T70" fmla="*/ 0 w 107"/>
                      <a:gd name="T71" fmla="*/ 11 h 499"/>
                      <a:gd name="T72" fmla="*/ 0 w 107"/>
                      <a:gd name="T73" fmla="*/ 10 h 499"/>
                      <a:gd name="T74" fmla="*/ 0 w 107"/>
                      <a:gd name="T75" fmla="*/ 9 h 499"/>
                      <a:gd name="T76" fmla="*/ 0 w 107"/>
                      <a:gd name="T77" fmla="*/ 8 h 499"/>
                      <a:gd name="T78" fmla="*/ 0 w 107"/>
                      <a:gd name="T79" fmla="*/ 7 h 499"/>
                      <a:gd name="T80" fmla="*/ 0 w 107"/>
                      <a:gd name="T81" fmla="*/ 7 h 499"/>
                      <a:gd name="T82" fmla="*/ 0 w 107"/>
                      <a:gd name="T83" fmla="*/ 6 h 499"/>
                      <a:gd name="T84" fmla="*/ 0 w 107"/>
                      <a:gd name="T85" fmla="*/ 5 h 499"/>
                      <a:gd name="T86" fmla="*/ 0 w 107"/>
                      <a:gd name="T87" fmla="*/ 5 h 499"/>
                      <a:gd name="T88" fmla="*/ 0 w 107"/>
                      <a:gd name="T89" fmla="*/ 4 h 499"/>
                      <a:gd name="T90" fmla="*/ 0 w 107"/>
                      <a:gd name="T91" fmla="*/ 4 h 499"/>
                      <a:gd name="T92" fmla="*/ 0 w 107"/>
                      <a:gd name="T93" fmla="*/ 3 h 499"/>
                      <a:gd name="T94" fmla="*/ 0 w 107"/>
                      <a:gd name="T95" fmla="*/ 2 h 499"/>
                      <a:gd name="T96" fmla="*/ 1 w 107"/>
                      <a:gd name="T97" fmla="*/ 2 h 499"/>
                      <a:gd name="T98" fmla="*/ 1 w 107"/>
                      <a:gd name="T99" fmla="*/ 1 h 499"/>
                      <a:gd name="T100" fmla="*/ 1 w 107"/>
                      <a:gd name="T101" fmla="*/ 1 h 499"/>
                      <a:gd name="T102" fmla="*/ 2 w 107"/>
                      <a:gd name="T103" fmla="*/ 0 h 499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w 107"/>
                      <a:gd name="T157" fmla="*/ 0 h 499"/>
                      <a:gd name="T158" fmla="*/ 107 w 107"/>
                      <a:gd name="T159" fmla="*/ 499 h 499"/>
                    </a:gdLst>
                    <a:ahLst/>
                    <a:cxnLst>
                      <a:cxn ang="T104">
                        <a:pos x="T0" y="T1"/>
                      </a:cxn>
                      <a:cxn ang="T105">
                        <a:pos x="T2" y="T3"/>
                      </a:cxn>
                      <a:cxn ang="T106">
                        <a:pos x="T4" y="T5"/>
                      </a:cxn>
                      <a:cxn ang="T107">
                        <a:pos x="T6" y="T7"/>
                      </a:cxn>
                      <a:cxn ang="T108">
                        <a:pos x="T8" y="T9"/>
                      </a:cxn>
                      <a:cxn ang="T109">
                        <a:pos x="T10" y="T11"/>
                      </a:cxn>
                      <a:cxn ang="T110">
                        <a:pos x="T12" y="T13"/>
                      </a:cxn>
                      <a:cxn ang="T111">
                        <a:pos x="T14" y="T15"/>
                      </a:cxn>
                      <a:cxn ang="T112">
                        <a:pos x="T16" y="T17"/>
                      </a:cxn>
                      <a:cxn ang="T113">
                        <a:pos x="T18" y="T19"/>
                      </a:cxn>
                      <a:cxn ang="T114">
                        <a:pos x="T20" y="T21"/>
                      </a:cxn>
                      <a:cxn ang="T115">
                        <a:pos x="T22" y="T23"/>
                      </a:cxn>
                      <a:cxn ang="T116">
                        <a:pos x="T24" y="T25"/>
                      </a:cxn>
                      <a:cxn ang="T117">
                        <a:pos x="T26" y="T27"/>
                      </a:cxn>
                      <a:cxn ang="T118">
                        <a:pos x="T28" y="T29"/>
                      </a:cxn>
                      <a:cxn ang="T119">
                        <a:pos x="T30" y="T31"/>
                      </a:cxn>
                      <a:cxn ang="T120">
                        <a:pos x="T32" y="T33"/>
                      </a:cxn>
                      <a:cxn ang="T121">
                        <a:pos x="T34" y="T35"/>
                      </a:cxn>
                      <a:cxn ang="T122">
                        <a:pos x="T36" y="T37"/>
                      </a:cxn>
                      <a:cxn ang="T123">
                        <a:pos x="T38" y="T39"/>
                      </a:cxn>
                      <a:cxn ang="T124">
                        <a:pos x="T40" y="T41"/>
                      </a:cxn>
                      <a:cxn ang="T125">
                        <a:pos x="T42" y="T43"/>
                      </a:cxn>
                      <a:cxn ang="T126">
                        <a:pos x="T44" y="T45"/>
                      </a:cxn>
                      <a:cxn ang="T127">
                        <a:pos x="T46" y="T47"/>
                      </a:cxn>
                      <a:cxn ang="T128">
                        <a:pos x="T48" y="T49"/>
                      </a:cxn>
                      <a:cxn ang="T129">
                        <a:pos x="T50" y="T51"/>
                      </a:cxn>
                      <a:cxn ang="T130">
                        <a:pos x="T52" y="T53"/>
                      </a:cxn>
                      <a:cxn ang="T131">
                        <a:pos x="T54" y="T55"/>
                      </a:cxn>
                      <a:cxn ang="T132">
                        <a:pos x="T56" y="T57"/>
                      </a:cxn>
                      <a:cxn ang="T133">
                        <a:pos x="T58" y="T59"/>
                      </a:cxn>
                      <a:cxn ang="T134">
                        <a:pos x="T60" y="T61"/>
                      </a:cxn>
                      <a:cxn ang="T135">
                        <a:pos x="T62" y="T63"/>
                      </a:cxn>
                      <a:cxn ang="T136">
                        <a:pos x="T64" y="T65"/>
                      </a:cxn>
                      <a:cxn ang="T137">
                        <a:pos x="T66" y="T67"/>
                      </a:cxn>
                      <a:cxn ang="T138">
                        <a:pos x="T68" y="T69"/>
                      </a:cxn>
                      <a:cxn ang="T139">
                        <a:pos x="T70" y="T71"/>
                      </a:cxn>
                      <a:cxn ang="T140">
                        <a:pos x="T72" y="T73"/>
                      </a:cxn>
                      <a:cxn ang="T141">
                        <a:pos x="T74" y="T75"/>
                      </a:cxn>
                      <a:cxn ang="T142">
                        <a:pos x="T76" y="T77"/>
                      </a:cxn>
                      <a:cxn ang="T143">
                        <a:pos x="T78" y="T79"/>
                      </a:cxn>
                      <a:cxn ang="T144">
                        <a:pos x="T80" y="T81"/>
                      </a:cxn>
                      <a:cxn ang="T145">
                        <a:pos x="T82" y="T83"/>
                      </a:cxn>
                      <a:cxn ang="T146">
                        <a:pos x="T84" y="T85"/>
                      </a:cxn>
                      <a:cxn ang="T147">
                        <a:pos x="T86" y="T87"/>
                      </a:cxn>
                      <a:cxn ang="T148">
                        <a:pos x="T88" y="T89"/>
                      </a:cxn>
                      <a:cxn ang="T149">
                        <a:pos x="T90" y="T91"/>
                      </a:cxn>
                      <a:cxn ang="T150">
                        <a:pos x="T92" y="T93"/>
                      </a:cxn>
                      <a:cxn ang="T151">
                        <a:pos x="T94" y="T95"/>
                      </a:cxn>
                      <a:cxn ang="T152">
                        <a:pos x="T96" y="T97"/>
                      </a:cxn>
                      <a:cxn ang="T153">
                        <a:pos x="T98" y="T99"/>
                      </a:cxn>
                      <a:cxn ang="T154">
                        <a:pos x="T100" y="T101"/>
                      </a:cxn>
                      <a:cxn ang="T155">
                        <a:pos x="T102" y="T103"/>
                      </a:cxn>
                    </a:cxnLst>
                    <a:rect l="T156" t="T157" r="T158" b="T159"/>
                    <a:pathLst>
                      <a:path w="107" h="499">
                        <a:moveTo>
                          <a:pt x="54" y="0"/>
                        </a:moveTo>
                        <a:lnTo>
                          <a:pt x="57" y="2"/>
                        </a:lnTo>
                        <a:lnTo>
                          <a:pt x="61" y="4"/>
                        </a:lnTo>
                        <a:lnTo>
                          <a:pt x="64" y="5"/>
                        </a:lnTo>
                        <a:lnTo>
                          <a:pt x="69" y="7"/>
                        </a:lnTo>
                        <a:lnTo>
                          <a:pt x="71" y="8"/>
                        </a:lnTo>
                        <a:lnTo>
                          <a:pt x="74" y="11"/>
                        </a:lnTo>
                        <a:lnTo>
                          <a:pt x="76" y="12"/>
                        </a:lnTo>
                        <a:lnTo>
                          <a:pt x="80" y="15"/>
                        </a:lnTo>
                        <a:lnTo>
                          <a:pt x="85" y="19"/>
                        </a:lnTo>
                        <a:lnTo>
                          <a:pt x="88" y="24"/>
                        </a:lnTo>
                        <a:lnTo>
                          <a:pt x="89" y="26"/>
                        </a:lnTo>
                        <a:lnTo>
                          <a:pt x="92" y="30"/>
                        </a:lnTo>
                        <a:lnTo>
                          <a:pt x="92" y="32"/>
                        </a:lnTo>
                        <a:lnTo>
                          <a:pt x="94" y="36"/>
                        </a:lnTo>
                        <a:lnTo>
                          <a:pt x="94" y="38"/>
                        </a:lnTo>
                        <a:lnTo>
                          <a:pt x="95" y="40"/>
                        </a:lnTo>
                        <a:lnTo>
                          <a:pt x="95" y="44"/>
                        </a:lnTo>
                        <a:lnTo>
                          <a:pt x="96" y="46"/>
                        </a:lnTo>
                        <a:lnTo>
                          <a:pt x="96" y="50"/>
                        </a:lnTo>
                        <a:lnTo>
                          <a:pt x="96" y="53"/>
                        </a:lnTo>
                        <a:lnTo>
                          <a:pt x="96" y="56"/>
                        </a:lnTo>
                        <a:lnTo>
                          <a:pt x="98" y="59"/>
                        </a:lnTo>
                        <a:lnTo>
                          <a:pt x="96" y="63"/>
                        </a:lnTo>
                        <a:lnTo>
                          <a:pt x="96" y="65"/>
                        </a:lnTo>
                        <a:lnTo>
                          <a:pt x="96" y="69"/>
                        </a:lnTo>
                        <a:lnTo>
                          <a:pt x="96" y="74"/>
                        </a:lnTo>
                        <a:lnTo>
                          <a:pt x="95" y="76"/>
                        </a:lnTo>
                        <a:lnTo>
                          <a:pt x="95" y="81"/>
                        </a:lnTo>
                        <a:lnTo>
                          <a:pt x="94" y="83"/>
                        </a:lnTo>
                        <a:lnTo>
                          <a:pt x="94" y="88"/>
                        </a:lnTo>
                        <a:lnTo>
                          <a:pt x="93" y="90"/>
                        </a:lnTo>
                        <a:lnTo>
                          <a:pt x="92" y="94"/>
                        </a:lnTo>
                        <a:lnTo>
                          <a:pt x="92" y="97"/>
                        </a:lnTo>
                        <a:lnTo>
                          <a:pt x="90" y="101"/>
                        </a:lnTo>
                        <a:lnTo>
                          <a:pt x="89" y="105"/>
                        </a:lnTo>
                        <a:lnTo>
                          <a:pt x="89" y="108"/>
                        </a:lnTo>
                        <a:lnTo>
                          <a:pt x="87" y="112"/>
                        </a:lnTo>
                        <a:lnTo>
                          <a:pt x="87" y="116"/>
                        </a:lnTo>
                        <a:lnTo>
                          <a:pt x="86" y="119"/>
                        </a:lnTo>
                        <a:lnTo>
                          <a:pt x="85" y="122"/>
                        </a:lnTo>
                        <a:lnTo>
                          <a:pt x="85" y="126"/>
                        </a:lnTo>
                        <a:lnTo>
                          <a:pt x="83" y="129"/>
                        </a:lnTo>
                        <a:lnTo>
                          <a:pt x="82" y="133"/>
                        </a:lnTo>
                        <a:lnTo>
                          <a:pt x="82" y="137"/>
                        </a:lnTo>
                        <a:lnTo>
                          <a:pt x="80" y="140"/>
                        </a:lnTo>
                        <a:lnTo>
                          <a:pt x="80" y="144"/>
                        </a:lnTo>
                        <a:lnTo>
                          <a:pt x="79" y="147"/>
                        </a:lnTo>
                        <a:lnTo>
                          <a:pt x="77" y="151"/>
                        </a:lnTo>
                        <a:lnTo>
                          <a:pt x="76" y="154"/>
                        </a:lnTo>
                        <a:lnTo>
                          <a:pt x="76" y="158"/>
                        </a:lnTo>
                        <a:lnTo>
                          <a:pt x="76" y="162"/>
                        </a:lnTo>
                        <a:lnTo>
                          <a:pt x="76" y="165"/>
                        </a:lnTo>
                        <a:lnTo>
                          <a:pt x="75" y="169"/>
                        </a:lnTo>
                        <a:lnTo>
                          <a:pt x="75" y="172"/>
                        </a:lnTo>
                        <a:lnTo>
                          <a:pt x="74" y="175"/>
                        </a:lnTo>
                        <a:lnTo>
                          <a:pt x="74" y="178"/>
                        </a:lnTo>
                        <a:lnTo>
                          <a:pt x="74" y="182"/>
                        </a:lnTo>
                        <a:lnTo>
                          <a:pt x="75" y="184"/>
                        </a:lnTo>
                        <a:lnTo>
                          <a:pt x="75" y="188"/>
                        </a:lnTo>
                        <a:lnTo>
                          <a:pt x="76" y="191"/>
                        </a:lnTo>
                        <a:lnTo>
                          <a:pt x="76" y="195"/>
                        </a:lnTo>
                        <a:lnTo>
                          <a:pt x="77" y="197"/>
                        </a:lnTo>
                        <a:lnTo>
                          <a:pt x="76" y="202"/>
                        </a:lnTo>
                        <a:lnTo>
                          <a:pt x="76" y="207"/>
                        </a:lnTo>
                        <a:lnTo>
                          <a:pt x="76" y="210"/>
                        </a:lnTo>
                        <a:lnTo>
                          <a:pt x="76" y="215"/>
                        </a:lnTo>
                        <a:lnTo>
                          <a:pt x="75" y="220"/>
                        </a:lnTo>
                        <a:lnTo>
                          <a:pt x="74" y="224"/>
                        </a:lnTo>
                        <a:lnTo>
                          <a:pt x="74" y="228"/>
                        </a:lnTo>
                        <a:lnTo>
                          <a:pt x="74" y="233"/>
                        </a:lnTo>
                        <a:lnTo>
                          <a:pt x="74" y="237"/>
                        </a:lnTo>
                        <a:lnTo>
                          <a:pt x="74" y="241"/>
                        </a:lnTo>
                        <a:lnTo>
                          <a:pt x="74" y="246"/>
                        </a:lnTo>
                        <a:lnTo>
                          <a:pt x="74" y="251"/>
                        </a:lnTo>
                        <a:lnTo>
                          <a:pt x="74" y="255"/>
                        </a:lnTo>
                        <a:lnTo>
                          <a:pt x="74" y="259"/>
                        </a:lnTo>
                        <a:lnTo>
                          <a:pt x="74" y="264"/>
                        </a:lnTo>
                        <a:lnTo>
                          <a:pt x="74" y="268"/>
                        </a:lnTo>
                        <a:lnTo>
                          <a:pt x="74" y="272"/>
                        </a:lnTo>
                        <a:lnTo>
                          <a:pt x="74" y="277"/>
                        </a:lnTo>
                        <a:lnTo>
                          <a:pt x="74" y="281"/>
                        </a:lnTo>
                        <a:lnTo>
                          <a:pt x="74" y="285"/>
                        </a:lnTo>
                        <a:lnTo>
                          <a:pt x="74" y="290"/>
                        </a:lnTo>
                        <a:lnTo>
                          <a:pt x="75" y="293"/>
                        </a:lnTo>
                        <a:lnTo>
                          <a:pt x="76" y="298"/>
                        </a:lnTo>
                        <a:lnTo>
                          <a:pt x="76" y="303"/>
                        </a:lnTo>
                        <a:lnTo>
                          <a:pt x="76" y="306"/>
                        </a:lnTo>
                        <a:lnTo>
                          <a:pt x="76" y="311"/>
                        </a:lnTo>
                        <a:lnTo>
                          <a:pt x="76" y="316"/>
                        </a:lnTo>
                        <a:lnTo>
                          <a:pt x="76" y="319"/>
                        </a:lnTo>
                        <a:lnTo>
                          <a:pt x="77" y="324"/>
                        </a:lnTo>
                        <a:lnTo>
                          <a:pt x="77" y="329"/>
                        </a:lnTo>
                        <a:lnTo>
                          <a:pt x="79" y="332"/>
                        </a:lnTo>
                        <a:lnTo>
                          <a:pt x="79" y="336"/>
                        </a:lnTo>
                        <a:lnTo>
                          <a:pt x="79" y="341"/>
                        </a:lnTo>
                        <a:lnTo>
                          <a:pt x="80" y="346"/>
                        </a:lnTo>
                        <a:lnTo>
                          <a:pt x="80" y="349"/>
                        </a:lnTo>
                        <a:lnTo>
                          <a:pt x="81" y="354"/>
                        </a:lnTo>
                        <a:lnTo>
                          <a:pt x="82" y="357"/>
                        </a:lnTo>
                        <a:lnTo>
                          <a:pt x="82" y="362"/>
                        </a:lnTo>
                        <a:lnTo>
                          <a:pt x="82" y="366"/>
                        </a:lnTo>
                        <a:lnTo>
                          <a:pt x="85" y="369"/>
                        </a:lnTo>
                        <a:lnTo>
                          <a:pt x="85" y="374"/>
                        </a:lnTo>
                        <a:lnTo>
                          <a:pt x="85" y="378"/>
                        </a:lnTo>
                        <a:lnTo>
                          <a:pt x="86" y="382"/>
                        </a:lnTo>
                        <a:lnTo>
                          <a:pt x="87" y="387"/>
                        </a:lnTo>
                        <a:lnTo>
                          <a:pt x="87" y="391"/>
                        </a:lnTo>
                        <a:lnTo>
                          <a:pt x="89" y="395"/>
                        </a:lnTo>
                        <a:lnTo>
                          <a:pt x="89" y="400"/>
                        </a:lnTo>
                        <a:lnTo>
                          <a:pt x="90" y="404"/>
                        </a:lnTo>
                        <a:lnTo>
                          <a:pt x="92" y="407"/>
                        </a:lnTo>
                        <a:lnTo>
                          <a:pt x="92" y="412"/>
                        </a:lnTo>
                        <a:lnTo>
                          <a:pt x="93" y="416"/>
                        </a:lnTo>
                        <a:lnTo>
                          <a:pt x="94" y="420"/>
                        </a:lnTo>
                        <a:lnTo>
                          <a:pt x="94" y="424"/>
                        </a:lnTo>
                        <a:lnTo>
                          <a:pt x="95" y="429"/>
                        </a:lnTo>
                        <a:lnTo>
                          <a:pt x="96" y="433"/>
                        </a:lnTo>
                        <a:lnTo>
                          <a:pt x="98" y="437"/>
                        </a:lnTo>
                        <a:lnTo>
                          <a:pt x="99" y="440"/>
                        </a:lnTo>
                        <a:lnTo>
                          <a:pt x="100" y="445"/>
                        </a:lnTo>
                        <a:lnTo>
                          <a:pt x="101" y="449"/>
                        </a:lnTo>
                        <a:lnTo>
                          <a:pt x="102" y="454"/>
                        </a:lnTo>
                        <a:lnTo>
                          <a:pt x="103" y="458"/>
                        </a:lnTo>
                        <a:lnTo>
                          <a:pt x="105" y="462"/>
                        </a:lnTo>
                        <a:lnTo>
                          <a:pt x="106" y="467"/>
                        </a:lnTo>
                        <a:lnTo>
                          <a:pt x="107" y="471"/>
                        </a:lnTo>
                        <a:lnTo>
                          <a:pt x="103" y="474"/>
                        </a:lnTo>
                        <a:lnTo>
                          <a:pt x="99" y="477"/>
                        </a:lnTo>
                        <a:lnTo>
                          <a:pt x="94" y="481"/>
                        </a:lnTo>
                        <a:lnTo>
                          <a:pt x="90" y="484"/>
                        </a:lnTo>
                        <a:lnTo>
                          <a:pt x="87" y="488"/>
                        </a:lnTo>
                        <a:lnTo>
                          <a:pt x="82" y="492"/>
                        </a:lnTo>
                        <a:lnTo>
                          <a:pt x="77" y="494"/>
                        </a:lnTo>
                        <a:lnTo>
                          <a:pt x="74" y="499"/>
                        </a:lnTo>
                        <a:lnTo>
                          <a:pt x="68" y="495"/>
                        </a:lnTo>
                        <a:lnTo>
                          <a:pt x="64" y="493"/>
                        </a:lnTo>
                        <a:lnTo>
                          <a:pt x="58" y="489"/>
                        </a:lnTo>
                        <a:lnTo>
                          <a:pt x="55" y="487"/>
                        </a:lnTo>
                        <a:lnTo>
                          <a:pt x="51" y="483"/>
                        </a:lnTo>
                        <a:lnTo>
                          <a:pt x="48" y="481"/>
                        </a:lnTo>
                        <a:lnTo>
                          <a:pt x="44" y="477"/>
                        </a:lnTo>
                        <a:lnTo>
                          <a:pt x="41" y="475"/>
                        </a:lnTo>
                        <a:lnTo>
                          <a:pt x="37" y="471"/>
                        </a:lnTo>
                        <a:lnTo>
                          <a:pt x="33" y="467"/>
                        </a:lnTo>
                        <a:lnTo>
                          <a:pt x="31" y="463"/>
                        </a:lnTo>
                        <a:lnTo>
                          <a:pt x="29" y="459"/>
                        </a:lnTo>
                        <a:lnTo>
                          <a:pt x="26" y="456"/>
                        </a:lnTo>
                        <a:lnTo>
                          <a:pt x="23" y="451"/>
                        </a:lnTo>
                        <a:lnTo>
                          <a:pt x="20" y="448"/>
                        </a:lnTo>
                        <a:lnTo>
                          <a:pt x="19" y="444"/>
                        </a:lnTo>
                        <a:lnTo>
                          <a:pt x="17" y="439"/>
                        </a:lnTo>
                        <a:lnTo>
                          <a:pt x="16" y="435"/>
                        </a:lnTo>
                        <a:lnTo>
                          <a:pt x="13" y="430"/>
                        </a:lnTo>
                        <a:lnTo>
                          <a:pt x="12" y="426"/>
                        </a:lnTo>
                        <a:lnTo>
                          <a:pt x="11" y="421"/>
                        </a:lnTo>
                        <a:lnTo>
                          <a:pt x="9" y="417"/>
                        </a:lnTo>
                        <a:lnTo>
                          <a:pt x="9" y="412"/>
                        </a:lnTo>
                        <a:lnTo>
                          <a:pt x="7" y="407"/>
                        </a:lnTo>
                        <a:lnTo>
                          <a:pt x="6" y="402"/>
                        </a:lnTo>
                        <a:lnTo>
                          <a:pt x="5" y="398"/>
                        </a:lnTo>
                        <a:lnTo>
                          <a:pt x="4" y="392"/>
                        </a:lnTo>
                        <a:lnTo>
                          <a:pt x="4" y="387"/>
                        </a:lnTo>
                        <a:lnTo>
                          <a:pt x="3" y="382"/>
                        </a:lnTo>
                        <a:lnTo>
                          <a:pt x="3" y="378"/>
                        </a:lnTo>
                        <a:lnTo>
                          <a:pt x="1" y="372"/>
                        </a:lnTo>
                        <a:lnTo>
                          <a:pt x="1" y="367"/>
                        </a:lnTo>
                        <a:lnTo>
                          <a:pt x="1" y="362"/>
                        </a:lnTo>
                        <a:lnTo>
                          <a:pt x="0" y="357"/>
                        </a:lnTo>
                        <a:lnTo>
                          <a:pt x="0" y="351"/>
                        </a:lnTo>
                        <a:lnTo>
                          <a:pt x="0" y="347"/>
                        </a:lnTo>
                        <a:lnTo>
                          <a:pt x="0" y="341"/>
                        </a:lnTo>
                        <a:lnTo>
                          <a:pt x="0" y="336"/>
                        </a:lnTo>
                        <a:lnTo>
                          <a:pt x="0" y="330"/>
                        </a:lnTo>
                        <a:lnTo>
                          <a:pt x="0" y="325"/>
                        </a:lnTo>
                        <a:lnTo>
                          <a:pt x="0" y="319"/>
                        </a:lnTo>
                        <a:lnTo>
                          <a:pt x="0" y="313"/>
                        </a:lnTo>
                        <a:lnTo>
                          <a:pt x="0" y="309"/>
                        </a:lnTo>
                        <a:lnTo>
                          <a:pt x="0" y="304"/>
                        </a:lnTo>
                        <a:lnTo>
                          <a:pt x="0" y="298"/>
                        </a:lnTo>
                        <a:lnTo>
                          <a:pt x="0" y="292"/>
                        </a:lnTo>
                        <a:lnTo>
                          <a:pt x="0" y="287"/>
                        </a:lnTo>
                        <a:lnTo>
                          <a:pt x="1" y="281"/>
                        </a:lnTo>
                        <a:lnTo>
                          <a:pt x="1" y="275"/>
                        </a:lnTo>
                        <a:lnTo>
                          <a:pt x="1" y="271"/>
                        </a:lnTo>
                        <a:lnTo>
                          <a:pt x="1" y="266"/>
                        </a:lnTo>
                        <a:lnTo>
                          <a:pt x="1" y="260"/>
                        </a:lnTo>
                        <a:lnTo>
                          <a:pt x="1" y="255"/>
                        </a:lnTo>
                        <a:lnTo>
                          <a:pt x="1" y="251"/>
                        </a:lnTo>
                        <a:lnTo>
                          <a:pt x="1" y="245"/>
                        </a:lnTo>
                        <a:lnTo>
                          <a:pt x="1" y="240"/>
                        </a:lnTo>
                        <a:lnTo>
                          <a:pt x="1" y="235"/>
                        </a:lnTo>
                        <a:lnTo>
                          <a:pt x="1" y="230"/>
                        </a:lnTo>
                        <a:lnTo>
                          <a:pt x="1" y="224"/>
                        </a:lnTo>
                        <a:lnTo>
                          <a:pt x="1" y="220"/>
                        </a:lnTo>
                        <a:lnTo>
                          <a:pt x="0" y="215"/>
                        </a:lnTo>
                        <a:lnTo>
                          <a:pt x="0" y="210"/>
                        </a:lnTo>
                        <a:lnTo>
                          <a:pt x="0" y="205"/>
                        </a:lnTo>
                        <a:lnTo>
                          <a:pt x="0" y="201"/>
                        </a:lnTo>
                        <a:lnTo>
                          <a:pt x="0" y="197"/>
                        </a:lnTo>
                        <a:lnTo>
                          <a:pt x="0" y="194"/>
                        </a:lnTo>
                        <a:lnTo>
                          <a:pt x="0" y="190"/>
                        </a:lnTo>
                        <a:lnTo>
                          <a:pt x="0" y="188"/>
                        </a:lnTo>
                        <a:lnTo>
                          <a:pt x="0" y="183"/>
                        </a:lnTo>
                        <a:lnTo>
                          <a:pt x="1" y="181"/>
                        </a:lnTo>
                        <a:lnTo>
                          <a:pt x="1" y="177"/>
                        </a:lnTo>
                        <a:lnTo>
                          <a:pt x="1" y="173"/>
                        </a:lnTo>
                        <a:lnTo>
                          <a:pt x="1" y="170"/>
                        </a:lnTo>
                        <a:lnTo>
                          <a:pt x="1" y="166"/>
                        </a:lnTo>
                        <a:lnTo>
                          <a:pt x="1" y="163"/>
                        </a:lnTo>
                        <a:lnTo>
                          <a:pt x="3" y="159"/>
                        </a:lnTo>
                        <a:lnTo>
                          <a:pt x="3" y="156"/>
                        </a:lnTo>
                        <a:lnTo>
                          <a:pt x="3" y="153"/>
                        </a:lnTo>
                        <a:lnTo>
                          <a:pt x="3" y="150"/>
                        </a:lnTo>
                        <a:lnTo>
                          <a:pt x="3" y="146"/>
                        </a:lnTo>
                        <a:lnTo>
                          <a:pt x="3" y="143"/>
                        </a:lnTo>
                        <a:lnTo>
                          <a:pt x="3" y="139"/>
                        </a:lnTo>
                        <a:lnTo>
                          <a:pt x="3" y="135"/>
                        </a:lnTo>
                        <a:lnTo>
                          <a:pt x="4" y="132"/>
                        </a:lnTo>
                        <a:lnTo>
                          <a:pt x="4" y="129"/>
                        </a:lnTo>
                        <a:lnTo>
                          <a:pt x="4" y="126"/>
                        </a:lnTo>
                        <a:lnTo>
                          <a:pt x="4" y="121"/>
                        </a:lnTo>
                        <a:lnTo>
                          <a:pt x="5" y="119"/>
                        </a:lnTo>
                        <a:lnTo>
                          <a:pt x="5" y="115"/>
                        </a:lnTo>
                        <a:lnTo>
                          <a:pt x="5" y="112"/>
                        </a:lnTo>
                        <a:lnTo>
                          <a:pt x="6" y="108"/>
                        </a:lnTo>
                        <a:lnTo>
                          <a:pt x="6" y="106"/>
                        </a:lnTo>
                        <a:lnTo>
                          <a:pt x="6" y="101"/>
                        </a:lnTo>
                        <a:lnTo>
                          <a:pt x="6" y="99"/>
                        </a:lnTo>
                        <a:lnTo>
                          <a:pt x="7" y="95"/>
                        </a:lnTo>
                        <a:lnTo>
                          <a:pt x="9" y="91"/>
                        </a:lnTo>
                        <a:lnTo>
                          <a:pt x="9" y="88"/>
                        </a:lnTo>
                        <a:lnTo>
                          <a:pt x="9" y="86"/>
                        </a:lnTo>
                        <a:lnTo>
                          <a:pt x="9" y="81"/>
                        </a:lnTo>
                        <a:lnTo>
                          <a:pt x="10" y="78"/>
                        </a:lnTo>
                        <a:lnTo>
                          <a:pt x="11" y="75"/>
                        </a:lnTo>
                        <a:lnTo>
                          <a:pt x="11" y="71"/>
                        </a:lnTo>
                        <a:lnTo>
                          <a:pt x="12" y="68"/>
                        </a:lnTo>
                        <a:lnTo>
                          <a:pt x="13" y="65"/>
                        </a:lnTo>
                        <a:lnTo>
                          <a:pt x="13" y="62"/>
                        </a:lnTo>
                        <a:lnTo>
                          <a:pt x="14" y="59"/>
                        </a:lnTo>
                        <a:lnTo>
                          <a:pt x="16" y="56"/>
                        </a:lnTo>
                        <a:lnTo>
                          <a:pt x="17" y="53"/>
                        </a:lnTo>
                        <a:lnTo>
                          <a:pt x="18" y="50"/>
                        </a:lnTo>
                        <a:lnTo>
                          <a:pt x="19" y="48"/>
                        </a:lnTo>
                        <a:lnTo>
                          <a:pt x="20" y="44"/>
                        </a:lnTo>
                        <a:lnTo>
                          <a:pt x="22" y="42"/>
                        </a:lnTo>
                        <a:lnTo>
                          <a:pt x="23" y="38"/>
                        </a:lnTo>
                        <a:lnTo>
                          <a:pt x="24" y="36"/>
                        </a:lnTo>
                        <a:lnTo>
                          <a:pt x="26" y="32"/>
                        </a:lnTo>
                        <a:lnTo>
                          <a:pt x="28" y="30"/>
                        </a:lnTo>
                        <a:lnTo>
                          <a:pt x="29" y="27"/>
                        </a:lnTo>
                        <a:lnTo>
                          <a:pt x="31" y="24"/>
                        </a:lnTo>
                        <a:lnTo>
                          <a:pt x="32" y="21"/>
                        </a:lnTo>
                        <a:lnTo>
                          <a:pt x="35" y="19"/>
                        </a:lnTo>
                        <a:lnTo>
                          <a:pt x="38" y="14"/>
                        </a:lnTo>
                        <a:lnTo>
                          <a:pt x="44" y="10"/>
                        </a:lnTo>
                        <a:lnTo>
                          <a:pt x="45" y="7"/>
                        </a:lnTo>
                        <a:lnTo>
                          <a:pt x="48" y="5"/>
                        </a:lnTo>
                        <a:lnTo>
                          <a:pt x="51" y="2"/>
                        </a:lnTo>
                        <a:lnTo>
                          <a:pt x="54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89" name="Freeform 118"/>
                  <p:cNvSpPr>
                    <a:spLocks/>
                  </p:cNvSpPr>
                  <p:nvPr/>
                </p:nvSpPr>
                <p:spPr bwMode="auto">
                  <a:xfrm>
                    <a:off x="5636" y="1551"/>
                    <a:ext cx="53" cy="264"/>
                  </a:xfrm>
                  <a:custGeom>
                    <a:avLst/>
                    <a:gdLst>
                      <a:gd name="T0" fmla="*/ 2 w 159"/>
                      <a:gd name="T1" fmla="*/ 1 h 792"/>
                      <a:gd name="T2" fmla="*/ 2 w 159"/>
                      <a:gd name="T3" fmla="*/ 2 h 792"/>
                      <a:gd name="T4" fmla="*/ 2 w 159"/>
                      <a:gd name="T5" fmla="*/ 4 h 792"/>
                      <a:gd name="T6" fmla="*/ 3 w 159"/>
                      <a:gd name="T7" fmla="*/ 6 h 792"/>
                      <a:gd name="T8" fmla="*/ 3 w 159"/>
                      <a:gd name="T9" fmla="*/ 7 h 792"/>
                      <a:gd name="T10" fmla="*/ 3 w 159"/>
                      <a:gd name="T11" fmla="*/ 9 h 792"/>
                      <a:gd name="T12" fmla="*/ 3 w 159"/>
                      <a:gd name="T13" fmla="*/ 10 h 792"/>
                      <a:gd name="T14" fmla="*/ 3 w 159"/>
                      <a:gd name="T15" fmla="*/ 11 h 792"/>
                      <a:gd name="T16" fmla="*/ 3 w 159"/>
                      <a:gd name="T17" fmla="*/ 13 h 792"/>
                      <a:gd name="T18" fmla="*/ 3 w 159"/>
                      <a:gd name="T19" fmla="*/ 14 h 792"/>
                      <a:gd name="T20" fmla="*/ 3 w 159"/>
                      <a:gd name="T21" fmla="*/ 16 h 792"/>
                      <a:gd name="T22" fmla="*/ 2 w 159"/>
                      <a:gd name="T23" fmla="*/ 17 h 792"/>
                      <a:gd name="T24" fmla="*/ 2 w 159"/>
                      <a:gd name="T25" fmla="*/ 18 h 792"/>
                      <a:gd name="T26" fmla="*/ 2 w 159"/>
                      <a:gd name="T27" fmla="*/ 19 h 792"/>
                      <a:gd name="T28" fmla="*/ 2 w 159"/>
                      <a:gd name="T29" fmla="*/ 21 h 792"/>
                      <a:gd name="T30" fmla="*/ 2 w 159"/>
                      <a:gd name="T31" fmla="*/ 22 h 792"/>
                      <a:gd name="T32" fmla="*/ 2 w 159"/>
                      <a:gd name="T33" fmla="*/ 23 h 792"/>
                      <a:gd name="T34" fmla="*/ 1 w 159"/>
                      <a:gd name="T35" fmla="*/ 24 h 792"/>
                      <a:gd name="T36" fmla="*/ 1 w 159"/>
                      <a:gd name="T37" fmla="*/ 25 h 792"/>
                      <a:gd name="T38" fmla="*/ 1 w 159"/>
                      <a:gd name="T39" fmla="*/ 26 h 792"/>
                      <a:gd name="T40" fmla="*/ 0 w 159"/>
                      <a:gd name="T41" fmla="*/ 27 h 792"/>
                      <a:gd name="T42" fmla="*/ 0 w 159"/>
                      <a:gd name="T43" fmla="*/ 28 h 792"/>
                      <a:gd name="T44" fmla="*/ 3 w 159"/>
                      <a:gd name="T45" fmla="*/ 29 h 792"/>
                      <a:gd name="T46" fmla="*/ 4 w 159"/>
                      <a:gd name="T47" fmla="*/ 28 h 792"/>
                      <a:gd name="T48" fmla="*/ 4 w 159"/>
                      <a:gd name="T49" fmla="*/ 26 h 792"/>
                      <a:gd name="T50" fmla="*/ 4 w 159"/>
                      <a:gd name="T51" fmla="*/ 25 h 792"/>
                      <a:gd name="T52" fmla="*/ 5 w 159"/>
                      <a:gd name="T53" fmla="*/ 24 h 792"/>
                      <a:gd name="T54" fmla="*/ 5 w 159"/>
                      <a:gd name="T55" fmla="*/ 23 h 792"/>
                      <a:gd name="T56" fmla="*/ 5 w 159"/>
                      <a:gd name="T57" fmla="*/ 22 h 792"/>
                      <a:gd name="T58" fmla="*/ 5 w 159"/>
                      <a:gd name="T59" fmla="*/ 20 h 792"/>
                      <a:gd name="T60" fmla="*/ 5 w 159"/>
                      <a:gd name="T61" fmla="*/ 19 h 792"/>
                      <a:gd name="T62" fmla="*/ 6 w 159"/>
                      <a:gd name="T63" fmla="*/ 18 h 792"/>
                      <a:gd name="T64" fmla="*/ 6 w 159"/>
                      <a:gd name="T65" fmla="*/ 16 h 792"/>
                      <a:gd name="T66" fmla="*/ 6 w 159"/>
                      <a:gd name="T67" fmla="*/ 15 h 792"/>
                      <a:gd name="T68" fmla="*/ 6 w 159"/>
                      <a:gd name="T69" fmla="*/ 14 h 792"/>
                      <a:gd name="T70" fmla="*/ 6 w 159"/>
                      <a:gd name="T71" fmla="*/ 12 h 792"/>
                      <a:gd name="T72" fmla="*/ 6 w 159"/>
                      <a:gd name="T73" fmla="*/ 11 h 792"/>
                      <a:gd name="T74" fmla="*/ 6 w 159"/>
                      <a:gd name="T75" fmla="*/ 9 h 792"/>
                      <a:gd name="T76" fmla="*/ 6 w 159"/>
                      <a:gd name="T77" fmla="*/ 8 h 792"/>
                      <a:gd name="T78" fmla="*/ 6 w 159"/>
                      <a:gd name="T79" fmla="*/ 6 h 792"/>
                      <a:gd name="T80" fmla="*/ 6 w 159"/>
                      <a:gd name="T81" fmla="*/ 4 h 792"/>
                      <a:gd name="T82" fmla="*/ 6 w 159"/>
                      <a:gd name="T83" fmla="*/ 3 h 792"/>
                      <a:gd name="T84" fmla="*/ 5 w 159"/>
                      <a:gd name="T85" fmla="*/ 1 h 792"/>
                      <a:gd name="T86" fmla="*/ 5 w 159"/>
                      <a:gd name="T87" fmla="*/ 0 h 792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159"/>
                      <a:gd name="T133" fmla="*/ 0 h 792"/>
                      <a:gd name="T134" fmla="*/ 159 w 159"/>
                      <a:gd name="T135" fmla="*/ 792 h 792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159" h="792">
                        <a:moveTo>
                          <a:pt x="144" y="0"/>
                        </a:moveTo>
                        <a:lnTo>
                          <a:pt x="58" y="8"/>
                        </a:lnTo>
                        <a:lnTo>
                          <a:pt x="60" y="23"/>
                        </a:lnTo>
                        <a:lnTo>
                          <a:pt x="60" y="38"/>
                        </a:lnTo>
                        <a:lnTo>
                          <a:pt x="63" y="52"/>
                        </a:lnTo>
                        <a:lnTo>
                          <a:pt x="64" y="67"/>
                        </a:lnTo>
                        <a:lnTo>
                          <a:pt x="65" y="81"/>
                        </a:lnTo>
                        <a:lnTo>
                          <a:pt x="65" y="95"/>
                        </a:lnTo>
                        <a:lnTo>
                          <a:pt x="66" y="109"/>
                        </a:lnTo>
                        <a:lnTo>
                          <a:pt x="67" y="124"/>
                        </a:lnTo>
                        <a:lnTo>
                          <a:pt x="68" y="137"/>
                        </a:lnTo>
                        <a:lnTo>
                          <a:pt x="70" y="151"/>
                        </a:lnTo>
                        <a:lnTo>
                          <a:pt x="70" y="165"/>
                        </a:lnTo>
                        <a:lnTo>
                          <a:pt x="71" y="179"/>
                        </a:lnTo>
                        <a:lnTo>
                          <a:pt x="71" y="192"/>
                        </a:lnTo>
                        <a:lnTo>
                          <a:pt x="72" y="205"/>
                        </a:lnTo>
                        <a:lnTo>
                          <a:pt x="72" y="219"/>
                        </a:lnTo>
                        <a:lnTo>
                          <a:pt x="73" y="233"/>
                        </a:lnTo>
                        <a:lnTo>
                          <a:pt x="73" y="246"/>
                        </a:lnTo>
                        <a:lnTo>
                          <a:pt x="73" y="258"/>
                        </a:lnTo>
                        <a:lnTo>
                          <a:pt x="73" y="271"/>
                        </a:lnTo>
                        <a:lnTo>
                          <a:pt x="73" y="284"/>
                        </a:lnTo>
                        <a:lnTo>
                          <a:pt x="73" y="297"/>
                        </a:lnTo>
                        <a:lnTo>
                          <a:pt x="73" y="310"/>
                        </a:lnTo>
                        <a:lnTo>
                          <a:pt x="73" y="322"/>
                        </a:lnTo>
                        <a:lnTo>
                          <a:pt x="73" y="335"/>
                        </a:lnTo>
                        <a:lnTo>
                          <a:pt x="72" y="347"/>
                        </a:lnTo>
                        <a:lnTo>
                          <a:pt x="72" y="360"/>
                        </a:lnTo>
                        <a:lnTo>
                          <a:pt x="71" y="372"/>
                        </a:lnTo>
                        <a:lnTo>
                          <a:pt x="71" y="385"/>
                        </a:lnTo>
                        <a:lnTo>
                          <a:pt x="70" y="395"/>
                        </a:lnTo>
                        <a:lnTo>
                          <a:pt x="70" y="407"/>
                        </a:lnTo>
                        <a:lnTo>
                          <a:pt x="68" y="420"/>
                        </a:lnTo>
                        <a:lnTo>
                          <a:pt x="68" y="432"/>
                        </a:lnTo>
                        <a:lnTo>
                          <a:pt x="67" y="443"/>
                        </a:lnTo>
                        <a:lnTo>
                          <a:pt x="66" y="455"/>
                        </a:lnTo>
                        <a:lnTo>
                          <a:pt x="65" y="467"/>
                        </a:lnTo>
                        <a:lnTo>
                          <a:pt x="64" y="479"/>
                        </a:lnTo>
                        <a:lnTo>
                          <a:pt x="63" y="488"/>
                        </a:lnTo>
                        <a:lnTo>
                          <a:pt x="61" y="500"/>
                        </a:lnTo>
                        <a:lnTo>
                          <a:pt x="60" y="512"/>
                        </a:lnTo>
                        <a:lnTo>
                          <a:pt x="58" y="522"/>
                        </a:lnTo>
                        <a:lnTo>
                          <a:pt x="57" y="533"/>
                        </a:lnTo>
                        <a:lnTo>
                          <a:pt x="54" y="544"/>
                        </a:lnTo>
                        <a:lnTo>
                          <a:pt x="53" y="554"/>
                        </a:lnTo>
                        <a:lnTo>
                          <a:pt x="52" y="565"/>
                        </a:lnTo>
                        <a:lnTo>
                          <a:pt x="49" y="576"/>
                        </a:lnTo>
                        <a:lnTo>
                          <a:pt x="47" y="587"/>
                        </a:lnTo>
                        <a:lnTo>
                          <a:pt x="46" y="597"/>
                        </a:lnTo>
                        <a:lnTo>
                          <a:pt x="45" y="608"/>
                        </a:lnTo>
                        <a:lnTo>
                          <a:pt x="42" y="617"/>
                        </a:lnTo>
                        <a:lnTo>
                          <a:pt x="40" y="628"/>
                        </a:lnTo>
                        <a:lnTo>
                          <a:pt x="38" y="638"/>
                        </a:lnTo>
                        <a:lnTo>
                          <a:pt x="34" y="648"/>
                        </a:lnTo>
                        <a:lnTo>
                          <a:pt x="32" y="658"/>
                        </a:lnTo>
                        <a:lnTo>
                          <a:pt x="29" y="667"/>
                        </a:lnTo>
                        <a:lnTo>
                          <a:pt x="27" y="677"/>
                        </a:lnTo>
                        <a:lnTo>
                          <a:pt x="25" y="686"/>
                        </a:lnTo>
                        <a:lnTo>
                          <a:pt x="21" y="696"/>
                        </a:lnTo>
                        <a:lnTo>
                          <a:pt x="19" y="706"/>
                        </a:lnTo>
                        <a:lnTo>
                          <a:pt x="15" y="715"/>
                        </a:lnTo>
                        <a:lnTo>
                          <a:pt x="11" y="724"/>
                        </a:lnTo>
                        <a:lnTo>
                          <a:pt x="9" y="734"/>
                        </a:lnTo>
                        <a:lnTo>
                          <a:pt x="6" y="743"/>
                        </a:lnTo>
                        <a:lnTo>
                          <a:pt x="2" y="752"/>
                        </a:lnTo>
                        <a:lnTo>
                          <a:pt x="0" y="762"/>
                        </a:lnTo>
                        <a:lnTo>
                          <a:pt x="80" y="792"/>
                        </a:lnTo>
                        <a:lnTo>
                          <a:pt x="83" y="782"/>
                        </a:lnTo>
                        <a:lnTo>
                          <a:pt x="86" y="773"/>
                        </a:lnTo>
                        <a:lnTo>
                          <a:pt x="90" y="763"/>
                        </a:lnTo>
                        <a:lnTo>
                          <a:pt x="93" y="754"/>
                        </a:lnTo>
                        <a:lnTo>
                          <a:pt x="96" y="743"/>
                        </a:lnTo>
                        <a:lnTo>
                          <a:pt x="99" y="734"/>
                        </a:lnTo>
                        <a:lnTo>
                          <a:pt x="103" y="723"/>
                        </a:lnTo>
                        <a:lnTo>
                          <a:pt x="105" y="714"/>
                        </a:lnTo>
                        <a:lnTo>
                          <a:pt x="108" y="703"/>
                        </a:lnTo>
                        <a:lnTo>
                          <a:pt x="111" y="692"/>
                        </a:lnTo>
                        <a:lnTo>
                          <a:pt x="115" y="682"/>
                        </a:lnTo>
                        <a:lnTo>
                          <a:pt x="117" y="671"/>
                        </a:lnTo>
                        <a:lnTo>
                          <a:pt x="119" y="661"/>
                        </a:lnTo>
                        <a:lnTo>
                          <a:pt x="122" y="651"/>
                        </a:lnTo>
                        <a:lnTo>
                          <a:pt x="124" y="640"/>
                        </a:lnTo>
                        <a:lnTo>
                          <a:pt x="128" y="629"/>
                        </a:lnTo>
                        <a:lnTo>
                          <a:pt x="129" y="617"/>
                        </a:lnTo>
                        <a:lnTo>
                          <a:pt x="131" y="607"/>
                        </a:lnTo>
                        <a:lnTo>
                          <a:pt x="134" y="595"/>
                        </a:lnTo>
                        <a:lnTo>
                          <a:pt x="136" y="584"/>
                        </a:lnTo>
                        <a:lnTo>
                          <a:pt x="137" y="572"/>
                        </a:lnTo>
                        <a:lnTo>
                          <a:pt x="138" y="562"/>
                        </a:lnTo>
                        <a:lnTo>
                          <a:pt x="141" y="550"/>
                        </a:lnTo>
                        <a:lnTo>
                          <a:pt x="143" y="539"/>
                        </a:lnTo>
                        <a:lnTo>
                          <a:pt x="144" y="526"/>
                        </a:lnTo>
                        <a:lnTo>
                          <a:pt x="146" y="515"/>
                        </a:lnTo>
                        <a:lnTo>
                          <a:pt x="147" y="503"/>
                        </a:lnTo>
                        <a:lnTo>
                          <a:pt x="149" y="492"/>
                        </a:lnTo>
                        <a:lnTo>
                          <a:pt x="150" y="480"/>
                        </a:lnTo>
                        <a:lnTo>
                          <a:pt x="151" y="468"/>
                        </a:lnTo>
                        <a:lnTo>
                          <a:pt x="153" y="456"/>
                        </a:lnTo>
                        <a:lnTo>
                          <a:pt x="154" y="443"/>
                        </a:lnTo>
                        <a:lnTo>
                          <a:pt x="154" y="430"/>
                        </a:lnTo>
                        <a:lnTo>
                          <a:pt x="156" y="418"/>
                        </a:lnTo>
                        <a:lnTo>
                          <a:pt x="156" y="405"/>
                        </a:lnTo>
                        <a:lnTo>
                          <a:pt x="156" y="393"/>
                        </a:lnTo>
                        <a:lnTo>
                          <a:pt x="157" y="380"/>
                        </a:lnTo>
                        <a:lnTo>
                          <a:pt x="157" y="367"/>
                        </a:lnTo>
                        <a:lnTo>
                          <a:pt x="159" y="354"/>
                        </a:lnTo>
                        <a:lnTo>
                          <a:pt x="159" y="342"/>
                        </a:lnTo>
                        <a:lnTo>
                          <a:pt x="159" y="328"/>
                        </a:lnTo>
                        <a:lnTo>
                          <a:pt x="159" y="315"/>
                        </a:lnTo>
                        <a:lnTo>
                          <a:pt x="159" y="302"/>
                        </a:lnTo>
                        <a:lnTo>
                          <a:pt x="159" y="289"/>
                        </a:lnTo>
                        <a:lnTo>
                          <a:pt x="159" y="274"/>
                        </a:lnTo>
                        <a:lnTo>
                          <a:pt x="159" y="260"/>
                        </a:lnTo>
                        <a:lnTo>
                          <a:pt x="159" y="248"/>
                        </a:lnTo>
                        <a:lnTo>
                          <a:pt x="159" y="234"/>
                        </a:lnTo>
                        <a:lnTo>
                          <a:pt x="159" y="220"/>
                        </a:lnTo>
                        <a:lnTo>
                          <a:pt x="159" y="205"/>
                        </a:lnTo>
                        <a:lnTo>
                          <a:pt x="157" y="191"/>
                        </a:lnTo>
                        <a:lnTo>
                          <a:pt x="157" y="177"/>
                        </a:lnTo>
                        <a:lnTo>
                          <a:pt x="156" y="163"/>
                        </a:lnTo>
                        <a:lnTo>
                          <a:pt x="156" y="148"/>
                        </a:lnTo>
                        <a:lnTo>
                          <a:pt x="154" y="134"/>
                        </a:lnTo>
                        <a:lnTo>
                          <a:pt x="154" y="120"/>
                        </a:lnTo>
                        <a:lnTo>
                          <a:pt x="153" y="105"/>
                        </a:lnTo>
                        <a:lnTo>
                          <a:pt x="151" y="90"/>
                        </a:lnTo>
                        <a:lnTo>
                          <a:pt x="151" y="76"/>
                        </a:lnTo>
                        <a:lnTo>
                          <a:pt x="149" y="61"/>
                        </a:lnTo>
                        <a:lnTo>
                          <a:pt x="148" y="45"/>
                        </a:lnTo>
                        <a:lnTo>
                          <a:pt x="147" y="30"/>
                        </a:lnTo>
                        <a:lnTo>
                          <a:pt x="146" y="16"/>
                        </a:lnTo>
                        <a:lnTo>
                          <a:pt x="144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90" name="Freeform 119"/>
                  <p:cNvSpPr>
                    <a:spLocks/>
                  </p:cNvSpPr>
                  <p:nvPr/>
                </p:nvSpPr>
                <p:spPr bwMode="auto">
                  <a:xfrm>
                    <a:off x="5345" y="1557"/>
                    <a:ext cx="318" cy="269"/>
                  </a:xfrm>
                  <a:custGeom>
                    <a:avLst/>
                    <a:gdLst>
                      <a:gd name="T0" fmla="*/ 31 w 954"/>
                      <a:gd name="T1" fmla="*/ 26 h 808"/>
                      <a:gd name="T2" fmla="*/ 26 w 954"/>
                      <a:gd name="T3" fmla="*/ 27 h 808"/>
                      <a:gd name="T4" fmla="*/ 22 w 954"/>
                      <a:gd name="T5" fmla="*/ 27 h 808"/>
                      <a:gd name="T6" fmla="*/ 18 w 954"/>
                      <a:gd name="T7" fmla="*/ 27 h 808"/>
                      <a:gd name="T8" fmla="*/ 14 w 954"/>
                      <a:gd name="T9" fmla="*/ 27 h 808"/>
                      <a:gd name="T10" fmla="*/ 11 w 954"/>
                      <a:gd name="T11" fmla="*/ 27 h 808"/>
                      <a:gd name="T12" fmla="*/ 8 w 954"/>
                      <a:gd name="T13" fmla="*/ 26 h 808"/>
                      <a:gd name="T14" fmla="*/ 6 w 954"/>
                      <a:gd name="T15" fmla="*/ 26 h 808"/>
                      <a:gd name="T16" fmla="*/ 4 w 954"/>
                      <a:gd name="T17" fmla="*/ 26 h 808"/>
                      <a:gd name="T18" fmla="*/ 4 w 954"/>
                      <a:gd name="T19" fmla="*/ 25 h 808"/>
                      <a:gd name="T20" fmla="*/ 4 w 954"/>
                      <a:gd name="T21" fmla="*/ 24 h 808"/>
                      <a:gd name="T22" fmla="*/ 3 w 954"/>
                      <a:gd name="T23" fmla="*/ 21 h 808"/>
                      <a:gd name="T24" fmla="*/ 3 w 954"/>
                      <a:gd name="T25" fmla="*/ 19 h 808"/>
                      <a:gd name="T26" fmla="*/ 3 w 954"/>
                      <a:gd name="T27" fmla="*/ 16 h 808"/>
                      <a:gd name="T28" fmla="*/ 3 w 954"/>
                      <a:gd name="T29" fmla="*/ 12 h 808"/>
                      <a:gd name="T30" fmla="*/ 3 w 954"/>
                      <a:gd name="T31" fmla="*/ 9 h 808"/>
                      <a:gd name="T32" fmla="*/ 3 w 954"/>
                      <a:gd name="T33" fmla="*/ 5 h 808"/>
                      <a:gd name="T34" fmla="*/ 3 w 954"/>
                      <a:gd name="T35" fmla="*/ 2 h 808"/>
                      <a:gd name="T36" fmla="*/ 3 w 954"/>
                      <a:gd name="T37" fmla="*/ 0 h 808"/>
                      <a:gd name="T38" fmla="*/ 2 w 954"/>
                      <a:gd name="T39" fmla="*/ 0 h 808"/>
                      <a:gd name="T40" fmla="*/ 1 w 954"/>
                      <a:gd name="T41" fmla="*/ 0 h 808"/>
                      <a:gd name="T42" fmla="*/ 0 w 954"/>
                      <a:gd name="T43" fmla="*/ 0 h 808"/>
                      <a:gd name="T44" fmla="*/ 0 w 954"/>
                      <a:gd name="T45" fmla="*/ 1 h 808"/>
                      <a:gd name="T46" fmla="*/ 0 w 954"/>
                      <a:gd name="T47" fmla="*/ 2 h 808"/>
                      <a:gd name="T48" fmla="*/ 0 w 954"/>
                      <a:gd name="T49" fmla="*/ 3 h 808"/>
                      <a:gd name="T50" fmla="*/ 0 w 954"/>
                      <a:gd name="T51" fmla="*/ 4 h 808"/>
                      <a:gd name="T52" fmla="*/ 0 w 954"/>
                      <a:gd name="T53" fmla="*/ 6 h 808"/>
                      <a:gd name="T54" fmla="*/ 0 w 954"/>
                      <a:gd name="T55" fmla="*/ 8 h 808"/>
                      <a:gd name="T56" fmla="*/ 0 w 954"/>
                      <a:gd name="T57" fmla="*/ 9 h 808"/>
                      <a:gd name="T58" fmla="*/ 0 w 954"/>
                      <a:gd name="T59" fmla="*/ 11 h 808"/>
                      <a:gd name="T60" fmla="*/ 0 w 954"/>
                      <a:gd name="T61" fmla="*/ 14 h 808"/>
                      <a:gd name="T62" fmla="*/ 0 w 954"/>
                      <a:gd name="T63" fmla="*/ 18 h 808"/>
                      <a:gd name="T64" fmla="*/ 0 w 954"/>
                      <a:gd name="T65" fmla="*/ 21 h 808"/>
                      <a:gd name="T66" fmla="*/ 0 w 954"/>
                      <a:gd name="T67" fmla="*/ 23 h 808"/>
                      <a:gd name="T68" fmla="*/ 1 w 954"/>
                      <a:gd name="T69" fmla="*/ 25 h 808"/>
                      <a:gd name="T70" fmla="*/ 1 w 954"/>
                      <a:gd name="T71" fmla="*/ 26 h 808"/>
                      <a:gd name="T72" fmla="*/ 1 w 954"/>
                      <a:gd name="T73" fmla="*/ 27 h 808"/>
                      <a:gd name="T74" fmla="*/ 1 w 954"/>
                      <a:gd name="T75" fmla="*/ 27 h 808"/>
                      <a:gd name="T76" fmla="*/ 2 w 954"/>
                      <a:gd name="T77" fmla="*/ 28 h 808"/>
                      <a:gd name="T78" fmla="*/ 3 w 954"/>
                      <a:gd name="T79" fmla="*/ 29 h 808"/>
                      <a:gd name="T80" fmla="*/ 4 w 954"/>
                      <a:gd name="T81" fmla="*/ 29 h 808"/>
                      <a:gd name="T82" fmla="*/ 6 w 954"/>
                      <a:gd name="T83" fmla="*/ 29 h 808"/>
                      <a:gd name="T84" fmla="*/ 8 w 954"/>
                      <a:gd name="T85" fmla="*/ 30 h 808"/>
                      <a:gd name="T86" fmla="*/ 11 w 954"/>
                      <a:gd name="T87" fmla="*/ 30 h 808"/>
                      <a:gd name="T88" fmla="*/ 14 w 954"/>
                      <a:gd name="T89" fmla="*/ 30 h 808"/>
                      <a:gd name="T90" fmla="*/ 19 w 954"/>
                      <a:gd name="T91" fmla="*/ 30 h 808"/>
                      <a:gd name="T92" fmla="*/ 22 w 954"/>
                      <a:gd name="T93" fmla="*/ 30 h 808"/>
                      <a:gd name="T94" fmla="*/ 24 w 954"/>
                      <a:gd name="T95" fmla="*/ 30 h 808"/>
                      <a:gd name="T96" fmla="*/ 26 w 954"/>
                      <a:gd name="T97" fmla="*/ 30 h 808"/>
                      <a:gd name="T98" fmla="*/ 29 w 954"/>
                      <a:gd name="T99" fmla="*/ 30 h 808"/>
                      <a:gd name="T100" fmla="*/ 31 w 954"/>
                      <a:gd name="T101" fmla="*/ 30 h 808"/>
                      <a:gd name="T102" fmla="*/ 32 w 954"/>
                      <a:gd name="T103" fmla="*/ 29 h 808"/>
                      <a:gd name="T104" fmla="*/ 34 w 954"/>
                      <a:gd name="T105" fmla="*/ 29 h 808"/>
                      <a:gd name="T106" fmla="*/ 35 w 954"/>
                      <a:gd name="T107" fmla="*/ 29 h 808"/>
                      <a:gd name="T108" fmla="*/ 35 w 954"/>
                      <a:gd name="T109" fmla="*/ 29 h 808"/>
                      <a:gd name="T110" fmla="*/ 35 w 954"/>
                      <a:gd name="T111" fmla="*/ 28 h 808"/>
                      <a:gd name="T112" fmla="*/ 35 w 954"/>
                      <a:gd name="T113" fmla="*/ 27 h 808"/>
                      <a:gd name="T114" fmla="*/ 35 w 954"/>
                      <a:gd name="T115" fmla="*/ 27 h 808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954"/>
                      <a:gd name="T175" fmla="*/ 0 h 808"/>
                      <a:gd name="T176" fmla="*/ 954 w 954"/>
                      <a:gd name="T177" fmla="*/ 808 h 808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954" h="808">
                        <a:moveTo>
                          <a:pt x="932" y="710"/>
                        </a:moveTo>
                        <a:lnTo>
                          <a:pt x="916" y="711"/>
                        </a:lnTo>
                        <a:lnTo>
                          <a:pt x="899" y="711"/>
                        </a:lnTo>
                        <a:lnTo>
                          <a:pt x="882" y="712"/>
                        </a:lnTo>
                        <a:lnTo>
                          <a:pt x="865" y="712"/>
                        </a:lnTo>
                        <a:lnTo>
                          <a:pt x="849" y="713"/>
                        </a:lnTo>
                        <a:lnTo>
                          <a:pt x="832" y="714"/>
                        </a:lnTo>
                        <a:lnTo>
                          <a:pt x="814" y="714"/>
                        </a:lnTo>
                        <a:lnTo>
                          <a:pt x="799" y="716"/>
                        </a:lnTo>
                        <a:lnTo>
                          <a:pt x="782" y="716"/>
                        </a:lnTo>
                        <a:lnTo>
                          <a:pt x="764" y="717"/>
                        </a:lnTo>
                        <a:lnTo>
                          <a:pt x="748" y="717"/>
                        </a:lnTo>
                        <a:lnTo>
                          <a:pt x="731" y="717"/>
                        </a:lnTo>
                        <a:lnTo>
                          <a:pt x="715" y="717"/>
                        </a:lnTo>
                        <a:lnTo>
                          <a:pt x="698" y="718"/>
                        </a:lnTo>
                        <a:lnTo>
                          <a:pt x="681" y="718"/>
                        </a:lnTo>
                        <a:lnTo>
                          <a:pt x="666" y="719"/>
                        </a:lnTo>
                        <a:lnTo>
                          <a:pt x="648" y="719"/>
                        </a:lnTo>
                        <a:lnTo>
                          <a:pt x="633" y="720"/>
                        </a:lnTo>
                        <a:lnTo>
                          <a:pt x="615" y="720"/>
                        </a:lnTo>
                        <a:lnTo>
                          <a:pt x="600" y="720"/>
                        </a:lnTo>
                        <a:lnTo>
                          <a:pt x="583" y="720"/>
                        </a:lnTo>
                        <a:lnTo>
                          <a:pt x="566" y="720"/>
                        </a:lnTo>
                        <a:lnTo>
                          <a:pt x="552" y="720"/>
                        </a:lnTo>
                        <a:lnTo>
                          <a:pt x="535" y="721"/>
                        </a:lnTo>
                        <a:lnTo>
                          <a:pt x="520" y="721"/>
                        </a:lnTo>
                        <a:lnTo>
                          <a:pt x="503" y="721"/>
                        </a:lnTo>
                        <a:lnTo>
                          <a:pt x="488" y="721"/>
                        </a:lnTo>
                        <a:lnTo>
                          <a:pt x="474" y="721"/>
                        </a:lnTo>
                        <a:lnTo>
                          <a:pt x="458" y="721"/>
                        </a:lnTo>
                        <a:lnTo>
                          <a:pt x="444" y="721"/>
                        </a:lnTo>
                        <a:lnTo>
                          <a:pt x="430" y="721"/>
                        </a:lnTo>
                        <a:lnTo>
                          <a:pt x="414" y="721"/>
                        </a:lnTo>
                        <a:lnTo>
                          <a:pt x="400" y="721"/>
                        </a:lnTo>
                        <a:lnTo>
                          <a:pt x="387" y="720"/>
                        </a:lnTo>
                        <a:lnTo>
                          <a:pt x="372" y="720"/>
                        </a:lnTo>
                        <a:lnTo>
                          <a:pt x="359" y="720"/>
                        </a:lnTo>
                        <a:lnTo>
                          <a:pt x="346" y="720"/>
                        </a:lnTo>
                        <a:lnTo>
                          <a:pt x="333" y="719"/>
                        </a:lnTo>
                        <a:lnTo>
                          <a:pt x="320" y="719"/>
                        </a:lnTo>
                        <a:lnTo>
                          <a:pt x="308" y="719"/>
                        </a:lnTo>
                        <a:lnTo>
                          <a:pt x="295" y="718"/>
                        </a:lnTo>
                        <a:lnTo>
                          <a:pt x="283" y="717"/>
                        </a:lnTo>
                        <a:lnTo>
                          <a:pt x="271" y="717"/>
                        </a:lnTo>
                        <a:lnTo>
                          <a:pt x="260" y="717"/>
                        </a:lnTo>
                        <a:lnTo>
                          <a:pt x="248" y="716"/>
                        </a:lnTo>
                        <a:lnTo>
                          <a:pt x="238" y="714"/>
                        </a:lnTo>
                        <a:lnTo>
                          <a:pt x="228" y="714"/>
                        </a:lnTo>
                        <a:lnTo>
                          <a:pt x="219" y="714"/>
                        </a:lnTo>
                        <a:lnTo>
                          <a:pt x="208" y="713"/>
                        </a:lnTo>
                        <a:lnTo>
                          <a:pt x="200" y="712"/>
                        </a:lnTo>
                        <a:lnTo>
                          <a:pt x="190" y="711"/>
                        </a:lnTo>
                        <a:lnTo>
                          <a:pt x="182" y="711"/>
                        </a:lnTo>
                        <a:lnTo>
                          <a:pt x="174" y="710"/>
                        </a:lnTo>
                        <a:lnTo>
                          <a:pt x="166" y="708"/>
                        </a:lnTo>
                        <a:lnTo>
                          <a:pt x="159" y="707"/>
                        </a:lnTo>
                        <a:lnTo>
                          <a:pt x="152" y="707"/>
                        </a:lnTo>
                        <a:lnTo>
                          <a:pt x="145" y="705"/>
                        </a:lnTo>
                        <a:lnTo>
                          <a:pt x="139" y="705"/>
                        </a:lnTo>
                        <a:lnTo>
                          <a:pt x="134" y="702"/>
                        </a:lnTo>
                        <a:lnTo>
                          <a:pt x="128" y="702"/>
                        </a:lnTo>
                        <a:lnTo>
                          <a:pt x="125" y="700"/>
                        </a:lnTo>
                        <a:lnTo>
                          <a:pt x="120" y="699"/>
                        </a:lnTo>
                        <a:lnTo>
                          <a:pt x="117" y="698"/>
                        </a:lnTo>
                        <a:lnTo>
                          <a:pt x="114" y="697"/>
                        </a:lnTo>
                        <a:lnTo>
                          <a:pt x="113" y="693"/>
                        </a:lnTo>
                        <a:lnTo>
                          <a:pt x="111" y="689"/>
                        </a:lnTo>
                        <a:lnTo>
                          <a:pt x="110" y="687"/>
                        </a:lnTo>
                        <a:lnTo>
                          <a:pt x="108" y="682"/>
                        </a:lnTo>
                        <a:lnTo>
                          <a:pt x="107" y="678"/>
                        </a:lnTo>
                        <a:lnTo>
                          <a:pt x="106" y="674"/>
                        </a:lnTo>
                        <a:lnTo>
                          <a:pt x="105" y="668"/>
                        </a:lnTo>
                        <a:lnTo>
                          <a:pt x="104" y="663"/>
                        </a:lnTo>
                        <a:lnTo>
                          <a:pt x="102" y="656"/>
                        </a:lnTo>
                        <a:lnTo>
                          <a:pt x="101" y="650"/>
                        </a:lnTo>
                        <a:lnTo>
                          <a:pt x="101" y="644"/>
                        </a:lnTo>
                        <a:lnTo>
                          <a:pt x="100" y="636"/>
                        </a:lnTo>
                        <a:lnTo>
                          <a:pt x="99" y="629"/>
                        </a:lnTo>
                        <a:lnTo>
                          <a:pt x="99" y="622"/>
                        </a:lnTo>
                        <a:lnTo>
                          <a:pt x="98" y="613"/>
                        </a:lnTo>
                        <a:lnTo>
                          <a:pt x="96" y="606"/>
                        </a:lnTo>
                        <a:lnTo>
                          <a:pt x="95" y="597"/>
                        </a:lnTo>
                        <a:lnTo>
                          <a:pt x="95" y="589"/>
                        </a:lnTo>
                        <a:lnTo>
                          <a:pt x="94" y="578"/>
                        </a:lnTo>
                        <a:lnTo>
                          <a:pt x="93" y="570"/>
                        </a:lnTo>
                        <a:lnTo>
                          <a:pt x="93" y="559"/>
                        </a:lnTo>
                        <a:lnTo>
                          <a:pt x="92" y="549"/>
                        </a:lnTo>
                        <a:lnTo>
                          <a:pt x="91" y="540"/>
                        </a:lnTo>
                        <a:lnTo>
                          <a:pt x="91" y="529"/>
                        </a:lnTo>
                        <a:lnTo>
                          <a:pt x="91" y="517"/>
                        </a:lnTo>
                        <a:lnTo>
                          <a:pt x="89" y="507"/>
                        </a:lnTo>
                        <a:lnTo>
                          <a:pt x="89" y="496"/>
                        </a:lnTo>
                        <a:lnTo>
                          <a:pt x="89" y="484"/>
                        </a:lnTo>
                        <a:lnTo>
                          <a:pt x="88" y="473"/>
                        </a:lnTo>
                        <a:lnTo>
                          <a:pt x="88" y="462"/>
                        </a:lnTo>
                        <a:lnTo>
                          <a:pt x="88" y="450"/>
                        </a:lnTo>
                        <a:lnTo>
                          <a:pt x="88" y="438"/>
                        </a:lnTo>
                        <a:lnTo>
                          <a:pt x="87" y="425"/>
                        </a:lnTo>
                        <a:lnTo>
                          <a:pt x="87" y="413"/>
                        </a:lnTo>
                        <a:lnTo>
                          <a:pt x="86" y="400"/>
                        </a:lnTo>
                        <a:lnTo>
                          <a:pt x="86" y="388"/>
                        </a:lnTo>
                        <a:lnTo>
                          <a:pt x="86" y="374"/>
                        </a:lnTo>
                        <a:lnTo>
                          <a:pt x="86" y="361"/>
                        </a:lnTo>
                        <a:lnTo>
                          <a:pt x="86" y="348"/>
                        </a:lnTo>
                        <a:lnTo>
                          <a:pt x="86" y="334"/>
                        </a:lnTo>
                        <a:lnTo>
                          <a:pt x="85" y="320"/>
                        </a:lnTo>
                        <a:lnTo>
                          <a:pt x="85" y="307"/>
                        </a:lnTo>
                        <a:lnTo>
                          <a:pt x="85" y="294"/>
                        </a:lnTo>
                        <a:lnTo>
                          <a:pt x="85" y="280"/>
                        </a:lnTo>
                        <a:lnTo>
                          <a:pt x="85" y="267"/>
                        </a:lnTo>
                        <a:lnTo>
                          <a:pt x="85" y="253"/>
                        </a:lnTo>
                        <a:lnTo>
                          <a:pt x="85" y="238"/>
                        </a:lnTo>
                        <a:lnTo>
                          <a:pt x="86" y="226"/>
                        </a:lnTo>
                        <a:lnTo>
                          <a:pt x="86" y="211"/>
                        </a:lnTo>
                        <a:lnTo>
                          <a:pt x="86" y="198"/>
                        </a:lnTo>
                        <a:lnTo>
                          <a:pt x="86" y="184"/>
                        </a:lnTo>
                        <a:lnTo>
                          <a:pt x="86" y="169"/>
                        </a:lnTo>
                        <a:lnTo>
                          <a:pt x="86" y="155"/>
                        </a:lnTo>
                        <a:lnTo>
                          <a:pt x="86" y="141"/>
                        </a:lnTo>
                        <a:lnTo>
                          <a:pt x="86" y="127"/>
                        </a:lnTo>
                        <a:lnTo>
                          <a:pt x="87" y="114"/>
                        </a:lnTo>
                        <a:lnTo>
                          <a:pt x="87" y="99"/>
                        </a:lnTo>
                        <a:lnTo>
                          <a:pt x="87" y="85"/>
                        </a:lnTo>
                        <a:lnTo>
                          <a:pt x="87" y="71"/>
                        </a:lnTo>
                        <a:lnTo>
                          <a:pt x="88" y="58"/>
                        </a:lnTo>
                        <a:lnTo>
                          <a:pt x="88" y="44"/>
                        </a:lnTo>
                        <a:lnTo>
                          <a:pt x="88" y="31"/>
                        </a:lnTo>
                        <a:lnTo>
                          <a:pt x="89" y="18"/>
                        </a:lnTo>
                        <a:lnTo>
                          <a:pt x="91" y="4"/>
                        </a:lnTo>
                        <a:lnTo>
                          <a:pt x="88" y="2"/>
                        </a:lnTo>
                        <a:lnTo>
                          <a:pt x="86" y="1"/>
                        </a:lnTo>
                        <a:lnTo>
                          <a:pt x="83" y="1"/>
                        </a:lnTo>
                        <a:lnTo>
                          <a:pt x="81" y="1"/>
                        </a:lnTo>
                        <a:lnTo>
                          <a:pt x="79" y="1"/>
                        </a:lnTo>
                        <a:lnTo>
                          <a:pt x="76" y="1"/>
                        </a:lnTo>
                        <a:lnTo>
                          <a:pt x="73" y="0"/>
                        </a:lnTo>
                        <a:lnTo>
                          <a:pt x="69" y="0"/>
                        </a:lnTo>
                        <a:lnTo>
                          <a:pt x="66" y="0"/>
                        </a:lnTo>
                        <a:lnTo>
                          <a:pt x="63" y="0"/>
                        </a:lnTo>
                        <a:lnTo>
                          <a:pt x="58" y="0"/>
                        </a:lnTo>
                        <a:lnTo>
                          <a:pt x="55" y="1"/>
                        </a:lnTo>
                        <a:lnTo>
                          <a:pt x="50" y="1"/>
                        </a:lnTo>
                        <a:lnTo>
                          <a:pt x="48" y="1"/>
                        </a:lnTo>
                        <a:lnTo>
                          <a:pt x="43" y="1"/>
                        </a:lnTo>
                        <a:lnTo>
                          <a:pt x="38" y="1"/>
                        </a:lnTo>
                        <a:lnTo>
                          <a:pt x="35" y="2"/>
                        </a:lnTo>
                        <a:lnTo>
                          <a:pt x="30" y="2"/>
                        </a:lnTo>
                        <a:lnTo>
                          <a:pt x="28" y="2"/>
                        </a:lnTo>
                        <a:lnTo>
                          <a:pt x="24" y="3"/>
                        </a:lnTo>
                        <a:lnTo>
                          <a:pt x="21" y="3"/>
                        </a:lnTo>
                        <a:lnTo>
                          <a:pt x="17" y="4"/>
                        </a:lnTo>
                        <a:lnTo>
                          <a:pt x="15" y="4"/>
                        </a:lnTo>
                        <a:lnTo>
                          <a:pt x="12" y="6"/>
                        </a:lnTo>
                        <a:lnTo>
                          <a:pt x="9" y="6"/>
                        </a:lnTo>
                        <a:lnTo>
                          <a:pt x="7" y="6"/>
                        </a:lnTo>
                        <a:lnTo>
                          <a:pt x="5" y="7"/>
                        </a:lnTo>
                        <a:lnTo>
                          <a:pt x="4" y="8"/>
                        </a:lnTo>
                        <a:lnTo>
                          <a:pt x="4" y="10"/>
                        </a:lnTo>
                        <a:lnTo>
                          <a:pt x="4" y="13"/>
                        </a:lnTo>
                        <a:lnTo>
                          <a:pt x="4" y="16"/>
                        </a:lnTo>
                        <a:lnTo>
                          <a:pt x="3" y="20"/>
                        </a:lnTo>
                        <a:lnTo>
                          <a:pt x="3" y="26"/>
                        </a:lnTo>
                        <a:lnTo>
                          <a:pt x="3" y="28"/>
                        </a:lnTo>
                        <a:lnTo>
                          <a:pt x="3" y="31"/>
                        </a:lnTo>
                        <a:lnTo>
                          <a:pt x="3" y="34"/>
                        </a:lnTo>
                        <a:lnTo>
                          <a:pt x="3" y="39"/>
                        </a:lnTo>
                        <a:lnTo>
                          <a:pt x="3" y="41"/>
                        </a:lnTo>
                        <a:lnTo>
                          <a:pt x="3" y="46"/>
                        </a:lnTo>
                        <a:lnTo>
                          <a:pt x="3" y="50"/>
                        </a:lnTo>
                        <a:lnTo>
                          <a:pt x="3" y="53"/>
                        </a:lnTo>
                        <a:lnTo>
                          <a:pt x="3" y="58"/>
                        </a:lnTo>
                        <a:lnTo>
                          <a:pt x="3" y="61"/>
                        </a:lnTo>
                        <a:lnTo>
                          <a:pt x="3" y="66"/>
                        </a:lnTo>
                        <a:lnTo>
                          <a:pt x="3" y="72"/>
                        </a:lnTo>
                        <a:lnTo>
                          <a:pt x="2" y="77"/>
                        </a:lnTo>
                        <a:lnTo>
                          <a:pt x="2" y="82"/>
                        </a:lnTo>
                        <a:lnTo>
                          <a:pt x="2" y="86"/>
                        </a:lnTo>
                        <a:lnTo>
                          <a:pt x="2" y="92"/>
                        </a:lnTo>
                        <a:lnTo>
                          <a:pt x="2" y="98"/>
                        </a:lnTo>
                        <a:lnTo>
                          <a:pt x="2" y="104"/>
                        </a:lnTo>
                        <a:lnTo>
                          <a:pt x="2" y="110"/>
                        </a:lnTo>
                        <a:lnTo>
                          <a:pt x="2" y="117"/>
                        </a:lnTo>
                        <a:lnTo>
                          <a:pt x="0" y="122"/>
                        </a:lnTo>
                        <a:lnTo>
                          <a:pt x="0" y="128"/>
                        </a:lnTo>
                        <a:lnTo>
                          <a:pt x="0" y="134"/>
                        </a:lnTo>
                        <a:lnTo>
                          <a:pt x="0" y="141"/>
                        </a:lnTo>
                        <a:lnTo>
                          <a:pt x="0" y="147"/>
                        </a:lnTo>
                        <a:lnTo>
                          <a:pt x="0" y="154"/>
                        </a:lnTo>
                        <a:lnTo>
                          <a:pt x="0" y="160"/>
                        </a:lnTo>
                        <a:lnTo>
                          <a:pt x="0" y="167"/>
                        </a:lnTo>
                        <a:lnTo>
                          <a:pt x="0" y="174"/>
                        </a:lnTo>
                        <a:lnTo>
                          <a:pt x="0" y="181"/>
                        </a:lnTo>
                        <a:lnTo>
                          <a:pt x="0" y="188"/>
                        </a:lnTo>
                        <a:lnTo>
                          <a:pt x="0" y="196"/>
                        </a:lnTo>
                        <a:lnTo>
                          <a:pt x="0" y="203"/>
                        </a:lnTo>
                        <a:lnTo>
                          <a:pt x="0" y="210"/>
                        </a:lnTo>
                        <a:lnTo>
                          <a:pt x="0" y="218"/>
                        </a:lnTo>
                        <a:lnTo>
                          <a:pt x="0" y="225"/>
                        </a:lnTo>
                        <a:lnTo>
                          <a:pt x="0" y="232"/>
                        </a:lnTo>
                        <a:lnTo>
                          <a:pt x="0" y="240"/>
                        </a:lnTo>
                        <a:lnTo>
                          <a:pt x="0" y="247"/>
                        </a:lnTo>
                        <a:lnTo>
                          <a:pt x="0" y="255"/>
                        </a:lnTo>
                        <a:lnTo>
                          <a:pt x="0" y="262"/>
                        </a:lnTo>
                        <a:lnTo>
                          <a:pt x="0" y="269"/>
                        </a:lnTo>
                        <a:lnTo>
                          <a:pt x="0" y="278"/>
                        </a:lnTo>
                        <a:lnTo>
                          <a:pt x="0" y="286"/>
                        </a:lnTo>
                        <a:lnTo>
                          <a:pt x="0" y="293"/>
                        </a:lnTo>
                        <a:lnTo>
                          <a:pt x="0" y="301"/>
                        </a:lnTo>
                        <a:lnTo>
                          <a:pt x="0" y="308"/>
                        </a:lnTo>
                        <a:lnTo>
                          <a:pt x="0" y="317"/>
                        </a:lnTo>
                        <a:lnTo>
                          <a:pt x="0" y="325"/>
                        </a:lnTo>
                        <a:lnTo>
                          <a:pt x="0" y="332"/>
                        </a:lnTo>
                        <a:lnTo>
                          <a:pt x="0" y="340"/>
                        </a:lnTo>
                        <a:lnTo>
                          <a:pt x="0" y="349"/>
                        </a:lnTo>
                        <a:lnTo>
                          <a:pt x="0" y="364"/>
                        </a:lnTo>
                        <a:lnTo>
                          <a:pt x="0" y="381"/>
                        </a:lnTo>
                        <a:lnTo>
                          <a:pt x="0" y="395"/>
                        </a:lnTo>
                        <a:lnTo>
                          <a:pt x="0" y="410"/>
                        </a:lnTo>
                        <a:lnTo>
                          <a:pt x="0" y="424"/>
                        </a:lnTo>
                        <a:lnTo>
                          <a:pt x="2" y="439"/>
                        </a:lnTo>
                        <a:lnTo>
                          <a:pt x="2" y="452"/>
                        </a:lnTo>
                        <a:lnTo>
                          <a:pt x="3" y="465"/>
                        </a:lnTo>
                        <a:lnTo>
                          <a:pt x="3" y="478"/>
                        </a:lnTo>
                        <a:lnTo>
                          <a:pt x="3" y="490"/>
                        </a:lnTo>
                        <a:lnTo>
                          <a:pt x="3" y="502"/>
                        </a:lnTo>
                        <a:lnTo>
                          <a:pt x="4" y="514"/>
                        </a:lnTo>
                        <a:lnTo>
                          <a:pt x="4" y="524"/>
                        </a:lnTo>
                        <a:lnTo>
                          <a:pt x="5" y="535"/>
                        </a:lnTo>
                        <a:lnTo>
                          <a:pt x="5" y="546"/>
                        </a:lnTo>
                        <a:lnTo>
                          <a:pt x="6" y="556"/>
                        </a:lnTo>
                        <a:lnTo>
                          <a:pt x="6" y="565"/>
                        </a:lnTo>
                        <a:lnTo>
                          <a:pt x="7" y="575"/>
                        </a:lnTo>
                        <a:lnTo>
                          <a:pt x="7" y="584"/>
                        </a:lnTo>
                        <a:lnTo>
                          <a:pt x="9" y="593"/>
                        </a:lnTo>
                        <a:lnTo>
                          <a:pt x="10" y="600"/>
                        </a:lnTo>
                        <a:lnTo>
                          <a:pt x="10" y="609"/>
                        </a:lnTo>
                        <a:lnTo>
                          <a:pt x="11" y="617"/>
                        </a:lnTo>
                        <a:lnTo>
                          <a:pt x="12" y="625"/>
                        </a:lnTo>
                        <a:lnTo>
                          <a:pt x="12" y="631"/>
                        </a:lnTo>
                        <a:lnTo>
                          <a:pt x="13" y="638"/>
                        </a:lnTo>
                        <a:lnTo>
                          <a:pt x="15" y="646"/>
                        </a:lnTo>
                        <a:lnTo>
                          <a:pt x="15" y="651"/>
                        </a:lnTo>
                        <a:lnTo>
                          <a:pt x="16" y="657"/>
                        </a:lnTo>
                        <a:lnTo>
                          <a:pt x="17" y="663"/>
                        </a:lnTo>
                        <a:lnTo>
                          <a:pt x="17" y="669"/>
                        </a:lnTo>
                        <a:lnTo>
                          <a:pt x="19" y="674"/>
                        </a:lnTo>
                        <a:lnTo>
                          <a:pt x="21" y="679"/>
                        </a:lnTo>
                        <a:lnTo>
                          <a:pt x="21" y="685"/>
                        </a:lnTo>
                        <a:lnTo>
                          <a:pt x="22" y="689"/>
                        </a:lnTo>
                        <a:lnTo>
                          <a:pt x="23" y="693"/>
                        </a:lnTo>
                        <a:lnTo>
                          <a:pt x="23" y="697"/>
                        </a:lnTo>
                        <a:lnTo>
                          <a:pt x="25" y="701"/>
                        </a:lnTo>
                        <a:lnTo>
                          <a:pt x="25" y="705"/>
                        </a:lnTo>
                        <a:lnTo>
                          <a:pt x="26" y="708"/>
                        </a:lnTo>
                        <a:lnTo>
                          <a:pt x="28" y="712"/>
                        </a:lnTo>
                        <a:lnTo>
                          <a:pt x="28" y="714"/>
                        </a:lnTo>
                        <a:lnTo>
                          <a:pt x="29" y="718"/>
                        </a:lnTo>
                        <a:lnTo>
                          <a:pt x="30" y="720"/>
                        </a:lnTo>
                        <a:lnTo>
                          <a:pt x="30" y="723"/>
                        </a:lnTo>
                        <a:lnTo>
                          <a:pt x="32" y="726"/>
                        </a:lnTo>
                        <a:lnTo>
                          <a:pt x="32" y="729"/>
                        </a:lnTo>
                        <a:lnTo>
                          <a:pt x="34" y="731"/>
                        </a:lnTo>
                        <a:lnTo>
                          <a:pt x="35" y="735"/>
                        </a:lnTo>
                        <a:lnTo>
                          <a:pt x="37" y="738"/>
                        </a:lnTo>
                        <a:lnTo>
                          <a:pt x="38" y="740"/>
                        </a:lnTo>
                        <a:lnTo>
                          <a:pt x="41" y="744"/>
                        </a:lnTo>
                        <a:lnTo>
                          <a:pt x="43" y="749"/>
                        </a:lnTo>
                        <a:lnTo>
                          <a:pt x="48" y="752"/>
                        </a:lnTo>
                        <a:lnTo>
                          <a:pt x="50" y="757"/>
                        </a:lnTo>
                        <a:lnTo>
                          <a:pt x="55" y="762"/>
                        </a:lnTo>
                        <a:lnTo>
                          <a:pt x="56" y="763"/>
                        </a:lnTo>
                        <a:lnTo>
                          <a:pt x="61" y="765"/>
                        </a:lnTo>
                        <a:lnTo>
                          <a:pt x="63" y="768"/>
                        </a:lnTo>
                        <a:lnTo>
                          <a:pt x="68" y="771"/>
                        </a:lnTo>
                        <a:lnTo>
                          <a:pt x="70" y="773"/>
                        </a:lnTo>
                        <a:lnTo>
                          <a:pt x="73" y="774"/>
                        </a:lnTo>
                        <a:lnTo>
                          <a:pt x="75" y="775"/>
                        </a:lnTo>
                        <a:lnTo>
                          <a:pt x="79" y="775"/>
                        </a:lnTo>
                        <a:lnTo>
                          <a:pt x="81" y="777"/>
                        </a:lnTo>
                        <a:lnTo>
                          <a:pt x="85" y="778"/>
                        </a:lnTo>
                        <a:lnTo>
                          <a:pt x="88" y="780"/>
                        </a:lnTo>
                        <a:lnTo>
                          <a:pt x="92" y="781"/>
                        </a:lnTo>
                        <a:lnTo>
                          <a:pt x="96" y="782"/>
                        </a:lnTo>
                        <a:lnTo>
                          <a:pt x="100" y="783"/>
                        </a:lnTo>
                        <a:lnTo>
                          <a:pt x="105" y="784"/>
                        </a:lnTo>
                        <a:lnTo>
                          <a:pt x="110" y="786"/>
                        </a:lnTo>
                        <a:lnTo>
                          <a:pt x="114" y="786"/>
                        </a:lnTo>
                        <a:lnTo>
                          <a:pt x="119" y="788"/>
                        </a:lnTo>
                        <a:lnTo>
                          <a:pt x="125" y="788"/>
                        </a:lnTo>
                        <a:lnTo>
                          <a:pt x="131" y="790"/>
                        </a:lnTo>
                        <a:lnTo>
                          <a:pt x="137" y="790"/>
                        </a:lnTo>
                        <a:lnTo>
                          <a:pt x="144" y="793"/>
                        </a:lnTo>
                        <a:lnTo>
                          <a:pt x="150" y="793"/>
                        </a:lnTo>
                        <a:lnTo>
                          <a:pt x="157" y="794"/>
                        </a:lnTo>
                        <a:lnTo>
                          <a:pt x="164" y="795"/>
                        </a:lnTo>
                        <a:lnTo>
                          <a:pt x="172" y="796"/>
                        </a:lnTo>
                        <a:lnTo>
                          <a:pt x="181" y="796"/>
                        </a:lnTo>
                        <a:lnTo>
                          <a:pt x="190" y="799"/>
                        </a:lnTo>
                        <a:lnTo>
                          <a:pt x="198" y="799"/>
                        </a:lnTo>
                        <a:lnTo>
                          <a:pt x="208" y="800"/>
                        </a:lnTo>
                        <a:lnTo>
                          <a:pt x="217" y="800"/>
                        </a:lnTo>
                        <a:lnTo>
                          <a:pt x="228" y="801"/>
                        </a:lnTo>
                        <a:lnTo>
                          <a:pt x="238" y="801"/>
                        </a:lnTo>
                        <a:lnTo>
                          <a:pt x="250" y="802"/>
                        </a:lnTo>
                        <a:lnTo>
                          <a:pt x="260" y="803"/>
                        </a:lnTo>
                        <a:lnTo>
                          <a:pt x="273" y="803"/>
                        </a:lnTo>
                        <a:lnTo>
                          <a:pt x="284" y="803"/>
                        </a:lnTo>
                        <a:lnTo>
                          <a:pt x="297" y="805"/>
                        </a:lnTo>
                        <a:lnTo>
                          <a:pt x="310" y="806"/>
                        </a:lnTo>
                        <a:lnTo>
                          <a:pt x="324" y="806"/>
                        </a:lnTo>
                        <a:lnTo>
                          <a:pt x="339" y="806"/>
                        </a:lnTo>
                        <a:lnTo>
                          <a:pt x="352" y="806"/>
                        </a:lnTo>
                        <a:lnTo>
                          <a:pt x="367" y="807"/>
                        </a:lnTo>
                        <a:lnTo>
                          <a:pt x="384" y="808"/>
                        </a:lnTo>
                        <a:lnTo>
                          <a:pt x="399" y="808"/>
                        </a:lnTo>
                        <a:lnTo>
                          <a:pt x="416" y="808"/>
                        </a:lnTo>
                        <a:lnTo>
                          <a:pt x="432" y="808"/>
                        </a:lnTo>
                        <a:lnTo>
                          <a:pt x="451" y="808"/>
                        </a:lnTo>
                        <a:lnTo>
                          <a:pt x="470" y="808"/>
                        </a:lnTo>
                        <a:lnTo>
                          <a:pt x="488" y="808"/>
                        </a:lnTo>
                        <a:lnTo>
                          <a:pt x="508" y="808"/>
                        </a:lnTo>
                        <a:lnTo>
                          <a:pt x="528" y="808"/>
                        </a:lnTo>
                        <a:lnTo>
                          <a:pt x="538" y="808"/>
                        </a:lnTo>
                        <a:lnTo>
                          <a:pt x="546" y="808"/>
                        </a:lnTo>
                        <a:lnTo>
                          <a:pt x="557" y="807"/>
                        </a:lnTo>
                        <a:lnTo>
                          <a:pt x="566" y="807"/>
                        </a:lnTo>
                        <a:lnTo>
                          <a:pt x="575" y="806"/>
                        </a:lnTo>
                        <a:lnTo>
                          <a:pt x="585" y="806"/>
                        </a:lnTo>
                        <a:lnTo>
                          <a:pt x="595" y="806"/>
                        </a:lnTo>
                        <a:lnTo>
                          <a:pt x="604" y="806"/>
                        </a:lnTo>
                        <a:lnTo>
                          <a:pt x="614" y="806"/>
                        </a:lnTo>
                        <a:lnTo>
                          <a:pt x="622" y="806"/>
                        </a:lnTo>
                        <a:lnTo>
                          <a:pt x="632" y="806"/>
                        </a:lnTo>
                        <a:lnTo>
                          <a:pt x="641" y="806"/>
                        </a:lnTo>
                        <a:lnTo>
                          <a:pt x="651" y="806"/>
                        </a:lnTo>
                        <a:lnTo>
                          <a:pt x="660" y="806"/>
                        </a:lnTo>
                        <a:lnTo>
                          <a:pt x="668" y="806"/>
                        </a:lnTo>
                        <a:lnTo>
                          <a:pt x="678" y="806"/>
                        </a:lnTo>
                        <a:lnTo>
                          <a:pt x="686" y="805"/>
                        </a:lnTo>
                        <a:lnTo>
                          <a:pt x="696" y="803"/>
                        </a:lnTo>
                        <a:lnTo>
                          <a:pt x="704" y="803"/>
                        </a:lnTo>
                        <a:lnTo>
                          <a:pt x="713" y="803"/>
                        </a:lnTo>
                        <a:lnTo>
                          <a:pt x="722" y="803"/>
                        </a:lnTo>
                        <a:lnTo>
                          <a:pt x="730" y="803"/>
                        </a:lnTo>
                        <a:lnTo>
                          <a:pt x="738" y="803"/>
                        </a:lnTo>
                        <a:lnTo>
                          <a:pt x="747" y="803"/>
                        </a:lnTo>
                        <a:lnTo>
                          <a:pt x="755" y="802"/>
                        </a:lnTo>
                        <a:lnTo>
                          <a:pt x="763" y="801"/>
                        </a:lnTo>
                        <a:lnTo>
                          <a:pt x="772" y="801"/>
                        </a:lnTo>
                        <a:lnTo>
                          <a:pt x="780" y="801"/>
                        </a:lnTo>
                        <a:lnTo>
                          <a:pt x="787" y="801"/>
                        </a:lnTo>
                        <a:lnTo>
                          <a:pt x="794" y="801"/>
                        </a:lnTo>
                        <a:lnTo>
                          <a:pt x="802" y="801"/>
                        </a:lnTo>
                        <a:lnTo>
                          <a:pt x="810" y="801"/>
                        </a:lnTo>
                        <a:lnTo>
                          <a:pt x="817" y="801"/>
                        </a:lnTo>
                        <a:lnTo>
                          <a:pt x="824" y="800"/>
                        </a:lnTo>
                        <a:lnTo>
                          <a:pt x="830" y="800"/>
                        </a:lnTo>
                        <a:lnTo>
                          <a:pt x="838" y="800"/>
                        </a:lnTo>
                        <a:lnTo>
                          <a:pt x="844" y="799"/>
                        </a:lnTo>
                        <a:lnTo>
                          <a:pt x="850" y="799"/>
                        </a:lnTo>
                        <a:lnTo>
                          <a:pt x="856" y="799"/>
                        </a:lnTo>
                        <a:lnTo>
                          <a:pt x="863" y="799"/>
                        </a:lnTo>
                        <a:lnTo>
                          <a:pt x="868" y="797"/>
                        </a:lnTo>
                        <a:lnTo>
                          <a:pt x="875" y="797"/>
                        </a:lnTo>
                        <a:lnTo>
                          <a:pt x="881" y="797"/>
                        </a:lnTo>
                        <a:lnTo>
                          <a:pt x="885" y="797"/>
                        </a:lnTo>
                        <a:lnTo>
                          <a:pt x="890" y="796"/>
                        </a:lnTo>
                        <a:lnTo>
                          <a:pt x="896" y="796"/>
                        </a:lnTo>
                        <a:lnTo>
                          <a:pt x="901" y="796"/>
                        </a:lnTo>
                        <a:lnTo>
                          <a:pt x="906" y="796"/>
                        </a:lnTo>
                        <a:lnTo>
                          <a:pt x="909" y="796"/>
                        </a:lnTo>
                        <a:lnTo>
                          <a:pt x="914" y="795"/>
                        </a:lnTo>
                        <a:lnTo>
                          <a:pt x="919" y="795"/>
                        </a:lnTo>
                        <a:lnTo>
                          <a:pt x="921" y="795"/>
                        </a:lnTo>
                        <a:lnTo>
                          <a:pt x="925" y="794"/>
                        </a:lnTo>
                        <a:lnTo>
                          <a:pt x="928" y="794"/>
                        </a:lnTo>
                        <a:lnTo>
                          <a:pt x="932" y="794"/>
                        </a:lnTo>
                        <a:lnTo>
                          <a:pt x="935" y="794"/>
                        </a:lnTo>
                        <a:lnTo>
                          <a:pt x="940" y="794"/>
                        </a:lnTo>
                        <a:lnTo>
                          <a:pt x="944" y="794"/>
                        </a:lnTo>
                        <a:lnTo>
                          <a:pt x="947" y="794"/>
                        </a:lnTo>
                        <a:lnTo>
                          <a:pt x="950" y="794"/>
                        </a:lnTo>
                        <a:lnTo>
                          <a:pt x="952" y="793"/>
                        </a:lnTo>
                        <a:lnTo>
                          <a:pt x="954" y="790"/>
                        </a:lnTo>
                        <a:lnTo>
                          <a:pt x="954" y="788"/>
                        </a:lnTo>
                        <a:lnTo>
                          <a:pt x="954" y="786"/>
                        </a:lnTo>
                        <a:lnTo>
                          <a:pt x="954" y="783"/>
                        </a:lnTo>
                        <a:lnTo>
                          <a:pt x="954" y="781"/>
                        </a:lnTo>
                        <a:lnTo>
                          <a:pt x="954" y="777"/>
                        </a:lnTo>
                        <a:lnTo>
                          <a:pt x="953" y="774"/>
                        </a:lnTo>
                        <a:lnTo>
                          <a:pt x="952" y="770"/>
                        </a:lnTo>
                        <a:lnTo>
                          <a:pt x="952" y="767"/>
                        </a:lnTo>
                        <a:lnTo>
                          <a:pt x="951" y="763"/>
                        </a:lnTo>
                        <a:lnTo>
                          <a:pt x="950" y="759"/>
                        </a:lnTo>
                        <a:lnTo>
                          <a:pt x="950" y="755"/>
                        </a:lnTo>
                        <a:lnTo>
                          <a:pt x="948" y="751"/>
                        </a:lnTo>
                        <a:lnTo>
                          <a:pt x="946" y="748"/>
                        </a:lnTo>
                        <a:lnTo>
                          <a:pt x="945" y="743"/>
                        </a:lnTo>
                        <a:lnTo>
                          <a:pt x="944" y="739"/>
                        </a:lnTo>
                        <a:lnTo>
                          <a:pt x="942" y="736"/>
                        </a:lnTo>
                        <a:lnTo>
                          <a:pt x="941" y="732"/>
                        </a:lnTo>
                        <a:lnTo>
                          <a:pt x="939" y="729"/>
                        </a:lnTo>
                        <a:lnTo>
                          <a:pt x="939" y="725"/>
                        </a:lnTo>
                        <a:lnTo>
                          <a:pt x="938" y="723"/>
                        </a:lnTo>
                        <a:lnTo>
                          <a:pt x="937" y="720"/>
                        </a:lnTo>
                        <a:lnTo>
                          <a:pt x="934" y="717"/>
                        </a:lnTo>
                        <a:lnTo>
                          <a:pt x="934" y="714"/>
                        </a:lnTo>
                        <a:lnTo>
                          <a:pt x="934" y="713"/>
                        </a:lnTo>
                        <a:lnTo>
                          <a:pt x="932" y="711"/>
                        </a:lnTo>
                        <a:lnTo>
                          <a:pt x="932" y="71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91" name="Freeform 120"/>
                  <p:cNvSpPr>
                    <a:spLocks/>
                  </p:cNvSpPr>
                  <p:nvPr/>
                </p:nvSpPr>
                <p:spPr bwMode="auto">
                  <a:xfrm>
                    <a:off x="5409" y="1590"/>
                    <a:ext cx="202" cy="39"/>
                  </a:xfrm>
                  <a:custGeom>
                    <a:avLst/>
                    <a:gdLst>
                      <a:gd name="T0" fmla="*/ 1 w 605"/>
                      <a:gd name="T1" fmla="*/ 4 h 119"/>
                      <a:gd name="T2" fmla="*/ 2 w 605"/>
                      <a:gd name="T3" fmla="*/ 4 h 119"/>
                      <a:gd name="T4" fmla="*/ 3 w 605"/>
                      <a:gd name="T5" fmla="*/ 4 h 119"/>
                      <a:gd name="T6" fmla="*/ 4 w 605"/>
                      <a:gd name="T7" fmla="*/ 4 h 119"/>
                      <a:gd name="T8" fmla="*/ 5 w 605"/>
                      <a:gd name="T9" fmla="*/ 3 h 119"/>
                      <a:gd name="T10" fmla="*/ 6 w 605"/>
                      <a:gd name="T11" fmla="*/ 3 h 119"/>
                      <a:gd name="T12" fmla="*/ 7 w 605"/>
                      <a:gd name="T13" fmla="*/ 3 h 119"/>
                      <a:gd name="T14" fmla="*/ 8 w 605"/>
                      <a:gd name="T15" fmla="*/ 3 h 119"/>
                      <a:gd name="T16" fmla="*/ 9 w 605"/>
                      <a:gd name="T17" fmla="*/ 3 h 119"/>
                      <a:gd name="T18" fmla="*/ 10 w 605"/>
                      <a:gd name="T19" fmla="*/ 3 h 119"/>
                      <a:gd name="T20" fmla="*/ 11 w 605"/>
                      <a:gd name="T21" fmla="*/ 3 h 119"/>
                      <a:gd name="T22" fmla="*/ 12 w 605"/>
                      <a:gd name="T23" fmla="*/ 3 h 119"/>
                      <a:gd name="T24" fmla="*/ 13 w 605"/>
                      <a:gd name="T25" fmla="*/ 3 h 119"/>
                      <a:gd name="T26" fmla="*/ 14 w 605"/>
                      <a:gd name="T27" fmla="*/ 3 h 119"/>
                      <a:gd name="T28" fmla="*/ 15 w 605"/>
                      <a:gd name="T29" fmla="*/ 3 h 119"/>
                      <a:gd name="T30" fmla="*/ 16 w 605"/>
                      <a:gd name="T31" fmla="*/ 3 h 119"/>
                      <a:gd name="T32" fmla="*/ 17 w 605"/>
                      <a:gd name="T33" fmla="*/ 3 h 119"/>
                      <a:gd name="T34" fmla="*/ 18 w 605"/>
                      <a:gd name="T35" fmla="*/ 3 h 119"/>
                      <a:gd name="T36" fmla="*/ 19 w 605"/>
                      <a:gd name="T37" fmla="*/ 3 h 119"/>
                      <a:gd name="T38" fmla="*/ 20 w 605"/>
                      <a:gd name="T39" fmla="*/ 4 h 119"/>
                      <a:gd name="T40" fmla="*/ 21 w 605"/>
                      <a:gd name="T41" fmla="*/ 4 h 119"/>
                      <a:gd name="T42" fmla="*/ 22 w 605"/>
                      <a:gd name="T43" fmla="*/ 4 h 119"/>
                      <a:gd name="T44" fmla="*/ 22 w 605"/>
                      <a:gd name="T45" fmla="*/ 1 h 119"/>
                      <a:gd name="T46" fmla="*/ 21 w 605"/>
                      <a:gd name="T47" fmla="*/ 1 h 119"/>
                      <a:gd name="T48" fmla="*/ 20 w 605"/>
                      <a:gd name="T49" fmla="*/ 1 h 119"/>
                      <a:gd name="T50" fmla="*/ 19 w 605"/>
                      <a:gd name="T51" fmla="*/ 0 h 119"/>
                      <a:gd name="T52" fmla="*/ 18 w 605"/>
                      <a:gd name="T53" fmla="*/ 0 h 119"/>
                      <a:gd name="T54" fmla="*/ 17 w 605"/>
                      <a:gd name="T55" fmla="*/ 0 h 119"/>
                      <a:gd name="T56" fmla="*/ 16 w 605"/>
                      <a:gd name="T57" fmla="*/ 0 h 119"/>
                      <a:gd name="T58" fmla="*/ 15 w 605"/>
                      <a:gd name="T59" fmla="*/ 0 h 119"/>
                      <a:gd name="T60" fmla="*/ 14 w 605"/>
                      <a:gd name="T61" fmla="*/ 0 h 119"/>
                      <a:gd name="T62" fmla="*/ 13 w 605"/>
                      <a:gd name="T63" fmla="*/ 0 h 119"/>
                      <a:gd name="T64" fmla="*/ 12 w 605"/>
                      <a:gd name="T65" fmla="*/ 0 h 119"/>
                      <a:gd name="T66" fmla="*/ 10 w 605"/>
                      <a:gd name="T67" fmla="*/ 0 h 119"/>
                      <a:gd name="T68" fmla="*/ 9 w 605"/>
                      <a:gd name="T69" fmla="*/ 0 h 119"/>
                      <a:gd name="T70" fmla="*/ 8 w 605"/>
                      <a:gd name="T71" fmla="*/ 0 h 119"/>
                      <a:gd name="T72" fmla="*/ 7 w 605"/>
                      <a:gd name="T73" fmla="*/ 0 h 119"/>
                      <a:gd name="T74" fmla="*/ 6 w 605"/>
                      <a:gd name="T75" fmla="*/ 0 h 119"/>
                      <a:gd name="T76" fmla="*/ 5 w 605"/>
                      <a:gd name="T77" fmla="*/ 0 h 119"/>
                      <a:gd name="T78" fmla="*/ 4 w 605"/>
                      <a:gd name="T79" fmla="*/ 1 h 119"/>
                      <a:gd name="T80" fmla="*/ 3 w 605"/>
                      <a:gd name="T81" fmla="*/ 1 h 119"/>
                      <a:gd name="T82" fmla="*/ 2 w 605"/>
                      <a:gd name="T83" fmla="*/ 1 h 119"/>
                      <a:gd name="T84" fmla="*/ 1 w 605"/>
                      <a:gd name="T85" fmla="*/ 1 h 119"/>
                      <a:gd name="T86" fmla="*/ 0 w 605"/>
                      <a:gd name="T87" fmla="*/ 1 h 119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605"/>
                      <a:gd name="T133" fmla="*/ 0 h 119"/>
                      <a:gd name="T134" fmla="*/ 605 w 605"/>
                      <a:gd name="T135" fmla="*/ 119 h 119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605" h="119">
                        <a:moveTo>
                          <a:pt x="0" y="34"/>
                        </a:moveTo>
                        <a:lnTo>
                          <a:pt x="14" y="119"/>
                        </a:lnTo>
                        <a:lnTo>
                          <a:pt x="23" y="117"/>
                        </a:lnTo>
                        <a:lnTo>
                          <a:pt x="34" y="114"/>
                        </a:lnTo>
                        <a:lnTo>
                          <a:pt x="42" y="112"/>
                        </a:lnTo>
                        <a:lnTo>
                          <a:pt x="52" y="111"/>
                        </a:lnTo>
                        <a:lnTo>
                          <a:pt x="62" y="110"/>
                        </a:lnTo>
                        <a:lnTo>
                          <a:pt x="72" y="108"/>
                        </a:lnTo>
                        <a:lnTo>
                          <a:pt x="80" y="106"/>
                        </a:lnTo>
                        <a:lnTo>
                          <a:pt x="91" y="105"/>
                        </a:lnTo>
                        <a:lnTo>
                          <a:pt x="100" y="104"/>
                        </a:lnTo>
                        <a:lnTo>
                          <a:pt x="110" y="101"/>
                        </a:lnTo>
                        <a:lnTo>
                          <a:pt x="119" y="101"/>
                        </a:lnTo>
                        <a:lnTo>
                          <a:pt x="129" y="99"/>
                        </a:lnTo>
                        <a:lnTo>
                          <a:pt x="138" y="98"/>
                        </a:lnTo>
                        <a:lnTo>
                          <a:pt x="148" y="97"/>
                        </a:lnTo>
                        <a:lnTo>
                          <a:pt x="156" y="97"/>
                        </a:lnTo>
                        <a:lnTo>
                          <a:pt x="166" y="95"/>
                        </a:lnTo>
                        <a:lnTo>
                          <a:pt x="176" y="94"/>
                        </a:lnTo>
                        <a:lnTo>
                          <a:pt x="185" y="94"/>
                        </a:lnTo>
                        <a:lnTo>
                          <a:pt x="194" y="93"/>
                        </a:lnTo>
                        <a:lnTo>
                          <a:pt x="204" y="92"/>
                        </a:lnTo>
                        <a:lnTo>
                          <a:pt x="212" y="92"/>
                        </a:lnTo>
                        <a:lnTo>
                          <a:pt x="221" y="91"/>
                        </a:lnTo>
                        <a:lnTo>
                          <a:pt x="231" y="89"/>
                        </a:lnTo>
                        <a:lnTo>
                          <a:pt x="239" y="89"/>
                        </a:lnTo>
                        <a:lnTo>
                          <a:pt x="249" y="89"/>
                        </a:lnTo>
                        <a:lnTo>
                          <a:pt x="257" y="88"/>
                        </a:lnTo>
                        <a:lnTo>
                          <a:pt x="268" y="88"/>
                        </a:lnTo>
                        <a:lnTo>
                          <a:pt x="276" y="88"/>
                        </a:lnTo>
                        <a:lnTo>
                          <a:pt x="286" y="87"/>
                        </a:lnTo>
                        <a:lnTo>
                          <a:pt x="294" y="87"/>
                        </a:lnTo>
                        <a:lnTo>
                          <a:pt x="303" y="87"/>
                        </a:lnTo>
                        <a:lnTo>
                          <a:pt x="313" y="87"/>
                        </a:lnTo>
                        <a:lnTo>
                          <a:pt x="321" y="86"/>
                        </a:lnTo>
                        <a:lnTo>
                          <a:pt x="329" y="86"/>
                        </a:lnTo>
                        <a:lnTo>
                          <a:pt x="339" y="86"/>
                        </a:lnTo>
                        <a:lnTo>
                          <a:pt x="347" y="86"/>
                        </a:lnTo>
                        <a:lnTo>
                          <a:pt x="356" y="86"/>
                        </a:lnTo>
                        <a:lnTo>
                          <a:pt x="365" y="86"/>
                        </a:lnTo>
                        <a:lnTo>
                          <a:pt x="373" y="86"/>
                        </a:lnTo>
                        <a:lnTo>
                          <a:pt x="383" y="87"/>
                        </a:lnTo>
                        <a:lnTo>
                          <a:pt x="391" y="87"/>
                        </a:lnTo>
                        <a:lnTo>
                          <a:pt x="399" y="88"/>
                        </a:lnTo>
                        <a:lnTo>
                          <a:pt x="409" y="88"/>
                        </a:lnTo>
                        <a:lnTo>
                          <a:pt x="417" y="89"/>
                        </a:lnTo>
                        <a:lnTo>
                          <a:pt x="427" y="89"/>
                        </a:lnTo>
                        <a:lnTo>
                          <a:pt x="435" y="91"/>
                        </a:lnTo>
                        <a:lnTo>
                          <a:pt x="443" y="91"/>
                        </a:lnTo>
                        <a:lnTo>
                          <a:pt x="453" y="92"/>
                        </a:lnTo>
                        <a:lnTo>
                          <a:pt x="461" y="92"/>
                        </a:lnTo>
                        <a:lnTo>
                          <a:pt x="469" y="93"/>
                        </a:lnTo>
                        <a:lnTo>
                          <a:pt x="478" y="94"/>
                        </a:lnTo>
                        <a:lnTo>
                          <a:pt x="487" y="95"/>
                        </a:lnTo>
                        <a:lnTo>
                          <a:pt x="496" y="97"/>
                        </a:lnTo>
                        <a:lnTo>
                          <a:pt x="503" y="97"/>
                        </a:lnTo>
                        <a:lnTo>
                          <a:pt x="512" y="98"/>
                        </a:lnTo>
                        <a:lnTo>
                          <a:pt x="520" y="99"/>
                        </a:lnTo>
                        <a:lnTo>
                          <a:pt x="529" y="100"/>
                        </a:lnTo>
                        <a:lnTo>
                          <a:pt x="537" y="101"/>
                        </a:lnTo>
                        <a:lnTo>
                          <a:pt x="545" y="104"/>
                        </a:lnTo>
                        <a:lnTo>
                          <a:pt x="555" y="104"/>
                        </a:lnTo>
                        <a:lnTo>
                          <a:pt x="563" y="106"/>
                        </a:lnTo>
                        <a:lnTo>
                          <a:pt x="571" y="107"/>
                        </a:lnTo>
                        <a:lnTo>
                          <a:pt x="580" y="110"/>
                        </a:lnTo>
                        <a:lnTo>
                          <a:pt x="589" y="111"/>
                        </a:lnTo>
                        <a:lnTo>
                          <a:pt x="605" y="25"/>
                        </a:lnTo>
                        <a:lnTo>
                          <a:pt x="594" y="23"/>
                        </a:lnTo>
                        <a:lnTo>
                          <a:pt x="586" y="22"/>
                        </a:lnTo>
                        <a:lnTo>
                          <a:pt x="576" y="21"/>
                        </a:lnTo>
                        <a:lnTo>
                          <a:pt x="568" y="18"/>
                        </a:lnTo>
                        <a:lnTo>
                          <a:pt x="558" y="18"/>
                        </a:lnTo>
                        <a:lnTo>
                          <a:pt x="550" y="16"/>
                        </a:lnTo>
                        <a:lnTo>
                          <a:pt x="541" y="15"/>
                        </a:lnTo>
                        <a:lnTo>
                          <a:pt x="532" y="14"/>
                        </a:lnTo>
                        <a:lnTo>
                          <a:pt x="523" y="12"/>
                        </a:lnTo>
                        <a:lnTo>
                          <a:pt x="513" y="11"/>
                        </a:lnTo>
                        <a:lnTo>
                          <a:pt x="505" y="10"/>
                        </a:lnTo>
                        <a:lnTo>
                          <a:pt x="496" y="9"/>
                        </a:lnTo>
                        <a:lnTo>
                          <a:pt x="487" y="8"/>
                        </a:lnTo>
                        <a:lnTo>
                          <a:pt x="478" y="8"/>
                        </a:lnTo>
                        <a:lnTo>
                          <a:pt x="468" y="6"/>
                        </a:lnTo>
                        <a:lnTo>
                          <a:pt x="460" y="5"/>
                        </a:lnTo>
                        <a:lnTo>
                          <a:pt x="450" y="4"/>
                        </a:lnTo>
                        <a:lnTo>
                          <a:pt x="441" y="4"/>
                        </a:lnTo>
                        <a:lnTo>
                          <a:pt x="431" y="3"/>
                        </a:lnTo>
                        <a:lnTo>
                          <a:pt x="423" y="3"/>
                        </a:lnTo>
                        <a:lnTo>
                          <a:pt x="414" y="2"/>
                        </a:lnTo>
                        <a:lnTo>
                          <a:pt x="404" y="2"/>
                        </a:lnTo>
                        <a:lnTo>
                          <a:pt x="395" y="0"/>
                        </a:lnTo>
                        <a:lnTo>
                          <a:pt x="386" y="0"/>
                        </a:lnTo>
                        <a:lnTo>
                          <a:pt x="377" y="0"/>
                        </a:lnTo>
                        <a:lnTo>
                          <a:pt x="369" y="0"/>
                        </a:lnTo>
                        <a:lnTo>
                          <a:pt x="359" y="0"/>
                        </a:lnTo>
                        <a:lnTo>
                          <a:pt x="350" y="0"/>
                        </a:lnTo>
                        <a:lnTo>
                          <a:pt x="340" y="0"/>
                        </a:lnTo>
                        <a:lnTo>
                          <a:pt x="331" y="0"/>
                        </a:lnTo>
                        <a:lnTo>
                          <a:pt x="321" y="0"/>
                        </a:lnTo>
                        <a:lnTo>
                          <a:pt x="312" y="0"/>
                        </a:lnTo>
                        <a:lnTo>
                          <a:pt x="302" y="0"/>
                        </a:lnTo>
                        <a:lnTo>
                          <a:pt x="293" y="0"/>
                        </a:lnTo>
                        <a:lnTo>
                          <a:pt x="283" y="0"/>
                        </a:lnTo>
                        <a:lnTo>
                          <a:pt x="274" y="0"/>
                        </a:lnTo>
                        <a:lnTo>
                          <a:pt x="264" y="0"/>
                        </a:lnTo>
                        <a:lnTo>
                          <a:pt x="255" y="2"/>
                        </a:lnTo>
                        <a:lnTo>
                          <a:pt x="245" y="2"/>
                        </a:lnTo>
                        <a:lnTo>
                          <a:pt x="236" y="3"/>
                        </a:lnTo>
                        <a:lnTo>
                          <a:pt x="226" y="3"/>
                        </a:lnTo>
                        <a:lnTo>
                          <a:pt x="217" y="4"/>
                        </a:lnTo>
                        <a:lnTo>
                          <a:pt x="207" y="5"/>
                        </a:lnTo>
                        <a:lnTo>
                          <a:pt x="197" y="5"/>
                        </a:lnTo>
                        <a:lnTo>
                          <a:pt x="187" y="6"/>
                        </a:lnTo>
                        <a:lnTo>
                          <a:pt x="178" y="8"/>
                        </a:lnTo>
                        <a:lnTo>
                          <a:pt x="168" y="8"/>
                        </a:lnTo>
                        <a:lnTo>
                          <a:pt x="159" y="10"/>
                        </a:lnTo>
                        <a:lnTo>
                          <a:pt x="149" y="10"/>
                        </a:lnTo>
                        <a:lnTo>
                          <a:pt x="138" y="11"/>
                        </a:lnTo>
                        <a:lnTo>
                          <a:pt x="128" y="14"/>
                        </a:lnTo>
                        <a:lnTo>
                          <a:pt x="118" y="14"/>
                        </a:lnTo>
                        <a:lnTo>
                          <a:pt x="109" y="16"/>
                        </a:lnTo>
                        <a:lnTo>
                          <a:pt x="99" y="17"/>
                        </a:lnTo>
                        <a:lnTo>
                          <a:pt x="89" y="18"/>
                        </a:lnTo>
                        <a:lnTo>
                          <a:pt x="80" y="19"/>
                        </a:lnTo>
                        <a:lnTo>
                          <a:pt x="70" y="21"/>
                        </a:lnTo>
                        <a:lnTo>
                          <a:pt x="60" y="23"/>
                        </a:lnTo>
                        <a:lnTo>
                          <a:pt x="49" y="24"/>
                        </a:lnTo>
                        <a:lnTo>
                          <a:pt x="40" y="25"/>
                        </a:lnTo>
                        <a:lnTo>
                          <a:pt x="29" y="28"/>
                        </a:lnTo>
                        <a:lnTo>
                          <a:pt x="20" y="29"/>
                        </a:lnTo>
                        <a:lnTo>
                          <a:pt x="9" y="31"/>
                        </a:lnTo>
                        <a:lnTo>
                          <a:pt x="0" y="34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92" name="Freeform 121"/>
                  <p:cNvSpPr>
                    <a:spLocks/>
                  </p:cNvSpPr>
                  <p:nvPr/>
                </p:nvSpPr>
                <p:spPr bwMode="auto">
                  <a:xfrm>
                    <a:off x="5338" y="1833"/>
                    <a:ext cx="380" cy="33"/>
                  </a:xfrm>
                  <a:custGeom>
                    <a:avLst/>
                    <a:gdLst>
                      <a:gd name="T0" fmla="*/ 1 w 1140"/>
                      <a:gd name="T1" fmla="*/ 4 h 99"/>
                      <a:gd name="T2" fmla="*/ 3 w 1140"/>
                      <a:gd name="T3" fmla="*/ 4 h 99"/>
                      <a:gd name="T4" fmla="*/ 4 w 1140"/>
                      <a:gd name="T5" fmla="*/ 3 h 99"/>
                      <a:gd name="T6" fmla="*/ 6 w 1140"/>
                      <a:gd name="T7" fmla="*/ 3 h 99"/>
                      <a:gd name="T8" fmla="*/ 8 w 1140"/>
                      <a:gd name="T9" fmla="*/ 3 h 99"/>
                      <a:gd name="T10" fmla="*/ 10 w 1140"/>
                      <a:gd name="T11" fmla="*/ 3 h 99"/>
                      <a:gd name="T12" fmla="*/ 12 w 1140"/>
                      <a:gd name="T13" fmla="*/ 3 h 99"/>
                      <a:gd name="T14" fmla="*/ 14 w 1140"/>
                      <a:gd name="T15" fmla="*/ 3 h 99"/>
                      <a:gd name="T16" fmla="*/ 16 w 1140"/>
                      <a:gd name="T17" fmla="*/ 3 h 99"/>
                      <a:gd name="T18" fmla="*/ 18 w 1140"/>
                      <a:gd name="T19" fmla="*/ 3 h 99"/>
                      <a:gd name="T20" fmla="*/ 20 w 1140"/>
                      <a:gd name="T21" fmla="*/ 3 h 99"/>
                      <a:gd name="T22" fmla="*/ 22 w 1140"/>
                      <a:gd name="T23" fmla="*/ 3 h 99"/>
                      <a:gd name="T24" fmla="*/ 24 w 1140"/>
                      <a:gd name="T25" fmla="*/ 3 h 99"/>
                      <a:gd name="T26" fmla="*/ 26 w 1140"/>
                      <a:gd name="T27" fmla="*/ 3 h 99"/>
                      <a:gd name="T28" fmla="*/ 28 w 1140"/>
                      <a:gd name="T29" fmla="*/ 3 h 99"/>
                      <a:gd name="T30" fmla="*/ 30 w 1140"/>
                      <a:gd name="T31" fmla="*/ 3 h 99"/>
                      <a:gd name="T32" fmla="*/ 32 w 1140"/>
                      <a:gd name="T33" fmla="*/ 3 h 99"/>
                      <a:gd name="T34" fmla="*/ 34 w 1140"/>
                      <a:gd name="T35" fmla="*/ 3 h 99"/>
                      <a:gd name="T36" fmla="*/ 36 w 1140"/>
                      <a:gd name="T37" fmla="*/ 3 h 99"/>
                      <a:gd name="T38" fmla="*/ 38 w 1140"/>
                      <a:gd name="T39" fmla="*/ 3 h 99"/>
                      <a:gd name="T40" fmla="*/ 40 w 1140"/>
                      <a:gd name="T41" fmla="*/ 4 h 99"/>
                      <a:gd name="T42" fmla="*/ 42 w 1140"/>
                      <a:gd name="T43" fmla="*/ 4 h 99"/>
                      <a:gd name="T44" fmla="*/ 41 w 1140"/>
                      <a:gd name="T45" fmla="*/ 0 h 99"/>
                      <a:gd name="T46" fmla="*/ 39 w 1140"/>
                      <a:gd name="T47" fmla="*/ 0 h 99"/>
                      <a:gd name="T48" fmla="*/ 37 w 1140"/>
                      <a:gd name="T49" fmla="*/ 0 h 99"/>
                      <a:gd name="T50" fmla="*/ 35 w 1140"/>
                      <a:gd name="T51" fmla="*/ 0 h 99"/>
                      <a:gd name="T52" fmla="*/ 33 w 1140"/>
                      <a:gd name="T53" fmla="*/ 0 h 99"/>
                      <a:gd name="T54" fmla="*/ 31 w 1140"/>
                      <a:gd name="T55" fmla="*/ 0 h 99"/>
                      <a:gd name="T56" fmla="*/ 29 w 1140"/>
                      <a:gd name="T57" fmla="*/ 0 h 99"/>
                      <a:gd name="T58" fmla="*/ 27 w 1140"/>
                      <a:gd name="T59" fmla="*/ 0 h 99"/>
                      <a:gd name="T60" fmla="*/ 25 w 1140"/>
                      <a:gd name="T61" fmla="*/ 0 h 99"/>
                      <a:gd name="T62" fmla="*/ 23 w 1140"/>
                      <a:gd name="T63" fmla="*/ 0 h 99"/>
                      <a:gd name="T64" fmla="*/ 21 w 1140"/>
                      <a:gd name="T65" fmla="*/ 0 h 99"/>
                      <a:gd name="T66" fmla="*/ 19 w 1140"/>
                      <a:gd name="T67" fmla="*/ 0 h 99"/>
                      <a:gd name="T68" fmla="*/ 17 w 1140"/>
                      <a:gd name="T69" fmla="*/ 0 h 99"/>
                      <a:gd name="T70" fmla="*/ 15 w 1140"/>
                      <a:gd name="T71" fmla="*/ 0 h 99"/>
                      <a:gd name="T72" fmla="*/ 13 w 1140"/>
                      <a:gd name="T73" fmla="*/ 0 h 99"/>
                      <a:gd name="T74" fmla="*/ 11 w 1140"/>
                      <a:gd name="T75" fmla="*/ 0 h 99"/>
                      <a:gd name="T76" fmla="*/ 9 w 1140"/>
                      <a:gd name="T77" fmla="*/ 0 h 99"/>
                      <a:gd name="T78" fmla="*/ 7 w 1140"/>
                      <a:gd name="T79" fmla="*/ 0 h 99"/>
                      <a:gd name="T80" fmla="*/ 5 w 1140"/>
                      <a:gd name="T81" fmla="*/ 0 h 99"/>
                      <a:gd name="T82" fmla="*/ 3 w 1140"/>
                      <a:gd name="T83" fmla="*/ 0 h 99"/>
                      <a:gd name="T84" fmla="*/ 1 w 1140"/>
                      <a:gd name="T85" fmla="*/ 0 h 99"/>
                      <a:gd name="T86" fmla="*/ 0 w 1140"/>
                      <a:gd name="T87" fmla="*/ 0 h 99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1140"/>
                      <a:gd name="T133" fmla="*/ 0 h 99"/>
                      <a:gd name="T134" fmla="*/ 1140 w 1140"/>
                      <a:gd name="T135" fmla="*/ 99 h 99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1140" h="99">
                        <a:moveTo>
                          <a:pt x="0" y="13"/>
                        </a:moveTo>
                        <a:lnTo>
                          <a:pt x="3" y="99"/>
                        </a:lnTo>
                        <a:lnTo>
                          <a:pt x="19" y="97"/>
                        </a:lnTo>
                        <a:lnTo>
                          <a:pt x="35" y="97"/>
                        </a:lnTo>
                        <a:lnTo>
                          <a:pt x="52" y="97"/>
                        </a:lnTo>
                        <a:lnTo>
                          <a:pt x="69" y="96"/>
                        </a:lnTo>
                        <a:lnTo>
                          <a:pt x="86" y="94"/>
                        </a:lnTo>
                        <a:lnTo>
                          <a:pt x="102" y="94"/>
                        </a:lnTo>
                        <a:lnTo>
                          <a:pt x="120" y="94"/>
                        </a:lnTo>
                        <a:lnTo>
                          <a:pt x="137" y="94"/>
                        </a:lnTo>
                        <a:lnTo>
                          <a:pt x="154" y="93"/>
                        </a:lnTo>
                        <a:lnTo>
                          <a:pt x="171" y="92"/>
                        </a:lnTo>
                        <a:lnTo>
                          <a:pt x="188" y="92"/>
                        </a:lnTo>
                        <a:lnTo>
                          <a:pt x="204" y="92"/>
                        </a:lnTo>
                        <a:lnTo>
                          <a:pt x="222" y="92"/>
                        </a:lnTo>
                        <a:lnTo>
                          <a:pt x="240" y="91"/>
                        </a:lnTo>
                        <a:lnTo>
                          <a:pt x="256" y="91"/>
                        </a:lnTo>
                        <a:lnTo>
                          <a:pt x="274" y="91"/>
                        </a:lnTo>
                        <a:lnTo>
                          <a:pt x="291" y="90"/>
                        </a:lnTo>
                        <a:lnTo>
                          <a:pt x="309" y="90"/>
                        </a:lnTo>
                        <a:lnTo>
                          <a:pt x="326" y="90"/>
                        </a:lnTo>
                        <a:lnTo>
                          <a:pt x="343" y="90"/>
                        </a:lnTo>
                        <a:lnTo>
                          <a:pt x="361" y="89"/>
                        </a:lnTo>
                        <a:lnTo>
                          <a:pt x="379" y="89"/>
                        </a:lnTo>
                        <a:lnTo>
                          <a:pt x="395" y="87"/>
                        </a:lnTo>
                        <a:lnTo>
                          <a:pt x="413" y="87"/>
                        </a:lnTo>
                        <a:lnTo>
                          <a:pt x="430" y="87"/>
                        </a:lnTo>
                        <a:lnTo>
                          <a:pt x="447" y="87"/>
                        </a:lnTo>
                        <a:lnTo>
                          <a:pt x="465" y="87"/>
                        </a:lnTo>
                        <a:lnTo>
                          <a:pt x="483" y="87"/>
                        </a:lnTo>
                        <a:lnTo>
                          <a:pt x="501" y="87"/>
                        </a:lnTo>
                        <a:lnTo>
                          <a:pt x="519" y="87"/>
                        </a:lnTo>
                        <a:lnTo>
                          <a:pt x="536" y="87"/>
                        </a:lnTo>
                        <a:lnTo>
                          <a:pt x="554" y="87"/>
                        </a:lnTo>
                        <a:lnTo>
                          <a:pt x="572" y="86"/>
                        </a:lnTo>
                        <a:lnTo>
                          <a:pt x="590" y="86"/>
                        </a:lnTo>
                        <a:lnTo>
                          <a:pt x="606" y="86"/>
                        </a:lnTo>
                        <a:lnTo>
                          <a:pt x="625" y="86"/>
                        </a:lnTo>
                        <a:lnTo>
                          <a:pt x="643" y="86"/>
                        </a:lnTo>
                        <a:lnTo>
                          <a:pt x="661" y="86"/>
                        </a:lnTo>
                        <a:lnTo>
                          <a:pt x="679" y="86"/>
                        </a:lnTo>
                        <a:lnTo>
                          <a:pt x="698" y="87"/>
                        </a:lnTo>
                        <a:lnTo>
                          <a:pt x="714" y="87"/>
                        </a:lnTo>
                        <a:lnTo>
                          <a:pt x="733" y="87"/>
                        </a:lnTo>
                        <a:lnTo>
                          <a:pt x="751" y="87"/>
                        </a:lnTo>
                        <a:lnTo>
                          <a:pt x="769" y="87"/>
                        </a:lnTo>
                        <a:lnTo>
                          <a:pt x="787" y="87"/>
                        </a:lnTo>
                        <a:lnTo>
                          <a:pt x="805" y="87"/>
                        </a:lnTo>
                        <a:lnTo>
                          <a:pt x="824" y="87"/>
                        </a:lnTo>
                        <a:lnTo>
                          <a:pt x="843" y="89"/>
                        </a:lnTo>
                        <a:lnTo>
                          <a:pt x="860" y="89"/>
                        </a:lnTo>
                        <a:lnTo>
                          <a:pt x="878" y="89"/>
                        </a:lnTo>
                        <a:lnTo>
                          <a:pt x="896" y="90"/>
                        </a:lnTo>
                        <a:lnTo>
                          <a:pt x="915" y="90"/>
                        </a:lnTo>
                        <a:lnTo>
                          <a:pt x="934" y="90"/>
                        </a:lnTo>
                        <a:lnTo>
                          <a:pt x="952" y="91"/>
                        </a:lnTo>
                        <a:lnTo>
                          <a:pt x="970" y="91"/>
                        </a:lnTo>
                        <a:lnTo>
                          <a:pt x="989" y="92"/>
                        </a:lnTo>
                        <a:lnTo>
                          <a:pt x="1006" y="92"/>
                        </a:lnTo>
                        <a:lnTo>
                          <a:pt x="1024" y="93"/>
                        </a:lnTo>
                        <a:lnTo>
                          <a:pt x="1043" y="94"/>
                        </a:lnTo>
                        <a:lnTo>
                          <a:pt x="1062" y="94"/>
                        </a:lnTo>
                        <a:lnTo>
                          <a:pt x="1080" y="96"/>
                        </a:lnTo>
                        <a:lnTo>
                          <a:pt x="1099" y="97"/>
                        </a:lnTo>
                        <a:lnTo>
                          <a:pt x="1118" y="97"/>
                        </a:lnTo>
                        <a:lnTo>
                          <a:pt x="1136" y="99"/>
                        </a:lnTo>
                        <a:lnTo>
                          <a:pt x="1140" y="13"/>
                        </a:lnTo>
                        <a:lnTo>
                          <a:pt x="1121" y="11"/>
                        </a:lnTo>
                        <a:lnTo>
                          <a:pt x="1102" y="10"/>
                        </a:lnTo>
                        <a:lnTo>
                          <a:pt x="1083" y="9"/>
                        </a:lnTo>
                        <a:lnTo>
                          <a:pt x="1066" y="9"/>
                        </a:lnTo>
                        <a:lnTo>
                          <a:pt x="1047" y="8"/>
                        </a:lnTo>
                        <a:lnTo>
                          <a:pt x="1028" y="7"/>
                        </a:lnTo>
                        <a:lnTo>
                          <a:pt x="1010" y="7"/>
                        </a:lnTo>
                        <a:lnTo>
                          <a:pt x="991" y="7"/>
                        </a:lnTo>
                        <a:lnTo>
                          <a:pt x="972" y="4"/>
                        </a:lnTo>
                        <a:lnTo>
                          <a:pt x="954" y="4"/>
                        </a:lnTo>
                        <a:lnTo>
                          <a:pt x="936" y="4"/>
                        </a:lnTo>
                        <a:lnTo>
                          <a:pt x="917" y="4"/>
                        </a:lnTo>
                        <a:lnTo>
                          <a:pt x="898" y="3"/>
                        </a:lnTo>
                        <a:lnTo>
                          <a:pt x="881" y="2"/>
                        </a:lnTo>
                        <a:lnTo>
                          <a:pt x="863" y="2"/>
                        </a:lnTo>
                        <a:lnTo>
                          <a:pt x="844" y="2"/>
                        </a:lnTo>
                        <a:lnTo>
                          <a:pt x="825" y="1"/>
                        </a:lnTo>
                        <a:lnTo>
                          <a:pt x="807" y="1"/>
                        </a:lnTo>
                        <a:lnTo>
                          <a:pt x="789" y="1"/>
                        </a:lnTo>
                        <a:lnTo>
                          <a:pt x="771" y="1"/>
                        </a:lnTo>
                        <a:lnTo>
                          <a:pt x="752" y="1"/>
                        </a:lnTo>
                        <a:lnTo>
                          <a:pt x="733" y="1"/>
                        </a:lnTo>
                        <a:lnTo>
                          <a:pt x="716" y="1"/>
                        </a:lnTo>
                        <a:lnTo>
                          <a:pt x="698" y="1"/>
                        </a:lnTo>
                        <a:lnTo>
                          <a:pt x="680" y="0"/>
                        </a:lnTo>
                        <a:lnTo>
                          <a:pt x="662" y="0"/>
                        </a:lnTo>
                        <a:lnTo>
                          <a:pt x="643" y="0"/>
                        </a:lnTo>
                        <a:lnTo>
                          <a:pt x="625" y="0"/>
                        </a:lnTo>
                        <a:lnTo>
                          <a:pt x="608" y="0"/>
                        </a:lnTo>
                        <a:lnTo>
                          <a:pt x="590" y="0"/>
                        </a:lnTo>
                        <a:lnTo>
                          <a:pt x="572" y="0"/>
                        </a:lnTo>
                        <a:lnTo>
                          <a:pt x="554" y="1"/>
                        </a:lnTo>
                        <a:lnTo>
                          <a:pt x="536" y="1"/>
                        </a:lnTo>
                        <a:lnTo>
                          <a:pt x="519" y="1"/>
                        </a:lnTo>
                        <a:lnTo>
                          <a:pt x="501" y="1"/>
                        </a:lnTo>
                        <a:lnTo>
                          <a:pt x="483" y="1"/>
                        </a:lnTo>
                        <a:lnTo>
                          <a:pt x="465" y="1"/>
                        </a:lnTo>
                        <a:lnTo>
                          <a:pt x="447" y="1"/>
                        </a:lnTo>
                        <a:lnTo>
                          <a:pt x="430" y="1"/>
                        </a:lnTo>
                        <a:lnTo>
                          <a:pt x="412" y="1"/>
                        </a:lnTo>
                        <a:lnTo>
                          <a:pt x="394" y="1"/>
                        </a:lnTo>
                        <a:lnTo>
                          <a:pt x="376" y="2"/>
                        </a:lnTo>
                        <a:lnTo>
                          <a:pt x="359" y="2"/>
                        </a:lnTo>
                        <a:lnTo>
                          <a:pt x="342" y="3"/>
                        </a:lnTo>
                        <a:lnTo>
                          <a:pt x="324" y="3"/>
                        </a:lnTo>
                        <a:lnTo>
                          <a:pt x="307" y="4"/>
                        </a:lnTo>
                        <a:lnTo>
                          <a:pt x="291" y="4"/>
                        </a:lnTo>
                        <a:lnTo>
                          <a:pt x="273" y="4"/>
                        </a:lnTo>
                        <a:lnTo>
                          <a:pt x="255" y="4"/>
                        </a:lnTo>
                        <a:lnTo>
                          <a:pt x="237" y="4"/>
                        </a:lnTo>
                        <a:lnTo>
                          <a:pt x="221" y="5"/>
                        </a:lnTo>
                        <a:lnTo>
                          <a:pt x="203" y="7"/>
                        </a:lnTo>
                        <a:lnTo>
                          <a:pt x="186" y="7"/>
                        </a:lnTo>
                        <a:lnTo>
                          <a:pt x="169" y="7"/>
                        </a:lnTo>
                        <a:lnTo>
                          <a:pt x="151" y="7"/>
                        </a:lnTo>
                        <a:lnTo>
                          <a:pt x="135" y="8"/>
                        </a:lnTo>
                        <a:lnTo>
                          <a:pt x="118" y="8"/>
                        </a:lnTo>
                        <a:lnTo>
                          <a:pt x="101" y="9"/>
                        </a:lnTo>
                        <a:lnTo>
                          <a:pt x="83" y="9"/>
                        </a:lnTo>
                        <a:lnTo>
                          <a:pt x="68" y="9"/>
                        </a:lnTo>
                        <a:lnTo>
                          <a:pt x="50" y="10"/>
                        </a:lnTo>
                        <a:lnTo>
                          <a:pt x="33" y="11"/>
                        </a:lnTo>
                        <a:lnTo>
                          <a:pt x="17" y="11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93" name="Freeform 122"/>
                  <p:cNvSpPr>
                    <a:spLocks/>
                  </p:cNvSpPr>
                  <p:nvPr/>
                </p:nvSpPr>
                <p:spPr bwMode="auto">
                  <a:xfrm>
                    <a:off x="5285" y="1836"/>
                    <a:ext cx="67" cy="128"/>
                  </a:xfrm>
                  <a:custGeom>
                    <a:avLst/>
                    <a:gdLst>
                      <a:gd name="T0" fmla="*/ 4 w 202"/>
                      <a:gd name="T1" fmla="*/ 1 h 383"/>
                      <a:gd name="T2" fmla="*/ 3 w 202"/>
                      <a:gd name="T3" fmla="*/ 2 h 383"/>
                      <a:gd name="T4" fmla="*/ 3 w 202"/>
                      <a:gd name="T5" fmla="*/ 2 h 383"/>
                      <a:gd name="T6" fmla="*/ 3 w 202"/>
                      <a:gd name="T7" fmla="*/ 3 h 383"/>
                      <a:gd name="T8" fmla="*/ 3 w 202"/>
                      <a:gd name="T9" fmla="*/ 4 h 383"/>
                      <a:gd name="T10" fmla="*/ 2 w 202"/>
                      <a:gd name="T11" fmla="*/ 4 h 383"/>
                      <a:gd name="T12" fmla="*/ 2 w 202"/>
                      <a:gd name="T13" fmla="*/ 5 h 383"/>
                      <a:gd name="T14" fmla="*/ 2 w 202"/>
                      <a:gd name="T15" fmla="*/ 6 h 383"/>
                      <a:gd name="T16" fmla="*/ 2 w 202"/>
                      <a:gd name="T17" fmla="*/ 6 h 383"/>
                      <a:gd name="T18" fmla="*/ 1 w 202"/>
                      <a:gd name="T19" fmla="*/ 7 h 383"/>
                      <a:gd name="T20" fmla="*/ 1 w 202"/>
                      <a:gd name="T21" fmla="*/ 8 h 383"/>
                      <a:gd name="T22" fmla="*/ 1 w 202"/>
                      <a:gd name="T23" fmla="*/ 8 h 383"/>
                      <a:gd name="T24" fmla="*/ 1 w 202"/>
                      <a:gd name="T25" fmla="*/ 9 h 383"/>
                      <a:gd name="T26" fmla="*/ 1 w 202"/>
                      <a:gd name="T27" fmla="*/ 10 h 383"/>
                      <a:gd name="T28" fmla="*/ 1 w 202"/>
                      <a:gd name="T29" fmla="*/ 10 h 383"/>
                      <a:gd name="T30" fmla="*/ 1 w 202"/>
                      <a:gd name="T31" fmla="*/ 11 h 383"/>
                      <a:gd name="T32" fmla="*/ 0 w 202"/>
                      <a:gd name="T33" fmla="*/ 11 h 383"/>
                      <a:gd name="T34" fmla="*/ 0 w 202"/>
                      <a:gd name="T35" fmla="*/ 12 h 383"/>
                      <a:gd name="T36" fmla="*/ 0 w 202"/>
                      <a:gd name="T37" fmla="*/ 13 h 383"/>
                      <a:gd name="T38" fmla="*/ 0 w 202"/>
                      <a:gd name="T39" fmla="*/ 13 h 383"/>
                      <a:gd name="T40" fmla="*/ 0 w 202"/>
                      <a:gd name="T41" fmla="*/ 14 h 383"/>
                      <a:gd name="T42" fmla="*/ 3 w 202"/>
                      <a:gd name="T43" fmla="*/ 14 h 383"/>
                      <a:gd name="T44" fmla="*/ 3 w 202"/>
                      <a:gd name="T45" fmla="*/ 14 h 383"/>
                      <a:gd name="T46" fmla="*/ 4 w 202"/>
                      <a:gd name="T47" fmla="*/ 13 h 383"/>
                      <a:gd name="T48" fmla="*/ 4 w 202"/>
                      <a:gd name="T49" fmla="*/ 12 h 383"/>
                      <a:gd name="T50" fmla="*/ 4 w 202"/>
                      <a:gd name="T51" fmla="*/ 12 h 383"/>
                      <a:gd name="T52" fmla="*/ 4 w 202"/>
                      <a:gd name="T53" fmla="*/ 11 h 383"/>
                      <a:gd name="T54" fmla="*/ 4 w 202"/>
                      <a:gd name="T55" fmla="*/ 11 h 383"/>
                      <a:gd name="T56" fmla="*/ 4 w 202"/>
                      <a:gd name="T57" fmla="*/ 10 h 383"/>
                      <a:gd name="T58" fmla="*/ 4 w 202"/>
                      <a:gd name="T59" fmla="*/ 9 h 383"/>
                      <a:gd name="T60" fmla="*/ 5 w 202"/>
                      <a:gd name="T61" fmla="*/ 9 h 383"/>
                      <a:gd name="T62" fmla="*/ 5 w 202"/>
                      <a:gd name="T63" fmla="*/ 8 h 383"/>
                      <a:gd name="T64" fmla="*/ 5 w 202"/>
                      <a:gd name="T65" fmla="*/ 8 h 383"/>
                      <a:gd name="T66" fmla="*/ 5 w 202"/>
                      <a:gd name="T67" fmla="*/ 7 h 383"/>
                      <a:gd name="T68" fmla="*/ 5 w 202"/>
                      <a:gd name="T69" fmla="*/ 6 h 383"/>
                      <a:gd name="T70" fmla="*/ 6 w 202"/>
                      <a:gd name="T71" fmla="*/ 5 h 383"/>
                      <a:gd name="T72" fmla="*/ 6 w 202"/>
                      <a:gd name="T73" fmla="*/ 5 h 383"/>
                      <a:gd name="T74" fmla="*/ 6 w 202"/>
                      <a:gd name="T75" fmla="*/ 4 h 383"/>
                      <a:gd name="T76" fmla="*/ 6 w 202"/>
                      <a:gd name="T77" fmla="*/ 3 h 383"/>
                      <a:gd name="T78" fmla="*/ 7 w 202"/>
                      <a:gd name="T79" fmla="*/ 3 h 383"/>
                      <a:gd name="T80" fmla="*/ 7 w 202"/>
                      <a:gd name="T81" fmla="*/ 2 h 383"/>
                      <a:gd name="T82" fmla="*/ 7 w 202"/>
                      <a:gd name="T83" fmla="*/ 1 h 383"/>
                      <a:gd name="T84" fmla="*/ 7 w 202"/>
                      <a:gd name="T85" fmla="*/ 0 h 383"/>
                      <a:gd name="T86" fmla="*/ 4 w 202"/>
                      <a:gd name="T87" fmla="*/ 0 h 383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202"/>
                      <a:gd name="T133" fmla="*/ 0 h 383"/>
                      <a:gd name="T134" fmla="*/ 202 w 202"/>
                      <a:gd name="T135" fmla="*/ 383 h 383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202" h="383">
                        <a:moveTo>
                          <a:pt x="109" y="6"/>
                        </a:moveTo>
                        <a:lnTo>
                          <a:pt x="104" y="13"/>
                        </a:lnTo>
                        <a:lnTo>
                          <a:pt x="101" y="20"/>
                        </a:lnTo>
                        <a:lnTo>
                          <a:pt x="98" y="27"/>
                        </a:lnTo>
                        <a:lnTo>
                          <a:pt x="96" y="34"/>
                        </a:lnTo>
                        <a:lnTo>
                          <a:pt x="94" y="42"/>
                        </a:lnTo>
                        <a:lnTo>
                          <a:pt x="90" y="49"/>
                        </a:lnTo>
                        <a:lnTo>
                          <a:pt x="88" y="56"/>
                        </a:lnTo>
                        <a:lnTo>
                          <a:pt x="85" y="63"/>
                        </a:lnTo>
                        <a:lnTo>
                          <a:pt x="82" y="69"/>
                        </a:lnTo>
                        <a:lnTo>
                          <a:pt x="79" y="76"/>
                        </a:lnTo>
                        <a:lnTo>
                          <a:pt x="77" y="82"/>
                        </a:lnTo>
                        <a:lnTo>
                          <a:pt x="75" y="88"/>
                        </a:lnTo>
                        <a:lnTo>
                          <a:pt x="72" y="95"/>
                        </a:lnTo>
                        <a:lnTo>
                          <a:pt x="70" y="101"/>
                        </a:lnTo>
                        <a:lnTo>
                          <a:pt x="68" y="108"/>
                        </a:lnTo>
                        <a:lnTo>
                          <a:pt x="65" y="114"/>
                        </a:lnTo>
                        <a:lnTo>
                          <a:pt x="63" y="121"/>
                        </a:lnTo>
                        <a:lnTo>
                          <a:pt x="61" y="126"/>
                        </a:lnTo>
                        <a:lnTo>
                          <a:pt x="58" y="133"/>
                        </a:lnTo>
                        <a:lnTo>
                          <a:pt x="56" y="139"/>
                        </a:lnTo>
                        <a:lnTo>
                          <a:pt x="53" y="145"/>
                        </a:lnTo>
                        <a:lnTo>
                          <a:pt x="52" y="152"/>
                        </a:lnTo>
                        <a:lnTo>
                          <a:pt x="50" y="157"/>
                        </a:lnTo>
                        <a:lnTo>
                          <a:pt x="49" y="164"/>
                        </a:lnTo>
                        <a:lnTo>
                          <a:pt x="46" y="170"/>
                        </a:lnTo>
                        <a:lnTo>
                          <a:pt x="45" y="175"/>
                        </a:lnTo>
                        <a:lnTo>
                          <a:pt x="43" y="180"/>
                        </a:lnTo>
                        <a:lnTo>
                          <a:pt x="42" y="186"/>
                        </a:lnTo>
                        <a:lnTo>
                          <a:pt x="39" y="192"/>
                        </a:lnTo>
                        <a:lnTo>
                          <a:pt x="38" y="198"/>
                        </a:lnTo>
                        <a:lnTo>
                          <a:pt x="37" y="204"/>
                        </a:lnTo>
                        <a:lnTo>
                          <a:pt x="36" y="210"/>
                        </a:lnTo>
                        <a:lnTo>
                          <a:pt x="33" y="215"/>
                        </a:lnTo>
                        <a:lnTo>
                          <a:pt x="32" y="221"/>
                        </a:lnTo>
                        <a:lnTo>
                          <a:pt x="31" y="226"/>
                        </a:lnTo>
                        <a:lnTo>
                          <a:pt x="28" y="232"/>
                        </a:lnTo>
                        <a:lnTo>
                          <a:pt x="28" y="237"/>
                        </a:lnTo>
                        <a:lnTo>
                          <a:pt x="26" y="243"/>
                        </a:lnTo>
                        <a:lnTo>
                          <a:pt x="25" y="248"/>
                        </a:lnTo>
                        <a:lnTo>
                          <a:pt x="23" y="253"/>
                        </a:lnTo>
                        <a:lnTo>
                          <a:pt x="21" y="259"/>
                        </a:lnTo>
                        <a:lnTo>
                          <a:pt x="20" y="264"/>
                        </a:lnTo>
                        <a:lnTo>
                          <a:pt x="20" y="269"/>
                        </a:lnTo>
                        <a:lnTo>
                          <a:pt x="18" y="275"/>
                        </a:lnTo>
                        <a:lnTo>
                          <a:pt x="18" y="281"/>
                        </a:lnTo>
                        <a:lnTo>
                          <a:pt x="15" y="286"/>
                        </a:lnTo>
                        <a:lnTo>
                          <a:pt x="15" y="291"/>
                        </a:lnTo>
                        <a:lnTo>
                          <a:pt x="14" y="297"/>
                        </a:lnTo>
                        <a:lnTo>
                          <a:pt x="13" y="302"/>
                        </a:lnTo>
                        <a:lnTo>
                          <a:pt x="12" y="307"/>
                        </a:lnTo>
                        <a:lnTo>
                          <a:pt x="11" y="312"/>
                        </a:lnTo>
                        <a:lnTo>
                          <a:pt x="11" y="319"/>
                        </a:lnTo>
                        <a:lnTo>
                          <a:pt x="8" y="324"/>
                        </a:lnTo>
                        <a:lnTo>
                          <a:pt x="7" y="329"/>
                        </a:lnTo>
                        <a:lnTo>
                          <a:pt x="7" y="334"/>
                        </a:lnTo>
                        <a:lnTo>
                          <a:pt x="7" y="340"/>
                        </a:lnTo>
                        <a:lnTo>
                          <a:pt x="5" y="345"/>
                        </a:lnTo>
                        <a:lnTo>
                          <a:pt x="5" y="350"/>
                        </a:lnTo>
                        <a:lnTo>
                          <a:pt x="5" y="356"/>
                        </a:lnTo>
                        <a:lnTo>
                          <a:pt x="4" y="362"/>
                        </a:lnTo>
                        <a:lnTo>
                          <a:pt x="2" y="367"/>
                        </a:lnTo>
                        <a:lnTo>
                          <a:pt x="2" y="372"/>
                        </a:lnTo>
                        <a:lnTo>
                          <a:pt x="1" y="378"/>
                        </a:lnTo>
                        <a:lnTo>
                          <a:pt x="0" y="383"/>
                        </a:lnTo>
                        <a:lnTo>
                          <a:pt x="93" y="383"/>
                        </a:lnTo>
                        <a:lnTo>
                          <a:pt x="93" y="378"/>
                        </a:lnTo>
                        <a:lnTo>
                          <a:pt x="94" y="372"/>
                        </a:lnTo>
                        <a:lnTo>
                          <a:pt x="94" y="367"/>
                        </a:lnTo>
                        <a:lnTo>
                          <a:pt x="95" y="362"/>
                        </a:lnTo>
                        <a:lnTo>
                          <a:pt x="96" y="357"/>
                        </a:lnTo>
                        <a:lnTo>
                          <a:pt x="96" y="351"/>
                        </a:lnTo>
                        <a:lnTo>
                          <a:pt x="98" y="347"/>
                        </a:lnTo>
                        <a:lnTo>
                          <a:pt x="98" y="342"/>
                        </a:lnTo>
                        <a:lnTo>
                          <a:pt x="100" y="336"/>
                        </a:lnTo>
                        <a:lnTo>
                          <a:pt x="101" y="331"/>
                        </a:lnTo>
                        <a:lnTo>
                          <a:pt x="101" y="325"/>
                        </a:lnTo>
                        <a:lnTo>
                          <a:pt x="103" y="321"/>
                        </a:lnTo>
                        <a:lnTo>
                          <a:pt x="104" y="315"/>
                        </a:lnTo>
                        <a:lnTo>
                          <a:pt x="107" y="310"/>
                        </a:lnTo>
                        <a:lnTo>
                          <a:pt x="107" y="304"/>
                        </a:lnTo>
                        <a:lnTo>
                          <a:pt x="109" y="299"/>
                        </a:lnTo>
                        <a:lnTo>
                          <a:pt x="109" y="293"/>
                        </a:lnTo>
                        <a:lnTo>
                          <a:pt x="112" y="288"/>
                        </a:lnTo>
                        <a:lnTo>
                          <a:pt x="113" y="284"/>
                        </a:lnTo>
                        <a:lnTo>
                          <a:pt x="114" y="278"/>
                        </a:lnTo>
                        <a:lnTo>
                          <a:pt x="116" y="272"/>
                        </a:lnTo>
                        <a:lnTo>
                          <a:pt x="117" y="266"/>
                        </a:lnTo>
                        <a:lnTo>
                          <a:pt x="119" y="261"/>
                        </a:lnTo>
                        <a:lnTo>
                          <a:pt x="121" y="255"/>
                        </a:lnTo>
                        <a:lnTo>
                          <a:pt x="122" y="249"/>
                        </a:lnTo>
                        <a:lnTo>
                          <a:pt x="125" y="243"/>
                        </a:lnTo>
                        <a:lnTo>
                          <a:pt x="126" y="237"/>
                        </a:lnTo>
                        <a:lnTo>
                          <a:pt x="127" y="233"/>
                        </a:lnTo>
                        <a:lnTo>
                          <a:pt x="129" y="227"/>
                        </a:lnTo>
                        <a:lnTo>
                          <a:pt x="132" y="221"/>
                        </a:lnTo>
                        <a:lnTo>
                          <a:pt x="133" y="215"/>
                        </a:lnTo>
                        <a:lnTo>
                          <a:pt x="134" y="209"/>
                        </a:lnTo>
                        <a:lnTo>
                          <a:pt x="136" y="203"/>
                        </a:lnTo>
                        <a:lnTo>
                          <a:pt x="138" y="197"/>
                        </a:lnTo>
                        <a:lnTo>
                          <a:pt x="140" y="190"/>
                        </a:lnTo>
                        <a:lnTo>
                          <a:pt x="142" y="185"/>
                        </a:lnTo>
                        <a:lnTo>
                          <a:pt x="144" y="178"/>
                        </a:lnTo>
                        <a:lnTo>
                          <a:pt x="145" y="172"/>
                        </a:lnTo>
                        <a:lnTo>
                          <a:pt x="147" y="166"/>
                        </a:lnTo>
                        <a:lnTo>
                          <a:pt x="150" y="160"/>
                        </a:lnTo>
                        <a:lnTo>
                          <a:pt x="152" y="154"/>
                        </a:lnTo>
                        <a:lnTo>
                          <a:pt x="153" y="147"/>
                        </a:lnTo>
                        <a:lnTo>
                          <a:pt x="155" y="141"/>
                        </a:lnTo>
                        <a:lnTo>
                          <a:pt x="158" y="134"/>
                        </a:lnTo>
                        <a:lnTo>
                          <a:pt x="159" y="128"/>
                        </a:lnTo>
                        <a:lnTo>
                          <a:pt x="163" y="121"/>
                        </a:lnTo>
                        <a:lnTo>
                          <a:pt x="164" y="116"/>
                        </a:lnTo>
                        <a:lnTo>
                          <a:pt x="166" y="109"/>
                        </a:lnTo>
                        <a:lnTo>
                          <a:pt x="168" y="103"/>
                        </a:lnTo>
                        <a:lnTo>
                          <a:pt x="171" y="96"/>
                        </a:lnTo>
                        <a:lnTo>
                          <a:pt x="172" y="89"/>
                        </a:lnTo>
                        <a:lnTo>
                          <a:pt x="174" y="83"/>
                        </a:lnTo>
                        <a:lnTo>
                          <a:pt x="177" y="76"/>
                        </a:lnTo>
                        <a:lnTo>
                          <a:pt x="179" y="70"/>
                        </a:lnTo>
                        <a:lnTo>
                          <a:pt x="182" y="63"/>
                        </a:lnTo>
                        <a:lnTo>
                          <a:pt x="184" y="56"/>
                        </a:lnTo>
                        <a:lnTo>
                          <a:pt x="185" y="49"/>
                        </a:lnTo>
                        <a:lnTo>
                          <a:pt x="187" y="43"/>
                        </a:lnTo>
                        <a:lnTo>
                          <a:pt x="190" y="36"/>
                        </a:lnTo>
                        <a:lnTo>
                          <a:pt x="192" y="29"/>
                        </a:lnTo>
                        <a:lnTo>
                          <a:pt x="195" y="21"/>
                        </a:lnTo>
                        <a:lnTo>
                          <a:pt x="197" y="15"/>
                        </a:lnTo>
                        <a:lnTo>
                          <a:pt x="198" y="7"/>
                        </a:lnTo>
                        <a:lnTo>
                          <a:pt x="202" y="0"/>
                        </a:lnTo>
                        <a:lnTo>
                          <a:pt x="109" y="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94" name="Freeform 123"/>
                  <p:cNvSpPr>
                    <a:spLocks/>
                  </p:cNvSpPr>
                  <p:nvPr/>
                </p:nvSpPr>
                <p:spPr bwMode="auto">
                  <a:xfrm>
                    <a:off x="5695" y="1837"/>
                    <a:ext cx="64" cy="124"/>
                  </a:xfrm>
                  <a:custGeom>
                    <a:avLst/>
                    <a:gdLst>
                      <a:gd name="T0" fmla="*/ 0 w 193"/>
                      <a:gd name="T1" fmla="*/ 2 h 372"/>
                      <a:gd name="T2" fmla="*/ 0 w 193"/>
                      <a:gd name="T3" fmla="*/ 3 h 372"/>
                      <a:gd name="T4" fmla="*/ 1 w 193"/>
                      <a:gd name="T5" fmla="*/ 3 h 372"/>
                      <a:gd name="T6" fmla="*/ 1 w 193"/>
                      <a:gd name="T7" fmla="*/ 4 h 372"/>
                      <a:gd name="T8" fmla="*/ 1 w 193"/>
                      <a:gd name="T9" fmla="*/ 4 h 372"/>
                      <a:gd name="T10" fmla="*/ 2 w 193"/>
                      <a:gd name="T11" fmla="*/ 5 h 372"/>
                      <a:gd name="T12" fmla="*/ 2 w 193"/>
                      <a:gd name="T13" fmla="*/ 6 h 372"/>
                      <a:gd name="T14" fmla="*/ 2 w 193"/>
                      <a:gd name="T15" fmla="*/ 6 h 372"/>
                      <a:gd name="T16" fmla="*/ 2 w 193"/>
                      <a:gd name="T17" fmla="*/ 7 h 372"/>
                      <a:gd name="T18" fmla="*/ 3 w 193"/>
                      <a:gd name="T19" fmla="*/ 7 h 372"/>
                      <a:gd name="T20" fmla="*/ 3 w 193"/>
                      <a:gd name="T21" fmla="*/ 8 h 372"/>
                      <a:gd name="T22" fmla="*/ 3 w 193"/>
                      <a:gd name="T23" fmla="*/ 9 h 372"/>
                      <a:gd name="T24" fmla="*/ 3 w 193"/>
                      <a:gd name="T25" fmla="*/ 9 h 372"/>
                      <a:gd name="T26" fmla="*/ 3 w 193"/>
                      <a:gd name="T27" fmla="*/ 10 h 372"/>
                      <a:gd name="T28" fmla="*/ 3 w 193"/>
                      <a:gd name="T29" fmla="*/ 10 h 372"/>
                      <a:gd name="T30" fmla="*/ 3 w 193"/>
                      <a:gd name="T31" fmla="*/ 11 h 372"/>
                      <a:gd name="T32" fmla="*/ 4 w 193"/>
                      <a:gd name="T33" fmla="*/ 11 h 372"/>
                      <a:gd name="T34" fmla="*/ 4 w 193"/>
                      <a:gd name="T35" fmla="*/ 12 h 372"/>
                      <a:gd name="T36" fmla="*/ 4 w 193"/>
                      <a:gd name="T37" fmla="*/ 12 h 372"/>
                      <a:gd name="T38" fmla="*/ 4 w 193"/>
                      <a:gd name="T39" fmla="*/ 13 h 372"/>
                      <a:gd name="T40" fmla="*/ 4 w 193"/>
                      <a:gd name="T41" fmla="*/ 13 h 372"/>
                      <a:gd name="T42" fmla="*/ 4 w 193"/>
                      <a:gd name="T43" fmla="*/ 14 h 372"/>
                      <a:gd name="T44" fmla="*/ 7 w 193"/>
                      <a:gd name="T45" fmla="*/ 13 h 372"/>
                      <a:gd name="T46" fmla="*/ 7 w 193"/>
                      <a:gd name="T47" fmla="*/ 13 h 372"/>
                      <a:gd name="T48" fmla="*/ 7 w 193"/>
                      <a:gd name="T49" fmla="*/ 12 h 372"/>
                      <a:gd name="T50" fmla="*/ 7 w 193"/>
                      <a:gd name="T51" fmla="*/ 11 h 372"/>
                      <a:gd name="T52" fmla="*/ 7 w 193"/>
                      <a:gd name="T53" fmla="*/ 11 h 372"/>
                      <a:gd name="T54" fmla="*/ 7 w 193"/>
                      <a:gd name="T55" fmla="*/ 10 h 372"/>
                      <a:gd name="T56" fmla="*/ 7 w 193"/>
                      <a:gd name="T57" fmla="*/ 10 h 372"/>
                      <a:gd name="T58" fmla="*/ 6 w 193"/>
                      <a:gd name="T59" fmla="*/ 9 h 372"/>
                      <a:gd name="T60" fmla="*/ 6 w 193"/>
                      <a:gd name="T61" fmla="*/ 8 h 372"/>
                      <a:gd name="T62" fmla="*/ 6 w 193"/>
                      <a:gd name="T63" fmla="*/ 8 h 372"/>
                      <a:gd name="T64" fmla="*/ 6 w 193"/>
                      <a:gd name="T65" fmla="*/ 7 h 372"/>
                      <a:gd name="T66" fmla="*/ 6 w 193"/>
                      <a:gd name="T67" fmla="*/ 6 h 372"/>
                      <a:gd name="T68" fmla="*/ 5 w 193"/>
                      <a:gd name="T69" fmla="*/ 6 h 372"/>
                      <a:gd name="T70" fmla="*/ 5 w 193"/>
                      <a:gd name="T71" fmla="*/ 5 h 372"/>
                      <a:gd name="T72" fmla="*/ 5 w 193"/>
                      <a:gd name="T73" fmla="*/ 4 h 372"/>
                      <a:gd name="T74" fmla="*/ 5 w 193"/>
                      <a:gd name="T75" fmla="*/ 4 h 372"/>
                      <a:gd name="T76" fmla="*/ 4 w 193"/>
                      <a:gd name="T77" fmla="*/ 3 h 372"/>
                      <a:gd name="T78" fmla="*/ 4 w 193"/>
                      <a:gd name="T79" fmla="*/ 3 h 372"/>
                      <a:gd name="T80" fmla="*/ 4 w 193"/>
                      <a:gd name="T81" fmla="*/ 2 h 372"/>
                      <a:gd name="T82" fmla="*/ 3 w 193"/>
                      <a:gd name="T83" fmla="*/ 1 h 372"/>
                      <a:gd name="T84" fmla="*/ 3 w 193"/>
                      <a:gd name="T85" fmla="*/ 0 h 372"/>
                      <a:gd name="T86" fmla="*/ 3 w 193"/>
                      <a:gd name="T87" fmla="*/ 0 h 372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193"/>
                      <a:gd name="T133" fmla="*/ 0 h 372"/>
                      <a:gd name="T134" fmla="*/ 193 w 193"/>
                      <a:gd name="T135" fmla="*/ 372 h 372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193" h="372">
                        <a:moveTo>
                          <a:pt x="74" y="0"/>
                        </a:moveTo>
                        <a:lnTo>
                          <a:pt x="0" y="49"/>
                        </a:lnTo>
                        <a:lnTo>
                          <a:pt x="3" y="54"/>
                        </a:lnTo>
                        <a:lnTo>
                          <a:pt x="5" y="60"/>
                        </a:lnTo>
                        <a:lnTo>
                          <a:pt x="9" y="66"/>
                        </a:lnTo>
                        <a:lnTo>
                          <a:pt x="11" y="72"/>
                        </a:lnTo>
                        <a:lnTo>
                          <a:pt x="15" y="76"/>
                        </a:lnTo>
                        <a:lnTo>
                          <a:pt x="17" y="82"/>
                        </a:lnTo>
                        <a:lnTo>
                          <a:pt x="21" y="88"/>
                        </a:lnTo>
                        <a:lnTo>
                          <a:pt x="23" y="94"/>
                        </a:lnTo>
                        <a:lnTo>
                          <a:pt x="25" y="99"/>
                        </a:lnTo>
                        <a:lnTo>
                          <a:pt x="28" y="104"/>
                        </a:lnTo>
                        <a:lnTo>
                          <a:pt x="30" y="110"/>
                        </a:lnTo>
                        <a:lnTo>
                          <a:pt x="34" y="114"/>
                        </a:lnTo>
                        <a:lnTo>
                          <a:pt x="36" y="120"/>
                        </a:lnTo>
                        <a:lnTo>
                          <a:pt x="38" y="126"/>
                        </a:lnTo>
                        <a:lnTo>
                          <a:pt x="41" y="131"/>
                        </a:lnTo>
                        <a:lnTo>
                          <a:pt x="43" y="137"/>
                        </a:lnTo>
                        <a:lnTo>
                          <a:pt x="45" y="142"/>
                        </a:lnTo>
                        <a:lnTo>
                          <a:pt x="48" y="148"/>
                        </a:lnTo>
                        <a:lnTo>
                          <a:pt x="50" y="152"/>
                        </a:lnTo>
                        <a:lnTo>
                          <a:pt x="53" y="157"/>
                        </a:lnTo>
                        <a:lnTo>
                          <a:pt x="54" y="162"/>
                        </a:lnTo>
                        <a:lnTo>
                          <a:pt x="56" y="168"/>
                        </a:lnTo>
                        <a:lnTo>
                          <a:pt x="59" y="173"/>
                        </a:lnTo>
                        <a:lnTo>
                          <a:pt x="61" y="178"/>
                        </a:lnTo>
                        <a:lnTo>
                          <a:pt x="63" y="183"/>
                        </a:lnTo>
                        <a:lnTo>
                          <a:pt x="64" y="188"/>
                        </a:lnTo>
                        <a:lnTo>
                          <a:pt x="66" y="194"/>
                        </a:lnTo>
                        <a:lnTo>
                          <a:pt x="68" y="199"/>
                        </a:lnTo>
                        <a:lnTo>
                          <a:pt x="70" y="203"/>
                        </a:lnTo>
                        <a:lnTo>
                          <a:pt x="72" y="209"/>
                        </a:lnTo>
                        <a:lnTo>
                          <a:pt x="74" y="214"/>
                        </a:lnTo>
                        <a:lnTo>
                          <a:pt x="76" y="220"/>
                        </a:lnTo>
                        <a:lnTo>
                          <a:pt x="78" y="225"/>
                        </a:lnTo>
                        <a:lnTo>
                          <a:pt x="79" y="230"/>
                        </a:lnTo>
                        <a:lnTo>
                          <a:pt x="80" y="234"/>
                        </a:lnTo>
                        <a:lnTo>
                          <a:pt x="81" y="239"/>
                        </a:lnTo>
                        <a:lnTo>
                          <a:pt x="83" y="244"/>
                        </a:lnTo>
                        <a:lnTo>
                          <a:pt x="85" y="248"/>
                        </a:lnTo>
                        <a:lnTo>
                          <a:pt x="86" y="253"/>
                        </a:lnTo>
                        <a:lnTo>
                          <a:pt x="87" y="259"/>
                        </a:lnTo>
                        <a:lnTo>
                          <a:pt x="89" y="264"/>
                        </a:lnTo>
                        <a:lnTo>
                          <a:pt x="89" y="269"/>
                        </a:lnTo>
                        <a:lnTo>
                          <a:pt x="92" y="273"/>
                        </a:lnTo>
                        <a:lnTo>
                          <a:pt x="92" y="278"/>
                        </a:lnTo>
                        <a:lnTo>
                          <a:pt x="93" y="283"/>
                        </a:lnTo>
                        <a:lnTo>
                          <a:pt x="94" y="288"/>
                        </a:lnTo>
                        <a:lnTo>
                          <a:pt x="95" y="292"/>
                        </a:lnTo>
                        <a:lnTo>
                          <a:pt x="97" y="297"/>
                        </a:lnTo>
                        <a:lnTo>
                          <a:pt x="97" y="302"/>
                        </a:lnTo>
                        <a:lnTo>
                          <a:pt x="98" y="307"/>
                        </a:lnTo>
                        <a:lnTo>
                          <a:pt x="99" y="311"/>
                        </a:lnTo>
                        <a:lnTo>
                          <a:pt x="99" y="316"/>
                        </a:lnTo>
                        <a:lnTo>
                          <a:pt x="100" y="320"/>
                        </a:lnTo>
                        <a:lnTo>
                          <a:pt x="101" y="324"/>
                        </a:lnTo>
                        <a:lnTo>
                          <a:pt x="101" y="329"/>
                        </a:lnTo>
                        <a:lnTo>
                          <a:pt x="102" y="335"/>
                        </a:lnTo>
                        <a:lnTo>
                          <a:pt x="102" y="339"/>
                        </a:lnTo>
                        <a:lnTo>
                          <a:pt x="104" y="343"/>
                        </a:lnTo>
                        <a:lnTo>
                          <a:pt x="104" y="348"/>
                        </a:lnTo>
                        <a:lnTo>
                          <a:pt x="104" y="353"/>
                        </a:lnTo>
                        <a:lnTo>
                          <a:pt x="105" y="358"/>
                        </a:lnTo>
                        <a:lnTo>
                          <a:pt x="105" y="362"/>
                        </a:lnTo>
                        <a:lnTo>
                          <a:pt x="106" y="367"/>
                        </a:lnTo>
                        <a:lnTo>
                          <a:pt x="106" y="372"/>
                        </a:lnTo>
                        <a:lnTo>
                          <a:pt x="193" y="366"/>
                        </a:lnTo>
                        <a:lnTo>
                          <a:pt x="191" y="360"/>
                        </a:lnTo>
                        <a:lnTo>
                          <a:pt x="191" y="355"/>
                        </a:lnTo>
                        <a:lnTo>
                          <a:pt x="190" y="349"/>
                        </a:lnTo>
                        <a:lnTo>
                          <a:pt x="190" y="345"/>
                        </a:lnTo>
                        <a:lnTo>
                          <a:pt x="190" y="340"/>
                        </a:lnTo>
                        <a:lnTo>
                          <a:pt x="189" y="334"/>
                        </a:lnTo>
                        <a:lnTo>
                          <a:pt x="188" y="329"/>
                        </a:lnTo>
                        <a:lnTo>
                          <a:pt x="188" y="323"/>
                        </a:lnTo>
                        <a:lnTo>
                          <a:pt x="188" y="317"/>
                        </a:lnTo>
                        <a:lnTo>
                          <a:pt x="186" y="313"/>
                        </a:lnTo>
                        <a:lnTo>
                          <a:pt x="186" y="307"/>
                        </a:lnTo>
                        <a:lnTo>
                          <a:pt x="186" y="302"/>
                        </a:lnTo>
                        <a:lnTo>
                          <a:pt x="183" y="297"/>
                        </a:lnTo>
                        <a:lnTo>
                          <a:pt x="182" y="291"/>
                        </a:lnTo>
                        <a:lnTo>
                          <a:pt x="182" y="286"/>
                        </a:lnTo>
                        <a:lnTo>
                          <a:pt x="182" y="282"/>
                        </a:lnTo>
                        <a:lnTo>
                          <a:pt x="180" y="276"/>
                        </a:lnTo>
                        <a:lnTo>
                          <a:pt x="180" y="269"/>
                        </a:lnTo>
                        <a:lnTo>
                          <a:pt x="177" y="264"/>
                        </a:lnTo>
                        <a:lnTo>
                          <a:pt x="177" y="259"/>
                        </a:lnTo>
                        <a:lnTo>
                          <a:pt x="175" y="253"/>
                        </a:lnTo>
                        <a:lnTo>
                          <a:pt x="174" y="247"/>
                        </a:lnTo>
                        <a:lnTo>
                          <a:pt x="172" y="241"/>
                        </a:lnTo>
                        <a:lnTo>
                          <a:pt x="171" y="235"/>
                        </a:lnTo>
                        <a:lnTo>
                          <a:pt x="170" y="231"/>
                        </a:lnTo>
                        <a:lnTo>
                          <a:pt x="168" y="225"/>
                        </a:lnTo>
                        <a:lnTo>
                          <a:pt x="167" y="219"/>
                        </a:lnTo>
                        <a:lnTo>
                          <a:pt x="165" y="214"/>
                        </a:lnTo>
                        <a:lnTo>
                          <a:pt x="163" y="208"/>
                        </a:lnTo>
                        <a:lnTo>
                          <a:pt x="162" y="203"/>
                        </a:lnTo>
                        <a:lnTo>
                          <a:pt x="159" y="197"/>
                        </a:lnTo>
                        <a:lnTo>
                          <a:pt x="158" y="192"/>
                        </a:lnTo>
                        <a:lnTo>
                          <a:pt x="156" y="186"/>
                        </a:lnTo>
                        <a:lnTo>
                          <a:pt x="155" y="180"/>
                        </a:lnTo>
                        <a:lnTo>
                          <a:pt x="152" y="175"/>
                        </a:lnTo>
                        <a:lnTo>
                          <a:pt x="150" y="169"/>
                        </a:lnTo>
                        <a:lnTo>
                          <a:pt x="148" y="163"/>
                        </a:lnTo>
                        <a:lnTo>
                          <a:pt x="146" y="157"/>
                        </a:lnTo>
                        <a:lnTo>
                          <a:pt x="144" y="152"/>
                        </a:lnTo>
                        <a:lnTo>
                          <a:pt x="142" y="145"/>
                        </a:lnTo>
                        <a:lnTo>
                          <a:pt x="139" y="139"/>
                        </a:lnTo>
                        <a:lnTo>
                          <a:pt x="137" y="135"/>
                        </a:lnTo>
                        <a:lnTo>
                          <a:pt x="134" y="127"/>
                        </a:lnTo>
                        <a:lnTo>
                          <a:pt x="132" y="121"/>
                        </a:lnTo>
                        <a:lnTo>
                          <a:pt x="130" y="116"/>
                        </a:lnTo>
                        <a:lnTo>
                          <a:pt x="127" y="110"/>
                        </a:lnTo>
                        <a:lnTo>
                          <a:pt x="125" y="104"/>
                        </a:lnTo>
                        <a:lnTo>
                          <a:pt x="123" y="99"/>
                        </a:lnTo>
                        <a:lnTo>
                          <a:pt x="119" y="92"/>
                        </a:lnTo>
                        <a:lnTo>
                          <a:pt x="117" y="86"/>
                        </a:lnTo>
                        <a:lnTo>
                          <a:pt x="114" y="80"/>
                        </a:lnTo>
                        <a:lnTo>
                          <a:pt x="111" y="74"/>
                        </a:lnTo>
                        <a:lnTo>
                          <a:pt x="108" y="68"/>
                        </a:lnTo>
                        <a:lnTo>
                          <a:pt x="105" y="62"/>
                        </a:lnTo>
                        <a:lnTo>
                          <a:pt x="102" y="56"/>
                        </a:lnTo>
                        <a:lnTo>
                          <a:pt x="99" y="50"/>
                        </a:lnTo>
                        <a:lnTo>
                          <a:pt x="97" y="43"/>
                        </a:lnTo>
                        <a:lnTo>
                          <a:pt x="93" y="37"/>
                        </a:lnTo>
                        <a:lnTo>
                          <a:pt x="89" y="31"/>
                        </a:lnTo>
                        <a:lnTo>
                          <a:pt x="86" y="25"/>
                        </a:lnTo>
                        <a:lnTo>
                          <a:pt x="83" y="18"/>
                        </a:lnTo>
                        <a:lnTo>
                          <a:pt x="80" y="12"/>
                        </a:lnTo>
                        <a:lnTo>
                          <a:pt x="76" y="5"/>
                        </a:lnTo>
                        <a:lnTo>
                          <a:pt x="74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95" name="Freeform 124"/>
                  <p:cNvSpPr>
                    <a:spLocks/>
                  </p:cNvSpPr>
                  <p:nvPr/>
                </p:nvSpPr>
                <p:spPr bwMode="auto">
                  <a:xfrm>
                    <a:off x="5361" y="1875"/>
                    <a:ext cx="25" cy="26"/>
                  </a:xfrm>
                  <a:custGeom>
                    <a:avLst/>
                    <a:gdLst>
                      <a:gd name="T0" fmla="*/ 1 w 77"/>
                      <a:gd name="T1" fmla="*/ 3 h 79"/>
                      <a:gd name="T2" fmla="*/ 2 w 77"/>
                      <a:gd name="T3" fmla="*/ 3 h 79"/>
                      <a:gd name="T4" fmla="*/ 2 w 77"/>
                      <a:gd name="T5" fmla="*/ 3 h 79"/>
                      <a:gd name="T6" fmla="*/ 2 w 77"/>
                      <a:gd name="T7" fmla="*/ 3 h 79"/>
                      <a:gd name="T8" fmla="*/ 2 w 77"/>
                      <a:gd name="T9" fmla="*/ 2 h 79"/>
                      <a:gd name="T10" fmla="*/ 2 w 77"/>
                      <a:gd name="T11" fmla="*/ 2 h 79"/>
                      <a:gd name="T12" fmla="*/ 3 w 77"/>
                      <a:gd name="T13" fmla="*/ 2 h 79"/>
                      <a:gd name="T14" fmla="*/ 3 w 77"/>
                      <a:gd name="T15" fmla="*/ 2 h 79"/>
                      <a:gd name="T16" fmla="*/ 3 w 77"/>
                      <a:gd name="T17" fmla="*/ 1 h 79"/>
                      <a:gd name="T18" fmla="*/ 3 w 77"/>
                      <a:gd name="T19" fmla="*/ 1 h 79"/>
                      <a:gd name="T20" fmla="*/ 2 w 77"/>
                      <a:gd name="T21" fmla="*/ 1 h 79"/>
                      <a:gd name="T22" fmla="*/ 2 w 77"/>
                      <a:gd name="T23" fmla="*/ 1 h 79"/>
                      <a:gd name="T24" fmla="*/ 2 w 77"/>
                      <a:gd name="T25" fmla="*/ 0 h 79"/>
                      <a:gd name="T26" fmla="*/ 2 w 77"/>
                      <a:gd name="T27" fmla="*/ 0 h 79"/>
                      <a:gd name="T28" fmla="*/ 2 w 77"/>
                      <a:gd name="T29" fmla="*/ 0 h 79"/>
                      <a:gd name="T30" fmla="*/ 1 w 77"/>
                      <a:gd name="T31" fmla="*/ 0 h 79"/>
                      <a:gd name="T32" fmla="*/ 1 w 77"/>
                      <a:gd name="T33" fmla="*/ 0 h 79"/>
                      <a:gd name="T34" fmla="*/ 1 w 77"/>
                      <a:gd name="T35" fmla="*/ 0 h 79"/>
                      <a:gd name="T36" fmla="*/ 1 w 77"/>
                      <a:gd name="T37" fmla="*/ 0 h 79"/>
                      <a:gd name="T38" fmla="*/ 1 w 77"/>
                      <a:gd name="T39" fmla="*/ 0 h 79"/>
                      <a:gd name="T40" fmla="*/ 0 w 77"/>
                      <a:gd name="T41" fmla="*/ 1 h 79"/>
                      <a:gd name="T42" fmla="*/ 0 w 77"/>
                      <a:gd name="T43" fmla="*/ 1 h 79"/>
                      <a:gd name="T44" fmla="*/ 0 w 77"/>
                      <a:gd name="T45" fmla="*/ 1 h 79"/>
                      <a:gd name="T46" fmla="*/ 0 w 77"/>
                      <a:gd name="T47" fmla="*/ 1 h 79"/>
                      <a:gd name="T48" fmla="*/ 0 w 77"/>
                      <a:gd name="T49" fmla="*/ 2 h 79"/>
                      <a:gd name="T50" fmla="*/ 0 w 77"/>
                      <a:gd name="T51" fmla="*/ 2 h 79"/>
                      <a:gd name="T52" fmla="*/ 0 w 77"/>
                      <a:gd name="T53" fmla="*/ 2 h 79"/>
                      <a:gd name="T54" fmla="*/ 0 w 77"/>
                      <a:gd name="T55" fmla="*/ 2 h 79"/>
                      <a:gd name="T56" fmla="*/ 1 w 77"/>
                      <a:gd name="T57" fmla="*/ 3 h 79"/>
                      <a:gd name="T58" fmla="*/ 1 w 77"/>
                      <a:gd name="T59" fmla="*/ 3 h 79"/>
                      <a:gd name="T60" fmla="*/ 1 w 77"/>
                      <a:gd name="T61" fmla="*/ 3 h 79"/>
                      <a:gd name="T62" fmla="*/ 1 w 77"/>
                      <a:gd name="T63" fmla="*/ 3 h 79"/>
                      <a:gd name="T64" fmla="*/ 1 w 77"/>
                      <a:gd name="T65" fmla="*/ 3 h 79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7"/>
                      <a:gd name="T100" fmla="*/ 0 h 79"/>
                      <a:gd name="T101" fmla="*/ 77 w 77"/>
                      <a:gd name="T102" fmla="*/ 79 h 79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7" h="79">
                        <a:moveTo>
                          <a:pt x="38" y="79"/>
                        </a:moveTo>
                        <a:lnTo>
                          <a:pt x="41" y="78"/>
                        </a:lnTo>
                        <a:lnTo>
                          <a:pt x="45" y="78"/>
                        </a:lnTo>
                        <a:lnTo>
                          <a:pt x="49" y="76"/>
                        </a:lnTo>
                        <a:lnTo>
                          <a:pt x="53" y="75"/>
                        </a:lnTo>
                        <a:lnTo>
                          <a:pt x="57" y="73"/>
                        </a:lnTo>
                        <a:lnTo>
                          <a:pt x="59" y="72"/>
                        </a:lnTo>
                        <a:lnTo>
                          <a:pt x="63" y="69"/>
                        </a:lnTo>
                        <a:lnTo>
                          <a:pt x="65" y="67"/>
                        </a:lnTo>
                        <a:lnTo>
                          <a:pt x="67" y="63"/>
                        </a:lnTo>
                        <a:lnTo>
                          <a:pt x="70" y="61"/>
                        </a:lnTo>
                        <a:lnTo>
                          <a:pt x="72" y="57"/>
                        </a:lnTo>
                        <a:lnTo>
                          <a:pt x="74" y="55"/>
                        </a:lnTo>
                        <a:lnTo>
                          <a:pt x="74" y="51"/>
                        </a:lnTo>
                        <a:lnTo>
                          <a:pt x="77" y="47"/>
                        </a:lnTo>
                        <a:lnTo>
                          <a:pt x="77" y="43"/>
                        </a:lnTo>
                        <a:lnTo>
                          <a:pt x="77" y="40"/>
                        </a:lnTo>
                        <a:lnTo>
                          <a:pt x="77" y="36"/>
                        </a:lnTo>
                        <a:lnTo>
                          <a:pt x="77" y="31"/>
                        </a:lnTo>
                        <a:lnTo>
                          <a:pt x="74" y="28"/>
                        </a:lnTo>
                        <a:lnTo>
                          <a:pt x="74" y="24"/>
                        </a:lnTo>
                        <a:lnTo>
                          <a:pt x="72" y="21"/>
                        </a:lnTo>
                        <a:lnTo>
                          <a:pt x="70" y="18"/>
                        </a:lnTo>
                        <a:lnTo>
                          <a:pt x="67" y="15"/>
                        </a:lnTo>
                        <a:lnTo>
                          <a:pt x="65" y="12"/>
                        </a:lnTo>
                        <a:lnTo>
                          <a:pt x="63" y="10"/>
                        </a:lnTo>
                        <a:lnTo>
                          <a:pt x="59" y="7"/>
                        </a:lnTo>
                        <a:lnTo>
                          <a:pt x="57" y="5"/>
                        </a:lnTo>
                        <a:lnTo>
                          <a:pt x="53" y="3"/>
                        </a:lnTo>
                        <a:lnTo>
                          <a:pt x="49" y="3"/>
                        </a:lnTo>
                        <a:lnTo>
                          <a:pt x="45" y="0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4" y="0"/>
                        </a:lnTo>
                        <a:lnTo>
                          <a:pt x="29" y="0"/>
                        </a:lnTo>
                        <a:lnTo>
                          <a:pt x="26" y="3"/>
                        </a:lnTo>
                        <a:lnTo>
                          <a:pt x="22" y="3"/>
                        </a:lnTo>
                        <a:lnTo>
                          <a:pt x="19" y="5"/>
                        </a:lnTo>
                        <a:lnTo>
                          <a:pt x="16" y="7"/>
                        </a:lnTo>
                        <a:lnTo>
                          <a:pt x="14" y="10"/>
                        </a:lnTo>
                        <a:lnTo>
                          <a:pt x="11" y="12"/>
                        </a:lnTo>
                        <a:lnTo>
                          <a:pt x="8" y="15"/>
                        </a:lnTo>
                        <a:lnTo>
                          <a:pt x="6" y="18"/>
                        </a:lnTo>
                        <a:lnTo>
                          <a:pt x="3" y="21"/>
                        </a:lnTo>
                        <a:lnTo>
                          <a:pt x="3" y="24"/>
                        </a:lnTo>
                        <a:lnTo>
                          <a:pt x="1" y="28"/>
                        </a:lnTo>
                        <a:lnTo>
                          <a:pt x="1" y="31"/>
                        </a:lnTo>
                        <a:lnTo>
                          <a:pt x="0" y="36"/>
                        </a:lnTo>
                        <a:lnTo>
                          <a:pt x="0" y="40"/>
                        </a:lnTo>
                        <a:lnTo>
                          <a:pt x="0" y="43"/>
                        </a:lnTo>
                        <a:lnTo>
                          <a:pt x="1" y="47"/>
                        </a:lnTo>
                        <a:lnTo>
                          <a:pt x="1" y="51"/>
                        </a:lnTo>
                        <a:lnTo>
                          <a:pt x="3" y="55"/>
                        </a:lnTo>
                        <a:lnTo>
                          <a:pt x="3" y="57"/>
                        </a:lnTo>
                        <a:lnTo>
                          <a:pt x="6" y="61"/>
                        </a:lnTo>
                        <a:lnTo>
                          <a:pt x="8" y="63"/>
                        </a:lnTo>
                        <a:lnTo>
                          <a:pt x="11" y="67"/>
                        </a:lnTo>
                        <a:lnTo>
                          <a:pt x="14" y="69"/>
                        </a:lnTo>
                        <a:lnTo>
                          <a:pt x="16" y="72"/>
                        </a:lnTo>
                        <a:lnTo>
                          <a:pt x="19" y="73"/>
                        </a:lnTo>
                        <a:lnTo>
                          <a:pt x="22" y="75"/>
                        </a:lnTo>
                        <a:lnTo>
                          <a:pt x="26" y="76"/>
                        </a:lnTo>
                        <a:lnTo>
                          <a:pt x="29" y="78"/>
                        </a:lnTo>
                        <a:lnTo>
                          <a:pt x="34" y="78"/>
                        </a:lnTo>
                        <a:lnTo>
                          <a:pt x="38" y="79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96" name="Freeform 125"/>
                  <p:cNvSpPr>
                    <a:spLocks/>
                  </p:cNvSpPr>
                  <p:nvPr/>
                </p:nvSpPr>
                <p:spPr bwMode="auto">
                  <a:xfrm>
                    <a:off x="5412" y="1877"/>
                    <a:ext cx="26" cy="25"/>
                  </a:xfrm>
                  <a:custGeom>
                    <a:avLst/>
                    <a:gdLst>
                      <a:gd name="T0" fmla="*/ 2 w 77"/>
                      <a:gd name="T1" fmla="*/ 3 h 77"/>
                      <a:gd name="T2" fmla="*/ 2 w 77"/>
                      <a:gd name="T3" fmla="*/ 3 h 77"/>
                      <a:gd name="T4" fmla="*/ 2 w 77"/>
                      <a:gd name="T5" fmla="*/ 2 h 77"/>
                      <a:gd name="T6" fmla="*/ 2 w 77"/>
                      <a:gd name="T7" fmla="*/ 2 h 77"/>
                      <a:gd name="T8" fmla="*/ 3 w 77"/>
                      <a:gd name="T9" fmla="*/ 2 h 77"/>
                      <a:gd name="T10" fmla="*/ 3 w 77"/>
                      <a:gd name="T11" fmla="*/ 2 h 77"/>
                      <a:gd name="T12" fmla="*/ 3 w 77"/>
                      <a:gd name="T13" fmla="*/ 2 h 77"/>
                      <a:gd name="T14" fmla="*/ 3 w 77"/>
                      <a:gd name="T15" fmla="*/ 2 h 77"/>
                      <a:gd name="T16" fmla="*/ 3 w 77"/>
                      <a:gd name="T17" fmla="*/ 1 h 77"/>
                      <a:gd name="T18" fmla="*/ 3 w 77"/>
                      <a:gd name="T19" fmla="*/ 1 h 77"/>
                      <a:gd name="T20" fmla="*/ 3 w 77"/>
                      <a:gd name="T21" fmla="*/ 1 h 77"/>
                      <a:gd name="T22" fmla="*/ 3 w 77"/>
                      <a:gd name="T23" fmla="*/ 0 h 77"/>
                      <a:gd name="T24" fmla="*/ 2 w 77"/>
                      <a:gd name="T25" fmla="*/ 0 h 77"/>
                      <a:gd name="T26" fmla="*/ 2 w 77"/>
                      <a:gd name="T27" fmla="*/ 0 h 77"/>
                      <a:gd name="T28" fmla="*/ 2 w 77"/>
                      <a:gd name="T29" fmla="*/ 0 h 77"/>
                      <a:gd name="T30" fmla="*/ 2 w 77"/>
                      <a:gd name="T31" fmla="*/ 0 h 77"/>
                      <a:gd name="T32" fmla="*/ 1 w 77"/>
                      <a:gd name="T33" fmla="*/ 0 h 77"/>
                      <a:gd name="T34" fmla="*/ 1 w 77"/>
                      <a:gd name="T35" fmla="*/ 0 h 77"/>
                      <a:gd name="T36" fmla="*/ 1 w 77"/>
                      <a:gd name="T37" fmla="*/ 0 h 77"/>
                      <a:gd name="T38" fmla="*/ 0 w 77"/>
                      <a:gd name="T39" fmla="*/ 0 h 77"/>
                      <a:gd name="T40" fmla="*/ 0 w 77"/>
                      <a:gd name="T41" fmla="*/ 0 h 77"/>
                      <a:gd name="T42" fmla="*/ 0 w 77"/>
                      <a:gd name="T43" fmla="*/ 1 h 77"/>
                      <a:gd name="T44" fmla="*/ 0 w 77"/>
                      <a:gd name="T45" fmla="*/ 1 h 77"/>
                      <a:gd name="T46" fmla="*/ 0 w 77"/>
                      <a:gd name="T47" fmla="*/ 1 h 77"/>
                      <a:gd name="T48" fmla="*/ 0 w 77"/>
                      <a:gd name="T49" fmla="*/ 2 h 77"/>
                      <a:gd name="T50" fmla="*/ 0 w 77"/>
                      <a:gd name="T51" fmla="*/ 2 h 77"/>
                      <a:gd name="T52" fmla="*/ 0 w 77"/>
                      <a:gd name="T53" fmla="*/ 2 h 77"/>
                      <a:gd name="T54" fmla="*/ 0 w 77"/>
                      <a:gd name="T55" fmla="*/ 2 h 77"/>
                      <a:gd name="T56" fmla="*/ 0 w 77"/>
                      <a:gd name="T57" fmla="*/ 2 h 77"/>
                      <a:gd name="T58" fmla="*/ 1 w 77"/>
                      <a:gd name="T59" fmla="*/ 2 h 77"/>
                      <a:gd name="T60" fmla="*/ 1 w 77"/>
                      <a:gd name="T61" fmla="*/ 3 h 77"/>
                      <a:gd name="T62" fmla="*/ 1 w 77"/>
                      <a:gd name="T63" fmla="*/ 3 h 77"/>
                      <a:gd name="T64" fmla="*/ 1 w 77"/>
                      <a:gd name="T65" fmla="*/ 3 h 77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7"/>
                      <a:gd name="T100" fmla="*/ 0 h 77"/>
                      <a:gd name="T101" fmla="*/ 77 w 77"/>
                      <a:gd name="T102" fmla="*/ 77 h 77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7" h="77">
                        <a:moveTo>
                          <a:pt x="38" y="77"/>
                        </a:moveTo>
                        <a:lnTo>
                          <a:pt x="43" y="76"/>
                        </a:lnTo>
                        <a:lnTo>
                          <a:pt x="46" y="76"/>
                        </a:lnTo>
                        <a:lnTo>
                          <a:pt x="50" y="75"/>
                        </a:lnTo>
                        <a:lnTo>
                          <a:pt x="53" y="74"/>
                        </a:lnTo>
                        <a:lnTo>
                          <a:pt x="56" y="71"/>
                        </a:lnTo>
                        <a:lnTo>
                          <a:pt x="59" y="70"/>
                        </a:lnTo>
                        <a:lnTo>
                          <a:pt x="63" y="68"/>
                        </a:lnTo>
                        <a:lnTo>
                          <a:pt x="67" y="65"/>
                        </a:lnTo>
                        <a:lnTo>
                          <a:pt x="69" y="62"/>
                        </a:lnTo>
                        <a:lnTo>
                          <a:pt x="71" y="59"/>
                        </a:lnTo>
                        <a:lnTo>
                          <a:pt x="72" y="56"/>
                        </a:lnTo>
                        <a:lnTo>
                          <a:pt x="74" y="54"/>
                        </a:lnTo>
                        <a:lnTo>
                          <a:pt x="75" y="49"/>
                        </a:lnTo>
                        <a:lnTo>
                          <a:pt x="76" y="46"/>
                        </a:lnTo>
                        <a:lnTo>
                          <a:pt x="77" y="42"/>
                        </a:lnTo>
                        <a:lnTo>
                          <a:pt x="77" y="38"/>
                        </a:lnTo>
                        <a:lnTo>
                          <a:pt x="77" y="33"/>
                        </a:lnTo>
                        <a:lnTo>
                          <a:pt x="76" y="31"/>
                        </a:lnTo>
                        <a:lnTo>
                          <a:pt x="75" y="26"/>
                        </a:lnTo>
                        <a:lnTo>
                          <a:pt x="74" y="23"/>
                        </a:lnTo>
                        <a:lnTo>
                          <a:pt x="72" y="19"/>
                        </a:lnTo>
                        <a:lnTo>
                          <a:pt x="71" y="16"/>
                        </a:lnTo>
                        <a:lnTo>
                          <a:pt x="69" y="13"/>
                        </a:lnTo>
                        <a:lnTo>
                          <a:pt x="67" y="11"/>
                        </a:lnTo>
                        <a:lnTo>
                          <a:pt x="63" y="8"/>
                        </a:lnTo>
                        <a:lnTo>
                          <a:pt x="59" y="6"/>
                        </a:lnTo>
                        <a:lnTo>
                          <a:pt x="56" y="5"/>
                        </a:lnTo>
                        <a:lnTo>
                          <a:pt x="53" y="2"/>
                        </a:lnTo>
                        <a:lnTo>
                          <a:pt x="50" y="1"/>
                        </a:lnTo>
                        <a:lnTo>
                          <a:pt x="46" y="0"/>
                        </a:lnTo>
                        <a:lnTo>
                          <a:pt x="43" y="0"/>
                        </a:lnTo>
                        <a:lnTo>
                          <a:pt x="38" y="0"/>
                        </a:lnTo>
                        <a:lnTo>
                          <a:pt x="34" y="0"/>
                        </a:lnTo>
                        <a:lnTo>
                          <a:pt x="31" y="0"/>
                        </a:lnTo>
                        <a:lnTo>
                          <a:pt x="26" y="1"/>
                        </a:lnTo>
                        <a:lnTo>
                          <a:pt x="23" y="2"/>
                        </a:lnTo>
                        <a:lnTo>
                          <a:pt x="20" y="5"/>
                        </a:lnTo>
                        <a:lnTo>
                          <a:pt x="17" y="6"/>
                        </a:lnTo>
                        <a:lnTo>
                          <a:pt x="13" y="8"/>
                        </a:lnTo>
                        <a:lnTo>
                          <a:pt x="11" y="11"/>
                        </a:lnTo>
                        <a:lnTo>
                          <a:pt x="8" y="13"/>
                        </a:lnTo>
                        <a:lnTo>
                          <a:pt x="6" y="16"/>
                        </a:lnTo>
                        <a:lnTo>
                          <a:pt x="5" y="19"/>
                        </a:lnTo>
                        <a:lnTo>
                          <a:pt x="2" y="23"/>
                        </a:lnTo>
                        <a:lnTo>
                          <a:pt x="1" y="26"/>
                        </a:lnTo>
                        <a:lnTo>
                          <a:pt x="0" y="31"/>
                        </a:lnTo>
                        <a:lnTo>
                          <a:pt x="0" y="33"/>
                        </a:lnTo>
                        <a:lnTo>
                          <a:pt x="0" y="38"/>
                        </a:lnTo>
                        <a:lnTo>
                          <a:pt x="0" y="42"/>
                        </a:lnTo>
                        <a:lnTo>
                          <a:pt x="0" y="46"/>
                        </a:lnTo>
                        <a:lnTo>
                          <a:pt x="1" y="49"/>
                        </a:lnTo>
                        <a:lnTo>
                          <a:pt x="2" y="54"/>
                        </a:lnTo>
                        <a:lnTo>
                          <a:pt x="5" y="56"/>
                        </a:lnTo>
                        <a:lnTo>
                          <a:pt x="6" y="59"/>
                        </a:lnTo>
                        <a:lnTo>
                          <a:pt x="8" y="62"/>
                        </a:lnTo>
                        <a:lnTo>
                          <a:pt x="11" y="65"/>
                        </a:lnTo>
                        <a:lnTo>
                          <a:pt x="13" y="68"/>
                        </a:lnTo>
                        <a:lnTo>
                          <a:pt x="17" y="70"/>
                        </a:lnTo>
                        <a:lnTo>
                          <a:pt x="20" y="71"/>
                        </a:lnTo>
                        <a:lnTo>
                          <a:pt x="23" y="74"/>
                        </a:lnTo>
                        <a:lnTo>
                          <a:pt x="26" y="75"/>
                        </a:lnTo>
                        <a:lnTo>
                          <a:pt x="31" y="76"/>
                        </a:lnTo>
                        <a:lnTo>
                          <a:pt x="34" y="76"/>
                        </a:lnTo>
                        <a:lnTo>
                          <a:pt x="38" y="7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97" name="Freeform 126"/>
                  <p:cNvSpPr>
                    <a:spLocks/>
                  </p:cNvSpPr>
                  <p:nvPr/>
                </p:nvSpPr>
                <p:spPr bwMode="auto">
                  <a:xfrm>
                    <a:off x="5461" y="1876"/>
                    <a:ext cx="26" cy="26"/>
                  </a:xfrm>
                  <a:custGeom>
                    <a:avLst/>
                    <a:gdLst>
                      <a:gd name="T0" fmla="*/ 2 w 78"/>
                      <a:gd name="T1" fmla="*/ 3 h 77"/>
                      <a:gd name="T2" fmla="*/ 2 w 78"/>
                      <a:gd name="T3" fmla="*/ 3 h 77"/>
                      <a:gd name="T4" fmla="*/ 2 w 78"/>
                      <a:gd name="T5" fmla="*/ 3 h 77"/>
                      <a:gd name="T6" fmla="*/ 2 w 78"/>
                      <a:gd name="T7" fmla="*/ 3 h 77"/>
                      <a:gd name="T8" fmla="*/ 3 w 78"/>
                      <a:gd name="T9" fmla="*/ 2 h 77"/>
                      <a:gd name="T10" fmla="*/ 3 w 78"/>
                      <a:gd name="T11" fmla="*/ 2 h 77"/>
                      <a:gd name="T12" fmla="*/ 3 w 78"/>
                      <a:gd name="T13" fmla="*/ 2 h 77"/>
                      <a:gd name="T14" fmla="*/ 3 w 78"/>
                      <a:gd name="T15" fmla="*/ 2 h 77"/>
                      <a:gd name="T16" fmla="*/ 3 w 78"/>
                      <a:gd name="T17" fmla="*/ 1 h 77"/>
                      <a:gd name="T18" fmla="*/ 3 w 78"/>
                      <a:gd name="T19" fmla="*/ 1 h 77"/>
                      <a:gd name="T20" fmla="*/ 3 w 78"/>
                      <a:gd name="T21" fmla="*/ 1 h 77"/>
                      <a:gd name="T22" fmla="*/ 3 w 78"/>
                      <a:gd name="T23" fmla="*/ 0 h 77"/>
                      <a:gd name="T24" fmla="*/ 2 w 78"/>
                      <a:gd name="T25" fmla="*/ 0 h 77"/>
                      <a:gd name="T26" fmla="*/ 2 w 78"/>
                      <a:gd name="T27" fmla="*/ 0 h 77"/>
                      <a:gd name="T28" fmla="*/ 2 w 78"/>
                      <a:gd name="T29" fmla="*/ 0 h 77"/>
                      <a:gd name="T30" fmla="*/ 2 w 78"/>
                      <a:gd name="T31" fmla="*/ 0 h 77"/>
                      <a:gd name="T32" fmla="*/ 1 w 78"/>
                      <a:gd name="T33" fmla="*/ 0 h 77"/>
                      <a:gd name="T34" fmla="*/ 1 w 78"/>
                      <a:gd name="T35" fmla="*/ 0 h 77"/>
                      <a:gd name="T36" fmla="*/ 1 w 78"/>
                      <a:gd name="T37" fmla="*/ 0 h 77"/>
                      <a:gd name="T38" fmla="*/ 1 w 78"/>
                      <a:gd name="T39" fmla="*/ 0 h 77"/>
                      <a:gd name="T40" fmla="*/ 0 w 78"/>
                      <a:gd name="T41" fmla="*/ 0 h 77"/>
                      <a:gd name="T42" fmla="*/ 0 w 78"/>
                      <a:gd name="T43" fmla="*/ 1 h 77"/>
                      <a:gd name="T44" fmla="*/ 0 w 78"/>
                      <a:gd name="T45" fmla="*/ 1 h 77"/>
                      <a:gd name="T46" fmla="*/ 0 w 78"/>
                      <a:gd name="T47" fmla="*/ 1 h 77"/>
                      <a:gd name="T48" fmla="*/ 0 w 78"/>
                      <a:gd name="T49" fmla="*/ 2 h 77"/>
                      <a:gd name="T50" fmla="*/ 0 w 78"/>
                      <a:gd name="T51" fmla="*/ 2 h 77"/>
                      <a:gd name="T52" fmla="*/ 0 w 78"/>
                      <a:gd name="T53" fmla="*/ 2 h 77"/>
                      <a:gd name="T54" fmla="*/ 0 w 78"/>
                      <a:gd name="T55" fmla="*/ 2 h 77"/>
                      <a:gd name="T56" fmla="*/ 1 w 78"/>
                      <a:gd name="T57" fmla="*/ 3 h 77"/>
                      <a:gd name="T58" fmla="*/ 1 w 78"/>
                      <a:gd name="T59" fmla="*/ 3 h 77"/>
                      <a:gd name="T60" fmla="*/ 1 w 78"/>
                      <a:gd name="T61" fmla="*/ 3 h 77"/>
                      <a:gd name="T62" fmla="*/ 1 w 78"/>
                      <a:gd name="T63" fmla="*/ 3 h 77"/>
                      <a:gd name="T64" fmla="*/ 2 w 78"/>
                      <a:gd name="T65" fmla="*/ 3 h 77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8"/>
                      <a:gd name="T100" fmla="*/ 0 h 77"/>
                      <a:gd name="T101" fmla="*/ 78 w 78"/>
                      <a:gd name="T102" fmla="*/ 77 h 77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8" h="77">
                        <a:moveTo>
                          <a:pt x="41" y="77"/>
                        </a:moveTo>
                        <a:lnTo>
                          <a:pt x="43" y="76"/>
                        </a:lnTo>
                        <a:lnTo>
                          <a:pt x="48" y="76"/>
                        </a:lnTo>
                        <a:lnTo>
                          <a:pt x="51" y="75"/>
                        </a:lnTo>
                        <a:lnTo>
                          <a:pt x="55" y="73"/>
                        </a:lnTo>
                        <a:lnTo>
                          <a:pt x="57" y="71"/>
                        </a:lnTo>
                        <a:lnTo>
                          <a:pt x="61" y="70"/>
                        </a:lnTo>
                        <a:lnTo>
                          <a:pt x="63" y="67"/>
                        </a:lnTo>
                        <a:lnTo>
                          <a:pt x="67" y="65"/>
                        </a:lnTo>
                        <a:lnTo>
                          <a:pt x="69" y="61"/>
                        </a:lnTo>
                        <a:lnTo>
                          <a:pt x="71" y="59"/>
                        </a:lnTo>
                        <a:lnTo>
                          <a:pt x="74" y="56"/>
                        </a:lnTo>
                        <a:lnTo>
                          <a:pt x="75" y="53"/>
                        </a:lnTo>
                        <a:lnTo>
                          <a:pt x="76" y="48"/>
                        </a:lnTo>
                        <a:lnTo>
                          <a:pt x="77" y="45"/>
                        </a:lnTo>
                        <a:lnTo>
                          <a:pt x="78" y="41"/>
                        </a:lnTo>
                        <a:lnTo>
                          <a:pt x="78" y="38"/>
                        </a:lnTo>
                        <a:lnTo>
                          <a:pt x="78" y="34"/>
                        </a:lnTo>
                        <a:lnTo>
                          <a:pt x="77" y="31"/>
                        </a:lnTo>
                        <a:lnTo>
                          <a:pt x="76" y="26"/>
                        </a:lnTo>
                        <a:lnTo>
                          <a:pt x="75" y="22"/>
                        </a:lnTo>
                        <a:lnTo>
                          <a:pt x="74" y="19"/>
                        </a:lnTo>
                        <a:lnTo>
                          <a:pt x="71" y="15"/>
                        </a:lnTo>
                        <a:lnTo>
                          <a:pt x="69" y="13"/>
                        </a:lnTo>
                        <a:lnTo>
                          <a:pt x="67" y="10"/>
                        </a:lnTo>
                        <a:lnTo>
                          <a:pt x="63" y="7"/>
                        </a:lnTo>
                        <a:lnTo>
                          <a:pt x="61" y="4"/>
                        </a:lnTo>
                        <a:lnTo>
                          <a:pt x="57" y="3"/>
                        </a:lnTo>
                        <a:lnTo>
                          <a:pt x="55" y="2"/>
                        </a:lnTo>
                        <a:lnTo>
                          <a:pt x="51" y="0"/>
                        </a:lnTo>
                        <a:lnTo>
                          <a:pt x="48" y="0"/>
                        </a:lnTo>
                        <a:lnTo>
                          <a:pt x="43" y="0"/>
                        </a:lnTo>
                        <a:lnTo>
                          <a:pt x="41" y="0"/>
                        </a:lnTo>
                        <a:lnTo>
                          <a:pt x="36" y="0"/>
                        </a:lnTo>
                        <a:lnTo>
                          <a:pt x="31" y="0"/>
                        </a:lnTo>
                        <a:lnTo>
                          <a:pt x="27" y="0"/>
                        </a:lnTo>
                        <a:lnTo>
                          <a:pt x="25" y="2"/>
                        </a:lnTo>
                        <a:lnTo>
                          <a:pt x="20" y="3"/>
                        </a:lnTo>
                        <a:lnTo>
                          <a:pt x="18" y="4"/>
                        </a:lnTo>
                        <a:lnTo>
                          <a:pt x="16" y="7"/>
                        </a:lnTo>
                        <a:lnTo>
                          <a:pt x="13" y="10"/>
                        </a:lnTo>
                        <a:lnTo>
                          <a:pt x="10" y="13"/>
                        </a:lnTo>
                        <a:lnTo>
                          <a:pt x="7" y="15"/>
                        </a:lnTo>
                        <a:lnTo>
                          <a:pt x="5" y="19"/>
                        </a:lnTo>
                        <a:lnTo>
                          <a:pt x="4" y="22"/>
                        </a:lnTo>
                        <a:lnTo>
                          <a:pt x="3" y="26"/>
                        </a:lnTo>
                        <a:lnTo>
                          <a:pt x="1" y="31"/>
                        </a:lnTo>
                        <a:lnTo>
                          <a:pt x="0" y="34"/>
                        </a:lnTo>
                        <a:lnTo>
                          <a:pt x="0" y="38"/>
                        </a:lnTo>
                        <a:lnTo>
                          <a:pt x="0" y="41"/>
                        </a:lnTo>
                        <a:lnTo>
                          <a:pt x="1" y="45"/>
                        </a:lnTo>
                        <a:lnTo>
                          <a:pt x="3" y="48"/>
                        </a:lnTo>
                        <a:lnTo>
                          <a:pt x="4" y="53"/>
                        </a:lnTo>
                        <a:lnTo>
                          <a:pt x="5" y="56"/>
                        </a:lnTo>
                        <a:lnTo>
                          <a:pt x="7" y="59"/>
                        </a:lnTo>
                        <a:lnTo>
                          <a:pt x="10" y="61"/>
                        </a:lnTo>
                        <a:lnTo>
                          <a:pt x="13" y="65"/>
                        </a:lnTo>
                        <a:lnTo>
                          <a:pt x="16" y="67"/>
                        </a:lnTo>
                        <a:lnTo>
                          <a:pt x="18" y="70"/>
                        </a:lnTo>
                        <a:lnTo>
                          <a:pt x="20" y="71"/>
                        </a:lnTo>
                        <a:lnTo>
                          <a:pt x="25" y="73"/>
                        </a:lnTo>
                        <a:lnTo>
                          <a:pt x="27" y="75"/>
                        </a:lnTo>
                        <a:lnTo>
                          <a:pt x="31" y="76"/>
                        </a:lnTo>
                        <a:lnTo>
                          <a:pt x="36" y="76"/>
                        </a:lnTo>
                        <a:lnTo>
                          <a:pt x="41" y="7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98" name="Freeform 127"/>
                  <p:cNvSpPr>
                    <a:spLocks/>
                  </p:cNvSpPr>
                  <p:nvPr/>
                </p:nvSpPr>
                <p:spPr bwMode="auto">
                  <a:xfrm>
                    <a:off x="5511" y="1877"/>
                    <a:ext cx="26" cy="26"/>
                  </a:xfrm>
                  <a:custGeom>
                    <a:avLst/>
                    <a:gdLst>
                      <a:gd name="T0" fmla="*/ 2 w 76"/>
                      <a:gd name="T1" fmla="*/ 3 h 78"/>
                      <a:gd name="T2" fmla="*/ 2 w 76"/>
                      <a:gd name="T3" fmla="*/ 3 h 78"/>
                      <a:gd name="T4" fmla="*/ 2 w 76"/>
                      <a:gd name="T5" fmla="*/ 3 h 78"/>
                      <a:gd name="T6" fmla="*/ 3 w 76"/>
                      <a:gd name="T7" fmla="*/ 3 h 78"/>
                      <a:gd name="T8" fmla="*/ 3 w 76"/>
                      <a:gd name="T9" fmla="*/ 2 h 78"/>
                      <a:gd name="T10" fmla="*/ 3 w 76"/>
                      <a:gd name="T11" fmla="*/ 2 h 78"/>
                      <a:gd name="T12" fmla="*/ 3 w 76"/>
                      <a:gd name="T13" fmla="*/ 2 h 78"/>
                      <a:gd name="T14" fmla="*/ 3 w 76"/>
                      <a:gd name="T15" fmla="*/ 2 h 78"/>
                      <a:gd name="T16" fmla="*/ 3 w 76"/>
                      <a:gd name="T17" fmla="*/ 1 h 78"/>
                      <a:gd name="T18" fmla="*/ 3 w 76"/>
                      <a:gd name="T19" fmla="*/ 1 h 78"/>
                      <a:gd name="T20" fmla="*/ 3 w 76"/>
                      <a:gd name="T21" fmla="*/ 1 h 78"/>
                      <a:gd name="T22" fmla="*/ 3 w 76"/>
                      <a:gd name="T23" fmla="*/ 1 h 78"/>
                      <a:gd name="T24" fmla="*/ 3 w 76"/>
                      <a:gd name="T25" fmla="*/ 0 h 78"/>
                      <a:gd name="T26" fmla="*/ 2 w 76"/>
                      <a:gd name="T27" fmla="*/ 0 h 78"/>
                      <a:gd name="T28" fmla="*/ 2 w 76"/>
                      <a:gd name="T29" fmla="*/ 0 h 78"/>
                      <a:gd name="T30" fmla="*/ 2 w 76"/>
                      <a:gd name="T31" fmla="*/ 0 h 78"/>
                      <a:gd name="T32" fmla="*/ 1 w 76"/>
                      <a:gd name="T33" fmla="*/ 0 h 78"/>
                      <a:gd name="T34" fmla="*/ 1 w 76"/>
                      <a:gd name="T35" fmla="*/ 0 h 78"/>
                      <a:gd name="T36" fmla="*/ 1 w 76"/>
                      <a:gd name="T37" fmla="*/ 0 h 78"/>
                      <a:gd name="T38" fmla="*/ 0 w 76"/>
                      <a:gd name="T39" fmla="*/ 0 h 78"/>
                      <a:gd name="T40" fmla="*/ 0 w 76"/>
                      <a:gd name="T41" fmla="*/ 1 h 78"/>
                      <a:gd name="T42" fmla="*/ 0 w 76"/>
                      <a:gd name="T43" fmla="*/ 1 h 78"/>
                      <a:gd name="T44" fmla="*/ 0 w 76"/>
                      <a:gd name="T45" fmla="*/ 1 h 78"/>
                      <a:gd name="T46" fmla="*/ 0 w 76"/>
                      <a:gd name="T47" fmla="*/ 1 h 78"/>
                      <a:gd name="T48" fmla="*/ 0 w 76"/>
                      <a:gd name="T49" fmla="*/ 2 h 78"/>
                      <a:gd name="T50" fmla="*/ 0 w 76"/>
                      <a:gd name="T51" fmla="*/ 2 h 78"/>
                      <a:gd name="T52" fmla="*/ 0 w 76"/>
                      <a:gd name="T53" fmla="*/ 2 h 78"/>
                      <a:gd name="T54" fmla="*/ 0 w 76"/>
                      <a:gd name="T55" fmla="*/ 2 h 78"/>
                      <a:gd name="T56" fmla="*/ 0 w 76"/>
                      <a:gd name="T57" fmla="*/ 3 h 78"/>
                      <a:gd name="T58" fmla="*/ 1 w 76"/>
                      <a:gd name="T59" fmla="*/ 3 h 78"/>
                      <a:gd name="T60" fmla="*/ 1 w 76"/>
                      <a:gd name="T61" fmla="*/ 3 h 78"/>
                      <a:gd name="T62" fmla="*/ 1 w 76"/>
                      <a:gd name="T63" fmla="*/ 3 h 78"/>
                      <a:gd name="T64" fmla="*/ 1 w 76"/>
                      <a:gd name="T65" fmla="*/ 3 h 78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6"/>
                      <a:gd name="T100" fmla="*/ 0 h 78"/>
                      <a:gd name="T101" fmla="*/ 76 w 76"/>
                      <a:gd name="T102" fmla="*/ 78 h 78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6" h="78">
                        <a:moveTo>
                          <a:pt x="38" y="78"/>
                        </a:moveTo>
                        <a:lnTo>
                          <a:pt x="41" y="77"/>
                        </a:lnTo>
                        <a:lnTo>
                          <a:pt x="45" y="77"/>
                        </a:lnTo>
                        <a:lnTo>
                          <a:pt x="50" y="76"/>
                        </a:lnTo>
                        <a:lnTo>
                          <a:pt x="53" y="75"/>
                        </a:lnTo>
                        <a:lnTo>
                          <a:pt x="55" y="73"/>
                        </a:lnTo>
                        <a:lnTo>
                          <a:pt x="59" y="71"/>
                        </a:lnTo>
                        <a:lnTo>
                          <a:pt x="63" y="69"/>
                        </a:lnTo>
                        <a:lnTo>
                          <a:pt x="65" y="67"/>
                        </a:lnTo>
                        <a:lnTo>
                          <a:pt x="67" y="64"/>
                        </a:lnTo>
                        <a:lnTo>
                          <a:pt x="70" y="61"/>
                        </a:lnTo>
                        <a:lnTo>
                          <a:pt x="71" y="57"/>
                        </a:lnTo>
                        <a:lnTo>
                          <a:pt x="73" y="55"/>
                        </a:lnTo>
                        <a:lnTo>
                          <a:pt x="74" y="51"/>
                        </a:lnTo>
                        <a:lnTo>
                          <a:pt x="76" y="46"/>
                        </a:lnTo>
                        <a:lnTo>
                          <a:pt x="76" y="43"/>
                        </a:lnTo>
                        <a:lnTo>
                          <a:pt x="76" y="39"/>
                        </a:lnTo>
                        <a:lnTo>
                          <a:pt x="76" y="36"/>
                        </a:lnTo>
                        <a:lnTo>
                          <a:pt x="76" y="31"/>
                        </a:lnTo>
                        <a:lnTo>
                          <a:pt x="74" y="27"/>
                        </a:lnTo>
                        <a:lnTo>
                          <a:pt x="73" y="24"/>
                        </a:lnTo>
                        <a:lnTo>
                          <a:pt x="71" y="20"/>
                        </a:lnTo>
                        <a:lnTo>
                          <a:pt x="70" y="17"/>
                        </a:lnTo>
                        <a:lnTo>
                          <a:pt x="67" y="14"/>
                        </a:lnTo>
                        <a:lnTo>
                          <a:pt x="65" y="12"/>
                        </a:lnTo>
                        <a:lnTo>
                          <a:pt x="63" y="8"/>
                        </a:lnTo>
                        <a:lnTo>
                          <a:pt x="59" y="7"/>
                        </a:lnTo>
                        <a:lnTo>
                          <a:pt x="55" y="5"/>
                        </a:lnTo>
                        <a:lnTo>
                          <a:pt x="53" y="2"/>
                        </a:lnTo>
                        <a:lnTo>
                          <a:pt x="50" y="2"/>
                        </a:lnTo>
                        <a:lnTo>
                          <a:pt x="45" y="0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4" y="0"/>
                        </a:lnTo>
                        <a:lnTo>
                          <a:pt x="29" y="0"/>
                        </a:lnTo>
                        <a:lnTo>
                          <a:pt x="26" y="2"/>
                        </a:lnTo>
                        <a:lnTo>
                          <a:pt x="22" y="2"/>
                        </a:lnTo>
                        <a:lnTo>
                          <a:pt x="19" y="5"/>
                        </a:lnTo>
                        <a:lnTo>
                          <a:pt x="15" y="7"/>
                        </a:lnTo>
                        <a:lnTo>
                          <a:pt x="13" y="8"/>
                        </a:lnTo>
                        <a:lnTo>
                          <a:pt x="10" y="12"/>
                        </a:lnTo>
                        <a:lnTo>
                          <a:pt x="7" y="14"/>
                        </a:lnTo>
                        <a:lnTo>
                          <a:pt x="6" y="17"/>
                        </a:lnTo>
                        <a:lnTo>
                          <a:pt x="3" y="20"/>
                        </a:lnTo>
                        <a:lnTo>
                          <a:pt x="2" y="24"/>
                        </a:lnTo>
                        <a:lnTo>
                          <a:pt x="1" y="27"/>
                        </a:lnTo>
                        <a:lnTo>
                          <a:pt x="0" y="31"/>
                        </a:lnTo>
                        <a:lnTo>
                          <a:pt x="0" y="36"/>
                        </a:lnTo>
                        <a:lnTo>
                          <a:pt x="0" y="39"/>
                        </a:lnTo>
                        <a:lnTo>
                          <a:pt x="0" y="43"/>
                        </a:lnTo>
                        <a:lnTo>
                          <a:pt x="0" y="46"/>
                        </a:lnTo>
                        <a:lnTo>
                          <a:pt x="1" y="51"/>
                        </a:lnTo>
                        <a:lnTo>
                          <a:pt x="2" y="55"/>
                        </a:lnTo>
                        <a:lnTo>
                          <a:pt x="3" y="57"/>
                        </a:lnTo>
                        <a:lnTo>
                          <a:pt x="6" y="61"/>
                        </a:lnTo>
                        <a:lnTo>
                          <a:pt x="7" y="64"/>
                        </a:lnTo>
                        <a:lnTo>
                          <a:pt x="10" y="67"/>
                        </a:lnTo>
                        <a:lnTo>
                          <a:pt x="13" y="69"/>
                        </a:lnTo>
                        <a:lnTo>
                          <a:pt x="15" y="71"/>
                        </a:lnTo>
                        <a:lnTo>
                          <a:pt x="19" y="73"/>
                        </a:lnTo>
                        <a:lnTo>
                          <a:pt x="22" y="75"/>
                        </a:lnTo>
                        <a:lnTo>
                          <a:pt x="26" y="76"/>
                        </a:lnTo>
                        <a:lnTo>
                          <a:pt x="29" y="77"/>
                        </a:lnTo>
                        <a:lnTo>
                          <a:pt x="34" y="77"/>
                        </a:lnTo>
                        <a:lnTo>
                          <a:pt x="38" y="78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99" name="Freeform 128"/>
                  <p:cNvSpPr>
                    <a:spLocks/>
                  </p:cNvSpPr>
                  <p:nvPr/>
                </p:nvSpPr>
                <p:spPr bwMode="auto">
                  <a:xfrm>
                    <a:off x="5560" y="1876"/>
                    <a:ext cx="26" cy="26"/>
                  </a:xfrm>
                  <a:custGeom>
                    <a:avLst/>
                    <a:gdLst>
                      <a:gd name="T0" fmla="*/ 2 w 77"/>
                      <a:gd name="T1" fmla="*/ 3 h 77"/>
                      <a:gd name="T2" fmla="*/ 2 w 77"/>
                      <a:gd name="T3" fmla="*/ 3 h 77"/>
                      <a:gd name="T4" fmla="*/ 2 w 77"/>
                      <a:gd name="T5" fmla="*/ 3 h 77"/>
                      <a:gd name="T6" fmla="*/ 2 w 77"/>
                      <a:gd name="T7" fmla="*/ 3 h 77"/>
                      <a:gd name="T8" fmla="*/ 3 w 77"/>
                      <a:gd name="T9" fmla="*/ 2 h 77"/>
                      <a:gd name="T10" fmla="*/ 3 w 77"/>
                      <a:gd name="T11" fmla="*/ 2 h 77"/>
                      <a:gd name="T12" fmla="*/ 3 w 77"/>
                      <a:gd name="T13" fmla="*/ 2 h 77"/>
                      <a:gd name="T14" fmla="*/ 3 w 77"/>
                      <a:gd name="T15" fmla="*/ 2 h 77"/>
                      <a:gd name="T16" fmla="*/ 3 w 77"/>
                      <a:gd name="T17" fmla="*/ 1 h 77"/>
                      <a:gd name="T18" fmla="*/ 3 w 77"/>
                      <a:gd name="T19" fmla="*/ 1 h 77"/>
                      <a:gd name="T20" fmla="*/ 3 w 77"/>
                      <a:gd name="T21" fmla="*/ 1 h 77"/>
                      <a:gd name="T22" fmla="*/ 3 w 77"/>
                      <a:gd name="T23" fmla="*/ 0 h 77"/>
                      <a:gd name="T24" fmla="*/ 2 w 77"/>
                      <a:gd name="T25" fmla="*/ 0 h 77"/>
                      <a:gd name="T26" fmla="*/ 2 w 77"/>
                      <a:gd name="T27" fmla="*/ 0 h 77"/>
                      <a:gd name="T28" fmla="*/ 2 w 77"/>
                      <a:gd name="T29" fmla="*/ 0 h 77"/>
                      <a:gd name="T30" fmla="*/ 2 w 77"/>
                      <a:gd name="T31" fmla="*/ 0 h 77"/>
                      <a:gd name="T32" fmla="*/ 1 w 77"/>
                      <a:gd name="T33" fmla="*/ 0 h 77"/>
                      <a:gd name="T34" fmla="*/ 1 w 77"/>
                      <a:gd name="T35" fmla="*/ 0 h 77"/>
                      <a:gd name="T36" fmla="*/ 1 w 77"/>
                      <a:gd name="T37" fmla="*/ 0 h 77"/>
                      <a:gd name="T38" fmla="*/ 0 w 77"/>
                      <a:gd name="T39" fmla="*/ 0 h 77"/>
                      <a:gd name="T40" fmla="*/ 0 w 77"/>
                      <a:gd name="T41" fmla="*/ 0 h 77"/>
                      <a:gd name="T42" fmla="*/ 0 w 77"/>
                      <a:gd name="T43" fmla="*/ 1 h 77"/>
                      <a:gd name="T44" fmla="*/ 0 w 77"/>
                      <a:gd name="T45" fmla="*/ 1 h 77"/>
                      <a:gd name="T46" fmla="*/ 0 w 77"/>
                      <a:gd name="T47" fmla="*/ 1 h 77"/>
                      <a:gd name="T48" fmla="*/ 0 w 77"/>
                      <a:gd name="T49" fmla="*/ 2 h 77"/>
                      <a:gd name="T50" fmla="*/ 0 w 77"/>
                      <a:gd name="T51" fmla="*/ 2 h 77"/>
                      <a:gd name="T52" fmla="*/ 0 w 77"/>
                      <a:gd name="T53" fmla="*/ 2 h 77"/>
                      <a:gd name="T54" fmla="*/ 0 w 77"/>
                      <a:gd name="T55" fmla="*/ 2 h 77"/>
                      <a:gd name="T56" fmla="*/ 0 w 77"/>
                      <a:gd name="T57" fmla="*/ 3 h 77"/>
                      <a:gd name="T58" fmla="*/ 1 w 77"/>
                      <a:gd name="T59" fmla="*/ 3 h 77"/>
                      <a:gd name="T60" fmla="*/ 1 w 77"/>
                      <a:gd name="T61" fmla="*/ 3 h 77"/>
                      <a:gd name="T62" fmla="*/ 1 w 77"/>
                      <a:gd name="T63" fmla="*/ 3 h 77"/>
                      <a:gd name="T64" fmla="*/ 1 w 77"/>
                      <a:gd name="T65" fmla="*/ 3 h 77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7"/>
                      <a:gd name="T100" fmla="*/ 0 h 77"/>
                      <a:gd name="T101" fmla="*/ 77 w 77"/>
                      <a:gd name="T102" fmla="*/ 77 h 77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7" h="77">
                        <a:moveTo>
                          <a:pt x="39" y="77"/>
                        </a:moveTo>
                        <a:lnTo>
                          <a:pt x="42" y="76"/>
                        </a:lnTo>
                        <a:lnTo>
                          <a:pt x="46" y="76"/>
                        </a:lnTo>
                        <a:lnTo>
                          <a:pt x="49" y="75"/>
                        </a:lnTo>
                        <a:lnTo>
                          <a:pt x="53" y="73"/>
                        </a:lnTo>
                        <a:lnTo>
                          <a:pt x="55" y="71"/>
                        </a:lnTo>
                        <a:lnTo>
                          <a:pt x="59" y="70"/>
                        </a:lnTo>
                        <a:lnTo>
                          <a:pt x="63" y="67"/>
                        </a:lnTo>
                        <a:lnTo>
                          <a:pt x="66" y="65"/>
                        </a:lnTo>
                        <a:lnTo>
                          <a:pt x="67" y="61"/>
                        </a:lnTo>
                        <a:lnTo>
                          <a:pt x="70" y="59"/>
                        </a:lnTo>
                        <a:lnTo>
                          <a:pt x="72" y="56"/>
                        </a:lnTo>
                        <a:lnTo>
                          <a:pt x="73" y="53"/>
                        </a:lnTo>
                        <a:lnTo>
                          <a:pt x="74" y="48"/>
                        </a:lnTo>
                        <a:lnTo>
                          <a:pt x="77" y="45"/>
                        </a:lnTo>
                        <a:lnTo>
                          <a:pt x="77" y="41"/>
                        </a:lnTo>
                        <a:lnTo>
                          <a:pt x="77" y="38"/>
                        </a:lnTo>
                        <a:lnTo>
                          <a:pt x="77" y="34"/>
                        </a:lnTo>
                        <a:lnTo>
                          <a:pt x="77" y="31"/>
                        </a:lnTo>
                        <a:lnTo>
                          <a:pt x="74" y="26"/>
                        </a:lnTo>
                        <a:lnTo>
                          <a:pt x="73" y="22"/>
                        </a:lnTo>
                        <a:lnTo>
                          <a:pt x="72" y="19"/>
                        </a:lnTo>
                        <a:lnTo>
                          <a:pt x="70" y="15"/>
                        </a:lnTo>
                        <a:lnTo>
                          <a:pt x="67" y="13"/>
                        </a:lnTo>
                        <a:lnTo>
                          <a:pt x="66" y="10"/>
                        </a:lnTo>
                        <a:lnTo>
                          <a:pt x="63" y="7"/>
                        </a:lnTo>
                        <a:lnTo>
                          <a:pt x="59" y="4"/>
                        </a:lnTo>
                        <a:lnTo>
                          <a:pt x="55" y="3"/>
                        </a:lnTo>
                        <a:lnTo>
                          <a:pt x="53" y="2"/>
                        </a:lnTo>
                        <a:lnTo>
                          <a:pt x="49" y="0"/>
                        </a:lnTo>
                        <a:lnTo>
                          <a:pt x="46" y="0"/>
                        </a:lnTo>
                        <a:lnTo>
                          <a:pt x="42" y="0"/>
                        </a:lnTo>
                        <a:lnTo>
                          <a:pt x="39" y="0"/>
                        </a:lnTo>
                        <a:lnTo>
                          <a:pt x="35" y="0"/>
                        </a:lnTo>
                        <a:lnTo>
                          <a:pt x="30" y="0"/>
                        </a:lnTo>
                        <a:lnTo>
                          <a:pt x="27" y="0"/>
                        </a:lnTo>
                        <a:lnTo>
                          <a:pt x="23" y="2"/>
                        </a:lnTo>
                        <a:lnTo>
                          <a:pt x="20" y="3"/>
                        </a:lnTo>
                        <a:lnTo>
                          <a:pt x="16" y="4"/>
                        </a:lnTo>
                        <a:lnTo>
                          <a:pt x="13" y="7"/>
                        </a:lnTo>
                        <a:lnTo>
                          <a:pt x="11" y="10"/>
                        </a:lnTo>
                        <a:lnTo>
                          <a:pt x="8" y="13"/>
                        </a:lnTo>
                        <a:lnTo>
                          <a:pt x="6" y="15"/>
                        </a:lnTo>
                        <a:lnTo>
                          <a:pt x="4" y="19"/>
                        </a:lnTo>
                        <a:lnTo>
                          <a:pt x="3" y="22"/>
                        </a:lnTo>
                        <a:lnTo>
                          <a:pt x="1" y="26"/>
                        </a:lnTo>
                        <a:lnTo>
                          <a:pt x="1" y="31"/>
                        </a:lnTo>
                        <a:lnTo>
                          <a:pt x="0" y="34"/>
                        </a:lnTo>
                        <a:lnTo>
                          <a:pt x="0" y="38"/>
                        </a:lnTo>
                        <a:lnTo>
                          <a:pt x="0" y="41"/>
                        </a:lnTo>
                        <a:lnTo>
                          <a:pt x="1" y="45"/>
                        </a:lnTo>
                        <a:lnTo>
                          <a:pt x="1" y="48"/>
                        </a:lnTo>
                        <a:lnTo>
                          <a:pt x="3" y="53"/>
                        </a:lnTo>
                        <a:lnTo>
                          <a:pt x="4" y="56"/>
                        </a:lnTo>
                        <a:lnTo>
                          <a:pt x="6" y="59"/>
                        </a:lnTo>
                        <a:lnTo>
                          <a:pt x="8" y="61"/>
                        </a:lnTo>
                        <a:lnTo>
                          <a:pt x="11" y="65"/>
                        </a:lnTo>
                        <a:lnTo>
                          <a:pt x="13" y="67"/>
                        </a:lnTo>
                        <a:lnTo>
                          <a:pt x="16" y="70"/>
                        </a:lnTo>
                        <a:lnTo>
                          <a:pt x="20" y="71"/>
                        </a:lnTo>
                        <a:lnTo>
                          <a:pt x="23" y="73"/>
                        </a:lnTo>
                        <a:lnTo>
                          <a:pt x="27" y="75"/>
                        </a:lnTo>
                        <a:lnTo>
                          <a:pt x="30" y="76"/>
                        </a:lnTo>
                        <a:lnTo>
                          <a:pt x="35" y="76"/>
                        </a:lnTo>
                        <a:lnTo>
                          <a:pt x="39" y="7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00" name="Freeform 129"/>
                  <p:cNvSpPr>
                    <a:spLocks/>
                  </p:cNvSpPr>
                  <p:nvPr/>
                </p:nvSpPr>
                <p:spPr bwMode="auto">
                  <a:xfrm>
                    <a:off x="5612" y="1877"/>
                    <a:ext cx="26" cy="26"/>
                  </a:xfrm>
                  <a:custGeom>
                    <a:avLst/>
                    <a:gdLst>
                      <a:gd name="T0" fmla="*/ 2 w 78"/>
                      <a:gd name="T1" fmla="*/ 3 h 78"/>
                      <a:gd name="T2" fmla="*/ 2 w 78"/>
                      <a:gd name="T3" fmla="*/ 3 h 78"/>
                      <a:gd name="T4" fmla="*/ 2 w 78"/>
                      <a:gd name="T5" fmla="*/ 3 h 78"/>
                      <a:gd name="T6" fmla="*/ 2 w 78"/>
                      <a:gd name="T7" fmla="*/ 3 h 78"/>
                      <a:gd name="T8" fmla="*/ 3 w 78"/>
                      <a:gd name="T9" fmla="*/ 2 h 78"/>
                      <a:gd name="T10" fmla="*/ 3 w 78"/>
                      <a:gd name="T11" fmla="*/ 2 h 78"/>
                      <a:gd name="T12" fmla="*/ 3 w 78"/>
                      <a:gd name="T13" fmla="*/ 2 h 78"/>
                      <a:gd name="T14" fmla="*/ 3 w 78"/>
                      <a:gd name="T15" fmla="*/ 2 h 78"/>
                      <a:gd name="T16" fmla="*/ 3 w 78"/>
                      <a:gd name="T17" fmla="*/ 1 h 78"/>
                      <a:gd name="T18" fmla="*/ 3 w 78"/>
                      <a:gd name="T19" fmla="*/ 1 h 78"/>
                      <a:gd name="T20" fmla="*/ 3 w 78"/>
                      <a:gd name="T21" fmla="*/ 1 h 78"/>
                      <a:gd name="T22" fmla="*/ 3 w 78"/>
                      <a:gd name="T23" fmla="*/ 1 h 78"/>
                      <a:gd name="T24" fmla="*/ 2 w 78"/>
                      <a:gd name="T25" fmla="*/ 0 h 78"/>
                      <a:gd name="T26" fmla="*/ 2 w 78"/>
                      <a:gd name="T27" fmla="*/ 0 h 78"/>
                      <a:gd name="T28" fmla="*/ 2 w 78"/>
                      <a:gd name="T29" fmla="*/ 0 h 78"/>
                      <a:gd name="T30" fmla="*/ 2 w 78"/>
                      <a:gd name="T31" fmla="*/ 0 h 78"/>
                      <a:gd name="T32" fmla="*/ 1 w 78"/>
                      <a:gd name="T33" fmla="*/ 0 h 78"/>
                      <a:gd name="T34" fmla="*/ 1 w 78"/>
                      <a:gd name="T35" fmla="*/ 0 h 78"/>
                      <a:gd name="T36" fmla="*/ 1 w 78"/>
                      <a:gd name="T37" fmla="*/ 0 h 78"/>
                      <a:gd name="T38" fmla="*/ 1 w 78"/>
                      <a:gd name="T39" fmla="*/ 0 h 78"/>
                      <a:gd name="T40" fmla="*/ 0 w 78"/>
                      <a:gd name="T41" fmla="*/ 1 h 78"/>
                      <a:gd name="T42" fmla="*/ 0 w 78"/>
                      <a:gd name="T43" fmla="*/ 1 h 78"/>
                      <a:gd name="T44" fmla="*/ 0 w 78"/>
                      <a:gd name="T45" fmla="*/ 1 h 78"/>
                      <a:gd name="T46" fmla="*/ 0 w 78"/>
                      <a:gd name="T47" fmla="*/ 1 h 78"/>
                      <a:gd name="T48" fmla="*/ 0 w 78"/>
                      <a:gd name="T49" fmla="*/ 2 h 78"/>
                      <a:gd name="T50" fmla="*/ 0 w 78"/>
                      <a:gd name="T51" fmla="*/ 2 h 78"/>
                      <a:gd name="T52" fmla="*/ 0 w 78"/>
                      <a:gd name="T53" fmla="*/ 2 h 78"/>
                      <a:gd name="T54" fmla="*/ 0 w 78"/>
                      <a:gd name="T55" fmla="*/ 2 h 78"/>
                      <a:gd name="T56" fmla="*/ 1 w 78"/>
                      <a:gd name="T57" fmla="*/ 3 h 78"/>
                      <a:gd name="T58" fmla="*/ 1 w 78"/>
                      <a:gd name="T59" fmla="*/ 3 h 78"/>
                      <a:gd name="T60" fmla="*/ 1 w 78"/>
                      <a:gd name="T61" fmla="*/ 3 h 78"/>
                      <a:gd name="T62" fmla="*/ 1 w 78"/>
                      <a:gd name="T63" fmla="*/ 3 h 78"/>
                      <a:gd name="T64" fmla="*/ 1 w 78"/>
                      <a:gd name="T65" fmla="*/ 3 h 78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8"/>
                      <a:gd name="T100" fmla="*/ 0 h 78"/>
                      <a:gd name="T101" fmla="*/ 78 w 78"/>
                      <a:gd name="T102" fmla="*/ 78 h 78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8" h="78">
                        <a:moveTo>
                          <a:pt x="39" y="78"/>
                        </a:moveTo>
                        <a:lnTo>
                          <a:pt x="43" y="77"/>
                        </a:lnTo>
                        <a:lnTo>
                          <a:pt x="46" y="77"/>
                        </a:lnTo>
                        <a:lnTo>
                          <a:pt x="50" y="76"/>
                        </a:lnTo>
                        <a:lnTo>
                          <a:pt x="55" y="75"/>
                        </a:lnTo>
                        <a:lnTo>
                          <a:pt x="57" y="73"/>
                        </a:lnTo>
                        <a:lnTo>
                          <a:pt x="61" y="71"/>
                        </a:lnTo>
                        <a:lnTo>
                          <a:pt x="63" y="69"/>
                        </a:lnTo>
                        <a:lnTo>
                          <a:pt x="67" y="67"/>
                        </a:lnTo>
                        <a:lnTo>
                          <a:pt x="68" y="64"/>
                        </a:lnTo>
                        <a:lnTo>
                          <a:pt x="70" y="61"/>
                        </a:lnTo>
                        <a:lnTo>
                          <a:pt x="74" y="57"/>
                        </a:lnTo>
                        <a:lnTo>
                          <a:pt x="75" y="55"/>
                        </a:lnTo>
                        <a:lnTo>
                          <a:pt x="76" y="51"/>
                        </a:lnTo>
                        <a:lnTo>
                          <a:pt x="77" y="46"/>
                        </a:lnTo>
                        <a:lnTo>
                          <a:pt x="78" y="43"/>
                        </a:lnTo>
                        <a:lnTo>
                          <a:pt x="78" y="39"/>
                        </a:lnTo>
                        <a:lnTo>
                          <a:pt x="78" y="36"/>
                        </a:lnTo>
                        <a:lnTo>
                          <a:pt x="77" y="31"/>
                        </a:lnTo>
                        <a:lnTo>
                          <a:pt x="76" y="27"/>
                        </a:lnTo>
                        <a:lnTo>
                          <a:pt x="75" y="24"/>
                        </a:lnTo>
                        <a:lnTo>
                          <a:pt x="74" y="20"/>
                        </a:lnTo>
                        <a:lnTo>
                          <a:pt x="70" y="17"/>
                        </a:lnTo>
                        <a:lnTo>
                          <a:pt x="68" y="14"/>
                        </a:lnTo>
                        <a:lnTo>
                          <a:pt x="67" y="12"/>
                        </a:lnTo>
                        <a:lnTo>
                          <a:pt x="63" y="8"/>
                        </a:lnTo>
                        <a:lnTo>
                          <a:pt x="61" y="7"/>
                        </a:lnTo>
                        <a:lnTo>
                          <a:pt x="57" y="5"/>
                        </a:lnTo>
                        <a:lnTo>
                          <a:pt x="55" y="2"/>
                        </a:lnTo>
                        <a:lnTo>
                          <a:pt x="50" y="2"/>
                        </a:lnTo>
                        <a:lnTo>
                          <a:pt x="46" y="0"/>
                        </a:lnTo>
                        <a:lnTo>
                          <a:pt x="43" y="0"/>
                        </a:lnTo>
                        <a:lnTo>
                          <a:pt x="39" y="0"/>
                        </a:lnTo>
                        <a:lnTo>
                          <a:pt x="36" y="0"/>
                        </a:lnTo>
                        <a:lnTo>
                          <a:pt x="31" y="0"/>
                        </a:lnTo>
                        <a:lnTo>
                          <a:pt x="27" y="2"/>
                        </a:lnTo>
                        <a:lnTo>
                          <a:pt x="24" y="2"/>
                        </a:lnTo>
                        <a:lnTo>
                          <a:pt x="20" y="5"/>
                        </a:lnTo>
                        <a:lnTo>
                          <a:pt x="18" y="7"/>
                        </a:lnTo>
                        <a:lnTo>
                          <a:pt x="14" y="8"/>
                        </a:lnTo>
                        <a:lnTo>
                          <a:pt x="12" y="12"/>
                        </a:lnTo>
                        <a:lnTo>
                          <a:pt x="8" y="14"/>
                        </a:lnTo>
                        <a:lnTo>
                          <a:pt x="7" y="17"/>
                        </a:lnTo>
                        <a:lnTo>
                          <a:pt x="5" y="20"/>
                        </a:lnTo>
                        <a:lnTo>
                          <a:pt x="4" y="24"/>
                        </a:lnTo>
                        <a:lnTo>
                          <a:pt x="2" y="27"/>
                        </a:lnTo>
                        <a:lnTo>
                          <a:pt x="1" y="31"/>
                        </a:lnTo>
                        <a:lnTo>
                          <a:pt x="0" y="36"/>
                        </a:lnTo>
                        <a:lnTo>
                          <a:pt x="0" y="39"/>
                        </a:lnTo>
                        <a:lnTo>
                          <a:pt x="0" y="43"/>
                        </a:lnTo>
                        <a:lnTo>
                          <a:pt x="1" y="46"/>
                        </a:lnTo>
                        <a:lnTo>
                          <a:pt x="2" y="51"/>
                        </a:lnTo>
                        <a:lnTo>
                          <a:pt x="4" y="55"/>
                        </a:lnTo>
                        <a:lnTo>
                          <a:pt x="5" y="57"/>
                        </a:lnTo>
                        <a:lnTo>
                          <a:pt x="7" y="61"/>
                        </a:lnTo>
                        <a:lnTo>
                          <a:pt x="8" y="64"/>
                        </a:lnTo>
                        <a:lnTo>
                          <a:pt x="12" y="67"/>
                        </a:lnTo>
                        <a:lnTo>
                          <a:pt x="14" y="69"/>
                        </a:lnTo>
                        <a:lnTo>
                          <a:pt x="18" y="71"/>
                        </a:lnTo>
                        <a:lnTo>
                          <a:pt x="20" y="73"/>
                        </a:lnTo>
                        <a:lnTo>
                          <a:pt x="24" y="75"/>
                        </a:lnTo>
                        <a:lnTo>
                          <a:pt x="27" y="76"/>
                        </a:lnTo>
                        <a:lnTo>
                          <a:pt x="31" y="77"/>
                        </a:lnTo>
                        <a:lnTo>
                          <a:pt x="36" y="77"/>
                        </a:lnTo>
                        <a:lnTo>
                          <a:pt x="39" y="78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01" name="Freeform 130"/>
                  <p:cNvSpPr>
                    <a:spLocks/>
                  </p:cNvSpPr>
                  <p:nvPr/>
                </p:nvSpPr>
                <p:spPr bwMode="auto">
                  <a:xfrm>
                    <a:off x="5662" y="1876"/>
                    <a:ext cx="25" cy="26"/>
                  </a:xfrm>
                  <a:custGeom>
                    <a:avLst/>
                    <a:gdLst>
                      <a:gd name="T0" fmla="*/ 2 w 75"/>
                      <a:gd name="T1" fmla="*/ 3 h 78"/>
                      <a:gd name="T2" fmla="*/ 2 w 75"/>
                      <a:gd name="T3" fmla="*/ 3 h 78"/>
                      <a:gd name="T4" fmla="*/ 2 w 75"/>
                      <a:gd name="T5" fmla="*/ 3 h 78"/>
                      <a:gd name="T6" fmla="*/ 2 w 75"/>
                      <a:gd name="T7" fmla="*/ 3 h 78"/>
                      <a:gd name="T8" fmla="*/ 2 w 75"/>
                      <a:gd name="T9" fmla="*/ 2 h 78"/>
                      <a:gd name="T10" fmla="*/ 3 w 75"/>
                      <a:gd name="T11" fmla="*/ 2 h 78"/>
                      <a:gd name="T12" fmla="*/ 3 w 75"/>
                      <a:gd name="T13" fmla="*/ 2 h 78"/>
                      <a:gd name="T14" fmla="*/ 3 w 75"/>
                      <a:gd name="T15" fmla="*/ 2 h 78"/>
                      <a:gd name="T16" fmla="*/ 3 w 75"/>
                      <a:gd name="T17" fmla="*/ 1 h 78"/>
                      <a:gd name="T18" fmla="*/ 3 w 75"/>
                      <a:gd name="T19" fmla="*/ 1 h 78"/>
                      <a:gd name="T20" fmla="*/ 3 w 75"/>
                      <a:gd name="T21" fmla="*/ 1 h 78"/>
                      <a:gd name="T22" fmla="*/ 2 w 75"/>
                      <a:gd name="T23" fmla="*/ 1 h 78"/>
                      <a:gd name="T24" fmla="*/ 2 w 75"/>
                      <a:gd name="T25" fmla="*/ 0 h 78"/>
                      <a:gd name="T26" fmla="*/ 2 w 75"/>
                      <a:gd name="T27" fmla="*/ 0 h 78"/>
                      <a:gd name="T28" fmla="*/ 2 w 75"/>
                      <a:gd name="T29" fmla="*/ 0 h 78"/>
                      <a:gd name="T30" fmla="*/ 2 w 75"/>
                      <a:gd name="T31" fmla="*/ 0 h 78"/>
                      <a:gd name="T32" fmla="*/ 1 w 75"/>
                      <a:gd name="T33" fmla="*/ 0 h 78"/>
                      <a:gd name="T34" fmla="*/ 1 w 75"/>
                      <a:gd name="T35" fmla="*/ 0 h 78"/>
                      <a:gd name="T36" fmla="*/ 1 w 75"/>
                      <a:gd name="T37" fmla="*/ 0 h 78"/>
                      <a:gd name="T38" fmla="*/ 0 w 75"/>
                      <a:gd name="T39" fmla="*/ 0 h 78"/>
                      <a:gd name="T40" fmla="*/ 0 w 75"/>
                      <a:gd name="T41" fmla="*/ 1 h 78"/>
                      <a:gd name="T42" fmla="*/ 0 w 75"/>
                      <a:gd name="T43" fmla="*/ 1 h 78"/>
                      <a:gd name="T44" fmla="*/ 0 w 75"/>
                      <a:gd name="T45" fmla="*/ 1 h 78"/>
                      <a:gd name="T46" fmla="*/ 0 w 75"/>
                      <a:gd name="T47" fmla="*/ 1 h 78"/>
                      <a:gd name="T48" fmla="*/ 0 w 75"/>
                      <a:gd name="T49" fmla="*/ 2 h 78"/>
                      <a:gd name="T50" fmla="*/ 0 w 75"/>
                      <a:gd name="T51" fmla="*/ 2 h 78"/>
                      <a:gd name="T52" fmla="*/ 0 w 75"/>
                      <a:gd name="T53" fmla="*/ 2 h 78"/>
                      <a:gd name="T54" fmla="*/ 0 w 75"/>
                      <a:gd name="T55" fmla="*/ 2 h 78"/>
                      <a:gd name="T56" fmla="*/ 0 w 75"/>
                      <a:gd name="T57" fmla="*/ 3 h 78"/>
                      <a:gd name="T58" fmla="*/ 1 w 75"/>
                      <a:gd name="T59" fmla="*/ 3 h 78"/>
                      <a:gd name="T60" fmla="*/ 1 w 75"/>
                      <a:gd name="T61" fmla="*/ 3 h 78"/>
                      <a:gd name="T62" fmla="*/ 1 w 75"/>
                      <a:gd name="T63" fmla="*/ 3 h 78"/>
                      <a:gd name="T64" fmla="*/ 1 w 75"/>
                      <a:gd name="T65" fmla="*/ 3 h 78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5"/>
                      <a:gd name="T100" fmla="*/ 0 h 78"/>
                      <a:gd name="T101" fmla="*/ 75 w 75"/>
                      <a:gd name="T102" fmla="*/ 78 h 78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5" h="78">
                        <a:moveTo>
                          <a:pt x="38" y="78"/>
                        </a:moveTo>
                        <a:lnTo>
                          <a:pt x="41" y="78"/>
                        </a:lnTo>
                        <a:lnTo>
                          <a:pt x="45" y="77"/>
                        </a:lnTo>
                        <a:lnTo>
                          <a:pt x="48" y="76"/>
                        </a:lnTo>
                        <a:lnTo>
                          <a:pt x="52" y="75"/>
                        </a:lnTo>
                        <a:lnTo>
                          <a:pt x="54" y="72"/>
                        </a:lnTo>
                        <a:lnTo>
                          <a:pt x="58" y="71"/>
                        </a:lnTo>
                        <a:lnTo>
                          <a:pt x="61" y="69"/>
                        </a:lnTo>
                        <a:lnTo>
                          <a:pt x="65" y="66"/>
                        </a:lnTo>
                        <a:lnTo>
                          <a:pt x="66" y="63"/>
                        </a:lnTo>
                        <a:lnTo>
                          <a:pt x="68" y="60"/>
                        </a:lnTo>
                        <a:lnTo>
                          <a:pt x="70" y="57"/>
                        </a:lnTo>
                        <a:lnTo>
                          <a:pt x="72" y="53"/>
                        </a:lnTo>
                        <a:lnTo>
                          <a:pt x="73" y="51"/>
                        </a:lnTo>
                        <a:lnTo>
                          <a:pt x="75" y="46"/>
                        </a:lnTo>
                        <a:lnTo>
                          <a:pt x="75" y="42"/>
                        </a:lnTo>
                        <a:lnTo>
                          <a:pt x="75" y="39"/>
                        </a:lnTo>
                        <a:lnTo>
                          <a:pt x="75" y="35"/>
                        </a:lnTo>
                        <a:lnTo>
                          <a:pt x="75" y="31"/>
                        </a:lnTo>
                        <a:lnTo>
                          <a:pt x="73" y="26"/>
                        </a:lnTo>
                        <a:lnTo>
                          <a:pt x="72" y="23"/>
                        </a:lnTo>
                        <a:lnTo>
                          <a:pt x="70" y="20"/>
                        </a:lnTo>
                        <a:lnTo>
                          <a:pt x="68" y="18"/>
                        </a:lnTo>
                        <a:lnTo>
                          <a:pt x="66" y="14"/>
                        </a:lnTo>
                        <a:lnTo>
                          <a:pt x="65" y="12"/>
                        </a:lnTo>
                        <a:lnTo>
                          <a:pt x="61" y="9"/>
                        </a:lnTo>
                        <a:lnTo>
                          <a:pt x="58" y="7"/>
                        </a:lnTo>
                        <a:lnTo>
                          <a:pt x="54" y="4"/>
                        </a:lnTo>
                        <a:lnTo>
                          <a:pt x="52" y="2"/>
                        </a:lnTo>
                        <a:lnTo>
                          <a:pt x="48" y="2"/>
                        </a:lnTo>
                        <a:lnTo>
                          <a:pt x="45" y="1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3" y="0"/>
                        </a:lnTo>
                        <a:lnTo>
                          <a:pt x="29" y="1"/>
                        </a:lnTo>
                        <a:lnTo>
                          <a:pt x="24" y="2"/>
                        </a:lnTo>
                        <a:lnTo>
                          <a:pt x="22" y="2"/>
                        </a:lnTo>
                        <a:lnTo>
                          <a:pt x="19" y="4"/>
                        </a:lnTo>
                        <a:lnTo>
                          <a:pt x="15" y="7"/>
                        </a:lnTo>
                        <a:lnTo>
                          <a:pt x="13" y="9"/>
                        </a:lnTo>
                        <a:lnTo>
                          <a:pt x="10" y="12"/>
                        </a:lnTo>
                        <a:lnTo>
                          <a:pt x="7" y="14"/>
                        </a:lnTo>
                        <a:lnTo>
                          <a:pt x="4" y="18"/>
                        </a:lnTo>
                        <a:lnTo>
                          <a:pt x="3" y="20"/>
                        </a:lnTo>
                        <a:lnTo>
                          <a:pt x="2" y="23"/>
                        </a:lnTo>
                        <a:lnTo>
                          <a:pt x="0" y="26"/>
                        </a:lnTo>
                        <a:lnTo>
                          <a:pt x="0" y="31"/>
                        </a:lnTo>
                        <a:lnTo>
                          <a:pt x="0" y="35"/>
                        </a:lnTo>
                        <a:lnTo>
                          <a:pt x="0" y="39"/>
                        </a:lnTo>
                        <a:lnTo>
                          <a:pt x="0" y="42"/>
                        </a:lnTo>
                        <a:lnTo>
                          <a:pt x="0" y="46"/>
                        </a:lnTo>
                        <a:lnTo>
                          <a:pt x="0" y="51"/>
                        </a:lnTo>
                        <a:lnTo>
                          <a:pt x="2" y="53"/>
                        </a:lnTo>
                        <a:lnTo>
                          <a:pt x="3" y="57"/>
                        </a:lnTo>
                        <a:lnTo>
                          <a:pt x="4" y="60"/>
                        </a:lnTo>
                        <a:lnTo>
                          <a:pt x="7" y="63"/>
                        </a:lnTo>
                        <a:lnTo>
                          <a:pt x="10" y="66"/>
                        </a:lnTo>
                        <a:lnTo>
                          <a:pt x="13" y="69"/>
                        </a:lnTo>
                        <a:lnTo>
                          <a:pt x="15" y="71"/>
                        </a:lnTo>
                        <a:lnTo>
                          <a:pt x="19" y="72"/>
                        </a:lnTo>
                        <a:lnTo>
                          <a:pt x="22" y="75"/>
                        </a:lnTo>
                        <a:lnTo>
                          <a:pt x="24" y="76"/>
                        </a:lnTo>
                        <a:lnTo>
                          <a:pt x="29" y="77"/>
                        </a:lnTo>
                        <a:lnTo>
                          <a:pt x="33" y="78"/>
                        </a:lnTo>
                        <a:lnTo>
                          <a:pt x="38" y="78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02" name="Freeform 131"/>
                  <p:cNvSpPr>
                    <a:spLocks/>
                  </p:cNvSpPr>
                  <p:nvPr/>
                </p:nvSpPr>
                <p:spPr bwMode="auto">
                  <a:xfrm>
                    <a:off x="5386" y="1906"/>
                    <a:ext cx="26" cy="26"/>
                  </a:xfrm>
                  <a:custGeom>
                    <a:avLst/>
                    <a:gdLst>
                      <a:gd name="T0" fmla="*/ 2 w 77"/>
                      <a:gd name="T1" fmla="*/ 3 h 78"/>
                      <a:gd name="T2" fmla="*/ 2 w 77"/>
                      <a:gd name="T3" fmla="*/ 3 h 78"/>
                      <a:gd name="T4" fmla="*/ 2 w 77"/>
                      <a:gd name="T5" fmla="*/ 3 h 78"/>
                      <a:gd name="T6" fmla="*/ 2 w 77"/>
                      <a:gd name="T7" fmla="*/ 2 h 78"/>
                      <a:gd name="T8" fmla="*/ 3 w 77"/>
                      <a:gd name="T9" fmla="*/ 2 h 78"/>
                      <a:gd name="T10" fmla="*/ 3 w 77"/>
                      <a:gd name="T11" fmla="*/ 2 h 78"/>
                      <a:gd name="T12" fmla="*/ 3 w 77"/>
                      <a:gd name="T13" fmla="*/ 2 h 78"/>
                      <a:gd name="T14" fmla="*/ 3 w 77"/>
                      <a:gd name="T15" fmla="*/ 2 h 78"/>
                      <a:gd name="T16" fmla="*/ 3 w 77"/>
                      <a:gd name="T17" fmla="*/ 1 h 78"/>
                      <a:gd name="T18" fmla="*/ 3 w 77"/>
                      <a:gd name="T19" fmla="*/ 1 h 78"/>
                      <a:gd name="T20" fmla="*/ 3 w 77"/>
                      <a:gd name="T21" fmla="*/ 1 h 78"/>
                      <a:gd name="T22" fmla="*/ 3 w 77"/>
                      <a:gd name="T23" fmla="*/ 1 h 78"/>
                      <a:gd name="T24" fmla="*/ 2 w 77"/>
                      <a:gd name="T25" fmla="*/ 0 h 78"/>
                      <a:gd name="T26" fmla="*/ 2 w 77"/>
                      <a:gd name="T27" fmla="*/ 0 h 78"/>
                      <a:gd name="T28" fmla="*/ 2 w 77"/>
                      <a:gd name="T29" fmla="*/ 0 h 78"/>
                      <a:gd name="T30" fmla="*/ 2 w 77"/>
                      <a:gd name="T31" fmla="*/ 0 h 78"/>
                      <a:gd name="T32" fmla="*/ 1 w 77"/>
                      <a:gd name="T33" fmla="*/ 0 h 78"/>
                      <a:gd name="T34" fmla="*/ 1 w 77"/>
                      <a:gd name="T35" fmla="*/ 0 h 78"/>
                      <a:gd name="T36" fmla="*/ 1 w 77"/>
                      <a:gd name="T37" fmla="*/ 0 h 78"/>
                      <a:gd name="T38" fmla="*/ 0 w 77"/>
                      <a:gd name="T39" fmla="*/ 0 h 78"/>
                      <a:gd name="T40" fmla="*/ 0 w 77"/>
                      <a:gd name="T41" fmla="*/ 1 h 78"/>
                      <a:gd name="T42" fmla="*/ 0 w 77"/>
                      <a:gd name="T43" fmla="*/ 1 h 78"/>
                      <a:gd name="T44" fmla="*/ 0 w 77"/>
                      <a:gd name="T45" fmla="*/ 1 h 78"/>
                      <a:gd name="T46" fmla="*/ 0 w 77"/>
                      <a:gd name="T47" fmla="*/ 1 h 78"/>
                      <a:gd name="T48" fmla="*/ 0 w 77"/>
                      <a:gd name="T49" fmla="*/ 2 h 78"/>
                      <a:gd name="T50" fmla="*/ 0 w 77"/>
                      <a:gd name="T51" fmla="*/ 2 h 78"/>
                      <a:gd name="T52" fmla="*/ 0 w 77"/>
                      <a:gd name="T53" fmla="*/ 2 h 78"/>
                      <a:gd name="T54" fmla="*/ 0 w 77"/>
                      <a:gd name="T55" fmla="*/ 2 h 78"/>
                      <a:gd name="T56" fmla="*/ 0 w 77"/>
                      <a:gd name="T57" fmla="*/ 2 h 78"/>
                      <a:gd name="T58" fmla="*/ 1 w 77"/>
                      <a:gd name="T59" fmla="*/ 3 h 78"/>
                      <a:gd name="T60" fmla="*/ 1 w 77"/>
                      <a:gd name="T61" fmla="*/ 3 h 78"/>
                      <a:gd name="T62" fmla="*/ 1 w 77"/>
                      <a:gd name="T63" fmla="*/ 3 h 78"/>
                      <a:gd name="T64" fmla="*/ 1 w 77"/>
                      <a:gd name="T65" fmla="*/ 3 h 78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7"/>
                      <a:gd name="T100" fmla="*/ 0 h 78"/>
                      <a:gd name="T101" fmla="*/ 77 w 77"/>
                      <a:gd name="T102" fmla="*/ 78 h 78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7" h="78">
                        <a:moveTo>
                          <a:pt x="38" y="78"/>
                        </a:moveTo>
                        <a:lnTo>
                          <a:pt x="41" y="77"/>
                        </a:lnTo>
                        <a:lnTo>
                          <a:pt x="45" y="76"/>
                        </a:lnTo>
                        <a:lnTo>
                          <a:pt x="50" y="76"/>
                        </a:lnTo>
                        <a:lnTo>
                          <a:pt x="53" y="73"/>
                        </a:lnTo>
                        <a:lnTo>
                          <a:pt x="56" y="72"/>
                        </a:lnTo>
                        <a:lnTo>
                          <a:pt x="59" y="70"/>
                        </a:lnTo>
                        <a:lnTo>
                          <a:pt x="63" y="67"/>
                        </a:lnTo>
                        <a:lnTo>
                          <a:pt x="65" y="65"/>
                        </a:lnTo>
                        <a:lnTo>
                          <a:pt x="67" y="63"/>
                        </a:lnTo>
                        <a:lnTo>
                          <a:pt x="70" y="60"/>
                        </a:lnTo>
                        <a:lnTo>
                          <a:pt x="71" y="56"/>
                        </a:lnTo>
                        <a:lnTo>
                          <a:pt x="73" y="53"/>
                        </a:lnTo>
                        <a:lnTo>
                          <a:pt x="74" y="50"/>
                        </a:lnTo>
                        <a:lnTo>
                          <a:pt x="76" y="46"/>
                        </a:lnTo>
                        <a:lnTo>
                          <a:pt x="76" y="42"/>
                        </a:lnTo>
                        <a:lnTo>
                          <a:pt x="77" y="39"/>
                        </a:lnTo>
                        <a:lnTo>
                          <a:pt x="76" y="35"/>
                        </a:lnTo>
                        <a:lnTo>
                          <a:pt x="76" y="29"/>
                        </a:lnTo>
                        <a:lnTo>
                          <a:pt x="74" y="27"/>
                        </a:lnTo>
                        <a:lnTo>
                          <a:pt x="73" y="24"/>
                        </a:lnTo>
                        <a:lnTo>
                          <a:pt x="71" y="20"/>
                        </a:lnTo>
                        <a:lnTo>
                          <a:pt x="70" y="16"/>
                        </a:lnTo>
                        <a:lnTo>
                          <a:pt x="67" y="14"/>
                        </a:lnTo>
                        <a:lnTo>
                          <a:pt x="65" y="12"/>
                        </a:lnTo>
                        <a:lnTo>
                          <a:pt x="63" y="8"/>
                        </a:lnTo>
                        <a:lnTo>
                          <a:pt x="59" y="6"/>
                        </a:lnTo>
                        <a:lnTo>
                          <a:pt x="56" y="5"/>
                        </a:lnTo>
                        <a:lnTo>
                          <a:pt x="53" y="2"/>
                        </a:lnTo>
                        <a:lnTo>
                          <a:pt x="50" y="1"/>
                        </a:lnTo>
                        <a:lnTo>
                          <a:pt x="45" y="0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4" y="0"/>
                        </a:lnTo>
                        <a:lnTo>
                          <a:pt x="31" y="0"/>
                        </a:lnTo>
                        <a:lnTo>
                          <a:pt x="26" y="1"/>
                        </a:lnTo>
                        <a:lnTo>
                          <a:pt x="22" y="2"/>
                        </a:lnTo>
                        <a:lnTo>
                          <a:pt x="20" y="5"/>
                        </a:lnTo>
                        <a:lnTo>
                          <a:pt x="16" y="6"/>
                        </a:lnTo>
                        <a:lnTo>
                          <a:pt x="13" y="8"/>
                        </a:lnTo>
                        <a:lnTo>
                          <a:pt x="10" y="12"/>
                        </a:lnTo>
                        <a:lnTo>
                          <a:pt x="7" y="14"/>
                        </a:lnTo>
                        <a:lnTo>
                          <a:pt x="4" y="16"/>
                        </a:lnTo>
                        <a:lnTo>
                          <a:pt x="3" y="20"/>
                        </a:lnTo>
                        <a:lnTo>
                          <a:pt x="2" y="24"/>
                        </a:lnTo>
                        <a:lnTo>
                          <a:pt x="1" y="27"/>
                        </a:lnTo>
                        <a:lnTo>
                          <a:pt x="0" y="29"/>
                        </a:lnTo>
                        <a:lnTo>
                          <a:pt x="0" y="35"/>
                        </a:lnTo>
                        <a:lnTo>
                          <a:pt x="0" y="39"/>
                        </a:lnTo>
                        <a:lnTo>
                          <a:pt x="0" y="42"/>
                        </a:lnTo>
                        <a:lnTo>
                          <a:pt x="0" y="46"/>
                        </a:lnTo>
                        <a:lnTo>
                          <a:pt x="1" y="50"/>
                        </a:lnTo>
                        <a:lnTo>
                          <a:pt x="2" y="53"/>
                        </a:lnTo>
                        <a:lnTo>
                          <a:pt x="3" y="56"/>
                        </a:lnTo>
                        <a:lnTo>
                          <a:pt x="4" y="60"/>
                        </a:lnTo>
                        <a:lnTo>
                          <a:pt x="7" y="63"/>
                        </a:lnTo>
                        <a:lnTo>
                          <a:pt x="10" y="65"/>
                        </a:lnTo>
                        <a:lnTo>
                          <a:pt x="13" y="67"/>
                        </a:lnTo>
                        <a:lnTo>
                          <a:pt x="16" y="70"/>
                        </a:lnTo>
                        <a:lnTo>
                          <a:pt x="20" y="72"/>
                        </a:lnTo>
                        <a:lnTo>
                          <a:pt x="22" y="73"/>
                        </a:lnTo>
                        <a:lnTo>
                          <a:pt x="26" y="76"/>
                        </a:lnTo>
                        <a:lnTo>
                          <a:pt x="31" y="76"/>
                        </a:lnTo>
                        <a:lnTo>
                          <a:pt x="34" y="77"/>
                        </a:lnTo>
                        <a:lnTo>
                          <a:pt x="38" y="78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03" name="Freeform 132"/>
                  <p:cNvSpPr>
                    <a:spLocks/>
                  </p:cNvSpPr>
                  <p:nvPr/>
                </p:nvSpPr>
                <p:spPr bwMode="auto">
                  <a:xfrm>
                    <a:off x="5438" y="1906"/>
                    <a:ext cx="27" cy="25"/>
                  </a:xfrm>
                  <a:custGeom>
                    <a:avLst/>
                    <a:gdLst>
                      <a:gd name="T0" fmla="*/ 2 w 79"/>
                      <a:gd name="T1" fmla="*/ 3 h 76"/>
                      <a:gd name="T2" fmla="*/ 2 w 79"/>
                      <a:gd name="T3" fmla="*/ 3 h 76"/>
                      <a:gd name="T4" fmla="*/ 2 w 79"/>
                      <a:gd name="T5" fmla="*/ 3 h 76"/>
                      <a:gd name="T6" fmla="*/ 3 w 79"/>
                      <a:gd name="T7" fmla="*/ 2 h 76"/>
                      <a:gd name="T8" fmla="*/ 3 w 79"/>
                      <a:gd name="T9" fmla="*/ 2 h 76"/>
                      <a:gd name="T10" fmla="*/ 3 w 79"/>
                      <a:gd name="T11" fmla="*/ 2 h 76"/>
                      <a:gd name="T12" fmla="*/ 3 w 79"/>
                      <a:gd name="T13" fmla="*/ 2 h 76"/>
                      <a:gd name="T14" fmla="*/ 3 w 79"/>
                      <a:gd name="T15" fmla="*/ 1 h 76"/>
                      <a:gd name="T16" fmla="*/ 3 w 79"/>
                      <a:gd name="T17" fmla="*/ 1 h 76"/>
                      <a:gd name="T18" fmla="*/ 3 w 79"/>
                      <a:gd name="T19" fmla="*/ 1 h 76"/>
                      <a:gd name="T20" fmla="*/ 3 w 79"/>
                      <a:gd name="T21" fmla="*/ 1 h 76"/>
                      <a:gd name="T22" fmla="*/ 3 w 79"/>
                      <a:gd name="T23" fmla="*/ 0 h 76"/>
                      <a:gd name="T24" fmla="*/ 3 w 79"/>
                      <a:gd name="T25" fmla="*/ 0 h 76"/>
                      <a:gd name="T26" fmla="*/ 2 w 79"/>
                      <a:gd name="T27" fmla="*/ 0 h 76"/>
                      <a:gd name="T28" fmla="*/ 2 w 79"/>
                      <a:gd name="T29" fmla="*/ 0 h 76"/>
                      <a:gd name="T30" fmla="*/ 2 w 79"/>
                      <a:gd name="T31" fmla="*/ 0 h 76"/>
                      <a:gd name="T32" fmla="*/ 1 w 79"/>
                      <a:gd name="T33" fmla="*/ 0 h 76"/>
                      <a:gd name="T34" fmla="*/ 1 w 79"/>
                      <a:gd name="T35" fmla="*/ 0 h 76"/>
                      <a:gd name="T36" fmla="*/ 1 w 79"/>
                      <a:gd name="T37" fmla="*/ 0 h 76"/>
                      <a:gd name="T38" fmla="*/ 1 w 79"/>
                      <a:gd name="T39" fmla="*/ 0 h 76"/>
                      <a:gd name="T40" fmla="*/ 0 w 79"/>
                      <a:gd name="T41" fmla="*/ 0 h 76"/>
                      <a:gd name="T42" fmla="*/ 0 w 79"/>
                      <a:gd name="T43" fmla="*/ 1 h 76"/>
                      <a:gd name="T44" fmla="*/ 0 w 79"/>
                      <a:gd name="T45" fmla="*/ 1 h 76"/>
                      <a:gd name="T46" fmla="*/ 0 w 79"/>
                      <a:gd name="T47" fmla="*/ 1 h 76"/>
                      <a:gd name="T48" fmla="*/ 0 w 79"/>
                      <a:gd name="T49" fmla="*/ 1 h 76"/>
                      <a:gd name="T50" fmla="*/ 0 w 79"/>
                      <a:gd name="T51" fmla="*/ 2 h 76"/>
                      <a:gd name="T52" fmla="*/ 0 w 79"/>
                      <a:gd name="T53" fmla="*/ 2 h 76"/>
                      <a:gd name="T54" fmla="*/ 0 w 79"/>
                      <a:gd name="T55" fmla="*/ 2 h 76"/>
                      <a:gd name="T56" fmla="*/ 1 w 79"/>
                      <a:gd name="T57" fmla="*/ 2 h 76"/>
                      <a:gd name="T58" fmla="*/ 1 w 79"/>
                      <a:gd name="T59" fmla="*/ 3 h 76"/>
                      <a:gd name="T60" fmla="*/ 1 w 79"/>
                      <a:gd name="T61" fmla="*/ 3 h 76"/>
                      <a:gd name="T62" fmla="*/ 1 w 79"/>
                      <a:gd name="T63" fmla="*/ 3 h 76"/>
                      <a:gd name="T64" fmla="*/ 2 w 79"/>
                      <a:gd name="T65" fmla="*/ 3 h 7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9"/>
                      <a:gd name="T100" fmla="*/ 0 h 76"/>
                      <a:gd name="T101" fmla="*/ 79 w 79"/>
                      <a:gd name="T102" fmla="*/ 76 h 7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9" h="76">
                        <a:moveTo>
                          <a:pt x="40" y="76"/>
                        </a:moveTo>
                        <a:lnTo>
                          <a:pt x="43" y="76"/>
                        </a:lnTo>
                        <a:lnTo>
                          <a:pt x="47" y="76"/>
                        </a:lnTo>
                        <a:lnTo>
                          <a:pt x="50" y="73"/>
                        </a:lnTo>
                        <a:lnTo>
                          <a:pt x="54" y="73"/>
                        </a:lnTo>
                        <a:lnTo>
                          <a:pt x="56" y="71"/>
                        </a:lnTo>
                        <a:lnTo>
                          <a:pt x="61" y="70"/>
                        </a:lnTo>
                        <a:lnTo>
                          <a:pt x="63" y="67"/>
                        </a:lnTo>
                        <a:lnTo>
                          <a:pt x="67" y="65"/>
                        </a:lnTo>
                        <a:lnTo>
                          <a:pt x="69" y="61"/>
                        </a:lnTo>
                        <a:lnTo>
                          <a:pt x="72" y="58"/>
                        </a:lnTo>
                        <a:lnTo>
                          <a:pt x="73" y="56"/>
                        </a:lnTo>
                        <a:lnTo>
                          <a:pt x="74" y="53"/>
                        </a:lnTo>
                        <a:lnTo>
                          <a:pt x="76" y="48"/>
                        </a:lnTo>
                        <a:lnTo>
                          <a:pt x="76" y="45"/>
                        </a:lnTo>
                        <a:lnTo>
                          <a:pt x="77" y="40"/>
                        </a:lnTo>
                        <a:lnTo>
                          <a:pt x="79" y="38"/>
                        </a:lnTo>
                        <a:lnTo>
                          <a:pt x="77" y="33"/>
                        </a:lnTo>
                        <a:lnTo>
                          <a:pt x="76" y="29"/>
                        </a:lnTo>
                        <a:lnTo>
                          <a:pt x="76" y="25"/>
                        </a:lnTo>
                        <a:lnTo>
                          <a:pt x="74" y="22"/>
                        </a:lnTo>
                        <a:lnTo>
                          <a:pt x="73" y="19"/>
                        </a:lnTo>
                        <a:lnTo>
                          <a:pt x="72" y="15"/>
                        </a:lnTo>
                        <a:lnTo>
                          <a:pt x="69" y="13"/>
                        </a:lnTo>
                        <a:lnTo>
                          <a:pt x="67" y="10"/>
                        </a:lnTo>
                        <a:lnTo>
                          <a:pt x="63" y="7"/>
                        </a:lnTo>
                        <a:lnTo>
                          <a:pt x="61" y="5"/>
                        </a:lnTo>
                        <a:lnTo>
                          <a:pt x="56" y="3"/>
                        </a:lnTo>
                        <a:lnTo>
                          <a:pt x="54" y="2"/>
                        </a:lnTo>
                        <a:lnTo>
                          <a:pt x="50" y="0"/>
                        </a:lnTo>
                        <a:lnTo>
                          <a:pt x="47" y="0"/>
                        </a:lnTo>
                        <a:lnTo>
                          <a:pt x="43" y="0"/>
                        </a:lnTo>
                        <a:lnTo>
                          <a:pt x="40" y="0"/>
                        </a:lnTo>
                        <a:lnTo>
                          <a:pt x="35" y="0"/>
                        </a:lnTo>
                        <a:lnTo>
                          <a:pt x="31" y="0"/>
                        </a:lnTo>
                        <a:lnTo>
                          <a:pt x="28" y="0"/>
                        </a:lnTo>
                        <a:lnTo>
                          <a:pt x="24" y="2"/>
                        </a:lnTo>
                        <a:lnTo>
                          <a:pt x="21" y="3"/>
                        </a:lnTo>
                        <a:lnTo>
                          <a:pt x="17" y="5"/>
                        </a:lnTo>
                        <a:lnTo>
                          <a:pt x="15" y="7"/>
                        </a:lnTo>
                        <a:lnTo>
                          <a:pt x="12" y="10"/>
                        </a:lnTo>
                        <a:lnTo>
                          <a:pt x="9" y="13"/>
                        </a:lnTo>
                        <a:lnTo>
                          <a:pt x="6" y="15"/>
                        </a:lnTo>
                        <a:lnTo>
                          <a:pt x="5" y="19"/>
                        </a:lnTo>
                        <a:lnTo>
                          <a:pt x="3" y="22"/>
                        </a:lnTo>
                        <a:lnTo>
                          <a:pt x="2" y="25"/>
                        </a:lnTo>
                        <a:lnTo>
                          <a:pt x="0" y="29"/>
                        </a:lnTo>
                        <a:lnTo>
                          <a:pt x="0" y="33"/>
                        </a:lnTo>
                        <a:lnTo>
                          <a:pt x="0" y="38"/>
                        </a:lnTo>
                        <a:lnTo>
                          <a:pt x="0" y="40"/>
                        </a:lnTo>
                        <a:lnTo>
                          <a:pt x="0" y="45"/>
                        </a:lnTo>
                        <a:lnTo>
                          <a:pt x="2" y="48"/>
                        </a:lnTo>
                        <a:lnTo>
                          <a:pt x="3" y="53"/>
                        </a:lnTo>
                        <a:lnTo>
                          <a:pt x="5" y="56"/>
                        </a:lnTo>
                        <a:lnTo>
                          <a:pt x="6" y="58"/>
                        </a:lnTo>
                        <a:lnTo>
                          <a:pt x="9" y="61"/>
                        </a:lnTo>
                        <a:lnTo>
                          <a:pt x="12" y="65"/>
                        </a:lnTo>
                        <a:lnTo>
                          <a:pt x="15" y="67"/>
                        </a:lnTo>
                        <a:lnTo>
                          <a:pt x="17" y="70"/>
                        </a:lnTo>
                        <a:lnTo>
                          <a:pt x="21" y="71"/>
                        </a:lnTo>
                        <a:lnTo>
                          <a:pt x="24" y="73"/>
                        </a:lnTo>
                        <a:lnTo>
                          <a:pt x="28" y="73"/>
                        </a:lnTo>
                        <a:lnTo>
                          <a:pt x="31" y="76"/>
                        </a:lnTo>
                        <a:lnTo>
                          <a:pt x="35" y="76"/>
                        </a:lnTo>
                        <a:lnTo>
                          <a:pt x="40" y="7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04" name="Freeform 133"/>
                  <p:cNvSpPr>
                    <a:spLocks/>
                  </p:cNvSpPr>
                  <p:nvPr/>
                </p:nvSpPr>
                <p:spPr bwMode="auto">
                  <a:xfrm>
                    <a:off x="5487" y="1905"/>
                    <a:ext cx="27" cy="26"/>
                  </a:xfrm>
                  <a:custGeom>
                    <a:avLst/>
                    <a:gdLst>
                      <a:gd name="T0" fmla="*/ 2 w 79"/>
                      <a:gd name="T1" fmla="*/ 3 h 79"/>
                      <a:gd name="T2" fmla="*/ 2 w 79"/>
                      <a:gd name="T3" fmla="*/ 3 h 79"/>
                      <a:gd name="T4" fmla="*/ 2 w 79"/>
                      <a:gd name="T5" fmla="*/ 3 h 79"/>
                      <a:gd name="T6" fmla="*/ 3 w 79"/>
                      <a:gd name="T7" fmla="*/ 2 h 79"/>
                      <a:gd name="T8" fmla="*/ 3 w 79"/>
                      <a:gd name="T9" fmla="*/ 2 h 79"/>
                      <a:gd name="T10" fmla="*/ 3 w 79"/>
                      <a:gd name="T11" fmla="*/ 2 h 79"/>
                      <a:gd name="T12" fmla="*/ 3 w 79"/>
                      <a:gd name="T13" fmla="*/ 2 h 79"/>
                      <a:gd name="T14" fmla="*/ 3 w 79"/>
                      <a:gd name="T15" fmla="*/ 2 h 79"/>
                      <a:gd name="T16" fmla="*/ 3 w 79"/>
                      <a:gd name="T17" fmla="*/ 1 h 79"/>
                      <a:gd name="T18" fmla="*/ 3 w 79"/>
                      <a:gd name="T19" fmla="*/ 1 h 79"/>
                      <a:gd name="T20" fmla="*/ 3 w 79"/>
                      <a:gd name="T21" fmla="*/ 1 h 79"/>
                      <a:gd name="T22" fmla="*/ 3 w 79"/>
                      <a:gd name="T23" fmla="*/ 1 h 79"/>
                      <a:gd name="T24" fmla="*/ 3 w 79"/>
                      <a:gd name="T25" fmla="*/ 0 h 79"/>
                      <a:gd name="T26" fmla="*/ 2 w 79"/>
                      <a:gd name="T27" fmla="*/ 0 h 79"/>
                      <a:gd name="T28" fmla="*/ 2 w 79"/>
                      <a:gd name="T29" fmla="*/ 0 h 79"/>
                      <a:gd name="T30" fmla="*/ 2 w 79"/>
                      <a:gd name="T31" fmla="*/ 0 h 79"/>
                      <a:gd name="T32" fmla="*/ 1 w 79"/>
                      <a:gd name="T33" fmla="*/ 0 h 79"/>
                      <a:gd name="T34" fmla="*/ 1 w 79"/>
                      <a:gd name="T35" fmla="*/ 0 h 79"/>
                      <a:gd name="T36" fmla="*/ 1 w 79"/>
                      <a:gd name="T37" fmla="*/ 0 h 79"/>
                      <a:gd name="T38" fmla="*/ 1 w 79"/>
                      <a:gd name="T39" fmla="*/ 0 h 79"/>
                      <a:gd name="T40" fmla="*/ 0 w 79"/>
                      <a:gd name="T41" fmla="*/ 1 h 79"/>
                      <a:gd name="T42" fmla="*/ 0 w 79"/>
                      <a:gd name="T43" fmla="*/ 1 h 79"/>
                      <a:gd name="T44" fmla="*/ 0 w 79"/>
                      <a:gd name="T45" fmla="*/ 1 h 79"/>
                      <a:gd name="T46" fmla="*/ 0 w 79"/>
                      <a:gd name="T47" fmla="*/ 1 h 79"/>
                      <a:gd name="T48" fmla="*/ 0 w 79"/>
                      <a:gd name="T49" fmla="*/ 2 h 79"/>
                      <a:gd name="T50" fmla="*/ 0 w 79"/>
                      <a:gd name="T51" fmla="*/ 2 h 79"/>
                      <a:gd name="T52" fmla="*/ 0 w 79"/>
                      <a:gd name="T53" fmla="*/ 2 h 79"/>
                      <a:gd name="T54" fmla="*/ 0 w 79"/>
                      <a:gd name="T55" fmla="*/ 2 h 79"/>
                      <a:gd name="T56" fmla="*/ 1 w 79"/>
                      <a:gd name="T57" fmla="*/ 2 h 79"/>
                      <a:gd name="T58" fmla="*/ 1 w 79"/>
                      <a:gd name="T59" fmla="*/ 3 h 79"/>
                      <a:gd name="T60" fmla="*/ 1 w 79"/>
                      <a:gd name="T61" fmla="*/ 3 h 79"/>
                      <a:gd name="T62" fmla="*/ 1 w 79"/>
                      <a:gd name="T63" fmla="*/ 3 h 79"/>
                      <a:gd name="T64" fmla="*/ 2 w 79"/>
                      <a:gd name="T65" fmla="*/ 3 h 79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9"/>
                      <a:gd name="T100" fmla="*/ 0 h 79"/>
                      <a:gd name="T101" fmla="*/ 79 w 79"/>
                      <a:gd name="T102" fmla="*/ 79 h 79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9" h="79">
                        <a:moveTo>
                          <a:pt x="40" y="79"/>
                        </a:moveTo>
                        <a:lnTo>
                          <a:pt x="43" y="79"/>
                        </a:lnTo>
                        <a:lnTo>
                          <a:pt x="47" y="78"/>
                        </a:lnTo>
                        <a:lnTo>
                          <a:pt x="52" y="76"/>
                        </a:lnTo>
                        <a:lnTo>
                          <a:pt x="54" y="75"/>
                        </a:lnTo>
                        <a:lnTo>
                          <a:pt x="57" y="73"/>
                        </a:lnTo>
                        <a:lnTo>
                          <a:pt x="61" y="70"/>
                        </a:lnTo>
                        <a:lnTo>
                          <a:pt x="63" y="68"/>
                        </a:lnTo>
                        <a:lnTo>
                          <a:pt x="67" y="67"/>
                        </a:lnTo>
                        <a:lnTo>
                          <a:pt x="69" y="63"/>
                        </a:lnTo>
                        <a:lnTo>
                          <a:pt x="72" y="61"/>
                        </a:lnTo>
                        <a:lnTo>
                          <a:pt x="73" y="59"/>
                        </a:lnTo>
                        <a:lnTo>
                          <a:pt x="75" y="55"/>
                        </a:lnTo>
                        <a:lnTo>
                          <a:pt x="76" y="50"/>
                        </a:lnTo>
                        <a:lnTo>
                          <a:pt x="78" y="48"/>
                        </a:lnTo>
                        <a:lnTo>
                          <a:pt x="78" y="43"/>
                        </a:lnTo>
                        <a:lnTo>
                          <a:pt x="79" y="41"/>
                        </a:lnTo>
                        <a:lnTo>
                          <a:pt x="78" y="35"/>
                        </a:lnTo>
                        <a:lnTo>
                          <a:pt x="78" y="31"/>
                        </a:lnTo>
                        <a:lnTo>
                          <a:pt x="76" y="28"/>
                        </a:lnTo>
                        <a:lnTo>
                          <a:pt x="75" y="25"/>
                        </a:lnTo>
                        <a:lnTo>
                          <a:pt x="73" y="21"/>
                        </a:lnTo>
                        <a:lnTo>
                          <a:pt x="72" y="18"/>
                        </a:lnTo>
                        <a:lnTo>
                          <a:pt x="69" y="15"/>
                        </a:lnTo>
                        <a:lnTo>
                          <a:pt x="67" y="12"/>
                        </a:lnTo>
                        <a:lnTo>
                          <a:pt x="63" y="10"/>
                        </a:lnTo>
                        <a:lnTo>
                          <a:pt x="61" y="8"/>
                        </a:lnTo>
                        <a:lnTo>
                          <a:pt x="57" y="5"/>
                        </a:lnTo>
                        <a:lnTo>
                          <a:pt x="54" y="4"/>
                        </a:lnTo>
                        <a:lnTo>
                          <a:pt x="52" y="3"/>
                        </a:lnTo>
                        <a:lnTo>
                          <a:pt x="47" y="2"/>
                        </a:lnTo>
                        <a:lnTo>
                          <a:pt x="43" y="0"/>
                        </a:lnTo>
                        <a:lnTo>
                          <a:pt x="40" y="0"/>
                        </a:lnTo>
                        <a:lnTo>
                          <a:pt x="36" y="0"/>
                        </a:lnTo>
                        <a:lnTo>
                          <a:pt x="31" y="2"/>
                        </a:lnTo>
                        <a:lnTo>
                          <a:pt x="28" y="3"/>
                        </a:lnTo>
                        <a:lnTo>
                          <a:pt x="24" y="4"/>
                        </a:lnTo>
                        <a:lnTo>
                          <a:pt x="21" y="5"/>
                        </a:lnTo>
                        <a:lnTo>
                          <a:pt x="18" y="8"/>
                        </a:lnTo>
                        <a:lnTo>
                          <a:pt x="15" y="10"/>
                        </a:lnTo>
                        <a:lnTo>
                          <a:pt x="12" y="12"/>
                        </a:lnTo>
                        <a:lnTo>
                          <a:pt x="10" y="15"/>
                        </a:lnTo>
                        <a:lnTo>
                          <a:pt x="8" y="18"/>
                        </a:lnTo>
                        <a:lnTo>
                          <a:pt x="5" y="21"/>
                        </a:lnTo>
                        <a:lnTo>
                          <a:pt x="4" y="25"/>
                        </a:lnTo>
                        <a:lnTo>
                          <a:pt x="3" y="28"/>
                        </a:lnTo>
                        <a:lnTo>
                          <a:pt x="2" y="31"/>
                        </a:lnTo>
                        <a:lnTo>
                          <a:pt x="0" y="35"/>
                        </a:lnTo>
                        <a:lnTo>
                          <a:pt x="0" y="41"/>
                        </a:lnTo>
                        <a:lnTo>
                          <a:pt x="0" y="43"/>
                        </a:lnTo>
                        <a:lnTo>
                          <a:pt x="2" y="48"/>
                        </a:lnTo>
                        <a:lnTo>
                          <a:pt x="3" y="50"/>
                        </a:lnTo>
                        <a:lnTo>
                          <a:pt x="4" y="55"/>
                        </a:lnTo>
                        <a:lnTo>
                          <a:pt x="5" y="59"/>
                        </a:lnTo>
                        <a:lnTo>
                          <a:pt x="8" y="61"/>
                        </a:lnTo>
                        <a:lnTo>
                          <a:pt x="10" y="63"/>
                        </a:lnTo>
                        <a:lnTo>
                          <a:pt x="12" y="67"/>
                        </a:lnTo>
                        <a:lnTo>
                          <a:pt x="15" y="68"/>
                        </a:lnTo>
                        <a:lnTo>
                          <a:pt x="18" y="70"/>
                        </a:lnTo>
                        <a:lnTo>
                          <a:pt x="21" y="73"/>
                        </a:lnTo>
                        <a:lnTo>
                          <a:pt x="24" y="75"/>
                        </a:lnTo>
                        <a:lnTo>
                          <a:pt x="28" y="76"/>
                        </a:lnTo>
                        <a:lnTo>
                          <a:pt x="31" y="78"/>
                        </a:lnTo>
                        <a:lnTo>
                          <a:pt x="36" y="79"/>
                        </a:lnTo>
                        <a:lnTo>
                          <a:pt x="40" y="79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05" name="Freeform 134"/>
                  <p:cNvSpPr>
                    <a:spLocks/>
                  </p:cNvSpPr>
                  <p:nvPr/>
                </p:nvSpPr>
                <p:spPr bwMode="auto">
                  <a:xfrm>
                    <a:off x="5536" y="1906"/>
                    <a:ext cx="26" cy="25"/>
                  </a:xfrm>
                  <a:custGeom>
                    <a:avLst/>
                    <a:gdLst>
                      <a:gd name="T0" fmla="*/ 2 w 78"/>
                      <a:gd name="T1" fmla="*/ 3 h 76"/>
                      <a:gd name="T2" fmla="*/ 2 w 78"/>
                      <a:gd name="T3" fmla="*/ 3 h 76"/>
                      <a:gd name="T4" fmla="*/ 2 w 78"/>
                      <a:gd name="T5" fmla="*/ 3 h 76"/>
                      <a:gd name="T6" fmla="*/ 2 w 78"/>
                      <a:gd name="T7" fmla="*/ 2 h 76"/>
                      <a:gd name="T8" fmla="*/ 3 w 78"/>
                      <a:gd name="T9" fmla="*/ 2 h 76"/>
                      <a:gd name="T10" fmla="*/ 3 w 78"/>
                      <a:gd name="T11" fmla="*/ 2 h 76"/>
                      <a:gd name="T12" fmla="*/ 3 w 78"/>
                      <a:gd name="T13" fmla="*/ 2 h 76"/>
                      <a:gd name="T14" fmla="*/ 3 w 78"/>
                      <a:gd name="T15" fmla="*/ 1 h 76"/>
                      <a:gd name="T16" fmla="*/ 3 w 78"/>
                      <a:gd name="T17" fmla="*/ 1 h 76"/>
                      <a:gd name="T18" fmla="*/ 3 w 78"/>
                      <a:gd name="T19" fmla="*/ 1 h 76"/>
                      <a:gd name="T20" fmla="*/ 3 w 78"/>
                      <a:gd name="T21" fmla="*/ 1 h 76"/>
                      <a:gd name="T22" fmla="*/ 3 w 78"/>
                      <a:gd name="T23" fmla="*/ 0 h 76"/>
                      <a:gd name="T24" fmla="*/ 2 w 78"/>
                      <a:gd name="T25" fmla="*/ 0 h 76"/>
                      <a:gd name="T26" fmla="*/ 2 w 78"/>
                      <a:gd name="T27" fmla="*/ 0 h 76"/>
                      <a:gd name="T28" fmla="*/ 2 w 78"/>
                      <a:gd name="T29" fmla="*/ 0 h 76"/>
                      <a:gd name="T30" fmla="*/ 2 w 78"/>
                      <a:gd name="T31" fmla="*/ 0 h 76"/>
                      <a:gd name="T32" fmla="*/ 1 w 78"/>
                      <a:gd name="T33" fmla="*/ 0 h 76"/>
                      <a:gd name="T34" fmla="*/ 1 w 78"/>
                      <a:gd name="T35" fmla="*/ 0 h 76"/>
                      <a:gd name="T36" fmla="*/ 1 w 78"/>
                      <a:gd name="T37" fmla="*/ 0 h 76"/>
                      <a:gd name="T38" fmla="*/ 0 w 78"/>
                      <a:gd name="T39" fmla="*/ 0 h 76"/>
                      <a:gd name="T40" fmla="*/ 0 w 78"/>
                      <a:gd name="T41" fmla="*/ 0 h 76"/>
                      <a:gd name="T42" fmla="*/ 0 w 78"/>
                      <a:gd name="T43" fmla="*/ 1 h 76"/>
                      <a:gd name="T44" fmla="*/ 0 w 78"/>
                      <a:gd name="T45" fmla="*/ 1 h 76"/>
                      <a:gd name="T46" fmla="*/ 0 w 78"/>
                      <a:gd name="T47" fmla="*/ 1 h 76"/>
                      <a:gd name="T48" fmla="*/ 0 w 78"/>
                      <a:gd name="T49" fmla="*/ 1 h 76"/>
                      <a:gd name="T50" fmla="*/ 0 w 78"/>
                      <a:gd name="T51" fmla="*/ 2 h 76"/>
                      <a:gd name="T52" fmla="*/ 0 w 78"/>
                      <a:gd name="T53" fmla="*/ 2 h 76"/>
                      <a:gd name="T54" fmla="*/ 0 w 78"/>
                      <a:gd name="T55" fmla="*/ 2 h 76"/>
                      <a:gd name="T56" fmla="*/ 0 w 78"/>
                      <a:gd name="T57" fmla="*/ 2 h 76"/>
                      <a:gd name="T58" fmla="*/ 1 w 78"/>
                      <a:gd name="T59" fmla="*/ 3 h 76"/>
                      <a:gd name="T60" fmla="*/ 1 w 78"/>
                      <a:gd name="T61" fmla="*/ 3 h 76"/>
                      <a:gd name="T62" fmla="*/ 1 w 78"/>
                      <a:gd name="T63" fmla="*/ 3 h 76"/>
                      <a:gd name="T64" fmla="*/ 1 w 78"/>
                      <a:gd name="T65" fmla="*/ 3 h 7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8"/>
                      <a:gd name="T100" fmla="*/ 0 h 76"/>
                      <a:gd name="T101" fmla="*/ 78 w 78"/>
                      <a:gd name="T102" fmla="*/ 76 h 7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8" h="76">
                        <a:moveTo>
                          <a:pt x="40" y="76"/>
                        </a:moveTo>
                        <a:lnTo>
                          <a:pt x="43" y="76"/>
                        </a:lnTo>
                        <a:lnTo>
                          <a:pt x="47" y="76"/>
                        </a:lnTo>
                        <a:lnTo>
                          <a:pt x="50" y="73"/>
                        </a:lnTo>
                        <a:lnTo>
                          <a:pt x="54" y="73"/>
                        </a:lnTo>
                        <a:lnTo>
                          <a:pt x="57" y="71"/>
                        </a:lnTo>
                        <a:lnTo>
                          <a:pt x="60" y="70"/>
                        </a:lnTo>
                        <a:lnTo>
                          <a:pt x="63" y="67"/>
                        </a:lnTo>
                        <a:lnTo>
                          <a:pt x="67" y="65"/>
                        </a:lnTo>
                        <a:lnTo>
                          <a:pt x="68" y="63"/>
                        </a:lnTo>
                        <a:lnTo>
                          <a:pt x="70" y="59"/>
                        </a:lnTo>
                        <a:lnTo>
                          <a:pt x="73" y="56"/>
                        </a:lnTo>
                        <a:lnTo>
                          <a:pt x="75" y="53"/>
                        </a:lnTo>
                        <a:lnTo>
                          <a:pt x="75" y="50"/>
                        </a:lnTo>
                        <a:lnTo>
                          <a:pt x="78" y="45"/>
                        </a:lnTo>
                        <a:lnTo>
                          <a:pt x="78" y="41"/>
                        </a:lnTo>
                        <a:lnTo>
                          <a:pt x="78" y="38"/>
                        </a:lnTo>
                        <a:lnTo>
                          <a:pt x="78" y="34"/>
                        </a:lnTo>
                        <a:lnTo>
                          <a:pt x="78" y="29"/>
                        </a:lnTo>
                        <a:lnTo>
                          <a:pt x="75" y="26"/>
                        </a:lnTo>
                        <a:lnTo>
                          <a:pt x="75" y="22"/>
                        </a:lnTo>
                        <a:lnTo>
                          <a:pt x="73" y="19"/>
                        </a:lnTo>
                        <a:lnTo>
                          <a:pt x="70" y="15"/>
                        </a:lnTo>
                        <a:lnTo>
                          <a:pt x="68" y="13"/>
                        </a:lnTo>
                        <a:lnTo>
                          <a:pt x="67" y="10"/>
                        </a:lnTo>
                        <a:lnTo>
                          <a:pt x="63" y="7"/>
                        </a:lnTo>
                        <a:lnTo>
                          <a:pt x="60" y="6"/>
                        </a:lnTo>
                        <a:lnTo>
                          <a:pt x="57" y="3"/>
                        </a:lnTo>
                        <a:lnTo>
                          <a:pt x="54" y="2"/>
                        </a:lnTo>
                        <a:lnTo>
                          <a:pt x="50" y="1"/>
                        </a:lnTo>
                        <a:lnTo>
                          <a:pt x="47" y="0"/>
                        </a:lnTo>
                        <a:lnTo>
                          <a:pt x="43" y="0"/>
                        </a:lnTo>
                        <a:lnTo>
                          <a:pt x="40" y="0"/>
                        </a:lnTo>
                        <a:lnTo>
                          <a:pt x="35" y="0"/>
                        </a:lnTo>
                        <a:lnTo>
                          <a:pt x="31" y="0"/>
                        </a:lnTo>
                        <a:lnTo>
                          <a:pt x="27" y="1"/>
                        </a:lnTo>
                        <a:lnTo>
                          <a:pt x="24" y="2"/>
                        </a:lnTo>
                        <a:lnTo>
                          <a:pt x="21" y="3"/>
                        </a:lnTo>
                        <a:lnTo>
                          <a:pt x="17" y="6"/>
                        </a:lnTo>
                        <a:lnTo>
                          <a:pt x="13" y="7"/>
                        </a:lnTo>
                        <a:lnTo>
                          <a:pt x="11" y="10"/>
                        </a:lnTo>
                        <a:lnTo>
                          <a:pt x="9" y="13"/>
                        </a:lnTo>
                        <a:lnTo>
                          <a:pt x="6" y="15"/>
                        </a:lnTo>
                        <a:lnTo>
                          <a:pt x="4" y="19"/>
                        </a:lnTo>
                        <a:lnTo>
                          <a:pt x="4" y="22"/>
                        </a:lnTo>
                        <a:lnTo>
                          <a:pt x="2" y="26"/>
                        </a:lnTo>
                        <a:lnTo>
                          <a:pt x="2" y="29"/>
                        </a:lnTo>
                        <a:lnTo>
                          <a:pt x="0" y="34"/>
                        </a:lnTo>
                        <a:lnTo>
                          <a:pt x="0" y="38"/>
                        </a:lnTo>
                        <a:lnTo>
                          <a:pt x="0" y="41"/>
                        </a:lnTo>
                        <a:lnTo>
                          <a:pt x="2" y="45"/>
                        </a:lnTo>
                        <a:lnTo>
                          <a:pt x="2" y="50"/>
                        </a:lnTo>
                        <a:lnTo>
                          <a:pt x="4" y="53"/>
                        </a:lnTo>
                        <a:lnTo>
                          <a:pt x="4" y="56"/>
                        </a:lnTo>
                        <a:lnTo>
                          <a:pt x="6" y="59"/>
                        </a:lnTo>
                        <a:lnTo>
                          <a:pt x="9" y="63"/>
                        </a:lnTo>
                        <a:lnTo>
                          <a:pt x="11" y="65"/>
                        </a:lnTo>
                        <a:lnTo>
                          <a:pt x="13" y="67"/>
                        </a:lnTo>
                        <a:lnTo>
                          <a:pt x="17" y="70"/>
                        </a:lnTo>
                        <a:lnTo>
                          <a:pt x="21" y="71"/>
                        </a:lnTo>
                        <a:lnTo>
                          <a:pt x="24" y="73"/>
                        </a:lnTo>
                        <a:lnTo>
                          <a:pt x="27" y="73"/>
                        </a:lnTo>
                        <a:lnTo>
                          <a:pt x="31" y="76"/>
                        </a:lnTo>
                        <a:lnTo>
                          <a:pt x="35" y="76"/>
                        </a:lnTo>
                        <a:lnTo>
                          <a:pt x="40" y="7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06" name="Freeform 135"/>
                  <p:cNvSpPr>
                    <a:spLocks/>
                  </p:cNvSpPr>
                  <p:nvPr/>
                </p:nvSpPr>
                <p:spPr bwMode="auto">
                  <a:xfrm>
                    <a:off x="5588" y="1906"/>
                    <a:ext cx="26" cy="26"/>
                  </a:xfrm>
                  <a:custGeom>
                    <a:avLst/>
                    <a:gdLst>
                      <a:gd name="T0" fmla="*/ 2 w 78"/>
                      <a:gd name="T1" fmla="*/ 3 h 77"/>
                      <a:gd name="T2" fmla="*/ 2 w 78"/>
                      <a:gd name="T3" fmla="*/ 3 h 77"/>
                      <a:gd name="T4" fmla="*/ 2 w 78"/>
                      <a:gd name="T5" fmla="*/ 3 h 77"/>
                      <a:gd name="T6" fmla="*/ 2 w 78"/>
                      <a:gd name="T7" fmla="*/ 2 h 77"/>
                      <a:gd name="T8" fmla="*/ 2 w 78"/>
                      <a:gd name="T9" fmla="*/ 2 h 77"/>
                      <a:gd name="T10" fmla="*/ 3 w 78"/>
                      <a:gd name="T11" fmla="*/ 2 h 77"/>
                      <a:gd name="T12" fmla="*/ 3 w 78"/>
                      <a:gd name="T13" fmla="*/ 2 h 77"/>
                      <a:gd name="T14" fmla="*/ 3 w 78"/>
                      <a:gd name="T15" fmla="*/ 2 h 77"/>
                      <a:gd name="T16" fmla="*/ 3 w 78"/>
                      <a:gd name="T17" fmla="*/ 1 h 77"/>
                      <a:gd name="T18" fmla="*/ 3 w 78"/>
                      <a:gd name="T19" fmla="*/ 1 h 77"/>
                      <a:gd name="T20" fmla="*/ 3 w 78"/>
                      <a:gd name="T21" fmla="*/ 1 h 77"/>
                      <a:gd name="T22" fmla="*/ 2 w 78"/>
                      <a:gd name="T23" fmla="*/ 0 h 77"/>
                      <a:gd name="T24" fmla="*/ 2 w 78"/>
                      <a:gd name="T25" fmla="*/ 0 h 77"/>
                      <a:gd name="T26" fmla="*/ 2 w 78"/>
                      <a:gd name="T27" fmla="*/ 0 h 77"/>
                      <a:gd name="T28" fmla="*/ 2 w 78"/>
                      <a:gd name="T29" fmla="*/ 0 h 77"/>
                      <a:gd name="T30" fmla="*/ 2 w 78"/>
                      <a:gd name="T31" fmla="*/ 0 h 77"/>
                      <a:gd name="T32" fmla="*/ 1 w 78"/>
                      <a:gd name="T33" fmla="*/ 0 h 77"/>
                      <a:gd name="T34" fmla="*/ 1 w 78"/>
                      <a:gd name="T35" fmla="*/ 0 h 77"/>
                      <a:gd name="T36" fmla="*/ 1 w 78"/>
                      <a:gd name="T37" fmla="*/ 0 h 77"/>
                      <a:gd name="T38" fmla="*/ 0 w 78"/>
                      <a:gd name="T39" fmla="*/ 0 h 77"/>
                      <a:gd name="T40" fmla="*/ 0 w 78"/>
                      <a:gd name="T41" fmla="*/ 0 h 77"/>
                      <a:gd name="T42" fmla="*/ 0 w 78"/>
                      <a:gd name="T43" fmla="*/ 1 h 77"/>
                      <a:gd name="T44" fmla="*/ 0 w 78"/>
                      <a:gd name="T45" fmla="*/ 1 h 77"/>
                      <a:gd name="T46" fmla="*/ 0 w 78"/>
                      <a:gd name="T47" fmla="*/ 1 h 77"/>
                      <a:gd name="T48" fmla="*/ 0 w 78"/>
                      <a:gd name="T49" fmla="*/ 2 h 77"/>
                      <a:gd name="T50" fmla="*/ 0 w 78"/>
                      <a:gd name="T51" fmla="*/ 2 h 77"/>
                      <a:gd name="T52" fmla="*/ 0 w 78"/>
                      <a:gd name="T53" fmla="*/ 2 h 77"/>
                      <a:gd name="T54" fmla="*/ 0 w 78"/>
                      <a:gd name="T55" fmla="*/ 2 h 77"/>
                      <a:gd name="T56" fmla="*/ 0 w 78"/>
                      <a:gd name="T57" fmla="*/ 2 h 77"/>
                      <a:gd name="T58" fmla="*/ 1 w 78"/>
                      <a:gd name="T59" fmla="*/ 3 h 77"/>
                      <a:gd name="T60" fmla="*/ 1 w 78"/>
                      <a:gd name="T61" fmla="*/ 3 h 77"/>
                      <a:gd name="T62" fmla="*/ 1 w 78"/>
                      <a:gd name="T63" fmla="*/ 3 h 77"/>
                      <a:gd name="T64" fmla="*/ 1 w 78"/>
                      <a:gd name="T65" fmla="*/ 3 h 77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8"/>
                      <a:gd name="T100" fmla="*/ 0 h 77"/>
                      <a:gd name="T101" fmla="*/ 78 w 78"/>
                      <a:gd name="T102" fmla="*/ 77 h 77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8" h="77">
                        <a:moveTo>
                          <a:pt x="38" y="77"/>
                        </a:moveTo>
                        <a:lnTo>
                          <a:pt x="41" y="76"/>
                        </a:lnTo>
                        <a:lnTo>
                          <a:pt x="45" y="75"/>
                        </a:lnTo>
                        <a:lnTo>
                          <a:pt x="50" y="75"/>
                        </a:lnTo>
                        <a:lnTo>
                          <a:pt x="53" y="72"/>
                        </a:lnTo>
                        <a:lnTo>
                          <a:pt x="56" y="71"/>
                        </a:lnTo>
                        <a:lnTo>
                          <a:pt x="60" y="69"/>
                        </a:lnTo>
                        <a:lnTo>
                          <a:pt x="63" y="66"/>
                        </a:lnTo>
                        <a:lnTo>
                          <a:pt x="65" y="64"/>
                        </a:lnTo>
                        <a:lnTo>
                          <a:pt x="67" y="62"/>
                        </a:lnTo>
                        <a:lnTo>
                          <a:pt x="70" y="59"/>
                        </a:lnTo>
                        <a:lnTo>
                          <a:pt x="71" y="56"/>
                        </a:lnTo>
                        <a:lnTo>
                          <a:pt x="73" y="53"/>
                        </a:lnTo>
                        <a:lnTo>
                          <a:pt x="76" y="49"/>
                        </a:lnTo>
                        <a:lnTo>
                          <a:pt x="76" y="45"/>
                        </a:lnTo>
                        <a:lnTo>
                          <a:pt x="77" y="41"/>
                        </a:lnTo>
                        <a:lnTo>
                          <a:pt x="78" y="38"/>
                        </a:lnTo>
                        <a:lnTo>
                          <a:pt x="77" y="34"/>
                        </a:lnTo>
                        <a:lnTo>
                          <a:pt x="76" y="28"/>
                        </a:lnTo>
                        <a:lnTo>
                          <a:pt x="76" y="26"/>
                        </a:lnTo>
                        <a:lnTo>
                          <a:pt x="73" y="23"/>
                        </a:lnTo>
                        <a:lnTo>
                          <a:pt x="71" y="19"/>
                        </a:lnTo>
                        <a:lnTo>
                          <a:pt x="70" y="17"/>
                        </a:lnTo>
                        <a:lnTo>
                          <a:pt x="67" y="13"/>
                        </a:lnTo>
                        <a:lnTo>
                          <a:pt x="65" y="11"/>
                        </a:lnTo>
                        <a:lnTo>
                          <a:pt x="63" y="8"/>
                        </a:lnTo>
                        <a:lnTo>
                          <a:pt x="60" y="6"/>
                        </a:lnTo>
                        <a:lnTo>
                          <a:pt x="56" y="4"/>
                        </a:lnTo>
                        <a:lnTo>
                          <a:pt x="53" y="2"/>
                        </a:lnTo>
                        <a:lnTo>
                          <a:pt x="50" y="1"/>
                        </a:lnTo>
                        <a:lnTo>
                          <a:pt x="45" y="0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4" y="0"/>
                        </a:lnTo>
                        <a:lnTo>
                          <a:pt x="31" y="0"/>
                        </a:lnTo>
                        <a:lnTo>
                          <a:pt x="26" y="1"/>
                        </a:lnTo>
                        <a:lnTo>
                          <a:pt x="22" y="2"/>
                        </a:lnTo>
                        <a:lnTo>
                          <a:pt x="20" y="4"/>
                        </a:lnTo>
                        <a:lnTo>
                          <a:pt x="16" y="6"/>
                        </a:lnTo>
                        <a:lnTo>
                          <a:pt x="13" y="8"/>
                        </a:lnTo>
                        <a:lnTo>
                          <a:pt x="11" y="11"/>
                        </a:lnTo>
                        <a:lnTo>
                          <a:pt x="8" y="13"/>
                        </a:lnTo>
                        <a:lnTo>
                          <a:pt x="6" y="17"/>
                        </a:lnTo>
                        <a:lnTo>
                          <a:pt x="5" y="19"/>
                        </a:lnTo>
                        <a:lnTo>
                          <a:pt x="2" y="23"/>
                        </a:lnTo>
                        <a:lnTo>
                          <a:pt x="1" y="26"/>
                        </a:lnTo>
                        <a:lnTo>
                          <a:pt x="0" y="28"/>
                        </a:lnTo>
                        <a:lnTo>
                          <a:pt x="0" y="34"/>
                        </a:lnTo>
                        <a:lnTo>
                          <a:pt x="0" y="38"/>
                        </a:lnTo>
                        <a:lnTo>
                          <a:pt x="0" y="41"/>
                        </a:lnTo>
                        <a:lnTo>
                          <a:pt x="0" y="45"/>
                        </a:lnTo>
                        <a:lnTo>
                          <a:pt x="1" y="49"/>
                        </a:lnTo>
                        <a:lnTo>
                          <a:pt x="2" y="53"/>
                        </a:lnTo>
                        <a:lnTo>
                          <a:pt x="5" y="56"/>
                        </a:lnTo>
                        <a:lnTo>
                          <a:pt x="6" y="59"/>
                        </a:lnTo>
                        <a:lnTo>
                          <a:pt x="8" y="62"/>
                        </a:lnTo>
                        <a:lnTo>
                          <a:pt x="11" y="64"/>
                        </a:lnTo>
                        <a:lnTo>
                          <a:pt x="13" y="66"/>
                        </a:lnTo>
                        <a:lnTo>
                          <a:pt x="16" y="69"/>
                        </a:lnTo>
                        <a:lnTo>
                          <a:pt x="20" y="71"/>
                        </a:lnTo>
                        <a:lnTo>
                          <a:pt x="22" y="72"/>
                        </a:lnTo>
                        <a:lnTo>
                          <a:pt x="26" y="75"/>
                        </a:lnTo>
                        <a:lnTo>
                          <a:pt x="31" y="75"/>
                        </a:lnTo>
                        <a:lnTo>
                          <a:pt x="34" y="76"/>
                        </a:lnTo>
                        <a:lnTo>
                          <a:pt x="38" y="7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07" name="Freeform 136"/>
                  <p:cNvSpPr>
                    <a:spLocks/>
                  </p:cNvSpPr>
                  <p:nvPr/>
                </p:nvSpPr>
                <p:spPr bwMode="auto">
                  <a:xfrm>
                    <a:off x="5639" y="1907"/>
                    <a:ext cx="25" cy="25"/>
                  </a:xfrm>
                  <a:custGeom>
                    <a:avLst/>
                    <a:gdLst>
                      <a:gd name="T0" fmla="*/ 1 w 77"/>
                      <a:gd name="T1" fmla="*/ 3 h 77"/>
                      <a:gd name="T2" fmla="*/ 2 w 77"/>
                      <a:gd name="T3" fmla="*/ 3 h 77"/>
                      <a:gd name="T4" fmla="*/ 2 w 77"/>
                      <a:gd name="T5" fmla="*/ 3 h 77"/>
                      <a:gd name="T6" fmla="*/ 2 w 77"/>
                      <a:gd name="T7" fmla="*/ 2 h 77"/>
                      <a:gd name="T8" fmla="*/ 2 w 77"/>
                      <a:gd name="T9" fmla="*/ 2 h 77"/>
                      <a:gd name="T10" fmla="*/ 2 w 77"/>
                      <a:gd name="T11" fmla="*/ 2 h 77"/>
                      <a:gd name="T12" fmla="*/ 3 w 77"/>
                      <a:gd name="T13" fmla="*/ 2 h 77"/>
                      <a:gd name="T14" fmla="*/ 3 w 77"/>
                      <a:gd name="T15" fmla="*/ 2 h 77"/>
                      <a:gd name="T16" fmla="*/ 3 w 77"/>
                      <a:gd name="T17" fmla="*/ 1 h 77"/>
                      <a:gd name="T18" fmla="*/ 3 w 77"/>
                      <a:gd name="T19" fmla="*/ 1 h 77"/>
                      <a:gd name="T20" fmla="*/ 2 w 77"/>
                      <a:gd name="T21" fmla="*/ 1 h 77"/>
                      <a:gd name="T22" fmla="*/ 2 w 77"/>
                      <a:gd name="T23" fmla="*/ 0 h 77"/>
                      <a:gd name="T24" fmla="*/ 2 w 77"/>
                      <a:gd name="T25" fmla="*/ 0 h 77"/>
                      <a:gd name="T26" fmla="*/ 2 w 77"/>
                      <a:gd name="T27" fmla="*/ 0 h 77"/>
                      <a:gd name="T28" fmla="*/ 2 w 77"/>
                      <a:gd name="T29" fmla="*/ 0 h 77"/>
                      <a:gd name="T30" fmla="*/ 1 w 77"/>
                      <a:gd name="T31" fmla="*/ 0 h 77"/>
                      <a:gd name="T32" fmla="*/ 1 w 77"/>
                      <a:gd name="T33" fmla="*/ 0 h 77"/>
                      <a:gd name="T34" fmla="*/ 1 w 77"/>
                      <a:gd name="T35" fmla="*/ 0 h 77"/>
                      <a:gd name="T36" fmla="*/ 1 w 77"/>
                      <a:gd name="T37" fmla="*/ 0 h 77"/>
                      <a:gd name="T38" fmla="*/ 0 w 77"/>
                      <a:gd name="T39" fmla="*/ 0 h 77"/>
                      <a:gd name="T40" fmla="*/ 0 w 77"/>
                      <a:gd name="T41" fmla="*/ 0 h 77"/>
                      <a:gd name="T42" fmla="*/ 0 w 77"/>
                      <a:gd name="T43" fmla="*/ 1 h 77"/>
                      <a:gd name="T44" fmla="*/ 0 w 77"/>
                      <a:gd name="T45" fmla="*/ 1 h 77"/>
                      <a:gd name="T46" fmla="*/ 0 w 77"/>
                      <a:gd name="T47" fmla="*/ 1 h 77"/>
                      <a:gd name="T48" fmla="*/ 0 w 77"/>
                      <a:gd name="T49" fmla="*/ 2 h 77"/>
                      <a:gd name="T50" fmla="*/ 0 w 77"/>
                      <a:gd name="T51" fmla="*/ 2 h 77"/>
                      <a:gd name="T52" fmla="*/ 0 w 77"/>
                      <a:gd name="T53" fmla="*/ 2 h 77"/>
                      <a:gd name="T54" fmla="*/ 0 w 77"/>
                      <a:gd name="T55" fmla="*/ 2 h 77"/>
                      <a:gd name="T56" fmla="*/ 0 w 77"/>
                      <a:gd name="T57" fmla="*/ 2 h 77"/>
                      <a:gd name="T58" fmla="*/ 1 w 77"/>
                      <a:gd name="T59" fmla="*/ 3 h 77"/>
                      <a:gd name="T60" fmla="*/ 1 w 77"/>
                      <a:gd name="T61" fmla="*/ 3 h 77"/>
                      <a:gd name="T62" fmla="*/ 1 w 77"/>
                      <a:gd name="T63" fmla="*/ 3 h 77"/>
                      <a:gd name="T64" fmla="*/ 1 w 77"/>
                      <a:gd name="T65" fmla="*/ 3 h 77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7"/>
                      <a:gd name="T100" fmla="*/ 0 h 77"/>
                      <a:gd name="T101" fmla="*/ 77 w 77"/>
                      <a:gd name="T102" fmla="*/ 77 h 77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7" h="77">
                        <a:moveTo>
                          <a:pt x="38" y="77"/>
                        </a:moveTo>
                        <a:lnTo>
                          <a:pt x="41" y="77"/>
                        </a:lnTo>
                        <a:lnTo>
                          <a:pt x="45" y="76"/>
                        </a:lnTo>
                        <a:lnTo>
                          <a:pt x="48" y="75"/>
                        </a:lnTo>
                        <a:lnTo>
                          <a:pt x="53" y="75"/>
                        </a:lnTo>
                        <a:lnTo>
                          <a:pt x="56" y="73"/>
                        </a:lnTo>
                        <a:lnTo>
                          <a:pt x="59" y="70"/>
                        </a:lnTo>
                        <a:lnTo>
                          <a:pt x="61" y="67"/>
                        </a:lnTo>
                        <a:lnTo>
                          <a:pt x="65" y="66"/>
                        </a:lnTo>
                        <a:lnTo>
                          <a:pt x="67" y="62"/>
                        </a:lnTo>
                        <a:lnTo>
                          <a:pt x="70" y="60"/>
                        </a:lnTo>
                        <a:lnTo>
                          <a:pt x="71" y="57"/>
                        </a:lnTo>
                        <a:lnTo>
                          <a:pt x="73" y="53"/>
                        </a:lnTo>
                        <a:lnTo>
                          <a:pt x="74" y="50"/>
                        </a:lnTo>
                        <a:lnTo>
                          <a:pt x="76" y="45"/>
                        </a:lnTo>
                        <a:lnTo>
                          <a:pt x="76" y="42"/>
                        </a:lnTo>
                        <a:lnTo>
                          <a:pt x="77" y="38"/>
                        </a:lnTo>
                        <a:lnTo>
                          <a:pt x="76" y="35"/>
                        </a:lnTo>
                        <a:lnTo>
                          <a:pt x="76" y="30"/>
                        </a:lnTo>
                        <a:lnTo>
                          <a:pt x="74" y="26"/>
                        </a:lnTo>
                        <a:lnTo>
                          <a:pt x="73" y="23"/>
                        </a:lnTo>
                        <a:lnTo>
                          <a:pt x="71" y="19"/>
                        </a:lnTo>
                        <a:lnTo>
                          <a:pt x="70" y="17"/>
                        </a:lnTo>
                        <a:lnTo>
                          <a:pt x="67" y="13"/>
                        </a:lnTo>
                        <a:lnTo>
                          <a:pt x="65" y="11"/>
                        </a:lnTo>
                        <a:lnTo>
                          <a:pt x="61" y="9"/>
                        </a:lnTo>
                        <a:lnTo>
                          <a:pt x="59" y="6"/>
                        </a:lnTo>
                        <a:lnTo>
                          <a:pt x="56" y="4"/>
                        </a:lnTo>
                        <a:lnTo>
                          <a:pt x="53" y="3"/>
                        </a:lnTo>
                        <a:lnTo>
                          <a:pt x="48" y="2"/>
                        </a:lnTo>
                        <a:lnTo>
                          <a:pt x="45" y="0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3" y="0"/>
                        </a:lnTo>
                        <a:lnTo>
                          <a:pt x="31" y="0"/>
                        </a:lnTo>
                        <a:lnTo>
                          <a:pt x="26" y="2"/>
                        </a:lnTo>
                        <a:lnTo>
                          <a:pt x="22" y="3"/>
                        </a:lnTo>
                        <a:lnTo>
                          <a:pt x="19" y="4"/>
                        </a:lnTo>
                        <a:lnTo>
                          <a:pt x="15" y="6"/>
                        </a:lnTo>
                        <a:lnTo>
                          <a:pt x="13" y="9"/>
                        </a:lnTo>
                        <a:lnTo>
                          <a:pt x="10" y="11"/>
                        </a:lnTo>
                        <a:lnTo>
                          <a:pt x="7" y="13"/>
                        </a:lnTo>
                        <a:lnTo>
                          <a:pt x="4" y="17"/>
                        </a:lnTo>
                        <a:lnTo>
                          <a:pt x="3" y="19"/>
                        </a:lnTo>
                        <a:lnTo>
                          <a:pt x="2" y="23"/>
                        </a:lnTo>
                        <a:lnTo>
                          <a:pt x="0" y="26"/>
                        </a:lnTo>
                        <a:lnTo>
                          <a:pt x="0" y="30"/>
                        </a:lnTo>
                        <a:lnTo>
                          <a:pt x="0" y="35"/>
                        </a:lnTo>
                        <a:lnTo>
                          <a:pt x="0" y="38"/>
                        </a:lnTo>
                        <a:lnTo>
                          <a:pt x="0" y="42"/>
                        </a:lnTo>
                        <a:lnTo>
                          <a:pt x="0" y="45"/>
                        </a:lnTo>
                        <a:lnTo>
                          <a:pt x="0" y="50"/>
                        </a:lnTo>
                        <a:lnTo>
                          <a:pt x="2" y="53"/>
                        </a:lnTo>
                        <a:lnTo>
                          <a:pt x="3" y="57"/>
                        </a:lnTo>
                        <a:lnTo>
                          <a:pt x="4" y="60"/>
                        </a:lnTo>
                        <a:lnTo>
                          <a:pt x="7" y="62"/>
                        </a:lnTo>
                        <a:lnTo>
                          <a:pt x="10" y="66"/>
                        </a:lnTo>
                        <a:lnTo>
                          <a:pt x="13" y="67"/>
                        </a:lnTo>
                        <a:lnTo>
                          <a:pt x="15" y="70"/>
                        </a:lnTo>
                        <a:lnTo>
                          <a:pt x="19" y="73"/>
                        </a:lnTo>
                        <a:lnTo>
                          <a:pt x="22" y="75"/>
                        </a:lnTo>
                        <a:lnTo>
                          <a:pt x="26" y="75"/>
                        </a:lnTo>
                        <a:lnTo>
                          <a:pt x="31" y="76"/>
                        </a:lnTo>
                        <a:lnTo>
                          <a:pt x="33" y="77"/>
                        </a:lnTo>
                        <a:lnTo>
                          <a:pt x="38" y="7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08" name="Freeform 137"/>
                  <p:cNvSpPr>
                    <a:spLocks/>
                  </p:cNvSpPr>
                  <p:nvPr/>
                </p:nvSpPr>
                <p:spPr bwMode="auto">
                  <a:xfrm>
                    <a:off x="5491" y="1538"/>
                    <a:ext cx="19" cy="9"/>
                  </a:xfrm>
                  <a:custGeom>
                    <a:avLst/>
                    <a:gdLst>
                      <a:gd name="T0" fmla="*/ 2 w 56"/>
                      <a:gd name="T1" fmla="*/ 0 h 27"/>
                      <a:gd name="T2" fmla="*/ 2 w 56"/>
                      <a:gd name="T3" fmla="*/ 0 h 27"/>
                      <a:gd name="T4" fmla="*/ 2 w 56"/>
                      <a:gd name="T5" fmla="*/ 0 h 27"/>
                      <a:gd name="T6" fmla="*/ 2 w 56"/>
                      <a:gd name="T7" fmla="*/ 0 h 27"/>
                      <a:gd name="T8" fmla="*/ 2 w 56"/>
                      <a:gd name="T9" fmla="*/ 1 h 27"/>
                      <a:gd name="T10" fmla="*/ 2 w 56"/>
                      <a:gd name="T11" fmla="*/ 1 h 27"/>
                      <a:gd name="T12" fmla="*/ 2 w 56"/>
                      <a:gd name="T13" fmla="*/ 1 h 27"/>
                      <a:gd name="T14" fmla="*/ 2 w 56"/>
                      <a:gd name="T15" fmla="*/ 1 h 27"/>
                      <a:gd name="T16" fmla="*/ 2 w 56"/>
                      <a:gd name="T17" fmla="*/ 1 h 27"/>
                      <a:gd name="T18" fmla="*/ 2 w 56"/>
                      <a:gd name="T19" fmla="*/ 1 h 27"/>
                      <a:gd name="T20" fmla="*/ 2 w 56"/>
                      <a:gd name="T21" fmla="*/ 1 h 27"/>
                      <a:gd name="T22" fmla="*/ 2 w 56"/>
                      <a:gd name="T23" fmla="*/ 1 h 27"/>
                      <a:gd name="T24" fmla="*/ 2 w 56"/>
                      <a:gd name="T25" fmla="*/ 1 h 27"/>
                      <a:gd name="T26" fmla="*/ 1 w 56"/>
                      <a:gd name="T27" fmla="*/ 1 h 27"/>
                      <a:gd name="T28" fmla="*/ 1 w 56"/>
                      <a:gd name="T29" fmla="*/ 1 h 27"/>
                      <a:gd name="T30" fmla="*/ 1 w 56"/>
                      <a:gd name="T31" fmla="*/ 1 h 27"/>
                      <a:gd name="T32" fmla="*/ 1 w 56"/>
                      <a:gd name="T33" fmla="*/ 1 h 27"/>
                      <a:gd name="T34" fmla="*/ 1 w 56"/>
                      <a:gd name="T35" fmla="*/ 1 h 27"/>
                      <a:gd name="T36" fmla="*/ 1 w 56"/>
                      <a:gd name="T37" fmla="*/ 1 h 27"/>
                      <a:gd name="T38" fmla="*/ 1 w 56"/>
                      <a:gd name="T39" fmla="*/ 1 h 27"/>
                      <a:gd name="T40" fmla="*/ 0 w 56"/>
                      <a:gd name="T41" fmla="*/ 0 h 27"/>
                      <a:gd name="T42" fmla="*/ 0 w 56"/>
                      <a:gd name="T43" fmla="*/ 0 h 27"/>
                      <a:gd name="T44" fmla="*/ 0 w 56"/>
                      <a:gd name="T45" fmla="*/ 0 h 27"/>
                      <a:gd name="T46" fmla="*/ 0 w 56"/>
                      <a:gd name="T47" fmla="*/ 0 h 27"/>
                      <a:gd name="T48" fmla="*/ 0 w 56"/>
                      <a:gd name="T49" fmla="*/ 0 h 27"/>
                      <a:gd name="T50" fmla="*/ 0 w 56"/>
                      <a:gd name="T51" fmla="*/ 0 h 27"/>
                      <a:gd name="T52" fmla="*/ 0 w 56"/>
                      <a:gd name="T53" fmla="*/ 0 h 27"/>
                      <a:gd name="T54" fmla="*/ 0 w 56"/>
                      <a:gd name="T55" fmla="*/ 0 h 27"/>
                      <a:gd name="T56" fmla="*/ 0 w 56"/>
                      <a:gd name="T57" fmla="*/ 0 h 27"/>
                      <a:gd name="T58" fmla="*/ 1 w 56"/>
                      <a:gd name="T59" fmla="*/ 0 h 27"/>
                      <a:gd name="T60" fmla="*/ 1 w 56"/>
                      <a:gd name="T61" fmla="*/ 0 h 27"/>
                      <a:gd name="T62" fmla="*/ 1 w 56"/>
                      <a:gd name="T63" fmla="*/ 0 h 27"/>
                      <a:gd name="T64" fmla="*/ 1 w 56"/>
                      <a:gd name="T65" fmla="*/ 0 h 27"/>
                      <a:gd name="T66" fmla="*/ 1 w 56"/>
                      <a:gd name="T67" fmla="*/ 0 h 27"/>
                      <a:gd name="T68" fmla="*/ 1 w 56"/>
                      <a:gd name="T69" fmla="*/ 0 h 27"/>
                      <a:gd name="T70" fmla="*/ 1 w 56"/>
                      <a:gd name="T71" fmla="*/ 0 h 27"/>
                      <a:gd name="T72" fmla="*/ 2 w 56"/>
                      <a:gd name="T73" fmla="*/ 0 h 27"/>
                      <a:gd name="T74" fmla="*/ 2 w 56"/>
                      <a:gd name="T75" fmla="*/ 0 h 27"/>
                      <a:gd name="T76" fmla="*/ 2 w 56"/>
                      <a:gd name="T77" fmla="*/ 0 h 27"/>
                      <a:gd name="T78" fmla="*/ 2 w 56"/>
                      <a:gd name="T79" fmla="*/ 0 h 27"/>
                      <a:gd name="T80" fmla="*/ 2 w 56"/>
                      <a:gd name="T81" fmla="*/ 0 h 27"/>
                      <a:gd name="T82" fmla="*/ 2 w 56"/>
                      <a:gd name="T83" fmla="*/ 0 h 27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w 56"/>
                      <a:gd name="T127" fmla="*/ 0 h 27"/>
                      <a:gd name="T128" fmla="*/ 56 w 56"/>
                      <a:gd name="T129" fmla="*/ 27 h 27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T126" t="T127" r="T128" b="T129"/>
                    <a:pathLst>
                      <a:path w="56" h="27">
                        <a:moveTo>
                          <a:pt x="51" y="0"/>
                        </a:moveTo>
                        <a:lnTo>
                          <a:pt x="51" y="4"/>
                        </a:lnTo>
                        <a:lnTo>
                          <a:pt x="51" y="8"/>
                        </a:lnTo>
                        <a:lnTo>
                          <a:pt x="51" y="12"/>
                        </a:lnTo>
                        <a:lnTo>
                          <a:pt x="53" y="15"/>
                        </a:lnTo>
                        <a:lnTo>
                          <a:pt x="53" y="19"/>
                        </a:lnTo>
                        <a:lnTo>
                          <a:pt x="54" y="22"/>
                        </a:lnTo>
                        <a:lnTo>
                          <a:pt x="55" y="25"/>
                        </a:lnTo>
                        <a:lnTo>
                          <a:pt x="56" y="27"/>
                        </a:lnTo>
                        <a:lnTo>
                          <a:pt x="51" y="27"/>
                        </a:lnTo>
                        <a:lnTo>
                          <a:pt x="48" y="27"/>
                        </a:lnTo>
                        <a:lnTo>
                          <a:pt x="44" y="27"/>
                        </a:lnTo>
                        <a:lnTo>
                          <a:pt x="41" y="27"/>
                        </a:lnTo>
                        <a:lnTo>
                          <a:pt x="37" y="26"/>
                        </a:lnTo>
                        <a:lnTo>
                          <a:pt x="34" y="25"/>
                        </a:lnTo>
                        <a:lnTo>
                          <a:pt x="29" y="23"/>
                        </a:lnTo>
                        <a:lnTo>
                          <a:pt x="26" y="22"/>
                        </a:lnTo>
                        <a:lnTo>
                          <a:pt x="23" y="20"/>
                        </a:lnTo>
                        <a:lnTo>
                          <a:pt x="19" y="18"/>
                        </a:lnTo>
                        <a:lnTo>
                          <a:pt x="16" y="14"/>
                        </a:lnTo>
                        <a:lnTo>
                          <a:pt x="13" y="12"/>
                        </a:lnTo>
                        <a:lnTo>
                          <a:pt x="9" y="9"/>
                        </a:lnTo>
                        <a:lnTo>
                          <a:pt x="6" y="7"/>
                        </a:lnTo>
                        <a:lnTo>
                          <a:pt x="3" y="4"/>
                        </a:lnTo>
                        <a:lnTo>
                          <a:pt x="0" y="2"/>
                        </a:lnTo>
                        <a:lnTo>
                          <a:pt x="3" y="1"/>
                        </a:lnTo>
                        <a:lnTo>
                          <a:pt x="6" y="1"/>
                        </a:lnTo>
                        <a:lnTo>
                          <a:pt x="9" y="1"/>
                        </a:lnTo>
                        <a:lnTo>
                          <a:pt x="13" y="1"/>
                        </a:lnTo>
                        <a:lnTo>
                          <a:pt x="16" y="1"/>
                        </a:lnTo>
                        <a:lnTo>
                          <a:pt x="19" y="1"/>
                        </a:lnTo>
                        <a:lnTo>
                          <a:pt x="23" y="1"/>
                        </a:lnTo>
                        <a:lnTo>
                          <a:pt x="26" y="1"/>
                        </a:lnTo>
                        <a:lnTo>
                          <a:pt x="29" y="0"/>
                        </a:lnTo>
                        <a:lnTo>
                          <a:pt x="31" y="0"/>
                        </a:lnTo>
                        <a:lnTo>
                          <a:pt x="35" y="0"/>
                        </a:lnTo>
                        <a:lnTo>
                          <a:pt x="40" y="0"/>
                        </a:lnTo>
                        <a:lnTo>
                          <a:pt x="42" y="0"/>
                        </a:lnTo>
                        <a:lnTo>
                          <a:pt x="44" y="0"/>
                        </a:lnTo>
                        <a:lnTo>
                          <a:pt x="48" y="0"/>
                        </a:lnTo>
                        <a:lnTo>
                          <a:pt x="51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09" name="Freeform 138"/>
                  <p:cNvSpPr>
                    <a:spLocks/>
                  </p:cNvSpPr>
                  <p:nvPr/>
                </p:nvSpPr>
                <p:spPr bwMode="auto">
                  <a:xfrm>
                    <a:off x="5354" y="1538"/>
                    <a:ext cx="326" cy="47"/>
                  </a:xfrm>
                  <a:custGeom>
                    <a:avLst/>
                    <a:gdLst>
                      <a:gd name="T0" fmla="*/ 31 w 976"/>
                      <a:gd name="T1" fmla="*/ 1 h 139"/>
                      <a:gd name="T2" fmla="*/ 30 w 976"/>
                      <a:gd name="T3" fmla="*/ 1 h 139"/>
                      <a:gd name="T4" fmla="*/ 28 w 976"/>
                      <a:gd name="T5" fmla="*/ 1 h 139"/>
                      <a:gd name="T6" fmla="*/ 27 w 976"/>
                      <a:gd name="T7" fmla="*/ 1 h 139"/>
                      <a:gd name="T8" fmla="*/ 26 w 976"/>
                      <a:gd name="T9" fmla="*/ 2 h 139"/>
                      <a:gd name="T10" fmla="*/ 25 w 976"/>
                      <a:gd name="T11" fmla="*/ 1 h 139"/>
                      <a:gd name="T12" fmla="*/ 24 w 976"/>
                      <a:gd name="T13" fmla="*/ 1 h 139"/>
                      <a:gd name="T14" fmla="*/ 24 w 976"/>
                      <a:gd name="T15" fmla="*/ 3 h 139"/>
                      <a:gd name="T16" fmla="*/ 25 w 976"/>
                      <a:gd name="T17" fmla="*/ 3 h 139"/>
                      <a:gd name="T18" fmla="*/ 26 w 976"/>
                      <a:gd name="T19" fmla="*/ 2 h 139"/>
                      <a:gd name="T20" fmla="*/ 28 w 976"/>
                      <a:gd name="T21" fmla="*/ 2 h 139"/>
                      <a:gd name="T22" fmla="*/ 29 w 976"/>
                      <a:gd name="T23" fmla="*/ 2 h 139"/>
                      <a:gd name="T24" fmla="*/ 30 w 976"/>
                      <a:gd name="T25" fmla="*/ 3 h 139"/>
                      <a:gd name="T26" fmla="*/ 31 w 976"/>
                      <a:gd name="T27" fmla="*/ 3 h 139"/>
                      <a:gd name="T28" fmla="*/ 33 w 976"/>
                      <a:gd name="T29" fmla="*/ 2 h 139"/>
                      <a:gd name="T30" fmla="*/ 32 w 976"/>
                      <a:gd name="T31" fmla="*/ 2 h 139"/>
                      <a:gd name="T32" fmla="*/ 31 w 976"/>
                      <a:gd name="T33" fmla="*/ 2 h 139"/>
                      <a:gd name="T34" fmla="*/ 31 w 976"/>
                      <a:gd name="T35" fmla="*/ 1 h 139"/>
                      <a:gd name="T36" fmla="*/ 32 w 976"/>
                      <a:gd name="T37" fmla="*/ 0 h 139"/>
                      <a:gd name="T38" fmla="*/ 33 w 976"/>
                      <a:gd name="T39" fmla="*/ 1 h 139"/>
                      <a:gd name="T40" fmla="*/ 35 w 976"/>
                      <a:gd name="T41" fmla="*/ 1 h 139"/>
                      <a:gd name="T42" fmla="*/ 36 w 976"/>
                      <a:gd name="T43" fmla="*/ 1 h 139"/>
                      <a:gd name="T44" fmla="*/ 28 w 976"/>
                      <a:gd name="T45" fmla="*/ 4 h 139"/>
                      <a:gd name="T46" fmla="*/ 23 w 976"/>
                      <a:gd name="T47" fmla="*/ 3 h 139"/>
                      <a:gd name="T48" fmla="*/ 18 w 976"/>
                      <a:gd name="T49" fmla="*/ 3 h 139"/>
                      <a:gd name="T50" fmla="*/ 14 w 976"/>
                      <a:gd name="T51" fmla="*/ 3 h 139"/>
                      <a:gd name="T52" fmla="*/ 9 w 976"/>
                      <a:gd name="T53" fmla="*/ 4 h 139"/>
                      <a:gd name="T54" fmla="*/ 5 w 976"/>
                      <a:gd name="T55" fmla="*/ 4 h 139"/>
                      <a:gd name="T56" fmla="*/ 0 w 976"/>
                      <a:gd name="T57" fmla="*/ 2 h 139"/>
                      <a:gd name="T58" fmla="*/ 1 w 976"/>
                      <a:gd name="T59" fmla="*/ 2 h 139"/>
                      <a:gd name="T60" fmla="*/ 2 w 976"/>
                      <a:gd name="T61" fmla="*/ 1 h 139"/>
                      <a:gd name="T62" fmla="*/ 3 w 976"/>
                      <a:gd name="T63" fmla="*/ 1 h 139"/>
                      <a:gd name="T64" fmla="*/ 4 w 976"/>
                      <a:gd name="T65" fmla="*/ 1 h 139"/>
                      <a:gd name="T66" fmla="*/ 5 w 976"/>
                      <a:gd name="T67" fmla="*/ 1 h 139"/>
                      <a:gd name="T68" fmla="*/ 6 w 976"/>
                      <a:gd name="T69" fmla="*/ 1 h 139"/>
                      <a:gd name="T70" fmla="*/ 7 w 976"/>
                      <a:gd name="T71" fmla="*/ 2 h 139"/>
                      <a:gd name="T72" fmla="*/ 8 w 976"/>
                      <a:gd name="T73" fmla="*/ 1 h 139"/>
                      <a:gd name="T74" fmla="*/ 9 w 976"/>
                      <a:gd name="T75" fmla="*/ 1 h 139"/>
                      <a:gd name="T76" fmla="*/ 10 w 976"/>
                      <a:gd name="T77" fmla="*/ 2 h 139"/>
                      <a:gd name="T78" fmla="*/ 12 w 976"/>
                      <a:gd name="T79" fmla="*/ 3 h 139"/>
                      <a:gd name="T80" fmla="*/ 12 w 976"/>
                      <a:gd name="T81" fmla="*/ 2 h 139"/>
                      <a:gd name="T82" fmla="*/ 11 w 976"/>
                      <a:gd name="T83" fmla="*/ 0 h 139"/>
                      <a:gd name="T84" fmla="*/ 12 w 976"/>
                      <a:gd name="T85" fmla="*/ 0 h 139"/>
                      <a:gd name="T86" fmla="*/ 13 w 976"/>
                      <a:gd name="T87" fmla="*/ 0 h 139"/>
                      <a:gd name="T88" fmla="*/ 14 w 976"/>
                      <a:gd name="T89" fmla="*/ 1 h 139"/>
                      <a:gd name="T90" fmla="*/ 15 w 976"/>
                      <a:gd name="T91" fmla="*/ 2 h 139"/>
                      <a:gd name="T92" fmla="*/ 16 w 976"/>
                      <a:gd name="T93" fmla="*/ 2 h 139"/>
                      <a:gd name="T94" fmla="*/ 17 w 976"/>
                      <a:gd name="T95" fmla="*/ 2 h 139"/>
                      <a:gd name="T96" fmla="*/ 19 w 976"/>
                      <a:gd name="T97" fmla="*/ 1 h 139"/>
                      <a:gd name="T98" fmla="*/ 20 w 976"/>
                      <a:gd name="T99" fmla="*/ 0 h 139"/>
                      <a:gd name="T100" fmla="*/ 19 w 976"/>
                      <a:gd name="T101" fmla="*/ 1 h 139"/>
                      <a:gd name="T102" fmla="*/ 20 w 976"/>
                      <a:gd name="T103" fmla="*/ 2 h 139"/>
                      <a:gd name="T104" fmla="*/ 21 w 976"/>
                      <a:gd name="T105" fmla="*/ 3 h 139"/>
                      <a:gd name="T106" fmla="*/ 22 w 976"/>
                      <a:gd name="T107" fmla="*/ 2 h 139"/>
                      <a:gd name="T108" fmla="*/ 22 w 976"/>
                      <a:gd name="T109" fmla="*/ 1 h 139"/>
                      <a:gd name="T110" fmla="*/ 21 w 976"/>
                      <a:gd name="T111" fmla="*/ 0 h 139"/>
                      <a:gd name="T112" fmla="*/ 21 w 976"/>
                      <a:gd name="T113" fmla="*/ 0 h 139"/>
                      <a:gd name="T114" fmla="*/ 23 w 976"/>
                      <a:gd name="T115" fmla="*/ 0 h 139"/>
                      <a:gd name="T116" fmla="*/ 24 w 976"/>
                      <a:gd name="T117" fmla="*/ 0 h 139"/>
                      <a:gd name="T118" fmla="*/ 26 w 976"/>
                      <a:gd name="T119" fmla="*/ 0 h 139"/>
                      <a:gd name="T120" fmla="*/ 28 w 976"/>
                      <a:gd name="T121" fmla="*/ 0 h 139"/>
                      <a:gd name="T122" fmla="*/ 29 w 976"/>
                      <a:gd name="T123" fmla="*/ 0 h 139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w 976"/>
                      <a:gd name="T187" fmla="*/ 0 h 139"/>
                      <a:gd name="T188" fmla="*/ 976 w 976"/>
                      <a:gd name="T189" fmla="*/ 139 h 139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T186" t="T187" r="T188" b="T189"/>
                    <a:pathLst>
                      <a:path w="976" h="139">
                        <a:moveTo>
                          <a:pt x="811" y="11"/>
                        </a:moveTo>
                        <a:lnTo>
                          <a:pt x="812" y="11"/>
                        </a:lnTo>
                        <a:lnTo>
                          <a:pt x="816" y="11"/>
                        </a:lnTo>
                        <a:lnTo>
                          <a:pt x="818" y="11"/>
                        </a:lnTo>
                        <a:lnTo>
                          <a:pt x="822" y="12"/>
                        </a:lnTo>
                        <a:lnTo>
                          <a:pt x="824" y="12"/>
                        </a:lnTo>
                        <a:lnTo>
                          <a:pt x="829" y="12"/>
                        </a:lnTo>
                        <a:lnTo>
                          <a:pt x="827" y="13"/>
                        </a:lnTo>
                        <a:lnTo>
                          <a:pt x="824" y="14"/>
                        </a:lnTo>
                        <a:lnTo>
                          <a:pt x="821" y="16"/>
                        </a:lnTo>
                        <a:lnTo>
                          <a:pt x="818" y="18"/>
                        </a:lnTo>
                        <a:lnTo>
                          <a:pt x="816" y="18"/>
                        </a:lnTo>
                        <a:lnTo>
                          <a:pt x="812" y="20"/>
                        </a:lnTo>
                        <a:lnTo>
                          <a:pt x="810" y="21"/>
                        </a:lnTo>
                        <a:lnTo>
                          <a:pt x="808" y="23"/>
                        </a:lnTo>
                        <a:lnTo>
                          <a:pt x="804" y="24"/>
                        </a:lnTo>
                        <a:lnTo>
                          <a:pt x="802" y="25"/>
                        </a:lnTo>
                        <a:lnTo>
                          <a:pt x="798" y="26"/>
                        </a:lnTo>
                        <a:lnTo>
                          <a:pt x="795" y="27"/>
                        </a:lnTo>
                        <a:lnTo>
                          <a:pt x="792" y="29"/>
                        </a:lnTo>
                        <a:lnTo>
                          <a:pt x="790" y="30"/>
                        </a:lnTo>
                        <a:lnTo>
                          <a:pt x="785" y="31"/>
                        </a:lnTo>
                        <a:lnTo>
                          <a:pt x="783" y="32"/>
                        </a:lnTo>
                        <a:lnTo>
                          <a:pt x="779" y="33"/>
                        </a:lnTo>
                        <a:lnTo>
                          <a:pt x="777" y="33"/>
                        </a:lnTo>
                        <a:lnTo>
                          <a:pt x="772" y="35"/>
                        </a:lnTo>
                        <a:lnTo>
                          <a:pt x="770" y="36"/>
                        </a:lnTo>
                        <a:lnTo>
                          <a:pt x="766" y="36"/>
                        </a:lnTo>
                        <a:lnTo>
                          <a:pt x="764" y="36"/>
                        </a:lnTo>
                        <a:lnTo>
                          <a:pt x="761" y="36"/>
                        </a:lnTo>
                        <a:lnTo>
                          <a:pt x="758" y="36"/>
                        </a:lnTo>
                        <a:lnTo>
                          <a:pt x="755" y="35"/>
                        </a:lnTo>
                        <a:lnTo>
                          <a:pt x="752" y="33"/>
                        </a:lnTo>
                        <a:lnTo>
                          <a:pt x="750" y="32"/>
                        </a:lnTo>
                        <a:lnTo>
                          <a:pt x="748" y="31"/>
                        </a:lnTo>
                        <a:lnTo>
                          <a:pt x="746" y="29"/>
                        </a:lnTo>
                        <a:lnTo>
                          <a:pt x="744" y="26"/>
                        </a:lnTo>
                        <a:lnTo>
                          <a:pt x="741" y="24"/>
                        </a:lnTo>
                        <a:lnTo>
                          <a:pt x="740" y="21"/>
                        </a:lnTo>
                        <a:lnTo>
                          <a:pt x="735" y="24"/>
                        </a:lnTo>
                        <a:lnTo>
                          <a:pt x="732" y="25"/>
                        </a:lnTo>
                        <a:lnTo>
                          <a:pt x="727" y="27"/>
                        </a:lnTo>
                        <a:lnTo>
                          <a:pt x="723" y="30"/>
                        </a:lnTo>
                        <a:lnTo>
                          <a:pt x="721" y="32"/>
                        </a:lnTo>
                        <a:lnTo>
                          <a:pt x="719" y="33"/>
                        </a:lnTo>
                        <a:lnTo>
                          <a:pt x="716" y="36"/>
                        </a:lnTo>
                        <a:lnTo>
                          <a:pt x="715" y="38"/>
                        </a:lnTo>
                        <a:lnTo>
                          <a:pt x="712" y="40"/>
                        </a:lnTo>
                        <a:lnTo>
                          <a:pt x="710" y="43"/>
                        </a:lnTo>
                        <a:lnTo>
                          <a:pt x="708" y="45"/>
                        </a:lnTo>
                        <a:lnTo>
                          <a:pt x="707" y="46"/>
                        </a:lnTo>
                        <a:lnTo>
                          <a:pt x="704" y="46"/>
                        </a:lnTo>
                        <a:lnTo>
                          <a:pt x="702" y="46"/>
                        </a:lnTo>
                        <a:lnTo>
                          <a:pt x="698" y="44"/>
                        </a:lnTo>
                        <a:lnTo>
                          <a:pt x="695" y="42"/>
                        </a:lnTo>
                        <a:lnTo>
                          <a:pt x="691" y="39"/>
                        </a:lnTo>
                        <a:lnTo>
                          <a:pt x="688" y="38"/>
                        </a:lnTo>
                        <a:lnTo>
                          <a:pt x="684" y="36"/>
                        </a:lnTo>
                        <a:lnTo>
                          <a:pt x="681" y="32"/>
                        </a:lnTo>
                        <a:lnTo>
                          <a:pt x="678" y="31"/>
                        </a:lnTo>
                        <a:lnTo>
                          <a:pt x="676" y="30"/>
                        </a:lnTo>
                        <a:lnTo>
                          <a:pt x="672" y="27"/>
                        </a:lnTo>
                        <a:lnTo>
                          <a:pt x="670" y="26"/>
                        </a:lnTo>
                        <a:lnTo>
                          <a:pt x="666" y="24"/>
                        </a:lnTo>
                        <a:lnTo>
                          <a:pt x="664" y="23"/>
                        </a:lnTo>
                        <a:lnTo>
                          <a:pt x="661" y="20"/>
                        </a:lnTo>
                        <a:lnTo>
                          <a:pt x="658" y="18"/>
                        </a:lnTo>
                        <a:lnTo>
                          <a:pt x="656" y="23"/>
                        </a:lnTo>
                        <a:lnTo>
                          <a:pt x="653" y="29"/>
                        </a:lnTo>
                        <a:lnTo>
                          <a:pt x="652" y="32"/>
                        </a:lnTo>
                        <a:lnTo>
                          <a:pt x="650" y="38"/>
                        </a:lnTo>
                        <a:lnTo>
                          <a:pt x="650" y="42"/>
                        </a:lnTo>
                        <a:lnTo>
                          <a:pt x="649" y="45"/>
                        </a:lnTo>
                        <a:lnTo>
                          <a:pt x="647" y="49"/>
                        </a:lnTo>
                        <a:lnTo>
                          <a:pt x="647" y="52"/>
                        </a:lnTo>
                        <a:lnTo>
                          <a:pt x="647" y="55"/>
                        </a:lnTo>
                        <a:lnTo>
                          <a:pt x="647" y="58"/>
                        </a:lnTo>
                        <a:lnTo>
                          <a:pt x="647" y="61"/>
                        </a:lnTo>
                        <a:lnTo>
                          <a:pt x="650" y="63"/>
                        </a:lnTo>
                        <a:lnTo>
                          <a:pt x="650" y="67"/>
                        </a:lnTo>
                        <a:lnTo>
                          <a:pt x="653" y="70"/>
                        </a:lnTo>
                        <a:lnTo>
                          <a:pt x="657" y="71"/>
                        </a:lnTo>
                        <a:lnTo>
                          <a:pt x="661" y="74"/>
                        </a:lnTo>
                        <a:lnTo>
                          <a:pt x="664" y="74"/>
                        </a:lnTo>
                        <a:lnTo>
                          <a:pt x="669" y="74"/>
                        </a:lnTo>
                        <a:lnTo>
                          <a:pt x="671" y="74"/>
                        </a:lnTo>
                        <a:lnTo>
                          <a:pt x="674" y="74"/>
                        </a:lnTo>
                        <a:lnTo>
                          <a:pt x="677" y="74"/>
                        </a:lnTo>
                        <a:lnTo>
                          <a:pt x="681" y="74"/>
                        </a:lnTo>
                        <a:lnTo>
                          <a:pt x="683" y="73"/>
                        </a:lnTo>
                        <a:lnTo>
                          <a:pt x="685" y="73"/>
                        </a:lnTo>
                        <a:lnTo>
                          <a:pt x="688" y="71"/>
                        </a:lnTo>
                        <a:lnTo>
                          <a:pt x="691" y="71"/>
                        </a:lnTo>
                        <a:lnTo>
                          <a:pt x="695" y="70"/>
                        </a:lnTo>
                        <a:lnTo>
                          <a:pt x="697" y="69"/>
                        </a:lnTo>
                        <a:lnTo>
                          <a:pt x="701" y="68"/>
                        </a:lnTo>
                        <a:lnTo>
                          <a:pt x="704" y="67"/>
                        </a:lnTo>
                        <a:lnTo>
                          <a:pt x="707" y="65"/>
                        </a:lnTo>
                        <a:lnTo>
                          <a:pt x="710" y="65"/>
                        </a:lnTo>
                        <a:lnTo>
                          <a:pt x="714" y="64"/>
                        </a:lnTo>
                        <a:lnTo>
                          <a:pt x="717" y="63"/>
                        </a:lnTo>
                        <a:lnTo>
                          <a:pt x="720" y="62"/>
                        </a:lnTo>
                        <a:lnTo>
                          <a:pt x="723" y="61"/>
                        </a:lnTo>
                        <a:lnTo>
                          <a:pt x="726" y="59"/>
                        </a:lnTo>
                        <a:lnTo>
                          <a:pt x="729" y="58"/>
                        </a:lnTo>
                        <a:lnTo>
                          <a:pt x="733" y="58"/>
                        </a:lnTo>
                        <a:lnTo>
                          <a:pt x="736" y="57"/>
                        </a:lnTo>
                        <a:lnTo>
                          <a:pt x="739" y="56"/>
                        </a:lnTo>
                        <a:lnTo>
                          <a:pt x="741" y="56"/>
                        </a:lnTo>
                        <a:lnTo>
                          <a:pt x="744" y="55"/>
                        </a:lnTo>
                        <a:lnTo>
                          <a:pt x="747" y="55"/>
                        </a:lnTo>
                        <a:lnTo>
                          <a:pt x="751" y="54"/>
                        </a:lnTo>
                        <a:lnTo>
                          <a:pt x="753" y="54"/>
                        </a:lnTo>
                        <a:lnTo>
                          <a:pt x="758" y="52"/>
                        </a:lnTo>
                        <a:lnTo>
                          <a:pt x="763" y="54"/>
                        </a:lnTo>
                        <a:lnTo>
                          <a:pt x="766" y="54"/>
                        </a:lnTo>
                        <a:lnTo>
                          <a:pt x="770" y="55"/>
                        </a:lnTo>
                        <a:lnTo>
                          <a:pt x="772" y="56"/>
                        </a:lnTo>
                        <a:lnTo>
                          <a:pt x="774" y="59"/>
                        </a:lnTo>
                        <a:lnTo>
                          <a:pt x="774" y="63"/>
                        </a:lnTo>
                        <a:lnTo>
                          <a:pt x="777" y="65"/>
                        </a:lnTo>
                        <a:lnTo>
                          <a:pt x="777" y="68"/>
                        </a:lnTo>
                        <a:lnTo>
                          <a:pt x="779" y="71"/>
                        </a:lnTo>
                        <a:lnTo>
                          <a:pt x="780" y="74"/>
                        </a:lnTo>
                        <a:lnTo>
                          <a:pt x="782" y="77"/>
                        </a:lnTo>
                        <a:lnTo>
                          <a:pt x="784" y="80"/>
                        </a:lnTo>
                        <a:lnTo>
                          <a:pt x="786" y="82"/>
                        </a:lnTo>
                        <a:lnTo>
                          <a:pt x="790" y="83"/>
                        </a:lnTo>
                        <a:lnTo>
                          <a:pt x="792" y="86"/>
                        </a:lnTo>
                        <a:lnTo>
                          <a:pt x="795" y="87"/>
                        </a:lnTo>
                        <a:lnTo>
                          <a:pt x="798" y="88"/>
                        </a:lnTo>
                        <a:lnTo>
                          <a:pt x="801" y="88"/>
                        </a:lnTo>
                        <a:lnTo>
                          <a:pt x="804" y="90"/>
                        </a:lnTo>
                        <a:lnTo>
                          <a:pt x="808" y="90"/>
                        </a:lnTo>
                        <a:lnTo>
                          <a:pt x="812" y="92"/>
                        </a:lnTo>
                        <a:lnTo>
                          <a:pt x="816" y="92"/>
                        </a:lnTo>
                        <a:lnTo>
                          <a:pt x="820" y="92"/>
                        </a:lnTo>
                        <a:lnTo>
                          <a:pt x="823" y="90"/>
                        </a:lnTo>
                        <a:lnTo>
                          <a:pt x="828" y="89"/>
                        </a:lnTo>
                        <a:lnTo>
                          <a:pt x="831" y="88"/>
                        </a:lnTo>
                        <a:lnTo>
                          <a:pt x="836" y="86"/>
                        </a:lnTo>
                        <a:lnTo>
                          <a:pt x="840" y="83"/>
                        </a:lnTo>
                        <a:lnTo>
                          <a:pt x="846" y="82"/>
                        </a:lnTo>
                        <a:lnTo>
                          <a:pt x="849" y="78"/>
                        </a:lnTo>
                        <a:lnTo>
                          <a:pt x="853" y="76"/>
                        </a:lnTo>
                        <a:lnTo>
                          <a:pt x="857" y="71"/>
                        </a:lnTo>
                        <a:lnTo>
                          <a:pt x="862" y="68"/>
                        </a:lnTo>
                        <a:lnTo>
                          <a:pt x="867" y="63"/>
                        </a:lnTo>
                        <a:lnTo>
                          <a:pt x="871" y="58"/>
                        </a:lnTo>
                        <a:lnTo>
                          <a:pt x="873" y="56"/>
                        </a:lnTo>
                        <a:lnTo>
                          <a:pt x="875" y="54"/>
                        </a:lnTo>
                        <a:lnTo>
                          <a:pt x="878" y="50"/>
                        </a:lnTo>
                        <a:lnTo>
                          <a:pt x="880" y="48"/>
                        </a:lnTo>
                        <a:lnTo>
                          <a:pt x="878" y="45"/>
                        </a:lnTo>
                        <a:lnTo>
                          <a:pt x="875" y="44"/>
                        </a:lnTo>
                        <a:lnTo>
                          <a:pt x="873" y="43"/>
                        </a:lnTo>
                        <a:lnTo>
                          <a:pt x="868" y="43"/>
                        </a:lnTo>
                        <a:lnTo>
                          <a:pt x="865" y="43"/>
                        </a:lnTo>
                        <a:lnTo>
                          <a:pt x="860" y="43"/>
                        </a:lnTo>
                        <a:lnTo>
                          <a:pt x="855" y="43"/>
                        </a:lnTo>
                        <a:lnTo>
                          <a:pt x="850" y="43"/>
                        </a:lnTo>
                        <a:lnTo>
                          <a:pt x="847" y="43"/>
                        </a:lnTo>
                        <a:lnTo>
                          <a:pt x="844" y="43"/>
                        </a:lnTo>
                        <a:lnTo>
                          <a:pt x="842" y="43"/>
                        </a:lnTo>
                        <a:lnTo>
                          <a:pt x="840" y="44"/>
                        </a:lnTo>
                        <a:lnTo>
                          <a:pt x="835" y="44"/>
                        </a:lnTo>
                        <a:lnTo>
                          <a:pt x="830" y="44"/>
                        </a:lnTo>
                        <a:lnTo>
                          <a:pt x="825" y="43"/>
                        </a:lnTo>
                        <a:lnTo>
                          <a:pt x="823" y="43"/>
                        </a:lnTo>
                        <a:lnTo>
                          <a:pt x="820" y="40"/>
                        </a:lnTo>
                        <a:lnTo>
                          <a:pt x="820" y="39"/>
                        </a:lnTo>
                        <a:lnTo>
                          <a:pt x="821" y="37"/>
                        </a:lnTo>
                        <a:lnTo>
                          <a:pt x="822" y="33"/>
                        </a:lnTo>
                        <a:lnTo>
                          <a:pt x="824" y="31"/>
                        </a:lnTo>
                        <a:lnTo>
                          <a:pt x="827" y="30"/>
                        </a:lnTo>
                        <a:lnTo>
                          <a:pt x="829" y="25"/>
                        </a:lnTo>
                        <a:lnTo>
                          <a:pt x="833" y="23"/>
                        </a:lnTo>
                        <a:lnTo>
                          <a:pt x="834" y="19"/>
                        </a:lnTo>
                        <a:lnTo>
                          <a:pt x="836" y="17"/>
                        </a:lnTo>
                        <a:lnTo>
                          <a:pt x="837" y="14"/>
                        </a:lnTo>
                        <a:lnTo>
                          <a:pt x="839" y="12"/>
                        </a:lnTo>
                        <a:lnTo>
                          <a:pt x="842" y="12"/>
                        </a:lnTo>
                        <a:lnTo>
                          <a:pt x="847" y="12"/>
                        </a:lnTo>
                        <a:lnTo>
                          <a:pt x="852" y="12"/>
                        </a:lnTo>
                        <a:lnTo>
                          <a:pt x="857" y="13"/>
                        </a:lnTo>
                        <a:lnTo>
                          <a:pt x="860" y="13"/>
                        </a:lnTo>
                        <a:lnTo>
                          <a:pt x="862" y="13"/>
                        </a:lnTo>
                        <a:lnTo>
                          <a:pt x="865" y="13"/>
                        </a:lnTo>
                        <a:lnTo>
                          <a:pt x="868" y="13"/>
                        </a:lnTo>
                        <a:lnTo>
                          <a:pt x="871" y="13"/>
                        </a:lnTo>
                        <a:lnTo>
                          <a:pt x="873" y="14"/>
                        </a:lnTo>
                        <a:lnTo>
                          <a:pt x="875" y="14"/>
                        </a:lnTo>
                        <a:lnTo>
                          <a:pt x="879" y="16"/>
                        </a:lnTo>
                        <a:lnTo>
                          <a:pt x="881" y="16"/>
                        </a:lnTo>
                        <a:lnTo>
                          <a:pt x="885" y="16"/>
                        </a:lnTo>
                        <a:lnTo>
                          <a:pt x="888" y="16"/>
                        </a:lnTo>
                        <a:lnTo>
                          <a:pt x="891" y="16"/>
                        </a:lnTo>
                        <a:lnTo>
                          <a:pt x="893" y="16"/>
                        </a:lnTo>
                        <a:lnTo>
                          <a:pt x="895" y="16"/>
                        </a:lnTo>
                        <a:lnTo>
                          <a:pt x="899" y="16"/>
                        </a:lnTo>
                        <a:lnTo>
                          <a:pt x="901" y="16"/>
                        </a:lnTo>
                        <a:lnTo>
                          <a:pt x="904" y="16"/>
                        </a:lnTo>
                        <a:lnTo>
                          <a:pt x="907" y="16"/>
                        </a:lnTo>
                        <a:lnTo>
                          <a:pt x="910" y="16"/>
                        </a:lnTo>
                        <a:lnTo>
                          <a:pt x="913" y="16"/>
                        </a:lnTo>
                        <a:lnTo>
                          <a:pt x="916" y="16"/>
                        </a:lnTo>
                        <a:lnTo>
                          <a:pt x="918" y="17"/>
                        </a:lnTo>
                        <a:lnTo>
                          <a:pt x="922" y="17"/>
                        </a:lnTo>
                        <a:lnTo>
                          <a:pt x="924" y="18"/>
                        </a:lnTo>
                        <a:lnTo>
                          <a:pt x="929" y="18"/>
                        </a:lnTo>
                        <a:lnTo>
                          <a:pt x="935" y="18"/>
                        </a:lnTo>
                        <a:lnTo>
                          <a:pt x="939" y="18"/>
                        </a:lnTo>
                        <a:lnTo>
                          <a:pt x="944" y="18"/>
                        </a:lnTo>
                        <a:lnTo>
                          <a:pt x="949" y="18"/>
                        </a:lnTo>
                        <a:lnTo>
                          <a:pt x="954" y="18"/>
                        </a:lnTo>
                        <a:lnTo>
                          <a:pt x="956" y="18"/>
                        </a:lnTo>
                        <a:lnTo>
                          <a:pt x="961" y="19"/>
                        </a:lnTo>
                        <a:lnTo>
                          <a:pt x="964" y="19"/>
                        </a:lnTo>
                        <a:lnTo>
                          <a:pt x="967" y="19"/>
                        </a:lnTo>
                        <a:lnTo>
                          <a:pt x="969" y="19"/>
                        </a:lnTo>
                        <a:lnTo>
                          <a:pt x="971" y="20"/>
                        </a:lnTo>
                        <a:lnTo>
                          <a:pt x="974" y="20"/>
                        </a:lnTo>
                        <a:lnTo>
                          <a:pt x="976" y="20"/>
                        </a:lnTo>
                        <a:lnTo>
                          <a:pt x="973" y="106"/>
                        </a:lnTo>
                        <a:lnTo>
                          <a:pt x="806" y="97"/>
                        </a:lnTo>
                        <a:lnTo>
                          <a:pt x="793" y="96"/>
                        </a:lnTo>
                        <a:lnTo>
                          <a:pt x="782" y="96"/>
                        </a:lnTo>
                        <a:lnTo>
                          <a:pt x="770" y="95"/>
                        </a:lnTo>
                        <a:lnTo>
                          <a:pt x="757" y="95"/>
                        </a:lnTo>
                        <a:lnTo>
                          <a:pt x="744" y="94"/>
                        </a:lnTo>
                        <a:lnTo>
                          <a:pt x="732" y="94"/>
                        </a:lnTo>
                        <a:lnTo>
                          <a:pt x="719" y="93"/>
                        </a:lnTo>
                        <a:lnTo>
                          <a:pt x="706" y="92"/>
                        </a:lnTo>
                        <a:lnTo>
                          <a:pt x="694" y="92"/>
                        </a:lnTo>
                        <a:lnTo>
                          <a:pt x="681" y="90"/>
                        </a:lnTo>
                        <a:lnTo>
                          <a:pt x="668" y="89"/>
                        </a:lnTo>
                        <a:lnTo>
                          <a:pt x="656" y="88"/>
                        </a:lnTo>
                        <a:lnTo>
                          <a:pt x="643" y="88"/>
                        </a:lnTo>
                        <a:lnTo>
                          <a:pt x="630" y="88"/>
                        </a:lnTo>
                        <a:lnTo>
                          <a:pt x="618" y="87"/>
                        </a:lnTo>
                        <a:lnTo>
                          <a:pt x="606" y="87"/>
                        </a:lnTo>
                        <a:lnTo>
                          <a:pt x="593" y="86"/>
                        </a:lnTo>
                        <a:lnTo>
                          <a:pt x="580" y="86"/>
                        </a:lnTo>
                        <a:lnTo>
                          <a:pt x="568" y="86"/>
                        </a:lnTo>
                        <a:lnTo>
                          <a:pt x="555" y="86"/>
                        </a:lnTo>
                        <a:lnTo>
                          <a:pt x="543" y="84"/>
                        </a:lnTo>
                        <a:lnTo>
                          <a:pt x="530" y="84"/>
                        </a:lnTo>
                        <a:lnTo>
                          <a:pt x="518" y="84"/>
                        </a:lnTo>
                        <a:lnTo>
                          <a:pt x="505" y="84"/>
                        </a:lnTo>
                        <a:lnTo>
                          <a:pt x="492" y="84"/>
                        </a:lnTo>
                        <a:lnTo>
                          <a:pt x="480" y="84"/>
                        </a:lnTo>
                        <a:lnTo>
                          <a:pt x="468" y="84"/>
                        </a:lnTo>
                        <a:lnTo>
                          <a:pt x="455" y="84"/>
                        </a:lnTo>
                        <a:lnTo>
                          <a:pt x="442" y="84"/>
                        </a:lnTo>
                        <a:lnTo>
                          <a:pt x="430" y="84"/>
                        </a:lnTo>
                        <a:lnTo>
                          <a:pt x="418" y="86"/>
                        </a:lnTo>
                        <a:lnTo>
                          <a:pt x="407" y="86"/>
                        </a:lnTo>
                        <a:lnTo>
                          <a:pt x="394" y="86"/>
                        </a:lnTo>
                        <a:lnTo>
                          <a:pt x="382" y="86"/>
                        </a:lnTo>
                        <a:lnTo>
                          <a:pt x="369" y="86"/>
                        </a:lnTo>
                        <a:lnTo>
                          <a:pt x="357" y="87"/>
                        </a:lnTo>
                        <a:lnTo>
                          <a:pt x="344" y="87"/>
                        </a:lnTo>
                        <a:lnTo>
                          <a:pt x="332" y="88"/>
                        </a:lnTo>
                        <a:lnTo>
                          <a:pt x="320" y="88"/>
                        </a:lnTo>
                        <a:lnTo>
                          <a:pt x="308" y="90"/>
                        </a:lnTo>
                        <a:lnTo>
                          <a:pt x="295" y="90"/>
                        </a:lnTo>
                        <a:lnTo>
                          <a:pt x="283" y="92"/>
                        </a:lnTo>
                        <a:lnTo>
                          <a:pt x="270" y="93"/>
                        </a:lnTo>
                        <a:lnTo>
                          <a:pt x="258" y="94"/>
                        </a:lnTo>
                        <a:lnTo>
                          <a:pt x="245" y="95"/>
                        </a:lnTo>
                        <a:lnTo>
                          <a:pt x="235" y="96"/>
                        </a:lnTo>
                        <a:lnTo>
                          <a:pt x="223" y="99"/>
                        </a:lnTo>
                        <a:lnTo>
                          <a:pt x="210" y="100"/>
                        </a:lnTo>
                        <a:lnTo>
                          <a:pt x="198" y="101"/>
                        </a:lnTo>
                        <a:lnTo>
                          <a:pt x="186" y="103"/>
                        </a:lnTo>
                        <a:lnTo>
                          <a:pt x="174" y="105"/>
                        </a:lnTo>
                        <a:lnTo>
                          <a:pt x="162" y="106"/>
                        </a:lnTo>
                        <a:lnTo>
                          <a:pt x="150" y="108"/>
                        </a:lnTo>
                        <a:lnTo>
                          <a:pt x="138" y="111"/>
                        </a:lnTo>
                        <a:lnTo>
                          <a:pt x="127" y="113"/>
                        </a:lnTo>
                        <a:lnTo>
                          <a:pt x="116" y="115"/>
                        </a:lnTo>
                        <a:lnTo>
                          <a:pt x="103" y="118"/>
                        </a:lnTo>
                        <a:lnTo>
                          <a:pt x="92" y="120"/>
                        </a:lnTo>
                        <a:lnTo>
                          <a:pt x="80" y="124"/>
                        </a:lnTo>
                        <a:lnTo>
                          <a:pt x="70" y="126"/>
                        </a:lnTo>
                        <a:lnTo>
                          <a:pt x="58" y="130"/>
                        </a:lnTo>
                        <a:lnTo>
                          <a:pt x="46" y="132"/>
                        </a:lnTo>
                        <a:lnTo>
                          <a:pt x="35" y="134"/>
                        </a:lnTo>
                        <a:lnTo>
                          <a:pt x="23" y="139"/>
                        </a:lnTo>
                        <a:lnTo>
                          <a:pt x="0" y="56"/>
                        </a:lnTo>
                        <a:lnTo>
                          <a:pt x="4" y="54"/>
                        </a:lnTo>
                        <a:lnTo>
                          <a:pt x="10" y="52"/>
                        </a:lnTo>
                        <a:lnTo>
                          <a:pt x="13" y="51"/>
                        </a:lnTo>
                        <a:lnTo>
                          <a:pt x="15" y="50"/>
                        </a:lnTo>
                        <a:lnTo>
                          <a:pt x="17" y="50"/>
                        </a:lnTo>
                        <a:lnTo>
                          <a:pt x="21" y="49"/>
                        </a:lnTo>
                        <a:lnTo>
                          <a:pt x="26" y="48"/>
                        </a:lnTo>
                        <a:lnTo>
                          <a:pt x="30" y="46"/>
                        </a:lnTo>
                        <a:lnTo>
                          <a:pt x="33" y="45"/>
                        </a:lnTo>
                        <a:lnTo>
                          <a:pt x="36" y="45"/>
                        </a:lnTo>
                        <a:lnTo>
                          <a:pt x="39" y="44"/>
                        </a:lnTo>
                        <a:lnTo>
                          <a:pt x="42" y="44"/>
                        </a:lnTo>
                        <a:lnTo>
                          <a:pt x="45" y="43"/>
                        </a:lnTo>
                        <a:lnTo>
                          <a:pt x="47" y="43"/>
                        </a:lnTo>
                        <a:lnTo>
                          <a:pt x="49" y="42"/>
                        </a:lnTo>
                        <a:lnTo>
                          <a:pt x="53" y="40"/>
                        </a:lnTo>
                        <a:lnTo>
                          <a:pt x="55" y="40"/>
                        </a:lnTo>
                        <a:lnTo>
                          <a:pt x="58" y="39"/>
                        </a:lnTo>
                        <a:lnTo>
                          <a:pt x="60" y="38"/>
                        </a:lnTo>
                        <a:lnTo>
                          <a:pt x="64" y="38"/>
                        </a:lnTo>
                        <a:lnTo>
                          <a:pt x="66" y="37"/>
                        </a:lnTo>
                        <a:lnTo>
                          <a:pt x="68" y="37"/>
                        </a:lnTo>
                        <a:lnTo>
                          <a:pt x="71" y="36"/>
                        </a:lnTo>
                        <a:lnTo>
                          <a:pt x="74" y="36"/>
                        </a:lnTo>
                        <a:lnTo>
                          <a:pt x="77" y="35"/>
                        </a:lnTo>
                        <a:lnTo>
                          <a:pt x="80" y="35"/>
                        </a:lnTo>
                        <a:lnTo>
                          <a:pt x="83" y="33"/>
                        </a:lnTo>
                        <a:lnTo>
                          <a:pt x="86" y="33"/>
                        </a:lnTo>
                        <a:lnTo>
                          <a:pt x="89" y="32"/>
                        </a:lnTo>
                        <a:lnTo>
                          <a:pt x="91" y="32"/>
                        </a:lnTo>
                        <a:lnTo>
                          <a:pt x="93" y="31"/>
                        </a:lnTo>
                        <a:lnTo>
                          <a:pt x="96" y="31"/>
                        </a:lnTo>
                        <a:lnTo>
                          <a:pt x="98" y="30"/>
                        </a:lnTo>
                        <a:lnTo>
                          <a:pt x="100" y="30"/>
                        </a:lnTo>
                        <a:lnTo>
                          <a:pt x="104" y="29"/>
                        </a:lnTo>
                        <a:lnTo>
                          <a:pt x="108" y="29"/>
                        </a:lnTo>
                        <a:lnTo>
                          <a:pt x="110" y="27"/>
                        </a:lnTo>
                        <a:lnTo>
                          <a:pt x="112" y="27"/>
                        </a:lnTo>
                        <a:lnTo>
                          <a:pt x="115" y="27"/>
                        </a:lnTo>
                        <a:lnTo>
                          <a:pt x="118" y="26"/>
                        </a:lnTo>
                        <a:lnTo>
                          <a:pt x="121" y="26"/>
                        </a:lnTo>
                        <a:lnTo>
                          <a:pt x="123" y="25"/>
                        </a:lnTo>
                        <a:lnTo>
                          <a:pt x="127" y="25"/>
                        </a:lnTo>
                        <a:lnTo>
                          <a:pt x="129" y="25"/>
                        </a:lnTo>
                        <a:lnTo>
                          <a:pt x="131" y="24"/>
                        </a:lnTo>
                        <a:lnTo>
                          <a:pt x="134" y="24"/>
                        </a:lnTo>
                        <a:lnTo>
                          <a:pt x="136" y="23"/>
                        </a:lnTo>
                        <a:lnTo>
                          <a:pt x="140" y="23"/>
                        </a:lnTo>
                        <a:lnTo>
                          <a:pt x="142" y="21"/>
                        </a:lnTo>
                        <a:lnTo>
                          <a:pt x="144" y="21"/>
                        </a:lnTo>
                        <a:lnTo>
                          <a:pt x="148" y="20"/>
                        </a:lnTo>
                        <a:lnTo>
                          <a:pt x="150" y="20"/>
                        </a:lnTo>
                        <a:lnTo>
                          <a:pt x="153" y="20"/>
                        </a:lnTo>
                        <a:lnTo>
                          <a:pt x="156" y="20"/>
                        </a:lnTo>
                        <a:lnTo>
                          <a:pt x="159" y="20"/>
                        </a:lnTo>
                        <a:lnTo>
                          <a:pt x="162" y="20"/>
                        </a:lnTo>
                        <a:lnTo>
                          <a:pt x="165" y="19"/>
                        </a:lnTo>
                        <a:lnTo>
                          <a:pt x="167" y="18"/>
                        </a:lnTo>
                        <a:lnTo>
                          <a:pt x="170" y="18"/>
                        </a:lnTo>
                        <a:lnTo>
                          <a:pt x="173" y="18"/>
                        </a:lnTo>
                        <a:lnTo>
                          <a:pt x="173" y="20"/>
                        </a:lnTo>
                        <a:lnTo>
                          <a:pt x="174" y="24"/>
                        </a:lnTo>
                        <a:lnTo>
                          <a:pt x="175" y="26"/>
                        </a:lnTo>
                        <a:lnTo>
                          <a:pt x="176" y="30"/>
                        </a:lnTo>
                        <a:lnTo>
                          <a:pt x="176" y="32"/>
                        </a:lnTo>
                        <a:lnTo>
                          <a:pt x="178" y="36"/>
                        </a:lnTo>
                        <a:lnTo>
                          <a:pt x="179" y="38"/>
                        </a:lnTo>
                        <a:lnTo>
                          <a:pt x="179" y="43"/>
                        </a:lnTo>
                        <a:lnTo>
                          <a:pt x="184" y="43"/>
                        </a:lnTo>
                        <a:lnTo>
                          <a:pt x="187" y="43"/>
                        </a:lnTo>
                        <a:lnTo>
                          <a:pt x="192" y="43"/>
                        </a:lnTo>
                        <a:lnTo>
                          <a:pt x="197" y="43"/>
                        </a:lnTo>
                        <a:lnTo>
                          <a:pt x="200" y="43"/>
                        </a:lnTo>
                        <a:lnTo>
                          <a:pt x="205" y="43"/>
                        </a:lnTo>
                        <a:lnTo>
                          <a:pt x="210" y="43"/>
                        </a:lnTo>
                        <a:lnTo>
                          <a:pt x="214" y="43"/>
                        </a:lnTo>
                        <a:lnTo>
                          <a:pt x="214" y="39"/>
                        </a:lnTo>
                        <a:lnTo>
                          <a:pt x="217" y="36"/>
                        </a:lnTo>
                        <a:lnTo>
                          <a:pt x="219" y="33"/>
                        </a:lnTo>
                        <a:lnTo>
                          <a:pt x="220" y="32"/>
                        </a:lnTo>
                        <a:lnTo>
                          <a:pt x="224" y="27"/>
                        </a:lnTo>
                        <a:lnTo>
                          <a:pt x="227" y="25"/>
                        </a:lnTo>
                        <a:lnTo>
                          <a:pt x="230" y="24"/>
                        </a:lnTo>
                        <a:lnTo>
                          <a:pt x="233" y="23"/>
                        </a:lnTo>
                        <a:lnTo>
                          <a:pt x="237" y="23"/>
                        </a:lnTo>
                        <a:lnTo>
                          <a:pt x="241" y="23"/>
                        </a:lnTo>
                        <a:lnTo>
                          <a:pt x="243" y="23"/>
                        </a:lnTo>
                        <a:lnTo>
                          <a:pt x="245" y="25"/>
                        </a:lnTo>
                        <a:lnTo>
                          <a:pt x="248" y="26"/>
                        </a:lnTo>
                        <a:lnTo>
                          <a:pt x="250" y="30"/>
                        </a:lnTo>
                        <a:lnTo>
                          <a:pt x="252" y="32"/>
                        </a:lnTo>
                        <a:lnTo>
                          <a:pt x="256" y="36"/>
                        </a:lnTo>
                        <a:lnTo>
                          <a:pt x="258" y="38"/>
                        </a:lnTo>
                        <a:lnTo>
                          <a:pt x="262" y="43"/>
                        </a:lnTo>
                        <a:lnTo>
                          <a:pt x="264" y="46"/>
                        </a:lnTo>
                        <a:lnTo>
                          <a:pt x="267" y="50"/>
                        </a:lnTo>
                        <a:lnTo>
                          <a:pt x="269" y="54"/>
                        </a:lnTo>
                        <a:lnTo>
                          <a:pt x="273" y="58"/>
                        </a:lnTo>
                        <a:lnTo>
                          <a:pt x="275" y="62"/>
                        </a:lnTo>
                        <a:lnTo>
                          <a:pt x="277" y="65"/>
                        </a:lnTo>
                        <a:lnTo>
                          <a:pt x="281" y="69"/>
                        </a:lnTo>
                        <a:lnTo>
                          <a:pt x="284" y="73"/>
                        </a:lnTo>
                        <a:lnTo>
                          <a:pt x="287" y="75"/>
                        </a:lnTo>
                        <a:lnTo>
                          <a:pt x="290" y="78"/>
                        </a:lnTo>
                        <a:lnTo>
                          <a:pt x="293" y="81"/>
                        </a:lnTo>
                        <a:lnTo>
                          <a:pt x="297" y="82"/>
                        </a:lnTo>
                        <a:lnTo>
                          <a:pt x="301" y="83"/>
                        </a:lnTo>
                        <a:lnTo>
                          <a:pt x="305" y="83"/>
                        </a:lnTo>
                        <a:lnTo>
                          <a:pt x="308" y="83"/>
                        </a:lnTo>
                        <a:lnTo>
                          <a:pt x="314" y="83"/>
                        </a:lnTo>
                        <a:lnTo>
                          <a:pt x="315" y="81"/>
                        </a:lnTo>
                        <a:lnTo>
                          <a:pt x="316" y="77"/>
                        </a:lnTo>
                        <a:lnTo>
                          <a:pt x="319" y="75"/>
                        </a:lnTo>
                        <a:lnTo>
                          <a:pt x="320" y="73"/>
                        </a:lnTo>
                        <a:lnTo>
                          <a:pt x="321" y="70"/>
                        </a:lnTo>
                        <a:lnTo>
                          <a:pt x="321" y="67"/>
                        </a:lnTo>
                        <a:lnTo>
                          <a:pt x="322" y="64"/>
                        </a:lnTo>
                        <a:lnTo>
                          <a:pt x="324" y="62"/>
                        </a:lnTo>
                        <a:lnTo>
                          <a:pt x="324" y="59"/>
                        </a:lnTo>
                        <a:lnTo>
                          <a:pt x="324" y="57"/>
                        </a:lnTo>
                        <a:lnTo>
                          <a:pt x="324" y="54"/>
                        </a:lnTo>
                        <a:lnTo>
                          <a:pt x="324" y="51"/>
                        </a:lnTo>
                        <a:lnTo>
                          <a:pt x="324" y="46"/>
                        </a:lnTo>
                        <a:lnTo>
                          <a:pt x="324" y="42"/>
                        </a:lnTo>
                        <a:lnTo>
                          <a:pt x="321" y="36"/>
                        </a:lnTo>
                        <a:lnTo>
                          <a:pt x="320" y="31"/>
                        </a:lnTo>
                        <a:lnTo>
                          <a:pt x="318" y="26"/>
                        </a:lnTo>
                        <a:lnTo>
                          <a:pt x="315" y="21"/>
                        </a:lnTo>
                        <a:lnTo>
                          <a:pt x="311" y="18"/>
                        </a:lnTo>
                        <a:lnTo>
                          <a:pt x="308" y="12"/>
                        </a:lnTo>
                        <a:lnTo>
                          <a:pt x="303" y="8"/>
                        </a:lnTo>
                        <a:lnTo>
                          <a:pt x="300" y="5"/>
                        </a:lnTo>
                        <a:lnTo>
                          <a:pt x="303" y="5"/>
                        </a:lnTo>
                        <a:lnTo>
                          <a:pt x="307" y="4"/>
                        </a:lnTo>
                        <a:lnTo>
                          <a:pt x="309" y="2"/>
                        </a:lnTo>
                        <a:lnTo>
                          <a:pt x="314" y="2"/>
                        </a:lnTo>
                        <a:lnTo>
                          <a:pt x="316" y="2"/>
                        </a:lnTo>
                        <a:lnTo>
                          <a:pt x="320" y="2"/>
                        </a:lnTo>
                        <a:lnTo>
                          <a:pt x="324" y="2"/>
                        </a:lnTo>
                        <a:lnTo>
                          <a:pt x="327" y="2"/>
                        </a:lnTo>
                        <a:lnTo>
                          <a:pt x="331" y="2"/>
                        </a:lnTo>
                        <a:lnTo>
                          <a:pt x="334" y="2"/>
                        </a:lnTo>
                        <a:lnTo>
                          <a:pt x="337" y="1"/>
                        </a:lnTo>
                        <a:lnTo>
                          <a:pt x="341" y="1"/>
                        </a:lnTo>
                        <a:lnTo>
                          <a:pt x="344" y="1"/>
                        </a:lnTo>
                        <a:lnTo>
                          <a:pt x="347" y="1"/>
                        </a:lnTo>
                        <a:lnTo>
                          <a:pt x="351" y="1"/>
                        </a:lnTo>
                        <a:lnTo>
                          <a:pt x="354" y="1"/>
                        </a:lnTo>
                        <a:lnTo>
                          <a:pt x="353" y="4"/>
                        </a:lnTo>
                        <a:lnTo>
                          <a:pt x="352" y="6"/>
                        </a:lnTo>
                        <a:lnTo>
                          <a:pt x="350" y="10"/>
                        </a:lnTo>
                        <a:lnTo>
                          <a:pt x="348" y="13"/>
                        </a:lnTo>
                        <a:lnTo>
                          <a:pt x="353" y="16"/>
                        </a:lnTo>
                        <a:lnTo>
                          <a:pt x="357" y="18"/>
                        </a:lnTo>
                        <a:lnTo>
                          <a:pt x="360" y="19"/>
                        </a:lnTo>
                        <a:lnTo>
                          <a:pt x="364" y="21"/>
                        </a:lnTo>
                        <a:lnTo>
                          <a:pt x="366" y="23"/>
                        </a:lnTo>
                        <a:lnTo>
                          <a:pt x="370" y="26"/>
                        </a:lnTo>
                        <a:lnTo>
                          <a:pt x="373" y="27"/>
                        </a:lnTo>
                        <a:lnTo>
                          <a:pt x="378" y="31"/>
                        </a:lnTo>
                        <a:lnTo>
                          <a:pt x="379" y="33"/>
                        </a:lnTo>
                        <a:lnTo>
                          <a:pt x="382" y="37"/>
                        </a:lnTo>
                        <a:lnTo>
                          <a:pt x="384" y="39"/>
                        </a:lnTo>
                        <a:lnTo>
                          <a:pt x="386" y="43"/>
                        </a:lnTo>
                        <a:lnTo>
                          <a:pt x="391" y="48"/>
                        </a:lnTo>
                        <a:lnTo>
                          <a:pt x="396" y="52"/>
                        </a:lnTo>
                        <a:lnTo>
                          <a:pt x="401" y="56"/>
                        </a:lnTo>
                        <a:lnTo>
                          <a:pt x="407" y="58"/>
                        </a:lnTo>
                        <a:lnTo>
                          <a:pt x="409" y="59"/>
                        </a:lnTo>
                        <a:lnTo>
                          <a:pt x="411" y="61"/>
                        </a:lnTo>
                        <a:lnTo>
                          <a:pt x="415" y="62"/>
                        </a:lnTo>
                        <a:lnTo>
                          <a:pt x="417" y="63"/>
                        </a:lnTo>
                        <a:lnTo>
                          <a:pt x="420" y="63"/>
                        </a:lnTo>
                        <a:lnTo>
                          <a:pt x="422" y="64"/>
                        </a:lnTo>
                        <a:lnTo>
                          <a:pt x="424" y="64"/>
                        </a:lnTo>
                        <a:lnTo>
                          <a:pt x="428" y="64"/>
                        </a:lnTo>
                        <a:lnTo>
                          <a:pt x="430" y="64"/>
                        </a:lnTo>
                        <a:lnTo>
                          <a:pt x="434" y="64"/>
                        </a:lnTo>
                        <a:lnTo>
                          <a:pt x="436" y="64"/>
                        </a:lnTo>
                        <a:lnTo>
                          <a:pt x="440" y="65"/>
                        </a:lnTo>
                        <a:lnTo>
                          <a:pt x="442" y="64"/>
                        </a:lnTo>
                        <a:lnTo>
                          <a:pt x="445" y="64"/>
                        </a:lnTo>
                        <a:lnTo>
                          <a:pt x="448" y="63"/>
                        </a:lnTo>
                        <a:lnTo>
                          <a:pt x="451" y="63"/>
                        </a:lnTo>
                        <a:lnTo>
                          <a:pt x="453" y="62"/>
                        </a:lnTo>
                        <a:lnTo>
                          <a:pt x="455" y="62"/>
                        </a:lnTo>
                        <a:lnTo>
                          <a:pt x="458" y="61"/>
                        </a:lnTo>
                        <a:lnTo>
                          <a:pt x="461" y="61"/>
                        </a:lnTo>
                        <a:lnTo>
                          <a:pt x="466" y="57"/>
                        </a:lnTo>
                        <a:lnTo>
                          <a:pt x="471" y="55"/>
                        </a:lnTo>
                        <a:lnTo>
                          <a:pt x="475" y="52"/>
                        </a:lnTo>
                        <a:lnTo>
                          <a:pt x="480" y="49"/>
                        </a:lnTo>
                        <a:lnTo>
                          <a:pt x="485" y="45"/>
                        </a:lnTo>
                        <a:lnTo>
                          <a:pt x="488" y="42"/>
                        </a:lnTo>
                        <a:lnTo>
                          <a:pt x="493" y="38"/>
                        </a:lnTo>
                        <a:lnTo>
                          <a:pt x="497" y="35"/>
                        </a:lnTo>
                        <a:lnTo>
                          <a:pt x="499" y="30"/>
                        </a:lnTo>
                        <a:lnTo>
                          <a:pt x="503" y="25"/>
                        </a:lnTo>
                        <a:lnTo>
                          <a:pt x="505" y="21"/>
                        </a:lnTo>
                        <a:lnTo>
                          <a:pt x="507" y="18"/>
                        </a:lnTo>
                        <a:lnTo>
                          <a:pt x="509" y="12"/>
                        </a:lnTo>
                        <a:lnTo>
                          <a:pt x="510" y="7"/>
                        </a:lnTo>
                        <a:lnTo>
                          <a:pt x="511" y="4"/>
                        </a:lnTo>
                        <a:lnTo>
                          <a:pt x="511" y="0"/>
                        </a:lnTo>
                        <a:lnTo>
                          <a:pt x="515" y="0"/>
                        </a:lnTo>
                        <a:lnTo>
                          <a:pt x="518" y="0"/>
                        </a:lnTo>
                        <a:lnTo>
                          <a:pt x="523" y="0"/>
                        </a:lnTo>
                        <a:lnTo>
                          <a:pt x="528" y="0"/>
                        </a:lnTo>
                        <a:lnTo>
                          <a:pt x="531" y="0"/>
                        </a:lnTo>
                        <a:lnTo>
                          <a:pt x="535" y="0"/>
                        </a:lnTo>
                        <a:lnTo>
                          <a:pt x="538" y="0"/>
                        </a:lnTo>
                        <a:lnTo>
                          <a:pt x="544" y="0"/>
                        </a:lnTo>
                        <a:lnTo>
                          <a:pt x="538" y="2"/>
                        </a:lnTo>
                        <a:lnTo>
                          <a:pt x="536" y="5"/>
                        </a:lnTo>
                        <a:lnTo>
                          <a:pt x="534" y="7"/>
                        </a:lnTo>
                        <a:lnTo>
                          <a:pt x="531" y="10"/>
                        </a:lnTo>
                        <a:lnTo>
                          <a:pt x="526" y="16"/>
                        </a:lnTo>
                        <a:lnTo>
                          <a:pt x="522" y="20"/>
                        </a:lnTo>
                        <a:lnTo>
                          <a:pt x="518" y="24"/>
                        </a:lnTo>
                        <a:lnTo>
                          <a:pt x="517" y="29"/>
                        </a:lnTo>
                        <a:lnTo>
                          <a:pt x="516" y="33"/>
                        </a:lnTo>
                        <a:lnTo>
                          <a:pt x="516" y="38"/>
                        </a:lnTo>
                        <a:lnTo>
                          <a:pt x="516" y="40"/>
                        </a:lnTo>
                        <a:lnTo>
                          <a:pt x="516" y="45"/>
                        </a:lnTo>
                        <a:lnTo>
                          <a:pt x="518" y="48"/>
                        </a:lnTo>
                        <a:lnTo>
                          <a:pt x="521" y="51"/>
                        </a:lnTo>
                        <a:lnTo>
                          <a:pt x="523" y="54"/>
                        </a:lnTo>
                        <a:lnTo>
                          <a:pt x="525" y="57"/>
                        </a:lnTo>
                        <a:lnTo>
                          <a:pt x="529" y="59"/>
                        </a:lnTo>
                        <a:lnTo>
                          <a:pt x="534" y="62"/>
                        </a:lnTo>
                        <a:lnTo>
                          <a:pt x="536" y="63"/>
                        </a:lnTo>
                        <a:lnTo>
                          <a:pt x="541" y="65"/>
                        </a:lnTo>
                        <a:lnTo>
                          <a:pt x="545" y="67"/>
                        </a:lnTo>
                        <a:lnTo>
                          <a:pt x="549" y="68"/>
                        </a:lnTo>
                        <a:lnTo>
                          <a:pt x="554" y="69"/>
                        </a:lnTo>
                        <a:lnTo>
                          <a:pt x="558" y="70"/>
                        </a:lnTo>
                        <a:lnTo>
                          <a:pt x="564" y="70"/>
                        </a:lnTo>
                        <a:lnTo>
                          <a:pt x="569" y="71"/>
                        </a:lnTo>
                        <a:lnTo>
                          <a:pt x="573" y="71"/>
                        </a:lnTo>
                        <a:lnTo>
                          <a:pt x="577" y="71"/>
                        </a:lnTo>
                        <a:lnTo>
                          <a:pt x="582" y="71"/>
                        </a:lnTo>
                        <a:lnTo>
                          <a:pt x="586" y="71"/>
                        </a:lnTo>
                        <a:lnTo>
                          <a:pt x="589" y="70"/>
                        </a:lnTo>
                        <a:lnTo>
                          <a:pt x="593" y="70"/>
                        </a:lnTo>
                        <a:lnTo>
                          <a:pt x="595" y="69"/>
                        </a:lnTo>
                        <a:lnTo>
                          <a:pt x="599" y="68"/>
                        </a:lnTo>
                        <a:lnTo>
                          <a:pt x="598" y="64"/>
                        </a:lnTo>
                        <a:lnTo>
                          <a:pt x="596" y="61"/>
                        </a:lnTo>
                        <a:lnTo>
                          <a:pt x="596" y="58"/>
                        </a:lnTo>
                        <a:lnTo>
                          <a:pt x="596" y="56"/>
                        </a:lnTo>
                        <a:lnTo>
                          <a:pt x="595" y="52"/>
                        </a:lnTo>
                        <a:lnTo>
                          <a:pt x="595" y="50"/>
                        </a:lnTo>
                        <a:lnTo>
                          <a:pt x="594" y="48"/>
                        </a:lnTo>
                        <a:lnTo>
                          <a:pt x="594" y="45"/>
                        </a:lnTo>
                        <a:lnTo>
                          <a:pt x="593" y="40"/>
                        </a:lnTo>
                        <a:lnTo>
                          <a:pt x="592" y="37"/>
                        </a:lnTo>
                        <a:lnTo>
                          <a:pt x="591" y="33"/>
                        </a:lnTo>
                        <a:lnTo>
                          <a:pt x="591" y="31"/>
                        </a:lnTo>
                        <a:lnTo>
                          <a:pt x="589" y="27"/>
                        </a:lnTo>
                        <a:lnTo>
                          <a:pt x="588" y="26"/>
                        </a:lnTo>
                        <a:lnTo>
                          <a:pt x="587" y="24"/>
                        </a:lnTo>
                        <a:lnTo>
                          <a:pt x="586" y="23"/>
                        </a:lnTo>
                        <a:lnTo>
                          <a:pt x="583" y="20"/>
                        </a:lnTo>
                        <a:lnTo>
                          <a:pt x="582" y="19"/>
                        </a:lnTo>
                        <a:lnTo>
                          <a:pt x="577" y="18"/>
                        </a:lnTo>
                        <a:lnTo>
                          <a:pt x="575" y="17"/>
                        </a:lnTo>
                        <a:lnTo>
                          <a:pt x="572" y="16"/>
                        </a:lnTo>
                        <a:lnTo>
                          <a:pt x="569" y="14"/>
                        </a:lnTo>
                        <a:lnTo>
                          <a:pt x="564" y="12"/>
                        </a:lnTo>
                        <a:lnTo>
                          <a:pt x="562" y="8"/>
                        </a:lnTo>
                        <a:lnTo>
                          <a:pt x="558" y="6"/>
                        </a:lnTo>
                        <a:lnTo>
                          <a:pt x="556" y="5"/>
                        </a:lnTo>
                        <a:lnTo>
                          <a:pt x="554" y="2"/>
                        </a:lnTo>
                        <a:lnTo>
                          <a:pt x="551" y="0"/>
                        </a:lnTo>
                        <a:lnTo>
                          <a:pt x="556" y="0"/>
                        </a:lnTo>
                        <a:lnTo>
                          <a:pt x="560" y="0"/>
                        </a:lnTo>
                        <a:lnTo>
                          <a:pt x="564" y="0"/>
                        </a:lnTo>
                        <a:lnTo>
                          <a:pt x="568" y="0"/>
                        </a:lnTo>
                        <a:lnTo>
                          <a:pt x="572" y="0"/>
                        </a:lnTo>
                        <a:lnTo>
                          <a:pt x="576" y="0"/>
                        </a:lnTo>
                        <a:lnTo>
                          <a:pt x="580" y="0"/>
                        </a:lnTo>
                        <a:lnTo>
                          <a:pt x="585" y="0"/>
                        </a:lnTo>
                        <a:lnTo>
                          <a:pt x="588" y="0"/>
                        </a:lnTo>
                        <a:lnTo>
                          <a:pt x="592" y="0"/>
                        </a:lnTo>
                        <a:lnTo>
                          <a:pt x="596" y="0"/>
                        </a:lnTo>
                        <a:lnTo>
                          <a:pt x="600" y="0"/>
                        </a:lnTo>
                        <a:lnTo>
                          <a:pt x="605" y="0"/>
                        </a:lnTo>
                        <a:lnTo>
                          <a:pt x="608" y="0"/>
                        </a:lnTo>
                        <a:lnTo>
                          <a:pt x="612" y="0"/>
                        </a:lnTo>
                        <a:lnTo>
                          <a:pt x="617" y="1"/>
                        </a:lnTo>
                        <a:lnTo>
                          <a:pt x="620" y="1"/>
                        </a:lnTo>
                        <a:lnTo>
                          <a:pt x="625" y="1"/>
                        </a:lnTo>
                        <a:lnTo>
                          <a:pt x="628" y="1"/>
                        </a:lnTo>
                        <a:lnTo>
                          <a:pt x="632" y="2"/>
                        </a:lnTo>
                        <a:lnTo>
                          <a:pt x="637" y="2"/>
                        </a:lnTo>
                        <a:lnTo>
                          <a:pt x="640" y="2"/>
                        </a:lnTo>
                        <a:lnTo>
                          <a:pt x="645" y="2"/>
                        </a:lnTo>
                        <a:lnTo>
                          <a:pt x="650" y="2"/>
                        </a:lnTo>
                        <a:lnTo>
                          <a:pt x="652" y="2"/>
                        </a:lnTo>
                        <a:lnTo>
                          <a:pt x="657" y="2"/>
                        </a:lnTo>
                        <a:lnTo>
                          <a:pt x="661" y="2"/>
                        </a:lnTo>
                        <a:lnTo>
                          <a:pt x="665" y="2"/>
                        </a:lnTo>
                        <a:lnTo>
                          <a:pt x="669" y="2"/>
                        </a:lnTo>
                        <a:lnTo>
                          <a:pt x="672" y="4"/>
                        </a:lnTo>
                        <a:lnTo>
                          <a:pt x="678" y="4"/>
                        </a:lnTo>
                        <a:lnTo>
                          <a:pt x="682" y="5"/>
                        </a:lnTo>
                        <a:lnTo>
                          <a:pt x="685" y="5"/>
                        </a:lnTo>
                        <a:lnTo>
                          <a:pt x="689" y="5"/>
                        </a:lnTo>
                        <a:lnTo>
                          <a:pt x="694" y="5"/>
                        </a:lnTo>
                        <a:lnTo>
                          <a:pt x="697" y="5"/>
                        </a:lnTo>
                        <a:lnTo>
                          <a:pt x="701" y="5"/>
                        </a:lnTo>
                        <a:lnTo>
                          <a:pt x="706" y="5"/>
                        </a:lnTo>
                        <a:lnTo>
                          <a:pt x="709" y="5"/>
                        </a:lnTo>
                        <a:lnTo>
                          <a:pt x="714" y="5"/>
                        </a:lnTo>
                        <a:lnTo>
                          <a:pt x="717" y="5"/>
                        </a:lnTo>
                        <a:lnTo>
                          <a:pt x="721" y="5"/>
                        </a:lnTo>
                        <a:lnTo>
                          <a:pt x="726" y="6"/>
                        </a:lnTo>
                        <a:lnTo>
                          <a:pt x="731" y="6"/>
                        </a:lnTo>
                        <a:lnTo>
                          <a:pt x="734" y="6"/>
                        </a:lnTo>
                        <a:lnTo>
                          <a:pt x="738" y="6"/>
                        </a:lnTo>
                        <a:lnTo>
                          <a:pt x="741" y="7"/>
                        </a:lnTo>
                        <a:lnTo>
                          <a:pt x="746" y="7"/>
                        </a:lnTo>
                        <a:lnTo>
                          <a:pt x="751" y="7"/>
                        </a:lnTo>
                        <a:lnTo>
                          <a:pt x="754" y="7"/>
                        </a:lnTo>
                        <a:lnTo>
                          <a:pt x="759" y="7"/>
                        </a:lnTo>
                        <a:lnTo>
                          <a:pt x="763" y="7"/>
                        </a:lnTo>
                        <a:lnTo>
                          <a:pt x="766" y="7"/>
                        </a:lnTo>
                        <a:lnTo>
                          <a:pt x="770" y="8"/>
                        </a:lnTo>
                        <a:lnTo>
                          <a:pt x="774" y="8"/>
                        </a:lnTo>
                        <a:lnTo>
                          <a:pt x="779" y="10"/>
                        </a:lnTo>
                        <a:lnTo>
                          <a:pt x="783" y="10"/>
                        </a:lnTo>
                        <a:lnTo>
                          <a:pt x="786" y="10"/>
                        </a:lnTo>
                        <a:lnTo>
                          <a:pt x="791" y="10"/>
                        </a:lnTo>
                        <a:lnTo>
                          <a:pt x="795" y="10"/>
                        </a:lnTo>
                        <a:lnTo>
                          <a:pt x="799" y="10"/>
                        </a:lnTo>
                        <a:lnTo>
                          <a:pt x="803" y="10"/>
                        </a:lnTo>
                        <a:lnTo>
                          <a:pt x="808" y="11"/>
                        </a:lnTo>
                        <a:lnTo>
                          <a:pt x="811" y="1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10" name="Freeform 139"/>
                  <p:cNvSpPr>
                    <a:spLocks/>
                  </p:cNvSpPr>
                  <p:nvPr/>
                </p:nvSpPr>
                <p:spPr bwMode="auto">
                  <a:xfrm>
                    <a:off x="5620" y="1690"/>
                    <a:ext cx="4" cy="4"/>
                  </a:xfrm>
                  <a:custGeom>
                    <a:avLst/>
                    <a:gdLst>
                      <a:gd name="T0" fmla="*/ 0 w 13"/>
                      <a:gd name="T1" fmla="*/ 0 h 14"/>
                      <a:gd name="T2" fmla="*/ 0 w 13"/>
                      <a:gd name="T3" fmla="*/ 0 h 14"/>
                      <a:gd name="T4" fmla="*/ 0 w 13"/>
                      <a:gd name="T5" fmla="*/ 0 h 14"/>
                      <a:gd name="T6" fmla="*/ 0 w 13"/>
                      <a:gd name="T7" fmla="*/ 0 h 14"/>
                      <a:gd name="T8" fmla="*/ 0 w 13"/>
                      <a:gd name="T9" fmla="*/ 0 h 14"/>
                      <a:gd name="T10" fmla="*/ 0 w 13"/>
                      <a:gd name="T11" fmla="*/ 0 h 14"/>
                      <a:gd name="T12" fmla="*/ 0 w 13"/>
                      <a:gd name="T13" fmla="*/ 0 h 14"/>
                      <a:gd name="T14" fmla="*/ 0 w 13"/>
                      <a:gd name="T15" fmla="*/ 0 h 14"/>
                      <a:gd name="T16" fmla="*/ 0 w 13"/>
                      <a:gd name="T17" fmla="*/ 0 h 14"/>
                      <a:gd name="T18" fmla="*/ 0 w 13"/>
                      <a:gd name="T19" fmla="*/ 0 h 14"/>
                      <a:gd name="T20" fmla="*/ 0 w 13"/>
                      <a:gd name="T21" fmla="*/ 0 h 14"/>
                      <a:gd name="T22" fmla="*/ 0 w 13"/>
                      <a:gd name="T23" fmla="*/ 0 h 14"/>
                      <a:gd name="T24" fmla="*/ 0 w 13"/>
                      <a:gd name="T25" fmla="*/ 0 h 14"/>
                      <a:gd name="T26" fmla="*/ 0 w 13"/>
                      <a:gd name="T27" fmla="*/ 0 h 14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13"/>
                      <a:gd name="T43" fmla="*/ 0 h 14"/>
                      <a:gd name="T44" fmla="*/ 13 w 13"/>
                      <a:gd name="T45" fmla="*/ 14 h 14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13" h="14">
                        <a:moveTo>
                          <a:pt x="13" y="14"/>
                        </a:moveTo>
                        <a:lnTo>
                          <a:pt x="8" y="11"/>
                        </a:lnTo>
                        <a:lnTo>
                          <a:pt x="5" y="8"/>
                        </a:lnTo>
                        <a:lnTo>
                          <a:pt x="1" y="4"/>
                        </a:lnTo>
                        <a:lnTo>
                          <a:pt x="0" y="3"/>
                        </a:lnTo>
                        <a:lnTo>
                          <a:pt x="2" y="2"/>
                        </a:lnTo>
                        <a:lnTo>
                          <a:pt x="6" y="1"/>
                        </a:lnTo>
                        <a:lnTo>
                          <a:pt x="9" y="0"/>
                        </a:lnTo>
                        <a:lnTo>
                          <a:pt x="13" y="0"/>
                        </a:lnTo>
                        <a:lnTo>
                          <a:pt x="13" y="2"/>
                        </a:lnTo>
                        <a:lnTo>
                          <a:pt x="13" y="7"/>
                        </a:lnTo>
                        <a:lnTo>
                          <a:pt x="13" y="10"/>
                        </a:lnTo>
                        <a:lnTo>
                          <a:pt x="13" y="14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11" name="Freeform 140"/>
                  <p:cNvSpPr>
                    <a:spLocks/>
                  </p:cNvSpPr>
                  <p:nvPr/>
                </p:nvSpPr>
                <p:spPr bwMode="auto">
                  <a:xfrm>
                    <a:off x="5285" y="1942"/>
                    <a:ext cx="475" cy="36"/>
                  </a:xfrm>
                  <a:custGeom>
                    <a:avLst/>
                    <a:gdLst>
                      <a:gd name="T0" fmla="*/ 2 w 1425"/>
                      <a:gd name="T1" fmla="*/ 0 h 109"/>
                      <a:gd name="T2" fmla="*/ 5 w 1425"/>
                      <a:gd name="T3" fmla="*/ 1 h 109"/>
                      <a:gd name="T4" fmla="*/ 9 w 1425"/>
                      <a:gd name="T5" fmla="*/ 1 h 109"/>
                      <a:gd name="T6" fmla="*/ 11 w 1425"/>
                      <a:gd name="T7" fmla="*/ 1 h 109"/>
                      <a:gd name="T8" fmla="*/ 13 w 1425"/>
                      <a:gd name="T9" fmla="*/ 1 h 109"/>
                      <a:gd name="T10" fmla="*/ 15 w 1425"/>
                      <a:gd name="T11" fmla="*/ 1 h 109"/>
                      <a:gd name="T12" fmla="*/ 18 w 1425"/>
                      <a:gd name="T13" fmla="*/ 1 h 109"/>
                      <a:gd name="T14" fmla="*/ 18 w 1425"/>
                      <a:gd name="T15" fmla="*/ 1 h 109"/>
                      <a:gd name="T16" fmla="*/ 17 w 1425"/>
                      <a:gd name="T17" fmla="*/ 3 h 109"/>
                      <a:gd name="T18" fmla="*/ 19 w 1425"/>
                      <a:gd name="T19" fmla="*/ 2 h 109"/>
                      <a:gd name="T20" fmla="*/ 22 w 1425"/>
                      <a:gd name="T21" fmla="*/ 1 h 109"/>
                      <a:gd name="T22" fmla="*/ 23 w 1425"/>
                      <a:gd name="T23" fmla="*/ 0 h 109"/>
                      <a:gd name="T24" fmla="*/ 26 w 1425"/>
                      <a:gd name="T25" fmla="*/ 0 h 109"/>
                      <a:gd name="T26" fmla="*/ 28 w 1425"/>
                      <a:gd name="T27" fmla="*/ 1 h 109"/>
                      <a:gd name="T28" fmla="*/ 30 w 1425"/>
                      <a:gd name="T29" fmla="*/ 1 h 109"/>
                      <a:gd name="T30" fmla="*/ 31 w 1425"/>
                      <a:gd name="T31" fmla="*/ 2 h 109"/>
                      <a:gd name="T32" fmla="*/ 34 w 1425"/>
                      <a:gd name="T33" fmla="*/ 3 h 109"/>
                      <a:gd name="T34" fmla="*/ 33 w 1425"/>
                      <a:gd name="T35" fmla="*/ 1 h 109"/>
                      <a:gd name="T36" fmla="*/ 33 w 1425"/>
                      <a:gd name="T37" fmla="*/ 1 h 109"/>
                      <a:gd name="T38" fmla="*/ 36 w 1425"/>
                      <a:gd name="T39" fmla="*/ 1 h 109"/>
                      <a:gd name="T40" fmla="*/ 38 w 1425"/>
                      <a:gd name="T41" fmla="*/ 1 h 109"/>
                      <a:gd name="T42" fmla="*/ 41 w 1425"/>
                      <a:gd name="T43" fmla="*/ 1 h 109"/>
                      <a:gd name="T44" fmla="*/ 41 w 1425"/>
                      <a:gd name="T45" fmla="*/ 2 h 109"/>
                      <a:gd name="T46" fmla="*/ 44 w 1425"/>
                      <a:gd name="T47" fmla="*/ 3 h 109"/>
                      <a:gd name="T48" fmla="*/ 46 w 1425"/>
                      <a:gd name="T49" fmla="*/ 2 h 109"/>
                      <a:gd name="T50" fmla="*/ 44 w 1425"/>
                      <a:gd name="T51" fmla="*/ 1 h 109"/>
                      <a:gd name="T52" fmla="*/ 46 w 1425"/>
                      <a:gd name="T53" fmla="*/ 0 h 109"/>
                      <a:gd name="T54" fmla="*/ 49 w 1425"/>
                      <a:gd name="T55" fmla="*/ 0 h 109"/>
                      <a:gd name="T56" fmla="*/ 51 w 1425"/>
                      <a:gd name="T57" fmla="*/ 0 h 109"/>
                      <a:gd name="T58" fmla="*/ 53 w 1425"/>
                      <a:gd name="T59" fmla="*/ 3 h 109"/>
                      <a:gd name="T60" fmla="*/ 51 w 1425"/>
                      <a:gd name="T61" fmla="*/ 3 h 109"/>
                      <a:gd name="T62" fmla="*/ 48 w 1425"/>
                      <a:gd name="T63" fmla="*/ 4 h 109"/>
                      <a:gd name="T64" fmla="*/ 43 w 1425"/>
                      <a:gd name="T65" fmla="*/ 4 h 109"/>
                      <a:gd name="T66" fmla="*/ 40 w 1425"/>
                      <a:gd name="T67" fmla="*/ 3 h 109"/>
                      <a:gd name="T68" fmla="*/ 38 w 1425"/>
                      <a:gd name="T69" fmla="*/ 2 h 109"/>
                      <a:gd name="T70" fmla="*/ 36 w 1425"/>
                      <a:gd name="T71" fmla="*/ 2 h 109"/>
                      <a:gd name="T72" fmla="*/ 36 w 1425"/>
                      <a:gd name="T73" fmla="*/ 3 h 109"/>
                      <a:gd name="T74" fmla="*/ 38 w 1425"/>
                      <a:gd name="T75" fmla="*/ 4 h 109"/>
                      <a:gd name="T76" fmla="*/ 36 w 1425"/>
                      <a:gd name="T77" fmla="*/ 4 h 109"/>
                      <a:gd name="T78" fmla="*/ 34 w 1425"/>
                      <a:gd name="T79" fmla="*/ 4 h 109"/>
                      <a:gd name="T80" fmla="*/ 33 w 1425"/>
                      <a:gd name="T81" fmla="*/ 4 h 109"/>
                      <a:gd name="T82" fmla="*/ 31 w 1425"/>
                      <a:gd name="T83" fmla="*/ 4 h 109"/>
                      <a:gd name="T84" fmla="*/ 30 w 1425"/>
                      <a:gd name="T85" fmla="*/ 3 h 109"/>
                      <a:gd name="T86" fmla="*/ 28 w 1425"/>
                      <a:gd name="T87" fmla="*/ 1 h 109"/>
                      <a:gd name="T88" fmla="*/ 27 w 1425"/>
                      <a:gd name="T89" fmla="*/ 3 h 109"/>
                      <a:gd name="T90" fmla="*/ 26 w 1425"/>
                      <a:gd name="T91" fmla="*/ 4 h 109"/>
                      <a:gd name="T92" fmla="*/ 25 w 1425"/>
                      <a:gd name="T93" fmla="*/ 4 h 109"/>
                      <a:gd name="T94" fmla="*/ 25 w 1425"/>
                      <a:gd name="T95" fmla="*/ 2 h 109"/>
                      <a:gd name="T96" fmla="*/ 24 w 1425"/>
                      <a:gd name="T97" fmla="*/ 2 h 109"/>
                      <a:gd name="T98" fmla="*/ 22 w 1425"/>
                      <a:gd name="T99" fmla="*/ 2 h 109"/>
                      <a:gd name="T100" fmla="*/ 21 w 1425"/>
                      <a:gd name="T101" fmla="*/ 4 h 109"/>
                      <a:gd name="T102" fmla="*/ 20 w 1425"/>
                      <a:gd name="T103" fmla="*/ 4 h 109"/>
                      <a:gd name="T104" fmla="*/ 18 w 1425"/>
                      <a:gd name="T105" fmla="*/ 4 h 109"/>
                      <a:gd name="T106" fmla="*/ 16 w 1425"/>
                      <a:gd name="T107" fmla="*/ 4 h 109"/>
                      <a:gd name="T108" fmla="*/ 15 w 1425"/>
                      <a:gd name="T109" fmla="*/ 3 h 109"/>
                      <a:gd name="T110" fmla="*/ 14 w 1425"/>
                      <a:gd name="T111" fmla="*/ 3 h 109"/>
                      <a:gd name="T112" fmla="*/ 13 w 1425"/>
                      <a:gd name="T113" fmla="*/ 4 h 109"/>
                      <a:gd name="T114" fmla="*/ 11 w 1425"/>
                      <a:gd name="T115" fmla="*/ 4 h 109"/>
                      <a:gd name="T116" fmla="*/ 9 w 1425"/>
                      <a:gd name="T117" fmla="*/ 4 h 109"/>
                      <a:gd name="T118" fmla="*/ 5 w 1425"/>
                      <a:gd name="T119" fmla="*/ 4 h 109"/>
                      <a:gd name="T120" fmla="*/ 3 w 1425"/>
                      <a:gd name="T121" fmla="*/ 4 h 109"/>
                      <a:gd name="T122" fmla="*/ 1 w 1425"/>
                      <a:gd name="T123" fmla="*/ 3 h 109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w 1425"/>
                      <a:gd name="T187" fmla="*/ 0 h 109"/>
                      <a:gd name="T188" fmla="*/ 1425 w 1425"/>
                      <a:gd name="T189" fmla="*/ 109 h 109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T186" t="T187" r="T188" b="T189"/>
                    <a:pathLst>
                      <a:path w="1425" h="109">
                        <a:moveTo>
                          <a:pt x="13" y="6"/>
                        </a:moveTo>
                        <a:lnTo>
                          <a:pt x="14" y="6"/>
                        </a:lnTo>
                        <a:lnTo>
                          <a:pt x="17" y="6"/>
                        </a:lnTo>
                        <a:lnTo>
                          <a:pt x="20" y="6"/>
                        </a:lnTo>
                        <a:lnTo>
                          <a:pt x="24" y="6"/>
                        </a:lnTo>
                        <a:lnTo>
                          <a:pt x="28" y="7"/>
                        </a:lnTo>
                        <a:lnTo>
                          <a:pt x="31" y="7"/>
                        </a:lnTo>
                        <a:lnTo>
                          <a:pt x="34" y="8"/>
                        </a:lnTo>
                        <a:lnTo>
                          <a:pt x="37" y="8"/>
                        </a:lnTo>
                        <a:lnTo>
                          <a:pt x="40" y="8"/>
                        </a:lnTo>
                        <a:lnTo>
                          <a:pt x="44" y="8"/>
                        </a:lnTo>
                        <a:lnTo>
                          <a:pt x="47" y="9"/>
                        </a:lnTo>
                        <a:lnTo>
                          <a:pt x="51" y="9"/>
                        </a:lnTo>
                        <a:lnTo>
                          <a:pt x="55" y="10"/>
                        </a:lnTo>
                        <a:lnTo>
                          <a:pt x="58" y="10"/>
                        </a:lnTo>
                        <a:lnTo>
                          <a:pt x="63" y="10"/>
                        </a:lnTo>
                        <a:lnTo>
                          <a:pt x="68" y="10"/>
                        </a:lnTo>
                        <a:lnTo>
                          <a:pt x="71" y="12"/>
                        </a:lnTo>
                        <a:lnTo>
                          <a:pt x="76" y="12"/>
                        </a:lnTo>
                        <a:lnTo>
                          <a:pt x="81" y="13"/>
                        </a:lnTo>
                        <a:lnTo>
                          <a:pt x="85" y="13"/>
                        </a:lnTo>
                        <a:lnTo>
                          <a:pt x="90" y="13"/>
                        </a:lnTo>
                        <a:lnTo>
                          <a:pt x="95" y="14"/>
                        </a:lnTo>
                        <a:lnTo>
                          <a:pt x="101" y="14"/>
                        </a:lnTo>
                        <a:lnTo>
                          <a:pt x="104" y="15"/>
                        </a:lnTo>
                        <a:lnTo>
                          <a:pt x="112" y="15"/>
                        </a:lnTo>
                        <a:lnTo>
                          <a:pt x="116" y="15"/>
                        </a:lnTo>
                        <a:lnTo>
                          <a:pt x="121" y="16"/>
                        </a:lnTo>
                        <a:lnTo>
                          <a:pt x="126" y="16"/>
                        </a:lnTo>
                        <a:lnTo>
                          <a:pt x="132" y="18"/>
                        </a:lnTo>
                        <a:lnTo>
                          <a:pt x="136" y="18"/>
                        </a:lnTo>
                        <a:lnTo>
                          <a:pt x="142" y="18"/>
                        </a:lnTo>
                        <a:lnTo>
                          <a:pt x="147" y="18"/>
                        </a:lnTo>
                        <a:lnTo>
                          <a:pt x="153" y="19"/>
                        </a:lnTo>
                        <a:lnTo>
                          <a:pt x="159" y="19"/>
                        </a:lnTo>
                        <a:lnTo>
                          <a:pt x="165" y="19"/>
                        </a:lnTo>
                        <a:lnTo>
                          <a:pt x="170" y="20"/>
                        </a:lnTo>
                        <a:lnTo>
                          <a:pt x="176" y="20"/>
                        </a:lnTo>
                        <a:lnTo>
                          <a:pt x="182" y="20"/>
                        </a:lnTo>
                        <a:lnTo>
                          <a:pt x="187" y="21"/>
                        </a:lnTo>
                        <a:lnTo>
                          <a:pt x="193" y="21"/>
                        </a:lnTo>
                        <a:lnTo>
                          <a:pt x="199" y="21"/>
                        </a:lnTo>
                        <a:lnTo>
                          <a:pt x="204" y="21"/>
                        </a:lnTo>
                        <a:lnTo>
                          <a:pt x="210" y="21"/>
                        </a:lnTo>
                        <a:lnTo>
                          <a:pt x="215" y="21"/>
                        </a:lnTo>
                        <a:lnTo>
                          <a:pt x="221" y="22"/>
                        </a:lnTo>
                        <a:lnTo>
                          <a:pt x="225" y="22"/>
                        </a:lnTo>
                        <a:lnTo>
                          <a:pt x="231" y="22"/>
                        </a:lnTo>
                        <a:lnTo>
                          <a:pt x="237" y="22"/>
                        </a:lnTo>
                        <a:lnTo>
                          <a:pt x="243" y="22"/>
                        </a:lnTo>
                        <a:lnTo>
                          <a:pt x="248" y="22"/>
                        </a:lnTo>
                        <a:lnTo>
                          <a:pt x="253" y="22"/>
                        </a:lnTo>
                        <a:lnTo>
                          <a:pt x="259" y="22"/>
                        </a:lnTo>
                        <a:lnTo>
                          <a:pt x="263" y="22"/>
                        </a:lnTo>
                        <a:lnTo>
                          <a:pt x="268" y="22"/>
                        </a:lnTo>
                        <a:lnTo>
                          <a:pt x="274" y="22"/>
                        </a:lnTo>
                        <a:lnTo>
                          <a:pt x="279" y="22"/>
                        </a:lnTo>
                        <a:lnTo>
                          <a:pt x="284" y="22"/>
                        </a:lnTo>
                        <a:lnTo>
                          <a:pt x="288" y="21"/>
                        </a:lnTo>
                        <a:lnTo>
                          <a:pt x="292" y="21"/>
                        </a:lnTo>
                        <a:lnTo>
                          <a:pt x="294" y="21"/>
                        </a:lnTo>
                        <a:lnTo>
                          <a:pt x="297" y="21"/>
                        </a:lnTo>
                        <a:lnTo>
                          <a:pt x="299" y="21"/>
                        </a:lnTo>
                        <a:lnTo>
                          <a:pt x="303" y="21"/>
                        </a:lnTo>
                        <a:lnTo>
                          <a:pt x="305" y="20"/>
                        </a:lnTo>
                        <a:lnTo>
                          <a:pt x="306" y="20"/>
                        </a:lnTo>
                        <a:lnTo>
                          <a:pt x="310" y="20"/>
                        </a:lnTo>
                        <a:lnTo>
                          <a:pt x="313" y="20"/>
                        </a:lnTo>
                        <a:lnTo>
                          <a:pt x="316" y="20"/>
                        </a:lnTo>
                        <a:lnTo>
                          <a:pt x="319" y="20"/>
                        </a:lnTo>
                        <a:lnTo>
                          <a:pt x="322" y="20"/>
                        </a:lnTo>
                        <a:lnTo>
                          <a:pt x="324" y="20"/>
                        </a:lnTo>
                        <a:lnTo>
                          <a:pt x="327" y="19"/>
                        </a:lnTo>
                        <a:lnTo>
                          <a:pt x="330" y="19"/>
                        </a:lnTo>
                        <a:lnTo>
                          <a:pt x="335" y="19"/>
                        </a:lnTo>
                        <a:lnTo>
                          <a:pt x="337" y="19"/>
                        </a:lnTo>
                        <a:lnTo>
                          <a:pt x="339" y="19"/>
                        </a:lnTo>
                        <a:lnTo>
                          <a:pt x="344" y="19"/>
                        </a:lnTo>
                        <a:lnTo>
                          <a:pt x="346" y="19"/>
                        </a:lnTo>
                        <a:lnTo>
                          <a:pt x="351" y="19"/>
                        </a:lnTo>
                        <a:lnTo>
                          <a:pt x="355" y="18"/>
                        </a:lnTo>
                        <a:lnTo>
                          <a:pt x="357" y="18"/>
                        </a:lnTo>
                        <a:lnTo>
                          <a:pt x="361" y="18"/>
                        </a:lnTo>
                        <a:lnTo>
                          <a:pt x="364" y="18"/>
                        </a:lnTo>
                        <a:lnTo>
                          <a:pt x="369" y="18"/>
                        </a:lnTo>
                        <a:lnTo>
                          <a:pt x="373" y="18"/>
                        </a:lnTo>
                        <a:lnTo>
                          <a:pt x="376" y="18"/>
                        </a:lnTo>
                        <a:lnTo>
                          <a:pt x="381" y="18"/>
                        </a:lnTo>
                        <a:lnTo>
                          <a:pt x="384" y="18"/>
                        </a:lnTo>
                        <a:lnTo>
                          <a:pt x="388" y="18"/>
                        </a:lnTo>
                        <a:lnTo>
                          <a:pt x="392" y="18"/>
                        </a:lnTo>
                        <a:lnTo>
                          <a:pt x="396" y="18"/>
                        </a:lnTo>
                        <a:lnTo>
                          <a:pt x="400" y="16"/>
                        </a:lnTo>
                        <a:lnTo>
                          <a:pt x="403" y="16"/>
                        </a:lnTo>
                        <a:lnTo>
                          <a:pt x="408" y="16"/>
                        </a:lnTo>
                        <a:lnTo>
                          <a:pt x="412" y="16"/>
                        </a:lnTo>
                        <a:lnTo>
                          <a:pt x="415" y="16"/>
                        </a:lnTo>
                        <a:lnTo>
                          <a:pt x="420" y="16"/>
                        </a:lnTo>
                        <a:lnTo>
                          <a:pt x="425" y="16"/>
                        </a:lnTo>
                        <a:lnTo>
                          <a:pt x="428" y="16"/>
                        </a:lnTo>
                        <a:lnTo>
                          <a:pt x="433" y="16"/>
                        </a:lnTo>
                        <a:lnTo>
                          <a:pt x="438" y="16"/>
                        </a:lnTo>
                        <a:lnTo>
                          <a:pt x="441" y="16"/>
                        </a:lnTo>
                        <a:lnTo>
                          <a:pt x="446" y="16"/>
                        </a:lnTo>
                        <a:lnTo>
                          <a:pt x="451" y="15"/>
                        </a:lnTo>
                        <a:lnTo>
                          <a:pt x="456" y="15"/>
                        </a:lnTo>
                        <a:lnTo>
                          <a:pt x="459" y="15"/>
                        </a:lnTo>
                        <a:lnTo>
                          <a:pt x="463" y="15"/>
                        </a:lnTo>
                        <a:lnTo>
                          <a:pt x="469" y="15"/>
                        </a:lnTo>
                        <a:lnTo>
                          <a:pt x="472" y="15"/>
                        </a:lnTo>
                        <a:lnTo>
                          <a:pt x="477" y="15"/>
                        </a:lnTo>
                        <a:lnTo>
                          <a:pt x="482" y="15"/>
                        </a:lnTo>
                        <a:lnTo>
                          <a:pt x="486" y="15"/>
                        </a:lnTo>
                        <a:lnTo>
                          <a:pt x="490" y="15"/>
                        </a:lnTo>
                        <a:lnTo>
                          <a:pt x="495" y="15"/>
                        </a:lnTo>
                        <a:lnTo>
                          <a:pt x="500" y="15"/>
                        </a:lnTo>
                        <a:lnTo>
                          <a:pt x="504" y="15"/>
                        </a:lnTo>
                        <a:lnTo>
                          <a:pt x="509" y="15"/>
                        </a:lnTo>
                        <a:lnTo>
                          <a:pt x="514" y="15"/>
                        </a:lnTo>
                        <a:lnTo>
                          <a:pt x="519" y="15"/>
                        </a:lnTo>
                        <a:lnTo>
                          <a:pt x="516" y="16"/>
                        </a:lnTo>
                        <a:lnTo>
                          <a:pt x="513" y="18"/>
                        </a:lnTo>
                        <a:lnTo>
                          <a:pt x="510" y="18"/>
                        </a:lnTo>
                        <a:lnTo>
                          <a:pt x="507" y="20"/>
                        </a:lnTo>
                        <a:lnTo>
                          <a:pt x="504" y="21"/>
                        </a:lnTo>
                        <a:lnTo>
                          <a:pt x="501" y="21"/>
                        </a:lnTo>
                        <a:lnTo>
                          <a:pt x="498" y="24"/>
                        </a:lnTo>
                        <a:lnTo>
                          <a:pt x="497" y="25"/>
                        </a:lnTo>
                        <a:lnTo>
                          <a:pt x="491" y="27"/>
                        </a:lnTo>
                        <a:lnTo>
                          <a:pt x="488" y="29"/>
                        </a:lnTo>
                        <a:lnTo>
                          <a:pt x="483" y="33"/>
                        </a:lnTo>
                        <a:lnTo>
                          <a:pt x="479" y="37"/>
                        </a:lnTo>
                        <a:lnTo>
                          <a:pt x="476" y="40"/>
                        </a:lnTo>
                        <a:lnTo>
                          <a:pt x="473" y="45"/>
                        </a:lnTo>
                        <a:lnTo>
                          <a:pt x="471" y="46"/>
                        </a:lnTo>
                        <a:lnTo>
                          <a:pt x="471" y="48"/>
                        </a:lnTo>
                        <a:lnTo>
                          <a:pt x="470" y="51"/>
                        </a:lnTo>
                        <a:lnTo>
                          <a:pt x="469" y="54"/>
                        </a:lnTo>
                        <a:lnTo>
                          <a:pt x="469" y="56"/>
                        </a:lnTo>
                        <a:lnTo>
                          <a:pt x="469" y="59"/>
                        </a:lnTo>
                        <a:lnTo>
                          <a:pt x="467" y="62"/>
                        </a:lnTo>
                        <a:lnTo>
                          <a:pt x="467" y="65"/>
                        </a:lnTo>
                        <a:lnTo>
                          <a:pt x="467" y="69"/>
                        </a:lnTo>
                        <a:lnTo>
                          <a:pt x="467" y="71"/>
                        </a:lnTo>
                        <a:lnTo>
                          <a:pt x="469" y="75"/>
                        </a:lnTo>
                        <a:lnTo>
                          <a:pt x="469" y="79"/>
                        </a:lnTo>
                        <a:lnTo>
                          <a:pt x="471" y="78"/>
                        </a:lnTo>
                        <a:lnTo>
                          <a:pt x="473" y="78"/>
                        </a:lnTo>
                        <a:lnTo>
                          <a:pt x="476" y="77"/>
                        </a:lnTo>
                        <a:lnTo>
                          <a:pt x="479" y="77"/>
                        </a:lnTo>
                        <a:lnTo>
                          <a:pt x="482" y="76"/>
                        </a:lnTo>
                        <a:lnTo>
                          <a:pt x="484" y="76"/>
                        </a:lnTo>
                        <a:lnTo>
                          <a:pt x="486" y="76"/>
                        </a:lnTo>
                        <a:lnTo>
                          <a:pt x="490" y="75"/>
                        </a:lnTo>
                        <a:lnTo>
                          <a:pt x="495" y="73"/>
                        </a:lnTo>
                        <a:lnTo>
                          <a:pt x="500" y="71"/>
                        </a:lnTo>
                        <a:lnTo>
                          <a:pt x="504" y="71"/>
                        </a:lnTo>
                        <a:lnTo>
                          <a:pt x="510" y="70"/>
                        </a:lnTo>
                        <a:lnTo>
                          <a:pt x="515" y="67"/>
                        </a:lnTo>
                        <a:lnTo>
                          <a:pt x="519" y="66"/>
                        </a:lnTo>
                        <a:lnTo>
                          <a:pt x="524" y="64"/>
                        </a:lnTo>
                        <a:lnTo>
                          <a:pt x="529" y="63"/>
                        </a:lnTo>
                        <a:lnTo>
                          <a:pt x="534" y="60"/>
                        </a:lnTo>
                        <a:lnTo>
                          <a:pt x="539" y="59"/>
                        </a:lnTo>
                        <a:lnTo>
                          <a:pt x="543" y="56"/>
                        </a:lnTo>
                        <a:lnTo>
                          <a:pt x="548" y="54"/>
                        </a:lnTo>
                        <a:lnTo>
                          <a:pt x="552" y="52"/>
                        </a:lnTo>
                        <a:lnTo>
                          <a:pt x="556" y="51"/>
                        </a:lnTo>
                        <a:lnTo>
                          <a:pt x="562" y="48"/>
                        </a:lnTo>
                        <a:lnTo>
                          <a:pt x="567" y="46"/>
                        </a:lnTo>
                        <a:lnTo>
                          <a:pt x="571" y="44"/>
                        </a:lnTo>
                        <a:lnTo>
                          <a:pt x="577" y="41"/>
                        </a:lnTo>
                        <a:lnTo>
                          <a:pt x="581" y="39"/>
                        </a:lnTo>
                        <a:lnTo>
                          <a:pt x="586" y="38"/>
                        </a:lnTo>
                        <a:lnTo>
                          <a:pt x="591" y="35"/>
                        </a:lnTo>
                        <a:lnTo>
                          <a:pt x="596" y="34"/>
                        </a:lnTo>
                        <a:lnTo>
                          <a:pt x="600" y="33"/>
                        </a:lnTo>
                        <a:lnTo>
                          <a:pt x="606" y="31"/>
                        </a:lnTo>
                        <a:lnTo>
                          <a:pt x="611" y="29"/>
                        </a:lnTo>
                        <a:lnTo>
                          <a:pt x="616" y="28"/>
                        </a:lnTo>
                        <a:lnTo>
                          <a:pt x="619" y="27"/>
                        </a:lnTo>
                        <a:lnTo>
                          <a:pt x="622" y="27"/>
                        </a:lnTo>
                        <a:lnTo>
                          <a:pt x="625" y="26"/>
                        </a:lnTo>
                        <a:lnTo>
                          <a:pt x="628" y="26"/>
                        </a:lnTo>
                        <a:lnTo>
                          <a:pt x="625" y="24"/>
                        </a:lnTo>
                        <a:lnTo>
                          <a:pt x="624" y="21"/>
                        </a:lnTo>
                        <a:lnTo>
                          <a:pt x="621" y="18"/>
                        </a:lnTo>
                        <a:lnTo>
                          <a:pt x="618" y="14"/>
                        </a:lnTo>
                        <a:lnTo>
                          <a:pt x="621" y="13"/>
                        </a:lnTo>
                        <a:lnTo>
                          <a:pt x="625" y="13"/>
                        </a:lnTo>
                        <a:lnTo>
                          <a:pt x="628" y="13"/>
                        </a:lnTo>
                        <a:lnTo>
                          <a:pt x="632" y="13"/>
                        </a:lnTo>
                        <a:lnTo>
                          <a:pt x="637" y="13"/>
                        </a:lnTo>
                        <a:lnTo>
                          <a:pt x="641" y="13"/>
                        </a:lnTo>
                        <a:lnTo>
                          <a:pt x="644" y="13"/>
                        </a:lnTo>
                        <a:lnTo>
                          <a:pt x="648" y="13"/>
                        </a:lnTo>
                        <a:lnTo>
                          <a:pt x="651" y="13"/>
                        </a:lnTo>
                        <a:lnTo>
                          <a:pt x="656" y="13"/>
                        </a:lnTo>
                        <a:lnTo>
                          <a:pt x="660" y="13"/>
                        </a:lnTo>
                        <a:lnTo>
                          <a:pt x="663" y="13"/>
                        </a:lnTo>
                        <a:lnTo>
                          <a:pt x="667" y="13"/>
                        </a:lnTo>
                        <a:lnTo>
                          <a:pt x="670" y="13"/>
                        </a:lnTo>
                        <a:lnTo>
                          <a:pt x="674" y="13"/>
                        </a:lnTo>
                        <a:lnTo>
                          <a:pt x="679" y="13"/>
                        </a:lnTo>
                        <a:lnTo>
                          <a:pt x="682" y="13"/>
                        </a:lnTo>
                        <a:lnTo>
                          <a:pt x="686" y="13"/>
                        </a:lnTo>
                        <a:lnTo>
                          <a:pt x="689" y="13"/>
                        </a:lnTo>
                        <a:lnTo>
                          <a:pt x="693" y="13"/>
                        </a:lnTo>
                        <a:lnTo>
                          <a:pt x="696" y="13"/>
                        </a:lnTo>
                        <a:lnTo>
                          <a:pt x="700" y="13"/>
                        </a:lnTo>
                        <a:lnTo>
                          <a:pt x="704" y="13"/>
                        </a:lnTo>
                        <a:lnTo>
                          <a:pt x="707" y="13"/>
                        </a:lnTo>
                        <a:lnTo>
                          <a:pt x="711" y="13"/>
                        </a:lnTo>
                        <a:lnTo>
                          <a:pt x="714" y="13"/>
                        </a:lnTo>
                        <a:lnTo>
                          <a:pt x="718" y="13"/>
                        </a:lnTo>
                        <a:lnTo>
                          <a:pt x="721" y="13"/>
                        </a:lnTo>
                        <a:lnTo>
                          <a:pt x="724" y="13"/>
                        </a:lnTo>
                        <a:lnTo>
                          <a:pt x="729" y="13"/>
                        </a:lnTo>
                        <a:lnTo>
                          <a:pt x="731" y="13"/>
                        </a:lnTo>
                        <a:lnTo>
                          <a:pt x="734" y="14"/>
                        </a:lnTo>
                        <a:lnTo>
                          <a:pt x="738" y="14"/>
                        </a:lnTo>
                        <a:lnTo>
                          <a:pt x="742" y="14"/>
                        </a:lnTo>
                        <a:lnTo>
                          <a:pt x="744" y="14"/>
                        </a:lnTo>
                        <a:lnTo>
                          <a:pt x="746" y="14"/>
                        </a:lnTo>
                        <a:lnTo>
                          <a:pt x="750" y="14"/>
                        </a:lnTo>
                        <a:lnTo>
                          <a:pt x="753" y="14"/>
                        </a:lnTo>
                        <a:lnTo>
                          <a:pt x="756" y="14"/>
                        </a:lnTo>
                        <a:lnTo>
                          <a:pt x="759" y="14"/>
                        </a:lnTo>
                        <a:lnTo>
                          <a:pt x="762" y="14"/>
                        </a:lnTo>
                        <a:lnTo>
                          <a:pt x="764" y="14"/>
                        </a:lnTo>
                        <a:lnTo>
                          <a:pt x="766" y="14"/>
                        </a:lnTo>
                        <a:lnTo>
                          <a:pt x="770" y="15"/>
                        </a:lnTo>
                        <a:lnTo>
                          <a:pt x="772" y="15"/>
                        </a:lnTo>
                        <a:lnTo>
                          <a:pt x="775" y="15"/>
                        </a:lnTo>
                        <a:lnTo>
                          <a:pt x="778" y="15"/>
                        </a:lnTo>
                        <a:lnTo>
                          <a:pt x="781" y="15"/>
                        </a:lnTo>
                        <a:lnTo>
                          <a:pt x="785" y="15"/>
                        </a:lnTo>
                        <a:lnTo>
                          <a:pt x="790" y="15"/>
                        </a:lnTo>
                        <a:lnTo>
                          <a:pt x="795" y="15"/>
                        </a:lnTo>
                        <a:lnTo>
                          <a:pt x="800" y="16"/>
                        </a:lnTo>
                        <a:lnTo>
                          <a:pt x="804" y="16"/>
                        </a:lnTo>
                        <a:lnTo>
                          <a:pt x="808" y="16"/>
                        </a:lnTo>
                        <a:lnTo>
                          <a:pt x="813" y="18"/>
                        </a:lnTo>
                        <a:lnTo>
                          <a:pt x="816" y="18"/>
                        </a:lnTo>
                        <a:lnTo>
                          <a:pt x="815" y="21"/>
                        </a:lnTo>
                        <a:lnTo>
                          <a:pt x="816" y="25"/>
                        </a:lnTo>
                        <a:lnTo>
                          <a:pt x="816" y="28"/>
                        </a:lnTo>
                        <a:lnTo>
                          <a:pt x="818" y="33"/>
                        </a:lnTo>
                        <a:lnTo>
                          <a:pt x="820" y="37"/>
                        </a:lnTo>
                        <a:lnTo>
                          <a:pt x="821" y="41"/>
                        </a:lnTo>
                        <a:lnTo>
                          <a:pt x="823" y="45"/>
                        </a:lnTo>
                        <a:lnTo>
                          <a:pt x="827" y="48"/>
                        </a:lnTo>
                        <a:lnTo>
                          <a:pt x="829" y="52"/>
                        </a:lnTo>
                        <a:lnTo>
                          <a:pt x="833" y="56"/>
                        </a:lnTo>
                        <a:lnTo>
                          <a:pt x="835" y="59"/>
                        </a:lnTo>
                        <a:lnTo>
                          <a:pt x="840" y="64"/>
                        </a:lnTo>
                        <a:lnTo>
                          <a:pt x="842" y="66"/>
                        </a:lnTo>
                        <a:lnTo>
                          <a:pt x="847" y="70"/>
                        </a:lnTo>
                        <a:lnTo>
                          <a:pt x="852" y="73"/>
                        </a:lnTo>
                        <a:lnTo>
                          <a:pt x="855" y="76"/>
                        </a:lnTo>
                        <a:lnTo>
                          <a:pt x="860" y="79"/>
                        </a:lnTo>
                        <a:lnTo>
                          <a:pt x="865" y="82"/>
                        </a:lnTo>
                        <a:lnTo>
                          <a:pt x="870" y="83"/>
                        </a:lnTo>
                        <a:lnTo>
                          <a:pt x="874" y="85"/>
                        </a:lnTo>
                        <a:lnTo>
                          <a:pt x="878" y="86"/>
                        </a:lnTo>
                        <a:lnTo>
                          <a:pt x="884" y="89"/>
                        </a:lnTo>
                        <a:lnTo>
                          <a:pt x="889" y="89"/>
                        </a:lnTo>
                        <a:lnTo>
                          <a:pt x="893" y="91"/>
                        </a:lnTo>
                        <a:lnTo>
                          <a:pt x="898" y="91"/>
                        </a:lnTo>
                        <a:lnTo>
                          <a:pt x="902" y="91"/>
                        </a:lnTo>
                        <a:lnTo>
                          <a:pt x="906" y="91"/>
                        </a:lnTo>
                        <a:lnTo>
                          <a:pt x="911" y="91"/>
                        </a:lnTo>
                        <a:lnTo>
                          <a:pt x="915" y="89"/>
                        </a:lnTo>
                        <a:lnTo>
                          <a:pt x="920" y="89"/>
                        </a:lnTo>
                        <a:lnTo>
                          <a:pt x="923" y="86"/>
                        </a:lnTo>
                        <a:lnTo>
                          <a:pt x="927" y="85"/>
                        </a:lnTo>
                        <a:lnTo>
                          <a:pt x="925" y="83"/>
                        </a:lnTo>
                        <a:lnTo>
                          <a:pt x="924" y="79"/>
                        </a:lnTo>
                        <a:lnTo>
                          <a:pt x="923" y="77"/>
                        </a:lnTo>
                        <a:lnTo>
                          <a:pt x="922" y="75"/>
                        </a:lnTo>
                        <a:lnTo>
                          <a:pt x="920" y="70"/>
                        </a:lnTo>
                        <a:lnTo>
                          <a:pt x="917" y="65"/>
                        </a:lnTo>
                        <a:lnTo>
                          <a:pt x="915" y="62"/>
                        </a:lnTo>
                        <a:lnTo>
                          <a:pt x="911" y="56"/>
                        </a:lnTo>
                        <a:lnTo>
                          <a:pt x="909" y="52"/>
                        </a:lnTo>
                        <a:lnTo>
                          <a:pt x="906" y="48"/>
                        </a:lnTo>
                        <a:lnTo>
                          <a:pt x="902" y="44"/>
                        </a:lnTo>
                        <a:lnTo>
                          <a:pt x="898" y="40"/>
                        </a:lnTo>
                        <a:lnTo>
                          <a:pt x="895" y="37"/>
                        </a:lnTo>
                        <a:lnTo>
                          <a:pt x="891" y="33"/>
                        </a:lnTo>
                        <a:lnTo>
                          <a:pt x="889" y="31"/>
                        </a:lnTo>
                        <a:lnTo>
                          <a:pt x="884" y="27"/>
                        </a:lnTo>
                        <a:lnTo>
                          <a:pt x="879" y="25"/>
                        </a:lnTo>
                        <a:lnTo>
                          <a:pt x="876" y="22"/>
                        </a:lnTo>
                        <a:lnTo>
                          <a:pt x="878" y="22"/>
                        </a:lnTo>
                        <a:lnTo>
                          <a:pt x="880" y="22"/>
                        </a:lnTo>
                        <a:lnTo>
                          <a:pt x="884" y="22"/>
                        </a:lnTo>
                        <a:lnTo>
                          <a:pt x="886" y="22"/>
                        </a:lnTo>
                        <a:lnTo>
                          <a:pt x="890" y="22"/>
                        </a:lnTo>
                        <a:lnTo>
                          <a:pt x="892" y="22"/>
                        </a:lnTo>
                        <a:lnTo>
                          <a:pt x="896" y="22"/>
                        </a:lnTo>
                        <a:lnTo>
                          <a:pt x="898" y="22"/>
                        </a:lnTo>
                        <a:lnTo>
                          <a:pt x="902" y="22"/>
                        </a:lnTo>
                        <a:lnTo>
                          <a:pt x="904" y="22"/>
                        </a:lnTo>
                        <a:lnTo>
                          <a:pt x="908" y="22"/>
                        </a:lnTo>
                        <a:lnTo>
                          <a:pt x="911" y="22"/>
                        </a:lnTo>
                        <a:lnTo>
                          <a:pt x="915" y="22"/>
                        </a:lnTo>
                        <a:lnTo>
                          <a:pt x="918" y="22"/>
                        </a:lnTo>
                        <a:lnTo>
                          <a:pt x="922" y="22"/>
                        </a:lnTo>
                        <a:lnTo>
                          <a:pt x="925" y="22"/>
                        </a:lnTo>
                        <a:lnTo>
                          <a:pt x="928" y="21"/>
                        </a:lnTo>
                        <a:lnTo>
                          <a:pt x="931" y="21"/>
                        </a:lnTo>
                        <a:lnTo>
                          <a:pt x="935" y="21"/>
                        </a:lnTo>
                        <a:lnTo>
                          <a:pt x="940" y="21"/>
                        </a:lnTo>
                        <a:lnTo>
                          <a:pt x="942" y="21"/>
                        </a:lnTo>
                        <a:lnTo>
                          <a:pt x="947" y="21"/>
                        </a:lnTo>
                        <a:lnTo>
                          <a:pt x="949" y="21"/>
                        </a:lnTo>
                        <a:lnTo>
                          <a:pt x="954" y="21"/>
                        </a:lnTo>
                        <a:lnTo>
                          <a:pt x="956" y="21"/>
                        </a:lnTo>
                        <a:lnTo>
                          <a:pt x="961" y="21"/>
                        </a:lnTo>
                        <a:lnTo>
                          <a:pt x="965" y="21"/>
                        </a:lnTo>
                        <a:lnTo>
                          <a:pt x="969" y="21"/>
                        </a:lnTo>
                        <a:lnTo>
                          <a:pt x="972" y="21"/>
                        </a:lnTo>
                        <a:lnTo>
                          <a:pt x="976" y="21"/>
                        </a:lnTo>
                        <a:lnTo>
                          <a:pt x="980" y="21"/>
                        </a:lnTo>
                        <a:lnTo>
                          <a:pt x="985" y="21"/>
                        </a:lnTo>
                        <a:lnTo>
                          <a:pt x="988" y="21"/>
                        </a:lnTo>
                        <a:lnTo>
                          <a:pt x="992" y="21"/>
                        </a:lnTo>
                        <a:lnTo>
                          <a:pt x="995" y="21"/>
                        </a:lnTo>
                        <a:lnTo>
                          <a:pt x="1000" y="21"/>
                        </a:lnTo>
                        <a:lnTo>
                          <a:pt x="1004" y="20"/>
                        </a:lnTo>
                        <a:lnTo>
                          <a:pt x="1007" y="20"/>
                        </a:lnTo>
                        <a:lnTo>
                          <a:pt x="1012" y="20"/>
                        </a:lnTo>
                        <a:lnTo>
                          <a:pt x="1017" y="20"/>
                        </a:lnTo>
                        <a:lnTo>
                          <a:pt x="1020" y="20"/>
                        </a:lnTo>
                        <a:lnTo>
                          <a:pt x="1025" y="20"/>
                        </a:lnTo>
                        <a:lnTo>
                          <a:pt x="1029" y="20"/>
                        </a:lnTo>
                        <a:lnTo>
                          <a:pt x="1033" y="20"/>
                        </a:lnTo>
                        <a:lnTo>
                          <a:pt x="1038" y="20"/>
                        </a:lnTo>
                        <a:lnTo>
                          <a:pt x="1042" y="20"/>
                        </a:lnTo>
                        <a:lnTo>
                          <a:pt x="1047" y="20"/>
                        </a:lnTo>
                        <a:lnTo>
                          <a:pt x="1050" y="20"/>
                        </a:lnTo>
                        <a:lnTo>
                          <a:pt x="1055" y="19"/>
                        </a:lnTo>
                        <a:lnTo>
                          <a:pt x="1060" y="19"/>
                        </a:lnTo>
                        <a:lnTo>
                          <a:pt x="1063" y="19"/>
                        </a:lnTo>
                        <a:lnTo>
                          <a:pt x="1068" y="19"/>
                        </a:lnTo>
                        <a:lnTo>
                          <a:pt x="1073" y="19"/>
                        </a:lnTo>
                        <a:lnTo>
                          <a:pt x="1076" y="19"/>
                        </a:lnTo>
                        <a:lnTo>
                          <a:pt x="1081" y="19"/>
                        </a:lnTo>
                        <a:lnTo>
                          <a:pt x="1084" y="19"/>
                        </a:lnTo>
                        <a:lnTo>
                          <a:pt x="1089" y="18"/>
                        </a:lnTo>
                        <a:lnTo>
                          <a:pt x="1094" y="18"/>
                        </a:lnTo>
                        <a:lnTo>
                          <a:pt x="1099" y="18"/>
                        </a:lnTo>
                        <a:lnTo>
                          <a:pt x="1102" y="18"/>
                        </a:lnTo>
                        <a:lnTo>
                          <a:pt x="1107" y="18"/>
                        </a:lnTo>
                        <a:lnTo>
                          <a:pt x="1112" y="18"/>
                        </a:lnTo>
                        <a:lnTo>
                          <a:pt x="1115" y="18"/>
                        </a:lnTo>
                        <a:lnTo>
                          <a:pt x="1120" y="18"/>
                        </a:lnTo>
                        <a:lnTo>
                          <a:pt x="1118" y="21"/>
                        </a:lnTo>
                        <a:lnTo>
                          <a:pt x="1115" y="24"/>
                        </a:lnTo>
                        <a:lnTo>
                          <a:pt x="1113" y="27"/>
                        </a:lnTo>
                        <a:lnTo>
                          <a:pt x="1112" y="31"/>
                        </a:lnTo>
                        <a:lnTo>
                          <a:pt x="1108" y="34"/>
                        </a:lnTo>
                        <a:lnTo>
                          <a:pt x="1106" y="38"/>
                        </a:lnTo>
                        <a:lnTo>
                          <a:pt x="1103" y="41"/>
                        </a:lnTo>
                        <a:lnTo>
                          <a:pt x="1103" y="44"/>
                        </a:lnTo>
                        <a:lnTo>
                          <a:pt x="1107" y="44"/>
                        </a:lnTo>
                        <a:lnTo>
                          <a:pt x="1113" y="45"/>
                        </a:lnTo>
                        <a:lnTo>
                          <a:pt x="1117" y="46"/>
                        </a:lnTo>
                        <a:lnTo>
                          <a:pt x="1122" y="47"/>
                        </a:lnTo>
                        <a:lnTo>
                          <a:pt x="1127" y="48"/>
                        </a:lnTo>
                        <a:lnTo>
                          <a:pt x="1132" y="50"/>
                        </a:lnTo>
                        <a:lnTo>
                          <a:pt x="1137" y="52"/>
                        </a:lnTo>
                        <a:lnTo>
                          <a:pt x="1141" y="54"/>
                        </a:lnTo>
                        <a:lnTo>
                          <a:pt x="1146" y="56"/>
                        </a:lnTo>
                        <a:lnTo>
                          <a:pt x="1151" y="59"/>
                        </a:lnTo>
                        <a:lnTo>
                          <a:pt x="1156" y="60"/>
                        </a:lnTo>
                        <a:lnTo>
                          <a:pt x="1160" y="64"/>
                        </a:lnTo>
                        <a:lnTo>
                          <a:pt x="1164" y="66"/>
                        </a:lnTo>
                        <a:lnTo>
                          <a:pt x="1170" y="69"/>
                        </a:lnTo>
                        <a:lnTo>
                          <a:pt x="1175" y="71"/>
                        </a:lnTo>
                        <a:lnTo>
                          <a:pt x="1179" y="73"/>
                        </a:lnTo>
                        <a:lnTo>
                          <a:pt x="1184" y="75"/>
                        </a:lnTo>
                        <a:lnTo>
                          <a:pt x="1189" y="76"/>
                        </a:lnTo>
                        <a:lnTo>
                          <a:pt x="1194" y="78"/>
                        </a:lnTo>
                        <a:lnTo>
                          <a:pt x="1198" y="81"/>
                        </a:lnTo>
                        <a:lnTo>
                          <a:pt x="1202" y="82"/>
                        </a:lnTo>
                        <a:lnTo>
                          <a:pt x="1208" y="82"/>
                        </a:lnTo>
                        <a:lnTo>
                          <a:pt x="1213" y="83"/>
                        </a:lnTo>
                        <a:lnTo>
                          <a:pt x="1217" y="83"/>
                        </a:lnTo>
                        <a:lnTo>
                          <a:pt x="1221" y="83"/>
                        </a:lnTo>
                        <a:lnTo>
                          <a:pt x="1227" y="82"/>
                        </a:lnTo>
                        <a:lnTo>
                          <a:pt x="1230" y="81"/>
                        </a:lnTo>
                        <a:lnTo>
                          <a:pt x="1236" y="79"/>
                        </a:lnTo>
                        <a:lnTo>
                          <a:pt x="1241" y="76"/>
                        </a:lnTo>
                        <a:lnTo>
                          <a:pt x="1246" y="73"/>
                        </a:lnTo>
                        <a:lnTo>
                          <a:pt x="1251" y="71"/>
                        </a:lnTo>
                        <a:lnTo>
                          <a:pt x="1257" y="67"/>
                        </a:lnTo>
                        <a:lnTo>
                          <a:pt x="1251" y="64"/>
                        </a:lnTo>
                        <a:lnTo>
                          <a:pt x="1246" y="59"/>
                        </a:lnTo>
                        <a:lnTo>
                          <a:pt x="1241" y="56"/>
                        </a:lnTo>
                        <a:lnTo>
                          <a:pt x="1236" y="52"/>
                        </a:lnTo>
                        <a:lnTo>
                          <a:pt x="1232" y="48"/>
                        </a:lnTo>
                        <a:lnTo>
                          <a:pt x="1227" y="45"/>
                        </a:lnTo>
                        <a:lnTo>
                          <a:pt x="1222" y="41"/>
                        </a:lnTo>
                        <a:lnTo>
                          <a:pt x="1217" y="38"/>
                        </a:lnTo>
                        <a:lnTo>
                          <a:pt x="1213" y="34"/>
                        </a:lnTo>
                        <a:lnTo>
                          <a:pt x="1208" y="31"/>
                        </a:lnTo>
                        <a:lnTo>
                          <a:pt x="1202" y="28"/>
                        </a:lnTo>
                        <a:lnTo>
                          <a:pt x="1197" y="26"/>
                        </a:lnTo>
                        <a:lnTo>
                          <a:pt x="1192" y="22"/>
                        </a:lnTo>
                        <a:lnTo>
                          <a:pt x="1188" y="20"/>
                        </a:lnTo>
                        <a:lnTo>
                          <a:pt x="1182" y="18"/>
                        </a:lnTo>
                        <a:lnTo>
                          <a:pt x="1177" y="15"/>
                        </a:lnTo>
                        <a:lnTo>
                          <a:pt x="1182" y="15"/>
                        </a:lnTo>
                        <a:lnTo>
                          <a:pt x="1187" y="15"/>
                        </a:lnTo>
                        <a:lnTo>
                          <a:pt x="1190" y="14"/>
                        </a:lnTo>
                        <a:lnTo>
                          <a:pt x="1195" y="14"/>
                        </a:lnTo>
                        <a:lnTo>
                          <a:pt x="1200" y="14"/>
                        </a:lnTo>
                        <a:lnTo>
                          <a:pt x="1203" y="14"/>
                        </a:lnTo>
                        <a:lnTo>
                          <a:pt x="1208" y="13"/>
                        </a:lnTo>
                        <a:lnTo>
                          <a:pt x="1213" y="13"/>
                        </a:lnTo>
                        <a:lnTo>
                          <a:pt x="1217" y="13"/>
                        </a:lnTo>
                        <a:lnTo>
                          <a:pt x="1221" y="13"/>
                        </a:lnTo>
                        <a:lnTo>
                          <a:pt x="1226" y="13"/>
                        </a:lnTo>
                        <a:lnTo>
                          <a:pt x="1230" y="13"/>
                        </a:lnTo>
                        <a:lnTo>
                          <a:pt x="1234" y="12"/>
                        </a:lnTo>
                        <a:lnTo>
                          <a:pt x="1239" y="12"/>
                        </a:lnTo>
                        <a:lnTo>
                          <a:pt x="1243" y="12"/>
                        </a:lnTo>
                        <a:lnTo>
                          <a:pt x="1247" y="12"/>
                        </a:lnTo>
                        <a:lnTo>
                          <a:pt x="1251" y="12"/>
                        </a:lnTo>
                        <a:lnTo>
                          <a:pt x="1255" y="10"/>
                        </a:lnTo>
                        <a:lnTo>
                          <a:pt x="1260" y="10"/>
                        </a:lnTo>
                        <a:lnTo>
                          <a:pt x="1264" y="10"/>
                        </a:lnTo>
                        <a:lnTo>
                          <a:pt x="1268" y="10"/>
                        </a:lnTo>
                        <a:lnTo>
                          <a:pt x="1272" y="10"/>
                        </a:lnTo>
                        <a:lnTo>
                          <a:pt x="1275" y="9"/>
                        </a:lnTo>
                        <a:lnTo>
                          <a:pt x="1280" y="9"/>
                        </a:lnTo>
                        <a:lnTo>
                          <a:pt x="1284" y="9"/>
                        </a:lnTo>
                        <a:lnTo>
                          <a:pt x="1289" y="9"/>
                        </a:lnTo>
                        <a:lnTo>
                          <a:pt x="1291" y="8"/>
                        </a:lnTo>
                        <a:lnTo>
                          <a:pt x="1296" y="8"/>
                        </a:lnTo>
                        <a:lnTo>
                          <a:pt x="1300" y="8"/>
                        </a:lnTo>
                        <a:lnTo>
                          <a:pt x="1304" y="8"/>
                        </a:lnTo>
                        <a:lnTo>
                          <a:pt x="1309" y="8"/>
                        </a:lnTo>
                        <a:lnTo>
                          <a:pt x="1312" y="8"/>
                        </a:lnTo>
                        <a:lnTo>
                          <a:pt x="1316" y="8"/>
                        </a:lnTo>
                        <a:lnTo>
                          <a:pt x="1319" y="7"/>
                        </a:lnTo>
                        <a:lnTo>
                          <a:pt x="1323" y="7"/>
                        </a:lnTo>
                        <a:lnTo>
                          <a:pt x="1327" y="7"/>
                        </a:lnTo>
                        <a:lnTo>
                          <a:pt x="1330" y="6"/>
                        </a:lnTo>
                        <a:lnTo>
                          <a:pt x="1334" y="6"/>
                        </a:lnTo>
                        <a:lnTo>
                          <a:pt x="1338" y="6"/>
                        </a:lnTo>
                        <a:lnTo>
                          <a:pt x="1342" y="6"/>
                        </a:lnTo>
                        <a:lnTo>
                          <a:pt x="1346" y="6"/>
                        </a:lnTo>
                        <a:lnTo>
                          <a:pt x="1349" y="5"/>
                        </a:lnTo>
                        <a:lnTo>
                          <a:pt x="1351" y="5"/>
                        </a:lnTo>
                        <a:lnTo>
                          <a:pt x="1356" y="5"/>
                        </a:lnTo>
                        <a:lnTo>
                          <a:pt x="1359" y="5"/>
                        </a:lnTo>
                        <a:lnTo>
                          <a:pt x="1362" y="3"/>
                        </a:lnTo>
                        <a:lnTo>
                          <a:pt x="1366" y="3"/>
                        </a:lnTo>
                        <a:lnTo>
                          <a:pt x="1369" y="3"/>
                        </a:lnTo>
                        <a:lnTo>
                          <a:pt x="1372" y="3"/>
                        </a:lnTo>
                        <a:lnTo>
                          <a:pt x="1375" y="3"/>
                        </a:lnTo>
                        <a:lnTo>
                          <a:pt x="1379" y="3"/>
                        </a:lnTo>
                        <a:lnTo>
                          <a:pt x="1382" y="3"/>
                        </a:lnTo>
                        <a:lnTo>
                          <a:pt x="1385" y="2"/>
                        </a:lnTo>
                        <a:lnTo>
                          <a:pt x="1387" y="2"/>
                        </a:lnTo>
                        <a:lnTo>
                          <a:pt x="1389" y="1"/>
                        </a:lnTo>
                        <a:lnTo>
                          <a:pt x="1393" y="1"/>
                        </a:lnTo>
                        <a:lnTo>
                          <a:pt x="1395" y="1"/>
                        </a:lnTo>
                        <a:lnTo>
                          <a:pt x="1398" y="0"/>
                        </a:lnTo>
                        <a:lnTo>
                          <a:pt x="1401" y="0"/>
                        </a:lnTo>
                        <a:lnTo>
                          <a:pt x="1405" y="0"/>
                        </a:lnTo>
                        <a:lnTo>
                          <a:pt x="1407" y="0"/>
                        </a:lnTo>
                        <a:lnTo>
                          <a:pt x="1410" y="0"/>
                        </a:lnTo>
                        <a:lnTo>
                          <a:pt x="1412" y="0"/>
                        </a:lnTo>
                        <a:lnTo>
                          <a:pt x="1416" y="0"/>
                        </a:lnTo>
                        <a:lnTo>
                          <a:pt x="1425" y="84"/>
                        </a:lnTo>
                        <a:lnTo>
                          <a:pt x="1424" y="84"/>
                        </a:lnTo>
                        <a:lnTo>
                          <a:pt x="1421" y="84"/>
                        </a:lnTo>
                        <a:lnTo>
                          <a:pt x="1420" y="84"/>
                        </a:lnTo>
                        <a:lnTo>
                          <a:pt x="1416" y="84"/>
                        </a:lnTo>
                        <a:lnTo>
                          <a:pt x="1412" y="85"/>
                        </a:lnTo>
                        <a:lnTo>
                          <a:pt x="1407" y="85"/>
                        </a:lnTo>
                        <a:lnTo>
                          <a:pt x="1402" y="86"/>
                        </a:lnTo>
                        <a:lnTo>
                          <a:pt x="1400" y="86"/>
                        </a:lnTo>
                        <a:lnTo>
                          <a:pt x="1397" y="86"/>
                        </a:lnTo>
                        <a:lnTo>
                          <a:pt x="1393" y="86"/>
                        </a:lnTo>
                        <a:lnTo>
                          <a:pt x="1389" y="88"/>
                        </a:lnTo>
                        <a:lnTo>
                          <a:pt x="1387" y="88"/>
                        </a:lnTo>
                        <a:lnTo>
                          <a:pt x="1383" y="89"/>
                        </a:lnTo>
                        <a:lnTo>
                          <a:pt x="1380" y="89"/>
                        </a:lnTo>
                        <a:lnTo>
                          <a:pt x="1376" y="89"/>
                        </a:lnTo>
                        <a:lnTo>
                          <a:pt x="1372" y="89"/>
                        </a:lnTo>
                        <a:lnTo>
                          <a:pt x="1368" y="90"/>
                        </a:lnTo>
                        <a:lnTo>
                          <a:pt x="1363" y="90"/>
                        </a:lnTo>
                        <a:lnTo>
                          <a:pt x="1360" y="91"/>
                        </a:lnTo>
                        <a:lnTo>
                          <a:pt x="1354" y="91"/>
                        </a:lnTo>
                        <a:lnTo>
                          <a:pt x="1350" y="91"/>
                        </a:lnTo>
                        <a:lnTo>
                          <a:pt x="1346" y="92"/>
                        </a:lnTo>
                        <a:lnTo>
                          <a:pt x="1341" y="94"/>
                        </a:lnTo>
                        <a:lnTo>
                          <a:pt x="1335" y="94"/>
                        </a:lnTo>
                        <a:lnTo>
                          <a:pt x="1329" y="94"/>
                        </a:lnTo>
                        <a:lnTo>
                          <a:pt x="1324" y="94"/>
                        </a:lnTo>
                        <a:lnTo>
                          <a:pt x="1319" y="95"/>
                        </a:lnTo>
                        <a:lnTo>
                          <a:pt x="1312" y="96"/>
                        </a:lnTo>
                        <a:lnTo>
                          <a:pt x="1306" y="96"/>
                        </a:lnTo>
                        <a:lnTo>
                          <a:pt x="1302" y="97"/>
                        </a:lnTo>
                        <a:lnTo>
                          <a:pt x="1296" y="97"/>
                        </a:lnTo>
                        <a:lnTo>
                          <a:pt x="1289" y="97"/>
                        </a:lnTo>
                        <a:lnTo>
                          <a:pt x="1283" y="97"/>
                        </a:lnTo>
                        <a:lnTo>
                          <a:pt x="1275" y="98"/>
                        </a:lnTo>
                        <a:lnTo>
                          <a:pt x="1270" y="100"/>
                        </a:lnTo>
                        <a:lnTo>
                          <a:pt x="1262" y="100"/>
                        </a:lnTo>
                        <a:lnTo>
                          <a:pt x="1255" y="100"/>
                        </a:lnTo>
                        <a:lnTo>
                          <a:pt x="1249" y="100"/>
                        </a:lnTo>
                        <a:lnTo>
                          <a:pt x="1242" y="102"/>
                        </a:lnTo>
                        <a:lnTo>
                          <a:pt x="1235" y="102"/>
                        </a:lnTo>
                        <a:lnTo>
                          <a:pt x="1228" y="102"/>
                        </a:lnTo>
                        <a:lnTo>
                          <a:pt x="1220" y="102"/>
                        </a:lnTo>
                        <a:lnTo>
                          <a:pt x="1213" y="102"/>
                        </a:lnTo>
                        <a:lnTo>
                          <a:pt x="1205" y="103"/>
                        </a:lnTo>
                        <a:lnTo>
                          <a:pt x="1197" y="104"/>
                        </a:lnTo>
                        <a:lnTo>
                          <a:pt x="1190" y="104"/>
                        </a:lnTo>
                        <a:lnTo>
                          <a:pt x="1182" y="104"/>
                        </a:lnTo>
                        <a:lnTo>
                          <a:pt x="1173" y="104"/>
                        </a:lnTo>
                        <a:lnTo>
                          <a:pt x="1165" y="104"/>
                        </a:lnTo>
                        <a:lnTo>
                          <a:pt x="1157" y="105"/>
                        </a:lnTo>
                        <a:lnTo>
                          <a:pt x="1149" y="107"/>
                        </a:lnTo>
                        <a:lnTo>
                          <a:pt x="1140" y="107"/>
                        </a:lnTo>
                        <a:lnTo>
                          <a:pt x="1132" y="107"/>
                        </a:lnTo>
                        <a:lnTo>
                          <a:pt x="1122" y="107"/>
                        </a:lnTo>
                        <a:lnTo>
                          <a:pt x="1114" y="107"/>
                        </a:lnTo>
                        <a:lnTo>
                          <a:pt x="1112" y="103"/>
                        </a:lnTo>
                        <a:lnTo>
                          <a:pt x="1108" y="100"/>
                        </a:lnTo>
                        <a:lnTo>
                          <a:pt x="1106" y="95"/>
                        </a:lnTo>
                        <a:lnTo>
                          <a:pt x="1102" y="91"/>
                        </a:lnTo>
                        <a:lnTo>
                          <a:pt x="1099" y="89"/>
                        </a:lnTo>
                        <a:lnTo>
                          <a:pt x="1096" y="85"/>
                        </a:lnTo>
                        <a:lnTo>
                          <a:pt x="1094" y="82"/>
                        </a:lnTo>
                        <a:lnTo>
                          <a:pt x="1090" y="79"/>
                        </a:lnTo>
                        <a:lnTo>
                          <a:pt x="1086" y="76"/>
                        </a:lnTo>
                        <a:lnTo>
                          <a:pt x="1083" y="73"/>
                        </a:lnTo>
                        <a:lnTo>
                          <a:pt x="1080" y="71"/>
                        </a:lnTo>
                        <a:lnTo>
                          <a:pt x="1076" y="70"/>
                        </a:lnTo>
                        <a:lnTo>
                          <a:pt x="1074" y="67"/>
                        </a:lnTo>
                        <a:lnTo>
                          <a:pt x="1070" y="65"/>
                        </a:lnTo>
                        <a:lnTo>
                          <a:pt x="1065" y="64"/>
                        </a:lnTo>
                        <a:lnTo>
                          <a:pt x="1063" y="62"/>
                        </a:lnTo>
                        <a:lnTo>
                          <a:pt x="1060" y="60"/>
                        </a:lnTo>
                        <a:lnTo>
                          <a:pt x="1056" y="58"/>
                        </a:lnTo>
                        <a:lnTo>
                          <a:pt x="1051" y="56"/>
                        </a:lnTo>
                        <a:lnTo>
                          <a:pt x="1048" y="56"/>
                        </a:lnTo>
                        <a:lnTo>
                          <a:pt x="1044" y="53"/>
                        </a:lnTo>
                        <a:lnTo>
                          <a:pt x="1041" y="52"/>
                        </a:lnTo>
                        <a:lnTo>
                          <a:pt x="1037" y="51"/>
                        </a:lnTo>
                        <a:lnTo>
                          <a:pt x="1033" y="50"/>
                        </a:lnTo>
                        <a:lnTo>
                          <a:pt x="1030" y="48"/>
                        </a:lnTo>
                        <a:lnTo>
                          <a:pt x="1026" y="46"/>
                        </a:lnTo>
                        <a:lnTo>
                          <a:pt x="1022" y="45"/>
                        </a:lnTo>
                        <a:lnTo>
                          <a:pt x="1018" y="44"/>
                        </a:lnTo>
                        <a:lnTo>
                          <a:pt x="1014" y="43"/>
                        </a:lnTo>
                        <a:lnTo>
                          <a:pt x="1011" y="41"/>
                        </a:lnTo>
                        <a:lnTo>
                          <a:pt x="1007" y="39"/>
                        </a:lnTo>
                        <a:lnTo>
                          <a:pt x="1004" y="38"/>
                        </a:lnTo>
                        <a:lnTo>
                          <a:pt x="1001" y="38"/>
                        </a:lnTo>
                        <a:lnTo>
                          <a:pt x="1000" y="39"/>
                        </a:lnTo>
                        <a:lnTo>
                          <a:pt x="998" y="40"/>
                        </a:lnTo>
                        <a:lnTo>
                          <a:pt x="994" y="41"/>
                        </a:lnTo>
                        <a:lnTo>
                          <a:pt x="990" y="43"/>
                        </a:lnTo>
                        <a:lnTo>
                          <a:pt x="987" y="45"/>
                        </a:lnTo>
                        <a:lnTo>
                          <a:pt x="982" y="47"/>
                        </a:lnTo>
                        <a:lnTo>
                          <a:pt x="980" y="51"/>
                        </a:lnTo>
                        <a:lnTo>
                          <a:pt x="974" y="53"/>
                        </a:lnTo>
                        <a:lnTo>
                          <a:pt x="971" y="56"/>
                        </a:lnTo>
                        <a:lnTo>
                          <a:pt x="967" y="58"/>
                        </a:lnTo>
                        <a:lnTo>
                          <a:pt x="962" y="60"/>
                        </a:lnTo>
                        <a:lnTo>
                          <a:pt x="959" y="62"/>
                        </a:lnTo>
                        <a:lnTo>
                          <a:pt x="956" y="64"/>
                        </a:lnTo>
                        <a:lnTo>
                          <a:pt x="952" y="65"/>
                        </a:lnTo>
                        <a:lnTo>
                          <a:pt x="950" y="67"/>
                        </a:lnTo>
                        <a:lnTo>
                          <a:pt x="952" y="69"/>
                        </a:lnTo>
                        <a:lnTo>
                          <a:pt x="955" y="71"/>
                        </a:lnTo>
                        <a:lnTo>
                          <a:pt x="959" y="76"/>
                        </a:lnTo>
                        <a:lnTo>
                          <a:pt x="962" y="79"/>
                        </a:lnTo>
                        <a:lnTo>
                          <a:pt x="965" y="82"/>
                        </a:lnTo>
                        <a:lnTo>
                          <a:pt x="969" y="85"/>
                        </a:lnTo>
                        <a:lnTo>
                          <a:pt x="972" y="88"/>
                        </a:lnTo>
                        <a:lnTo>
                          <a:pt x="974" y="91"/>
                        </a:lnTo>
                        <a:lnTo>
                          <a:pt x="976" y="89"/>
                        </a:lnTo>
                        <a:lnTo>
                          <a:pt x="980" y="86"/>
                        </a:lnTo>
                        <a:lnTo>
                          <a:pt x="982" y="85"/>
                        </a:lnTo>
                        <a:lnTo>
                          <a:pt x="985" y="84"/>
                        </a:lnTo>
                        <a:lnTo>
                          <a:pt x="987" y="83"/>
                        </a:lnTo>
                        <a:lnTo>
                          <a:pt x="990" y="83"/>
                        </a:lnTo>
                        <a:lnTo>
                          <a:pt x="992" y="82"/>
                        </a:lnTo>
                        <a:lnTo>
                          <a:pt x="995" y="82"/>
                        </a:lnTo>
                        <a:lnTo>
                          <a:pt x="1000" y="82"/>
                        </a:lnTo>
                        <a:lnTo>
                          <a:pt x="1005" y="83"/>
                        </a:lnTo>
                        <a:lnTo>
                          <a:pt x="1010" y="84"/>
                        </a:lnTo>
                        <a:lnTo>
                          <a:pt x="1014" y="85"/>
                        </a:lnTo>
                        <a:lnTo>
                          <a:pt x="1018" y="86"/>
                        </a:lnTo>
                        <a:lnTo>
                          <a:pt x="1023" y="89"/>
                        </a:lnTo>
                        <a:lnTo>
                          <a:pt x="1026" y="91"/>
                        </a:lnTo>
                        <a:lnTo>
                          <a:pt x="1031" y="96"/>
                        </a:lnTo>
                        <a:lnTo>
                          <a:pt x="1035" y="98"/>
                        </a:lnTo>
                        <a:lnTo>
                          <a:pt x="1038" y="102"/>
                        </a:lnTo>
                        <a:lnTo>
                          <a:pt x="1043" y="104"/>
                        </a:lnTo>
                        <a:lnTo>
                          <a:pt x="1047" y="109"/>
                        </a:lnTo>
                        <a:lnTo>
                          <a:pt x="1042" y="109"/>
                        </a:lnTo>
                        <a:lnTo>
                          <a:pt x="1037" y="109"/>
                        </a:lnTo>
                        <a:lnTo>
                          <a:pt x="1032" y="109"/>
                        </a:lnTo>
                        <a:lnTo>
                          <a:pt x="1028" y="109"/>
                        </a:lnTo>
                        <a:lnTo>
                          <a:pt x="1022" y="109"/>
                        </a:lnTo>
                        <a:lnTo>
                          <a:pt x="1018" y="109"/>
                        </a:lnTo>
                        <a:lnTo>
                          <a:pt x="1012" y="109"/>
                        </a:lnTo>
                        <a:lnTo>
                          <a:pt x="1007" y="109"/>
                        </a:lnTo>
                        <a:lnTo>
                          <a:pt x="1003" y="108"/>
                        </a:lnTo>
                        <a:lnTo>
                          <a:pt x="998" y="108"/>
                        </a:lnTo>
                        <a:lnTo>
                          <a:pt x="992" y="108"/>
                        </a:lnTo>
                        <a:lnTo>
                          <a:pt x="987" y="108"/>
                        </a:lnTo>
                        <a:lnTo>
                          <a:pt x="982" y="108"/>
                        </a:lnTo>
                        <a:lnTo>
                          <a:pt x="978" y="108"/>
                        </a:lnTo>
                        <a:lnTo>
                          <a:pt x="973" y="108"/>
                        </a:lnTo>
                        <a:lnTo>
                          <a:pt x="968" y="108"/>
                        </a:lnTo>
                        <a:lnTo>
                          <a:pt x="965" y="107"/>
                        </a:lnTo>
                        <a:lnTo>
                          <a:pt x="962" y="107"/>
                        </a:lnTo>
                        <a:lnTo>
                          <a:pt x="960" y="107"/>
                        </a:lnTo>
                        <a:lnTo>
                          <a:pt x="958" y="107"/>
                        </a:lnTo>
                        <a:lnTo>
                          <a:pt x="954" y="107"/>
                        </a:lnTo>
                        <a:lnTo>
                          <a:pt x="952" y="107"/>
                        </a:lnTo>
                        <a:lnTo>
                          <a:pt x="949" y="107"/>
                        </a:lnTo>
                        <a:lnTo>
                          <a:pt x="947" y="107"/>
                        </a:lnTo>
                        <a:lnTo>
                          <a:pt x="944" y="107"/>
                        </a:lnTo>
                        <a:lnTo>
                          <a:pt x="942" y="107"/>
                        </a:lnTo>
                        <a:lnTo>
                          <a:pt x="940" y="107"/>
                        </a:lnTo>
                        <a:lnTo>
                          <a:pt x="936" y="107"/>
                        </a:lnTo>
                        <a:lnTo>
                          <a:pt x="931" y="107"/>
                        </a:lnTo>
                        <a:lnTo>
                          <a:pt x="927" y="107"/>
                        </a:lnTo>
                        <a:lnTo>
                          <a:pt x="924" y="107"/>
                        </a:lnTo>
                        <a:lnTo>
                          <a:pt x="921" y="107"/>
                        </a:lnTo>
                        <a:lnTo>
                          <a:pt x="918" y="107"/>
                        </a:lnTo>
                        <a:lnTo>
                          <a:pt x="916" y="107"/>
                        </a:lnTo>
                        <a:lnTo>
                          <a:pt x="914" y="107"/>
                        </a:lnTo>
                        <a:lnTo>
                          <a:pt x="910" y="107"/>
                        </a:lnTo>
                        <a:lnTo>
                          <a:pt x="908" y="107"/>
                        </a:lnTo>
                        <a:lnTo>
                          <a:pt x="905" y="107"/>
                        </a:lnTo>
                        <a:lnTo>
                          <a:pt x="903" y="105"/>
                        </a:lnTo>
                        <a:lnTo>
                          <a:pt x="899" y="105"/>
                        </a:lnTo>
                        <a:lnTo>
                          <a:pt x="897" y="105"/>
                        </a:lnTo>
                        <a:lnTo>
                          <a:pt x="895" y="105"/>
                        </a:lnTo>
                        <a:lnTo>
                          <a:pt x="892" y="105"/>
                        </a:lnTo>
                        <a:lnTo>
                          <a:pt x="889" y="105"/>
                        </a:lnTo>
                        <a:lnTo>
                          <a:pt x="886" y="105"/>
                        </a:lnTo>
                        <a:lnTo>
                          <a:pt x="884" y="105"/>
                        </a:lnTo>
                        <a:lnTo>
                          <a:pt x="880" y="104"/>
                        </a:lnTo>
                        <a:lnTo>
                          <a:pt x="877" y="104"/>
                        </a:lnTo>
                        <a:lnTo>
                          <a:pt x="873" y="104"/>
                        </a:lnTo>
                        <a:lnTo>
                          <a:pt x="870" y="104"/>
                        </a:lnTo>
                        <a:lnTo>
                          <a:pt x="866" y="104"/>
                        </a:lnTo>
                        <a:lnTo>
                          <a:pt x="863" y="104"/>
                        </a:lnTo>
                        <a:lnTo>
                          <a:pt x="858" y="104"/>
                        </a:lnTo>
                        <a:lnTo>
                          <a:pt x="855" y="104"/>
                        </a:lnTo>
                        <a:lnTo>
                          <a:pt x="852" y="104"/>
                        </a:lnTo>
                        <a:lnTo>
                          <a:pt x="848" y="104"/>
                        </a:lnTo>
                        <a:lnTo>
                          <a:pt x="845" y="104"/>
                        </a:lnTo>
                        <a:lnTo>
                          <a:pt x="840" y="104"/>
                        </a:lnTo>
                        <a:lnTo>
                          <a:pt x="838" y="104"/>
                        </a:lnTo>
                        <a:lnTo>
                          <a:pt x="834" y="104"/>
                        </a:lnTo>
                        <a:lnTo>
                          <a:pt x="831" y="104"/>
                        </a:lnTo>
                        <a:lnTo>
                          <a:pt x="827" y="104"/>
                        </a:lnTo>
                        <a:lnTo>
                          <a:pt x="826" y="100"/>
                        </a:lnTo>
                        <a:lnTo>
                          <a:pt x="826" y="96"/>
                        </a:lnTo>
                        <a:lnTo>
                          <a:pt x="825" y="91"/>
                        </a:lnTo>
                        <a:lnTo>
                          <a:pt x="823" y="89"/>
                        </a:lnTo>
                        <a:lnTo>
                          <a:pt x="822" y="84"/>
                        </a:lnTo>
                        <a:lnTo>
                          <a:pt x="822" y="81"/>
                        </a:lnTo>
                        <a:lnTo>
                          <a:pt x="821" y="76"/>
                        </a:lnTo>
                        <a:lnTo>
                          <a:pt x="821" y="73"/>
                        </a:lnTo>
                        <a:lnTo>
                          <a:pt x="818" y="73"/>
                        </a:lnTo>
                        <a:lnTo>
                          <a:pt x="814" y="76"/>
                        </a:lnTo>
                        <a:lnTo>
                          <a:pt x="810" y="76"/>
                        </a:lnTo>
                        <a:lnTo>
                          <a:pt x="807" y="78"/>
                        </a:lnTo>
                        <a:lnTo>
                          <a:pt x="803" y="78"/>
                        </a:lnTo>
                        <a:lnTo>
                          <a:pt x="800" y="78"/>
                        </a:lnTo>
                        <a:lnTo>
                          <a:pt x="797" y="76"/>
                        </a:lnTo>
                        <a:lnTo>
                          <a:pt x="795" y="76"/>
                        </a:lnTo>
                        <a:lnTo>
                          <a:pt x="793" y="75"/>
                        </a:lnTo>
                        <a:lnTo>
                          <a:pt x="790" y="73"/>
                        </a:lnTo>
                        <a:lnTo>
                          <a:pt x="787" y="71"/>
                        </a:lnTo>
                        <a:lnTo>
                          <a:pt x="784" y="70"/>
                        </a:lnTo>
                        <a:lnTo>
                          <a:pt x="780" y="66"/>
                        </a:lnTo>
                        <a:lnTo>
                          <a:pt x="775" y="62"/>
                        </a:lnTo>
                        <a:lnTo>
                          <a:pt x="772" y="59"/>
                        </a:lnTo>
                        <a:lnTo>
                          <a:pt x="770" y="56"/>
                        </a:lnTo>
                        <a:lnTo>
                          <a:pt x="766" y="53"/>
                        </a:lnTo>
                        <a:lnTo>
                          <a:pt x="765" y="51"/>
                        </a:lnTo>
                        <a:lnTo>
                          <a:pt x="761" y="46"/>
                        </a:lnTo>
                        <a:lnTo>
                          <a:pt x="756" y="41"/>
                        </a:lnTo>
                        <a:lnTo>
                          <a:pt x="753" y="39"/>
                        </a:lnTo>
                        <a:lnTo>
                          <a:pt x="751" y="38"/>
                        </a:lnTo>
                        <a:lnTo>
                          <a:pt x="748" y="35"/>
                        </a:lnTo>
                        <a:lnTo>
                          <a:pt x="745" y="34"/>
                        </a:lnTo>
                        <a:lnTo>
                          <a:pt x="742" y="33"/>
                        </a:lnTo>
                        <a:lnTo>
                          <a:pt x="739" y="33"/>
                        </a:lnTo>
                        <a:lnTo>
                          <a:pt x="737" y="32"/>
                        </a:lnTo>
                        <a:lnTo>
                          <a:pt x="733" y="32"/>
                        </a:lnTo>
                        <a:lnTo>
                          <a:pt x="729" y="37"/>
                        </a:lnTo>
                        <a:lnTo>
                          <a:pt x="726" y="41"/>
                        </a:lnTo>
                        <a:lnTo>
                          <a:pt x="724" y="46"/>
                        </a:lnTo>
                        <a:lnTo>
                          <a:pt x="721" y="52"/>
                        </a:lnTo>
                        <a:lnTo>
                          <a:pt x="720" y="56"/>
                        </a:lnTo>
                        <a:lnTo>
                          <a:pt x="720" y="62"/>
                        </a:lnTo>
                        <a:lnTo>
                          <a:pt x="721" y="66"/>
                        </a:lnTo>
                        <a:lnTo>
                          <a:pt x="723" y="71"/>
                        </a:lnTo>
                        <a:lnTo>
                          <a:pt x="724" y="73"/>
                        </a:lnTo>
                        <a:lnTo>
                          <a:pt x="726" y="79"/>
                        </a:lnTo>
                        <a:lnTo>
                          <a:pt x="729" y="83"/>
                        </a:lnTo>
                        <a:lnTo>
                          <a:pt x="732" y="86"/>
                        </a:lnTo>
                        <a:lnTo>
                          <a:pt x="734" y="91"/>
                        </a:lnTo>
                        <a:lnTo>
                          <a:pt x="739" y="94"/>
                        </a:lnTo>
                        <a:lnTo>
                          <a:pt x="744" y="97"/>
                        </a:lnTo>
                        <a:lnTo>
                          <a:pt x="749" y="102"/>
                        </a:lnTo>
                        <a:lnTo>
                          <a:pt x="744" y="102"/>
                        </a:lnTo>
                        <a:lnTo>
                          <a:pt x="742" y="102"/>
                        </a:lnTo>
                        <a:lnTo>
                          <a:pt x="739" y="102"/>
                        </a:lnTo>
                        <a:lnTo>
                          <a:pt x="737" y="102"/>
                        </a:lnTo>
                        <a:lnTo>
                          <a:pt x="733" y="101"/>
                        </a:lnTo>
                        <a:lnTo>
                          <a:pt x="730" y="101"/>
                        </a:lnTo>
                        <a:lnTo>
                          <a:pt x="726" y="101"/>
                        </a:lnTo>
                        <a:lnTo>
                          <a:pt x="724" y="101"/>
                        </a:lnTo>
                        <a:lnTo>
                          <a:pt x="721" y="101"/>
                        </a:lnTo>
                        <a:lnTo>
                          <a:pt x="719" y="101"/>
                        </a:lnTo>
                        <a:lnTo>
                          <a:pt x="715" y="101"/>
                        </a:lnTo>
                        <a:lnTo>
                          <a:pt x="713" y="101"/>
                        </a:lnTo>
                        <a:lnTo>
                          <a:pt x="710" y="101"/>
                        </a:lnTo>
                        <a:lnTo>
                          <a:pt x="707" y="101"/>
                        </a:lnTo>
                        <a:lnTo>
                          <a:pt x="704" y="101"/>
                        </a:lnTo>
                        <a:lnTo>
                          <a:pt x="701" y="101"/>
                        </a:lnTo>
                        <a:lnTo>
                          <a:pt x="699" y="100"/>
                        </a:lnTo>
                        <a:lnTo>
                          <a:pt x="695" y="100"/>
                        </a:lnTo>
                        <a:lnTo>
                          <a:pt x="693" y="100"/>
                        </a:lnTo>
                        <a:lnTo>
                          <a:pt x="689" y="100"/>
                        </a:lnTo>
                        <a:lnTo>
                          <a:pt x="687" y="100"/>
                        </a:lnTo>
                        <a:lnTo>
                          <a:pt x="683" y="100"/>
                        </a:lnTo>
                        <a:lnTo>
                          <a:pt x="681" y="100"/>
                        </a:lnTo>
                        <a:lnTo>
                          <a:pt x="679" y="100"/>
                        </a:lnTo>
                        <a:lnTo>
                          <a:pt x="676" y="100"/>
                        </a:lnTo>
                        <a:lnTo>
                          <a:pt x="673" y="100"/>
                        </a:lnTo>
                        <a:lnTo>
                          <a:pt x="669" y="100"/>
                        </a:lnTo>
                        <a:lnTo>
                          <a:pt x="667" y="100"/>
                        </a:lnTo>
                        <a:lnTo>
                          <a:pt x="664" y="100"/>
                        </a:lnTo>
                        <a:lnTo>
                          <a:pt x="662" y="100"/>
                        </a:lnTo>
                        <a:lnTo>
                          <a:pt x="659" y="100"/>
                        </a:lnTo>
                        <a:lnTo>
                          <a:pt x="656" y="100"/>
                        </a:lnTo>
                        <a:lnTo>
                          <a:pt x="661" y="96"/>
                        </a:lnTo>
                        <a:lnTo>
                          <a:pt x="666" y="91"/>
                        </a:lnTo>
                        <a:lnTo>
                          <a:pt x="670" y="86"/>
                        </a:lnTo>
                        <a:lnTo>
                          <a:pt x="675" y="82"/>
                        </a:lnTo>
                        <a:lnTo>
                          <a:pt x="676" y="79"/>
                        </a:lnTo>
                        <a:lnTo>
                          <a:pt x="679" y="76"/>
                        </a:lnTo>
                        <a:lnTo>
                          <a:pt x="679" y="72"/>
                        </a:lnTo>
                        <a:lnTo>
                          <a:pt x="681" y="70"/>
                        </a:lnTo>
                        <a:lnTo>
                          <a:pt x="682" y="66"/>
                        </a:lnTo>
                        <a:lnTo>
                          <a:pt x="683" y="63"/>
                        </a:lnTo>
                        <a:lnTo>
                          <a:pt x="685" y="59"/>
                        </a:lnTo>
                        <a:lnTo>
                          <a:pt x="686" y="56"/>
                        </a:lnTo>
                        <a:lnTo>
                          <a:pt x="683" y="53"/>
                        </a:lnTo>
                        <a:lnTo>
                          <a:pt x="680" y="52"/>
                        </a:lnTo>
                        <a:lnTo>
                          <a:pt x="677" y="51"/>
                        </a:lnTo>
                        <a:lnTo>
                          <a:pt x="674" y="51"/>
                        </a:lnTo>
                        <a:lnTo>
                          <a:pt x="670" y="50"/>
                        </a:lnTo>
                        <a:lnTo>
                          <a:pt x="668" y="50"/>
                        </a:lnTo>
                        <a:lnTo>
                          <a:pt x="664" y="50"/>
                        </a:lnTo>
                        <a:lnTo>
                          <a:pt x="662" y="50"/>
                        </a:lnTo>
                        <a:lnTo>
                          <a:pt x="659" y="48"/>
                        </a:lnTo>
                        <a:lnTo>
                          <a:pt x="656" y="48"/>
                        </a:lnTo>
                        <a:lnTo>
                          <a:pt x="651" y="50"/>
                        </a:lnTo>
                        <a:lnTo>
                          <a:pt x="649" y="50"/>
                        </a:lnTo>
                        <a:lnTo>
                          <a:pt x="645" y="50"/>
                        </a:lnTo>
                        <a:lnTo>
                          <a:pt x="643" y="51"/>
                        </a:lnTo>
                        <a:lnTo>
                          <a:pt x="640" y="51"/>
                        </a:lnTo>
                        <a:lnTo>
                          <a:pt x="636" y="52"/>
                        </a:lnTo>
                        <a:lnTo>
                          <a:pt x="632" y="52"/>
                        </a:lnTo>
                        <a:lnTo>
                          <a:pt x="630" y="52"/>
                        </a:lnTo>
                        <a:lnTo>
                          <a:pt x="625" y="52"/>
                        </a:lnTo>
                        <a:lnTo>
                          <a:pt x="623" y="53"/>
                        </a:lnTo>
                        <a:lnTo>
                          <a:pt x="619" y="53"/>
                        </a:lnTo>
                        <a:lnTo>
                          <a:pt x="616" y="53"/>
                        </a:lnTo>
                        <a:lnTo>
                          <a:pt x="612" y="53"/>
                        </a:lnTo>
                        <a:lnTo>
                          <a:pt x="610" y="53"/>
                        </a:lnTo>
                        <a:lnTo>
                          <a:pt x="607" y="52"/>
                        </a:lnTo>
                        <a:lnTo>
                          <a:pt x="604" y="52"/>
                        </a:lnTo>
                        <a:lnTo>
                          <a:pt x="600" y="51"/>
                        </a:lnTo>
                        <a:lnTo>
                          <a:pt x="598" y="51"/>
                        </a:lnTo>
                        <a:lnTo>
                          <a:pt x="594" y="48"/>
                        </a:lnTo>
                        <a:lnTo>
                          <a:pt x="592" y="47"/>
                        </a:lnTo>
                        <a:lnTo>
                          <a:pt x="589" y="46"/>
                        </a:lnTo>
                        <a:lnTo>
                          <a:pt x="586" y="44"/>
                        </a:lnTo>
                        <a:lnTo>
                          <a:pt x="585" y="46"/>
                        </a:lnTo>
                        <a:lnTo>
                          <a:pt x="585" y="48"/>
                        </a:lnTo>
                        <a:lnTo>
                          <a:pt x="584" y="51"/>
                        </a:lnTo>
                        <a:lnTo>
                          <a:pt x="583" y="53"/>
                        </a:lnTo>
                        <a:lnTo>
                          <a:pt x="583" y="56"/>
                        </a:lnTo>
                        <a:lnTo>
                          <a:pt x="581" y="60"/>
                        </a:lnTo>
                        <a:lnTo>
                          <a:pt x="580" y="64"/>
                        </a:lnTo>
                        <a:lnTo>
                          <a:pt x="580" y="69"/>
                        </a:lnTo>
                        <a:lnTo>
                          <a:pt x="579" y="72"/>
                        </a:lnTo>
                        <a:lnTo>
                          <a:pt x="579" y="76"/>
                        </a:lnTo>
                        <a:lnTo>
                          <a:pt x="578" y="81"/>
                        </a:lnTo>
                        <a:lnTo>
                          <a:pt x="577" y="85"/>
                        </a:lnTo>
                        <a:lnTo>
                          <a:pt x="577" y="89"/>
                        </a:lnTo>
                        <a:lnTo>
                          <a:pt x="577" y="92"/>
                        </a:lnTo>
                        <a:lnTo>
                          <a:pt x="575" y="97"/>
                        </a:lnTo>
                        <a:lnTo>
                          <a:pt x="575" y="101"/>
                        </a:lnTo>
                        <a:lnTo>
                          <a:pt x="572" y="101"/>
                        </a:lnTo>
                        <a:lnTo>
                          <a:pt x="570" y="101"/>
                        </a:lnTo>
                        <a:lnTo>
                          <a:pt x="567" y="101"/>
                        </a:lnTo>
                        <a:lnTo>
                          <a:pt x="564" y="101"/>
                        </a:lnTo>
                        <a:lnTo>
                          <a:pt x="560" y="101"/>
                        </a:lnTo>
                        <a:lnTo>
                          <a:pt x="556" y="101"/>
                        </a:lnTo>
                        <a:lnTo>
                          <a:pt x="554" y="101"/>
                        </a:lnTo>
                        <a:lnTo>
                          <a:pt x="552" y="101"/>
                        </a:lnTo>
                        <a:lnTo>
                          <a:pt x="549" y="101"/>
                        </a:lnTo>
                        <a:lnTo>
                          <a:pt x="546" y="101"/>
                        </a:lnTo>
                        <a:lnTo>
                          <a:pt x="542" y="101"/>
                        </a:lnTo>
                        <a:lnTo>
                          <a:pt x="540" y="101"/>
                        </a:lnTo>
                        <a:lnTo>
                          <a:pt x="536" y="101"/>
                        </a:lnTo>
                        <a:lnTo>
                          <a:pt x="534" y="101"/>
                        </a:lnTo>
                        <a:lnTo>
                          <a:pt x="532" y="101"/>
                        </a:lnTo>
                        <a:lnTo>
                          <a:pt x="529" y="101"/>
                        </a:lnTo>
                        <a:lnTo>
                          <a:pt x="526" y="101"/>
                        </a:lnTo>
                        <a:lnTo>
                          <a:pt x="523" y="101"/>
                        </a:lnTo>
                        <a:lnTo>
                          <a:pt x="520" y="101"/>
                        </a:lnTo>
                        <a:lnTo>
                          <a:pt x="516" y="101"/>
                        </a:lnTo>
                        <a:lnTo>
                          <a:pt x="514" y="101"/>
                        </a:lnTo>
                        <a:lnTo>
                          <a:pt x="511" y="101"/>
                        </a:lnTo>
                        <a:lnTo>
                          <a:pt x="509" y="101"/>
                        </a:lnTo>
                        <a:lnTo>
                          <a:pt x="507" y="101"/>
                        </a:lnTo>
                        <a:lnTo>
                          <a:pt x="503" y="101"/>
                        </a:lnTo>
                        <a:lnTo>
                          <a:pt x="501" y="101"/>
                        </a:lnTo>
                        <a:lnTo>
                          <a:pt x="497" y="101"/>
                        </a:lnTo>
                        <a:lnTo>
                          <a:pt x="495" y="101"/>
                        </a:lnTo>
                        <a:lnTo>
                          <a:pt x="492" y="101"/>
                        </a:lnTo>
                        <a:lnTo>
                          <a:pt x="490" y="101"/>
                        </a:lnTo>
                        <a:lnTo>
                          <a:pt x="486" y="101"/>
                        </a:lnTo>
                        <a:lnTo>
                          <a:pt x="484" y="102"/>
                        </a:lnTo>
                        <a:lnTo>
                          <a:pt x="482" y="102"/>
                        </a:lnTo>
                        <a:lnTo>
                          <a:pt x="478" y="102"/>
                        </a:lnTo>
                        <a:lnTo>
                          <a:pt x="476" y="102"/>
                        </a:lnTo>
                        <a:lnTo>
                          <a:pt x="473" y="102"/>
                        </a:lnTo>
                        <a:lnTo>
                          <a:pt x="471" y="102"/>
                        </a:lnTo>
                        <a:lnTo>
                          <a:pt x="469" y="102"/>
                        </a:lnTo>
                        <a:lnTo>
                          <a:pt x="466" y="102"/>
                        </a:lnTo>
                        <a:lnTo>
                          <a:pt x="463" y="102"/>
                        </a:lnTo>
                        <a:lnTo>
                          <a:pt x="460" y="102"/>
                        </a:lnTo>
                        <a:lnTo>
                          <a:pt x="457" y="102"/>
                        </a:lnTo>
                        <a:lnTo>
                          <a:pt x="456" y="102"/>
                        </a:lnTo>
                        <a:lnTo>
                          <a:pt x="453" y="102"/>
                        </a:lnTo>
                        <a:lnTo>
                          <a:pt x="447" y="102"/>
                        </a:lnTo>
                        <a:lnTo>
                          <a:pt x="443" y="102"/>
                        </a:lnTo>
                        <a:lnTo>
                          <a:pt x="440" y="102"/>
                        </a:lnTo>
                        <a:lnTo>
                          <a:pt x="437" y="102"/>
                        </a:lnTo>
                        <a:lnTo>
                          <a:pt x="434" y="102"/>
                        </a:lnTo>
                        <a:lnTo>
                          <a:pt x="432" y="102"/>
                        </a:lnTo>
                        <a:lnTo>
                          <a:pt x="427" y="102"/>
                        </a:lnTo>
                        <a:lnTo>
                          <a:pt x="422" y="102"/>
                        </a:lnTo>
                        <a:lnTo>
                          <a:pt x="416" y="102"/>
                        </a:lnTo>
                        <a:lnTo>
                          <a:pt x="413" y="103"/>
                        </a:lnTo>
                        <a:lnTo>
                          <a:pt x="407" y="103"/>
                        </a:lnTo>
                        <a:lnTo>
                          <a:pt x="402" y="104"/>
                        </a:lnTo>
                        <a:lnTo>
                          <a:pt x="405" y="100"/>
                        </a:lnTo>
                        <a:lnTo>
                          <a:pt x="405" y="97"/>
                        </a:lnTo>
                        <a:lnTo>
                          <a:pt x="407" y="94"/>
                        </a:lnTo>
                        <a:lnTo>
                          <a:pt x="408" y="91"/>
                        </a:lnTo>
                        <a:lnTo>
                          <a:pt x="408" y="86"/>
                        </a:lnTo>
                        <a:lnTo>
                          <a:pt x="409" y="84"/>
                        </a:lnTo>
                        <a:lnTo>
                          <a:pt x="408" y="82"/>
                        </a:lnTo>
                        <a:lnTo>
                          <a:pt x="408" y="78"/>
                        </a:lnTo>
                        <a:lnTo>
                          <a:pt x="407" y="76"/>
                        </a:lnTo>
                        <a:lnTo>
                          <a:pt x="405" y="73"/>
                        </a:lnTo>
                        <a:lnTo>
                          <a:pt x="403" y="71"/>
                        </a:lnTo>
                        <a:lnTo>
                          <a:pt x="402" y="69"/>
                        </a:lnTo>
                        <a:lnTo>
                          <a:pt x="399" y="67"/>
                        </a:lnTo>
                        <a:lnTo>
                          <a:pt x="395" y="66"/>
                        </a:lnTo>
                        <a:lnTo>
                          <a:pt x="392" y="66"/>
                        </a:lnTo>
                        <a:lnTo>
                          <a:pt x="387" y="67"/>
                        </a:lnTo>
                        <a:lnTo>
                          <a:pt x="383" y="71"/>
                        </a:lnTo>
                        <a:lnTo>
                          <a:pt x="381" y="73"/>
                        </a:lnTo>
                        <a:lnTo>
                          <a:pt x="378" y="76"/>
                        </a:lnTo>
                        <a:lnTo>
                          <a:pt x="375" y="79"/>
                        </a:lnTo>
                        <a:lnTo>
                          <a:pt x="375" y="83"/>
                        </a:lnTo>
                        <a:lnTo>
                          <a:pt x="375" y="86"/>
                        </a:lnTo>
                        <a:lnTo>
                          <a:pt x="375" y="89"/>
                        </a:lnTo>
                        <a:lnTo>
                          <a:pt x="375" y="94"/>
                        </a:lnTo>
                        <a:lnTo>
                          <a:pt x="375" y="96"/>
                        </a:lnTo>
                        <a:lnTo>
                          <a:pt x="375" y="100"/>
                        </a:lnTo>
                        <a:lnTo>
                          <a:pt x="375" y="102"/>
                        </a:lnTo>
                        <a:lnTo>
                          <a:pt x="376" y="104"/>
                        </a:lnTo>
                        <a:lnTo>
                          <a:pt x="373" y="104"/>
                        </a:lnTo>
                        <a:lnTo>
                          <a:pt x="369" y="104"/>
                        </a:lnTo>
                        <a:lnTo>
                          <a:pt x="365" y="104"/>
                        </a:lnTo>
                        <a:lnTo>
                          <a:pt x="363" y="104"/>
                        </a:lnTo>
                        <a:lnTo>
                          <a:pt x="360" y="104"/>
                        </a:lnTo>
                        <a:lnTo>
                          <a:pt x="357" y="104"/>
                        </a:lnTo>
                        <a:lnTo>
                          <a:pt x="355" y="104"/>
                        </a:lnTo>
                        <a:lnTo>
                          <a:pt x="351" y="104"/>
                        </a:lnTo>
                        <a:lnTo>
                          <a:pt x="348" y="104"/>
                        </a:lnTo>
                        <a:lnTo>
                          <a:pt x="344" y="104"/>
                        </a:lnTo>
                        <a:lnTo>
                          <a:pt x="342" y="104"/>
                        </a:lnTo>
                        <a:lnTo>
                          <a:pt x="339" y="104"/>
                        </a:lnTo>
                        <a:lnTo>
                          <a:pt x="337" y="104"/>
                        </a:lnTo>
                        <a:lnTo>
                          <a:pt x="333" y="104"/>
                        </a:lnTo>
                        <a:lnTo>
                          <a:pt x="330" y="104"/>
                        </a:lnTo>
                        <a:lnTo>
                          <a:pt x="327" y="104"/>
                        </a:lnTo>
                        <a:lnTo>
                          <a:pt x="324" y="104"/>
                        </a:lnTo>
                        <a:lnTo>
                          <a:pt x="322" y="104"/>
                        </a:lnTo>
                        <a:lnTo>
                          <a:pt x="319" y="104"/>
                        </a:lnTo>
                        <a:lnTo>
                          <a:pt x="317" y="104"/>
                        </a:lnTo>
                        <a:lnTo>
                          <a:pt x="313" y="104"/>
                        </a:lnTo>
                        <a:lnTo>
                          <a:pt x="311" y="104"/>
                        </a:lnTo>
                        <a:lnTo>
                          <a:pt x="307" y="104"/>
                        </a:lnTo>
                        <a:lnTo>
                          <a:pt x="305" y="104"/>
                        </a:lnTo>
                        <a:lnTo>
                          <a:pt x="303" y="104"/>
                        </a:lnTo>
                        <a:lnTo>
                          <a:pt x="299" y="104"/>
                        </a:lnTo>
                        <a:lnTo>
                          <a:pt x="297" y="104"/>
                        </a:lnTo>
                        <a:lnTo>
                          <a:pt x="294" y="104"/>
                        </a:lnTo>
                        <a:lnTo>
                          <a:pt x="288" y="104"/>
                        </a:lnTo>
                        <a:lnTo>
                          <a:pt x="284" y="105"/>
                        </a:lnTo>
                        <a:lnTo>
                          <a:pt x="281" y="105"/>
                        </a:lnTo>
                        <a:lnTo>
                          <a:pt x="279" y="105"/>
                        </a:lnTo>
                        <a:lnTo>
                          <a:pt x="276" y="105"/>
                        </a:lnTo>
                        <a:lnTo>
                          <a:pt x="273" y="105"/>
                        </a:lnTo>
                        <a:lnTo>
                          <a:pt x="268" y="105"/>
                        </a:lnTo>
                        <a:lnTo>
                          <a:pt x="263" y="105"/>
                        </a:lnTo>
                        <a:lnTo>
                          <a:pt x="259" y="105"/>
                        </a:lnTo>
                        <a:lnTo>
                          <a:pt x="253" y="105"/>
                        </a:lnTo>
                        <a:lnTo>
                          <a:pt x="249" y="105"/>
                        </a:lnTo>
                        <a:lnTo>
                          <a:pt x="246" y="105"/>
                        </a:lnTo>
                        <a:lnTo>
                          <a:pt x="241" y="105"/>
                        </a:lnTo>
                        <a:lnTo>
                          <a:pt x="235" y="105"/>
                        </a:lnTo>
                        <a:lnTo>
                          <a:pt x="230" y="105"/>
                        </a:lnTo>
                        <a:lnTo>
                          <a:pt x="227" y="105"/>
                        </a:lnTo>
                        <a:lnTo>
                          <a:pt x="223" y="105"/>
                        </a:lnTo>
                        <a:lnTo>
                          <a:pt x="218" y="105"/>
                        </a:lnTo>
                        <a:lnTo>
                          <a:pt x="215" y="105"/>
                        </a:lnTo>
                        <a:lnTo>
                          <a:pt x="210" y="105"/>
                        </a:lnTo>
                        <a:lnTo>
                          <a:pt x="204" y="104"/>
                        </a:lnTo>
                        <a:lnTo>
                          <a:pt x="198" y="104"/>
                        </a:lnTo>
                        <a:lnTo>
                          <a:pt x="192" y="104"/>
                        </a:lnTo>
                        <a:lnTo>
                          <a:pt x="187" y="104"/>
                        </a:lnTo>
                        <a:lnTo>
                          <a:pt x="182" y="104"/>
                        </a:lnTo>
                        <a:lnTo>
                          <a:pt x="176" y="104"/>
                        </a:lnTo>
                        <a:lnTo>
                          <a:pt x="170" y="104"/>
                        </a:lnTo>
                        <a:lnTo>
                          <a:pt x="165" y="104"/>
                        </a:lnTo>
                        <a:lnTo>
                          <a:pt x="159" y="103"/>
                        </a:lnTo>
                        <a:lnTo>
                          <a:pt x="153" y="102"/>
                        </a:lnTo>
                        <a:lnTo>
                          <a:pt x="148" y="102"/>
                        </a:lnTo>
                        <a:lnTo>
                          <a:pt x="144" y="102"/>
                        </a:lnTo>
                        <a:lnTo>
                          <a:pt x="138" y="102"/>
                        </a:lnTo>
                        <a:lnTo>
                          <a:pt x="134" y="102"/>
                        </a:lnTo>
                        <a:lnTo>
                          <a:pt x="128" y="102"/>
                        </a:lnTo>
                        <a:lnTo>
                          <a:pt x="125" y="102"/>
                        </a:lnTo>
                        <a:lnTo>
                          <a:pt x="119" y="102"/>
                        </a:lnTo>
                        <a:lnTo>
                          <a:pt x="114" y="101"/>
                        </a:lnTo>
                        <a:lnTo>
                          <a:pt x="109" y="100"/>
                        </a:lnTo>
                        <a:lnTo>
                          <a:pt x="104" y="100"/>
                        </a:lnTo>
                        <a:lnTo>
                          <a:pt x="100" y="100"/>
                        </a:lnTo>
                        <a:lnTo>
                          <a:pt x="96" y="100"/>
                        </a:lnTo>
                        <a:lnTo>
                          <a:pt x="91" y="100"/>
                        </a:lnTo>
                        <a:lnTo>
                          <a:pt x="88" y="100"/>
                        </a:lnTo>
                        <a:lnTo>
                          <a:pt x="83" y="100"/>
                        </a:lnTo>
                        <a:lnTo>
                          <a:pt x="78" y="98"/>
                        </a:lnTo>
                        <a:lnTo>
                          <a:pt x="75" y="97"/>
                        </a:lnTo>
                        <a:lnTo>
                          <a:pt x="71" y="97"/>
                        </a:lnTo>
                        <a:lnTo>
                          <a:pt x="68" y="97"/>
                        </a:lnTo>
                        <a:lnTo>
                          <a:pt x="64" y="97"/>
                        </a:lnTo>
                        <a:lnTo>
                          <a:pt x="61" y="97"/>
                        </a:lnTo>
                        <a:lnTo>
                          <a:pt x="57" y="97"/>
                        </a:lnTo>
                        <a:lnTo>
                          <a:pt x="53" y="97"/>
                        </a:lnTo>
                        <a:lnTo>
                          <a:pt x="50" y="96"/>
                        </a:lnTo>
                        <a:lnTo>
                          <a:pt x="46" y="96"/>
                        </a:lnTo>
                        <a:lnTo>
                          <a:pt x="44" y="96"/>
                        </a:lnTo>
                        <a:lnTo>
                          <a:pt x="40" y="95"/>
                        </a:lnTo>
                        <a:lnTo>
                          <a:pt x="38" y="94"/>
                        </a:lnTo>
                        <a:lnTo>
                          <a:pt x="34" y="94"/>
                        </a:lnTo>
                        <a:lnTo>
                          <a:pt x="33" y="94"/>
                        </a:lnTo>
                        <a:lnTo>
                          <a:pt x="30" y="94"/>
                        </a:lnTo>
                        <a:lnTo>
                          <a:pt x="26" y="94"/>
                        </a:lnTo>
                        <a:lnTo>
                          <a:pt x="24" y="94"/>
                        </a:lnTo>
                        <a:lnTo>
                          <a:pt x="23" y="94"/>
                        </a:lnTo>
                        <a:lnTo>
                          <a:pt x="18" y="91"/>
                        </a:lnTo>
                        <a:lnTo>
                          <a:pt x="14" y="91"/>
                        </a:lnTo>
                        <a:lnTo>
                          <a:pt x="11" y="91"/>
                        </a:lnTo>
                        <a:lnTo>
                          <a:pt x="7" y="91"/>
                        </a:lnTo>
                        <a:lnTo>
                          <a:pt x="5" y="91"/>
                        </a:lnTo>
                        <a:lnTo>
                          <a:pt x="2" y="91"/>
                        </a:lnTo>
                        <a:lnTo>
                          <a:pt x="0" y="91"/>
                        </a:lnTo>
                        <a:lnTo>
                          <a:pt x="13" y="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12" name="Freeform 141"/>
                  <p:cNvSpPr>
                    <a:spLocks/>
                  </p:cNvSpPr>
                  <p:nvPr/>
                </p:nvSpPr>
                <p:spPr bwMode="auto">
                  <a:xfrm>
                    <a:off x="5420" y="1680"/>
                    <a:ext cx="12" cy="31"/>
                  </a:xfrm>
                  <a:custGeom>
                    <a:avLst/>
                    <a:gdLst>
                      <a:gd name="T0" fmla="*/ 1 w 36"/>
                      <a:gd name="T1" fmla="*/ 4 h 91"/>
                      <a:gd name="T2" fmla="*/ 1 w 36"/>
                      <a:gd name="T3" fmla="*/ 3 h 91"/>
                      <a:gd name="T4" fmla="*/ 1 w 36"/>
                      <a:gd name="T5" fmla="*/ 3 h 91"/>
                      <a:gd name="T6" fmla="*/ 0 w 36"/>
                      <a:gd name="T7" fmla="*/ 3 h 91"/>
                      <a:gd name="T8" fmla="*/ 0 w 36"/>
                      <a:gd name="T9" fmla="*/ 3 h 91"/>
                      <a:gd name="T10" fmla="*/ 0 w 36"/>
                      <a:gd name="T11" fmla="*/ 3 h 91"/>
                      <a:gd name="T12" fmla="*/ 0 w 36"/>
                      <a:gd name="T13" fmla="*/ 3 h 91"/>
                      <a:gd name="T14" fmla="*/ 0 w 36"/>
                      <a:gd name="T15" fmla="*/ 2 h 91"/>
                      <a:gd name="T16" fmla="*/ 0 w 36"/>
                      <a:gd name="T17" fmla="*/ 2 h 91"/>
                      <a:gd name="T18" fmla="*/ 0 w 36"/>
                      <a:gd name="T19" fmla="*/ 2 h 91"/>
                      <a:gd name="T20" fmla="*/ 0 w 36"/>
                      <a:gd name="T21" fmla="*/ 2 h 91"/>
                      <a:gd name="T22" fmla="*/ 1 w 36"/>
                      <a:gd name="T23" fmla="*/ 1 h 91"/>
                      <a:gd name="T24" fmla="*/ 1 w 36"/>
                      <a:gd name="T25" fmla="*/ 1 h 91"/>
                      <a:gd name="T26" fmla="*/ 1 w 36"/>
                      <a:gd name="T27" fmla="*/ 1 h 91"/>
                      <a:gd name="T28" fmla="*/ 1 w 36"/>
                      <a:gd name="T29" fmla="*/ 0 h 91"/>
                      <a:gd name="T30" fmla="*/ 1 w 36"/>
                      <a:gd name="T31" fmla="*/ 0 h 91"/>
                      <a:gd name="T32" fmla="*/ 1 w 36"/>
                      <a:gd name="T33" fmla="*/ 0 h 91"/>
                      <a:gd name="T34" fmla="*/ 1 w 36"/>
                      <a:gd name="T35" fmla="*/ 0 h 91"/>
                      <a:gd name="T36" fmla="*/ 1 w 36"/>
                      <a:gd name="T37" fmla="*/ 1 h 91"/>
                      <a:gd name="T38" fmla="*/ 1 w 36"/>
                      <a:gd name="T39" fmla="*/ 1 h 91"/>
                      <a:gd name="T40" fmla="*/ 1 w 36"/>
                      <a:gd name="T41" fmla="*/ 1 h 91"/>
                      <a:gd name="T42" fmla="*/ 1 w 36"/>
                      <a:gd name="T43" fmla="*/ 1 h 91"/>
                      <a:gd name="T44" fmla="*/ 1 w 36"/>
                      <a:gd name="T45" fmla="*/ 1 h 91"/>
                      <a:gd name="T46" fmla="*/ 1 w 36"/>
                      <a:gd name="T47" fmla="*/ 2 h 91"/>
                      <a:gd name="T48" fmla="*/ 1 w 36"/>
                      <a:gd name="T49" fmla="*/ 2 h 91"/>
                      <a:gd name="T50" fmla="*/ 1 w 36"/>
                      <a:gd name="T51" fmla="*/ 2 h 91"/>
                      <a:gd name="T52" fmla="*/ 1 w 36"/>
                      <a:gd name="T53" fmla="*/ 2 h 91"/>
                      <a:gd name="T54" fmla="*/ 1 w 36"/>
                      <a:gd name="T55" fmla="*/ 3 h 91"/>
                      <a:gd name="T56" fmla="*/ 1 w 36"/>
                      <a:gd name="T57" fmla="*/ 3 h 91"/>
                      <a:gd name="T58" fmla="*/ 1 w 36"/>
                      <a:gd name="T59" fmla="*/ 3 h 91"/>
                      <a:gd name="T60" fmla="*/ 1 w 36"/>
                      <a:gd name="T61" fmla="*/ 3 h 91"/>
                      <a:gd name="T62" fmla="*/ 1 w 36"/>
                      <a:gd name="T63" fmla="*/ 3 h 91"/>
                      <a:gd name="T64" fmla="*/ 1 w 36"/>
                      <a:gd name="T65" fmla="*/ 4 h 91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36"/>
                      <a:gd name="T100" fmla="*/ 0 h 91"/>
                      <a:gd name="T101" fmla="*/ 36 w 36"/>
                      <a:gd name="T102" fmla="*/ 91 h 91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36" h="91">
                        <a:moveTo>
                          <a:pt x="36" y="91"/>
                        </a:moveTo>
                        <a:lnTo>
                          <a:pt x="33" y="91"/>
                        </a:lnTo>
                        <a:lnTo>
                          <a:pt x="29" y="91"/>
                        </a:lnTo>
                        <a:lnTo>
                          <a:pt x="27" y="89"/>
                        </a:lnTo>
                        <a:lnTo>
                          <a:pt x="23" y="89"/>
                        </a:lnTo>
                        <a:lnTo>
                          <a:pt x="17" y="88"/>
                        </a:lnTo>
                        <a:lnTo>
                          <a:pt x="15" y="87"/>
                        </a:lnTo>
                        <a:lnTo>
                          <a:pt x="10" y="85"/>
                        </a:lnTo>
                        <a:lnTo>
                          <a:pt x="8" y="83"/>
                        </a:lnTo>
                        <a:lnTo>
                          <a:pt x="4" y="81"/>
                        </a:lnTo>
                        <a:lnTo>
                          <a:pt x="3" y="80"/>
                        </a:lnTo>
                        <a:lnTo>
                          <a:pt x="0" y="75"/>
                        </a:lnTo>
                        <a:lnTo>
                          <a:pt x="0" y="70"/>
                        </a:lnTo>
                        <a:lnTo>
                          <a:pt x="0" y="67"/>
                        </a:lnTo>
                        <a:lnTo>
                          <a:pt x="0" y="64"/>
                        </a:lnTo>
                        <a:lnTo>
                          <a:pt x="1" y="61"/>
                        </a:lnTo>
                        <a:lnTo>
                          <a:pt x="3" y="58"/>
                        </a:lnTo>
                        <a:lnTo>
                          <a:pt x="3" y="55"/>
                        </a:lnTo>
                        <a:lnTo>
                          <a:pt x="6" y="51"/>
                        </a:lnTo>
                        <a:lnTo>
                          <a:pt x="7" y="48"/>
                        </a:lnTo>
                        <a:lnTo>
                          <a:pt x="9" y="45"/>
                        </a:lnTo>
                        <a:lnTo>
                          <a:pt x="11" y="41"/>
                        </a:lnTo>
                        <a:lnTo>
                          <a:pt x="13" y="37"/>
                        </a:lnTo>
                        <a:lnTo>
                          <a:pt x="15" y="34"/>
                        </a:lnTo>
                        <a:lnTo>
                          <a:pt x="19" y="30"/>
                        </a:lnTo>
                        <a:lnTo>
                          <a:pt x="20" y="26"/>
                        </a:lnTo>
                        <a:lnTo>
                          <a:pt x="23" y="23"/>
                        </a:lnTo>
                        <a:lnTo>
                          <a:pt x="26" y="19"/>
                        </a:lnTo>
                        <a:lnTo>
                          <a:pt x="28" y="15"/>
                        </a:lnTo>
                        <a:lnTo>
                          <a:pt x="30" y="12"/>
                        </a:lnTo>
                        <a:lnTo>
                          <a:pt x="32" y="7"/>
                        </a:lnTo>
                        <a:lnTo>
                          <a:pt x="33" y="4"/>
                        </a:lnTo>
                        <a:lnTo>
                          <a:pt x="35" y="0"/>
                        </a:lnTo>
                        <a:lnTo>
                          <a:pt x="35" y="4"/>
                        </a:lnTo>
                        <a:lnTo>
                          <a:pt x="35" y="6"/>
                        </a:lnTo>
                        <a:lnTo>
                          <a:pt x="35" y="10"/>
                        </a:lnTo>
                        <a:lnTo>
                          <a:pt x="35" y="12"/>
                        </a:lnTo>
                        <a:lnTo>
                          <a:pt x="35" y="15"/>
                        </a:lnTo>
                        <a:lnTo>
                          <a:pt x="35" y="17"/>
                        </a:lnTo>
                        <a:lnTo>
                          <a:pt x="35" y="20"/>
                        </a:lnTo>
                        <a:lnTo>
                          <a:pt x="35" y="23"/>
                        </a:lnTo>
                        <a:lnTo>
                          <a:pt x="35" y="26"/>
                        </a:lnTo>
                        <a:lnTo>
                          <a:pt x="35" y="30"/>
                        </a:lnTo>
                        <a:lnTo>
                          <a:pt x="35" y="32"/>
                        </a:lnTo>
                        <a:lnTo>
                          <a:pt x="35" y="35"/>
                        </a:lnTo>
                        <a:lnTo>
                          <a:pt x="35" y="37"/>
                        </a:lnTo>
                        <a:lnTo>
                          <a:pt x="35" y="41"/>
                        </a:lnTo>
                        <a:lnTo>
                          <a:pt x="35" y="43"/>
                        </a:lnTo>
                        <a:lnTo>
                          <a:pt x="35" y="47"/>
                        </a:lnTo>
                        <a:lnTo>
                          <a:pt x="35" y="49"/>
                        </a:lnTo>
                        <a:lnTo>
                          <a:pt x="35" y="53"/>
                        </a:lnTo>
                        <a:lnTo>
                          <a:pt x="35" y="55"/>
                        </a:lnTo>
                        <a:lnTo>
                          <a:pt x="35" y="57"/>
                        </a:lnTo>
                        <a:lnTo>
                          <a:pt x="35" y="61"/>
                        </a:lnTo>
                        <a:lnTo>
                          <a:pt x="35" y="63"/>
                        </a:lnTo>
                        <a:lnTo>
                          <a:pt x="35" y="67"/>
                        </a:lnTo>
                        <a:lnTo>
                          <a:pt x="35" y="69"/>
                        </a:lnTo>
                        <a:lnTo>
                          <a:pt x="35" y="72"/>
                        </a:lnTo>
                        <a:lnTo>
                          <a:pt x="35" y="75"/>
                        </a:lnTo>
                        <a:lnTo>
                          <a:pt x="35" y="77"/>
                        </a:lnTo>
                        <a:lnTo>
                          <a:pt x="35" y="80"/>
                        </a:lnTo>
                        <a:lnTo>
                          <a:pt x="35" y="82"/>
                        </a:lnTo>
                        <a:lnTo>
                          <a:pt x="35" y="86"/>
                        </a:lnTo>
                        <a:lnTo>
                          <a:pt x="35" y="88"/>
                        </a:lnTo>
                        <a:lnTo>
                          <a:pt x="36" y="9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13" name="Freeform 142"/>
                  <p:cNvSpPr>
                    <a:spLocks/>
                  </p:cNvSpPr>
                  <p:nvPr/>
                </p:nvSpPr>
                <p:spPr bwMode="auto">
                  <a:xfrm>
                    <a:off x="5402" y="1599"/>
                    <a:ext cx="223" cy="177"/>
                  </a:xfrm>
                  <a:custGeom>
                    <a:avLst/>
                    <a:gdLst>
                      <a:gd name="T0" fmla="*/ 4 w 667"/>
                      <a:gd name="T1" fmla="*/ 2 h 531"/>
                      <a:gd name="T2" fmla="*/ 4 w 667"/>
                      <a:gd name="T3" fmla="*/ 3 h 531"/>
                      <a:gd name="T4" fmla="*/ 3 w 667"/>
                      <a:gd name="T5" fmla="*/ 5 h 531"/>
                      <a:gd name="T6" fmla="*/ 3 w 667"/>
                      <a:gd name="T7" fmla="*/ 7 h 531"/>
                      <a:gd name="T8" fmla="*/ 2 w 667"/>
                      <a:gd name="T9" fmla="*/ 7 h 531"/>
                      <a:gd name="T10" fmla="*/ 2 w 667"/>
                      <a:gd name="T11" fmla="*/ 9 h 531"/>
                      <a:gd name="T12" fmla="*/ 1 w 667"/>
                      <a:gd name="T13" fmla="*/ 10 h 531"/>
                      <a:gd name="T14" fmla="*/ 1 w 667"/>
                      <a:gd name="T15" fmla="*/ 12 h 531"/>
                      <a:gd name="T16" fmla="*/ 1 w 667"/>
                      <a:gd name="T17" fmla="*/ 13 h 531"/>
                      <a:gd name="T18" fmla="*/ 3 w 667"/>
                      <a:gd name="T19" fmla="*/ 14 h 531"/>
                      <a:gd name="T20" fmla="*/ 3 w 667"/>
                      <a:gd name="T21" fmla="*/ 14 h 531"/>
                      <a:gd name="T22" fmla="*/ 4 w 667"/>
                      <a:gd name="T23" fmla="*/ 15 h 531"/>
                      <a:gd name="T24" fmla="*/ 1 w 667"/>
                      <a:gd name="T25" fmla="*/ 16 h 531"/>
                      <a:gd name="T26" fmla="*/ 3 w 667"/>
                      <a:gd name="T27" fmla="*/ 17 h 531"/>
                      <a:gd name="T28" fmla="*/ 4 w 667"/>
                      <a:gd name="T29" fmla="*/ 17 h 531"/>
                      <a:gd name="T30" fmla="*/ 6 w 667"/>
                      <a:gd name="T31" fmla="*/ 17 h 531"/>
                      <a:gd name="T32" fmla="*/ 9 w 667"/>
                      <a:gd name="T33" fmla="*/ 17 h 531"/>
                      <a:gd name="T34" fmla="*/ 14 w 667"/>
                      <a:gd name="T35" fmla="*/ 16 h 531"/>
                      <a:gd name="T36" fmla="*/ 18 w 667"/>
                      <a:gd name="T37" fmla="*/ 16 h 531"/>
                      <a:gd name="T38" fmla="*/ 20 w 667"/>
                      <a:gd name="T39" fmla="*/ 16 h 531"/>
                      <a:gd name="T40" fmla="*/ 22 w 667"/>
                      <a:gd name="T41" fmla="*/ 16 h 531"/>
                      <a:gd name="T42" fmla="*/ 22 w 667"/>
                      <a:gd name="T43" fmla="*/ 14 h 531"/>
                      <a:gd name="T44" fmla="*/ 22 w 667"/>
                      <a:gd name="T45" fmla="*/ 13 h 531"/>
                      <a:gd name="T46" fmla="*/ 22 w 667"/>
                      <a:gd name="T47" fmla="*/ 10 h 531"/>
                      <a:gd name="T48" fmla="*/ 22 w 667"/>
                      <a:gd name="T49" fmla="*/ 8 h 531"/>
                      <a:gd name="T50" fmla="*/ 21 w 667"/>
                      <a:gd name="T51" fmla="*/ 6 h 531"/>
                      <a:gd name="T52" fmla="*/ 21 w 667"/>
                      <a:gd name="T53" fmla="*/ 4 h 531"/>
                      <a:gd name="T54" fmla="*/ 21 w 667"/>
                      <a:gd name="T55" fmla="*/ 2 h 531"/>
                      <a:gd name="T56" fmla="*/ 24 w 667"/>
                      <a:gd name="T57" fmla="*/ 1 h 531"/>
                      <a:gd name="T58" fmla="*/ 25 w 667"/>
                      <a:gd name="T59" fmla="*/ 3 h 531"/>
                      <a:gd name="T60" fmla="*/ 25 w 667"/>
                      <a:gd name="T61" fmla="*/ 5 h 531"/>
                      <a:gd name="T62" fmla="*/ 25 w 667"/>
                      <a:gd name="T63" fmla="*/ 7 h 531"/>
                      <a:gd name="T64" fmla="*/ 25 w 667"/>
                      <a:gd name="T65" fmla="*/ 9 h 531"/>
                      <a:gd name="T66" fmla="*/ 25 w 667"/>
                      <a:gd name="T67" fmla="*/ 11 h 531"/>
                      <a:gd name="T68" fmla="*/ 25 w 667"/>
                      <a:gd name="T69" fmla="*/ 13 h 531"/>
                      <a:gd name="T70" fmla="*/ 25 w 667"/>
                      <a:gd name="T71" fmla="*/ 16 h 531"/>
                      <a:gd name="T72" fmla="*/ 25 w 667"/>
                      <a:gd name="T73" fmla="*/ 18 h 531"/>
                      <a:gd name="T74" fmla="*/ 24 w 667"/>
                      <a:gd name="T75" fmla="*/ 19 h 531"/>
                      <a:gd name="T76" fmla="*/ 22 w 667"/>
                      <a:gd name="T77" fmla="*/ 19 h 531"/>
                      <a:gd name="T78" fmla="*/ 20 w 667"/>
                      <a:gd name="T79" fmla="*/ 19 h 531"/>
                      <a:gd name="T80" fmla="*/ 18 w 667"/>
                      <a:gd name="T81" fmla="*/ 20 h 531"/>
                      <a:gd name="T82" fmla="*/ 16 w 667"/>
                      <a:gd name="T83" fmla="*/ 20 h 531"/>
                      <a:gd name="T84" fmla="*/ 11 w 667"/>
                      <a:gd name="T85" fmla="*/ 20 h 531"/>
                      <a:gd name="T86" fmla="*/ 7 w 667"/>
                      <a:gd name="T87" fmla="*/ 19 h 531"/>
                      <a:gd name="T88" fmla="*/ 4 w 667"/>
                      <a:gd name="T89" fmla="*/ 19 h 531"/>
                      <a:gd name="T90" fmla="*/ 3 w 667"/>
                      <a:gd name="T91" fmla="*/ 19 h 531"/>
                      <a:gd name="T92" fmla="*/ 1 w 667"/>
                      <a:gd name="T93" fmla="*/ 18 h 531"/>
                      <a:gd name="T94" fmla="*/ 1 w 667"/>
                      <a:gd name="T95" fmla="*/ 16 h 531"/>
                      <a:gd name="T96" fmla="*/ 0 w 667"/>
                      <a:gd name="T97" fmla="*/ 14 h 531"/>
                      <a:gd name="T98" fmla="*/ 0 w 667"/>
                      <a:gd name="T99" fmla="*/ 12 h 531"/>
                      <a:gd name="T100" fmla="*/ 0 w 667"/>
                      <a:gd name="T101" fmla="*/ 10 h 531"/>
                      <a:gd name="T102" fmla="*/ 1 w 667"/>
                      <a:gd name="T103" fmla="*/ 9 h 531"/>
                      <a:gd name="T104" fmla="*/ 0 w 667"/>
                      <a:gd name="T105" fmla="*/ 9 h 531"/>
                      <a:gd name="T106" fmla="*/ 0 w 667"/>
                      <a:gd name="T107" fmla="*/ 8 h 531"/>
                      <a:gd name="T108" fmla="*/ 0 w 667"/>
                      <a:gd name="T109" fmla="*/ 6 h 531"/>
                      <a:gd name="T110" fmla="*/ 1 w 667"/>
                      <a:gd name="T111" fmla="*/ 6 h 531"/>
                      <a:gd name="T112" fmla="*/ 2 w 667"/>
                      <a:gd name="T113" fmla="*/ 4 h 531"/>
                      <a:gd name="T114" fmla="*/ 1 w 667"/>
                      <a:gd name="T115" fmla="*/ 4 h 531"/>
                      <a:gd name="T116" fmla="*/ 0 w 667"/>
                      <a:gd name="T117" fmla="*/ 5 h 531"/>
                      <a:gd name="T118" fmla="*/ 0 w 667"/>
                      <a:gd name="T119" fmla="*/ 4 h 531"/>
                      <a:gd name="T120" fmla="*/ 1 w 667"/>
                      <a:gd name="T121" fmla="*/ 2 h 531"/>
                      <a:gd name="T122" fmla="*/ 1 w 667"/>
                      <a:gd name="T123" fmla="*/ 1 h 531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w 667"/>
                      <a:gd name="T187" fmla="*/ 0 h 531"/>
                      <a:gd name="T188" fmla="*/ 667 w 667"/>
                      <a:gd name="T189" fmla="*/ 531 h 531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T186" t="T187" r="T188" b="T189"/>
                    <a:pathLst>
                      <a:path w="667" h="531">
                        <a:moveTo>
                          <a:pt x="22" y="4"/>
                        </a:moveTo>
                        <a:lnTo>
                          <a:pt x="105" y="26"/>
                        </a:lnTo>
                        <a:lnTo>
                          <a:pt x="105" y="27"/>
                        </a:lnTo>
                        <a:lnTo>
                          <a:pt x="105" y="29"/>
                        </a:lnTo>
                        <a:lnTo>
                          <a:pt x="104" y="30"/>
                        </a:lnTo>
                        <a:lnTo>
                          <a:pt x="104" y="33"/>
                        </a:lnTo>
                        <a:lnTo>
                          <a:pt x="104" y="35"/>
                        </a:lnTo>
                        <a:lnTo>
                          <a:pt x="104" y="38"/>
                        </a:lnTo>
                        <a:lnTo>
                          <a:pt x="104" y="41"/>
                        </a:lnTo>
                        <a:lnTo>
                          <a:pt x="104" y="45"/>
                        </a:lnTo>
                        <a:lnTo>
                          <a:pt x="102" y="48"/>
                        </a:lnTo>
                        <a:lnTo>
                          <a:pt x="101" y="53"/>
                        </a:lnTo>
                        <a:lnTo>
                          <a:pt x="101" y="54"/>
                        </a:lnTo>
                        <a:lnTo>
                          <a:pt x="101" y="57"/>
                        </a:lnTo>
                        <a:lnTo>
                          <a:pt x="101" y="59"/>
                        </a:lnTo>
                        <a:lnTo>
                          <a:pt x="101" y="62"/>
                        </a:lnTo>
                        <a:lnTo>
                          <a:pt x="101" y="65"/>
                        </a:lnTo>
                        <a:lnTo>
                          <a:pt x="101" y="67"/>
                        </a:lnTo>
                        <a:lnTo>
                          <a:pt x="101" y="71"/>
                        </a:lnTo>
                        <a:lnTo>
                          <a:pt x="101" y="73"/>
                        </a:lnTo>
                        <a:lnTo>
                          <a:pt x="100" y="76"/>
                        </a:lnTo>
                        <a:lnTo>
                          <a:pt x="99" y="79"/>
                        </a:lnTo>
                        <a:lnTo>
                          <a:pt x="99" y="81"/>
                        </a:lnTo>
                        <a:lnTo>
                          <a:pt x="99" y="85"/>
                        </a:lnTo>
                        <a:lnTo>
                          <a:pt x="99" y="87"/>
                        </a:lnTo>
                        <a:lnTo>
                          <a:pt x="99" y="90"/>
                        </a:lnTo>
                        <a:lnTo>
                          <a:pt x="99" y="95"/>
                        </a:lnTo>
                        <a:lnTo>
                          <a:pt x="99" y="97"/>
                        </a:lnTo>
                        <a:lnTo>
                          <a:pt x="98" y="100"/>
                        </a:lnTo>
                        <a:lnTo>
                          <a:pt x="97" y="105"/>
                        </a:lnTo>
                        <a:lnTo>
                          <a:pt x="97" y="108"/>
                        </a:lnTo>
                        <a:lnTo>
                          <a:pt x="97" y="112"/>
                        </a:lnTo>
                        <a:lnTo>
                          <a:pt x="97" y="115"/>
                        </a:lnTo>
                        <a:lnTo>
                          <a:pt x="97" y="119"/>
                        </a:lnTo>
                        <a:lnTo>
                          <a:pt x="97" y="123"/>
                        </a:lnTo>
                        <a:lnTo>
                          <a:pt x="97" y="128"/>
                        </a:lnTo>
                        <a:lnTo>
                          <a:pt x="95" y="131"/>
                        </a:lnTo>
                        <a:lnTo>
                          <a:pt x="94" y="135"/>
                        </a:lnTo>
                        <a:lnTo>
                          <a:pt x="94" y="138"/>
                        </a:lnTo>
                        <a:lnTo>
                          <a:pt x="94" y="143"/>
                        </a:lnTo>
                        <a:lnTo>
                          <a:pt x="94" y="148"/>
                        </a:lnTo>
                        <a:lnTo>
                          <a:pt x="94" y="152"/>
                        </a:lnTo>
                        <a:lnTo>
                          <a:pt x="93" y="156"/>
                        </a:lnTo>
                        <a:lnTo>
                          <a:pt x="93" y="161"/>
                        </a:lnTo>
                        <a:lnTo>
                          <a:pt x="92" y="165"/>
                        </a:lnTo>
                        <a:lnTo>
                          <a:pt x="92" y="169"/>
                        </a:lnTo>
                        <a:lnTo>
                          <a:pt x="91" y="173"/>
                        </a:lnTo>
                        <a:lnTo>
                          <a:pt x="91" y="179"/>
                        </a:lnTo>
                        <a:lnTo>
                          <a:pt x="91" y="182"/>
                        </a:lnTo>
                        <a:lnTo>
                          <a:pt x="91" y="187"/>
                        </a:lnTo>
                        <a:lnTo>
                          <a:pt x="91" y="192"/>
                        </a:lnTo>
                        <a:lnTo>
                          <a:pt x="91" y="198"/>
                        </a:lnTo>
                        <a:lnTo>
                          <a:pt x="89" y="201"/>
                        </a:lnTo>
                        <a:lnTo>
                          <a:pt x="89" y="207"/>
                        </a:lnTo>
                        <a:lnTo>
                          <a:pt x="89" y="211"/>
                        </a:lnTo>
                        <a:lnTo>
                          <a:pt x="89" y="217"/>
                        </a:lnTo>
                        <a:lnTo>
                          <a:pt x="88" y="214"/>
                        </a:lnTo>
                        <a:lnTo>
                          <a:pt x="86" y="211"/>
                        </a:lnTo>
                        <a:lnTo>
                          <a:pt x="83" y="207"/>
                        </a:lnTo>
                        <a:lnTo>
                          <a:pt x="80" y="205"/>
                        </a:lnTo>
                        <a:lnTo>
                          <a:pt x="76" y="201"/>
                        </a:lnTo>
                        <a:lnTo>
                          <a:pt x="70" y="199"/>
                        </a:lnTo>
                        <a:lnTo>
                          <a:pt x="68" y="198"/>
                        </a:lnTo>
                        <a:lnTo>
                          <a:pt x="66" y="197"/>
                        </a:lnTo>
                        <a:lnTo>
                          <a:pt x="63" y="197"/>
                        </a:lnTo>
                        <a:lnTo>
                          <a:pt x="61" y="195"/>
                        </a:lnTo>
                        <a:lnTo>
                          <a:pt x="60" y="197"/>
                        </a:lnTo>
                        <a:lnTo>
                          <a:pt x="59" y="199"/>
                        </a:lnTo>
                        <a:lnTo>
                          <a:pt x="59" y="201"/>
                        </a:lnTo>
                        <a:lnTo>
                          <a:pt x="57" y="206"/>
                        </a:lnTo>
                        <a:lnTo>
                          <a:pt x="56" y="208"/>
                        </a:lnTo>
                        <a:lnTo>
                          <a:pt x="55" y="213"/>
                        </a:lnTo>
                        <a:lnTo>
                          <a:pt x="54" y="218"/>
                        </a:lnTo>
                        <a:lnTo>
                          <a:pt x="54" y="222"/>
                        </a:lnTo>
                        <a:lnTo>
                          <a:pt x="53" y="226"/>
                        </a:lnTo>
                        <a:lnTo>
                          <a:pt x="53" y="231"/>
                        </a:lnTo>
                        <a:lnTo>
                          <a:pt x="53" y="235"/>
                        </a:lnTo>
                        <a:lnTo>
                          <a:pt x="53" y="239"/>
                        </a:lnTo>
                        <a:lnTo>
                          <a:pt x="53" y="243"/>
                        </a:lnTo>
                        <a:lnTo>
                          <a:pt x="53" y="246"/>
                        </a:lnTo>
                        <a:lnTo>
                          <a:pt x="54" y="250"/>
                        </a:lnTo>
                        <a:lnTo>
                          <a:pt x="56" y="254"/>
                        </a:lnTo>
                        <a:lnTo>
                          <a:pt x="51" y="255"/>
                        </a:lnTo>
                        <a:lnTo>
                          <a:pt x="48" y="257"/>
                        </a:lnTo>
                        <a:lnTo>
                          <a:pt x="44" y="257"/>
                        </a:lnTo>
                        <a:lnTo>
                          <a:pt x="41" y="260"/>
                        </a:lnTo>
                        <a:lnTo>
                          <a:pt x="38" y="262"/>
                        </a:lnTo>
                        <a:lnTo>
                          <a:pt x="35" y="263"/>
                        </a:lnTo>
                        <a:lnTo>
                          <a:pt x="32" y="264"/>
                        </a:lnTo>
                        <a:lnTo>
                          <a:pt x="30" y="267"/>
                        </a:lnTo>
                        <a:lnTo>
                          <a:pt x="25" y="271"/>
                        </a:lnTo>
                        <a:lnTo>
                          <a:pt x="22" y="275"/>
                        </a:lnTo>
                        <a:lnTo>
                          <a:pt x="19" y="280"/>
                        </a:lnTo>
                        <a:lnTo>
                          <a:pt x="17" y="284"/>
                        </a:lnTo>
                        <a:lnTo>
                          <a:pt x="15" y="289"/>
                        </a:lnTo>
                        <a:lnTo>
                          <a:pt x="13" y="294"/>
                        </a:lnTo>
                        <a:lnTo>
                          <a:pt x="12" y="299"/>
                        </a:lnTo>
                        <a:lnTo>
                          <a:pt x="12" y="303"/>
                        </a:lnTo>
                        <a:lnTo>
                          <a:pt x="12" y="306"/>
                        </a:lnTo>
                        <a:lnTo>
                          <a:pt x="12" y="308"/>
                        </a:lnTo>
                        <a:lnTo>
                          <a:pt x="12" y="312"/>
                        </a:lnTo>
                        <a:lnTo>
                          <a:pt x="13" y="314"/>
                        </a:lnTo>
                        <a:lnTo>
                          <a:pt x="13" y="317"/>
                        </a:lnTo>
                        <a:lnTo>
                          <a:pt x="15" y="319"/>
                        </a:lnTo>
                        <a:lnTo>
                          <a:pt x="15" y="322"/>
                        </a:lnTo>
                        <a:lnTo>
                          <a:pt x="17" y="325"/>
                        </a:lnTo>
                        <a:lnTo>
                          <a:pt x="18" y="330"/>
                        </a:lnTo>
                        <a:lnTo>
                          <a:pt x="21" y="336"/>
                        </a:lnTo>
                        <a:lnTo>
                          <a:pt x="21" y="338"/>
                        </a:lnTo>
                        <a:lnTo>
                          <a:pt x="23" y="340"/>
                        </a:lnTo>
                        <a:lnTo>
                          <a:pt x="24" y="343"/>
                        </a:lnTo>
                        <a:lnTo>
                          <a:pt x="25" y="345"/>
                        </a:lnTo>
                        <a:lnTo>
                          <a:pt x="28" y="351"/>
                        </a:lnTo>
                        <a:lnTo>
                          <a:pt x="31" y="356"/>
                        </a:lnTo>
                        <a:lnTo>
                          <a:pt x="32" y="358"/>
                        </a:lnTo>
                        <a:lnTo>
                          <a:pt x="35" y="360"/>
                        </a:lnTo>
                        <a:lnTo>
                          <a:pt x="36" y="364"/>
                        </a:lnTo>
                        <a:lnTo>
                          <a:pt x="38" y="368"/>
                        </a:lnTo>
                        <a:lnTo>
                          <a:pt x="42" y="372"/>
                        </a:lnTo>
                        <a:lnTo>
                          <a:pt x="45" y="376"/>
                        </a:lnTo>
                        <a:lnTo>
                          <a:pt x="49" y="381"/>
                        </a:lnTo>
                        <a:lnTo>
                          <a:pt x="53" y="387"/>
                        </a:lnTo>
                        <a:lnTo>
                          <a:pt x="56" y="391"/>
                        </a:lnTo>
                        <a:lnTo>
                          <a:pt x="60" y="396"/>
                        </a:lnTo>
                        <a:lnTo>
                          <a:pt x="63" y="400"/>
                        </a:lnTo>
                        <a:lnTo>
                          <a:pt x="67" y="404"/>
                        </a:lnTo>
                        <a:lnTo>
                          <a:pt x="68" y="401"/>
                        </a:lnTo>
                        <a:lnTo>
                          <a:pt x="70" y="396"/>
                        </a:lnTo>
                        <a:lnTo>
                          <a:pt x="73" y="394"/>
                        </a:lnTo>
                        <a:lnTo>
                          <a:pt x="74" y="391"/>
                        </a:lnTo>
                        <a:lnTo>
                          <a:pt x="76" y="388"/>
                        </a:lnTo>
                        <a:lnTo>
                          <a:pt x="78" y="384"/>
                        </a:lnTo>
                        <a:lnTo>
                          <a:pt x="79" y="381"/>
                        </a:lnTo>
                        <a:lnTo>
                          <a:pt x="81" y="378"/>
                        </a:lnTo>
                        <a:lnTo>
                          <a:pt x="81" y="374"/>
                        </a:lnTo>
                        <a:lnTo>
                          <a:pt x="83" y="371"/>
                        </a:lnTo>
                        <a:lnTo>
                          <a:pt x="86" y="366"/>
                        </a:lnTo>
                        <a:lnTo>
                          <a:pt x="87" y="363"/>
                        </a:lnTo>
                        <a:lnTo>
                          <a:pt x="88" y="358"/>
                        </a:lnTo>
                        <a:lnTo>
                          <a:pt x="91" y="356"/>
                        </a:lnTo>
                        <a:lnTo>
                          <a:pt x="91" y="359"/>
                        </a:lnTo>
                        <a:lnTo>
                          <a:pt x="91" y="363"/>
                        </a:lnTo>
                        <a:lnTo>
                          <a:pt x="91" y="366"/>
                        </a:lnTo>
                        <a:lnTo>
                          <a:pt x="91" y="370"/>
                        </a:lnTo>
                        <a:lnTo>
                          <a:pt x="91" y="374"/>
                        </a:lnTo>
                        <a:lnTo>
                          <a:pt x="91" y="376"/>
                        </a:lnTo>
                        <a:lnTo>
                          <a:pt x="92" y="379"/>
                        </a:lnTo>
                        <a:lnTo>
                          <a:pt x="92" y="383"/>
                        </a:lnTo>
                        <a:lnTo>
                          <a:pt x="92" y="387"/>
                        </a:lnTo>
                        <a:lnTo>
                          <a:pt x="93" y="389"/>
                        </a:lnTo>
                        <a:lnTo>
                          <a:pt x="94" y="391"/>
                        </a:lnTo>
                        <a:lnTo>
                          <a:pt x="94" y="396"/>
                        </a:lnTo>
                        <a:lnTo>
                          <a:pt x="94" y="398"/>
                        </a:lnTo>
                        <a:lnTo>
                          <a:pt x="94" y="401"/>
                        </a:lnTo>
                        <a:lnTo>
                          <a:pt x="94" y="404"/>
                        </a:lnTo>
                        <a:lnTo>
                          <a:pt x="95" y="407"/>
                        </a:lnTo>
                        <a:lnTo>
                          <a:pt x="92" y="408"/>
                        </a:lnTo>
                        <a:lnTo>
                          <a:pt x="88" y="409"/>
                        </a:lnTo>
                        <a:lnTo>
                          <a:pt x="83" y="411"/>
                        </a:lnTo>
                        <a:lnTo>
                          <a:pt x="81" y="414"/>
                        </a:lnTo>
                        <a:lnTo>
                          <a:pt x="76" y="416"/>
                        </a:lnTo>
                        <a:lnTo>
                          <a:pt x="70" y="419"/>
                        </a:lnTo>
                        <a:lnTo>
                          <a:pt x="66" y="421"/>
                        </a:lnTo>
                        <a:lnTo>
                          <a:pt x="62" y="425"/>
                        </a:lnTo>
                        <a:lnTo>
                          <a:pt x="57" y="427"/>
                        </a:lnTo>
                        <a:lnTo>
                          <a:pt x="53" y="429"/>
                        </a:lnTo>
                        <a:lnTo>
                          <a:pt x="48" y="432"/>
                        </a:lnTo>
                        <a:lnTo>
                          <a:pt x="44" y="435"/>
                        </a:lnTo>
                        <a:lnTo>
                          <a:pt x="40" y="438"/>
                        </a:lnTo>
                        <a:lnTo>
                          <a:pt x="37" y="440"/>
                        </a:lnTo>
                        <a:lnTo>
                          <a:pt x="34" y="442"/>
                        </a:lnTo>
                        <a:lnTo>
                          <a:pt x="32" y="445"/>
                        </a:lnTo>
                        <a:lnTo>
                          <a:pt x="36" y="445"/>
                        </a:lnTo>
                        <a:lnTo>
                          <a:pt x="41" y="445"/>
                        </a:lnTo>
                        <a:lnTo>
                          <a:pt x="44" y="445"/>
                        </a:lnTo>
                        <a:lnTo>
                          <a:pt x="48" y="445"/>
                        </a:lnTo>
                        <a:lnTo>
                          <a:pt x="53" y="445"/>
                        </a:lnTo>
                        <a:lnTo>
                          <a:pt x="56" y="445"/>
                        </a:lnTo>
                        <a:lnTo>
                          <a:pt x="61" y="445"/>
                        </a:lnTo>
                        <a:lnTo>
                          <a:pt x="66" y="445"/>
                        </a:lnTo>
                        <a:lnTo>
                          <a:pt x="66" y="447"/>
                        </a:lnTo>
                        <a:lnTo>
                          <a:pt x="68" y="449"/>
                        </a:lnTo>
                        <a:lnTo>
                          <a:pt x="69" y="452"/>
                        </a:lnTo>
                        <a:lnTo>
                          <a:pt x="70" y="454"/>
                        </a:lnTo>
                        <a:lnTo>
                          <a:pt x="74" y="457"/>
                        </a:lnTo>
                        <a:lnTo>
                          <a:pt x="78" y="460"/>
                        </a:lnTo>
                        <a:lnTo>
                          <a:pt x="81" y="461"/>
                        </a:lnTo>
                        <a:lnTo>
                          <a:pt x="85" y="463"/>
                        </a:lnTo>
                        <a:lnTo>
                          <a:pt x="88" y="463"/>
                        </a:lnTo>
                        <a:lnTo>
                          <a:pt x="92" y="463"/>
                        </a:lnTo>
                        <a:lnTo>
                          <a:pt x="94" y="461"/>
                        </a:lnTo>
                        <a:lnTo>
                          <a:pt x="99" y="459"/>
                        </a:lnTo>
                        <a:lnTo>
                          <a:pt x="101" y="458"/>
                        </a:lnTo>
                        <a:lnTo>
                          <a:pt x="104" y="455"/>
                        </a:lnTo>
                        <a:lnTo>
                          <a:pt x="107" y="452"/>
                        </a:lnTo>
                        <a:lnTo>
                          <a:pt x="110" y="449"/>
                        </a:lnTo>
                        <a:lnTo>
                          <a:pt x="112" y="446"/>
                        </a:lnTo>
                        <a:lnTo>
                          <a:pt x="114" y="442"/>
                        </a:lnTo>
                        <a:lnTo>
                          <a:pt x="117" y="442"/>
                        </a:lnTo>
                        <a:lnTo>
                          <a:pt x="121" y="444"/>
                        </a:lnTo>
                        <a:lnTo>
                          <a:pt x="125" y="445"/>
                        </a:lnTo>
                        <a:lnTo>
                          <a:pt x="130" y="446"/>
                        </a:lnTo>
                        <a:lnTo>
                          <a:pt x="133" y="446"/>
                        </a:lnTo>
                        <a:lnTo>
                          <a:pt x="138" y="446"/>
                        </a:lnTo>
                        <a:lnTo>
                          <a:pt x="142" y="446"/>
                        </a:lnTo>
                        <a:lnTo>
                          <a:pt x="146" y="447"/>
                        </a:lnTo>
                        <a:lnTo>
                          <a:pt x="149" y="446"/>
                        </a:lnTo>
                        <a:lnTo>
                          <a:pt x="152" y="446"/>
                        </a:lnTo>
                        <a:lnTo>
                          <a:pt x="156" y="446"/>
                        </a:lnTo>
                        <a:lnTo>
                          <a:pt x="158" y="446"/>
                        </a:lnTo>
                        <a:lnTo>
                          <a:pt x="162" y="446"/>
                        </a:lnTo>
                        <a:lnTo>
                          <a:pt x="164" y="446"/>
                        </a:lnTo>
                        <a:lnTo>
                          <a:pt x="175" y="446"/>
                        </a:lnTo>
                        <a:lnTo>
                          <a:pt x="184" y="447"/>
                        </a:lnTo>
                        <a:lnTo>
                          <a:pt x="195" y="447"/>
                        </a:lnTo>
                        <a:lnTo>
                          <a:pt x="204" y="447"/>
                        </a:lnTo>
                        <a:lnTo>
                          <a:pt x="215" y="447"/>
                        </a:lnTo>
                        <a:lnTo>
                          <a:pt x="225" y="447"/>
                        </a:lnTo>
                        <a:lnTo>
                          <a:pt x="235" y="447"/>
                        </a:lnTo>
                        <a:lnTo>
                          <a:pt x="246" y="447"/>
                        </a:lnTo>
                        <a:lnTo>
                          <a:pt x="255" y="447"/>
                        </a:lnTo>
                        <a:lnTo>
                          <a:pt x="265" y="447"/>
                        </a:lnTo>
                        <a:lnTo>
                          <a:pt x="274" y="447"/>
                        </a:lnTo>
                        <a:lnTo>
                          <a:pt x="285" y="447"/>
                        </a:lnTo>
                        <a:lnTo>
                          <a:pt x="293" y="447"/>
                        </a:lnTo>
                        <a:lnTo>
                          <a:pt x="304" y="447"/>
                        </a:lnTo>
                        <a:lnTo>
                          <a:pt x="314" y="447"/>
                        </a:lnTo>
                        <a:lnTo>
                          <a:pt x="323" y="447"/>
                        </a:lnTo>
                        <a:lnTo>
                          <a:pt x="331" y="447"/>
                        </a:lnTo>
                        <a:lnTo>
                          <a:pt x="341" y="446"/>
                        </a:lnTo>
                        <a:lnTo>
                          <a:pt x="349" y="446"/>
                        </a:lnTo>
                        <a:lnTo>
                          <a:pt x="359" y="446"/>
                        </a:lnTo>
                        <a:lnTo>
                          <a:pt x="367" y="445"/>
                        </a:lnTo>
                        <a:lnTo>
                          <a:pt x="377" y="445"/>
                        </a:lnTo>
                        <a:lnTo>
                          <a:pt x="385" y="445"/>
                        </a:lnTo>
                        <a:lnTo>
                          <a:pt x="393" y="445"/>
                        </a:lnTo>
                        <a:lnTo>
                          <a:pt x="401" y="445"/>
                        </a:lnTo>
                        <a:lnTo>
                          <a:pt x="410" y="444"/>
                        </a:lnTo>
                        <a:lnTo>
                          <a:pt x="417" y="444"/>
                        </a:lnTo>
                        <a:lnTo>
                          <a:pt x="425" y="444"/>
                        </a:lnTo>
                        <a:lnTo>
                          <a:pt x="432" y="442"/>
                        </a:lnTo>
                        <a:lnTo>
                          <a:pt x="441" y="442"/>
                        </a:lnTo>
                        <a:lnTo>
                          <a:pt x="448" y="442"/>
                        </a:lnTo>
                        <a:lnTo>
                          <a:pt x="455" y="442"/>
                        </a:lnTo>
                        <a:lnTo>
                          <a:pt x="462" y="441"/>
                        </a:lnTo>
                        <a:lnTo>
                          <a:pt x="468" y="441"/>
                        </a:lnTo>
                        <a:lnTo>
                          <a:pt x="475" y="440"/>
                        </a:lnTo>
                        <a:lnTo>
                          <a:pt x="482" y="440"/>
                        </a:lnTo>
                        <a:lnTo>
                          <a:pt x="488" y="439"/>
                        </a:lnTo>
                        <a:lnTo>
                          <a:pt x="494" y="439"/>
                        </a:lnTo>
                        <a:lnTo>
                          <a:pt x="500" y="439"/>
                        </a:lnTo>
                        <a:lnTo>
                          <a:pt x="506" y="439"/>
                        </a:lnTo>
                        <a:lnTo>
                          <a:pt x="512" y="438"/>
                        </a:lnTo>
                        <a:lnTo>
                          <a:pt x="517" y="438"/>
                        </a:lnTo>
                        <a:lnTo>
                          <a:pt x="521" y="436"/>
                        </a:lnTo>
                        <a:lnTo>
                          <a:pt x="526" y="436"/>
                        </a:lnTo>
                        <a:lnTo>
                          <a:pt x="532" y="436"/>
                        </a:lnTo>
                        <a:lnTo>
                          <a:pt x="537" y="436"/>
                        </a:lnTo>
                        <a:lnTo>
                          <a:pt x="540" y="435"/>
                        </a:lnTo>
                        <a:lnTo>
                          <a:pt x="545" y="435"/>
                        </a:lnTo>
                        <a:lnTo>
                          <a:pt x="549" y="435"/>
                        </a:lnTo>
                        <a:lnTo>
                          <a:pt x="552" y="434"/>
                        </a:lnTo>
                        <a:lnTo>
                          <a:pt x="556" y="434"/>
                        </a:lnTo>
                        <a:lnTo>
                          <a:pt x="559" y="434"/>
                        </a:lnTo>
                        <a:lnTo>
                          <a:pt x="562" y="434"/>
                        </a:lnTo>
                        <a:lnTo>
                          <a:pt x="564" y="433"/>
                        </a:lnTo>
                        <a:lnTo>
                          <a:pt x="566" y="433"/>
                        </a:lnTo>
                        <a:lnTo>
                          <a:pt x="570" y="433"/>
                        </a:lnTo>
                        <a:lnTo>
                          <a:pt x="572" y="433"/>
                        </a:lnTo>
                        <a:lnTo>
                          <a:pt x="576" y="433"/>
                        </a:lnTo>
                        <a:lnTo>
                          <a:pt x="577" y="433"/>
                        </a:lnTo>
                        <a:lnTo>
                          <a:pt x="578" y="433"/>
                        </a:lnTo>
                        <a:lnTo>
                          <a:pt x="578" y="432"/>
                        </a:lnTo>
                        <a:lnTo>
                          <a:pt x="578" y="428"/>
                        </a:lnTo>
                        <a:lnTo>
                          <a:pt x="578" y="425"/>
                        </a:lnTo>
                        <a:lnTo>
                          <a:pt x="578" y="422"/>
                        </a:lnTo>
                        <a:lnTo>
                          <a:pt x="578" y="419"/>
                        </a:lnTo>
                        <a:lnTo>
                          <a:pt x="578" y="415"/>
                        </a:lnTo>
                        <a:lnTo>
                          <a:pt x="578" y="410"/>
                        </a:lnTo>
                        <a:lnTo>
                          <a:pt x="578" y="406"/>
                        </a:lnTo>
                        <a:lnTo>
                          <a:pt x="578" y="402"/>
                        </a:lnTo>
                        <a:lnTo>
                          <a:pt x="578" y="400"/>
                        </a:lnTo>
                        <a:lnTo>
                          <a:pt x="578" y="397"/>
                        </a:lnTo>
                        <a:lnTo>
                          <a:pt x="578" y="395"/>
                        </a:lnTo>
                        <a:lnTo>
                          <a:pt x="578" y="391"/>
                        </a:lnTo>
                        <a:lnTo>
                          <a:pt x="578" y="389"/>
                        </a:lnTo>
                        <a:lnTo>
                          <a:pt x="578" y="385"/>
                        </a:lnTo>
                        <a:lnTo>
                          <a:pt x="578" y="383"/>
                        </a:lnTo>
                        <a:lnTo>
                          <a:pt x="578" y="378"/>
                        </a:lnTo>
                        <a:lnTo>
                          <a:pt x="578" y="376"/>
                        </a:lnTo>
                        <a:lnTo>
                          <a:pt x="578" y="372"/>
                        </a:lnTo>
                        <a:lnTo>
                          <a:pt x="579" y="369"/>
                        </a:lnTo>
                        <a:lnTo>
                          <a:pt x="578" y="364"/>
                        </a:lnTo>
                        <a:lnTo>
                          <a:pt x="578" y="360"/>
                        </a:lnTo>
                        <a:lnTo>
                          <a:pt x="578" y="357"/>
                        </a:lnTo>
                        <a:lnTo>
                          <a:pt x="578" y="353"/>
                        </a:lnTo>
                        <a:lnTo>
                          <a:pt x="578" y="349"/>
                        </a:lnTo>
                        <a:lnTo>
                          <a:pt x="578" y="344"/>
                        </a:lnTo>
                        <a:lnTo>
                          <a:pt x="578" y="340"/>
                        </a:lnTo>
                        <a:lnTo>
                          <a:pt x="578" y="336"/>
                        </a:lnTo>
                        <a:lnTo>
                          <a:pt x="578" y="331"/>
                        </a:lnTo>
                        <a:lnTo>
                          <a:pt x="578" y="327"/>
                        </a:lnTo>
                        <a:lnTo>
                          <a:pt x="578" y="322"/>
                        </a:lnTo>
                        <a:lnTo>
                          <a:pt x="578" y="318"/>
                        </a:lnTo>
                        <a:lnTo>
                          <a:pt x="578" y="313"/>
                        </a:lnTo>
                        <a:lnTo>
                          <a:pt x="578" y="308"/>
                        </a:lnTo>
                        <a:lnTo>
                          <a:pt x="578" y="303"/>
                        </a:lnTo>
                        <a:lnTo>
                          <a:pt x="578" y="300"/>
                        </a:lnTo>
                        <a:lnTo>
                          <a:pt x="578" y="294"/>
                        </a:lnTo>
                        <a:lnTo>
                          <a:pt x="578" y="290"/>
                        </a:lnTo>
                        <a:lnTo>
                          <a:pt x="578" y="284"/>
                        </a:lnTo>
                        <a:lnTo>
                          <a:pt x="578" y="280"/>
                        </a:lnTo>
                        <a:lnTo>
                          <a:pt x="578" y="275"/>
                        </a:lnTo>
                        <a:lnTo>
                          <a:pt x="578" y="269"/>
                        </a:lnTo>
                        <a:lnTo>
                          <a:pt x="578" y="264"/>
                        </a:lnTo>
                        <a:lnTo>
                          <a:pt x="578" y="260"/>
                        </a:lnTo>
                        <a:lnTo>
                          <a:pt x="578" y="254"/>
                        </a:lnTo>
                        <a:lnTo>
                          <a:pt x="578" y="249"/>
                        </a:lnTo>
                        <a:lnTo>
                          <a:pt x="578" y="243"/>
                        </a:lnTo>
                        <a:lnTo>
                          <a:pt x="578" y="237"/>
                        </a:lnTo>
                        <a:lnTo>
                          <a:pt x="578" y="232"/>
                        </a:lnTo>
                        <a:lnTo>
                          <a:pt x="578" y="226"/>
                        </a:lnTo>
                        <a:lnTo>
                          <a:pt x="578" y="222"/>
                        </a:lnTo>
                        <a:lnTo>
                          <a:pt x="578" y="217"/>
                        </a:lnTo>
                        <a:lnTo>
                          <a:pt x="578" y="211"/>
                        </a:lnTo>
                        <a:lnTo>
                          <a:pt x="578" y="205"/>
                        </a:lnTo>
                        <a:lnTo>
                          <a:pt x="577" y="200"/>
                        </a:lnTo>
                        <a:lnTo>
                          <a:pt x="577" y="195"/>
                        </a:lnTo>
                        <a:lnTo>
                          <a:pt x="577" y="190"/>
                        </a:lnTo>
                        <a:lnTo>
                          <a:pt x="577" y="185"/>
                        </a:lnTo>
                        <a:lnTo>
                          <a:pt x="577" y="180"/>
                        </a:lnTo>
                        <a:lnTo>
                          <a:pt x="577" y="176"/>
                        </a:lnTo>
                        <a:lnTo>
                          <a:pt x="576" y="171"/>
                        </a:lnTo>
                        <a:lnTo>
                          <a:pt x="576" y="166"/>
                        </a:lnTo>
                        <a:lnTo>
                          <a:pt x="575" y="162"/>
                        </a:lnTo>
                        <a:lnTo>
                          <a:pt x="575" y="159"/>
                        </a:lnTo>
                        <a:lnTo>
                          <a:pt x="575" y="154"/>
                        </a:lnTo>
                        <a:lnTo>
                          <a:pt x="575" y="150"/>
                        </a:lnTo>
                        <a:lnTo>
                          <a:pt x="575" y="146"/>
                        </a:lnTo>
                        <a:lnTo>
                          <a:pt x="575" y="143"/>
                        </a:lnTo>
                        <a:lnTo>
                          <a:pt x="573" y="138"/>
                        </a:lnTo>
                        <a:lnTo>
                          <a:pt x="573" y="135"/>
                        </a:lnTo>
                        <a:lnTo>
                          <a:pt x="572" y="131"/>
                        </a:lnTo>
                        <a:lnTo>
                          <a:pt x="572" y="128"/>
                        </a:lnTo>
                        <a:lnTo>
                          <a:pt x="571" y="125"/>
                        </a:lnTo>
                        <a:lnTo>
                          <a:pt x="571" y="122"/>
                        </a:lnTo>
                        <a:lnTo>
                          <a:pt x="570" y="118"/>
                        </a:lnTo>
                        <a:lnTo>
                          <a:pt x="570" y="116"/>
                        </a:lnTo>
                        <a:lnTo>
                          <a:pt x="570" y="112"/>
                        </a:lnTo>
                        <a:lnTo>
                          <a:pt x="570" y="110"/>
                        </a:lnTo>
                        <a:lnTo>
                          <a:pt x="569" y="108"/>
                        </a:lnTo>
                        <a:lnTo>
                          <a:pt x="569" y="105"/>
                        </a:lnTo>
                        <a:lnTo>
                          <a:pt x="568" y="100"/>
                        </a:lnTo>
                        <a:lnTo>
                          <a:pt x="566" y="95"/>
                        </a:lnTo>
                        <a:lnTo>
                          <a:pt x="565" y="90"/>
                        </a:lnTo>
                        <a:lnTo>
                          <a:pt x="565" y="87"/>
                        </a:lnTo>
                        <a:lnTo>
                          <a:pt x="564" y="83"/>
                        </a:lnTo>
                        <a:lnTo>
                          <a:pt x="563" y="79"/>
                        </a:lnTo>
                        <a:lnTo>
                          <a:pt x="562" y="77"/>
                        </a:lnTo>
                        <a:lnTo>
                          <a:pt x="562" y="74"/>
                        </a:lnTo>
                        <a:lnTo>
                          <a:pt x="560" y="71"/>
                        </a:lnTo>
                        <a:lnTo>
                          <a:pt x="560" y="70"/>
                        </a:lnTo>
                        <a:lnTo>
                          <a:pt x="559" y="66"/>
                        </a:lnTo>
                        <a:lnTo>
                          <a:pt x="558" y="64"/>
                        </a:lnTo>
                        <a:lnTo>
                          <a:pt x="557" y="62"/>
                        </a:lnTo>
                        <a:lnTo>
                          <a:pt x="626" y="0"/>
                        </a:lnTo>
                        <a:lnTo>
                          <a:pt x="628" y="3"/>
                        </a:lnTo>
                        <a:lnTo>
                          <a:pt x="633" y="8"/>
                        </a:lnTo>
                        <a:lnTo>
                          <a:pt x="634" y="10"/>
                        </a:lnTo>
                        <a:lnTo>
                          <a:pt x="635" y="13"/>
                        </a:lnTo>
                        <a:lnTo>
                          <a:pt x="638" y="16"/>
                        </a:lnTo>
                        <a:lnTo>
                          <a:pt x="640" y="19"/>
                        </a:lnTo>
                        <a:lnTo>
                          <a:pt x="640" y="21"/>
                        </a:lnTo>
                        <a:lnTo>
                          <a:pt x="642" y="24"/>
                        </a:lnTo>
                        <a:lnTo>
                          <a:pt x="643" y="28"/>
                        </a:lnTo>
                        <a:lnTo>
                          <a:pt x="646" y="32"/>
                        </a:lnTo>
                        <a:lnTo>
                          <a:pt x="646" y="34"/>
                        </a:lnTo>
                        <a:lnTo>
                          <a:pt x="648" y="39"/>
                        </a:lnTo>
                        <a:lnTo>
                          <a:pt x="648" y="41"/>
                        </a:lnTo>
                        <a:lnTo>
                          <a:pt x="651" y="46"/>
                        </a:lnTo>
                        <a:lnTo>
                          <a:pt x="651" y="49"/>
                        </a:lnTo>
                        <a:lnTo>
                          <a:pt x="652" y="53"/>
                        </a:lnTo>
                        <a:lnTo>
                          <a:pt x="653" y="58"/>
                        </a:lnTo>
                        <a:lnTo>
                          <a:pt x="653" y="62"/>
                        </a:lnTo>
                        <a:lnTo>
                          <a:pt x="654" y="66"/>
                        </a:lnTo>
                        <a:lnTo>
                          <a:pt x="655" y="71"/>
                        </a:lnTo>
                        <a:lnTo>
                          <a:pt x="655" y="74"/>
                        </a:lnTo>
                        <a:lnTo>
                          <a:pt x="657" y="79"/>
                        </a:lnTo>
                        <a:lnTo>
                          <a:pt x="658" y="83"/>
                        </a:lnTo>
                        <a:lnTo>
                          <a:pt x="658" y="87"/>
                        </a:lnTo>
                        <a:lnTo>
                          <a:pt x="658" y="92"/>
                        </a:lnTo>
                        <a:lnTo>
                          <a:pt x="659" y="97"/>
                        </a:lnTo>
                        <a:lnTo>
                          <a:pt x="660" y="100"/>
                        </a:lnTo>
                        <a:lnTo>
                          <a:pt x="660" y="105"/>
                        </a:lnTo>
                        <a:lnTo>
                          <a:pt x="660" y="110"/>
                        </a:lnTo>
                        <a:lnTo>
                          <a:pt x="661" y="115"/>
                        </a:lnTo>
                        <a:lnTo>
                          <a:pt x="661" y="121"/>
                        </a:lnTo>
                        <a:lnTo>
                          <a:pt x="662" y="124"/>
                        </a:lnTo>
                        <a:lnTo>
                          <a:pt x="662" y="129"/>
                        </a:lnTo>
                        <a:lnTo>
                          <a:pt x="662" y="134"/>
                        </a:lnTo>
                        <a:lnTo>
                          <a:pt x="662" y="138"/>
                        </a:lnTo>
                        <a:lnTo>
                          <a:pt x="664" y="142"/>
                        </a:lnTo>
                        <a:lnTo>
                          <a:pt x="664" y="147"/>
                        </a:lnTo>
                        <a:lnTo>
                          <a:pt x="664" y="152"/>
                        </a:lnTo>
                        <a:lnTo>
                          <a:pt x="664" y="156"/>
                        </a:lnTo>
                        <a:lnTo>
                          <a:pt x="664" y="161"/>
                        </a:lnTo>
                        <a:lnTo>
                          <a:pt x="664" y="165"/>
                        </a:lnTo>
                        <a:lnTo>
                          <a:pt x="664" y="169"/>
                        </a:lnTo>
                        <a:lnTo>
                          <a:pt x="664" y="173"/>
                        </a:lnTo>
                        <a:lnTo>
                          <a:pt x="664" y="178"/>
                        </a:lnTo>
                        <a:lnTo>
                          <a:pt x="664" y="182"/>
                        </a:lnTo>
                        <a:lnTo>
                          <a:pt x="665" y="186"/>
                        </a:lnTo>
                        <a:lnTo>
                          <a:pt x="665" y="191"/>
                        </a:lnTo>
                        <a:lnTo>
                          <a:pt x="665" y="193"/>
                        </a:lnTo>
                        <a:lnTo>
                          <a:pt x="665" y="198"/>
                        </a:lnTo>
                        <a:lnTo>
                          <a:pt x="665" y="201"/>
                        </a:lnTo>
                        <a:lnTo>
                          <a:pt x="665" y="205"/>
                        </a:lnTo>
                        <a:lnTo>
                          <a:pt x="665" y="208"/>
                        </a:lnTo>
                        <a:lnTo>
                          <a:pt x="665" y="212"/>
                        </a:lnTo>
                        <a:lnTo>
                          <a:pt x="665" y="217"/>
                        </a:lnTo>
                        <a:lnTo>
                          <a:pt x="665" y="219"/>
                        </a:lnTo>
                        <a:lnTo>
                          <a:pt x="665" y="222"/>
                        </a:lnTo>
                        <a:lnTo>
                          <a:pt x="665" y="224"/>
                        </a:lnTo>
                        <a:lnTo>
                          <a:pt x="666" y="229"/>
                        </a:lnTo>
                        <a:lnTo>
                          <a:pt x="666" y="231"/>
                        </a:lnTo>
                        <a:lnTo>
                          <a:pt x="666" y="233"/>
                        </a:lnTo>
                        <a:lnTo>
                          <a:pt x="666" y="236"/>
                        </a:lnTo>
                        <a:lnTo>
                          <a:pt x="666" y="239"/>
                        </a:lnTo>
                        <a:lnTo>
                          <a:pt x="666" y="241"/>
                        </a:lnTo>
                        <a:lnTo>
                          <a:pt x="666" y="243"/>
                        </a:lnTo>
                        <a:lnTo>
                          <a:pt x="666" y="246"/>
                        </a:lnTo>
                        <a:lnTo>
                          <a:pt x="666" y="249"/>
                        </a:lnTo>
                        <a:lnTo>
                          <a:pt x="666" y="252"/>
                        </a:lnTo>
                        <a:lnTo>
                          <a:pt x="666" y="256"/>
                        </a:lnTo>
                        <a:lnTo>
                          <a:pt x="666" y="260"/>
                        </a:lnTo>
                        <a:lnTo>
                          <a:pt x="666" y="264"/>
                        </a:lnTo>
                        <a:lnTo>
                          <a:pt x="666" y="267"/>
                        </a:lnTo>
                        <a:lnTo>
                          <a:pt x="666" y="273"/>
                        </a:lnTo>
                        <a:lnTo>
                          <a:pt x="666" y="276"/>
                        </a:lnTo>
                        <a:lnTo>
                          <a:pt x="666" y="281"/>
                        </a:lnTo>
                        <a:lnTo>
                          <a:pt x="666" y="284"/>
                        </a:lnTo>
                        <a:lnTo>
                          <a:pt x="666" y="290"/>
                        </a:lnTo>
                        <a:lnTo>
                          <a:pt x="666" y="295"/>
                        </a:lnTo>
                        <a:lnTo>
                          <a:pt x="667" y="301"/>
                        </a:lnTo>
                        <a:lnTo>
                          <a:pt x="666" y="306"/>
                        </a:lnTo>
                        <a:lnTo>
                          <a:pt x="666" y="311"/>
                        </a:lnTo>
                        <a:lnTo>
                          <a:pt x="666" y="317"/>
                        </a:lnTo>
                        <a:lnTo>
                          <a:pt x="666" y="322"/>
                        </a:lnTo>
                        <a:lnTo>
                          <a:pt x="666" y="328"/>
                        </a:lnTo>
                        <a:lnTo>
                          <a:pt x="666" y="334"/>
                        </a:lnTo>
                        <a:lnTo>
                          <a:pt x="666" y="340"/>
                        </a:lnTo>
                        <a:lnTo>
                          <a:pt x="666" y="345"/>
                        </a:lnTo>
                        <a:lnTo>
                          <a:pt x="666" y="351"/>
                        </a:lnTo>
                        <a:lnTo>
                          <a:pt x="666" y="357"/>
                        </a:lnTo>
                        <a:lnTo>
                          <a:pt x="666" y="363"/>
                        </a:lnTo>
                        <a:lnTo>
                          <a:pt x="666" y="370"/>
                        </a:lnTo>
                        <a:lnTo>
                          <a:pt x="666" y="376"/>
                        </a:lnTo>
                        <a:lnTo>
                          <a:pt x="666" y="381"/>
                        </a:lnTo>
                        <a:lnTo>
                          <a:pt x="666" y="387"/>
                        </a:lnTo>
                        <a:lnTo>
                          <a:pt x="666" y="394"/>
                        </a:lnTo>
                        <a:lnTo>
                          <a:pt x="665" y="398"/>
                        </a:lnTo>
                        <a:lnTo>
                          <a:pt x="665" y="404"/>
                        </a:lnTo>
                        <a:lnTo>
                          <a:pt x="665" y="411"/>
                        </a:lnTo>
                        <a:lnTo>
                          <a:pt x="665" y="416"/>
                        </a:lnTo>
                        <a:lnTo>
                          <a:pt x="665" y="421"/>
                        </a:lnTo>
                        <a:lnTo>
                          <a:pt x="665" y="427"/>
                        </a:lnTo>
                        <a:lnTo>
                          <a:pt x="665" y="433"/>
                        </a:lnTo>
                        <a:lnTo>
                          <a:pt x="665" y="439"/>
                        </a:lnTo>
                        <a:lnTo>
                          <a:pt x="664" y="444"/>
                        </a:lnTo>
                        <a:lnTo>
                          <a:pt x="664" y="448"/>
                        </a:lnTo>
                        <a:lnTo>
                          <a:pt x="664" y="453"/>
                        </a:lnTo>
                        <a:lnTo>
                          <a:pt x="664" y="459"/>
                        </a:lnTo>
                        <a:lnTo>
                          <a:pt x="664" y="464"/>
                        </a:lnTo>
                        <a:lnTo>
                          <a:pt x="664" y="468"/>
                        </a:lnTo>
                        <a:lnTo>
                          <a:pt x="664" y="472"/>
                        </a:lnTo>
                        <a:lnTo>
                          <a:pt x="664" y="477"/>
                        </a:lnTo>
                        <a:lnTo>
                          <a:pt x="664" y="482"/>
                        </a:lnTo>
                        <a:lnTo>
                          <a:pt x="664" y="485"/>
                        </a:lnTo>
                        <a:lnTo>
                          <a:pt x="664" y="489"/>
                        </a:lnTo>
                        <a:lnTo>
                          <a:pt x="664" y="492"/>
                        </a:lnTo>
                        <a:lnTo>
                          <a:pt x="664" y="495"/>
                        </a:lnTo>
                        <a:lnTo>
                          <a:pt x="664" y="498"/>
                        </a:lnTo>
                        <a:lnTo>
                          <a:pt x="664" y="501"/>
                        </a:lnTo>
                        <a:lnTo>
                          <a:pt x="664" y="504"/>
                        </a:lnTo>
                        <a:lnTo>
                          <a:pt x="664" y="508"/>
                        </a:lnTo>
                        <a:lnTo>
                          <a:pt x="664" y="510"/>
                        </a:lnTo>
                        <a:lnTo>
                          <a:pt x="664" y="512"/>
                        </a:lnTo>
                        <a:lnTo>
                          <a:pt x="664" y="514"/>
                        </a:lnTo>
                        <a:lnTo>
                          <a:pt x="659" y="515"/>
                        </a:lnTo>
                        <a:lnTo>
                          <a:pt x="655" y="515"/>
                        </a:lnTo>
                        <a:lnTo>
                          <a:pt x="652" y="515"/>
                        </a:lnTo>
                        <a:lnTo>
                          <a:pt x="649" y="516"/>
                        </a:lnTo>
                        <a:lnTo>
                          <a:pt x="647" y="517"/>
                        </a:lnTo>
                        <a:lnTo>
                          <a:pt x="645" y="518"/>
                        </a:lnTo>
                        <a:lnTo>
                          <a:pt x="641" y="518"/>
                        </a:lnTo>
                        <a:lnTo>
                          <a:pt x="638" y="518"/>
                        </a:lnTo>
                        <a:lnTo>
                          <a:pt x="635" y="518"/>
                        </a:lnTo>
                        <a:lnTo>
                          <a:pt x="632" y="520"/>
                        </a:lnTo>
                        <a:lnTo>
                          <a:pt x="628" y="520"/>
                        </a:lnTo>
                        <a:lnTo>
                          <a:pt x="624" y="521"/>
                        </a:lnTo>
                        <a:lnTo>
                          <a:pt x="620" y="521"/>
                        </a:lnTo>
                        <a:lnTo>
                          <a:pt x="617" y="521"/>
                        </a:lnTo>
                        <a:lnTo>
                          <a:pt x="613" y="521"/>
                        </a:lnTo>
                        <a:lnTo>
                          <a:pt x="608" y="522"/>
                        </a:lnTo>
                        <a:lnTo>
                          <a:pt x="604" y="522"/>
                        </a:lnTo>
                        <a:lnTo>
                          <a:pt x="600" y="523"/>
                        </a:lnTo>
                        <a:lnTo>
                          <a:pt x="596" y="523"/>
                        </a:lnTo>
                        <a:lnTo>
                          <a:pt x="591" y="523"/>
                        </a:lnTo>
                        <a:lnTo>
                          <a:pt x="588" y="523"/>
                        </a:lnTo>
                        <a:lnTo>
                          <a:pt x="583" y="524"/>
                        </a:lnTo>
                        <a:lnTo>
                          <a:pt x="578" y="524"/>
                        </a:lnTo>
                        <a:lnTo>
                          <a:pt x="575" y="524"/>
                        </a:lnTo>
                        <a:lnTo>
                          <a:pt x="570" y="524"/>
                        </a:lnTo>
                        <a:lnTo>
                          <a:pt x="565" y="525"/>
                        </a:lnTo>
                        <a:lnTo>
                          <a:pt x="560" y="525"/>
                        </a:lnTo>
                        <a:lnTo>
                          <a:pt x="556" y="525"/>
                        </a:lnTo>
                        <a:lnTo>
                          <a:pt x="552" y="525"/>
                        </a:lnTo>
                        <a:lnTo>
                          <a:pt x="547" y="525"/>
                        </a:lnTo>
                        <a:lnTo>
                          <a:pt x="543" y="525"/>
                        </a:lnTo>
                        <a:lnTo>
                          <a:pt x="538" y="525"/>
                        </a:lnTo>
                        <a:lnTo>
                          <a:pt x="534" y="525"/>
                        </a:lnTo>
                        <a:lnTo>
                          <a:pt x="528" y="527"/>
                        </a:lnTo>
                        <a:lnTo>
                          <a:pt x="525" y="527"/>
                        </a:lnTo>
                        <a:lnTo>
                          <a:pt x="521" y="527"/>
                        </a:lnTo>
                        <a:lnTo>
                          <a:pt x="517" y="527"/>
                        </a:lnTo>
                        <a:lnTo>
                          <a:pt x="513" y="528"/>
                        </a:lnTo>
                        <a:lnTo>
                          <a:pt x="508" y="528"/>
                        </a:lnTo>
                        <a:lnTo>
                          <a:pt x="503" y="528"/>
                        </a:lnTo>
                        <a:lnTo>
                          <a:pt x="501" y="528"/>
                        </a:lnTo>
                        <a:lnTo>
                          <a:pt x="498" y="528"/>
                        </a:lnTo>
                        <a:lnTo>
                          <a:pt x="494" y="528"/>
                        </a:lnTo>
                        <a:lnTo>
                          <a:pt x="490" y="528"/>
                        </a:lnTo>
                        <a:lnTo>
                          <a:pt x="486" y="528"/>
                        </a:lnTo>
                        <a:lnTo>
                          <a:pt x="483" y="528"/>
                        </a:lnTo>
                        <a:lnTo>
                          <a:pt x="481" y="528"/>
                        </a:lnTo>
                        <a:lnTo>
                          <a:pt x="477" y="528"/>
                        </a:lnTo>
                        <a:lnTo>
                          <a:pt x="475" y="528"/>
                        </a:lnTo>
                        <a:lnTo>
                          <a:pt x="473" y="529"/>
                        </a:lnTo>
                        <a:lnTo>
                          <a:pt x="468" y="529"/>
                        </a:lnTo>
                        <a:lnTo>
                          <a:pt x="463" y="530"/>
                        </a:lnTo>
                        <a:lnTo>
                          <a:pt x="461" y="530"/>
                        </a:lnTo>
                        <a:lnTo>
                          <a:pt x="458" y="530"/>
                        </a:lnTo>
                        <a:lnTo>
                          <a:pt x="456" y="530"/>
                        </a:lnTo>
                        <a:lnTo>
                          <a:pt x="445" y="530"/>
                        </a:lnTo>
                        <a:lnTo>
                          <a:pt x="436" y="530"/>
                        </a:lnTo>
                        <a:lnTo>
                          <a:pt x="425" y="530"/>
                        </a:lnTo>
                        <a:lnTo>
                          <a:pt x="414" y="530"/>
                        </a:lnTo>
                        <a:lnTo>
                          <a:pt x="405" y="530"/>
                        </a:lnTo>
                        <a:lnTo>
                          <a:pt x="394" y="530"/>
                        </a:lnTo>
                        <a:lnTo>
                          <a:pt x="385" y="530"/>
                        </a:lnTo>
                        <a:lnTo>
                          <a:pt x="374" y="531"/>
                        </a:lnTo>
                        <a:lnTo>
                          <a:pt x="365" y="530"/>
                        </a:lnTo>
                        <a:lnTo>
                          <a:pt x="354" y="530"/>
                        </a:lnTo>
                        <a:lnTo>
                          <a:pt x="344" y="530"/>
                        </a:lnTo>
                        <a:lnTo>
                          <a:pt x="336" y="530"/>
                        </a:lnTo>
                        <a:lnTo>
                          <a:pt x="327" y="530"/>
                        </a:lnTo>
                        <a:lnTo>
                          <a:pt x="317" y="530"/>
                        </a:lnTo>
                        <a:lnTo>
                          <a:pt x="309" y="530"/>
                        </a:lnTo>
                        <a:lnTo>
                          <a:pt x="299" y="530"/>
                        </a:lnTo>
                        <a:lnTo>
                          <a:pt x="291" y="530"/>
                        </a:lnTo>
                        <a:lnTo>
                          <a:pt x="280" y="530"/>
                        </a:lnTo>
                        <a:lnTo>
                          <a:pt x="273" y="529"/>
                        </a:lnTo>
                        <a:lnTo>
                          <a:pt x="264" y="529"/>
                        </a:lnTo>
                        <a:lnTo>
                          <a:pt x="255" y="528"/>
                        </a:lnTo>
                        <a:lnTo>
                          <a:pt x="247" y="528"/>
                        </a:lnTo>
                        <a:lnTo>
                          <a:pt x="239" y="528"/>
                        </a:lnTo>
                        <a:lnTo>
                          <a:pt x="232" y="528"/>
                        </a:lnTo>
                        <a:lnTo>
                          <a:pt x="223" y="527"/>
                        </a:lnTo>
                        <a:lnTo>
                          <a:pt x="215" y="527"/>
                        </a:lnTo>
                        <a:lnTo>
                          <a:pt x="208" y="525"/>
                        </a:lnTo>
                        <a:lnTo>
                          <a:pt x="201" y="525"/>
                        </a:lnTo>
                        <a:lnTo>
                          <a:pt x="194" y="525"/>
                        </a:lnTo>
                        <a:lnTo>
                          <a:pt x="187" y="525"/>
                        </a:lnTo>
                        <a:lnTo>
                          <a:pt x="180" y="524"/>
                        </a:lnTo>
                        <a:lnTo>
                          <a:pt x="174" y="524"/>
                        </a:lnTo>
                        <a:lnTo>
                          <a:pt x="167" y="523"/>
                        </a:lnTo>
                        <a:lnTo>
                          <a:pt x="161" y="523"/>
                        </a:lnTo>
                        <a:lnTo>
                          <a:pt x="155" y="522"/>
                        </a:lnTo>
                        <a:lnTo>
                          <a:pt x="149" y="522"/>
                        </a:lnTo>
                        <a:lnTo>
                          <a:pt x="142" y="521"/>
                        </a:lnTo>
                        <a:lnTo>
                          <a:pt x="137" y="521"/>
                        </a:lnTo>
                        <a:lnTo>
                          <a:pt x="131" y="520"/>
                        </a:lnTo>
                        <a:lnTo>
                          <a:pt x="126" y="520"/>
                        </a:lnTo>
                        <a:lnTo>
                          <a:pt x="120" y="518"/>
                        </a:lnTo>
                        <a:lnTo>
                          <a:pt x="115" y="518"/>
                        </a:lnTo>
                        <a:lnTo>
                          <a:pt x="110" y="518"/>
                        </a:lnTo>
                        <a:lnTo>
                          <a:pt x="106" y="518"/>
                        </a:lnTo>
                        <a:lnTo>
                          <a:pt x="101" y="517"/>
                        </a:lnTo>
                        <a:lnTo>
                          <a:pt x="97" y="517"/>
                        </a:lnTo>
                        <a:lnTo>
                          <a:pt x="94" y="516"/>
                        </a:lnTo>
                        <a:lnTo>
                          <a:pt x="89" y="516"/>
                        </a:lnTo>
                        <a:lnTo>
                          <a:pt x="86" y="515"/>
                        </a:lnTo>
                        <a:lnTo>
                          <a:pt x="82" y="515"/>
                        </a:lnTo>
                        <a:lnTo>
                          <a:pt x="80" y="515"/>
                        </a:lnTo>
                        <a:lnTo>
                          <a:pt x="76" y="515"/>
                        </a:lnTo>
                        <a:lnTo>
                          <a:pt x="73" y="514"/>
                        </a:lnTo>
                        <a:lnTo>
                          <a:pt x="70" y="512"/>
                        </a:lnTo>
                        <a:lnTo>
                          <a:pt x="68" y="512"/>
                        </a:lnTo>
                        <a:lnTo>
                          <a:pt x="63" y="512"/>
                        </a:lnTo>
                        <a:lnTo>
                          <a:pt x="61" y="512"/>
                        </a:lnTo>
                        <a:lnTo>
                          <a:pt x="60" y="512"/>
                        </a:lnTo>
                        <a:lnTo>
                          <a:pt x="56" y="509"/>
                        </a:lnTo>
                        <a:lnTo>
                          <a:pt x="51" y="506"/>
                        </a:lnTo>
                        <a:lnTo>
                          <a:pt x="48" y="503"/>
                        </a:lnTo>
                        <a:lnTo>
                          <a:pt x="44" y="499"/>
                        </a:lnTo>
                        <a:lnTo>
                          <a:pt x="41" y="495"/>
                        </a:lnTo>
                        <a:lnTo>
                          <a:pt x="37" y="490"/>
                        </a:lnTo>
                        <a:lnTo>
                          <a:pt x="34" y="485"/>
                        </a:lnTo>
                        <a:lnTo>
                          <a:pt x="31" y="480"/>
                        </a:lnTo>
                        <a:lnTo>
                          <a:pt x="30" y="477"/>
                        </a:lnTo>
                        <a:lnTo>
                          <a:pt x="28" y="473"/>
                        </a:lnTo>
                        <a:lnTo>
                          <a:pt x="26" y="470"/>
                        </a:lnTo>
                        <a:lnTo>
                          <a:pt x="25" y="467"/>
                        </a:lnTo>
                        <a:lnTo>
                          <a:pt x="24" y="464"/>
                        </a:lnTo>
                        <a:lnTo>
                          <a:pt x="23" y="460"/>
                        </a:lnTo>
                        <a:lnTo>
                          <a:pt x="22" y="457"/>
                        </a:lnTo>
                        <a:lnTo>
                          <a:pt x="21" y="454"/>
                        </a:lnTo>
                        <a:lnTo>
                          <a:pt x="19" y="451"/>
                        </a:lnTo>
                        <a:lnTo>
                          <a:pt x="18" y="447"/>
                        </a:lnTo>
                        <a:lnTo>
                          <a:pt x="17" y="444"/>
                        </a:lnTo>
                        <a:lnTo>
                          <a:pt x="16" y="440"/>
                        </a:lnTo>
                        <a:lnTo>
                          <a:pt x="15" y="436"/>
                        </a:lnTo>
                        <a:lnTo>
                          <a:pt x="15" y="433"/>
                        </a:lnTo>
                        <a:lnTo>
                          <a:pt x="13" y="429"/>
                        </a:lnTo>
                        <a:lnTo>
                          <a:pt x="12" y="426"/>
                        </a:lnTo>
                        <a:lnTo>
                          <a:pt x="11" y="421"/>
                        </a:lnTo>
                        <a:lnTo>
                          <a:pt x="11" y="417"/>
                        </a:lnTo>
                        <a:lnTo>
                          <a:pt x="10" y="414"/>
                        </a:lnTo>
                        <a:lnTo>
                          <a:pt x="9" y="409"/>
                        </a:lnTo>
                        <a:lnTo>
                          <a:pt x="8" y="404"/>
                        </a:lnTo>
                        <a:lnTo>
                          <a:pt x="8" y="401"/>
                        </a:lnTo>
                        <a:lnTo>
                          <a:pt x="6" y="397"/>
                        </a:lnTo>
                        <a:lnTo>
                          <a:pt x="6" y="394"/>
                        </a:lnTo>
                        <a:lnTo>
                          <a:pt x="5" y="389"/>
                        </a:lnTo>
                        <a:lnTo>
                          <a:pt x="5" y="384"/>
                        </a:lnTo>
                        <a:lnTo>
                          <a:pt x="5" y="381"/>
                        </a:lnTo>
                        <a:lnTo>
                          <a:pt x="5" y="376"/>
                        </a:lnTo>
                        <a:lnTo>
                          <a:pt x="4" y="372"/>
                        </a:lnTo>
                        <a:lnTo>
                          <a:pt x="3" y="369"/>
                        </a:lnTo>
                        <a:lnTo>
                          <a:pt x="3" y="363"/>
                        </a:lnTo>
                        <a:lnTo>
                          <a:pt x="3" y="360"/>
                        </a:lnTo>
                        <a:lnTo>
                          <a:pt x="3" y="356"/>
                        </a:lnTo>
                        <a:lnTo>
                          <a:pt x="2" y="351"/>
                        </a:lnTo>
                        <a:lnTo>
                          <a:pt x="0" y="347"/>
                        </a:lnTo>
                        <a:lnTo>
                          <a:pt x="0" y="343"/>
                        </a:lnTo>
                        <a:lnTo>
                          <a:pt x="0" y="338"/>
                        </a:lnTo>
                        <a:lnTo>
                          <a:pt x="0" y="334"/>
                        </a:lnTo>
                        <a:lnTo>
                          <a:pt x="0" y="330"/>
                        </a:lnTo>
                        <a:lnTo>
                          <a:pt x="0" y="325"/>
                        </a:lnTo>
                        <a:lnTo>
                          <a:pt x="0" y="321"/>
                        </a:lnTo>
                        <a:lnTo>
                          <a:pt x="0" y="317"/>
                        </a:lnTo>
                        <a:lnTo>
                          <a:pt x="0" y="313"/>
                        </a:lnTo>
                        <a:lnTo>
                          <a:pt x="0" y="308"/>
                        </a:lnTo>
                        <a:lnTo>
                          <a:pt x="0" y="303"/>
                        </a:lnTo>
                        <a:lnTo>
                          <a:pt x="0" y="300"/>
                        </a:lnTo>
                        <a:lnTo>
                          <a:pt x="0" y="295"/>
                        </a:lnTo>
                        <a:lnTo>
                          <a:pt x="0" y="292"/>
                        </a:lnTo>
                        <a:lnTo>
                          <a:pt x="0" y="287"/>
                        </a:lnTo>
                        <a:lnTo>
                          <a:pt x="0" y="282"/>
                        </a:lnTo>
                        <a:lnTo>
                          <a:pt x="3" y="281"/>
                        </a:lnTo>
                        <a:lnTo>
                          <a:pt x="6" y="280"/>
                        </a:lnTo>
                        <a:lnTo>
                          <a:pt x="10" y="277"/>
                        </a:lnTo>
                        <a:lnTo>
                          <a:pt x="15" y="275"/>
                        </a:lnTo>
                        <a:lnTo>
                          <a:pt x="18" y="271"/>
                        </a:lnTo>
                        <a:lnTo>
                          <a:pt x="22" y="268"/>
                        </a:lnTo>
                        <a:lnTo>
                          <a:pt x="24" y="264"/>
                        </a:lnTo>
                        <a:lnTo>
                          <a:pt x="28" y="260"/>
                        </a:lnTo>
                        <a:lnTo>
                          <a:pt x="30" y="255"/>
                        </a:lnTo>
                        <a:lnTo>
                          <a:pt x="31" y="250"/>
                        </a:lnTo>
                        <a:lnTo>
                          <a:pt x="32" y="246"/>
                        </a:lnTo>
                        <a:lnTo>
                          <a:pt x="32" y="242"/>
                        </a:lnTo>
                        <a:lnTo>
                          <a:pt x="31" y="238"/>
                        </a:lnTo>
                        <a:lnTo>
                          <a:pt x="29" y="235"/>
                        </a:lnTo>
                        <a:lnTo>
                          <a:pt x="26" y="233"/>
                        </a:lnTo>
                        <a:lnTo>
                          <a:pt x="25" y="231"/>
                        </a:lnTo>
                        <a:lnTo>
                          <a:pt x="23" y="231"/>
                        </a:lnTo>
                        <a:lnTo>
                          <a:pt x="21" y="230"/>
                        </a:lnTo>
                        <a:lnTo>
                          <a:pt x="16" y="235"/>
                        </a:lnTo>
                        <a:lnTo>
                          <a:pt x="11" y="239"/>
                        </a:lnTo>
                        <a:lnTo>
                          <a:pt x="8" y="242"/>
                        </a:lnTo>
                        <a:lnTo>
                          <a:pt x="5" y="244"/>
                        </a:lnTo>
                        <a:lnTo>
                          <a:pt x="3" y="246"/>
                        </a:lnTo>
                        <a:lnTo>
                          <a:pt x="0" y="249"/>
                        </a:lnTo>
                        <a:lnTo>
                          <a:pt x="0" y="246"/>
                        </a:lnTo>
                        <a:lnTo>
                          <a:pt x="0" y="244"/>
                        </a:lnTo>
                        <a:lnTo>
                          <a:pt x="0" y="242"/>
                        </a:lnTo>
                        <a:lnTo>
                          <a:pt x="0" y="239"/>
                        </a:lnTo>
                        <a:lnTo>
                          <a:pt x="0" y="236"/>
                        </a:lnTo>
                        <a:lnTo>
                          <a:pt x="0" y="233"/>
                        </a:lnTo>
                        <a:lnTo>
                          <a:pt x="0" y="231"/>
                        </a:lnTo>
                        <a:lnTo>
                          <a:pt x="2" y="229"/>
                        </a:lnTo>
                        <a:lnTo>
                          <a:pt x="2" y="225"/>
                        </a:lnTo>
                        <a:lnTo>
                          <a:pt x="2" y="223"/>
                        </a:lnTo>
                        <a:lnTo>
                          <a:pt x="2" y="219"/>
                        </a:lnTo>
                        <a:lnTo>
                          <a:pt x="3" y="217"/>
                        </a:lnTo>
                        <a:lnTo>
                          <a:pt x="3" y="214"/>
                        </a:lnTo>
                        <a:lnTo>
                          <a:pt x="3" y="211"/>
                        </a:lnTo>
                        <a:lnTo>
                          <a:pt x="3" y="208"/>
                        </a:lnTo>
                        <a:lnTo>
                          <a:pt x="3" y="206"/>
                        </a:lnTo>
                        <a:lnTo>
                          <a:pt x="3" y="204"/>
                        </a:lnTo>
                        <a:lnTo>
                          <a:pt x="3" y="201"/>
                        </a:lnTo>
                        <a:lnTo>
                          <a:pt x="3" y="198"/>
                        </a:lnTo>
                        <a:lnTo>
                          <a:pt x="3" y="195"/>
                        </a:lnTo>
                        <a:lnTo>
                          <a:pt x="3" y="192"/>
                        </a:lnTo>
                        <a:lnTo>
                          <a:pt x="4" y="190"/>
                        </a:lnTo>
                        <a:lnTo>
                          <a:pt x="5" y="186"/>
                        </a:lnTo>
                        <a:lnTo>
                          <a:pt x="5" y="184"/>
                        </a:lnTo>
                        <a:lnTo>
                          <a:pt x="5" y="181"/>
                        </a:lnTo>
                        <a:lnTo>
                          <a:pt x="5" y="178"/>
                        </a:lnTo>
                        <a:lnTo>
                          <a:pt x="5" y="175"/>
                        </a:lnTo>
                        <a:lnTo>
                          <a:pt x="5" y="172"/>
                        </a:lnTo>
                        <a:lnTo>
                          <a:pt x="5" y="169"/>
                        </a:lnTo>
                        <a:lnTo>
                          <a:pt x="5" y="166"/>
                        </a:lnTo>
                        <a:lnTo>
                          <a:pt x="6" y="163"/>
                        </a:lnTo>
                        <a:lnTo>
                          <a:pt x="6" y="161"/>
                        </a:lnTo>
                        <a:lnTo>
                          <a:pt x="8" y="165"/>
                        </a:lnTo>
                        <a:lnTo>
                          <a:pt x="11" y="167"/>
                        </a:lnTo>
                        <a:lnTo>
                          <a:pt x="13" y="167"/>
                        </a:lnTo>
                        <a:lnTo>
                          <a:pt x="16" y="168"/>
                        </a:lnTo>
                        <a:lnTo>
                          <a:pt x="19" y="168"/>
                        </a:lnTo>
                        <a:lnTo>
                          <a:pt x="23" y="168"/>
                        </a:lnTo>
                        <a:lnTo>
                          <a:pt x="25" y="166"/>
                        </a:lnTo>
                        <a:lnTo>
                          <a:pt x="29" y="166"/>
                        </a:lnTo>
                        <a:lnTo>
                          <a:pt x="32" y="163"/>
                        </a:lnTo>
                        <a:lnTo>
                          <a:pt x="36" y="162"/>
                        </a:lnTo>
                        <a:lnTo>
                          <a:pt x="40" y="160"/>
                        </a:lnTo>
                        <a:lnTo>
                          <a:pt x="43" y="159"/>
                        </a:lnTo>
                        <a:lnTo>
                          <a:pt x="47" y="155"/>
                        </a:lnTo>
                        <a:lnTo>
                          <a:pt x="50" y="153"/>
                        </a:lnTo>
                        <a:lnTo>
                          <a:pt x="53" y="150"/>
                        </a:lnTo>
                        <a:lnTo>
                          <a:pt x="56" y="147"/>
                        </a:lnTo>
                        <a:lnTo>
                          <a:pt x="59" y="143"/>
                        </a:lnTo>
                        <a:lnTo>
                          <a:pt x="61" y="141"/>
                        </a:lnTo>
                        <a:lnTo>
                          <a:pt x="62" y="136"/>
                        </a:lnTo>
                        <a:lnTo>
                          <a:pt x="64" y="133"/>
                        </a:lnTo>
                        <a:lnTo>
                          <a:pt x="66" y="129"/>
                        </a:lnTo>
                        <a:lnTo>
                          <a:pt x="66" y="125"/>
                        </a:lnTo>
                        <a:lnTo>
                          <a:pt x="66" y="122"/>
                        </a:lnTo>
                        <a:lnTo>
                          <a:pt x="66" y="117"/>
                        </a:lnTo>
                        <a:lnTo>
                          <a:pt x="63" y="114"/>
                        </a:lnTo>
                        <a:lnTo>
                          <a:pt x="62" y="110"/>
                        </a:lnTo>
                        <a:lnTo>
                          <a:pt x="59" y="105"/>
                        </a:lnTo>
                        <a:lnTo>
                          <a:pt x="56" y="102"/>
                        </a:lnTo>
                        <a:lnTo>
                          <a:pt x="51" y="97"/>
                        </a:lnTo>
                        <a:lnTo>
                          <a:pt x="47" y="95"/>
                        </a:lnTo>
                        <a:lnTo>
                          <a:pt x="44" y="97"/>
                        </a:lnTo>
                        <a:lnTo>
                          <a:pt x="42" y="99"/>
                        </a:lnTo>
                        <a:lnTo>
                          <a:pt x="40" y="103"/>
                        </a:lnTo>
                        <a:lnTo>
                          <a:pt x="38" y="105"/>
                        </a:lnTo>
                        <a:lnTo>
                          <a:pt x="35" y="110"/>
                        </a:lnTo>
                        <a:lnTo>
                          <a:pt x="32" y="112"/>
                        </a:lnTo>
                        <a:lnTo>
                          <a:pt x="30" y="115"/>
                        </a:lnTo>
                        <a:lnTo>
                          <a:pt x="29" y="117"/>
                        </a:lnTo>
                        <a:lnTo>
                          <a:pt x="25" y="121"/>
                        </a:lnTo>
                        <a:lnTo>
                          <a:pt x="24" y="123"/>
                        </a:lnTo>
                        <a:lnTo>
                          <a:pt x="22" y="125"/>
                        </a:lnTo>
                        <a:lnTo>
                          <a:pt x="19" y="129"/>
                        </a:lnTo>
                        <a:lnTo>
                          <a:pt x="16" y="134"/>
                        </a:lnTo>
                        <a:lnTo>
                          <a:pt x="13" y="138"/>
                        </a:lnTo>
                        <a:lnTo>
                          <a:pt x="10" y="142"/>
                        </a:lnTo>
                        <a:lnTo>
                          <a:pt x="9" y="147"/>
                        </a:lnTo>
                        <a:lnTo>
                          <a:pt x="8" y="150"/>
                        </a:lnTo>
                        <a:lnTo>
                          <a:pt x="8" y="154"/>
                        </a:lnTo>
                        <a:lnTo>
                          <a:pt x="8" y="150"/>
                        </a:lnTo>
                        <a:lnTo>
                          <a:pt x="8" y="147"/>
                        </a:lnTo>
                        <a:lnTo>
                          <a:pt x="8" y="143"/>
                        </a:lnTo>
                        <a:lnTo>
                          <a:pt x="8" y="140"/>
                        </a:lnTo>
                        <a:lnTo>
                          <a:pt x="8" y="135"/>
                        </a:lnTo>
                        <a:lnTo>
                          <a:pt x="9" y="133"/>
                        </a:lnTo>
                        <a:lnTo>
                          <a:pt x="9" y="128"/>
                        </a:lnTo>
                        <a:lnTo>
                          <a:pt x="10" y="125"/>
                        </a:lnTo>
                        <a:lnTo>
                          <a:pt x="10" y="121"/>
                        </a:lnTo>
                        <a:lnTo>
                          <a:pt x="10" y="117"/>
                        </a:lnTo>
                        <a:lnTo>
                          <a:pt x="10" y="115"/>
                        </a:lnTo>
                        <a:lnTo>
                          <a:pt x="10" y="110"/>
                        </a:lnTo>
                        <a:lnTo>
                          <a:pt x="10" y="108"/>
                        </a:lnTo>
                        <a:lnTo>
                          <a:pt x="11" y="104"/>
                        </a:lnTo>
                        <a:lnTo>
                          <a:pt x="11" y="100"/>
                        </a:lnTo>
                        <a:lnTo>
                          <a:pt x="12" y="97"/>
                        </a:lnTo>
                        <a:lnTo>
                          <a:pt x="12" y="95"/>
                        </a:lnTo>
                        <a:lnTo>
                          <a:pt x="12" y="91"/>
                        </a:lnTo>
                        <a:lnTo>
                          <a:pt x="12" y="87"/>
                        </a:lnTo>
                        <a:lnTo>
                          <a:pt x="12" y="85"/>
                        </a:lnTo>
                        <a:lnTo>
                          <a:pt x="12" y="81"/>
                        </a:lnTo>
                        <a:lnTo>
                          <a:pt x="13" y="78"/>
                        </a:lnTo>
                        <a:lnTo>
                          <a:pt x="13" y="74"/>
                        </a:lnTo>
                        <a:lnTo>
                          <a:pt x="15" y="72"/>
                        </a:lnTo>
                        <a:lnTo>
                          <a:pt x="15" y="70"/>
                        </a:lnTo>
                        <a:lnTo>
                          <a:pt x="15" y="67"/>
                        </a:lnTo>
                        <a:lnTo>
                          <a:pt x="15" y="64"/>
                        </a:lnTo>
                        <a:lnTo>
                          <a:pt x="15" y="61"/>
                        </a:lnTo>
                        <a:lnTo>
                          <a:pt x="15" y="58"/>
                        </a:lnTo>
                        <a:lnTo>
                          <a:pt x="16" y="55"/>
                        </a:lnTo>
                        <a:lnTo>
                          <a:pt x="16" y="53"/>
                        </a:lnTo>
                        <a:lnTo>
                          <a:pt x="17" y="51"/>
                        </a:lnTo>
                        <a:lnTo>
                          <a:pt x="17" y="47"/>
                        </a:lnTo>
                        <a:lnTo>
                          <a:pt x="17" y="45"/>
                        </a:lnTo>
                        <a:lnTo>
                          <a:pt x="17" y="41"/>
                        </a:lnTo>
                        <a:lnTo>
                          <a:pt x="17" y="40"/>
                        </a:lnTo>
                        <a:lnTo>
                          <a:pt x="18" y="35"/>
                        </a:lnTo>
                        <a:lnTo>
                          <a:pt x="18" y="32"/>
                        </a:lnTo>
                        <a:lnTo>
                          <a:pt x="18" y="27"/>
                        </a:lnTo>
                        <a:lnTo>
                          <a:pt x="19" y="23"/>
                        </a:lnTo>
                        <a:lnTo>
                          <a:pt x="19" y="20"/>
                        </a:lnTo>
                        <a:lnTo>
                          <a:pt x="21" y="16"/>
                        </a:lnTo>
                        <a:lnTo>
                          <a:pt x="21" y="14"/>
                        </a:lnTo>
                        <a:lnTo>
                          <a:pt x="21" y="11"/>
                        </a:lnTo>
                        <a:lnTo>
                          <a:pt x="21" y="9"/>
                        </a:lnTo>
                        <a:lnTo>
                          <a:pt x="21" y="8"/>
                        </a:lnTo>
                        <a:lnTo>
                          <a:pt x="21" y="5"/>
                        </a:lnTo>
                        <a:lnTo>
                          <a:pt x="22" y="4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14" name="Freeform 143"/>
                  <p:cNvSpPr>
                    <a:spLocks/>
                  </p:cNvSpPr>
                  <p:nvPr/>
                </p:nvSpPr>
                <p:spPr bwMode="auto">
                  <a:xfrm>
                    <a:off x="5458" y="1947"/>
                    <a:ext cx="14" cy="10"/>
                  </a:xfrm>
                  <a:custGeom>
                    <a:avLst/>
                    <a:gdLst>
                      <a:gd name="T0" fmla="*/ 0 w 43"/>
                      <a:gd name="T1" fmla="*/ 0 h 31"/>
                      <a:gd name="T2" fmla="*/ 2 w 43"/>
                      <a:gd name="T3" fmla="*/ 0 h 31"/>
                      <a:gd name="T4" fmla="*/ 2 w 43"/>
                      <a:gd name="T5" fmla="*/ 0 h 31"/>
                      <a:gd name="T6" fmla="*/ 2 w 43"/>
                      <a:gd name="T7" fmla="*/ 0 h 31"/>
                      <a:gd name="T8" fmla="*/ 1 w 43"/>
                      <a:gd name="T9" fmla="*/ 0 h 31"/>
                      <a:gd name="T10" fmla="*/ 1 w 43"/>
                      <a:gd name="T11" fmla="*/ 0 h 31"/>
                      <a:gd name="T12" fmla="*/ 1 w 43"/>
                      <a:gd name="T13" fmla="*/ 0 h 31"/>
                      <a:gd name="T14" fmla="*/ 1 w 43"/>
                      <a:gd name="T15" fmla="*/ 1 h 31"/>
                      <a:gd name="T16" fmla="*/ 1 w 43"/>
                      <a:gd name="T17" fmla="*/ 1 h 31"/>
                      <a:gd name="T18" fmla="*/ 1 w 43"/>
                      <a:gd name="T19" fmla="*/ 1 h 31"/>
                      <a:gd name="T20" fmla="*/ 1 w 43"/>
                      <a:gd name="T21" fmla="*/ 1 h 31"/>
                      <a:gd name="T22" fmla="*/ 1 w 43"/>
                      <a:gd name="T23" fmla="*/ 1 h 31"/>
                      <a:gd name="T24" fmla="*/ 1 w 43"/>
                      <a:gd name="T25" fmla="*/ 1 h 31"/>
                      <a:gd name="T26" fmla="*/ 1 w 43"/>
                      <a:gd name="T27" fmla="*/ 1 h 31"/>
                      <a:gd name="T28" fmla="*/ 1 w 43"/>
                      <a:gd name="T29" fmla="*/ 1 h 31"/>
                      <a:gd name="T30" fmla="*/ 0 w 43"/>
                      <a:gd name="T31" fmla="*/ 1 h 31"/>
                      <a:gd name="T32" fmla="*/ 0 w 43"/>
                      <a:gd name="T33" fmla="*/ 1 h 31"/>
                      <a:gd name="T34" fmla="*/ 0 w 43"/>
                      <a:gd name="T35" fmla="*/ 1 h 31"/>
                      <a:gd name="T36" fmla="*/ 0 w 43"/>
                      <a:gd name="T37" fmla="*/ 1 h 31"/>
                      <a:gd name="T38" fmla="*/ 0 w 43"/>
                      <a:gd name="T39" fmla="*/ 0 h 31"/>
                      <a:gd name="T40" fmla="*/ 1 w 43"/>
                      <a:gd name="T41" fmla="*/ 0 h 31"/>
                      <a:gd name="T42" fmla="*/ 1 w 43"/>
                      <a:gd name="T43" fmla="*/ 0 h 31"/>
                      <a:gd name="T44" fmla="*/ 0 w 43"/>
                      <a:gd name="T45" fmla="*/ 0 h 31"/>
                      <a:gd name="T46" fmla="*/ 0 w 43"/>
                      <a:gd name="T47" fmla="*/ 0 h 31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43"/>
                      <a:gd name="T73" fmla="*/ 0 h 31"/>
                      <a:gd name="T74" fmla="*/ 43 w 43"/>
                      <a:gd name="T75" fmla="*/ 31 h 31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43" h="31">
                        <a:moveTo>
                          <a:pt x="0" y="0"/>
                        </a:moveTo>
                        <a:lnTo>
                          <a:pt x="43" y="3"/>
                        </a:lnTo>
                        <a:lnTo>
                          <a:pt x="42" y="6"/>
                        </a:lnTo>
                        <a:lnTo>
                          <a:pt x="41" y="9"/>
                        </a:lnTo>
                        <a:lnTo>
                          <a:pt x="40" y="11"/>
                        </a:lnTo>
                        <a:lnTo>
                          <a:pt x="37" y="13"/>
                        </a:lnTo>
                        <a:lnTo>
                          <a:pt x="37" y="16"/>
                        </a:lnTo>
                        <a:lnTo>
                          <a:pt x="35" y="18"/>
                        </a:lnTo>
                        <a:lnTo>
                          <a:pt x="33" y="20"/>
                        </a:lnTo>
                        <a:lnTo>
                          <a:pt x="32" y="23"/>
                        </a:lnTo>
                        <a:lnTo>
                          <a:pt x="30" y="26"/>
                        </a:lnTo>
                        <a:lnTo>
                          <a:pt x="26" y="29"/>
                        </a:lnTo>
                        <a:lnTo>
                          <a:pt x="20" y="31"/>
                        </a:lnTo>
                        <a:lnTo>
                          <a:pt x="16" y="30"/>
                        </a:lnTo>
                        <a:lnTo>
                          <a:pt x="13" y="28"/>
                        </a:lnTo>
                        <a:lnTo>
                          <a:pt x="13" y="24"/>
                        </a:lnTo>
                        <a:lnTo>
                          <a:pt x="13" y="20"/>
                        </a:lnTo>
                        <a:lnTo>
                          <a:pt x="13" y="17"/>
                        </a:lnTo>
                        <a:lnTo>
                          <a:pt x="13" y="13"/>
                        </a:lnTo>
                        <a:lnTo>
                          <a:pt x="14" y="11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15" name="Freeform 144"/>
                  <p:cNvSpPr>
                    <a:spLocks/>
                  </p:cNvSpPr>
                  <p:nvPr/>
                </p:nvSpPr>
                <p:spPr bwMode="auto">
                  <a:xfrm>
                    <a:off x="5487" y="1968"/>
                    <a:ext cx="19" cy="7"/>
                  </a:xfrm>
                  <a:custGeom>
                    <a:avLst/>
                    <a:gdLst>
                      <a:gd name="T0" fmla="*/ 2 w 57"/>
                      <a:gd name="T1" fmla="*/ 1 h 22"/>
                      <a:gd name="T2" fmla="*/ 0 w 57"/>
                      <a:gd name="T3" fmla="*/ 1 h 22"/>
                      <a:gd name="T4" fmla="*/ 1 w 57"/>
                      <a:gd name="T5" fmla="*/ 0 h 22"/>
                      <a:gd name="T6" fmla="*/ 1 w 57"/>
                      <a:gd name="T7" fmla="*/ 0 h 22"/>
                      <a:gd name="T8" fmla="*/ 1 w 57"/>
                      <a:gd name="T9" fmla="*/ 0 h 22"/>
                      <a:gd name="T10" fmla="*/ 1 w 57"/>
                      <a:gd name="T11" fmla="*/ 0 h 22"/>
                      <a:gd name="T12" fmla="*/ 1 w 57"/>
                      <a:gd name="T13" fmla="*/ 0 h 22"/>
                      <a:gd name="T14" fmla="*/ 1 w 57"/>
                      <a:gd name="T15" fmla="*/ 0 h 22"/>
                      <a:gd name="T16" fmla="*/ 1 w 57"/>
                      <a:gd name="T17" fmla="*/ 0 h 22"/>
                      <a:gd name="T18" fmla="*/ 2 w 57"/>
                      <a:gd name="T19" fmla="*/ 0 h 22"/>
                      <a:gd name="T20" fmla="*/ 2 w 57"/>
                      <a:gd name="T21" fmla="*/ 0 h 22"/>
                      <a:gd name="T22" fmla="*/ 2 w 57"/>
                      <a:gd name="T23" fmla="*/ 0 h 22"/>
                      <a:gd name="T24" fmla="*/ 2 w 57"/>
                      <a:gd name="T25" fmla="*/ 1 h 22"/>
                      <a:gd name="T26" fmla="*/ 2 w 57"/>
                      <a:gd name="T27" fmla="*/ 1 h 22"/>
                      <a:gd name="T28" fmla="*/ 2 w 57"/>
                      <a:gd name="T29" fmla="*/ 1 h 22"/>
                      <a:gd name="T30" fmla="*/ 2 w 57"/>
                      <a:gd name="T31" fmla="*/ 1 h 22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7"/>
                      <a:gd name="T49" fmla="*/ 0 h 22"/>
                      <a:gd name="T50" fmla="*/ 57 w 57"/>
                      <a:gd name="T51" fmla="*/ 22 h 22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7" h="22">
                        <a:moveTo>
                          <a:pt x="57" y="19"/>
                        </a:moveTo>
                        <a:lnTo>
                          <a:pt x="0" y="22"/>
                        </a:lnTo>
                        <a:lnTo>
                          <a:pt x="20" y="0"/>
                        </a:lnTo>
                        <a:lnTo>
                          <a:pt x="23" y="0"/>
                        </a:lnTo>
                        <a:lnTo>
                          <a:pt x="26" y="3"/>
                        </a:lnTo>
                        <a:lnTo>
                          <a:pt x="29" y="4"/>
                        </a:lnTo>
                        <a:lnTo>
                          <a:pt x="32" y="6"/>
                        </a:lnTo>
                        <a:lnTo>
                          <a:pt x="36" y="7"/>
                        </a:lnTo>
                        <a:lnTo>
                          <a:pt x="39" y="8"/>
                        </a:lnTo>
                        <a:lnTo>
                          <a:pt x="43" y="11"/>
                        </a:lnTo>
                        <a:lnTo>
                          <a:pt x="45" y="13"/>
                        </a:lnTo>
                        <a:lnTo>
                          <a:pt x="49" y="13"/>
                        </a:lnTo>
                        <a:lnTo>
                          <a:pt x="51" y="16"/>
                        </a:lnTo>
                        <a:lnTo>
                          <a:pt x="56" y="18"/>
                        </a:lnTo>
                        <a:lnTo>
                          <a:pt x="57" y="19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30757" name="Group 145"/>
            <p:cNvGrpSpPr>
              <a:grpSpLocks/>
            </p:cNvGrpSpPr>
            <p:nvPr/>
          </p:nvGrpSpPr>
          <p:grpSpPr bwMode="auto">
            <a:xfrm>
              <a:off x="4752" y="2301"/>
              <a:ext cx="475" cy="442"/>
              <a:chOff x="192" y="1632"/>
              <a:chExt cx="475" cy="442"/>
            </a:xfrm>
          </p:grpSpPr>
          <p:sp>
            <p:nvSpPr>
              <p:cNvPr id="30846" name="Rectangle 146"/>
              <p:cNvSpPr>
                <a:spLocks noChangeArrowheads="1"/>
              </p:cNvSpPr>
              <p:nvPr/>
            </p:nvSpPr>
            <p:spPr bwMode="auto">
              <a:xfrm>
                <a:off x="278" y="1654"/>
                <a:ext cx="288" cy="240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47" name="Rectangle 147"/>
              <p:cNvSpPr>
                <a:spLocks noChangeArrowheads="1"/>
              </p:cNvSpPr>
              <p:nvPr/>
            </p:nvSpPr>
            <p:spPr bwMode="auto">
              <a:xfrm>
                <a:off x="220" y="1956"/>
                <a:ext cx="418" cy="9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30848" name="Group 148"/>
              <p:cNvGrpSpPr>
                <a:grpSpLocks/>
              </p:cNvGrpSpPr>
              <p:nvPr/>
            </p:nvGrpSpPr>
            <p:grpSpPr bwMode="auto">
              <a:xfrm>
                <a:off x="192" y="1632"/>
                <a:ext cx="475" cy="442"/>
                <a:chOff x="5285" y="1536"/>
                <a:chExt cx="475" cy="442"/>
              </a:xfrm>
            </p:grpSpPr>
            <p:sp>
              <p:nvSpPr>
                <p:cNvPr id="30849" name="Rectangle 149"/>
                <p:cNvSpPr>
                  <a:spLocks noChangeArrowheads="1"/>
                </p:cNvSpPr>
                <p:nvPr/>
              </p:nvSpPr>
              <p:spPr bwMode="auto">
                <a:xfrm>
                  <a:off x="5424" y="1612"/>
                  <a:ext cx="192" cy="144"/>
                </a:xfrm>
                <a:prstGeom prst="rect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30850" name="Group 150"/>
                <p:cNvGrpSpPr>
                  <a:grpSpLocks/>
                </p:cNvGrpSpPr>
                <p:nvPr/>
              </p:nvGrpSpPr>
              <p:grpSpPr bwMode="auto">
                <a:xfrm>
                  <a:off x="5285" y="1536"/>
                  <a:ext cx="475" cy="442"/>
                  <a:chOff x="5285" y="1536"/>
                  <a:chExt cx="475" cy="442"/>
                </a:xfrm>
              </p:grpSpPr>
              <p:sp>
                <p:nvSpPr>
                  <p:cNvPr id="30851" name="Freeform 151"/>
                  <p:cNvSpPr>
                    <a:spLocks/>
                  </p:cNvSpPr>
                  <p:nvPr/>
                </p:nvSpPr>
                <p:spPr bwMode="auto">
                  <a:xfrm>
                    <a:off x="5365" y="1943"/>
                    <a:ext cx="369" cy="35"/>
                  </a:xfrm>
                  <a:custGeom>
                    <a:avLst/>
                    <a:gdLst>
                      <a:gd name="T0" fmla="*/ 33 w 1105"/>
                      <a:gd name="T1" fmla="*/ 0 h 104"/>
                      <a:gd name="T2" fmla="*/ 34 w 1105"/>
                      <a:gd name="T3" fmla="*/ 0 h 104"/>
                      <a:gd name="T4" fmla="*/ 34 w 1105"/>
                      <a:gd name="T5" fmla="*/ 0 h 104"/>
                      <a:gd name="T6" fmla="*/ 35 w 1105"/>
                      <a:gd name="T7" fmla="*/ 0 h 104"/>
                      <a:gd name="T8" fmla="*/ 36 w 1105"/>
                      <a:gd name="T9" fmla="*/ 0 h 104"/>
                      <a:gd name="T10" fmla="*/ 36 w 1105"/>
                      <a:gd name="T11" fmla="*/ 0 h 104"/>
                      <a:gd name="T12" fmla="*/ 37 w 1105"/>
                      <a:gd name="T13" fmla="*/ 0 h 104"/>
                      <a:gd name="T14" fmla="*/ 37 w 1105"/>
                      <a:gd name="T15" fmla="*/ 0 h 104"/>
                      <a:gd name="T16" fmla="*/ 38 w 1105"/>
                      <a:gd name="T17" fmla="*/ 0 h 104"/>
                      <a:gd name="T18" fmla="*/ 39 w 1105"/>
                      <a:gd name="T19" fmla="*/ 0 h 104"/>
                      <a:gd name="T20" fmla="*/ 39 w 1105"/>
                      <a:gd name="T21" fmla="*/ 0 h 104"/>
                      <a:gd name="T22" fmla="*/ 40 w 1105"/>
                      <a:gd name="T23" fmla="*/ 0 h 104"/>
                      <a:gd name="T24" fmla="*/ 41 w 1105"/>
                      <a:gd name="T25" fmla="*/ 0 h 104"/>
                      <a:gd name="T26" fmla="*/ 41 w 1105"/>
                      <a:gd name="T27" fmla="*/ 1 h 104"/>
                      <a:gd name="T28" fmla="*/ 41 w 1105"/>
                      <a:gd name="T29" fmla="*/ 1 h 104"/>
                      <a:gd name="T30" fmla="*/ 41 w 1105"/>
                      <a:gd name="T31" fmla="*/ 2 h 104"/>
                      <a:gd name="T32" fmla="*/ 40 w 1105"/>
                      <a:gd name="T33" fmla="*/ 2 h 104"/>
                      <a:gd name="T34" fmla="*/ 38 w 1105"/>
                      <a:gd name="T35" fmla="*/ 3 h 104"/>
                      <a:gd name="T36" fmla="*/ 35 w 1105"/>
                      <a:gd name="T37" fmla="*/ 3 h 104"/>
                      <a:gd name="T38" fmla="*/ 32 w 1105"/>
                      <a:gd name="T39" fmla="*/ 4 h 104"/>
                      <a:gd name="T40" fmla="*/ 29 w 1105"/>
                      <a:gd name="T41" fmla="*/ 4 h 104"/>
                      <a:gd name="T42" fmla="*/ 25 w 1105"/>
                      <a:gd name="T43" fmla="*/ 4 h 104"/>
                      <a:gd name="T44" fmla="*/ 21 w 1105"/>
                      <a:gd name="T45" fmla="*/ 4 h 104"/>
                      <a:gd name="T46" fmla="*/ 17 w 1105"/>
                      <a:gd name="T47" fmla="*/ 4 h 104"/>
                      <a:gd name="T48" fmla="*/ 13 w 1105"/>
                      <a:gd name="T49" fmla="*/ 4 h 104"/>
                      <a:gd name="T50" fmla="*/ 9 w 1105"/>
                      <a:gd name="T51" fmla="*/ 4 h 104"/>
                      <a:gd name="T52" fmla="*/ 6 w 1105"/>
                      <a:gd name="T53" fmla="*/ 4 h 104"/>
                      <a:gd name="T54" fmla="*/ 3 w 1105"/>
                      <a:gd name="T55" fmla="*/ 4 h 104"/>
                      <a:gd name="T56" fmla="*/ 1 w 1105"/>
                      <a:gd name="T57" fmla="*/ 4 h 104"/>
                      <a:gd name="T58" fmla="*/ 0 w 1105"/>
                      <a:gd name="T59" fmla="*/ 3 h 104"/>
                      <a:gd name="T60" fmla="*/ 0 w 1105"/>
                      <a:gd name="T61" fmla="*/ 3 h 104"/>
                      <a:gd name="T62" fmla="*/ 0 w 1105"/>
                      <a:gd name="T63" fmla="*/ 2 h 104"/>
                      <a:gd name="T64" fmla="*/ 1 w 1105"/>
                      <a:gd name="T65" fmla="*/ 2 h 104"/>
                      <a:gd name="T66" fmla="*/ 1 w 1105"/>
                      <a:gd name="T67" fmla="*/ 1 h 104"/>
                      <a:gd name="T68" fmla="*/ 2 w 1105"/>
                      <a:gd name="T69" fmla="*/ 1 h 104"/>
                      <a:gd name="T70" fmla="*/ 3 w 1105"/>
                      <a:gd name="T71" fmla="*/ 1 h 104"/>
                      <a:gd name="T72" fmla="*/ 4 w 1105"/>
                      <a:gd name="T73" fmla="*/ 1 h 104"/>
                      <a:gd name="T74" fmla="*/ 5 w 1105"/>
                      <a:gd name="T75" fmla="*/ 1 h 104"/>
                      <a:gd name="T76" fmla="*/ 5 w 1105"/>
                      <a:gd name="T77" fmla="*/ 1 h 104"/>
                      <a:gd name="T78" fmla="*/ 6 w 1105"/>
                      <a:gd name="T79" fmla="*/ 1 h 104"/>
                      <a:gd name="T80" fmla="*/ 7 w 1105"/>
                      <a:gd name="T81" fmla="*/ 1 h 104"/>
                      <a:gd name="T82" fmla="*/ 8 w 1105"/>
                      <a:gd name="T83" fmla="*/ 1 h 104"/>
                      <a:gd name="T84" fmla="*/ 9 w 1105"/>
                      <a:gd name="T85" fmla="*/ 1 h 104"/>
                      <a:gd name="T86" fmla="*/ 10 w 1105"/>
                      <a:gd name="T87" fmla="*/ 1 h 104"/>
                      <a:gd name="T88" fmla="*/ 11 w 1105"/>
                      <a:gd name="T89" fmla="*/ 1 h 104"/>
                      <a:gd name="T90" fmla="*/ 13 w 1105"/>
                      <a:gd name="T91" fmla="*/ 1 h 104"/>
                      <a:gd name="T92" fmla="*/ 14 w 1105"/>
                      <a:gd name="T93" fmla="*/ 1 h 104"/>
                      <a:gd name="T94" fmla="*/ 16 w 1105"/>
                      <a:gd name="T95" fmla="*/ 1 h 104"/>
                      <a:gd name="T96" fmla="*/ 18 w 1105"/>
                      <a:gd name="T97" fmla="*/ 1 h 104"/>
                      <a:gd name="T98" fmla="*/ 19 w 1105"/>
                      <a:gd name="T99" fmla="*/ 1 h 104"/>
                      <a:gd name="T100" fmla="*/ 21 w 1105"/>
                      <a:gd name="T101" fmla="*/ 1 h 104"/>
                      <a:gd name="T102" fmla="*/ 23 w 1105"/>
                      <a:gd name="T103" fmla="*/ 1 h 104"/>
                      <a:gd name="T104" fmla="*/ 25 w 1105"/>
                      <a:gd name="T105" fmla="*/ 1 h 104"/>
                      <a:gd name="T106" fmla="*/ 27 w 1105"/>
                      <a:gd name="T107" fmla="*/ 1 h 104"/>
                      <a:gd name="T108" fmla="*/ 28 w 1105"/>
                      <a:gd name="T109" fmla="*/ 1 h 104"/>
                      <a:gd name="T110" fmla="*/ 30 w 1105"/>
                      <a:gd name="T111" fmla="*/ 1 h 104"/>
                      <a:gd name="T112" fmla="*/ 32 w 1105"/>
                      <a:gd name="T113" fmla="*/ 0 h 104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1105"/>
                      <a:gd name="T172" fmla="*/ 0 h 104"/>
                      <a:gd name="T173" fmla="*/ 1105 w 1105"/>
                      <a:gd name="T174" fmla="*/ 104 h 104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1105" h="104">
                        <a:moveTo>
                          <a:pt x="872" y="13"/>
                        </a:moveTo>
                        <a:lnTo>
                          <a:pt x="876" y="13"/>
                        </a:lnTo>
                        <a:lnTo>
                          <a:pt x="879" y="13"/>
                        </a:lnTo>
                        <a:lnTo>
                          <a:pt x="883" y="13"/>
                        </a:lnTo>
                        <a:lnTo>
                          <a:pt x="886" y="13"/>
                        </a:lnTo>
                        <a:lnTo>
                          <a:pt x="890" y="13"/>
                        </a:lnTo>
                        <a:lnTo>
                          <a:pt x="893" y="13"/>
                        </a:lnTo>
                        <a:lnTo>
                          <a:pt x="897" y="13"/>
                        </a:lnTo>
                        <a:lnTo>
                          <a:pt x="900" y="13"/>
                        </a:lnTo>
                        <a:lnTo>
                          <a:pt x="904" y="13"/>
                        </a:lnTo>
                        <a:lnTo>
                          <a:pt x="909" y="13"/>
                        </a:lnTo>
                        <a:lnTo>
                          <a:pt x="911" y="13"/>
                        </a:lnTo>
                        <a:lnTo>
                          <a:pt x="916" y="13"/>
                        </a:lnTo>
                        <a:lnTo>
                          <a:pt x="918" y="11"/>
                        </a:lnTo>
                        <a:lnTo>
                          <a:pt x="923" y="11"/>
                        </a:lnTo>
                        <a:lnTo>
                          <a:pt x="927" y="11"/>
                        </a:lnTo>
                        <a:lnTo>
                          <a:pt x="930" y="11"/>
                        </a:lnTo>
                        <a:lnTo>
                          <a:pt x="932" y="10"/>
                        </a:lnTo>
                        <a:lnTo>
                          <a:pt x="936" y="10"/>
                        </a:lnTo>
                        <a:lnTo>
                          <a:pt x="940" y="10"/>
                        </a:lnTo>
                        <a:lnTo>
                          <a:pt x="943" y="10"/>
                        </a:lnTo>
                        <a:lnTo>
                          <a:pt x="947" y="9"/>
                        </a:lnTo>
                        <a:lnTo>
                          <a:pt x="950" y="9"/>
                        </a:lnTo>
                        <a:lnTo>
                          <a:pt x="954" y="8"/>
                        </a:lnTo>
                        <a:lnTo>
                          <a:pt x="957" y="8"/>
                        </a:lnTo>
                        <a:lnTo>
                          <a:pt x="960" y="8"/>
                        </a:lnTo>
                        <a:lnTo>
                          <a:pt x="964" y="8"/>
                        </a:lnTo>
                        <a:lnTo>
                          <a:pt x="967" y="7"/>
                        </a:lnTo>
                        <a:lnTo>
                          <a:pt x="972" y="7"/>
                        </a:lnTo>
                        <a:lnTo>
                          <a:pt x="974" y="5"/>
                        </a:lnTo>
                        <a:lnTo>
                          <a:pt x="978" y="5"/>
                        </a:lnTo>
                        <a:lnTo>
                          <a:pt x="981" y="5"/>
                        </a:lnTo>
                        <a:lnTo>
                          <a:pt x="985" y="5"/>
                        </a:lnTo>
                        <a:lnTo>
                          <a:pt x="988" y="4"/>
                        </a:lnTo>
                        <a:lnTo>
                          <a:pt x="992" y="3"/>
                        </a:lnTo>
                        <a:lnTo>
                          <a:pt x="994" y="3"/>
                        </a:lnTo>
                        <a:lnTo>
                          <a:pt x="998" y="3"/>
                        </a:lnTo>
                        <a:lnTo>
                          <a:pt x="1001" y="3"/>
                        </a:lnTo>
                        <a:lnTo>
                          <a:pt x="1005" y="2"/>
                        </a:lnTo>
                        <a:lnTo>
                          <a:pt x="1007" y="2"/>
                        </a:lnTo>
                        <a:lnTo>
                          <a:pt x="1012" y="2"/>
                        </a:lnTo>
                        <a:lnTo>
                          <a:pt x="1014" y="1"/>
                        </a:lnTo>
                        <a:lnTo>
                          <a:pt x="1018" y="1"/>
                        </a:lnTo>
                        <a:lnTo>
                          <a:pt x="1021" y="1"/>
                        </a:lnTo>
                        <a:lnTo>
                          <a:pt x="1025" y="1"/>
                        </a:lnTo>
                        <a:lnTo>
                          <a:pt x="1029" y="1"/>
                        </a:lnTo>
                        <a:lnTo>
                          <a:pt x="1032" y="1"/>
                        </a:lnTo>
                        <a:lnTo>
                          <a:pt x="1034" y="1"/>
                        </a:lnTo>
                        <a:lnTo>
                          <a:pt x="1039" y="1"/>
                        </a:lnTo>
                        <a:lnTo>
                          <a:pt x="1042" y="0"/>
                        </a:lnTo>
                        <a:lnTo>
                          <a:pt x="1045" y="0"/>
                        </a:lnTo>
                        <a:lnTo>
                          <a:pt x="1048" y="0"/>
                        </a:lnTo>
                        <a:lnTo>
                          <a:pt x="1052" y="0"/>
                        </a:lnTo>
                        <a:lnTo>
                          <a:pt x="1055" y="0"/>
                        </a:lnTo>
                        <a:lnTo>
                          <a:pt x="1058" y="1"/>
                        </a:lnTo>
                        <a:lnTo>
                          <a:pt x="1062" y="1"/>
                        </a:lnTo>
                        <a:lnTo>
                          <a:pt x="1065" y="1"/>
                        </a:lnTo>
                        <a:lnTo>
                          <a:pt x="1068" y="1"/>
                        </a:lnTo>
                        <a:lnTo>
                          <a:pt x="1072" y="2"/>
                        </a:lnTo>
                        <a:lnTo>
                          <a:pt x="1075" y="2"/>
                        </a:lnTo>
                        <a:lnTo>
                          <a:pt x="1078" y="3"/>
                        </a:lnTo>
                        <a:lnTo>
                          <a:pt x="1082" y="3"/>
                        </a:lnTo>
                        <a:lnTo>
                          <a:pt x="1086" y="4"/>
                        </a:lnTo>
                        <a:lnTo>
                          <a:pt x="1089" y="5"/>
                        </a:lnTo>
                        <a:lnTo>
                          <a:pt x="1093" y="7"/>
                        </a:lnTo>
                        <a:lnTo>
                          <a:pt x="1093" y="9"/>
                        </a:lnTo>
                        <a:lnTo>
                          <a:pt x="1094" y="11"/>
                        </a:lnTo>
                        <a:lnTo>
                          <a:pt x="1095" y="14"/>
                        </a:lnTo>
                        <a:lnTo>
                          <a:pt x="1095" y="17"/>
                        </a:lnTo>
                        <a:lnTo>
                          <a:pt x="1096" y="20"/>
                        </a:lnTo>
                        <a:lnTo>
                          <a:pt x="1097" y="22"/>
                        </a:lnTo>
                        <a:lnTo>
                          <a:pt x="1097" y="24"/>
                        </a:lnTo>
                        <a:lnTo>
                          <a:pt x="1099" y="28"/>
                        </a:lnTo>
                        <a:lnTo>
                          <a:pt x="1099" y="30"/>
                        </a:lnTo>
                        <a:lnTo>
                          <a:pt x="1100" y="33"/>
                        </a:lnTo>
                        <a:lnTo>
                          <a:pt x="1101" y="35"/>
                        </a:lnTo>
                        <a:lnTo>
                          <a:pt x="1101" y="39"/>
                        </a:lnTo>
                        <a:lnTo>
                          <a:pt x="1102" y="41"/>
                        </a:lnTo>
                        <a:lnTo>
                          <a:pt x="1103" y="43"/>
                        </a:lnTo>
                        <a:lnTo>
                          <a:pt x="1103" y="46"/>
                        </a:lnTo>
                        <a:lnTo>
                          <a:pt x="1105" y="49"/>
                        </a:lnTo>
                        <a:lnTo>
                          <a:pt x="1099" y="53"/>
                        </a:lnTo>
                        <a:lnTo>
                          <a:pt x="1093" y="57"/>
                        </a:lnTo>
                        <a:lnTo>
                          <a:pt x="1086" y="60"/>
                        </a:lnTo>
                        <a:lnTo>
                          <a:pt x="1077" y="64"/>
                        </a:lnTo>
                        <a:lnTo>
                          <a:pt x="1068" y="66"/>
                        </a:lnTo>
                        <a:lnTo>
                          <a:pt x="1057" y="68"/>
                        </a:lnTo>
                        <a:lnTo>
                          <a:pt x="1048" y="72"/>
                        </a:lnTo>
                        <a:lnTo>
                          <a:pt x="1036" y="76"/>
                        </a:lnTo>
                        <a:lnTo>
                          <a:pt x="1024" y="78"/>
                        </a:lnTo>
                        <a:lnTo>
                          <a:pt x="1011" y="80"/>
                        </a:lnTo>
                        <a:lnTo>
                          <a:pt x="997" y="81"/>
                        </a:lnTo>
                        <a:lnTo>
                          <a:pt x="982" y="84"/>
                        </a:lnTo>
                        <a:lnTo>
                          <a:pt x="968" y="86"/>
                        </a:lnTo>
                        <a:lnTo>
                          <a:pt x="953" y="89"/>
                        </a:lnTo>
                        <a:lnTo>
                          <a:pt x="936" y="90"/>
                        </a:lnTo>
                        <a:lnTo>
                          <a:pt x="921" y="92"/>
                        </a:lnTo>
                        <a:lnTo>
                          <a:pt x="903" y="92"/>
                        </a:lnTo>
                        <a:lnTo>
                          <a:pt x="885" y="95"/>
                        </a:lnTo>
                        <a:lnTo>
                          <a:pt x="866" y="96"/>
                        </a:lnTo>
                        <a:lnTo>
                          <a:pt x="847" y="97"/>
                        </a:lnTo>
                        <a:lnTo>
                          <a:pt x="829" y="98"/>
                        </a:lnTo>
                        <a:lnTo>
                          <a:pt x="809" y="99"/>
                        </a:lnTo>
                        <a:lnTo>
                          <a:pt x="790" y="99"/>
                        </a:lnTo>
                        <a:lnTo>
                          <a:pt x="770" y="102"/>
                        </a:lnTo>
                        <a:lnTo>
                          <a:pt x="750" y="102"/>
                        </a:lnTo>
                        <a:lnTo>
                          <a:pt x="728" y="102"/>
                        </a:lnTo>
                        <a:lnTo>
                          <a:pt x="708" y="102"/>
                        </a:lnTo>
                        <a:lnTo>
                          <a:pt x="688" y="104"/>
                        </a:lnTo>
                        <a:lnTo>
                          <a:pt x="665" y="104"/>
                        </a:lnTo>
                        <a:lnTo>
                          <a:pt x="645" y="104"/>
                        </a:lnTo>
                        <a:lnTo>
                          <a:pt x="623" y="104"/>
                        </a:lnTo>
                        <a:lnTo>
                          <a:pt x="601" y="104"/>
                        </a:lnTo>
                        <a:lnTo>
                          <a:pt x="580" y="104"/>
                        </a:lnTo>
                        <a:lnTo>
                          <a:pt x="558" y="104"/>
                        </a:lnTo>
                        <a:lnTo>
                          <a:pt x="536" y="104"/>
                        </a:lnTo>
                        <a:lnTo>
                          <a:pt x="514" y="104"/>
                        </a:lnTo>
                        <a:lnTo>
                          <a:pt x="492" y="104"/>
                        </a:lnTo>
                        <a:lnTo>
                          <a:pt x="471" y="104"/>
                        </a:lnTo>
                        <a:lnTo>
                          <a:pt x="450" y="104"/>
                        </a:lnTo>
                        <a:lnTo>
                          <a:pt x="427" y="104"/>
                        </a:lnTo>
                        <a:lnTo>
                          <a:pt x="407" y="104"/>
                        </a:lnTo>
                        <a:lnTo>
                          <a:pt x="384" y="104"/>
                        </a:lnTo>
                        <a:lnTo>
                          <a:pt x="363" y="103"/>
                        </a:lnTo>
                        <a:lnTo>
                          <a:pt x="343" y="103"/>
                        </a:lnTo>
                        <a:lnTo>
                          <a:pt x="321" y="102"/>
                        </a:lnTo>
                        <a:lnTo>
                          <a:pt x="301" y="102"/>
                        </a:lnTo>
                        <a:lnTo>
                          <a:pt x="282" y="102"/>
                        </a:lnTo>
                        <a:lnTo>
                          <a:pt x="263" y="102"/>
                        </a:lnTo>
                        <a:lnTo>
                          <a:pt x="243" y="102"/>
                        </a:lnTo>
                        <a:lnTo>
                          <a:pt x="224" y="102"/>
                        </a:lnTo>
                        <a:lnTo>
                          <a:pt x="205" y="100"/>
                        </a:lnTo>
                        <a:lnTo>
                          <a:pt x="187" y="100"/>
                        </a:lnTo>
                        <a:lnTo>
                          <a:pt x="170" y="99"/>
                        </a:lnTo>
                        <a:lnTo>
                          <a:pt x="153" y="99"/>
                        </a:lnTo>
                        <a:lnTo>
                          <a:pt x="136" y="99"/>
                        </a:lnTo>
                        <a:lnTo>
                          <a:pt x="120" y="99"/>
                        </a:lnTo>
                        <a:lnTo>
                          <a:pt x="104" y="99"/>
                        </a:lnTo>
                        <a:lnTo>
                          <a:pt x="89" y="99"/>
                        </a:lnTo>
                        <a:lnTo>
                          <a:pt x="76" y="99"/>
                        </a:lnTo>
                        <a:lnTo>
                          <a:pt x="63" y="99"/>
                        </a:lnTo>
                        <a:lnTo>
                          <a:pt x="49" y="99"/>
                        </a:lnTo>
                        <a:lnTo>
                          <a:pt x="37" y="99"/>
                        </a:lnTo>
                        <a:lnTo>
                          <a:pt x="25" y="99"/>
                        </a:lnTo>
                        <a:lnTo>
                          <a:pt x="15" y="99"/>
                        </a:lnTo>
                        <a:lnTo>
                          <a:pt x="14" y="97"/>
                        </a:lnTo>
                        <a:lnTo>
                          <a:pt x="12" y="93"/>
                        </a:lnTo>
                        <a:lnTo>
                          <a:pt x="11" y="91"/>
                        </a:lnTo>
                        <a:lnTo>
                          <a:pt x="9" y="89"/>
                        </a:lnTo>
                        <a:lnTo>
                          <a:pt x="7" y="83"/>
                        </a:lnTo>
                        <a:lnTo>
                          <a:pt x="6" y="78"/>
                        </a:lnTo>
                        <a:lnTo>
                          <a:pt x="5" y="76"/>
                        </a:lnTo>
                        <a:lnTo>
                          <a:pt x="5" y="73"/>
                        </a:lnTo>
                        <a:lnTo>
                          <a:pt x="3" y="70"/>
                        </a:lnTo>
                        <a:lnTo>
                          <a:pt x="2" y="67"/>
                        </a:lnTo>
                        <a:lnTo>
                          <a:pt x="2" y="65"/>
                        </a:lnTo>
                        <a:lnTo>
                          <a:pt x="2" y="62"/>
                        </a:lnTo>
                        <a:lnTo>
                          <a:pt x="0" y="59"/>
                        </a:lnTo>
                        <a:lnTo>
                          <a:pt x="0" y="57"/>
                        </a:lnTo>
                        <a:lnTo>
                          <a:pt x="2" y="54"/>
                        </a:lnTo>
                        <a:lnTo>
                          <a:pt x="7" y="51"/>
                        </a:lnTo>
                        <a:lnTo>
                          <a:pt x="9" y="48"/>
                        </a:lnTo>
                        <a:lnTo>
                          <a:pt x="14" y="46"/>
                        </a:lnTo>
                        <a:lnTo>
                          <a:pt x="18" y="42"/>
                        </a:lnTo>
                        <a:lnTo>
                          <a:pt x="21" y="41"/>
                        </a:lnTo>
                        <a:lnTo>
                          <a:pt x="25" y="39"/>
                        </a:lnTo>
                        <a:lnTo>
                          <a:pt x="28" y="36"/>
                        </a:lnTo>
                        <a:lnTo>
                          <a:pt x="32" y="35"/>
                        </a:lnTo>
                        <a:lnTo>
                          <a:pt x="35" y="33"/>
                        </a:lnTo>
                        <a:lnTo>
                          <a:pt x="40" y="32"/>
                        </a:lnTo>
                        <a:lnTo>
                          <a:pt x="44" y="30"/>
                        </a:lnTo>
                        <a:lnTo>
                          <a:pt x="47" y="29"/>
                        </a:lnTo>
                        <a:lnTo>
                          <a:pt x="52" y="28"/>
                        </a:lnTo>
                        <a:lnTo>
                          <a:pt x="57" y="27"/>
                        </a:lnTo>
                        <a:lnTo>
                          <a:pt x="60" y="26"/>
                        </a:lnTo>
                        <a:lnTo>
                          <a:pt x="65" y="24"/>
                        </a:lnTo>
                        <a:lnTo>
                          <a:pt x="69" y="23"/>
                        </a:lnTo>
                        <a:lnTo>
                          <a:pt x="73" y="23"/>
                        </a:lnTo>
                        <a:lnTo>
                          <a:pt x="78" y="23"/>
                        </a:lnTo>
                        <a:lnTo>
                          <a:pt x="82" y="22"/>
                        </a:lnTo>
                        <a:lnTo>
                          <a:pt x="85" y="21"/>
                        </a:lnTo>
                        <a:lnTo>
                          <a:pt x="91" y="21"/>
                        </a:lnTo>
                        <a:lnTo>
                          <a:pt x="95" y="21"/>
                        </a:lnTo>
                        <a:lnTo>
                          <a:pt x="98" y="21"/>
                        </a:lnTo>
                        <a:lnTo>
                          <a:pt x="103" y="21"/>
                        </a:lnTo>
                        <a:lnTo>
                          <a:pt x="108" y="21"/>
                        </a:lnTo>
                        <a:lnTo>
                          <a:pt x="113" y="21"/>
                        </a:lnTo>
                        <a:lnTo>
                          <a:pt x="116" y="21"/>
                        </a:lnTo>
                        <a:lnTo>
                          <a:pt x="121" y="21"/>
                        </a:lnTo>
                        <a:lnTo>
                          <a:pt x="126" y="21"/>
                        </a:lnTo>
                        <a:lnTo>
                          <a:pt x="130" y="21"/>
                        </a:lnTo>
                        <a:lnTo>
                          <a:pt x="135" y="21"/>
                        </a:lnTo>
                        <a:lnTo>
                          <a:pt x="139" y="21"/>
                        </a:lnTo>
                        <a:lnTo>
                          <a:pt x="143" y="21"/>
                        </a:lnTo>
                        <a:lnTo>
                          <a:pt x="148" y="21"/>
                        </a:lnTo>
                        <a:lnTo>
                          <a:pt x="153" y="21"/>
                        </a:lnTo>
                        <a:lnTo>
                          <a:pt x="158" y="22"/>
                        </a:lnTo>
                        <a:lnTo>
                          <a:pt x="161" y="22"/>
                        </a:lnTo>
                        <a:lnTo>
                          <a:pt x="167" y="23"/>
                        </a:lnTo>
                        <a:lnTo>
                          <a:pt x="171" y="23"/>
                        </a:lnTo>
                        <a:lnTo>
                          <a:pt x="175" y="23"/>
                        </a:lnTo>
                        <a:lnTo>
                          <a:pt x="179" y="23"/>
                        </a:lnTo>
                        <a:lnTo>
                          <a:pt x="184" y="23"/>
                        </a:lnTo>
                        <a:lnTo>
                          <a:pt x="190" y="23"/>
                        </a:lnTo>
                        <a:lnTo>
                          <a:pt x="194" y="23"/>
                        </a:lnTo>
                        <a:lnTo>
                          <a:pt x="199" y="23"/>
                        </a:lnTo>
                        <a:lnTo>
                          <a:pt x="203" y="24"/>
                        </a:lnTo>
                        <a:lnTo>
                          <a:pt x="208" y="23"/>
                        </a:lnTo>
                        <a:lnTo>
                          <a:pt x="212" y="23"/>
                        </a:lnTo>
                        <a:lnTo>
                          <a:pt x="216" y="23"/>
                        </a:lnTo>
                        <a:lnTo>
                          <a:pt x="221" y="23"/>
                        </a:lnTo>
                        <a:lnTo>
                          <a:pt x="225" y="23"/>
                        </a:lnTo>
                        <a:lnTo>
                          <a:pt x="230" y="23"/>
                        </a:lnTo>
                        <a:lnTo>
                          <a:pt x="234" y="23"/>
                        </a:lnTo>
                        <a:lnTo>
                          <a:pt x="238" y="23"/>
                        </a:lnTo>
                        <a:lnTo>
                          <a:pt x="243" y="22"/>
                        </a:lnTo>
                        <a:lnTo>
                          <a:pt x="248" y="22"/>
                        </a:lnTo>
                        <a:lnTo>
                          <a:pt x="251" y="21"/>
                        </a:lnTo>
                        <a:lnTo>
                          <a:pt x="256" y="21"/>
                        </a:lnTo>
                        <a:lnTo>
                          <a:pt x="260" y="21"/>
                        </a:lnTo>
                        <a:lnTo>
                          <a:pt x="264" y="20"/>
                        </a:lnTo>
                        <a:lnTo>
                          <a:pt x="269" y="19"/>
                        </a:lnTo>
                        <a:lnTo>
                          <a:pt x="273" y="19"/>
                        </a:lnTo>
                        <a:lnTo>
                          <a:pt x="282" y="17"/>
                        </a:lnTo>
                        <a:lnTo>
                          <a:pt x="291" y="17"/>
                        </a:lnTo>
                        <a:lnTo>
                          <a:pt x="300" y="17"/>
                        </a:lnTo>
                        <a:lnTo>
                          <a:pt x="310" y="17"/>
                        </a:lnTo>
                        <a:lnTo>
                          <a:pt x="319" y="16"/>
                        </a:lnTo>
                        <a:lnTo>
                          <a:pt x="329" y="16"/>
                        </a:lnTo>
                        <a:lnTo>
                          <a:pt x="337" y="16"/>
                        </a:lnTo>
                        <a:lnTo>
                          <a:pt x="346" y="16"/>
                        </a:lnTo>
                        <a:lnTo>
                          <a:pt x="356" y="16"/>
                        </a:lnTo>
                        <a:lnTo>
                          <a:pt x="365" y="16"/>
                        </a:lnTo>
                        <a:lnTo>
                          <a:pt x="374" y="16"/>
                        </a:lnTo>
                        <a:lnTo>
                          <a:pt x="384" y="16"/>
                        </a:lnTo>
                        <a:lnTo>
                          <a:pt x="394" y="16"/>
                        </a:lnTo>
                        <a:lnTo>
                          <a:pt x="402" y="16"/>
                        </a:lnTo>
                        <a:lnTo>
                          <a:pt x="412" y="16"/>
                        </a:lnTo>
                        <a:lnTo>
                          <a:pt x="422" y="17"/>
                        </a:lnTo>
                        <a:lnTo>
                          <a:pt x="431" y="17"/>
                        </a:lnTo>
                        <a:lnTo>
                          <a:pt x="440" y="17"/>
                        </a:lnTo>
                        <a:lnTo>
                          <a:pt x="450" y="17"/>
                        </a:lnTo>
                        <a:lnTo>
                          <a:pt x="459" y="17"/>
                        </a:lnTo>
                        <a:lnTo>
                          <a:pt x="469" y="17"/>
                        </a:lnTo>
                        <a:lnTo>
                          <a:pt x="478" y="17"/>
                        </a:lnTo>
                        <a:lnTo>
                          <a:pt x="488" y="17"/>
                        </a:lnTo>
                        <a:lnTo>
                          <a:pt x="498" y="17"/>
                        </a:lnTo>
                        <a:lnTo>
                          <a:pt x="507" y="17"/>
                        </a:lnTo>
                        <a:lnTo>
                          <a:pt x="516" y="17"/>
                        </a:lnTo>
                        <a:lnTo>
                          <a:pt x="525" y="17"/>
                        </a:lnTo>
                        <a:lnTo>
                          <a:pt x="536" y="17"/>
                        </a:lnTo>
                        <a:lnTo>
                          <a:pt x="544" y="17"/>
                        </a:lnTo>
                        <a:lnTo>
                          <a:pt x="554" y="17"/>
                        </a:lnTo>
                        <a:lnTo>
                          <a:pt x="563" y="17"/>
                        </a:lnTo>
                        <a:lnTo>
                          <a:pt x="574" y="19"/>
                        </a:lnTo>
                        <a:lnTo>
                          <a:pt x="582" y="17"/>
                        </a:lnTo>
                        <a:lnTo>
                          <a:pt x="592" y="17"/>
                        </a:lnTo>
                        <a:lnTo>
                          <a:pt x="601" y="17"/>
                        </a:lnTo>
                        <a:lnTo>
                          <a:pt x="611" y="17"/>
                        </a:lnTo>
                        <a:lnTo>
                          <a:pt x="619" y="17"/>
                        </a:lnTo>
                        <a:lnTo>
                          <a:pt x="630" y="17"/>
                        </a:lnTo>
                        <a:lnTo>
                          <a:pt x="639" y="17"/>
                        </a:lnTo>
                        <a:lnTo>
                          <a:pt x="649" y="17"/>
                        </a:lnTo>
                        <a:lnTo>
                          <a:pt x="657" y="17"/>
                        </a:lnTo>
                        <a:lnTo>
                          <a:pt x="668" y="17"/>
                        </a:lnTo>
                        <a:lnTo>
                          <a:pt x="677" y="17"/>
                        </a:lnTo>
                        <a:lnTo>
                          <a:pt x="687" y="17"/>
                        </a:lnTo>
                        <a:lnTo>
                          <a:pt x="695" y="17"/>
                        </a:lnTo>
                        <a:lnTo>
                          <a:pt x="706" y="17"/>
                        </a:lnTo>
                        <a:lnTo>
                          <a:pt x="715" y="17"/>
                        </a:lnTo>
                        <a:lnTo>
                          <a:pt x="724" y="17"/>
                        </a:lnTo>
                        <a:lnTo>
                          <a:pt x="733" y="16"/>
                        </a:lnTo>
                        <a:lnTo>
                          <a:pt x="743" y="16"/>
                        </a:lnTo>
                        <a:lnTo>
                          <a:pt x="751" y="16"/>
                        </a:lnTo>
                        <a:lnTo>
                          <a:pt x="762" y="16"/>
                        </a:lnTo>
                        <a:lnTo>
                          <a:pt x="770" y="16"/>
                        </a:lnTo>
                        <a:lnTo>
                          <a:pt x="779" y="16"/>
                        </a:lnTo>
                        <a:lnTo>
                          <a:pt x="789" y="15"/>
                        </a:lnTo>
                        <a:lnTo>
                          <a:pt x="798" y="15"/>
                        </a:lnTo>
                        <a:lnTo>
                          <a:pt x="807" y="15"/>
                        </a:lnTo>
                        <a:lnTo>
                          <a:pt x="817" y="14"/>
                        </a:lnTo>
                        <a:lnTo>
                          <a:pt x="824" y="14"/>
                        </a:lnTo>
                        <a:lnTo>
                          <a:pt x="835" y="14"/>
                        </a:lnTo>
                        <a:lnTo>
                          <a:pt x="843" y="13"/>
                        </a:lnTo>
                        <a:lnTo>
                          <a:pt x="853" y="13"/>
                        </a:lnTo>
                        <a:lnTo>
                          <a:pt x="862" y="13"/>
                        </a:lnTo>
                        <a:lnTo>
                          <a:pt x="872" y="13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52" name="Freeform 152"/>
                  <p:cNvSpPr>
                    <a:spLocks/>
                  </p:cNvSpPr>
                  <p:nvPr/>
                </p:nvSpPr>
                <p:spPr bwMode="auto">
                  <a:xfrm>
                    <a:off x="5365" y="1536"/>
                    <a:ext cx="315" cy="39"/>
                  </a:xfrm>
                  <a:custGeom>
                    <a:avLst/>
                    <a:gdLst>
                      <a:gd name="T0" fmla="*/ 18 w 943"/>
                      <a:gd name="T1" fmla="*/ 0 h 116"/>
                      <a:gd name="T2" fmla="*/ 20 w 943"/>
                      <a:gd name="T3" fmla="*/ 0 h 116"/>
                      <a:gd name="T4" fmla="*/ 22 w 943"/>
                      <a:gd name="T5" fmla="*/ 0 h 116"/>
                      <a:gd name="T6" fmla="*/ 24 w 943"/>
                      <a:gd name="T7" fmla="*/ 0 h 116"/>
                      <a:gd name="T8" fmla="*/ 26 w 943"/>
                      <a:gd name="T9" fmla="*/ 0 h 116"/>
                      <a:gd name="T10" fmla="*/ 28 w 943"/>
                      <a:gd name="T11" fmla="*/ 0 h 116"/>
                      <a:gd name="T12" fmla="*/ 30 w 943"/>
                      <a:gd name="T13" fmla="*/ 1 h 116"/>
                      <a:gd name="T14" fmla="*/ 32 w 943"/>
                      <a:gd name="T15" fmla="*/ 1 h 116"/>
                      <a:gd name="T16" fmla="*/ 33 w 943"/>
                      <a:gd name="T17" fmla="*/ 1 h 116"/>
                      <a:gd name="T18" fmla="*/ 35 w 943"/>
                      <a:gd name="T19" fmla="*/ 2 h 116"/>
                      <a:gd name="T20" fmla="*/ 35 w 943"/>
                      <a:gd name="T21" fmla="*/ 3 h 116"/>
                      <a:gd name="T22" fmla="*/ 34 w 943"/>
                      <a:gd name="T23" fmla="*/ 4 h 116"/>
                      <a:gd name="T24" fmla="*/ 33 w 943"/>
                      <a:gd name="T25" fmla="*/ 4 h 116"/>
                      <a:gd name="T26" fmla="*/ 32 w 943"/>
                      <a:gd name="T27" fmla="*/ 4 h 116"/>
                      <a:gd name="T28" fmla="*/ 31 w 943"/>
                      <a:gd name="T29" fmla="*/ 4 h 116"/>
                      <a:gd name="T30" fmla="*/ 30 w 943"/>
                      <a:gd name="T31" fmla="*/ 4 h 116"/>
                      <a:gd name="T32" fmla="*/ 28 w 943"/>
                      <a:gd name="T33" fmla="*/ 4 h 116"/>
                      <a:gd name="T34" fmla="*/ 27 w 943"/>
                      <a:gd name="T35" fmla="*/ 3 h 116"/>
                      <a:gd name="T36" fmla="*/ 26 w 943"/>
                      <a:gd name="T37" fmla="*/ 3 h 116"/>
                      <a:gd name="T38" fmla="*/ 25 w 943"/>
                      <a:gd name="T39" fmla="*/ 3 h 116"/>
                      <a:gd name="T40" fmla="*/ 24 w 943"/>
                      <a:gd name="T41" fmla="*/ 3 h 116"/>
                      <a:gd name="T42" fmla="*/ 23 w 943"/>
                      <a:gd name="T43" fmla="*/ 3 h 116"/>
                      <a:gd name="T44" fmla="*/ 22 w 943"/>
                      <a:gd name="T45" fmla="*/ 3 h 116"/>
                      <a:gd name="T46" fmla="*/ 20 w 943"/>
                      <a:gd name="T47" fmla="*/ 3 h 116"/>
                      <a:gd name="T48" fmla="*/ 19 w 943"/>
                      <a:gd name="T49" fmla="*/ 3 h 116"/>
                      <a:gd name="T50" fmla="*/ 18 w 943"/>
                      <a:gd name="T51" fmla="*/ 3 h 116"/>
                      <a:gd name="T52" fmla="*/ 16 w 943"/>
                      <a:gd name="T53" fmla="*/ 3 h 116"/>
                      <a:gd name="T54" fmla="*/ 14 w 943"/>
                      <a:gd name="T55" fmla="*/ 3 h 116"/>
                      <a:gd name="T56" fmla="*/ 12 w 943"/>
                      <a:gd name="T57" fmla="*/ 3 h 116"/>
                      <a:gd name="T58" fmla="*/ 10 w 943"/>
                      <a:gd name="T59" fmla="*/ 3 h 116"/>
                      <a:gd name="T60" fmla="*/ 8 w 943"/>
                      <a:gd name="T61" fmla="*/ 3 h 116"/>
                      <a:gd name="T62" fmla="*/ 7 w 943"/>
                      <a:gd name="T63" fmla="*/ 4 h 116"/>
                      <a:gd name="T64" fmla="*/ 5 w 943"/>
                      <a:gd name="T65" fmla="*/ 4 h 116"/>
                      <a:gd name="T66" fmla="*/ 3 w 943"/>
                      <a:gd name="T67" fmla="*/ 4 h 116"/>
                      <a:gd name="T68" fmla="*/ 2 w 943"/>
                      <a:gd name="T69" fmla="*/ 4 h 116"/>
                      <a:gd name="T70" fmla="*/ 1 w 943"/>
                      <a:gd name="T71" fmla="*/ 4 h 116"/>
                      <a:gd name="T72" fmla="*/ 1 w 943"/>
                      <a:gd name="T73" fmla="*/ 4 h 116"/>
                      <a:gd name="T74" fmla="*/ 0 w 943"/>
                      <a:gd name="T75" fmla="*/ 3 h 116"/>
                      <a:gd name="T76" fmla="*/ 1 w 943"/>
                      <a:gd name="T77" fmla="*/ 2 h 116"/>
                      <a:gd name="T78" fmla="*/ 2 w 943"/>
                      <a:gd name="T79" fmla="*/ 1 h 116"/>
                      <a:gd name="T80" fmla="*/ 2 w 943"/>
                      <a:gd name="T81" fmla="*/ 1 h 116"/>
                      <a:gd name="T82" fmla="*/ 4 w 943"/>
                      <a:gd name="T83" fmla="*/ 1 h 116"/>
                      <a:gd name="T84" fmla="*/ 5 w 943"/>
                      <a:gd name="T85" fmla="*/ 1 h 116"/>
                      <a:gd name="T86" fmla="*/ 6 w 943"/>
                      <a:gd name="T87" fmla="*/ 1 h 116"/>
                      <a:gd name="T88" fmla="*/ 7 w 943"/>
                      <a:gd name="T89" fmla="*/ 1 h 116"/>
                      <a:gd name="T90" fmla="*/ 8 w 943"/>
                      <a:gd name="T91" fmla="*/ 1 h 116"/>
                      <a:gd name="T92" fmla="*/ 9 w 943"/>
                      <a:gd name="T93" fmla="*/ 0 h 116"/>
                      <a:gd name="T94" fmla="*/ 10 w 943"/>
                      <a:gd name="T95" fmla="*/ 0 h 116"/>
                      <a:gd name="T96" fmla="*/ 10 w 943"/>
                      <a:gd name="T97" fmla="*/ 0 h 116"/>
                      <a:gd name="T98" fmla="*/ 11 w 943"/>
                      <a:gd name="T99" fmla="*/ 0 h 116"/>
                      <a:gd name="T100" fmla="*/ 12 w 943"/>
                      <a:gd name="T101" fmla="*/ 0 h 116"/>
                      <a:gd name="T102" fmla="*/ 13 w 943"/>
                      <a:gd name="T103" fmla="*/ 0 h 116"/>
                      <a:gd name="T104" fmla="*/ 14 w 943"/>
                      <a:gd name="T105" fmla="*/ 0 h 116"/>
                      <a:gd name="T106" fmla="*/ 14 w 943"/>
                      <a:gd name="T107" fmla="*/ 0 h 116"/>
                      <a:gd name="T108" fmla="*/ 15 w 943"/>
                      <a:gd name="T109" fmla="*/ 0 h 116"/>
                      <a:gd name="T110" fmla="*/ 16 w 943"/>
                      <a:gd name="T111" fmla="*/ 0 h 11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943"/>
                      <a:gd name="T169" fmla="*/ 0 h 116"/>
                      <a:gd name="T170" fmla="*/ 943 w 943"/>
                      <a:gd name="T171" fmla="*/ 116 h 116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943" h="116">
                        <a:moveTo>
                          <a:pt x="435" y="0"/>
                        </a:moveTo>
                        <a:lnTo>
                          <a:pt x="442" y="0"/>
                        </a:lnTo>
                        <a:lnTo>
                          <a:pt x="450" y="1"/>
                        </a:lnTo>
                        <a:lnTo>
                          <a:pt x="458" y="1"/>
                        </a:lnTo>
                        <a:lnTo>
                          <a:pt x="465" y="1"/>
                        </a:lnTo>
                        <a:lnTo>
                          <a:pt x="472" y="1"/>
                        </a:lnTo>
                        <a:lnTo>
                          <a:pt x="480" y="1"/>
                        </a:lnTo>
                        <a:lnTo>
                          <a:pt x="488" y="1"/>
                        </a:lnTo>
                        <a:lnTo>
                          <a:pt x="496" y="2"/>
                        </a:lnTo>
                        <a:lnTo>
                          <a:pt x="503" y="2"/>
                        </a:lnTo>
                        <a:lnTo>
                          <a:pt x="510" y="2"/>
                        </a:lnTo>
                        <a:lnTo>
                          <a:pt x="518" y="2"/>
                        </a:lnTo>
                        <a:lnTo>
                          <a:pt x="525" y="4"/>
                        </a:lnTo>
                        <a:lnTo>
                          <a:pt x="533" y="4"/>
                        </a:lnTo>
                        <a:lnTo>
                          <a:pt x="540" y="5"/>
                        </a:lnTo>
                        <a:lnTo>
                          <a:pt x="548" y="5"/>
                        </a:lnTo>
                        <a:lnTo>
                          <a:pt x="555" y="5"/>
                        </a:lnTo>
                        <a:lnTo>
                          <a:pt x="562" y="5"/>
                        </a:lnTo>
                        <a:lnTo>
                          <a:pt x="571" y="5"/>
                        </a:lnTo>
                        <a:lnTo>
                          <a:pt x="578" y="5"/>
                        </a:lnTo>
                        <a:lnTo>
                          <a:pt x="586" y="5"/>
                        </a:lnTo>
                        <a:lnTo>
                          <a:pt x="593" y="5"/>
                        </a:lnTo>
                        <a:lnTo>
                          <a:pt x="600" y="6"/>
                        </a:lnTo>
                        <a:lnTo>
                          <a:pt x="609" y="6"/>
                        </a:lnTo>
                        <a:lnTo>
                          <a:pt x="616" y="7"/>
                        </a:lnTo>
                        <a:lnTo>
                          <a:pt x="623" y="7"/>
                        </a:lnTo>
                        <a:lnTo>
                          <a:pt x="630" y="7"/>
                        </a:lnTo>
                        <a:lnTo>
                          <a:pt x="638" y="7"/>
                        </a:lnTo>
                        <a:lnTo>
                          <a:pt x="645" y="7"/>
                        </a:lnTo>
                        <a:lnTo>
                          <a:pt x="652" y="7"/>
                        </a:lnTo>
                        <a:lnTo>
                          <a:pt x="661" y="8"/>
                        </a:lnTo>
                        <a:lnTo>
                          <a:pt x="668" y="9"/>
                        </a:lnTo>
                        <a:lnTo>
                          <a:pt x="676" y="9"/>
                        </a:lnTo>
                        <a:lnTo>
                          <a:pt x="683" y="9"/>
                        </a:lnTo>
                        <a:lnTo>
                          <a:pt x="690" y="9"/>
                        </a:lnTo>
                        <a:lnTo>
                          <a:pt x="699" y="9"/>
                        </a:lnTo>
                        <a:lnTo>
                          <a:pt x="706" y="11"/>
                        </a:lnTo>
                        <a:lnTo>
                          <a:pt x="713" y="11"/>
                        </a:lnTo>
                        <a:lnTo>
                          <a:pt x="720" y="12"/>
                        </a:lnTo>
                        <a:lnTo>
                          <a:pt x="728" y="12"/>
                        </a:lnTo>
                        <a:lnTo>
                          <a:pt x="735" y="12"/>
                        </a:lnTo>
                        <a:lnTo>
                          <a:pt x="743" y="12"/>
                        </a:lnTo>
                        <a:lnTo>
                          <a:pt x="750" y="13"/>
                        </a:lnTo>
                        <a:lnTo>
                          <a:pt x="757" y="14"/>
                        </a:lnTo>
                        <a:lnTo>
                          <a:pt x="765" y="14"/>
                        </a:lnTo>
                        <a:lnTo>
                          <a:pt x="772" y="15"/>
                        </a:lnTo>
                        <a:lnTo>
                          <a:pt x="779" y="17"/>
                        </a:lnTo>
                        <a:lnTo>
                          <a:pt x="787" y="17"/>
                        </a:lnTo>
                        <a:lnTo>
                          <a:pt x="795" y="18"/>
                        </a:lnTo>
                        <a:lnTo>
                          <a:pt x="802" y="18"/>
                        </a:lnTo>
                        <a:lnTo>
                          <a:pt x="809" y="19"/>
                        </a:lnTo>
                        <a:lnTo>
                          <a:pt x="816" y="19"/>
                        </a:lnTo>
                        <a:lnTo>
                          <a:pt x="824" y="20"/>
                        </a:lnTo>
                        <a:lnTo>
                          <a:pt x="832" y="23"/>
                        </a:lnTo>
                        <a:lnTo>
                          <a:pt x="839" y="23"/>
                        </a:lnTo>
                        <a:lnTo>
                          <a:pt x="846" y="24"/>
                        </a:lnTo>
                        <a:lnTo>
                          <a:pt x="853" y="25"/>
                        </a:lnTo>
                        <a:lnTo>
                          <a:pt x="860" y="26"/>
                        </a:lnTo>
                        <a:lnTo>
                          <a:pt x="867" y="27"/>
                        </a:lnTo>
                        <a:lnTo>
                          <a:pt x="876" y="28"/>
                        </a:lnTo>
                        <a:lnTo>
                          <a:pt x="883" y="30"/>
                        </a:lnTo>
                        <a:lnTo>
                          <a:pt x="890" y="31"/>
                        </a:lnTo>
                        <a:lnTo>
                          <a:pt x="897" y="32"/>
                        </a:lnTo>
                        <a:lnTo>
                          <a:pt x="904" y="34"/>
                        </a:lnTo>
                        <a:lnTo>
                          <a:pt x="912" y="36"/>
                        </a:lnTo>
                        <a:lnTo>
                          <a:pt x="916" y="39"/>
                        </a:lnTo>
                        <a:lnTo>
                          <a:pt x="919" y="44"/>
                        </a:lnTo>
                        <a:lnTo>
                          <a:pt x="923" y="49"/>
                        </a:lnTo>
                        <a:lnTo>
                          <a:pt x="928" y="52"/>
                        </a:lnTo>
                        <a:lnTo>
                          <a:pt x="931" y="57"/>
                        </a:lnTo>
                        <a:lnTo>
                          <a:pt x="934" y="62"/>
                        </a:lnTo>
                        <a:lnTo>
                          <a:pt x="938" y="65"/>
                        </a:lnTo>
                        <a:lnTo>
                          <a:pt x="943" y="70"/>
                        </a:lnTo>
                        <a:lnTo>
                          <a:pt x="940" y="75"/>
                        </a:lnTo>
                        <a:lnTo>
                          <a:pt x="936" y="78"/>
                        </a:lnTo>
                        <a:lnTo>
                          <a:pt x="934" y="83"/>
                        </a:lnTo>
                        <a:lnTo>
                          <a:pt x="931" y="88"/>
                        </a:lnTo>
                        <a:lnTo>
                          <a:pt x="929" y="91"/>
                        </a:lnTo>
                        <a:lnTo>
                          <a:pt x="927" y="95"/>
                        </a:lnTo>
                        <a:lnTo>
                          <a:pt x="925" y="101"/>
                        </a:lnTo>
                        <a:lnTo>
                          <a:pt x="923" y="106"/>
                        </a:lnTo>
                        <a:lnTo>
                          <a:pt x="918" y="106"/>
                        </a:lnTo>
                        <a:lnTo>
                          <a:pt x="915" y="106"/>
                        </a:lnTo>
                        <a:lnTo>
                          <a:pt x="911" y="106"/>
                        </a:lnTo>
                        <a:lnTo>
                          <a:pt x="906" y="106"/>
                        </a:lnTo>
                        <a:lnTo>
                          <a:pt x="902" y="106"/>
                        </a:lnTo>
                        <a:lnTo>
                          <a:pt x="898" y="106"/>
                        </a:lnTo>
                        <a:lnTo>
                          <a:pt x="893" y="106"/>
                        </a:lnTo>
                        <a:lnTo>
                          <a:pt x="889" y="106"/>
                        </a:lnTo>
                        <a:lnTo>
                          <a:pt x="885" y="106"/>
                        </a:lnTo>
                        <a:lnTo>
                          <a:pt x="880" y="106"/>
                        </a:lnTo>
                        <a:lnTo>
                          <a:pt x="876" y="106"/>
                        </a:lnTo>
                        <a:lnTo>
                          <a:pt x="872" y="106"/>
                        </a:lnTo>
                        <a:lnTo>
                          <a:pt x="867" y="106"/>
                        </a:lnTo>
                        <a:lnTo>
                          <a:pt x="864" y="106"/>
                        </a:lnTo>
                        <a:lnTo>
                          <a:pt x="859" y="106"/>
                        </a:lnTo>
                        <a:lnTo>
                          <a:pt x="855" y="106"/>
                        </a:lnTo>
                        <a:lnTo>
                          <a:pt x="851" y="104"/>
                        </a:lnTo>
                        <a:lnTo>
                          <a:pt x="847" y="104"/>
                        </a:lnTo>
                        <a:lnTo>
                          <a:pt x="842" y="103"/>
                        </a:lnTo>
                        <a:lnTo>
                          <a:pt x="838" y="103"/>
                        </a:lnTo>
                        <a:lnTo>
                          <a:pt x="834" y="103"/>
                        </a:lnTo>
                        <a:lnTo>
                          <a:pt x="829" y="102"/>
                        </a:lnTo>
                        <a:lnTo>
                          <a:pt x="826" y="102"/>
                        </a:lnTo>
                        <a:lnTo>
                          <a:pt x="822" y="102"/>
                        </a:lnTo>
                        <a:lnTo>
                          <a:pt x="817" y="101"/>
                        </a:lnTo>
                        <a:lnTo>
                          <a:pt x="814" y="101"/>
                        </a:lnTo>
                        <a:lnTo>
                          <a:pt x="809" y="100"/>
                        </a:lnTo>
                        <a:lnTo>
                          <a:pt x="806" y="100"/>
                        </a:lnTo>
                        <a:lnTo>
                          <a:pt x="801" y="100"/>
                        </a:lnTo>
                        <a:lnTo>
                          <a:pt x="797" y="99"/>
                        </a:lnTo>
                        <a:lnTo>
                          <a:pt x="792" y="99"/>
                        </a:lnTo>
                        <a:lnTo>
                          <a:pt x="789" y="99"/>
                        </a:lnTo>
                        <a:lnTo>
                          <a:pt x="784" y="97"/>
                        </a:lnTo>
                        <a:lnTo>
                          <a:pt x="781" y="97"/>
                        </a:lnTo>
                        <a:lnTo>
                          <a:pt x="776" y="96"/>
                        </a:lnTo>
                        <a:lnTo>
                          <a:pt x="772" y="95"/>
                        </a:lnTo>
                        <a:lnTo>
                          <a:pt x="768" y="95"/>
                        </a:lnTo>
                        <a:lnTo>
                          <a:pt x="764" y="95"/>
                        </a:lnTo>
                        <a:lnTo>
                          <a:pt x="759" y="94"/>
                        </a:lnTo>
                        <a:lnTo>
                          <a:pt x="756" y="94"/>
                        </a:lnTo>
                        <a:lnTo>
                          <a:pt x="751" y="93"/>
                        </a:lnTo>
                        <a:lnTo>
                          <a:pt x="746" y="93"/>
                        </a:lnTo>
                        <a:lnTo>
                          <a:pt x="743" y="93"/>
                        </a:lnTo>
                        <a:lnTo>
                          <a:pt x="739" y="93"/>
                        </a:lnTo>
                        <a:lnTo>
                          <a:pt x="734" y="91"/>
                        </a:lnTo>
                        <a:lnTo>
                          <a:pt x="731" y="91"/>
                        </a:lnTo>
                        <a:lnTo>
                          <a:pt x="726" y="91"/>
                        </a:lnTo>
                        <a:lnTo>
                          <a:pt x="722" y="91"/>
                        </a:lnTo>
                        <a:lnTo>
                          <a:pt x="719" y="90"/>
                        </a:lnTo>
                        <a:lnTo>
                          <a:pt x="713" y="90"/>
                        </a:lnTo>
                        <a:lnTo>
                          <a:pt x="709" y="90"/>
                        </a:lnTo>
                        <a:lnTo>
                          <a:pt x="706" y="90"/>
                        </a:lnTo>
                        <a:lnTo>
                          <a:pt x="701" y="89"/>
                        </a:lnTo>
                        <a:lnTo>
                          <a:pt x="696" y="89"/>
                        </a:lnTo>
                        <a:lnTo>
                          <a:pt x="693" y="89"/>
                        </a:lnTo>
                        <a:lnTo>
                          <a:pt x="688" y="89"/>
                        </a:lnTo>
                        <a:lnTo>
                          <a:pt x="684" y="89"/>
                        </a:lnTo>
                        <a:lnTo>
                          <a:pt x="680" y="89"/>
                        </a:lnTo>
                        <a:lnTo>
                          <a:pt x="675" y="89"/>
                        </a:lnTo>
                        <a:lnTo>
                          <a:pt x="671" y="89"/>
                        </a:lnTo>
                        <a:lnTo>
                          <a:pt x="667" y="89"/>
                        </a:lnTo>
                        <a:lnTo>
                          <a:pt x="663" y="89"/>
                        </a:lnTo>
                        <a:lnTo>
                          <a:pt x="658" y="89"/>
                        </a:lnTo>
                        <a:lnTo>
                          <a:pt x="655" y="90"/>
                        </a:lnTo>
                        <a:lnTo>
                          <a:pt x="650" y="89"/>
                        </a:lnTo>
                        <a:lnTo>
                          <a:pt x="645" y="88"/>
                        </a:lnTo>
                        <a:lnTo>
                          <a:pt x="641" y="88"/>
                        </a:lnTo>
                        <a:lnTo>
                          <a:pt x="636" y="88"/>
                        </a:lnTo>
                        <a:lnTo>
                          <a:pt x="632" y="87"/>
                        </a:lnTo>
                        <a:lnTo>
                          <a:pt x="628" y="87"/>
                        </a:lnTo>
                        <a:lnTo>
                          <a:pt x="623" y="85"/>
                        </a:lnTo>
                        <a:lnTo>
                          <a:pt x="619" y="85"/>
                        </a:lnTo>
                        <a:lnTo>
                          <a:pt x="614" y="85"/>
                        </a:lnTo>
                        <a:lnTo>
                          <a:pt x="610" y="84"/>
                        </a:lnTo>
                        <a:lnTo>
                          <a:pt x="605" y="84"/>
                        </a:lnTo>
                        <a:lnTo>
                          <a:pt x="600" y="84"/>
                        </a:lnTo>
                        <a:lnTo>
                          <a:pt x="595" y="83"/>
                        </a:lnTo>
                        <a:lnTo>
                          <a:pt x="592" y="83"/>
                        </a:lnTo>
                        <a:lnTo>
                          <a:pt x="587" y="83"/>
                        </a:lnTo>
                        <a:lnTo>
                          <a:pt x="582" y="83"/>
                        </a:lnTo>
                        <a:lnTo>
                          <a:pt x="578" y="82"/>
                        </a:lnTo>
                        <a:lnTo>
                          <a:pt x="573" y="82"/>
                        </a:lnTo>
                        <a:lnTo>
                          <a:pt x="568" y="81"/>
                        </a:lnTo>
                        <a:lnTo>
                          <a:pt x="563" y="81"/>
                        </a:lnTo>
                        <a:lnTo>
                          <a:pt x="559" y="81"/>
                        </a:lnTo>
                        <a:lnTo>
                          <a:pt x="554" y="81"/>
                        </a:lnTo>
                        <a:lnTo>
                          <a:pt x="549" y="81"/>
                        </a:lnTo>
                        <a:lnTo>
                          <a:pt x="544" y="81"/>
                        </a:lnTo>
                        <a:lnTo>
                          <a:pt x="540" y="81"/>
                        </a:lnTo>
                        <a:lnTo>
                          <a:pt x="536" y="81"/>
                        </a:lnTo>
                        <a:lnTo>
                          <a:pt x="531" y="81"/>
                        </a:lnTo>
                        <a:lnTo>
                          <a:pt x="525" y="81"/>
                        </a:lnTo>
                        <a:lnTo>
                          <a:pt x="521" y="81"/>
                        </a:lnTo>
                        <a:lnTo>
                          <a:pt x="516" y="81"/>
                        </a:lnTo>
                        <a:lnTo>
                          <a:pt x="512" y="81"/>
                        </a:lnTo>
                        <a:lnTo>
                          <a:pt x="508" y="82"/>
                        </a:lnTo>
                        <a:lnTo>
                          <a:pt x="501" y="81"/>
                        </a:lnTo>
                        <a:lnTo>
                          <a:pt x="493" y="81"/>
                        </a:lnTo>
                        <a:lnTo>
                          <a:pt x="485" y="81"/>
                        </a:lnTo>
                        <a:lnTo>
                          <a:pt x="479" y="81"/>
                        </a:lnTo>
                        <a:lnTo>
                          <a:pt x="472" y="80"/>
                        </a:lnTo>
                        <a:lnTo>
                          <a:pt x="465" y="80"/>
                        </a:lnTo>
                        <a:lnTo>
                          <a:pt x="458" y="80"/>
                        </a:lnTo>
                        <a:lnTo>
                          <a:pt x="451" y="80"/>
                        </a:lnTo>
                        <a:lnTo>
                          <a:pt x="444" y="78"/>
                        </a:lnTo>
                        <a:lnTo>
                          <a:pt x="438" y="78"/>
                        </a:lnTo>
                        <a:lnTo>
                          <a:pt x="429" y="78"/>
                        </a:lnTo>
                        <a:lnTo>
                          <a:pt x="422" y="78"/>
                        </a:lnTo>
                        <a:lnTo>
                          <a:pt x="415" y="78"/>
                        </a:lnTo>
                        <a:lnTo>
                          <a:pt x="409" y="78"/>
                        </a:lnTo>
                        <a:lnTo>
                          <a:pt x="402" y="78"/>
                        </a:lnTo>
                        <a:lnTo>
                          <a:pt x="395" y="78"/>
                        </a:lnTo>
                        <a:lnTo>
                          <a:pt x="387" y="78"/>
                        </a:lnTo>
                        <a:lnTo>
                          <a:pt x="381" y="78"/>
                        </a:lnTo>
                        <a:lnTo>
                          <a:pt x="374" y="78"/>
                        </a:lnTo>
                        <a:lnTo>
                          <a:pt x="366" y="78"/>
                        </a:lnTo>
                        <a:lnTo>
                          <a:pt x="359" y="78"/>
                        </a:lnTo>
                        <a:lnTo>
                          <a:pt x="352" y="78"/>
                        </a:lnTo>
                        <a:lnTo>
                          <a:pt x="345" y="80"/>
                        </a:lnTo>
                        <a:lnTo>
                          <a:pt x="339" y="80"/>
                        </a:lnTo>
                        <a:lnTo>
                          <a:pt x="331" y="80"/>
                        </a:lnTo>
                        <a:lnTo>
                          <a:pt x="325" y="80"/>
                        </a:lnTo>
                        <a:lnTo>
                          <a:pt x="318" y="81"/>
                        </a:lnTo>
                        <a:lnTo>
                          <a:pt x="311" y="81"/>
                        </a:lnTo>
                        <a:lnTo>
                          <a:pt x="304" y="81"/>
                        </a:lnTo>
                        <a:lnTo>
                          <a:pt x="298" y="82"/>
                        </a:lnTo>
                        <a:lnTo>
                          <a:pt x="291" y="82"/>
                        </a:lnTo>
                        <a:lnTo>
                          <a:pt x="283" y="83"/>
                        </a:lnTo>
                        <a:lnTo>
                          <a:pt x="276" y="83"/>
                        </a:lnTo>
                        <a:lnTo>
                          <a:pt x="269" y="83"/>
                        </a:lnTo>
                        <a:lnTo>
                          <a:pt x="263" y="84"/>
                        </a:lnTo>
                        <a:lnTo>
                          <a:pt x="256" y="84"/>
                        </a:lnTo>
                        <a:lnTo>
                          <a:pt x="249" y="85"/>
                        </a:lnTo>
                        <a:lnTo>
                          <a:pt x="242" y="85"/>
                        </a:lnTo>
                        <a:lnTo>
                          <a:pt x="235" y="87"/>
                        </a:lnTo>
                        <a:lnTo>
                          <a:pt x="229" y="88"/>
                        </a:lnTo>
                        <a:lnTo>
                          <a:pt x="222" y="88"/>
                        </a:lnTo>
                        <a:lnTo>
                          <a:pt x="215" y="89"/>
                        </a:lnTo>
                        <a:lnTo>
                          <a:pt x="208" y="90"/>
                        </a:lnTo>
                        <a:lnTo>
                          <a:pt x="202" y="90"/>
                        </a:lnTo>
                        <a:lnTo>
                          <a:pt x="194" y="91"/>
                        </a:lnTo>
                        <a:lnTo>
                          <a:pt x="187" y="93"/>
                        </a:lnTo>
                        <a:lnTo>
                          <a:pt x="181" y="94"/>
                        </a:lnTo>
                        <a:lnTo>
                          <a:pt x="174" y="95"/>
                        </a:lnTo>
                        <a:lnTo>
                          <a:pt x="167" y="95"/>
                        </a:lnTo>
                        <a:lnTo>
                          <a:pt x="161" y="96"/>
                        </a:lnTo>
                        <a:lnTo>
                          <a:pt x="154" y="97"/>
                        </a:lnTo>
                        <a:lnTo>
                          <a:pt x="147" y="99"/>
                        </a:lnTo>
                        <a:lnTo>
                          <a:pt x="141" y="100"/>
                        </a:lnTo>
                        <a:lnTo>
                          <a:pt x="134" y="101"/>
                        </a:lnTo>
                        <a:lnTo>
                          <a:pt x="127" y="103"/>
                        </a:lnTo>
                        <a:lnTo>
                          <a:pt x="121" y="104"/>
                        </a:lnTo>
                        <a:lnTo>
                          <a:pt x="114" y="106"/>
                        </a:lnTo>
                        <a:lnTo>
                          <a:pt x="108" y="107"/>
                        </a:lnTo>
                        <a:lnTo>
                          <a:pt x="101" y="108"/>
                        </a:lnTo>
                        <a:lnTo>
                          <a:pt x="95" y="110"/>
                        </a:lnTo>
                        <a:lnTo>
                          <a:pt x="88" y="112"/>
                        </a:lnTo>
                        <a:lnTo>
                          <a:pt x="82" y="113"/>
                        </a:lnTo>
                        <a:lnTo>
                          <a:pt x="76" y="115"/>
                        </a:lnTo>
                        <a:lnTo>
                          <a:pt x="69" y="116"/>
                        </a:lnTo>
                        <a:lnTo>
                          <a:pt x="65" y="115"/>
                        </a:lnTo>
                        <a:lnTo>
                          <a:pt x="62" y="115"/>
                        </a:lnTo>
                        <a:lnTo>
                          <a:pt x="58" y="114"/>
                        </a:lnTo>
                        <a:lnTo>
                          <a:pt x="56" y="114"/>
                        </a:lnTo>
                        <a:lnTo>
                          <a:pt x="52" y="113"/>
                        </a:lnTo>
                        <a:lnTo>
                          <a:pt x="49" y="113"/>
                        </a:lnTo>
                        <a:lnTo>
                          <a:pt x="45" y="113"/>
                        </a:lnTo>
                        <a:lnTo>
                          <a:pt x="43" y="113"/>
                        </a:lnTo>
                        <a:lnTo>
                          <a:pt x="39" y="113"/>
                        </a:lnTo>
                        <a:lnTo>
                          <a:pt x="37" y="113"/>
                        </a:lnTo>
                        <a:lnTo>
                          <a:pt x="33" y="113"/>
                        </a:lnTo>
                        <a:lnTo>
                          <a:pt x="31" y="113"/>
                        </a:lnTo>
                        <a:lnTo>
                          <a:pt x="27" y="113"/>
                        </a:lnTo>
                        <a:lnTo>
                          <a:pt x="25" y="113"/>
                        </a:lnTo>
                        <a:lnTo>
                          <a:pt x="22" y="113"/>
                        </a:lnTo>
                        <a:lnTo>
                          <a:pt x="19" y="113"/>
                        </a:lnTo>
                        <a:lnTo>
                          <a:pt x="18" y="109"/>
                        </a:lnTo>
                        <a:lnTo>
                          <a:pt x="16" y="107"/>
                        </a:lnTo>
                        <a:lnTo>
                          <a:pt x="15" y="103"/>
                        </a:lnTo>
                        <a:lnTo>
                          <a:pt x="14" y="101"/>
                        </a:lnTo>
                        <a:lnTo>
                          <a:pt x="12" y="95"/>
                        </a:lnTo>
                        <a:lnTo>
                          <a:pt x="9" y="91"/>
                        </a:lnTo>
                        <a:lnTo>
                          <a:pt x="7" y="87"/>
                        </a:lnTo>
                        <a:lnTo>
                          <a:pt x="5" y="83"/>
                        </a:lnTo>
                        <a:lnTo>
                          <a:pt x="2" y="78"/>
                        </a:lnTo>
                        <a:lnTo>
                          <a:pt x="0" y="75"/>
                        </a:lnTo>
                        <a:lnTo>
                          <a:pt x="2" y="70"/>
                        </a:lnTo>
                        <a:lnTo>
                          <a:pt x="6" y="68"/>
                        </a:lnTo>
                        <a:lnTo>
                          <a:pt x="8" y="64"/>
                        </a:lnTo>
                        <a:lnTo>
                          <a:pt x="12" y="61"/>
                        </a:lnTo>
                        <a:lnTo>
                          <a:pt x="14" y="58"/>
                        </a:lnTo>
                        <a:lnTo>
                          <a:pt x="18" y="55"/>
                        </a:lnTo>
                        <a:lnTo>
                          <a:pt x="21" y="52"/>
                        </a:lnTo>
                        <a:lnTo>
                          <a:pt x="25" y="51"/>
                        </a:lnTo>
                        <a:lnTo>
                          <a:pt x="27" y="49"/>
                        </a:lnTo>
                        <a:lnTo>
                          <a:pt x="31" y="46"/>
                        </a:lnTo>
                        <a:lnTo>
                          <a:pt x="34" y="44"/>
                        </a:lnTo>
                        <a:lnTo>
                          <a:pt x="38" y="43"/>
                        </a:lnTo>
                        <a:lnTo>
                          <a:pt x="41" y="40"/>
                        </a:lnTo>
                        <a:lnTo>
                          <a:pt x="45" y="39"/>
                        </a:lnTo>
                        <a:lnTo>
                          <a:pt x="49" y="38"/>
                        </a:lnTo>
                        <a:lnTo>
                          <a:pt x="53" y="37"/>
                        </a:lnTo>
                        <a:lnTo>
                          <a:pt x="56" y="34"/>
                        </a:lnTo>
                        <a:lnTo>
                          <a:pt x="60" y="33"/>
                        </a:lnTo>
                        <a:lnTo>
                          <a:pt x="64" y="32"/>
                        </a:lnTo>
                        <a:lnTo>
                          <a:pt x="67" y="31"/>
                        </a:lnTo>
                        <a:lnTo>
                          <a:pt x="71" y="30"/>
                        </a:lnTo>
                        <a:lnTo>
                          <a:pt x="76" y="30"/>
                        </a:lnTo>
                        <a:lnTo>
                          <a:pt x="79" y="28"/>
                        </a:lnTo>
                        <a:lnTo>
                          <a:pt x="83" y="27"/>
                        </a:lnTo>
                        <a:lnTo>
                          <a:pt x="88" y="27"/>
                        </a:lnTo>
                        <a:lnTo>
                          <a:pt x="91" y="26"/>
                        </a:lnTo>
                        <a:lnTo>
                          <a:pt x="95" y="25"/>
                        </a:lnTo>
                        <a:lnTo>
                          <a:pt x="98" y="25"/>
                        </a:lnTo>
                        <a:lnTo>
                          <a:pt x="103" y="25"/>
                        </a:lnTo>
                        <a:lnTo>
                          <a:pt x="107" y="25"/>
                        </a:lnTo>
                        <a:lnTo>
                          <a:pt x="111" y="24"/>
                        </a:lnTo>
                        <a:lnTo>
                          <a:pt x="116" y="24"/>
                        </a:lnTo>
                        <a:lnTo>
                          <a:pt x="120" y="23"/>
                        </a:lnTo>
                        <a:lnTo>
                          <a:pt x="123" y="23"/>
                        </a:lnTo>
                        <a:lnTo>
                          <a:pt x="127" y="23"/>
                        </a:lnTo>
                        <a:lnTo>
                          <a:pt x="132" y="23"/>
                        </a:lnTo>
                        <a:lnTo>
                          <a:pt x="135" y="23"/>
                        </a:lnTo>
                        <a:lnTo>
                          <a:pt x="140" y="21"/>
                        </a:lnTo>
                        <a:lnTo>
                          <a:pt x="143" y="21"/>
                        </a:lnTo>
                        <a:lnTo>
                          <a:pt x="148" y="21"/>
                        </a:lnTo>
                        <a:lnTo>
                          <a:pt x="152" y="20"/>
                        </a:lnTo>
                        <a:lnTo>
                          <a:pt x="156" y="20"/>
                        </a:lnTo>
                        <a:lnTo>
                          <a:pt x="161" y="20"/>
                        </a:lnTo>
                        <a:lnTo>
                          <a:pt x="165" y="20"/>
                        </a:lnTo>
                        <a:lnTo>
                          <a:pt x="170" y="19"/>
                        </a:lnTo>
                        <a:lnTo>
                          <a:pt x="173" y="19"/>
                        </a:lnTo>
                        <a:lnTo>
                          <a:pt x="177" y="19"/>
                        </a:lnTo>
                        <a:lnTo>
                          <a:pt x="181" y="19"/>
                        </a:lnTo>
                        <a:lnTo>
                          <a:pt x="186" y="19"/>
                        </a:lnTo>
                        <a:lnTo>
                          <a:pt x="190" y="19"/>
                        </a:lnTo>
                        <a:lnTo>
                          <a:pt x="194" y="18"/>
                        </a:lnTo>
                        <a:lnTo>
                          <a:pt x="198" y="18"/>
                        </a:lnTo>
                        <a:lnTo>
                          <a:pt x="202" y="17"/>
                        </a:lnTo>
                        <a:lnTo>
                          <a:pt x="206" y="17"/>
                        </a:lnTo>
                        <a:lnTo>
                          <a:pt x="210" y="15"/>
                        </a:lnTo>
                        <a:lnTo>
                          <a:pt x="215" y="15"/>
                        </a:lnTo>
                        <a:lnTo>
                          <a:pt x="218" y="14"/>
                        </a:lnTo>
                        <a:lnTo>
                          <a:pt x="222" y="14"/>
                        </a:lnTo>
                        <a:lnTo>
                          <a:pt x="225" y="13"/>
                        </a:lnTo>
                        <a:lnTo>
                          <a:pt x="230" y="12"/>
                        </a:lnTo>
                        <a:lnTo>
                          <a:pt x="234" y="12"/>
                        </a:lnTo>
                        <a:lnTo>
                          <a:pt x="237" y="11"/>
                        </a:lnTo>
                        <a:lnTo>
                          <a:pt x="242" y="9"/>
                        </a:lnTo>
                        <a:lnTo>
                          <a:pt x="245" y="9"/>
                        </a:lnTo>
                        <a:lnTo>
                          <a:pt x="249" y="7"/>
                        </a:lnTo>
                        <a:lnTo>
                          <a:pt x="251" y="7"/>
                        </a:lnTo>
                        <a:lnTo>
                          <a:pt x="255" y="7"/>
                        </a:lnTo>
                        <a:lnTo>
                          <a:pt x="257" y="7"/>
                        </a:lnTo>
                        <a:lnTo>
                          <a:pt x="260" y="7"/>
                        </a:lnTo>
                        <a:lnTo>
                          <a:pt x="263" y="6"/>
                        </a:lnTo>
                        <a:lnTo>
                          <a:pt x="266" y="6"/>
                        </a:lnTo>
                        <a:lnTo>
                          <a:pt x="269" y="6"/>
                        </a:lnTo>
                        <a:lnTo>
                          <a:pt x="272" y="5"/>
                        </a:lnTo>
                        <a:lnTo>
                          <a:pt x="275" y="5"/>
                        </a:lnTo>
                        <a:lnTo>
                          <a:pt x="278" y="5"/>
                        </a:lnTo>
                        <a:lnTo>
                          <a:pt x="281" y="5"/>
                        </a:lnTo>
                        <a:lnTo>
                          <a:pt x="283" y="5"/>
                        </a:lnTo>
                        <a:lnTo>
                          <a:pt x="287" y="5"/>
                        </a:lnTo>
                        <a:lnTo>
                          <a:pt x="289" y="5"/>
                        </a:lnTo>
                        <a:lnTo>
                          <a:pt x="293" y="5"/>
                        </a:lnTo>
                        <a:lnTo>
                          <a:pt x="295" y="5"/>
                        </a:lnTo>
                        <a:lnTo>
                          <a:pt x="298" y="5"/>
                        </a:lnTo>
                        <a:lnTo>
                          <a:pt x="301" y="5"/>
                        </a:lnTo>
                        <a:lnTo>
                          <a:pt x="304" y="5"/>
                        </a:lnTo>
                        <a:lnTo>
                          <a:pt x="307" y="5"/>
                        </a:lnTo>
                        <a:lnTo>
                          <a:pt x="311" y="5"/>
                        </a:lnTo>
                        <a:lnTo>
                          <a:pt x="313" y="5"/>
                        </a:lnTo>
                        <a:lnTo>
                          <a:pt x="315" y="5"/>
                        </a:lnTo>
                        <a:lnTo>
                          <a:pt x="319" y="5"/>
                        </a:lnTo>
                        <a:lnTo>
                          <a:pt x="321" y="5"/>
                        </a:lnTo>
                        <a:lnTo>
                          <a:pt x="325" y="5"/>
                        </a:lnTo>
                        <a:lnTo>
                          <a:pt x="329" y="5"/>
                        </a:lnTo>
                        <a:lnTo>
                          <a:pt x="331" y="5"/>
                        </a:lnTo>
                        <a:lnTo>
                          <a:pt x="333" y="5"/>
                        </a:lnTo>
                        <a:lnTo>
                          <a:pt x="337" y="5"/>
                        </a:lnTo>
                        <a:lnTo>
                          <a:pt x="340" y="6"/>
                        </a:lnTo>
                        <a:lnTo>
                          <a:pt x="343" y="5"/>
                        </a:lnTo>
                        <a:lnTo>
                          <a:pt x="346" y="5"/>
                        </a:lnTo>
                        <a:lnTo>
                          <a:pt x="349" y="5"/>
                        </a:lnTo>
                        <a:lnTo>
                          <a:pt x="351" y="5"/>
                        </a:lnTo>
                        <a:lnTo>
                          <a:pt x="355" y="5"/>
                        </a:lnTo>
                        <a:lnTo>
                          <a:pt x="357" y="5"/>
                        </a:lnTo>
                        <a:lnTo>
                          <a:pt x="361" y="5"/>
                        </a:lnTo>
                        <a:lnTo>
                          <a:pt x="364" y="5"/>
                        </a:lnTo>
                        <a:lnTo>
                          <a:pt x="366" y="5"/>
                        </a:lnTo>
                        <a:lnTo>
                          <a:pt x="369" y="5"/>
                        </a:lnTo>
                        <a:lnTo>
                          <a:pt x="371" y="5"/>
                        </a:lnTo>
                        <a:lnTo>
                          <a:pt x="376" y="5"/>
                        </a:lnTo>
                        <a:lnTo>
                          <a:pt x="378" y="5"/>
                        </a:lnTo>
                        <a:lnTo>
                          <a:pt x="382" y="5"/>
                        </a:lnTo>
                        <a:lnTo>
                          <a:pt x="384" y="5"/>
                        </a:lnTo>
                        <a:lnTo>
                          <a:pt x="387" y="5"/>
                        </a:lnTo>
                        <a:lnTo>
                          <a:pt x="390" y="5"/>
                        </a:lnTo>
                        <a:lnTo>
                          <a:pt x="394" y="5"/>
                        </a:lnTo>
                        <a:lnTo>
                          <a:pt x="396" y="5"/>
                        </a:lnTo>
                        <a:lnTo>
                          <a:pt x="400" y="5"/>
                        </a:lnTo>
                        <a:lnTo>
                          <a:pt x="402" y="5"/>
                        </a:lnTo>
                        <a:lnTo>
                          <a:pt x="404" y="5"/>
                        </a:lnTo>
                        <a:lnTo>
                          <a:pt x="407" y="4"/>
                        </a:lnTo>
                        <a:lnTo>
                          <a:pt x="410" y="4"/>
                        </a:lnTo>
                        <a:lnTo>
                          <a:pt x="414" y="2"/>
                        </a:lnTo>
                        <a:lnTo>
                          <a:pt x="418" y="2"/>
                        </a:lnTo>
                        <a:lnTo>
                          <a:pt x="420" y="1"/>
                        </a:lnTo>
                        <a:lnTo>
                          <a:pt x="422" y="1"/>
                        </a:lnTo>
                        <a:lnTo>
                          <a:pt x="426" y="1"/>
                        </a:lnTo>
                        <a:lnTo>
                          <a:pt x="428" y="1"/>
                        </a:lnTo>
                        <a:lnTo>
                          <a:pt x="432" y="0"/>
                        </a:lnTo>
                        <a:lnTo>
                          <a:pt x="435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53" name="Freeform 153"/>
                  <p:cNvSpPr>
                    <a:spLocks/>
                  </p:cNvSpPr>
                  <p:nvPr/>
                </p:nvSpPr>
                <p:spPr bwMode="auto">
                  <a:xfrm>
                    <a:off x="5406" y="1602"/>
                    <a:ext cx="36" cy="166"/>
                  </a:xfrm>
                  <a:custGeom>
                    <a:avLst/>
                    <a:gdLst>
                      <a:gd name="T0" fmla="*/ 3 w 107"/>
                      <a:gd name="T1" fmla="*/ 0 h 499"/>
                      <a:gd name="T2" fmla="*/ 3 w 107"/>
                      <a:gd name="T3" fmla="*/ 1 h 499"/>
                      <a:gd name="T4" fmla="*/ 4 w 107"/>
                      <a:gd name="T5" fmla="*/ 1 h 499"/>
                      <a:gd name="T6" fmla="*/ 4 w 107"/>
                      <a:gd name="T7" fmla="*/ 2 h 499"/>
                      <a:gd name="T8" fmla="*/ 4 w 107"/>
                      <a:gd name="T9" fmla="*/ 2 h 499"/>
                      <a:gd name="T10" fmla="*/ 4 w 107"/>
                      <a:gd name="T11" fmla="*/ 3 h 499"/>
                      <a:gd name="T12" fmla="*/ 3 w 107"/>
                      <a:gd name="T13" fmla="*/ 4 h 499"/>
                      <a:gd name="T14" fmla="*/ 3 w 107"/>
                      <a:gd name="T15" fmla="*/ 4 h 499"/>
                      <a:gd name="T16" fmla="*/ 3 w 107"/>
                      <a:gd name="T17" fmla="*/ 5 h 499"/>
                      <a:gd name="T18" fmla="*/ 3 w 107"/>
                      <a:gd name="T19" fmla="*/ 6 h 499"/>
                      <a:gd name="T20" fmla="*/ 3 w 107"/>
                      <a:gd name="T21" fmla="*/ 6 h 499"/>
                      <a:gd name="T22" fmla="*/ 3 w 107"/>
                      <a:gd name="T23" fmla="*/ 7 h 499"/>
                      <a:gd name="T24" fmla="*/ 3 w 107"/>
                      <a:gd name="T25" fmla="*/ 8 h 499"/>
                      <a:gd name="T26" fmla="*/ 3 w 107"/>
                      <a:gd name="T27" fmla="*/ 8 h 499"/>
                      <a:gd name="T28" fmla="*/ 3 w 107"/>
                      <a:gd name="T29" fmla="*/ 9 h 499"/>
                      <a:gd name="T30" fmla="*/ 3 w 107"/>
                      <a:gd name="T31" fmla="*/ 10 h 499"/>
                      <a:gd name="T32" fmla="*/ 3 w 107"/>
                      <a:gd name="T33" fmla="*/ 11 h 499"/>
                      <a:gd name="T34" fmla="*/ 3 w 107"/>
                      <a:gd name="T35" fmla="*/ 12 h 499"/>
                      <a:gd name="T36" fmla="*/ 3 w 107"/>
                      <a:gd name="T37" fmla="*/ 12 h 499"/>
                      <a:gd name="T38" fmla="*/ 3 w 107"/>
                      <a:gd name="T39" fmla="*/ 13 h 499"/>
                      <a:gd name="T40" fmla="*/ 3 w 107"/>
                      <a:gd name="T41" fmla="*/ 14 h 499"/>
                      <a:gd name="T42" fmla="*/ 3 w 107"/>
                      <a:gd name="T43" fmla="*/ 15 h 499"/>
                      <a:gd name="T44" fmla="*/ 4 w 107"/>
                      <a:gd name="T45" fmla="*/ 16 h 499"/>
                      <a:gd name="T46" fmla="*/ 4 w 107"/>
                      <a:gd name="T47" fmla="*/ 16 h 499"/>
                      <a:gd name="T48" fmla="*/ 4 w 107"/>
                      <a:gd name="T49" fmla="*/ 17 h 499"/>
                      <a:gd name="T50" fmla="*/ 4 w 107"/>
                      <a:gd name="T51" fmla="*/ 18 h 499"/>
                      <a:gd name="T52" fmla="*/ 3 w 107"/>
                      <a:gd name="T53" fmla="*/ 18 h 499"/>
                      <a:gd name="T54" fmla="*/ 2 w 107"/>
                      <a:gd name="T55" fmla="*/ 18 h 499"/>
                      <a:gd name="T56" fmla="*/ 1 w 107"/>
                      <a:gd name="T57" fmla="*/ 17 h 499"/>
                      <a:gd name="T58" fmla="*/ 1 w 107"/>
                      <a:gd name="T59" fmla="*/ 17 h 499"/>
                      <a:gd name="T60" fmla="*/ 0 w 107"/>
                      <a:gd name="T61" fmla="*/ 16 h 499"/>
                      <a:gd name="T62" fmla="*/ 0 w 107"/>
                      <a:gd name="T63" fmla="*/ 15 h 499"/>
                      <a:gd name="T64" fmla="*/ 0 w 107"/>
                      <a:gd name="T65" fmla="*/ 14 h 499"/>
                      <a:gd name="T66" fmla="*/ 0 w 107"/>
                      <a:gd name="T67" fmla="*/ 13 h 499"/>
                      <a:gd name="T68" fmla="*/ 0 w 107"/>
                      <a:gd name="T69" fmla="*/ 12 h 499"/>
                      <a:gd name="T70" fmla="*/ 0 w 107"/>
                      <a:gd name="T71" fmla="*/ 11 h 499"/>
                      <a:gd name="T72" fmla="*/ 0 w 107"/>
                      <a:gd name="T73" fmla="*/ 10 h 499"/>
                      <a:gd name="T74" fmla="*/ 0 w 107"/>
                      <a:gd name="T75" fmla="*/ 9 h 499"/>
                      <a:gd name="T76" fmla="*/ 0 w 107"/>
                      <a:gd name="T77" fmla="*/ 8 h 499"/>
                      <a:gd name="T78" fmla="*/ 0 w 107"/>
                      <a:gd name="T79" fmla="*/ 7 h 499"/>
                      <a:gd name="T80" fmla="*/ 0 w 107"/>
                      <a:gd name="T81" fmla="*/ 7 h 499"/>
                      <a:gd name="T82" fmla="*/ 0 w 107"/>
                      <a:gd name="T83" fmla="*/ 6 h 499"/>
                      <a:gd name="T84" fmla="*/ 0 w 107"/>
                      <a:gd name="T85" fmla="*/ 5 h 499"/>
                      <a:gd name="T86" fmla="*/ 0 w 107"/>
                      <a:gd name="T87" fmla="*/ 5 h 499"/>
                      <a:gd name="T88" fmla="*/ 0 w 107"/>
                      <a:gd name="T89" fmla="*/ 4 h 499"/>
                      <a:gd name="T90" fmla="*/ 0 w 107"/>
                      <a:gd name="T91" fmla="*/ 4 h 499"/>
                      <a:gd name="T92" fmla="*/ 0 w 107"/>
                      <a:gd name="T93" fmla="*/ 3 h 499"/>
                      <a:gd name="T94" fmla="*/ 0 w 107"/>
                      <a:gd name="T95" fmla="*/ 2 h 499"/>
                      <a:gd name="T96" fmla="*/ 1 w 107"/>
                      <a:gd name="T97" fmla="*/ 2 h 499"/>
                      <a:gd name="T98" fmla="*/ 1 w 107"/>
                      <a:gd name="T99" fmla="*/ 1 h 499"/>
                      <a:gd name="T100" fmla="*/ 1 w 107"/>
                      <a:gd name="T101" fmla="*/ 1 h 499"/>
                      <a:gd name="T102" fmla="*/ 2 w 107"/>
                      <a:gd name="T103" fmla="*/ 0 h 499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w 107"/>
                      <a:gd name="T157" fmla="*/ 0 h 499"/>
                      <a:gd name="T158" fmla="*/ 107 w 107"/>
                      <a:gd name="T159" fmla="*/ 499 h 499"/>
                    </a:gdLst>
                    <a:ahLst/>
                    <a:cxnLst>
                      <a:cxn ang="T104">
                        <a:pos x="T0" y="T1"/>
                      </a:cxn>
                      <a:cxn ang="T105">
                        <a:pos x="T2" y="T3"/>
                      </a:cxn>
                      <a:cxn ang="T106">
                        <a:pos x="T4" y="T5"/>
                      </a:cxn>
                      <a:cxn ang="T107">
                        <a:pos x="T6" y="T7"/>
                      </a:cxn>
                      <a:cxn ang="T108">
                        <a:pos x="T8" y="T9"/>
                      </a:cxn>
                      <a:cxn ang="T109">
                        <a:pos x="T10" y="T11"/>
                      </a:cxn>
                      <a:cxn ang="T110">
                        <a:pos x="T12" y="T13"/>
                      </a:cxn>
                      <a:cxn ang="T111">
                        <a:pos x="T14" y="T15"/>
                      </a:cxn>
                      <a:cxn ang="T112">
                        <a:pos x="T16" y="T17"/>
                      </a:cxn>
                      <a:cxn ang="T113">
                        <a:pos x="T18" y="T19"/>
                      </a:cxn>
                      <a:cxn ang="T114">
                        <a:pos x="T20" y="T21"/>
                      </a:cxn>
                      <a:cxn ang="T115">
                        <a:pos x="T22" y="T23"/>
                      </a:cxn>
                      <a:cxn ang="T116">
                        <a:pos x="T24" y="T25"/>
                      </a:cxn>
                      <a:cxn ang="T117">
                        <a:pos x="T26" y="T27"/>
                      </a:cxn>
                      <a:cxn ang="T118">
                        <a:pos x="T28" y="T29"/>
                      </a:cxn>
                      <a:cxn ang="T119">
                        <a:pos x="T30" y="T31"/>
                      </a:cxn>
                      <a:cxn ang="T120">
                        <a:pos x="T32" y="T33"/>
                      </a:cxn>
                      <a:cxn ang="T121">
                        <a:pos x="T34" y="T35"/>
                      </a:cxn>
                      <a:cxn ang="T122">
                        <a:pos x="T36" y="T37"/>
                      </a:cxn>
                      <a:cxn ang="T123">
                        <a:pos x="T38" y="T39"/>
                      </a:cxn>
                      <a:cxn ang="T124">
                        <a:pos x="T40" y="T41"/>
                      </a:cxn>
                      <a:cxn ang="T125">
                        <a:pos x="T42" y="T43"/>
                      </a:cxn>
                      <a:cxn ang="T126">
                        <a:pos x="T44" y="T45"/>
                      </a:cxn>
                      <a:cxn ang="T127">
                        <a:pos x="T46" y="T47"/>
                      </a:cxn>
                      <a:cxn ang="T128">
                        <a:pos x="T48" y="T49"/>
                      </a:cxn>
                      <a:cxn ang="T129">
                        <a:pos x="T50" y="T51"/>
                      </a:cxn>
                      <a:cxn ang="T130">
                        <a:pos x="T52" y="T53"/>
                      </a:cxn>
                      <a:cxn ang="T131">
                        <a:pos x="T54" y="T55"/>
                      </a:cxn>
                      <a:cxn ang="T132">
                        <a:pos x="T56" y="T57"/>
                      </a:cxn>
                      <a:cxn ang="T133">
                        <a:pos x="T58" y="T59"/>
                      </a:cxn>
                      <a:cxn ang="T134">
                        <a:pos x="T60" y="T61"/>
                      </a:cxn>
                      <a:cxn ang="T135">
                        <a:pos x="T62" y="T63"/>
                      </a:cxn>
                      <a:cxn ang="T136">
                        <a:pos x="T64" y="T65"/>
                      </a:cxn>
                      <a:cxn ang="T137">
                        <a:pos x="T66" y="T67"/>
                      </a:cxn>
                      <a:cxn ang="T138">
                        <a:pos x="T68" y="T69"/>
                      </a:cxn>
                      <a:cxn ang="T139">
                        <a:pos x="T70" y="T71"/>
                      </a:cxn>
                      <a:cxn ang="T140">
                        <a:pos x="T72" y="T73"/>
                      </a:cxn>
                      <a:cxn ang="T141">
                        <a:pos x="T74" y="T75"/>
                      </a:cxn>
                      <a:cxn ang="T142">
                        <a:pos x="T76" y="T77"/>
                      </a:cxn>
                      <a:cxn ang="T143">
                        <a:pos x="T78" y="T79"/>
                      </a:cxn>
                      <a:cxn ang="T144">
                        <a:pos x="T80" y="T81"/>
                      </a:cxn>
                      <a:cxn ang="T145">
                        <a:pos x="T82" y="T83"/>
                      </a:cxn>
                      <a:cxn ang="T146">
                        <a:pos x="T84" y="T85"/>
                      </a:cxn>
                      <a:cxn ang="T147">
                        <a:pos x="T86" y="T87"/>
                      </a:cxn>
                      <a:cxn ang="T148">
                        <a:pos x="T88" y="T89"/>
                      </a:cxn>
                      <a:cxn ang="T149">
                        <a:pos x="T90" y="T91"/>
                      </a:cxn>
                      <a:cxn ang="T150">
                        <a:pos x="T92" y="T93"/>
                      </a:cxn>
                      <a:cxn ang="T151">
                        <a:pos x="T94" y="T95"/>
                      </a:cxn>
                      <a:cxn ang="T152">
                        <a:pos x="T96" y="T97"/>
                      </a:cxn>
                      <a:cxn ang="T153">
                        <a:pos x="T98" y="T99"/>
                      </a:cxn>
                      <a:cxn ang="T154">
                        <a:pos x="T100" y="T101"/>
                      </a:cxn>
                      <a:cxn ang="T155">
                        <a:pos x="T102" y="T103"/>
                      </a:cxn>
                    </a:cxnLst>
                    <a:rect l="T156" t="T157" r="T158" b="T159"/>
                    <a:pathLst>
                      <a:path w="107" h="499">
                        <a:moveTo>
                          <a:pt x="54" y="0"/>
                        </a:moveTo>
                        <a:lnTo>
                          <a:pt x="57" y="2"/>
                        </a:lnTo>
                        <a:lnTo>
                          <a:pt x="61" y="4"/>
                        </a:lnTo>
                        <a:lnTo>
                          <a:pt x="64" y="5"/>
                        </a:lnTo>
                        <a:lnTo>
                          <a:pt x="69" y="7"/>
                        </a:lnTo>
                        <a:lnTo>
                          <a:pt x="71" y="8"/>
                        </a:lnTo>
                        <a:lnTo>
                          <a:pt x="74" y="11"/>
                        </a:lnTo>
                        <a:lnTo>
                          <a:pt x="76" y="12"/>
                        </a:lnTo>
                        <a:lnTo>
                          <a:pt x="80" y="15"/>
                        </a:lnTo>
                        <a:lnTo>
                          <a:pt x="85" y="19"/>
                        </a:lnTo>
                        <a:lnTo>
                          <a:pt x="88" y="24"/>
                        </a:lnTo>
                        <a:lnTo>
                          <a:pt x="89" y="26"/>
                        </a:lnTo>
                        <a:lnTo>
                          <a:pt x="92" y="30"/>
                        </a:lnTo>
                        <a:lnTo>
                          <a:pt x="92" y="32"/>
                        </a:lnTo>
                        <a:lnTo>
                          <a:pt x="94" y="36"/>
                        </a:lnTo>
                        <a:lnTo>
                          <a:pt x="94" y="38"/>
                        </a:lnTo>
                        <a:lnTo>
                          <a:pt x="95" y="40"/>
                        </a:lnTo>
                        <a:lnTo>
                          <a:pt x="95" y="44"/>
                        </a:lnTo>
                        <a:lnTo>
                          <a:pt x="96" y="46"/>
                        </a:lnTo>
                        <a:lnTo>
                          <a:pt x="96" y="50"/>
                        </a:lnTo>
                        <a:lnTo>
                          <a:pt x="96" y="53"/>
                        </a:lnTo>
                        <a:lnTo>
                          <a:pt x="96" y="56"/>
                        </a:lnTo>
                        <a:lnTo>
                          <a:pt x="98" y="59"/>
                        </a:lnTo>
                        <a:lnTo>
                          <a:pt x="96" y="63"/>
                        </a:lnTo>
                        <a:lnTo>
                          <a:pt x="96" y="65"/>
                        </a:lnTo>
                        <a:lnTo>
                          <a:pt x="96" y="69"/>
                        </a:lnTo>
                        <a:lnTo>
                          <a:pt x="96" y="74"/>
                        </a:lnTo>
                        <a:lnTo>
                          <a:pt x="95" y="76"/>
                        </a:lnTo>
                        <a:lnTo>
                          <a:pt x="95" y="81"/>
                        </a:lnTo>
                        <a:lnTo>
                          <a:pt x="94" y="83"/>
                        </a:lnTo>
                        <a:lnTo>
                          <a:pt x="94" y="88"/>
                        </a:lnTo>
                        <a:lnTo>
                          <a:pt x="93" y="90"/>
                        </a:lnTo>
                        <a:lnTo>
                          <a:pt x="92" y="94"/>
                        </a:lnTo>
                        <a:lnTo>
                          <a:pt x="92" y="97"/>
                        </a:lnTo>
                        <a:lnTo>
                          <a:pt x="90" y="101"/>
                        </a:lnTo>
                        <a:lnTo>
                          <a:pt x="89" y="105"/>
                        </a:lnTo>
                        <a:lnTo>
                          <a:pt x="89" y="108"/>
                        </a:lnTo>
                        <a:lnTo>
                          <a:pt x="87" y="112"/>
                        </a:lnTo>
                        <a:lnTo>
                          <a:pt x="87" y="116"/>
                        </a:lnTo>
                        <a:lnTo>
                          <a:pt x="86" y="119"/>
                        </a:lnTo>
                        <a:lnTo>
                          <a:pt x="85" y="122"/>
                        </a:lnTo>
                        <a:lnTo>
                          <a:pt x="85" y="126"/>
                        </a:lnTo>
                        <a:lnTo>
                          <a:pt x="83" y="129"/>
                        </a:lnTo>
                        <a:lnTo>
                          <a:pt x="82" y="133"/>
                        </a:lnTo>
                        <a:lnTo>
                          <a:pt x="82" y="137"/>
                        </a:lnTo>
                        <a:lnTo>
                          <a:pt x="80" y="140"/>
                        </a:lnTo>
                        <a:lnTo>
                          <a:pt x="80" y="144"/>
                        </a:lnTo>
                        <a:lnTo>
                          <a:pt x="79" y="147"/>
                        </a:lnTo>
                        <a:lnTo>
                          <a:pt x="77" y="151"/>
                        </a:lnTo>
                        <a:lnTo>
                          <a:pt x="76" y="154"/>
                        </a:lnTo>
                        <a:lnTo>
                          <a:pt x="76" y="158"/>
                        </a:lnTo>
                        <a:lnTo>
                          <a:pt x="76" y="162"/>
                        </a:lnTo>
                        <a:lnTo>
                          <a:pt x="76" y="165"/>
                        </a:lnTo>
                        <a:lnTo>
                          <a:pt x="75" y="169"/>
                        </a:lnTo>
                        <a:lnTo>
                          <a:pt x="75" y="172"/>
                        </a:lnTo>
                        <a:lnTo>
                          <a:pt x="74" y="175"/>
                        </a:lnTo>
                        <a:lnTo>
                          <a:pt x="74" y="178"/>
                        </a:lnTo>
                        <a:lnTo>
                          <a:pt x="74" y="182"/>
                        </a:lnTo>
                        <a:lnTo>
                          <a:pt x="75" y="184"/>
                        </a:lnTo>
                        <a:lnTo>
                          <a:pt x="75" y="188"/>
                        </a:lnTo>
                        <a:lnTo>
                          <a:pt x="76" y="191"/>
                        </a:lnTo>
                        <a:lnTo>
                          <a:pt x="76" y="195"/>
                        </a:lnTo>
                        <a:lnTo>
                          <a:pt x="77" y="197"/>
                        </a:lnTo>
                        <a:lnTo>
                          <a:pt x="76" y="202"/>
                        </a:lnTo>
                        <a:lnTo>
                          <a:pt x="76" y="207"/>
                        </a:lnTo>
                        <a:lnTo>
                          <a:pt x="76" y="210"/>
                        </a:lnTo>
                        <a:lnTo>
                          <a:pt x="76" y="215"/>
                        </a:lnTo>
                        <a:lnTo>
                          <a:pt x="75" y="220"/>
                        </a:lnTo>
                        <a:lnTo>
                          <a:pt x="74" y="224"/>
                        </a:lnTo>
                        <a:lnTo>
                          <a:pt x="74" y="228"/>
                        </a:lnTo>
                        <a:lnTo>
                          <a:pt x="74" y="233"/>
                        </a:lnTo>
                        <a:lnTo>
                          <a:pt x="74" y="237"/>
                        </a:lnTo>
                        <a:lnTo>
                          <a:pt x="74" y="241"/>
                        </a:lnTo>
                        <a:lnTo>
                          <a:pt x="74" y="246"/>
                        </a:lnTo>
                        <a:lnTo>
                          <a:pt x="74" y="251"/>
                        </a:lnTo>
                        <a:lnTo>
                          <a:pt x="74" y="255"/>
                        </a:lnTo>
                        <a:lnTo>
                          <a:pt x="74" y="259"/>
                        </a:lnTo>
                        <a:lnTo>
                          <a:pt x="74" y="264"/>
                        </a:lnTo>
                        <a:lnTo>
                          <a:pt x="74" y="268"/>
                        </a:lnTo>
                        <a:lnTo>
                          <a:pt x="74" y="272"/>
                        </a:lnTo>
                        <a:lnTo>
                          <a:pt x="74" y="277"/>
                        </a:lnTo>
                        <a:lnTo>
                          <a:pt x="74" y="281"/>
                        </a:lnTo>
                        <a:lnTo>
                          <a:pt x="74" y="285"/>
                        </a:lnTo>
                        <a:lnTo>
                          <a:pt x="74" y="290"/>
                        </a:lnTo>
                        <a:lnTo>
                          <a:pt x="75" y="293"/>
                        </a:lnTo>
                        <a:lnTo>
                          <a:pt x="76" y="298"/>
                        </a:lnTo>
                        <a:lnTo>
                          <a:pt x="76" y="303"/>
                        </a:lnTo>
                        <a:lnTo>
                          <a:pt x="76" y="306"/>
                        </a:lnTo>
                        <a:lnTo>
                          <a:pt x="76" y="311"/>
                        </a:lnTo>
                        <a:lnTo>
                          <a:pt x="76" y="316"/>
                        </a:lnTo>
                        <a:lnTo>
                          <a:pt x="76" y="319"/>
                        </a:lnTo>
                        <a:lnTo>
                          <a:pt x="77" y="324"/>
                        </a:lnTo>
                        <a:lnTo>
                          <a:pt x="77" y="329"/>
                        </a:lnTo>
                        <a:lnTo>
                          <a:pt x="79" y="332"/>
                        </a:lnTo>
                        <a:lnTo>
                          <a:pt x="79" y="336"/>
                        </a:lnTo>
                        <a:lnTo>
                          <a:pt x="79" y="341"/>
                        </a:lnTo>
                        <a:lnTo>
                          <a:pt x="80" y="346"/>
                        </a:lnTo>
                        <a:lnTo>
                          <a:pt x="80" y="349"/>
                        </a:lnTo>
                        <a:lnTo>
                          <a:pt x="81" y="354"/>
                        </a:lnTo>
                        <a:lnTo>
                          <a:pt x="82" y="357"/>
                        </a:lnTo>
                        <a:lnTo>
                          <a:pt x="82" y="362"/>
                        </a:lnTo>
                        <a:lnTo>
                          <a:pt x="82" y="366"/>
                        </a:lnTo>
                        <a:lnTo>
                          <a:pt x="85" y="369"/>
                        </a:lnTo>
                        <a:lnTo>
                          <a:pt x="85" y="374"/>
                        </a:lnTo>
                        <a:lnTo>
                          <a:pt x="85" y="378"/>
                        </a:lnTo>
                        <a:lnTo>
                          <a:pt x="86" y="382"/>
                        </a:lnTo>
                        <a:lnTo>
                          <a:pt x="87" y="387"/>
                        </a:lnTo>
                        <a:lnTo>
                          <a:pt x="87" y="391"/>
                        </a:lnTo>
                        <a:lnTo>
                          <a:pt x="89" y="395"/>
                        </a:lnTo>
                        <a:lnTo>
                          <a:pt x="89" y="400"/>
                        </a:lnTo>
                        <a:lnTo>
                          <a:pt x="90" y="404"/>
                        </a:lnTo>
                        <a:lnTo>
                          <a:pt x="92" y="407"/>
                        </a:lnTo>
                        <a:lnTo>
                          <a:pt x="92" y="412"/>
                        </a:lnTo>
                        <a:lnTo>
                          <a:pt x="93" y="416"/>
                        </a:lnTo>
                        <a:lnTo>
                          <a:pt x="94" y="420"/>
                        </a:lnTo>
                        <a:lnTo>
                          <a:pt x="94" y="424"/>
                        </a:lnTo>
                        <a:lnTo>
                          <a:pt x="95" y="429"/>
                        </a:lnTo>
                        <a:lnTo>
                          <a:pt x="96" y="433"/>
                        </a:lnTo>
                        <a:lnTo>
                          <a:pt x="98" y="437"/>
                        </a:lnTo>
                        <a:lnTo>
                          <a:pt x="99" y="440"/>
                        </a:lnTo>
                        <a:lnTo>
                          <a:pt x="100" y="445"/>
                        </a:lnTo>
                        <a:lnTo>
                          <a:pt x="101" y="449"/>
                        </a:lnTo>
                        <a:lnTo>
                          <a:pt x="102" y="454"/>
                        </a:lnTo>
                        <a:lnTo>
                          <a:pt x="103" y="458"/>
                        </a:lnTo>
                        <a:lnTo>
                          <a:pt x="105" y="462"/>
                        </a:lnTo>
                        <a:lnTo>
                          <a:pt x="106" y="467"/>
                        </a:lnTo>
                        <a:lnTo>
                          <a:pt x="107" y="471"/>
                        </a:lnTo>
                        <a:lnTo>
                          <a:pt x="103" y="474"/>
                        </a:lnTo>
                        <a:lnTo>
                          <a:pt x="99" y="477"/>
                        </a:lnTo>
                        <a:lnTo>
                          <a:pt x="94" y="481"/>
                        </a:lnTo>
                        <a:lnTo>
                          <a:pt x="90" y="484"/>
                        </a:lnTo>
                        <a:lnTo>
                          <a:pt x="87" y="488"/>
                        </a:lnTo>
                        <a:lnTo>
                          <a:pt x="82" y="492"/>
                        </a:lnTo>
                        <a:lnTo>
                          <a:pt x="77" y="494"/>
                        </a:lnTo>
                        <a:lnTo>
                          <a:pt x="74" y="499"/>
                        </a:lnTo>
                        <a:lnTo>
                          <a:pt x="68" y="495"/>
                        </a:lnTo>
                        <a:lnTo>
                          <a:pt x="64" y="493"/>
                        </a:lnTo>
                        <a:lnTo>
                          <a:pt x="58" y="489"/>
                        </a:lnTo>
                        <a:lnTo>
                          <a:pt x="55" y="487"/>
                        </a:lnTo>
                        <a:lnTo>
                          <a:pt x="51" y="483"/>
                        </a:lnTo>
                        <a:lnTo>
                          <a:pt x="48" y="481"/>
                        </a:lnTo>
                        <a:lnTo>
                          <a:pt x="44" y="477"/>
                        </a:lnTo>
                        <a:lnTo>
                          <a:pt x="41" y="475"/>
                        </a:lnTo>
                        <a:lnTo>
                          <a:pt x="37" y="471"/>
                        </a:lnTo>
                        <a:lnTo>
                          <a:pt x="33" y="467"/>
                        </a:lnTo>
                        <a:lnTo>
                          <a:pt x="31" y="463"/>
                        </a:lnTo>
                        <a:lnTo>
                          <a:pt x="29" y="459"/>
                        </a:lnTo>
                        <a:lnTo>
                          <a:pt x="26" y="456"/>
                        </a:lnTo>
                        <a:lnTo>
                          <a:pt x="23" y="451"/>
                        </a:lnTo>
                        <a:lnTo>
                          <a:pt x="20" y="448"/>
                        </a:lnTo>
                        <a:lnTo>
                          <a:pt x="19" y="444"/>
                        </a:lnTo>
                        <a:lnTo>
                          <a:pt x="17" y="439"/>
                        </a:lnTo>
                        <a:lnTo>
                          <a:pt x="16" y="435"/>
                        </a:lnTo>
                        <a:lnTo>
                          <a:pt x="13" y="430"/>
                        </a:lnTo>
                        <a:lnTo>
                          <a:pt x="12" y="426"/>
                        </a:lnTo>
                        <a:lnTo>
                          <a:pt x="11" y="421"/>
                        </a:lnTo>
                        <a:lnTo>
                          <a:pt x="9" y="417"/>
                        </a:lnTo>
                        <a:lnTo>
                          <a:pt x="9" y="412"/>
                        </a:lnTo>
                        <a:lnTo>
                          <a:pt x="7" y="407"/>
                        </a:lnTo>
                        <a:lnTo>
                          <a:pt x="6" y="402"/>
                        </a:lnTo>
                        <a:lnTo>
                          <a:pt x="5" y="398"/>
                        </a:lnTo>
                        <a:lnTo>
                          <a:pt x="4" y="392"/>
                        </a:lnTo>
                        <a:lnTo>
                          <a:pt x="4" y="387"/>
                        </a:lnTo>
                        <a:lnTo>
                          <a:pt x="3" y="382"/>
                        </a:lnTo>
                        <a:lnTo>
                          <a:pt x="3" y="378"/>
                        </a:lnTo>
                        <a:lnTo>
                          <a:pt x="1" y="372"/>
                        </a:lnTo>
                        <a:lnTo>
                          <a:pt x="1" y="367"/>
                        </a:lnTo>
                        <a:lnTo>
                          <a:pt x="1" y="362"/>
                        </a:lnTo>
                        <a:lnTo>
                          <a:pt x="0" y="357"/>
                        </a:lnTo>
                        <a:lnTo>
                          <a:pt x="0" y="351"/>
                        </a:lnTo>
                        <a:lnTo>
                          <a:pt x="0" y="347"/>
                        </a:lnTo>
                        <a:lnTo>
                          <a:pt x="0" y="341"/>
                        </a:lnTo>
                        <a:lnTo>
                          <a:pt x="0" y="336"/>
                        </a:lnTo>
                        <a:lnTo>
                          <a:pt x="0" y="330"/>
                        </a:lnTo>
                        <a:lnTo>
                          <a:pt x="0" y="325"/>
                        </a:lnTo>
                        <a:lnTo>
                          <a:pt x="0" y="319"/>
                        </a:lnTo>
                        <a:lnTo>
                          <a:pt x="0" y="313"/>
                        </a:lnTo>
                        <a:lnTo>
                          <a:pt x="0" y="309"/>
                        </a:lnTo>
                        <a:lnTo>
                          <a:pt x="0" y="304"/>
                        </a:lnTo>
                        <a:lnTo>
                          <a:pt x="0" y="298"/>
                        </a:lnTo>
                        <a:lnTo>
                          <a:pt x="0" y="292"/>
                        </a:lnTo>
                        <a:lnTo>
                          <a:pt x="0" y="287"/>
                        </a:lnTo>
                        <a:lnTo>
                          <a:pt x="1" y="281"/>
                        </a:lnTo>
                        <a:lnTo>
                          <a:pt x="1" y="275"/>
                        </a:lnTo>
                        <a:lnTo>
                          <a:pt x="1" y="271"/>
                        </a:lnTo>
                        <a:lnTo>
                          <a:pt x="1" y="266"/>
                        </a:lnTo>
                        <a:lnTo>
                          <a:pt x="1" y="260"/>
                        </a:lnTo>
                        <a:lnTo>
                          <a:pt x="1" y="255"/>
                        </a:lnTo>
                        <a:lnTo>
                          <a:pt x="1" y="251"/>
                        </a:lnTo>
                        <a:lnTo>
                          <a:pt x="1" y="245"/>
                        </a:lnTo>
                        <a:lnTo>
                          <a:pt x="1" y="240"/>
                        </a:lnTo>
                        <a:lnTo>
                          <a:pt x="1" y="235"/>
                        </a:lnTo>
                        <a:lnTo>
                          <a:pt x="1" y="230"/>
                        </a:lnTo>
                        <a:lnTo>
                          <a:pt x="1" y="224"/>
                        </a:lnTo>
                        <a:lnTo>
                          <a:pt x="1" y="220"/>
                        </a:lnTo>
                        <a:lnTo>
                          <a:pt x="0" y="215"/>
                        </a:lnTo>
                        <a:lnTo>
                          <a:pt x="0" y="210"/>
                        </a:lnTo>
                        <a:lnTo>
                          <a:pt x="0" y="205"/>
                        </a:lnTo>
                        <a:lnTo>
                          <a:pt x="0" y="201"/>
                        </a:lnTo>
                        <a:lnTo>
                          <a:pt x="0" y="197"/>
                        </a:lnTo>
                        <a:lnTo>
                          <a:pt x="0" y="194"/>
                        </a:lnTo>
                        <a:lnTo>
                          <a:pt x="0" y="190"/>
                        </a:lnTo>
                        <a:lnTo>
                          <a:pt x="0" y="188"/>
                        </a:lnTo>
                        <a:lnTo>
                          <a:pt x="0" y="183"/>
                        </a:lnTo>
                        <a:lnTo>
                          <a:pt x="1" y="181"/>
                        </a:lnTo>
                        <a:lnTo>
                          <a:pt x="1" y="177"/>
                        </a:lnTo>
                        <a:lnTo>
                          <a:pt x="1" y="173"/>
                        </a:lnTo>
                        <a:lnTo>
                          <a:pt x="1" y="170"/>
                        </a:lnTo>
                        <a:lnTo>
                          <a:pt x="1" y="166"/>
                        </a:lnTo>
                        <a:lnTo>
                          <a:pt x="1" y="163"/>
                        </a:lnTo>
                        <a:lnTo>
                          <a:pt x="3" y="159"/>
                        </a:lnTo>
                        <a:lnTo>
                          <a:pt x="3" y="156"/>
                        </a:lnTo>
                        <a:lnTo>
                          <a:pt x="3" y="153"/>
                        </a:lnTo>
                        <a:lnTo>
                          <a:pt x="3" y="150"/>
                        </a:lnTo>
                        <a:lnTo>
                          <a:pt x="3" y="146"/>
                        </a:lnTo>
                        <a:lnTo>
                          <a:pt x="3" y="143"/>
                        </a:lnTo>
                        <a:lnTo>
                          <a:pt x="3" y="139"/>
                        </a:lnTo>
                        <a:lnTo>
                          <a:pt x="3" y="135"/>
                        </a:lnTo>
                        <a:lnTo>
                          <a:pt x="4" y="132"/>
                        </a:lnTo>
                        <a:lnTo>
                          <a:pt x="4" y="129"/>
                        </a:lnTo>
                        <a:lnTo>
                          <a:pt x="4" y="126"/>
                        </a:lnTo>
                        <a:lnTo>
                          <a:pt x="4" y="121"/>
                        </a:lnTo>
                        <a:lnTo>
                          <a:pt x="5" y="119"/>
                        </a:lnTo>
                        <a:lnTo>
                          <a:pt x="5" y="115"/>
                        </a:lnTo>
                        <a:lnTo>
                          <a:pt x="5" y="112"/>
                        </a:lnTo>
                        <a:lnTo>
                          <a:pt x="6" y="108"/>
                        </a:lnTo>
                        <a:lnTo>
                          <a:pt x="6" y="106"/>
                        </a:lnTo>
                        <a:lnTo>
                          <a:pt x="6" y="101"/>
                        </a:lnTo>
                        <a:lnTo>
                          <a:pt x="6" y="99"/>
                        </a:lnTo>
                        <a:lnTo>
                          <a:pt x="7" y="95"/>
                        </a:lnTo>
                        <a:lnTo>
                          <a:pt x="9" y="91"/>
                        </a:lnTo>
                        <a:lnTo>
                          <a:pt x="9" y="88"/>
                        </a:lnTo>
                        <a:lnTo>
                          <a:pt x="9" y="86"/>
                        </a:lnTo>
                        <a:lnTo>
                          <a:pt x="9" y="81"/>
                        </a:lnTo>
                        <a:lnTo>
                          <a:pt x="10" y="78"/>
                        </a:lnTo>
                        <a:lnTo>
                          <a:pt x="11" y="75"/>
                        </a:lnTo>
                        <a:lnTo>
                          <a:pt x="11" y="71"/>
                        </a:lnTo>
                        <a:lnTo>
                          <a:pt x="12" y="68"/>
                        </a:lnTo>
                        <a:lnTo>
                          <a:pt x="13" y="65"/>
                        </a:lnTo>
                        <a:lnTo>
                          <a:pt x="13" y="62"/>
                        </a:lnTo>
                        <a:lnTo>
                          <a:pt x="14" y="59"/>
                        </a:lnTo>
                        <a:lnTo>
                          <a:pt x="16" y="56"/>
                        </a:lnTo>
                        <a:lnTo>
                          <a:pt x="17" y="53"/>
                        </a:lnTo>
                        <a:lnTo>
                          <a:pt x="18" y="50"/>
                        </a:lnTo>
                        <a:lnTo>
                          <a:pt x="19" y="48"/>
                        </a:lnTo>
                        <a:lnTo>
                          <a:pt x="20" y="44"/>
                        </a:lnTo>
                        <a:lnTo>
                          <a:pt x="22" y="42"/>
                        </a:lnTo>
                        <a:lnTo>
                          <a:pt x="23" y="38"/>
                        </a:lnTo>
                        <a:lnTo>
                          <a:pt x="24" y="36"/>
                        </a:lnTo>
                        <a:lnTo>
                          <a:pt x="26" y="32"/>
                        </a:lnTo>
                        <a:lnTo>
                          <a:pt x="28" y="30"/>
                        </a:lnTo>
                        <a:lnTo>
                          <a:pt x="29" y="27"/>
                        </a:lnTo>
                        <a:lnTo>
                          <a:pt x="31" y="24"/>
                        </a:lnTo>
                        <a:lnTo>
                          <a:pt x="32" y="21"/>
                        </a:lnTo>
                        <a:lnTo>
                          <a:pt x="35" y="19"/>
                        </a:lnTo>
                        <a:lnTo>
                          <a:pt x="38" y="14"/>
                        </a:lnTo>
                        <a:lnTo>
                          <a:pt x="44" y="10"/>
                        </a:lnTo>
                        <a:lnTo>
                          <a:pt x="45" y="7"/>
                        </a:lnTo>
                        <a:lnTo>
                          <a:pt x="48" y="5"/>
                        </a:lnTo>
                        <a:lnTo>
                          <a:pt x="51" y="2"/>
                        </a:lnTo>
                        <a:lnTo>
                          <a:pt x="54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54" name="Freeform 154"/>
                  <p:cNvSpPr>
                    <a:spLocks/>
                  </p:cNvSpPr>
                  <p:nvPr/>
                </p:nvSpPr>
                <p:spPr bwMode="auto">
                  <a:xfrm>
                    <a:off x="5636" y="1551"/>
                    <a:ext cx="53" cy="264"/>
                  </a:xfrm>
                  <a:custGeom>
                    <a:avLst/>
                    <a:gdLst>
                      <a:gd name="T0" fmla="*/ 2 w 159"/>
                      <a:gd name="T1" fmla="*/ 1 h 792"/>
                      <a:gd name="T2" fmla="*/ 2 w 159"/>
                      <a:gd name="T3" fmla="*/ 2 h 792"/>
                      <a:gd name="T4" fmla="*/ 2 w 159"/>
                      <a:gd name="T5" fmla="*/ 4 h 792"/>
                      <a:gd name="T6" fmla="*/ 3 w 159"/>
                      <a:gd name="T7" fmla="*/ 6 h 792"/>
                      <a:gd name="T8" fmla="*/ 3 w 159"/>
                      <a:gd name="T9" fmla="*/ 7 h 792"/>
                      <a:gd name="T10" fmla="*/ 3 w 159"/>
                      <a:gd name="T11" fmla="*/ 9 h 792"/>
                      <a:gd name="T12" fmla="*/ 3 w 159"/>
                      <a:gd name="T13" fmla="*/ 10 h 792"/>
                      <a:gd name="T14" fmla="*/ 3 w 159"/>
                      <a:gd name="T15" fmla="*/ 11 h 792"/>
                      <a:gd name="T16" fmla="*/ 3 w 159"/>
                      <a:gd name="T17" fmla="*/ 13 h 792"/>
                      <a:gd name="T18" fmla="*/ 3 w 159"/>
                      <a:gd name="T19" fmla="*/ 14 h 792"/>
                      <a:gd name="T20" fmla="*/ 3 w 159"/>
                      <a:gd name="T21" fmla="*/ 16 h 792"/>
                      <a:gd name="T22" fmla="*/ 2 w 159"/>
                      <a:gd name="T23" fmla="*/ 17 h 792"/>
                      <a:gd name="T24" fmla="*/ 2 w 159"/>
                      <a:gd name="T25" fmla="*/ 18 h 792"/>
                      <a:gd name="T26" fmla="*/ 2 w 159"/>
                      <a:gd name="T27" fmla="*/ 19 h 792"/>
                      <a:gd name="T28" fmla="*/ 2 w 159"/>
                      <a:gd name="T29" fmla="*/ 21 h 792"/>
                      <a:gd name="T30" fmla="*/ 2 w 159"/>
                      <a:gd name="T31" fmla="*/ 22 h 792"/>
                      <a:gd name="T32" fmla="*/ 2 w 159"/>
                      <a:gd name="T33" fmla="*/ 23 h 792"/>
                      <a:gd name="T34" fmla="*/ 1 w 159"/>
                      <a:gd name="T35" fmla="*/ 24 h 792"/>
                      <a:gd name="T36" fmla="*/ 1 w 159"/>
                      <a:gd name="T37" fmla="*/ 25 h 792"/>
                      <a:gd name="T38" fmla="*/ 1 w 159"/>
                      <a:gd name="T39" fmla="*/ 26 h 792"/>
                      <a:gd name="T40" fmla="*/ 0 w 159"/>
                      <a:gd name="T41" fmla="*/ 27 h 792"/>
                      <a:gd name="T42" fmla="*/ 0 w 159"/>
                      <a:gd name="T43" fmla="*/ 28 h 792"/>
                      <a:gd name="T44" fmla="*/ 3 w 159"/>
                      <a:gd name="T45" fmla="*/ 29 h 792"/>
                      <a:gd name="T46" fmla="*/ 4 w 159"/>
                      <a:gd name="T47" fmla="*/ 28 h 792"/>
                      <a:gd name="T48" fmla="*/ 4 w 159"/>
                      <a:gd name="T49" fmla="*/ 26 h 792"/>
                      <a:gd name="T50" fmla="*/ 4 w 159"/>
                      <a:gd name="T51" fmla="*/ 25 h 792"/>
                      <a:gd name="T52" fmla="*/ 5 w 159"/>
                      <a:gd name="T53" fmla="*/ 24 h 792"/>
                      <a:gd name="T54" fmla="*/ 5 w 159"/>
                      <a:gd name="T55" fmla="*/ 23 h 792"/>
                      <a:gd name="T56" fmla="*/ 5 w 159"/>
                      <a:gd name="T57" fmla="*/ 22 h 792"/>
                      <a:gd name="T58" fmla="*/ 5 w 159"/>
                      <a:gd name="T59" fmla="*/ 20 h 792"/>
                      <a:gd name="T60" fmla="*/ 5 w 159"/>
                      <a:gd name="T61" fmla="*/ 19 h 792"/>
                      <a:gd name="T62" fmla="*/ 6 w 159"/>
                      <a:gd name="T63" fmla="*/ 18 h 792"/>
                      <a:gd name="T64" fmla="*/ 6 w 159"/>
                      <a:gd name="T65" fmla="*/ 16 h 792"/>
                      <a:gd name="T66" fmla="*/ 6 w 159"/>
                      <a:gd name="T67" fmla="*/ 15 h 792"/>
                      <a:gd name="T68" fmla="*/ 6 w 159"/>
                      <a:gd name="T69" fmla="*/ 14 h 792"/>
                      <a:gd name="T70" fmla="*/ 6 w 159"/>
                      <a:gd name="T71" fmla="*/ 12 h 792"/>
                      <a:gd name="T72" fmla="*/ 6 w 159"/>
                      <a:gd name="T73" fmla="*/ 11 h 792"/>
                      <a:gd name="T74" fmla="*/ 6 w 159"/>
                      <a:gd name="T75" fmla="*/ 9 h 792"/>
                      <a:gd name="T76" fmla="*/ 6 w 159"/>
                      <a:gd name="T77" fmla="*/ 8 h 792"/>
                      <a:gd name="T78" fmla="*/ 6 w 159"/>
                      <a:gd name="T79" fmla="*/ 6 h 792"/>
                      <a:gd name="T80" fmla="*/ 6 w 159"/>
                      <a:gd name="T81" fmla="*/ 4 h 792"/>
                      <a:gd name="T82" fmla="*/ 6 w 159"/>
                      <a:gd name="T83" fmla="*/ 3 h 792"/>
                      <a:gd name="T84" fmla="*/ 5 w 159"/>
                      <a:gd name="T85" fmla="*/ 1 h 792"/>
                      <a:gd name="T86" fmla="*/ 5 w 159"/>
                      <a:gd name="T87" fmla="*/ 0 h 792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159"/>
                      <a:gd name="T133" fmla="*/ 0 h 792"/>
                      <a:gd name="T134" fmla="*/ 159 w 159"/>
                      <a:gd name="T135" fmla="*/ 792 h 792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159" h="792">
                        <a:moveTo>
                          <a:pt x="144" y="0"/>
                        </a:moveTo>
                        <a:lnTo>
                          <a:pt x="58" y="8"/>
                        </a:lnTo>
                        <a:lnTo>
                          <a:pt x="60" y="23"/>
                        </a:lnTo>
                        <a:lnTo>
                          <a:pt x="60" y="38"/>
                        </a:lnTo>
                        <a:lnTo>
                          <a:pt x="63" y="52"/>
                        </a:lnTo>
                        <a:lnTo>
                          <a:pt x="64" y="67"/>
                        </a:lnTo>
                        <a:lnTo>
                          <a:pt x="65" y="81"/>
                        </a:lnTo>
                        <a:lnTo>
                          <a:pt x="65" y="95"/>
                        </a:lnTo>
                        <a:lnTo>
                          <a:pt x="66" y="109"/>
                        </a:lnTo>
                        <a:lnTo>
                          <a:pt x="67" y="124"/>
                        </a:lnTo>
                        <a:lnTo>
                          <a:pt x="68" y="137"/>
                        </a:lnTo>
                        <a:lnTo>
                          <a:pt x="70" y="151"/>
                        </a:lnTo>
                        <a:lnTo>
                          <a:pt x="70" y="165"/>
                        </a:lnTo>
                        <a:lnTo>
                          <a:pt x="71" y="179"/>
                        </a:lnTo>
                        <a:lnTo>
                          <a:pt x="71" y="192"/>
                        </a:lnTo>
                        <a:lnTo>
                          <a:pt x="72" y="205"/>
                        </a:lnTo>
                        <a:lnTo>
                          <a:pt x="72" y="219"/>
                        </a:lnTo>
                        <a:lnTo>
                          <a:pt x="73" y="233"/>
                        </a:lnTo>
                        <a:lnTo>
                          <a:pt x="73" y="246"/>
                        </a:lnTo>
                        <a:lnTo>
                          <a:pt x="73" y="258"/>
                        </a:lnTo>
                        <a:lnTo>
                          <a:pt x="73" y="271"/>
                        </a:lnTo>
                        <a:lnTo>
                          <a:pt x="73" y="284"/>
                        </a:lnTo>
                        <a:lnTo>
                          <a:pt x="73" y="297"/>
                        </a:lnTo>
                        <a:lnTo>
                          <a:pt x="73" y="310"/>
                        </a:lnTo>
                        <a:lnTo>
                          <a:pt x="73" y="322"/>
                        </a:lnTo>
                        <a:lnTo>
                          <a:pt x="73" y="335"/>
                        </a:lnTo>
                        <a:lnTo>
                          <a:pt x="72" y="347"/>
                        </a:lnTo>
                        <a:lnTo>
                          <a:pt x="72" y="360"/>
                        </a:lnTo>
                        <a:lnTo>
                          <a:pt x="71" y="372"/>
                        </a:lnTo>
                        <a:lnTo>
                          <a:pt x="71" y="385"/>
                        </a:lnTo>
                        <a:lnTo>
                          <a:pt x="70" y="395"/>
                        </a:lnTo>
                        <a:lnTo>
                          <a:pt x="70" y="407"/>
                        </a:lnTo>
                        <a:lnTo>
                          <a:pt x="68" y="420"/>
                        </a:lnTo>
                        <a:lnTo>
                          <a:pt x="68" y="432"/>
                        </a:lnTo>
                        <a:lnTo>
                          <a:pt x="67" y="443"/>
                        </a:lnTo>
                        <a:lnTo>
                          <a:pt x="66" y="455"/>
                        </a:lnTo>
                        <a:lnTo>
                          <a:pt x="65" y="467"/>
                        </a:lnTo>
                        <a:lnTo>
                          <a:pt x="64" y="479"/>
                        </a:lnTo>
                        <a:lnTo>
                          <a:pt x="63" y="488"/>
                        </a:lnTo>
                        <a:lnTo>
                          <a:pt x="61" y="500"/>
                        </a:lnTo>
                        <a:lnTo>
                          <a:pt x="60" y="512"/>
                        </a:lnTo>
                        <a:lnTo>
                          <a:pt x="58" y="522"/>
                        </a:lnTo>
                        <a:lnTo>
                          <a:pt x="57" y="533"/>
                        </a:lnTo>
                        <a:lnTo>
                          <a:pt x="54" y="544"/>
                        </a:lnTo>
                        <a:lnTo>
                          <a:pt x="53" y="554"/>
                        </a:lnTo>
                        <a:lnTo>
                          <a:pt x="52" y="565"/>
                        </a:lnTo>
                        <a:lnTo>
                          <a:pt x="49" y="576"/>
                        </a:lnTo>
                        <a:lnTo>
                          <a:pt x="47" y="587"/>
                        </a:lnTo>
                        <a:lnTo>
                          <a:pt x="46" y="597"/>
                        </a:lnTo>
                        <a:lnTo>
                          <a:pt x="45" y="608"/>
                        </a:lnTo>
                        <a:lnTo>
                          <a:pt x="42" y="617"/>
                        </a:lnTo>
                        <a:lnTo>
                          <a:pt x="40" y="628"/>
                        </a:lnTo>
                        <a:lnTo>
                          <a:pt x="38" y="638"/>
                        </a:lnTo>
                        <a:lnTo>
                          <a:pt x="34" y="648"/>
                        </a:lnTo>
                        <a:lnTo>
                          <a:pt x="32" y="658"/>
                        </a:lnTo>
                        <a:lnTo>
                          <a:pt x="29" y="667"/>
                        </a:lnTo>
                        <a:lnTo>
                          <a:pt x="27" y="677"/>
                        </a:lnTo>
                        <a:lnTo>
                          <a:pt x="25" y="686"/>
                        </a:lnTo>
                        <a:lnTo>
                          <a:pt x="21" y="696"/>
                        </a:lnTo>
                        <a:lnTo>
                          <a:pt x="19" y="706"/>
                        </a:lnTo>
                        <a:lnTo>
                          <a:pt x="15" y="715"/>
                        </a:lnTo>
                        <a:lnTo>
                          <a:pt x="11" y="724"/>
                        </a:lnTo>
                        <a:lnTo>
                          <a:pt x="9" y="734"/>
                        </a:lnTo>
                        <a:lnTo>
                          <a:pt x="6" y="743"/>
                        </a:lnTo>
                        <a:lnTo>
                          <a:pt x="2" y="752"/>
                        </a:lnTo>
                        <a:lnTo>
                          <a:pt x="0" y="762"/>
                        </a:lnTo>
                        <a:lnTo>
                          <a:pt x="80" y="792"/>
                        </a:lnTo>
                        <a:lnTo>
                          <a:pt x="83" y="782"/>
                        </a:lnTo>
                        <a:lnTo>
                          <a:pt x="86" y="773"/>
                        </a:lnTo>
                        <a:lnTo>
                          <a:pt x="90" y="763"/>
                        </a:lnTo>
                        <a:lnTo>
                          <a:pt x="93" y="754"/>
                        </a:lnTo>
                        <a:lnTo>
                          <a:pt x="96" y="743"/>
                        </a:lnTo>
                        <a:lnTo>
                          <a:pt x="99" y="734"/>
                        </a:lnTo>
                        <a:lnTo>
                          <a:pt x="103" y="723"/>
                        </a:lnTo>
                        <a:lnTo>
                          <a:pt x="105" y="714"/>
                        </a:lnTo>
                        <a:lnTo>
                          <a:pt x="108" y="703"/>
                        </a:lnTo>
                        <a:lnTo>
                          <a:pt x="111" y="692"/>
                        </a:lnTo>
                        <a:lnTo>
                          <a:pt x="115" y="682"/>
                        </a:lnTo>
                        <a:lnTo>
                          <a:pt x="117" y="671"/>
                        </a:lnTo>
                        <a:lnTo>
                          <a:pt x="119" y="661"/>
                        </a:lnTo>
                        <a:lnTo>
                          <a:pt x="122" y="651"/>
                        </a:lnTo>
                        <a:lnTo>
                          <a:pt x="124" y="640"/>
                        </a:lnTo>
                        <a:lnTo>
                          <a:pt x="128" y="629"/>
                        </a:lnTo>
                        <a:lnTo>
                          <a:pt x="129" y="617"/>
                        </a:lnTo>
                        <a:lnTo>
                          <a:pt x="131" y="607"/>
                        </a:lnTo>
                        <a:lnTo>
                          <a:pt x="134" y="595"/>
                        </a:lnTo>
                        <a:lnTo>
                          <a:pt x="136" y="584"/>
                        </a:lnTo>
                        <a:lnTo>
                          <a:pt x="137" y="572"/>
                        </a:lnTo>
                        <a:lnTo>
                          <a:pt x="138" y="562"/>
                        </a:lnTo>
                        <a:lnTo>
                          <a:pt x="141" y="550"/>
                        </a:lnTo>
                        <a:lnTo>
                          <a:pt x="143" y="539"/>
                        </a:lnTo>
                        <a:lnTo>
                          <a:pt x="144" y="526"/>
                        </a:lnTo>
                        <a:lnTo>
                          <a:pt x="146" y="515"/>
                        </a:lnTo>
                        <a:lnTo>
                          <a:pt x="147" y="503"/>
                        </a:lnTo>
                        <a:lnTo>
                          <a:pt x="149" y="492"/>
                        </a:lnTo>
                        <a:lnTo>
                          <a:pt x="150" y="480"/>
                        </a:lnTo>
                        <a:lnTo>
                          <a:pt x="151" y="468"/>
                        </a:lnTo>
                        <a:lnTo>
                          <a:pt x="153" y="456"/>
                        </a:lnTo>
                        <a:lnTo>
                          <a:pt x="154" y="443"/>
                        </a:lnTo>
                        <a:lnTo>
                          <a:pt x="154" y="430"/>
                        </a:lnTo>
                        <a:lnTo>
                          <a:pt x="156" y="418"/>
                        </a:lnTo>
                        <a:lnTo>
                          <a:pt x="156" y="405"/>
                        </a:lnTo>
                        <a:lnTo>
                          <a:pt x="156" y="393"/>
                        </a:lnTo>
                        <a:lnTo>
                          <a:pt x="157" y="380"/>
                        </a:lnTo>
                        <a:lnTo>
                          <a:pt x="157" y="367"/>
                        </a:lnTo>
                        <a:lnTo>
                          <a:pt x="159" y="354"/>
                        </a:lnTo>
                        <a:lnTo>
                          <a:pt x="159" y="342"/>
                        </a:lnTo>
                        <a:lnTo>
                          <a:pt x="159" y="328"/>
                        </a:lnTo>
                        <a:lnTo>
                          <a:pt x="159" y="315"/>
                        </a:lnTo>
                        <a:lnTo>
                          <a:pt x="159" y="302"/>
                        </a:lnTo>
                        <a:lnTo>
                          <a:pt x="159" y="289"/>
                        </a:lnTo>
                        <a:lnTo>
                          <a:pt x="159" y="274"/>
                        </a:lnTo>
                        <a:lnTo>
                          <a:pt x="159" y="260"/>
                        </a:lnTo>
                        <a:lnTo>
                          <a:pt x="159" y="248"/>
                        </a:lnTo>
                        <a:lnTo>
                          <a:pt x="159" y="234"/>
                        </a:lnTo>
                        <a:lnTo>
                          <a:pt x="159" y="220"/>
                        </a:lnTo>
                        <a:lnTo>
                          <a:pt x="159" y="205"/>
                        </a:lnTo>
                        <a:lnTo>
                          <a:pt x="157" y="191"/>
                        </a:lnTo>
                        <a:lnTo>
                          <a:pt x="157" y="177"/>
                        </a:lnTo>
                        <a:lnTo>
                          <a:pt x="156" y="163"/>
                        </a:lnTo>
                        <a:lnTo>
                          <a:pt x="156" y="148"/>
                        </a:lnTo>
                        <a:lnTo>
                          <a:pt x="154" y="134"/>
                        </a:lnTo>
                        <a:lnTo>
                          <a:pt x="154" y="120"/>
                        </a:lnTo>
                        <a:lnTo>
                          <a:pt x="153" y="105"/>
                        </a:lnTo>
                        <a:lnTo>
                          <a:pt x="151" y="90"/>
                        </a:lnTo>
                        <a:lnTo>
                          <a:pt x="151" y="76"/>
                        </a:lnTo>
                        <a:lnTo>
                          <a:pt x="149" y="61"/>
                        </a:lnTo>
                        <a:lnTo>
                          <a:pt x="148" y="45"/>
                        </a:lnTo>
                        <a:lnTo>
                          <a:pt x="147" y="30"/>
                        </a:lnTo>
                        <a:lnTo>
                          <a:pt x="146" y="16"/>
                        </a:lnTo>
                        <a:lnTo>
                          <a:pt x="144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55" name="Freeform 155"/>
                  <p:cNvSpPr>
                    <a:spLocks/>
                  </p:cNvSpPr>
                  <p:nvPr/>
                </p:nvSpPr>
                <p:spPr bwMode="auto">
                  <a:xfrm>
                    <a:off x="5345" y="1557"/>
                    <a:ext cx="318" cy="269"/>
                  </a:xfrm>
                  <a:custGeom>
                    <a:avLst/>
                    <a:gdLst>
                      <a:gd name="T0" fmla="*/ 31 w 954"/>
                      <a:gd name="T1" fmla="*/ 26 h 808"/>
                      <a:gd name="T2" fmla="*/ 26 w 954"/>
                      <a:gd name="T3" fmla="*/ 27 h 808"/>
                      <a:gd name="T4" fmla="*/ 22 w 954"/>
                      <a:gd name="T5" fmla="*/ 27 h 808"/>
                      <a:gd name="T6" fmla="*/ 18 w 954"/>
                      <a:gd name="T7" fmla="*/ 27 h 808"/>
                      <a:gd name="T8" fmla="*/ 14 w 954"/>
                      <a:gd name="T9" fmla="*/ 27 h 808"/>
                      <a:gd name="T10" fmla="*/ 11 w 954"/>
                      <a:gd name="T11" fmla="*/ 27 h 808"/>
                      <a:gd name="T12" fmla="*/ 8 w 954"/>
                      <a:gd name="T13" fmla="*/ 26 h 808"/>
                      <a:gd name="T14" fmla="*/ 6 w 954"/>
                      <a:gd name="T15" fmla="*/ 26 h 808"/>
                      <a:gd name="T16" fmla="*/ 4 w 954"/>
                      <a:gd name="T17" fmla="*/ 26 h 808"/>
                      <a:gd name="T18" fmla="*/ 4 w 954"/>
                      <a:gd name="T19" fmla="*/ 25 h 808"/>
                      <a:gd name="T20" fmla="*/ 4 w 954"/>
                      <a:gd name="T21" fmla="*/ 24 h 808"/>
                      <a:gd name="T22" fmla="*/ 3 w 954"/>
                      <a:gd name="T23" fmla="*/ 21 h 808"/>
                      <a:gd name="T24" fmla="*/ 3 w 954"/>
                      <a:gd name="T25" fmla="*/ 19 h 808"/>
                      <a:gd name="T26" fmla="*/ 3 w 954"/>
                      <a:gd name="T27" fmla="*/ 16 h 808"/>
                      <a:gd name="T28" fmla="*/ 3 w 954"/>
                      <a:gd name="T29" fmla="*/ 12 h 808"/>
                      <a:gd name="T30" fmla="*/ 3 w 954"/>
                      <a:gd name="T31" fmla="*/ 9 h 808"/>
                      <a:gd name="T32" fmla="*/ 3 w 954"/>
                      <a:gd name="T33" fmla="*/ 5 h 808"/>
                      <a:gd name="T34" fmla="*/ 3 w 954"/>
                      <a:gd name="T35" fmla="*/ 2 h 808"/>
                      <a:gd name="T36" fmla="*/ 3 w 954"/>
                      <a:gd name="T37" fmla="*/ 0 h 808"/>
                      <a:gd name="T38" fmla="*/ 2 w 954"/>
                      <a:gd name="T39" fmla="*/ 0 h 808"/>
                      <a:gd name="T40" fmla="*/ 1 w 954"/>
                      <a:gd name="T41" fmla="*/ 0 h 808"/>
                      <a:gd name="T42" fmla="*/ 0 w 954"/>
                      <a:gd name="T43" fmla="*/ 0 h 808"/>
                      <a:gd name="T44" fmla="*/ 0 w 954"/>
                      <a:gd name="T45" fmla="*/ 1 h 808"/>
                      <a:gd name="T46" fmla="*/ 0 w 954"/>
                      <a:gd name="T47" fmla="*/ 2 h 808"/>
                      <a:gd name="T48" fmla="*/ 0 w 954"/>
                      <a:gd name="T49" fmla="*/ 3 h 808"/>
                      <a:gd name="T50" fmla="*/ 0 w 954"/>
                      <a:gd name="T51" fmla="*/ 4 h 808"/>
                      <a:gd name="T52" fmla="*/ 0 w 954"/>
                      <a:gd name="T53" fmla="*/ 6 h 808"/>
                      <a:gd name="T54" fmla="*/ 0 w 954"/>
                      <a:gd name="T55" fmla="*/ 8 h 808"/>
                      <a:gd name="T56" fmla="*/ 0 w 954"/>
                      <a:gd name="T57" fmla="*/ 9 h 808"/>
                      <a:gd name="T58" fmla="*/ 0 w 954"/>
                      <a:gd name="T59" fmla="*/ 11 h 808"/>
                      <a:gd name="T60" fmla="*/ 0 w 954"/>
                      <a:gd name="T61" fmla="*/ 14 h 808"/>
                      <a:gd name="T62" fmla="*/ 0 w 954"/>
                      <a:gd name="T63" fmla="*/ 18 h 808"/>
                      <a:gd name="T64" fmla="*/ 0 w 954"/>
                      <a:gd name="T65" fmla="*/ 21 h 808"/>
                      <a:gd name="T66" fmla="*/ 0 w 954"/>
                      <a:gd name="T67" fmla="*/ 23 h 808"/>
                      <a:gd name="T68" fmla="*/ 1 w 954"/>
                      <a:gd name="T69" fmla="*/ 25 h 808"/>
                      <a:gd name="T70" fmla="*/ 1 w 954"/>
                      <a:gd name="T71" fmla="*/ 26 h 808"/>
                      <a:gd name="T72" fmla="*/ 1 w 954"/>
                      <a:gd name="T73" fmla="*/ 27 h 808"/>
                      <a:gd name="T74" fmla="*/ 1 w 954"/>
                      <a:gd name="T75" fmla="*/ 27 h 808"/>
                      <a:gd name="T76" fmla="*/ 2 w 954"/>
                      <a:gd name="T77" fmla="*/ 28 h 808"/>
                      <a:gd name="T78" fmla="*/ 3 w 954"/>
                      <a:gd name="T79" fmla="*/ 29 h 808"/>
                      <a:gd name="T80" fmla="*/ 4 w 954"/>
                      <a:gd name="T81" fmla="*/ 29 h 808"/>
                      <a:gd name="T82" fmla="*/ 6 w 954"/>
                      <a:gd name="T83" fmla="*/ 29 h 808"/>
                      <a:gd name="T84" fmla="*/ 8 w 954"/>
                      <a:gd name="T85" fmla="*/ 30 h 808"/>
                      <a:gd name="T86" fmla="*/ 11 w 954"/>
                      <a:gd name="T87" fmla="*/ 30 h 808"/>
                      <a:gd name="T88" fmla="*/ 14 w 954"/>
                      <a:gd name="T89" fmla="*/ 30 h 808"/>
                      <a:gd name="T90" fmla="*/ 19 w 954"/>
                      <a:gd name="T91" fmla="*/ 30 h 808"/>
                      <a:gd name="T92" fmla="*/ 22 w 954"/>
                      <a:gd name="T93" fmla="*/ 30 h 808"/>
                      <a:gd name="T94" fmla="*/ 24 w 954"/>
                      <a:gd name="T95" fmla="*/ 30 h 808"/>
                      <a:gd name="T96" fmla="*/ 26 w 954"/>
                      <a:gd name="T97" fmla="*/ 30 h 808"/>
                      <a:gd name="T98" fmla="*/ 29 w 954"/>
                      <a:gd name="T99" fmla="*/ 30 h 808"/>
                      <a:gd name="T100" fmla="*/ 31 w 954"/>
                      <a:gd name="T101" fmla="*/ 30 h 808"/>
                      <a:gd name="T102" fmla="*/ 32 w 954"/>
                      <a:gd name="T103" fmla="*/ 29 h 808"/>
                      <a:gd name="T104" fmla="*/ 34 w 954"/>
                      <a:gd name="T105" fmla="*/ 29 h 808"/>
                      <a:gd name="T106" fmla="*/ 35 w 954"/>
                      <a:gd name="T107" fmla="*/ 29 h 808"/>
                      <a:gd name="T108" fmla="*/ 35 w 954"/>
                      <a:gd name="T109" fmla="*/ 29 h 808"/>
                      <a:gd name="T110" fmla="*/ 35 w 954"/>
                      <a:gd name="T111" fmla="*/ 28 h 808"/>
                      <a:gd name="T112" fmla="*/ 35 w 954"/>
                      <a:gd name="T113" fmla="*/ 27 h 808"/>
                      <a:gd name="T114" fmla="*/ 35 w 954"/>
                      <a:gd name="T115" fmla="*/ 27 h 808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954"/>
                      <a:gd name="T175" fmla="*/ 0 h 808"/>
                      <a:gd name="T176" fmla="*/ 954 w 954"/>
                      <a:gd name="T177" fmla="*/ 808 h 808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954" h="808">
                        <a:moveTo>
                          <a:pt x="932" y="710"/>
                        </a:moveTo>
                        <a:lnTo>
                          <a:pt x="916" y="711"/>
                        </a:lnTo>
                        <a:lnTo>
                          <a:pt x="899" y="711"/>
                        </a:lnTo>
                        <a:lnTo>
                          <a:pt x="882" y="712"/>
                        </a:lnTo>
                        <a:lnTo>
                          <a:pt x="865" y="712"/>
                        </a:lnTo>
                        <a:lnTo>
                          <a:pt x="849" y="713"/>
                        </a:lnTo>
                        <a:lnTo>
                          <a:pt x="832" y="714"/>
                        </a:lnTo>
                        <a:lnTo>
                          <a:pt x="814" y="714"/>
                        </a:lnTo>
                        <a:lnTo>
                          <a:pt x="799" y="716"/>
                        </a:lnTo>
                        <a:lnTo>
                          <a:pt x="782" y="716"/>
                        </a:lnTo>
                        <a:lnTo>
                          <a:pt x="764" y="717"/>
                        </a:lnTo>
                        <a:lnTo>
                          <a:pt x="748" y="717"/>
                        </a:lnTo>
                        <a:lnTo>
                          <a:pt x="731" y="717"/>
                        </a:lnTo>
                        <a:lnTo>
                          <a:pt x="715" y="717"/>
                        </a:lnTo>
                        <a:lnTo>
                          <a:pt x="698" y="718"/>
                        </a:lnTo>
                        <a:lnTo>
                          <a:pt x="681" y="718"/>
                        </a:lnTo>
                        <a:lnTo>
                          <a:pt x="666" y="719"/>
                        </a:lnTo>
                        <a:lnTo>
                          <a:pt x="648" y="719"/>
                        </a:lnTo>
                        <a:lnTo>
                          <a:pt x="633" y="720"/>
                        </a:lnTo>
                        <a:lnTo>
                          <a:pt x="615" y="720"/>
                        </a:lnTo>
                        <a:lnTo>
                          <a:pt x="600" y="720"/>
                        </a:lnTo>
                        <a:lnTo>
                          <a:pt x="583" y="720"/>
                        </a:lnTo>
                        <a:lnTo>
                          <a:pt x="566" y="720"/>
                        </a:lnTo>
                        <a:lnTo>
                          <a:pt x="552" y="720"/>
                        </a:lnTo>
                        <a:lnTo>
                          <a:pt x="535" y="721"/>
                        </a:lnTo>
                        <a:lnTo>
                          <a:pt x="520" y="721"/>
                        </a:lnTo>
                        <a:lnTo>
                          <a:pt x="503" y="721"/>
                        </a:lnTo>
                        <a:lnTo>
                          <a:pt x="488" y="721"/>
                        </a:lnTo>
                        <a:lnTo>
                          <a:pt x="474" y="721"/>
                        </a:lnTo>
                        <a:lnTo>
                          <a:pt x="458" y="721"/>
                        </a:lnTo>
                        <a:lnTo>
                          <a:pt x="444" y="721"/>
                        </a:lnTo>
                        <a:lnTo>
                          <a:pt x="430" y="721"/>
                        </a:lnTo>
                        <a:lnTo>
                          <a:pt x="414" y="721"/>
                        </a:lnTo>
                        <a:lnTo>
                          <a:pt x="400" y="721"/>
                        </a:lnTo>
                        <a:lnTo>
                          <a:pt x="387" y="720"/>
                        </a:lnTo>
                        <a:lnTo>
                          <a:pt x="372" y="720"/>
                        </a:lnTo>
                        <a:lnTo>
                          <a:pt x="359" y="720"/>
                        </a:lnTo>
                        <a:lnTo>
                          <a:pt x="346" y="720"/>
                        </a:lnTo>
                        <a:lnTo>
                          <a:pt x="333" y="719"/>
                        </a:lnTo>
                        <a:lnTo>
                          <a:pt x="320" y="719"/>
                        </a:lnTo>
                        <a:lnTo>
                          <a:pt x="308" y="719"/>
                        </a:lnTo>
                        <a:lnTo>
                          <a:pt x="295" y="718"/>
                        </a:lnTo>
                        <a:lnTo>
                          <a:pt x="283" y="717"/>
                        </a:lnTo>
                        <a:lnTo>
                          <a:pt x="271" y="717"/>
                        </a:lnTo>
                        <a:lnTo>
                          <a:pt x="260" y="717"/>
                        </a:lnTo>
                        <a:lnTo>
                          <a:pt x="248" y="716"/>
                        </a:lnTo>
                        <a:lnTo>
                          <a:pt x="238" y="714"/>
                        </a:lnTo>
                        <a:lnTo>
                          <a:pt x="228" y="714"/>
                        </a:lnTo>
                        <a:lnTo>
                          <a:pt x="219" y="714"/>
                        </a:lnTo>
                        <a:lnTo>
                          <a:pt x="208" y="713"/>
                        </a:lnTo>
                        <a:lnTo>
                          <a:pt x="200" y="712"/>
                        </a:lnTo>
                        <a:lnTo>
                          <a:pt x="190" y="711"/>
                        </a:lnTo>
                        <a:lnTo>
                          <a:pt x="182" y="711"/>
                        </a:lnTo>
                        <a:lnTo>
                          <a:pt x="174" y="710"/>
                        </a:lnTo>
                        <a:lnTo>
                          <a:pt x="166" y="708"/>
                        </a:lnTo>
                        <a:lnTo>
                          <a:pt x="159" y="707"/>
                        </a:lnTo>
                        <a:lnTo>
                          <a:pt x="152" y="707"/>
                        </a:lnTo>
                        <a:lnTo>
                          <a:pt x="145" y="705"/>
                        </a:lnTo>
                        <a:lnTo>
                          <a:pt x="139" y="705"/>
                        </a:lnTo>
                        <a:lnTo>
                          <a:pt x="134" y="702"/>
                        </a:lnTo>
                        <a:lnTo>
                          <a:pt x="128" y="702"/>
                        </a:lnTo>
                        <a:lnTo>
                          <a:pt x="125" y="700"/>
                        </a:lnTo>
                        <a:lnTo>
                          <a:pt x="120" y="699"/>
                        </a:lnTo>
                        <a:lnTo>
                          <a:pt x="117" y="698"/>
                        </a:lnTo>
                        <a:lnTo>
                          <a:pt x="114" y="697"/>
                        </a:lnTo>
                        <a:lnTo>
                          <a:pt x="113" y="693"/>
                        </a:lnTo>
                        <a:lnTo>
                          <a:pt x="111" y="689"/>
                        </a:lnTo>
                        <a:lnTo>
                          <a:pt x="110" y="687"/>
                        </a:lnTo>
                        <a:lnTo>
                          <a:pt x="108" y="682"/>
                        </a:lnTo>
                        <a:lnTo>
                          <a:pt x="107" y="678"/>
                        </a:lnTo>
                        <a:lnTo>
                          <a:pt x="106" y="674"/>
                        </a:lnTo>
                        <a:lnTo>
                          <a:pt x="105" y="668"/>
                        </a:lnTo>
                        <a:lnTo>
                          <a:pt x="104" y="663"/>
                        </a:lnTo>
                        <a:lnTo>
                          <a:pt x="102" y="656"/>
                        </a:lnTo>
                        <a:lnTo>
                          <a:pt x="101" y="650"/>
                        </a:lnTo>
                        <a:lnTo>
                          <a:pt x="101" y="644"/>
                        </a:lnTo>
                        <a:lnTo>
                          <a:pt x="100" y="636"/>
                        </a:lnTo>
                        <a:lnTo>
                          <a:pt x="99" y="629"/>
                        </a:lnTo>
                        <a:lnTo>
                          <a:pt x="99" y="622"/>
                        </a:lnTo>
                        <a:lnTo>
                          <a:pt x="98" y="613"/>
                        </a:lnTo>
                        <a:lnTo>
                          <a:pt x="96" y="606"/>
                        </a:lnTo>
                        <a:lnTo>
                          <a:pt x="95" y="597"/>
                        </a:lnTo>
                        <a:lnTo>
                          <a:pt x="95" y="589"/>
                        </a:lnTo>
                        <a:lnTo>
                          <a:pt x="94" y="578"/>
                        </a:lnTo>
                        <a:lnTo>
                          <a:pt x="93" y="570"/>
                        </a:lnTo>
                        <a:lnTo>
                          <a:pt x="93" y="559"/>
                        </a:lnTo>
                        <a:lnTo>
                          <a:pt x="92" y="549"/>
                        </a:lnTo>
                        <a:lnTo>
                          <a:pt x="91" y="540"/>
                        </a:lnTo>
                        <a:lnTo>
                          <a:pt x="91" y="529"/>
                        </a:lnTo>
                        <a:lnTo>
                          <a:pt x="91" y="517"/>
                        </a:lnTo>
                        <a:lnTo>
                          <a:pt x="89" y="507"/>
                        </a:lnTo>
                        <a:lnTo>
                          <a:pt x="89" y="496"/>
                        </a:lnTo>
                        <a:lnTo>
                          <a:pt x="89" y="484"/>
                        </a:lnTo>
                        <a:lnTo>
                          <a:pt x="88" y="473"/>
                        </a:lnTo>
                        <a:lnTo>
                          <a:pt x="88" y="462"/>
                        </a:lnTo>
                        <a:lnTo>
                          <a:pt x="88" y="450"/>
                        </a:lnTo>
                        <a:lnTo>
                          <a:pt x="88" y="438"/>
                        </a:lnTo>
                        <a:lnTo>
                          <a:pt x="87" y="425"/>
                        </a:lnTo>
                        <a:lnTo>
                          <a:pt x="87" y="413"/>
                        </a:lnTo>
                        <a:lnTo>
                          <a:pt x="86" y="400"/>
                        </a:lnTo>
                        <a:lnTo>
                          <a:pt x="86" y="388"/>
                        </a:lnTo>
                        <a:lnTo>
                          <a:pt x="86" y="374"/>
                        </a:lnTo>
                        <a:lnTo>
                          <a:pt x="86" y="361"/>
                        </a:lnTo>
                        <a:lnTo>
                          <a:pt x="86" y="348"/>
                        </a:lnTo>
                        <a:lnTo>
                          <a:pt x="86" y="334"/>
                        </a:lnTo>
                        <a:lnTo>
                          <a:pt x="85" y="320"/>
                        </a:lnTo>
                        <a:lnTo>
                          <a:pt x="85" y="307"/>
                        </a:lnTo>
                        <a:lnTo>
                          <a:pt x="85" y="294"/>
                        </a:lnTo>
                        <a:lnTo>
                          <a:pt x="85" y="280"/>
                        </a:lnTo>
                        <a:lnTo>
                          <a:pt x="85" y="267"/>
                        </a:lnTo>
                        <a:lnTo>
                          <a:pt x="85" y="253"/>
                        </a:lnTo>
                        <a:lnTo>
                          <a:pt x="85" y="238"/>
                        </a:lnTo>
                        <a:lnTo>
                          <a:pt x="86" y="226"/>
                        </a:lnTo>
                        <a:lnTo>
                          <a:pt x="86" y="211"/>
                        </a:lnTo>
                        <a:lnTo>
                          <a:pt x="86" y="198"/>
                        </a:lnTo>
                        <a:lnTo>
                          <a:pt x="86" y="184"/>
                        </a:lnTo>
                        <a:lnTo>
                          <a:pt x="86" y="169"/>
                        </a:lnTo>
                        <a:lnTo>
                          <a:pt x="86" y="155"/>
                        </a:lnTo>
                        <a:lnTo>
                          <a:pt x="86" y="141"/>
                        </a:lnTo>
                        <a:lnTo>
                          <a:pt x="86" y="127"/>
                        </a:lnTo>
                        <a:lnTo>
                          <a:pt x="87" y="114"/>
                        </a:lnTo>
                        <a:lnTo>
                          <a:pt x="87" y="99"/>
                        </a:lnTo>
                        <a:lnTo>
                          <a:pt x="87" y="85"/>
                        </a:lnTo>
                        <a:lnTo>
                          <a:pt x="87" y="71"/>
                        </a:lnTo>
                        <a:lnTo>
                          <a:pt x="88" y="58"/>
                        </a:lnTo>
                        <a:lnTo>
                          <a:pt x="88" y="44"/>
                        </a:lnTo>
                        <a:lnTo>
                          <a:pt x="88" y="31"/>
                        </a:lnTo>
                        <a:lnTo>
                          <a:pt x="89" y="18"/>
                        </a:lnTo>
                        <a:lnTo>
                          <a:pt x="91" y="4"/>
                        </a:lnTo>
                        <a:lnTo>
                          <a:pt x="88" y="2"/>
                        </a:lnTo>
                        <a:lnTo>
                          <a:pt x="86" y="1"/>
                        </a:lnTo>
                        <a:lnTo>
                          <a:pt x="83" y="1"/>
                        </a:lnTo>
                        <a:lnTo>
                          <a:pt x="81" y="1"/>
                        </a:lnTo>
                        <a:lnTo>
                          <a:pt x="79" y="1"/>
                        </a:lnTo>
                        <a:lnTo>
                          <a:pt x="76" y="1"/>
                        </a:lnTo>
                        <a:lnTo>
                          <a:pt x="73" y="0"/>
                        </a:lnTo>
                        <a:lnTo>
                          <a:pt x="69" y="0"/>
                        </a:lnTo>
                        <a:lnTo>
                          <a:pt x="66" y="0"/>
                        </a:lnTo>
                        <a:lnTo>
                          <a:pt x="63" y="0"/>
                        </a:lnTo>
                        <a:lnTo>
                          <a:pt x="58" y="0"/>
                        </a:lnTo>
                        <a:lnTo>
                          <a:pt x="55" y="1"/>
                        </a:lnTo>
                        <a:lnTo>
                          <a:pt x="50" y="1"/>
                        </a:lnTo>
                        <a:lnTo>
                          <a:pt x="48" y="1"/>
                        </a:lnTo>
                        <a:lnTo>
                          <a:pt x="43" y="1"/>
                        </a:lnTo>
                        <a:lnTo>
                          <a:pt x="38" y="1"/>
                        </a:lnTo>
                        <a:lnTo>
                          <a:pt x="35" y="2"/>
                        </a:lnTo>
                        <a:lnTo>
                          <a:pt x="30" y="2"/>
                        </a:lnTo>
                        <a:lnTo>
                          <a:pt x="28" y="2"/>
                        </a:lnTo>
                        <a:lnTo>
                          <a:pt x="24" y="3"/>
                        </a:lnTo>
                        <a:lnTo>
                          <a:pt x="21" y="3"/>
                        </a:lnTo>
                        <a:lnTo>
                          <a:pt x="17" y="4"/>
                        </a:lnTo>
                        <a:lnTo>
                          <a:pt x="15" y="4"/>
                        </a:lnTo>
                        <a:lnTo>
                          <a:pt x="12" y="6"/>
                        </a:lnTo>
                        <a:lnTo>
                          <a:pt x="9" y="6"/>
                        </a:lnTo>
                        <a:lnTo>
                          <a:pt x="7" y="6"/>
                        </a:lnTo>
                        <a:lnTo>
                          <a:pt x="5" y="7"/>
                        </a:lnTo>
                        <a:lnTo>
                          <a:pt x="4" y="8"/>
                        </a:lnTo>
                        <a:lnTo>
                          <a:pt x="4" y="10"/>
                        </a:lnTo>
                        <a:lnTo>
                          <a:pt x="4" y="13"/>
                        </a:lnTo>
                        <a:lnTo>
                          <a:pt x="4" y="16"/>
                        </a:lnTo>
                        <a:lnTo>
                          <a:pt x="3" y="20"/>
                        </a:lnTo>
                        <a:lnTo>
                          <a:pt x="3" y="26"/>
                        </a:lnTo>
                        <a:lnTo>
                          <a:pt x="3" y="28"/>
                        </a:lnTo>
                        <a:lnTo>
                          <a:pt x="3" y="31"/>
                        </a:lnTo>
                        <a:lnTo>
                          <a:pt x="3" y="34"/>
                        </a:lnTo>
                        <a:lnTo>
                          <a:pt x="3" y="39"/>
                        </a:lnTo>
                        <a:lnTo>
                          <a:pt x="3" y="41"/>
                        </a:lnTo>
                        <a:lnTo>
                          <a:pt x="3" y="46"/>
                        </a:lnTo>
                        <a:lnTo>
                          <a:pt x="3" y="50"/>
                        </a:lnTo>
                        <a:lnTo>
                          <a:pt x="3" y="53"/>
                        </a:lnTo>
                        <a:lnTo>
                          <a:pt x="3" y="58"/>
                        </a:lnTo>
                        <a:lnTo>
                          <a:pt x="3" y="61"/>
                        </a:lnTo>
                        <a:lnTo>
                          <a:pt x="3" y="66"/>
                        </a:lnTo>
                        <a:lnTo>
                          <a:pt x="3" y="72"/>
                        </a:lnTo>
                        <a:lnTo>
                          <a:pt x="2" y="77"/>
                        </a:lnTo>
                        <a:lnTo>
                          <a:pt x="2" y="82"/>
                        </a:lnTo>
                        <a:lnTo>
                          <a:pt x="2" y="86"/>
                        </a:lnTo>
                        <a:lnTo>
                          <a:pt x="2" y="92"/>
                        </a:lnTo>
                        <a:lnTo>
                          <a:pt x="2" y="98"/>
                        </a:lnTo>
                        <a:lnTo>
                          <a:pt x="2" y="104"/>
                        </a:lnTo>
                        <a:lnTo>
                          <a:pt x="2" y="110"/>
                        </a:lnTo>
                        <a:lnTo>
                          <a:pt x="2" y="117"/>
                        </a:lnTo>
                        <a:lnTo>
                          <a:pt x="0" y="122"/>
                        </a:lnTo>
                        <a:lnTo>
                          <a:pt x="0" y="128"/>
                        </a:lnTo>
                        <a:lnTo>
                          <a:pt x="0" y="134"/>
                        </a:lnTo>
                        <a:lnTo>
                          <a:pt x="0" y="141"/>
                        </a:lnTo>
                        <a:lnTo>
                          <a:pt x="0" y="147"/>
                        </a:lnTo>
                        <a:lnTo>
                          <a:pt x="0" y="154"/>
                        </a:lnTo>
                        <a:lnTo>
                          <a:pt x="0" y="160"/>
                        </a:lnTo>
                        <a:lnTo>
                          <a:pt x="0" y="167"/>
                        </a:lnTo>
                        <a:lnTo>
                          <a:pt x="0" y="174"/>
                        </a:lnTo>
                        <a:lnTo>
                          <a:pt x="0" y="181"/>
                        </a:lnTo>
                        <a:lnTo>
                          <a:pt x="0" y="188"/>
                        </a:lnTo>
                        <a:lnTo>
                          <a:pt x="0" y="196"/>
                        </a:lnTo>
                        <a:lnTo>
                          <a:pt x="0" y="203"/>
                        </a:lnTo>
                        <a:lnTo>
                          <a:pt x="0" y="210"/>
                        </a:lnTo>
                        <a:lnTo>
                          <a:pt x="0" y="218"/>
                        </a:lnTo>
                        <a:lnTo>
                          <a:pt x="0" y="225"/>
                        </a:lnTo>
                        <a:lnTo>
                          <a:pt x="0" y="232"/>
                        </a:lnTo>
                        <a:lnTo>
                          <a:pt x="0" y="240"/>
                        </a:lnTo>
                        <a:lnTo>
                          <a:pt x="0" y="247"/>
                        </a:lnTo>
                        <a:lnTo>
                          <a:pt x="0" y="255"/>
                        </a:lnTo>
                        <a:lnTo>
                          <a:pt x="0" y="262"/>
                        </a:lnTo>
                        <a:lnTo>
                          <a:pt x="0" y="269"/>
                        </a:lnTo>
                        <a:lnTo>
                          <a:pt x="0" y="278"/>
                        </a:lnTo>
                        <a:lnTo>
                          <a:pt x="0" y="286"/>
                        </a:lnTo>
                        <a:lnTo>
                          <a:pt x="0" y="293"/>
                        </a:lnTo>
                        <a:lnTo>
                          <a:pt x="0" y="301"/>
                        </a:lnTo>
                        <a:lnTo>
                          <a:pt x="0" y="308"/>
                        </a:lnTo>
                        <a:lnTo>
                          <a:pt x="0" y="317"/>
                        </a:lnTo>
                        <a:lnTo>
                          <a:pt x="0" y="325"/>
                        </a:lnTo>
                        <a:lnTo>
                          <a:pt x="0" y="332"/>
                        </a:lnTo>
                        <a:lnTo>
                          <a:pt x="0" y="340"/>
                        </a:lnTo>
                        <a:lnTo>
                          <a:pt x="0" y="349"/>
                        </a:lnTo>
                        <a:lnTo>
                          <a:pt x="0" y="364"/>
                        </a:lnTo>
                        <a:lnTo>
                          <a:pt x="0" y="381"/>
                        </a:lnTo>
                        <a:lnTo>
                          <a:pt x="0" y="395"/>
                        </a:lnTo>
                        <a:lnTo>
                          <a:pt x="0" y="410"/>
                        </a:lnTo>
                        <a:lnTo>
                          <a:pt x="0" y="424"/>
                        </a:lnTo>
                        <a:lnTo>
                          <a:pt x="2" y="439"/>
                        </a:lnTo>
                        <a:lnTo>
                          <a:pt x="2" y="452"/>
                        </a:lnTo>
                        <a:lnTo>
                          <a:pt x="3" y="465"/>
                        </a:lnTo>
                        <a:lnTo>
                          <a:pt x="3" y="478"/>
                        </a:lnTo>
                        <a:lnTo>
                          <a:pt x="3" y="490"/>
                        </a:lnTo>
                        <a:lnTo>
                          <a:pt x="3" y="502"/>
                        </a:lnTo>
                        <a:lnTo>
                          <a:pt x="4" y="514"/>
                        </a:lnTo>
                        <a:lnTo>
                          <a:pt x="4" y="524"/>
                        </a:lnTo>
                        <a:lnTo>
                          <a:pt x="5" y="535"/>
                        </a:lnTo>
                        <a:lnTo>
                          <a:pt x="5" y="546"/>
                        </a:lnTo>
                        <a:lnTo>
                          <a:pt x="6" y="556"/>
                        </a:lnTo>
                        <a:lnTo>
                          <a:pt x="6" y="565"/>
                        </a:lnTo>
                        <a:lnTo>
                          <a:pt x="7" y="575"/>
                        </a:lnTo>
                        <a:lnTo>
                          <a:pt x="7" y="584"/>
                        </a:lnTo>
                        <a:lnTo>
                          <a:pt x="9" y="593"/>
                        </a:lnTo>
                        <a:lnTo>
                          <a:pt x="10" y="600"/>
                        </a:lnTo>
                        <a:lnTo>
                          <a:pt x="10" y="609"/>
                        </a:lnTo>
                        <a:lnTo>
                          <a:pt x="11" y="617"/>
                        </a:lnTo>
                        <a:lnTo>
                          <a:pt x="12" y="625"/>
                        </a:lnTo>
                        <a:lnTo>
                          <a:pt x="12" y="631"/>
                        </a:lnTo>
                        <a:lnTo>
                          <a:pt x="13" y="638"/>
                        </a:lnTo>
                        <a:lnTo>
                          <a:pt x="15" y="646"/>
                        </a:lnTo>
                        <a:lnTo>
                          <a:pt x="15" y="651"/>
                        </a:lnTo>
                        <a:lnTo>
                          <a:pt x="16" y="657"/>
                        </a:lnTo>
                        <a:lnTo>
                          <a:pt x="17" y="663"/>
                        </a:lnTo>
                        <a:lnTo>
                          <a:pt x="17" y="669"/>
                        </a:lnTo>
                        <a:lnTo>
                          <a:pt x="19" y="674"/>
                        </a:lnTo>
                        <a:lnTo>
                          <a:pt x="21" y="679"/>
                        </a:lnTo>
                        <a:lnTo>
                          <a:pt x="21" y="685"/>
                        </a:lnTo>
                        <a:lnTo>
                          <a:pt x="22" y="689"/>
                        </a:lnTo>
                        <a:lnTo>
                          <a:pt x="23" y="693"/>
                        </a:lnTo>
                        <a:lnTo>
                          <a:pt x="23" y="697"/>
                        </a:lnTo>
                        <a:lnTo>
                          <a:pt x="25" y="701"/>
                        </a:lnTo>
                        <a:lnTo>
                          <a:pt x="25" y="705"/>
                        </a:lnTo>
                        <a:lnTo>
                          <a:pt x="26" y="708"/>
                        </a:lnTo>
                        <a:lnTo>
                          <a:pt x="28" y="712"/>
                        </a:lnTo>
                        <a:lnTo>
                          <a:pt x="28" y="714"/>
                        </a:lnTo>
                        <a:lnTo>
                          <a:pt x="29" y="718"/>
                        </a:lnTo>
                        <a:lnTo>
                          <a:pt x="30" y="720"/>
                        </a:lnTo>
                        <a:lnTo>
                          <a:pt x="30" y="723"/>
                        </a:lnTo>
                        <a:lnTo>
                          <a:pt x="32" y="726"/>
                        </a:lnTo>
                        <a:lnTo>
                          <a:pt x="32" y="729"/>
                        </a:lnTo>
                        <a:lnTo>
                          <a:pt x="34" y="731"/>
                        </a:lnTo>
                        <a:lnTo>
                          <a:pt x="35" y="735"/>
                        </a:lnTo>
                        <a:lnTo>
                          <a:pt x="37" y="738"/>
                        </a:lnTo>
                        <a:lnTo>
                          <a:pt x="38" y="740"/>
                        </a:lnTo>
                        <a:lnTo>
                          <a:pt x="41" y="744"/>
                        </a:lnTo>
                        <a:lnTo>
                          <a:pt x="43" y="749"/>
                        </a:lnTo>
                        <a:lnTo>
                          <a:pt x="48" y="752"/>
                        </a:lnTo>
                        <a:lnTo>
                          <a:pt x="50" y="757"/>
                        </a:lnTo>
                        <a:lnTo>
                          <a:pt x="55" y="762"/>
                        </a:lnTo>
                        <a:lnTo>
                          <a:pt x="56" y="763"/>
                        </a:lnTo>
                        <a:lnTo>
                          <a:pt x="61" y="765"/>
                        </a:lnTo>
                        <a:lnTo>
                          <a:pt x="63" y="768"/>
                        </a:lnTo>
                        <a:lnTo>
                          <a:pt x="68" y="771"/>
                        </a:lnTo>
                        <a:lnTo>
                          <a:pt x="70" y="773"/>
                        </a:lnTo>
                        <a:lnTo>
                          <a:pt x="73" y="774"/>
                        </a:lnTo>
                        <a:lnTo>
                          <a:pt x="75" y="775"/>
                        </a:lnTo>
                        <a:lnTo>
                          <a:pt x="79" y="775"/>
                        </a:lnTo>
                        <a:lnTo>
                          <a:pt x="81" y="777"/>
                        </a:lnTo>
                        <a:lnTo>
                          <a:pt x="85" y="778"/>
                        </a:lnTo>
                        <a:lnTo>
                          <a:pt x="88" y="780"/>
                        </a:lnTo>
                        <a:lnTo>
                          <a:pt x="92" y="781"/>
                        </a:lnTo>
                        <a:lnTo>
                          <a:pt x="96" y="782"/>
                        </a:lnTo>
                        <a:lnTo>
                          <a:pt x="100" y="783"/>
                        </a:lnTo>
                        <a:lnTo>
                          <a:pt x="105" y="784"/>
                        </a:lnTo>
                        <a:lnTo>
                          <a:pt x="110" y="786"/>
                        </a:lnTo>
                        <a:lnTo>
                          <a:pt x="114" y="786"/>
                        </a:lnTo>
                        <a:lnTo>
                          <a:pt x="119" y="788"/>
                        </a:lnTo>
                        <a:lnTo>
                          <a:pt x="125" y="788"/>
                        </a:lnTo>
                        <a:lnTo>
                          <a:pt x="131" y="790"/>
                        </a:lnTo>
                        <a:lnTo>
                          <a:pt x="137" y="790"/>
                        </a:lnTo>
                        <a:lnTo>
                          <a:pt x="144" y="793"/>
                        </a:lnTo>
                        <a:lnTo>
                          <a:pt x="150" y="793"/>
                        </a:lnTo>
                        <a:lnTo>
                          <a:pt x="157" y="794"/>
                        </a:lnTo>
                        <a:lnTo>
                          <a:pt x="164" y="795"/>
                        </a:lnTo>
                        <a:lnTo>
                          <a:pt x="172" y="796"/>
                        </a:lnTo>
                        <a:lnTo>
                          <a:pt x="181" y="796"/>
                        </a:lnTo>
                        <a:lnTo>
                          <a:pt x="190" y="799"/>
                        </a:lnTo>
                        <a:lnTo>
                          <a:pt x="198" y="799"/>
                        </a:lnTo>
                        <a:lnTo>
                          <a:pt x="208" y="800"/>
                        </a:lnTo>
                        <a:lnTo>
                          <a:pt x="217" y="800"/>
                        </a:lnTo>
                        <a:lnTo>
                          <a:pt x="228" y="801"/>
                        </a:lnTo>
                        <a:lnTo>
                          <a:pt x="238" y="801"/>
                        </a:lnTo>
                        <a:lnTo>
                          <a:pt x="250" y="802"/>
                        </a:lnTo>
                        <a:lnTo>
                          <a:pt x="260" y="803"/>
                        </a:lnTo>
                        <a:lnTo>
                          <a:pt x="273" y="803"/>
                        </a:lnTo>
                        <a:lnTo>
                          <a:pt x="284" y="803"/>
                        </a:lnTo>
                        <a:lnTo>
                          <a:pt x="297" y="805"/>
                        </a:lnTo>
                        <a:lnTo>
                          <a:pt x="310" y="806"/>
                        </a:lnTo>
                        <a:lnTo>
                          <a:pt x="324" y="806"/>
                        </a:lnTo>
                        <a:lnTo>
                          <a:pt x="339" y="806"/>
                        </a:lnTo>
                        <a:lnTo>
                          <a:pt x="352" y="806"/>
                        </a:lnTo>
                        <a:lnTo>
                          <a:pt x="367" y="807"/>
                        </a:lnTo>
                        <a:lnTo>
                          <a:pt x="384" y="808"/>
                        </a:lnTo>
                        <a:lnTo>
                          <a:pt x="399" y="808"/>
                        </a:lnTo>
                        <a:lnTo>
                          <a:pt x="416" y="808"/>
                        </a:lnTo>
                        <a:lnTo>
                          <a:pt x="432" y="808"/>
                        </a:lnTo>
                        <a:lnTo>
                          <a:pt x="451" y="808"/>
                        </a:lnTo>
                        <a:lnTo>
                          <a:pt x="470" y="808"/>
                        </a:lnTo>
                        <a:lnTo>
                          <a:pt x="488" y="808"/>
                        </a:lnTo>
                        <a:lnTo>
                          <a:pt x="508" y="808"/>
                        </a:lnTo>
                        <a:lnTo>
                          <a:pt x="528" y="808"/>
                        </a:lnTo>
                        <a:lnTo>
                          <a:pt x="538" y="808"/>
                        </a:lnTo>
                        <a:lnTo>
                          <a:pt x="546" y="808"/>
                        </a:lnTo>
                        <a:lnTo>
                          <a:pt x="557" y="807"/>
                        </a:lnTo>
                        <a:lnTo>
                          <a:pt x="566" y="807"/>
                        </a:lnTo>
                        <a:lnTo>
                          <a:pt x="575" y="806"/>
                        </a:lnTo>
                        <a:lnTo>
                          <a:pt x="585" y="806"/>
                        </a:lnTo>
                        <a:lnTo>
                          <a:pt x="595" y="806"/>
                        </a:lnTo>
                        <a:lnTo>
                          <a:pt x="604" y="806"/>
                        </a:lnTo>
                        <a:lnTo>
                          <a:pt x="614" y="806"/>
                        </a:lnTo>
                        <a:lnTo>
                          <a:pt x="622" y="806"/>
                        </a:lnTo>
                        <a:lnTo>
                          <a:pt x="632" y="806"/>
                        </a:lnTo>
                        <a:lnTo>
                          <a:pt x="641" y="806"/>
                        </a:lnTo>
                        <a:lnTo>
                          <a:pt x="651" y="806"/>
                        </a:lnTo>
                        <a:lnTo>
                          <a:pt x="660" y="806"/>
                        </a:lnTo>
                        <a:lnTo>
                          <a:pt x="668" y="806"/>
                        </a:lnTo>
                        <a:lnTo>
                          <a:pt x="678" y="806"/>
                        </a:lnTo>
                        <a:lnTo>
                          <a:pt x="686" y="805"/>
                        </a:lnTo>
                        <a:lnTo>
                          <a:pt x="696" y="803"/>
                        </a:lnTo>
                        <a:lnTo>
                          <a:pt x="704" y="803"/>
                        </a:lnTo>
                        <a:lnTo>
                          <a:pt x="713" y="803"/>
                        </a:lnTo>
                        <a:lnTo>
                          <a:pt x="722" y="803"/>
                        </a:lnTo>
                        <a:lnTo>
                          <a:pt x="730" y="803"/>
                        </a:lnTo>
                        <a:lnTo>
                          <a:pt x="738" y="803"/>
                        </a:lnTo>
                        <a:lnTo>
                          <a:pt x="747" y="803"/>
                        </a:lnTo>
                        <a:lnTo>
                          <a:pt x="755" y="802"/>
                        </a:lnTo>
                        <a:lnTo>
                          <a:pt x="763" y="801"/>
                        </a:lnTo>
                        <a:lnTo>
                          <a:pt x="772" y="801"/>
                        </a:lnTo>
                        <a:lnTo>
                          <a:pt x="780" y="801"/>
                        </a:lnTo>
                        <a:lnTo>
                          <a:pt x="787" y="801"/>
                        </a:lnTo>
                        <a:lnTo>
                          <a:pt x="794" y="801"/>
                        </a:lnTo>
                        <a:lnTo>
                          <a:pt x="802" y="801"/>
                        </a:lnTo>
                        <a:lnTo>
                          <a:pt x="810" y="801"/>
                        </a:lnTo>
                        <a:lnTo>
                          <a:pt x="817" y="801"/>
                        </a:lnTo>
                        <a:lnTo>
                          <a:pt x="824" y="800"/>
                        </a:lnTo>
                        <a:lnTo>
                          <a:pt x="830" y="800"/>
                        </a:lnTo>
                        <a:lnTo>
                          <a:pt x="838" y="800"/>
                        </a:lnTo>
                        <a:lnTo>
                          <a:pt x="844" y="799"/>
                        </a:lnTo>
                        <a:lnTo>
                          <a:pt x="850" y="799"/>
                        </a:lnTo>
                        <a:lnTo>
                          <a:pt x="856" y="799"/>
                        </a:lnTo>
                        <a:lnTo>
                          <a:pt x="863" y="799"/>
                        </a:lnTo>
                        <a:lnTo>
                          <a:pt x="868" y="797"/>
                        </a:lnTo>
                        <a:lnTo>
                          <a:pt x="875" y="797"/>
                        </a:lnTo>
                        <a:lnTo>
                          <a:pt x="881" y="797"/>
                        </a:lnTo>
                        <a:lnTo>
                          <a:pt x="885" y="797"/>
                        </a:lnTo>
                        <a:lnTo>
                          <a:pt x="890" y="796"/>
                        </a:lnTo>
                        <a:lnTo>
                          <a:pt x="896" y="796"/>
                        </a:lnTo>
                        <a:lnTo>
                          <a:pt x="901" y="796"/>
                        </a:lnTo>
                        <a:lnTo>
                          <a:pt x="906" y="796"/>
                        </a:lnTo>
                        <a:lnTo>
                          <a:pt x="909" y="796"/>
                        </a:lnTo>
                        <a:lnTo>
                          <a:pt x="914" y="795"/>
                        </a:lnTo>
                        <a:lnTo>
                          <a:pt x="919" y="795"/>
                        </a:lnTo>
                        <a:lnTo>
                          <a:pt x="921" y="795"/>
                        </a:lnTo>
                        <a:lnTo>
                          <a:pt x="925" y="794"/>
                        </a:lnTo>
                        <a:lnTo>
                          <a:pt x="928" y="794"/>
                        </a:lnTo>
                        <a:lnTo>
                          <a:pt x="932" y="794"/>
                        </a:lnTo>
                        <a:lnTo>
                          <a:pt x="935" y="794"/>
                        </a:lnTo>
                        <a:lnTo>
                          <a:pt x="940" y="794"/>
                        </a:lnTo>
                        <a:lnTo>
                          <a:pt x="944" y="794"/>
                        </a:lnTo>
                        <a:lnTo>
                          <a:pt x="947" y="794"/>
                        </a:lnTo>
                        <a:lnTo>
                          <a:pt x="950" y="794"/>
                        </a:lnTo>
                        <a:lnTo>
                          <a:pt x="952" y="793"/>
                        </a:lnTo>
                        <a:lnTo>
                          <a:pt x="954" y="790"/>
                        </a:lnTo>
                        <a:lnTo>
                          <a:pt x="954" y="788"/>
                        </a:lnTo>
                        <a:lnTo>
                          <a:pt x="954" y="786"/>
                        </a:lnTo>
                        <a:lnTo>
                          <a:pt x="954" y="783"/>
                        </a:lnTo>
                        <a:lnTo>
                          <a:pt x="954" y="781"/>
                        </a:lnTo>
                        <a:lnTo>
                          <a:pt x="954" y="777"/>
                        </a:lnTo>
                        <a:lnTo>
                          <a:pt x="953" y="774"/>
                        </a:lnTo>
                        <a:lnTo>
                          <a:pt x="952" y="770"/>
                        </a:lnTo>
                        <a:lnTo>
                          <a:pt x="952" y="767"/>
                        </a:lnTo>
                        <a:lnTo>
                          <a:pt x="951" y="763"/>
                        </a:lnTo>
                        <a:lnTo>
                          <a:pt x="950" y="759"/>
                        </a:lnTo>
                        <a:lnTo>
                          <a:pt x="950" y="755"/>
                        </a:lnTo>
                        <a:lnTo>
                          <a:pt x="948" y="751"/>
                        </a:lnTo>
                        <a:lnTo>
                          <a:pt x="946" y="748"/>
                        </a:lnTo>
                        <a:lnTo>
                          <a:pt x="945" y="743"/>
                        </a:lnTo>
                        <a:lnTo>
                          <a:pt x="944" y="739"/>
                        </a:lnTo>
                        <a:lnTo>
                          <a:pt x="942" y="736"/>
                        </a:lnTo>
                        <a:lnTo>
                          <a:pt x="941" y="732"/>
                        </a:lnTo>
                        <a:lnTo>
                          <a:pt x="939" y="729"/>
                        </a:lnTo>
                        <a:lnTo>
                          <a:pt x="939" y="725"/>
                        </a:lnTo>
                        <a:lnTo>
                          <a:pt x="938" y="723"/>
                        </a:lnTo>
                        <a:lnTo>
                          <a:pt x="937" y="720"/>
                        </a:lnTo>
                        <a:lnTo>
                          <a:pt x="934" y="717"/>
                        </a:lnTo>
                        <a:lnTo>
                          <a:pt x="934" y="714"/>
                        </a:lnTo>
                        <a:lnTo>
                          <a:pt x="934" y="713"/>
                        </a:lnTo>
                        <a:lnTo>
                          <a:pt x="932" y="711"/>
                        </a:lnTo>
                        <a:lnTo>
                          <a:pt x="932" y="71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56" name="Freeform 156"/>
                  <p:cNvSpPr>
                    <a:spLocks/>
                  </p:cNvSpPr>
                  <p:nvPr/>
                </p:nvSpPr>
                <p:spPr bwMode="auto">
                  <a:xfrm>
                    <a:off x="5409" y="1590"/>
                    <a:ext cx="202" cy="39"/>
                  </a:xfrm>
                  <a:custGeom>
                    <a:avLst/>
                    <a:gdLst>
                      <a:gd name="T0" fmla="*/ 1 w 605"/>
                      <a:gd name="T1" fmla="*/ 4 h 119"/>
                      <a:gd name="T2" fmla="*/ 2 w 605"/>
                      <a:gd name="T3" fmla="*/ 4 h 119"/>
                      <a:gd name="T4" fmla="*/ 3 w 605"/>
                      <a:gd name="T5" fmla="*/ 4 h 119"/>
                      <a:gd name="T6" fmla="*/ 4 w 605"/>
                      <a:gd name="T7" fmla="*/ 4 h 119"/>
                      <a:gd name="T8" fmla="*/ 5 w 605"/>
                      <a:gd name="T9" fmla="*/ 3 h 119"/>
                      <a:gd name="T10" fmla="*/ 6 w 605"/>
                      <a:gd name="T11" fmla="*/ 3 h 119"/>
                      <a:gd name="T12" fmla="*/ 7 w 605"/>
                      <a:gd name="T13" fmla="*/ 3 h 119"/>
                      <a:gd name="T14" fmla="*/ 8 w 605"/>
                      <a:gd name="T15" fmla="*/ 3 h 119"/>
                      <a:gd name="T16" fmla="*/ 9 w 605"/>
                      <a:gd name="T17" fmla="*/ 3 h 119"/>
                      <a:gd name="T18" fmla="*/ 10 w 605"/>
                      <a:gd name="T19" fmla="*/ 3 h 119"/>
                      <a:gd name="T20" fmla="*/ 11 w 605"/>
                      <a:gd name="T21" fmla="*/ 3 h 119"/>
                      <a:gd name="T22" fmla="*/ 12 w 605"/>
                      <a:gd name="T23" fmla="*/ 3 h 119"/>
                      <a:gd name="T24" fmla="*/ 13 w 605"/>
                      <a:gd name="T25" fmla="*/ 3 h 119"/>
                      <a:gd name="T26" fmla="*/ 14 w 605"/>
                      <a:gd name="T27" fmla="*/ 3 h 119"/>
                      <a:gd name="T28" fmla="*/ 15 w 605"/>
                      <a:gd name="T29" fmla="*/ 3 h 119"/>
                      <a:gd name="T30" fmla="*/ 16 w 605"/>
                      <a:gd name="T31" fmla="*/ 3 h 119"/>
                      <a:gd name="T32" fmla="*/ 17 w 605"/>
                      <a:gd name="T33" fmla="*/ 3 h 119"/>
                      <a:gd name="T34" fmla="*/ 18 w 605"/>
                      <a:gd name="T35" fmla="*/ 3 h 119"/>
                      <a:gd name="T36" fmla="*/ 19 w 605"/>
                      <a:gd name="T37" fmla="*/ 3 h 119"/>
                      <a:gd name="T38" fmla="*/ 20 w 605"/>
                      <a:gd name="T39" fmla="*/ 4 h 119"/>
                      <a:gd name="T40" fmla="*/ 21 w 605"/>
                      <a:gd name="T41" fmla="*/ 4 h 119"/>
                      <a:gd name="T42" fmla="*/ 22 w 605"/>
                      <a:gd name="T43" fmla="*/ 4 h 119"/>
                      <a:gd name="T44" fmla="*/ 22 w 605"/>
                      <a:gd name="T45" fmla="*/ 1 h 119"/>
                      <a:gd name="T46" fmla="*/ 21 w 605"/>
                      <a:gd name="T47" fmla="*/ 1 h 119"/>
                      <a:gd name="T48" fmla="*/ 20 w 605"/>
                      <a:gd name="T49" fmla="*/ 1 h 119"/>
                      <a:gd name="T50" fmla="*/ 19 w 605"/>
                      <a:gd name="T51" fmla="*/ 0 h 119"/>
                      <a:gd name="T52" fmla="*/ 18 w 605"/>
                      <a:gd name="T53" fmla="*/ 0 h 119"/>
                      <a:gd name="T54" fmla="*/ 17 w 605"/>
                      <a:gd name="T55" fmla="*/ 0 h 119"/>
                      <a:gd name="T56" fmla="*/ 16 w 605"/>
                      <a:gd name="T57" fmla="*/ 0 h 119"/>
                      <a:gd name="T58" fmla="*/ 15 w 605"/>
                      <a:gd name="T59" fmla="*/ 0 h 119"/>
                      <a:gd name="T60" fmla="*/ 14 w 605"/>
                      <a:gd name="T61" fmla="*/ 0 h 119"/>
                      <a:gd name="T62" fmla="*/ 13 w 605"/>
                      <a:gd name="T63" fmla="*/ 0 h 119"/>
                      <a:gd name="T64" fmla="*/ 12 w 605"/>
                      <a:gd name="T65" fmla="*/ 0 h 119"/>
                      <a:gd name="T66" fmla="*/ 10 w 605"/>
                      <a:gd name="T67" fmla="*/ 0 h 119"/>
                      <a:gd name="T68" fmla="*/ 9 w 605"/>
                      <a:gd name="T69" fmla="*/ 0 h 119"/>
                      <a:gd name="T70" fmla="*/ 8 w 605"/>
                      <a:gd name="T71" fmla="*/ 0 h 119"/>
                      <a:gd name="T72" fmla="*/ 7 w 605"/>
                      <a:gd name="T73" fmla="*/ 0 h 119"/>
                      <a:gd name="T74" fmla="*/ 6 w 605"/>
                      <a:gd name="T75" fmla="*/ 0 h 119"/>
                      <a:gd name="T76" fmla="*/ 5 w 605"/>
                      <a:gd name="T77" fmla="*/ 0 h 119"/>
                      <a:gd name="T78" fmla="*/ 4 w 605"/>
                      <a:gd name="T79" fmla="*/ 1 h 119"/>
                      <a:gd name="T80" fmla="*/ 3 w 605"/>
                      <a:gd name="T81" fmla="*/ 1 h 119"/>
                      <a:gd name="T82" fmla="*/ 2 w 605"/>
                      <a:gd name="T83" fmla="*/ 1 h 119"/>
                      <a:gd name="T84" fmla="*/ 1 w 605"/>
                      <a:gd name="T85" fmla="*/ 1 h 119"/>
                      <a:gd name="T86" fmla="*/ 0 w 605"/>
                      <a:gd name="T87" fmla="*/ 1 h 119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605"/>
                      <a:gd name="T133" fmla="*/ 0 h 119"/>
                      <a:gd name="T134" fmla="*/ 605 w 605"/>
                      <a:gd name="T135" fmla="*/ 119 h 119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605" h="119">
                        <a:moveTo>
                          <a:pt x="0" y="34"/>
                        </a:moveTo>
                        <a:lnTo>
                          <a:pt x="14" y="119"/>
                        </a:lnTo>
                        <a:lnTo>
                          <a:pt x="23" y="117"/>
                        </a:lnTo>
                        <a:lnTo>
                          <a:pt x="34" y="114"/>
                        </a:lnTo>
                        <a:lnTo>
                          <a:pt x="42" y="112"/>
                        </a:lnTo>
                        <a:lnTo>
                          <a:pt x="52" y="111"/>
                        </a:lnTo>
                        <a:lnTo>
                          <a:pt x="62" y="110"/>
                        </a:lnTo>
                        <a:lnTo>
                          <a:pt x="72" y="108"/>
                        </a:lnTo>
                        <a:lnTo>
                          <a:pt x="80" y="106"/>
                        </a:lnTo>
                        <a:lnTo>
                          <a:pt x="91" y="105"/>
                        </a:lnTo>
                        <a:lnTo>
                          <a:pt x="100" y="104"/>
                        </a:lnTo>
                        <a:lnTo>
                          <a:pt x="110" y="101"/>
                        </a:lnTo>
                        <a:lnTo>
                          <a:pt x="119" y="101"/>
                        </a:lnTo>
                        <a:lnTo>
                          <a:pt x="129" y="99"/>
                        </a:lnTo>
                        <a:lnTo>
                          <a:pt x="138" y="98"/>
                        </a:lnTo>
                        <a:lnTo>
                          <a:pt x="148" y="97"/>
                        </a:lnTo>
                        <a:lnTo>
                          <a:pt x="156" y="97"/>
                        </a:lnTo>
                        <a:lnTo>
                          <a:pt x="166" y="95"/>
                        </a:lnTo>
                        <a:lnTo>
                          <a:pt x="176" y="94"/>
                        </a:lnTo>
                        <a:lnTo>
                          <a:pt x="185" y="94"/>
                        </a:lnTo>
                        <a:lnTo>
                          <a:pt x="194" y="93"/>
                        </a:lnTo>
                        <a:lnTo>
                          <a:pt x="204" y="92"/>
                        </a:lnTo>
                        <a:lnTo>
                          <a:pt x="212" y="92"/>
                        </a:lnTo>
                        <a:lnTo>
                          <a:pt x="221" y="91"/>
                        </a:lnTo>
                        <a:lnTo>
                          <a:pt x="231" y="89"/>
                        </a:lnTo>
                        <a:lnTo>
                          <a:pt x="239" y="89"/>
                        </a:lnTo>
                        <a:lnTo>
                          <a:pt x="249" y="89"/>
                        </a:lnTo>
                        <a:lnTo>
                          <a:pt x="257" y="88"/>
                        </a:lnTo>
                        <a:lnTo>
                          <a:pt x="268" y="88"/>
                        </a:lnTo>
                        <a:lnTo>
                          <a:pt x="276" y="88"/>
                        </a:lnTo>
                        <a:lnTo>
                          <a:pt x="286" y="87"/>
                        </a:lnTo>
                        <a:lnTo>
                          <a:pt x="294" y="87"/>
                        </a:lnTo>
                        <a:lnTo>
                          <a:pt x="303" y="87"/>
                        </a:lnTo>
                        <a:lnTo>
                          <a:pt x="313" y="87"/>
                        </a:lnTo>
                        <a:lnTo>
                          <a:pt x="321" y="86"/>
                        </a:lnTo>
                        <a:lnTo>
                          <a:pt x="329" y="86"/>
                        </a:lnTo>
                        <a:lnTo>
                          <a:pt x="339" y="86"/>
                        </a:lnTo>
                        <a:lnTo>
                          <a:pt x="347" y="86"/>
                        </a:lnTo>
                        <a:lnTo>
                          <a:pt x="356" y="86"/>
                        </a:lnTo>
                        <a:lnTo>
                          <a:pt x="365" y="86"/>
                        </a:lnTo>
                        <a:lnTo>
                          <a:pt x="373" y="86"/>
                        </a:lnTo>
                        <a:lnTo>
                          <a:pt x="383" y="87"/>
                        </a:lnTo>
                        <a:lnTo>
                          <a:pt x="391" y="87"/>
                        </a:lnTo>
                        <a:lnTo>
                          <a:pt x="399" y="88"/>
                        </a:lnTo>
                        <a:lnTo>
                          <a:pt x="409" y="88"/>
                        </a:lnTo>
                        <a:lnTo>
                          <a:pt x="417" y="89"/>
                        </a:lnTo>
                        <a:lnTo>
                          <a:pt x="427" y="89"/>
                        </a:lnTo>
                        <a:lnTo>
                          <a:pt x="435" y="91"/>
                        </a:lnTo>
                        <a:lnTo>
                          <a:pt x="443" y="91"/>
                        </a:lnTo>
                        <a:lnTo>
                          <a:pt x="453" y="92"/>
                        </a:lnTo>
                        <a:lnTo>
                          <a:pt x="461" y="92"/>
                        </a:lnTo>
                        <a:lnTo>
                          <a:pt x="469" y="93"/>
                        </a:lnTo>
                        <a:lnTo>
                          <a:pt x="478" y="94"/>
                        </a:lnTo>
                        <a:lnTo>
                          <a:pt x="487" y="95"/>
                        </a:lnTo>
                        <a:lnTo>
                          <a:pt x="496" y="97"/>
                        </a:lnTo>
                        <a:lnTo>
                          <a:pt x="503" y="97"/>
                        </a:lnTo>
                        <a:lnTo>
                          <a:pt x="512" y="98"/>
                        </a:lnTo>
                        <a:lnTo>
                          <a:pt x="520" y="99"/>
                        </a:lnTo>
                        <a:lnTo>
                          <a:pt x="529" y="100"/>
                        </a:lnTo>
                        <a:lnTo>
                          <a:pt x="537" y="101"/>
                        </a:lnTo>
                        <a:lnTo>
                          <a:pt x="545" y="104"/>
                        </a:lnTo>
                        <a:lnTo>
                          <a:pt x="555" y="104"/>
                        </a:lnTo>
                        <a:lnTo>
                          <a:pt x="563" y="106"/>
                        </a:lnTo>
                        <a:lnTo>
                          <a:pt x="571" y="107"/>
                        </a:lnTo>
                        <a:lnTo>
                          <a:pt x="580" y="110"/>
                        </a:lnTo>
                        <a:lnTo>
                          <a:pt x="589" y="111"/>
                        </a:lnTo>
                        <a:lnTo>
                          <a:pt x="605" y="25"/>
                        </a:lnTo>
                        <a:lnTo>
                          <a:pt x="594" y="23"/>
                        </a:lnTo>
                        <a:lnTo>
                          <a:pt x="586" y="22"/>
                        </a:lnTo>
                        <a:lnTo>
                          <a:pt x="576" y="21"/>
                        </a:lnTo>
                        <a:lnTo>
                          <a:pt x="568" y="18"/>
                        </a:lnTo>
                        <a:lnTo>
                          <a:pt x="558" y="18"/>
                        </a:lnTo>
                        <a:lnTo>
                          <a:pt x="550" y="16"/>
                        </a:lnTo>
                        <a:lnTo>
                          <a:pt x="541" y="15"/>
                        </a:lnTo>
                        <a:lnTo>
                          <a:pt x="532" y="14"/>
                        </a:lnTo>
                        <a:lnTo>
                          <a:pt x="523" y="12"/>
                        </a:lnTo>
                        <a:lnTo>
                          <a:pt x="513" y="11"/>
                        </a:lnTo>
                        <a:lnTo>
                          <a:pt x="505" y="10"/>
                        </a:lnTo>
                        <a:lnTo>
                          <a:pt x="496" y="9"/>
                        </a:lnTo>
                        <a:lnTo>
                          <a:pt x="487" y="8"/>
                        </a:lnTo>
                        <a:lnTo>
                          <a:pt x="478" y="8"/>
                        </a:lnTo>
                        <a:lnTo>
                          <a:pt x="468" y="6"/>
                        </a:lnTo>
                        <a:lnTo>
                          <a:pt x="460" y="5"/>
                        </a:lnTo>
                        <a:lnTo>
                          <a:pt x="450" y="4"/>
                        </a:lnTo>
                        <a:lnTo>
                          <a:pt x="441" y="4"/>
                        </a:lnTo>
                        <a:lnTo>
                          <a:pt x="431" y="3"/>
                        </a:lnTo>
                        <a:lnTo>
                          <a:pt x="423" y="3"/>
                        </a:lnTo>
                        <a:lnTo>
                          <a:pt x="414" y="2"/>
                        </a:lnTo>
                        <a:lnTo>
                          <a:pt x="404" y="2"/>
                        </a:lnTo>
                        <a:lnTo>
                          <a:pt x="395" y="0"/>
                        </a:lnTo>
                        <a:lnTo>
                          <a:pt x="386" y="0"/>
                        </a:lnTo>
                        <a:lnTo>
                          <a:pt x="377" y="0"/>
                        </a:lnTo>
                        <a:lnTo>
                          <a:pt x="369" y="0"/>
                        </a:lnTo>
                        <a:lnTo>
                          <a:pt x="359" y="0"/>
                        </a:lnTo>
                        <a:lnTo>
                          <a:pt x="350" y="0"/>
                        </a:lnTo>
                        <a:lnTo>
                          <a:pt x="340" y="0"/>
                        </a:lnTo>
                        <a:lnTo>
                          <a:pt x="331" y="0"/>
                        </a:lnTo>
                        <a:lnTo>
                          <a:pt x="321" y="0"/>
                        </a:lnTo>
                        <a:lnTo>
                          <a:pt x="312" y="0"/>
                        </a:lnTo>
                        <a:lnTo>
                          <a:pt x="302" y="0"/>
                        </a:lnTo>
                        <a:lnTo>
                          <a:pt x="293" y="0"/>
                        </a:lnTo>
                        <a:lnTo>
                          <a:pt x="283" y="0"/>
                        </a:lnTo>
                        <a:lnTo>
                          <a:pt x="274" y="0"/>
                        </a:lnTo>
                        <a:lnTo>
                          <a:pt x="264" y="0"/>
                        </a:lnTo>
                        <a:lnTo>
                          <a:pt x="255" y="2"/>
                        </a:lnTo>
                        <a:lnTo>
                          <a:pt x="245" y="2"/>
                        </a:lnTo>
                        <a:lnTo>
                          <a:pt x="236" y="3"/>
                        </a:lnTo>
                        <a:lnTo>
                          <a:pt x="226" y="3"/>
                        </a:lnTo>
                        <a:lnTo>
                          <a:pt x="217" y="4"/>
                        </a:lnTo>
                        <a:lnTo>
                          <a:pt x="207" y="5"/>
                        </a:lnTo>
                        <a:lnTo>
                          <a:pt x="197" y="5"/>
                        </a:lnTo>
                        <a:lnTo>
                          <a:pt x="187" y="6"/>
                        </a:lnTo>
                        <a:lnTo>
                          <a:pt x="178" y="8"/>
                        </a:lnTo>
                        <a:lnTo>
                          <a:pt x="168" y="8"/>
                        </a:lnTo>
                        <a:lnTo>
                          <a:pt x="159" y="10"/>
                        </a:lnTo>
                        <a:lnTo>
                          <a:pt x="149" y="10"/>
                        </a:lnTo>
                        <a:lnTo>
                          <a:pt x="138" y="11"/>
                        </a:lnTo>
                        <a:lnTo>
                          <a:pt x="128" y="14"/>
                        </a:lnTo>
                        <a:lnTo>
                          <a:pt x="118" y="14"/>
                        </a:lnTo>
                        <a:lnTo>
                          <a:pt x="109" y="16"/>
                        </a:lnTo>
                        <a:lnTo>
                          <a:pt x="99" y="17"/>
                        </a:lnTo>
                        <a:lnTo>
                          <a:pt x="89" y="18"/>
                        </a:lnTo>
                        <a:lnTo>
                          <a:pt x="80" y="19"/>
                        </a:lnTo>
                        <a:lnTo>
                          <a:pt x="70" y="21"/>
                        </a:lnTo>
                        <a:lnTo>
                          <a:pt x="60" y="23"/>
                        </a:lnTo>
                        <a:lnTo>
                          <a:pt x="49" y="24"/>
                        </a:lnTo>
                        <a:lnTo>
                          <a:pt x="40" y="25"/>
                        </a:lnTo>
                        <a:lnTo>
                          <a:pt x="29" y="28"/>
                        </a:lnTo>
                        <a:lnTo>
                          <a:pt x="20" y="29"/>
                        </a:lnTo>
                        <a:lnTo>
                          <a:pt x="9" y="31"/>
                        </a:lnTo>
                        <a:lnTo>
                          <a:pt x="0" y="34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57" name="Freeform 157"/>
                  <p:cNvSpPr>
                    <a:spLocks/>
                  </p:cNvSpPr>
                  <p:nvPr/>
                </p:nvSpPr>
                <p:spPr bwMode="auto">
                  <a:xfrm>
                    <a:off x="5338" y="1833"/>
                    <a:ext cx="380" cy="33"/>
                  </a:xfrm>
                  <a:custGeom>
                    <a:avLst/>
                    <a:gdLst>
                      <a:gd name="T0" fmla="*/ 1 w 1140"/>
                      <a:gd name="T1" fmla="*/ 4 h 99"/>
                      <a:gd name="T2" fmla="*/ 3 w 1140"/>
                      <a:gd name="T3" fmla="*/ 4 h 99"/>
                      <a:gd name="T4" fmla="*/ 4 w 1140"/>
                      <a:gd name="T5" fmla="*/ 3 h 99"/>
                      <a:gd name="T6" fmla="*/ 6 w 1140"/>
                      <a:gd name="T7" fmla="*/ 3 h 99"/>
                      <a:gd name="T8" fmla="*/ 8 w 1140"/>
                      <a:gd name="T9" fmla="*/ 3 h 99"/>
                      <a:gd name="T10" fmla="*/ 10 w 1140"/>
                      <a:gd name="T11" fmla="*/ 3 h 99"/>
                      <a:gd name="T12" fmla="*/ 12 w 1140"/>
                      <a:gd name="T13" fmla="*/ 3 h 99"/>
                      <a:gd name="T14" fmla="*/ 14 w 1140"/>
                      <a:gd name="T15" fmla="*/ 3 h 99"/>
                      <a:gd name="T16" fmla="*/ 16 w 1140"/>
                      <a:gd name="T17" fmla="*/ 3 h 99"/>
                      <a:gd name="T18" fmla="*/ 18 w 1140"/>
                      <a:gd name="T19" fmla="*/ 3 h 99"/>
                      <a:gd name="T20" fmla="*/ 20 w 1140"/>
                      <a:gd name="T21" fmla="*/ 3 h 99"/>
                      <a:gd name="T22" fmla="*/ 22 w 1140"/>
                      <a:gd name="T23" fmla="*/ 3 h 99"/>
                      <a:gd name="T24" fmla="*/ 24 w 1140"/>
                      <a:gd name="T25" fmla="*/ 3 h 99"/>
                      <a:gd name="T26" fmla="*/ 26 w 1140"/>
                      <a:gd name="T27" fmla="*/ 3 h 99"/>
                      <a:gd name="T28" fmla="*/ 28 w 1140"/>
                      <a:gd name="T29" fmla="*/ 3 h 99"/>
                      <a:gd name="T30" fmla="*/ 30 w 1140"/>
                      <a:gd name="T31" fmla="*/ 3 h 99"/>
                      <a:gd name="T32" fmla="*/ 32 w 1140"/>
                      <a:gd name="T33" fmla="*/ 3 h 99"/>
                      <a:gd name="T34" fmla="*/ 34 w 1140"/>
                      <a:gd name="T35" fmla="*/ 3 h 99"/>
                      <a:gd name="T36" fmla="*/ 36 w 1140"/>
                      <a:gd name="T37" fmla="*/ 3 h 99"/>
                      <a:gd name="T38" fmla="*/ 38 w 1140"/>
                      <a:gd name="T39" fmla="*/ 3 h 99"/>
                      <a:gd name="T40" fmla="*/ 40 w 1140"/>
                      <a:gd name="T41" fmla="*/ 4 h 99"/>
                      <a:gd name="T42" fmla="*/ 42 w 1140"/>
                      <a:gd name="T43" fmla="*/ 4 h 99"/>
                      <a:gd name="T44" fmla="*/ 41 w 1140"/>
                      <a:gd name="T45" fmla="*/ 0 h 99"/>
                      <a:gd name="T46" fmla="*/ 39 w 1140"/>
                      <a:gd name="T47" fmla="*/ 0 h 99"/>
                      <a:gd name="T48" fmla="*/ 37 w 1140"/>
                      <a:gd name="T49" fmla="*/ 0 h 99"/>
                      <a:gd name="T50" fmla="*/ 35 w 1140"/>
                      <a:gd name="T51" fmla="*/ 0 h 99"/>
                      <a:gd name="T52" fmla="*/ 33 w 1140"/>
                      <a:gd name="T53" fmla="*/ 0 h 99"/>
                      <a:gd name="T54" fmla="*/ 31 w 1140"/>
                      <a:gd name="T55" fmla="*/ 0 h 99"/>
                      <a:gd name="T56" fmla="*/ 29 w 1140"/>
                      <a:gd name="T57" fmla="*/ 0 h 99"/>
                      <a:gd name="T58" fmla="*/ 27 w 1140"/>
                      <a:gd name="T59" fmla="*/ 0 h 99"/>
                      <a:gd name="T60" fmla="*/ 25 w 1140"/>
                      <a:gd name="T61" fmla="*/ 0 h 99"/>
                      <a:gd name="T62" fmla="*/ 23 w 1140"/>
                      <a:gd name="T63" fmla="*/ 0 h 99"/>
                      <a:gd name="T64" fmla="*/ 21 w 1140"/>
                      <a:gd name="T65" fmla="*/ 0 h 99"/>
                      <a:gd name="T66" fmla="*/ 19 w 1140"/>
                      <a:gd name="T67" fmla="*/ 0 h 99"/>
                      <a:gd name="T68" fmla="*/ 17 w 1140"/>
                      <a:gd name="T69" fmla="*/ 0 h 99"/>
                      <a:gd name="T70" fmla="*/ 15 w 1140"/>
                      <a:gd name="T71" fmla="*/ 0 h 99"/>
                      <a:gd name="T72" fmla="*/ 13 w 1140"/>
                      <a:gd name="T73" fmla="*/ 0 h 99"/>
                      <a:gd name="T74" fmla="*/ 11 w 1140"/>
                      <a:gd name="T75" fmla="*/ 0 h 99"/>
                      <a:gd name="T76" fmla="*/ 9 w 1140"/>
                      <a:gd name="T77" fmla="*/ 0 h 99"/>
                      <a:gd name="T78" fmla="*/ 7 w 1140"/>
                      <a:gd name="T79" fmla="*/ 0 h 99"/>
                      <a:gd name="T80" fmla="*/ 5 w 1140"/>
                      <a:gd name="T81" fmla="*/ 0 h 99"/>
                      <a:gd name="T82" fmla="*/ 3 w 1140"/>
                      <a:gd name="T83" fmla="*/ 0 h 99"/>
                      <a:gd name="T84" fmla="*/ 1 w 1140"/>
                      <a:gd name="T85" fmla="*/ 0 h 99"/>
                      <a:gd name="T86" fmla="*/ 0 w 1140"/>
                      <a:gd name="T87" fmla="*/ 0 h 99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1140"/>
                      <a:gd name="T133" fmla="*/ 0 h 99"/>
                      <a:gd name="T134" fmla="*/ 1140 w 1140"/>
                      <a:gd name="T135" fmla="*/ 99 h 99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1140" h="99">
                        <a:moveTo>
                          <a:pt x="0" y="13"/>
                        </a:moveTo>
                        <a:lnTo>
                          <a:pt x="3" y="99"/>
                        </a:lnTo>
                        <a:lnTo>
                          <a:pt x="19" y="97"/>
                        </a:lnTo>
                        <a:lnTo>
                          <a:pt x="35" y="97"/>
                        </a:lnTo>
                        <a:lnTo>
                          <a:pt x="52" y="97"/>
                        </a:lnTo>
                        <a:lnTo>
                          <a:pt x="69" y="96"/>
                        </a:lnTo>
                        <a:lnTo>
                          <a:pt x="86" y="94"/>
                        </a:lnTo>
                        <a:lnTo>
                          <a:pt x="102" y="94"/>
                        </a:lnTo>
                        <a:lnTo>
                          <a:pt x="120" y="94"/>
                        </a:lnTo>
                        <a:lnTo>
                          <a:pt x="137" y="94"/>
                        </a:lnTo>
                        <a:lnTo>
                          <a:pt x="154" y="93"/>
                        </a:lnTo>
                        <a:lnTo>
                          <a:pt x="171" y="92"/>
                        </a:lnTo>
                        <a:lnTo>
                          <a:pt x="188" y="92"/>
                        </a:lnTo>
                        <a:lnTo>
                          <a:pt x="204" y="92"/>
                        </a:lnTo>
                        <a:lnTo>
                          <a:pt x="222" y="92"/>
                        </a:lnTo>
                        <a:lnTo>
                          <a:pt x="240" y="91"/>
                        </a:lnTo>
                        <a:lnTo>
                          <a:pt x="256" y="91"/>
                        </a:lnTo>
                        <a:lnTo>
                          <a:pt x="274" y="91"/>
                        </a:lnTo>
                        <a:lnTo>
                          <a:pt x="291" y="90"/>
                        </a:lnTo>
                        <a:lnTo>
                          <a:pt x="309" y="90"/>
                        </a:lnTo>
                        <a:lnTo>
                          <a:pt x="326" y="90"/>
                        </a:lnTo>
                        <a:lnTo>
                          <a:pt x="343" y="90"/>
                        </a:lnTo>
                        <a:lnTo>
                          <a:pt x="361" y="89"/>
                        </a:lnTo>
                        <a:lnTo>
                          <a:pt x="379" y="89"/>
                        </a:lnTo>
                        <a:lnTo>
                          <a:pt x="395" y="87"/>
                        </a:lnTo>
                        <a:lnTo>
                          <a:pt x="413" y="87"/>
                        </a:lnTo>
                        <a:lnTo>
                          <a:pt x="430" y="87"/>
                        </a:lnTo>
                        <a:lnTo>
                          <a:pt x="447" y="87"/>
                        </a:lnTo>
                        <a:lnTo>
                          <a:pt x="465" y="87"/>
                        </a:lnTo>
                        <a:lnTo>
                          <a:pt x="483" y="87"/>
                        </a:lnTo>
                        <a:lnTo>
                          <a:pt x="501" y="87"/>
                        </a:lnTo>
                        <a:lnTo>
                          <a:pt x="519" y="87"/>
                        </a:lnTo>
                        <a:lnTo>
                          <a:pt x="536" y="87"/>
                        </a:lnTo>
                        <a:lnTo>
                          <a:pt x="554" y="87"/>
                        </a:lnTo>
                        <a:lnTo>
                          <a:pt x="572" y="86"/>
                        </a:lnTo>
                        <a:lnTo>
                          <a:pt x="590" y="86"/>
                        </a:lnTo>
                        <a:lnTo>
                          <a:pt x="606" y="86"/>
                        </a:lnTo>
                        <a:lnTo>
                          <a:pt x="625" y="86"/>
                        </a:lnTo>
                        <a:lnTo>
                          <a:pt x="643" y="86"/>
                        </a:lnTo>
                        <a:lnTo>
                          <a:pt x="661" y="86"/>
                        </a:lnTo>
                        <a:lnTo>
                          <a:pt x="679" y="86"/>
                        </a:lnTo>
                        <a:lnTo>
                          <a:pt x="698" y="87"/>
                        </a:lnTo>
                        <a:lnTo>
                          <a:pt x="714" y="87"/>
                        </a:lnTo>
                        <a:lnTo>
                          <a:pt x="733" y="87"/>
                        </a:lnTo>
                        <a:lnTo>
                          <a:pt x="751" y="87"/>
                        </a:lnTo>
                        <a:lnTo>
                          <a:pt x="769" y="87"/>
                        </a:lnTo>
                        <a:lnTo>
                          <a:pt x="787" y="87"/>
                        </a:lnTo>
                        <a:lnTo>
                          <a:pt x="805" y="87"/>
                        </a:lnTo>
                        <a:lnTo>
                          <a:pt x="824" y="87"/>
                        </a:lnTo>
                        <a:lnTo>
                          <a:pt x="843" y="89"/>
                        </a:lnTo>
                        <a:lnTo>
                          <a:pt x="860" y="89"/>
                        </a:lnTo>
                        <a:lnTo>
                          <a:pt x="878" y="89"/>
                        </a:lnTo>
                        <a:lnTo>
                          <a:pt x="896" y="90"/>
                        </a:lnTo>
                        <a:lnTo>
                          <a:pt x="915" y="90"/>
                        </a:lnTo>
                        <a:lnTo>
                          <a:pt x="934" y="90"/>
                        </a:lnTo>
                        <a:lnTo>
                          <a:pt x="952" y="91"/>
                        </a:lnTo>
                        <a:lnTo>
                          <a:pt x="970" y="91"/>
                        </a:lnTo>
                        <a:lnTo>
                          <a:pt x="989" y="92"/>
                        </a:lnTo>
                        <a:lnTo>
                          <a:pt x="1006" y="92"/>
                        </a:lnTo>
                        <a:lnTo>
                          <a:pt x="1024" y="93"/>
                        </a:lnTo>
                        <a:lnTo>
                          <a:pt x="1043" y="94"/>
                        </a:lnTo>
                        <a:lnTo>
                          <a:pt x="1062" y="94"/>
                        </a:lnTo>
                        <a:lnTo>
                          <a:pt x="1080" y="96"/>
                        </a:lnTo>
                        <a:lnTo>
                          <a:pt x="1099" y="97"/>
                        </a:lnTo>
                        <a:lnTo>
                          <a:pt x="1118" y="97"/>
                        </a:lnTo>
                        <a:lnTo>
                          <a:pt x="1136" y="99"/>
                        </a:lnTo>
                        <a:lnTo>
                          <a:pt x="1140" y="13"/>
                        </a:lnTo>
                        <a:lnTo>
                          <a:pt x="1121" y="11"/>
                        </a:lnTo>
                        <a:lnTo>
                          <a:pt x="1102" y="10"/>
                        </a:lnTo>
                        <a:lnTo>
                          <a:pt x="1083" y="9"/>
                        </a:lnTo>
                        <a:lnTo>
                          <a:pt x="1066" y="9"/>
                        </a:lnTo>
                        <a:lnTo>
                          <a:pt x="1047" y="8"/>
                        </a:lnTo>
                        <a:lnTo>
                          <a:pt x="1028" y="7"/>
                        </a:lnTo>
                        <a:lnTo>
                          <a:pt x="1010" y="7"/>
                        </a:lnTo>
                        <a:lnTo>
                          <a:pt x="991" y="7"/>
                        </a:lnTo>
                        <a:lnTo>
                          <a:pt x="972" y="4"/>
                        </a:lnTo>
                        <a:lnTo>
                          <a:pt x="954" y="4"/>
                        </a:lnTo>
                        <a:lnTo>
                          <a:pt x="936" y="4"/>
                        </a:lnTo>
                        <a:lnTo>
                          <a:pt x="917" y="4"/>
                        </a:lnTo>
                        <a:lnTo>
                          <a:pt x="898" y="3"/>
                        </a:lnTo>
                        <a:lnTo>
                          <a:pt x="881" y="2"/>
                        </a:lnTo>
                        <a:lnTo>
                          <a:pt x="863" y="2"/>
                        </a:lnTo>
                        <a:lnTo>
                          <a:pt x="844" y="2"/>
                        </a:lnTo>
                        <a:lnTo>
                          <a:pt x="825" y="1"/>
                        </a:lnTo>
                        <a:lnTo>
                          <a:pt x="807" y="1"/>
                        </a:lnTo>
                        <a:lnTo>
                          <a:pt x="789" y="1"/>
                        </a:lnTo>
                        <a:lnTo>
                          <a:pt x="771" y="1"/>
                        </a:lnTo>
                        <a:lnTo>
                          <a:pt x="752" y="1"/>
                        </a:lnTo>
                        <a:lnTo>
                          <a:pt x="733" y="1"/>
                        </a:lnTo>
                        <a:lnTo>
                          <a:pt x="716" y="1"/>
                        </a:lnTo>
                        <a:lnTo>
                          <a:pt x="698" y="1"/>
                        </a:lnTo>
                        <a:lnTo>
                          <a:pt x="680" y="0"/>
                        </a:lnTo>
                        <a:lnTo>
                          <a:pt x="662" y="0"/>
                        </a:lnTo>
                        <a:lnTo>
                          <a:pt x="643" y="0"/>
                        </a:lnTo>
                        <a:lnTo>
                          <a:pt x="625" y="0"/>
                        </a:lnTo>
                        <a:lnTo>
                          <a:pt x="608" y="0"/>
                        </a:lnTo>
                        <a:lnTo>
                          <a:pt x="590" y="0"/>
                        </a:lnTo>
                        <a:lnTo>
                          <a:pt x="572" y="0"/>
                        </a:lnTo>
                        <a:lnTo>
                          <a:pt x="554" y="1"/>
                        </a:lnTo>
                        <a:lnTo>
                          <a:pt x="536" y="1"/>
                        </a:lnTo>
                        <a:lnTo>
                          <a:pt x="519" y="1"/>
                        </a:lnTo>
                        <a:lnTo>
                          <a:pt x="501" y="1"/>
                        </a:lnTo>
                        <a:lnTo>
                          <a:pt x="483" y="1"/>
                        </a:lnTo>
                        <a:lnTo>
                          <a:pt x="465" y="1"/>
                        </a:lnTo>
                        <a:lnTo>
                          <a:pt x="447" y="1"/>
                        </a:lnTo>
                        <a:lnTo>
                          <a:pt x="430" y="1"/>
                        </a:lnTo>
                        <a:lnTo>
                          <a:pt x="412" y="1"/>
                        </a:lnTo>
                        <a:lnTo>
                          <a:pt x="394" y="1"/>
                        </a:lnTo>
                        <a:lnTo>
                          <a:pt x="376" y="2"/>
                        </a:lnTo>
                        <a:lnTo>
                          <a:pt x="359" y="2"/>
                        </a:lnTo>
                        <a:lnTo>
                          <a:pt x="342" y="3"/>
                        </a:lnTo>
                        <a:lnTo>
                          <a:pt x="324" y="3"/>
                        </a:lnTo>
                        <a:lnTo>
                          <a:pt x="307" y="4"/>
                        </a:lnTo>
                        <a:lnTo>
                          <a:pt x="291" y="4"/>
                        </a:lnTo>
                        <a:lnTo>
                          <a:pt x="273" y="4"/>
                        </a:lnTo>
                        <a:lnTo>
                          <a:pt x="255" y="4"/>
                        </a:lnTo>
                        <a:lnTo>
                          <a:pt x="237" y="4"/>
                        </a:lnTo>
                        <a:lnTo>
                          <a:pt x="221" y="5"/>
                        </a:lnTo>
                        <a:lnTo>
                          <a:pt x="203" y="7"/>
                        </a:lnTo>
                        <a:lnTo>
                          <a:pt x="186" y="7"/>
                        </a:lnTo>
                        <a:lnTo>
                          <a:pt x="169" y="7"/>
                        </a:lnTo>
                        <a:lnTo>
                          <a:pt x="151" y="7"/>
                        </a:lnTo>
                        <a:lnTo>
                          <a:pt x="135" y="8"/>
                        </a:lnTo>
                        <a:lnTo>
                          <a:pt x="118" y="8"/>
                        </a:lnTo>
                        <a:lnTo>
                          <a:pt x="101" y="9"/>
                        </a:lnTo>
                        <a:lnTo>
                          <a:pt x="83" y="9"/>
                        </a:lnTo>
                        <a:lnTo>
                          <a:pt x="68" y="9"/>
                        </a:lnTo>
                        <a:lnTo>
                          <a:pt x="50" y="10"/>
                        </a:lnTo>
                        <a:lnTo>
                          <a:pt x="33" y="11"/>
                        </a:lnTo>
                        <a:lnTo>
                          <a:pt x="17" y="11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58" name="Freeform 158"/>
                  <p:cNvSpPr>
                    <a:spLocks/>
                  </p:cNvSpPr>
                  <p:nvPr/>
                </p:nvSpPr>
                <p:spPr bwMode="auto">
                  <a:xfrm>
                    <a:off x="5285" y="1836"/>
                    <a:ext cx="67" cy="128"/>
                  </a:xfrm>
                  <a:custGeom>
                    <a:avLst/>
                    <a:gdLst>
                      <a:gd name="T0" fmla="*/ 4 w 202"/>
                      <a:gd name="T1" fmla="*/ 1 h 383"/>
                      <a:gd name="T2" fmla="*/ 3 w 202"/>
                      <a:gd name="T3" fmla="*/ 2 h 383"/>
                      <a:gd name="T4" fmla="*/ 3 w 202"/>
                      <a:gd name="T5" fmla="*/ 2 h 383"/>
                      <a:gd name="T6" fmla="*/ 3 w 202"/>
                      <a:gd name="T7" fmla="*/ 3 h 383"/>
                      <a:gd name="T8" fmla="*/ 3 w 202"/>
                      <a:gd name="T9" fmla="*/ 4 h 383"/>
                      <a:gd name="T10" fmla="*/ 2 w 202"/>
                      <a:gd name="T11" fmla="*/ 4 h 383"/>
                      <a:gd name="T12" fmla="*/ 2 w 202"/>
                      <a:gd name="T13" fmla="*/ 5 h 383"/>
                      <a:gd name="T14" fmla="*/ 2 w 202"/>
                      <a:gd name="T15" fmla="*/ 6 h 383"/>
                      <a:gd name="T16" fmla="*/ 2 w 202"/>
                      <a:gd name="T17" fmla="*/ 6 h 383"/>
                      <a:gd name="T18" fmla="*/ 1 w 202"/>
                      <a:gd name="T19" fmla="*/ 7 h 383"/>
                      <a:gd name="T20" fmla="*/ 1 w 202"/>
                      <a:gd name="T21" fmla="*/ 8 h 383"/>
                      <a:gd name="T22" fmla="*/ 1 w 202"/>
                      <a:gd name="T23" fmla="*/ 8 h 383"/>
                      <a:gd name="T24" fmla="*/ 1 w 202"/>
                      <a:gd name="T25" fmla="*/ 9 h 383"/>
                      <a:gd name="T26" fmla="*/ 1 w 202"/>
                      <a:gd name="T27" fmla="*/ 10 h 383"/>
                      <a:gd name="T28" fmla="*/ 1 w 202"/>
                      <a:gd name="T29" fmla="*/ 10 h 383"/>
                      <a:gd name="T30" fmla="*/ 1 w 202"/>
                      <a:gd name="T31" fmla="*/ 11 h 383"/>
                      <a:gd name="T32" fmla="*/ 0 w 202"/>
                      <a:gd name="T33" fmla="*/ 11 h 383"/>
                      <a:gd name="T34" fmla="*/ 0 w 202"/>
                      <a:gd name="T35" fmla="*/ 12 h 383"/>
                      <a:gd name="T36" fmla="*/ 0 w 202"/>
                      <a:gd name="T37" fmla="*/ 13 h 383"/>
                      <a:gd name="T38" fmla="*/ 0 w 202"/>
                      <a:gd name="T39" fmla="*/ 13 h 383"/>
                      <a:gd name="T40" fmla="*/ 0 w 202"/>
                      <a:gd name="T41" fmla="*/ 14 h 383"/>
                      <a:gd name="T42" fmla="*/ 3 w 202"/>
                      <a:gd name="T43" fmla="*/ 14 h 383"/>
                      <a:gd name="T44" fmla="*/ 3 w 202"/>
                      <a:gd name="T45" fmla="*/ 14 h 383"/>
                      <a:gd name="T46" fmla="*/ 4 w 202"/>
                      <a:gd name="T47" fmla="*/ 13 h 383"/>
                      <a:gd name="T48" fmla="*/ 4 w 202"/>
                      <a:gd name="T49" fmla="*/ 12 h 383"/>
                      <a:gd name="T50" fmla="*/ 4 w 202"/>
                      <a:gd name="T51" fmla="*/ 12 h 383"/>
                      <a:gd name="T52" fmla="*/ 4 w 202"/>
                      <a:gd name="T53" fmla="*/ 11 h 383"/>
                      <a:gd name="T54" fmla="*/ 4 w 202"/>
                      <a:gd name="T55" fmla="*/ 11 h 383"/>
                      <a:gd name="T56" fmla="*/ 4 w 202"/>
                      <a:gd name="T57" fmla="*/ 10 h 383"/>
                      <a:gd name="T58" fmla="*/ 4 w 202"/>
                      <a:gd name="T59" fmla="*/ 9 h 383"/>
                      <a:gd name="T60" fmla="*/ 5 w 202"/>
                      <a:gd name="T61" fmla="*/ 9 h 383"/>
                      <a:gd name="T62" fmla="*/ 5 w 202"/>
                      <a:gd name="T63" fmla="*/ 8 h 383"/>
                      <a:gd name="T64" fmla="*/ 5 w 202"/>
                      <a:gd name="T65" fmla="*/ 8 h 383"/>
                      <a:gd name="T66" fmla="*/ 5 w 202"/>
                      <a:gd name="T67" fmla="*/ 7 h 383"/>
                      <a:gd name="T68" fmla="*/ 5 w 202"/>
                      <a:gd name="T69" fmla="*/ 6 h 383"/>
                      <a:gd name="T70" fmla="*/ 6 w 202"/>
                      <a:gd name="T71" fmla="*/ 5 h 383"/>
                      <a:gd name="T72" fmla="*/ 6 w 202"/>
                      <a:gd name="T73" fmla="*/ 5 h 383"/>
                      <a:gd name="T74" fmla="*/ 6 w 202"/>
                      <a:gd name="T75" fmla="*/ 4 h 383"/>
                      <a:gd name="T76" fmla="*/ 6 w 202"/>
                      <a:gd name="T77" fmla="*/ 3 h 383"/>
                      <a:gd name="T78" fmla="*/ 7 w 202"/>
                      <a:gd name="T79" fmla="*/ 3 h 383"/>
                      <a:gd name="T80" fmla="*/ 7 w 202"/>
                      <a:gd name="T81" fmla="*/ 2 h 383"/>
                      <a:gd name="T82" fmla="*/ 7 w 202"/>
                      <a:gd name="T83" fmla="*/ 1 h 383"/>
                      <a:gd name="T84" fmla="*/ 7 w 202"/>
                      <a:gd name="T85" fmla="*/ 0 h 383"/>
                      <a:gd name="T86" fmla="*/ 4 w 202"/>
                      <a:gd name="T87" fmla="*/ 0 h 383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202"/>
                      <a:gd name="T133" fmla="*/ 0 h 383"/>
                      <a:gd name="T134" fmla="*/ 202 w 202"/>
                      <a:gd name="T135" fmla="*/ 383 h 383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202" h="383">
                        <a:moveTo>
                          <a:pt x="109" y="6"/>
                        </a:moveTo>
                        <a:lnTo>
                          <a:pt x="104" y="13"/>
                        </a:lnTo>
                        <a:lnTo>
                          <a:pt x="101" y="20"/>
                        </a:lnTo>
                        <a:lnTo>
                          <a:pt x="98" y="27"/>
                        </a:lnTo>
                        <a:lnTo>
                          <a:pt x="96" y="34"/>
                        </a:lnTo>
                        <a:lnTo>
                          <a:pt x="94" y="42"/>
                        </a:lnTo>
                        <a:lnTo>
                          <a:pt x="90" y="49"/>
                        </a:lnTo>
                        <a:lnTo>
                          <a:pt x="88" y="56"/>
                        </a:lnTo>
                        <a:lnTo>
                          <a:pt x="85" y="63"/>
                        </a:lnTo>
                        <a:lnTo>
                          <a:pt x="82" y="69"/>
                        </a:lnTo>
                        <a:lnTo>
                          <a:pt x="79" y="76"/>
                        </a:lnTo>
                        <a:lnTo>
                          <a:pt x="77" y="82"/>
                        </a:lnTo>
                        <a:lnTo>
                          <a:pt x="75" y="88"/>
                        </a:lnTo>
                        <a:lnTo>
                          <a:pt x="72" y="95"/>
                        </a:lnTo>
                        <a:lnTo>
                          <a:pt x="70" y="101"/>
                        </a:lnTo>
                        <a:lnTo>
                          <a:pt x="68" y="108"/>
                        </a:lnTo>
                        <a:lnTo>
                          <a:pt x="65" y="114"/>
                        </a:lnTo>
                        <a:lnTo>
                          <a:pt x="63" y="121"/>
                        </a:lnTo>
                        <a:lnTo>
                          <a:pt x="61" y="126"/>
                        </a:lnTo>
                        <a:lnTo>
                          <a:pt x="58" y="133"/>
                        </a:lnTo>
                        <a:lnTo>
                          <a:pt x="56" y="139"/>
                        </a:lnTo>
                        <a:lnTo>
                          <a:pt x="53" y="145"/>
                        </a:lnTo>
                        <a:lnTo>
                          <a:pt x="52" y="152"/>
                        </a:lnTo>
                        <a:lnTo>
                          <a:pt x="50" y="157"/>
                        </a:lnTo>
                        <a:lnTo>
                          <a:pt x="49" y="164"/>
                        </a:lnTo>
                        <a:lnTo>
                          <a:pt x="46" y="170"/>
                        </a:lnTo>
                        <a:lnTo>
                          <a:pt x="45" y="175"/>
                        </a:lnTo>
                        <a:lnTo>
                          <a:pt x="43" y="180"/>
                        </a:lnTo>
                        <a:lnTo>
                          <a:pt x="42" y="186"/>
                        </a:lnTo>
                        <a:lnTo>
                          <a:pt x="39" y="192"/>
                        </a:lnTo>
                        <a:lnTo>
                          <a:pt x="38" y="198"/>
                        </a:lnTo>
                        <a:lnTo>
                          <a:pt x="37" y="204"/>
                        </a:lnTo>
                        <a:lnTo>
                          <a:pt x="36" y="210"/>
                        </a:lnTo>
                        <a:lnTo>
                          <a:pt x="33" y="215"/>
                        </a:lnTo>
                        <a:lnTo>
                          <a:pt x="32" y="221"/>
                        </a:lnTo>
                        <a:lnTo>
                          <a:pt x="31" y="226"/>
                        </a:lnTo>
                        <a:lnTo>
                          <a:pt x="28" y="232"/>
                        </a:lnTo>
                        <a:lnTo>
                          <a:pt x="28" y="237"/>
                        </a:lnTo>
                        <a:lnTo>
                          <a:pt x="26" y="243"/>
                        </a:lnTo>
                        <a:lnTo>
                          <a:pt x="25" y="248"/>
                        </a:lnTo>
                        <a:lnTo>
                          <a:pt x="23" y="253"/>
                        </a:lnTo>
                        <a:lnTo>
                          <a:pt x="21" y="259"/>
                        </a:lnTo>
                        <a:lnTo>
                          <a:pt x="20" y="264"/>
                        </a:lnTo>
                        <a:lnTo>
                          <a:pt x="20" y="269"/>
                        </a:lnTo>
                        <a:lnTo>
                          <a:pt x="18" y="275"/>
                        </a:lnTo>
                        <a:lnTo>
                          <a:pt x="18" y="281"/>
                        </a:lnTo>
                        <a:lnTo>
                          <a:pt x="15" y="286"/>
                        </a:lnTo>
                        <a:lnTo>
                          <a:pt x="15" y="291"/>
                        </a:lnTo>
                        <a:lnTo>
                          <a:pt x="14" y="297"/>
                        </a:lnTo>
                        <a:lnTo>
                          <a:pt x="13" y="302"/>
                        </a:lnTo>
                        <a:lnTo>
                          <a:pt x="12" y="307"/>
                        </a:lnTo>
                        <a:lnTo>
                          <a:pt x="11" y="312"/>
                        </a:lnTo>
                        <a:lnTo>
                          <a:pt x="11" y="319"/>
                        </a:lnTo>
                        <a:lnTo>
                          <a:pt x="8" y="324"/>
                        </a:lnTo>
                        <a:lnTo>
                          <a:pt x="7" y="329"/>
                        </a:lnTo>
                        <a:lnTo>
                          <a:pt x="7" y="334"/>
                        </a:lnTo>
                        <a:lnTo>
                          <a:pt x="7" y="340"/>
                        </a:lnTo>
                        <a:lnTo>
                          <a:pt x="5" y="345"/>
                        </a:lnTo>
                        <a:lnTo>
                          <a:pt x="5" y="350"/>
                        </a:lnTo>
                        <a:lnTo>
                          <a:pt x="5" y="356"/>
                        </a:lnTo>
                        <a:lnTo>
                          <a:pt x="4" y="362"/>
                        </a:lnTo>
                        <a:lnTo>
                          <a:pt x="2" y="367"/>
                        </a:lnTo>
                        <a:lnTo>
                          <a:pt x="2" y="372"/>
                        </a:lnTo>
                        <a:lnTo>
                          <a:pt x="1" y="378"/>
                        </a:lnTo>
                        <a:lnTo>
                          <a:pt x="0" y="383"/>
                        </a:lnTo>
                        <a:lnTo>
                          <a:pt x="93" y="383"/>
                        </a:lnTo>
                        <a:lnTo>
                          <a:pt x="93" y="378"/>
                        </a:lnTo>
                        <a:lnTo>
                          <a:pt x="94" y="372"/>
                        </a:lnTo>
                        <a:lnTo>
                          <a:pt x="94" y="367"/>
                        </a:lnTo>
                        <a:lnTo>
                          <a:pt x="95" y="362"/>
                        </a:lnTo>
                        <a:lnTo>
                          <a:pt x="96" y="357"/>
                        </a:lnTo>
                        <a:lnTo>
                          <a:pt x="96" y="351"/>
                        </a:lnTo>
                        <a:lnTo>
                          <a:pt x="98" y="347"/>
                        </a:lnTo>
                        <a:lnTo>
                          <a:pt x="98" y="342"/>
                        </a:lnTo>
                        <a:lnTo>
                          <a:pt x="100" y="336"/>
                        </a:lnTo>
                        <a:lnTo>
                          <a:pt x="101" y="331"/>
                        </a:lnTo>
                        <a:lnTo>
                          <a:pt x="101" y="325"/>
                        </a:lnTo>
                        <a:lnTo>
                          <a:pt x="103" y="321"/>
                        </a:lnTo>
                        <a:lnTo>
                          <a:pt x="104" y="315"/>
                        </a:lnTo>
                        <a:lnTo>
                          <a:pt x="107" y="310"/>
                        </a:lnTo>
                        <a:lnTo>
                          <a:pt x="107" y="304"/>
                        </a:lnTo>
                        <a:lnTo>
                          <a:pt x="109" y="299"/>
                        </a:lnTo>
                        <a:lnTo>
                          <a:pt x="109" y="293"/>
                        </a:lnTo>
                        <a:lnTo>
                          <a:pt x="112" y="288"/>
                        </a:lnTo>
                        <a:lnTo>
                          <a:pt x="113" y="284"/>
                        </a:lnTo>
                        <a:lnTo>
                          <a:pt x="114" y="278"/>
                        </a:lnTo>
                        <a:lnTo>
                          <a:pt x="116" y="272"/>
                        </a:lnTo>
                        <a:lnTo>
                          <a:pt x="117" y="266"/>
                        </a:lnTo>
                        <a:lnTo>
                          <a:pt x="119" y="261"/>
                        </a:lnTo>
                        <a:lnTo>
                          <a:pt x="121" y="255"/>
                        </a:lnTo>
                        <a:lnTo>
                          <a:pt x="122" y="249"/>
                        </a:lnTo>
                        <a:lnTo>
                          <a:pt x="125" y="243"/>
                        </a:lnTo>
                        <a:lnTo>
                          <a:pt x="126" y="237"/>
                        </a:lnTo>
                        <a:lnTo>
                          <a:pt x="127" y="233"/>
                        </a:lnTo>
                        <a:lnTo>
                          <a:pt x="129" y="227"/>
                        </a:lnTo>
                        <a:lnTo>
                          <a:pt x="132" y="221"/>
                        </a:lnTo>
                        <a:lnTo>
                          <a:pt x="133" y="215"/>
                        </a:lnTo>
                        <a:lnTo>
                          <a:pt x="134" y="209"/>
                        </a:lnTo>
                        <a:lnTo>
                          <a:pt x="136" y="203"/>
                        </a:lnTo>
                        <a:lnTo>
                          <a:pt x="138" y="197"/>
                        </a:lnTo>
                        <a:lnTo>
                          <a:pt x="140" y="190"/>
                        </a:lnTo>
                        <a:lnTo>
                          <a:pt x="142" y="185"/>
                        </a:lnTo>
                        <a:lnTo>
                          <a:pt x="144" y="178"/>
                        </a:lnTo>
                        <a:lnTo>
                          <a:pt x="145" y="172"/>
                        </a:lnTo>
                        <a:lnTo>
                          <a:pt x="147" y="166"/>
                        </a:lnTo>
                        <a:lnTo>
                          <a:pt x="150" y="160"/>
                        </a:lnTo>
                        <a:lnTo>
                          <a:pt x="152" y="154"/>
                        </a:lnTo>
                        <a:lnTo>
                          <a:pt x="153" y="147"/>
                        </a:lnTo>
                        <a:lnTo>
                          <a:pt x="155" y="141"/>
                        </a:lnTo>
                        <a:lnTo>
                          <a:pt x="158" y="134"/>
                        </a:lnTo>
                        <a:lnTo>
                          <a:pt x="159" y="128"/>
                        </a:lnTo>
                        <a:lnTo>
                          <a:pt x="163" y="121"/>
                        </a:lnTo>
                        <a:lnTo>
                          <a:pt x="164" y="116"/>
                        </a:lnTo>
                        <a:lnTo>
                          <a:pt x="166" y="109"/>
                        </a:lnTo>
                        <a:lnTo>
                          <a:pt x="168" y="103"/>
                        </a:lnTo>
                        <a:lnTo>
                          <a:pt x="171" y="96"/>
                        </a:lnTo>
                        <a:lnTo>
                          <a:pt x="172" y="89"/>
                        </a:lnTo>
                        <a:lnTo>
                          <a:pt x="174" y="83"/>
                        </a:lnTo>
                        <a:lnTo>
                          <a:pt x="177" y="76"/>
                        </a:lnTo>
                        <a:lnTo>
                          <a:pt x="179" y="70"/>
                        </a:lnTo>
                        <a:lnTo>
                          <a:pt x="182" y="63"/>
                        </a:lnTo>
                        <a:lnTo>
                          <a:pt x="184" y="56"/>
                        </a:lnTo>
                        <a:lnTo>
                          <a:pt x="185" y="49"/>
                        </a:lnTo>
                        <a:lnTo>
                          <a:pt x="187" y="43"/>
                        </a:lnTo>
                        <a:lnTo>
                          <a:pt x="190" y="36"/>
                        </a:lnTo>
                        <a:lnTo>
                          <a:pt x="192" y="29"/>
                        </a:lnTo>
                        <a:lnTo>
                          <a:pt x="195" y="21"/>
                        </a:lnTo>
                        <a:lnTo>
                          <a:pt x="197" y="15"/>
                        </a:lnTo>
                        <a:lnTo>
                          <a:pt x="198" y="7"/>
                        </a:lnTo>
                        <a:lnTo>
                          <a:pt x="202" y="0"/>
                        </a:lnTo>
                        <a:lnTo>
                          <a:pt x="109" y="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59" name="Freeform 159"/>
                  <p:cNvSpPr>
                    <a:spLocks/>
                  </p:cNvSpPr>
                  <p:nvPr/>
                </p:nvSpPr>
                <p:spPr bwMode="auto">
                  <a:xfrm>
                    <a:off x="5695" y="1837"/>
                    <a:ext cx="64" cy="124"/>
                  </a:xfrm>
                  <a:custGeom>
                    <a:avLst/>
                    <a:gdLst>
                      <a:gd name="T0" fmla="*/ 0 w 193"/>
                      <a:gd name="T1" fmla="*/ 2 h 372"/>
                      <a:gd name="T2" fmla="*/ 0 w 193"/>
                      <a:gd name="T3" fmla="*/ 3 h 372"/>
                      <a:gd name="T4" fmla="*/ 1 w 193"/>
                      <a:gd name="T5" fmla="*/ 3 h 372"/>
                      <a:gd name="T6" fmla="*/ 1 w 193"/>
                      <a:gd name="T7" fmla="*/ 4 h 372"/>
                      <a:gd name="T8" fmla="*/ 1 w 193"/>
                      <a:gd name="T9" fmla="*/ 4 h 372"/>
                      <a:gd name="T10" fmla="*/ 2 w 193"/>
                      <a:gd name="T11" fmla="*/ 5 h 372"/>
                      <a:gd name="T12" fmla="*/ 2 w 193"/>
                      <a:gd name="T13" fmla="*/ 6 h 372"/>
                      <a:gd name="T14" fmla="*/ 2 w 193"/>
                      <a:gd name="T15" fmla="*/ 6 h 372"/>
                      <a:gd name="T16" fmla="*/ 2 w 193"/>
                      <a:gd name="T17" fmla="*/ 7 h 372"/>
                      <a:gd name="T18" fmla="*/ 3 w 193"/>
                      <a:gd name="T19" fmla="*/ 7 h 372"/>
                      <a:gd name="T20" fmla="*/ 3 w 193"/>
                      <a:gd name="T21" fmla="*/ 8 h 372"/>
                      <a:gd name="T22" fmla="*/ 3 w 193"/>
                      <a:gd name="T23" fmla="*/ 9 h 372"/>
                      <a:gd name="T24" fmla="*/ 3 w 193"/>
                      <a:gd name="T25" fmla="*/ 9 h 372"/>
                      <a:gd name="T26" fmla="*/ 3 w 193"/>
                      <a:gd name="T27" fmla="*/ 10 h 372"/>
                      <a:gd name="T28" fmla="*/ 3 w 193"/>
                      <a:gd name="T29" fmla="*/ 10 h 372"/>
                      <a:gd name="T30" fmla="*/ 3 w 193"/>
                      <a:gd name="T31" fmla="*/ 11 h 372"/>
                      <a:gd name="T32" fmla="*/ 4 w 193"/>
                      <a:gd name="T33" fmla="*/ 11 h 372"/>
                      <a:gd name="T34" fmla="*/ 4 w 193"/>
                      <a:gd name="T35" fmla="*/ 12 h 372"/>
                      <a:gd name="T36" fmla="*/ 4 w 193"/>
                      <a:gd name="T37" fmla="*/ 12 h 372"/>
                      <a:gd name="T38" fmla="*/ 4 w 193"/>
                      <a:gd name="T39" fmla="*/ 13 h 372"/>
                      <a:gd name="T40" fmla="*/ 4 w 193"/>
                      <a:gd name="T41" fmla="*/ 13 h 372"/>
                      <a:gd name="T42" fmla="*/ 4 w 193"/>
                      <a:gd name="T43" fmla="*/ 14 h 372"/>
                      <a:gd name="T44" fmla="*/ 7 w 193"/>
                      <a:gd name="T45" fmla="*/ 13 h 372"/>
                      <a:gd name="T46" fmla="*/ 7 w 193"/>
                      <a:gd name="T47" fmla="*/ 13 h 372"/>
                      <a:gd name="T48" fmla="*/ 7 w 193"/>
                      <a:gd name="T49" fmla="*/ 12 h 372"/>
                      <a:gd name="T50" fmla="*/ 7 w 193"/>
                      <a:gd name="T51" fmla="*/ 11 h 372"/>
                      <a:gd name="T52" fmla="*/ 7 w 193"/>
                      <a:gd name="T53" fmla="*/ 11 h 372"/>
                      <a:gd name="T54" fmla="*/ 7 w 193"/>
                      <a:gd name="T55" fmla="*/ 10 h 372"/>
                      <a:gd name="T56" fmla="*/ 7 w 193"/>
                      <a:gd name="T57" fmla="*/ 10 h 372"/>
                      <a:gd name="T58" fmla="*/ 6 w 193"/>
                      <a:gd name="T59" fmla="*/ 9 h 372"/>
                      <a:gd name="T60" fmla="*/ 6 w 193"/>
                      <a:gd name="T61" fmla="*/ 8 h 372"/>
                      <a:gd name="T62" fmla="*/ 6 w 193"/>
                      <a:gd name="T63" fmla="*/ 8 h 372"/>
                      <a:gd name="T64" fmla="*/ 6 w 193"/>
                      <a:gd name="T65" fmla="*/ 7 h 372"/>
                      <a:gd name="T66" fmla="*/ 6 w 193"/>
                      <a:gd name="T67" fmla="*/ 6 h 372"/>
                      <a:gd name="T68" fmla="*/ 5 w 193"/>
                      <a:gd name="T69" fmla="*/ 6 h 372"/>
                      <a:gd name="T70" fmla="*/ 5 w 193"/>
                      <a:gd name="T71" fmla="*/ 5 h 372"/>
                      <a:gd name="T72" fmla="*/ 5 w 193"/>
                      <a:gd name="T73" fmla="*/ 4 h 372"/>
                      <a:gd name="T74" fmla="*/ 5 w 193"/>
                      <a:gd name="T75" fmla="*/ 4 h 372"/>
                      <a:gd name="T76" fmla="*/ 4 w 193"/>
                      <a:gd name="T77" fmla="*/ 3 h 372"/>
                      <a:gd name="T78" fmla="*/ 4 w 193"/>
                      <a:gd name="T79" fmla="*/ 3 h 372"/>
                      <a:gd name="T80" fmla="*/ 4 w 193"/>
                      <a:gd name="T81" fmla="*/ 2 h 372"/>
                      <a:gd name="T82" fmla="*/ 3 w 193"/>
                      <a:gd name="T83" fmla="*/ 1 h 372"/>
                      <a:gd name="T84" fmla="*/ 3 w 193"/>
                      <a:gd name="T85" fmla="*/ 0 h 372"/>
                      <a:gd name="T86" fmla="*/ 3 w 193"/>
                      <a:gd name="T87" fmla="*/ 0 h 372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193"/>
                      <a:gd name="T133" fmla="*/ 0 h 372"/>
                      <a:gd name="T134" fmla="*/ 193 w 193"/>
                      <a:gd name="T135" fmla="*/ 372 h 372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193" h="372">
                        <a:moveTo>
                          <a:pt x="74" y="0"/>
                        </a:moveTo>
                        <a:lnTo>
                          <a:pt x="0" y="49"/>
                        </a:lnTo>
                        <a:lnTo>
                          <a:pt x="3" y="54"/>
                        </a:lnTo>
                        <a:lnTo>
                          <a:pt x="5" y="60"/>
                        </a:lnTo>
                        <a:lnTo>
                          <a:pt x="9" y="66"/>
                        </a:lnTo>
                        <a:lnTo>
                          <a:pt x="11" y="72"/>
                        </a:lnTo>
                        <a:lnTo>
                          <a:pt x="15" y="76"/>
                        </a:lnTo>
                        <a:lnTo>
                          <a:pt x="17" y="82"/>
                        </a:lnTo>
                        <a:lnTo>
                          <a:pt x="21" y="88"/>
                        </a:lnTo>
                        <a:lnTo>
                          <a:pt x="23" y="94"/>
                        </a:lnTo>
                        <a:lnTo>
                          <a:pt x="25" y="99"/>
                        </a:lnTo>
                        <a:lnTo>
                          <a:pt x="28" y="104"/>
                        </a:lnTo>
                        <a:lnTo>
                          <a:pt x="30" y="110"/>
                        </a:lnTo>
                        <a:lnTo>
                          <a:pt x="34" y="114"/>
                        </a:lnTo>
                        <a:lnTo>
                          <a:pt x="36" y="120"/>
                        </a:lnTo>
                        <a:lnTo>
                          <a:pt x="38" y="126"/>
                        </a:lnTo>
                        <a:lnTo>
                          <a:pt x="41" y="131"/>
                        </a:lnTo>
                        <a:lnTo>
                          <a:pt x="43" y="137"/>
                        </a:lnTo>
                        <a:lnTo>
                          <a:pt x="45" y="142"/>
                        </a:lnTo>
                        <a:lnTo>
                          <a:pt x="48" y="148"/>
                        </a:lnTo>
                        <a:lnTo>
                          <a:pt x="50" y="152"/>
                        </a:lnTo>
                        <a:lnTo>
                          <a:pt x="53" y="157"/>
                        </a:lnTo>
                        <a:lnTo>
                          <a:pt x="54" y="162"/>
                        </a:lnTo>
                        <a:lnTo>
                          <a:pt x="56" y="168"/>
                        </a:lnTo>
                        <a:lnTo>
                          <a:pt x="59" y="173"/>
                        </a:lnTo>
                        <a:lnTo>
                          <a:pt x="61" y="178"/>
                        </a:lnTo>
                        <a:lnTo>
                          <a:pt x="63" y="183"/>
                        </a:lnTo>
                        <a:lnTo>
                          <a:pt x="64" y="188"/>
                        </a:lnTo>
                        <a:lnTo>
                          <a:pt x="66" y="194"/>
                        </a:lnTo>
                        <a:lnTo>
                          <a:pt x="68" y="199"/>
                        </a:lnTo>
                        <a:lnTo>
                          <a:pt x="70" y="203"/>
                        </a:lnTo>
                        <a:lnTo>
                          <a:pt x="72" y="209"/>
                        </a:lnTo>
                        <a:lnTo>
                          <a:pt x="74" y="214"/>
                        </a:lnTo>
                        <a:lnTo>
                          <a:pt x="76" y="220"/>
                        </a:lnTo>
                        <a:lnTo>
                          <a:pt x="78" y="225"/>
                        </a:lnTo>
                        <a:lnTo>
                          <a:pt x="79" y="230"/>
                        </a:lnTo>
                        <a:lnTo>
                          <a:pt x="80" y="234"/>
                        </a:lnTo>
                        <a:lnTo>
                          <a:pt x="81" y="239"/>
                        </a:lnTo>
                        <a:lnTo>
                          <a:pt x="83" y="244"/>
                        </a:lnTo>
                        <a:lnTo>
                          <a:pt x="85" y="248"/>
                        </a:lnTo>
                        <a:lnTo>
                          <a:pt x="86" y="253"/>
                        </a:lnTo>
                        <a:lnTo>
                          <a:pt x="87" y="259"/>
                        </a:lnTo>
                        <a:lnTo>
                          <a:pt x="89" y="264"/>
                        </a:lnTo>
                        <a:lnTo>
                          <a:pt x="89" y="269"/>
                        </a:lnTo>
                        <a:lnTo>
                          <a:pt x="92" y="273"/>
                        </a:lnTo>
                        <a:lnTo>
                          <a:pt x="92" y="278"/>
                        </a:lnTo>
                        <a:lnTo>
                          <a:pt x="93" y="283"/>
                        </a:lnTo>
                        <a:lnTo>
                          <a:pt x="94" y="288"/>
                        </a:lnTo>
                        <a:lnTo>
                          <a:pt x="95" y="292"/>
                        </a:lnTo>
                        <a:lnTo>
                          <a:pt x="97" y="297"/>
                        </a:lnTo>
                        <a:lnTo>
                          <a:pt x="97" y="302"/>
                        </a:lnTo>
                        <a:lnTo>
                          <a:pt x="98" y="307"/>
                        </a:lnTo>
                        <a:lnTo>
                          <a:pt x="99" y="311"/>
                        </a:lnTo>
                        <a:lnTo>
                          <a:pt x="99" y="316"/>
                        </a:lnTo>
                        <a:lnTo>
                          <a:pt x="100" y="320"/>
                        </a:lnTo>
                        <a:lnTo>
                          <a:pt x="101" y="324"/>
                        </a:lnTo>
                        <a:lnTo>
                          <a:pt x="101" y="329"/>
                        </a:lnTo>
                        <a:lnTo>
                          <a:pt x="102" y="335"/>
                        </a:lnTo>
                        <a:lnTo>
                          <a:pt x="102" y="339"/>
                        </a:lnTo>
                        <a:lnTo>
                          <a:pt x="104" y="343"/>
                        </a:lnTo>
                        <a:lnTo>
                          <a:pt x="104" y="348"/>
                        </a:lnTo>
                        <a:lnTo>
                          <a:pt x="104" y="353"/>
                        </a:lnTo>
                        <a:lnTo>
                          <a:pt x="105" y="358"/>
                        </a:lnTo>
                        <a:lnTo>
                          <a:pt x="105" y="362"/>
                        </a:lnTo>
                        <a:lnTo>
                          <a:pt x="106" y="367"/>
                        </a:lnTo>
                        <a:lnTo>
                          <a:pt x="106" y="372"/>
                        </a:lnTo>
                        <a:lnTo>
                          <a:pt x="193" y="366"/>
                        </a:lnTo>
                        <a:lnTo>
                          <a:pt x="191" y="360"/>
                        </a:lnTo>
                        <a:lnTo>
                          <a:pt x="191" y="355"/>
                        </a:lnTo>
                        <a:lnTo>
                          <a:pt x="190" y="349"/>
                        </a:lnTo>
                        <a:lnTo>
                          <a:pt x="190" y="345"/>
                        </a:lnTo>
                        <a:lnTo>
                          <a:pt x="190" y="340"/>
                        </a:lnTo>
                        <a:lnTo>
                          <a:pt x="189" y="334"/>
                        </a:lnTo>
                        <a:lnTo>
                          <a:pt x="188" y="329"/>
                        </a:lnTo>
                        <a:lnTo>
                          <a:pt x="188" y="323"/>
                        </a:lnTo>
                        <a:lnTo>
                          <a:pt x="188" y="317"/>
                        </a:lnTo>
                        <a:lnTo>
                          <a:pt x="186" y="313"/>
                        </a:lnTo>
                        <a:lnTo>
                          <a:pt x="186" y="307"/>
                        </a:lnTo>
                        <a:lnTo>
                          <a:pt x="186" y="302"/>
                        </a:lnTo>
                        <a:lnTo>
                          <a:pt x="183" y="297"/>
                        </a:lnTo>
                        <a:lnTo>
                          <a:pt x="182" y="291"/>
                        </a:lnTo>
                        <a:lnTo>
                          <a:pt x="182" y="286"/>
                        </a:lnTo>
                        <a:lnTo>
                          <a:pt x="182" y="282"/>
                        </a:lnTo>
                        <a:lnTo>
                          <a:pt x="180" y="276"/>
                        </a:lnTo>
                        <a:lnTo>
                          <a:pt x="180" y="269"/>
                        </a:lnTo>
                        <a:lnTo>
                          <a:pt x="177" y="264"/>
                        </a:lnTo>
                        <a:lnTo>
                          <a:pt x="177" y="259"/>
                        </a:lnTo>
                        <a:lnTo>
                          <a:pt x="175" y="253"/>
                        </a:lnTo>
                        <a:lnTo>
                          <a:pt x="174" y="247"/>
                        </a:lnTo>
                        <a:lnTo>
                          <a:pt x="172" y="241"/>
                        </a:lnTo>
                        <a:lnTo>
                          <a:pt x="171" y="235"/>
                        </a:lnTo>
                        <a:lnTo>
                          <a:pt x="170" y="231"/>
                        </a:lnTo>
                        <a:lnTo>
                          <a:pt x="168" y="225"/>
                        </a:lnTo>
                        <a:lnTo>
                          <a:pt x="167" y="219"/>
                        </a:lnTo>
                        <a:lnTo>
                          <a:pt x="165" y="214"/>
                        </a:lnTo>
                        <a:lnTo>
                          <a:pt x="163" y="208"/>
                        </a:lnTo>
                        <a:lnTo>
                          <a:pt x="162" y="203"/>
                        </a:lnTo>
                        <a:lnTo>
                          <a:pt x="159" y="197"/>
                        </a:lnTo>
                        <a:lnTo>
                          <a:pt x="158" y="192"/>
                        </a:lnTo>
                        <a:lnTo>
                          <a:pt x="156" y="186"/>
                        </a:lnTo>
                        <a:lnTo>
                          <a:pt x="155" y="180"/>
                        </a:lnTo>
                        <a:lnTo>
                          <a:pt x="152" y="175"/>
                        </a:lnTo>
                        <a:lnTo>
                          <a:pt x="150" y="169"/>
                        </a:lnTo>
                        <a:lnTo>
                          <a:pt x="148" y="163"/>
                        </a:lnTo>
                        <a:lnTo>
                          <a:pt x="146" y="157"/>
                        </a:lnTo>
                        <a:lnTo>
                          <a:pt x="144" y="152"/>
                        </a:lnTo>
                        <a:lnTo>
                          <a:pt x="142" y="145"/>
                        </a:lnTo>
                        <a:lnTo>
                          <a:pt x="139" y="139"/>
                        </a:lnTo>
                        <a:lnTo>
                          <a:pt x="137" y="135"/>
                        </a:lnTo>
                        <a:lnTo>
                          <a:pt x="134" y="127"/>
                        </a:lnTo>
                        <a:lnTo>
                          <a:pt x="132" y="121"/>
                        </a:lnTo>
                        <a:lnTo>
                          <a:pt x="130" y="116"/>
                        </a:lnTo>
                        <a:lnTo>
                          <a:pt x="127" y="110"/>
                        </a:lnTo>
                        <a:lnTo>
                          <a:pt x="125" y="104"/>
                        </a:lnTo>
                        <a:lnTo>
                          <a:pt x="123" y="99"/>
                        </a:lnTo>
                        <a:lnTo>
                          <a:pt x="119" y="92"/>
                        </a:lnTo>
                        <a:lnTo>
                          <a:pt x="117" y="86"/>
                        </a:lnTo>
                        <a:lnTo>
                          <a:pt x="114" y="80"/>
                        </a:lnTo>
                        <a:lnTo>
                          <a:pt x="111" y="74"/>
                        </a:lnTo>
                        <a:lnTo>
                          <a:pt x="108" y="68"/>
                        </a:lnTo>
                        <a:lnTo>
                          <a:pt x="105" y="62"/>
                        </a:lnTo>
                        <a:lnTo>
                          <a:pt x="102" y="56"/>
                        </a:lnTo>
                        <a:lnTo>
                          <a:pt x="99" y="50"/>
                        </a:lnTo>
                        <a:lnTo>
                          <a:pt x="97" y="43"/>
                        </a:lnTo>
                        <a:lnTo>
                          <a:pt x="93" y="37"/>
                        </a:lnTo>
                        <a:lnTo>
                          <a:pt x="89" y="31"/>
                        </a:lnTo>
                        <a:lnTo>
                          <a:pt x="86" y="25"/>
                        </a:lnTo>
                        <a:lnTo>
                          <a:pt x="83" y="18"/>
                        </a:lnTo>
                        <a:lnTo>
                          <a:pt x="80" y="12"/>
                        </a:lnTo>
                        <a:lnTo>
                          <a:pt x="76" y="5"/>
                        </a:lnTo>
                        <a:lnTo>
                          <a:pt x="74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60" name="Freeform 160"/>
                  <p:cNvSpPr>
                    <a:spLocks/>
                  </p:cNvSpPr>
                  <p:nvPr/>
                </p:nvSpPr>
                <p:spPr bwMode="auto">
                  <a:xfrm>
                    <a:off x="5361" y="1875"/>
                    <a:ext cx="25" cy="26"/>
                  </a:xfrm>
                  <a:custGeom>
                    <a:avLst/>
                    <a:gdLst>
                      <a:gd name="T0" fmla="*/ 1 w 77"/>
                      <a:gd name="T1" fmla="*/ 3 h 79"/>
                      <a:gd name="T2" fmla="*/ 2 w 77"/>
                      <a:gd name="T3" fmla="*/ 3 h 79"/>
                      <a:gd name="T4" fmla="*/ 2 w 77"/>
                      <a:gd name="T5" fmla="*/ 3 h 79"/>
                      <a:gd name="T6" fmla="*/ 2 w 77"/>
                      <a:gd name="T7" fmla="*/ 3 h 79"/>
                      <a:gd name="T8" fmla="*/ 2 w 77"/>
                      <a:gd name="T9" fmla="*/ 2 h 79"/>
                      <a:gd name="T10" fmla="*/ 2 w 77"/>
                      <a:gd name="T11" fmla="*/ 2 h 79"/>
                      <a:gd name="T12" fmla="*/ 3 w 77"/>
                      <a:gd name="T13" fmla="*/ 2 h 79"/>
                      <a:gd name="T14" fmla="*/ 3 w 77"/>
                      <a:gd name="T15" fmla="*/ 2 h 79"/>
                      <a:gd name="T16" fmla="*/ 3 w 77"/>
                      <a:gd name="T17" fmla="*/ 1 h 79"/>
                      <a:gd name="T18" fmla="*/ 3 w 77"/>
                      <a:gd name="T19" fmla="*/ 1 h 79"/>
                      <a:gd name="T20" fmla="*/ 2 w 77"/>
                      <a:gd name="T21" fmla="*/ 1 h 79"/>
                      <a:gd name="T22" fmla="*/ 2 w 77"/>
                      <a:gd name="T23" fmla="*/ 1 h 79"/>
                      <a:gd name="T24" fmla="*/ 2 w 77"/>
                      <a:gd name="T25" fmla="*/ 0 h 79"/>
                      <a:gd name="T26" fmla="*/ 2 w 77"/>
                      <a:gd name="T27" fmla="*/ 0 h 79"/>
                      <a:gd name="T28" fmla="*/ 2 w 77"/>
                      <a:gd name="T29" fmla="*/ 0 h 79"/>
                      <a:gd name="T30" fmla="*/ 1 w 77"/>
                      <a:gd name="T31" fmla="*/ 0 h 79"/>
                      <a:gd name="T32" fmla="*/ 1 w 77"/>
                      <a:gd name="T33" fmla="*/ 0 h 79"/>
                      <a:gd name="T34" fmla="*/ 1 w 77"/>
                      <a:gd name="T35" fmla="*/ 0 h 79"/>
                      <a:gd name="T36" fmla="*/ 1 w 77"/>
                      <a:gd name="T37" fmla="*/ 0 h 79"/>
                      <a:gd name="T38" fmla="*/ 1 w 77"/>
                      <a:gd name="T39" fmla="*/ 0 h 79"/>
                      <a:gd name="T40" fmla="*/ 0 w 77"/>
                      <a:gd name="T41" fmla="*/ 1 h 79"/>
                      <a:gd name="T42" fmla="*/ 0 w 77"/>
                      <a:gd name="T43" fmla="*/ 1 h 79"/>
                      <a:gd name="T44" fmla="*/ 0 w 77"/>
                      <a:gd name="T45" fmla="*/ 1 h 79"/>
                      <a:gd name="T46" fmla="*/ 0 w 77"/>
                      <a:gd name="T47" fmla="*/ 1 h 79"/>
                      <a:gd name="T48" fmla="*/ 0 w 77"/>
                      <a:gd name="T49" fmla="*/ 2 h 79"/>
                      <a:gd name="T50" fmla="*/ 0 w 77"/>
                      <a:gd name="T51" fmla="*/ 2 h 79"/>
                      <a:gd name="T52" fmla="*/ 0 w 77"/>
                      <a:gd name="T53" fmla="*/ 2 h 79"/>
                      <a:gd name="T54" fmla="*/ 0 w 77"/>
                      <a:gd name="T55" fmla="*/ 2 h 79"/>
                      <a:gd name="T56" fmla="*/ 1 w 77"/>
                      <a:gd name="T57" fmla="*/ 3 h 79"/>
                      <a:gd name="T58" fmla="*/ 1 w 77"/>
                      <a:gd name="T59" fmla="*/ 3 h 79"/>
                      <a:gd name="T60" fmla="*/ 1 w 77"/>
                      <a:gd name="T61" fmla="*/ 3 h 79"/>
                      <a:gd name="T62" fmla="*/ 1 w 77"/>
                      <a:gd name="T63" fmla="*/ 3 h 79"/>
                      <a:gd name="T64" fmla="*/ 1 w 77"/>
                      <a:gd name="T65" fmla="*/ 3 h 79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7"/>
                      <a:gd name="T100" fmla="*/ 0 h 79"/>
                      <a:gd name="T101" fmla="*/ 77 w 77"/>
                      <a:gd name="T102" fmla="*/ 79 h 79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7" h="79">
                        <a:moveTo>
                          <a:pt x="38" y="79"/>
                        </a:moveTo>
                        <a:lnTo>
                          <a:pt x="41" y="78"/>
                        </a:lnTo>
                        <a:lnTo>
                          <a:pt x="45" y="78"/>
                        </a:lnTo>
                        <a:lnTo>
                          <a:pt x="49" y="76"/>
                        </a:lnTo>
                        <a:lnTo>
                          <a:pt x="53" y="75"/>
                        </a:lnTo>
                        <a:lnTo>
                          <a:pt x="57" y="73"/>
                        </a:lnTo>
                        <a:lnTo>
                          <a:pt x="59" y="72"/>
                        </a:lnTo>
                        <a:lnTo>
                          <a:pt x="63" y="69"/>
                        </a:lnTo>
                        <a:lnTo>
                          <a:pt x="65" y="67"/>
                        </a:lnTo>
                        <a:lnTo>
                          <a:pt x="67" y="63"/>
                        </a:lnTo>
                        <a:lnTo>
                          <a:pt x="70" y="61"/>
                        </a:lnTo>
                        <a:lnTo>
                          <a:pt x="72" y="57"/>
                        </a:lnTo>
                        <a:lnTo>
                          <a:pt x="74" y="55"/>
                        </a:lnTo>
                        <a:lnTo>
                          <a:pt x="74" y="51"/>
                        </a:lnTo>
                        <a:lnTo>
                          <a:pt x="77" y="47"/>
                        </a:lnTo>
                        <a:lnTo>
                          <a:pt x="77" y="43"/>
                        </a:lnTo>
                        <a:lnTo>
                          <a:pt x="77" y="40"/>
                        </a:lnTo>
                        <a:lnTo>
                          <a:pt x="77" y="36"/>
                        </a:lnTo>
                        <a:lnTo>
                          <a:pt x="77" y="31"/>
                        </a:lnTo>
                        <a:lnTo>
                          <a:pt x="74" y="28"/>
                        </a:lnTo>
                        <a:lnTo>
                          <a:pt x="74" y="24"/>
                        </a:lnTo>
                        <a:lnTo>
                          <a:pt x="72" y="21"/>
                        </a:lnTo>
                        <a:lnTo>
                          <a:pt x="70" y="18"/>
                        </a:lnTo>
                        <a:lnTo>
                          <a:pt x="67" y="15"/>
                        </a:lnTo>
                        <a:lnTo>
                          <a:pt x="65" y="12"/>
                        </a:lnTo>
                        <a:lnTo>
                          <a:pt x="63" y="10"/>
                        </a:lnTo>
                        <a:lnTo>
                          <a:pt x="59" y="7"/>
                        </a:lnTo>
                        <a:lnTo>
                          <a:pt x="57" y="5"/>
                        </a:lnTo>
                        <a:lnTo>
                          <a:pt x="53" y="3"/>
                        </a:lnTo>
                        <a:lnTo>
                          <a:pt x="49" y="3"/>
                        </a:lnTo>
                        <a:lnTo>
                          <a:pt x="45" y="0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4" y="0"/>
                        </a:lnTo>
                        <a:lnTo>
                          <a:pt x="29" y="0"/>
                        </a:lnTo>
                        <a:lnTo>
                          <a:pt x="26" y="3"/>
                        </a:lnTo>
                        <a:lnTo>
                          <a:pt x="22" y="3"/>
                        </a:lnTo>
                        <a:lnTo>
                          <a:pt x="19" y="5"/>
                        </a:lnTo>
                        <a:lnTo>
                          <a:pt x="16" y="7"/>
                        </a:lnTo>
                        <a:lnTo>
                          <a:pt x="14" y="10"/>
                        </a:lnTo>
                        <a:lnTo>
                          <a:pt x="11" y="12"/>
                        </a:lnTo>
                        <a:lnTo>
                          <a:pt x="8" y="15"/>
                        </a:lnTo>
                        <a:lnTo>
                          <a:pt x="6" y="18"/>
                        </a:lnTo>
                        <a:lnTo>
                          <a:pt x="3" y="21"/>
                        </a:lnTo>
                        <a:lnTo>
                          <a:pt x="3" y="24"/>
                        </a:lnTo>
                        <a:lnTo>
                          <a:pt x="1" y="28"/>
                        </a:lnTo>
                        <a:lnTo>
                          <a:pt x="1" y="31"/>
                        </a:lnTo>
                        <a:lnTo>
                          <a:pt x="0" y="36"/>
                        </a:lnTo>
                        <a:lnTo>
                          <a:pt x="0" y="40"/>
                        </a:lnTo>
                        <a:lnTo>
                          <a:pt x="0" y="43"/>
                        </a:lnTo>
                        <a:lnTo>
                          <a:pt x="1" y="47"/>
                        </a:lnTo>
                        <a:lnTo>
                          <a:pt x="1" y="51"/>
                        </a:lnTo>
                        <a:lnTo>
                          <a:pt x="3" y="55"/>
                        </a:lnTo>
                        <a:lnTo>
                          <a:pt x="3" y="57"/>
                        </a:lnTo>
                        <a:lnTo>
                          <a:pt x="6" y="61"/>
                        </a:lnTo>
                        <a:lnTo>
                          <a:pt x="8" y="63"/>
                        </a:lnTo>
                        <a:lnTo>
                          <a:pt x="11" y="67"/>
                        </a:lnTo>
                        <a:lnTo>
                          <a:pt x="14" y="69"/>
                        </a:lnTo>
                        <a:lnTo>
                          <a:pt x="16" y="72"/>
                        </a:lnTo>
                        <a:lnTo>
                          <a:pt x="19" y="73"/>
                        </a:lnTo>
                        <a:lnTo>
                          <a:pt x="22" y="75"/>
                        </a:lnTo>
                        <a:lnTo>
                          <a:pt x="26" y="76"/>
                        </a:lnTo>
                        <a:lnTo>
                          <a:pt x="29" y="78"/>
                        </a:lnTo>
                        <a:lnTo>
                          <a:pt x="34" y="78"/>
                        </a:lnTo>
                        <a:lnTo>
                          <a:pt x="38" y="79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61" name="Freeform 161"/>
                  <p:cNvSpPr>
                    <a:spLocks/>
                  </p:cNvSpPr>
                  <p:nvPr/>
                </p:nvSpPr>
                <p:spPr bwMode="auto">
                  <a:xfrm>
                    <a:off x="5412" y="1877"/>
                    <a:ext cx="26" cy="25"/>
                  </a:xfrm>
                  <a:custGeom>
                    <a:avLst/>
                    <a:gdLst>
                      <a:gd name="T0" fmla="*/ 2 w 77"/>
                      <a:gd name="T1" fmla="*/ 3 h 77"/>
                      <a:gd name="T2" fmla="*/ 2 w 77"/>
                      <a:gd name="T3" fmla="*/ 3 h 77"/>
                      <a:gd name="T4" fmla="*/ 2 w 77"/>
                      <a:gd name="T5" fmla="*/ 2 h 77"/>
                      <a:gd name="T6" fmla="*/ 2 w 77"/>
                      <a:gd name="T7" fmla="*/ 2 h 77"/>
                      <a:gd name="T8" fmla="*/ 3 w 77"/>
                      <a:gd name="T9" fmla="*/ 2 h 77"/>
                      <a:gd name="T10" fmla="*/ 3 w 77"/>
                      <a:gd name="T11" fmla="*/ 2 h 77"/>
                      <a:gd name="T12" fmla="*/ 3 w 77"/>
                      <a:gd name="T13" fmla="*/ 2 h 77"/>
                      <a:gd name="T14" fmla="*/ 3 w 77"/>
                      <a:gd name="T15" fmla="*/ 2 h 77"/>
                      <a:gd name="T16" fmla="*/ 3 w 77"/>
                      <a:gd name="T17" fmla="*/ 1 h 77"/>
                      <a:gd name="T18" fmla="*/ 3 w 77"/>
                      <a:gd name="T19" fmla="*/ 1 h 77"/>
                      <a:gd name="T20" fmla="*/ 3 w 77"/>
                      <a:gd name="T21" fmla="*/ 1 h 77"/>
                      <a:gd name="T22" fmla="*/ 3 w 77"/>
                      <a:gd name="T23" fmla="*/ 0 h 77"/>
                      <a:gd name="T24" fmla="*/ 2 w 77"/>
                      <a:gd name="T25" fmla="*/ 0 h 77"/>
                      <a:gd name="T26" fmla="*/ 2 w 77"/>
                      <a:gd name="T27" fmla="*/ 0 h 77"/>
                      <a:gd name="T28" fmla="*/ 2 w 77"/>
                      <a:gd name="T29" fmla="*/ 0 h 77"/>
                      <a:gd name="T30" fmla="*/ 2 w 77"/>
                      <a:gd name="T31" fmla="*/ 0 h 77"/>
                      <a:gd name="T32" fmla="*/ 1 w 77"/>
                      <a:gd name="T33" fmla="*/ 0 h 77"/>
                      <a:gd name="T34" fmla="*/ 1 w 77"/>
                      <a:gd name="T35" fmla="*/ 0 h 77"/>
                      <a:gd name="T36" fmla="*/ 1 w 77"/>
                      <a:gd name="T37" fmla="*/ 0 h 77"/>
                      <a:gd name="T38" fmla="*/ 0 w 77"/>
                      <a:gd name="T39" fmla="*/ 0 h 77"/>
                      <a:gd name="T40" fmla="*/ 0 w 77"/>
                      <a:gd name="T41" fmla="*/ 0 h 77"/>
                      <a:gd name="T42" fmla="*/ 0 w 77"/>
                      <a:gd name="T43" fmla="*/ 1 h 77"/>
                      <a:gd name="T44" fmla="*/ 0 w 77"/>
                      <a:gd name="T45" fmla="*/ 1 h 77"/>
                      <a:gd name="T46" fmla="*/ 0 w 77"/>
                      <a:gd name="T47" fmla="*/ 1 h 77"/>
                      <a:gd name="T48" fmla="*/ 0 w 77"/>
                      <a:gd name="T49" fmla="*/ 2 h 77"/>
                      <a:gd name="T50" fmla="*/ 0 w 77"/>
                      <a:gd name="T51" fmla="*/ 2 h 77"/>
                      <a:gd name="T52" fmla="*/ 0 w 77"/>
                      <a:gd name="T53" fmla="*/ 2 h 77"/>
                      <a:gd name="T54" fmla="*/ 0 w 77"/>
                      <a:gd name="T55" fmla="*/ 2 h 77"/>
                      <a:gd name="T56" fmla="*/ 0 w 77"/>
                      <a:gd name="T57" fmla="*/ 2 h 77"/>
                      <a:gd name="T58" fmla="*/ 1 w 77"/>
                      <a:gd name="T59" fmla="*/ 2 h 77"/>
                      <a:gd name="T60" fmla="*/ 1 w 77"/>
                      <a:gd name="T61" fmla="*/ 3 h 77"/>
                      <a:gd name="T62" fmla="*/ 1 w 77"/>
                      <a:gd name="T63" fmla="*/ 3 h 77"/>
                      <a:gd name="T64" fmla="*/ 1 w 77"/>
                      <a:gd name="T65" fmla="*/ 3 h 77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7"/>
                      <a:gd name="T100" fmla="*/ 0 h 77"/>
                      <a:gd name="T101" fmla="*/ 77 w 77"/>
                      <a:gd name="T102" fmla="*/ 77 h 77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7" h="77">
                        <a:moveTo>
                          <a:pt x="38" y="77"/>
                        </a:moveTo>
                        <a:lnTo>
                          <a:pt x="43" y="76"/>
                        </a:lnTo>
                        <a:lnTo>
                          <a:pt x="46" y="76"/>
                        </a:lnTo>
                        <a:lnTo>
                          <a:pt x="50" y="75"/>
                        </a:lnTo>
                        <a:lnTo>
                          <a:pt x="53" y="74"/>
                        </a:lnTo>
                        <a:lnTo>
                          <a:pt x="56" y="71"/>
                        </a:lnTo>
                        <a:lnTo>
                          <a:pt x="59" y="70"/>
                        </a:lnTo>
                        <a:lnTo>
                          <a:pt x="63" y="68"/>
                        </a:lnTo>
                        <a:lnTo>
                          <a:pt x="67" y="65"/>
                        </a:lnTo>
                        <a:lnTo>
                          <a:pt x="69" y="62"/>
                        </a:lnTo>
                        <a:lnTo>
                          <a:pt x="71" y="59"/>
                        </a:lnTo>
                        <a:lnTo>
                          <a:pt x="72" y="56"/>
                        </a:lnTo>
                        <a:lnTo>
                          <a:pt x="74" y="54"/>
                        </a:lnTo>
                        <a:lnTo>
                          <a:pt x="75" y="49"/>
                        </a:lnTo>
                        <a:lnTo>
                          <a:pt x="76" y="46"/>
                        </a:lnTo>
                        <a:lnTo>
                          <a:pt x="77" y="42"/>
                        </a:lnTo>
                        <a:lnTo>
                          <a:pt x="77" y="38"/>
                        </a:lnTo>
                        <a:lnTo>
                          <a:pt x="77" y="33"/>
                        </a:lnTo>
                        <a:lnTo>
                          <a:pt x="76" y="31"/>
                        </a:lnTo>
                        <a:lnTo>
                          <a:pt x="75" y="26"/>
                        </a:lnTo>
                        <a:lnTo>
                          <a:pt x="74" y="23"/>
                        </a:lnTo>
                        <a:lnTo>
                          <a:pt x="72" y="19"/>
                        </a:lnTo>
                        <a:lnTo>
                          <a:pt x="71" y="16"/>
                        </a:lnTo>
                        <a:lnTo>
                          <a:pt x="69" y="13"/>
                        </a:lnTo>
                        <a:lnTo>
                          <a:pt x="67" y="11"/>
                        </a:lnTo>
                        <a:lnTo>
                          <a:pt x="63" y="8"/>
                        </a:lnTo>
                        <a:lnTo>
                          <a:pt x="59" y="6"/>
                        </a:lnTo>
                        <a:lnTo>
                          <a:pt x="56" y="5"/>
                        </a:lnTo>
                        <a:lnTo>
                          <a:pt x="53" y="2"/>
                        </a:lnTo>
                        <a:lnTo>
                          <a:pt x="50" y="1"/>
                        </a:lnTo>
                        <a:lnTo>
                          <a:pt x="46" y="0"/>
                        </a:lnTo>
                        <a:lnTo>
                          <a:pt x="43" y="0"/>
                        </a:lnTo>
                        <a:lnTo>
                          <a:pt x="38" y="0"/>
                        </a:lnTo>
                        <a:lnTo>
                          <a:pt x="34" y="0"/>
                        </a:lnTo>
                        <a:lnTo>
                          <a:pt x="31" y="0"/>
                        </a:lnTo>
                        <a:lnTo>
                          <a:pt x="26" y="1"/>
                        </a:lnTo>
                        <a:lnTo>
                          <a:pt x="23" y="2"/>
                        </a:lnTo>
                        <a:lnTo>
                          <a:pt x="20" y="5"/>
                        </a:lnTo>
                        <a:lnTo>
                          <a:pt x="17" y="6"/>
                        </a:lnTo>
                        <a:lnTo>
                          <a:pt x="13" y="8"/>
                        </a:lnTo>
                        <a:lnTo>
                          <a:pt x="11" y="11"/>
                        </a:lnTo>
                        <a:lnTo>
                          <a:pt x="8" y="13"/>
                        </a:lnTo>
                        <a:lnTo>
                          <a:pt x="6" y="16"/>
                        </a:lnTo>
                        <a:lnTo>
                          <a:pt x="5" y="19"/>
                        </a:lnTo>
                        <a:lnTo>
                          <a:pt x="2" y="23"/>
                        </a:lnTo>
                        <a:lnTo>
                          <a:pt x="1" y="26"/>
                        </a:lnTo>
                        <a:lnTo>
                          <a:pt x="0" y="31"/>
                        </a:lnTo>
                        <a:lnTo>
                          <a:pt x="0" y="33"/>
                        </a:lnTo>
                        <a:lnTo>
                          <a:pt x="0" y="38"/>
                        </a:lnTo>
                        <a:lnTo>
                          <a:pt x="0" y="42"/>
                        </a:lnTo>
                        <a:lnTo>
                          <a:pt x="0" y="46"/>
                        </a:lnTo>
                        <a:lnTo>
                          <a:pt x="1" y="49"/>
                        </a:lnTo>
                        <a:lnTo>
                          <a:pt x="2" y="54"/>
                        </a:lnTo>
                        <a:lnTo>
                          <a:pt x="5" y="56"/>
                        </a:lnTo>
                        <a:lnTo>
                          <a:pt x="6" y="59"/>
                        </a:lnTo>
                        <a:lnTo>
                          <a:pt x="8" y="62"/>
                        </a:lnTo>
                        <a:lnTo>
                          <a:pt x="11" y="65"/>
                        </a:lnTo>
                        <a:lnTo>
                          <a:pt x="13" y="68"/>
                        </a:lnTo>
                        <a:lnTo>
                          <a:pt x="17" y="70"/>
                        </a:lnTo>
                        <a:lnTo>
                          <a:pt x="20" y="71"/>
                        </a:lnTo>
                        <a:lnTo>
                          <a:pt x="23" y="74"/>
                        </a:lnTo>
                        <a:lnTo>
                          <a:pt x="26" y="75"/>
                        </a:lnTo>
                        <a:lnTo>
                          <a:pt x="31" y="76"/>
                        </a:lnTo>
                        <a:lnTo>
                          <a:pt x="34" y="76"/>
                        </a:lnTo>
                        <a:lnTo>
                          <a:pt x="38" y="7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62" name="Freeform 162"/>
                  <p:cNvSpPr>
                    <a:spLocks/>
                  </p:cNvSpPr>
                  <p:nvPr/>
                </p:nvSpPr>
                <p:spPr bwMode="auto">
                  <a:xfrm>
                    <a:off x="5461" y="1876"/>
                    <a:ext cx="26" cy="26"/>
                  </a:xfrm>
                  <a:custGeom>
                    <a:avLst/>
                    <a:gdLst>
                      <a:gd name="T0" fmla="*/ 2 w 78"/>
                      <a:gd name="T1" fmla="*/ 3 h 77"/>
                      <a:gd name="T2" fmla="*/ 2 w 78"/>
                      <a:gd name="T3" fmla="*/ 3 h 77"/>
                      <a:gd name="T4" fmla="*/ 2 w 78"/>
                      <a:gd name="T5" fmla="*/ 3 h 77"/>
                      <a:gd name="T6" fmla="*/ 2 w 78"/>
                      <a:gd name="T7" fmla="*/ 3 h 77"/>
                      <a:gd name="T8" fmla="*/ 3 w 78"/>
                      <a:gd name="T9" fmla="*/ 2 h 77"/>
                      <a:gd name="T10" fmla="*/ 3 w 78"/>
                      <a:gd name="T11" fmla="*/ 2 h 77"/>
                      <a:gd name="T12" fmla="*/ 3 w 78"/>
                      <a:gd name="T13" fmla="*/ 2 h 77"/>
                      <a:gd name="T14" fmla="*/ 3 w 78"/>
                      <a:gd name="T15" fmla="*/ 2 h 77"/>
                      <a:gd name="T16" fmla="*/ 3 w 78"/>
                      <a:gd name="T17" fmla="*/ 1 h 77"/>
                      <a:gd name="T18" fmla="*/ 3 w 78"/>
                      <a:gd name="T19" fmla="*/ 1 h 77"/>
                      <a:gd name="T20" fmla="*/ 3 w 78"/>
                      <a:gd name="T21" fmla="*/ 1 h 77"/>
                      <a:gd name="T22" fmla="*/ 3 w 78"/>
                      <a:gd name="T23" fmla="*/ 0 h 77"/>
                      <a:gd name="T24" fmla="*/ 2 w 78"/>
                      <a:gd name="T25" fmla="*/ 0 h 77"/>
                      <a:gd name="T26" fmla="*/ 2 w 78"/>
                      <a:gd name="T27" fmla="*/ 0 h 77"/>
                      <a:gd name="T28" fmla="*/ 2 w 78"/>
                      <a:gd name="T29" fmla="*/ 0 h 77"/>
                      <a:gd name="T30" fmla="*/ 2 w 78"/>
                      <a:gd name="T31" fmla="*/ 0 h 77"/>
                      <a:gd name="T32" fmla="*/ 1 w 78"/>
                      <a:gd name="T33" fmla="*/ 0 h 77"/>
                      <a:gd name="T34" fmla="*/ 1 w 78"/>
                      <a:gd name="T35" fmla="*/ 0 h 77"/>
                      <a:gd name="T36" fmla="*/ 1 w 78"/>
                      <a:gd name="T37" fmla="*/ 0 h 77"/>
                      <a:gd name="T38" fmla="*/ 1 w 78"/>
                      <a:gd name="T39" fmla="*/ 0 h 77"/>
                      <a:gd name="T40" fmla="*/ 0 w 78"/>
                      <a:gd name="T41" fmla="*/ 0 h 77"/>
                      <a:gd name="T42" fmla="*/ 0 w 78"/>
                      <a:gd name="T43" fmla="*/ 1 h 77"/>
                      <a:gd name="T44" fmla="*/ 0 w 78"/>
                      <a:gd name="T45" fmla="*/ 1 h 77"/>
                      <a:gd name="T46" fmla="*/ 0 w 78"/>
                      <a:gd name="T47" fmla="*/ 1 h 77"/>
                      <a:gd name="T48" fmla="*/ 0 w 78"/>
                      <a:gd name="T49" fmla="*/ 2 h 77"/>
                      <a:gd name="T50" fmla="*/ 0 w 78"/>
                      <a:gd name="T51" fmla="*/ 2 h 77"/>
                      <a:gd name="T52" fmla="*/ 0 w 78"/>
                      <a:gd name="T53" fmla="*/ 2 h 77"/>
                      <a:gd name="T54" fmla="*/ 0 w 78"/>
                      <a:gd name="T55" fmla="*/ 2 h 77"/>
                      <a:gd name="T56" fmla="*/ 1 w 78"/>
                      <a:gd name="T57" fmla="*/ 3 h 77"/>
                      <a:gd name="T58" fmla="*/ 1 w 78"/>
                      <a:gd name="T59" fmla="*/ 3 h 77"/>
                      <a:gd name="T60" fmla="*/ 1 w 78"/>
                      <a:gd name="T61" fmla="*/ 3 h 77"/>
                      <a:gd name="T62" fmla="*/ 1 w 78"/>
                      <a:gd name="T63" fmla="*/ 3 h 77"/>
                      <a:gd name="T64" fmla="*/ 2 w 78"/>
                      <a:gd name="T65" fmla="*/ 3 h 77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8"/>
                      <a:gd name="T100" fmla="*/ 0 h 77"/>
                      <a:gd name="T101" fmla="*/ 78 w 78"/>
                      <a:gd name="T102" fmla="*/ 77 h 77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8" h="77">
                        <a:moveTo>
                          <a:pt x="41" y="77"/>
                        </a:moveTo>
                        <a:lnTo>
                          <a:pt x="43" y="76"/>
                        </a:lnTo>
                        <a:lnTo>
                          <a:pt x="48" y="76"/>
                        </a:lnTo>
                        <a:lnTo>
                          <a:pt x="51" y="75"/>
                        </a:lnTo>
                        <a:lnTo>
                          <a:pt x="55" y="73"/>
                        </a:lnTo>
                        <a:lnTo>
                          <a:pt x="57" y="71"/>
                        </a:lnTo>
                        <a:lnTo>
                          <a:pt x="61" y="70"/>
                        </a:lnTo>
                        <a:lnTo>
                          <a:pt x="63" y="67"/>
                        </a:lnTo>
                        <a:lnTo>
                          <a:pt x="67" y="65"/>
                        </a:lnTo>
                        <a:lnTo>
                          <a:pt x="69" y="61"/>
                        </a:lnTo>
                        <a:lnTo>
                          <a:pt x="71" y="59"/>
                        </a:lnTo>
                        <a:lnTo>
                          <a:pt x="74" y="56"/>
                        </a:lnTo>
                        <a:lnTo>
                          <a:pt x="75" y="53"/>
                        </a:lnTo>
                        <a:lnTo>
                          <a:pt x="76" y="48"/>
                        </a:lnTo>
                        <a:lnTo>
                          <a:pt x="77" y="45"/>
                        </a:lnTo>
                        <a:lnTo>
                          <a:pt x="78" y="41"/>
                        </a:lnTo>
                        <a:lnTo>
                          <a:pt x="78" y="38"/>
                        </a:lnTo>
                        <a:lnTo>
                          <a:pt x="78" y="34"/>
                        </a:lnTo>
                        <a:lnTo>
                          <a:pt x="77" y="31"/>
                        </a:lnTo>
                        <a:lnTo>
                          <a:pt x="76" y="26"/>
                        </a:lnTo>
                        <a:lnTo>
                          <a:pt x="75" y="22"/>
                        </a:lnTo>
                        <a:lnTo>
                          <a:pt x="74" y="19"/>
                        </a:lnTo>
                        <a:lnTo>
                          <a:pt x="71" y="15"/>
                        </a:lnTo>
                        <a:lnTo>
                          <a:pt x="69" y="13"/>
                        </a:lnTo>
                        <a:lnTo>
                          <a:pt x="67" y="10"/>
                        </a:lnTo>
                        <a:lnTo>
                          <a:pt x="63" y="7"/>
                        </a:lnTo>
                        <a:lnTo>
                          <a:pt x="61" y="4"/>
                        </a:lnTo>
                        <a:lnTo>
                          <a:pt x="57" y="3"/>
                        </a:lnTo>
                        <a:lnTo>
                          <a:pt x="55" y="2"/>
                        </a:lnTo>
                        <a:lnTo>
                          <a:pt x="51" y="0"/>
                        </a:lnTo>
                        <a:lnTo>
                          <a:pt x="48" y="0"/>
                        </a:lnTo>
                        <a:lnTo>
                          <a:pt x="43" y="0"/>
                        </a:lnTo>
                        <a:lnTo>
                          <a:pt x="41" y="0"/>
                        </a:lnTo>
                        <a:lnTo>
                          <a:pt x="36" y="0"/>
                        </a:lnTo>
                        <a:lnTo>
                          <a:pt x="31" y="0"/>
                        </a:lnTo>
                        <a:lnTo>
                          <a:pt x="27" y="0"/>
                        </a:lnTo>
                        <a:lnTo>
                          <a:pt x="25" y="2"/>
                        </a:lnTo>
                        <a:lnTo>
                          <a:pt x="20" y="3"/>
                        </a:lnTo>
                        <a:lnTo>
                          <a:pt x="18" y="4"/>
                        </a:lnTo>
                        <a:lnTo>
                          <a:pt x="16" y="7"/>
                        </a:lnTo>
                        <a:lnTo>
                          <a:pt x="13" y="10"/>
                        </a:lnTo>
                        <a:lnTo>
                          <a:pt x="10" y="13"/>
                        </a:lnTo>
                        <a:lnTo>
                          <a:pt x="7" y="15"/>
                        </a:lnTo>
                        <a:lnTo>
                          <a:pt x="5" y="19"/>
                        </a:lnTo>
                        <a:lnTo>
                          <a:pt x="4" y="22"/>
                        </a:lnTo>
                        <a:lnTo>
                          <a:pt x="3" y="26"/>
                        </a:lnTo>
                        <a:lnTo>
                          <a:pt x="1" y="31"/>
                        </a:lnTo>
                        <a:lnTo>
                          <a:pt x="0" y="34"/>
                        </a:lnTo>
                        <a:lnTo>
                          <a:pt x="0" y="38"/>
                        </a:lnTo>
                        <a:lnTo>
                          <a:pt x="0" y="41"/>
                        </a:lnTo>
                        <a:lnTo>
                          <a:pt x="1" y="45"/>
                        </a:lnTo>
                        <a:lnTo>
                          <a:pt x="3" y="48"/>
                        </a:lnTo>
                        <a:lnTo>
                          <a:pt x="4" y="53"/>
                        </a:lnTo>
                        <a:lnTo>
                          <a:pt x="5" y="56"/>
                        </a:lnTo>
                        <a:lnTo>
                          <a:pt x="7" y="59"/>
                        </a:lnTo>
                        <a:lnTo>
                          <a:pt x="10" y="61"/>
                        </a:lnTo>
                        <a:lnTo>
                          <a:pt x="13" y="65"/>
                        </a:lnTo>
                        <a:lnTo>
                          <a:pt x="16" y="67"/>
                        </a:lnTo>
                        <a:lnTo>
                          <a:pt x="18" y="70"/>
                        </a:lnTo>
                        <a:lnTo>
                          <a:pt x="20" y="71"/>
                        </a:lnTo>
                        <a:lnTo>
                          <a:pt x="25" y="73"/>
                        </a:lnTo>
                        <a:lnTo>
                          <a:pt x="27" y="75"/>
                        </a:lnTo>
                        <a:lnTo>
                          <a:pt x="31" y="76"/>
                        </a:lnTo>
                        <a:lnTo>
                          <a:pt x="36" y="76"/>
                        </a:lnTo>
                        <a:lnTo>
                          <a:pt x="41" y="7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63" name="Freeform 163"/>
                  <p:cNvSpPr>
                    <a:spLocks/>
                  </p:cNvSpPr>
                  <p:nvPr/>
                </p:nvSpPr>
                <p:spPr bwMode="auto">
                  <a:xfrm>
                    <a:off x="5511" y="1877"/>
                    <a:ext cx="26" cy="26"/>
                  </a:xfrm>
                  <a:custGeom>
                    <a:avLst/>
                    <a:gdLst>
                      <a:gd name="T0" fmla="*/ 2 w 76"/>
                      <a:gd name="T1" fmla="*/ 3 h 78"/>
                      <a:gd name="T2" fmla="*/ 2 w 76"/>
                      <a:gd name="T3" fmla="*/ 3 h 78"/>
                      <a:gd name="T4" fmla="*/ 2 w 76"/>
                      <a:gd name="T5" fmla="*/ 3 h 78"/>
                      <a:gd name="T6" fmla="*/ 3 w 76"/>
                      <a:gd name="T7" fmla="*/ 3 h 78"/>
                      <a:gd name="T8" fmla="*/ 3 w 76"/>
                      <a:gd name="T9" fmla="*/ 2 h 78"/>
                      <a:gd name="T10" fmla="*/ 3 w 76"/>
                      <a:gd name="T11" fmla="*/ 2 h 78"/>
                      <a:gd name="T12" fmla="*/ 3 w 76"/>
                      <a:gd name="T13" fmla="*/ 2 h 78"/>
                      <a:gd name="T14" fmla="*/ 3 w 76"/>
                      <a:gd name="T15" fmla="*/ 2 h 78"/>
                      <a:gd name="T16" fmla="*/ 3 w 76"/>
                      <a:gd name="T17" fmla="*/ 1 h 78"/>
                      <a:gd name="T18" fmla="*/ 3 w 76"/>
                      <a:gd name="T19" fmla="*/ 1 h 78"/>
                      <a:gd name="T20" fmla="*/ 3 w 76"/>
                      <a:gd name="T21" fmla="*/ 1 h 78"/>
                      <a:gd name="T22" fmla="*/ 3 w 76"/>
                      <a:gd name="T23" fmla="*/ 1 h 78"/>
                      <a:gd name="T24" fmla="*/ 3 w 76"/>
                      <a:gd name="T25" fmla="*/ 0 h 78"/>
                      <a:gd name="T26" fmla="*/ 2 w 76"/>
                      <a:gd name="T27" fmla="*/ 0 h 78"/>
                      <a:gd name="T28" fmla="*/ 2 w 76"/>
                      <a:gd name="T29" fmla="*/ 0 h 78"/>
                      <a:gd name="T30" fmla="*/ 2 w 76"/>
                      <a:gd name="T31" fmla="*/ 0 h 78"/>
                      <a:gd name="T32" fmla="*/ 1 w 76"/>
                      <a:gd name="T33" fmla="*/ 0 h 78"/>
                      <a:gd name="T34" fmla="*/ 1 w 76"/>
                      <a:gd name="T35" fmla="*/ 0 h 78"/>
                      <a:gd name="T36" fmla="*/ 1 w 76"/>
                      <a:gd name="T37" fmla="*/ 0 h 78"/>
                      <a:gd name="T38" fmla="*/ 0 w 76"/>
                      <a:gd name="T39" fmla="*/ 0 h 78"/>
                      <a:gd name="T40" fmla="*/ 0 w 76"/>
                      <a:gd name="T41" fmla="*/ 1 h 78"/>
                      <a:gd name="T42" fmla="*/ 0 w 76"/>
                      <a:gd name="T43" fmla="*/ 1 h 78"/>
                      <a:gd name="T44" fmla="*/ 0 w 76"/>
                      <a:gd name="T45" fmla="*/ 1 h 78"/>
                      <a:gd name="T46" fmla="*/ 0 w 76"/>
                      <a:gd name="T47" fmla="*/ 1 h 78"/>
                      <a:gd name="T48" fmla="*/ 0 w 76"/>
                      <a:gd name="T49" fmla="*/ 2 h 78"/>
                      <a:gd name="T50" fmla="*/ 0 w 76"/>
                      <a:gd name="T51" fmla="*/ 2 h 78"/>
                      <a:gd name="T52" fmla="*/ 0 w 76"/>
                      <a:gd name="T53" fmla="*/ 2 h 78"/>
                      <a:gd name="T54" fmla="*/ 0 w 76"/>
                      <a:gd name="T55" fmla="*/ 2 h 78"/>
                      <a:gd name="T56" fmla="*/ 0 w 76"/>
                      <a:gd name="T57" fmla="*/ 3 h 78"/>
                      <a:gd name="T58" fmla="*/ 1 w 76"/>
                      <a:gd name="T59" fmla="*/ 3 h 78"/>
                      <a:gd name="T60" fmla="*/ 1 w 76"/>
                      <a:gd name="T61" fmla="*/ 3 h 78"/>
                      <a:gd name="T62" fmla="*/ 1 w 76"/>
                      <a:gd name="T63" fmla="*/ 3 h 78"/>
                      <a:gd name="T64" fmla="*/ 1 w 76"/>
                      <a:gd name="T65" fmla="*/ 3 h 78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6"/>
                      <a:gd name="T100" fmla="*/ 0 h 78"/>
                      <a:gd name="T101" fmla="*/ 76 w 76"/>
                      <a:gd name="T102" fmla="*/ 78 h 78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6" h="78">
                        <a:moveTo>
                          <a:pt x="38" y="78"/>
                        </a:moveTo>
                        <a:lnTo>
                          <a:pt x="41" y="77"/>
                        </a:lnTo>
                        <a:lnTo>
                          <a:pt x="45" y="77"/>
                        </a:lnTo>
                        <a:lnTo>
                          <a:pt x="50" y="76"/>
                        </a:lnTo>
                        <a:lnTo>
                          <a:pt x="53" y="75"/>
                        </a:lnTo>
                        <a:lnTo>
                          <a:pt x="55" y="73"/>
                        </a:lnTo>
                        <a:lnTo>
                          <a:pt x="59" y="71"/>
                        </a:lnTo>
                        <a:lnTo>
                          <a:pt x="63" y="69"/>
                        </a:lnTo>
                        <a:lnTo>
                          <a:pt x="65" y="67"/>
                        </a:lnTo>
                        <a:lnTo>
                          <a:pt x="67" y="64"/>
                        </a:lnTo>
                        <a:lnTo>
                          <a:pt x="70" y="61"/>
                        </a:lnTo>
                        <a:lnTo>
                          <a:pt x="71" y="57"/>
                        </a:lnTo>
                        <a:lnTo>
                          <a:pt x="73" y="55"/>
                        </a:lnTo>
                        <a:lnTo>
                          <a:pt x="74" y="51"/>
                        </a:lnTo>
                        <a:lnTo>
                          <a:pt x="76" y="46"/>
                        </a:lnTo>
                        <a:lnTo>
                          <a:pt x="76" y="43"/>
                        </a:lnTo>
                        <a:lnTo>
                          <a:pt x="76" y="39"/>
                        </a:lnTo>
                        <a:lnTo>
                          <a:pt x="76" y="36"/>
                        </a:lnTo>
                        <a:lnTo>
                          <a:pt x="76" y="31"/>
                        </a:lnTo>
                        <a:lnTo>
                          <a:pt x="74" y="27"/>
                        </a:lnTo>
                        <a:lnTo>
                          <a:pt x="73" y="24"/>
                        </a:lnTo>
                        <a:lnTo>
                          <a:pt x="71" y="20"/>
                        </a:lnTo>
                        <a:lnTo>
                          <a:pt x="70" y="17"/>
                        </a:lnTo>
                        <a:lnTo>
                          <a:pt x="67" y="14"/>
                        </a:lnTo>
                        <a:lnTo>
                          <a:pt x="65" y="12"/>
                        </a:lnTo>
                        <a:lnTo>
                          <a:pt x="63" y="8"/>
                        </a:lnTo>
                        <a:lnTo>
                          <a:pt x="59" y="7"/>
                        </a:lnTo>
                        <a:lnTo>
                          <a:pt x="55" y="5"/>
                        </a:lnTo>
                        <a:lnTo>
                          <a:pt x="53" y="2"/>
                        </a:lnTo>
                        <a:lnTo>
                          <a:pt x="50" y="2"/>
                        </a:lnTo>
                        <a:lnTo>
                          <a:pt x="45" y="0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4" y="0"/>
                        </a:lnTo>
                        <a:lnTo>
                          <a:pt x="29" y="0"/>
                        </a:lnTo>
                        <a:lnTo>
                          <a:pt x="26" y="2"/>
                        </a:lnTo>
                        <a:lnTo>
                          <a:pt x="22" y="2"/>
                        </a:lnTo>
                        <a:lnTo>
                          <a:pt x="19" y="5"/>
                        </a:lnTo>
                        <a:lnTo>
                          <a:pt x="15" y="7"/>
                        </a:lnTo>
                        <a:lnTo>
                          <a:pt x="13" y="8"/>
                        </a:lnTo>
                        <a:lnTo>
                          <a:pt x="10" y="12"/>
                        </a:lnTo>
                        <a:lnTo>
                          <a:pt x="7" y="14"/>
                        </a:lnTo>
                        <a:lnTo>
                          <a:pt x="6" y="17"/>
                        </a:lnTo>
                        <a:lnTo>
                          <a:pt x="3" y="20"/>
                        </a:lnTo>
                        <a:lnTo>
                          <a:pt x="2" y="24"/>
                        </a:lnTo>
                        <a:lnTo>
                          <a:pt x="1" y="27"/>
                        </a:lnTo>
                        <a:lnTo>
                          <a:pt x="0" y="31"/>
                        </a:lnTo>
                        <a:lnTo>
                          <a:pt x="0" y="36"/>
                        </a:lnTo>
                        <a:lnTo>
                          <a:pt x="0" y="39"/>
                        </a:lnTo>
                        <a:lnTo>
                          <a:pt x="0" y="43"/>
                        </a:lnTo>
                        <a:lnTo>
                          <a:pt x="0" y="46"/>
                        </a:lnTo>
                        <a:lnTo>
                          <a:pt x="1" y="51"/>
                        </a:lnTo>
                        <a:lnTo>
                          <a:pt x="2" y="55"/>
                        </a:lnTo>
                        <a:lnTo>
                          <a:pt x="3" y="57"/>
                        </a:lnTo>
                        <a:lnTo>
                          <a:pt x="6" y="61"/>
                        </a:lnTo>
                        <a:lnTo>
                          <a:pt x="7" y="64"/>
                        </a:lnTo>
                        <a:lnTo>
                          <a:pt x="10" y="67"/>
                        </a:lnTo>
                        <a:lnTo>
                          <a:pt x="13" y="69"/>
                        </a:lnTo>
                        <a:lnTo>
                          <a:pt x="15" y="71"/>
                        </a:lnTo>
                        <a:lnTo>
                          <a:pt x="19" y="73"/>
                        </a:lnTo>
                        <a:lnTo>
                          <a:pt x="22" y="75"/>
                        </a:lnTo>
                        <a:lnTo>
                          <a:pt x="26" y="76"/>
                        </a:lnTo>
                        <a:lnTo>
                          <a:pt x="29" y="77"/>
                        </a:lnTo>
                        <a:lnTo>
                          <a:pt x="34" y="77"/>
                        </a:lnTo>
                        <a:lnTo>
                          <a:pt x="38" y="78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64" name="Freeform 164"/>
                  <p:cNvSpPr>
                    <a:spLocks/>
                  </p:cNvSpPr>
                  <p:nvPr/>
                </p:nvSpPr>
                <p:spPr bwMode="auto">
                  <a:xfrm>
                    <a:off x="5560" y="1876"/>
                    <a:ext cx="26" cy="26"/>
                  </a:xfrm>
                  <a:custGeom>
                    <a:avLst/>
                    <a:gdLst>
                      <a:gd name="T0" fmla="*/ 2 w 77"/>
                      <a:gd name="T1" fmla="*/ 3 h 77"/>
                      <a:gd name="T2" fmla="*/ 2 w 77"/>
                      <a:gd name="T3" fmla="*/ 3 h 77"/>
                      <a:gd name="T4" fmla="*/ 2 w 77"/>
                      <a:gd name="T5" fmla="*/ 3 h 77"/>
                      <a:gd name="T6" fmla="*/ 2 w 77"/>
                      <a:gd name="T7" fmla="*/ 3 h 77"/>
                      <a:gd name="T8" fmla="*/ 3 w 77"/>
                      <a:gd name="T9" fmla="*/ 2 h 77"/>
                      <a:gd name="T10" fmla="*/ 3 w 77"/>
                      <a:gd name="T11" fmla="*/ 2 h 77"/>
                      <a:gd name="T12" fmla="*/ 3 w 77"/>
                      <a:gd name="T13" fmla="*/ 2 h 77"/>
                      <a:gd name="T14" fmla="*/ 3 w 77"/>
                      <a:gd name="T15" fmla="*/ 2 h 77"/>
                      <a:gd name="T16" fmla="*/ 3 w 77"/>
                      <a:gd name="T17" fmla="*/ 1 h 77"/>
                      <a:gd name="T18" fmla="*/ 3 w 77"/>
                      <a:gd name="T19" fmla="*/ 1 h 77"/>
                      <a:gd name="T20" fmla="*/ 3 w 77"/>
                      <a:gd name="T21" fmla="*/ 1 h 77"/>
                      <a:gd name="T22" fmla="*/ 3 w 77"/>
                      <a:gd name="T23" fmla="*/ 0 h 77"/>
                      <a:gd name="T24" fmla="*/ 2 w 77"/>
                      <a:gd name="T25" fmla="*/ 0 h 77"/>
                      <a:gd name="T26" fmla="*/ 2 w 77"/>
                      <a:gd name="T27" fmla="*/ 0 h 77"/>
                      <a:gd name="T28" fmla="*/ 2 w 77"/>
                      <a:gd name="T29" fmla="*/ 0 h 77"/>
                      <a:gd name="T30" fmla="*/ 2 w 77"/>
                      <a:gd name="T31" fmla="*/ 0 h 77"/>
                      <a:gd name="T32" fmla="*/ 1 w 77"/>
                      <a:gd name="T33" fmla="*/ 0 h 77"/>
                      <a:gd name="T34" fmla="*/ 1 w 77"/>
                      <a:gd name="T35" fmla="*/ 0 h 77"/>
                      <a:gd name="T36" fmla="*/ 1 w 77"/>
                      <a:gd name="T37" fmla="*/ 0 h 77"/>
                      <a:gd name="T38" fmla="*/ 0 w 77"/>
                      <a:gd name="T39" fmla="*/ 0 h 77"/>
                      <a:gd name="T40" fmla="*/ 0 w 77"/>
                      <a:gd name="T41" fmla="*/ 0 h 77"/>
                      <a:gd name="T42" fmla="*/ 0 w 77"/>
                      <a:gd name="T43" fmla="*/ 1 h 77"/>
                      <a:gd name="T44" fmla="*/ 0 w 77"/>
                      <a:gd name="T45" fmla="*/ 1 h 77"/>
                      <a:gd name="T46" fmla="*/ 0 w 77"/>
                      <a:gd name="T47" fmla="*/ 1 h 77"/>
                      <a:gd name="T48" fmla="*/ 0 w 77"/>
                      <a:gd name="T49" fmla="*/ 2 h 77"/>
                      <a:gd name="T50" fmla="*/ 0 w 77"/>
                      <a:gd name="T51" fmla="*/ 2 h 77"/>
                      <a:gd name="T52" fmla="*/ 0 w 77"/>
                      <a:gd name="T53" fmla="*/ 2 h 77"/>
                      <a:gd name="T54" fmla="*/ 0 w 77"/>
                      <a:gd name="T55" fmla="*/ 2 h 77"/>
                      <a:gd name="T56" fmla="*/ 0 w 77"/>
                      <a:gd name="T57" fmla="*/ 3 h 77"/>
                      <a:gd name="T58" fmla="*/ 1 w 77"/>
                      <a:gd name="T59" fmla="*/ 3 h 77"/>
                      <a:gd name="T60" fmla="*/ 1 w 77"/>
                      <a:gd name="T61" fmla="*/ 3 h 77"/>
                      <a:gd name="T62" fmla="*/ 1 w 77"/>
                      <a:gd name="T63" fmla="*/ 3 h 77"/>
                      <a:gd name="T64" fmla="*/ 1 w 77"/>
                      <a:gd name="T65" fmla="*/ 3 h 77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7"/>
                      <a:gd name="T100" fmla="*/ 0 h 77"/>
                      <a:gd name="T101" fmla="*/ 77 w 77"/>
                      <a:gd name="T102" fmla="*/ 77 h 77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7" h="77">
                        <a:moveTo>
                          <a:pt x="39" y="77"/>
                        </a:moveTo>
                        <a:lnTo>
                          <a:pt x="42" y="76"/>
                        </a:lnTo>
                        <a:lnTo>
                          <a:pt x="46" y="76"/>
                        </a:lnTo>
                        <a:lnTo>
                          <a:pt x="49" y="75"/>
                        </a:lnTo>
                        <a:lnTo>
                          <a:pt x="53" y="73"/>
                        </a:lnTo>
                        <a:lnTo>
                          <a:pt x="55" y="71"/>
                        </a:lnTo>
                        <a:lnTo>
                          <a:pt x="59" y="70"/>
                        </a:lnTo>
                        <a:lnTo>
                          <a:pt x="63" y="67"/>
                        </a:lnTo>
                        <a:lnTo>
                          <a:pt x="66" y="65"/>
                        </a:lnTo>
                        <a:lnTo>
                          <a:pt x="67" y="61"/>
                        </a:lnTo>
                        <a:lnTo>
                          <a:pt x="70" y="59"/>
                        </a:lnTo>
                        <a:lnTo>
                          <a:pt x="72" y="56"/>
                        </a:lnTo>
                        <a:lnTo>
                          <a:pt x="73" y="53"/>
                        </a:lnTo>
                        <a:lnTo>
                          <a:pt x="74" y="48"/>
                        </a:lnTo>
                        <a:lnTo>
                          <a:pt x="77" y="45"/>
                        </a:lnTo>
                        <a:lnTo>
                          <a:pt x="77" y="41"/>
                        </a:lnTo>
                        <a:lnTo>
                          <a:pt x="77" y="38"/>
                        </a:lnTo>
                        <a:lnTo>
                          <a:pt x="77" y="34"/>
                        </a:lnTo>
                        <a:lnTo>
                          <a:pt x="77" y="31"/>
                        </a:lnTo>
                        <a:lnTo>
                          <a:pt x="74" y="26"/>
                        </a:lnTo>
                        <a:lnTo>
                          <a:pt x="73" y="22"/>
                        </a:lnTo>
                        <a:lnTo>
                          <a:pt x="72" y="19"/>
                        </a:lnTo>
                        <a:lnTo>
                          <a:pt x="70" y="15"/>
                        </a:lnTo>
                        <a:lnTo>
                          <a:pt x="67" y="13"/>
                        </a:lnTo>
                        <a:lnTo>
                          <a:pt x="66" y="10"/>
                        </a:lnTo>
                        <a:lnTo>
                          <a:pt x="63" y="7"/>
                        </a:lnTo>
                        <a:lnTo>
                          <a:pt x="59" y="4"/>
                        </a:lnTo>
                        <a:lnTo>
                          <a:pt x="55" y="3"/>
                        </a:lnTo>
                        <a:lnTo>
                          <a:pt x="53" y="2"/>
                        </a:lnTo>
                        <a:lnTo>
                          <a:pt x="49" y="0"/>
                        </a:lnTo>
                        <a:lnTo>
                          <a:pt x="46" y="0"/>
                        </a:lnTo>
                        <a:lnTo>
                          <a:pt x="42" y="0"/>
                        </a:lnTo>
                        <a:lnTo>
                          <a:pt x="39" y="0"/>
                        </a:lnTo>
                        <a:lnTo>
                          <a:pt x="35" y="0"/>
                        </a:lnTo>
                        <a:lnTo>
                          <a:pt x="30" y="0"/>
                        </a:lnTo>
                        <a:lnTo>
                          <a:pt x="27" y="0"/>
                        </a:lnTo>
                        <a:lnTo>
                          <a:pt x="23" y="2"/>
                        </a:lnTo>
                        <a:lnTo>
                          <a:pt x="20" y="3"/>
                        </a:lnTo>
                        <a:lnTo>
                          <a:pt x="16" y="4"/>
                        </a:lnTo>
                        <a:lnTo>
                          <a:pt x="13" y="7"/>
                        </a:lnTo>
                        <a:lnTo>
                          <a:pt x="11" y="10"/>
                        </a:lnTo>
                        <a:lnTo>
                          <a:pt x="8" y="13"/>
                        </a:lnTo>
                        <a:lnTo>
                          <a:pt x="6" y="15"/>
                        </a:lnTo>
                        <a:lnTo>
                          <a:pt x="4" y="19"/>
                        </a:lnTo>
                        <a:lnTo>
                          <a:pt x="3" y="22"/>
                        </a:lnTo>
                        <a:lnTo>
                          <a:pt x="1" y="26"/>
                        </a:lnTo>
                        <a:lnTo>
                          <a:pt x="1" y="31"/>
                        </a:lnTo>
                        <a:lnTo>
                          <a:pt x="0" y="34"/>
                        </a:lnTo>
                        <a:lnTo>
                          <a:pt x="0" y="38"/>
                        </a:lnTo>
                        <a:lnTo>
                          <a:pt x="0" y="41"/>
                        </a:lnTo>
                        <a:lnTo>
                          <a:pt x="1" y="45"/>
                        </a:lnTo>
                        <a:lnTo>
                          <a:pt x="1" y="48"/>
                        </a:lnTo>
                        <a:lnTo>
                          <a:pt x="3" y="53"/>
                        </a:lnTo>
                        <a:lnTo>
                          <a:pt x="4" y="56"/>
                        </a:lnTo>
                        <a:lnTo>
                          <a:pt x="6" y="59"/>
                        </a:lnTo>
                        <a:lnTo>
                          <a:pt x="8" y="61"/>
                        </a:lnTo>
                        <a:lnTo>
                          <a:pt x="11" y="65"/>
                        </a:lnTo>
                        <a:lnTo>
                          <a:pt x="13" y="67"/>
                        </a:lnTo>
                        <a:lnTo>
                          <a:pt x="16" y="70"/>
                        </a:lnTo>
                        <a:lnTo>
                          <a:pt x="20" y="71"/>
                        </a:lnTo>
                        <a:lnTo>
                          <a:pt x="23" y="73"/>
                        </a:lnTo>
                        <a:lnTo>
                          <a:pt x="27" y="75"/>
                        </a:lnTo>
                        <a:lnTo>
                          <a:pt x="30" y="76"/>
                        </a:lnTo>
                        <a:lnTo>
                          <a:pt x="35" y="76"/>
                        </a:lnTo>
                        <a:lnTo>
                          <a:pt x="39" y="7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65" name="Freeform 165"/>
                  <p:cNvSpPr>
                    <a:spLocks/>
                  </p:cNvSpPr>
                  <p:nvPr/>
                </p:nvSpPr>
                <p:spPr bwMode="auto">
                  <a:xfrm>
                    <a:off x="5612" y="1877"/>
                    <a:ext cx="26" cy="26"/>
                  </a:xfrm>
                  <a:custGeom>
                    <a:avLst/>
                    <a:gdLst>
                      <a:gd name="T0" fmla="*/ 2 w 78"/>
                      <a:gd name="T1" fmla="*/ 3 h 78"/>
                      <a:gd name="T2" fmla="*/ 2 w 78"/>
                      <a:gd name="T3" fmla="*/ 3 h 78"/>
                      <a:gd name="T4" fmla="*/ 2 w 78"/>
                      <a:gd name="T5" fmla="*/ 3 h 78"/>
                      <a:gd name="T6" fmla="*/ 2 w 78"/>
                      <a:gd name="T7" fmla="*/ 3 h 78"/>
                      <a:gd name="T8" fmla="*/ 3 w 78"/>
                      <a:gd name="T9" fmla="*/ 2 h 78"/>
                      <a:gd name="T10" fmla="*/ 3 w 78"/>
                      <a:gd name="T11" fmla="*/ 2 h 78"/>
                      <a:gd name="T12" fmla="*/ 3 w 78"/>
                      <a:gd name="T13" fmla="*/ 2 h 78"/>
                      <a:gd name="T14" fmla="*/ 3 w 78"/>
                      <a:gd name="T15" fmla="*/ 2 h 78"/>
                      <a:gd name="T16" fmla="*/ 3 w 78"/>
                      <a:gd name="T17" fmla="*/ 1 h 78"/>
                      <a:gd name="T18" fmla="*/ 3 w 78"/>
                      <a:gd name="T19" fmla="*/ 1 h 78"/>
                      <a:gd name="T20" fmla="*/ 3 w 78"/>
                      <a:gd name="T21" fmla="*/ 1 h 78"/>
                      <a:gd name="T22" fmla="*/ 3 w 78"/>
                      <a:gd name="T23" fmla="*/ 1 h 78"/>
                      <a:gd name="T24" fmla="*/ 2 w 78"/>
                      <a:gd name="T25" fmla="*/ 0 h 78"/>
                      <a:gd name="T26" fmla="*/ 2 w 78"/>
                      <a:gd name="T27" fmla="*/ 0 h 78"/>
                      <a:gd name="T28" fmla="*/ 2 w 78"/>
                      <a:gd name="T29" fmla="*/ 0 h 78"/>
                      <a:gd name="T30" fmla="*/ 2 w 78"/>
                      <a:gd name="T31" fmla="*/ 0 h 78"/>
                      <a:gd name="T32" fmla="*/ 1 w 78"/>
                      <a:gd name="T33" fmla="*/ 0 h 78"/>
                      <a:gd name="T34" fmla="*/ 1 w 78"/>
                      <a:gd name="T35" fmla="*/ 0 h 78"/>
                      <a:gd name="T36" fmla="*/ 1 w 78"/>
                      <a:gd name="T37" fmla="*/ 0 h 78"/>
                      <a:gd name="T38" fmla="*/ 1 w 78"/>
                      <a:gd name="T39" fmla="*/ 0 h 78"/>
                      <a:gd name="T40" fmla="*/ 0 w 78"/>
                      <a:gd name="T41" fmla="*/ 1 h 78"/>
                      <a:gd name="T42" fmla="*/ 0 w 78"/>
                      <a:gd name="T43" fmla="*/ 1 h 78"/>
                      <a:gd name="T44" fmla="*/ 0 w 78"/>
                      <a:gd name="T45" fmla="*/ 1 h 78"/>
                      <a:gd name="T46" fmla="*/ 0 w 78"/>
                      <a:gd name="T47" fmla="*/ 1 h 78"/>
                      <a:gd name="T48" fmla="*/ 0 w 78"/>
                      <a:gd name="T49" fmla="*/ 2 h 78"/>
                      <a:gd name="T50" fmla="*/ 0 w 78"/>
                      <a:gd name="T51" fmla="*/ 2 h 78"/>
                      <a:gd name="T52" fmla="*/ 0 w 78"/>
                      <a:gd name="T53" fmla="*/ 2 h 78"/>
                      <a:gd name="T54" fmla="*/ 0 w 78"/>
                      <a:gd name="T55" fmla="*/ 2 h 78"/>
                      <a:gd name="T56" fmla="*/ 1 w 78"/>
                      <a:gd name="T57" fmla="*/ 3 h 78"/>
                      <a:gd name="T58" fmla="*/ 1 w 78"/>
                      <a:gd name="T59" fmla="*/ 3 h 78"/>
                      <a:gd name="T60" fmla="*/ 1 w 78"/>
                      <a:gd name="T61" fmla="*/ 3 h 78"/>
                      <a:gd name="T62" fmla="*/ 1 w 78"/>
                      <a:gd name="T63" fmla="*/ 3 h 78"/>
                      <a:gd name="T64" fmla="*/ 1 w 78"/>
                      <a:gd name="T65" fmla="*/ 3 h 78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8"/>
                      <a:gd name="T100" fmla="*/ 0 h 78"/>
                      <a:gd name="T101" fmla="*/ 78 w 78"/>
                      <a:gd name="T102" fmla="*/ 78 h 78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8" h="78">
                        <a:moveTo>
                          <a:pt x="39" y="78"/>
                        </a:moveTo>
                        <a:lnTo>
                          <a:pt x="43" y="77"/>
                        </a:lnTo>
                        <a:lnTo>
                          <a:pt x="46" y="77"/>
                        </a:lnTo>
                        <a:lnTo>
                          <a:pt x="50" y="76"/>
                        </a:lnTo>
                        <a:lnTo>
                          <a:pt x="55" y="75"/>
                        </a:lnTo>
                        <a:lnTo>
                          <a:pt x="57" y="73"/>
                        </a:lnTo>
                        <a:lnTo>
                          <a:pt x="61" y="71"/>
                        </a:lnTo>
                        <a:lnTo>
                          <a:pt x="63" y="69"/>
                        </a:lnTo>
                        <a:lnTo>
                          <a:pt x="67" y="67"/>
                        </a:lnTo>
                        <a:lnTo>
                          <a:pt x="68" y="64"/>
                        </a:lnTo>
                        <a:lnTo>
                          <a:pt x="70" y="61"/>
                        </a:lnTo>
                        <a:lnTo>
                          <a:pt x="74" y="57"/>
                        </a:lnTo>
                        <a:lnTo>
                          <a:pt x="75" y="55"/>
                        </a:lnTo>
                        <a:lnTo>
                          <a:pt x="76" y="51"/>
                        </a:lnTo>
                        <a:lnTo>
                          <a:pt x="77" y="46"/>
                        </a:lnTo>
                        <a:lnTo>
                          <a:pt x="78" y="43"/>
                        </a:lnTo>
                        <a:lnTo>
                          <a:pt x="78" y="39"/>
                        </a:lnTo>
                        <a:lnTo>
                          <a:pt x="78" y="36"/>
                        </a:lnTo>
                        <a:lnTo>
                          <a:pt x="77" y="31"/>
                        </a:lnTo>
                        <a:lnTo>
                          <a:pt x="76" y="27"/>
                        </a:lnTo>
                        <a:lnTo>
                          <a:pt x="75" y="24"/>
                        </a:lnTo>
                        <a:lnTo>
                          <a:pt x="74" y="20"/>
                        </a:lnTo>
                        <a:lnTo>
                          <a:pt x="70" y="17"/>
                        </a:lnTo>
                        <a:lnTo>
                          <a:pt x="68" y="14"/>
                        </a:lnTo>
                        <a:lnTo>
                          <a:pt x="67" y="12"/>
                        </a:lnTo>
                        <a:lnTo>
                          <a:pt x="63" y="8"/>
                        </a:lnTo>
                        <a:lnTo>
                          <a:pt x="61" y="7"/>
                        </a:lnTo>
                        <a:lnTo>
                          <a:pt x="57" y="5"/>
                        </a:lnTo>
                        <a:lnTo>
                          <a:pt x="55" y="2"/>
                        </a:lnTo>
                        <a:lnTo>
                          <a:pt x="50" y="2"/>
                        </a:lnTo>
                        <a:lnTo>
                          <a:pt x="46" y="0"/>
                        </a:lnTo>
                        <a:lnTo>
                          <a:pt x="43" y="0"/>
                        </a:lnTo>
                        <a:lnTo>
                          <a:pt x="39" y="0"/>
                        </a:lnTo>
                        <a:lnTo>
                          <a:pt x="36" y="0"/>
                        </a:lnTo>
                        <a:lnTo>
                          <a:pt x="31" y="0"/>
                        </a:lnTo>
                        <a:lnTo>
                          <a:pt x="27" y="2"/>
                        </a:lnTo>
                        <a:lnTo>
                          <a:pt x="24" y="2"/>
                        </a:lnTo>
                        <a:lnTo>
                          <a:pt x="20" y="5"/>
                        </a:lnTo>
                        <a:lnTo>
                          <a:pt x="18" y="7"/>
                        </a:lnTo>
                        <a:lnTo>
                          <a:pt x="14" y="8"/>
                        </a:lnTo>
                        <a:lnTo>
                          <a:pt x="12" y="12"/>
                        </a:lnTo>
                        <a:lnTo>
                          <a:pt x="8" y="14"/>
                        </a:lnTo>
                        <a:lnTo>
                          <a:pt x="7" y="17"/>
                        </a:lnTo>
                        <a:lnTo>
                          <a:pt x="5" y="20"/>
                        </a:lnTo>
                        <a:lnTo>
                          <a:pt x="4" y="24"/>
                        </a:lnTo>
                        <a:lnTo>
                          <a:pt x="2" y="27"/>
                        </a:lnTo>
                        <a:lnTo>
                          <a:pt x="1" y="31"/>
                        </a:lnTo>
                        <a:lnTo>
                          <a:pt x="0" y="36"/>
                        </a:lnTo>
                        <a:lnTo>
                          <a:pt x="0" y="39"/>
                        </a:lnTo>
                        <a:lnTo>
                          <a:pt x="0" y="43"/>
                        </a:lnTo>
                        <a:lnTo>
                          <a:pt x="1" y="46"/>
                        </a:lnTo>
                        <a:lnTo>
                          <a:pt x="2" y="51"/>
                        </a:lnTo>
                        <a:lnTo>
                          <a:pt x="4" y="55"/>
                        </a:lnTo>
                        <a:lnTo>
                          <a:pt x="5" y="57"/>
                        </a:lnTo>
                        <a:lnTo>
                          <a:pt x="7" y="61"/>
                        </a:lnTo>
                        <a:lnTo>
                          <a:pt x="8" y="64"/>
                        </a:lnTo>
                        <a:lnTo>
                          <a:pt x="12" y="67"/>
                        </a:lnTo>
                        <a:lnTo>
                          <a:pt x="14" y="69"/>
                        </a:lnTo>
                        <a:lnTo>
                          <a:pt x="18" y="71"/>
                        </a:lnTo>
                        <a:lnTo>
                          <a:pt x="20" y="73"/>
                        </a:lnTo>
                        <a:lnTo>
                          <a:pt x="24" y="75"/>
                        </a:lnTo>
                        <a:lnTo>
                          <a:pt x="27" y="76"/>
                        </a:lnTo>
                        <a:lnTo>
                          <a:pt x="31" y="77"/>
                        </a:lnTo>
                        <a:lnTo>
                          <a:pt x="36" y="77"/>
                        </a:lnTo>
                        <a:lnTo>
                          <a:pt x="39" y="78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66" name="Freeform 166"/>
                  <p:cNvSpPr>
                    <a:spLocks/>
                  </p:cNvSpPr>
                  <p:nvPr/>
                </p:nvSpPr>
                <p:spPr bwMode="auto">
                  <a:xfrm>
                    <a:off x="5662" y="1876"/>
                    <a:ext cx="25" cy="26"/>
                  </a:xfrm>
                  <a:custGeom>
                    <a:avLst/>
                    <a:gdLst>
                      <a:gd name="T0" fmla="*/ 2 w 75"/>
                      <a:gd name="T1" fmla="*/ 3 h 78"/>
                      <a:gd name="T2" fmla="*/ 2 w 75"/>
                      <a:gd name="T3" fmla="*/ 3 h 78"/>
                      <a:gd name="T4" fmla="*/ 2 w 75"/>
                      <a:gd name="T5" fmla="*/ 3 h 78"/>
                      <a:gd name="T6" fmla="*/ 2 w 75"/>
                      <a:gd name="T7" fmla="*/ 3 h 78"/>
                      <a:gd name="T8" fmla="*/ 2 w 75"/>
                      <a:gd name="T9" fmla="*/ 2 h 78"/>
                      <a:gd name="T10" fmla="*/ 3 w 75"/>
                      <a:gd name="T11" fmla="*/ 2 h 78"/>
                      <a:gd name="T12" fmla="*/ 3 w 75"/>
                      <a:gd name="T13" fmla="*/ 2 h 78"/>
                      <a:gd name="T14" fmla="*/ 3 w 75"/>
                      <a:gd name="T15" fmla="*/ 2 h 78"/>
                      <a:gd name="T16" fmla="*/ 3 w 75"/>
                      <a:gd name="T17" fmla="*/ 1 h 78"/>
                      <a:gd name="T18" fmla="*/ 3 w 75"/>
                      <a:gd name="T19" fmla="*/ 1 h 78"/>
                      <a:gd name="T20" fmla="*/ 3 w 75"/>
                      <a:gd name="T21" fmla="*/ 1 h 78"/>
                      <a:gd name="T22" fmla="*/ 2 w 75"/>
                      <a:gd name="T23" fmla="*/ 1 h 78"/>
                      <a:gd name="T24" fmla="*/ 2 w 75"/>
                      <a:gd name="T25" fmla="*/ 0 h 78"/>
                      <a:gd name="T26" fmla="*/ 2 w 75"/>
                      <a:gd name="T27" fmla="*/ 0 h 78"/>
                      <a:gd name="T28" fmla="*/ 2 w 75"/>
                      <a:gd name="T29" fmla="*/ 0 h 78"/>
                      <a:gd name="T30" fmla="*/ 2 w 75"/>
                      <a:gd name="T31" fmla="*/ 0 h 78"/>
                      <a:gd name="T32" fmla="*/ 1 w 75"/>
                      <a:gd name="T33" fmla="*/ 0 h 78"/>
                      <a:gd name="T34" fmla="*/ 1 w 75"/>
                      <a:gd name="T35" fmla="*/ 0 h 78"/>
                      <a:gd name="T36" fmla="*/ 1 w 75"/>
                      <a:gd name="T37" fmla="*/ 0 h 78"/>
                      <a:gd name="T38" fmla="*/ 0 w 75"/>
                      <a:gd name="T39" fmla="*/ 0 h 78"/>
                      <a:gd name="T40" fmla="*/ 0 w 75"/>
                      <a:gd name="T41" fmla="*/ 1 h 78"/>
                      <a:gd name="T42" fmla="*/ 0 w 75"/>
                      <a:gd name="T43" fmla="*/ 1 h 78"/>
                      <a:gd name="T44" fmla="*/ 0 w 75"/>
                      <a:gd name="T45" fmla="*/ 1 h 78"/>
                      <a:gd name="T46" fmla="*/ 0 w 75"/>
                      <a:gd name="T47" fmla="*/ 1 h 78"/>
                      <a:gd name="T48" fmla="*/ 0 w 75"/>
                      <a:gd name="T49" fmla="*/ 2 h 78"/>
                      <a:gd name="T50" fmla="*/ 0 w 75"/>
                      <a:gd name="T51" fmla="*/ 2 h 78"/>
                      <a:gd name="T52" fmla="*/ 0 w 75"/>
                      <a:gd name="T53" fmla="*/ 2 h 78"/>
                      <a:gd name="T54" fmla="*/ 0 w 75"/>
                      <a:gd name="T55" fmla="*/ 2 h 78"/>
                      <a:gd name="T56" fmla="*/ 0 w 75"/>
                      <a:gd name="T57" fmla="*/ 3 h 78"/>
                      <a:gd name="T58" fmla="*/ 1 w 75"/>
                      <a:gd name="T59" fmla="*/ 3 h 78"/>
                      <a:gd name="T60" fmla="*/ 1 w 75"/>
                      <a:gd name="T61" fmla="*/ 3 h 78"/>
                      <a:gd name="T62" fmla="*/ 1 w 75"/>
                      <a:gd name="T63" fmla="*/ 3 h 78"/>
                      <a:gd name="T64" fmla="*/ 1 w 75"/>
                      <a:gd name="T65" fmla="*/ 3 h 78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5"/>
                      <a:gd name="T100" fmla="*/ 0 h 78"/>
                      <a:gd name="T101" fmla="*/ 75 w 75"/>
                      <a:gd name="T102" fmla="*/ 78 h 78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5" h="78">
                        <a:moveTo>
                          <a:pt x="38" y="78"/>
                        </a:moveTo>
                        <a:lnTo>
                          <a:pt x="41" y="78"/>
                        </a:lnTo>
                        <a:lnTo>
                          <a:pt x="45" y="77"/>
                        </a:lnTo>
                        <a:lnTo>
                          <a:pt x="48" y="76"/>
                        </a:lnTo>
                        <a:lnTo>
                          <a:pt x="52" y="75"/>
                        </a:lnTo>
                        <a:lnTo>
                          <a:pt x="54" y="72"/>
                        </a:lnTo>
                        <a:lnTo>
                          <a:pt x="58" y="71"/>
                        </a:lnTo>
                        <a:lnTo>
                          <a:pt x="61" y="69"/>
                        </a:lnTo>
                        <a:lnTo>
                          <a:pt x="65" y="66"/>
                        </a:lnTo>
                        <a:lnTo>
                          <a:pt x="66" y="63"/>
                        </a:lnTo>
                        <a:lnTo>
                          <a:pt x="68" y="60"/>
                        </a:lnTo>
                        <a:lnTo>
                          <a:pt x="70" y="57"/>
                        </a:lnTo>
                        <a:lnTo>
                          <a:pt x="72" y="53"/>
                        </a:lnTo>
                        <a:lnTo>
                          <a:pt x="73" y="51"/>
                        </a:lnTo>
                        <a:lnTo>
                          <a:pt x="75" y="46"/>
                        </a:lnTo>
                        <a:lnTo>
                          <a:pt x="75" y="42"/>
                        </a:lnTo>
                        <a:lnTo>
                          <a:pt x="75" y="39"/>
                        </a:lnTo>
                        <a:lnTo>
                          <a:pt x="75" y="35"/>
                        </a:lnTo>
                        <a:lnTo>
                          <a:pt x="75" y="31"/>
                        </a:lnTo>
                        <a:lnTo>
                          <a:pt x="73" y="26"/>
                        </a:lnTo>
                        <a:lnTo>
                          <a:pt x="72" y="23"/>
                        </a:lnTo>
                        <a:lnTo>
                          <a:pt x="70" y="20"/>
                        </a:lnTo>
                        <a:lnTo>
                          <a:pt x="68" y="18"/>
                        </a:lnTo>
                        <a:lnTo>
                          <a:pt x="66" y="14"/>
                        </a:lnTo>
                        <a:lnTo>
                          <a:pt x="65" y="12"/>
                        </a:lnTo>
                        <a:lnTo>
                          <a:pt x="61" y="9"/>
                        </a:lnTo>
                        <a:lnTo>
                          <a:pt x="58" y="7"/>
                        </a:lnTo>
                        <a:lnTo>
                          <a:pt x="54" y="4"/>
                        </a:lnTo>
                        <a:lnTo>
                          <a:pt x="52" y="2"/>
                        </a:lnTo>
                        <a:lnTo>
                          <a:pt x="48" y="2"/>
                        </a:lnTo>
                        <a:lnTo>
                          <a:pt x="45" y="1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3" y="0"/>
                        </a:lnTo>
                        <a:lnTo>
                          <a:pt x="29" y="1"/>
                        </a:lnTo>
                        <a:lnTo>
                          <a:pt x="24" y="2"/>
                        </a:lnTo>
                        <a:lnTo>
                          <a:pt x="22" y="2"/>
                        </a:lnTo>
                        <a:lnTo>
                          <a:pt x="19" y="4"/>
                        </a:lnTo>
                        <a:lnTo>
                          <a:pt x="15" y="7"/>
                        </a:lnTo>
                        <a:lnTo>
                          <a:pt x="13" y="9"/>
                        </a:lnTo>
                        <a:lnTo>
                          <a:pt x="10" y="12"/>
                        </a:lnTo>
                        <a:lnTo>
                          <a:pt x="7" y="14"/>
                        </a:lnTo>
                        <a:lnTo>
                          <a:pt x="4" y="18"/>
                        </a:lnTo>
                        <a:lnTo>
                          <a:pt x="3" y="20"/>
                        </a:lnTo>
                        <a:lnTo>
                          <a:pt x="2" y="23"/>
                        </a:lnTo>
                        <a:lnTo>
                          <a:pt x="0" y="26"/>
                        </a:lnTo>
                        <a:lnTo>
                          <a:pt x="0" y="31"/>
                        </a:lnTo>
                        <a:lnTo>
                          <a:pt x="0" y="35"/>
                        </a:lnTo>
                        <a:lnTo>
                          <a:pt x="0" y="39"/>
                        </a:lnTo>
                        <a:lnTo>
                          <a:pt x="0" y="42"/>
                        </a:lnTo>
                        <a:lnTo>
                          <a:pt x="0" y="46"/>
                        </a:lnTo>
                        <a:lnTo>
                          <a:pt x="0" y="51"/>
                        </a:lnTo>
                        <a:lnTo>
                          <a:pt x="2" y="53"/>
                        </a:lnTo>
                        <a:lnTo>
                          <a:pt x="3" y="57"/>
                        </a:lnTo>
                        <a:lnTo>
                          <a:pt x="4" y="60"/>
                        </a:lnTo>
                        <a:lnTo>
                          <a:pt x="7" y="63"/>
                        </a:lnTo>
                        <a:lnTo>
                          <a:pt x="10" y="66"/>
                        </a:lnTo>
                        <a:lnTo>
                          <a:pt x="13" y="69"/>
                        </a:lnTo>
                        <a:lnTo>
                          <a:pt x="15" y="71"/>
                        </a:lnTo>
                        <a:lnTo>
                          <a:pt x="19" y="72"/>
                        </a:lnTo>
                        <a:lnTo>
                          <a:pt x="22" y="75"/>
                        </a:lnTo>
                        <a:lnTo>
                          <a:pt x="24" y="76"/>
                        </a:lnTo>
                        <a:lnTo>
                          <a:pt x="29" y="77"/>
                        </a:lnTo>
                        <a:lnTo>
                          <a:pt x="33" y="78"/>
                        </a:lnTo>
                        <a:lnTo>
                          <a:pt x="38" y="78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67" name="Freeform 167"/>
                  <p:cNvSpPr>
                    <a:spLocks/>
                  </p:cNvSpPr>
                  <p:nvPr/>
                </p:nvSpPr>
                <p:spPr bwMode="auto">
                  <a:xfrm>
                    <a:off x="5386" y="1906"/>
                    <a:ext cx="26" cy="26"/>
                  </a:xfrm>
                  <a:custGeom>
                    <a:avLst/>
                    <a:gdLst>
                      <a:gd name="T0" fmla="*/ 2 w 77"/>
                      <a:gd name="T1" fmla="*/ 3 h 78"/>
                      <a:gd name="T2" fmla="*/ 2 w 77"/>
                      <a:gd name="T3" fmla="*/ 3 h 78"/>
                      <a:gd name="T4" fmla="*/ 2 w 77"/>
                      <a:gd name="T5" fmla="*/ 3 h 78"/>
                      <a:gd name="T6" fmla="*/ 2 w 77"/>
                      <a:gd name="T7" fmla="*/ 2 h 78"/>
                      <a:gd name="T8" fmla="*/ 3 w 77"/>
                      <a:gd name="T9" fmla="*/ 2 h 78"/>
                      <a:gd name="T10" fmla="*/ 3 w 77"/>
                      <a:gd name="T11" fmla="*/ 2 h 78"/>
                      <a:gd name="T12" fmla="*/ 3 w 77"/>
                      <a:gd name="T13" fmla="*/ 2 h 78"/>
                      <a:gd name="T14" fmla="*/ 3 w 77"/>
                      <a:gd name="T15" fmla="*/ 2 h 78"/>
                      <a:gd name="T16" fmla="*/ 3 w 77"/>
                      <a:gd name="T17" fmla="*/ 1 h 78"/>
                      <a:gd name="T18" fmla="*/ 3 w 77"/>
                      <a:gd name="T19" fmla="*/ 1 h 78"/>
                      <a:gd name="T20" fmla="*/ 3 w 77"/>
                      <a:gd name="T21" fmla="*/ 1 h 78"/>
                      <a:gd name="T22" fmla="*/ 3 w 77"/>
                      <a:gd name="T23" fmla="*/ 1 h 78"/>
                      <a:gd name="T24" fmla="*/ 2 w 77"/>
                      <a:gd name="T25" fmla="*/ 0 h 78"/>
                      <a:gd name="T26" fmla="*/ 2 w 77"/>
                      <a:gd name="T27" fmla="*/ 0 h 78"/>
                      <a:gd name="T28" fmla="*/ 2 w 77"/>
                      <a:gd name="T29" fmla="*/ 0 h 78"/>
                      <a:gd name="T30" fmla="*/ 2 w 77"/>
                      <a:gd name="T31" fmla="*/ 0 h 78"/>
                      <a:gd name="T32" fmla="*/ 1 w 77"/>
                      <a:gd name="T33" fmla="*/ 0 h 78"/>
                      <a:gd name="T34" fmla="*/ 1 w 77"/>
                      <a:gd name="T35" fmla="*/ 0 h 78"/>
                      <a:gd name="T36" fmla="*/ 1 w 77"/>
                      <a:gd name="T37" fmla="*/ 0 h 78"/>
                      <a:gd name="T38" fmla="*/ 0 w 77"/>
                      <a:gd name="T39" fmla="*/ 0 h 78"/>
                      <a:gd name="T40" fmla="*/ 0 w 77"/>
                      <a:gd name="T41" fmla="*/ 1 h 78"/>
                      <a:gd name="T42" fmla="*/ 0 w 77"/>
                      <a:gd name="T43" fmla="*/ 1 h 78"/>
                      <a:gd name="T44" fmla="*/ 0 w 77"/>
                      <a:gd name="T45" fmla="*/ 1 h 78"/>
                      <a:gd name="T46" fmla="*/ 0 w 77"/>
                      <a:gd name="T47" fmla="*/ 1 h 78"/>
                      <a:gd name="T48" fmla="*/ 0 w 77"/>
                      <a:gd name="T49" fmla="*/ 2 h 78"/>
                      <a:gd name="T50" fmla="*/ 0 w 77"/>
                      <a:gd name="T51" fmla="*/ 2 h 78"/>
                      <a:gd name="T52" fmla="*/ 0 w 77"/>
                      <a:gd name="T53" fmla="*/ 2 h 78"/>
                      <a:gd name="T54" fmla="*/ 0 w 77"/>
                      <a:gd name="T55" fmla="*/ 2 h 78"/>
                      <a:gd name="T56" fmla="*/ 0 w 77"/>
                      <a:gd name="T57" fmla="*/ 2 h 78"/>
                      <a:gd name="T58" fmla="*/ 1 w 77"/>
                      <a:gd name="T59" fmla="*/ 3 h 78"/>
                      <a:gd name="T60" fmla="*/ 1 w 77"/>
                      <a:gd name="T61" fmla="*/ 3 h 78"/>
                      <a:gd name="T62" fmla="*/ 1 w 77"/>
                      <a:gd name="T63" fmla="*/ 3 h 78"/>
                      <a:gd name="T64" fmla="*/ 1 w 77"/>
                      <a:gd name="T65" fmla="*/ 3 h 78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7"/>
                      <a:gd name="T100" fmla="*/ 0 h 78"/>
                      <a:gd name="T101" fmla="*/ 77 w 77"/>
                      <a:gd name="T102" fmla="*/ 78 h 78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7" h="78">
                        <a:moveTo>
                          <a:pt x="38" y="78"/>
                        </a:moveTo>
                        <a:lnTo>
                          <a:pt x="41" y="77"/>
                        </a:lnTo>
                        <a:lnTo>
                          <a:pt x="45" y="76"/>
                        </a:lnTo>
                        <a:lnTo>
                          <a:pt x="50" y="76"/>
                        </a:lnTo>
                        <a:lnTo>
                          <a:pt x="53" y="73"/>
                        </a:lnTo>
                        <a:lnTo>
                          <a:pt x="56" y="72"/>
                        </a:lnTo>
                        <a:lnTo>
                          <a:pt x="59" y="70"/>
                        </a:lnTo>
                        <a:lnTo>
                          <a:pt x="63" y="67"/>
                        </a:lnTo>
                        <a:lnTo>
                          <a:pt x="65" y="65"/>
                        </a:lnTo>
                        <a:lnTo>
                          <a:pt x="67" y="63"/>
                        </a:lnTo>
                        <a:lnTo>
                          <a:pt x="70" y="60"/>
                        </a:lnTo>
                        <a:lnTo>
                          <a:pt x="71" y="56"/>
                        </a:lnTo>
                        <a:lnTo>
                          <a:pt x="73" y="53"/>
                        </a:lnTo>
                        <a:lnTo>
                          <a:pt x="74" y="50"/>
                        </a:lnTo>
                        <a:lnTo>
                          <a:pt x="76" y="46"/>
                        </a:lnTo>
                        <a:lnTo>
                          <a:pt x="76" y="42"/>
                        </a:lnTo>
                        <a:lnTo>
                          <a:pt x="77" y="39"/>
                        </a:lnTo>
                        <a:lnTo>
                          <a:pt x="76" y="35"/>
                        </a:lnTo>
                        <a:lnTo>
                          <a:pt x="76" y="29"/>
                        </a:lnTo>
                        <a:lnTo>
                          <a:pt x="74" y="27"/>
                        </a:lnTo>
                        <a:lnTo>
                          <a:pt x="73" y="24"/>
                        </a:lnTo>
                        <a:lnTo>
                          <a:pt x="71" y="20"/>
                        </a:lnTo>
                        <a:lnTo>
                          <a:pt x="70" y="16"/>
                        </a:lnTo>
                        <a:lnTo>
                          <a:pt x="67" y="14"/>
                        </a:lnTo>
                        <a:lnTo>
                          <a:pt x="65" y="12"/>
                        </a:lnTo>
                        <a:lnTo>
                          <a:pt x="63" y="8"/>
                        </a:lnTo>
                        <a:lnTo>
                          <a:pt x="59" y="6"/>
                        </a:lnTo>
                        <a:lnTo>
                          <a:pt x="56" y="5"/>
                        </a:lnTo>
                        <a:lnTo>
                          <a:pt x="53" y="2"/>
                        </a:lnTo>
                        <a:lnTo>
                          <a:pt x="50" y="1"/>
                        </a:lnTo>
                        <a:lnTo>
                          <a:pt x="45" y="0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4" y="0"/>
                        </a:lnTo>
                        <a:lnTo>
                          <a:pt x="31" y="0"/>
                        </a:lnTo>
                        <a:lnTo>
                          <a:pt x="26" y="1"/>
                        </a:lnTo>
                        <a:lnTo>
                          <a:pt x="22" y="2"/>
                        </a:lnTo>
                        <a:lnTo>
                          <a:pt x="20" y="5"/>
                        </a:lnTo>
                        <a:lnTo>
                          <a:pt x="16" y="6"/>
                        </a:lnTo>
                        <a:lnTo>
                          <a:pt x="13" y="8"/>
                        </a:lnTo>
                        <a:lnTo>
                          <a:pt x="10" y="12"/>
                        </a:lnTo>
                        <a:lnTo>
                          <a:pt x="7" y="14"/>
                        </a:lnTo>
                        <a:lnTo>
                          <a:pt x="4" y="16"/>
                        </a:lnTo>
                        <a:lnTo>
                          <a:pt x="3" y="20"/>
                        </a:lnTo>
                        <a:lnTo>
                          <a:pt x="2" y="24"/>
                        </a:lnTo>
                        <a:lnTo>
                          <a:pt x="1" y="27"/>
                        </a:lnTo>
                        <a:lnTo>
                          <a:pt x="0" y="29"/>
                        </a:lnTo>
                        <a:lnTo>
                          <a:pt x="0" y="35"/>
                        </a:lnTo>
                        <a:lnTo>
                          <a:pt x="0" y="39"/>
                        </a:lnTo>
                        <a:lnTo>
                          <a:pt x="0" y="42"/>
                        </a:lnTo>
                        <a:lnTo>
                          <a:pt x="0" y="46"/>
                        </a:lnTo>
                        <a:lnTo>
                          <a:pt x="1" y="50"/>
                        </a:lnTo>
                        <a:lnTo>
                          <a:pt x="2" y="53"/>
                        </a:lnTo>
                        <a:lnTo>
                          <a:pt x="3" y="56"/>
                        </a:lnTo>
                        <a:lnTo>
                          <a:pt x="4" y="60"/>
                        </a:lnTo>
                        <a:lnTo>
                          <a:pt x="7" y="63"/>
                        </a:lnTo>
                        <a:lnTo>
                          <a:pt x="10" y="65"/>
                        </a:lnTo>
                        <a:lnTo>
                          <a:pt x="13" y="67"/>
                        </a:lnTo>
                        <a:lnTo>
                          <a:pt x="16" y="70"/>
                        </a:lnTo>
                        <a:lnTo>
                          <a:pt x="20" y="72"/>
                        </a:lnTo>
                        <a:lnTo>
                          <a:pt x="22" y="73"/>
                        </a:lnTo>
                        <a:lnTo>
                          <a:pt x="26" y="76"/>
                        </a:lnTo>
                        <a:lnTo>
                          <a:pt x="31" y="76"/>
                        </a:lnTo>
                        <a:lnTo>
                          <a:pt x="34" y="77"/>
                        </a:lnTo>
                        <a:lnTo>
                          <a:pt x="38" y="78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68" name="Freeform 168"/>
                  <p:cNvSpPr>
                    <a:spLocks/>
                  </p:cNvSpPr>
                  <p:nvPr/>
                </p:nvSpPr>
                <p:spPr bwMode="auto">
                  <a:xfrm>
                    <a:off x="5438" y="1906"/>
                    <a:ext cx="27" cy="25"/>
                  </a:xfrm>
                  <a:custGeom>
                    <a:avLst/>
                    <a:gdLst>
                      <a:gd name="T0" fmla="*/ 2 w 79"/>
                      <a:gd name="T1" fmla="*/ 3 h 76"/>
                      <a:gd name="T2" fmla="*/ 2 w 79"/>
                      <a:gd name="T3" fmla="*/ 3 h 76"/>
                      <a:gd name="T4" fmla="*/ 2 w 79"/>
                      <a:gd name="T5" fmla="*/ 3 h 76"/>
                      <a:gd name="T6" fmla="*/ 3 w 79"/>
                      <a:gd name="T7" fmla="*/ 2 h 76"/>
                      <a:gd name="T8" fmla="*/ 3 w 79"/>
                      <a:gd name="T9" fmla="*/ 2 h 76"/>
                      <a:gd name="T10" fmla="*/ 3 w 79"/>
                      <a:gd name="T11" fmla="*/ 2 h 76"/>
                      <a:gd name="T12" fmla="*/ 3 w 79"/>
                      <a:gd name="T13" fmla="*/ 2 h 76"/>
                      <a:gd name="T14" fmla="*/ 3 w 79"/>
                      <a:gd name="T15" fmla="*/ 1 h 76"/>
                      <a:gd name="T16" fmla="*/ 3 w 79"/>
                      <a:gd name="T17" fmla="*/ 1 h 76"/>
                      <a:gd name="T18" fmla="*/ 3 w 79"/>
                      <a:gd name="T19" fmla="*/ 1 h 76"/>
                      <a:gd name="T20" fmla="*/ 3 w 79"/>
                      <a:gd name="T21" fmla="*/ 1 h 76"/>
                      <a:gd name="T22" fmla="*/ 3 w 79"/>
                      <a:gd name="T23" fmla="*/ 0 h 76"/>
                      <a:gd name="T24" fmla="*/ 3 w 79"/>
                      <a:gd name="T25" fmla="*/ 0 h 76"/>
                      <a:gd name="T26" fmla="*/ 2 w 79"/>
                      <a:gd name="T27" fmla="*/ 0 h 76"/>
                      <a:gd name="T28" fmla="*/ 2 w 79"/>
                      <a:gd name="T29" fmla="*/ 0 h 76"/>
                      <a:gd name="T30" fmla="*/ 2 w 79"/>
                      <a:gd name="T31" fmla="*/ 0 h 76"/>
                      <a:gd name="T32" fmla="*/ 1 w 79"/>
                      <a:gd name="T33" fmla="*/ 0 h 76"/>
                      <a:gd name="T34" fmla="*/ 1 w 79"/>
                      <a:gd name="T35" fmla="*/ 0 h 76"/>
                      <a:gd name="T36" fmla="*/ 1 w 79"/>
                      <a:gd name="T37" fmla="*/ 0 h 76"/>
                      <a:gd name="T38" fmla="*/ 1 w 79"/>
                      <a:gd name="T39" fmla="*/ 0 h 76"/>
                      <a:gd name="T40" fmla="*/ 0 w 79"/>
                      <a:gd name="T41" fmla="*/ 0 h 76"/>
                      <a:gd name="T42" fmla="*/ 0 w 79"/>
                      <a:gd name="T43" fmla="*/ 1 h 76"/>
                      <a:gd name="T44" fmla="*/ 0 w 79"/>
                      <a:gd name="T45" fmla="*/ 1 h 76"/>
                      <a:gd name="T46" fmla="*/ 0 w 79"/>
                      <a:gd name="T47" fmla="*/ 1 h 76"/>
                      <a:gd name="T48" fmla="*/ 0 w 79"/>
                      <a:gd name="T49" fmla="*/ 1 h 76"/>
                      <a:gd name="T50" fmla="*/ 0 w 79"/>
                      <a:gd name="T51" fmla="*/ 2 h 76"/>
                      <a:gd name="T52" fmla="*/ 0 w 79"/>
                      <a:gd name="T53" fmla="*/ 2 h 76"/>
                      <a:gd name="T54" fmla="*/ 0 w 79"/>
                      <a:gd name="T55" fmla="*/ 2 h 76"/>
                      <a:gd name="T56" fmla="*/ 1 w 79"/>
                      <a:gd name="T57" fmla="*/ 2 h 76"/>
                      <a:gd name="T58" fmla="*/ 1 w 79"/>
                      <a:gd name="T59" fmla="*/ 3 h 76"/>
                      <a:gd name="T60" fmla="*/ 1 w 79"/>
                      <a:gd name="T61" fmla="*/ 3 h 76"/>
                      <a:gd name="T62" fmla="*/ 1 w 79"/>
                      <a:gd name="T63" fmla="*/ 3 h 76"/>
                      <a:gd name="T64" fmla="*/ 2 w 79"/>
                      <a:gd name="T65" fmla="*/ 3 h 7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9"/>
                      <a:gd name="T100" fmla="*/ 0 h 76"/>
                      <a:gd name="T101" fmla="*/ 79 w 79"/>
                      <a:gd name="T102" fmla="*/ 76 h 7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9" h="76">
                        <a:moveTo>
                          <a:pt x="40" y="76"/>
                        </a:moveTo>
                        <a:lnTo>
                          <a:pt x="43" y="76"/>
                        </a:lnTo>
                        <a:lnTo>
                          <a:pt x="47" y="76"/>
                        </a:lnTo>
                        <a:lnTo>
                          <a:pt x="50" y="73"/>
                        </a:lnTo>
                        <a:lnTo>
                          <a:pt x="54" y="73"/>
                        </a:lnTo>
                        <a:lnTo>
                          <a:pt x="56" y="71"/>
                        </a:lnTo>
                        <a:lnTo>
                          <a:pt x="61" y="70"/>
                        </a:lnTo>
                        <a:lnTo>
                          <a:pt x="63" y="67"/>
                        </a:lnTo>
                        <a:lnTo>
                          <a:pt x="67" y="65"/>
                        </a:lnTo>
                        <a:lnTo>
                          <a:pt x="69" y="61"/>
                        </a:lnTo>
                        <a:lnTo>
                          <a:pt x="72" y="58"/>
                        </a:lnTo>
                        <a:lnTo>
                          <a:pt x="73" y="56"/>
                        </a:lnTo>
                        <a:lnTo>
                          <a:pt x="74" y="53"/>
                        </a:lnTo>
                        <a:lnTo>
                          <a:pt x="76" y="48"/>
                        </a:lnTo>
                        <a:lnTo>
                          <a:pt x="76" y="45"/>
                        </a:lnTo>
                        <a:lnTo>
                          <a:pt x="77" y="40"/>
                        </a:lnTo>
                        <a:lnTo>
                          <a:pt x="79" y="38"/>
                        </a:lnTo>
                        <a:lnTo>
                          <a:pt x="77" y="33"/>
                        </a:lnTo>
                        <a:lnTo>
                          <a:pt x="76" y="29"/>
                        </a:lnTo>
                        <a:lnTo>
                          <a:pt x="76" y="25"/>
                        </a:lnTo>
                        <a:lnTo>
                          <a:pt x="74" y="22"/>
                        </a:lnTo>
                        <a:lnTo>
                          <a:pt x="73" y="19"/>
                        </a:lnTo>
                        <a:lnTo>
                          <a:pt x="72" y="15"/>
                        </a:lnTo>
                        <a:lnTo>
                          <a:pt x="69" y="13"/>
                        </a:lnTo>
                        <a:lnTo>
                          <a:pt x="67" y="10"/>
                        </a:lnTo>
                        <a:lnTo>
                          <a:pt x="63" y="7"/>
                        </a:lnTo>
                        <a:lnTo>
                          <a:pt x="61" y="5"/>
                        </a:lnTo>
                        <a:lnTo>
                          <a:pt x="56" y="3"/>
                        </a:lnTo>
                        <a:lnTo>
                          <a:pt x="54" y="2"/>
                        </a:lnTo>
                        <a:lnTo>
                          <a:pt x="50" y="0"/>
                        </a:lnTo>
                        <a:lnTo>
                          <a:pt x="47" y="0"/>
                        </a:lnTo>
                        <a:lnTo>
                          <a:pt x="43" y="0"/>
                        </a:lnTo>
                        <a:lnTo>
                          <a:pt x="40" y="0"/>
                        </a:lnTo>
                        <a:lnTo>
                          <a:pt x="35" y="0"/>
                        </a:lnTo>
                        <a:lnTo>
                          <a:pt x="31" y="0"/>
                        </a:lnTo>
                        <a:lnTo>
                          <a:pt x="28" y="0"/>
                        </a:lnTo>
                        <a:lnTo>
                          <a:pt x="24" y="2"/>
                        </a:lnTo>
                        <a:lnTo>
                          <a:pt x="21" y="3"/>
                        </a:lnTo>
                        <a:lnTo>
                          <a:pt x="17" y="5"/>
                        </a:lnTo>
                        <a:lnTo>
                          <a:pt x="15" y="7"/>
                        </a:lnTo>
                        <a:lnTo>
                          <a:pt x="12" y="10"/>
                        </a:lnTo>
                        <a:lnTo>
                          <a:pt x="9" y="13"/>
                        </a:lnTo>
                        <a:lnTo>
                          <a:pt x="6" y="15"/>
                        </a:lnTo>
                        <a:lnTo>
                          <a:pt x="5" y="19"/>
                        </a:lnTo>
                        <a:lnTo>
                          <a:pt x="3" y="22"/>
                        </a:lnTo>
                        <a:lnTo>
                          <a:pt x="2" y="25"/>
                        </a:lnTo>
                        <a:lnTo>
                          <a:pt x="0" y="29"/>
                        </a:lnTo>
                        <a:lnTo>
                          <a:pt x="0" y="33"/>
                        </a:lnTo>
                        <a:lnTo>
                          <a:pt x="0" y="38"/>
                        </a:lnTo>
                        <a:lnTo>
                          <a:pt x="0" y="40"/>
                        </a:lnTo>
                        <a:lnTo>
                          <a:pt x="0" y="45"/>
                        </a:lnTo>
                        <a:lnTo>
                          <a:pt x="2" y="48"/>
                        </a:lnTo>
                        <a:lnTo>
                          <a:pt x="3" y="53"/>
                        </a:lnTo>
                        <a:lnTo>
                          <a:pt x="5" y="56"/>
                        </a:lnTo>
                        <a:lnTo>
                          <a:pt x="6" y="58"/>
                        </a:lnTo>
                        <a:lnTo>
                          <a:pt x="9" y="61"/>
                        </a:lnTo>
                        <a:lnTo>
                          <a:pt x="12" y="65"/>
                        </a:lnTo>
                        <a:lnTo>
                          <a:pt x="15" y="67"/>
                        </a:lnTo>
                        <a:lnTo>
                          <a:pt x="17" y="70"/>
                        </a:lnTo>
                        <a:lnTo>
                          <a:pt x="21" y="71"/>
                        </a:lnTo>
                        <a:lnTo>
                          <a:pt x="24" y="73"/>
                        </a:lnTo>
                        <a:lnTo>
                          <a:pt x="28" y="73"/>
                        </a:lnTo>
                        <a:lnTo>
                          <a:pt x="31" y="76"/>
                        </a:lnTo>
                        <a:lnTo>
                          <a:pt x="35" y="76"/>
                        </a:lnTo>
                        <a:lnTo>
                          <a:pt x="40" y="7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69" name="Freeform 169"/>
                  <p:cNvSpPr>
                    <a:spLocks/>
                  </p:cNvSpPr>
                  <p:nvPr/>
                </p:nvSpPr>
                <p:spPr bwMode="auto">
                  <a:xfrm>
                    <a:off x="5487" y="1905"/>
                    <a:ext cx="27" cy="26"/>
                  </a:xfrm>
                  <a:custGeom>
                    <a:avLst/>
                    <a:gdLst>
                      <a:gd name="T0" fmla="*/ 2 w 79"/>
                      <a:gd name="T1" fmla="*/ 3 h 79"/>
                      <a:gd name="T2" fmla="*/ 2 w 79"/>
                      <a:gd name="T3" fmla="*/ 3 h 79"/>
                      <a:gd name="T4" fmla="*/ 2 w 79"/>
                      <a:gd name="T5" fmla="*/ 3 h 79"/>
                      <a:gd name="T6" fmla="*/ 3 w 79"/>
                      <a:gd name="T7" fmla="*/ 2 h 79"/>
                      <a:gd name="T8" fmla="*/ 3 w 79"/>
                      <a:gd name="T9" fmla="*/ 2 h 79"/>
                      <a:gd name="T10" fmla="*/ 3 w 79"/>
                      <a:gd name="T11" fmla="*/ 2 h 79"/>
                      <a:gd name="T12" fmla="*/ 3 w 79"/>
                      <a:gd name="T13" fmla="*/ 2 h 79"/>
                      <a:gd name="T14" fmla="*/ 3 w 79"/>
                      <a:gd name="T15" fmla="*/ 2 h 79"/>
                      <a:gd name="T16" fmla="*/ 3 w 79"/>
                      <a:gd name="T17" fmla="*/ 1 h 79"/>
                      <a:gd name="T18" fmla="*/ 3 w 79"/>
                      <a:gd name="T19" fmla="*/ 1 h 79"/>
                      <a:gd name="T20" fmla="*/ 3 w 79"/>
                      <a:gd name="T21" fmla="*/ 1 h 79"/>
                      <a:gd name="T22" fmla="*/ 3 w 79"/>
                      <a:gd name="T23" fmla="*/ 1 h 79"/>
                      <a:gd name="T24" fmla="*/ 3 w 79"/>
                      <a:gd name="T25" fmla="*/ 0 h 79"/>
                      <a:gd name="T26" fmla="*/ 2 w 79"/>
                      <a:gd name="T27" fmla="*/ 0 h 79"/>
                      <a:gd name="T28" fmla="*/ 2 w 79"/>
                      <a:gd name="T29" fmla="*/ 0 h 79"/>
                      <a:gd name="T30" fmla="*/ 2 w 79"/>
                      <a:gd name="T31" fmla="*/ 0 h 79"/>
                      <a:gd name="T32" fmla="*/ 1 w 79"/>
                      <a:gd name="T33" fmla="*/ 0 h 79"/>
                      <a:gd name="T34" fmla="*/ 1 w 79"/>
                      <a:gd name="T35" fmla="*/ 0 h 79"/>
                      <a:gd name="T36" fmla="*/ 1 w 79"/>
                      <a:gd name="T37" fmla="*/ 0 h 79"/>
                      <a:gd name="T38" fmla="*/ 1 w 79"/>
                      <a:gd name="T39" fmla="*/ 0 h 79"/>
                      <a:gd name="T40" fmla="*/ 0 w 79"/>
                      <a:gd name="T41" fmla="*/ 1 h 79"/>
                      <a:gd name="T42" fmla="*/ 0 w 79"/>
                      <a:gd name="T43" fmla="*/ 1 h 79"/>
                      <a:gd name="T44" fmla="*/ 0 w 79"/>
                      <a:gd name="T45" fmla="*/ 1 h 79"/>
                      <a:gd name="T46" fmla="*/ 0 w 79"/>
                      <a:gd name="T47" fmla="*/ 1 h 79"/>
                      <a:gd name="T48" fmla="*/ 0 w 79"/>
                      <a:gd name="T49" fmla="*/ 2 h 79"/>
                      <a:gd name="T50" fmla="*/ 0 w 79"/>
                      <a:gd name="T51" fmla="*/ 2 h 79"/>
                      <a:gd name="T52" fmla="*/ 0 w 79"/>
                      <a:gd name="T53" fmla="*/ 2 h 79"/>
                      <a:gd name="T54" fmla="*/ 0 w 79"/>
                      <a:gd name="T55" fmla="*/ 2 h 79"/>
                      <a:gd name="T56" fmla="*/ 1 w 79"/>
                      <a:gd name="T57" fmla="*/ 2 h 79"/>
                      <a:gd name="T58" fmla="*/ 1 w 79"/>
                      <a:gd name="T59" fmla="*/ 3 h 79"/>
                      <a:gd name="T60" fmla="*/ 1 w 79"/>
                      <a:gd name="T61" fmla="*/ 3 h 79"/>
                      <a:gd name="T62" fmla="*/ 1 w 79"/>
                      <a:gd name="T63" fmla="*/ 3 h 79"/>
                      <a:gd name="T64" fmla="*/ 2 w 79"/>
                      <a:gd name="T65" fmla="*/ 3 h 79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9"/>
                      <a:gd name="T100" fmla="*/ 0 h 79"/>
                      <a:gd name="T101" fmla="*/ 79 w 79"/>
                      <a:gd name="T102" fmla="*/ 79 h 79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9" h="79">
                        <a:moveTo>
                          <a:pt x="40" y="79"/>
                        </a:moveTo>
                        <a:lnTo>
                          <a:pt x="43" y="79"/>
                        </a:lnTo>
                        <a:lnTo>
                          <a:pt x="47" y="78"/>
                        </a:lnTo>
                        <a:lnTo>
                          <a:pt x="52" y="76"/>
                        </a:lnTo>
                        <a:lnTo>
                          <a:pt x="54" y="75"/>
                        </a:lnTo>
                        <a:lnTo>
                          <a:pt x="57" y="73"/>
                        </a:lnTo>
                        <a:lnTo>
                          <a:pt x="61" y="70"/>
                        </a:lnTo>
                        <a:lnTo>
                          <a:pt x="63" y="68"/>
                        </a:lnTo>
                        <a:lnTo>
                          <a:pt x="67" y="67"/>
                        </a:lnTo>
                        <a:lnTo>
                          <a:pt x="69" y="63"/>
                        </a:lnTo>
                        <a:lnTo>
                          <a:pt x="72" y="61"/>
                        </a:lnTo>
                        <a:lnTo>
                          <a:pt x="73" y="59"/>
                        </a:lnTo>
                        <a:lnTo>
                          <a:pt x="75" y="55"/>
                        </a:lnTo>
                        <a:lnTo>
                          <a:pt x="76" y="50"/>
                        </a:lnTo>
                        <a:lnTo>
                          <a:pt x="78" y="48"/>
                        </a:lnTo>
                        <a:lnTo>
                          <a:pt x="78" y="43"/>
                        </a:lnTo>
                        <a:lnTo>
                          <a:pt x="79" y="41"/>
                        </a:lnTo>
                        <a:lnTo>
                          <a:pt x="78" y="35"/>
                        </a:lnTo>
                        <a:lnTo>
                          <a:pt x="78" y="31"/>
                        </a:lnTo>
                        <a:lnTo>
                          <a:pt x="76" y="28"/>
                        </a:lnTo>
                        <a:lnTo>
                          <a:pt x="75" y="25"/>
                        </a:lnTo>
                        <a:lnTo>
                          <a:pt x="73" y="21"/>
                        </a:lnTo>
                        <a:lnTo>
                          <a:pt x="72" y="18"/>
                        </a:lnTo>
                        <a:lnTo>
                          <a:pt x="69" y="15"/>
                        </a:lnTo>
                        <a:lnTo>
                          <a:pt x="67" y="12"/>
                        </a:lnTo>
                        <a:lnTo>
                          <a:pt x="63" y="10"/>
                        </a:lnTo>
                        <a:lnTo>
                          <a:pt x="61" y="8"/>
                        </a:lnTo>
                        <a:lnTo>
                          <a:pt x="57" y="5"/>
                        </a:lnTo>
                        <a:lnTo>
                          <a:pt x="54" y="4"/>
                        </a:lnTo>
                        <a:lnTo>
                          <a:pt x="52" y="3"/>
                        </a:lnTo>
                        <a:lnTo>
                          <a:pt x="47" y="2"/>
                        </a:lnTo>
                        <a:lnTo>
                          <a:pt x="43" y="0"/>
                        </a:lnTo>
                        <a:lnTo>
                          <a:pt x="40" y="0"/>
                        </a:lnTo>
                        <a:lnTo>
                          <a:pt x="36" y="0"/>
                        </a:lnTo>
                        <a:lnTo>
                          <a:pt x="31" y="2"/>
                        </a:lnTo>
                        <a:lnTo>
                          <a:pt x="28" y="3"/>
                        </a:lnTo>
                        <a:lnTo>
                          <a:pt x="24" y="4"/>
                        </a:lnTo>
                        <a:lnTo>
                          <a:pt x="21" y="5"/>
                        </a:lnTo>
                        <a:lnTo>
                          <a:pt x="18" y="8"/>
                        </a:lnTo>
                        <a:lnTo>
                          <a:pt x="15" y="10"/>
                        </a:lnTo>
                        <a:lnTo>
                          <a:pt x="12" y="12"/>
                        </a:lnTo>
                        <a:lnTo>
                          <a:pt x="10" y="15"/>
                        </a:lnTo>
                        <a:lnTo>
                          <a:pt x="8" y="18"/>
                        </a:lnTo>
                        <a:lnTo>
                          <a:pt x="5" y="21"/>
                        </a:lnTo>
                        <a:lnTo>
                          <a:pt x="4" y="25"/>
                        </a:lnTo>
                        <a:lnTo>
                          <a:pt x="3" y="28"/>
                        </a:lnTo>
                        <a:lnTo>
                          <a:pt x="2" y="31"/>
                        </a:lnTo>
                        <a:lnTo>
                          <a:pt x="0" y="35"/>
                        </a:lnTo>
                        <a:lnTo>
                          <a:pt x="0" y="41"/>
                        </a:lnTo>
                        <a:lnTo>
                          <a:pt x="0" y="43"/>
                        </a:lnTo>
                        <a:lnTo>
                          <a:pt x="2" y="48"/>
                        </a:lnTo>
                        <a:lnTo>
                          <a:pt x="3" y="50"/>
                        </a:lnTo>
                        <a:lnTo>
                          <a:pt x="4" y="55"/>
                        </a:lnTo>
                        <a:lnTo>
                          <a:pt x="5" y="59"/>
                        </a:lnTo>
                        <a:lnTo>
                          <a:pt x="8" y="61"/>
                        </a:lnTo>
                        <a:lnTo>
                          <a:pt x="10" y="63"/>
                        </a:lnTo>
                        <a:lnTo>
                          <a:pt x="12" y="67"/>
                        </a:lnTo>
                        <a:lnTo>
                          <a:pt x="15" y="68"/>
                        </a:lnTo>
                        <a:lnTo>
                          <a:pt x="18" y="70"/>
                        </a:lnTo>
                        <a:lnTo>
                          <a:pt x="21" y="73"/>
                        </a:lnTo>
                        <a:lnTo>
                          <a:pt x="24" y="75"/>
                        </a:lnTo>
                        <a:lnTo>
                          <a:pt x="28" y="76"/>
                        </a:lnTo>
                        <a:lnTo>
                          <a:pt x="31" y="78"/>
                        </a:lnTo>
                        <a:lnTo>
                          <a:pt x="36" y="79"/>
                        </a:lnTo>
                        <a:lnTo>
                          <a:pt x="40" y="79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70" name="Freeform 170"/>
                  <p:cNvSpPr>
                    <a:spLocks/>
                  </p:cNvSpPr>
                  <p:nvPr/>
                </p:nvSpPr>
                <p:spPr bwMode="auto">
                  <a:xfrm>
                    <a:off x="5536" y="1906"/>
                    <a:ext cx="26" cy="25"/>
                  </a:xfrm>
                  <a:custGeom>
                    <a:avLst/>
                    <a:gdLst>
                      <a:gd name="T0" fmla="*/ 2 w 78"/>
                      <a:gd name="T1" fmla="*/ 3 h 76"/>
                      <a:gd name="T2" fmla="*/ 2 w 78"/>
                      <a:gd name="T3" fmla="*/ 3 h 76"/>
                      <a:gd name="T4" fmla="*/ 2 w 78"/>
                      <a:gd name="T5" fmla="*/ 3 h 76"/>
                      <a:gd name="T6" fmla="*/ 2 w 78"/>
                      <a:gd name="T7" fmla="*/ 2 h 76"/>
                      <a:gd name="T8" fmla="*/ 3 w 78"/>
                      <a:gd name="T9" fmla="*/ 2 h 76"/>
                      <a:gd name="T10" fmla="*/ 3 w 78"/>
                      <a:gd name="T11" fmla="*/ 2 h 76"/>
                      <a:gd name="T12" fmla="*/ 3 w 78"/>
                      <a:gd name="T13" fmla="*/ 2 h 76"/>
                      <a:gd name="T14" fmla="*/ 3 w 78"/>
                      <a:gd name="T15" fmla="*/ 1 h 76"/>
                      <a:gd name="T16" fmla="*/ 3 w 78"/>
                      <a:gd name="T17" fmla="*/ 1 h 76"/>
                      <a:gd name="T18" fmla="*/ 3 w 78"/>
                      <a:gd name="T19" fmla="*/ 1 h 76"/>
                      <a:gd name="T20" fmla="*/ 3 w 78"/>
                      <a:gd name="T21" fmla="*/ 1 h 76"/>
                      <a:gd name="T22" fmla="*/ 3 w 78"/>
                      <a:gd name="T23" fmla="*/ 0 h 76"/>
                      <a:gd name="T24" fmla="*/ 2 w 78"/>
                      <a:gd name="T25" fmla="*/ 0 h 76"/>
                      <a:gd name="T26" fmla="*/ 2 w 78"/>
                      <a:gd name="T27" fmla="*/ 0 h 76"/>
                      <a:gd name="T28" fmla="*/ 2 w 78"/>
                      <a:gd name="T29" fmla="*/ 0 h 76"/>
                      <a:gd name="T30" fmla="*/ 2 w 78"/>
                      <a:gd name="T31" fmla="*/ 0 h 76"/>
                      <a:gd name="T32" fmla="*/ 1 w 78"/>
                      <a:gd name="T33" fmla="*/ 0 h 76"/>
                      <a:gd name="T34" fmla="*/ 1 w 78"/>
                      <a:gd name="T35" fmla="*/ 0 h 76"/>
                      <a:gd name="T36" fmla="*/ 1 w 78"/>
                      <a:gd name="T37" fmla="*/ 0 h 76"/>
                      <a:gd name="T38" fmla="*/ 0 w 78"/>
                      <a:gd name="T39" fmla="*/ 0 h 76"/>
                      <a:gd name="T40" fmla="*/ 0 w 78"/>
                      <a:gd name="T41" fmla="*/ 0 h 76"/>
                      <a:gd name="T42" fmla="*/ 0 w 78"/>
                      <a:gd name="T43" fmla="*/ 1 h 76"/>
                      <a:gd name="T44" fmla="*/ 0 w 78"/>
                      <a:gd name="T45" fmla="*/ 1 h 76"/>
                      <a:gd name="T46" fmla="*/ 0 w 78"/>
                      <a:gd name="T47" fmla="*/ 1 h 76"/>
                      <a:gd name="T48" fmla="*/ 0 w 78"/>
                      <a:gd name="T49" fmla="*/ 1 h 76"/>
                      <a:gd name="T50" fmla="*/ 0 w 78"/>
                      <a:gd name="T51" fmla="*/ 2 h 76"/>
                      <a:gd name="T52" fmla="*/ 0 w 78"/>
                      <a:gd name="T53" fmla="*/ 2 h 76"/>
                      <a:gd name="T54" fmla="*/ 0 w 78"/>
                      <a:gd name="T55" fmla="*/ 2 h 76"/>
                      <a:gd name="T56" fmla="*/ 0 w 78"/>
                      <a:gd name="T57" fmla="*/ 2 h 76"/>
                      <a:gd name="T58" fmla="*/ 1 w 78"/>
                      <a:gd name="T59" fmla="*/ 3 h 76"/>
                      <a:gd name="T60" fmla="*/ 1 w 78"/>
                      <a:gd name="T61" fmla="*/ 3 h 76"/>
                      <a:gd name="T62" fmla="*/ 1 w 78"/>
                      <a:gd name="T63" fmla="*/ 3 h 76"/>
                      <a:gd name="T64" fmla="*/ 1 w 78"/>
                      <a:gd name="T65" fmla="*/ 3 h 7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8"/>
                      <a:gd name="T100" fmla="*/ 0 h 76"/>
                      <a:gd name="T101" fmla="*/ 78 w 78"/>
                      <a:gd name="T102" fmla="*/ 76 h 7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8" h="76">
                        <a:moveTo>
                          <a:pt x="40" y="76"/>
                        </a:moveTo>
                        <a:lnTo>
                          <a:pt x="43" y="76"/>
                        </a:lnTo>
                        <a:lnTo>
                          <a:pt x="47" y="76"/>
                        </a:lnTo>
                        <a:lnTo>
                          <a:pt x="50" y="73"/>
                        </a:lnTo>
                        <a:lnTo>
                          <a:pt x="54" y="73"/>
                        </a:lnTo>
                        <a:lnTo>
                          <a:pt x="57" y="71"/>
                        </a:lnTo>
                        <a:lnTo>
                          <a:pt x="60" y="70"/>
                        </a:lnTo>
                        <a:lnTo>
                          <a:pt x="63" y="67"/>
                        </a:lnTo>
                        <a:lnTo>
                          <a:pt x="67" y="65"/>
                        </a:lnTo>
                        <a:lnTo>
                          <a:pt x="68" y="63"/>
                        </a:lnTo>
                        <a:lnTo>
                          <a:pt x="70" y="59"/>
                        </a:lnTo>
                        <a:lnTo>
                          <a:pt x="73" y="56"/>
                        </a:lnTo>
                        <a:lnTo>
                          <a:pt x="75" y="53"/>
                        </a:lnTo>
                        <a:lnTo>
                          <a:pt x="75" y="50"/>
                        </a:lnTo>
                        <a:lnTo>
                          <a:pt x="78" y="45"/>
                        </a:lnTo>
                        <a:lnTo>
                          <a:pt x="78" y="41"/>
                        </a:lnTo>
                        <a:lnTo>
                          <a:pt x="78" y="38"/>
                        </a:lnTo>
                        <a:lnTo>
                          <a:pt x="78" y="34"/>
                        </a:lnTo>
                        <a:lnTo>
                          <a:pt x="78" y="29"/>
                        </a:lnTo>
                        <a:lnTo>
                          <a:pt x="75" y="26"/>
                        </a:lnTo>
                        <a:lnTo>
                          <a:pt x="75" y="22"/>
                        </a:lnTo>
                        <a:lnTo>
                          <a:pt x="73" y="19"/>
                        </a:lnTo>
                        <a:lnTo>
                          <a:pt x="70" y="15"/>
                        </a:lnTo>
                        <a:lnTo>
                          <a:pt x="68" y="13"/>
                        </a:lnTo>
                        <a:lnTo>
                          <a:pt x="67" y="10"/>
                        </a:lnTo>
                        <a:lnTo>
                          <a:pt x="63" y="7"/>
                        </a:lnTo>
                        <a:lnTo>
                          <a:pt x="60" y="6"/>
                        </a:lnTo>
                        <a:lnTo>
                          <a:pt x="57" y="3"/>
                        </a:lnTo>
                        <a:lnTo>
                          <a:pt x="54" y="2"/>
                        </a:lnTo>
                        <a:lnTo>
                          <a:pt x="50" y="1"/>
                        </a:lnTo>
                        <a:lnTo>
                          <a:pt x="47" y="0"/>
                        </a:lnTo>
                        <a:lnTo>
                          <a:pt x="43" y="0"/>
                        </a:lnTo>
                        <a:lnTo>
                          <a:pt x="40" y="0"/>
                        </a:lnTo>
                        <a:lnTo>
                          <a:pt x="35" y="0"/>
                        </a:lnTo>
                        <a:lnTo>
                          <a:pt x="31" y="0"/>
                        </a:lnTo>
                        <a:lnTo>
                          <a:pt x="27" y="1"/>
                        </a:lnTo>
                        <a:lnTo>
                          <a:pt x="24" y="2"/>
                        </a:lnTo>
                        <a:lnTo>
                          <a:pt x="21" y="3"/>
                        </a:lnTo>
                        <a:lnTo>
                          <a:pt x="17" y="6"/>
                        </a:lnTo>
                        <a:lnTo>
                          <a:pt x="13" y="7"/>
                        </a:lnTo>
                        <a:lnTo>
                          <a:pt x="11" y="10"/>
                        </a:lnTo>
                        <a:lnTo>
                          <a:pt x="9" y="13"/>
                        </a:lnTo>
                        <a:lnTo>
                          <a:pt x="6" y="15"/>
                        </a:lnTo>
                        <a:lnTo>
                          <a:pt x="4" y="19"/>
                        </a:lnTo>
                        <a:lnTo>
                          <a:pt x="4" y="22"/>
                        </a:lnTo>
                        <a:lnTo>
                          <a:pt x="2" y="26"/>
                        </a:lnTo>
                        <a:lnTo>
                          <a:pt x="2" y="29"/>
                        </a:lnTo>
                        <a:lnTo>
                          <a:pt x="0" y="34"/>
                        </a:lnTo>
                        <a:lnTo>
                          <a:pt x="0" y="38"/>
                        </a:lnTo>
                        <a:lnTo>
                          <a:pt x="0" y="41"/>
                        </a:lnTo>
                        <a:lnTo>
                          <a:pt x="2" y="45"/>
                        </a:lnTo>
                        <a:lnTo>
                          <a:pt x="2" y="50"/>
                        </a:lnTo>
                        <a:lnTo>
                          <a:pt x="4" y="53"/>
                        </a:lnTo>
                        <a:lnTo>
                          <a:pt x="4" y="56"/>
                        </a:lnTo>
                        <a:lnTo>
                          <a:pt x="6" y="59"/>
                        </a:lnTo>
                        <a:lnTo>
                          <a:pt x="9" y="63"/>
                        </a:lnTo>
                        <a:lnTo>
                          <a:pt x="11" y="65"/>
                        </a:lnTo>
                        <a:lnTo>
                          <a:pt x="13" y="67"/>
                        </a:lnTo>
                        <a:lnTo>
                          <a:pt x="17" y="70"/>
                        </a:lnTo>
                        <a:lnTo>
                          <a:pt x="21" y="71"/>
                        </a:lnTo>
                        <a:lnTo>
                          <a:pt x="24" y="73"/>
                        </a:lnTo>
                        <a:lnTo>
                          <a:pt x="27" y="73"/>
                        </a:lnTo>
                        <a:lnTo>
                          <a:pt x="31" y="76"/>
                        </a:lnTo>
                        <a:lnTo>
                          <a:pt x="35" y="76"/>
                        </a:lnTo>
                        <a:lnTo>
                          <a:pt x="40" y="7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71" name="Freeform 171"/>
                  <p:cNvSpPr>
                    <a:spLocks/>
                  </p:cNvSpPr>
                  <p:nvPr/>
                </p:nvSpPr>
                <p:spPr bwMode="auto">
                  <a:xfrm>
                    <a:off x="5588" y="1906"/>
                    <a:ext cx="26" cy="26"/>
                  </a:xfrm>
                  <a:custGeom>
                    <a:avLst/>
                    <a:gdLst>
                      <a:gd name="T0" fmla="*/ 2 w 78"/>
                      <a:gd name="T1" fmla="*/ 3 h 77"/>
                      <a:gd name="T2" fmla="*/ 2 w 78"/>
                      <a:gd name="T3" fmla="*/ 3 h 77"/>
                      <a:gd name="T4" fmla="*/ 2 w 78"/>
                      <a:gd name="T5" fmla="*/ 3 h 77"/>
                      <a:gd name="T6" fmla="*/ 2 w 78"/>
                      <a:gd name="T7" fmla="*/ 2 h 77"/>
                      <a:gd name="T8" fmla="*/ 2 w 78"/>
                      <a:gd name="T9" fmla="*/ 2 h 77"/>
                      <a:gd name="T10" fmla="*/ 3 w 78"/>
                      <a:gd name="T11" fmla="*/ 2 h 77"/>
                      <a:gd name="T12" fmla="*/ 3 w 78"/>
                      <a:gd name="T13" fmla="*/ 2 h 77"/>
                      <a:gd name="T14" fmla="*/ 3 w 78"/>
                      <a:gd name="T15" fmla="*/ 2 h 77"/>
                      <a:gd name="T16" fmla="*/ 3 w 78"/>
                      <a:gd name="T17" fmla="*/ 1 h 77"/>
                      <a:gd name="T18" fmla="*/ 3 w 78"/>
                      <a:gd name="T19" fmla="*/ 1 h 77"/>
                      <a:gd name="T20" fmla="*/ 3 w 78"/>
                      <a:gd name="T21" fmla="*/ 1 h 77"/>
                      <a:gd name="T22" fmla="*/ 2 w 78"/>
                      <a:gd name="T23" fmla="*/ 0 h 77"/>
                      <a:gd name="T24" fmla="*/ 2 w 78"/>
                      <a:gd name="T25" fmla="*/ 0 h 77"/>
                      <a:gd name="T26" fmla="*/ 2 w 78"/>
                      <a:gd name="T27" fmla="*/ 0 h 77"/>
                      <a:gd name="T28" fmla="*/ 2 w 78"/>
                      <a:gd name="T29" fmla="*/ 0 h 77"/>
                      <a:gd name="T30" fmla="*/ 2 w 78"/>
                      <a:gd name="T31" fmla="*/ 0 h 77"/>
                      <a:gd name="T32" fmla="*/ 1 w 78"/>
                      <a:gd name="T33" fmla="*/ 0 h 77"/>
                      <a:gd name="T34" fmla="*/ 1 w 78"/>
                      <a:gd name="T35" fmla="*/ 0 h 77"/>
                      <a:gd name="T36" fmla="*/ 1 w 78"/>
                      <a:gd name="T37" fmla="*/ 0 h 77"/>
                      <a:gd name="T38" fmla="*/ 0 w 78"/>
                      <a:gd name="T39" fmla="*/ 0 h 77"/>
                      <a:gd name="T40" fmla="*/ 0 w 78"/>
                      <a:gd name="T41" fmla="*/ 0 h 77"/>
                      <a:gd name="T42" fmla="*/ 0 w 78"/>
                      <a:gd name="T43" fmla="*/ 1 h 77"/>
                      <a:gd name="T44" fmla="*/ 0 w 78"/>
                      <a:gd name="T45" fmla="*/ 1 h 77"/>
                      <a:gd name="T46" fmla="*/ 0 w 78"/>
                      <a:gd name="T47" fmla="*/ 1 h 77"/>
                      <a:gd name="T48" fmla="*/ 0 w 78"/>
                      <a:gd name="T49" fmla="*/ 2 h 77"/>
                      <a:gd name="T50" fmla="*/ 0 w 78"/>
                      <a:gd name="T51" fmla="*/ 2 h 77"/>
                      <a:gd name="T52" fmla="*/ 0 w 78"/>
                      <a:gd name="T53" fmla="*/ 2 h 77"/>
                      <a:gd name="T54" fmla="*/ 0 w 78"/>
                      <a:gd name="T55" fmla="*/ 2 h 77"/>
                      <a:gd name="T56" fmla="*/ 0 w 78"/>
                      <a:gd name="T57" fmla="*/ 2 h 77"/>
                      <a:gd name="T58" fmla="*/ 1 w 78"/>
                      <a:gd name="T59" fmla="*/ 3 h 77"/>
                      <a:gd name="T60" fmla="*/ 1 w 78"/>
                      <a:gd name="T61" fmla="*/ 3 h 77"/>
                      <a:gd name="T62" fmla="*/ 1 w 78"/>
                      <a:gd name="T63" fmla="*/ 3 h 77"/>
                      <a:gd name="T64" fmla="*/ 1 w 78"/>
                      <a:gd name="T65" fmla="*/ 3 h 77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8"/>
                      <a:gd name="T100" fmla="*/ 0 h 77"/>
                      <a:gd name="T101" fmla="*/ 78 w 78"/>
                      <a:gd name="T102" fmla="*/ 77 h 77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8" h="77">
                        <a:moveTo>
                          <a:pt x="38" y="77"/>
                        </a:moveTo>
                        <a:lnTo>
                          <a:pt x="41" y="76"/>
                        </a:lnTo>
                        <a:lnTo>
                          <a:pt x="45" y="75"/>
                        </a:lnTo>
                        <a:lnTo>
                          <a:pt x="50" y="75"/>
                        </a:lnTo>
                        <a:lnTo>
                          <a:pt x="53" y="72"/>
                        </a:lnTo>
                        <a:lnTo>
                          <a:pt x="56" y="71"/>
                        </a:lnTo>
                        <a:lnTo>
                          <a:pt x="60" y="69"/>
                        </a:lnTo>
                        <a:lnTo>
                          <a:pt x="63" y="66"/>
                        </a:lnTo>
                        <a:lnTo>
                          <a:pt x="65" y="64"/>
                        </a:lnTo>
                        <a:lnTo>
                          <a:pt x="67" y="62"/>
                        </a:lnTo>
                        <a:lnTo>
                          <a:pt x="70" y="59"/>
                        </a:lnTo>
                        <a:lnTo>
                          <a:pt x="71" y="56"/>
                        </a:lnTo>
                        <a:lnTo>
                          <a:pt x="73" y="53"/>
                        </a:lnTo>
                        <a:lnTo>
                          <a:pt x="76" y="49"/>
                        </a:lnTo>
                        <a:lnTo>
                          <a:pt x="76" y="45"/>
                        </a:lnTo>
                        <a:lnTo>
                          <a:pt x="77" y="41"/>
                        </a:lnTo>
                        <a:lnTo>
                          <a:pt x="78" y="38"/>
                        </a:lnTo>
                        <a:lnTo>
                          <a:pt x="77" y="34"/>
                        </a:lnTo>
                        <a:lnTo>
                          <a:pt x="76" y="28"/>
                        </a:lnTo>
                        <a:lnTo>
                          <a:pt x="76" y="26"/>
                        </a:lnTo>
                        <a:lnTo>
                          <a:pt x="73" y="23"/>
                        </a:lnTo>
                        <a:lnTo>
                          <a:pt x="71" y="19"/>
                        </a:lnTo>
                        <a:lnTo>
                          <a:pt x="70" y="17"/>
                        </a:lnTo>
                        <a:lnTo>
                          <a:pt x="67" y="13"/>
                        </a:lnTo>
                        <a:lnTo>
                          <a:pt x="65" y="11"/>
                        </a:lnTo>
                        <a:lnTo>
                          <a:pt x="63" y="8"/>
                        </a:lnTo>
                        <a:lnTo>
                          <a:pt x="60" y="6"/>
                        </a:lnTo>
                        <a:lnTo>
                          <a:pt x="56" y="4"/>
                        </a:lnTo>
                        <a:lnTo>
                          <a:pt x="53" y="2"/>
                        </a:lnTo>
                        <a:lnTo>
                          <a:pt x="50" y="1"/>
                        </a:lnTo>
                        <a:lnTo>
                          <a:pt x="45" y="0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4" y="0"/>
                        </a:lnTo>
                        <a:lnTo>
                          <a:pt x="31" y="0"/>
                        </a:lnTo>
                        <a:lnTo>
                          <a:pt x="26" y="1"/>
                        </a:lnTo>
                        <a:lnTo>
                          <a:pt x="22" y="2"/>
                        </a:lnTo>
                        <a:lnTo>
                          <a:pt x="20" y="4"/>
                        </a:lnTo>
                        <a:lnTo>
                          <a:pt x="16" y="6"/>
                        </a:lnTo>
                        <a:lnTo>
                          <a:pt x="13" y="8"/>
                        </a:lnTo>
                        <a:lnTo>
                          <a:pt x="11" y="11"/>
                        </a:lnTo>
                        <a:lnTo>
                          <a:pt x="8" y="13"/>
                        </a:lnTo>
                        <a:lnTo>
                          <a:pt x="6" y="17"/>
                        </a:lnTo>
                        <a:lnTo>
                          <a:pt x="5" y="19"/>
                        </a:lnTo>
                        <a:lnTo>
                          <a:pt x="2" y="23"/>
                        </a:lnTo>
                        <a:lnTo>
                          <a:pt x="1" y="26"/>
                        </a:lnTo>
                        <a:lnTo>
                          <a:pt x="0" y="28"/>
                        </a:lnTo>
                        <a:lnTo>
                          <a:pt x="0" y="34"/>
                        </a:lnTo>
                        <a:lnTo>
                          <a:pt x="0" y="38"/>
                        </a:lnTo>
                        <a:lnTo>
                          <a:pt x="0" y="41"/>
                        </a:lnTo>
                        <a:lnTo>
                          <a:pt x="0" y="45"/>
                        </a:lnTo>
                        <a:lnTo>
                          <a:pt x="1" y="49"/>
                        </a:lnTo>
                        <a:lnTo>
                          <a:pt x="2" y="53"/>
                        </a:lnTo>
                        <a:lnTo>
                          <a:pt x="5" y="56"/>
                        </a:lnTo>
                        <a:lnTo>
                          <a:pt x="6" y="59"/>
                        </a:lnTo>
                        <a:lnTo>
                          <a:pt x="8" y="62"/>
                        </a:lnTo>
                        <a:lnTo>
                          <a:pt x="11" y="64"/>
                        </a:lnTo>
                        <a:lnTo>
                          <a:pt x="13" y="66"/>
                        </a:lnTo>
                        <a:lnTo>
                          <a:pt x="16" y="69"/>
                        </a:lnTo>
                        <a:lnTo>
                          <a:pt x="20" y="71"/>
                        </a:lnTo>
                        <a:lnTo>
                          <a:pt x="22" y="72"/>
                        </a:lnTo>
                        <a:lnTo>
                          <a:pt x="26" y="75"/>
                        </a:lnTo>
                        <a:lnTo>
                          <a:pt x="31" y="75"/>
                        </a:lnTo>
                        <a:lnTo>
                          <a:pt x="34" y="76"/>
                        </a:lnTo>
                        <a:lnTo>
                          <a:pt x="38" y="7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72" name="Freeform 172"/>
                  <p:cNvSpPr>
                    <a:spLocks/>
                  </p:cNvSpPr>
                  <p:nvPr/>
                </p:nvSpPr>
                <p:spPr bwMode="auto">
                  <a:xfrm>
                    <a:off x="5639" y="1907"/>
                    <a:ext cx="25" cy="25"/>
                  </a:xfrm>
                  <a:custGeom>
                    <a:avLst/>
                    <a:gdLst>
                      <a:gd name="T0" fmla="*/ 1 w 77"/>
                      <a:gd name="T1" fmla="*/ 3 h 77"/>
                      <a:gd name="T2" fmla="*/ 2 w 77"/>
                      <a:gd name="T3" fmla="*/ 3 h 77"/>
                      <a:gd name="T4" fmla="*/ 2 w 77"/>
                      <a:gd name="T5" fmla="*/ 3 h 77"/>
                      <a:gd name="T6" fmla="*/ 2 w 77"/>
                      <a:gd name="T7" fmla="*/ 2 h 77"/>
                      <a:gd name="T8" fmla="*/ 2 w 77"/>
                      <a:gd name="T9" fmla="*/ 2 h 77"/>
                      <a:gd name="T10" fmla="*/ 2 w 77"/>
                      <a:gd name="T11" fmla="*/ 2 h 77"/>
                      <a:gd name="T12" fmla="*/ 3 w 77"/>
                      <a:gd name="T13" fmla="*/ 2 h 77"/>
                      <a:gd name="T14" fmla="*/ 3 w 77"/>
                      <a:gd name="T15" fmla="*/ 2 h 77"/>
                      <a:gd name="T16" fmla="*/ 3 w 77"/>
                      <a:gd name="T17" fmla="*/ 1 h 77"/>
                      <a:gd name="T18" fmla="*/ 3 w 77"/>
                      <a:gd name="T19" fmla="*/ 1 h 77"/>
                      <a:gd name="T20" fmla="*/ 2 w 77"/>
                      <a:gd name="T21" fmla="*/ 1 h 77"/>
                      <a:gd name="T22" fmla="*/ 2 w 77"/>
                      <a:gd name="T23" fmla="*/ 0 h 77"/>
                      <a:gd name="T24" fmla="*/ 2 w 77"/>
                      <a:gd name="T25" fmla="*/ 0 h 77"/>
                      <a:gd name="T26" fmla="*/ 2 w 77"/>
                      <a:gd name="T27" fmla="*/ 0 h 77"/>
                      <a:gd name="T28" fmla="*/ 2 w 77"/>
                      <a:gd name="T29" fmla="*/ 0 h 77"/>
                      <a:gd name="T30" fmla="*/ 1 w 77"/>
                      <a:gd name="T31" fmla="*/ 0 h 77"/>
                      <a:gd name="T32" fmla="*/ 1 w 77"/>
                      <a:gd name="T33" fmla="*/ 0 h 77"/>
                      <a:gd name="T34" fmla="*/ 1 w 77"/>
                      <a:gd name="T35" fmla="*/ 0 h 77"/>
                      <a:gd name="T36" fmla="*/ 1 w 77"/>
                      <a:gd name="T37" fmla="*/ 0 h 77"/>
                      <a:gd name="T38" fmla="*/ 0 w 77"/>
                      <a:gd name="T39" fmla="*/ 0 h 77"/>
                      <a:gd name="T40" fmla="*/ 0 w 77"/>
                      <a:gd name="T41" fmla="*/ 0 h 77"/>
                      <a:gd name="T42" fmla="*/ 0 w 77"/>
                      <a:gd name="T43" fmla="*/ 1 h 77"/>
                      <a:gd name="T44" fmla="*/ 0 w 77"/>
                      <a:gd name="T45" fmla="*/ 1 h 77"/>
                      <a:gd name="T46" fmla="*/ 0 w 77"/>
                      <a:gd name="T47" fmla="*/ 1 h 77"/>
                      <a:gd name="T48" fmla="*/ 0 w 77"/>
                      <a:gd name="T49" fmla="*/ 2 h 77"/>
                      <a:gd name="T50" fmla="*/ 0 w 77"/>
                      <a:gd name="T51" fmla="*/ 2 h 77"/>
                      <a:gd name="T52" fmla="*/ 0 w 77"/>
                      <a:gd name="T53" fmla="*/ 2 h 77"/>
                      <a:gd name="T54" fmla="*/ 0 w 77"/>
                      <a:gd name="T55" fmla="*/ 2 h 77"/>
                      <a:gd name="T56" fmla="*/ 0 w 77"/>
                      <a:gd name="T57" fmla="*/ 2 h 77"/>
                      <a:gd name="T58" fmla="*/ 1 w 77"/>
                      <a:gd name="T59" fmla="*/ 3 h 77"/>
                      <a:gd name="T60" fmla="*/ 1 w 77"/>
                      <a:gd name="T61" fmla="*/ 3 h 77"/>
                      <a:gd name="T62" fmla="*/ 1 w 77"/>
                      <a:gd name="T63" fmla="*/ 3 h 77"/>
                      <a:gd name="T64" fmla="*/ 1 w 77"/>
                      <a:gd name="T65" fmla="*/ 3 h 77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7"/>
                      <a:gd name="T100" fmla="*/ 0 h 77"/>
                      <a:gd name="T101" fmla="*/ 77 w 77"/>
                      <a:gd name="T102" fmla="*/ 77 h 77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7" h="77">
                        <a:moveTo>
                          <a:pt x="38" y="77"/>
                        </a:moveTo>
                        <a:lnTo>
                          <a:pt x="41" y="77"/>
                        </a:lnTo>
                        <a:lnTo>
                          <a:pt x="45" y="76"/>
                        </a:lnTo>
                        <a:lnTo>
                          <a:pt x="48" y="75"/>
                        </a:lnTo>
                        <a:lnTo>
                          <a:pt x="53" y="75"/>
                        </a:lnTo>
                        <a:lnTo>
                          <a:pt x="56" y="73"/>
                        </a:lnTo>
                        <a:lnTo>
                          <a:pt x="59" y="70"/>
                        </a:lnTo>
                        <a:lnTo>
                          <a:pt x="61" y="67"/>
                        </a:lnTo>
                        <a:lnTo>
                          <a:pt x="65" y="66"/>
                        </a:lnTo>
                        <a:lnTo>
                          <a:pt x="67" y="62"/>
                        </a:lnTo>
                        <a:lnTo>
                          <a:pt x="70" y="60"/>
                        </a:lnTo>
                        <a:lnTo>
                          <a:pt x="71" y="57"/>
                        </a:lnTo>
                        <a:lnTo>
                          <a:pt x="73" y="53"/>
                        </a:lnTo>
                        <a:lnTo>
                          <a:pt x="74" y="50"/>
                        </a:lnTo>
                        <a:lnTo>
                          <a:pt x="76" y="45"/>
                        </a:lnTo>
                        <a:lnTo>
                          <a:pt x="76" y="42"/>
                        </a:lnTo>
                        <a:lnTo>
                          <a:pt x="77" y="38"/>
                        </a:lnTo>
                        <a:lnTo>
                          <a:pt x="76" y="35"/>
                        </a:lnTo>
                        <a:lnTo>
                          <a:pt x="76" y="30"/>
                        </a:lnTo>
                        <a:lnTo>
                          <a:pt x="74" y="26"/>
                        </a:lnTo>
                        <a:lnTo>
                          <a:pt x="73" y="23"/>
                        </a:lnTo>
                        <a:lnTo>
                          <a:pt x="71" y="19"/>
                        </a:lnTo>
                        <a:lnTo>
                          <a:pt x="70" y="17"/>
                        </a:lnTo>
                        <a:lnTo>
                          <a:pt x="67" y="13"/>
                        </a:lnTo>
                        <a:lnTo>
                          <a:pt x="65" y="11"/>
                        </a:lnTo>
                        <a:lnTo>
                          <a:pt x="61" y="9"/>
                        </a:lnTo>
                        <a:lnTo>
                          <a:pt x="59" y="6"/>
                        </a:lnTo>
                        <a:lnTo>
                          <a:pt x="56" y="4"/>
                        </a:lnTo>
                        <a:lnTo>
                          <a:pt x="53" y="3"/>
                        </a:lnTo>
                        <a:lnTo>
                          <a:pt x="48" y="2"/>
                        </a:lnTo>
                        <a:lnTo>
                          <a:pt x="45" y="0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3" y="0"/>
                        </a:lnTo>
                        <a:lnTo>
                          <a:pt x="31" y="0"/>
                        </a:lnTo>
                        <a:lnTo>
                          <a:pt x="26" y="2"/>
                        </a:lnTo>
                        <a:lnTo>
                          <a:pt x="22" y="3"/>
                        </a:lnTo>
                        <a:lnTo>
                          <a:pt x="19" y="4"/>
                        </a:lnTo>
                        <a:lnTo>
                          <a:pt x="15" y="6"/>
                        </a:lnTo>
                        <a:lnTo>
                          <a:pt x="13" y="9"/>
                        </a:lnTo>
                        <a:lnTo>
                          <a:pt x="10" y="11"/>
                        </a:lnTo>
                        <a:lnTo>
                          <a:pt x="7" y="13"/>
                        </a:lnTo>
                        <a:lnTo>
                          <a:pt x="4" y="17"/>
                        </a:lnTo>
                        <a:lnTo>
                          <a:pt x="3" y="19"/>
                        </a:lnTo>
                        <a:lnTo>
                          <a:pt x="2" y="23"/>
                        </a:lnTo>
                        <a:lnTo>
                          <a:pt x="0" y="26"/>
                        </a:lnTo>
                        <a:lnTo>
                          <a:pt x="0" y="30"/>
                        </a:lnTo>
                        <a:lnTo>
                          <a:pt x="0" y="35"/>
                        </a:lnTo>
                        <a:lnTo>
                          <a:pt x="0" y="38"/>
                        </a:lnTo>
                        <a:lnTo>
                          <a:pt x="0" y="42"/>
                        </a:lnTo>
                        <a:lnTo>
                          <a:pt x="0" y="45"/>
                        </a:lnTo>
                        <a:lnTo>
                          <a:pt x="0" y="50"/>
                        </a:lnTo>
                        <a:lnTo>
                          <a:pt x="2" y="53"/>
                        </a:lnTo>
                        <a:lnTo>
                          <a:pt x="3" y="57"/>
                        </a:lnTo>
                        <a:lnTo>
                          <a:pt x="4" y="60"/>
                        </a:lnTo>
                        <a:lnTo>
                          <a:pt x="7" y="62"/>
                        </a:lnTo>
                        <a:lnTo>
                          <a:pt x="10" y="66"/>
                        </a:lnTo>
                        <a:lnTo>
                          <a:pt x="13" y="67"/>
                        </a:lnTo>
                        <a:lnTo>
                          <a:pt x="15" y="70"/>
                        </a:lnTo>
                        <a:lnTo>
                          <a:pt x="19" y="73"/>
                        </a:lnTo>
                        <a:lnTo>
                          <a:pt x="22" y="75"/>
                        </a:lnTo>
                        <a:lnTo>
                          <a:pt x="26" y="75"/>
                        </a:lnTo>
                        <a:lnTo>
                          <a:pt x="31" y="76"/>
                        </a:lnTo>
                        <a:lnTo>
                          <a:pt x="33" y="77"/>
                        </a:lnTo>
                        <a:lnTo>
                          <a:pt x="38" y="7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73" name="Freeform 173"/>
                  <p:cNvSpPr>
                    <a:spLocks/>
                  </p:cNvSpPr>
                  <p:nvPr/>
                </p:nvSpPr>
                <p:spPr bwMode="auto">
                  <a:xfrm>
                    <a:off x="5491" y="1538"/>
                    <a:ext cx="19" cy="9"/>
                  </a:xfrm>
                  <a:custGeom>
                    <a:avLst/>
                    <a:gdLst>
                      <a:gd name="T0" fmla="*/ 2 w 56"/>
                      <a:gd name="T1" fmla="*/ 0 h 27"/>
                      <a:gd name="T2" fmla="*/ 2 w 56"/>
                      <a:gd name="T3" fmla="*/ 0 h 27"/>
                      <a:gd name="T4" fmla="*/ 2 w 56"/>
                      <a:gd name="T5" fmla="*/ 0 h 27"/>
                      <a:gd name="T6" fmla="*/ 2 w 56"/>
                      <a:gd name="T7" fmla="*/ 0 h 27"/>
                      <a:gd name="T8" fmla="*/ 2 w 56"/>
                      <a:gd name="T9" fmla="*/ 1 h 27"/>
                      <a:gd name="T10" fmla="*/ 2 w 56"/>
                      <a:gd name="T11" fmla="*/ 1 h 27"/>
                      <a:gd name="T12" fmla="*/ 2 w 56"/>
                      <a:gd name="T13" fmla="*/ 1 h 27"/>
                      <a:gd name="T14" fmla="*/ 2 w 56"/>
                      <a:gd name="T15" fmla="*/ 1 h 27"/>
                      <a:gd name="T16" fmla="*/ 2 w 56"/>
                      <a:gd name="T17" fmla="*/ 1 h 27"/>
                      <a:gd name="T18" fmla="*/ 2 w 56"/>
                      <a:gd name="T19" fmla="*/ 1 h 27"/>
                      <a:gd name="T20" fmla="*/ 2 w 56"/>
                      <a:gd name="T21" fmla="*/ 1 h 27"/>
                      <a:gd name="T22" fmla="*/ 2 w 56"/>
                      <a:gd name="T23" fmla="*/ 1 h 27"/>
                      <a:gd name="T24" fmla="*/ 2 w 56"/>
                      <a:gd name="T25" fmla="*/ 1 h 27"/>
                      <a:gd name="T26" fmla="*/ 1 w 56"/>
                      <a:gd name="T27" fmla="*/ 1 h 27"/>
                      <a:gd name="T28" fmla="*/ 1 w 56"/>
                      <a:gd name="T29" fmla="*/ 1 h 27"/>
                      <a:gd name="T30" fmla="*/ 1 w 56"/>
                      <a:gd name="T31" fmla="*/ 1 h 27"/>
                      <a:gd name="T32" fmla="*/ 1 w 56"/>
                      <a:gd name="T33" fmla="*/ 1 h 27"/>
                      <a:gd name="T34" fmla="*/ 1 w 56"/>
                      <a:gd name="T35" fmla="*/ 1 h 27"/>
                      <a:gd name="T36" fmla="*/ 1 w 56"/>
                      <a:gd name="T37" fmla="*/ 1 h 27"/>
                      <a:gd name="T38" fmla="*/ 1 w 56"/>
                      <a:gd name="T39" fmla="*/ 1 h 27"/>
                      <a:gd name="T40" fmla="*/ 0 w 56"/>
                      <a:gd name="T41" fmla="*/ 0 h 27"/>
                      <a:gd name="T42" fmla="*/ 0 w 56"/>
                      <a:gd name="T43" fmla="*/ 0 h 27"/>
                      <a:gd name="T44" fmla="*/ 0 w 56"/>
                      <a:gd name="T45" fmla="*/ 0 h 27"/>
                      <a:gd name="T46" fmla="*/ 0 w 56"/>
                      <a:gd name="T47" fmla="*/ 0 h 27"/>
                      <a:gd name="T48" fmla="*/ 0 w 56"/>
                      <a:gd name="T49" fmla="*/ 0 h 27"/>
                      <a:gd name="T50" fmla="*/ 0 w 56"/>
                      <a:gd name="T51" fmla="*/ 0 h 27"/>
                      <a:gd name="T52" fmla="*/ 0 w 56"/>
                      <a:gd name="T53" fmla="*/ 0 h 27"/>
                      <a:gd name="T54" fmla="*/ 0 w 56"/>
                      <a:gd name="T55" fmla="*/ 0 h 27"/>
                      <a:gd name="T56" fmla="*/ 0 w 56"/>
                      <a:gd name="T57" fmla="*/ 0 h 27"/>
                      <a:gd name="T58" fmla="*/ 1 w 56"/>
                      <a:gd name="T59" fmla="*/ 0 h 27"/>
                      <a:gd name="T60" fmla="*/ 1 w 56"/>
                      <a:gd name="T61" fmla="*/ 0 h 27"/>
                      <a:gd name="T62" fmla="*/ 1 w 56"/>
                      <a:gd name="T63" fmla="*/ 0 h 27"/>
                      <a:gd name="T64" fmla="*/ 1 w 56"/>
                      <a:gd name="T65" fmla="*/ 0 h 27"/>
                      <a:gd name="T66" fmla="*/ 1 w 56"/>
                      <a:gd name="T67" fmla="*/ 0 h 27"/>
                      <a:gd name="T68" fmla="*/ 1 w 56"/>
                      <a:gd name="T69" fmla="*/ 0 h 27"/>
                      <a:gd name="T70" fmla="*/ 1 w 56"/>
                      <a:gd name="T71" fmla="*/ 0 h 27"/>
                      <a:gd name="T72" fmla="*/ 2 w 56"/>
                      <a:gd name="T73" fmla="*/ 0 h 27"/>
                      <a:gd name="T74" fmla="*/ 2 w 56"/>
                      <a:gd name="T75" fmla="*/ 0 h 27"/>
                      <a:gd name="T76" fmla="*/ 2 w 56"/>
                      <a:gd name="T77" fmla="*/ 0 h 27"/>
                      <a:gd name="T78" fmla="*/ 2 w 56"/>
                      <a:gd name="T79" fmla="*/ 0 h 27"/>
                      <a:gd name="T80" fmla="*/ 2 w 56"/>
                      <a:gd name="T81" fmla="*/ 0 h 27"/>
                      <a:gd name="T82" fmla="*/ 2 w 56"/>
                      <a:gd name="T83" fmla="*/ 0 h 27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w 56"/>
                      <a:gd name="T127" fmla="*/ 0 h 27"/>
                      <a:gd name="T128" fmla="*/ 56 w 56"/>
                      <a:gd name="T129" fmla="*/ 27 h 27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T126" t="T127" r="T128" b="T129"/>
                    <a:pathLst>
                      <a:path w="56" h="27">
                        <a:moveTo>
                          <a:pt x="51" y="0"/>
                        </a:moveTo>
                        <a:lnTo>
                          <a:pt x="51" y="4"/>
                        </a:lnTo>
                        <a:lnTo>
                          <a:pt x="51" y="8"/>
                        </a:lnTo>
                        <a:lnTo>
                          <a:pt x="51" y="12"/>
                        </a:lnTo>
                        <a:lnTo>
                          <a:pt x="53" y="15"/>
                        </a:lnTo>
                        <a:lnTo>
                          <a:pt x="53" y="19"/>
                        </a:lnTo>
                        <a:lnTo>
                          <a:pt x="54" y="22"/>
                        </a:lnTo>
                        <a:lnTo>
                          <a:pt x="55" y="25"/>
                        </a:lnTo>
                        <a:lnTo>
                          <a:pt x="56" y="27"/>
                        </a:lnTo>
                        <a:lnTo>
                          <a:pt x="51" y="27"/>
                        </a:lnTo>
                        <a:lnTo>
                          <a:pt x="48" y="27"/>
                        </a:lnTo>
                        <a:lnTo>
                          <a:pt x="44" y="27"/>
                        </a:lnTo>
                        <a:lnTo>
                          <a:pt x="41" y="27"/>
                        </a:lnTo>
                        <a:lnTo>
                          <a:pt x="37" y="26"/>
                        </a:lnTo>
                        <a:lnTo>
                          <a:pt x="34" y="25"/>
                        </a:lnTo>
                        <a:lnTo>
                          <a:pt x="29" y="23"/>
                        </a:lnTo>
                        <a:lnTo>
                          <a:pt x="26" y="22"/>
                        </a:lnTo>
                        <a:lnTo>
                          <a:pt x="23" y="20"/>
                        </a:lnTo>
                        <a:lnTo>
                          <a:pt x="19" y="18"/>
                        </a:lnTo>
                        <a:lnTo>
                          <a:pt x="16" y="14"/>
                        </a:lnTo>
                        <a:lnTo>
                          <a:pt x="13" y="12"/>
                        </a:lnTo>
                        <a:lnTo>
                          <a:pt x="9" y="9"/>
                        </a:lnTo>
                        <a:lnTo>
                          <a:pt x="6" y="7"/>
                        </a:lnTo>
                        <a:lnTo>
                          <a:pt x="3" y="4"/>
                        </a:lnTo>
                        <a:lnTo>
                          <a:pt x="0" y="2"/>
                        </a:lnTo>
                        <a:lnTo>
                          <a:pt x="3" y="1"/>
                        </a:lnTo>
                        <a:lnTo>
                          <a:pt x="6" y="1"/>
                        </a:lnTo>
                        <a:lnTo>
                          <a:pt x="9" y="1"/>
                        </a:lnTo>
                        <a:lnTo>
                          <a:pt x="13" y="1"/>
                        </a:lnTo>
                        <a:lnTo>
                          <a:pt x="16" y="1"/>
                        </a:lnTo>
                        <a:lnTo>
                          <a:pt x="19" y="1"/>
                        </a:lnTo>
                        <a:lnTo>
                          <a:pt x="23" y="1"/>
                        </a:lnTo>
                        <a:lnTo>
                          <a:pt x="26" y="1"/>
                        </a:lnTo>
                        <a:lnTo>
                          <a:pt x="29" y="0"/>
                        </a:lnTo>
                        <a:lnTo>
                          <a:pt x="31" y="0"/>
                        </a:lnTo>
                        <a:lnTo>
                          <a:pt x="35" y="0"/>
                        </a:lnTo>
                        <a:lnTo>
                          <a:pt x="40" y="0"/>
                        </a:lnTo>
                        <a:lnTo>
                          <a:pt x="42" y="0"/>
                        </a:lnTo>
                        <a:lnTo>
                          <a:pt x="44" y="0"/>
                        </a:lnTo>
                        <a:lnTo>
                          <a:pt x="48" y="0"/>
                        </a:lnTo>
                        <a:lnTo>
                          <a:pt x="51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74" name="Freeform 174"/>
                  <p:cNvSpPr>
                    <a:spLocks/>
                  </p:cNvSpPr>
                  <p:nvPr/>
                </p:nvSpPr>
                <p:spPr bwMode="auto">
                  <a:xfrm>
                    <a:off x="5354" y="1538"/>
                    <a:ext cx="326" cy="47"/>
                  </a:xfrm>
                  <a:custGeom>
                    <a:avLst/>
                    <a:gdLst>
                      <a:gd name="T0" fmla="*/ 31 w 976"/>
                      <a:gd name="T1" fmla="*/ 1 h 139"/>
                      <a:gd name="T2" fmla="*/ 30 w 976"/>
                      <a:gd name="T3" fmla="*/ 1 h 139"/>
                      <a:gd name="T4" fmla="*/ 28 w 976"/>
                      <a:gd name="T5" fmla="*/ 1 h 139"/>
                      <a:gd name="T6" fmla="*/ 27 w 976"/>
                      <a:gd name="T7" fmla="*/ 1 h 139"/>
                      <a:gd name="T8" fmla="*/ 26 w 976"/>
                      <a:gd name="T9" fmla="*/ 2 h 139"/>
                      <a:gd name="T10" fmla="*/ 25 w 976"/>
                      <a:gd name="T11" fmla="*/ 1 h 139"/>
                      <a:gd name="T12" fmla="*/ 24 w 976"/>
                      <a:gd name="T13" fmla="*/ 1 h 139"/>
                      <a:gd name="T14" fmla="*/ 24 w 976"/>
                      <a:gd name="T15" fmla="*/ 3 h 139"/>
                      <a:gd name="T16" fmla="*/ 25 w 976"/>
                      <a:gd name="T17" fmla="*/ 3 h 139"/>
                      <a:gd name="T18" fmla="*/ 26 w 976"/>
                      <a:gd name="T19" fmla="*/ 2 h 139"/>
                      <a:gd name="T20" fmla="*/ 28 w 976"/>
                      <a:gd name="T21" fmla="*/ 2 h 139"/>
                      <a:gd name="T22" fmla="*/ 29 w 976"/>
                      <a:gd name="T23" fmla="*/ 2 h 139"/>
                      <a:gd name="T24" fmla="*/ 30 w 976"/>
                      <a:gd name="T25" fmla="*/ 3 h 139"/>
                      <a:gd name="T26" fmla="*/ 31 w 976"/>
                      <a:gd name="T27" fmla="*/ 3 h 139"/>
                      <a:gd name="T28" fmla="*/ 33 w 976"/>
                      <a:gd name="T29" fmla="*/ 2 h 139"/>
                      <a:gd name="T30" fmla="*/ 32 w 976"/>
                      <a:gd name="T31" fmla="*/ 2 h 139"/>
                      <a:gd name="T32" fmla="*/ 31 w 976"/>
                      <a:gd name="T33" fmla="*/ 2 h 139"/>
                      <a:gd name="T34" fmla="*/ 31 w 976"/>
                      <a:gd name="T35" fmla="*/ 1 h 139"/>
                      <a:gd name="T36" fmla="*/ 32 w 976"/>
                      <a:gd name="T37" fmla="*/ 0 h 139"/>
                      <a:gd name="T38" fmla="*/ 33 w 976"/>
                      <a:gd name="T39" fmla="*/ 1 h 139"/>
                      <a:gd name="T40" fmla="*/ 35 w 976"/>
                      <a:gd name="T41" fmla="*/ 1 h 139"/>
                      <a:gd name="T42" fmla="*/ 36 w 976"/>
                      <a:gd name="T43" fmla="*/ 1 h 139"/>
                      <a:gd name="T44" fmla="*/ 28 w 976"/>
                      <a:gd name="T45" fmla="*/ 4 h 139"/>
                      <a:gd name="T46" fmla="*/ 23 w 976"/>
                      <a:gd name="T47" fmla="*/ 3 h 139"/>
                      <a:gd name="T48" fmla="*/ 18 w 976"/>
                      <a:gd name="T49" fmla="*/ 3 h 139"/>
                      <a:gd name="T50" fmla="*/ 14 w 976"/>
                      <a:gd name="T51" fmla="*/ 3 h 139"/>
                      <a:gd name="T52" fmla="*/ 9 w 976"/>
                      <a:gd name="T53" fmla="*/ 4 h 139"/>
                      <a:gd name="T54" fmla="*/ 5 w 976"/>
                      <a:gd name="T55" fmla="*/ 4 h 139"/>
                      <a:gd name="T56" fmla="*/ 0 w 976"/>
                      <a:gd name="T57" fmla="*/ 2 h 139"/>
                      <a:gd name="T58" fmla="*/ 1 w 976"/>
                      <a:gd name="T59" fmla="*/ 2 h 139"/>
                      <a:gd name="T60" fmla="*/ 2 w 976"/>
                      <a:gd name="T61" fmla="*/ 1 h 139"/>
                      <a:gd name="T62" fmla="*/ 3 w 976"/>
                      <a:gd name="T63" fmla="*/ 1 h 139"/>
                      <a:gd name="T64" fmla="*/ 4 w 976"/>
                      <a:gd name="T65" fmla="*/ 1 h 139"/>
                      <a:gd name="T66" fmla="*/ 5 w 976"/>
                      <a:gd name="T67" fmla="*/ 1 h 139"/>
                      <a:gd name="T68" fmla="*/ 6 w 976"/>
                      <a:gd name="T69" fmla="*/ 1 h 139"/>
                      <a:gd name="T70" fmla="*/ 7 w 976"/>
                      <a:gd name="T71" fmla="*/ 2 h 139"/>
                      <a:gd name="T72" fmla="*/ 8 w 976"/>
                      <a:gd name="T73" fmla="*/ 1 h 139"/>
                      <a:gd name="T74" fmla="*/ 9 w 976"/>
                      <a:gd name="T75" fmla="*/ 1 h 139"/>
                      <a:gd name="T76" fmla="*/ 10 w 976"/>
                      <a:gd name="T77" fmla="*/ 2 h 139"/>
                      <a:gd name="T78" fmla="*/ 12 w 976"/>
                      <a:gd name="T79" fmla="*/ 3 h 139"/>
                      <a:gd name="T80" fmla="*/ 12 w 976"/>
                      <a:gd name="T81" fmla="*/ 2 h 139"/>
                      <a:gd name="T82" fmla="*/ 11 w 976"/>
                      <a:gd name="T83" fmla="*/ 0 h 139"/>
                      <a:gd name="T84" fmla="*/ 12 w 976"/>
                      <a:gd name="T85" fmla="*/ 0 h 139"/>
                      <a:gd name="T86" fmla="*/ 13 w 976"/>
                      <a:gd name="T87" fmla="*/ 0 h 139"/>
                      <a:gd name="T88" fmla="*/ 14 w 976"/>
                      <a:gd name="T89" fmla="*/ 1 h 139"/>
                      <a:gd name="T90" fmla="*/ 15 w 976"/>
                      <a:gd name="T91" fmla="*/ 2 h 139"/>
                      <a:gd name="T92" fmla="*/ 16 w 976"/>
                      <a:gd name="T93" fmla="*/ 2 h 139"/>
                      <a:gd name="T94" fmla="*/ 17 w 976"/>
                      <a:gd name="T95" fmla="*/ 2 h 139"/>
                      <a:gd name="T96" fmla="*/ 19 w 976"/>
                      <a:gd name="T97" fmla="*/ 1 h 139"/>
                      <a:gd name="T98" fmla="*/ 20 w 976"/>
                      <a:gd name="T99" fmla="*/ 0 h 139"/>
                      <a:gd name="T100" fmla="*/ 19 w 976"/>
                      <a:gd name="T101" fmla="*/ 1 h 139"/>
                      <a:gd name="T102" fmla="*/ 20 w 976"/>
                      <a:gd name="T103" fmla="*/ 2 h 139"/>
                      <a:gd name="T104" fmla="*/ 21 w 976"/>
                      <a:gd name="T105" fmla="*/ 3 h 139"/>
                      <a:gd name="T106" fmla="*/ 22 w 976"/>
                      <a:gd name="T107" fmla="*/ 2 h 139"/>
                      <a:gd name="T108" fmla="*/ 22 w 976"/>
                      <a:gd name="T109" fmla="*/ 1 h 139"/>
                      <a:gd name="T110" fmla="*/ 21 w 976"/>
                      <a:gd name="T111" fmla="*/ 0 h 139"/>
                      <a:gd name="T112" fmla="*/ 21 w 976"/>
                      <a:gd name="T113" fmla="*/ 0 h 139"/>
                      <a:gd name="T114" fmla="*/ 23 w 976"/>
                      <a:gd name="T115" fmla="*/ 0 h 139"/>
                      <a:gd name="T116" fmla="*/ 24 w 976"/>
                      <a:gd name="T117" fmla="*/ 0 h 139"/>
                      <a:gd name="T118" fmla="*/ 26 w 976"/>
                      <a:gd name="T119" fmla="*/ 0 h 139"/>
                      <a:gd name="T120" fmla="*/ 28 w 976"/>
                      <a:gd name="T121" fmla="*/ 0 h 139"/>
                      <a:gd name="T122" fmla="*/ 29 w 976"/>
                      <a:gd name="T123" fmla="*/ 0 h 139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w 976"/>
                      <a:gd name="T187" fmla="*/ 0 h 139"/>
                      <a:gd name="T188" fmla="*/ 976 w 976"/>
                      <a:gd name="T189" fmla="*/ 139 h 139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T186" t="T187" r="T188" b="T189"/>
                    <a:pathLst>
                      <a:path w="976" h="139">
                        <a:moveTo>
                          <a:pt x="811" y="11"/>
                        </a:moveTo>
                        <a:lnTo>
                          <a:pt x="812" y="11"/>
                        </a:lnTo>
                        <a:lnTo>
                          <a:pt x="816" y="11"/>
                        </a:lnTo>
                        <a:lnTo>
                          <a:pt x="818" y="11"/>
                        </a:lnTo>
                        <a:lnTo>
                          <a:pt x="822" y="12"/>
                        </a:lnTo>
                        <a:lnTo>
                          <a:pt x="824" y="12"/>
                        </a:lnTo>
                        <a:lnTo>
                          <a:pt x="829" y="12"/>
                        </a:lnTo>
                        <a:lnTo>
                          <a:pt x="827" y="13"/>
                        </a:lnTo>
                        <a:lnTo>
                          <a:pt x="824" y="14"/>
                        </a:lnTo>
                        <a:lnTo>
                          <a:pt x="821" y="16"/>
                        </a:lnTo>
                        <a:lnTo>
                          <a:pt x="818" y="18"/>
                        </a:lnTo>
                        <a:lnTo>
                          <a:pt x="816" y="18"/>
                        </a:lnTo>
                        <a:lnTo>
                          <a:pt x="812" y="20"/>
                        </a:lnTo>
                        <a:lnTo>
                          <a:pt x="810" y="21"/>
                        </a:lnTo>
                        <a:lnTo>
                          <a:pt x="808" y="23"/>
                        </a:lnTo>
                        <a:lnTo>
                          <a:pt x="804" y="24"/>
                        </a:lnTo>
                        <a:lnTo>
                          <a:pt x="802" y="25"/>
                        </a:lnTo>
                        <a:lnTo>
                          <a:pt x="798" y="26"/>
                        </a:lnTo>
                        <a:lnTo>
                          <a:pt x="795" y="27"/>
                        </a:lnTo>
                        <a:lnTo>
                          <a:pt x="792" y="29"/>
                        </a:lnTo>
                        <a:lnTo>
                          <a:pt x="790" y="30"/>
                        </a:lnTo>
                        <a:lnTo>
                          <a:pt x="785" y="31"/>
                        </a:lnTo>
                        <a:lnTo>
                          <a:pt x="783" y="32"/>
                        </a:lnTo>
                        <a:lnTo>
                          <a:pt x="779" y="33"/>
                        </a:lnTo>
                        <a:lnTo>
                          <a:pt x="777" y="33"/>
                        </a:lnTo>
                        <a:lnTo>
                          <a:pt x="772" y="35"/>
                        </a:lnTo>
                        <a:lnTo>
                          <a:pt x="770" y="36"/>
                        </a:lnTo>
                        <a:lnTo>
                          <a:pt x="766" y="36"/>
                        </a:lnTo>
                        <a:lnTo>
                          <a:pt x="764" y="36"/>
                        </a:lnTo>
                        <a:lnTo>
                          <a:pt x="761" y="36"/>
                        </a:lnTo>
                        <a:lnTo>
                          <a:pt x="758" y="36"/>
                        </a:lnTo>
                        <a:lnTo>
                          <a:pt x="755" y="35"/>
                        </a:lnTo>
                        <a:lnTo>
                          <a:pt x="752" y="33"/>
                        </a:lnTo>
                        <a:lnTo>
                          <a:pt x="750" y="32"/>
                        </a:lnTo>
                        <a:lnTo>
                          <a:pt x="748" y="31"/>
                        </a:lnTo>
                        <a:lnTo>
                          <a:pt x="746" y="29"/>
                        </a:lnTo>
                        <a:lnTo>
                          <a:pt x="744" y="26"/>
                        </a:lnTo>
                        <a:lnTo>
                          <a:pt x="741" y="24"/>
                        </a:lnTo>
                        <a:lnTo>
                          <a:pt x="740" y="21"/>
                        </a:lnTo>
                        <a:lnTo>
                          <a:pt x="735" y="24"/>
                        </a:lnTo>
                        <a:lnTo>
                          <a:pt x="732" y="25"/>
                        </a:lnTo>
                        <a:lnTo>
                          <a:pt x="727" y="27"/>
                        </a:lnTo>
                        <a:lnTo>
                          <a:pt x="723" y="30"/>
                        </a:lnTo>
                        <a:lnTo>
                          <a:pt x="721" y="32"/>
                        </a:lnTo>
                        <a:lnTo>
                          <a:pt x="719" y="33"/>
                        </a:lnTo>
                        <a:lnTo>
                          <a:pt x="716" y="36"/>
                        </a:lnTo>
                        <a:lnTo>
                          <a:pt x="715" y="38"/>
                        </a:lnTo>
                        <a:lnTo>
                          <a:pt x="712" y="40"/>
                        </a:lnTo>
                        <a:lnTo>
                          <a:pt x="710" y="43"/>
                        </a:lnTo>
                        <a:lnTo>
                          <a:pt x="708" y="45"/>
                        </a:lnTo>
                        <a:lnTo>
                          <a:pt x="707" y="46"/>
                        </a:lnTo>
                        <a:lnTo>
                          <a:pt x="704" y="46"/>
                        </a:lnTo>
                        <a:lnTo>
                          <a:pt x="702" y="46"/>
                        </a:lnTo>
                        <a:lnTo>
                          <a:pt x="698" y="44"/>
                        </a:lnTo>
                        <a:lnTo>
                          <a:pt x="695" y="42"/>
                        </a:lnTo>
                        <a:lnTo>
                          <a:pt x="691" y="39"/>
                        </a:lnTo>
                        <a:lnTo>
                          <a:pt x="688" y="38"/>
                        </a:lnTo>
                        <a:lnTo>
                          <a:pt x="684" y="36"/>
                        </a:lnTo>
                        <a:lnTo>
                          <a:pt x="681" y="32"/>
                        </a:lnTo>
                        <a:lnTo>
                          <a:pt x="678" y="31"/>
                        </a:lnTo>
                        <a:lnTo>
                          <a:pt x="676" y="30"/>
                        </a:lnTo>
                        <a:lnTo>
                          <a:pt x="672" y="27"/>
                        </a:lnTo>
                        <a:lnTo>
                          <a:pt x="670" y="26"/>
                        </a:lnTo>
                        <a:lnTo>
                          <a:pt x="666" y="24"/>
                        </a:lnTo>
                        <a:lnTo>
                          <a:pt x="664" y="23"/>
                        </a:lnTo>
                        <a:lnTo>
                          <a:pt x="661" y="20"/>
                        </a:lnTo>
                        <a:lnTo>
                          <a:pt x="658" y="18"/>
                        </a:lnTo>
                        <a:lnTo>
                          <a:pt x="656" y="23"/>
                        </a:lnTo>
                        <a:lnTo>
                          <a:pt x="653" y="29"/>
                        </a:lnTo>
                        <a:lnTo>
                          <a:pt x="652" y="32"/>
                        </a:lnTo>
                        <a:lnTo>
                          <a:pt x="650" y="38"/>
                        </a:lnTo>
                        <a:lnTo>
                          <a:pt x="650" y="42"/>
                        </a:lnTo>
                        <a:lnTo>
                          <a:pt x="649" y="45"/>
                        </a:lnTo>
                        <a:lnTo>
                          <a:pt x="647" y="49"/>
                        </a:lnTo>
                        <a:lnTo>
                          <a:pt x="647" y="52"/>
                        </a:lnTo>
                        <a:lnTo>
                          <a:pt x="647" y="55"/>
                        </a:lnTo>
                        <a:lnTo>
                          <a:pt x="647" y="58"/>
                        </a:lnTo>
                        <a:lnTo>
                          <a:pt x="647" y="61"/>
                        </a:lnTo>
                        <a:lnTo>
                          <a:pt x="650" y="63"/>
                        </a:lnTo>
                        <a:lnTo>
                          <a:pt x="650" y="67"/>
                        </a:lnTo>
                        <a:lnTo>
                          <a:pt x="653" y="70"/>
                        </a:lnTo>
                        <a:lnTo>
                          <a:pt x="657" y="71"/>
                        </a:lnTo>
                        <a:lnTo>
                          <a:pt x="661" y="74"/>
                        </a:lnTo>
                        <a:lnTo>
                          <a:pt x="664" y="74"/>
                        </a:lnTo>
                        <a:lnTo>
                          <a:pt x="669" y="74"/>
                        </a:lnTo>
                        <a:lnTo>
                          <a:pt x="671" y="74"/>
                        </a:lnTo>
                        <a:lnTo>
                          <a:pt x="674" y="74"/>
                        </a:lnTo>
                        <a:lnTo>
                          <a:pt x="677" y="74"/>
                        </a:lnTo>
                        <a:lnTo>
                          <a:pt x="681" y="74"/>
                        </a:lnTo>
                        <a:lnTo>
                          <a:pt x="683" y="73"/>
                        </a:lnTo>
                        <a:lnTo>
                          <a:pt x="685" y="73"/>
                        </a:lnTo>
                        <a:lnTo>
                          <a:pt x="688" y="71"/>
                        </a:lnTo>
                        <a:lnTo>
                          <a:pt x="691" y="71"/>
                        </a:lnTo>
                        <a:lnTo>
                          <a:pt x="695" y="70"/>
                        </a:lnTo>
                        <a:lnTo>
                          <a:pt x="697" y="69"/>
                        </a:lnTo>
                        <a:lnTo>
                          <a:pt x="701" y="68"/>
                        </a:lnTo>
                        <a:lnTo>
                          <a:pt x="704" y="67"/>
                        </a:lnTo>
                        <a:lnTo>
                          <a:pt x="707" y="65"/>
                        </a:lnTo>
                        <a:lnTo>
                          <a:pt x="710" y="65"/>
                        </a:lnTo>
                        <a:lnTo>
                          <a:pt x="714" y="64"/>
                        </a:lnTo>
                        <a:lnTo>
                          <a:pt x="717" y="63"/>
                        </a:lnTo>
                        <a:lnTo>
                          <a:pt x="720" y="62"/>
                        </a:lnTo>
                        <a:lnTo>
                          <a:pt x="723" y="61"/>
                        </a:lnTo>
                        <a:lnTo>
                          <a:pt x="726" y="59"/>
                        </a:lnTo>
                        <a:lnTo>
                          <a:pt x="729" y="58"/>
                        </a:lnTo>
                        <a:lnTo>
                          <a:pt x="733" y="58"/>
                        </a:lnTo>
                        <a:lnTo>
                          <a:pt x="736" y="57"/>
                        </a:lnTo>
                        <a:lnTo>
                          <a:pt x="739" y="56"/>
                        </a:lnTo>
                        <a:lnTo>
                          <a:pt x="741" y="56"/>
                        </a:lnTo>
                        <a:lnTo>
                          <a:pt x="744" y="55"/>
                        </a:lnTo>
                        <a:lnTo>
                          <a:pt x="747" y="55"/>
                        </a:lnTo>
                        <a:lnTo>
                          <a:pt x="751" y="54"/>
                        </a:lnTo>
                        <a:lnTo>
                          <a:pt x="753" y="54"/>
                        </a:lnTo>
                        <a:lnTo>
                          <a:pt x="758" y="52"/>
                        </a:lnTo>
                        <a:lnTo>
                          <a:pt x="763" y="54"/>
                        </a:lnTo>
                        <a:lnTo>
                          <a:pt x="766" y="54"/>
                        </a:lnTo>
                        <a:lnTo>
                          <a:pt x="770" y="55"/>
                        </a:lnTo>
                        <a:lnTo>
                          <a:pt x="772" y="56"/>
                        </a:lnTo>
                        <a:lnTo>
                          <a:pt x="774" y="59"/>
                        </a:lnTo>
                        <a:lnTo>
                          <a:pt x="774" y="63"/>
                        </a:lnTo>
                        <a:lnTo>
                          <a:pt x="777" y="65"/>
                        </a:lnTo>
                        <a:lnTo>
                          <a:pt x="777" y="68"/>
                        </a:lnTo>
                        <a:lnTo>
                          <a:pt x="779" y="71"/>
                        </a:lnTo>
                        <a:lnTo>
                          <a:pt x="780" y="74"/>
                        </a:lnTo>
                        <a:lnTo>
                          <a:pt x="782" y="77"/>
                        </a:lnTo>
                        <a:lnTo>
                          <a:pt x="784" y="80"/>
                        </a:lnTo>
                        <a:lnTo>
                          <a:pt x="786" y="82"/>
                        </a:lnTo>
                        <a:lnTo>
                          <a:pt x="790" y="83"/>
                        </a:lnTo>
                        <a:lnTo>
                          <a:pt x="792" y="86"/>
                        </a:lnTo>
                        <a:lnTo>
                          <a:pt x="795" y="87"/>
                        </a:lnTo>
                        <a:lnTo>
                          <a:pt x="798" y="88"/>
                        </a:lnTo>
                        <a:lnTo>
                          <a:pt x="801" y="88"/>
                        </a:lnTo>
                        <a:lnTo>
                          <a:pt x="804" y="90"/>
                        </a:lnTo>
                        <a:lnTo>
                          <a:pt x="808" y="90"/>
                        </a:lnTo>
                        <a:lnTo>
                          <a:pt x="812" y="92"/>
                        </a:lnTo>
                        <a:lnTo>
                          <a:pt x="816" y="92"/>
                        </a:lnTo>
                        <a:lnTo>
                          <a:pt x="820" y="92"/>
                        </a:lnTo>
                        <a:lnTo>
                          <a:pt x="823" y="90"/>
                        </a:lnTo>
                        <a:lnTo>
                          <a:pt x="828" y="89"/>
                        </a:lnTo>
                        <a:lnTo>
                          <a:pt x="831" y="88"/>
                        </a:lnTo>
                        <a:lnTo>
                          <a:pt x="836" y="86"/>
                        </a:lnTo>
                        <a:lnTo>
                          <a:pt x="840" y="83"/>
                        </a:lnTo>
                        <a:lnTo>
                          <a:pt x="846" y="82"/>
                        </a:lnTo>
                        <a:lnTo>
                          <a:pt x="849" y="78"/>
                        </a:lnTo>
                        <a:lnTo>
                          <a:pt x="853" y="76"/>
                        </a:lnTo>
                        <a:lnTo>
                          <a:pt x="857" y="71"/>
                        </a:lnTo>
                        <a:lnTo>
                          <a:pt x="862" y="68"/>
                        </a:lnTo>
                        <a:lnTo>
                          <a:pt x="867" y="63"/>
                        </a:lnTo>
                        <a:lnTo>
                          <a:pt x="871" y="58"/>
                        </a:lnTo>
                        <a:lnTo>
                          <a:pt x="873" y="56"/>
                        </a:lnTo>
                        <a:lnTo>
                          <a:pt x="875" y="54"/>
                        </a:lnTo>
                        <a:lnTo>
                          <a:pt x="878" y="50"/>
                        </a:lnTo>
                        <a:lnTo>
                          <a:pt x="880" y="48"/>
                        </a:lnTo>
                        <a:lnTo>
                          <a:pt x="878" y="45"/>
                        </a:lnTo>
                        <a:lnTo>
                          <a:pt x="875" y="44"/>
                        </a:lnTo>
                        <a:lnTo>
                          <a:pt x="873" y="43"/>
                        </a:lnTo>
                        <a:lnTo>
                          <a:pt x="868" y="43"/>
                        </a:lnTo>
                        <a:lnTo>
                          <a:pt x="865" y="43"/>
                        </a:lnTo>
                        <a:lnTo>
                          <a:pt x="860" y="43"/>
                        </a:lnTo>
                        <a:lnTo>
                          <a:pt x="855" y="43"/>
                        </a:lnTo>
                        <a:lnTo>
                          <a:pt x="850" y="43"/>
                        </a:lnTo>
                        <a:lnTo>
                          <a:pt x="847" y="43"/>
                        </a:lnTo>
                        <a:lnTo>
                          <a:pt x="844" y="43"/>
                        </a:lnTo>
                        <a:lnTo>
                          <a:pt x="842" y="43"/>
                        </a:lnTo>
                        <a:lnTo>
                          <a:pt x="840" y="44"/>
                        </a:lnTo>
                        <a:lnTo>
                          <a:pt x="835" y="44"/>
                        </a:lnTo>
                        <a:lnTo>
                          <a:pt x="830" y="44"/>
                        </a:lnTo>
                        <a:lnTo>
                          <a:pt x="825" y="43"/>
                        </a:lnTo>
                        <a:lnTo>
                          <a:pt x="823" y="43"/>
                        </a:lnTo>
                        <a:lnTo>
                          <a:pt x="820" y="40"/>
                        </a:lnTo>
                        <a:lnTo>
                          <a:pt x="820" y="39"/>
                        </a:lnTo>
                        <a:lnTo>
                          <a:pt x="821" y="37"/>
                        </a:lnTo>
                        <a:lnTo>
                          <a:pt x="822" y="33"/>
                        </a:lnTo>
                        <a:lnTo>
                          <a:pt x="824" y="31"/>
                        </a:lnTo>
                        <a:lnTo>
                          <a:pt x="827" y="30"/>
                        </a:lnTo>
                        <a:lnTo>
                          <a:pt x="829" y="25"/>
                        </a:lnTo>
                        <a:lnTo>
                          <a:pt x="833" y="23"/>
                        </a:lnTo>
                        <a:lnTo>
                          <a:pt x="834" y="19"/>
                        </a:lnTo>
                        <a:lnTo>
                          <a:pt x="836" y="17"/>
                        </a:lnTo>
                        <a:lnTo>
                          <a:pt x="837" y="14"/>
                        </a:lnTo>
                        <a:lnTo>
                          <a:pt x="839" y="12"/>
                        </a:lnTo>
                        <a:lnTo>
                          <a:pt x="842" y="12"/>
                        </a:lnTo>
                        <a:lnTo>
                          <a:pt x="847" y="12"/>
                        </a:lnTo>
                        <a:lnTo>
                          <a:pt x="852" y="12"/>
                        </a:lnTo>
                        <a:lnTo>
                          <a:pt x="857" y="13"/>
                        </a:lnTo>
                        <a:lnTo>
                          <a:pt x="860" y="13"/>
                        </a:lnTo>
                        <a:lnTo>
                          <a:pt x="862" y="13"/>
                        </a:lnTo>
                        <a:lnTo>
                          <a:pt x="865" y="13"/>
                        </a:lnTo>
                        <a:lnTo>
                          <a:pt x="868" y="13"/>
                        </a:lnTo>
                        <a:lnTo>
                          <a:pt x="871" y="13"/>
                        </a:lnTo>
                        <a:lnTo>
                          <a:pt x="873" y="14"/>
                        </a:lnTo>
                        <a:lnTo>
                          <a:pt x="875" y="14"/>
                        </a:lnTo>
                        <a:lnTo>
                          <a:pt x="879" y="16"/>
                        </a:lnTo>
                        <a:lnTo>
                          <a:pt x="881" y="16"/>
                        </a:lnTo>
                        <a:lnTo>
                          <a:pt x="885" y="16"/>
                        </a:lnTo>
                        <a:lnTo>
                          <a:pt x="888" y="16"/>
                        </a:lnTo>
                        <a:lnTo>
                          <a:pt x="891" y="16"/>
                        </a:lnTo>
                        <a:lnTo>
                          <a:pt x="893" y="16"/>
                        </a:lnTo>
                        <a:lnTo>
                          <a:pt x="895" y="16"/>
                        </a:lnTo>
                        <a:lnTo>
                          <a:pt x="899" y="16"/>
                        </a:lnTo>
                        <a:lnTo>
                          <a:pt x="901" y="16"/>
                        </a:lnTo>
                        <a:lnTo>
                          <a:pt x="904" y="16"/>
                        </a:lnTo>
                        <a:lnTo>
                          <a:pt x="907" y="16"/>
                        </a:lnTo>
                        <a:lnTo>
                          <a:pt x="910" y="16"/>
                        </a:lnTo>
                        <a:lnTo>
                          <a:pt x="913" y="16"/>
                        </a:lnTo>
                        <a:lnTo>
                          <a:pt x="916" y="16"/>
                        </a:lnTo>
                        <a:lnTo>
                          <a:pt x="918" y="17"/>
                        </a:lnTo>
                        <a:lnTo>
                          <a:pt x="922" y="17"/>
                        </a:lnTo>
                        <a:lnTo>
                          <a:pt x="924" y="18"/>
                        </a:lnTo>
                        <a:lnTo>
                          <a:pt x="929" y="18"/>
                        </a:lnTo>
                        <a:lnTo>
                          <a:pt x="935" y="18"/>
                        </a:lnTo>
                        <a:lnTo>
                          <a:pt x="939" y="18"/>
                        </a:lnTo>
                        <a:lnTo>
                          <a:pt x="944" y="18"/>
                        </a:lnTo>
                        <a:lnTo>
                          <a:pt x="949" y="18"/>
                        </a:lnTo>
                        <a:lnTo>
                          <a:pt x="954" y="18"/>
                        </a:lnTo>
                        <a:lnTo>
                          <a:pt x="956" y="18"/>
                        </a:lnTo>
                        <a:lnTo>
                          <a:pt x="961" y="19"/>
                        </a:lnTo>
                        <a:lnTo>
                          <a:pt x="964" y="19"/>
                        </a:lnTo>
                        <a:lnTo>
                          <a:pt x="967" y="19"/>
                        </a:lnTo>
                        <a:lnTo>
                          <a:pt x="969" y="19"/>
                        </a:lnTo>
                        <a:lnTo>
                          <a:pt x="971" y="20"/>
                        </a:lnTo>
                        <a:lnTo>
                          <a:pt x="974" y="20"/>
                        </a:lnTo>
                        <a:lnTo>
                          <a:pt x="976" y="20"/>
                        </a:lnTo>
                        <a:lnTo>
                          <a:pt x="973" y="106"/>
                        </a:lnTo>
                        <a:lnTo>
                          <a:pt x="806" y="97"/>
                        </a:lnTo>
                        <a:lnTo>
                          <a:pt x="793" y="96"/>
                        </a:lnTo>
                        <a:lnTo>
                          <a:pt x="782" y="96"/>
                        </a:lnTo>
                        <a:lnTo>
                          <a:pt x="770" y="95"/>
                        </a:lnTo>
                        <a:lnTo>
                          <a:pt x="757" y="95"/>
                        </a:lnTo>
                        <a:lnTo>
                          <a:pt x="744" y="94"/>
                        </a:lnTo>
                        <a:lnTo>
                          <a:pt x="732" y="94"/>
                        </a:lnTo>
                        <a:lnTo>
                          <a:pt x="719" y="93"/>
                        </a:lnTo>
                        <a:lnTo>
                          <a:pt x="706" y="92"/>
                        </a:lnTo>
                        <a:lnTo>
                          <a:pt x="694" y="92"/>
                        </a:lnTo>
                        <a:lnTo>
                          <a:pt x="681" y="90"/>
                        </a:lnTo>
                        <a:lnTo>
                          <a:pt x="668" y="89"/>
                        </a:lnTo>
                        <a:lnTo>
                          <a:pt x="656" y="88"/>
                        </a:lnTo>
                        <a:lnTo>
                          <a:pt x="643" y="88"/>
                        </a:lnTo>
                        <a:lnTo>
                          <a:pt x="630" y="88"/>
                        </a:lnTo>
                        <a:lnTo>
                          <a:pt x="618" y="87"/>
                        </a:lnTo>
                        <a:lnTo>
                          <a:pt x="606" y="87"/>
                        </a:lnTo>
                        <a:lnTo>
                          <a:pt x="593" y="86"/>
                        </a:lnTo>
                        <a:lnTo>
                          <a:pt x="580" y="86"/>
                        </a:lnTo>
                        <a:lnTo>
                          <a:pt x="568" y="86"/>
                        </a:lnTo>
                        <a:lnTo>
                          <a:pt x="555" y="86"/>
                        </a:lnTo>
                        <a:lnTo>
                          <a:pt x="543" y="84"/>
                        </a:lnTo>
                        <a:lnTo>
                          <a:pt x="530" y="84"/>
                        </a:lnTo>
                        <a:lnTo>
                          <a:pt x="518" y="84"/>
                        </a:lnTo>
                        <a:lnTo>
                          <a:pt x="505" y="84"/>
                        </a:lnTo>
                        <a:lnTo>
                          <a:pt x="492" y="84"/>
                        </a:lnTo>
                        <a:lnTo>
                          <a:pt x="480" y="84"/>
                        </a:lnTo>
                        <a:lnTo>
                          <a:pt x="468" y="84"/>
                        </a:lnTo>
                        <a:lnTo>
                          <a:pt x="455" y="84"/>
                        </a:lnTo>
                        <a:lnTo>
                          <a:pt x="442" y="84"/>
                        </a:lnTo>
                        <a:lnTo>
                          <a:pt x="430" y="84"/>
                        </a:lnTo>
                        <a:lnTo>
                          <a:pt x="418" y="86"/>
                        </a:lnTo>
                        <a:lnTo>
                          <a:pt x="407" y="86"/>
                        </a:lnTo>
                        <a:lnTo>
                          <a:pt x="394" y="86"/>
                        </a:lnTo>
                        <a:lnTo>
                          <a:pt x="382" y="86"/>
                        </a:lnTo>
                        <a:lnTo>
                          <a:pt x="369" y="86"/>
                        </a:lnTo>
                        <a:lnTo>
                          <a:pt x="357" y="87"/>
                        </a:lnTo>
                        <a:lnTo>
                          <a:pt x="344" y="87"/>
                        </a:lnTo>
                        <a:lnTo>
                          <a:pt x="332" y="88"/>
                        </a:lnTo>
                        <a:lnTo>
                          <a:pt x="320" y="88"/>
                        </a:lnTo>
                        <a:lnTo>
                          <a:pt x="308" y="90"/>
                        </a:lnTo>
                        <a:lnTo>
                          <a:pt x="295" y="90"/>
                        </a:lnTo>
                        <a:lnTo>
                          <a:pt x="283" y="92"/>
                        </a:lnTo>
                        <a:lnTo>
                          <a:pt x="270" y="93"/>
                        </a:lnTo>
                        <a:lnTo>
                          <a:pt x="258" y="94"/>
                        </a:lnTo>
                        <a:lnTo>
                          <a:pt x="245" y="95"/>
                        </a:lnTo>
                        <a:lnTo>
                          <a:pt x="235" y="96"/>
                        </a:lnTo>
                        <a:lnTo>
                          <a:pt x="223" y="99"/>
                        </a:lnTo>
                        <a:lnTo>
                          <a:pt x="210" y="100"/>
                        </a:lnTo>
                        <a:lnTo>
                          <a:pt x="198" y="101"/>
                        </a:lnTo>
                        <a:lnTo>
                          <a:pt x="186" y="103"/>
                        </a:lnTo>
                        <a:lnTo>
                          <a:pt x="174" y="105"/>
                        </a:lnTo>
                        <a:lnTo>
                          <a:pt x="162" y="106"/>
                        </a:lnTo>
                        <a:lnTo>
                          <a:pt x="150" y="108"/>
                        </a:lnTo>
                        <a:lnTo>
                          <a:pt x="138" y="111"/>
                        </a:lnTo>
                        <a:lnTo>
                          <a:pt x="127" y="113"/>
                        </a:lnTo>
                        <a:lnTo>
                          <a:pt x="116" y="115"/>
                        </a:lnTo>
                        <a:lnTo>
                          <a:pt x="103" y="118"/>
                        </a:lnTo>
                        <a:lnTo>
                          <a:pt x="92" y="120"/>
                        </a:lnTo>
                        <a:lnTo>
                          <a:pt x="80" y="124"/>
                        </a:lnTo>
                        <a:lnTo>
                          <a:pt x="70" y="126"/>
                        </a:lnTo>
                        <a:lnTo>
                          <a:pt x="58" y="130"/>
                        </a:lnTo>
                        <a:lnTo>
                          <a:pt x="46" y="132"/>
                        </a:lnTo>
                        <a:lnTo>
                          <a:pt x="35" y="134"/>
                        </a:lnTo>
                        <a:lnTo>
                          <a:pt x="23" y="139"/>
                        </a:lnTo>
                        <a:lnTo>
                          <a:pt x="0" y="56"/>
                        </a:lnTo>
                        <a:lnTo>
                          <a:pt x="4" y="54"/>
                        </a:lnTo>
                        <a:lnTo>
                          <a:pt x="10" y="52"/>
                        </a:lnTo>
                        <a:lnTo>
                          <a:pt x="13" y="51"/>
                        </a:lnTo>
                        <a:lnTo>
                          <a:pt x="15" y="50"/>
                        </a:lnTo>
                        <a:lnTo>
                          <a:pt x="17" y="50"/>
                        </a:lnTo>
                        <a:lnTo>
                          <a:pt x="21" y="49"/>
                        </a:lnTo>
                        <a:lnTo>
                          <a:pt x="26" y="48"/>
                        </a:lnTo>
                        <a:lnTo>
                          <a:pt x="30" y="46"/>
                        </a:lnTo>
                        <a:lnTo>
                          <a:pt x="33" y="45"/>
                        </a:lnTo>
                        <a:lnTo>
                          <a:pt x="36" y="45"/>
                        </a:lnTo>
                        <a:lnTo>
                          <a:pt x="39" y="44"/>
                        </a:lnTo>
                        <a:lnTo>
                          <a:pt x="42" y="44"/>
                        </a:lnTo>
                        <a:lnTo>
                          <a:pt x="45" y="43"/>
                        </a:lnTo>
                        <a:lnTo>
                          <a:pt x="47" y="43"/>
                        </a:lnTo>
                        <a:lnTo>
                          <a:pt x="49" y="42"/>
                        </a:lnTo>
                        <a:lnTo>
                          <a:pt x="53" y="40"/>
                        </a:lnTo>
                        <a:lnTo>
                          <a:pt x="55" y="40"/>
                        </a:lnTo>
                        <a:lnTo>
                          <a:pt x="58" y="39"/>
                        </a:lnTo>
                        <a:lnTo>
                          <a:pt x="60" y="38"/>
                        </a:lnTo>
                        <a:lnTo>
                          <a:pt x="64" y="38"/>
                        </a:lnTo>
                        <a:lnTo>
                          <a:pt x="66" y="37"/>
                        </a:lnTo>
                        <a:lnTo>
                          <a:pt x="68" y="37"/>
                        </a:lnTo>
                        <a:lnTo>
                          <a:pt x="71" y="36"/>
                        </a:lnTo>
                        <a:lnTo>
                          <a:pt x="74" y="36"/>
                        </a:lnTo>
                        <a:lnTo>
                          <a:pt x="77" y="35"/>
                        </a:lnTo>
                        <a:lnTo>
                          <a:pt x="80" y="35"/>
                        </a:lnTo>
                        <a:lnTo>
                          <a:pt x="83" y="33"/>
                        </a:lnTo>
                        <a:lnTo>
                          <a:pt x="86" y="33"/>
                        </a:lnTo>
                        <a:lnTo>
                          <a:pt x="89" y="32"/>
                        </a:lnTo>
                        <a:lnTo>
                          <a:pt x="91" y="32"/>
                        </a:lnTo>
                        <a:lnTo>
                          <a:pt x="93" y="31"/>
                        </a:lnTo>
                        <a:lnTo>
                          <a:pt x="96" y="31"/>
                        </a:lnTo>
                        <a:lnTo>
                          <a:pt x="98" y="30"/>
                        </a:lnTo>
                        <a:lnTo>
                          <a:pt x="100" y="30"/>
                        </a:lnTo>
                        <a:lnTo>
                          <a:pt x="104" y="29"/>
                        </a:lnTo>
                        <a:lnTo>
                          <a:pt x="108" y="29"/>
                        </a:lnTo>
                        <a:lnTo>
                          <a:pt x="110" y="27"/>
                        </a:lnTo>
                        <a:lnTo>
                          <a:pt x="112" y="27"/>
                        </a:lnTo>
                        <a:lnTo>
                          <a:pt x="115" y="27"/>
                        </a:lnTo>
                        <a:lnTo>
                          <a:pt x="118" y="26"/>
                        </a:lnTo>
                        <a:lnTo>
                          <a:pt x="121" y="26"/>
                        </a:lnTo>
                        <a:lnTo>
                          <a:pt x="123" y="25"/>
                        </a:lnTo>
                        <a:lnTo>
                          <a:pt x="127" y="25"/>
                        </a:lnTo>
                        <a:lnTo>
                          <a:pt x="129" y="25"/>
                        </a:lnTo>
                        <a:lnTo>
                          <a:pt x="131" y="24"/>
                        </a:lnTo>
                        <a:lnTo>
                          <a:pt x="134" y="24"/>
                        </a:lnTo>
                        <a:lnTo>
                          <a:pt x="136" y="23"/>
                        </a:lnTo>
                        <a:lnTo>
                          <a:pt x="140" y="23"/>
                        </a:lnTo>
                        <a:lnTo>
                          <a:pt x="142" y="21"/>
                        </a:lnTo>
                        <a:lnTo>
                          <a:pt x="144" y="21"/>
                        </a:lnTo>
                        <a:lnTo>
                          <a:pt x="148" y="20"/>
                        </a:lnTo>
                        <a:lnTo>
                          <a:pt x="150" y="20"/>
                        </a:lnTo>
                        <a:lnTo>
                          <a:pt x="153" y="20"/>
                        </a:lnTo>
                        <a:lnTo>
                          <a:pt x="156" y="20"/>
                        </a:lnTo>
                        <a:lnTo>
                          <a:pt x="159" y="20"/>
                        </a:lnTo>
                        <a:lnTo>
                          <a:pt x="162" y="20"/>
                        </a:lnTo>
                        <a:lnTo>
                          <a:pt x="165" y="19"/>
                        </a:lnTo>
                        <a:lnTo>
                          <a:pt x="167" y="18"/>
                        </a:lnTo>
                        <a:lnTo>
                          <a:pt x="170" y="18"/>
                        </a:lnTo>
                        <a:lnTo>
                          <a:pt x="173" y="18"/>
                        </a:lnTo>
                        <a:lnTo>
                          <a:pt x="173" y="20"/>
                        </a:lnTo>
                        <a:lnTo>
                          <a:pt x="174" y="24"/>
                        </a:lnTo>
                        <a:lnTo>
                          <a:pt x="175" y="26"/>
                        </a:lnTo>
                        <a:lnTo>
                          <a:pt x="176" y="30"/>
                        </a:lnTo>
                        <a:lnTo>
                          <a:pt x="176" y="32"/>
                        </a:lnTo>
                        <a:lnTo>
                          <a:pt x="178" y="36"/>
                        </a:lnTo>
                        <a:lnTo>
                          <a:pt x="179" y="38"/>
                        </a:lnTo>
                        <a:lnTo>
                          <a:pt x="179" y="43"/>
                        </a:lnTo>
                        <a:lnTo>
                          <a:pt x="184" y="43"/>
                        </a:lnTo>
                        <a:lnTo>
                          <a:pt x="187" y="43"/>
                        </a:lnTo>
                        <a:lnTo>
                          <a:pt x="192" y="43"/>
                        </a:lnTo>
                        <a:lnTo>
                          <a:pt x="197" y="43"/>
                        </a:lnTo>
                        <a:lnTo>
                          <a:pt x="200" y="43"/>
                        </a:lnTo>
                        <a:lnTo>
                          <a:pt x="205" y="43"/>
                        </a:lnTo>
                        <a:lnTo>
                          <a:pt x="210" y="43"/>
                        </a:lnTo>
                        <a:lnTo>
                          <a:pt x="214" y="43"/>
                        </a:lnTo>
                        <a:lnTo>
                          <a:pt x="214" y="39"/>
                        </a:lnTo>
                        <a:lnTo>
                          <a:pt x="217" y="36"/>
                        </a:lnTo>
                        <a:lnTo>
                          <a:pt x="219" y="33"/>
                        </a:lnTo>
                        <a:lnTo>
                          <a:pt x="220" y="32"/>
                        </a:lnTo>
                        <a:lnTo>
                          <a:pt x="224" y="27"/>
                        </a:lnTo>
                        <a:lnTo>
                          <a:pt x="227" y="25"/>
                        </a:lnTo>
                        <a:lnTo>
                          <a:pt x="230" y="24"/>
                        </a:lnTo>
                        <a:lnTo>
                          <a:pt x="233" y="23"/>
                        </a:lnTo>
                        <a:lnTo>
                          <a:pt x="237" y="23"/>
                        </a:lnTo>
                        <a:lnTo>
                          <a:pt x="241" y="23"/>
                        </a:lnTo>
                        <a:lnTo>
                          <a:pt x="243" y="23"/>
                        </a:lnTo>
                        <a:lnTo>
                          <a:pt x="245" y="25"/>
                        </a:lnTo>
                        <a:lnTo>
                          <a:pt x="248" y="26"/>
                        </a:lnTo>
                        <a:lnTo>
                          <a:pt x="250" y="30"/>
                        </a:lnTo>
                        <a:lnTo>
                          <a:pt x="252" y="32"/>
                        </a:lnTo>
                        <a:lnTo>
                          <a:pt x="256" y="36"/>
                        </a:lnTo>
                        <a:lnTo>
                          <a:pt x="258" y="38"/>
                        </a:lnTo>
                        <a:lnTo>
                          <a:pt x="262" y="43"/>
                        </a:lnTo>
                        <a:lnTo>
                          <a:pt x="264" y="46"/>
                        </a:lnTo>
                        <a:lnTo>
                          <a:pt x="267" y="50"/>
                        </a:lnTo>
                        <a:lnTo>
                          <a:pt x="269" y="54"/>
                        </a:lnTo>
                        <a:lnTo>
                          <a:pt x="273" y="58"/>
                        </a:lnTo>
                        <a:lnTo>
                          <a:pt x="275" y="62"/>
                        </a:lnTo>
                        <a:lnTo>
                          <a:pt x="277" y="65"/>
                        </a:lnTo>
                        <a:lnTo>
                          <a:pt x="281" y="69"/>
                        </a:lnTo>
                        <a:lnTo>
                          <a:pt x="284" y="73"/>
                        </a:lnTo>
                        <a:lnTo>
                          <a:pt x="287" y="75"/>
                        </a:lnTo>
                        <a:lnTo>
                          <a:pt x="290" y="78"/>
                        </a:lnTo>
                        <a:lnTo>
                          <a:pt x="293" y="81"/>
                        </a:lnTo>
                        <a:lnTo>
                          <a:pt x="297" y="82"/>
                        </a:lnTo>
                        <a:lnTo>
                          <a:pt x="301" y="83"/>
                        </a:lnTo>
                        <a:lnTo>
                          <a:pt x="305" y="83"/>
                        </a:lnTo>
                        <a:lnTo>
                          <a:pt x="308" y="83"/>
                        </a:lnTo>
                        <a:lnTo>
                          <a:pt x="314" y="83"/>
                        </a:lnTo>
                        <a:lnTo>
                          <a:pt x="315" y="81"/>
                        </a:lnTo>
                        <a:lnTo>
                          <a:pt x="316" y="77"/>
                        </a:lnTo>
                        <a:lnTo>
                          <a:pt x="319" y="75"/>
                        </a:lnTo>
                        <a:lnTo>
                          <a:pt x="320" y="73"/>
                        </a:lnTo>
                        <a:lnTo>
                          <a:pt x="321" y="70"/>
                        </a:lnTo>
                        <a:lnTo>
                          <a:pt x="321" y="67"/>
                        </a:lnTo>
                        <a:lnTo>
                          <a:pt x="322" y="64"/>
                        </a:lnTo>
                        <a:lnTo>
                          <a:pt x="324" y="62"/>
                        </a:lnTo>
                        <a:lnTo>
                          <a:pt x="324" y="59"/>
                        </a:lnTo>
                        <a:lnTo>
                          <a:pt x="324" y="57"/>
                        </a:lnTo>
                        <a:lnTo>
                          <a:pt x="324" y="54"/>
                        </a:lnTo>
                        <a:lnTo>
                          <a:pt x="324" y="51"/>
                        </a:lnTo>
                        <a:lnTo>
                          <a:pt x="324" y="46"/>
                        </a:lnTo>
                        <a:lnTo>
                          <a:pt x="324" y="42"/>
                        </a:lnTo>
                        <a:lnTo>
                          <a:pt x="321" y="36"/>
                        </a:lnTo>
                        <a:lnTo>
                          <a:pt x="320" y="31"/>
                        </a:lnTo>
                        <a:lnTo>
                          <a:pt x="318" y="26"/>
                        </a:lnTo>
                        <a:lnTo>
                          <a:pt x="315" y="21"/>
                        </a:lnTo>
                        <a:lnTo>
                          <a:pt x="311" y="18"/>
                        </a:lnTo>
                        <a:lnTo>
                          <a:pt x="308" y="12"/>
                        </a:lnTo>
                        <a:lnTo>
                          <a:pt x="303" y="8"/>
                        </a:lnTo>
                        <a:lnTo>
                          <a:pt x="300" y="5"/>
                        </a:lnTo>
                        <a:lnTo>
                          <a:pt x="303" y="5"/>
                        </a:lnTo>
                        <a:lnTo>
                          <a:pt x="307" y="4"/>
                        </a:lnTo>
                        <a:lnTo>
                          <a:pt x="309" y="2"/>
                        </a:lnTo>
                        <a:lnTo>
                          <a:pt x="314" y="2"/>
                        </a:lnTo>
                        <a:lnTo>
                          <a:pt x="316" y="2"/>
                        </a:lnTo>
                        <a:lnTo>
                          <a:pt x="320" y="2"/>
                        </a:lnTo>
                        <a:lnTo>
                          <a:pt x="324" y="2"/>
                        </a:lnTo>
                        <a:lnTo>
                          <a:pt x="327" y="2"/>
                        </a:lnTo>
                        <a:lnTo>
                          <a:pt x="331" y="2"/>
                        </a:lnTo>
                        <a:lnTo>
                          <a:pt x="334" y="2"/>
                        </a:lnTo>
                        <a:lnTo>
                          <a:pt x="337" y="1"/>
                        </a:lnTo>
                        <a:lnTo>
                          <a:pt x="341" y="1"/>
                        </a:lnTo>
                        <a:lnTo>
                          <a:pt x="344" y="1"/>
                        </a:lnTo>
                        <a:lnTo>
                          <a:pt x="347" y="1"/>
                        </a:lnTo>
                        <a:lnTo>
                          <a:pt x="351" y="1"/>
                        </a:lnTo>
                        <a:lnTo>
                          <a:pt x="354" y="1"/>
                        </a:lnTo>
                        <a:lnTo>
                          <a:pt x="353" y="4"/>
                        </a:lnTo>
                        <a:lnTo>
                          <a:pt x="352" y="6"/>
                        </a:lnTo>
                        <a:lnTo>
                          <a:pt x="350" y="10"/>
                        </a:lnTo>
                        <a:lnTo>
                          <a:pt x="348" y="13"/>
                        </a:lnTo>
                        <a:lnTo>
                          <a:pt x="353" y="16"/>
                        </a:lnTo>
                        <a:lnTo>
                          <a:pt x="357" y="18"/>
                        </a:lnTo>
                        <a:lnTo>
                          <a:pt x="360" y="19"/>
                        </a:lnTo>
                        <a:lnTo>
                          <a:pt x="364" y="21"/>
                        </a:lnTo>
                        <a:lnTo>
                          <a:pt x="366" y="23"/>
                        </a:lnTo>
                        <a:lnTo>
                          <a:pt x="370" y="26"/>
                        </a:lnTo>
                        <a:lnTo>
                          <a:pt x="373" y="27"/>
                        </a:lnTo>
                        <a:lnTo>
                          <a:pt x="378" y="31"/>
                        </a:lnTo>
                        <a:lnTo>
                          <a:pt x="379" y="33"/>
                        </a:lnTo>
                        <a:lnTo>
                          <a:pt x="382" y="37"/>
                        </a:lnTo>
                        <a:lnTo>
                          <a:pt x="384" y="39"/>
                        </a:lnTo>
                        <a:lnTo>
                          <a:pt x="386" y="43"/>
                        </a:lnTo>
                        <a:lnTo>
                          <a:pt x="391" y="48"/>
                        </a:lnTo>
                        <a:lnTo>
                          <a:pt x="396" y="52"/>
                        </a:lnTo>
                        <a:lnTo>
                          <a:pt x="401" y="56"/>
                        </a:lnTo>
                        <a:lnTo>
                          <a:pt x="407" y="58"/>
                        </a:lnTo>
                        <a:lnTo>
                          <a:pt x="409" y="59"/>
                        </a:lnTo>
                        <a:lnTo>
                          <a:pt x="411" y="61"/>
                        </a:lnTo>
                        <a:lnTo>
                          <a:pt x="415" y="62"/>
                        </a:lnTo>
                        <a:lnTo>
                          <a:pt x="417" y="63"/>
                        </a:lnTo>
                        <a:lnTo>
                          <a:pt x="420" y="63"/>
                        </a:lnTo>
                        <a:lnTo>
                          <a:pt x="422" y="64"/>
                        </a:lnTo>
                        <a:lnTo>
                          <a:pt x="424" y="64"/>
                        </a:lnTo>
                        <a:lnTo>
                          <a:pt x="428" y="64"/>
                        </a:lnTo>
                        <a:lnTo>
                          <a:pt x="430" y="64"/>
                        </a:lnTo>
                        <a:lnTo>
                          <a:pt x="434" y="64"/>
                        </a:lnTo>
                        <a:lnTo>
                          <a:pt x="436" y="64"/>
                        </a:lnTo>
                        <a:lnTo>
                          <a:pt x="440" y="65"/>
                        </a:lnTo>
                        <a:lnTo>
                          <a:pt x="442" y="64"/>
                        </a:lnTo>
                        <a:lnTo>
                          <a:pt x="445" y="64"/>
                        </a:lnTo>
                        <a:lnTo>
                          <a:pt x="448" y="63"/>
                        </a:lnTo>
                        <a:lnTo>
                          <a:pt x="451" y="63"/>
                        </a:lnTo>
                        <a:lnTo>
                          <a:pt x="453" y="62"/>
                        </a:lnTo>
                        <a:lnTo>
                          <a:pt x="455" y="62"/>
                        </a:lnTo>
                        <a:lnTo>
                          <a:pt x="458" y="61"/>
                        </a:lnTo>
                        <a:lnTo>
                          <a:pt x="461" y="61"/>
                        </a:lnTo>
                        <a:lnTo>
                          <a:pt x="466" y="57"/>
                        </a:lnTo>
                        <a:lnTo>
                          <a:pt x="471" y="55"/>
                        </a:lnTo>
                        <a:lnTo>
                          <a:pt x="475" y="52"/>
                        </a:lnTo>
                        <a:lnTo>
                          <a:pt x="480" y="49"/>
                        </a:lnTo>
                        <a:lnTo>
                          <a:pt x="485" y="45"/>
                        </a:lnTo>
                        <a:lnTo>
                          <a:pt x="488" y="42"/>
                        </a:lnTo>
                        <a:lnTo>
                          <a:pt x="493" y="38"/>
                        </a:lnTo>
                        <a:lnTo>
                          <a:pt x="497" y="35"/>
                        </a:lnTo>
                        <a:lnTo>
                          <a:pt x="499" y="30"/>
                        </a:lnTo>
                        <a:lnTo>
                          <a:pt x="503" y="25"/>
                        </a:lnTo>
                        <a:lnTo>
                          <a:pt x="505" y="21"/>
                        </a:lnTo>
                        <a:lnTo>
                          <a:pt x="507" y="18"/>
                        </a:lnTo>
                        <a:lnTo>
                          <a:pt x="509" y="12"/>
                        </a:lnTo>
                        <a:lnTo>
                          <a:pt x="510" y="7"/>
                        </a:lnTo>
                        <a:lnTo>
                          <a:pt x="511" y="4"/>
                        </a:lnTo>
                        <a:lnTo>
                          <a:pt x="511" y="0"/>
                        </a:lnTo>
                        <a:lnTo>
                          <a:pt x="515" y="0"/>
                        </a:lnTo>
                        <a:lnTo>
                          <a:pt x="518" y="0"/>
                        </a:lnTo>
                        <a:lnTo>
                          <a:pt x="523" y="0"/>
                        </a:lnTo>
                        <a:lnTo>
                          <a:pt x="528" y="0"/>
                        </a:lnTo>
                        <a:lnTo>
                          <a:pt x="531" y="0"/>
                        </a:lnTo>
                        <a:lnTo>
                          <a:pt x="535" y="0"/>
                        </a:lnTo>
                        <a:lnTo>
                          <a:pt x="538" y="0"/>
                        </a:lnTo>
                        <a:lnTo>
                          <a:pt x="544" y="0"/>
                        </a:lnTo>
                        <a:lnTo>
                          <a:pt x="538" y="2"/>
                        </a:lnTo>
                        <a:lnTo>
                          <a:pt x="536" y="5"/>
                        </a:lnTo>
                        <a:lnTo>
                          <a:pt x="534" y="7"/>
                        </a:lnTo>
                        <a:lnTo>
                          <a:pt x="531" y="10"/>
                        </a:lnTo>
                        <a:lnTo>
                          <a:pt x="526" y="16"/>
                        </a:lnTo>
                        <a:lnTo>
                          <a:pt x="522" y="20"/>
                        </a:lnTo>
                        <a:lnTo>
                          <a:pt x="518" y="24"/>
                        </a:lnTo>
                        <a:lnTo>
                          <a:pt x="517" y="29"/>
                        </a:lnTo>
                        <a:lnTo>
                          <a:pt x="516" y="33"/>
                        </a:lnTo>
                        <a:lnTo>
                          <a:pt x="516" y="38"/>
                        </a:lnTo>
                        <a:lnTo>
                          <a:pt x="516" y="40"/>
                        </a:lnTo>
                        <a:lnTo>
                          <a:pt x="516" y="45"/>
                        </a:lnTo>
                        <a:lnTo>
                          <a:pt x="518" y="48"/>
                        </a:lnTo>
                        <a:lnTo>
                          <a:pt x="521" y="51"/>
                        </a:lnTo>
                        <a:lnTo>
                          <a:pt x="523" y="54"/>
                        </a:lnTo>
                        <a:lnTo>
                          <a:pt x="525" y="57"/>
                        </a:lnTo>
                        <a:lnTo>
                          <a:pt x="529" y="59"/>
                        </a:lnTo>
                        <a:lnTo>
                          <a:pt x="534" y="62"/>
                        </a:lnTo>
                        <a:lnTo>
                          <a:pt x="536" y="63"/>
                        </a:lnTo>
                        <a:lnTo>
                          <a:pt x="541" y="65"/>
                        </a:lnTo>
                        <a:lnTo>
                          <a:pt x="545" y="67"/>
                        </a:lnTo>
                        <a:lnTo>
                          <a:pt x="549" y="68"/>
                        </a:lnTo>
                        <a:lnTo>
                          <a:pt x="554" y="69"/>
                        </a:lnTo>
                        <a:lnTo>
                          <a:pt x="558" y="70"/>
                        </a:lnTo>
                        <a:lnTo>
                          <a:pt x="564" y="70"/>
                        </a:lnTo>
                        <a:lnTo>
                          <a:pt x="569" y="71"/>
                        </a:lnTo>
                        <a:lnTo>
                          <a:pt x="573" y="71"/>
                        </a:lnTo>
                        <a:lnTo>
                          <a:pt x="577" y="71"/>
                        </a:lnTo>
                        <a:lnTo>
                          <a:pt x="582" y="71"/>
                        </a:lnTo>
                        <a:lnTo>
                          <a:pt x="586" y="71"/>
                        </a:lnTo>
                        <a:lnTo>
                          <a:pt x="589" y="70"/>
                        </a:lnTo>
                        <a:lnTo>
                          <a:pt x="593" y="70"/>
                        </a:lnTo>
                        <a:lnTo>
                          <a:pt x="595" y="69"/>
                        </a:lnTo>
                        <a:lnTo>
                          <a:pt x="599" y="68"/>
                        </a:lnTo>
                        <a:lnTo>
                          <a:pt x="598" y="64"/>
                        </a:lnTo>
                        <a:lnTo>
                          <a:pt x="596" y="61"/>
                        </a:lnTo>
                        <a:lnTo>
                          <a:pt x="596" y="58"/>
                        </a:lnTo>
                        <a:lnTo>
                          <a:pt x="596" y="56"/>
                        </a:lnTo>
                        <a:lnTo>
                          <a:pt x="595" y="52"/>
                        </a:lnTo>
                        <a:lnTo>
                          <a:pt x="595" y="50"/>
                        </a:lnTo>
                        <a:lnTo>
                          <a:pt x="594" y="48"/>
                        </a:lnTo>
                        <a:lnTo>
                          <a:pt x="594" y="45"/>
                        </a:lnTo>
                        <a:lnTo>
                          <a:pt x="593" y="40"/>
                        </a:lnTo>
                        <a:lnTo>
                          <a:pt x="592" y="37"/>
                        </a:lnTo>
                        <a:lnTo>
                          <a:pt x="591" y="33"/>
                        </a:lnTo>
                        <a:lnTo>
                          <a:pt x="591" y="31"/>
                        </a:lnTo>
                        <a:lnTo>
                          <a:pt x="589" y="27"/>
                        </a:lnTo>
                        <a:lnTo>
                          <a:pt x="588" y="26"/>
                        </a:lnTo>
                        <a:lnTo>
                          <a:pt x="587" y="24"/>
                        </a:lnTo>
                        <a:lnTo>
                          <a:pt x="586" y="23"/>
                        </a:lnTo>
                        <a:lnTo>
                          <a:pt x="583" y="20"/>
                        </a:lnTo>
                        <a:lnTo>
                          <a:pt x="582" y="19"/>
                        </a:lnTo>
                        <a:lnTo>
                          <a:pt x="577" y="18"/>
                        </a:lnTo>
                        <a:lnTo>
                          <a:pt x="575" y="17"/>
                        </a:lnTo>
                        <a:lnTo>
                          <a:pt x="572" y="16"/>
                        </a:lnTo>
                        <a:lnTo>
                          <a:pt x="569" y="14"/>
                        </a:lnTo>
                        <a:lnTo>
                          <a:pt x="564" y="12"/>
                        </a:lnTo>
                        <a:lnTo>
                          <a:pt x="562" y="8"/>
                        </a:lnTo>
                        <a:lnTo>
                          <a:pt x="558" y="6"/>
                        </a:lnTo>
                        <a:lnTo>
                          <a:pt x="556" y="5"/>
                        </a:lnTo>
                        <a:lnTo>
                          <a:pt x="554" y="2"/>
                        </a:lnTo>
                        <a:lnTo>
                          <a:pt x="551" y="0"/>
                        </a:lnTo>
                        <a:lnTo>
                          <a:pt x="556" y="0"/>
                        </a:lnTo>
                        <a:lnTo>
                          <a:pt x="560" y="0"/>
                        </a:lnTo>
                        <a:lnTo>
                          <a:pt x="564" y="0"/>
                        </a:lnTo>
                        <a:lnTo>
                          <a:pt x="568" y="0"/>
                        </a:lnTo>
                        <a:lnTo>
                          <a:pt x="572" y="0"/>
                        </a:lnTo>
                        <a:lnTo>
                          <a:pt x="576" y="0"/>
                        </a:lnTo>
                        <a:lnTo>
                          <a:pt x="580" y="0"/>
                        </a:lnTo>
                        <a:lnTo>
                          <a:pt x="585" y="0"/>
                        </a:lnTo>
                        <a:lnTo>
                          <a:pt x="588" y="0"/>
                        </a:lnTo>
                        <a:lnTo>
                          <a:pt x="592" y="0"/>
                        </a:lnTo>
                        <a:lnTo>
                          <a:pt x="596" y="0"/>
                        </a:lnTo>
                        <a:lnTo>
                          <a:pt x="600" y="0"/>
                        </a:lnTo>
                        <a:lnTo>
                          <a:pt x="605" y="0"/>
                        </a:lnTo>
                        <a:lnTo>
                          <a:pt x="608" y="0"/>
                        </a:lnTo>
                        <a:lnTo>
                          <a:pt x="612" y="0"/>
                        </a:lnTo>
                        <a:lnTo>
                          <a:pt x="617" y="1"/>
                        </a:lnTo>
                        <a:lnTo>
                          <a:pt x="620" y="1"/>
                        </a:lnTo>
                        <a:lnTo>
                          <a:pt x="625" y="1"/>
                        </a:lnTo>
                        <a:lnTo>
                          <a:pt x="628" y="1"/>
                        </a:lnTo>
                        <a:lnTo>
                          <a:pt x="632" y="2"/>
                        </a:lnTo>
                        <a:lnTo>
                          <a:pt x="637" y="2"/>
                        </a:lnTo>
                        <a:lnTo>
                          <a:pt x="640" y="2"/>
                        </a:lnTo>
                        <a:lnTo>
                          <a:pt x="645" y="2"/>
                        </a:lnTo>
                        <a:lnTo>
                          <a:pt x="650" y="2"/>
                        </a:lnTo>
                        <a:lnTo>
                          <a:pt x="652" y="2"/>
                        </a:lnTo>
                        <a:lnTo>
                          <a:pt x="657" y="2"/>
                        </a:lnTo>
                        <a:lnTo>
                          <a:pt x="661" y="2"/>
                        </a:lnTo>
                        <a:lnTo>
                          <a:pt x="665" y="2"/>
                        </a:lnTo>
                        <a:lnTo>
                          <a:pt x="669" y="2"/>
                        </a:lnTo>
                        <a:lnTo>
                          <a:pt x="672" y="4"/>
                        </a:lnTo>
                        <a:lnTo>
                          <a:pt x="678" y="4"/>
                        </a:lnTo>
                        <a:lnTo>
                          <a:pt x="682" y="5"/>
                        </a:lnTo>
                        <a:lnTo>
                          <a:pt x="685" y="5"/>
                        </a:lnTo>
                        <a:lnTo>
                          <a:pt x="689" y="5"/>
                        </a:lnTo>
                        <a:lnTo>
                          <a:pt x="694" y="5"/>
                        </a:lnTo>
                        <a:lnTo>
                          <a:pt x="697" y="5"/>
                        </a:lnTo>
                        <a:lnTo>
                          <a:pt x="701" y="5"/>
                        </a:lnTo>
                        <a:lnTo>
                          <a:pt x="706" y="5"/>
                        </a:lnTo>
                        <a:lnTo>
                          <a:pt x="709" y="5"/>
                        </a:lnTo>
                        <a:lnTo>
                          <a:pt x="714" y="5"/>
                        </a:lnTo>
                        <a:lnTo>
                          <a:pt x="717" y="5"/>
                        </a:lnTo>
                        <a:lnTo>
                          <a:pt x="721" y="5"/>
                        </a:lnTo>
                        <a:lnTo>
                          <a:pt x="726" y="6"/>
                        </a:lnTo>
                        <a:lnTo>
                          <a:pt x="731" y="6"/>
                        </a:lnTo>
                        <a:lnTo>
                          <a:pt x="734" y="6"/>
                        </a:lnTo>
                        <a:lnTo>
                          <a:pt x="738" y="6"/>
                        </a:lnTo>
                        <a:lnTo>
                          <a:pt x="741" y="7"/>
                        </a:lnTo>
                        <a:lnTo>
                          <a:pt x="746" y="7"/>
                        </a:lnTo>
                        <a:lnTo>
                          <a:pt x="751" y="7"/>
                        </a:lnTo>
                        <a:lnTo>
                          <a:pt x="754" y="7"/>
                        </a:lnTo>
                        <a:lnTo>
                          <a:pt x="759" y="7"/>
                        </a:lnTo>
                        <a:lnTo>
                          <a:pt x="763" y="7"/>
                        </a:lnTo>
                        <a:lnTo>
                          <a:pt x="766" y="7"/>
                        </a:lnTo>
                        <a:lnTo>
                          <a:pt x="770" y="8"/>
                        </a:lnTo>
                        <a:lnTo>
                          <a:pt x="774" y="8"/>
                        </a:lnTo>
                        <a:lnTo>
                          <a:pt x="779" y="10"/>
                        </a:lnTo>
                        <a:lnTo>
                          <a:pt x="783" y="10"/>
                        </a:lnTo>
                        <a:lnTo>
                          <a:pt x="786" y="10"/>
                        </a:lnTo>
                        <a:lnTo>
                          <a:pt x="791" y="10"/>
                        </a:lnTo>
                        <a:lnTo>
                          <a:pt x="795" y="10"/>
                        </a:lnTo>
                        <a:lnTo>
                          <a:pt x="799" y="10"/>
                        </a:lnTo>
                        <a:lnTo>
                          <a:pt x="803" y="10"/>
                        </a:lnTo>
                        <a:lnTo>
                          <a:pt x="808" y="11"/>
                        </a:lnTo>
                        <a:lnTo>
                          <a:pt x="811" y="1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75" name="Freeform 175"/>
                  <p:cNvSpPr>
                    <a:spLocks/>
                  </p:cNvSpPr>
                  <p:nvPr/>
                </p:nvSpPr>
                <p:spPr bwMode="auto">
                  <a:xfrm>
                    <a:off x="5620" y="1690"/>
                    <a:ext cx="4" cy="4"/>
                  </a:xfrm>
                  <a:custGeom>
                    <a:avLst/>
                    <a:gdLst>
                      <a:gd name="T0" fmla="*/ 0 w 13"/>
                      <a:gd name="T1" fmla="*/ 0 h 14"/>
                      <a:gd name="T2" fmla="*/ 0 w 13"/>
                      <a:gd name="T3" fmla="*/ 0 h 14"/>
                      <a:gd name="T4" fmla="*/ 0 w 13"/>
                      <a:gd name="T5" fmla="*/ 0 h 14"/>
                      <a:gd name="T6" fmla="*/ 0 w 13"/>
                      <a:gd name="T7" fmla="*/ 0 h 14"/>
                      <a:gd name="T8" fmla="*/ 0 w 13"/>
                      <a:gd name="T9" fmla="*/ 0 h 14"/>
                      <a:gd name="T10" fmla="*/ 0 w 13"/>
                      <a:gd name="T11" fmla="*/ 0 h 14"/>
                      <a:gd name="T12" fmla="*/ 0 w 13"/>
                      <a:gd name="T13" fmla="*/ 0 h 14"/>
                      <a:gd name="T14" fmla="*/ 0 w 13"/>
                      <a:gd name="T15" fmla="*/ 0 h 14"/>
                      <a:gd name="T16" fmla="*/ 0 w 13"/>
                      <a:gd name="T17" fmla="*/ 0 h 14"/>
                      <a:gd name="T18" fmla="*/ 0 w 13"/>
                      <a:gd name="T19" fmla="*/ 0 h 14"/>
                      <a:gd name="T20" fmla="*/ 0 w 13"/>
                      <a:gd name="T21" fmla="*/ 0 h 14"/>
                      <a:gd name="T22" fmla="*/ 0 w 13"/>
                      <a:gd name="T23" fmla="*/ 0 h 14"/>
                      <a:gd name="T24" fmla="*/ 0 w 13"/>
                      <a:gd name="T25" fmla="*/ 0 h 14"/>
                      <a:gd name="T26" fmla="*/ 0 w 13"/>
                      <a:gd name="T27" fmla="*/ 0 h 14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13"/>
                      <a:gd name="T43" fmla="*/ 0 h 14"/>
                      <a:gd name="T44" fmla="*/ 13 w 13"/>
                      <a:gd name="T45" fmla="*/ 14 h 14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13" h="14">
                        <a:moveTo>
                          <a:pt x="13" y="14"/>
                        </a:moveTo>
                        <a:lnTo>
                          <a:pt x="8" y="11"/>
                        </a:lnTo>
                        <a:lnTo>
                          <a:pt x="5" y="8"/>
                        </a:lnTo>
                        <a:lnTo>
                          <a:pt x="1" y="4"/>
                        </a:lnTo>
                        <a:lnTo>
                          <a:pt x="0" y="3"/>
                        </a:lnTo>
                        <a:lnTo>
                          <a:pt x="2" y="2"/>
                        </a:lnTo>
                        <a:lnTo>
                          <a:pt x="6" y="1"/>
                        </a:lnTo>
                        <a:lnTo>
                          <a:pt x="9" y="0"/>
                        </a:lnTo>
                        <a:lnTo>
                          <a:pt x="13" y="0"/>
                        </a:lnTo>
                        <a:lnTo>
                          <a:pt x="13" y="2"/>
                        </a:lnTo>
                        <a:lnTo>
                          <a:pt x="13" y="7"/>
                        </a:lnTo>
                        <a:lnTo>
                          <a:pt x="13" y="10"/>
                        </a:lnTo>
                        <a:lnTo>
                          <a:pt x="13" y="14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76" name="Freeform 176"/>
                  <p:cNvSpPr>
                    <a:spLocks/>
                  </p:cNvSpPr>
                  <p:nvPr/>
                </p:nvSpPr>
                <p:spPr bwMode="auto">
                  <a:xfrm>
                    <a:off x="5285" y="1942"/>
                    <a:ext cx="475" cy="36"/>
                  </a:xfrm>
                  <a:custGeom>
                    <a:avLst/>
                    <a:gdLst>
                      <a:gd name="T0" fmla="*/ 2 w 1425"/>
                      <a:gd name="T1" fmla="*/ 0 h 109"/>
                      <a:gd name="T2" fmla="*/ 5 w 1425"/>
                      <a:gd name="T3" fmla="*/ 1 h 109"/>
                      <a:gd name="T4" fmla="*/ 9 w 1425"/>
                      <a:gd name="T5" fmla="*/ 1 h 109"/>
                      <a:gd name="T6" fmla="*/ 11 w 1425"/>
                      <a:gd name="T7" fmla="*/ 1 h 109"/>
                      <a:gd name="T8" fmla="*/ 13 w 1425"/>
                      <a:gd name="T9" fmla="*/ 1 h 109"/>
                      <a:gd name="T10" fmla="*/ 15 w 1425"/>
                      <a:gd name="T11" fmla="*/ 1 h 109"/>
                      <a:gd name="T12" fmla="*/ 18 w 1425"/>
                      <a:gd name="T13" fmla="*/ 1 h 109"/>
                      <a:gd name="T14" fmla="*/ 18 w 1425"/>
                      <a:gd name="T15" fmla="*/ 1 h 109"/>
                      <a:gd name="T16" fmla="*/ 17 w 1425"/>
                      <a:gd name="T17" fmla="*/ 3 h 109"/>
                      <a:gd name="T18" fmla="*/ 19 w 1425"/>
                      <a:gd name="T19" fmla="*/ 2 h 109"/>
                      <a:gd name="T20" fmla="*/ 22 w 1425"/>
                      <a:gd name="T21" fmla="*/ 1 h 109"/>
                      <a:gd name="T22" fmla="*/ 23 w 1425"/>
                      <a:gd name="T23" fmla="*/ 0 h 109"/>
                      <a:gd name="T24" fmla="*/ 26 w 1425"/>
                      <a:gd name="T25" fmla="*/ 0 h 109"/>
                      <a:gd name="T26" fmla="*/ 28 w 1425"/>
                      <a:gd name="T27" fmla="*/ 1 h 109"/>
                      <a:gd name="T28" fmla="*/ 30 w 1425"/>
                      <a:gd name="T29" fmla="*/ 1 h 109"/>
                      <a:gd name="T30" fmla="*/ 31 w 1425"/>
                      <a:gd name="T31" fmla="*/ 2 h 109"/>
                      <a:gd name="T32" fmla="*/ 34 w 1425"/>
                      <a:gd name="T33" fmla="*/ 3 h 109"/>
                      <a:gd name="T34" fmla="*/ 33 w 1425"/>
                      <a:gd name="T35" fmla="*/ 1 h 109"/>
                      <a:gd name="T36" fmla="*/ 33 w 1425"/>
                      <a:gd name="T37" fmla="*/ 1 h 109"/>
                      <a:gd name="T38" fmla="*/ 36 w 1425"/>
                      <a:gd name="T39" fmla="*/ 1 h 109"/>
                      <a:gd name="T40" fmla="*/ 38 w 1425"/>
                      <a:gd name="T41" fmla="*/ 1 h 109"/>
                      <a:gd name="T42" fmla="*/ 41 w 1425"/>
                      <a:gd name="T43" fmla="*/ 1 h 109"/>
                      <a:gd name="T44" fmla="*/ 41 w 1425"/>
                      <a:gd name="T45" fmla="*/ 2 h 109"/>
                      <a:gd name="T46" fmla="*/ 44 w 1425"/>
                      <a:gd name="T47" fmla="*/ 3 h 109"/>
                      <a:gd name="T48" fmla="*/ 46 w 1425"/>
                      <a:gd name="T49" fmla="*/ 2 h 109"/>
                      <a:gd name="T50" fmla="*/ 44 w 1425"/>
                      <a:gd name="T51" fmla="*/ 1 h 109"/>
                      <a:gd name="T52" fmla="*/ 46 w 1425"/>
                      <a:gd name="T53" fmla="*/ 0 h 109"/>
                      <a:gd name="T54" fmla="*/ 49 w 1425"/>
                      <a:gd name="T55" fmla="*/ 0 h 109"/>
                      <a:gd name="T56" fmla="*/ 51 w 1425"/>
                      <a:gd name="T57" fmla="*/ 0 h 109"/>
                      <a:gd name="T58" fmla="*/ 53 w 1425"/>
                      <a:gd name="T59" fmla="*/ 3 h 109"/>
                      <a:gd name="T60" fmla="*/ 51 w 1425"/>
                      <a:gd name="T61" fmla="*/ 3 h 109"/>
                      <a:gd name="T62" fmla="*/ 48 w 1425"/>
                      <a:gd name="T63" fmla="*/ 4 h 109"/>
                      <a:gd name="T64" fmla="*/ 43 w 1425"/>
                      <a:gd name="T65" fmla="*/ 4 h 109"/>
                      <a:gd name="T66" fmla="*/ 40 w 1425"/>
                      <a:gd name="T67" fmla="*/ 3 h 109"/>
                      <a:gd name="T68" fmla="*/ 38 w 1425"/>
                      <a:gd name="T69" fmla="*/ 2 h 109"/>
                      <a:gd name="T70" fmla="*/ 36 w 1425"/>
                      <a:gd name="T71" fmla="*/ 2 h 109"/>
                      <a:gd name="T72" fmla="*/ 36 w 1425"/>
                      <a:gd name="T73" fmla="*/ 3 h 109"/>
                      <a:gd name="T74" fmla="*/ 38 w 1425"/>
                      <a:gd name="T75" fmla="*/ 4 h 109"/>
                      <a:gd name="T76" fmla="*/ 36 w 1425"/>
                      <a:gd name="T77" fmla="*/ 4 h 109"/>
                      <a:gd name="T78" fmla="*/ 34 w 1425"/>
                      <a:gd name="T79" fmla="*/ 4 h 109"/>
                      <a:gd name="T80" fmla="*/ 33 w 1425"/>
                      <a:gd name="T81" fmla="*/ 4 h 109"/>
                      <a:gd name="T82" fmla="*/ 31 w 1425"/>
                      <a:gd name="T83" fmla="*/ 4 h 109"/>
                      <a:gd name="T84" fmla="*/ 30 w 1425"/>
                      <a:gd name="T85" fmla="*/ 3 h 109"/>
                      <a:gd name="T86" fmla="*/ 28 w 1425"/>
                      <a:gd name="T87" fmla="*/ 1 h 109"/>
                      <a:gd name="T88" fmla="*/ 27 w 1425"/>
                      <a:gd name="T89" fmla="*/ 3 h 109"/>
                      <a:gd name="T90" fmla="*/ 26 w 1425"/>
                      <a:gd name="T91" fmla="*/ 4 h 109"/>
                      <a:gd name="T92" fmla="*/ 25 w 1425"/>
                      <a:gd name="T93" fmla="*/ 4 h 109"/>
                      <a:gd name="T94" fmla="*/ 25 w 1425"/>
                      <a:gd name="T95" fmla="*/ 2 h 109"/>
                      <a:gd name="T96" fmla="*/ 24 w 1425"/>
                      <a:gd name="T97" fmla="*/ 2 h 109"/>
                      <a:gd name="T98" fmla="*/ 22 w 1425"/>
                      <a:gd name="T99" fmla="*/ 2 h 109"/>
                      <a:gd name="T100" fmla="*/ 21 w 1425"/>
                      <a:gd name="T101" fmla="*/ 4 h 109"/>
                      <a:gd name="T102" fmla="*/ 20 w 1425"/>
                      <a:gd name="T103" fmla="*/ 4 h 109"/>
                      <a:gd name="T104" fmla="*/ 18 w 1425"/>
                      <a:gd name="T105" fmla="*/ 4 h 109"/>
                      <a:gd name="T106" fmla="*/ 16 w 1425"/>
                      <a:gd name="T107" fmla="*/ 4 h 109"/>
                      <a:gd name="T108" fmla="*/ 15 w 1425"/>
                      <a:gd name="T109" fmla="*/ 3 h 109"/>
                      <a:gd name="T110" fmla="*/ 14 w 1425"/>
                      <a:gd name="T111" fmla="*/ 3 h 109"/>
                      <a:gd name="T112" fmla="*/ 13 w 1425"/>
                      <a:gd name="T113" fmla="*/ 4 h 109"/>
                      <a:gd name="T114" fmla="*/ 11 w 1425"/>
                      <a:gd name="T115" fmla="*/ 4 h 109"/>
                      <a:gd name="T116" fmla="*/ 9 w 1425"/>
                      <a:gd name="T117" fmla="*/ 4 h 109"/>
                      <a:gd name="T118" fmla="*/ 5 w 1425"/>
                      <a:gd name="T119" fmla="*/ 4 h 109"/>
                      <a:gd name="T120" fmla="*/ 3 w 1425"/>
                      <a:gd name="T121" fmla="*/ 4 h 109"/>
                      <a:gd name="T122" fmla="*/ 1 w 1425"/>
                      <a:gd name="T123" fmla="*/ 3 h 109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w 1425"/>
                      <a:gd name="T187" fmla="*/ 0 h 109"/>
                      <a:gd name="T188" fmla="*/ 1425 w 1425"/>
                      <a:gd name="T189" fmla="*/ 109 h 109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T186" t="T187" r="T188" b="T189"/>
                    <a:pathLst>
                      <a:path w="1425" h="109">
                        <a:moveTo>
                          <a:pt x="13" y="6"/>
                        </a:moveTo>
                        <a:lnTo>
                          <a:pt x="14" y="6"/>
                        </a:lnTo>
                        <a:lnTo>
                          <a:pt x="17" y="6"/>
                        </a:lnTo>
                        <a:lnTo>
                          <a:pt x="20" y="6"/>
                        </a:lnTo>
                        <a:lnTo>
                          <a:pt x="24" y="6"/>
                        </a:lnTo>
                        <a:lnTo>
                          <a:pt x="28" y="7"/>
                        </a:lnTo>
                        <a:lnTo>
                          <a:pt x="31" y="7"/>
                        </a:lnTo>
                        <a:lnTo>
                          <a:pt x="34" y="8"/>
                        </a:lnTo>
                        <a:lnTo>
                          <a:pt x="37" y="8"/>
                        </a:lnTo>
                        <a:lnTo>
                          <a:pt x="40" y="8"/>
                        </a:lnTo>
                        <a:lnTo>
                          <a:pt x="44" y="8"/>
                        </a:lnTo>
                        <a:lnTo>
                          <a:pt x="47" y="9"/>
                        </a:lnTo>
                        <a:lnTo>
                          <a:pt x="51" y="9"/>
                        </a:lnTo>
                        <a:lnTo>
                          <a:pt x="55" y="10"/>
                        </a:lnTo>
                        <a:lnTo>
                          <a:pt x="58" y="10"/>
                        </a:lnTo>
                        <a:lnTo>
                          <a:pt x="63" y="10"/>
                        </a:lnTo>
                        <a:lnTo>
                          <a:pt x="68" y="10"/>
                        </a:lnTo>
                        <a:lnTo>
                          <a:pt x="71" y="12"/>
                        </a:lnTo>
                        <a:lnTo>
                          <a:pt x="76" y="12"/>
                        </a:lnTo>
                        <a:lnTo>
                          <a:pt x="81" y="13"/>
                        </a:lnTo>
                        <a:lnTo>
                          <a:pt x="85" y="13"/>
                        </a:lnTo>
                        <a:lnTo>
                          <a:pt x="90" y="13"/>
                        </a:lnTo>
                        <a:lnTo>
                          <a:pt x="95" y="14"/>
                        </a:lnTo>
                        <a:lnTo>
                          <a:pt x="101" y="14"/>
                        </a:lnTo>
                        <a:lnTo>
                          <a:pt x="104" y="15"/>
                        </a:lnTo>
                        <a:lnTo>
                          <a:pt x="112" y="15"/>
                        </a:lnTo>
                        <a:lnTo>
                          <a:pt x="116" y="15"/>
                        </a:lnTo>
                        <a:lnTo>
                          <a:pt x="121" y="16"/>
                        </a:lnTo>
                        <a:lnTo>
                          <a:pt x="126" y="16"/>
                        </a:lnTo>
                        <a:lnTo>
                          <a:pt x="132" y="18"/>
                        </a:lnTo>
                        <a:lnTo>
                          <a:pt x="136" y="18"/>
                        </a:lnTo>
                        <a:lnTo>
                          <a:pt x="142" y="18"/>
                        </a:lnTo>
                        <a:lnTo>
                          <a:pt x="147" y="18"/>
                        </a:lnTo>
                        <a:lnTo>
                          <a:pt x="153" y="19"/>
                        </a:lnTo>
                        <a:lnTo>
                          <a:pt x="159" y="19"/>
                        </a:lnTo>
                        <a:lnTo>
                          <a:pt x="165" y="19"/>
                        </a:lnTo>
                        <a:lnTo>
                          <a:pt x="170" y="20"/>
                        </a:lnTo>
                        <a:lnTo>
                          <a:pt x="176" y="20"/>
                        </a:lnTo>
                        <a:lnTo>
                          <a:pt x="182" y="20"/>
                        </a:lnTo>
                        <a:lnTo>
                          <a:pt x="187" y="21"/>
                        </a:lnTo>
                        <a:lnTo>
                          <a:pt x="193" y="21"/>
                        </a:lnTo>
                        <a:lnTo>
                          <a:pt x="199" y="21"/>
                        </a:lnTo>
                        <a:lnTo>
                          <a:pt x="204" y="21"/>
                        </a:lnTo>
                        <a:lnTo>
                          <a:pt x="210" y="21"/>
                        </a:lnTo>
                        <a:lnTo>
                          <a:pt x="215" y="21"/>
                        </a:lnTo>
                        <a:lnTo>
                          <a:pt x="221" y="22"/>
                        </a:lnTo>
                        <a:lnTo>
                          <a:pt x="225" y="22"/>
                        </a:lnTo>
                        <a:lnTo>
                          <a:pt x="231" y="22"/>
                        </a:lnTo>
                        <a:lnTo>
                          <a:pt x="237" y="22"/>
                        </a:lnTo>
                        <a:lnTo>
                          <a:pt x="243" y="22"/>
                        </a:lnTo>
                        <a:lnTo>
                          <a:pt x="248" y="22"/>
                        </a:lnTo>
                        <a:lnTo>
                          <a:pt x="253" y="22"/>
                        </a:lnTo>
                        <a:lnTo>
                          <a:pt x="259" y="22"/>
                        </a:lnTo>
                        <a:lnTo>
                          <a:pt x="263" y="22"/>
                        </a:lnTo>
                        <a:lnTo>
                          <a:pt x="268" y="22"/>
                        </a:lnTo>
                        <a:lnTo>
                          <a:pt x="274" y="22"/>
                        </a:lnTo>
                        <a:lnTo>
                          <a:pt x="279" y="22"/>
                        </a:lnTo>
                        <a:lnTo>
                          <a:pt x="284" y="22"/>
                        </a:lnTo>
                        <a:lnTo>
                          <a:pt x="288" y="21"/>
                        </a:lnTo>
                        <a:lnTo>
                          <a:pt x="292" y="21"/>
                        </a:lnTo>
                        <a:lnTo>
                          <a:pt x="294" y="21"/>
                        </a:lnTo>
                        <a:lnTo>
                          <a:pt x="297" y="21"/>
                        </a:lnTo>
                        <a:lnTo>
                          <a:pt x="299" y="21"/>
                        </a:lnTo>
                        <a:lnTo>
                          <a:pt x="303" y="21"/>
                        </a:lnTo>
                        <a:lnTo>
                          <a:pt x="305" y="20"/>
                        </a:lnTo>
                        <a:lnTo>
                          <a:pt x="306" y="20"/>
                        </a:lnTo>
                        <a:lnTo>
                          <a:pt x="310" y="20"/>
                        </a:lnTo>
                        <a:lnTo>
                          <a:pt x="313" y="20"/>
                        </a:lnTo>
                        <a:lnTo>
                          <a:pt x="316" y="20"/>
                        </a:lnTo>
                        <a:lnTo>
                          <a:pt x="319" y="20"/>
                        </a:lnTo>
                        <a:lnTo>
                          <a:pt x="322" y="20"/>
                        </a:lnTo>
                        <a:lnTo>
                          <a:pt x="324" y="20"/>
                        </a:lnTo>
                        <a:lnTo>
                          <a:pt x="327" y="19"/>
                        </a:lnTo>
                        <a:lnTo>
                          <a:pt x="330" y="19"/>
                        </a:lnTo>
                        <a:lnTo>
                          <a:pt x="335" y="19"/>
                        </a:lnTo>
                        <a:lnTo>
                          <a:pt x="337" y="19"/>
                        </a:lnTo>
                        <a:lnTo>
                          <a:pt x="339" y="19"/>
                        </a:lnTo>
                        <a:lnTo>
                          <a:pt x="344" y="19"/>
                        </a:lnTo>
                        <a:lnTo>
                          <a:pt x="346" y="19"/>
                        </a:lnTo>
                        <a:lnTo>
                          <a:pt x="351" y="19"/>
                        </a:lnTo>
                        <a:lnTo>
                          <a:pt x="355" y="18"/>
                        </a:lnTo>
                        <a:lnTo>
                          <a:pt x="357" y="18"/>
                        </a:lnTo>
                        <a:lnTo>
                          <a:pt x="361" y="18"/>
                        </a:lnTo>
                        <a:lnTo>
                          <a:pt x="364" y="18"/>
                        </a:lnTo>
                        <a:lnTo>
                          <a:pt x="369" y="18"/>
                        </a:lnTo>
                        <a:lnTo>
                          <a:pt x="373" y="18"/>
                        </a:lnTo>
                        <a:lnTo>
                          <a:pt x="376" y="18"/>
                        </a:lnTo>
                        <a:lnTo>
                          <a:pt x="381" y="18"/>
                        </a:lnTo>
                        <a:lnTo>
                          <a:pt x="384" y="18"/>
                        </a:lnTo>
                        <a:lnTo>
                          <a:pt x="388" y="18"/>
                        </a:lnTo>
                        <a:lnTo>
                          <a:pt x="392" y="18"/>
                        </a:lnTo>
                        <a:lnTo>
                          <a:pt x="396" y="18"/>
                        </a:lnTo>
                        <a:lnTo>
                          <a:pt x="400" y="16"/>
                        </a:lnTo>
                        <a:lnTo>
                          <a:pt x="403" y="16"/>
                        </a:lnTo>
                        <a:lnTo>
                          <a:pt x="408" y="16"/>
                        </a:lnTo>
                        <a:lnTo>
                          <a:pt x="412" y="16"/>
                        </a:lnTo>
                        <a:lnTo>
                          <a:pt x="415" y="16"/>
                        </a:lnTo>
                        <a:lnTo>
                          <a:pt x="420" y="16"/>
                        </a:lnTo>
                        <a:lnTo>
                          <a:pt x="425" y="16"/>
                        </a:lnTo>
                        <a:lnTo>
                          <a:pt x="428" y="16"/>
                        </a:lnTo>
                        <a:lnTo>
                          <a:pt x="433" y="16"/>
                        </a:lnTo>
                        <a:lnTo>
                          <a:pt x="438" y="16"/>
                        </a:lnTo>
                        <a:lnTo>
                          <a:pt x="441" y="16"/>
                        </a:lnTo>
                        <a:lnTo>
                          <a:pt x="446" y="16"/>
                        </a:lnTo>
                        <a:lnTo>
                          <a:pt x="451" y="15"/>
                        </a:lnTo>
                        <a:lnTo>
                          <a:pt x="456" y="15"/>
                        </a:lnTo>
                        <a:lnTo>
                          <a:pt x="459" y="15"/>
                        </a:lnTo>
                        <a:lnTo>
                          <a:pt x="463" y="15"/>
                        </a:lnTo>
                        <a:lnTo>
                          <a:pt x="469" y="15"/>
                        </a:lnTo>
                        <a:lnTo>
                          <a:pt x="472" y="15"/>
                        </a:lnTo>
                        <a:lnTo>
                          <a:pt x="477" y="15"/>
                        </a:lnTo>
                        <a:lnTo>
                          <a:pt x="482" y="15"/>
                        </a:lnTo>
                        <a:lnTo>
                          <a:pt x="486" y="15"/>
                        </a:lnTo>
                        <a:lnTo>
                          <a:pt x="490" y="15"/>
                        </a:lnTo>
                        <a:lnTo>
                          <a:pt x="495" y="15"/>
                        </a:lnTo>
                        <a:lnTo>
                          <a:pt x="500" y="15"/>
                        </a:lnTo>
                        <a:lnTo>
                          <a:pt x="504" y="15"/>
                        </a:lnTo>
                        <a:lnTo>
                          <a:pt x="509" y="15"/>
                        </a:lnTo>
                        <a:lnTo>
                          <a:pt x="514" y="15"/>
                        </a:lnTo>
                        <a:lnTo>
                          <a:pt x="519" y="15"/>
                        </a:lnTo>
                        <a:lnTo>
                          <a:pt x="516" y="16"/>
                        </a:lnTo>
                        <a:lnTo>
                          <a:pt x="513" y="18"/>
                        </a:lnTo>
                        <a:lnTo>
                          <a:pt x="510" y="18"/>
                        </a:lnTo>
                        <a:lnTo>
                          <a:pt x="507" y="20"/>
                        </a:lnTo>
                        <a:lnTo>
                          <a:pt x="504" y="21"/>
                        </a:lnTo>
                        <a:lnTo>
                          <a:pt x="501" y="21"/>
                        </a:lnTo>
                        <a:lnTo>
                          <a:pt x="498" y="24"/>
                        </a:lnTo>
                        <a:lnTo>
                          <a:pt x="497" y="25"/>
                        </a:lnTo>
                        <a:lnTo>
                          <a:pt x="491" y="27"/>
                        </a:lnTo>
                        <a:lnTo>
                          <a:pt x="488" y="29"/>
                        </a:lnTo>
                        <a:lnTo>
                          <a:pt x="483" y="33"/>
                        </a:lnTo>
                        <a:lnTo>
                          <a:pt x="479" y="37"/>
                        </a:lnTo>
                        <a:lnTo>
                          <a:pt x="476" y="40"/>
                        </a:lnTo>
                        <a:lnTo>
                          <a:pt x="473" y="45"/>
                        </a:lnTo>
                        <a:lnTo>
                          <a:pt x="471" y="46"/>
                        </a:lnTo>
                        <a:lnTo>
                          <a:pt x="471" y="48"/>
                        </a:lnTo>
                        <a:lnTo>
                          <a:pt x="470" y="51"/>
                        </a:lnTo>
                        <a:lnTo>
                          <a:pt x="469" y="54"/>
                        </a:lnTo>
                        <a:lnTo>
                          <a:pt x="469" y="56"/>
                        </a:lnTo>
                        <a:lnTo>
                          <a:pt x="469" y="59"/>
                        </a:lnTo>
                        <a:lnTo>
                          <a:pt x="467" y="62"/>
                        </a:lnTo>
                        <a:lnTo>
                          <a:pt x="467" y="65"/>
                        </a:lnTo>
                        <a:lnTo>
                          <a:pt x="467" y="69"/>
                        </a:lnTo>
                        <a:lnTo>
                          <a:pt x="467" y="71"/>
                        </a:lnTo>
                        <a:lnTo>
                          <a:pt x="469" y="75"/>
                        </a:lnTo>
                        <a:lnTo>
                          <a:pt x="469" y="79"/>
                        </a:lnTo>
                        <a:lnTo>
                          <a:pt x="471" y="78"/>
                        </a:lnTo>
                        <a:lnTo>
                          <a:pt x="473" y="78"/>
                        </a:lnTo>
                        <a:lnTo>
                          <a:pt x="476" y="77"/>
                        </a:lnTo>
                        <a:lnTo>
                          <a:pt x="479" y="77"/>
                        </a:lnTo>
                        <a:lnTo>
                          <a:pt x="482" y="76"/>
                        </a:lnTo>
                        <a:lnTo>
                          <a:pt x="484" y="76"/>
                        </a:lnTo>
                        <a:lnTo>
                          <a:pt x="486" y="76"/>
                        </a:lnTo>
                        <a:lnTo>
                          <a:pt x="490" y="75"/>
                        </a:lnTo>
                        <a:lnTo>
                          <a:pt x="495" y="73"/>
                        </a:lnTo>
                        <a:lnTo>
                          <a:pt x="500" y="71"/>
                        </a:lnTo>
                        <a:lnTo>
                          <a:pt x="504" y="71"/>
                        </a:lnTo>
                        <a:lnTo>
                          <a:pt x="510" y="70"/>
                        </a:lnTo>
                        <a:lnTo>
                          <a:pt x="515" y="67"/>
                        </a:lnTo>
                        <a:lnTo>
                          <a:pt x="519" y="66"/>
                        </a:lnTo>
                        <a:lnTo>
                          <a:pt x="524" y="64"/>
                        </a:lnTo>
                        <a:lnTo>
                          <a:pt x="529" y="63"/>
                        </a:lnTo>
                        <a:lnTo>
                          <a:pt x="534" y="60"/>
                        </a:lnTo>
                        <a:lnTo>
                          <a:pt x="539" y="59"/>
                        </a:lnTo>
                        <a:lnTo>
                          <a:pt x="543" y="56"/>
                        </a:lnTo>
                        <a:lnTo>
                          <a:pt x="548" y="54"/>
                        </a:lnTo>
                        <a:lnTo>
                          <a:pt x="552" y="52"/>
                        </a:lnTo>
                        <a:lnTo>
                          <a:pt x="556" y="51"/>
                        </a:lnTo>
                        <a:lnTo>
                          <a:pt x="562" y="48"/>
                        </a:lnTo>
                        <a:lnTo>
                          <a:pt x="567" y="46"/>
                        </a:lnTo>
                        <a:lnTo>
                          <a:pt x="571" y="44"/>
                        </a:lnTo>
                        <a:lnTo>
                          <a:pt x="577" y="41"/>
                        </a:lnTo>
                        <a:lnTo>
                          <a:pt x="581" y="39"/>
                        </a:lnTo>
                        <a:lnTo>
                          <a:pt x="586" y="38"/>
                        </a:lnTo>
                        <a:lnTo>
                          <a:pt x="591" y="35"/>
                        </a:lnTo>
                        <a:lnTo>
                          <a:pt x="596" y="34"/>
                        </a:lnTo>
                        <a:lnTo>
                          <a:pt x="600" y="33"/>
                        </a:lnTo>
                        <a:lnTo>
                          <a:pt x="606" y="31"/>
                        </a:lnTo>
                        <a:lnTo>
                          <a:pt x="611" y="29"/>
                        </a:lnTo>
                        <a:lnTo>
                          <a:pt x="616" y="28"/>
                        </a:lnTo>
                        <a:lnTo>
                          <a:pt x="619" y="27"/>
                        </a:lnTo>
                        <a:lnTo>
                          <a:pt x="622" y="27"/>
                        </a:lnTo>
                        <a:lnTo>
                          <a:pt x="625" y="26"/>
                        </a:lnTo>
                        <a:lnTo>
                          <a:pt x="628" y="26"/>
                        </a:lnTo>
                        <a:lnTo>
                          <a:pt x="625" y="24"/>
                        </a:lnTo>
                        <a:lnTo>
                          <a:pt x="624" y="21"/>
                        </a:lnTo>
                        <a:lnTo>
                          <a:pt x="621" y="18"/>
                        </a:lnTo>
                        <a:lnTo>
                          <a:pt x="618" y="14"/>
                        </a:lnTo>
                        <a:lnTo>
                          <a:pt x="621" y="13"/>
                        </a:lnTo>
                        <a:lnTo>
                          <a:pt x="625" y="13"/>
                        </a:lnTo>
                        <a:lnTo>
                          <a:pt x="628" y="13"/>
                        </a:lnTo>
                        <a:lnTo>
                          <a:pt x="632" y="13"/>
                        </a:lnTo>
                        <a:lnTo>
                          <a:pt x="637" y="13"/>
                        </a:lnTo>
                        <a:lnTo>
                          <a:pt x="641" y="13"/>
                        </a:lnTo>
                        <a:lnTo>
                          <a:pt x="644" y="13"/>
                        </a:lnTo>
                        <a:lnTo>
                          <a:pt x="648" y="13"/>
                        </a:lnTo>
                        <a:lnTo>
                          <a:pt x="651" y="13"/>
                        </a:lnTo>
                        <a:lnTo>
                          <a:pt x="656" y="13"/>
                        </a:lnTo>
                        <a:lnTo>
                          <a:pt x="660" y="13"/>
                        </a:lnTo>
                        <a:lnTo>
                          <a:pt x="663" y="13"/>
                        </a:lnTo>
                        <a:lnTo>
                          <a:pt x="667" y="13"/>
                        </a:lnTo>
                        <a:lnTo>
                          <a:pt x="670" y="13"/>
                        </a:lnTo>
                        <a:lnTo>
                          <a:pt x="674" y="13"/>
                        </a:lnTo>
                        <a:lnTo>
                          <a:pt x="679" y="13"/>
                        </a:lnTo>
                        <a:lnTo>
                          <a:pt x="682" y="13"/>
                        </a:lnTo>
                        <a:lnTo>
                          <a:pt x="686" y="13"/>
                        </a:lnTo>
                        <a:lnTo>
                          <a:pt x="689" y="13"/>
                        </a:lnTo>
                        <a:lnTo>
                          <a:pt x="693" y="13"/>
                        </a:lnTo>
                        <a:lnTo>
                          <a:pt x="696" y="13"/>
                        </a:lnTo>
                        <a:lnTo>
                          <a:pt x="700" y="13"/>
                        </a:lnTo>
                        <a:lnTo>
                          <a:pt x="704" y="13"/>
                        </a:lnTo>
                        <a:lnTo>
                          <a:pt x="707" y="13"/>
                        </a:lnTo>
                        <a:lnTo>
                          <a:pt x="711" y="13"/>
                        </a:lnTo>
                        <a:lnTo>
                          <a:pt x="714" y="13"/>
                        </a:lnTo>
                        <a:lnTo>
                          <a:pt x="718" y="13"/>
                        </a:lnTo>
                        <a:lnTo>
                          <a:pt x="721" y="13"/>
                        </a:lnTo>
                        <a:lnTo>
                          <a:pt x="724" y="13"/>
                        </a:lnTo>
                        <a:lnTo>
                          <a:pt x="729" y="13"/>
                        </a:lnTo>
                        <a:lnTo>
                          <a:pt x="731" y="13"/>
                        </a:lnTo>
                        <a:lnTo>
                          <a:pt x="734" y="14"/>
                        </a:lnTo>
                        <a:lnTo>
                          <a:pt x="738" y="14"/>
                        </a:lnTo>
                        <a:lnTo>
                          <a:pt x="742" y="14"/>
                        </a:lnTo>
                        <a:lnTo>
                          <a:pt x="744" y="14"/>
                        </a:lnTo>
                        <a:lnTo>
                          <a:pt x="746" y="14"/>
                        </a:lnTo>
                        <a:lnTo>
                          <a:pt x="750" y="14"/>
                        </a:lnTo>
                        <a:lnTo>
                          <a:pt x="753" y="14"/>
                        </a:lnTo>
                        <a:lnTo>
                          <a:pt x="756" y="14"/>
                        </a:lnTo>
                        <a:lnTo>
                          <a:pt x="759" y="14"/>
                        </a:lnTo>
                        <a:lnTo>
                          <a:pt x="762" y="14"/>
                        </a:lnTo>
                        <a:lnTo>
                          <a:pt x="764" y="14"/>
                        </a:lnTo>
                        <a:lnTo>
                          <a:pt x="766" y="14"/>
                        </a:lnTo>
                        <a:lnTo>
                          <a:pt x="770" y="15"/>
                        </a:lnTo>
                        <a:lnTo>
                          <a:pt x="772" y="15"/>
                        </a:lnTo>
                        <a:lnTo>
                          <a:pt x="775" y="15"/>
                        </a:lnTo>
                        <a:lnTo>
                          <a:pt x="778" y="15"/>
                        </a:lnTo>
                        <a:lnTo>
                          <a:pt x="781" y="15"/>
                        </a:lnTo>
                        <a:lnTo>
                          <a:pt x="785" y="15"/>
                        </a:lnTo>
                        <a:lnTo>
                          <a:pt x="790" y="15"/>
                        </a:lnTo>
                        <a:lnTo>
                          <a:pt x="795" y="15"/>
                        </a:lnTo>
                        <a:lnTo>
                          <a:pt x="800" y="16"/>
                        </a:lnTo>
                        <a:lnTo>
                          <a:pt x="804" y="16"/>
                        </a:lnTo>
                        <a:lnTo>
                          <a:pt x="808" y="16"/>
                        </a:lnTo>
                        <a:lnTo>
                          <a:pt x="813" y="18"/>
                        </a:lnTo>
                        <a:lnTo>
                          <a:pt x="816" y="18"/>
                        </a:lnTo>
                        <a:lnTo>
                          <a:pt x="815" y="21"/>
                        </a:lnTo>
                        <a:lnTo>
                          <a:pt x="816" y="25"/>
                        </a:lnTo>
                        <a:lnTo>
                          <a:pt x="816" y="28"/>
                        </a:lnTo>
                        <a:lnTo>
                          <a:pt x="818" y="33"/>
                        </a:lnTo>
                        <a:lnTo>
                          <a:pt x="820" y="37"/>
                        </a:lnTo>
                        <a:lnTo>
                          <a:pt x="821" y="41"/>
                        </a:lnTo>
                        <a:lnTo>
                          <a:pt x="823" y="45"/>
                        </a:lnTo>
                        <a:lnTo>
                          <a:pt x="827" y="48"/>
                        </a:lnTo>
                        <a:lnTo>
                          <a:pt x="829" y="52"/>
                        </a:lnTo>
                        <a:lnTo>
                          <a:pt x="833" y="56"/>
                        </a:lnTo>
                        <a:lnTo>
                          <a:pt x="835" y="59"/>
                        </a:lnTo>
                        <a:lnTo>
                          <a:pt x="840" y="64"/>
                        </a:lnTo>
                        <a:lnTo>
                          <a:pt x="842" y="66"/>
                        </a:lnTo>
                        <a:lnTo>
                          <a:pt x="847" y="70"/>
                        </a:lnTo>
                        <a:lnTo>
                          <a:pt x="852" y="73"/>
                        </a:lnTo>
                        <a:lnTo>
                          <a:pt x="855" y="76"/>
                        </a:lnTo>
                        <a:lnTo>
                          <a:pt x="860" y="79"/>
                        </a:lnTo>
                        <a:lnTo>
                          <a:pt x="865" y="82"/>
                        </a:lnTo>
                        <a:lnTo>
                          <a:pt x="870" y="83"/>
                        </a:lnTo>
                        <a:lnTo>
                          <a:pt x="874" y="85"/>
                        </a:lnTo>
                        <a:lnTo>
                          <a:pt x="878" y="86"/>
                        </a:lnTo>
                        <a:lnTo>
                          <a:pt x="884" y="89"/>
                        </a:lnTo>
                        <a:lnTo>
                          <a:pt x="889" y="89"/>
                        </a:lnTo>
                        <a:lnTo>
                          <a:pt x="893" y="91"/>
                        </a:lnTo>
                        <a:lnTo>
                          <a:pt x="898" y="91"/>
                        </a:lnTo>
                        <a:lnTo>
                          <a:pt x="902" y="91"/>
                        </a:lnTo>
                        <a:lnTo>
                          <a:pt x="906" y="91"/>
                        </a:lnTo>
                        <a:lnTo>
                          <a:pt x="911" y="91"/>
                        </a:lnTo>
                        <a:lnTo>
                          <a:pt x="915" y="89"/>
                        </a:lnTo>
                        <a:lnTo>
                          <a:pt x="920" y="89"/>
                        </a:lnTo>
                        <a:lnTo>
                          <a:pt x="923" y="86"/>
                        </a:lnTo>
                        <a:lnTo>
                          <a:pt x="927" y="85"/>
                        </a:lnTo>
                        <a:lnTo>
                          <a:pt x="925" y="83"/>
                        </a:lnTo>
                        <a:lnTo>
                          <a:pt x="924" y="79"/>
                        </a:lnTo>
                        <a:lnTo>
                          <a:pt x="923" y="77"/>
                        </a:lnTo>
                        <a:lnTo>
                          <a:pt x="922" y="75"/>
                        </a:lnTo>
                        <a:lnTo>
                          <a:pt x="920" y="70"/>
                        </a:lnTo>
                        <a:lnTo>
                          <a:pt x="917" y="65"/>
                        </a:lnTo>
                        <a:lnTo>
                          <a:pt x="915" y="62"/>
                        </a:lnTo>
                        <a:lnTo>
                          <a:pt x="911" y="56"/>
                        </a:lnTo>
                        <a:lnTo>
                          <a:pt x="909" y="52"/>
                        </a:lnTo>
                        <a:lnTo>
                          <a:pt x="906" y="48"/>
                        </a:lnTo>
                        <a:lnTo>
                          <a:pt x="902" y="44"/>
                        </a:lnTo>
                        <a:lnTo>
                          <a:pt x="898" y="40"/>
                        </a:lnTo>
                        <a:lnTo>
                          <a:pt x="895" y="37"/>
                        </a:lnTo>
                        <a:lnTo>
                          <a:pt x="891" y="33"/>
                        </a:lnTo>
                        <a:lnTo>
                          <a:pt x="889" y="31"/>
                        </a:lnTo>
                        <a:lnTo>
                          <a:pt x="884" y="27"/>
                        </a:lnTo>
                        <a:lnTo>
                          <a:pt x="879" y="25"/>
                        </a:lnTo>
                        <a:lnTo>
                          <a:pt x="876" y="22"/>
                        </a:lnTo>
                        <a:lnTo>
                          <a:pt x="878" y="22"/>
                        </a:lnTo>
                        <a:lnTo>
                          <a:pt x="880" y="22"/>
                        </a:lnTo>
                        <a:lnTo>
                          <a:pt x="884" y="22"/>
                        </a:lnTo>
                        <a:lnTo>
                          <a:pt x="886" y="22"/>
                        </a:lnTo>
                        <a:lnTo>
                          <a:pt x="890" y="22"/>
                        </a:lnTo>
                        <a:lnTo>
                          <a:pt x="892" y="22"/>
                        </a:lnTo>
                        <a:lnTo>
                          <a:pt x="896" y="22"/>
                        </a:lnTo>
                        <a:lnTo>
                          <a:pt x="898" y="22"/>
                        </a:lnTo>
                        <a:lnTo>
                          <a:pt x="902" y="22"/>
                        </a:lnTo>
                        <a:lnTo>
                          <a:pt x="904" y="22"/>
                        </a:lnTo>
                        <a:lnTo>
                          <a:pt x="908" y="22"/>
                        </a:lnTo>
                        <a:lnTo>
                          <a:pt x="911" y="22"/>
                        </a:lnTo>
                        <a:lnTo>
                          <a:pt x="915" y="22"/>
                        </a:lnTo>
                        <a:lnTo>
                          <a:pt x="918" y="22"/>
                        </a:lnTo>
                        <a:lnTo>
                          <a:pt x="922" y="22"/>
                        </a:lnTo>
                        <a:lnTo>
                          <a:pt x="925" y="22"/>
                        </a:lnTo>
                        <a:lnTo>
                          <a:pt x="928" y="21"/>
                        </a:lnTo>
                        <a:lnTo>
                          <a:pt x="931" y="21"/>
                        </a:lnTo>
                        <a:lnTo>
                          <a:pt x="935" y="21"/>
                        </a:lnTo>
                        <a:lnTo>
                          <a:pt x="940" y="21"/>
                        </a:lnTo>
                        <a:lnTo>
                          <a:pt x="942" y="21"/>
                        </a:lnTo>
                        <a:lnTo>
                          <a:pt x="947" y="21"/>
                        </a:lnTo>
                        <a:lnTo>
                          <a:pt x="949" y="21"/>
                        </a:lnTo>
                        <a:lnTo>
                          <a:pt x="954" y="21"/>
                        </a:lnTo>
                        <a:lnTo>
                          <a:pt x="956" y="21"/>
                        </a:lnTo>
                        <a:lnTo>
                          <a:pt x="961" y="21"/>
                        </a:lnTo>
                        <a:lnTo>
                          <a:pt x="965" y="21"/>
                        </a:lnTo>
                        <a:lnTo>
                          <a:pt x="969" y="21"/>
                        </a:lnTo>
                        <a:lnTo>
                          <a:pt x="972" y="21"/>
                        </a:lnTo>
                        <a:lnTo>
                          <a:pt x="976" y="21"/>
                        </a:lnTo>
                        <a:lnTo>
                          <a:pt x="980" y="21"/>
                        </a:lnTo>
                        <a:lnTo>
                          <a:pt x="985" y="21"/>
                        </a:lnTo>
                        <a:lnTo>
                          <a:pt x="988" y="21"/>
                        </a:lnTo>
                        <a:lnTo>
                          <a:pt x="992" y="21"/>
                        </a:lnTo>
                        <a:lnTo>
                          <a:pt x="995" y="21"/>
                        </a:lnTo>
                        <a:lnTo>
                          <a:pt x="1000" y="21"/>
                        </a:lnTo>
                        <a:lnTo>
                          <a:pt x="1004" y="20"/>
                        </a:lnTo>
                        <a:lnTo>
                          <a:pt x="1007" y="20"/>
                        </a:lnTo>
                        <a:lnTo>
                          <a:pt x="1012" y="20"/>
                        </a:lnTo>
                        <a:lnTo>
                          <a:pt x="1017" y="20"/>
                        </a:lnTo>
                        <a:lnTo>
                          <a:pt x="1020" y="20"/>
                        </a:lnTo>
                        <a:lnTo>
                          <a:pt x="1025" y="20"/>
                        </a:lnTo>
                        <a:lnTo>
                          <a:pt x="1029" y="20"/>
                        </a:lnTo>
                        <a:lnTo>
                          <a:pt x="1033" y="20"/>
                        </a:lnTo>
                        <a:lnTo>
                          <a:pt x="1038" y="20"/>
                        </a:lnTo>
                        <a:lnTo>
                          <a:pt x="1042" y="20"/>
                        </a:lnTo>
                        <a:lnTo>
                          <a:pt x="1047" y="20"/>
                        </a:lnTo>
                        <a:lnTo>
                          <a:pt x="1050" y="20"/>
                        </a:lnTo>
                        <a:lnTo>
                          <a:pt x="1055" y="19"/>
                        </a:lnTo>
                        <a:lnTo>
                          <a:pt x="1060" y="19"/>
                        </a:lnTo>
                        <a:lnTo>
                          <a:pt x="1063" y="19"/>
                        </a:lnTo>
                        <a:lnTo>
                          <a:pt x="1068" y="19"/>
                        </a:lnTo>
                        <a:lnTo>
                          <a:pt x="1073" y="19"/>
                        </a:lnTo>
                        <a:lnTo>
                          <a:pt x="1076" y="19"/>
                        </a:lnTo>
                        <a:lnTo>
                          <a:pt x="1081" y="19"/>
                        </a:lnTo>
                        <a:lnTo>
                          <a:pt x="1084" y="19"/>
                        </a:lnTo>
                        <a:lnTo>
                          <a:pt x="1089" y="18"/>
                        </a:lnTo>
                        <a:lnTo>
                          <a:pt x="1094" y="18"/>
                        </a:lnTo>
                        <a:lnTo>
                          <a:pt x="1099" y="18"/>
                        </a:lnTo>
                        <a:lnTo>
                          <a:pt x="1102" y="18"/>
                        </a:lnTo>
                        <a:lnTo>
                          <a:pt x="1107" y="18"/>
                        </a:lnTo>
                        <a:lnTo>
                          <a:pt x="1112" y="18"/>
                        </a:lnTo>
                        <a:lnTo>
                          <a:pt x="1115" y="18"/>
                        </a:lnTo>
                        <a:lnTo>
                          <a:pt x="1120" y="18"/>
                        </a:lnTo>
                        <a:lnTo>
                          <a:pt x="1118" y="21"/>
                        </a:lnTo>
                        <a:lnTo>
                          <a:pt x="1115" y="24"/>
                        </a:lnTo>
                        <a:lnTo>
                          <a:pt x="1113" y="27"/>
                        </a:lnTo>
                        <a:lnTo>
                          <a:pt x="1112" y="31"/>
                        </a:lnTo>
                        <a:lnTo>
                          <a:pt x="1108" y="34"/>
                        </a:lnTo>
                        <a:lnTo>
                          <a:pt x="1106" y="38"/>
                        </a:lnTo>
                        <a:lnTo>
                          <a:pt x="1103" y="41"/>
                        </a:lnTo>
                        <a:lnTo>
                          <a:pt x="1103" y="44"/>
                        </a:lnTo>
                        <a:lnTo>
                          <a:pt x="1107" y="44"/>
                        </a:lnTo>
                        <a:lnTo>
                          <a:pt x="1113" y="45"/>
                        </a:lnTo>
                        <a:lnTo>
                          <a:pt x="1117" y="46"/>
                        </a:lnTo>
                        <a:lnTo>
                          <a:pt x="1122" y="47"/>
                        </a:lnTo>
                        <a:lnTo>
                          <a:pt x="1127" y="48"/>
                        </a:lnTo>
                        <a:lnTo>
                          <a:pt x="1132" y="50"/>
                        </a:lnTo>
                        <a:lnTo>
                          <a:pt x="1137" y="52"/>
                        </a:lnTo>
                        <a:lnTo>
                          <a:pt x="1141" y="54"/>
                        </a:lnTo>
                        <a:lnTo>
                          <a:pt x="1146" y="56"/>
                        </a:lnTo>
                        <a:lnTo>
                          <a:pt x="1151" y="59"/>
                        </a:lnTo>
                        <a:lnTo>
                          <a:pt x="1156" y="60"/>
                        </a:lnTo>
                        <a:lnTo>
                          <a:pt x="1160" y="64"/>
                        </a:lnTo>
                        <a:lnTo>
                          <a:pt x="1164" y="66"/>
                        </a:lnTo>
                        <a:lnTo>
                          <a:pt x="1170" y="69"/>
                        </a:lnTo>
                        <a:lnTo>
                          <a:pt x="1175" y="71"/>
                        </a:lnTo>
                        <a:lnTo>
                          <a:pt x="1179" y="73"/>
                        </a:lnTo>
                        <a:lnTo>
                          <a:pt x="1184" y="75"/>
                        </a:lnTo>
                        <a:lnTo>
                          <a:pt x="1189" y="76"/>
                        </a:lnTo>
                        <a:lnTo>
                          <a:pt x="1194" y="78"/>
                        </a:lnTo>
                        <a:lnTo>
                          <a:pt x="1198" y="81"/>
                        </a:lnTo>
                        <a:lnTo>
                          <a:pt x="1202" y="82"/>
                        </a:lnTo>
                        <a:lnTo>
                          <a:pt x="1208" y="82"/>
                        </a:lnTo>
                        <a:lnTo>
                          <a:pt x="1213" y="83"/>
                        </a:lnTo>
                        <a:lnTo>
                          <a:pt x="1217" y="83"/>
                        </a:lnTo>
                        <a:lnTo>
                          <a:pt x="1221" y="83"/>
                        </a:lnTo>
                        <a:lnTo>
                          <a:pt x="1227" y="82"/>
                        </a:lnTo>
                        <a:lnTo>
                          <a:pt x="1230" y="81"/>
                        </a:lnTo>
                        <a:lnTo>
                          <a:pt x="1236" y="79"/>
                        </a:lnTo>
                        <a:lnTo>
                          <a:pt x="1241" y="76"/>
                        </a:lnTo>
                        <a:lnTo>
                          <a:pt x="1246" y="73"/>
                        </a:lnTo>
                        <a:lnTo>
                          <a:pt x="1251" y="71"/>
                        </a:lnTo>
                        <a:lnTo>
                          <a:pt x="1257" y="67"/>
                        </a:lnTo>
                        <a:lnTo>
                          <a:pt x="1251" y="64"/>
                        </a:lnTo>
                        <a:lnTo>
                          <a:pt x="1246" y="59"/>
                        </a:lnTo>
                        <a:lnTo>
                          <a:pt x="1241" y="56"/>
                        </a:lnTo>
                        <a:lnTo>
                          <a:pt x="1236" y="52"/>
                        </a:lnTo>
                        <a:lnTo>
                          <a:pt x="1232" y="48"/>
                        </a:lnTo>
                        <a:lnTo>
                          <a:pt x="1227" y="45"/>
                        </a:lnTo>
                        <a:lnTo>
                          <a:pt x="1222" y="41"/>
                        </a:lnTo>
                        <a:lnTo>
                          <a:pt x="1217" y="38"/>
                        </a:lnTo>
                        <a:lnTo>
                          <a:pt x="1213" y="34"/>
                        </a:lnTo>
                        <a:lnTo>
                          <a:pt x="1208" y="31"/>
                        </a:lnTo>
                        <a:lnTo>
                          <a:pt x="1202" y="28"/>
                        </a:lnTo>
                        <a:lnTo>
                          <a:pt x="1197" y="26"/>
                        </a:lnTo>
                        <a:lnTo>
                          <a:pt x="1192" y="22"/>
                        </a:lnTo>
                        <a:lnTo>
                          <a:pt x="1188" y="20"/>
                        </a:lnTo>
                        <a:lnTo>
                          <a:pt x="1182" y="18"/>
                        </a:lnTo>
                        <a:lnTo>
                          <a:pt x="1177" y="15"/>
                        </a:lnTo>
                        <a:lnTo>
                          <a:pt x="1182" y="15"/>
                        </a:lnTo>
                        <a:lnTo>
                          <a:pt x="1187" y="15"/>
                        </a:lnTo>
                        <a:lnTo>
                          <a:pt x="1190" y="14"/>
                        </a:lnTo>
                        <a:lnTo>
                          <a:pt x="1195" y="14"/>
                        </a:lnTo>
                        <a:lnTo>
                          <a:pt x="1200" y="14"/>
                        </a:lnTo>
                        <a:lnTo>
                          <a:pt x="1203" y="14"/>
                        </a:lnTo>
                        <a:lnTo>
                          <a:pt x="1208" y="13"/>
                        </a:lnTo>
                        <a:lnTo>
                          <a:pt x="1213" y="13"/>
                        </a:lnTo>
                        <a:lnTo>
                          <a:pt x="1217" y="13"/>
                        </a:lnTo>
                        <a:lnTo>
                          <a:pt x="1221" y="13"/>
                        </a:lnTo>
                        <a:lnTo>
                          <a:pt x="1226" y="13"/>
                        </a:lnTo>
                        <a:lnTo>
                          <a:pt x="1230" y="13"/>
                        </a:lnTo>
                        <a:lnTo>
                          <a:pt x="1234" y="12"/>
                        </a:lnTo>
                        <a:lnTo>
                          <a:pt x="1239" y="12"/>
                        </a:lnTo>
                        <a:lnTo>
                          <a:pt x="1243" y="12"/>
                        </a:lnTo>
                        <a:lnTo>
                          <a:pt x="1247" y="12"/>
                        </a:lnTo>
                        <a:lnTo>
                          <a:pt x="1251" y="12"/>
                        </a:lnTo>
                        <a:lnTo>
                          <a:pt x="1255" y="10"/>
                        </a:lnTo>
                        <a:lnTo>
                          <a:pt x="1260" y="10"/>
                        </a:lnTo>
                        <a:lnTo>
                          <a:pt x="1264" y="10"/>
                        </a:lnTo>
                        <a:lnTo>
                          <a:pt x="1268" y="10"/>
                        </a:lnTo>
                        <a:lnTo>
                          <a:pt x="1272" y="10"/>
                        </a:lnTo>
                        <a:lnTo>
                          <a:pt x="1275" y="9"/>
                        </a:lnTo>
                        <a:lnTo>
                          <a:pt x="1280" y="9"/>
                        </a:lnTo>
                        <a:lnTo>
                          <a:pt x="1284" y="9"/>
                        </a:lnTo>
                        <a:lnTo>
                          <a:pt x="1289" y="9"/>
                        </a:lnTo>
                        <a:lnTo>
                          <a:pt x="1291" y="8"/>
                        </a:lnTo>
                        <a:lnTo>
                          <a:pt x="1296" y="8"/>
                        </a:lnTo>
                        <a:lnTo>
                          <a:pt x="1300" y="8"/>
                        </a:lnTo>
                        <a:lnTo>
                          <a:pt x="1304" y="8"/>
                        </a:lnTo>
                        <a:lnTo>
                          <a:pt x="1309" y="8"/>
                        </a:lnTo>
                        <a:lnTo>
                          <a:pt x="1312" y="8"/>
                        </a:lnTo>
                        <a:lnTo>
                          <a:pt x="1316" y="8"/>
                        </a:lnTo>
                        <a:lnTo>
                          <a:pt x="1319" y="7"/>
                        </a:lnTo>
                        <a:lnTo>
                          <a:pt x="1323" y="7"/>
                        </a:lnTo>
                        <a:lnTo>
                          <a:pt x="1327" y="7"/>
                        </a:lnTo>
                        <a:lnTo>
                          <a:pt x="1330" y="6"/>
                        </a:lnTo>
                        <a:lnTo>
                          <a:pt x="1334" y="6"/>
                        </a:lnTo>
                        <a:lnTo>
                          <a:pt x="1338" y="6"/>
                        </a:lnTo>
                        <a:lnTo>
                          <a:pt x="1342" y="6"/>
                        </a:lnTo>
                        <a:lnTo>
                          <a:pt x="1346" y="6"/>
                        </a:lnTo>
                        <a:lnTo>
                          <a:pt x="1349" y="5"/>
                        </a:lnTo>
                        <a:lnTo>
                          <a:pt x="1351" y="5"/>
                        </a:lnTo>
                        <a:lnTo>
                          <a:pt x="1356" y="5"/>
                        </a:lnTo>
                        <a:lnTo>
                          <a:pt x="1359" y="5"/>
                        </a:lnTo>
                        <a:lnTo>
                          <a:pt x="1362" y="3"/>
                        </a:lnTo>
                        <a:lnTo>
                          <a:pt x="1366" y="3"/>
                        </a:lnTo>
                        <a:lnTo>
                          <a:pt x="1369" y="3"/>
                        </a:lnTo>
                        <a:lnTo>
                          <a:pt x="1372" y="3"/>
                        </a:lnTo>
                        <a:lnTo>
                          <a:pt x="1375" y="3"/>
                        </a:lnTo>
                        <a:lnTo>
                          <a:pt x="1379" y="3"/>
                        </a:lnTo>
                        <a:lnTo>
                          <a:pt x="1382" y="3"/>
                        </a:lnTo>
                        <a:lnTo>
                          <a:pt x="1385" y="2"/>
                        </a:lnTo>
                        <a:lnTo>
                          <a:pt x="1387" y="2"/>
                        </a:lnTo>
                        <a:lnTo>
                          <a:pt x="1389" y="1"/>
                        </a:lnTo>
                        <a:lnTo>
                          <a:pt x="1393" y="1"/>
                        </a:lnTo>
                        <a:lnTo>
                          <a:pt x="1395" y="1"/>
                        </a:lnTo>
                        <a:lnTo>
                          <a:pt x="1398" y="0"/>
                        </a:lnTo>
                        <a:lnTo>
                          <a:pt x="1401" y="0"/>
                        </a:lnTo>
                        <a:lnTo>
                          <a:pt x="1405" y="0"/>
                        </a:lnTo>
                        <a:lnTo>
                          <a:pt x="1407" y="0"/>
                        </a:lnTo>
                        <a:lnTo>
                          <a:pt x="1410" y="0"/>
                        </a:lnTo>
                        <a:lnTo>
                          <a:pt x="1412" y="0"/>
                        </a:lnTo>
                        <a:lnTo>
                          <a:pt x="1416" y="0"/>
                        </a:lnTo>
                        <a:lnTo>
                          <a:pt x="1425" y="84"/>
                        </a:lnTo>
                        <a:lnTo>
                          <a:pt x="1424" y="84"/>
                        </a:lnTo>
                        <a:lnTo>
                          <a:pt x="1421" y="84"/>
                        </a:lnTo>
                        <a:lnTo>
                          <a:pt x="1420" y="84"/>
                        </a:lnTo>
                        <a:lnTo>
                          <a:pt x="1416" y="84"/>
                        </a:lnTo>
                        <a:lnTo>
                          <a:pt x="1412" y="85"/>
                        </a:lnTo>
                        <a:lnTo>
                          <a:pt x="1407" y="85"/>
                        </a:lnTo>
                        <a:lnTo>
                          <a:pt x="1402" y="86"/>
                        </a:lnTo>
                        <a:lnTo>
                          <a:pt x="1400" y="86"/>
                        </a:lnTo>
                        <a:lnTo>
                          <a:pt x="1397" y="86"/>
                        </a:lnTo>
                        <a:lnTo>
                          <a:pt x="1393" y="86"/>
                        </a:lnTo>
                        <a:lnTo>
                          <a:pt x="1389" y="88"/>
                        </a:lnTo>
                        <a:lnTo>
                          <a:pt x="1387" y="88"/>
                        </a:lnTo>
                        <a:lnTo>
                          <a:pt x="1383" y="89"/>
                        </a:lnTo>
                        <a:lnTo>
                          <a:pt x="1380" y="89"/>
                        </a:lnTo>
                        <a:lnTo>
                          <a:pt x="1376" y="89"/>
                        </a:lnTo>
                        <a:lnTo>
                          <a:pt x="1372" y="89"/>
                        </a:lnTo>
                        <a:lnTo>
                          <a:pt x="1368" y="90"/>
                        </a:lnTo>
                        <a:lnTo>
                          <a:pt x="1363" y="90"/>
                        </a:lnTo>
                        <a:lnTo>
                          <a:pt x="1360" y="91"/>
                        </a:lnTo>
                        <a:lnTo>
                          <a:pt x="1354" y="91"/>
                        </a:lnTo>
                        <a:lnTo>
                          <a:pt x="1350" y="91"/>
                        </a:lnTo>
                        <a:lnTo>
                          <a:pt x="1346" y="92"/>
                        </a:lnTo>
                        <a:lnTo>
                          <a:pt x="1341" y="94"/>
                        </a:lnTo>
                        <a:lnTo>
                          <a:pt x="1335" y="94"/>
                        </a:lnTo>
                        <a:lnTo>
                          <a:pt x="1329" y="94"/>
                        </a:lnTo>
                        <a:lnTo>
                          <a:pt x="1324" y="94"/>
                        </a:lnTo>
                        <a:lnTo>
                          <a:pt x="1319" y="95"/>
                        </a:lnTo>
                        <a:lnTo>
                          <a:pt x="1312" y="96"/>
                        </a:lnTo>
                        <a:lnTo>
                          <a:pt x="1306" y="96"/>
                        </a:lnTo>
                        <a:lnTo>
                          <a:pt x="1302" y="97"/>
                        </a:lnTo>
                        <a:lnTo>
                          <a:pt x="1296" y="97"/>
                        </a:lnTo>
                        <a:lnTo>
                          <a:pt x="1289" y="97"/>
                        </a:lnTo>
                        <a:lnTo>
                          <a:pt x="1283" y="97"/>
                        </a:lnTo>
                        <a:lnTo>
                          <a:pt x="1275" y="98"/>
                        </a:lnTo>
                        <a:lnTo>
                          <a:pt x="1270" y="100"/>
                        </a:lnTo>
                        <a:lnTo>
                          <a:pt x="1262" y="100"/>
                        </a:lnTo>
                        <a:lnTo>
                          <a:pt x="1255" y="100"/>
                        </a:lnTo>
                        <a:lnTo>
                          <a:pt x="1249" y="100"/>
                        </a:lnTo>
                        <a:lnTo>
                          <a:pt x="1242" y="102"/>
                        </a:lnTo>
                        <a:lnTo>
                          <a:pt x="1235" y="102"/>
                        </a:lnTo>
                        <a:lnTo>
                          <a:pt x="1228" y="102"/>
                        </a:lnTo>
                        <a:lnTo>
                          <a:pt x="1220" y="102"/>
                        </a:lnTo>
                        <a:lnTo>
                          <a:pt x="1213" y="102"/>
                        </a:lnTo>
                        <a:lnTo>
                          <a:pt x="1205" y="103"/>
                        </a:lnTo>
                        <a:lnTo>
                          <a:pt x="1197" y="104"/>
                        </a:lnTo>
                        <a:lnTo>
                          <a:pt x="1190" y="104"/>
                        </a:lnTo>
                        <a:lnTo>
                          <a:pt x="1182" y="104"/>
                        </a:lnTo>
                        <a:lnTo>
                          <a:pt x="1173" y="104"/>
                        </a:lnTo>
                        <a:lnTo>
                          <a:pt x="1165" y="104"/>
                        </a:lnTo>
                        <a:lnTo>
                          <a:pt x="1157" y="105"/>
                        </a:lnTo>
                        <a:lnTo>
                          <a:pt x="1149" y="107"/>
                        </a:lnTo>
                        <a:lnTo>
                          <a:pt x="1140" y="107"/>
                        </a:lnTo>
                        <a:lnTo>
                          <a:pt x="1132" y="107"/>
                        </a:lnTo>
                        <a:lnTo>
                          <a:pt x="1122" y="107"/>
                        </a:lnTo>
                        <a:lnTo>
                          <a:pt x="1114" y="107"/>
                        </a:lnTo>
                        <a:lnTo>
                          <a:pt x="1112" y="103"/>
                        </a:lnTo>
                        <a:lnTo>
                          <a:pt x="1108" y="100"/>
                        </a:lnTo>
                        <a:lnTo>
                          <a:pt x="1106" y="95"/>
                        </a:lnTo>
                        <a:lnTo>
                          <a:pt x="1102" y="91"/>
                        </a:lnTo>
                        <a:lnTo>
                          <a:pt x="1099" y="89"/>
                        </a:lnTo>
                        <a:lnTo>
                          <a:pt x="1096" y="85"/>
                        </a:lnTo>
                        <a:lnTo>
                          <a:pt x="1094" y="82"/>
                        </a:lnTo>
                        <a:lnTo>
                          <a:pt x="1090" y="79"/>
                        </a:lnTo>
                        <a:lnTo>
                          <a:pt x="1086" y="76"/>
                        </a:lnTo>
                        <a:lnTo>
                          <a:pt x="1083" y="73"/>
                        </a:lnTo>
                        <a:lnTo>
                          <a:pt x="1080" y="71"/>
                        </a:lnTo>
                        <a:lnTo>
                          <a:pt x="1076" y="70"/>
                        </a:lnTo>
                        <a:lnTo>
                          <a:pt x="1074" y="67"/>
                        </a:lnTo>
                        <a:lnTo>
                          <a:pt x="1070" y="65"/>
                        </a:lnTo>
                        <a:lnTo>
                          <a:pt x="1065" y="64"/>
                        </a:lnTo>
                        <a:lnTo>
                          <a:pt x="1063" y="62"/>
                        </a:lnTo>
                        <a:lnTo>
                          <a:pt x="1060" y="60"/>
                        </a:lnTo>
                        <a:lnTo>
                          <a:pt x="1056" y="58"/>
                        </a:lnTo>
                        <a:lnTo>
                          <a:pt x="1051" y="56"/>
                        </a:lnTo>
                        <a:lnTo>
                          <a:pt x="1048" y="56"/>
                        </a:lnTo>
                        <a:lnTo>
                          <a:pt x="1044" y="53"/>
                        </a:lnTo>
                        <a:lnTo>
                          <a:pt x="1041" y="52"/>
                        </a:lnTo>
                        <a:lnTo>
                          <a:pt x="1037" y="51"/>
                        </a:lnTo>
                        <a:lnTo>
                          <a:pt x="1033" y="50"/>
                        </a:lnTo>
                        <a:lnTo>
                          <a:pt x="1030" y="48"/>
                        </a:lnTo>
                        <a:lnTo>
                          <a:pt x="1026" y="46"/>
                        </a:lnTo>
                        <a:lnTo>
                          <a:pt x="1022" y="45"/>
                        </a:lnTo>
                        <a:lnTo>
                          <a:pt x="1018" y="44"/>
                        </a:lnTo>
                        <a:lnTo>
                          <a:pt x="1014" y="43"/>
                        </a:lnTo>
                        <a:lnTo>
                          <a:pt x="1011" y="41"/>
                        </a:lnTo>
                        <a:lnTo>
                          <a:pt x="1007" y="39"/>
                        </a:lnTo>
                        <a:lnTo>
                          <a:pt x="1004" y="38"/>
                        </a:lnTo>
                        <a:lnTo>
                          <a:pt x="1001" y="38"/>
                        </a:lnTo>
                        <a:lnTo>
                          <a:pt x="1000" y="39"/>
                        </a:lnTo>
                        <a:lnTo>
                          <a:pt x="998" y="40"/>
                        </a:lnTo>
                        <a:lnTo>
                          <a:pt x="994" y="41"/>
                        </a:lnTo>
                        <a:lnTo>
                          <a:pt x="990" y="43"/>
                        </a:lnTo>
                        <a:lnTo>
                          <a:pt x="987" y="45"/>
                        </a:lnTo>
                        <a:lnTo>
                          <a:pt x="982" y="47"/>
                        </a:lnTo>
                        <a:lnTo>
                          <a:pt x="980" y="51"/>
                        </a:lnTo>
                        <a:lnTo>
                          <a:pt x="974" y="53"/>
                        </a:lnTo>
                        <a:lnTo>
                          <a:pt x="971" y="56"/>
                        </a:lnTo>
                        <a:lnTo>
                          <a:pt x="967" y="58"/>
                        </a:lnTo>
                        <a:lnTo>
                          <a:pt x="962" y="60"/>
                        </a:lnTo>
                        <a:lnTo>
                          <a:pt x="959" y="62"/>
                        </a:lnTo>
                        <a:lnTo>
                          <a:pt x="956" y="64"/>
                        </a:lnTo>
                        <a:lnTo>
                          <a:pt x="952" y="65"/>
                        </a:lnTo>
                        <a:lnTo>
                          <a:pt x="950" y="67"/>
                        </a:lnTo>
                        <a:lnTo>
                          <a:pt x="952" y="69"/>
                        </a:lnTo>
                        <a:lnTo>
                          <a:pt x="955" y="71"/>
                        </a:lnTo>
                        <a:lnTo>
                          <a:pt x="959" y="76"/>
                        </a:lnTo>
                        <a:lnTo>
                          <a:pt x="962" y="79"/>
                        </a:lnTo>
                        <a:lnTo>
                          <a:pt x="965" y="82"/>
                        </a:lnTo>
                        <a:lnTo>
                          <a:pt x="969" y="85"/>
                        </a:lnTo>
                        <a:lnTo>
                          <a:pt x="972" y="88"/>
                        </a:lnTo>
                        <a:lnTo>
                          <a:pt x="974" y="91"/>
                        </a:lnTo>
                        <a:lnTo>
                          <a:pt x="976" y="89"/>
                        </a:lnTo>
                        <a:lnTo>
                          <a:pt x="980" y="86"/>
                        </a:lnTo>
                        <a:lnTo>
                          <a:pt x="982" y="85"/>
                        </a:lnTo>
                        <a:lnTo>
                          <a:pt x="985" y="84"/>
                        </a:lnTo>
                        <a:lnTo>
                          <a:pt x="987" y="83"/>
                        </a:lnTo>
                        <a:lnTo>
                          <a:pt x="990" y="83"/>
                        </a:lnTo>
                        <a:lnTo>
                          <a:pt x="992" y="82"/>
                        </a:lnTo>
                        <a:lnTo>
                          <a:pt x="995" y="82"/>
                        </a:lnTo>
                        <a:lnTo>
                          <a:pt x="1000" y="82"/>
                        </a:lnTo>
                        <a:lnTo>
                          <a:pt x="1005" y="83"/>
                        </a:lnTo>
                        <a:lnTo>
                          <a:pt x="1010" y="84"/>
                        </a:lnTo>
                        <a:lnTo>
                          <a:pt x="1014" y="85"/>
                        </a:lnTo>
                        <a:lnTo>
                          <a:pt x="1018" y="86"/>
                        </a:lnTo>
                        <a:lnTo>
                          <a:pt x="1023" y="89"/>
                        </a:lnTo>
                        <a:lnTo>
                          <a:pt x="1026" y="91"/>
                        </a:lnTo>
                        <a:lnTo>
                          <a:pt x="1031" y="96"/>
                        </a:lnTo>
                        <a:lnTo>
                          <a:pt x="1035" y="98"/>
                        </a:lnTo>
                        <a:lnTo>
                          <a:pt x="1038" y="102"/>
                        </a:lnTo>
                        <a:lnTo>
                          <a:pt x="1043" y="104"/>
                        </a:lnTo>
                        <a:lnTo>
                          <a:pt x="1047" y="109"/>
                        </a:lnTo>
                        <a:lnTo>
                          <a:pt x="1042" y="109"/>
                        </a:lnTo>
                        <a:lnTo>
                          <a:pt x="1037" y="109"/>
                        </a:lnTo>
                        <a:lnTo>
                          <a:pt x="1032" y="109"/>
                        </a:lnTo>
                        <a:lnTo>
                          <a:pt x="1028" y="109"/>
                        </a:lnTo>
                        <a:lnTo>
                          <a:pt x="1022" y="109"/>
                        </a:lnTo>
                        <a:lnTo>
                          <a:pt x="1018" y="109"/>
                        </a:lnTo>
                        <a:lnTo>
                          <a:pt x="1012" y="109"/>
                        </a:lnTo>
                        <a:lnTo>
                          <a:pt x="1007" y="109"/>
                        </a:lnTo>
                        <a:lnTo>
                          <a:pt x="1003" y="108"/>
                        </a:lnTo>
                        <a:lnTo>
                          <a:pt x="998" y="108"/>
                        </a:lnTo>
                        <a:lnTo>
                          <a:pt x="992" y="108"/>
                        </a:lnTo>
                        <a:lnTo>
                          <a:pt x="987" y="108"/>
                        </a:lnTo>
                        <a:lnTo>
                          <a:pt x="982" y="108"/>
                        </a:lnTo>
                        <a:lnTo>
                          <a:pt x="978" y="108"/>
                        </a:lnTo>
                        <a:lnTo>
                          <a:pt x="973" y="108"/>
                        </a:lnTo>
                        <a:lnTo>
                          <a:pt x="968" y="108"/>
                        </a:lnTo>
                        <a:lnTo>
                          <a:pt x="965" y="107"/>
                        </a:lnTo>
                        <a:lnTo>
                          <a:pt x="962" y="107"/>
                        </a:lnTo>
                        <a:lnTo>
                          <a:pt x="960" y="107"/>
                        </a:lnTo>
                        <a:lnTo>
                          <a:pt x="958" y="107"/>
                        </a:lnTo>
                        <a:lnTo>
                          <a:pt x="954" y="107"/>
                        </a:lnTo>
                        <a:lnTo>
                          <a:pt x="952" y="107"/>
                        </a:lnTo>
                        <a:lnTo>
                          <a:pt x="949" y="107"/>
                        </a:lnTo>
                        <a:lnTo>
                          <a:pt x="947" y="107"/>
                        </a:lnTo>
                        <a:lnTo>
                          <a:pt x="944" y="107"/>
                        </a:lnTo>
                        <a:lnTo>
                          <a:pt x="942" y="107"/>
                        </a:lnTo>
                        <a:lnTo>
                          <a:pt x="940" y="107"/>
                        </a:lnTo>
                        <a:lnTo>
                          <a:pt x="936" y="107"/>
                        </a:lnTo>
                        <a:lnTo>
                          <a:pt x="931" y="107"/>
                        </a:lnTo>
                        <a:lnTo>
                          <a:pt x="927" y="107"/>
                        </a:lnTo>
                        <a:lnTo>
                          <a:pt x="924" y="107"/>
                        </a:lnTo>
                        <a:lnTo>
                          <a:pt x="921" y="107"/>
                        </a:lnTo>
                        <a:lnTo>
                          <a:pt x="918" y="107"/>
                        </a:lnTo>
                        <a:lnTo>
                          <a:pt x="916" y="107"/>
                        </a:lnTo>
                        <a:lnTo>
                          <a:pt x="914" y="107"/>
                        </a:lnTo>
                        <a:lnTo>
                          <a:pt x="910" y="107"/>
                        </a:lnTo>
                        <a:lnTo>
                          <a:pt x="908" y="107"/>
                        </a:lnTo>
                        <a:lnTo>
                          <a:pt x="905" y="107"/>
                        </a:lnTo>
                        <a:lnTo>
                          <a:pt x="903" y="105"/>
                        </a:lnTo>
                        <a:lnTo>
                          <a:pt x="899" y="105"/>
                        </a:lnTo>
                        <a:lnTo>
                          <a:pt x="897" y="105"/>
                        </a:lnTo>
                        <a:lnTo>
                          <a:pt x="895" y="105"/>
                        </a:lnTo>
                        <a:lnTo>
                          <a:pt x="892" y="105"/>
                        </a:lnTo>
                        <a:lnTo>
                          <a:pt x="889" y="105"/>
                        </a:lnTo>
                        <a:lnTo>
                          <a:pt x="886" y="105"/>
                        </a:lnTo>
                        <a:lnTo>
                          <a:pt x="884" y="105"/>
                        </a:lnTo>
                        <a:lnTo>
                          <a:pt x="880" y="104"/>
                        </a:lnTo>
                        <a:lnTo>
                          <a:pt x="877" y="104"/>
                        </a:lnTo>
                        <a:lnTo>
                          <a:pt x="873" y="104"/>
                        </a:lnTo>
                        <a:lnTo>
                          <a:pt x="870" y="104"/>
                        </a:lnTo>
                        <a:lnTo>
                          <a:pt x="866" y="104"/>
                        </a:lnTo>
                        <a:lnTo>
                          <a:pt x="863" y="104"/>
                        </a:lnTo>
                        <a:lnTo>
                          <a:pt x="858" y="104"/>
                        </a:lnTo>
                        <a:lnTo>
                          <a:pt x="855" y="104"/>
                        </a:lnTo>
                        <a:lnTo>
                          <a:pt x="852" y="104"/>
                        </a:lnTo>
                        <a:lnTo>
                          <a:pt x="848" y="104"/>
                        </a:lnTo>
                        <a:lnTo>
                          <a:pt x="845" y="104"/>
                        </a:lnTo>
                        <a:lnTo>
                          <a:pt x="840" y="104"/>
                        </a:lnTo>
                        <a:lnTo>
                          <a:pt x="838" y="104"/>
                        </a:lnTo>
                        <a:lnTo>
                          <a:pt x="834" y="104"/>
                        </a:lnTo>
                        <a:lnTo>
                          <a:pt x="831" y="104"/>
                        </a:lnTo>
                        <a:lnTo>
                          <a:pt x="827" y="104"/>
                        </a:lnTo>
                        <a:lnTo>
                          <a:pt x="826" y="100"/>
                        </a:lnTo>
                        <a:lnTo>
                          <a:pt x="826" y="96"/>
                        </a:lnTo>
                        <a:lnTo>
                          <a:pt x="825" y="91"/>
                        </a:lnTo>
                        <a:lnTo>
                          <a:pt x="823" y="89"/>
                        </a:lnTo>
                        <a:lnTo>
                          <a:pt x="822" y="84"/>
                        </a:lnTo>
                        <a:lnTo>
                          <a:pt x="822" y="81"/>
                        </a:lnTo>
                        <a:lnTo>
                          <a:pt x="821" y="76"/>
                        </a:lnTo>
                        <a:lnTo>
                          <a:pt x="821" y="73"/>
                        </a:lnTo>
                        <a:lnTo>
                          <a:pt x="818" y="73"/>
                        </a:lnTo>
                        <a:lnTo>
                          <a:pt x="814" y="76"/>
                        </a:lnTo>
                        <a:lnTo>
                          <a:pt x="810" y="76"/>
                        </a:lnTo>
                        <a:lnTo>
                          <a:pt x="807" y="78"/>
                        </a:lnTo>
                        <a:lnTo>
                          <a:pt x="803" y="78"/>
                        </a:lnTo>
                        <a:lnTo>
                          <a:pt x="800" y="78"/>
                        </a:lnTo>
                        <a:lnTo>
                          <a:pt x="797" y="76"/>
                        </a:lnTo>
                        <a:lnTo>
                          <a:pt x="795" y="76"/>
                        </a:lnTo>
                        <a:lnTo>
                          <a:pt x="793" y="75"/>
                        </a:lnTo>
                        <a:lnTo>
                          <a:pt x="790" y="73"/>
                        </a:lnTo>
                        <a:lnTo>
                          <a:pt x="787" y="71"/>
                        </a:lnTo>
                        <a:lnTo>
                          <a:pt x="784" y="70"/>
                        </a:lnTo>
                        <a:lnTo>
                          <a:pt x="780" y="66"/>
                        </a:lnTo>
                        <a:lnTo>
                          <a:pt x="775" y="62"/>
                        </a:lnTo>
                        <a:lnTo>
                          <a:pt x="772" y="59"/>
                        </a:lnTo>
                        <a:lnTo>
                          <a:pt x="770" y="56"/>
                        </a:lnTo>
                        <a:lnTo>
                          <a:pt x="766" y="53"/>
                        </a:lnTo>
                        <a:lnTo>
                          <a:pt x="765" y="51"/>
                        </a:lnTo>
                        <a:lnTo>
                          <a:pt x="761" y="46"/>
                        </a:lnTo>
                        <a:lnTo>
                          <a:pt x="756" y="41"/>
                        </a:lnTo>
                        <a:lnTo>
                          <a:pt x="753" y="39"/>
                        </a:lnTo>
                        <a:lnTo>
                          <a:pt x="751" y="38"/>
                        </a:lnTo>
                        <a:lnTo>
                          <a:pt x="748" y="35"/>
                        </a:lnTo>
                        <a:lnTo>
                          <a:pt x="745" y="34"/>
                        </a:lnTo>
                        <a:lnTo>
                          <a:pt x="742" y="33"/>
                        </a:lnTo>
                        <a:lnTo>
                          <a:pt x="739" y="33"/>
                        </a:lnTo>
                        <a:lnTo>
                          <a:pt x="737" y="32"/>
                        </a:lnTo>
                        <a:lnTo>
                          <a:pt x="733" y="32"/>
                        </a:lnTo>
                        <a:lnTo>
                          <a:pt x="729" y="37"/>
                        </a:lnTo>
                        <a:lnTo>
                          <a:pt x="726" y="41"/>
                        </a:lnTo>
                        <a:lnTo>
                          <a:pt x="724" y="46"/>
                        </a:lnTo>
                        <a:lnTo>
                          <a:pt x="721" y="52"/>
                        </a:lnTo>
                        <a:lnTo>
                          <a:pt x="720" y="56"/>
                        </a:lnTo>
                        <a:lnTo>
                          <a:pt x="720" y="62"/>
                        </a:lnTo>
                        <a:lnTo>
                          <a:pt x="721" y="66"/>
                        </a:lnTo>
                        <a:lnTo>
                          <a:pt x="723" y="71"/>
                        </a:lnTo>
                        <a:lnTo>
                          <a:pt x="724" y="73"/>
                        </a:lnTo>
                        <a:lnTo>
                          <a:pt x="726" y="79"/>
                        </a:lnTo>
                        <a:lnTo>
                          <a:pt x="729" y="83"/>
                        </a:lnTo>
                        <a:lnTo>
                          <a:pt x="732" y="86"/>
                        </a:lnTo>
                        <a:lnTo>
                          <a:pt x="734" y="91"/>
                        </a:lnTo>
                        <a:lnTo>
                          <a:pt x="739" y="94"/>
                        </a:lnTo>
                        <a:lnTo>
                          <a:pt x="744" y="97"/>
                        </a:lnTo>
                        <a:lnTo>
                          <a:pt x="749" y="102"/>
                        </a:lnTo>
                        <a:lnTo>
                          <a:pt x="744" y="102"/>
                        </a:lnTo>
                        <a:lnTo>
                          <a:pt x="742" y="102"/>
                        </a:lnTo>
                        <a:lnTo>
                          <a:pt x="739" y="102"/>
                        </a:lnTo>
                        <a:lnTo>
                          <a:pt x="737" y="102"/>
                        </a:lnTo>
                        <a:lnTo>
                          <a:pt x="733" y="101"/>
                        </a:lnTo>
                        <a:lnTo>
                          <a:pt x="730" y="101"/>
                        </a:lnTo>
                        <a:lnTo>
                          <a:pt x="726" y="101"/>
                        </a:lnTo>
                        <a:lnTo>
                          <a:pt x="724" y="101"/>
                        </a:lnTo>
                        <a:lnTo>
                          <a:pt x="721" y="101"/>
                        </a:lnTo>
                        <a:lnTo>
                          <a:pt x="719" y="101"/>
                        </a:lnTo>
                        <a:lnTo>
                          <a:pt x="715" y="101"/>
                        </a:lnTo>
                        <a:lnTo>
                          <a:pt x="713" y="101"/>
                        </a:lnTo>
                        <a:lnTo>
                          <a:pt x="710" y="101"/>
                        </a:lnTo>
                        <a:lnTo>
                          <a:pt x="707" y="101"/>
                        </a:lnTo>
                        <a:lnTo>
                          <a:pt x="704" y="101"/>
                        </a:lnTo>
                        <a:lnTo>
                          <a:pt x="701" y="101"/>
                        </a:lnTo>
                        <a:lnTo>
                          <a:pt x="699" y="100"/>
                        </a:lnTo>
                        <a:lnTo>
                          <a:pt x="695" y="100"/>
                        </a:lnTo>
                        <a:lnTo>
                          <a:pt x="693" y="100"/>
                        </a:lnTo>
                        <a:lnTo>
                          <a:pt x="689" y="100"/>
                        </a:lnTo>
                        <a:lnTo>
                          <a:pt x="687" y="100"/>
                        </a:lnTo>
                        <a:lnTo>
                          <a:pt x="683" y="100"/>
                        </a:lnTo>
                        <a:lnTo>
                          <a:pt x="681" y="100"/>
                        </a:lnTo>
                        <a:lnTo>
                          <a:pt x="679" y="100"/>
                        </a:lnTo>
                        <a:lnTo>
                          <a:pt x="676" y="100"/>
                        </a:lnTo>
                        <a:lnTo>
                          <a:pt x="673" y="100"/>
                        </a:lnTo>
                        <a:lnTo>
                          <a:pt x="669" y="100"/>
                        </a:lnTo>
                        <a:lnTo>
                          <a:pt x="667" y="100"/>
                        </a:lnTo>
                        <a:lnTo>
                          <a:pt x="664" y="100"/>
                        </a:lnTo>
                        <a:lnTo>
                          <a:pt x="662" y="100"/>
                        </a:lnTo>
                        <a:lnTo>
                          <a:pt x="659" y="100"/>
                        </a:lnTo>
                        <a:lnTo>
                          <a:pt x="656" y="100"/>
                        </a:lnTo>
                        <a:lnTo>
                          <a:pt x="661" y="96"/>
                        </a:lnTo>
                        <a:lnTo>
                          <a:pt x="666" y="91"/>
                        </a:lnTo>
                        <a:lnTo>
                          <a:pt x="670" y="86"/>
                        </a:lnTo>
                        <a:lnTo>
                          <a:pt x="675" y="82"/>
                        </a:lnTo>
                        <a:lnTo>
                          <a:pt x="676" y="79"/>
                        </a:lnTo>
                        <a:lnTo>
                          <a:pt x="679" y="76"/>
                        </a:lnTo>
                        <a:lnTo>
                          <a:pt x="679" y="72"/>
                        </a:lnTo>
                        <a:lnTo>
                          <a:pt x="681" y="70"/>
                        </a:lnTo>
                        <a:lnTo>
                          <a:pt x="682" y="66"/>
                        </a:lnTo>
                        <a:lnTo>
                          <a:pt x="683" y="63"/>
                        </a:lnTo>
                        <a:lnTo>
                          <a:pt x="685" y="59"/>
                        </a:lnTo>
                        <a:lnTo>
                          <a:pt x="686" y="56"/>
                        </a:lnTo>
                        <a:lnTo>
                          <a:pt x="683" y="53"/>
                        </a:lnTo>
                        <a:lnTo>
                          <a:pt x="680" y="52"/>
                        </a:lnTo>
                        <a:lnTo>
                          <a:pt x="677" y="51"/>
                        </a:lnTo>
                        <a:lnTo>
                          <a:pt x="674" y="51"/>
                        </a:lnTo>
                        <a:lnTo>
                          <a:pt x="670" y="50"/>
                        </a:lnTo>
                        <a:lnTo>
                          <a:pt x="668" y="50"/>
                        </a:lnTo>
                        <a:lnTo>
                          <a:pt x="664" y="50"/>
                        </a:lnTo>
                        <a:lnTo>
                          <a:pt x="662" y="50"/>
                        </a:lnTo>
                        <a:lnTo>
                          <a:pt x="659" y="48"/>
                        </a:lnTo>
                        <a:lnTo>
                          <a:pt x="656" y="48"/>
                        </a:lnTo>
                        <a:lnTo>
                          <a:pt x="651" y="50"/>
                        </a:lnTo>
                        <a:lnTo>
                          <a:pt x="649" y="50"/>
                        </a:lnTo>
                        <a:lnTo>
                          <a:pt x="645" y="50"/>
                        </a:lnTo>
                        <a:lnTo>
                          <a:pt x="643" y="51"/>
                        </a:lnTo>
                        <a:lnTo>
                          <a:pt x="640" y="51"/>
                        </a:lnTo>
                        <a:lnTo>
                          <a:pt x="636" y="52"/>
                        </a:lnTo>
                        <a:lnTo>
                          <a:pt x="632" y="52"/>
                        </a:lnTo>
                        <a:lnTo>
                          <a:pt x="630" y="52"/>
                        </a:lnTo>
                        <a:lnTo>
                          <a:pt x="625" y="52"/>
                        </a:lnTo>
                        <a:lnTo>
                          <a:pt x="623" y="53"/>
                        </a:lnTo>
                        <a:lnTo>
                          <a:pt x="619" y="53"/>
                        </a:lnTo>
                        <a:lnTo>
                          <a:pt x="616" y="53"/>
                        </a:lnTo>
                        <a:lnTo>
                          <a:pt x="612" y="53"/>
                        </a:lnTo>
                        <a:lnTo>
                          <a:pt x="610" y="53"/>
                        </a:lnTo>
                        <a:lnTo>
                          <a:pt x="607" y="52"/>
                        </a:lnTo>
                        <a:lnTo>
                          <a:pt x="604" y="52"/>
                        </a:lnTo>
                        <a:lnTo>
                          <a:pt x="600" y="51"/>
                        </a:lnTo>
                        <a:lnTo>
                          <a:pt x="598" y="51"/>
                        </a:lnTo>
                        <a:lnTo>
                          <a:pt x="594" y="48"/>
                        </a:lnTo>
                        <a:lnTo>
                          <a:pt x="592" y="47"/>
                        </a:lnTo>
                        <a:lnTo>
                          <a:pt x="589" y="46"/>
                        </a:lnTo>
                        <a:lnTo>
                          <a:pt x="586" y="44"/>
                        </a:lnTo>
                        <a:lnTo>
                          <a:pt x="585" y="46"/>
                        </a:lnTo>
                        <a:lnTo>
                          <a:pt x="585" y="48"/>
                        </a:lnTo>
                        <a:lnTo>
                          <a:pt x="584" y="51"/>
                        </a:lnTo>
                        <a:lnTo>
                          <a:pt x="583" y="53"/>
                        </a:lnTo>
                        <a:lnTo>
                          <a:pt x="583" y="56"/>
                        </a:lnTo>
                        <a:lnTo>
                          <a:pt x="581" y="60"/>
                        </a:lnTo>
                        <a:lnTo>
                          <a:pt x="580" y="64"/>
                        </a:lnTo>
                        <a:lnTo>
                          <a:pt x="580" y="69"/>
                        </a:lnTo>
                        <a:lnTo>
                          <a:pt x="579" y="72"/>
                        </a:lnTo>
                        <a:lnTo>
                          <a:pt x="579" y="76"/>
                        </a:lnTo>
                        <a:lnTo>
                          <a:pt x="578" y="81"/>
                        </a:lnTo>
                        <a:lnTo>
                          <a:pt x="577" y="85"/>
                        </a:lnTo>
                        <a:lnTo>
                          <a:pt x="577" y="89"/>
                        </a:lnTo>
                        <a:lnTo>
                          <a:pt x="577" y="92"/>
                        </a:lnTo>
                        <a:lnTo>
                          <a:pt x="575" y="97"/>
                        </a:lnTo>
                        <a:lnTo>
                          <a:pt x="575" y="101"/>
                        </a:lnTo>
                        <a:lnTo>
                          <a:pt x="572" y="101"/>
                        </a:lnTo>
                        <a:lnTo>
                          <a:pt x="570" y="101"/>
                        </a:lnTo>
                        <a:lnTo>
                          <a:pt x="567" y="101"/>
                        </a:lnTo>
                        <a:lnTo>
                          <a:pt x="564" y="101"/>
                        </a:lnTo>
                        <a:lnTo>
                          <a:pt x="560" y="101"/>
                        </a:lnTo>
                        <a:lnTo>
                          <a:pt x="556" y="101"/>
                        </a:lnTo>
                        <a:lnTo>
                          <a:pt x="554" y="101"/>
                        </a:lnTo>
                        <a:lnTo>
                          <a:pt x="552" y="101"/>
                        </a:lnTo>
                        <a:lnTo>
                          <a:pt x="549" y="101"/>
                        </a:lnTo>
                        <a:lnTo>
                          <a:pt x="546" y="101"/>
                        </a:lnTo>
                        <a:lnTo>
                          <a:pt x="542" y="101"/>
                        </a:lnTo>
                        <a:lnTo>
                          <a:pt x="540" y="101"/>
                        </a:lnTo>
                        <a:lnTo>
                          <a:pt x="536" y="101"/>
                        </a:lnTo>
                        <a:lnTo>
                          <a:pt x="534" y="101"/>
                        </a:lnTo>
                        <a:lnTo>
                          <a:pt x="532" y="101"/>
                        </a:lnTo>
                        <a:lnTo>
                          <a:pt x="529" y="101"/>
                        </a:lnTo>
                        <a:lnTo>
                          <a:pt x="526" y="101"/>
                        </a:lnTo>
                        <a:lnTo>
                          <a:pt x="523" y="101"/>
                        </a:lnTo>
                        <a:lnTo>
                          <a:pt x="520" y="101"/>
                        </a:lnTo>
                        <a:lnTo>
                          <a:pt x="516" y="101"/>
                        </a:lnTo>
                        <a:lnTo>
                          <a:pt x="514" y="101"/>
                        </a:lnTo>
                        <a:lnTo>
                          <a:pt x="511" y="101"/>
                        </a:lnTo>
                        <a:lnTo>
                          <a:pt x="509" y="101"/>
                        </a:lnTo>
                        <a:lnTo>
                          <a:pt x="507" y="101"/>
                        </a:lnTo>
                        <a:lnTo>
                          <a:pt x="503" y="101"/>
                        </a:lnTo>
                        <a:lnTo>
                          <a:pt x="501" y="101"/>
                        </a:lnTo>
                        <a:lnTo>
                          <a:pt x="497" y="101"/>
                        </a:lnTo>
                        <a:lnTo>
                          <a:pt x="495" y="101"/>
                        </a:lnTo>
                        <a:lnTo>
                          <a:pt x="492" y="101"/>
                        </a:lnTo>
                        <a:lnTo>
                          <a:pt x="490" y="101"/>
                        </a:lnTo>
                        <a:lnTo>
                          <a:pt x="486" y="101"/>
                        </a:lnTo>
                        <a:lnTo>
                          <a:pt x="484" y="102"/>
                        </a:lnTo>
                        <a:lnTo>
                          <a:pt x="482" y="102"/>
                        </a:lnTo>
                        <a:lnTo>
                          <a:pt x="478" y="102"/>
                        </a:lnTo>
                        <a:lnTo>
                          <a:pt x="476" y="102"/>
                        </a:lnTo>
                        <a:lnTo>
                          <a:pt x="473" y="102"/>
                        </a:lnTo>
                        <a:lnTo>
                          <a:pt x="471" y="102"/>
                        </a:lnTo>
                        <a:lnTo>
                          <a:pt x="469" y="102"/>
                        </a:lnTo>
                        <a:lnTo>
                          <a:pt x="466" y="102"/>
                        </a:lnTo>
                        <a:lnTo>
                          <a:pt x="463" y="102"/>
                        </a:lnTo>
                        <a:lnTo>
                          <a:pt x="460" y="102"/>
                        </a:lnTo>
                        <a:lnTo>
                          <a:pt x="457" y="102"/>
                        </a:lnTo>
                        <a:lnTo>
                          <a:pt x="456" y="102"/>
                        </a:lnTo>
                        <a:lnTo>
                          <a:pt x="453" y="102"/>
                        </a:lnTo>
                        <a:lnTo>
                          <a:pt x="447" y="102"/>
                        </a:lnTo>
                        <a:lnTo>
                          <a:pt x="443" y="102"/>
                        </a:lnTo>
                        <a:lnTo>
                          <a:pt x="440" y="102"/>
                        </a:lnTo>
                        <a:lnTo>
                          <a:pt x="437" y="102"/>
                        </a:lnTo>
                        <a:lnTo>
                          <a:pt x="434" y="102"/>
                        </a:lnTo>
                        <a:lnTo>
                          <a:pt x="432" y="102"/>
                        </a:lnTo>
                        <a:lnTo>
                          <a:pt x="427" y="102"/>
                        </a:lnTo>
                        <a:lnTo>
                          <a:pt x="422" y="102"/>
                        </a:lnTo>
                        <a:lnTo>
                          <a:pt x="416" y="102"/>
                        </a:lnTo>
                        <a:lnTo>
                          <a:pt x="413" y="103"/>
                        </a:lnTo>
                        <a:lnTo>
                          <a:pt x="407" y="103"/>
                        </a:lnTo>
                        <a:lnTo>
                          <a:pt x="402" y="104"/>
                        </a:lnTo>
                        <a:lnTo>
                          <a:pt x="405" y="100"/>
                        </a:lnTo>
                        <a:lnTo>
                          <a:pt x="405" y="97"/>
                        </a:lnTo>
                        <a:lnTo>
                          <a:pt x="407" y="94"/>
                        </a:lnTo>
                        <a:lnTo>
                          <a:pt x="408" y="91"/>
                        </a:lnTo>
                        <a:lnTo>
                          <a:pt x="408" y="86"/>
                        </a:lnTo>
                        <a:lnTo>
                          <a:pt x="409" y="84"/>
                        </a:lnTo>
                        <a:lnTo>
                          <a:pt x="408" y="82"/>
                        </a:lnTo>
                        <a:lnTo>
                          <a:pt x="408" y="78"/>
                        </a:lnTo>
                        <a:lnTo>
                          <a:pt x="407" y="76"/>
                        </a:lnTo>
                        <a:lnTo>
                          <a:pt x="405" y="73"/>
                        </a:lnTo>
                        <a:lnTo>
                          <a:pt x="403" y="71"/>
                        </a:lnTo>
                        <a:lnTo>
                          <a:pt x="402" y="69"/>
                        </a:lnTo>
                        <a:lnTo>
                          <a:pt x="399" y="67"/>
                        </a:lnTo>
                        <a:lnTo>
                          <a:pt x="395" y="66"/>
                        </a:lnTo>
                        <a:lnTo>
                          <a:pt x="392" y="66"/>
                        </a:lnTo>
                        <a:lnTo>
                          <a:pt x="387" y="67"/>
                        </a:lnTo>
                        <a:lnTo>
                          <a:pt x="383" y="71"/>
                        </a:lnTo>
                        <a:lnTo>
                          <a:pt x="381" y="73"/>
                        </a:lnTo>
                        <a:lnTo>
                          <a:pt x="378" y="76"/>
                        </a:lnTo>
                        <a:lnTo>
                          <a:pt x="375" y="79"/>
                        </a:lnTo>
                        <a:lnTo>
                          <a:pt x="375" y="83"/>
                        </a:lnTo>
                        <a:lnTo>
                          <a:pt x="375" y="86"/>
                        </a:lnTo>
                        <a:lnTo>
                          <a:pt x="375" y="89"/>
                        </a:lnTo>
                        <a:lnTo>
                          <a:pt x="375" y="94"/>
                        </a:lnTo>
                        <a:lnTo>
                          <a:pt x="375" y="96"/>
                        </a:lnTo>
                        <a:lnTo>
                          <a:pt x="375" y="100"/>
                        </a:lnTo>
                        <a:lnTo>
                          <a:pt x="375" y="102"/>
                        </a:lnTo>
                        <a:lnTo>
                          <a:pt x="376" y="104"/>
                        </a:lnTo>
                        <a:lnTo>
                          <a:pt x="373" y="104"/>
                        </a:lnTo>
                        <a:lnTo>
                          <a:pt x="369" y="104"/>
                        </a:lnTo>
                        <a:lnTo>
                          <a:pt x="365" y="104"/>
                        </a:lnTo>
                        <a:lnTo>
                          <a:pt x="363" y="104"/>
                        </a:lnTo>
                        <a:lnTo>
                          <a:pt x="360" y="104"/>
                        </a:lnTo>
                        <a:lnTo>
                          <a:pt x="357" y="104"/>
                        </a:lnTo>
                        <a:lnTo>
                          <a:pt x="355" y="104"/>
                        </a:lnTo>
                        <a:lnTo>
                          <a:pt x="351" y="104"/>
                        </a:lnTo>
                        <a:lnTo>
                          <a:pt x="348" y="104"/>
                        </a:lnTo>
                        <a:lnTo>
                          <a:pt x="344" y="104"/>
                        </a:lnTo>
                        <a:lnTo>
                          <a:pt x="342" y="104"/>
                        </a:lnTo>
                        <a:lnTo>
                          <a:pt x="339" y="104"/>
                        </a:lnTo>
                        <a:lnTo>
                          <a:pt x="337" y="104"/>
                        </a:lnTo>
                        <a:lnTo>
                          <a:pt x="333" y="104"/>
                        </a:lnTo>
                        <a:lnTo>
                          <a:pt x="330" y="104"/>
                        </a:lnTo>
                        <a:lnTo>
                          <a:pt x="327" y="104"/>
                        </a:lnTo>
                        <a:lnTo>
                          <a:pt x="324" y="104"/>
                        </a:lnTo>
                        <a:lnTo>
                          <a:pt x="322" y="104"/>
                        </a:lnTo>
                        <a:lnTo>
                          <a:pt x="319" y="104"/>
                        </a:lnTo>
                        <a:lnTo>
                          <a:pt x="317" y="104"/>
                        </a:lnTo>
                        <a:lnTo>
                          <a:pt x="313" y="104"/>
                        </a:lnTo>
                        <a:lnTo>
                          <a:pt x="311" y="104"/>
                        </a:lnTo>
                        <a:lnTo>
                          <a:pt x="307" y="104"/>
                        </a:lnTo>
                        <a:lnTo>
                          <a:pt x="305" y="104"/>
                        </a:lnTo>
                        <a:lnTo>
                          <a:pt x="303" y="104"/>
                        </a:lnTo>
                        <a:lnTo>
                          <a:pt x="299" y="104"/>
                        </a:lnTo>
                        <a:lnTo>
                          <a:pt x="297" y="104"/>
                        </a:lnTo>
                        <a:lnTo>
                          <a:pt x="294" y="104"/>
                        </a:lnTo>
                        <a:lnTo>
                          <a:pt x="288" y="104"/>
                        </a:lnTo>
                        <a:lnTo>
                          <a:pt x="284" y="105"/>
                        </a:lnTo>
                        <a:lnTo>
                          <a:pt x="281" y="105"/>
                        </a:lnTo>
                        <a:lnTo>
                          <a:pt x="279" y="105"/>
                        </a:lnTo>
                        <a:lnTo>
                          <a:pt x="276" y="105"/>
                        </a:lnTo>
                        <a:lnTo>
                          <a:pt x="273" y="105"/>
                        </a:lnTo>
                        <a:lnTo>
                          <a:pt x="268" y="105"/>
                        </a:lnTo>
                        <a:lnTo>
                          <a:pt x="263" y="105"/>
                        </a:lnTo>
                        <a:lnTo>
                          <a:pt x="259" y="105"/>
                        </a:lnTo>
                        <a:lnTo>
                          <a:pt x="253" y="105"/>
                        </a:lnTo>
                        <a:lnTo>
                          <a:pt x="249" y="105"/>
                        </a:lnTo>
                        <a:lnTo>
                          <a:pt x="246" y="105"/>
                        </a:lnTo>
                        <a:lnTo>
                          <a:pt x="241" y="105"/>
                        </a:lnTo>
                        <a:lnTo>
                          <a:pt x="235" y="105"/>
                        </a:lnTo>
                        <a:lnTo>
                          <a:pt x="230" y="105"/>
                        </a:lnTo>
                        <a:lnTo>
                          <a:pt x="227" y="105"/>
                        </a:lnTo>
                        <a:lnTo>
                          <a:pt x="223" y="105"/>
                        </a:lnTo>
                        <a:lnTo>
                          <a:pt x="218" y="105"/>
                        </a:lnTo>
                        <a:lnTo>
                          <a:pt x="215" y="105"/>
                        </a:lnTo>
                        <a:lnTo>
                          <a:pt x="210" y="105"/>
                        </a:lnTo>
                        <a:lnTo>
                          <a:pt x="204" y="104"/>
                        </a:lnTo>
                        <a:lnTo>
                          <a:pt x="198" y="104"/>
                        </a:lnTo>
                        <a:lnTo>
                          <a:pt x="192" y="104"/>
                        </a:lnTo>
                        <a:lnTo>
                          <a:pt x="187" y="104"/>
                        </a:lnTo>
                        <a:lnTo>
                          <a:pt x="182" y="104"/>
                        </a:lnTo>
                        <a:lnTo>
                          <a:pt x="176" y="104"/>
                        </a:lnTo>
                        <a:lnTo>
                          <a:pt x="170" y="104"/>
                        </a:lnTo>
                        <a:lnTo>
                          <a:pt x="165" y="104"/>
                        </a:lnTo>
                        <a:lnTo>
                          <a:pt x="159" y="103"/>
                        </a:lnTo>
                        <a:lnTo>
                          <a:pt x="153" y="102"/>
                        </a:lnTo>
                        <a:lnTo>
                          <a:pt x="148" y="102"/>
                        </a:lnTo>
                        <a:lnTo>
                          <a:pt x="144" y="102"/>
                        </a:lnTo>
                        <a:lnTo>
                          <a:pt x="138" y="102"/>
                        </a:lnTo>
                        <a:lnTo>
                          <a:pt x="134" y="102"/>
                        </a:lnTo>
                        <a:lnTo>
                          <a:pt x="128" y="102"/>
                        </a:lnTo>
                        <a:lnTo>
                          <a:pt x="125" y="102"/>
                        </a:lnTo>
                        <a:lnTo>
                          <a:pt x="119" y="102"/>
                        </a:lnTo>
                        <a:lnTo>
                          <a:pt x="114" y="101"/>
                        </a:lnTo>
                        <a:lnTo>
                          <a:pt x="109" y="100"/>
                        </a:lnTo>
                        <a:lnTo>
                          <a:pt x="104" y="100"/>
                        </a:lnTo>
                        <a:lnTo>
                          <a:pt x="100" y="100"/>
                        </a:lnTo>
                        <a:lnTo>
                          <a:pt x="96" y="100"/>
                        </a:lnTo>
                        <a:lnTo>
                          <a:pt x="91" y="100"/>
                        </a:lnTo>
                        <a:lnTo>
                          <a:pt x="88" y="100"/>
                        </a:lnTo>
                        <a:lnTo>
                          <a:pt x="83" y="100"/>
                        </a:lnTo>
                        <a:lnTo>
                          <a:pt x="78" y="98"/>
                        </a:lnTo>
                        <a:lnTo>
                          <a:pt x="75" y="97"/>
                        </a:lnTo>
                        <a:lnTo>
                          <a:pt x="71" y="97"/>
                        </a:lnTo>
                        <a:lnTo>
                          <a:pt x="68" y="97"/>
                        </a:lnTo>
                        <a:lnTo>
                          <a:pt x="64" y="97"/>
                        </a:lnTo>
                        <a:lnTo>
                          <a:pt x="61" y="97"/>
                        </a:lnTo>
                        <a:lnTo>
                          <a:pt x="57" y="97"/>
                        </a:lnTo>
                        <a:lnTo>
                          <a:pt x="53" y="97"/>
                        </a:lnTo>
                        <a:lnTo>
                          <a:pt x="50" y="96"/>
                        </a:lnTo>
                        <a:lnTo>
                          <a:pt x="46" y="96"/>
                        </a:lnTo>
                        <a:lnTo>
                          <a:pt x="44" y="96"/>
                        </a:lnTo>
                        <a:lnTo>
                          <a:pt x="40" y="95"/>
                        </a:lnTo>
                        <a:lnTo>
                          <a:pt x="38" y="94"/>
                        </a:lnTo>
                        <a:lnTo>
                          <a:pt x="34" y="94"/>
                        </a:lnTo>
                        <a:lnTo>
                          <a:pt x="33" y="94"/>
                        </a:lnTo>
                        <a:lnTo>
                          <a:pt x="30" y="94"/>
                        </a:lnTo>
                        <a:lnTo>
                          <a:pt x="26" y="94"/>
                        </a:lnTo>
                        <a:lnTo>
                          <a:pt x="24" y="94"/>
                        </a:lnTo>
                        <a:lnTo>
                          <a:pt x="23" y="94"/>
                        </a:lnTo>
                        <a:lnTo>
                          <a:pt x="18" y="91"/>
                        </a:lnTo>
                        <a:lnTo>
                          <a:pt x="14" y="91"/>
                        </a:lnTo>
                        <a:lnTo>
                          <a:pt x="11" y="91"/>
                        </a:lnTo>
                        <a:lnTo>
                          <a:pt x="7" y="91"/>
                        </a:lnTo>
                        <a:lnTo>
                          <a:pt x="5" y="91"/>
                        </a:lnTo>
                        <a:lnTo>
                          <a:pt x="2" y="91"/>
                        </a:lnTo>
                        <a:lnTo>
                          <a:pt x="0" y="91"/>
                        </a:lnTo>
                        <a:lnTo>
                          <a:pt x="13" y="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77" name="Freeform 177"/>
                  <p:cNvSpPr>
                    <a:spLocks/>
                  </p:cNvSpPr>
                  <p:nvPr/>
                </p:nvSpPr>
                <p:spPr bwMode="auto">
                  <a:xfrm>
                    <a:off x="5420" y="1680"/>
                    <a:ext cx="12" cy="31"/>
                  </a:xfrm>
                  <a:custGeom>
                    <a:avLst/>
                    <a:gdLst>
                      <a:gd name="T0" fmla="*/ 1 w 36"/>
                      <a:gd name="T1" fmla="*/ 4 h 91"/>
                      <a:gd name="T2" fmla="*/ 1 w 36"/>
                      <a:gd name="T3" fmla="*/ 3 h 91"/>
                      <a:gd name="T4" fmla="*/ 1 w 36"/>
                      <a:gd name="T5" fmla="*/ 3 h 91"/>
                      <a:gd name="T6" fmla="*/ 0 w 36"/>
                      <a:gd name="T7" fmla="*/ 3 h 91"/>
                      <a:gd name="T8" fmla="*/ 0 w 36"/>
                      <a:gd name="T9" fmla="*/ 3 h 91"/>
                      <a:gd name="T10" fmla="*/ 0 w 36"/>
                      <a:gd name="T11" fmla="*/ 3 h 91"/>
                      <a:gd name="T12" fmla="*/ 0 w 36"/>
                      <a:gd name="T13" fmla="*/ 3 h 91"/>
                      <a:gd name="T14" fmla="*/ 0 w 36"/>
                      <a:gd name="T15" fmla="*/ 2 h 91"/>
                      <a:gd name="T16" fmla="*/ 0 w 36"/>
                      <a:gd name="T17" fmla="*/ 2 h 91"/>
                      <a:gd name="T18" fmla="*/ 0 w 36"/>
                      <a:gd name="T19" fmla="*/ 2 h 91"/>
                      <a:gd name="T20" fmla="*/ 0 w 36"/>
                      <a:gd name="T21" fmla="*/ 2 h 91"/>
                      <a:gd name="T22" fmla="*/ 1 w 36"/>
                      <a:gd name="T23" fmla="*/ 1 h 91"/>
                      <a:gd name="T24" fmla="*/ 1 w 36"/>
                      <a:gd name="T25" fmla="*/ 1 h 91"/>
                      <a:gd name="T26" fmla="*/ 1 w 36"/>
                      <a:gd name="T27" fmla="*/ 1 h 91"/>
                      <a:gd name="T28" fmla="*/ 1 w 36"/>
                      <a:gd name="T29" fmla="*/ 0 h 91"/>
                      <a:gd name="T30" fmla="*/ 1 w 36"/>
                      <a:gd name="T31" fmla="*/ 0 h 91"/>
                      <a:gd name="T32" fmla="*/ 1 w 36"/>
                      <a:gd name="T33" fmla="*/ 0 h 91"/>
                      <a:gd name="T34" fmla="*/ 1 w 36"/>
                      <a:gd name="T35" fmla="*/ 0 h 91"/>
                      <a:gd name="T36" fmla="*/ 1 w 36"/>
                      <a:gd name="T37" fmla="*/ 1 h 91"/>
                      <a:gd name="T38" fmla="*/ 1 w 36"/>
                      <a:gd name="T39" fmla="*/ 1 h 91"/>
                      <a:gd name="T40" fmla="*/ 1 w 36"/>
                      <a:gd name="T41" fmla="*/ 1 h 91"/>
                      <a:gd name="T42" fmla="*/ 1 w 36"/>
                      <a:gd name="T43" fmla="*/ 1 h 91"/>
                      <a:gd name="T44" fmla="*/ 1 w 36"/>
                      <a:gd name="T45" fmla="*/ 1 h 91"/>
                      <a:gd name="T46" fmla="*/ 1 w 36"/>
                      <a:gd name="T47" fmla="*/ 2 h 91"/>
                      <a:gd name="T48" fmla="*/ 1 w 36"/>
                      <a:gd name="T49" fmla="*/ 2 h 91"/>
                      <a:gd name="T50" fmla="*/ 1 w 36"/>
                      <a:gd name="T51" fmla="*/ 2 h 91"/>
                      <a:gd name="T52" fmla="*/ 1 w 36"/>
                      <a:gd name="T53" fmla="*/ 2 h 91"/>
                      <a:gd name="T54" fmla="*/ 1 w 36"/>
                      <a:gd name="T55" fmla="*/ 3 h 91"/>
                      <a:gd name="T56" fmla="*/ 1 w 36"/>
                      <a:gd name="T57" fmla="*/ 3 h 91"/>
                      <a:gd name="T58" fmla="*/ 1 w 36"/>
                      <a:gd name="T59" fmla="*/ 3 h 91"/>
                      <a:gd name="T60" fmla="*/ 1 w 36"/>
                      <a:gd name="T61" fmla="*/ 3 h 91"/>
                      <a:gd name="T62" fmla="*/ 1 w 36"/>
                      <a:gd name="T63" fmla="*/ 3 h 91"/>
                      <a:gd name="T64" fmla="*/ 1 w 36"/>
                      <a:gd name="T65" fmla="*/ 4 h 91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36"/>
                      <a:gd name="T100" fmla="*/ 0 h 91"/>
                      <a:gd name="T101" fmla="*/ 36 w 36"/>
                      <a:gd name="T102" fmla="*/ 91 h 91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36" h="91">
                        <a:moveTo>
                          <a:pt x="36" y="91"/>
                        </a:moveTo>
                        <a:lnTo>
                          <a:pt x="33" y="91"/>
                        </a:lnTo>
                        <a:lnTo>
                          <a:pt x="29" y="91"/>
                        </a:lnTo>
                        <a:lnTo>
                          <a:pt x="27" y="89"/>
                        </a:lnTo>
                        <a:lnTo>
                          <a:pt x="23" y="89"/>
                        </a:lnTo>
                        <a:lnTo>
                          <a:pt x="17" y="88"/>
                        </a:lnTo>
                        <a:lnTo>
                          <a:pt x="15" y="87"/>
                        </a:lnTo>
                        <a:lnTo>
                          <a:pt x="10" y="85"/>
                        </a:lnTo>
                        <a:lnTo>
                          <a:pt x="8" y="83"/>
                        </a:lnTo>
                        <a:lnTo>
                          <a:pt x="4" y="81"/>
                        </a:lnTo>
                        <a:lnTo>
                          <a:pt x="3" y="80"/>
                        </a:lnTo>
                        <a:lnTo>
                          <a:pt x="0" y="75"/>
                        </a:lnTo>
                        <a:lnTo>
                          <a:pt x="0" y="70"/>
                        </a:lnTo>
                        <a:lnTo>
                          <a:pt x="0" y="67"/>
                        </a:lnTo>
                        <a:lnTo>
                          <a:pt x="0" y="64"/>
                        </a:lnTo>
                        <a:lnTo>
                          <a:pt x="1" y="61"/>
                        </a:lnTo>
                        <a:lnTo>
                          <a:pt x="3" y="58"/>
                        </a:lnTo>
                        <a:lnTo>
                          <a:pt x="3" y="55"/>
                        </a:lnTo>
                        <a:lnTo>
                          <a:pt x="6" y="51"/>
                        </a:lnTo>
                        <a:lnTo>
                          <a:pt x="7" y="48"/>
                        </a:lnTo>
                        <a:lnTo>
                          <a:pt x="9" y="45"/>
                        </a:lnTo>
                        <a:lnTo>
                          <a:pt x="11" y="41"/>
                        </a:lnTo>
                        <a:lnTo>
                          <a:pt x="13" y="37"/>
                        </a:lnTo>
                        <a:lnTo>
                          <a:pt x="15" y="34"/>
                        </a:lnTo>
                        <a:lnTo>
                          <a:pt x="19" y="30"/>
                        </a:lnTo>
                        <a:lnTo>
                          <a:pt x="20" y="26"/>
                        </a:lnTo>
                        <a:lnTo>
                          <a:pt x="23" y="23"/>
                        </a:lnTo>
                        <a:lnTo>
                          <a:pt x="26" y="19"/>
                        </a:lnTo>
                        <a:lnTo>
                          <a:pt x="28" y="15"/>
                        </a:lnTo>
                        <a:lnTo>
                          <a:pt x="30" y="12"/>
                        </a:lnTo>
                        <a:lnTo>
                          <a:pt x="32" y="7"/>
                        </a:lnTo>
                        <a:lnTo>
                          <a:pt x="33" y="4"/>
                        </a:lnTo>
                        <a:lnTo>
                          <a:pt x="35" y="0"/>
                        </a:lnTo>
                        <a:lnTo>
                          <a:pt x="35" y="4"/>
                        </a:lnTo>
                        <a:lnTo>
                          <a:pt x="35" y="6"/>
                        </a:lnTo>
                        <a:lnTo>
                          <a:pt x="35" y="10"/>
                        </a:lnTo>
                        <a:lnTo>
                          <a:pt x="35" y="12"/>
                        </a:lnTo>
                        <a:lnTo>
                          <a:pt x="35" y="15"/>
                        </a:lnTo>
                        <a:lnTo>
                          <a:pt x="35" y="17"/>
                        </a:lnTo>
                        <a:lnTo>
                          <a:pt x="35" y="20"/>
                        </a:lnTo>
                        <a:lnTo>
                          <a:pt x="35" y="23"/>
                        </a:lnTo>
                        <a:lnTo>
                          <a:pt x="35" y="26"/>
                        </a:lnTo>
                        <a:lnTo>
                          <a:pt x="35" y="30"/>
                        </a:lnTo>
                        <a:lnTo>
                          <a:pt x="35" y="32"/>
                        </a:lnTo>
                        <a:lnTo>
                          <a:pt x="35" y="35"/>
                        </a:lnTo>
                        <a:lnTo>
                          <a:pt x="35" y="37"/>
                        </a:lnTo>
                        <a:lnTo>
                          <a:pt x="35" y="41"/>
                        </a:lnTo>
                        <a:lnTo>
                          <a:pt x="35" y="43"/>
                        </a:lnTo>
                        <a:lnTo>
                          <a:pt x="35" y="47"/>
                        </a:lnTo>
                        <a:lnTo>
                          <a:pt x="35" y="49"/>
                        </a:lnTo>
                        <a:lnTo>
                          <a:pt x="35" y="53"/>
                        </a:lnTo>
                        <a:lnTo>
                          <a:pt x="35" y="55"/>
                        </a:lnTo>
                        <a:lnTo>
                          <a:pt x="35" y="57"/>
                        </a:lnTo>
                        <a:lnTo>
                          <a:pt x="35" y="61"/>
                        </a:lnTo>
                        <a:lnTo>
                          <a:pt x="35" y="63"/>
                        </a:lnTo>
                        <a:lnTo>
                          <a:pt x="35" y="67"/>
                        </a:lnTo>
                        <a:lnTo>
                          <a:pt x="35" y="69"/>
                        </a:lnTo>
                        <a:lnTo>
                          <a:pt x="35" y="72"/>
                        </a:lnTo>
                        <a:lnTo>
                          <a:pt x="35" y="75"/>
                        </a:lnTo>
                        <a:lnTo>
                          <a:pt x="35" y="77"/>
                        </a:lnTo>
                        <a:lnTo>
                          <a:pt x="35" y="80"/>
                        </a:lnTo>
                        <a:lnTo>
                          <a:pt x="35" y="82"/>
                        </a:lnTo>
                        <a:lnTo>
                          <a:pt x="35" y="86"/>
                        </a:lnTo>
                        <a:lnTo>
                          <a:pt x="35" y="88"/>
                        </a:lnTo>
                        <a:lnTo>
                          <a:pt x="36" y="9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78" name="Freeform 178"/>
                  <p:cNvSpPr>
                    <a:spLocks/>
                  </p:cNvSpPr>
                  <p:nvPr/>
                </p:nvSpPr>
                <p:spPr bwMode="auto">
                  <a:xfrm>
                    <a:off x="5402" y="1599"/>
                    <a:ext cx="223" cy="177"/>
                  </a:xfrm>
                  <a:custGeom>
                    <a:avLst/>
                    <a:gdLst>
                      <a:gd name="T0" fmla="*/ 4 w 667"/>
                      <a:gd name="T1" fmla="*/ 2 h 531"/>
                      <a:gd name="T2" fmla="*/ 4 w 667"/>
                      <a:gd name="T3" fmla="*/ 3 h 531"/>
                      <a:gd name="T4" fmla="*/ 3 w 667"/>
                      <a:gd name="T5" fmla="*/ 5 h 531"/>
                      <a:gd name="T6" fmla="*/ 3 w 667"/>
                      <a:gd name="T7" fmla="*/ 7 h 531"/>
                      <a:gd name="T8" fmla="*/ 2 w 667"/>
                      <a:gd name="T9" fmla="*/ 7 h 531"/>
                      <a:gd name="T10" fmla="*/ 2 w 667"/>
                      <a:gd name="T11" fmla="*/ 9 h 531"/>
                      <a:gd name="T12" fmla="*/ 1 w 667"/>
                      <a:gd name="T13" fmla="*/ 10 h 531"/>
                      <a:gd name="T14" fmla="*/ 1 w 667"/>
                      <a:gd name="T15" fmla="*/ 12 h 531"/>
                      <a:gd name="T16" fmla="*/ 1 w 667"/>
                      <a:gd name="T17" fmla="*/ 13 h 531"/>
                      <a:gd name="T18" fmla="*/ 3 w 667"/>
                      <a:gd name="T19" fmla="*/ 14 h 531"/>
                      <a:gd name="T20" fmla="*/ 3 w 667"/>
                      <a:gd name="T21" fmla="*/ 14 h 531"/>
                      <a:gd name="T22" fmla="*/ 4 w 667"/>
                      <a:gd name="T23" fmla="*/ 15 h 531"/>
                      <a:gd name="T24" fmla="*/ 1 w 667"/>
                      <a:gd name="T25" fmla="*/ 16 h 531"/>
                      <a:gd name="T26" fmla="*/ 3 w 667"/>
                      <a:gd name="T27" fmla="*/ 17 h 531"/>
                      <a:gd name="T28" fmla="*/ 4 w 667"/>
                      <a:gd name="T29" fmla="*/ 17 h 531"/>
                      <a:gd name="T30" fmla="*/ 6 w 667"/>
                      <a:gd name="T31" fmla="*/ 17 h 531"/>
                      <a:gd name="T32" fmla="*/ 9 w 667"/>
                      <a:gd name="T33" fmla="*/ 17 h 531"/>
                      <a:gd name="T34" fmla="*/ 14 w 667"/>
                      <a:gd name="T35" fmla="*/ 16 h 531"/>
                      <a:gd name="T36" fmla="*/ 18 w 667"/>
                      <a:gd name="T37" fmla="*/ 16 h 531"/>
                      <a:gd name="T38" fmla="*/ 20 w 667"/>
                      <a:gd name="T39" fmla="*/ 16 h 531"/>
                      <a:gd name="T40" fmla="*/ 22 w 667"/>
                      <a:gd name="T41" fmla="*/ 16 h 531"/>
                      <a:gd name="T42" fmla="*/ 22 w 667"/>
                      <a:gd name="T43" fmla="*/ 14 h 531"/>
                      <a:gd name="T44" fmla="*/ 22 w 667"/>
                      <a:gd name="T45" fmla="*/ 13 h 531"/>
                      <a:gd name="T46" fmla="*/ 22 w 667"/>
                      <a:gd name="T47" fmla="*/ 10 h 531"/>
                      <a:gd name="T48" fmla="*/ 22 w 667"/>
                      <a:gd name="T49" fmla="*/ 8 h 531"/>
                      <a:gd name="T50" fmla="*/ 21 w 667"/>
                      <a:gd name="T51" fmla="*/ 6 h 531"/>
                      <a:gd name="T52" fmla="*/ 21 w 667"/>
                      <a:gd name="T53" fmla="*/ 4 h 531"/>
                      <a:gd name="T54" fmla="*/ 21 w 667"/>
                      <a:gd name="T55" fmla="*/ 2 h 531"/>
                      <a:gd name="T56" fmla="*/ 24 w 667"/>
                      <a:gd name="T57" fmla="*/ 1 h 531"/>
                      <a:gd name="T58" fmla="*/ 25 w 667"/>
                      <a:gd name="T59" fmla="*/ 3 h 531"/>
                      <a:gd name="T60" fmla="*/ 25 w 667"/>
                      <a:gd name="T61" fmla="*/ 5 h 531"/>
                      <a:gd name="T62" fmla="*/ 25 w 667"/>
                      <a:gd name="T63" fmla="*/ 7 h 531"/>
                      <a:gd name="T64" fmla="*/ 25 w 667"/>
                      <a:gd name="T65" fmla="*/ 9 h 531"/>
                      <a:gd name="T66" fmla="*/ 25 w 667"/>
                      <a:gd name="T67" fmla="*/ 11 h 531"/>
                      <a:gd name="T68" fmla="*/ 25 w 667"/>
                      <a:gd name="T69" fmla="*/ 13 h 531"/>
                      <a:gd name="T70" fmla="*/ 25 w 667"/>
                      <a:gd name="T71" fmla="*/ 16 h 531"/>
                      <a:gd name="T72" fmla="*/ 25 w 667"/>
                      <a:gd name="T73" fmla="*/ 18 h 531"/>
                      <a:gd name="T74" fmla="*/ 24 w 667"/>
                      <a:gd name="T75" fmla="*/ 19 h 531"/>
                      <a:gd name="T76" fmla="*/ 22 w 667"/>
                      <a:gd name="T77" fmla="*/ 19 h 531"/>
                      <a:gd name="T78" fmla="*/ 20 w 667"/>
                      <a:gd name="T79" fmla="*/ 19 h 531"/>
                      <a:gd name="T80" fmla="*/ 18 w 667"/>
                      <a:gd name="T81" fmla="*/ 20 h 531"/>
                      <a:gd name="T82" fmla="*/ 16 w 667"/>
                      <a:gd name="T83" fmla="*/ 20 h 531"/>
                      <a:gd name="T84" fmla="*/ 11 w 667"/>
                      <a:gd name="T85" fmla="*/ 20 h 531"/>
                      <a:gd name="T86" fmla="*/ 7 w 667"/>
                      <a:gd name="T87" fmla="*/ 19 h 531"/>
                      <a:gd name="T88" fmla="*/ 4 w 667"/>
                      <a:gd name="T89" fmla="*/ 19 h 531"/>
                      <a:gd name="T90" fmla="*/ 3 w 667"/>
                      <a:gd name="T91" fmla="*/ 19 h 531"/>
                      <a:gd name="T92" fmla="*/ 1 w 667"/>
                      <a:gd name="T93" fmla="*/ 18 h 531"/>
                      <a:gd name="T94" fmla="*/ 1 w 667"/>
                      <a:gd name="T95" fmla="*/ 16 h 531"/>
                      <a:gd name="T96" fmla="*/ 0 w 667"/>
                      <a:gd name="T97" fmla="*/ 14 h 531"/>
                      <a:gd name="T98" fmla="*/ 0 w 667"/>
                      <a:gd name="T99" fmla="*/ 12 h 531"/>
                      <a:gd name="T100" fmla="*/ 0 w 667"/>
                      <a:gd name="T101" fmla="*/ 10 h 531"/>
                      <a:gd name="T102" fmla="*/ 1 w 667"/>
                      <a:gd name="T103" fmla="*/ 9 h 531"/>
                      <a:gd name="T104" fmla="*/ 0 w 667"/>
                      <a:gd name="T105" fmla="*/ 9 h 531"/>
                      <a:gd name="T106" fmla="*/ 0 w 667"/>
                      <a:gd name="T107" fmla="*/ 8 h 531"/>
                      <a:gd name="T108" fmla="*/ 0 w 667"/>
                      <a:gd name="T109" fmla="*/ 6 h 531"/>
                      <a:gd name="T110" fmla="*/ 1 w 667"/>
                      <a:gd name="T111" fmla="*/ 6 h 531"/>
                      <a:gd name="T112" fmla="*/ 2 w 667"/>
                      <a:gd name="T113" fmla="*/ 4 h 531"/>
                      <a:gd name="T114" fmla="*/ 1 w 667"/>
                      <a:gd name="T115" fmla="*/ 4 h 531"/>
                      <a:gd name="T116" fmla="*/ 0 w 667"/>
                      <a:gd name="T117" fmla="*/ 5 h 531"/>
                      <a:gd name="T118" fmla="*/ 0 w 667"/>
                      <a:gd name="T119" fmla="*/ 4 h 531"/>
                      <a:gd name="T120" fmla="*/ 1 w 667"/>
                      <a:gd name="T121" fmla="*/ 2 h 531"/>
                      <a:gd name="T122" fmla="*/ 1 w 667"/>
                      <a:gd name="T123" fmla="*/ 1 h 531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w 667"/>
                      <a:gd name="T187" fmla="*/ 0 h 531"/>
                      <a:gd name="T188" fmla="*/ 667 w 667"/>
                      <a:gd name="T189" fmla="*/ 531 h 531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T186" t="T187" r="T188" b="T189"/>
                    <a:pathLst>
                      <a:path w="667" h="531">
                        <a:moveTo>
                          <a:pt x="22" y="4"/>
                        </a:moveTo>
                        <a:lnTo>
                          <a:pt x="105" y="26"/>
                        </a:lnTo>
                        <a:lnTo>
                          <a:pt x="105" y="27"/>
                        </a:lnTo>
                        <a:lnTo>
                          <a:pt x="105" y="29"/>
                        </a:lnTo>
                        <a:lnTo>
                          <a:pt x="104" y="30"/>
                        </a:lnTo>
                        <a:lnTo>
                          <a:pt x="104" y="33"/>
                        </a:lnTo>
                        <a:lnTo>
                          <a:pt x="104" y="35"/>
                        </a:lnTo>
                        <a:lnTo>
                          <a:pt x="104" y="38"/>
                        </a:lnTo>
                        <a:lnTo>
                          <a:pt x="104" y="41"/>
                        </a:lnTo>
                        <a:lnTo>
                          <a:pt x="104" y="45"/>
                        </a:lnTo>
                        <a:lnTo>
                          <a:pt x="102" y="48"/>
                        </a:lnTo>
                        <a:lnTo>
                          <a:pt x="101" y="53"/>
                        </a:lnTo>
                        <a:lnTo>
                          <a:pt x="101" y="54"/>
                        </a:lnTo>
                        <a:lnTo>
                          <a:pt x="101" y="57"/>
                        </a:lnTo>
                        <a:lnTo>
                          <a:pt x="101" y="59"/>
                        </a:lnTo>
                        <a:lnTo>
                          <a:pt x="101" y="62"/>
                        </a:lnTo>
                        <a:lnTo>
                          <a:pt x="101" y="65"/>
                        </a:lnTo>
                        <a:lnTo>
                          <a:pt x="101" y="67"/>
                        </a:lnTo>
                        <a:lnTo>
                          <a:pt x="101" y="71"/>
                        </a:lnTo>
                        <a:lnTo>
                          <a:pt x="101" y="73"/>
                        </a:lnTo>
                        <a:lnTo>
                          <a:pt x="100" y="76"/>
                        </a:lnTo>
                        <a:lnTo>
                          <a:pt x="99" y="79"/>
                        </a:lnTo>
                        <a:lnTo>
                          <a:pt x="99" y="81"/>
                        </a:lnTo>
                        <a:lnTo>
                          <a:pt x="99" y="85"/>
                        </a:lnTo>
                        <a:lnTo>
                          <a:pt x="99" y="87"/>
                        </a:lnTo>
                        <a:lnTo>
                          <a:pt x="99" y="90"/>
                        </a:lnTo>
                        <a:lnTo>
                          <a:pt x="99" y="95"/>
                        </a:lnTo>
                        <a:lnTo>
                          <a:pt x="99" y="97"/>
                        </a:lnTo>
                        <a:lnTo>
                          <a:pt x="98" y="100"/>
                        </a:lnTo>
                        <a:lnTo>
                          <a:pt x="97" y="105"/>
                        </a:lnTo>
                        <a:lnTo>
                          <a:pt x="97" y="108"/>
                        </a:lnTo>
                        <a:lnTo>
                          <a:pt x="97" y="112"/>
                        </a:lnTo>
                        <a:lnTo>
                          <a:pt x="97" y="115"/>
                        </a:lnTo>
                        <a:lnTo>
                          <a:pt x="97" y="119"/>
                        </a:lnTo>
                        <a:lnTo>
                          <a:pt x="97" y="123"/>
                        </a:lnTo>
                        <a:lnTo>
                          <a:pt x="97" y="128"/>
                        </a:lnTo>
                        <a:lnTo>
                          <a:pt x="95" y="131"/>
                        </a:lnTo>
                        <a:lnTo>
                          <a:pt x="94" y="135"/>
                        </a:lnTo>
                        <a:lnTo>
                          <a:pt x="94" y="138"/>
                        </a:lnTo>
                        <a:lnTo>
                          <a:pt x="94" y="143"/>
                        </a:lnTo>
                        <a:lnTo>
                          <a:pt x="94" y="148"/>
                        </a:lnTo>
                        <a:lnTo>
                          <a:pt x="94" y="152"/>
                        </a:lnTo>
                        <a:lnTo>
                          <a:pt x="93" y="156"/>
                        </a:lnTo>
                        <a:lnTo>
                          <a:pt x="93" y="161"/>
                        </a:lnTo>
                        <a:lnTo>
                          <a:pt x="92" y="165"/>
                        </a:lnTo>
                        <a:lnTo>
                          <a:pt x="92" y="169"/>
                        </a:lnTo>
                        <a:lnTo>
                          <a:pt x="91" y="173"/>
                        </a:lnTo>
                        <a:lnTo>
                          <a:pt x="91" y="179"/>
                        </a:lnTo>
                        <a:lnTo>
                          <a:pt x="91" y="182"/>
                        </a:lnTo>
                        <a:lnTo>
                          <a:pt x="91" y="187"/>
                        </a:lnTo>
                        <a:lnTo>
                          <a:pt x="91" y="192"/>
                        </a:lnTo>
                        <a:lnTo>
                          <a:pt x="91" y="198"/>
                        </a:lnTo>
                        <a:lnTo>
                          <a:pt x="89" y="201"/>
                        </a:lnTo>
                        <a:lnTo>
                          <a:pt x="89" y="207"/>
                        </a:lnTo>
                        <a:lnTo>
                          <a:pt x="89" y="211"/>
                        </a:lnTo>
                        <a:lnTo>
                          <a:pt x="89" y="217"/>
                        </a:lnTo>
                        <a:lnTo>
                          <a:pt x="88" y="214"/>
                        </a:lnTo>
                        <a:lnTo>
                          <a:pt x="86" y="211"/>
                        </a:lnTo>
                        <a:lnTo>
                          <a:pt x="83" y="207"/>
                        </a:lnTo>
                        <a:lnTo>
                          <a:pt x="80" y="205"/>
                        </a:lnTo>
                        <a:lnTo>
                          <a:pt x="76" y="201"/>
                        </a:lnTo>
                        <a:lnTo>
                          <a:pt x="70" y="199"/>
                        </a:lnTo>
                        <a:lnTo>
                          <a:pt x="68" y="198"/>
                        </a:lnTo>
                        <a:lnTo>
                          <a:pt x="66" y="197"/>
                        </a:lnTo>
                        <a:lnTo>
                          <a:pt x="63" y="197"/>
                        </a:lnTo>
                        <a:lnTo>
                          <a:pt x="61" y="195"/>
                        </a:lnTo>
                        <a:lnTo>
                          <a:pt x="60" y="197"/>
                        </a:lnTo>
                        <a:lnTo>
                          <a:pt x="59" y="199"/>
                        </a:lnTo>
                        <a:lnTo>
                          <a:pt x="59" y="201"/>
                        </a:lnTo>
                        <a:lnTo>
                          <a:pt x="57" y="206"/>
                        </a:lnTo>
                        <a:lnTo>
                          <a:pt x="56" y="208"/>
                        </a:lnTo>
                        <a:lnTo>
                          <a:pt x="55" y="213"/>
                        </a:lnTo>
                        <a:lnTo>
                          <a:pt x="54" y="218"/>
                        </a:lnTo>
                        <a:lnTo>
                          <a:pt x="54" y="222"/>
                        </a:lnTo>
                        <a:lnTo>
                          <a:pt x="53" y="226"/>
                        </a:lnTo>
                        <a:lnTo>
                          <a:pt x="53" y="231"/>
                        </a:lnTo>
                        <a:lnTo>
                          <a:pt x="53" y="235"/>
                        </a:lnTo>
                        <a:lnTo>
                          <a:pt x="53" y="239"/>
                        </a:lnTo>
                        <a:lnTo>
                          <a:pt x="53" y="243"/>
                        </a:lnTo>
                        <a:lnTo>
                          <a:pt x="53" y="246"/>
                        </a:lnTo>
                        <a:lnTo>
                          <a:pt x="54" y="250"/>
                        </a:lnTo>
                        <a:lnTo>
                          <a:pt x="56" y="254"/>
                        </a:lnTo>
                        <a:lnTo>
                          <a:pt x="51" y="255"/>
                        </a:lnTo>
                        <a:lnTo>
                          <a:pt x="48" y="257"/>
                        </a:lnTo>
                        <a:lnTo>
                          <a:pt x="44" y="257"/>
                        </a:lnTo>
                        <a:lnTo>
                          <a:pt x="41" y="260"/>
                        </a:lnTo>
                        <a:lnTo>
                          <a:pt x="38" y="262"/>
                        </a:lnTo>
                        <a:lnTo>
                          <a:pt x="35" y="263"/>
                        </a:lnTo>
                        <a:lnTo>
                          <a:pt x="32" y="264"/>
                        </a:lnTo>
                        <a:lnTo>
                          <a:pt x="30" y="267"/>
                        </a:lnTo>
                        <a:lnTo>
                          <a:pt x="25" y="271"/>
                        </a:lnTo>
                        <a:lnTo>
                          <a:pt x="22" y="275"/>
                        </a:lnTo>
                        <a:lnTo>
                          <a:pt x="19" y="280"/>
                        </a:lnTo>
                        <a:lnTo>
                          <a:pt x="17" y="284"/>
                        </a:lnTo>
                        <a:lnTo>
                          <a:pt x="15" y="289"/>
                        </a:lnTo>
                        <a:lnTo>
                          <a:pt x="13" y="294"/>
                        </a:lnTo>
                        <a:lnTo>
                          <a:pt x="12" y="299"/>
                        </a:lnTo>
                        <a:lnTo>
                          <a:pt x="12" y="303"/>
                        </a:lnTo>
                        <a:lnTo>
                          <a:pt x="12" y="306"/>
                        </a:lnTo>
                        <a:lnTo>
                          <a:pt x="12" y="308"/>
                        </a:lnTo>
                        <a:lnTo>
                          <a:pt x="12" y="312"/>
                        </a:lnTo>
                        <a:lnTo>
                          <a:pt x="13" y="314"/>
                        </a:lnTo>
                        <a:lnTo>
                          <a:pt x="13" y="317"/>
                        </a:lnTo>
                        <a:lnTo>
                          <a:pt x="15" y="319"/>
                        </a:lnTo>
                        <a:lnTo>
                          <a:pt x="15" y="322"/>
                        </a:lnTo>
                        <a:lnTo>
                          <a:pt x="17" y="325"/>
                        </a:lnTo>
                        <a:lnTo>
                          <a:pt x="18" y="330"/>
                        </a:lnTo>
                        <a:lnTo>
                          <a:pt x="21" y="336"/>
                        </a:lnTo>
                        <a:lnTo>
                          <a:pt x="21" y="338"/>
                        </a:lnTo>
                        <a:lnTo>
                          <a:pt x="23" y="340"/>
                        </a:lnTo>
                        <a:lnTo>
                          <a:pt x="24" y="343"/>
                        </a:lnTo>
                        <a:lnTo>
                          <a:pt x="25" y="345"/>
                        </a:lnTo>
                        <a:lnTo>
                          <a:pt x="28" y="351"/>
                        </a:lnTo>
                        <a:lnTo>
                          <a:pt x="31" y="356"/>
                        </a:lnTo>
                        <a:lnTo>
                          <a:pt x="32" y="358"/>
                        </a:lnTo>
                        <a:lnTo>
                          <a:pt x="35" y="360"/>
                        </a:lnTo>
                        <a:lnTo>
                          <a:pt x="36" y="364"/>
                        </a:lnTo>
                        <a:lnTo>
                          <a:pt x="38" y="368"/>
                        </a:lnTo>
                        <a:lnTo>
                          <a:pt x="42" y="372"/>
                        </a:lnTo>
                        <a:lnTo>
                          <a:pt x="45" y="376"/>
                        </a:lnTo>
                        <a:lnTo>
                          <a:pt x="49" y="381"/>
                        </a:lnTo>
                        <a:lnTo>
                          <a:pt x="53" y="387"/>
                        </a:lnTo>
                        <a:lnTo>
                          <a:pt x="56" y="391"/>
                        </a:lnTo>
                        <a:lnTo>
                          <a:pt x="60" y="396"/>
                        </a:lnTo>
                        <a:lnTo>
                          <a:pt x="63" y="400"/>
                        </a:lnTo>
                        <a:lnTo>
                          <a:pt x="67" y="404"/>
                        </a:lnTo>
                        <a:lnTo>
                          <a:pt x="68" y="401"/>
                        </a:lnTo>
                        <a:lnTo>
                          <a:pt x="70" y="396"/>
                        </a:lnTo>
                        <a:lnTo>
                          <a:pt x="73" y="394"/>
                        </a:lnTo>
                        <a:lnTo>
                          <a:pt x="74" y="391"/>
                        </a:lnTo>
                        <a:lnTo>
                          <a:pt x="76" y="388"/>
                        </a:lnTo>
                        <a:lnTo>
                          <a:pt x="78" y="384"/>
                        </a:lnTo>
                        <a:lnTo>
                          <a:pt x="79" y="381"/>
                        </a:lnTo>
                        <a:lnTo>
                          <a:pt x="81" y="378"/>
                        </a:lnTo>
                        <a:lnTo>
                          <a:pt x="81" y="374"/>
                        </a:lnTo>
                        <a:lnTo>
                          <a:pt x="83" y="371"/>
                        </a:lnTo>
                        <a:lnTo>
                          <a:pt x="86" y="366"/>
                        </a:lnTo>
                        <a:lnTo>
                          <a:pt x="87" y="363"/>
                        </a:lnTo>
                        <a:lnTo>
                          <a:pt x="88" y="358"/>
                        </a:lnTo>
                        <a:lnTo>
                          <a:pt x="91" y="356"/>
                        </a:lnTo>
                        <a:lnTo>
                          <a:pt x="91" y="359"/>
                        </a:lnTo>
                        <a:lnTo>
                          <a:pt x="91" y="363"/>
                        </a:lnTo>
                        <a:lnTo>
                          <a:pt x="91" y="366"/>
                        </a:lnTo>
                        <a:lnTo>
                          <a:pt x="91" y="370"/>
                        </a:lnTo>
                        <a:lnTo>
                          <a:pt x="91" y="374"/>
                        </a:lnTo>
                        <a:lnTo>
                          <a:pt x="91" y="376"/>
                        </a:lnTo>
                        <a:lnTo>
                          <a:pt x="92" y="379"/>
                        </a:lnTo>
                        <a:lnTo>
                          <a:pt x="92" y="383"/>
                        </a:lnTo>
                        <a:lnTo>
                          <a:pt x="92" y="387"/>
                        </a:lnTo>
                        <a:lnTo>
                          <a:pt x="93" y="389"/>
                        </a:lnTo>
                        <a:lnTo>
                          <a:pt x="94" y="391"/>
                        </a:lnTo>
                        <a:lnTo>
                          <a:pt x="94" y="396"/>
                        </a:lnTo>
                        <a:lnTo>
                          <a:pt x="94" y="398"/>
                        </a:lnTo>
                        <a:lnTo>
                          <a:pt x="94" y="401"/>
                        </a:lnTo>
                        <a:lnTo>
                          <a:pt x="94" y="404"/>
                        </a:lnTo>
                        <a:lnTo>
                          <a:pt x="95" y="407"/>
                        </a:lnTo>
                        <a:lnTo>
                          <a:pt x="92" y="408"/>
                        </a:lnTo>
                        <a:lnTo>
                          <a:pt x="88" y="409"/>
                        </a:lnTo>
                        <a:lnTo>
                          <a:pt x="83" y="411"/>
                        </a:lnTo>
                        <a:lnTo>
                          <a:pt x="81" y="414"/>
                        </a:lnTo>
                        <a:lnTo>
                          <a:pt x="76" y="416"/>
                        </a:lnTo>
                        <a:lnTo>
                          <a:pt x="70" y="419"/>
                        </a:lnTo>
                        <a:lnTo>
                          <a:pt x="66" y="421"/>
                        </a:lnTo>
                        <a:lnTo>
                          <a:pt x="62" y="425"/>
                        </a:lnTo>
                        <a:lnTo>
                          <a:pt x="57" y="427"/>
                        </a:lnTo>
                        <a:lnTo>
                          <a:pt x="53" y="429"/>
                        </a:lnTo>
                        <a:lnTo>
                          <a:pt x="48" y="432"/>
                        </a:lnTo>
                        <a:lnTo>
                          <a:pt x="44" y="435"/>
                        </a:lnTo>
                        <a:lnTo>
                          <a:pt x="40" y="438"/>
                        </a:lnTo>
                        <a:lnTo>
                          <a:pt x="37" y="440"/>
                        </a:lnTo>
                        <a:lnTo>
                          <a:pt x="34" y="442"/>
                        </a:lnTo>
                        <a:lnTo>
                          <a:pt x="32" y="445"/>
                        </a:lnTo>
                        <a:lnTo>
                          <a:pt x="36" y="445"/>
                        </a:lnTo>
                        <a:lnTo>
                          <a:pt x="41" y="445"/>
                        </a:lnTo>
                        <a:lnTo>
                          <a:pt x="44" y="445"/>
                        </a:lnTo>
                        <a:lnTo>
                          <a:pt x="48" y="445"/>
                        </a:lnTo>
                        <a:lnTo>
                          <a:pt x="53" y="445"/>
                        </a:lnTo>
                        <a:lnTo>
                          <a:pt x="56" y="445"/>
                        </a:lnTo>
                        <a:lnTo>
                          <a:pt x="61" y="445"/>
                        </a:lnTo>
                        <a:lnTo>
                          <a:pt x="66" y="445"/>
                        </a:lnTo>
                        <a:lnTo>
                          <a:pt x="66" y="447"/>
                        </a:lnTo>
                        <a:lnTo>
                          <a:pt x="68" y="449"/>
                        </a:lnTo>
                        <a:lnTo>
                          <a:pt x="69" y="452"/>
                        </a:lnTo>
                        <a:lnTo>
                          <a:pt x="70" y="454"/>
                        </a:lnTo>
                        <a:lnTo>
                          <a:pt x="74" y="457"/>
                        </a:lnTo>
                        <a:lnTo>
                          <a:pt x="78" y="460"/>
                        </a:lnTo>
                        <a:lnTo>
                          <a:pt x="81" y="461"/>
                        </a:lnTo>
                        <a:lnTo>
                          <a:pt x="85" y="463"/>
                        </a:lnTo>
                        <a:lnTo>
                          <a:pt x="88" y="463"/>
                        </a:lnTo>
                        <a:lnTo>
                          <a:pt x="92" y="463"/>
                        </a:lnTo>
                        <a:lnTo>
                          <a:pt x="94" y="461"/>
                        </a:lnTo>
                        <a:lnTo>
                          <a:pt x="99" y="459"/>
                        </a:lnTo>
                        <a:lnTo>
                          <a:pt x="101" y="458"/>
                        </a:lnTo>
                        <a:lnTo>
                          <a:pt x="104" y="455"/>
                        </a:lnTo>
                        <a:lnTo>
                          <a:pt x="107" y="452"/>
                        </a:lnTo>
                        <a:lnTo>
                          <a:pt x="110" y="449"/>
                        </a:lnTo>
                        <a:lnTo>
                          <a:pt x="112" y="446"/>
                        </a:lnTo>
                        <a:lnTo>
                          <a:pt x="114" y="442"/>
                        </a:lnTo>
                        <a:lnTo>
                          <a:pt x="117" y="442"/>
                        </a:lnTo>
                        <a:lnTo>
                          <a:pt x="121" y="444"/>
                        </a:lnTo>
                        <a:lnTo>
                          <a:pt x="125" y="445"/>
                        </a:lnTo>
                        <a:lnTo>
                          <a:pt x="130" y="446"/>
                        </a:lnTo>
                        <a:lnTo>
                          <a:pt x="133" y="446"/>
                        </a:lnTo>
                        <a:lnTo>
                          <a:pt x="138" y="446"/>
                        </a:lnTo>
                        <a:lnTo>
                          <a:pt x="142" y="446"/>
                        </a:lnTo>
                        <a:lnTo>
                          <a:pt x="146" y="447"/>
                        </a:lnTo>
                        <a:lnTo>
                          <a:pt x="149" y="446"/>
                        </a:lnTo>
                        <a:lnTo>
                          <a:pt x="152" y="446"/>
                        </a:lnTo>
                        <a:lnTo>
                          <a:pt x="156" y="446"/>
                        </a:lnTo>
                        <a:lnTo>
                          <a:pt x="158" y="446"/>
                        </a:lnTo>
                        <a:lnTo>
                          <a:pt x="162" y="446"/>
                        </a:lnTo>
                        <a:lnTo>
                          <a:pt x="164" y="446"/>
                        </a:lnTo>
                        <a:lnTo>
                          <a:pt x="175" y="446"/>
                        </a:lnTo>
                        <a:lnTo>
                          <a:pt x="184" y="447"/>
                        </a:lnTo>
                        <a:lnTo>
                          <a:pt x="195" y="447"/>
                        </a:lnTo>
                        <a:lnTo>
                          <a:pt x="204" y="447"/>
                        </a:lnTo>
                        <a:lnTo>
                          <a:pt x="215" y="447"/>
                        </a:lnTo>
                        <a:lnTo>
                          <a:pt x="225" y="447"/>
                        </a:lnTo>
                        <a:lnTo>
                          <a:pt x="235" y="447"/>
                        </a:lnTo>
                        <a:lnTo>
                          <a:pt x="246" y="447"/>
                        </a:lnTo>
                        <a:lnTo>
                          <a:pt x="255" y="447"/>
                        </a:lnTo>
                        <a:lnTo>
                          <a:pt x="265" y="447"/>
                        </a:lnTo>
                        <a:lnTo>
                          <a:pt x="274" y="447"/>
                        </a:lnTo>
                        <a:lnTo>
                          <a:pt x="285" y="447"/>
                        </a:lnTo>
                        <a:lnTo>
                          <a:pt x="293" y="447"/>
                        </a:lnTo>
                        <a:lnTo>
                          <a:pt x="304" y="447"/>
                        </a:lnTo>
                        <a:lnTo>
                          <a:pt x="314" y="447"/>
                        </a:lnTo>
                        <a:lnTo>
                          <a:pt x="323" y="447"/>
                        </a:lnTo>
                        <a:lnTo>
                          <a:pt x="331" y="447"/>
                        </a:lnTo>
                        <a:lnTo>
                          <a:pt x="341" y="446"/>
                        </a:lnTo>
                        <a:lnTo>
                          <a:pt x="349" y="446"/>
                        </a:lnTo>
                        <a:lnTo>
                          <a:pt x="359" y="446"/>
                        </a:lnTo>
                        <a:lnTo>
                          <a:pt x="367" y="445"/>
                        </a:lnTo>
                        <a:lnTo>
                          <a:pt x="377" y="445"/>
                        </a:lnTo>
                        <a:lnTo>
                          <a:pt x="385" y="445"/>
                        </a:lnTo>
                        <a:lnTo>
                          <a:pt x="393" y="445"/>
                        </a:lnTo>
                        <a:lnTo>
                          <a:pt x="401" y="445"/>
                        </a:lnTo>
                        <a:lnTo>
                          <a:pt x="410" y="444"/>
                        </a:lnTo>
                        <a:lnTo>
                          <a:pt x="417" y="444"/>
                        </a:lnTo>
                        <a:lnTo>
                          <a:pt x="425" y="444"/>
                        </a:lnTo>
                        <a:lnTo>
                          <a:pt x="432" y="442"/>
                        </a:lnTo>
                        <a:lnTo>
                          <a:pt x="441" y="442"/>
                        </a:lnTo>
                        <a:lnTo>
                          <a:pt x="448" y="442"/>
                        </a:lnTo>
                        <a:lnTo>
                          <a:pt x="455" y="442"/>
                        </a:lnTo>
                        <a:lnTo>
                          <a:pt x="462" y="441"/>
                        </a:lnTo>
                        <a:lnTo>
                          <a:pt x="468" y="441"/>
                        </a:lnTo>
                        <a:lnTo>
                          <a:pt x="475" y="440"/>
                        </a:lnTo>
                        <a:lnTo>
                          <a:pt x="482" y="440"/>
                        </a:lnTo>
                        <a:lnTo>
                          <a:pt x="488" y="439"/>
                        </a:lnTo>
                        <a:lnTo>
                          <a:pt x="494" y="439"/>
                        </a:lnTo>
                        <a:lnTo>
                          <a:pt x="500" y="439"/>
                        </a:lnTo>
                        <a:lnTo>
                          <a:pt x="506" y="439"/>
                        </a:lnTo>
                        <a:lnTo>
                          <a:pt x="512" y="438"/>
                        </a:lnTo>
                        <a:lnTo>
                          <a:pt x="517" y="438"/>
                        </a:lnTo>
                        <a:lnTo>
                          <a:pt x="521" y="436"/>
                        </a:lnTo>
                        <a:lnTo>
                          <a:pt x="526" y="436"/>
                        </a:lnTo>
                        <a:lnTo>
                          <a:pt x="532" y="436"/>
                        </a:lnTo>
                        <a:lnTo>
                          <a:pt x="537" y="436"/>
                        </a:lnTo>
                        <a:lnTo>
                          <a:pt x="540" y="435"/>
                        </a:lnTo>
                        <a:lnTo>
                          <a:pt x="545" y="435"/>
                        </a:lnTo>
                        <a:lnTo>
                          <a:pt x="549" y="435"/>
                        </a:lnTo>
                        <a:lnTo>
                          <a:pt x="552" y="434"/>
                        </a:lnTo>
                        <a:lnTo>
                          <a:pt x="556" y="434"/>
                        </a:lnTo>
                        <a:lnTo>
                          <a:pt x="559" y="434"/>
                        </a:lnTo>
                        <a:lnTo>
                          <a:pt x="562" y="434"/>
                        </a:lnTo>
                        <a:lnTo>
                          <a:pt x="564" y="433"/>
                        </a:lnTo>
                        <a:lnTo>
                          <a:pt x="566" y="433"/>
                        </a:lnTo>
                        <a:lnTo>
                          <a:pt x="570" y="433"/>
                        </a:lnTo>
                        <a:lnTo>
                          <a:pt x="572" y="433"/>
                        </a:lnTo>
                        <a:lnTo>
                          <a:pt x="576" y="433"/>
                        </a:lnTo>
                        <a:lnTo>
                          <a:pt x="577" y="433"/>
                        </a:lnTo>
                        <a:lnTo>
                          <a:pt x="578" y="433"/>
                        </a:lnTo>
                        <a:lnTo>
                          <a:pt x="578" y="432"/>
                        </a:lnTo>
                        <a:lnTo>
                          <a:pt x="578" y="428"/>
                        </a:lnTo>
                        <a:lnTo>
                          <a:pt x="578" y="425"/>
                        </a:lnTo>
                        <a:lnTo>
                          <a:pt x="578" y="422"/>
                        </a:lnTo>
                        <a:lnTo>
                          <a:pt x="578" y="419"/>
                        </a:lnTo>
                        <a:lnTo>
                          <a:pt x="578" y="415"/>
                        </a:lnTo>
                        <a:lnTo>
                          <a:pt x="578" y="410"/>
                        </a:lnTo>
                        <a:lnTo>
                          <a:pt x="578" y="406"/>
                        </a:lnTo>
                        <a:lnTo>
                          <a:pt x="578" y="402"/>
                        </a:lnTo>
                        <a:lnTo>
                          <a:pt x="578" y="400"/>
                        </a:lnTo>
                        <a:lnTo>
                          <a:pt x="578" y="397"/>
                        </a:lnTo>
                        <a:lnTo>
                          <a:pt x="578" y="395"/>
                        </a:lnTo>
                        <a:lnTo>
                          <a:pt x="578" y="391"/>
                        </a:lnTo>
                        <a:lnTo>
                          <a:pt x="578" y="389"/>
                        </a:lnTo>
                        <a:lnTo>
                          <a:pt x="578" y="385"/>
                        </a:lnTo>
                        <a:lnTo>
                          <a:pt x="578" y="383"/>
                        </a:lnTo>
                        <a:lnTo>
                          <a:pt x="578" y="378"/>
                        </a:lnTo>
                        <a:lnTo>
                          <a:pt x="578" y="376"/>
                        </a:lnTo>
                        <a:lnTo>
                          <a:pt x="578" y="372"/>
                        </a:lnTo>
                        <a:lnTo>
                          <a:pt x="579" y="369"/>
                        </a:lnTo>
                        <a:lnTo>
                          <a:pt x="578" y="364"/>
                        </a:lnTo>
                        <a:lnTo>
                          <a:pt x="578" y="360"/>
                        </a:lnTo>
                        <a:lnTo>
                          <a:pt x="578" y="357"/>
                        </a:lnTo>
                        <a:lnTo>
                          <a:pt x="578" y="353"/>
                        </a:lnTo>
                        <a:lnTo>
                          <a:pt x="578" y="349"/>
                        </a:lnTo>
                        <a:lnTo>
                          <a:pt x="578" y="344"/>
                        </a:lnTo>
                        <a:lnTo>
                          <a:pt x="578" y="340"/>
                        </a:lnTo>
                        <a:lnTo>
                          <a:pt x="578" y="336"/>
                        </a:lnTo>
                        <a:lnTo>
                          <a:pt x="578" y="331"/>
                        </a:lnTo>
                        <a:lnTo>
                          <a:pt x="578" y="327"/>
                        </a:lnTo>
                        <a:lnTo>
                          <a:pt x="578" y="322"/>
                        </a:lnTo>
                        <a:lnTo>
                          <a:pt x="578" y="318"/>
                        </a:lnTo>
                        <a:lnTo>
                          <a:pt x="578" y="313"/>
                        </a:lnTo>
                        <a:lnTo>
                          <a:pt x="578" y="308"/>
                        </a:lnTo>
                        <a:lnTo>
                          <a:pt x="578" y="303"/>
                        </a:lnTo>
                        <a:lnTo>
                          <a:pt x="578" y="300"/>
                        </a:lnTo>
                        <a:lnTo>
                          <a:pt x="578" y="294"/>
                        </a:lnTo>
                        <a:lnTo>
                          <a:pt x="578" y="290"/>
                        </a:lnTo>
                        <a:lnTo>
                          <a:pt x="578" y="284"/>
                        </a:lnTo>
                        <a:lnTo>
                          <a:pt x="578" y="280"/>
                        </a:lnTo>
                        <a:lnTo>
                          <a:pt x="578" y="275"/>
                        </a:lnTo>
                        <a:lnTo>
                          <a:pt x="578" y="269"/>
                        </a:lnTo>
                        <a:lnTo>
                          <a:pt x="578" y="264"/>
                        </a:lnTo>
                        <a:lnTo>
                          <a:pt x="578" y="260"/>
                        </a:lnTo>
                        <a:lnTo>
                          <a:pt x="578" y="254"/>
                        </a:lnTo>
                        <a:lnTo>
                          <a:pt x="578" y="249"/>
                        </a:lnTo>
                        <a:lnTo>
                          <a:pt x="578" y="243"/>
                        </a:lnTo>
                        <a:lnTo>
                          <a:pt x="578" y="237"/>
                        </a:lnTo>
                        <a:lnTo>
                          <a:pt x="578" y="232"/>
                        </a:lnTo>
                        <a:lnTo>
                          <a:pt x="578" y="226"/>
                        </a:lnTo>
                        <a:lnTo>
                          <a:pt x="578" y="222"/>
                        </a:lnTo>
                        <a:lnTo>
                          <a:pt x="578" y="217"/>
                        </a:lnTo>
                        <a:lnTo>
                          <a:pt x="578" y="211"/>
                        </a:lnTo>
                        <a:lnTo>
                          <a:pt x="578" y="205"/>
                        </a:lnTo>
                        <a:lnTo>
                          <a:pt x="577" y="200"/>
                        </a:lnTo>
                        <a:lnTo>
                          <a:pt x="577" y="195"/>
                        </a:lnTo>
                        <a:lnTo>
                          <a:pt x="577" y="190"/>
                        </a:lnTo>
                        <a:lnTo>
                          <a:pt x="577" y="185"/>
                        </a:lnTo>
                        <a:lnTo>
                          <a:pt x="577" y="180"/>
                        </a:lnTo>
                        <a:lnTo>
                          <a:pt x="577" y="176"/>
                        </a:lnTo>
                        <a:lnTo>
                          <a:pt x="576" y="171"/>
                        </a:lnTo>
                        <a:lnTo>
                          <a:pt x="576" y="166"/>
                        </a:lnTo>
                        <a:lnTo>
                          <a:pt x="575" y="162"/>
                        </a:lnTo>
                        <a:lnTo>
                          <a:pt x="575" y="159"/>
                        </a:lnTo>
                        <a:lnTo>
                          <a:pt x="575" y="154"/>
                        </a:lnTo>
                        <a:lnTo>
                          <a:pt x="575" y="150"/>
                        </a:lnTo>
                        <a:lnTo>
                          <a:pt x="575" y="146"/>
                        </a:lnTo>
                        <a:lnTo>
                          <a:pt x="575" y="143"/>
                        </a:lnTo>
                        <a:lnTo>
                          <a:pt x="573" y="138"/>
                        </a:lnTo>
                        <a:lnTo>
                          <a:pt x="573" y="135"/>
                        </a:lnTo>
                        <a:lnTo>
                          <a:pt x="572" y="131"/>
                        </a:lnTo>
                        <a:lnTo>
                          <a:pt x="572" y="128"/>
                        </a:lnTo>
                        <a:lnTo>
                          <a:pt x="571" y="125"/>
                        </a:lnTo>
                        <a:lnTo>
                          <a:pt x="571" y="122"/>
                        </a:lnTo>
                        <a:lnTo>
                          <a:pt x="570" y="118"/>
                        </a:lnTo>
                        <a:lnTo>
                          <a:pt x="570" y="116"/>
                        </a:lnTo>
                        <a:lnTo>
                          <a:pt x="570" y="112"/>
                        </a:lnTo>
                        <a:lnTo>
                          <a:pt x="570" y="110"/>
                        </a:lnTo>
                        <a:lnTo>
                          <a:pt x="569" y="108"/>
                        </a:lnTo>
                        <a:lnTo>
                          <a:pt x="569" y="105"/>
                        </a:lnTo>
                        <a:lnTo>
                          <a:pt x="568" y="100"/>
                        </a:lnTo>
                        <a:lnTo>
                          <a:pt x="566" y="95"/>
                        </a:lnTo>
                        <a:lnTo>
                          <a:pt x="565" y="90"/>
                        </a:lnTo>
                        <a:lnTo>
                          <a:pt x="565" y="87"/>
                        </a:lnTo>
                        <a:lnTo>
                          <a:pt x="564" y="83"/>
                        </a:lnTo>
                        <a:lnTo>
                          <a:pt x="563" y="79"/>
                        </a:lnTo>
                        <a:lnTo>
                          <a:pt x="562" y="77"/>
                        </a:lnTo>
                        <a:lnTo>
                          <a:pt x="562" y="74"/>
                        </a:lnTo>
                        <a:lnTo>
                          <a:pt x="560" y="71"/>
                        </a:lnTo>
                        <a:lnTo>
                          <a:pt x="560" y="70"/>
                        </a:lnTo>
                        <a:lnTo>
                          <a:pt x="559" y="66"/>
                        </a:lnTo>
                        <a:lnTo>
                          <a:pt x="558" y="64"/>
                        </a:lnTo>
                        <a:lnTo>
                          <a:pt x="557" y="62"/>
                        </a:lnTo>
                        <a:lnTo>
                          <a:pt x="626" y="0"/>
                        </a:lnTo>
                        <a:lnTo>
                          <a:pt x="628" y="3"/>
                        </a:lnTo>
                        <a:lnTo>
                          <a:pt x="633" y="8"/>
                        </a:lnTo>
                        <a:lnTo>
                          <a:pt x="634" y="10"/>
                        </a:lnTo>
                        <a:lnTo>
                          <a:pt x="635" y="13"/>
                        </a:lnTo>
                        <a:lnTo>
                          <a:pt x="638" y="16"/>
                        </a:lnTo>
                        <a:lnTo>
                          <a:pt x="640" y="19"/>
                        </a:lnTo>
                        <a:lnTo>
                          <a:pt x="640" y="21"/>
                        </a:lnTo>
                        <a:lnTo>
                          <a:pt x="642" y="24"/>
                        </a:lnTo>
                        <a:lnTo>
                          <a:pt x="643" y="28"/>
                        </a:lnTo>
                        <a:lnTo>
                          <a:pt x="646" y="32"/>
                        </a:lnTo>
                        <a:lnTo>
                          <a:pt x="646" y="34"/>
                        </a:lnTo>
                        <a:lnTo>
                          <a:pt x="648" y="39"/>
                        </a:lnTo>
                        <a:lnTo>
                          <a:pt x="648" y="41"/>
                        </a:lnTo>
                        <a:lnTo>
                          <a:pt x="651" y="46"/>
                        </a:lnTo>
                        <a:lnTo>
                          <a:pt x="651" y="49"/>
                        </a:lnTo>
                        <a:lnTo>
                          <a:pt x="652" y="53"/>
                        </a:lnTo>
                        <a:lnTo>
                          <a:pt x="653" y="58"/>
                        </a:lnTo>
                        <a:lnTo>
                          <a:pt x="653" y="62"/>
                        </a:lnTo>
                        <a:lnTo>
                          <a:pt x="654" y="66"/>
                        </a:lnTo>
                        <a:lnTo>
                          <a:pt x="655" y="71"/>
                        </a:lnTo>
                        <a:lnTo>
                          <a:pt x="655" y="74"/>
                        </a:lnTo>
                        <a:lnTo>
                          <a:pt x="657" y="79"/>
                        </a:lnTo>
                        <a:lnTo>
                          <a:pt x="658" y="83"/>
                        </a:lnTo>
                        <a:lnTo>
                          <a:pt x="658" y="87"/>
                        </a:lnTo>
                        <a:lnTo>
                          <a:pt x="658" y="92"/>
                        </a:lnTo>
                        <a:lnTo>
                          <a:pt x="659" y="97"/>
                        </a:lnTo>
                        <a:lnTo>
                          <a:pt x="660" y="100"/>
                        </a:lnTo>
                        <a:lnTo>
                          <a:pt x="660" y="105"/>
                        </a:lnTo>
                        <a:lnTo>
                          <a:pt x="660" y="110"/>
                        </a:lnTo>
                        <a:lnTo>
                          <a:pt x="661" y="115"/>
                        </a:lnTo>
                        <a:lnTo>
                          <a:pt x="661" y="121"/>
                        </a:lnTo>
                        <a:lnTo>
                          <a:pt x="662" y="124"/>
                        </a:lnTo>
                        <a:lnTo>
                          <a:pt x="662" y="129"/>
                        </a:lnTo>
                        <a:lnTo>
                          <a:pt x="662" y="134"/>
                        </a:lnTo>
                        <a:lnTo>
                          <a:pt x="662" y="138"/>
                        </a:lnTo>
                        <a:lnTo>
                          <a:pt x="664" y="142"/>
                        </a:lnTo>
                        <a:lnTo>
                          <a:pt x="664" y="147"/>
                        </a:lnTo>
                        <a:lnTo>
                          <a:pt x="664" y="152"/>
                        </a:lnTo>
                        <a:lnTo>
                          <a:pt x="664" y="156"/>
                        </a:lnTo>
                        <a:lnTo>
                          <a:pt x="664" y="161"/>
                        </a:lnTo>
                        <a:lnTo>
                          <a:pt x="664" y="165"/>
                        </a:lnTo>
                        <a:lnTo>
                          <a:pt x="664" y="169"/>
                        </a:lnTo>
                        <a:lnTo>
                          <a:pt x="664" y="173"/>
                        </a:lnTo>
                        <a:lnTo>
                          <a:pt x="664" y="178"/>
                        </a:lnTo>
                        <a:lnTo>
                          <a:pt x="664" y="182"/>
                        </a:lnTo>
                        <a:lnTo>
                          <a:pt x="665" y="186"/>
                        </a:lnTo>
                        <a:lnTo>
                          <a:pt x="665" y="191"/>
                        </a:lnTo>
                        <a:lnTo>
                          <a:pt x="665" y="193"/>
                        </a:lnTo>
                        <a:lnTo>
                          <a:pt x="665" y="198"/>
                        </a:lnTo>
                        <a:lnTo>
                          <a:pt x="665" y="201"/>
                        </a:lnTo>
                        <a:lnTo>
                          <a:pt x="665" y="205"/>
                        </a:lnTo>
                        <a:lnTo>
                          <a:pt x="665" y="208"/>
                        </a:lnTo>
                        <a:lnTo>
                          <a:pt x="665" y="212"/>
                        </a:lnTo>
                        <a:lnTo>
                          <a:pt x="665" y="217"/>
                        </a:lnTo>
                        <a:lnTo>
                          <a:pt x="665" y="219"/>
                        </a:lnTo>
                        <a:lnTo>
                          <a:pt x="665" y="222"/>
                        </a:lnTo>
                        <a:lnTo>
                          <a:pt x="665" y="224"/>
                        </a:lnTo>
                        <a:lnTo>
                          <a:pt x="666" y="229"/>
                        </a:lnTo>
                        <a:lnTo>
                          <a:pt x="666" y="231"/>
                        </a:lnTo>
                        <a:lnTo>
                          <a:pt x="666" y="233"/>
                        </a:lnTo>
                        <a:lnTo>
                          <a:pt x="666" y="236"/>
                        </a:lnTo>
                        <a:lnTo>
                          <a:pt x="666" y="239"/>
                        </a:lnTo>
                        <a:lnTo>
                          <a:pt x="666" y="241"/>
                        </a:lnTo>
                        <a:lnTo>
                          <a:pt x="666" y="243"/>
                        </a:lnTo>
                        <a:lnTo>
                          <a:pt x="666" y="246"/>
                        </a:lnTo>
                        <a:lnTo>
                          <a:pt x="666" y="249"/>
                        </a:lnTo>
                        <a:lnTo>
                          <a:pt x="666" y="252"/>
                        </a:lnTo>
                        <a:lnTo>
                          <a:pt x="666" y="256"/>
                        </a:lnTo>
                        <a:lnTo>
                          <a:pt x="666" y="260"/>
                        </a:lnTo>
                        <a:lnTo>
                          <a:pt x="666" y="264"/>
                        </a:lnTo>
                        <a:lnTo>
                          <a:pt x="666" y="267"/>
                        </a:lnTo>
                        <a:lnTo>
                          <a:pt x="666" y="273"/>
                        </a:lnTo>
                        <a:lnTo>
                          <a:pt x="666" y="276"/>
                        </a:lnTo>
                        <a:lnTo>
                          <a:pt x="666" y="281"/>
                        </a:lnTo>
                        <a:lnTo>
                          <a:pt x="666" y="284"/>
                        </a:lnTo>
                        <a:lnTo>
                          <a:pt x="666" y="290"/>
                        </a:lnTo>
                        <a:lnTo>
                          <a:pt x="666" y="295"/>
                        </a:lnTo>
                        <a:lnTo>
                          <a:pt x="667" y="301"/>
                        </a:lnTo>
                        <a:lnTo>
                          <a:pt x="666" y="306"/>
                        </a:lnTo>
                        <a:lnTo>
                          <a:pt x="666" y="311"/>
                        </a:lnTo>
                        <a:lnTo>
                          <a:pt x="666" y="317"/>
                        </a:lnTo>
                        <a:lnTo>
                          <a:pt x="666" y="322"/>
                        </a:lnTo>
                        <a:lnTo>
                          <a:pt x="666" y="328"/>
                        </a:lnTo>
                        <a:lnTo>
                          <a:pt x="666" y="334"/>
                        </a:lnTo>
                        <a:lnTo>
                          <a:pt x="666" y="340"/>
                        </a:lnTo>
                        <a:lnTo>
                          <a:pt x="666" y="345"/>
                        </a:lnTo>
                        <a:lnTo>
                          <a:pt x="666" y="351"/>
                        </a:lnTo>
                        <a:lnTo>
                          <a:pt x="666" y="357"/>
                        </a:lnTo>
                        <a:lnTo>
                          <a:pt x="666" y="363"/>
                        </a:lnTo>
                        <a:lnTo>
                          <a:pt x="666" y="370"/>
                        </a:lnTo>
                        <a:lnTo>
                          <a:pt x="666" y="376"/>
                        </a:lnTo>
                        <a:lnTo>
                          <a:pt x="666" y="381"/>
                        </a:lnTo>
                        <a:lnTo>
                          <a:pt x="666" y="387"/>
                        </a:lnTo>
                        <a:lnTo>
                          <a:pt x="666" y="394"/>
                        </a:lnTo>
                        <a:lnTo>
                          <a:pt x="665" y="398"/>
                        </a:lnTo>
                        <a:lnTo>
                          <a:pt x="665" y="404"/>
                        </a:lnTo>
                        <a:lnTo>
                          <a:pt x="665" y="411"/>
                        </a:lnTo>
                        <a:lnTo>
                          <a:pt x="665" y="416"/>
                        </a:lnTo>
                        <a:lnTo>
                          <a:pt x="665" y="421"/>
                        </a:lnTo>
                        <a:lnTo>
                          <a:pt x="665" y="427"/>
                        </a:lnTo>
                        <a:lnTo>
                          <a:pt x="665" y="433"/>
                        </a:lnTo>
                        <a:lnTo>
                          <a:pt x="665" y="439"/>
                        </a:lnTo>
                        <a:lnTo>
                          <a:pt x="664" y="444"/>
                        </a:lnTo>
                        <a:lnTo>
                          <a:pt x="664" y="448"/>
                        </a:lnTo>
                        <a:lnTo>
                          <a:pt x="664" y="453"/>
                        </a:lnTo>
                        <a:lnTo>
                          <a:pt x="664" y="459"/>
                        </a:lnTo>
                        <a:lnTo>
                          <a:pt x="664" y="464"/>
                        </a:lnTo>
                        <a:lnTo>
                          <a:pt x="664" y="468"/>
                        </a:lnTo>
                        <a:lnTo>
                          <a:pt x="664" y="472"/>
                        </a:lnTo>
                        <a:lnTo>
                          <a:pt x="664" y="477"/>
                        </a:lnTo>
                        <a:lnTo>
                          <a:pt x="664" y="482"/>
                        </a:lnTo>
                        <a:lnTo>
                          <a:pt x="664" y="485"/>
                        </a:lnTo>
                        <a:lnTo>
                          <a:pt x="664" y="489"/>
                        </a:lnTo>
                        <a:lnTo>
                          <a:pt x="664" y="492"/>
                        </a:lnTo>
                        <a:lnTo>
                          <a:pt x="664" y="495"/>
                        </a:lnTo>
                        <a:lnTo>
                          <a:pt x="664" y="498"/>
                        </a:lnTo>
                        <a:lnTo>
                          <a:pt x="664" y="501"/>
                        </a:lnTo>
                        <a:lnTo>
                          <a:pt x="664" y="504"/>
                        </a:lnTo>
                        <a:lnTo>
                          <a:pt x="664" y="508"/>
                        </a:lnTo>
                        <a:lnTo>
                          <a:pt x="664" y="510"/>
                        </a:lnTo>
                        <a:lnTo>
                          <a:pt x="664" y="512"/>
                        </a:lnTo>
                        <a:lnTo>
                          <a:pt x="664" y="514"/>
                        </a:lnTo>
                        <a:lnTo>
                          <a:pt x="659" y="515"/>
                        </a:lnTo>
                        <a:lnTo>
                          <a:pt x="655" y="515"/>
                        </a:lnTo>
                        <a:lnTo>
                          <a:pt x="652" y="515"/>
                        </a:lnTo>
                        <a:lnTo>
                          <a:pt x="649" y="516"/>
                        </a:lnTo>
                        <a:lnTo>
                          <a:pt x="647" y="517"/>
                        </a:lnTo>
                        <a:lnTo>
                          <a:pt x="645" y="518"/>
                        </a:lnTo>
                        <a:lnTo>
                          <a:pt x="641" y="518"/>
                        </a:lnTo>
                        <a:lnTo>
                          <a:pt x="638" y="518"/>
                        </a:lnTo>
                        <a:lnTo>
                          <a:pt x="635" y="518"/>
                        </a:lnTo>
                        <a:lnTo>
                          <a:pt x="632" y="520"/>
                        </a:lnTo>
                        <a:lnTo>
                          <a:pt x="628" y="520"/>
                        </a:lnTo>
                        <a:lnTo>
                          <a:pt x="624" y="521"/>
                        </a:lnTo>
                        <a:lnTo>
                          <a:pt x="620" y="521"/>
                        </a:lnTo>
                        <a:lnTo>
                          <a:pt x="617" y="521"/>
                        </a:lnTo>
                        <a:lnTo>
                          <a:pt x="613" y="521"/>
                        </a:lnTo>
                        <a:lnTo>
                          <a:pt x="608" y="522"/>
                        </a:lnTo>
                        <a:lnTo>
                          <a:pt x="604" y="522"/>
                        </a:lnTo>
                        <a:lnTo>
                          <a:pt x="600" y="523"/>
                        </a:lnTo>
                        <a:lnTo>
                          <a:pt x="596" y="523"/>
                        </a:lnTo>
                        <a:lnTo>
                          <a:pt x="591" y="523"/>
                        </a:lnTo>
                        <a:lnTo>
                          <a:pt x="588" y="523"/>
                        </a:lnTo>
                        <a:lnTo>
                          <a:pt x="583" y="524"/>
                        </a:lnTo>
                        <a:lnTo>
                          <a:pt x="578" y="524"/>
                        </a:lnTo>
                        <a:lnTo>
                          <a:pt x="575" y="524"/>
                        </a:lnTo>
                        <a:lnTo>
                          <a:pt x="570" y="524"/>
                        </a:lnTo>
                        <a:lnTo>
                          <a:pt x="565" y="525"/>
                        </a:lnTo>
                        <a:lnTo>
                          <a:pt x="560" y="525"/>
                        </a:lnTo>
                        <a:lnTo>
                          <a:pt x="556" y="525"/>
                        </a:lnTo>
                        <a:lnTo>
                          <a:pt x="552" y="525"/>
                        </a:lnTo>
                        <a:lnTo>
                          <a:pt x="547" y="525"/>
                        </a:lnTo>
                        <a:lnTo>
                          <a:pt x="543" y="525"/>
                        </a:lnTo>
                        <a:lnTo>
                          <a:pt x="538" y="525"/>
                        </a:lnTo>
                        <a:lnTo>
                          <a:pt x="534" y="525"/>
                        </a:lnTo>
                        <a:lnTo>
                          <a:pt x="528" y="527"/>
                        </a:lnTo>
                        <a:lnTo>
                          <a:pt x="525" y="527"/>
                        </a:lnTo>
                        <a:lnTo>
                          <a:pt x="521" y="527"/>
                        </a:lnTo>
                        <a:lnTo>
                          <a:pt x="517" y="527"/>
                        </a:lnTo>
                        <a:lnTo>
                          <a:pt x="513" y="528"/>
                        </a:lnTo>
                        <a:lnTo>
                          <a:pt x="508" y="528"/>
                        </a:lnTo>
                        <a:lnTo>
                          <a:pt x="503" y="528"/>
                        </a:lnTo>
                        <a:lnTo>
                          <a:pt x="501" y="528"/>
                        </a:lnTo>
                        <a:lnTo>
                          <a:pt x="498" y="528"/>
                        </a:lnTo>
                        <a:lnTo>
                          <a:pt x="494" y="528"/>
                        </a:lnTo>
                        <a:lnTo>
                          <a:pt x="490" y="528"/>
                        </a:lnTo>
                        <a:lnTo>
                          <a:pt x="486" y="528"/>
                        </a:lnTo>
                        <a:lnTo>
                          <a:pt x="483" y="528"/>
                        </a:lnTo>
                        <a:lnTo>
                          <a:pt x="481" y="528"/>
                        </a:lnTo>
                        <a:lnTo>
                          <a:pt x="477" y="528"/>
                        </a:lnTo>
                        <a:lnTo>
                          <a:pt x="475" y="528"/>
                        </a:lnTo>
                        <a:lnTo>
                          <a:pt x="473" y="529"/>
                        </a:lnTo>
                        <a:lnTo>
                          <a:pt x="468" y="529"/>
                        </a:lnTo>
                        <a:lnTo>
                          <a:pt x="463" y="530"/>
                        </a:lnTo>
                        <a:lnTo>
                          <a:pt x="461" y="530"/>
                        </a:lnTo>
                        <a:lnTo>
                          <a:pt x="458" y="530"/>
                        </a:lnTo>
                        <a:lnTo>
                          <a:pt x="456" y="530"/>
                        </a:lnTo>
                        <a:lnTo>
                          <a:pt x="445" y="530"/>
                        </a:lnTo>
                        <a:lnTo>
                          <a:pt x="436" y="530"/>
                        </a:lnTo>
                        <a:lnTo>
                          <a:pt x="425" y="530"/>
                        </a:lnTo>
                        <a:lnTo>
                          <a:pt x="414" y="530"/>
                        </a:lnTo>
                        <a:lnTo>
                          <a:pt x="405" y="530"/>
                        </a:lnTo>
                        <a:lnTo>
                          <a:pt x="394" y="530"/>
                        </a:lnTo>
                        <a:lnTo>
                          <a:pt x="385" y="530"/>
                        </a:lnTo>
                        <a:lnTo>
                          <a:pt x="374" y="531"/>
                        </a:lnTo>
                        <a:lnTo>
                          <a:pt x="365" y="530"/>
                        </a:lnTo>
                        <a:lnTo>
                          <a:pt x="354" y="530"/>
                        </a:lnTo>
                        <a:lnTo>
                          <a:pt x="344" y="530"/>
                        </a:lnTo>
                        <a:lnTo>
                          <a:pt x="336" y="530"/>
                        </a:lnTo>
                        <a:lnTo>
                          <a:pt x="327" y="530"/>
                        </a:lnTo>
                        <a:lnTo>
                          <a:pt x="317" y="530"/>
                        </a:lnTo>
                        <a:lnTo>
                          <a:pt x="309" y="530"/>
                        </a:lnTo>
                        <a:lnTo>
                          <a:pt x="299" y="530"/>
                        </a:lnTo>
                        <a:lnTo>
                          <a:pt x="291" y="530"/>
                        </a:lnTo>
                        <a:lnTo>
                          <a:pt x="280" y="530"/>
                        </a:lnTo>
                        <a:lnTo>
                          <a:pt x="273" y="529"/>
                        </a:lnTo>
                        <a:lnTo>
                          <a:pt x="264" y="529"/>
                        </a:lnTo>
                        <a:lnTo>
                          <a:pt x="255" y="528"/>
                        </a:lnTo>
                        <a:lnTo>
                          <a:pt x="247" y="528"/>
                        </a:lnTo>
                        <a:lnTo>
                          <a:pt x="239" y="528"/>
                        </a:lnTo>
                        <a:lnTo>
                          <a:pt x="232" y="528"/>
                        </a:lnTo>
                        <a:lnTo>
                          <a:pt x="223" y="527"/>
                        </a:lnTo>
                        <a:lnTo>
                          <a:pt x="215" y="527"/>
                        </a:lnTo>
                        <a:lnTo>
                          <a:pt x="208" y="525"/>
                        </a:lnTo>
                        <a:lnTo>
                          <a:pt x="201" y="525"/>
                        </a:lnTo>
                        <a:lnTo>
                          <a:pt x="194" y="525"/>
                        </a:lnTo>
                        <a:lnTo>
                          <a:pt x="187" y="525"/>
                        </a:lnTo>
                        <a:lnTo>
                          <a:pt x="180" y="524"/>
                        </a:lnTo>
                        <a:lnTo>
                          <a:pt x="174" y="524"/>
                        </a:lnTo>
                        <a:lnTo>
                          <a:pt x="167" y="523"/>
                        </a:lnTo>
                        <a:lnTo>
                          <a:pt x="161" y="523"/>
                        </a:lnTo>
                        <a:lnTo>
                          <a:pt x="155" y="522"/>
                        </a:lnTo>
                        <a:lnTo>
                          <a:pt x="149" y="522"/>
                        </a:lnTo>
                        <a:lnTo>
                          <a:pt x="142" y="521"/>
                        </a:lnTo>
                        <a:lnTo>
                          <a:pt x="137" y="521"/>
                        </a:lnTo>
                        <a:lnTo>
                          <a:pt x="131" y="520"/>
                        </a:lnTo>
                        <a:lnTo>
                          <a:pt x="126" y="520"/>
                        </a:lnTo>
                        <a:lnTo>
                          <a:pt x="120" y="518"/>
                        </a:lnTo>
                        <a:lnTo>
                          <a:pt x="115" y="518"/>
                        </a:lnTo>
                        <a:lnTo>
                          <a:pt x="110" y="518"/>
                        </a:lnTo>
                        <a:lnTo>
                          <a:pt x="106" y="518"/>
                        </a:lnTo>
                        <a:lnTo>
                          <a:pt x="101" y="517"/>
                        </a:lnTo>
                        <a:lnTo>
                          <a:pt x="97" y="517"/>
                        </a:lnTo>
                        <a:lnTo>
                          <a:pt x="94" y="516"/>
                        </a:lnTo>
                        <a:lnTo>
                          <a:pt x="89" y="516"/>
                        </a:lnTo>
                        <a:lnTo>
                          <a:pt x="86" y="515"/>
                        </a:lnTo>
                        <a:lnTo>
                          <a:pt x="82" y="515"/>
                        </a:lnTo>
                        <a:lnTo>
                          <a:pt x="80" y="515"/>
                        </a:lnTo>
                        <a:lnTo>
                          <a:pt x="76" y="515"/>
                        </a:lnTo>
                        <a:lnTo>
                          <a:pt x="73" y="514"/>
                        </a:lnTo>
                        <a:lnTo>
                          <a:pt x="70" y="512"/>
                        </a:lnTo>
                        <a:lnTo>
                          <a:pt x="68" y="512"/>
                        </a:lnTo>
                        <a:lnTo>
                          <a:pt x="63" y="512"/>
                        </a:lnTo>
                        <a:lnTo>
                          <a:pt x="61" y="512"/>
                        </a:lnTo>
                        <a:lnTo>
                          <a:pt x="60" y="512"/>
                        </a:lnTo>
                        <a:lnTo>
                          <a:pt x="56" y="509"/>
                        </a:lnTo>
                        <a:lnTo>
                          <a:pt x="51" y="506"/>
                        </a:lnTo>
                        <a:lnTo>
                          <a:pt x="48" y="503"/>
                        </a:lnTo>
                        <a:lnTo>
                          <a:pt x="44" y="499"/>
                        </a:lnTo>
                        <a:lnTo>
                          <a:pt x="41" y="495"/>
                        </a:lnTo>
                        <a:lnTo>
                          <a:pt x="37" y="490"/>
                        </a:lnTo>
                        <a:lnTo>
                          <a:pt x="34" y="485"/>
                        </a:lnTo>
                        <a:lnTo>
                          <a:pt x="31" y="480"/>
                        </a:lnTo>
                        <a:lnTo>
                          <a:pt x="30" y="477"/>
                        </a:lnTo>
                        <a:lnTo>
                          <a:pt x="28" y="473"/>
                        </a:lnTo>
                        <a:lnTo>
                          <a:pt x="26" y="470"/>
                        </a:lnTo>
                        <a:lnTo>
                          <a:pt x="25" y="467"/>
                        </a:lnTo>
                        <a:lnTo>
                          <a:pt x="24" y="464"/>
                        </a:lnTo>
                        <a:lnTo>
                          <a:pt x="23" y="460"/>
                        </a:lnTo>
                        <a:lnTo>
                          <a:pt x="22" y="457"/>
                        </a:lnTo>
                        <a:lnTo>
                          <a:pt x="21" y="454"/>
                        </a:lnTo>
                        <a:lnTo>
                          <a:pt x="19" y="451"/>
                        </a:lnTo>
                        <a:lnTo>
                          <a:pt x="18" y="447"/>
                        </a:lnTo>
                        <a:lnTo>
                          <a:pt x="17" y="444"/>
                        </a:lnTo>
                        <a:lnTo>
                          <a:pt x="16" y="440"/>
                        </a:lnTo>
                        <a:lnTo>
                          <a:pt x="15" y="436"/>
                        </a:lnTo>
                        <a:lnTo>
                          <a:pt x="15" y="433"/>
                        </a:lnTo>
                        <a:lnTo>
                          <a:pt x="13" y="429"/>
                        </a:lnTo>
                        <a:lnTo>
                          <a:pt x="12" y="426"/>
                        </a:lnTo>
                        <a:lnTo>
                          <a:pt x="11" y="421"/>
                        </a:lnTo>
                        <a:lnTo>
                          <a:pt x="11" y="417"/>
                        </a:lnTo>
                        <a:lnTo>
                          <a:pt x="10" y="414"/>
                        </a:lnTo>
                        <a:lnTo>
                          <a:pt x="9" y="409"/>
                        </a:lnTo>
                        <a:lnTo>
                          <a:pt x="8" y="404"/>
                        </a:lnTo>
                        <a:lnTo>
                          <a:pt x="8" y="401"/>
                        </a:lnTo>
                        <a:lnTo>
                          <a:pt x="6" y="397"/>
                        </a:lnTo>
                        <a:lnTo>
                          <a:pt x="6" y="394"/>
                        </a:lnTo>
                        <a:lnTo>
                          <a:pt x="5" y="389"/>
                        </a:lnTo>
                        <a:lnTo>
                          <a:pt x="5" y="384"/>
                        </a:lnTo>
                        <a:lnTo>
                          <a:pt x="5" y="381"/>
                        </a:lnTo>
                        <a:lnTo>
                          <a:pt x="5" y="376"/>
                        </a:lnTo>
                        <a:lnTo>
                          <a:pt x="4" y="372"/>
                        </a:lnTo>
                        <a:lnTo>
                          <a:pt x="3" y="369"/>
                        </a:lnTo>
                        <a:lnTo>
                          <a:pt x="3" y="363"/>
                        </a:lnTo>
                        <a:lnTo>
                          <a:pt x="3" y="360"/>
                        </a:lnTo>
                        <a:lnTo>
                          <a:pt x="3" y="356"/>
                        </a:lnTo>
                        <a:lnTo>
                          <a:pt x="2" y="351"/>
                        </a:lnTo>
                        <a:lnTo>
                          <a:pt x="0" y="347"/>
                        </a:lnTo>
                        <a:lnTo>
                          <a:pt x="0" y="343"/>
                        </a:lnTo>
                        <a:lnTo>
                          <a:pt x="0" y="338"/>
                        </a:lnTo>
                        <a:lnTo>
                          <a:pt x="0" y="334"/>
                        </a:lnTo>
                        <a:lnTo>
                          <a:pt x="0" y="330"/>
                        </a:lnTo>
                        <a:lnTo>
                          <a:pt x="0" y="325"/>
                        </a:lnTo>
                        <a:lnTo>
                          <a:pt x="0" y="321"/>
                        </a:lnTo>
                        <a:lnTo>
                          <a:pt x="0" y="317"/>
                        </a:lnTo>
                        <a:lnTo>
                          <a:pt x="0" y="313"/>
                        </a:lnTo>
                        <a:lnTo>
                          <a:pt x="0" y="308"/>
                        </a:lnTo>
                        <a:lnTo>
                          <a:pt x="0" y="303"/>
                        </a:lnTo>
                        <a:lnTo>
                          <a:pt x="0" y="300"/>
                        </a:lnTo>
                        <a:lnTo>
                          <a:pt x="0" y="295"/>
                        </a:lnTo>
                        <a:lnTo>
                          <a:pt x="0" y="292"/>
                        </a:lnTo>
                        <a:lnTo>
                          <a:pt x="0" y="287"/>
                        </a:lnTo>
                        <a:lnTo>
                          <a:pt x="0" y="282"/>
                        </a:lnTo>
                        <a:lnTo>
                          <a:pt x="3" y="281"/>
                        </a:lnTo>
                        <a:lnTo>
                          <a:pt x="6" y="280"/>
                        </a:lnTo>
                        <a:lnTo>
                          <a:pt x="10" y="277"/>
                        </a:lnTo>
                        <a:lnTo>
                          <a:pt x="15" y="275"/>
                        </a:lnTo>
                        <a:lnTo>
                          <a:pt x="18" y="271"/>
                        </a:lnTo>
                        <a:lnTo>
                          <a:pt x="22" y="268"/>
                        </a:lnTo>
                        <a:lnTo>
                          <a:pt x="24" y="264"/>
                        </a:lnTo>
                        <a:lnTo>
                          <a:pt x="28" y="260"/>
                        </a:lnTo>
                        <a:lnTo>
                          <a:pt x="30" y="255"/>
                        </a:lnTo>
                        <a:lnTo>
                          <a:pt x="31" y="250"/>
                        </a:lnTo>
                        <a:lnTo>
                          <a:pt x="32" y="246"/>
                        </a:lnTo>
                        <a:lnTo>
                          <a:pt x="32" y="242"/>
                        </a:lnTo>
                        <a:lnTo>
                          <a:pt x="31" y="238"/>
                        </a:lnTo>
                        <a:lnTo>
                          <a:pt x="29" y="235"/>
                        </a:lnTo>
                        <a:lnTo>
                          <a:pt x="26" y="233"/>
                        </a:lnTo>
                        <a:lnTo>
                          <a:pt x="25" y="231"/>
                        </a:lnTo>
                        <a:lnTo>
                          <a:pt x="23" y="231"/>
                        </a:lnTo>
                        <a:lnTo>
                          <a:pt x="21" y="230"/>
                        </a:lnTo>
                        <a:lnTo>
                          <a:pt x="16" y="235"/>
                        </a:lnTo>
                        <a:lnTo>
                          <a:pt x="11" y="239"/>
                        </a:lnTo>
                        <a:lnTo>
                          <a:pt x="8" y="242"/>
                        </a:lnTo>
                        <a:lnTo>
                          <a:pt x="5" y="244"/>
                        </a:lnTo>
                        <a:lnTo>
                          <a:pt x="3" y="246"/>
                        </a:lnTo>
                        <a:lnTo>
                          <a:pt x="0" y="249"/>
                        </a:lnTo>
                        <a:lnTo>
                          <a:pt x="0" y="246"/>
                        </a:lnTo>
                        <a:lnTo>
                          <a:pt x="0" y="244"/>
                        </a:lnTo>
                        <a:lnTo>
                          <a:pt x="0" y="242"/>
                        </a:lnTo>
                        <a:lnTo>
                          <a:pt x="0" y="239"/>
                        </a:lnTo>
                        <a:lnTo>
                          <a:pt x="0" y="236"/>
                        </a:lnTo>
                        <a:lnTo>
                          <a:pt x="0" y="233"/>
                        </a:lnTo>
                        <a:lnTo>
                          <a:pt x="0" y="231"/>
                        </a:lnTo>
                        <a:lnTo>
                          <a:pt x="2" y="229"/>
                        </a:lnTo>
                        <a:lnTo>
                          <a:pt x="2" y="225"/>
                        </a:lnTo>
                        <a:lnTo>
                          <a:pt x="2" y="223"/>
                        </a:lnTo>
                        <a:lnTo>
                          <a:pt x="2" y="219"/>
                        </a:lnTo>
                        <a:lnTo>
                          <a:pt x="3" y="217"/>
                        </a:lnTo>
                        <a:lnTo>
                          <a:pt x="3" y="214"/>
                        </a:lnTo>
                        <a:lnTo>
                          <a:pt x="3" y="211"/>
                        </a:lnTo>
                        <a:lnTo>
                          <a:pt x="3" y="208"/>
                        </a:lnTo>
                        <a:lnTo>
                          <a:pt x="3" y="206"/>
                        </a:lnTo>
                        <a:lnTo>
                          <a:pt x="3" y="204"/>
                        </a:lnTo>
                        <a:lnTo>
                          <a:pt x="3" y="201"/>
                        </a:lnTo>
                        <a:lnTo>
                          <a:pt x="3" y="198"/>
                        </a:lnTo>
                        <a:lnTo>
                          <a:pt x="3" y="195"/>
                        </a:lnTo>
                        <a:lnTo>
                          <a:pt x="3" y="192"/>
                        </a:lnTo>
                        <a:lnTo>
                          <a:pt x="4" y="190"/>
                        </a:lnTo>
                        <a:lnTo>
                          <a:pt x="5" y="186"/>
                        </a:lnTo>
                        <a:lnTo>
                          <a:pt x="5" y="184"/>
                        </a:lnTo>
                        <a:lnTo>
                          <a:pt x="5" y="181"/>
                        </a:lnTo>
                        <a:lnTo>
                          <a:pt x="5" y="178"/>
                        </a:lnTo>
                        <a:lnTo>
                          <a:pt x="5" y="175"/>
                        </a:lnTo>
                        <a:lnTo>
                          <a:pt x="5" y="172"/>
                        </a:lnTo>
                        <a:lnTo>
                          <a:pt x="5" y="169"/>
                        </a:lnTo>
                        <a:lnTo>
                          <a:pt x="5" y="166"/>
                        </a:lnTo>
                        <a:lnTo>
                          <a:pt x="6" y="163"/>
                        </a:lnTo>
                        <a:lnTo>
                          <a:pt x="6" y="161"/>
                        </a:lnTo>
                        <a:lnTo>
                          <a:pt x="8" y="165"/>
                        </a:lnTo>
                        <a:lnTo>
                          <a:pt x="11" y="167"/>
                        </a:lnTo>
                        <a:lnTo>
                          <a:pt x="13" y="167"/>
                        </a:lnTo>
                        <a:lnTo>
                          <a:pt x="16" y="168"/>
                        </a:lnTo>
                        <a:lnTo>
                          <a:pt x="19" y="168"/>
                        </a:lnTo>
                        <a:lnTo>
                          <a:pt x="23" y="168"/>
                        </a:lnTo>
                        <a:lnTo>
                          <a:pt x="25" y="166"/>
                        </a:lnTo>
                        <a:lnTo>
                          <a:pt x="29" y="166"/>
                        </a:lnTo>
                        <a:lnTo>
                          <a:pt x="32" y="163"/>
                        </a:lnTo>
                        <a:lnTo>
                          <a:pt x="36" y="162"/>
                        </a:lnTo>
                        <a:lnTo>
                          <a:pt x="40" y="160"/>
                        </a:lnTo>
                        <a:lnTo>
                          <a:pt x="43" y="159"/>
                        </a:lnTo>
                        <a:lnTo>
                          <a:pt x="47" y="155"/>
                        </a:lnTo>
                        <a:lnTo>
                          <a:pt x="50" y="153"/>
                        </a:lnTo>
                        <a:lnTo>
                          <a:pt x="53" y="150"/>
                        </a:lnTo>
                        <a:lnTo>
                          <a:pt x="56" y="147"/>
                        </a:lnTo>
                        <a:lnTo>
                          <a:pt x="59" y="143"/>
                        </a:lnTo>
                        <a:lnTo>
                          <a:pt x="61" y="141"/>
                        </a:lnTo>
                        <a:lnTo>
                          <a:pt x="62" y="136"/>
                        </a:lnTo>
                        <a:lnTo>
                          <a:pt x="64" y="133"/>
                        </a:lnTo>
                        <a:lnTo>
                          <a:pt x="66" y="129"/>
                        </a:lnTo>
                        <a:lnTo>
                          <a:pt x="66" y="125"/>
                        </a:lnTo>
                        <a:lnTo>
                          <a:pt x="66" y="122"/>
                        </a:lnTo>
                        <a:lnTo>
                          <a:pt x="66" y="117"/>
                        </a:lnTo>
                        <a:lnTo>
                          <a:pt x="63" y="114"/>
                        </a:lnTo>
                        <a:lnTo>
                          <a:pt x="62" y="110"/>
                        </a:lnTo>
                        <a:lnTo>
                          <a:pt x="59" y="105"/>
                        </a:lnTo>
                        <a:lnTo>
                          <a:pt x="56" y="102"/>
                        </a:lnTo>
                        <a:lnTo>
                          <a:pt x="51" y="97"/>
                        </a:lnTo>
                        <a:lnTo>
                          <a:pt x="47" y="95"/>
                        </a:lnTo>
                        <a:lnTo>
                          <a:pt x="44" y="97"/>
                        </a:lnTo>
                        <a:lnTo>
                          <a:pt x="42" y="99"/>
                        </a:lnTo>
                        <a:lnTo>
                          <a:pt x="40" y="103"/>
                        </a:lnTo>
                        <a:lnTo>
                          <a:pt x="38" y="105"/>
                        </a:lnTo>
                        <a:lnTo>
                          <a:pt x="35" y="110"/>
                        </a:lnTo>
                        <a:lnTo>
                          <a:pt x="32" y="112"/>
                        </a:lnTo>
                        <a:lnTo>
                          <a:pt x="30" y="115"/>
                        </a:lnTo>
                        <a:lnTo>
                          <a:pt x="29" y="117"/>
                        </a:lnTo>
                        <a:lnTo>
                          <a:pt x="25" y="121"/>
                        </a:lnTo>
                        <a:lnTo>
                          <a:pt x="24" y="123"/>
                        </a:lnTo>
                        <a:lnTo>
                          <a:pt x="22" y="125"/>
                        </a:lnTo>
                        <a:lnTo>
                          <a:pt x="19" y="129"/>
                        </a:lnTo>
                        <a:lnTo>
                          <a:pt x="16" y="134"/>
                        </a:lnTo>
                        <a:lnTo>
                          <a:pt x="13" y="138"/>
                        </a:lnTo>
                        <a:lnTo>
                          <a:pt x="10" y="142"/>
                        </a:lnTo>
                        <a:lnTo>
                          <a:pt x="9" y="147"/>
                        </a:lnTo>
                        <a:lnTo>
                          <a:pt x="8" y="150"/>
                        </a:lnTo>
                        <a:lnTo>
                          <a:pt x="8" y="154"/>
                        </a:lnTo>
                        <a:lnTo>
                          <a:pt x="8" y="150"/>
                        </a:lnTo>
                        <a:lnTo>
                          <a:pt x="8" y="147"/>
                        </a:lnTo>
                        <a:lnTo>
                          <a:pt x="8" y="143"/>
                        </a:lnTo>
                        <a:lnTo>
                          <a:pt x="8" y="140"/>
                        </a:lnTo>
                        <a:lnTo>
                          <a:pt x="8" y="135"/>
                        </a:lnTo>
                        <a:lnTo>
                          <a:pt x="9" y="133"/>
                        </a:lnTo>
                        <a:lnTo>
                          <a:pt x="9" y="128"/>
                        </a:lnTo>
                        <a:lnTo>
                          <a:pt x="10" y="125"/>
                        </a:lnTo>
                        <a:lnTo>
                          <a:pt x="10" y="121"/>
                        </a:lnTo>
                        <a:lnTo>
                          <a:pt x="10" y="117"/>
                        </a:lnTo>
                        <a:lnTo>
                          <a:pt x="10" y="115"/>
                        </a:lnTo>
                        <a:lnTo>
                          <a:pt x="10" y="110"/>
                        </a:lnTo>
                        <a:lnTo>
                          <a:pt x="10" y="108"/>
                        </a:lnTo>
                        <a:lnTo>
                          <a:pt x="11" y="104"/>
                        </a:lnTo>
                        <a:lnTo>
                          <a:pt x="11" y="100"/>
                        </a:lnTo>
                        <a:lnTo>
                          <a:pt x="12" y="97"/>
                        </a:lnTo>
                        <a:lnTo>
                          <a:pt x="12" y="95"/>
                        </a:lnTo>
                        <a:lnTo>
                          <a:pt x="12" y="91"/>
                        </a:lnTo>
                        <a:lnTo>
                          <a:pt x="12" y="87"/>
                        </a:lnTo>
                        <a:lnTo>
                          <a:pt x="12" y="85"/>
                        </a:lnTo>
                        <a:lnTo>
                          <a:pt x="12" y="81"/>
                        </a:lnTo>
                        <a:lnTo>
                          <a:pt x="13" y="78"/>
                        </a:lnTo>
                        <a:lnTo>
                          <a:pt x="13" y="74"/>
                        </a:lnTo>
                        <a:lnTo>
                          <a:pt x="15" y="72"/>
                        </a:lnTo>
                        <a:lnTo>
                          <a:pt x="15" y="70"/>
                        </a:lnTo>
                        <a:lnTo>
                          <a:pt x="15" y="67"/>
                        </a:lnTo>
                        <a:lnTo>
                          <a:pt x="15" y="64"/>
                        </a:lnTo>
                        <a:lnTo>
                          <a:pt x="15" y="61"/>
                        </a:lnTo>
                        <a:lnTo>
                          <a:pt x="15" y="58"/>
                        </a:lnTo>
                        <a:lnTo>
                          <a:pt x="16" y="55"/>
                        </a:lnTo>
                        <a:lnTo>
                          <a:pt x="16" y="53"/>
                        </a:lnTo>
                        <a:lnTo>
                          <a:pt x="17" y="51"/>
                        </a:lnTo>
                        <a:lnTo>
                          <a:pt x="17" y="47"/>
                        </a:lnTo>
                        <a:lnTo>
                          <a:pt x="17" y="45"/>
                        </a:lnTo>
                        <a:lnTo>
                          <a:pt x="17" y="41"/>
                        </a:lnTo>
                        <a:lnTo>
                          <a:pt x="17" y="40"/>
                        </a:lnTo>
                        <a:lnTo>
                          <a:pt x="18" y="35"/>
                        </a:lnTo>
                        <a:lnTo>
                          <a:pt x="18" y="32"/>
                        </a:lnTo>
                        <a:lnTo>
                          <a:pt x="18" y="27"/>
                        </a:lnTo>
                        <a:lnTo>
                          <a:pt x="19" y="23"/>
                        </a:lnTo>
                        <a:lnTo>
                          <a:pt x="19" y="20"/>
                        </a:lnTo>
                        <a:lnTo>
                          <a:pt x="21" y="16"/>
                        </a:lnTo>
                        <a:lnTo>
                          <a:pt x="21" y="14"/>
                        </a:lnTo>
                        <a:lnTo>
                          <a:pt x="21" y="11"/>
                        </a:lnTo>
                        <a:lnTo>
                          <a:pt x="21" y="9"/>
                        </a:lnTo>
                        <a:lnTo>
                          <a:pt x="21" y="8"/>
                        </a:lnTo>
                        <a:lnTo>
                          <a:pt x="21" y="5"/>
                        </a:lnTo>
                        <a:lnTo>
                          <a:pt x="22" y="4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79" name="Freeform 179"/>
                  <p:cNvSpPr>
                    <a:spLocks/>
                  </p:cNvSpPr>
                  <p:nvPr/>
                </p:nvSpPr>
                <p:spPr bwMode="auto">
                  <a:xfrm>
                    <a:off x="5458" y="1947"/>
                    <a:ext cx="14" cy="10"/>
                  </a:xfrm>
                  <a:custGeom>
                    <a:avLst/>
                    <a:gdLst>
                      <a:gd name="T0" fmla="*/ 0 w 43"/>
                      <a:gd name="T1" fmla="*/ 0 h 31"/>
                      <a:gd name="T2" fmla="*/ 2 w 43"/>
                      <a:gd name="T3" fmla="*/ 0 h 31"/>
                      <a:gd name="T4" fmla="*/ 2 w 43"/>
                      <a:gd name="T5" fmla="*/ 0 h 31"/>
                      <a:gd name="T6" fmla="*/ 2 w 43"/>
                      <a:gd name="T7" fmla="*/ 0 h 31"/>
                      <a:gd name="T8" fmla="*/ 1 w 43"/>
                      <a:gd name="T9" fmla="*/ 0 h 31"/>
                      <a:gd name="T10" fmla="*/ 1 w 43"/>
                      <a:gd name="T11" fmla="*/ 0 h 31"/>
                      <a:gd name="T12" fmla="*/ 1 w 43"/>
                      <a:gd name="T13" fmla="*/ 0 h 31"/>
                      <a:gd name="T14" fmla="*/ 1 w 43"/>
                      <a:gd name="T15" fmla="*/ 1 h 31"/>
                      <a:gd name="T16" fmla="*/ 1 w 43"/>
                      <a:gd name="T17" fmla="*/ 1 h 31"/>
                      <a:gd name="T18" fmla="*/ 1 w 43"/>
                      <a:gd name="T19" fmla="*/ 1 h 31"/>
                      <a:gd name="T20" fmla="*/ 1 w 43"/>
                      <a:gd name="T21" fmla="*/ 1 h 31"/>
                      <a:gd name="T22" fmla="*/ 1 w 43"/>
                      <a:gd name="T23" fmla="*/ 1 h 31"/>
                      <a:gd name="T24" fmla="*/ 1 w 43"/>
                      <a:gd name="T25" fmla="*/ 1 h 31"/>
                      <a:gd name="T26" fmla="*/ 1 w 43"/>
                      <a:gd name="T27" fmla="*/ 1 h 31"/>
                      <a:gd name="T28" fmla="*/ 1 w 43"/>
                      <a:gd name="T29" fmla="*/ 1 h 31"/>
                      <a:gd name="T30" fmla="*/ 0 w 43"/>
                      <a:gd name="T31" fmla="*/ 1 h 31"/>
                      <a:gd name="T32" fmla="*/ 0 w 43"/>
                      <a:gd name="T33" fmla="*/ 1 h 31"/>
                      <a:gd name="T34" fmla="*/ 0 w 43"/>
                      <a:gd name="T35" fmla="*/ 1 h 31"/>
                      <a:gd name="T36" fmla="*/ 0 w 43"/>
                      <a:gd name="T37" fmla="*/ 1 h 31"/>
                      <a:gd name="T38" fmla="*/ 0 w 43"/>
                      <a:gd name="T39" fmla="*/ 0 h 31"/>
                      <a:gd name="T40" fmla="*/ 1 w 43"/>
                      <a:gd name="T41" fmla="*/ 0 h 31"/>
                      <a:gd name="T42" fmla="*/ 1 w 43"/>
                      <a:gd name="T43" fmla="*/ 0 h 31"/>
                      <a:gd name="T44" fmla="*/ 0 w 43"/>
                      <a:gd name="T45" fmla="*/ 0 h 31"/>
                      <a:gd name="T46" fmla="*/ 0 w 43"/>
                      <a:gd name="T47" fmla="*/ 0 h 31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43"/>
                      <a:gd name="T73" fmla="*/ 0 h 31"/>
                      <a:gd name="T74" fmla="*/ 43 w 43"/>
                      <a:gd name="T75" fmla="*/ 31 h 31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43" h="31">
                        <a:moveTo>
                          <a:pt x="0" y="0"/>
                        </a:moveTo>
                        <a:lnTo>
                          <a:pt x="43" y="3"/>
                        </a:lnTo>
                        <a:lnTo>
                          <a:pt x="42" y="6"/>
                        </a:lnTo>
                        <a:lnTo>
                          <a:pt x="41" y="9"/>
                        </a:lnTo>
                        <a:lnTo>
                          <a:pt x="40" y="11"/>
                        </a:lnTo>
                        <a:lnTo>
                          <a:pt x="37" y="13"/>
                        </a:lnTo>
                        <a:lnTo>
                          <a:pt x="37" y="16"/>
                        </a:lnTo>
                        <a:lnTo>
                          <a:pt x="35" y="18"/>
                        </a:lnTo>
                        <a:lnTo>
                          <a:pt x="33" y="20"/>
                        </a:lnTo>
                        <a:lnTo>
                          <a:pt x="32" y="23"/>
                        </a:lnTo>
                        <a:lnTo>
                          <a:pt x="30" y="26"/>
                        </a:lnTo>
                        <a:lnTo>
                          <a:pt x="26" y="29"/>
                        </a:lnTo>
                        <a:lnTo>
                          <a:pt x="20" y="31"/>
                        </a:lnTo>
                        <a:lnTo>
                          <a:pt x="16" y="30"/>
                        </a:lnTo>
                        <a:lnTo>
                          <a:pt x="13" y="28"/>
                        </a:lnTo>
                        <a:lnTo>
                          <a:pt x="13" y="24"/>
                        </a:lnTo>
                        <a:lnTo>
                          <a:pt x="13" y="20"/>
                        </a:lnTo>
                        <a:lnTo>
                          <a:pt x="13" y="17"/>
                        </a:lnTo>
                        <a:lnTo>
                          <a:pt x="13" y="13"/>
                        </a:lnTo>
                        <a:lnTo>
                          <a:pt x="14" y="11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80" name="Freeform 180"/>
                  <p:cNvSpPr>
                    <a:spLocks/>
                  </p:cNvSpPr>
                  <p:nvPr/>
                </p:nvSpPr>
                <p:spPr bwMode="auto">
                  <a:xfrm>
                    <a:off x="5487" y="1968"/>
                    <a:ext cx="19" cy="7"/>
                  </a:xfrm>
                  <a:custGeom>
                    <a:avLst/>
                    <a:gdLst>
                      <a:gd name="T0" fmla="*/ 2 w 57"/>
                      <a:gd name="T1" fmla="*/ 1 h 22"/>
                      <a:gd name="T2" fmla="*/ 0 w 57"/>
                      <a:gd name="T3" fmla="*/ 1 h 22"/>
                      <a:gd name="T4" fmla="*/ 1 w 57"/>
                      <a:gd name="T5" fmla="*/ 0 h 22"/>
                      <a:gd name="T6" fmla="*/ 1 w 57"/>
                      <a:gd name="T7" fmla="*/ 0 h 22"/>
                      <a:gd name="T8" fmla="*/ 1 w 57"/>
                      <a:gd name="T9" fmla="*/ 0 h 22"/>
                      <a:gd name="T10" fmla="*/ 1 w 57"/>
                      <a:gd name="T11" fmla="*/ 0 h 22"/>
                      <a:gd name="T12" fmla="*/ 1 w 57"/>
                      <a:gd name="T13" fmla="*/ 0 h 22"/>
                      <a:gd name="T14" fmla="*/ 1 w 57"/>
                      <a:gd name="T15" fmla="*/ 0 h 22"/>
                      <a:gd name="T16" fmla="*/ 1 w 57"/>
                      <a:gd name="T17" fmla="*/ 0 h 22"/>
                      <a:gd name="T18" fmla="*/ 2 w 57"/>
                      <a:gd name="T19" fmla="*/ 0 h 22"/>
                      <a:gd name="T20" fmla="*/ 2 w 57"/>
                      <a:gd name="T21" fmla="*/ 0 h 22"/>
                      <a:gd name="T22" fmla="*/ 2 w 57"/>
                      <a:gd name="T23" fmla="*/ 0 h 22"/>
                      <a:gd name="T24" fmla="*/ 2 w 57"/>
                      <a:gd name="T25" fmla="*/ 1 h 22"/>
                      <a:gd name="T26" fmla="*/ 2 w 57"/>
                      <a:gd name="T27" fmla="*/ 1 h 22"/>
                      <a:gd name="T28" fmla="*/ 2 w 57"/>
                      <a:gd name="T29" fmla="*/ 1 h 22"/>
                      <a:gd name="T30" fmla="*/ 2 w 57"/>
                      <a:gd name="T31" fmla="*/ 1 h 22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7"/>
                      <a:gd name="T49" fmla="*/ 0 h 22"/>
                      <a:gd name="T50" fmla="*/ 57 w 57"/>
                      <a:gd name="T51" fmla="*/ 22 h 22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7" h="22">
                        <a:moveTo>
                          <a:pt x="57" y="19"/>
                        </a:moveTo>
                        <a:lnTo>
                          <a:pt x="0" y="22"/>
                        </a:lnTo>
                        <a:lnTo>
                          <a:pt x="20" y="0"/>
                        </a:lnTo>
                        <a:lnTo>
                          <a:pt x="23" y="0"/>
                        </a:lnTo>
                        <a:lnTo>
                          <a:pt x="26" y="3"/>
                        </a:lnTo>
                        <a:lnTo>
                          <a:pt x="29" y="4"/>
                        </a:lnTo>
                        <a:lnTo>
                          <a:pt x="32" y="6"/>
                        </a:lnTo>
                        <a:lnTo>
                          <a:pt x="36" y="7"/>
                        </a:lnTo>
                        <a:lnTo>
                          <a:pt x="39" y="8"/>
                        </a:lnTo>
                        <a:lnTo>
                          <a:pt x="43" y="11"/>
                        </a:lnTo>
                        <a:lnTo>
                          <a:pt x="45" y="13"/>
                        </a:lnTo>
                        <a:lnTo>
                          <a:pt x="49" y="13"/>
                        </a:lnTo>
                        <a:lnTo>
                          <a:pt x="51" y="16"/>
                        </a:lnTo>
                        <a:lnTo>
                          <a:pt x="56" y="18"/>
                        </a:lnTo>
                        <a:lnTo>
                          <a:pt x="57" y="19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30758" name="Group 181"/>
            <p:cNvGrpSpPr>
              <a:grpSpLocks/>
            </p:cNvGrpSpPr>
            <p:nvPr/>
          </p:nvGrpSpPr>
          <p:grpSpPr bwMode="auto">
            <a:xfrm>
              <a:off x="4752" y="1437"/>
              <a:ext cx="475" cy="442"/>
              <a:chOff x="4752" y="1437"/>
              <a:chExt cx="475" cy="442"/>
            </a:xfrm>
          </p:grpSpPr>
          <p:sp>
            <p:nvSpPr>
              <p:cNvPr id="30811" name="Rectangle 182"/>
              <p:cNvSpPr>
                <a:spLocks noChangeArrowheads="1"/>
              </p:cNvSpPr>
              <p:nvPr/>
            </p:nvSpPr>
            <p:spPr bwMode="auto">
              <a:xfrm>
                <a:off x="4838" y="1459"/>
                <a:ext cx="288" cy="240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12" name="Rectangle 183"/>
              <p:cNvSpPr>
                <a:spLocks noChangeArrowheads="1"/>
              </p:cNvSpPr>
              <p:nvPr/>
            </p:nvSpPr>
            <p:spPr bwMode="auto">
              <a:xfrm>
                <a:off x="4780" y="1761"/>
                <a:ext cx="418" cy="9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30813" name="Group 184"/>
              <p:cNvGrpSpPr>
                <a:grpSpLocks/>
              </p:cNvGrpSpPr>
              <p:nvPr/>
            </p:nvGrpSpPr>
            <p:grpSpPr bwMode="auto">
              <a:xfrm>
                <a:off x="4752" y="1437"/>
                <a:ext cx="475" cy="442"/>
                <a:chOff x="4752" y="1437"/>
                <a:chExt cx="475" cy="442"/>
              </a:xfrm>
            </p:grpSpPr>
            <p:sp>
              <p:nvSpPr>
                <p:cNvPr id="30814" name="Rectangle 185"/>
                <p:cNvSpPr>
                  <a:spLocks noChangeArrowheads="1"/>
                </p:cNvSpPr>
                <p:nvPr/>
              </p:nvSpPr>
              <p:spPr bwMode="auto">
                <a:xfrm>
                  <a:off x="4891" y="1513"/>
                  <a:ext cx="192" cy="144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30815" name="Group 186"/>
                <p:cNvGrpSpPr>
                  <a:grpSpLocks/>
                </p:cNvGrpSpPr>
                <p:nvPr/>
              </p:nvGrpSpPr>
              <p:grpSpPr bwMode="auto">
                <a:xfrm>
                  <a:off x="4752" y="1437"/>
                  <a:ext cx="475" cy="442"/>
                  <a:chOff x="5285" y="1536"/>
                  <a:chExt cx="475" cy="442"/>
                </a:xfrm>
              </p:grpSpPr>
              <p:sp>
                <p:nvSpPr>
                  <p:cNvPr id="30816" name="Freeform 187"/>
                  <p:cNvSpPr>
                    <a:spLocks/>
                  </p:cNvSpPr>
                  <p:nvPr/>
                </p:nvSpPr>
                <p:spPr bwMode="auto">
                  <a:xfrm>
                    <a:off x="5365" y="1943"/>
                    <a:ext cx="369" cy="35"/>
                  </a:xfrm>
                  <a:custGeom>
                    <a:avLst/>
                    <a:gdLst>
                      <a:gd name="T0" fmla="*/ 33 w 1105"/>
                      <a:gd name="T1" fmla="*/ 0 h 104"/>
                      <a:gd name="T2" fmla="*/ 34 w 1105"/>
                      <a:gd name="T3" fmla="*/ 0 h 104"/>
                      <a:gd name="T4" fmla="*/ 34 w 1105"/>
                      <a:gd name="T5" fmla="*/ 0 h 104"/>
                      <a:gd name="T6" fmla="*/ 35 w 1105"/>
                      <a:gd name="T7" fmla="*/ 0 h 104"/>
                      <a:gd name="T8" fmla="*/ 36 w 1105"/>
                      <a:gd name="T9" fmla="*/ 0 h 104"/>
                      <a:gd name="T10" fmla="*/ 36 w 1105"/>
                      <a:gd name="T11" fmla="*/ 0 h 104"/>
                      <a:gd name="T12" fmla="*/ 37 w 1105"/>
                      <a:gd name="T13" fmla="*/ 0 h 104"/>
                      <a:gd name="T14" fmla="*/ 37 w 1105"/>
                      <a:gd name="T15" fmla="*/ 0 h 104"/>
                      <a:gd name="T16" fmla="*/ 38 w 1105"/>
                      <a:gd name="T17" fmla="*/ 0 h 104"/>
                      <a:gd name="T18" fmla="*/ 39 w 1105"/>
                      <a:gd name="T19" fmla="*/ 0 h 104"/>
                      <a:gd name="T20" fmla="*/ 39 w 1105"/>
                      <a:gd name="T21" fmla="*/ 0 h 104"/>
                      <a:gd name="T22" fmla="*/ 40 w 1105"/>
                      <a:gd name="T23" fmla="*/ 0 h 104"/>
                      <a:gd name="T24" fmla="*/ 41 w 1105"/>
                      <a:gd name="T25" fmla="*/ 0 h 104"/>
                      <a:gd name="T26" fmla="*/ 41 w 1105"/>
                      <a:gd name="T27" fmla="*/ 1 h 104"/>
                      <a:gd name="T28" fmla="*/ 41 w 1105"/>
                      <a:gd name="T29" fmla="*/ 1 h 104"/>
                      <a:gd name="T30" fmla="*/ 41 w 1105"/>
                      <a:gd name="T31" fmla="*/ 2 h 104"/>
                      <a:gd name="T32" fmla="*/ 40 w 1105"/>
                      <a:gd name="T33" fmla="*/ 2 h 104"/>
                      <a:gd name="T34" fmla="*/ 38 w 1105"/>
                      <a:gd name="T35" fmla="*/ 3 h 104"/>
                      <a:gd name="T36" fmla="*/ 35 w 1105"/>
                      <a:gd name="T37" fmla="*/ 3 h 104"/>
                      <a:gd name="T38" fmla="*/ 32 w 1105"/>
                      <a:gd name="T39" fmla="*/ 4 h 104"/>
                      <a:gd name="T40" fmla="*/ 29 w 1105"/>
                      <a:gd name="T41" fmla="*/ 4 h 104"/>
                      <a:gd name="T42" fmla="*/ 25 w 1105"/>
                      <a:gd name="T43" fmla="*/ 4 h 104"/>
                      <a:gd name="T44" fmla="*/ 21 w 1105"/>
                      <a:gd name="T45" fmla="*/ 4 h 104"/>
                      <a:gd name="T46" fmla="*/ 17 w 1105"/>
                      <a:gd name="T47" fmla="*/ 4 h 104"/>
                      <a:gd name="T48" fmla="*/ 13 w 1105"/>
                      <a:gd name="T49" fmla="*/ 4 h 104"/>
                      <a:gd name="T50" fmla="*/ 9 w 1105"/>
                      <a:gd name="T51" fmla="*/ 4 h 104"/>
                      <a:gd name="T52" fmla="*/ 6 w 1105"/>
                      <a:gd name="T53" fmla="*/ 4 h 104"/>
                      <a:gd name="T54" fmla="*/ 3 w 1105"/>
                      <a:gd name="T55" fmla="*/ 4 h 104"/>
                      <a:gd name="T56" fmla="*/ 1 w 1105"/>
                      <a:gd name="T57" fmla="*/ 4 h 104"/>
                      <a:gd name="T58" fmla="*/ 0 w 1105"/>
                      <a:gd name="T59" fmla="*/ 3 h 104"/>
                      <a:gd name="T60" fmla="*/ 0 w 1105"/>
                      <a:gd name="T61" fmla="*/ 3 h 104"/>
                      <a:gd name="T62" fmla="*/ 0 w 1105"/>
                      <a:gd name="T63" fmla="*/ 2 h 104"/>
                      <a:gd name="T64" fmla="*/ 1 w 1105"/>
                      <a:gd name="T65" fmla="*/ 2 h 104"/>
                      <a:gd name="T66" fmla="*/ 1 w 1105"/>
                      <a:gd name="T67" fmla="*/ 1 h 104"/>
                      <a:gd name="T68" fmla="*/ 2 w 1105"/>
                      <a:gd name="T69" fmla="*/ 1 h 104"/>
                      <a:gd name="T70" fmla="*/ 3 w 1105"/>
                      <a:gd name="T71" fmla="*/ 1 h 104"/>
                      <a:gd name="T72" fmla="*/ 4 w 1105"/>
                      <a:gd name="T73" fmla="*/ 1 h 104"/>
                      <a:gd name="T74" fmla="*/ 5 w 1105"/>
                      <a:gd name="T75" fmla="*/ 1 h 104"/>
                      <a:gd name="T76" fmla="*/ 5 w 1105"/>
                      <a:gd name="T77" fmla="*/ 1 h 104"/>
                      <a:gd name="T78" fmla="*/ 6 w 1105"/>
                      <a:gd name="T79" fmla="*/ 1 h 104"/>
                      <a:gd name="T80" fmla="*/ 7 w 1105"/>
                      <a:gd name="T81" fmla="*/ 1 h 104"/>
                      <a:gd name="T82" fmla="*/ 8 w 1105"/>
                      <a:gd name="T83" fmla="*/ 1 h 104"/>
                      <a:gd name="T84" fmla="*/ 9 w 1105"/>
                      <a:gd name="T85" fmla="*/ 1 h 104"/>
                      <a:gd name="T86" fmla="*/ 10 w 1105"/>
                      <a:gd name="T87" fmla="*/ 1 h 104"/>
                      <a:gd name="T88" fmla="*/ 11 w 1105"/>
                      <a:gd name="T89" fmla="*/ 1 h 104"/>
                      <a:gd name="T90" fmla="*/ 13 w 1105"/>
                      <a:gd name="T91" fmla="*/ 1 h 104"/>
                      <a:gd name="T92" fmla="*/ 14 w 1105"/>
                      <a:gd name="T93" fmla="*/ 1 h 104"/>
                      <a:gd name="T94" fmla="*/ 16 w 1105"/>
                      <a:gd name="T95" fmla="*/ 1 h 104"/>
                      <a:gd name="T96" fmla="*/ 18 w 1105"/>
                      <a:gd name="T97" fmla="*/ 1 h 104"/>
                      <a:gd name="T98" fmla="*/ 19 w 1105"/>
                      <a:gd name="T99" fmla="*/ 1 h 104"/>
                      <a:gd name="T100" fmla="*/ 21 w 1105"/>
                      <a:gd name="T101" fmla="*/ 1 h 104"/>
                      <a:gd name="T102" fmla="*/ 23 w 1105"/>
                      <a:gd name="T103" fmla="*/ 1 h 104"/>
                      <a:gd name="T104" fmla="*/ 25 w 1105"/>
                      <a:gd name="T105" fmla="*/ 1 h 104"/>
                      <a:gd name="T106" fmla="*/ 27 w 1105"/>
                      <a:gd name="T107" fmla="*/ 1 h 104"/>
                      <a:gd name="T108" fmla="*/ 28 w 1105"/>
                      <a:gd name="T109" fmla="*/ 1 h 104"/>
                      <a:gd name="T110" fmla="*/ 30 w 1105"/>
                      <a:gd name="T111" fmla="*/ 1 h 104"/>
                      <a:gd name="T112" fmla="*/ 32 w 1105"/>
                      <a:gd name="T113" fmla="*/ 0 h 104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1105"/>
                      <a:gd name="T172" fmla="*/ 0 h 104"/>
                      <a:gd name="T173" fmla="*/ 1105 w 1105"/>
                      <a:gd name="T174" fmla="*/ 104 h 104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1105" h="104">
                        <a:moveTo>
                          <a:pt x="872" y="13"/>
                        </a:moveTo>
                        <a:lnTo>
                          <a:pt x="876" y="13"/>
                        </a:lnTo>
                        <a:lnTo>
                          <a:pt x="879" y="13"/>
                        </a:lnTo>
                        <a:lnTo>
                          <a:pt x="883" y="13"/>
                        </a:lnTo>
                        <a:lnTo>
                          <a:pt x="886" y="13"/>
                        </a:lnTo>
                        <a:lnTo>
                          <a:pt x="890" y="13"/>
                        </a:lnTo>
                        <a:lnTo>
                          <a:pt x="893" y="13"/>
                        </a:lnTo>
                        <a:lnTo>
                          <a:pt x="897" y="13"/>
                        </a:lnTo>
                        <a:lnTo>
                          <a:pt x="900" y="13"/>
                        </a:lnTo>
                        <a:lnTo>
                          <a:pt x="904" y="13"/>
                        </a:lnTo>
                        <a:lnTo>
                          <a:pt x="909" y="13"/>
                        </a:lnTo>
                        <a:lnTo>
                          <a:pt x="911" y="13"/>
                        </a:lnTo>
                        <a:lnTo>
                          <a:pt x="916" y="13"/>
                        </a:lnTo>
                        <a:lnTo>
                          <a:pt x="918" y="11"/>
                        </a:lnTo>
                        <a:lnTo>
                          <a:pt x="923" y="11"/>
                        </a:lnTo>
                        <a:lnTo>
                          <a:pt x="927" y="11"/>
                        </a:lnTo>
                        <a:lnTo>
                          <a:pt x="930" y="11"/>
                        </a:lnTo>
                        <a:lnTo>
                          <a:pt x="932" y="10"/>
                        </a:lnTo>
                        <a:lnTo>
                          <a:pt x="936" y="10"/>
                        </a:lnTo>
                        <a:lnTo>
                          <a:pt x="940" y="10"/>
                        </a:lnTo>
                        <a:lnTo>
                          <a:pt x="943" y="10"/>
                        </a:lnTo>
                        <a:lnTo>
                          <a:pt x="947" y="9"/>
                        </a:lnTo>
                        <a:lnTo>
                          <a:pt x="950" y="9"/>
                        </a:lnTo>
                        <a:lnTo>
                          <a:pt x="954" y="8"/>
                        </a:lnTo>
                        <a:lnTo>
                          <a:pt x="957" y="8"/>
                        </a:lnTo>
                        <a:lnTo>
                          <a:pt x="960" y="8"/>
                        </a:lnTo>
                        <a:lnTo>
                          <a:pt x="964" y="8"/>
                        </a:lnTo>
                        <a:lnTo>
                          <a:pt x="967" y="7"/>
                        </a:lnTo>
                        <a:lnTo>
                          <a:pt x="972" y="7"/>
                        </a:lnTo>
                        <a:lnTo>
                          <a:pt x="974" y="5"/>
                        </a:lnTo>
                        <a:lnTo>
                          <a:pt x="978" y="5"/>
                        </a:lnTo>
                        <a:lnTo>
                          <a:pt x="981" y="5"/>
                        </a:lnTo>
                        <a:lnTo>
                          <a:pt x="985" y="5"/>
                        </a:lnTo>
                        <a:lnTo>
                          <a:pt x="988" y="4"/>
                        </a:lnTo>
                        <a:lnTo>
                          <a:pt x="992" y="3"/>
                        </a:lnTo>
                        <a:lnTo>
                          <a:pt x="994" y="3"/>
                        </a:lnTo>
                        <a:lnTo>
                          <a:pt x="998" y="3"/>
                        </a:lnTo>
                        <a:lnTo>
                          <a:pt x="1001" y="3"/>
                        </a:lnTo>
                        <a:lnTo>
                          <a:pt x="1005" y="2"/>
                        </a:lnTo>
                        <a:lnTo>
                          <a:pt x="1007" y="2"/>
                        </a:lnTo>
                        <a:lnTo>
                          <a:pt x="1012" y="2"/>
                        </a:lnTo>
                        <a:lnTo>
                          <a:pt x="1014" y="1"/>
                        </a:lnTo>
                        <a:lnTo>
                          <a:pt x="1018" y="1"/>
                        </a:lnTo>
                        <a:lnTo>
                          <a:pt x="1021" y="1"/>
                        </a:lnTo>
                        <a:lnTo>
                          <a:pt x="1025" y="1"/>
                        </a:lnTo>
                        <a:lnTo>
                          <a:pt x="1029" y="1"/>
                        </a:lnTo>
                        <a:lnTo>
                          <a:pt x="1032" y="1"/>
                        </a:lnTo>
                        <a:lnTo>
                          <a:pt x="1034" y="1"/>
                        </a:lnTo>
                        <a:lnTo>
                          <a:pt x="1039" y="1"/>
                        </a:lnTo>
                        <a:lnTo>
                          <a:pt x="1042" y="0"/>
                        </a:lnTo>
                        <a:lnTo>
                          <a:pt x="1045" y="0"/>
                        </a:lnTo>
                        <a:lnTo>
                          <a:pt x="1048" y="0"/>
                        </a:lnTo>
                        <a:lnTo>
                          <a:pt x="1052" y="0"/>
                        </a:lnTo>
                        <a:lnTo>
                          <a:pt x="1055" y="0"/>
                        </a:lnTo>
                        <a:lnTo>
                          <a:pt x="1058" y="1"/>
                        </a:lnTo>
                        <a:lnTo>
                          <a:pt x="1062" y="1"/>
                        </a:lnTo>
                        <a:lnTo>
                          <a:pt x="1065" y="1"/>
                        </a:lnTo>
                        <a:lnTo>
                          <a:pt x="1068" y="1"/>
                        </a:lnTo>
                        <a:lnTo>
                          <a:pt x="1072" y="2"/>
                        </a:lnTo>
                        <a:lnTo>
                          <a:pt x="1075" y="2"/>
                        </a:lnTo>
                        <a:lnTo>
                          <a:pt x="1078" y="3"/>
                        </a:lnTo>
                        <a:lnTo>
                          <a:pt x="1082" y="3"/>
                        </a:lnTo>
                        <a:lnTo>
                          <a:pt x="1086" y="4"/>
                        </a:lnTo>
                        <a:lnTo>
                          <a:pt x="1089" y="5"/>
                        </a:lnTo>
                        <a:lnTo>
                          <a:pt x="1093" y="7"/>
                        </a:lnTo>
                        <a:lnTo>
                          <a:pt x="1093" y="9"/>
                        </a:lnTo>
                        <a:lnTo>
                          <a:pt x="1094" y="11"/>
                        </a:lnTo>
                        <a:lnTo>
                          <a:pt x="1095" y="14"/>
                        </a:lnTo>
                        <a:lnTo>
                          <a:pt x="1095" y="17"/>
                        </a:lnTo>
                        <a:lnTo>
                          <a:pt x="1096" y="20"/>
                        </a:lnTo>
                        <a:lnTo>
                          <a:pt x="1097" y="22"/>
                        </a:lnTo>
                        <a:lnTo>
                          <a:pt x="1097" y="24"/>
                        </a:lnTo>
                        <a:lnTo>
                          <a:pt x="1099" y="28"/>
                        </a:lnTo>
                        <a:lnTo>
                          <a:pt x="1099" y="30"/>
                        </a:lnTo>
                        <a:lnTo>
                          <a:pt x="1100" y="33"/>
                        </a:lnTo>
                        <a:lnTo>
                          <a:pt x="1101" y="35"/>
                        </a:lnTo>
                        <a:lnTo>
                          <a:pt x="1101" y="39"/>
                        </a:lnTo>
                        <a:lnTo>
                          <a:pt x="1102" y="41"/>
                        </a:lnTo>
                        <a:lnTo>
                          <a:pt x="1103" y="43"/>
                        </a:lnTo>
                        <a:lnTo>
                          <a:pt x="1103" y="46"/>
                        </a:lnTo>
                        <a:lnTo>
                          <a:pt x="1105" y="49"/>
                        </a:lnTo>
                        <a:lnTo>
                          <a:pt x="1099" y="53"/>
                        </a:lnTo>
                        <a:lnTo>
                          <a:pt x="1093" y="57"/>
                        </a:lnTo>
                        <a:lnTo>
                          <a:pt x="1086" y="60"/>
                        </a:lnTo>
                        <a:lnTo>
                          <a:pt x="1077" y="64"/>
                        </a:lnTo>
                        <a:lnTo>
                          <a:pt x="1068" y="66"/>
                        </a:lnTo>
                        <a:lnTo>
                          <a:pt x="1057" y="68"/>
                        </a:lnTo>
                        <a:lnTo>
                          <a:pt x="1048" y="72"/>
                        </a:lnTo>
                        <a:lnTo>
                          <a:pt x="1036" y="76"/>
                        </a:lnTo>
                        <a:lnTo>
                          <a:pt x="1024" y="78"/>
                        </a:lnTo>
                        <a:lnTo>
                          <a:pt x="1011" y="80"/>
                        </a:lnTo>
                        <a:lnTo>
                          <a:pt x="997" y="81"/>
                        </a:lnTo>
                        <a:lnTo>
                          <a:pt x="982" y="84"/>
                        </a:lnTo>
                        <a:lnTo>
                          <a:pt x="968" y="86"/>
                        </a:lnTo>
                        <a:lnTo>
                          <a:pt x="953" y="89"/>
                        </a:lnTo>
                        <a:lnTo>
                          <a:pt x="936" y="90"/>
                        </a:lnTo>
                        <a:lnTo>
                          <a:pt x="921" y="92"/>
                        </a:lnTo>
                        <a:lnTo>
                          <a:pt x="903" y="92"/>
                        </a:lnTo>
                        <a:lnTo>
                          <a:pt x="885" y="95"/>
                        </a:lnTo>
                        <a:lnTo>
                          <a:pt x="866" y="96"/>
                        </a:lnTo>
                        <a:lnTo>
                          <a:pt x="847" y="97"/>
                        </a:lnTo>
                        <a:lnTo>
                          <a:pt x="829" y="98"/>
                        </a:lnTo>
                        <a:lnTo>
                          <a:pt x="809" y="99"/>
                        </a:lnTo>
                        <a:lnTo>
                          <a:pt x="790" y="99"/>
                        </a:lnTo>
                        <a:lnTo>
                          <a:pt x="770" y="102"/>
                        </a:lnTo>
                        <a:lnTo>
                          <a:pt x="750" y="102"/>
                        </a:lnTo>
                        <a:lnTo>
                          <a:pt x="728" y="102"/>
                        </a:lnTo>
                        <a:lnTo>
                          <a:pt x="708" y="102"/>
                        </a:lnTo>
                        <a:lnTo>
                          <a:pt x="688" y="104"/>
                        </a:lnTo>
                        <a:lnTo>
                          <a:pt x="665" y="104"/>
                        </a:lnTo>
                        <a:lnTo>
                          <a:pt x="645" y="104"/>
                        </a:lnTo>
                        <a:lnTo>
                          <a:pt x="623" y="104"/>
                        </a:lnTo>
                        <a:lnTo>
                          <a:pt x="601" y="104"/>
                        </a:lnTo>
                        <a:lnTo>
                          <a:pt x="580" y="104"/>
                        </a:lnTo>
                        <a:lnTo>
                          <a:pt x="558" y="104"/>
                        </a:lnTo>
                        <a:lnTo>
                          <a:pt x="536" y="104"/>
                        </a:lnTo>
                        <a:lnTo>
                          <a:pt x="514" y="104"/>
                        </a:lnTo>
                        <a:lnTo>
                          <a:pt x="492" y="104"/>
                        </a:lnTo>
                        <a:lnTo>
                          <a:pt x="471" y="104"/>
                        </a:lnTo>
                        <a:lnTo>
                          <a:pt x="450" y="104"/>
                        </a:lnTo>
                        <a:lnTo>
                          <a:pt x="427" y="104"/>
                        </a:lnTo>
                        <a:lnTo>
                          <a:pt x="407" y="104"/>
                        </a:lnTo>
                        <a:lnTo>
                          <a:pt x="384" y="104"/>
                        </a:lnTo>
                        <a:lnTo>
                          <a:pt x="363" y="103"/>
                        </a:lnTo>
                        <a:lnTo>
                          <a:pt x="343" y="103"/>
                        </a:lnTo>
                        <a:lnTo>
                          <a:pt x="321" y="102"/>
                        </a:lnTo>
                        <a:lnTo>
                          <a:pt x="301" y="102"/>
                        </a:lnTo>
                        <a:lnTo>
                          <a:pt x="282" y="102"/>
                        </a:lnTo>
                        <a:lnTo>
                          <a:pt x="263" y="102"/>
                        </a:lnTo>
                        <a:lnTo>
                          <a:pt x="243" y="102"/>
                        </a:lnTo>
                        <a:lnTo>
                          <a:pt x="224" y="102"/>
                        </a:lnTo>
                        <a:lnTo>
                          <a:pt x="205" y="100"/>
                        </a:lnTo>
                        <a:lnTo>
                          <a:pt x="187" y="100"/>
                        </a:lnTo>
                        <a:lnTo>
                          <a:pt x="170" y="99"/>
                        </a:lnTo>
                        <a:lnTo>
                          <a:pt x="153" y="99"/>
                        </a:lnTo>
                        <a:lnTo>
                          <a:pt x="136" y="99"/>
                        </a:lnTo>
                        <a:lnTo>
                          <a:pt x="120" y="99"/>
                        </a:lnTo>
                        <a:lnTo>
                          <a:pt x="104" y="99"/>
                        </a:lnTo>
                        <a:lnTo>
                          <a:pt x="89" y="99"/>
                        </a:lnTo>
                        <a:lnTo>
                          <a:pt x="76" y="99"/>
                        </a:lnTo>
                        <a:lnTo>
                          <a:pt x="63" y="99"/>
                        </a:lnTo>
                        <a:lnTo>
                          <a:pt x="49" y="99"/>
                        </a:lnTo>
                        <a:lnTo>
                          <a:pt x="37" y="99"/>
                        </a:lnTo>
                        <a:lnTo>
                          <a:pt x="25" y="99"/>
                        </a:lnTo>
                        <a:lnTo>
                          <a:pt x="15" y="99"/>
                        </a:lnTo>
                        <a:lnTo>
                          <a:pt x="14" y="97"/>
                        </a:lnTo>
                        <a:lnTo>
                          <a:pt x="12" y="93"/>
                        </a:lnTo>
                        <a:lnTo>
                          <a:pt x="11" y="91"/>
                        </a:lnTo>
                        <a:lnTo>
                          <a:pt x="9" y="89"/>
                        </a:lnTo>
                        <a:lnTo>
                          <a:pt x="7" y="83"/>
                        </a:lnTo>
                        <a:lnTo>
                          <a:pt x="6" y="78"/>
                        </a:lnTo>
                        <a:lnTo>
                          <a:pt x="5" y="76"/>
                        </a:lnTo>
                        <a:lnTo>
                          <a:pt x="5" y="73"/>
                        </a:lnTo>
                        <a:lnTo>
                          <a:pt x="3" y="70"/>
                        </a:lnTo>
                        <a:lnTo>
                          <a:pt x="2" y="67"/>
                        </a:lnTo>
                        <a:lnTo>
                          <a:pt x="2" y="65"/>
                        </a:lnTo>
                        <a:lnTo>
                          <a:pt x="2" y="62"/>
                        </a:lnTo>
                        <a:lnTo>
                          <a:pt x="0" y="59"/>
                        </a:lnTo>
                        <a:lnTo>
                          <a:pt x="0" y="57"/>
                        </a:lnTo>
                        <a:lnTo>
                          <a:pt x="2" y="54"/>
                        </a:lnTo>
                        <a:lnTo>
                          <a:pt x="7" y="51"/>
                        </a:lnTo>
                        <a:lnTo>
                          <a:pt x="9" y="48"/>
                        </a:lnTo>
                        <a:lnTo>
                          <a:pt x="14" y="46"/>
                        </a:lnTo>
                        <a:lnTo>
                          <a:pt x="18" y="42"/>
                        </a:lnTo>
                        <a:lnTo>
                          <a:pt x="21" y="41"/>
                        </a:lnTo>
                        <a:lnTo>
                          <a:pt x="25" y="39"/>
                        </a:lnTo>
                        <a:lnTo>
                          <a:pt x="28" y="36"/>
                        </a:lnTo>
                        <a:lnTo>
                          <a:pt x="32" y="35"/>
                        </a:lnTo>
                        <a:lnTo>
                          <a:pt x="35" y="33"/>
                        </a:lnTo>
                        <a:lnTo>
                          <a:pt x="40" y="32"/>
                        </a:lnTo>
                        <a:lnTo>
                          <a:pt x="44" y="30"/>
                        </a:lnTo>
                        <a:lnTo>
                          <a:pt x="47" y="29"/>
                        </a:lnTo>
                        <a:lnTo>
                          <a:pt x="52" y="28"/>
                        </a:lnTo>
                        <a:lnTo>
                          <a:pt x="57" y="27"/>
                        </a:lnTo>
                        <a:lnTo>
                          <a:pt x="60" y="26"/>
                        </a:lnTo>
                        <a:lnTo>
                          <a:pt x="65" y="24"/>
                        </a:lnTo>
                        <a:lnTo>
                          <a:pt x="69" y="23"/>
                        </a:lnTo>
                        <a:lnTo>
                          <a:pt x="73" y="23"/>
                        </a:lnTo>
                        <a:lnTo>
                          <a:pt x="78" y="23"/>
                        </a:lnTo>
                        <a:lnTo>
                          <a:pt x="82" y="22"/>
                        </a:lnTo>
                        <a:lnTo>
                          <a:pt x="85" y="21"/>
                        </a:lnTo>
                        <a:lnTo>
                          <a:pt x="91" y="21"/>
                        </a:lnTo>
                        <a:lnTo>
                          <a:pt x="95" y="21"/>
                        </a:lnTo>
                        <a:lnTo>
                          <a:pt x="98" y="21"/>
                        </a:lnTo>
                        <a:lnTo>
                          <a:pt x="103" y="21"/>
                        </a:lnTo>
                        <a:lnTo>
                          <a:pt x="108" y="21"/>
                        </a:lnTo>
                        <a:lnTo>
                          <a:pt x="113" y="21"/>
                        </a:lnTo>
                        <a:lnTo>
                          <a:pt x="116" y="21"/>
                        </a:lnTo>
                        <a:lnTo>
                          <a:pt x="121" y="21"/>
                        </a:lnTo>
                        <a:lnTo>
                          <a:pt x="126" y="21"/>
                        </a:lnTo>
                        <a:lnTo>
                          <a:pt x="130" y="21"/>
                        </a:lnTo>
                        <a:lnTo>
                          <a:pt x="135" y="21"/>
                        </a:lnTo>
                        <a:lnTo>
                          <a:pt x="139" y="21"/>
                        </a:lnTo>
                        <a:lnTo>
                          <a:pt x="143" y="21"/>
                        </a:lnTo>
                        <a:lnTo>
                          <a:pt x="148" y="21"/>
                        </a:lnTo>
                        <a:lnTo>
                          <a:pt x="153" y="21"/>
                        </a:lnTo>
                        <a:lnTo>
                          <a:pt x="158" y="22"/>
                        </a:lnTo>
                        <a:lnTo>
                          <a:pt x="161" y="22"/>
                        </a:lnTo>
                        <a:lnTo>
                          <a:pt x="167" y="23"/>
                        </a:lnTo>
                        <a:lnTo>
                          <a:pt x="171" y="23"/>
                        </a:lnTo>
                        <a:lnTo>
                          <a:pt x="175" y="23"/>
                        </a:lnTo>
                        <a:lnTo>
                          <a:pt x="179" y="23"/>
                        </a:lnTo>
                        <a:lnTo>
                          <a:pt x="184" y="23"/>
                        </a:lnTo>
                        <a:lnTo>
                          <a:pt x="190" y="23"/>
                        </a:lnTo>
                        <a:lnTo>
                          <a:pt x="194" y="23"/>
                        </a:lnTo>
                        <a:lnTo>
                          <a:pt x="199" y="23"/>
                        </a:lnTo>
                        <a:lnTo>
                          <a:pt x="203" y="24"/>
                        </a:lnTo>
                        <a:lnTo>
                          <a:pt x="208" y="23"/>
                        </a:lnTo>
                        <a:lnTo>
                          <a:pt x="212" y="23"/>
                        </a:lnTo>
                        <a:lnTo>
                          <a:pt x="216" y="23"/>
                        </a:lnTo>
                        <a:lnTo>
                          <a:pt x="221" y="23"/>
                        </a:lnTo>
                        <a:lnTo>
                          <a:pt x="225" y="23"/>
                        </a:lnTo>
                        <a:lnTo>
                          <a:pt x="230" y="23"/>
                        </a:lnTo>
                        <a:lnTo>
                          <a:pt x="234" y="23"/>
                        </a:lnTo>
                        <a:lnTo>
                          <a:pt x="238" y="23"/>
                        </a:lnTo>
                        <a:lnTo>
                          <a:pt x="243" y="22"/>
                        </a:lnTo>
                        <a:lnTo>
                          <a:pt x="248" y="22"/>
                        </a:lnTo>
                        <a:lnTo>
                          <a:pt x="251" y="21"/>
                        </a:lnTo>
                        <a:lnTo>
                          <a:pt x="256" y="21"/>
                        </a:lnTo>
                        <a:lnTo>
                          <a:pt x="260" y="21"/>
                        </a:lnTo>
                        <a:lnTo>
                          <a:pt x="264" y="20"/>
                        </a:lnTo>
                        <a:lnTo>
                          <a:pt x="269" y="19"/>
                        </a:lnTo>
                        <a:lnTo>
                          <a:pt x="273" y="19"/>
                        </a:lnTo>
                        <a:lnTo>
                          <a:pt x="282" y="17"/>
                        </a:lnTo>
                        <a:lnTo>
                          <a:pt x="291" y="17"/>
                        </a:lnTo>
                        <a:lnTo>
                          <a:pt x="300" y="17"/>
                        </a:lnTo>
                        <a:lnTo>
                          <a:pt x="310" y="17"/>
                        </a:lnTo>
                        <a:lnTo>
                          <a:pt x="319" y="16"/>
                        </a:lnTo>
                        <a:lnTo>
                          <a:pt x="329" y="16"/>
                        </a:lnTo>
                        <a:lnTo>
                          <a:pt x="337" y="16"/>
                        </a:lnTo>
                        <a:lnTo>
                          <a:pt x="346" y="16"/>
                        </a:lnTo>
                        <a:lnTo>
                          <a:pt x="356" y="16"/>
                        </a:lnTo>
                        <a:lnTo>
                          <a:pt x="365" y="16"/>
                        </a:lnTo>
                        <a:lnTo>
                          <a:pt x="374" y="16"/>
                        </a:lnTo>
                        <a:lnTo>
                          <a:pt x="384" y="16"/>
                        </a:lnTo>
                        <a:lnTo>
                          <a:pt x="394" y="16"/>
                        </a:lnTo>
                        <a:lnTo>
                          <a:pt x="402" y="16"/>
                        </a:lnTo>
                        <a:lnTo>
                          <a:pt x="412" y="16"/>
                        </a:lnTo>
                        <a:lnTo>
                          <a:pt x="422" y="17"/>
                        </a:lnTo>
                        <a:lnTo>
                          <a:pt x="431" y="17"/>
                        </a:lnTo>
                        <a:lnTo>
                          <a:pt x="440" y="17"/>
                        </a:lnTo>
                        <a:lnTo>
                          <a:pt x="450" y="17"/>
                        </a:lnTo>
                        <a:lnTo>
                          <a:pt x="459" y="17"/>
                        </a:lnTo>
                        <a:lnTo>
                          <a:pt x="469" y="17"/>
                        </a:lnTo>
                        <a:lnTo>
                          <a:pt x="478" y="17"/>
                        </a:lnTo>
                        <a:lnTo>
                          <a:pt x="488" y="17"/>
                        </a:lnTo>
                        <a:lnTo>
                          <a:pt x="498" y="17"/>
                        </a:lnTo>
                        <a:lnTo>
                          <a:pt x="507" y="17"/>
                        </a:lnTo>
                        <a:lnTo>
                          <a:pt x="516" y="17"/>
                        </a:lnTo>
                        <a:lnTo>
                          <a:pt x="525" y="17"/>
                        </a:lnTo>
                        <a:lnTo>
                          <a:pt x="536" y="17"/>
                        </a:lnTo>
                        <a:lnTo>
                          <a:pt x="544" y="17"/>
                        </a:lnTo>
                        <a:lnTo>
                          <a:pt x="554" y="17"/>
                        </a:lnTo>
                        <a:lnTo>
                          <a:pt x="563" y="17"/>
                        </a:lnTo>
                        <a:lnTo>
                          <a:pt x="574" y="19"/>
                        </a:lnTo>
                        <a:lnTo>
                          <a:pt x="582" y="17"/>
                        </a:lnTo>
                        <a:lnTo>
                          <a:pt x="592" y="17"/>
                        </a:lnTo>
                        <a:lnTo>
                          <a:pt x="601" y="17"/>
                        </a:lnTo>
                        <a:lnTo>
                          <a:pt x="611" y="17"/>
                        </a:lnTo>
                        <a:lnTo>
                          <a:pt x="619" y="17"/>
                        </a:lnTo>
                        <a:lnTo>
                          <a:pt x="630" y="17"/>
                        </a:lnTo>
                        <a:lnTo>
                          <a:pt x="639" y="17"/>
                        </a:lnTo>
                        <a:lnTo>
                          <a:pt x="649" y="17"/>
                        </a:lnTo>
                        <a:lnTo>
                          <a:pt x="657" y="17"/>
                        </a:lnTo>
                        <a:lnTo>
                          <a:pt x="668" y="17"/>
                        </a:lnTo>
                        <a:lnTo>
                          <a:pt x="677" y="17"/>
                        </a:lnTo>
                        <a:lnTo>
                          <a:pt x="687" y="17"/>
                        </a:lnTo>
                        <a:lnTo>
                          <a:pt x="695" y="17"/>
                        </a:lnTo>
                        <a:lnTo>
                          <a:pt x="706" y="17"/>
                        </a:lnTo>
                        <a:lnTo>
                          <a:pt x="715" y="17"/>
                        </a:lnTo>
                        <a:lnTo>
                          <a:pt x="724" y="17"/>
                        </a:lnTo>
                        <a:lnTo>
                          <a:pt x="733" y="16"/>
                        </a:lnTo>
                        <a:lnTo>
                          <a:pt x="743" y="16"/>
                        </a:lnTo>
                        <a:lnTo>
                          <a:pt x="751" y="16"/>
                        </a:lnTo>
                        <a:lnTo>
                          <a:pt x="762" y="16"/>
                        </a:lnTo>
                        <a:lnTo>
                          <a:pt x="770" y="16"/>
                        </a:lnTo>
                        <a:lnTo>
                          <a:pt x="779" y="16"/>
                        </a:lnTo>
                        <a:lnTo>
                          <a:pt x="789" y="15"/>
                        </a:lnTo>
                        <a:lnTo>
                          <a:pt x="798" y="15"/>
                        </a:lnTo>
                        <a:lnTo>
                          <a:pt x="807" y="15"/>
                        </a:lnTo>
                        <a:lnTo>
                          <a:pt x="817" y="14"/>
                        </a:lnTo>
                        <a:lnTo>
                          <a:pt x="824" y="14"/>
                        </a:lnTo>
                        <a:lnTo>
                          <a:pt x="835" y="14"/>
                        </a:lnTo>
                        <a:lnTo>
                          <a:pt x="843" y="13"/>
                        </a:lnTo>
                        <a:lnTo>
                          <a:pt x="853" y="13"/>
                        </a:lnTo>
                        <a:lnTo>
                          <a:pt x="862" y="13"/>
                        </a:lnTo>
                        <a:lnTo>
                          <a:pt x="872" y="13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17" name="Freeform 188"/>
                  <p:cNvSpPr>
                    <a:spLocks/>
                  </p:cNvSpPr>
                  <p:nvPr/>
                </p:nvSpPr>
                <p:spPr bwMode="auto">
                  <a:xfrm>
                    <a:off x="5365" y="1536"/>
                    <a:ext cx="315" cy="39"/>
                  </a:xfrm>
                  <a:custGeom>
                    <a:avLst/>
                    <a:gdLst>
                      <a:gd name="T0" fmla="*/ 18 w 943"/>
                      <a:gd name="T1" fmla="*/ 0 h 116"/>
                      <a:gd name="T2" fmla="*/ 20 w 943"/>
                      <a:gd name="T3" fmla="*/ 0 h 116"/>
                      <a:gd name="T4" fmla="*/ 22 w 943"/>
                      <a:gd name="T5" fmla="*/ 0 h 116"/>
                      <a:gd name="T6" fmla="*/ 24 w 943"/>
                      <a:gd name="T7" fmla="*/ 0 h 116"/>
                      <a:gd name="T8" fmla="*/ 26 w 943"/>
                      <a:gd name="T9" fmla="*/ 0 h 116"/>
                      <a:gd name="T10" fmla="*/ 28 w 943"/>
                      <a:gd name="T11" fmla="*/ 0 h 116"/>
                      <a:gd name="T12" fmla="*/ 30 w 943"/>
                      <a:gd name="T13" fmla="*/ 1 h 116"/>
                      <a:gd name="T14" fmla="*/ 32 w 943"/>
                      <a:gd name="T15" fmla="*/ 1 h 116"/>
                      <a:gd name="T16" fmla="*/ 33 w 943"/>
                      <a:gd name="T17" fmla="*/ 1 h 116"/>
                      <a:gd name="T18" fmla="*/ 35 w 943"/>
                      <a:gd name="T19" fmla="*/ 2 h 116"/>
                      <a:gd name="T20" fmla="*/ 35 w 943"/>
                      <a:gd name="T21" fmla="*/ 3 h 116"/>
                      <a:gd name="T22" fmla="*/ 34 w 943"/>
                      <a:gd name="T23" fmla="*/ 4 h 116"/>
                      <a:gd name="T24" fmla="*/ 33 w 943"/>
                      <a:gd name="T25" fmla="*/ 4 h 116"/>
                      <a:gd name="T26" fmla="*/ 32 w 943"/>
                      <a:gd name="T27" fmla="*/ 4 h 116"/>
                      <a:gd name="T28" fmla="*/ 31 w 943"/>
                      <a:gd name="T29" fmla="*/ 4 h 116"/>
                      <a:gd name="T30" fmla="*/ 30 w 943"/>
                      <a:gd name="T31" fmla="*/ 4 h 116"/>
                      <a:gd name="T32" fmla="*/ 28 w 943"/>
                      <a:gd name="T33" fmla="*/ 4 h 116"/>
                      <a:gd name="T34" fmla="*/ 27 w 943"/>
                      <a:gd name="T35" fmla="*/ 3 h 116"/>
                      <a:gd name="T36" fmla="*/ 26 w 943"/>
                      <a:gd name="T37" fmla="*/ 3 h 116"/>
                      <a:gd name="T38" fmla="*/ 25 w 943"/>
                      <a:gd name="T39" fmla="*/ 3 h 116"/>
                      <a:gd name="T40" fmla="*/ 24 w 943"/>
                      <a:gd name="T41" fmla="*/ 3 h 116"/>
                      <a:gd name="T42" fmla="*/ 23 w 943"/>
                      <a:gd name="T43" fmla="*/ 3 h 116"/>
                      <a:gd name="T44" fmla="*/ 22 w 943"/>
                      <a:gd name="T45" fmla="*/ 3 h 116"/>
                      <a:gd name="T46" fmla="*/ 20 w 943"/>
                      <a:gd name="T47" fmla="*/ 3 h 116"/>
                      <a:gd name="T48" fmla="*/ 19 w 943"/>
                      <a:gd name="T49" fmla="*/ 3 h 116"/>
                      <a:gd name="T50" fmla="*/ 18 w 943"/>
                      <a:gd name="T51" fmla="*/ 3 h 116"/>
                      <a:gd name="T52" fmla="*/ 16 w 943"/>
                      <a:gd name="T53" fmla="*/ 3 h 116"/>
                      <a:gd name="T54" fmla="*/ 14 w 943"/>
                      <a:gd name="T55" fmla="*/ 3 h 116"/>
                      <a:gd name="T56" fmla="*/ 12 w 943"/>
                      <a:gd name="T57" fmla="*/ 3 h 116"/>
                      <a:gd name="T58" fmla="*/ 10 w 943"/>
                      <a:gd name="T59" fmla="*/ 3 h 116"/>
                      <a:gd name="T60" fmla="*/ 8 w 943"/>
                      <a:gd name="T61" fmla="*/ 3 h 116"/>
                      <a:gd name="T62" fmla="*/ 7 w 943"/>
                      <a:gd name="T63" fmla="*/ 4 h 116"/>
                      <a:gd name="T64" fmla="*/ 5 w 943"/>
                      <a:gd name="T65" fmla="*/ 4 h 116"/>
                      <a:gd name="T66" fmla="*/ 3 w 943"/>
                      <a:gd name="T67" fmla="*/ 4 h 116"/>
                      <a:gd name="T68" fmla="*/ 2 w 943"/>
                      <a:gd name="T69" fmla="*/ 4 h 116"/>
                      <a:gd name="T70" fmla="*/ 1 w 943"/>
                      <a:gd name="T71" fmla="*/ 4 h 116"/>
                      <a:gd name="T72" fmla="*/ 1 w 943"/>
                      <a:gd name="T73" fmla="*/ 4 h 116"/>
                      <a:gd name="T74" fmla="*/ 0 w 943"/>
                      <a:gd name="T75" fmla="*/ 3 h 116"/>
                      <a:gd name="T76" fmla="*/ 1 w 943"/>
                      <a:gd name="T77" fmla="*/ 2 h 116"/>
                      <a:gd name="T78" fmla="*/ 2 w 943"/>
                      <a:gd name="T79" fmla="*/ 1 h 116"/>
                      <a:gd name="T80" fmla="*/ 2 w 943"/>
                      <a:gd name="T81" fmla="*/ 1 h 116"/>
                      <a:gd name="T82" fmla="*/ 4 w 943"/>
                      <a:gd name="T83" fmla="*/ 1 h 116"/>
                      <a:gd name="T84" fmla="*/ 5 w 943"/>
                      <a:gd name="T85" fmla="*/ 1 h 116"/>
                      <a:gd name="T86" fmla="*/ 6 w 943"/>
                      <a:gd name="T87" fmla="*/ 1 h 116"/>
                      <a:gd name="T88" fmla="*/ 7 w 943"/>
                      <a:gd name="T89" fmla="*/ 1 h 116"/>
                      <a:gd name="T90" fmla="*/ 8 w 943"/>
                      <a:gd name="T91" fmla="*/ 1 h 116"/>
                      <a:gd name="T92" fmla="*/ 9 w 943"/>
                      <a:gd name="T93" fmla="*/ 0 h 116"/>
                      <a:gd name="T94" fmla="*/ 10 w 943"/>
                      <a:gd name="T95" fmla="*/ 0 h 116"/>
                      <a:gd name="T96" fmla="*/ 10 w 943"/>
                      <a:gd name="T97" fmla="*/ 0 h 116"/>
                      <a:gd name="T98" fmla="*/ 11 w 943"/>
                      <a:gd name="T99" fmla="*/ 0 h 116"/>
                      <a:gd name="T100" fmla="*/ 12 w 943"/>
                      <a:gd name="T101" fmla="*/ 0 h 116"/>
                      <a:gd name="T102" fmla="*/ 13 w 943"/>
                      <a:gd name="T103" fmla="*/ 0 h 116"/>
                      <a:gd name="T104" fmla="*/ 14 w 943"/>
                      <a:gd name="T105" fmla="*/ 0 h 116"/>
                      <a:gd name="T106" fmla="*/ 14 w 943"/>
                      <a:gd name="T107" fmla="*/ 0 h 116"/>
                      <a:gd name="T108" fmla="*/ 15 w 943"/>
                      <a:gd name="T109" fmla="*/ 0 h 116"/>
                      <a:gd name="T110" fmla="*/ 16 w 943"/>
                      <a:gd name="T111" fmla="*/ 0 h 11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943"/>
                      <a:gd name="T169" fmla="*/ 0 h 116"/>
                      <a:gd name="T170" fmla="*/ 943 w 943"/>
                      <a:gd name="T171" fmla="*/ 116 h 116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943" h="116">
                        <a:moveTo>
                          <a:pt x="435" y="0"/>
                        </a:moveTo>
                        <a:lnTo>
                          <a:pt x="442" y="0"/>
                        </a:lnTo>
                        <a:lnTo>
                          <a:pt x="450" y="1"/>
                        </a:lnTo>
                        <a:lnTo>
                          <a:pt x="458" y="1"/>
                        </a:lnTo>
                        <a:lnTo>
                          <a:pt x="465" y="1"/>
                        </a:lnTo>
                        <a:lnTo>
                          <a:pt x="472" y="1"/>
                        </a:lnTo>
                        <a:lnTo>
                          <a:pt x="480" y="1"/>
                        </a:lnTo>
                        <a:lnTo>
                          <a:pt x="488" y="1"/>
                        </a:lnTo>
                        <a:lnTo>
                          <a:pt x="496" y="2"/>
                        </a:lnTo>
                        <a:lnTo>
                          <a:pt x="503" y="2"/>
                        </a:lnTo>
                        <a:lnTo>
                          <a:pt x="510" y="2"/>
                        </a:lnTo>
                        <a:lnTo>
                          <a:pt x="518" y="2"/>
                        </a:lnTo>
                        <a:lnTo>
                          <a:pt x="525" y="4"/>
                        </a:lnTo>
                        <a:lnTo>
                          <a:pt x="533" y="4"/>
                        </a:lnTo>
                        <a:lnTo>
                          <a:pt x="540" y="5"/>
                        </a:lnTo>
                        <a:lnTo>
                          <a:pt x="548" y="5"/>
                        </a:lnTo>
                        <a:lnTo>
                          <a:pt x="555" y="5"/>
                        </a:lnTo>
                        <a:lnTo>
                          <a:pt x="562" y="5"/>
                        </a:lnTo>
                        <a:lnTo>
                          <a:pt x="571" y="5"/>
                        </a:lnTo>
                        <a:lnTo>
                          <a:pt x="578" y="5"/>
                        </a:lnTo>
                        <a:lnTo>
                          <a:pt x="586" y="5"/>
                        </a:lnTo>
                        <a:lnTo>
                          <a:pt x="593" y="5"/>
                        </a:lnTo>
                        <a:lnTo>
                          <a:pt x="600" y="6"/>
                        </a:lnTo>
                        <a:lnTo>
                          <a:pt x="609" y="6"/>
                        </a:lnTo>
                        <a:lnTo>
                          <a:pt x="616" y="7"/>
                        </a:lnTo>
                        <a:lnTo>
                          <a:pt x="623" y="7"/>
                        </a:lnTo>
                        <a:lnTo>
                          <a:pt x="630" y="7"/>
                        </a:lnTo>
                        <a:lnTo>
                          <a:pt x="638" y="7"/>
                        </a:lnTo>
                        <a:lnTo>
                          <a:pt x="645" y="7"/>
                        </a:lnTo>
                        <a:lnTo>
                          <a:pt x="652" y="7"/>
                        </a:lnTo>
                        <a:lnTo>
                          <a:pt x="661" y="8"/>
                        </a:lnTo>
                        <a:lnTo>
                          <a:pt x="668" y="9"/>
                        </a:lnTo>
                        <a:lnTo>
                          <a:pt x="676" y="9"/>
                        </a:lnTo>
                        <a:lnTo>
                          <a:pt x="683" y="9"/>
                        </a:lnTo>
                        <a:lnTo>
                          <a:pt x="690" y="9"/>
                        </a:lnTo>
                        <a:lnTo>
                          <a:pt x="699" y="9"/>
                        </a:lnTo>
                        <a:lnTo>
                          <a:pt x="706" y="11"/>
                        </a:lnTo>
                        <a:lnTo>
                          <a:pt x="713" y="11"/>
                        </a:lnTo>
                        <a:lnTo>
                          <a:pt x="720" y="12"/>
                        </a:lnTo>
                        <a:lnTo>
                          <a:pt x="728" y="12"/>
                        </a:lnTo>
                        <a:lnTo>
                          <a:pt x="735" y="12"/>
                        </a:lnTo>
                        <a:lnTo>
                          <a:pt x="743" y="12"/>
                        </a:lnTo>
                        <a:lnTo>
                          <a:pt x="750" y="13"/>
                        </a:lnTo>
                        <a:lnTo>
                          <a:pt x="757" y="14"/>
                        </a:lnTo>
                        <a:lnTo>
                          <a:pt x="765" y="14"/>
                        </a:lnTo>
                        <a:lnTo>
                          <a:pt x="772" y="15"/>
                        </a:lnTo>
                        <a:lnTo>
                          <a:pt x="779" y="17"/>
                        </a:lnTo>
                        <a:lnTo>
                          <a:pt x="787" y="17"/>
                        </a:lnTo>
                        <a:lnTo>
                          <a:pt x="795" y="18"/>
                        </a:lnTo>
                        <a:lnTo>
                          <a:pt x="802" y="18"/>
                        </a:lnTo>
                        <a:lnTo>
                          <a:pt x="809" y="19"/>
                        </a:lnTo>
                        <a:lnTo>
                          <a:pt x="816" y="19"/>
                        </a:lnTo>
                        <a:lnTo>
                          <a:pt x="824" y="20"/>
                        </a:lnTo>
                        <a:lnTo>
                          <a:pt x="832" y="23"/>
                        </a:lnTo>
                        <a:lnTo>
                          <a:pt x="839" y="23"/>
                        </a:lnTo>
                        <a:lnTo>
                          <a:pt x="846" y="24"/>
                        </a:lnTo>
                        <a:lnTo>
                          <a:pt x="853" y="25"/>
                        </a:lnTo>
                        <a:lnTo>
                          <a:pt x="860" y="26"/>
                        </a:lnTo>
                        <a:lnTo>
                          <a:pt x="867" y="27"/>
                        </a:lnTo>
                        <a:lnTo>
                          <a:pt x="876" y="28"/>
                        </a:lnTo>
                        <a:lnTo>
                          <a:pt x="883" y="30"/>
                        </a:lnTo>
                        <a:lnTo>
                          <a:pt x="890" y="31"/>
                        </a:lnTo>
                        <a:lnTo>
                          <a:pt x="897" y="32"/>
                        </a:lnTo>
                        <a:lnTo>
                          <a:pt x="904" y="34"/>
                        </a:lnTo>
                        <a:lnTo>
                          <a:pt x="912" y="36"/>
                        </a:lnTo>
                        <a:lnTo>
                          <a:pt x="916" y="39"/>
                        </a:lnTo>
                        <a:lnTo>
                          <a:pt x="919" y="44"/>
                        </a:lnTo>
                        <a:lnTo>
                          <a:pt x="923" y="49"/>
                        </a:lnTo>
                        <a:lnTo>
                          <a:pt x="928" y="52"/>
                        </a:lnTo>
                        <a:lnTo>
                          <a:pt x="931" y="57"/>
                        </a:lnTo>
                        <a:lnTo>
                          <a:pt x="934" y="62"/>
                        </a:lnTo>
                        <a:lnTo>
                          <a:pt x="938" y="65"/>
                        </a:lnTo>
                        <a:lnTo>
                          <a:pt x="943" y="70"/>
                        </a:lnTo>
                        <a:lnTo>
                          <a:pt x="940" y="75"/>
                        </a:lnTo>
                        <a:lnTo>
                          <a:pt x="936" y="78"/>
                        </a:lnTo>
                        <a:lnTo>
                          <a:pt x="934" y="83"/>
                        </a:lnTo>
                        <a:lnTo>
                          <a:pt x="931" y="88"/>
                        </a:lnTo>
                        <a:lnTo>
                          <a:pt x="929" y="91"/>
                        </a:lnTo>
                        <a:lnTo>
                          <a:pt x="927" y="95"/>
                        </a:lnTo>
                        <a:lnTo>
                          <a:pt x="925" y="101"/>
                        </a:lnTo>
                        <a:lnTo>
                          <a:pt x="923" y="106"/>
                        </a:lnTo>
                        <a:lnTo>
                          <a:pt x="918" y="106"/>
                        </a:lnTo>
                        <a:lnTo>
                          <a:pt x="915" y="106"/>
                        </a:lnTo>
                        <a:lnTo>
                          <a:pt x="911" y="106"/>
                        </a:lnTo>
                        <a:lnTo>
                          <a:pt x="906" y="106"/>
                        </a:lnTo>
                        <a:lnTo>
                          <a:pt x="902" y="106"/>
                        </a:lnTo>
                        <a:lnTo>
                          <a:pt x="898" y="106"/>
                        </a:lnTo>
                        <a:lnTo>
                          <a:pt x="893" y="106"/>
                        </a:lnTo>
                        <a:lnTo>
                          <a:pt x="889" y="106"/>
                        </a:lnTo>
                        <a:lnTo>
                          <a:pt x="885" y="106"/>
                        </a:lnTo>
                        <a:lnTo>
                          <a:pt x="880" y="106"/>
                        </a:lnTo>
                        <a:lnTo>
                          <a:pt x="876" y="106"/>
                        </a:lnTo>
                        <a:lnTo>
                          <a:pt x="872" y="106"/>
                        </a:lnTo>
                        <a:lnTo>
                          <a:pt x="867" y="106"/>
                        </a:lnTo>
                        <a:lnTo>
                          <a:pt x="864" y="106"/>
                        </a:lnTo>
                        <a:lnTo>
                          <a:pt x="859" y="106"/>
                        </a:lnTo>
                        <a:lnTo>
                          <a:pt x="855" y="106"/>
                        </a:lnTo>
                        <a:lnTo>
                          <a:pt x="851" y="104"/>
                        </a:lnTo>
                        <a:lnTo>
                          <a:pt x="847" y="104"/>
                        </a:lnTo>
                        <a:lnTo>
                          <a:pt x="842" y="103"/>
                        </a:lnTo>
                        <a:lnTo>
                          <a:pt x="838" y="103"/>
                        </a:lnTo>
                        <a:lnTo>
                          <a:pt x="834" y="103"/>
                        </a:lnTo>
                        <a:lnTo>
                          <a:pt x="829" y="102"/>
                        </a:lnTo>
                        <a:lnTo>
                          <a:pt x="826" y="102"/>
                        </a:lnTo>
                        <a:lnTo>
                          <a:pt x="822" y="102"/>
                        </a:lnTo>
                        <a:lnTo>
                          <a:pt x="817" y="101"/>
                        </a:lnTo>
                        <a:lnTo>
                          <a:pt x="814" y="101"/>
                        </a:lnTo>
                        <a:lnTo>
                          <a:pt x="809" y="100"/>
                        </a:lnTo>
                        <a:lnTo>
                          <a:pt x="806" y="100"/>
                        </a:lnTo>
                        <a:lnTo>
                          <a:pt x="801" y="100"/>
                        </a:lnTo>
                        <a:lnTo>
                          <a:pt x="797" y="99"/>
                        </a:lnTo>
                        <a:lnTo>
                          <a:pt x="792" y="99"/>
                        </a:lnTo>
                        <a:lnTo>
                          <a:pt x="789" y="99"/>
                        </a:lnTo>
                        <a:lnTo>
                          <a:pt x="784" y="97"/>
                        </a:lnTo>
                        <a:lnTo>
                          <a:pt x="781" y="97"/>
                        </a:lnTo>
                        <a:lnTo>
                          <a:pt x="776" y="96"/>
                        </a:lnTo>
                        <a:lnTo>
                          <a:pt x="772" y="95"/>
                        </a:lnTo>
                        <a:lnTo>
                          <a:pt x="768" y="95"/>
                        </a:lnTo>
                        <a:lnTo>
                          <a:pt x="764" y="95"/>
                        </a:lnTo>
                        <a:lnTo>
                          <a:pt x="759" y="94"/>
                        </a:lnTo>
                        <a:lnTo>
                          <a:pt x="756" y="94"/>
                        </a:lnTo>
                        <a:lnTo>
                          <a:pt x="751" y="93"/>
                        </a:lnTo>
                        <a:lnTo>
                          <a:pt x="746" y="93"/>
                        </a:lnTo>
                        <a:lnTo>
                          <a:pt x="743" y="93"/>
                        </a:lnTo>
                        <a:lnTo>
                          <a:pt x="739" y="93"/>
                        </a:lnTo>
                        <a:lnTo>
                          <a:pt x="734" y="91"/>
                        </a:lnTo>
                        <a:lnTo>
                          <a:pt x="731" y="91"/>
                        </a:lnTo>
                        <a:lnTo>
                          <a:pt x="726" y="91"/>
                        </a:lnTo>
                        <a:lnTo>
                          <a:pt x="722" y="91"/>
                        </a:lnTo>
                        <a:lnTo>
                          <a:pt x="719" y="90"/>
                        </a:lnTo>
                        <a:lnTo>
                          <a:pt x="713" y="90"/>
                        </a:lnTo>
                        <a:lnTo>
                          <a:pt x="709" y="90"/>
                        </a:lnTo>
                        <a:lnTo>
                          <a:pt x="706" y="90"/>
                        </a:lnTo>
                        <a:lnTo>
                          <a:pt x="701" y="89"/>
                        </a:lnTo>
                        <a:lnTo>
                          <a:pt x="696" y="89"/>
                        </a:lnTo>
                        <a:lnTo>
                          <a:pt x="693" y="89"/>
                        </a:lnTo>
                        <a:lnTo>
                          <a:pt x="688" y="89"/>
                        </a:lnTo>
                        <a:lnTo>
                          <a:pt x="684" y="89"/>
                        </a:lnTo>
                        <a:lnTo>
                          <a:pt x="680" y="89"/>
                        </a:lnTo>
                        <a:lnTo>
                          <a:pt x="675" y="89"/>
                        </a:lnTo>
                        <a:lnTo>
                          <a:pt x="671" y="89"/>
                        </a:lnTo>
                        <a:lnTo>
                          <a:pt x="667" y="89"/>
                        </a:lnTo>
                        <a:lnTo>
                          <a:pt x="663" y="89"/>
                        </a:lnTo>
                        <a:lnTo>
                          <a:pt x="658" y="89"/>
                        </a:lnTo>
                        <a:lnTo>
                          <a:pt x="655" y="90"/>
                        </a:lnTo>
                        <a:lnTo>
                          <a:pt x="650" y="89"/>
                        </a:lnTo>
                        <a:lnTo>
                          <a:pt x="645" y="88"/>
                        </a:lnTo>
                        <a:lnTo>
                          <a:pt x="641" y="88"/>
                        </a:lnTo>
                        <a:lnTo>
                          <a:pt x="636" y="88"/>
                        </a:lnTo>
                        <a:lnTo>
                          <a:pt x="632" y="87"/>
                        </a:lnTo>
                        <a:lnTo>
                          <a:pt x="628" y="87"/>
                        </a:lnTo>
                        <a:lnTo>
                          <a:pt x="623" y="85"/>
                        </a:lnTo>
                        <a:lnTo>
                          <a:pt x="619" y="85"/>
                        </a:lnTo>
                        <a:lnTo>
                          <a:pt x="614" y="85"/>
                        </a:lnTo>
                        <a:lnTo>
                          <a:pt x="610" y="84"/>
                        </a:lnTo>
                        <a:lnTo>
                          <a:pt x="605" y="84"/>
                        </a:lnTo>
                        <a:lnTo>
                          <a:pt x="600" y="84"/>
                        </a:lnTo>
                        <a:lnTo>
                          <a:pt x="595" y="83"/>
                        </a:lnTo>
                        <a:lnTo>
                          <a:pt x="592" y="83"/>
                        </a:lnTo>
                        <a:lnTo>
                          <a:pt x="587" y="83"/>
                        </a:lnTo>
                        <a:lnTo>
                          <a:pt x="582" y="83"/>
                        </a:lnTo>
                        <a:lnTo>
                          <a:pt x="578" y="82"/>
                        </a:lnTo>
                        <a:lnTo>
                          <a:pt x="573" y="82"/>
                        </a:lnTo>
                        <a:lnTo>
                          <a:pt x="568" y="81"/>
                        </a:lnTo>
                        <a:lnTo>
                          <a:pt x="563" y="81"/>
                        </a:lnTo>
                        <a:lnTo>
                          <a:pt x="559" y="81"/>
                        </a:lnTo>
                        <a:lnTo>
                          <a:pt x="554" y="81"/>
                        </a:lnTo>
                        <a:lnTo>
                          <a:pt x="549" y="81"/>
                        </a:lnTo>
                        <a:lnTo>
                          <a:pt x="544" y="81"/>
                        </a:lnTo>
                        <a:lnTo>
                          <a:pt x="540" y="81"/>
                        </a:lnTo>
                        <a:lnTo>
                          <a:pt x="536" y="81"/>
                        </a:lnTo>
                        <a:lnTo>
                          <a:pt x="531" y="81"/>
                        </a:lnTo>
                        <a:lnTo>
                          <a:pt x="525" y="81"/>
                        </a:lnTo>
                        <a:lnTo>
                          <a:pt x="521" y="81"/>
                        </a:lnTo>
                        <a:lnTo>
                          <a:pt x="516" y="81"/>
                        </a:lnTo>
                        <a:lnTo>
                          <a:pt x="512" y="81"/>
                        </a:lnTo>
                        <a:lnTo>
                          <a:pt x="508" y="82"/>
                        </a:lnTo>
                        <a:lnTo>
                          <a:pt x="501" y="81"/>
                        </a:lnTo>
                        <a:lnTo>
                          <a:pt x="493" y="81"/>
                        </a:lnTo>
                        <a:lnTo>
                          <a:pt x="485" y="81"/>
                        </a:lnTo>
                        <a:lnTo>
                          <a:pt x="479" y="81"/>
                        </a:lnTo>
                        <a:lnTo>
                          <a:pt x="472" y="80"/>
                        </a:lnTo>
                        <a:lnTo>
                          <a:pt x="465" y="80"/>
                        </a:lnTo>
                        <a:lnTo>
                          <a:pt x="458" y="80"/>
                        </a:lnTo>
                        <a:lnTo>
                          <a:pt x="451" y="80"/>
                        </a:lnTo>
                        <a:lnTo>
                          <a:pt x="444" y="78"/>
                        </a:lnTo>
                        <a:lnTo>
                          <a:pt x="438" y="78"/>
                        </a:lnTo>
                        <a:lnTo>
                          <a:pt x="429" y="78"/>
                        </a:lnTo>
                        <a:lnTo>
                          <a:pt x="422" y="78"/>
                        </a:lnTo>
                        <a:lnTo>
                          <a:pt x="415" y="78"/>
                        </a:lnTo>
                        <a:lnTo>
                          <a:pt x="409" y="78"/>
                        </a:lnTo>
                        <a:lnTo>
                          <a:pt x="402" y="78"/>
                        </a:lnTo>
                        <a:lnTo>
                          <a:pt x="395" y="78"/>
                        </a:lnTo>
                        <a:lnTo>
                          <a:pt x="387" y="78"/>
                        </a:lnTo>
                        <a:lnTo>
                          <a:pt x="381" y="78"/>
                        </a:lnTo>
                        <a:lnTo>
                          <a:pt x="374" y="78"/>
                        </a:lnTo>
                        <a:lnTo>
                          <a:pt x="366" y="78"/>
                        </a:lnTo>
                        <a:lnTo>
                          <a:pt x="359" y="78"/>
                        </a:lnTo>
                        <a:lnTo>
                          <a:pt x="352" y="78"/>
                        </a:lnTo>
                        <a:lnTo>
                          <a:pt x="345" y="80"/>
                        </a:lnTo>
                        <a:lnTo>
                          <a:pt x="339" y="80"/>
                        </a:lnTo>
                        <a:lnTo>
                          <a:pt x="331" y="80"/>
                        </a:lnTo>
                        <a:lnTo>
                          <a:pt x="325" y="80"/>
                        </a:lnTo>
                        <a:lnTo>
                          <a:pt x="318" y="81"/>
                        </a:lnTo>
                        <a:lnTo>
                          <a:pt x="311" y="81"/>
                        </a:lnTo>
                        <a:lnTo>
                          <a:pt x="304" y="81"/>
                        </a:lnTo>
                        <a:lnTo>
                          <a:pt x="298" y="82"/>
                        </a:lnTo>
                        <a:lnTo>
                          <a:pt x="291" y="82"/>
                        </a:lnTo>
                        <a:lnTo>
                          <a:pt x="283" y="83"/>
                        </a:lnTo>
                        <a:lnTo>
                          <a:pt x="276" y="83"/>
                        </a:lnTo>
                        <a:lnTo>
                          <a:pt x="269" y="83"/>
                        </a:lnTo>
                        <a:lnTo>
                          <a:pt x="263" y="84"/>
                        </a:lnTo>
                        <a:lnTo>
                          <a:pt x="256" y="84"/>
                        </a:lnTo>
                        <a:lnTo>
                          <a:pt x="249" y="85"/>
                        </a:lnTo>
                        <a:lnTo>
                          <a:pt x="242" y="85"/>
                        </a:lnTo>
                        <a:lnTo>
                          <a:pt x="235" y="87"/>
                        </a:lnTo>
                        <a:lnTo>
                          <a:pt x="229" y="88"/>
                        </a:lnTo>
                        <a:lnTo>
                          <a:pt x="222" y="88"/>
                        </a:lnTo>
                        <a:lnTo>
                          <a:pt x="215" y="89"/>
                        </a:lnTo>
                        <a:lnTo>
                          <a:pt x="208" y="90"/>
                        </a:lnTo>
                        <a:lnTo>
                          <a:pt x="202" y="90"/>
                        </a:lnTo>
                        <a:lnTo>
                          <a:pt x="194" y="91"/>
                        </a:lnTo>
                        <a:lnTo>
                          <a:pt x="187" y="93"/>
                        </a:lnTo>
                        <a:lnTo>
                          <a:pt x="181" y="94"/>
                        </a:lnTo>
                        <a:lnTo>
                          <a:pt x="174" y="95"/>
                        </a:lnTo>
                        <a:lnTo>
                          <a:pt x="167" y="95"/>
                        </a:lnTo>
                        <a:lnTo>
                          <a:pt x="161" y="96"/>
                        </a:lnTo>
                        <a:lnTo>
                          <a:pt x="154" y="97"/>
                        </a:lnTo>
                        <a:lnTo>
                          <a:pt x="147" y="99"/>
                        </a:lnTo>
                        <a:lnTo>
                          <a:pt x="141" y="100"/>
                        </a:lnTo>
                        <a:lnTo>
                          <a:pt x="134" y="101"/>
                        </a:lnTo>
                        <a:lnTo>
                          <a:pt x="127" y="103"/>
                        </a:lnTo>
                        <a:lnTo>
                          <a:pt x="121" y="104"/>
                        </a:lnTo>
                        <a:lnTo>
                          <a:pt x="114" y="106"/>
                        </a:lnTo>
                        <a:lnTo>
                          <a:pt x="108" y="107"/>
                        </a:lnTo>
                        <a:lnTo>
                          <a:pt x="101" y="108"/>
                        </a:lnTo>
                        <a:lnTo>
                          <a:pt x="95" y="110"/>
                        </a:lnTo>
                        <a:lnTo>
                          <a:pt x="88" y="112"/>
                        </a:lnTo>
                        <a:lnTo>
                          <a:pt x="82" y="113"/>
                        </a:lnTo>
                        <a:lnTo>
                          <a:pt x="76" y="115"/>
                        </a:lnTo>
                        <a:lnTo>
                          <a:pt x="69" y="116"/>
                        </a:lnTo>
                        <a:lnTo>
                          <a:pt x="65" y="115"/>
                        </a:lnTo>
                        <a:lnTo>
                          <a:pt x="62" y="115"/>
                        </a:lnTo>
                        <a:lnTo>
                          <a:pt x="58" y="114"/>
                        </a:lnTo>
                        <a:lnTo>
                          <a:pt x="56" y="114"/>
                        </a:lnTo>
                        <a:lnTo>
                          <a:pt x="52" y="113"/>
                        </a:lnTo>
                        <a:lnTo>
                          <a:pt x="49" y="113"/>
                        </a:lnTo>
                        <a:lnTo>
                          <a:pt x="45" y="113"/>
                        </a:lnTo>
                        <a:lnTo>
                          <a:pt x="43" y="113"/>
                        </a:lnTo>
                        <a:lnTo>
                          <a:pt x="39" y="113"/>
                        </a:lnTo>
                        <a:lnTo>
                          <a:pt x="37" y="113"/>
                        </a:lnTo>
                        <a:lnTo>
                          <a:pt x="33" y="113"/>
                        </a:lnTo>
                        <a:lnTo>
                          <a:pt x="31" y="113"/>
                        </a:lnTo>
                        <a:lnTo>
                          <a:pt x="27" y="113"/>
                        </a:lnTo>
                        <a:lnTo>
                          <a:pt x="25" y="113"/>
                        </a:lnTo>
                        <a:lnTo>
                          <a:pt x="22" y="113"/>
                        </a:lnTo>
                        <a:lnTo>
                          <a:pt x="19" y="113"/>
                        </a:lnTo>
                        <a:lnTo>
                          <a:pt x="18" y="109"/>
                        </a:lnTo>
                        <a:lnTo>
                          <a:pt x="16" y="107"/>
                        </a:lnTo>
                        <a:lnTo>
                          <a:pt x="15" y="103"/>
                        </a:lnTo>
                        <a:lnTo>
                          <a:pt x="14" y="101"/>
                        </a:lnTo>
                        <a:lnTo>
                          <a:pt x="12" y="95"/>
                        </a:lnTo>
                        <a:lnTo>
                          <a:pt x="9" y="91"/>
                        </a:lnTo>
                        <a:lnTo>
                          <a:pt x="7" y="87"/>
                        </a:lnTo>
                        <a:lnTo>
                          <a:pt x="5" y="83"/>
                        </a:lnTo>
                        <a:lnTo>
                          <a:pt x="2" y="78"/>
                        </a:lnTo>
                        <a:lnTo>
                          <a:pt x="0" y="75"/>
                        </a:lnTo>
                        <a:lnTo>
                          <a:pt x="2" y="70"/>
                        </a:lnTo>
                        <a:lnTo>
                          <a:pt x="6" y="68"/>
                        </a:lnTo>
                        <a:lnTo>
                          <a:pt x="8" y="64"/>
                        </a:lnTo>
                        <a:lnTo>
                          <a:pt x="12" y="61"/>
                        </a:lnTo>
                        <a:lnTo>
                          <a:pt x="14" y="58"/>
                        </a:lnTo>
                        <a:lnTo>
                          <a:pt x="18" y="55"/>
                        </a:lnTo>
                        <a:lnTo>
                          <a:pt x="21" y="52"/>
                        </a:lnTo>
                        <a:lnTo>
                          <a:pt x="25" y="51"/>
                        </a:lnTo>
                        <a:lnTo>
                          <a:pt x="27" y="49"/>
                        </a:lnTo>
                        <a:lnTo>
                          <a:pt x="31" y="46"/>
                        </a:lnTo>
                        <a:lnTo>
                          <a:pt x="34" y="44"/>
                        </a:lnTo>
                        <a:lnTo>
                          <a:pt x="38" y="43"/>
                        </a:lnTo>
                        <a:lnTo>
                          <a:pt x="41" y="40"/>
                        </a:lnTo>
                        <a:lnTo>
                          <a:pt x="45" y="39"/>
                        </a:lnTo>
                        <a:lnTo>
                          <a:pt x="49" y="38"/>
                        </a:lnTo>
                        <a:lnTo>
                          <a:pt x="53" y="37"/>
                        </a:lnTo>
                        <a:lnTo>
                          <a:pt x="56" y="34"/>
                        </a:lnTo>
                        <a:lnTo>
                          <a:pt x="60" y="33"/>
                        </a:lnTo>
                        <a:lnTo>
                          <a:pt x="64" y="32"/>
                        </a:lnTo>
                        <a:lnTo>
                          <a:pt x="67" y="31"/>
                        </a:lnTo>
                        <a:lnTo>
                          <a:pt x="71" y="30"/>
                        </a:lnTo>
                        <a:lnTo>
                          <a:pt x="76" y="30"/>
                        </a:lnTo>
                        <a:lnTo>
                          <a:pt x="79" y="28"/>
                        </a:lnTo>
                        <a:lnTo>
                          <a:pt x="83" y="27"/>
                        </a:lnTo>
                        <a:lnTo>
                          <a:pt x="88" y="27"/>
                        </a:lnTo>
                        <a:lnTo>
                          <a:pt x="91" y="26"/>
                        </a:lnTo>
                        <a:lnTo>
                          <a:pt x="95" y="25"/>
                        </a:lnTo>
                        <a:lnTo>
                          <a:pt x="98" y="25"/>
                        </a:lnTo>
                        <a:lnTo>
                          <a:pt x="103" y="25"/>
                        </a:lnTo>
                        <a:lnTo>
                          <a:pt x="107" y="25"/>
                        </a:lnTo>
                        <a:lnTo>
                          <a:pt x="111" y="24"/>
                        </a:lnTo>
                        <a:lnTo>
                          <a:pt x="116" y="24"/>
                        </a:lnTo>
                        <a:lnTo>
                          <a:pt x="120" y="23"/>
                        </a:lnTo>
                        <a:lnTo>
                          <a:pt x="123" y="23"/>
                        </a:lnTo>
                        <a:lnTo>
                          <a:pt x="127" y="23"/>
                        </a:lnTo>
                        <a:lnTo>
                          <a:pt x="132" y="23"/>
                        </a:lnTo>
                        <a:lnTo>
                          <a:pt x="135" y="23"/>
                        </a:lnTo>
                        <a:lnTo>
                          <a:pt x="140" y="21"/>
                        </a:lnTo>
                        <a:lnTo>
                          <a:pt x="143" y="21"/>
                        </a:lnTo>
                        <a:lnTo>
                          <a:pt x="148" y="21"/>
                        </a:lnTo>
                        <a:lnTo>
                          <a:pt x="152" y="20"/>
                        </a:lnTo>
                        <a:lnTo>
                          <a:pt x="156" y="20"/>
                        </a:lnTo>
                        <a:lnTo>
                          <a:pt x="161" y="20"/>
                        </a:lnTo>
                        <a:lnTo>
                          <a:pt x="165" y="20"/>
                        </a:lnTo>
                        <a:lnTo>
                          <a:pt x="170" y="19"/>
                        </a:lnTo>
                        <a:lnTo>
                          <a:pt x="173" y="19"/>
                        </a:lnTo>
                        <a:lnTo>
                          <a:pt x="177" y="19"/>
                        </a:lnTo>
                        <a:lnTo>
                          <a:pt x="181" y="19"/>
                        </a:lnTo>
                        <a:lnTo>
                          <a:pt x="186" y="19"/>
                        </a:lnTo>
                        <a:lnTo>
                          <a:pt x="190" y="19"/>
                        </a:lnTo>
                        <a:lnTo>
                          <a:pt x="194" y="18"/>
                        </a:lnTo>
                        <a:lnTo>
                          <a:pt x="198" y="18"/>
                        </a:lnTo>
                        <a:lnTo>
                          <a:pt x="202" y="17"/>
                        </a:lnTo>
                        <a:lnTo>
                          <a:pt x="206" y="17"/>
                        </a:lnTo>
                        <a:lnTo>
                          <a:pt x="210" y="15"/>
                        </a:lnTo>
                        <a:lnTo>
                          <a:pt x="215" y="15"/>
                        </a:lnTo>
                        <a:lnTo>
                          <a:pt x="218" y="14"/>
                        </a:lnTo>
                        <a:lnTo>
                          <a:pt x="222" y="14"/>
                        </a:lnTo>
                        <a:lnTo>
                          <a:pt x="225" y="13"/>
                        </a:lnTo>
                        <a:lnTo>
                          <a:pt x="230" y="12"/>
                        </a:lnTo>
                        <a:lnTo>
                          <a:pt x="234" y="12"/>
                        </a:lnTo>
                        <a:lnTo>
                          <a:pt x="237" y="11"/>
                        </a:lnTo>
                        <a:lnTo>
                          <a:pt x="242" y="9"/>
                        </a:lnTo>
                        <a:lnTo>
                          <a:pt x="245" y="9"/>
                        </a:lnTo>
                        <a:lnTo>
                          <a:pt x="249" y="7"/>
                        </a:lnTo>
                        <a:lnTo>
                          <a:pt x="251" y="7"/>
                        </a:lnTo>
                        <a:lnTo>
                          <a:pt x="255" y="7"/>
                        </a:lnTo>
                        <a:lnTo>
                          <a:pt x="257" y="7"/>
                        </a:lnTo>
                        <a:lnTo>
                          <a:pt x="260" y="7"/>
                        </a:lnTo>
                        <a:lnTo>
                          <a:pt x="263" y="6"/>
                        </a:lnTo>
                        <a:lnTo>
                          <a:pt x="266" y="6"/>
                        </a:lnTo>
                        <a:lnTo>
                          <a:pt x="269" y="6"/>
                        </a:lnTo>
                        <a:lnTo>
                          <a:pt x="272" y="5"/>
                        </a:lnTo>
                        <a:lnTo>
                          <a:pt x="275" y="5"/>
                        </a:lnTo>
                        <a:lnTo>
                          <a:pt x="278" y="5"/>
                        </a:lnTo>
                        <a:lnTo>
                          <a:pt x="281" y="5"/>
                        </a:lnTo>
                        <a:lnTo>
                          <a:pt x="283" y="5"/>
                        </a:lnTo>
                        <a:lnTo>
                          <a:pt x="287" y="5"/>
                        </a:lnTo>
                        <a:lnTo>
                          <a:pt x="289" y="5"/>
                        </a:lnTo>
                        <a:lnTo>
                          <a:pt x="293" y="5"/>
                        </a:lnTo>
                        <a:lnTo>
                          <a:pt x="295" y="5"/>
                        </a:lnTo>
                        <a:lnTo>
                          <a:pt x="298" y="5"/>
                        </a:lnTo>
                        <a:lnTo>
                          <a:pt x="301" y="5"/>
                        </a:lnTo>
                        <a:lnTo>
                          <a:pt x="304" y="5"/>
                        </a:lnTo>
                        <a:lnTo>
                          <a:pt x="307" y="5"/>
                        </a:lnTo>
                        <a:lnTo>
                          <a:pt x="311" y="5"/>
                        </a:lnTo>
                        <a:lnTo>
                          <a:pt x="313" y="5"/>
                        </a:lnTo>
                        <a:lnTo>
                          <a:pt x="315" y="5"/>
                        </a:lnTo>
                        <a:lnTo>
                          <a:pt x="319" y="5"/>
                        </a:lnTo>
                        <a:lnTo>
                          <a:pt x="321" y="5"/>
                        </a:lnTo>
                        <a:lnTo>
                          <a:pt x="325" y="5"/>
                        </a:lnTo>
                        <a:lnTo>
                          <a:pt x="329" y="5"/>
                        </a:lnTo>
                        <a:lnTo>
                          <a:pt x="331" y="5"/>
                        </a:lnTo>
                        <a:lnTo>
                          <a:pt x="333" y="5"/>
                        </a:lnTo>
                        <a:lnTo>
                          <a:pt x="337" y="5"/>
                        </a:lnTo>
                        <a:lnTo>
                          <a:pt x="340" y="6"/>
                        </a:lnTo>
                        <a:lnTo>
                          <a:pt x="343" y="5"/>
                        </a:lnTo>
                        <a:lnTo>
                          <a:pt x="346" y="5"/>
                        </a:lnTo>
                        <a:lnTo>
                          <a:pt x="349" y="5"/>
                        </a:lnTo>
                        <a:lnTo>
                          <a:pt x="351" y="5"/>
                        </a:lnTo>
                        <a:lnTo>
                          <a:pt x="355" y="5"/>
                        </a:lnTo>
                        <a:lnTo>
                          <a:pt x="357" y="5"/>
                        </a:lnTo>
                        <a:lnTo>
                          <a:pt x="361" y="5"/>
                        </a:lnTo>
                        <a:lnTo>
                          <a:pt x="364" y="5"/>
                        </a:lnTo>
                        <a:lnTo>
                          <a:pt x="366" y="5"/>
                        </a:lnTo>
                        <a:lnTo>
                          <a:pt x="369" y="5"/>
                        </a:lnTo>
                        <a:lnTo>
                          <a:pt x="371" y="5"/>
                        </a:lnTo>
                        <a:lnTo>
                          <a:pt x="376" y="5"/>
                        </a:lnTo>
                        <a:lnTo>
                          <a:pt x="378" y="5"/>
                        </a:lnTo>
                        <a:lnTo>
                          <a:pt x="382" y="5"/>
                        </a:lnTo>
                        <a:lnTo>
                          <a:pt x="384" y="5"/>
                        </a:lnTo>
                        <a:lnTo>
                          <a:pt x="387" y="5"/>
                        </a:lnTo>
                        <a:lnTo>
                          <a:pt x="390" y="5"/>
                        </a:lnTo>
                        <a:lnTo>
                          <a:pt x="394" y="5"/>
                        </a:lnTo>
                        <a:lnTo>
                          <a:pt x="396" y="5"/>
                        </a:lnTo>
                        <a:lnTo>
                          <a:pt x="400" y="5"/>
                        </a:lnTo>
                        <a:lnTo>
                          <a:pt x="402" y="5"/>
                        </a:lnTo>
                        <a:lnTo>
                          <a:pt x="404" y="5"/>
                        </a:lnTo>
                        <a:lnTo>
                          <a:pt x="407" y="4"/>
                        </a:lnTo>
                        <a:lnTo>
                          <a:pt x="410" y="4"/>
                        </a:lnTo>
                        <a:lnTo>
                          <a:pt x="414" y="2"/>
                        </a:lnTo>
                        <a:lnTo>
                          <a:pt x="418" y="2"/>
                        </a:lnTo>
                        <a:lnTo>
                          <a:pt x="420" y="1"/>
                        </a:lnTo>
                        <a:lnTo>
                          <a:pt x="422" y="1"/>
                        </a:lnTo>
                        <a:lnTo>
                          <a:pt x="426" y="1"/>
                        </a:lnTo>
                        <a:lnTo>
                          <a:pt x="428" y="1"/>
                        </a:lnTo>
                        <a:lnTo>
                          <a:pt x="432" y="0"/>
                        </a:lnTo>
                        <a:lnTo>
                          <a:pt x="435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18" name="Freeform 189"/>
                  <p:cNvSpPr>
                    <a:spLocks/>
                  </p:cNvSpPr>
                  <p:nvPr/>
                </p:nvSpPr>
                <p:spPr bwMode="auto">
                  <a:xfrm>
                    <a:off x="5406" y="1602"/>
                    <a:ext cx="36" cy="166"/>
                  </a:xfrm>
                  <a:custGeom>
                    <a:avLst/>
                    <a:gdLst>
                      <a:gd name="T0" fmla="*/ 3 w 107"/>
                      <a:gd name="T1" fmla="*/ 0 h 499"/>
                      <a:gd name="T2" fmla="*/ 3 w 107"/>
                      <a:gd name="T3" fmla="*/ 1 h 499"/>
                      <a:gd name="T4" fmla="*/ 4 w 107"/>
                      <a:gd name="T5" fmla="*/ 1 h 499"/>
                      <a:gd name="T6" fmla="*/ 4 w 107"/>
                      <a:gd name="T7" fmla="*/ 2 h 499"/>
                      <a:gd name="T8" fmla="*/ 4 w 107"/>
                      <a:gd name="T9" fmla="*/ 2 h 499"/>
                      <a:gd name="T10" fmla="*/ 4 w 107"/>
                      <a:gd name="T11" fmla="*/ 3 h 499"/>
                      <a:gd name="T12" fmla="*/ 3 w 107"/>
                      <a:gd name="T13" fmla="*/ 4 h 499"/>
                      <a:gd name="T14" fmla="*/ 3 w 107"/>
                      <a:gd name="T15" fmla="*/ 4 h 499"/>
                      <a:gd name="T16" fmla="*/ 3 w 107"/>
                      <a:gd name="T17" fmla="*/ 5 h 499"/>
                      <a:gd name="T18" fmla="*/ 3 w 107"/>
                      <a:gd name="T19" fmla="*/ 6 h 499"/>
                      <a:gd name="T20" fmla="*/ 3 w 107"/>
                      <a:gd name="T21" fmla="*/ 6 h 499"/>
                      <a:gd name="T22" fmla="*/ 3 w 107"/>
                      <a:gd name="T23" fmla="*/ 7 h 499"/>
                      <a:gd name="T24" fmla="*/ 3 w 107"/>
                      <a:gd name="T25" fmla="*/ 8 h 499"/>
                      <a:gd name="T26" fmla="*/ 3 w 107"/>
                      <a:gd name="T27" fmla="*/ 8 h 499"/>
                      <a:gd name="T28" fmla="*/ 3 w 107"/>
                      <a:gd name="T29" fmla="*/ 9 h 499"/>
                      <a:gd name="T30" fmla="*/ 3 w 107"/>
                      <a:gd name="T31" fmla="*/ 10 h 499"/>
                      <a:gd name="T32" fmla="*/ 3 w 107"/>
                      <a:gd name="T33" fmla="*/ 11 h 499"/>
                      <a:gd name="T34" fmla="*/ 3 w 107"/>
                      <a:gd name="T35" fmla="*/ 12 h 499"/>
                      <a:gd name="T36" fmla="*/ 3 w 107"/>
                      <a:gd name="T37" fmla="*/ 12 h 499"/>
                      <a:gd name="T38" fmla="*/ 3 w 107"/>
                      <a:gd name="T39" fmla="*/ 13 h 499"/>
                      <a:gd name="T40" fmla="*/ 3 w 107"/>
                      <a:gd name="T41" fmla="*/ 14 h 499"/>
                      <a:gd name="T42" fmla="*/ 3 w 107"/>
                      <a:gd name="T43" fmla="*/ 15 h 499"/>
                      <a:gd name="T44" fmla="*/ 4 w 107"/>
                      <a:gd name="T45" fmla="*/ 16 h 499"/>
                      <a:gd name="T46" fmla="*/ 4 w 107"/>
                      <a:gd name="T47" fmla="*/ 16 h 499"/>
                      <a:gd name="T48" fmla="*/ 4 w 107"/>
                      <a:gd name="T49" fmla="*/ 17 h 499"/>
                      <a:gd name="T50" fmla="*/ 4 w 107"/>
                      <a:gd name="T51" fmla="*/ 18 h 499"/>
                      <a:gd name="T52" fmla="*/ 3 w 107"/>
                      <a:gd name="T53" fmla="*/ 18 h 499"/>
                      <a:gd name="T54" fmla="*/ 2 w 107"/>
                      <a:gd name="T55" fmla="*/ 18 h 499"/>
                      <a:gd name="T56" fmla="*/ 1 w 107"/>
                      <a:gd name="T57" fmla="*/ 17 h 499"/>
                      <a:gd name="T58" fmla="*/ 1 w 107"/>
                      <a:gd name="T59" fmla="*/ 17 h 499"/>
                      <a:gd name="T60" fmla="*/ 0 w 107"/>
                      <a:gd name="T61" fmla="*/ 16 h 499"/>
                      <a:gd name="T62" fmla="*/ 0 w 107"/>
                      <a:gd name="T63" fmla="*/ 15 h 499"/>
                      <a:gd name="T64" fmla="*/ 0 w 107"/>
                      <a:gd name="T65" fmla="*/ 14 h 499"/>
                      <a:gd name="T66" fmla="*/ 0 w 107"/>
                      <a:gd name="T67" fmla="*/ 13 h 499"/>
                      <a:gd name="T68" fmla="*/ 0 w 107"/>
                      <a:gd name="T69" fmla="*/ 12 h 499"/>
                      <a:gd name="T70" fmla="*/ 0 w 107"/>
                      <a:gd name="T71" fmla="*/ 11 h 499"/>
                      <a:gd name="T72" fmla="*/ 0 w 107"/>
                      <a:gd name="T73" fmla="*/ 10 h 499"/>
                      <a:gd name="T74" fmla="*/ 0 w 107"/>
                      <a:gd name="T75" fmla="*/ 9 h 499"/>
                      <a:gd name="T76" fmla="*/ 0 w 107"/>
                      <a:gd name="T77" fmla="*/ 8 h 499"/>
                      <a:gd name="T78" fmla="*/ 0 w 107"/>
                      <a:gd name="T79" fmla="*/ 7 h 499"/>
                      <a:gd name="T80" fmla="*/ 0 w 107"/>
                      <a:gd name="T81" fmla="*/ 7 h 499"/>
                      <a:gd name="T82" fmla="*/ 0 w 107"/>
                      <a:gd name="T83" fmla="*/ 6 h 499"/>
                      <a:gd name="T84" fmla="*/ 0 w 107"/>
                      <a:gd name="T85" fmla="*/ 5 h 499"/>
                      <a:gd name="T86" fmla="*/ 0 w 107"/>
                      <a:gd name="T87" fmla="*/ 5 h 499"/>
                      <a:gd name="T88" fmla="*/ 0 w 107"/>
                      <a:gd name="T89" fmla="*/ 4 h 499"/>
                      <a:gd name="T90" fmla="*/ 0 w 107"/>
                      <a:gd name="T91" fmla="*/ 4 h 499"/>
                      <a:gd name="T92" fmla="*/ 0 w 107"/>
                      <a:gd name="T93" fmla="*/ 3 h 499"/>
                      <a:gd name="T94" fmla="*/ 0 w 107"/>
                      <a:gd name="T95" fmla="*/ 2 h 499"/>
                      <a:gd name="T96" fmla="*/ 1 w 107"/>
                      <a:gd name="T97" fmla="*/ 2 h 499"/>
                      <a:gd name="T98" fmla="*/ 1 w 107"/>
                      <a:gd name="T99" fmla="*/ 1 h 499"/>
                      <a:gd name="T100" fmla="*/ 1 w 107"/>
                      <a:gd name="T101" fmla="*/ 1 h 499"/>
                      <a:gd name="T102" fmla="*/ 2 w 107"/>
                      <a:gd name="T103" fmla="*/ 0 h 499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w 107"/>
                      <a:gd name="T157" fmla="*/ 0 h 499"/>
                      <a:gd name="T158" fmla="*/ 107 w 107"/>
                      <a:gd name="T159" fmla="*/ 499 h 499"/>
                    </a:gdLst>
                    <a:ahLst/>
                    <a:cxnLst>
                      <a:cxn ang="T104">
                        <a:pos x="T0" y="T1"/>
                      </a:cxn>
                      <a:cxn ang="T105">
                        <a:pos x="T2" y="T3"/>
                      </a:cxn>
                      <a:cxn ang="T106">
                        <a:pos x="T4" y="T5"/>
                      </a:cxn>
                      <a:cxn ang="T107">
                        <a:pos x="T6" y="T7"/>
                      </a:cxn>
                      <a:cxn ang="T108">
                        <a:pos x="T8" y="T9"/>
                      </a:cxn>
                      <a:cxn ang="T109">
                        <a:pos x="T10" y="T11"/>
                      </a:cxn>
                      <a:cxn ang="T110">
                        <a:pos x="T12" y="T13"/>
                      </a:cxn>
                      <a:cxn ang="T111">
                        <a:pos x="T14" y="T15"/>
                      </a:cxn>
                      <a:cxn ang="T112">
                        <a:pos x="T16" y="T17"/>
                      </a:cxn>
                      <a:cxn ang="T113">
                        <a:pos x="T18" y="T19"/>
                      </a:cxn>
                      <a:cxn ang="T114">
                        <a:pos x="T20" y="T21"/>
                      </a:cxn>
                      <a:cxn ang="T115">
                        <a:pos x="T22" y="T23"/>
                      </a:cxn>
                      <a:cxn ang="T116">
                        <a:pos x="T24" y="T25"/>
                      </a:cxn>
                      <a:cxn ang="T117">
                        <a:pos x="T26" y="T27"/>
                      </a:cxn>
                      <a:cxn ang="T118">
                        <a:pos x="T28" y="T29"/>
                      </a:cxn>
                      <a:cxn ang="T119">
                        <a:pos x="T30" y="T31"/>
                      </a:cxn>
                      <a:cxn ang="T120">
                        <a:pos x="T32" y="T33"/>
                      </a:cxn>
                      <a:cxn ang="T121">
                        <a:pos x="T34" y="T35"/>
                      </a:cxn>
                      <a:cxn ang="T122">
                        <a:pos x="T36" y="T37"/>
                      </a:cxn>
                      <a:cxn ang="T123">
                        <a:pos x="T38" y="T39"/>
                      </a:cxn>
                      <a:cxn ang="T124">
                        <a:pos x="T40" y="T41"/>
                      </a:cxn>
                      <a:cxn ang="T125">
                        <a:pos x="T42" y="T43"/>
                      </a:cxn>
                      <a:cxn ang="T126">
                        <a:pos x="T44" y="T45"/>
                      </a:cxn>
                      <a:cxn ang="T127">
                        <a:pos x="T46" y="T47"/>
                      </a:cxn>
                      <a:cxn ang="T128">
                        <a:pos x="T48" y="T49"/>
                      </a:cxn>
                      <a:cxn ang="T129">
                        <a:pos x="T50" y="T51"/>
                      </a:cxn>
                      <a:cxn ang="T130">
                        <a:pos x="T52" y="T53"/>
                      </a:cxn>
                      <a:cxn ang="T131">
                        <a:pos x="T54" y="T55"/>
                      </a:cxn>
                      <a:cxn ang="T132">
                        <a:pos x="T56" y="T57"/>
                      </a:cxn>
                      <a:cxn ang="T133">
                        <a:pos x="T58" y="T59"/>
                      </a:cxn>
                      <a:cxn ang="T134">
                        <a:pos x="T60" y="T61"/>
                      </a:cxn>
                      <a:cxn ang="T135">
                        <a:pos x="T62" y="T63"/>
                      </a:cxn>
                      <a:cxn ang="T136">
                        <a:pos x="T64" y="T65"/>
                      </a:cxn>
                      <a:cxn ang="T137">
                        <a:pos x="T66" y="T67"/>
                      </a:cxn>
                      <a:cxn ang="T138">
                        <a:pos x="T68" y="T69"/>
                      </a:cxn>
                      <a:cxn ang="T139">
                        <a:pos x="T70" y="T71"/>
                      </a:cxn>
                      <a:cxn ang="T140">
                        <a:pos x="T72" y="T73"/>
                      </a:cxn>
                      <a:cxn ang="T141">
                        <a:pos x="T74" y="T75"/>
                      </a:cxn>
                      <a:cxn ang="T142">
                        <a:pos x="T76" y="T77"/>
                      </a:cxn>
                      <a:cxn ang="T143">
                        <a:pos x="T78" y="T79"/>
                      </a:cxn>
                      <a:cxn ang="T144">
                        <a:pos x="T80" y="T81"/>
                      </a:cxn>
                      <a:cxn ang="T145">
                        <a:pos x="T82" y="T83"/>
                      </a:cxn>
                      <a:cxn ang="T146">
                        <a:pos x="T84" y="T85"/>
                      </a:cxn>
                      <a:cxn ang="T147">
                        <a:pos x="T86" y="T87"/>
                      </a:cxn>
                      <a:cxn ang="T148">
                        <a:pos x="T88" y="T89"/>
                      </a:cxn>
                      <a:cxn ang="T149">
                        <a:pos x="T90" y="T91"/>
                      </a:cxn>
                      <a:cxn ang="T150">
                        <a:pos x="T92" y="T93"/>
                      </a:cxn>
                      <a:cxn ang="T151">
                        <a:pos x="T94" y="T95"/>
                      </a:cxn>
                      <a:cxn ang="T152">
                        <a:pos x="T96" y="T97"/>
                      </a:cxn>
                      <a:cxn ang="T153">
                        <a:pos x="T98" y="T99"/>
                      </a:cxn>
                      <a:cxn ang="T154">
                        <a:pos x="T100" y="T101"/>
                      </a:cxn>
                      <a:cxn ang="T155">
                        <a:pos x="T102" y="T103"/>
                      </a:cxn>
                    </a:cxnLst>
                    <a:rect l="T156" t="T157" r="T158" b="T159"/>
                    <a:pathLst>
                      <a:path w="107" h="499">
                        <a:moveTo>
                          <a:pt x="54" y="0"/>
                        </a:moveTo>
                        <a:lnTo>
                          <a:pt x="57" y="2"/>
                        </a:lnTo>
                        <a:lnTo>
                          <a:pt x="61" y="4"/>
                        </a:lnTo>
                        <a:lnTo>
                          <a:pt x="64" y="5"/>
                        </a:lnTo>
                        <a:lnTo>
                          <a:pt x="69" y="7"/>
                        </a:lnTo>
                        <a:lnTo>
                          <a:pt x="71" y="8"/>
                        </a:lnTo>
                        <a:lnTo>
                          <a:pt x="74" y="11"/>
                        </a:lnTo>
                        <a:lnTo>
                          <a:pt x="76" y="12"/>
                        </a:lnTo>
                        <a:lnTo>
                          <a:pt x="80" y="15"/>
                        </a:lnTo>
                        <a:lnTo>
                          <a:pt x="85" y="19"/>
                        </a:lnTo>
                        <a:lnTo>
                          <a:pt x="88" y="24"/>
                        </a:lnTo>
                        <a:lnTo>
                          <a:pt x="89" y="26"/>
                        </a:lnTo>
                        <a:lnTo>
                          <a:pt x="92" y="30"/>
                        </a:lnTo>
                        <a:lnTo>
                          <a:pt x="92" y="32"/>
                        </a:lnTo>
                        <a:lnTo>
                          <a:pt x="94" y="36"/>
                        </a:lnTo>
                        <a:lnTo>
                          <a:pt x="94" y="38"/>
                        </a:lnTo>
                        <a:lnTo>
                          <a:pt x="95" y="40"/>
                        </a:lnTo>
                        <a:lnTo>
                          <a:pt x="95" y="44"/>
                        </a:lnTo>
                        <a:lnTo>
                          <a:pt x="96" y="46"/>
                        </a:lnTo>
                        <a:lnTo>
                          <a:pt x="96" y="50"/>
                        </a:lnTo>
                        <a:lnTo>
                          <a:pt x="96" y="53"/>
                        </a:lnTo>
                        <a:lnTo>
                          <a:pt x="96" y="56"/>
                        </a:lnTo>
                        <a:lnTo>
                          <a:pt x="98" y="59"/>
                        </a:lnTo>
                        <a:lnTo>
                          <a:pt x="96" y="63"/>
                        </a:lnTo>
                        <a:lnTo>
                          <a:pt x="96" y="65"/>
                        </a:lnTo>
                        <a:lnTo>
                          <a:pt x="96" y="69"/>
                        </a:lnTo>
                        <a:lnTo>
                          <a:pt x="96" y="74"/>
                        </a:lnTo>
                        <a:lnTo>
                          <a:pt x="95" y="76"/>
                        </a:lnTo>
                        <a:lnTo>
                          <a:pt x="95" y="81"/>
                        </a:lnTo>
                        <a:lnTo>
                          <a:pt x="94" y="83"/>
                        </a:lnTo>
                        <a:lnTo>
                          <a:pt x="94" y="88"/>
                        </a:lnTo>
                        <a:lnTo>
                          <a:pt x="93" y="90"/>
                        </a:lnTo>
                        <a:lnTo>
                          <a:pt x="92" y="94"/>
                        </a:lnTo>
                        <a:lnTo>
                          <a:pt x="92" y="97"/>
                        </a:lnTo>
                        <a:lnTo>
                          <a:pt x="90" y="101"/>
                        </a:lnTo>
                        <a:lnTo>
                          <a:pt x="89" y="105"/>
                        </a:lnTo>
                        <a:lnTo>
                          <a:pt x="89" y="108"/>
                        </a:lnTo>
                        <a:lnTo>
                          <a:pt x="87" y="112"/>
                        </a:lnTo>
                        <a:lnTo>
                          <a:pt x="87" y="116"/>
                        </a:lnTo>
                        <a:lnTo>
                          <a:pt x="86" y="119"/>
                        </a:lnTo>
                        <a:lnTo>
                          <a:pt x="85" y="122"/>
                        </a:lnTo>
                        <a:lnTo>
                          <a:pt x="85" y="126"/>
                        </a:lnTo>
                        <a:lnTo>
                          <a:pt x="83" y="129"/>
                        </a:lnTo>
                        <a:lnTo>
                          <a:pt x="82" y="133"/>
                        </a:lnTo>
                        <a:lnTo>
                          <a:pt x="82" y="137"/>
                        </a:lnTo>
                        <a:lnTo>
                          <a:pt x="80" y="140"/>
                        </a:lnTo>
                        <a:lnTo>
                          <a:pt x="80" y="144"/>
                        </a:lnTo>
                        <a:lnTo>
                          <a:pt x="79" y="147"/>
                        </a:lnTo>
                        <a:lnTo>
                          <a:pt x="77" y="151"/>
                        </a:lnTo>
                        <a:lnTo>
                          <a:pt x="76" y="154"/>
                        </a:lnTo>
                        <a:lnTo>
                          <a:pt x="76" y="158"/>
                        </a:lnTo>
                        <a:lnTo>
                          <a:pt x="76" y="162"/>
                        </a:lnTo>
                        <a:lnTo>
                          <a:pt x="76" y="165"/>
                        </a:lnTo>
                        <a:lnTo>
                          <a:pt x="75" y="169"/>
                        </a:lnTo>
                        <a:lnTo>
                          <a:pt x="75" y="172"/>
                        </a:lnTo>
                        <a:lnTo>
                          <a:pt x="74" y="175"/>
                        </a:lnTo>
                        <a:lnTo>
                          <a:pt x="74" y="178"/>
                        </a:lnTo>
                        <a:lnTo>
                          <a:pt x="74" y="182"/>
                        </a:lnTo>
                        <a:lnTo>
                          <a:pt x="75" y="184"/>
                        </a:lnTo>
                        <a:lnTo>
                          <a:pt x="75" y="188"/>
                        </a:lnTo>
                        <a:lnTo>
                          <a:pt x="76" y="191"/>
                        </a:lnTo>
                        <a:lnTo>
                          <a:pt x="76" y="195"/>
                        </a:lnTo>
                        <a:lnTo>
                          <a:pt x="77" y="197"/>
                        </a:lnTo>
                        <a:lnTo>
                          <a:pt x="76" y="202"/>
                        </a:lnTo>
                        <a:lnTo>
                          <a:pt x="76" y="207"/>
                        </a:lnTo>
                        <a:lnTo>
                          <a:pt x="76" y="210"/>
                        </a:lnTo>
                        <a:lnTo>
                          <a:pt x="76" y="215"/>
                        </a:lnTo>
                        <a:lnTo>
                          <a:pt x="75" y="220"/>
                        </a:lnTo>
                        <a:lnTo>
                          <a:pt x="74" y="224"/>
                        </a:lnTo>
                        <a:lnTo>
                          <a:pt x="74" y="228"/>
                        </a:lnTo>
                        <a:lnTo>
                          <a:pt x="74" y="233"/>
                        </a:lnTo>
                        <a:lnTo>
                          <a:pt x="74" y="237"/>
                        </a:lnTo>
                        <a:lnTo>
                          <a:pt x="74" y="241"/>
                        </a:lnTo>
                        <a:lnTo>
                          <a:pt x="74" y="246"/>
                        </a:lnTo>
                        <a:lnTo>
                          <a:pt x="74" y="251"/>
                        </a:lnTo>
                        <a:lnTo>
                          <a:pt x="74" y="255"/>
                        </a:lnTo>
                        <a:lnTo>
                          <a:pt x="74" y="259"/>
                        </a:lnTo>
                        <a:lnTo>
                          <a:pt x="74" y="264"/>
                        </a:lnTo>
                        <a:lnTo>
                          <a:pt x="74" y="268"/>
                        </a:lnTo>
                        <a:lnTo>
                          <a:pt x="74" y="272"/>
                        </a:lnTo>
                        <a:lnTo>
                          <a:pt x="74" y="277"/>
                        </a:lnTo>
                        <a:lnTo>
                          <a:pt x="74" y="281"/>
                        </a:lnTo>
                        <a:lnTo>
                          <a:pt x="74" y="285"/>
                        </a:lnTo>
                        <a:lnTo>
                          <a:pt x="74" y="290"/>
                        </a:lnTo>
                        <a:lnTo>
                          <a:pt x="75" y="293"/>
                        </a:lnTo>
                        <a:lnTo>
                          <a:pt x="76" y="298"/>
                        </a:lnTo>
                        <a:lnTo>
                          <a:pt x="76" y="303"/>
                        </a:lnTo>
                        <a:lnTo>
                          <a:pt x="76" y="306"/>
                        </a:lnTo>
                        <a:lnTo>
                          <a:pt x="76" y="311"/>
                        </a:lnTo>
                        <a:lnTo>
                          <a:pt x="76" y="316"/>
                        </a:lnTo>
                        <a:lnTo>
                          <a:pt x="76" y="319"/>
                        </a:lnTo>
                        <a:lnTo>
                          <a:pt x="77" y="324"/>
                        </a:lnTo>
                        <a:lnTo>
                          <a:pt x="77" y="329"/>
                        </a:lnTo>
                        <a:lnTo>
                          <a:pt x="79" y="332"/>
                        </a:lnTo>
                        <a:lnTo>
                          <a:pt x="79" y="336"/>
                        </a:lnTo>
                        <a:lnTo>
                          <a:pt x="79" y="341"/>
                        </a:lnTo>
                        <a:lnTo>
                          <a:pt x="80" y="346"/>
                        </a:lnTo>
                        <a:lnTo>
                          <a:pt x="80" y="349"/>
                        </a:lnTo>
                        <a:lnTo>
                          <a:pt x="81" y="354"/>
                        </a:lnTo>
                        <a:lnTo>
                          <a:pt x="82" y="357"/>
                        </a:lnTo>
                        <a:lnTo>
                          <a:pt x="82" y="362"/>
                        </a:lnTo>
                        <a:lnTo>
                          <a:pt x="82" y="366"/>
                        </a:lnTo>
                        <a:lnTo>
                          <a:pt x="85" y="369"/>
                        </a:lnTo>
                        <a:lnTo>
                          <a:pt x="85" y="374"/>
                        </a:lnTo>
                        <a:lnTo>
                          <a:pt x="85" y="378"/>
                        </a:lnTo>
                        <a:lnTo>
                          <a:pt x="86" y="382"/>
                        </a:lnTo>
                        <a:lnTo>
                          <a:pt x="87" y="387"/>
                        </a:lnTo>
                        <a:lnTo>
                          <a:pt x="87" y="391"/>
                        </a:lnTo>
                        <a:lnTo>
                          <a:pt x="89" y="395"/>
                        </a:lnTo>
                        <a:lnTo>
                          <a:pt x="89" y="400"/>
                        </a:lnTo>
                        <a:lnTo>
                          <a:pt x="90" y="404"/>
                        </a:lnTo>
                        <a:lnTo>
                          <a:pt x="92" y="407"/>
                        </a:lnTo>
                        <a:lnTo>
                          <a:pt x="92" y="412"/>
                        </a:lnTo>
                        <a:lnTo>
                          <a:pt x="93" y="416"/>
                        </a:lnTo>
                        <a:lnTo>
                          <a:pt x="94" y="420"/>
                        </a:lnTo>
                        <a:lnTo>
                          <a:pt x="94" y="424"/>
                        </a:lnTo>
                        <a:lnTo>
                          <a:pt x="95" y="429"/>
                        </a:lnTo>
                        <a:lnTo>
                          <a:pt x="96" y="433"/>
                        </a:lnTo>
                        <a:lnTo>
                          <a:pt x="98" y="437"/>
                        </a:lnTo>
                        <a:lnTo>
                          <a:pt x="99" y="440"/>
                        </a:lnTo>
                        <a:lnTo>
                          <a:pt x="100" y="445"/>
                        </a:lnTo>
                        <a:lnTo>
                          <a:pt x="101" y="449"/>
                        </a:lnTo>
                        <a:lnTo>
                          <a:pt x="102" y="454"/>
                        </a:lnTo>
                        <a:lnTo>
                          <a:pt x="103" y="458"/>
                        </a:lnTo>
                        <a:lnTo>
                          <a:pt x="105" y="462"/>
                        </a:lnTo>
                        <a:lnTo>
                          <a:pt x="106" y="467"/>
                        </a:lnTo>
                        <a:lnTo>
                          <a:pt x="107" y="471"/>
                        </a:lnTo>
                        <a:lnTo>
                          <a:pt x="103" y="474"/>
                        </a:lnTo>
                        <a:lnTo>
                          <a:pt x="99" y="477"/>
                        </a:lnTo>
                        <a:lnTo>
                          <a:pt x="94" y="481"/>
                        </a:lnTo>
                        <a:lnTo>
                          <a:pt x="90" y="484"/>
                        </a:lnTo>
                        <a:lnTo>
                          <a:pt x="87" y="488"/>
                        </a:lnTo>
                        <a:lnTo>
                          <a:pt x="82" y="492"/>
                        </a:lnTo>
                        <a:lnTo>
                          <a:pt x="77" y="494"/>
                        </a:lnTo>
                        <a:lnTo>
                          <a:pt x="74" y="499"/>
                        </a:lnTo>
                        <a:lnTo>
                          <a:pt x="68" y="495"/>
                        </a:lnTo>
                        <a:lnTo>
                          <a:pt x="64" y="493"/>
                        </a:lnTo>
                        <a:lnTo>
                          <a:pt x="58" y="489"/>
                        </a:lnTo>
                        <a:lnTo>
                          <a:pt x="55" y="487"/>
                        </a:lnTo>
                        <a:lnTo>
                          <a:pt x="51" y="483"/>
                        </a:lnTo>
                        <a:lnTo>
                          <a:pt x="48" y="481"/>
                        </a:lnTo>
                        <a:lnTo>
                          <a:pt x="44" y="477"/>
                        </a:lnTo>
                        <a:lnTo>
                          <a:pt x="41" y="475"/>
                        </a:lnTo>
                        <a:lnTo>
                          <a:pt x="37" y="471"/>
                        </a:lnTo>
                        <a:lnTo>
                          <a:pt x="33" y="467"/>
                        </a:lnTo>
                        <a:lnTo>
                          <a:pt x="31" y="463"/>
                        </a:lnTo>
                        <a:lnTo>
                          <a:pt x="29" y="459"/>
                        </a:lnTo>
                        <a:lnTo>
                          <a:pt x="26" y="456"/>
                        </a:lnTo>
                        <a:lnTo>
                          <a:pt x="23" y="451"/>
                        </a:lnTo>
                        <a:lnTo>
                          <a:pt x="20" y="448"/>
                        </a:lnTo>
                        <a:lnTo>
                          <a:pt x="19" y="444"/>
                        </a:lnTo>
                        <a:lnTo>
                          <a:pt x="17" y="439"/>
                        </a:lnTo>
                        <a:lnTo>
                          <a:pt x="16" y="435"/>
                        </a:lnTo>
                        <a:lnTo>
                          <a:pt x="13" y="430"/>
                        </a:lnTo>
                        <a:lnTo>
                          <a:pt x="12" y="426"/>
                        </a:lnTo>
                        <a:lnTo>
                          <a:pt x="11" y="421"/>
                        </a:lnTo>
                        <a:lnTo>
                          <a:pt x="9" y="417"/>
                        </a:lnTo>
                        <a:lnTo>
                          <a:pt x="9" y="412"/>
                        </a:lnTo>
                        <a:lnTo>
                          <a:pt x="7" y="407"/>
                        </a:lnTo>
                        <a:lnTo>
                          <a:pt x="6" y="402"/>
                        </a:lnTo>
                        <a:lnTo>
                          <a:pt x="5" y="398"/>
                        </a:lnTo>
                        <a:lnTo>
                          <a:pt x="4" y="392"/>
                        </a:lnTo>
                        <a:lnTo>
                          <a:pt x="4" y="387"/>
                        </a:lnTo>
                        <a:lnTo>
                          <a:pt x="3" y="382"/>
                        </a:lnTo>
                        <a:lnTo>
                          <a:pt x="3" y="378"/>
                        </a:lnTo>
                        <a:lnTo>
                          <a:pt x="1" y="372"/>
                        </a:lnTo>
                        <a:lnTo>
                          <a:pt x="1" y="367"/>
                        </a:lnTo>
                        <a:lnTo>
                          <a:pt x="1" y="362"/>
                        </a:lnTo>
                        <a:lnTo>
                          <a:pt x="0" y="357"/>
                        </a:lnTo>
                        <a:lnTo>
                          <a:pt x="0" y="351"/>
                        </a:lnTo>
                        <a:lnTo>
                          <a:pt x="0" y="347"/>
                        </a:lnTo>
                        <a:lnTo>
                          <a:pt x="0" y="341"/>
                        </a:lnTo>
                        <a:lnTo>
                          <a:pt x="0" y="336"/>
                        </a:lnTo>
                        <a:lnTo>
                          <a:pt x="0" y="330"/>
                        </a:lnTo>
                        <a:lnTo>
                          <a:pt x="0" y="325"/>
                        </a:lnTo>
                        <a:lnTo>
                          <a:pt x="0" y="319"/>
                        </a:lnTo>
                        <a:lnTo>
                          <a:pt x="0" y="313"/>
                        </a:lnTo>
                        <a:lnTo>
                          <a:pt x="0" y="309"/>
                        </a:lnTo>
                        <a:lnTo>
                          <a:pt x="0" y="304"/>
                        </a:lnTo>
                        <a:lnTo>
                          <a:pt x="0" y="298"/>
                        </a:lnTo>
                        <a:lnTo>
                          <a:pt x="0" y="292"/>
                        </a:lnTo>
                        <a:lnTo>
                          <a:pt x="0" y="287"/>
                        </a:lnTo>
                        <a:lnTo>
                          <a:pt x="1" y="281"/>
                        </a:lnTo>
                        <a:lnTo>
                          <a:pt x="1" y="275"/>
                        </a:lnTo>
                        <a:lnTo>
                          <a:pt x="1" y="271"/>
                        </a:lnTo>
                        <a:lnTo>
                          <a:pt x="1" y="266"/>
                        </a:lnTo>
                        <a:lnTo>
                          <a:pt x="1" y="260"/>
                        </a:lnTo>
                        <a:lnTo>
                          <a:pt x="1" y="255"/>
                        </a:lnTo>
                        <a:lnTo>
                          <a:pt x="1" y="251"/>
                        </a:lnTo>
                        <a:lnTo>
                          <a:pt x="1" y="245"/>
                        </a:lnTo>
                        <a:lnTo>
                          <a:pt x="1" y="240"/>
                        </a:lnTo>
                        <a:lnTo>
                          <a:pt x="1" y="235"/>
                        </a:lnTo>
                        <a:lnTo>
                          <a:pt x="1" y="230"/>
                        </a:lnTo>
                        <a:lnTo>
                          <a:pt x="1" y="224"/>
                        </a:lnTo>
                        <a:lnTo>
                          <a:pt x="1" y="220"/>
                        </a:lnTo>
                        <a:lnTo>
                          <a:pt x="0" y="215"/>
                        </a:lnTo>
                        <a:lnTo>
                          <a:pt x="0" y="210"/>
                        </a:lnTo>
                        <a:lnTo>
                          <a:pt x="0" y="205"/>
                        </a:lnTo>
                        <a:lnTo>
                          <a:pt x="0" y="201"/>
                        </a:lnTo>
                        <a:lnTo>
                          <a:pt x="0" y="197"/>
                        </a:lnTo>
                        <a:lnTo>
                          <a:pt x="0" y="194"/>
                        </a:lnTo>
                        <a:lnTo>
                          <a:pt x="0" y="190"/>
                        </a:lnTo>
                        <a:lnTo>
                          <a:pt x="0" y="188"/>
                        </a:lnTo>
                        <a:lnTo>
                          <a:pt x="0" y="183"/>
                        </a:lnTo>
                        <a:lnTo>
                          <a:pt x="1" y="181"/>
                        </a:lnTo>
                        <a:lnTo>
                          <a:pt x="1" y="177"/>
                        </a:lnTo>
                        <a:lnTo>
                          <a:pt x="1" y="173"/>
                        </a:lnTo>
                        <a:lnTo>
                          <a:pt x="1" y="170"/>
                        </a:lnTo>
                        <a:lnTo>
                          <a:pt x="1" y="166"/>
                        </a:lnTo>
                        <a:lnTo>
                          <a:pt x="1" y="163"/>
                        </a:lnTo>
                        <a:lnTo>
                          <a:pt x="3" y="159"/>
                        </a:lnTo>
                        <a:lnTo>
                          <a:pt x="3" y="156"/>
                        </a:lnTo>
                        <a:lnTo>
                          <a:pt x="3" y="153"/>
                        </a:lnTo>
                        <a:lnTo>
                          <a:pt x="3" y="150"/>
                        </a:lnTo>
                        <a:lnTo>
                          <a:pt x="3" y="146"/>
                        </a:lnTo>
                        <a:lnTo>
                          <a:pt x="3" y="143"/>
                        </a:lnTo>
                        <a:lnTo>
                          <a:pt x="3" y="139"/>
                        </a:lnTo>
                        <a:lnTo>
                          <a:pt x="3" y="135"/>
                        </a:lnTo>
                        <a:lnTo>
                          <a:pt x="4" y="132"/>
                        </a:lnTo>
                        <a:lnTo>
                          <a:pt x="4" y="129"/>
                        </a:lnTo>
                        <a:lnTo>
                          <a:pt x="4" y="126"/>
                        </a:lnTo>
                        <a:lnTo>
                          <a:pt x="4" y="121"/>
                        </a:lnTo>
                        <a:lnTo>
                          <a:pt x="5" y="119"/>
                        </a:lnTo>
                        <a:lnTo>
                          <a:pt x="5" y="115"/>
                        </a:lnTo>
                        <a:lnTo>
                          <a:pt x="5" y="112"/>
                        </a:lnTo>
                        <a:lnTo>
                          <a:pt x="6" y="108"/>
                        </a:lnTo>
                        <a:lnTo>
                          <a:pt x="6" y="106"/>
                        </a:lnTo>
                        <a:lnTo>
                          <a:pt x="6" y="101"/>
                        </a:lnTo>
                        <a:lnTo>
                          <a:pt x="6" y="99"/>
                        </a:lnTo>
                        <a:lnTo>
                          <a:pt x="7" y="95"/>
                        </a:lnTo>
                        <a:lnTo>
                          <a:pt x="9" y="91"/>
                        </a:lnTo>
                        <a:lnTo>
                          <a:pt x="9" y="88"/>
                        </a:lnTo>
                        <a:lnTo>
                          <a:pt x="9" y="86"/>
                        </a:lnTo>
                        <a:lnTo>
                          <a:pt x="9" y="81"/>
                        </a:lnTo>
                        <a:lnTo>
                          <a:pt x="10" y="78"/>
                        </a:lnTo>
                        <a:lnTo>
                          <a:pt x="11" y="75"/>
                        </a:lnTo>
                        <a:lnTo>
                          <a:pt x="11" y="71"/>
                        </a:lnTo>
                        <a:lnTo>
                          <a:pt x="12" y="68"/>
                        </a:lnTo>
                        <a:lnTo>
                          <a:pt x="13" y="65"/>
                        </a:lnTo>
                        <a:lnTo>
                          <a:pt x="13" y="62"/>
                        </a:lnTo>
                        <a:lnTo>
                          <a:pt x="14" y="59"/>
                        </a:lnTo>
                        <a:lnTo>
                          <a:pt x="16" y="56"/>
                        </a:lnTo>
                        <a:lnTo>
                          <a:pt x="17" y="53"/>
                        </a:lnTo>
                        <a:lnTo>
                          <a:pt x="18" y="50"/>
                        </a:lnTo>
                        <a:lnTo>
                          <a:pt x="19" y="48"/>
                        </a:lnTo>
                        <a:lnTo>
                          <a:pt x="20" y="44"/>
                        </a:lnTo>
                        <a:lnTo>
                          <a:pt x="22" y="42"/>
                        </a:lnTo>
                        <a:lnTo>
                          <a:pt x="23" y="38"/>
                        </a:lnTo>
                        <a:lnTo>
                          <a:pt x="24" y="36"/>
                        </a:lnTo>
                        <a:lnTo>
                          <a:pt x="26" y="32"/>
                        </a:lnTo>
                        <a:lnTo>
                          <a:pt x="28" y="30"/>
                        </a:lnTo>
                        <a:lnTo>
                          <a:pt x="29" y="27"/>
                        </a:lnTo>
                        <a:lnTo>
                          <a:pt x="31" y="24"/>
                        </a:lnTo>
                        <a:lnTo>
                          <a:pt x="32" y="21"/>
                        </a:lnTo>
                        <a:lnTo>
                          <a:pt x="35" y="19"/>
                        </a:lnTo>
                        <a:lnTo>
                          <a:pt x="38" y="14"/>
                        </a:lnTo>
                        <a:lnTo>
                          <a:pt x="44" y="10"/>
                        </a:lnTo>
                        <a:lnTo>
                          <a:pt x="45" y="7"/>
                        </a:lnTo>
                        <a:lnTo>
                          <a:pt x="48" y="5"/>
                        </a:lnTo>
                        <a:lnTo>
                          <a:pt x="51" y="2"/>
                        </a:lnTo>
                        <a:lnTo>
                          <a:pt x="54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19" name="Freeform 190"/>
                  <p:cNvSpPr>
                    <a:spLocks/>
                  </p:cNvSpPr>
                  <p:nvPr/>
                </p:nvSpPr>
                <p:spPr bwMode="auto">
                  <a:xfrm>
                    <a:off x="5636" y="1551"/>
                    <a:ext cx="53" cy="264"/>
                  </a:xfrm>
                  <a:custGeom>
                    <a:avLst/>
                    <a:gdLst>
                      <a:gd name="T0" fmla="*/ 2 w 159"/>
                      <a:gd name="T1" fmla="*/ 1 h 792"/>
                      <a:gd name="T2" fmla="*/ 2 w 159"/>
                      <a:gd name="T3" fmla="*/ 2 h 792"/>
                      <a:gd name="T4" fmla="*/ 2 w 159"/>
                      <a:gd name="T5" fmla="*/ 4 h 792"/>
                      <a:gd name="T6" fmla="*/ 3 w 159"/>
                      <a:gd name="T7" fmla="*/ 6 h 792"/>
                      <a:gd name="T8" fmla="*/ 3 w 159"/>
                      <a:gd name="T9" fmla="*/ 7 h 792"/>
                      <a:gd name="T10" fmla="*/ 3 w 159"/>
                      <a:gd name="T11" fmla="*/ 9 h 792"/>
                      <a:gd name="T12" fmla="*/ 3 w 159"/>
                      <a:gd name="T13" fmla="*/ 10 h 792"/>
                      <a:gd name="T14" fmla="*/ 3 w 159"/>
                      <a:gd name="T15" fmla="*/ 11 h 792"/>
                      <a:gd name="T16" fmla="*/ 3 w 159"/>
                      <a:gd name="T17" fmla="*/ 13 h 792"/>
                      <a:gd name="T18" fmla="*/ 3 w 159"/>
                      <a:gd name="T19" fmla="*/ 14 h 792"/>
                      <a:gd name="T20" fmla="*/ 3 w 159"/>
                      <a:gd name="T21" fmla="*/ 16 h 792"/>
                      <a:gd name="T22" fmla="*/ 2 w 159"/>
                      <a:gd name="T23" fmla="*/ 17 h 792"/>
                      <a:gd name="T24" fmla="*/ 2 w 159"/>
                      <a:gd name="T25" fmla="*/ 18 h 792"/>
                      <a:gd name="T26" fmla="*/ 2 w 159"/>
                      <a:gd name="T27" fmla="*/ 19 h 792"/>
                      <a:gd name="T28" fmla="*/ 2 w 159"/>
                      <a:gd name="T29" fmla="*/ 21 h 792"/>
                      <a:gd name="T30" fmla="*/ 2 w 159"/>
                      <a:gd name="T31" fmla="*/ 22 h 792"/>
                      <a:gd name="T32" fmla="*/ 2 w 159"/>
                      <a:gd name="T33" fmla="*/ 23 h 792"/>
                      <a:gd name="T34" fmla="*/ 1 w 159"/>
                      <a:gd name="T35" fmla="*/ 24 h 792"/>
                      <a:gd name="T36" fmla="*/ 1 w 159"/>
                      <a:gd name="T37" fmla="*/ 25 h 792"/>
                      <a:gd name="T38" fmla="*/ 1 w 159"/>
                      <a:gd name="T39" fmla="*/ 26 h 792"/>
                      <a:gd name="T40" fmla="*/ 0 w 159"/>
                      <a:gd name="T41" fmla="*/ 27 h 792"/>
                      <a:gd name="T42" fmla="*/ 0 w 159"/>
                      <a:gd name="T43" fmla="*/ 28 h 792"/>
                      <a:gd name="T44" fmla="*/ 3 w 159"/>
                      <a:gd name="T45" fmla="*/ 29 h 792"/>
                      <a:gd name="T46" fmla="*/ 4 w 159"/>
                      <a:gd name="T47" fmla="*/ 28 h 792"/>
                      <a:gd name="T48" fmla="*/ 4 w 159"/>
                      <a:gd name="T49" fmla="*/ 26 h 792"/>
                      <a:gd name="T50" fmla="*/ 4 w 159"/>
                      <a:gd name="T51" fmla="*/ 25 h 792"/>
                      <a:gd name="T52" fmla="*/ 5 w 159"/>
                      <a:gd name="T53" fmla="*/ 24 h 792"/>
                      <a:gd name="T54" fmla="*/ 5 w 159"/>
                      <a:gd name="T55" fmla="*/ 23 h 792"/>
                      <a:gd name="T56" fmla="*/ 5 w 159"/>
                      <a:gd name="T57" fmla="*/ 22 h 792"/>
                      <a:gd name="T58" fmla="*/ 5 w 159"/>
                      <a:gd name="T59" fmla="*/ 20 h 792"/>
                      <a:gd name="T60" fmla="*/ 5 w 159"/>
                      <a:gd name="T61" fmla="*/ 19 h 792"/>
                      <a:gd name="T62" fmla="*/ 6 w 159"/>
                      <a:gd name="T63" fmla="*/ 18 h 792"/>
                      <a:gd name="T64" fmla="*/ 6 w 159"/>
                      <a:gd name="T65" fmla="*/ 16 h 792"/>
                      <a:gd name="T66" fmla="*/ 6 w 159"/>
                      <a:gd name="T67" fmla="*/ 15 h 792"/>
                      <a:gd name="T68" fmla="*/ 6 w 159"/>
                      <a:gd name="T69" fmla="*/ 14 h 792"/>
                      <a:gd name="T70" fmla="*/ 6 w 159"/>
                      <a:gd name="T71" fmla="*/ 12 h 792"/>
                      <a:gd name="T72" fmla="*/ 6 w 159"/>
                      <a:gd name="T73" fmla="*/ 11 h 792"/>
                      <a:gd name="T74" fmla="*/ 6 w 159"/>
                      <a:gd name="T75" fmla="*/ 9 h 792"/>
                      <a:gd name="T76" fmla="*/ 6 w 159"/>
                      <a:gd name="T77" fmla="*/ 8 h 792"/>
                      <a:gd name="T78" fmla="*/ 6 w 159"/>
                      <a:gd name="T79" fmla="*/ 6 h 792"/>
                      <a:gd name="T80" fmla="*/ 6 w 159"/>
                      <a:gd name="T81" fmla="*/ 4 h 792"/>
                      <a:gd name="T82" fmla="*/ 6 w 159"/>
                      <a:gd name="T83" fmla="*/ 3 h 792"/>
                      <a:gd name="T84" fmla="*/ 5 w 159"/>
                      <a:gd name="T85" fmla="*/ 1 h 792"/>
                      <a:gd name="T86" fmla="*/ 5 w 159"/>
                      <a:gd name="T87" fmla="*/ 0 h 792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159"/>
                      <a:gd name="T133" fmla="*/ 0 h 792"/>
                      <a:gd name="T134" fmla="*/ 159 w 159"/>
                      <a:gd name="T135" fmla="*/ 792 h 792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159" h="792">
                        <a:moveTo>
                          <a:pt x="144" y="0"/>
                        </a:moveTo>
                        <a:lnTo>
                          <a:pt x="58" y="8"/>
                        </a:lnTo>
                        <a:lnTo>
                          <a:pt x="60" y="23"/>
                        </a:lnTo>
                        <a:lnTo>
                          <a:pt x="60" y="38"/>
                        </a:lnTo>
                        <a:lnTo>
                          <a:pt x="63" y="52"/>
                        </a:lnTo>
                        <a:lnTo>
                          <a:pt x="64" y="67"/>
                        </a:lnTo>
                        <a:lnTo>
                          <a:pt x="65" y="81"/>
                        </a:lnTo>
                        <a:lnTo>
                          <a:pt x="65" y="95"/>
                        </a:lnTo>
                        <a:lnTo>
                          <a:pt x="66" y="109"/>
                        </a:lnTo>
                        <a:lnTo>
                          <a:pt x="67" y="124"/>
                        </a:lnTo>
                        <a:lnTo>
                          <a:pt x="68" y="137"/>
                        </a:lnTo>
                        <a:lnTo>
                          <a:pt x="70" y="151"/>
                        </a:lnTo>
                        <a:lnTo>
                          <a:pt x="70" y="165"/>
                        </a:lnTo>
                        <a:lnTo>
                          <a:pt x="71" y="179"/>
                        </a:lnTo>
                        <a:lnTo>
                          <a:pt x="71" y="192"/>
                        </a:lnTo>
                        <a:lnTo>
                          <a:pt x="72" y="205"/>
                        </a:lnTo>
                        <a:lnTo>
                          <a:pt x="72" y="219"/>
                        </a:lnTo>
                        <a:lnTo>
                          <a:pt x="73" y="233"/>
                        </a:lnTo>
                        <a:lnTo>
                          <a:pt x="73" y="246"/>
                        </a:lnTo>
                        <a:lnTo>
                          <a:pt x="73" y="258"/>
                        </a:lnTo>
                        <a:lnTo>
                          <a:pt x="73" y="271"/>
                        </a:lnTo>
                        <a:lnTo>
                          <a:pt x="73" y="284"/>
                        </a:lnTo>
                        <a:lnTo>
                          <a:pt x="73" y="297"/>
                        </a:lnTo>
                        <a:lnTo>
                          <a:pt x="73" y="310"/>
                        </a:lnTo>
                        <a:lnTo>
                          <a:pt x="73" y="322"/>
                        </a:lnTo>
                        <a:lnTo>
                          <a:pt x="73" y="335"/>
                        </a:lnTo>
                        <a:lnTo>
                          <a:pt x="72" y="347"/>
                        </a:lnTo>
                        <a:lnTo>
                          <a:pt x="72" y="360"/>
                        </a:lnTo>
                        <a:lnTo>
                          <a:pt x="71" y="372"/>
                        </a:lnTo>
                        <a:lnTo>
                          <a:pt x="71" y="385"/>
                        </a:lnTo>
                        <a:lnTo>
                          <a:pt x="70" y="395"/>
                        </a:lnTo>
                        <a:lnTo>
                          <a:pt x="70" y="407"/>
                        </a:lnTo>
                        <a:lnTo>
                          <a:pt x="68" y="420"/>
                        </a:lnTo>
                        <a:lnTo>
                          <a:pt x="68" y="432"/>
                        </a:lnTo>
                        <a:lnTo>
                          <a:pt x="67" y="443"/>
                        </a:lnTo>
                        <a:lnTo>
                          <a:pt x="66" y="455"/>
                        </a:lnTo>
                        <a:lnTo>
                          <a:pt x="65" y="467"/>
                        </a:lnTo>
                        <a:lnTo>
                          <a:pt x="64" y="479"/>
                        </a:lnTo>
                        <a:lnTo>
                          <a:pt x="63" y="488"/>
                        </a:lnTo>
                        <a:lnTo>
                          <a:pt x="61" y="500"/>
                        </a:lnTo>
                        <a:lnTo>
                          <a:pt x="60" y="512"/>
                        </a:lnTo>
                        <a:lnTo>
                          <a:pt x="58" y="522"/>
                        </a:lnTo>
                        <a:lnTo>
                          <a:pt x="57" y="533"/>
                        </a:lnTo>
                        <a:lnTo>
                          <a:pt x="54" y="544"/>
                        </a:lnTo>
                        <a:lnTo>
                          <a:pt x="53" y="554"/>
                        </a:lnTo>
                        <a:lnTo>
                          <a:pt x="52" y="565"/>
                        </a:lnTo>
                        <a:lnTo>
                          <a:pt x="49" y="576"/>
                        </a:lnTo>
                        <a:lnTo>
                          <a:pt x="47" y="587"/>
                        </a:lnTo>
                        <a:lnTo>
                          <a:pt x="46" y="597"/>
                        </a:lnTo>
                        <a:lnTo>
                          <a:pt x="45" y="608"/>
                        </a:lnTo>
                        <a:lnTo>
                          <a:pt x="42" y="617"/>
                        </a:lnTo>
                        <a:lnTo>
                          <a:pt x="40" y="628"/>
                        </a:lnTo>
                        <a:lnTo>
                          <a:pt x="38" y="638"/>
                        </a:lnTo>
                        <a:lnTo>
                          <a:pt x="34" y="648"/>
                        </a:lnTo>
                        <a:lnTo>
                          <a:pt x="32" y="658"/>
                        </a:lnTo>
                        <a:lnTo>
                          <a:pt x="29" y="667"/>
                        </a:lnTo>
                        <a:lnTo>
                          <a:pt x="27" y="677"/>
                        </a:lnTo>
                        <a:lnTo>
                          <a:pt x="25" y="686"/>
                        </a:lnTo>
                        <a:lnTo>
                          <a:pt x="21" y="696"/>
                        </a:lnTo>
                        <a:lnTo>
                          <a:pt x="19" y="706"/>
                        </a:lnTo>
                        <a:lnTo>
                          <a:pt x="15" y="715"/>
                        </a:lnTo>
                        <a:lnTo>
                          <a:pt x="11" y="724"/>
                        </a:lnTo>
                        <a:lnTo>
                          <a:pt x="9" y="734"/>
                        </a:lnTo>
                        <a:lnTo>
                          <a:pt x="6" y="743"/>
                        </a:lnTo>
                        <a:lnTo>
                          <a:pt x="2" y="752"/>
                        </a:lnTo>
                        <a:lnTo>
                          <a:pt x="0" y="762"/>
                        </a:lnTo>
                        <a:lnTo>
                          <a:pt x="80" y="792"/>
                        </a:lnTo>
                        <a:lnTo>
                          <a:pt x="83" y="782"/>
                        </a:lnTo>
                        <a:lnTo>
                          <a:pt x="86" y="773"/>
                        </a:lnTo>
                        <a:lnTo>
                          <a:pt x="90" y="763"/>
                        </a:lnTo>
                        <a:lnTo>
                          <a:pt x="93" y="754"/>
                        </a:lnTo>
                        <a:lnTo>
                          <a:pt x="96" y="743"/>
                        </a:lnTo>
                        <a:lnTo>
                          <a:pt x="99" y="734"/>
                        </a:lnTo>
                        <a:lnTo>
                          <a:pt x="103" y="723"/>
                        </a:lnTo>
                        <a:lnTo>
                          <a:pt x="105" y="714"/>
                        </a:lnTo>
                        <a:lnTo>
                          <a:pt x="108" y="703"/>
                        </a:lnTo>
                        <a:lnTo>
                          <a:pt x="111" y="692"/>
                        </a:lnTo>
                        <a:lnTo>
                          <a:pt x="115" y="682"/>
                        </a:lnTo>
                        <a:lnTo>
                          <a:pt x="117" y="671"/>
                        </a:lnTo>
                        <a:lnTo>
                          <a:pt x="119" y="661"/>
                        </a:lnTo>
                        <a:lnTo>
                          <a:pt x="122" y="651"/>
                        </a:lnTo>
                        <a:lnTo>
                          <a:pt x="124" y="640"/>
                        </a:lnTo>
                        <a:lnTo>
                          <a:pt x="128" y="629"/>
                        </a:lnTo>
                        <a:lnTo>
                          <a:pt x="129" y="617"/>
                        </a:lnTo>
                        <a:lnTo>
                          <a:pt x="131" y="607"/>
                        </a:lnTo>
                        <a:lnTo>
                          <a:pt x="134" y="595"/>
                        </a:lnTo>
                        <a:lnTo>
                          <a:pt x="136" y="584"/>
                        </a:lnTo>
                        <a:lnTo>
                          <a:pt x="137" y="572"/>
                        </a:lnTo>
                        <a:lnTo>
                          <a:pt x="138" y="562"/>
                        </a:lnTo>
                        <a:lnTo>
                          <a:pt x="141" y="550"/>
                        </a:lnTo>
                        <a:lnTo>
                          <a:pt x="143" y="539"/>
                        </a:lnTo>
                        <a:lnTo>
                          <a:pt x="144" y="526"/>
                        </a:lnTo>
                        <a:lnTo>
                          <a:pt x="146" y="515"/>
                        </a:lnTo>
                        <a:lnTo>
                          <a:pt x="147" y="503"/>
                        </a:lnTo>
                        <a:lnTo>
                          <a:pt x="149" y="492"/>
                        </a:lnTo>
                        <a:lnTo>
                          <a:pt x="150" y="480"/>
                        </a:lnTo>
                        <a:lnTo>
                          <a:pt x="151" y="468"/>
                        </a:lnTo>
                        <a:lnTo>
                          <a:pt x="153" y="456"/>
                        </a:lnTo>
                        <a:lnTo>
                          <a:pt x="154" y="443"/>
                        </a:lnTo>
                        <a:lnTo>
                          <a:pt x="154" y="430"/>
                        </a:lnTo>
                        <a:lnTo>
                          <a:pt x="156" y="418"/>
                        </a:lnTo>
                        <a:lnTo>
                          <a:pt x="156" y="405"/>
                        </a:lnTo>
                        <a:lnTo>
                          <a:pt x="156" y="393"/>
                        </a:lnTo>
                        <a:lnTo>
                          <a:pt x="157" y="380"/>
                        </a:lnTo>
                        <a:lnTo>
                          <a:pt x="157" y="367"/>
                        </a:lnTo>
                        <a:lnTo>
                          <a:pt x="159" y="354"/>
                        </a:lnTo>
                        <a:lnTo>
                          <a:pt x="159" y="342"/>
                        </a:lnTo>
                        <a:lnTo>
                          <a:pt x="159" y="328"/>
                        </a:lnTo>
                        <a:lnTo>
                          <a:pt x="159" y="315"/>
                        </a:lnTo>
                        <a:lnTo>
                          <a:pt x="159" y="302"/>
                        </a:lnTo>
                        <a:lnTo>
                          <a:pt x="159" y="289"/>
                        </a:lnTo>
                        <a:lnTo>
                          <a:pt x="159" y="274"/>
                        </a:lnTo>
                        <a:lnTo>
                          <a:pt x="159" y="260"/>
                        </a:lnTo>
                        <a:lnTo>
                          <a:pt x="159" y="248"/>
                        </a:lnTo>
                        <a:lnTo>
                          <a:pt x="159" y="234"/>
                        </a:lnTo>
                        <a:lnTo>
                          <a:pt x="159" y="220"/>
                        </a:lnTo>
                        <a:lnTo>
                          <a:pt x="159" y="205"/>
                        </a:lnTo>
                        <a:lnTo>
                          <a:pt x="157" y="191"/>
                        </a:lnTo>
                        <a:lnTo>
                          <a:pt x="157" y="177"/>
                        </a:lnTo>
                        <a:lnTo>
                          <a:pt x="156" y="163"/>
                        </a:lnTo>
                        <a:lnTo>
                          <a:pt x="156" y="148"/>
                        </a:lnTo>
                        <a:lnTo>
                          <a:pt x="154" y="134"/>
                        </a:lnTo>
                        <a:lnTo>
                          <a:pt x="154" y="120"/>
                        </a:lnTo>
                        <a:lnTo>
                          <a:pt x="153" y="105"/>
                        </a:lnTo>
                        <a:lnTo>
                          <a:pt x="151" y="90"/>
                        </a:lnTo>
                        <a:lnTo>
                          <a:pt x="151" y="76"/>
                        </a:lnTo>
                        <a:lnTo>
                          <a:pt x="149" y="61"/>
                        </a:lnTo>
                        <a:lnTo>
                          <a:pt x="148" y="45"/>
                        </a:lnTo>
                        <a:lnTo>
                          <a:pt x="147" y="30"/>
                        </a:lnTo>
                        <a:lnTo>
                          <a:pt x="146" y="16"/>
                        </a:lnTo>
                        <a:lnTo>
                          <a:pt x="144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20" name="Freeform 191"/>
                  <p:cNvSpPr>
                    <a:spLocks/>
                  </p:cNvSpPr>
                  <p:nvPr/>
                </p:nvSpPr>
                <p:spPr bwMode="auto">
                  <a:xfrm>
                    <a:off x="5345" y="1557"/>
                    <a:ext cx="318" cy="269"/>
                  </a:xfrm>
                  <a:custGeom>
                    <a:avLst/>
                    <a:gdLst>
                      <a:gd name="T0" fmla="*/ 31 w 954"/>
                      <a:gd name="T1" fmla="*/ 26 h 808"/>
                      <a:gd name="T2" fmla="*/ 26 w 954"/>
                      <a:gd name="T3" fmla="*/ 27 h 808"/>
                      <a:gd name="T4" fmla="*/ 22 w 954"/>
                      <a:gd name="T5" fmla="*/ 27 h 808"/>
                      <a:gd name="T6" fmla="*/ 18 w 954"/>
                      <a:gd name="T7" fmla="*/ 27 h 808"/>
                      <a:gd name="T8" fmla="*/ 14 w 954"/>
                      <a:gd name="T9" fmla="*/ 27 h 808"/>
                      <a:gd name="T10" fmla="*/ 11 w 954"/>
                      <a:gd name="T11" fmla="*/ 27 h 808"/>
                      <a:gd name="T12" fmla="*/ 8 w 954"/>
                      <a:gd name="T13" fmla="*/ 26 h 808"/>
                      <a:gd name="T14" fmla="*/ 6 w 954"/>
                      <a:gd name="T15" fmla="*/ 26 h 808"/>
                      <a:gd name="T16" fmla="*/ 4 w 954"/>
                      <a:gd name="T17" fmla="*/ 26 h 808"/>
                      <a:gd name="T18" fmla="*/ 4 w 954"/>
                      <a:gd name="T19" fmla="*/ 25 h 808"/>
                      <a:gd name="T20" fmla="*/ 4 w 954"/>
                      <a:gd name="T21" fmla="*/ 24 h 808"/>
                      <a:gd name="T22" fmla="*/ 3 w 954"/>
                      <a:gd name="T23" fmla="*/ 21 h 808"/>
                      <a:gd name="T24" fmla="*/ 3 w 954"/>
                      <a:gd name="T25" fmla="*/ 19 h 808"/>
                      <a:gd name="T26" fmla="*/ 3 w 954"/>
                      <a:gd name="T27" fmla="*/ 16 h 808"/>
                      <a:gd name="T28" fmla="*/ 3 w 954"/>
                      <a:gd name="T29" fmla="*/ 12 h 808"/>
                      <a:gd name="T30" fmla="*/ 3 w 954"/>
                      <a:gd name="T31" fmla="*/ 9 h 808"/>
                      <a:gd name="T32" fmla="*/ 3 w 954"/>
                      <a:gd name="T33" fmla="*/ 5 h 808"/>
                      <a:gd name="T34" fmla="*/ 3 w 954"/>
                      <a:gd name="T35" fmla="*/ 2 h 808"/>
                      <a:gd name="T36" fmla="*/ 3 w 954"/>
                      <a:gd name="T37" fmla="*/ 0 h 808"/>
                      <a:gd name="T38" fmla="*/ 2 w 954"/>
                      <a:gd name="T39" fmla="*/ 0 h 808"/>
                      <a:gd name="T40" fmla="*/ 1 w 954"/>
                      <a:gd name="T41" fmla="*/ 0 h 808"/>
                      <a:gd name="T42" fmla="*/ 0 w 954"/>
                      <a:gd name="T43" fmla="*/ 0 h 808"/>
                      <a:gd name="T44" fmla="*/ 0 w 954"/>
                      <a:gd name="T45" fmla="*/ 1 h 808"/>
                      <a:gd name="T46" fmla="*/ 0 w 954"/>
                      <a:gd name="T47" fmla="*/ 2 h 808"/>
                      <a:gd name="T48" fmla="*/ 0 w 954"/>
                      <a:gd name="T49" fmla="*/ 3 h 808"/>
                      <a:gd name="T50" fmla="*/ 0 w 954"/>
                      <a:gd name="T51" fmla="*/ 4 h 808"/>
                      <a:gd name="T52" fmla="*/ 0 w 954"/>
                      <a:gd name="T53" fmla="*/ 6 h 808"/>
                      <a:gd name="T54" fmla="*/ 0 w 954"/>
                      <a:gd name="T55" fmla="*/ 8 h 808"/>
                      <a:gd name="T56" fmla="*/ 0 w 954"/>
                      <a:gd name="T57" fmla="*/ 9 h 808"/>
                      <a:gd name="T58" fmla="*/ 0 w 954"/>
                      <a:gd name="T59" fmla="*/ 11 h 808"/>
                      <a:gd name="T60" fmla="*/ 0 w 954"/>
                      <a:gd name="T61" fmla="*/ 14 h 808"/>
                      <a:gd name="T62" fmla="*/ 0 w 954"/>
                      <a:gd name="T63" fmla="*/ 18 h 808"/>
                      <a:gd name="T64" fmla="*/ 0 w 954"/>
                      <a:gd name="T65" fmla="*/ 21 h 808"/>
                      <a:gd name="T66" fmla="*/ 0 w 954"/>
                      <a:gd name="T67" fmla="*/ 23 h 808"/>
                      <a:gd name="T68" fmla="*/ 1 w 954"/>
                      <a:gd name="T69" fmla="*/ 25 h 808"/>
                      <a:gd name="T70" fmla="*/ 1 w 954"/>
                      <a:gd name="T71" fmla="*/ 26 h 808"/>
                      <a:gd name="T72" fmla="*/ 1 w 954"/>
                      <a:gd name="T73" fmla="*/ 27 h 808"/>
                      <a:gd name="T74" fmla="*/ 1 w 954"/>
                      <a:gd name="T75" fmla="*/ 27 h 808"/>
                      <a:gd name="T76" fmla="*/ 2 w 954"/>
                      <a:gd name="T77" fmla="*/ 28 h 808"/>
                      <a:gd name="T78" fmla="*/ 3 w 954"/>
                      <a:gd name="T79" fmla="*/ 29 h 808"/>
                      <a:gd name="T80" fmla="*/ 4 w 954"/>
                      <a:gd name="T81" fmla="*/ 29 h 808"/>
                      <a:gd name="T82" fmla="*/ 6 w 954"/>
                      <a:gd name="T83" fmla="*/ 29 h 808"/>
                      <a:gd name="T84" fmla="*/ 8 w 954"/>
                      <a:gd name="T85" fmla="*/ 30 h 808"/>
                      <a:gd name="T86" fmla="*/ 11 w 954"/>
                      <a:gd name="T87" fmla="*/ 30 h 808"/>
                      <a:gd name="T88" fmla="*/ 14 w 954"/>
                      <a:gd name="T89" fmla="*/ 30 h 808"/>
                      <a:gd name="T90" fmla="*/ 19 w 954"/>
                      <a:gd name="T91" fmla="*/ 30 h 808"/>
                      <a:gd name="T92" fmla="*/ 22 w 954"/>
                      <a:gd name="T93" fmla="*/ 30 h 808"/>
                      <a:gd name="T94" fmla="*/ 24 w 954"/>
                      <a:gd name="T95" fmla="*/ 30 h 808"/>
                      <a:gd name="T96" fmla="*/ 26 w 954"/>
                      <a:gd name="T97" fmla="*/ 30 h 808"/>
                      <a:gd name="T98" fmla="*/ 29 w 954"/>
                      <a:gd name="T99" fmla="*/ 30 h 808"/>
                      <a:gd name="T100" fmla="*/ 31 w 954"/>
                      <a:gd name="T101" fmla="*/ 30 h 808"/>
                      <a:gd name="T102" fmla="*/ 32 w 954"/>
                      <a:gd name="T103" fmla="*/ 29 h 808"/>
                      <a:gd name="T104" fmla="*/ 34 w 954"/>
                      <a:gd name="T105" fmla="*/ 29 h 808"/>
                      <a:gd name="T106" fmla="*/ 35 w 954"/>
                      <a:gd name="T107" fmla="*/ 29 h 808"/>
                      <a:gd name="T108" fmla="*/ 35 w 954"/>
                      <a:gd name="T109" fmla="*/ 29 h 808"/>
                      <a:gd name="T110" fmla="*/ 35 w 954"/>
                      <a:gd name="T111" fmla="*/ 28 h 808"/>
                      <a:gd name="T112" fmla="*/ 35 w 954"/>
                      <a:gd name="T113" fmla="*/ 27 h 808"/>
                      <a:gd name="T114" fmla="*/ 35 w 954"/>
                      <a:gd name="T115" fmla="*/ 27 h 808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954"/>
                      <a:gd name="T175" fmla="*/ 0 h 808"/>
                      <a:gd name="T176" fmla="*/ 954 w 954"/>
                      <a:gd name="T177" fmla="*/ 808 h 808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954" h="808">
                        <a:moveTo>
                          <a:pt x="932" y="710"/>
                        </a:moveTo>
                        <a:lnTo>
                          <a:pt x="916" y="711"/>
                        </a:lnTo>
                        <a:lnTo>
                          <a:pt x="899" y="711"/>
                        </a:lnTo>
                        <a:lnTo>
                          <a:pt x="882" y="712"/>
                        </a:lnTo>
                        <a:lnTo>
                          <a:pt x="865" y="712"/>
                        </a:lnTo>
                        <a:lnTo>
                          <a:pt x="849" y="713"/>
                        </a:lnTo>
                        <a:lnTo>
                          <a:pt x="832" y="714"/>
                        </a:lnTo>
                        <a:lnTo>
                          <a:pt x="814" y="714"/>
                        </a:lnTo>
                        <a:lnTo>
                          <a:pt x="799" y="716"/>
                        </a:lnTo>
                        <a:lnTo>
                          <a:pt x="782" y="716"/>
                        </a:lnTo>
                        <a:lnTo>
                          <a:pt x="764" y="717"/>
                        </a:lnTo>
                        <a:lnTo>
                          <a:pt x="748" y="717"/>
                        </a:lnTo>
                        <a:lnTo>
                          <a:pt x="731" y="717"/>
                        </a:lnTo>
                        <a:lnTo>
                          <a:pt x="715" y="717"/>
                        </a:lnTo>
                        <a:lnTo>
                          <a:pt x="698" y="718"/>
                        </a:lnTo>
                        <a:lnTo>
                          <a:pt x="681" y="718"/>
                        </a:lnTo>
                        <a:lnTo>
                          <a:pt x="666" y="719"/>
                        </a:lnTo>
                        <a:lnTo>
                          <a:pt x="648" y="719"/>
                        </a:lnTo>
                        <a:lnTo>
                          <a:pt x="633" y="720"/>
                        </a:lnTo>
                        <a:lnTo>
                          <a:pt x="615" y="720"/>
                        </a:lnTo>
                        <a:lnTo>
                          <a:pt x="600" y="720"/>
                        </a:lnTo>
                        <a:lnTo>
                          <a:pt x="583" y="720"/>
                        </a:lnTo>
                        <a:lnTo>
                          <a:pt x="566" y="720"/>
                        </a:lnTo>
                        <a:lnTo>
                          <a:pt x="552" y="720"/>
                        </a:lnTo>
                        <a:lnTo>
                          <a:pt x="535" y="721"/>
                        </a:lnTo>
                        <a:lnTo>
                          <a:pt x="520" y="721"/>
                        </a:lnTo>
                        <a:lnTo>
                          <a:pt x="503" y="721"/>
                        </a:lnTo>
                        <a:lnTo>
                          <a:pt x="488" y="721"/>
                        </a:lnTo>
                        <a:lnTo>
                          <a:pt x="474" y="721"/>
                        </a:lnTo>
                        <a:lnTo>
                          <a:pt x="458" y="721"/>
                        </a:lnTo>
                        <a:lnTo>
                          <a:pt x="444" y="721"/>
                        </a:lnTo>
                        <a:lnTo>
                          <a:pt x="430" y="721"/>
                        </a:lnTo>
                        <a:lnTo>
                          <a:pt x="414" y="721"/>
                        </a:lnTo>
                        <a:lnTo>
                          <a:pt x="400" y="721"/>
                        </a:lnTo>
                        <a:lnTo>
                          <a:pt x="387" y="720"/>
                        </a:lnTo>
                        <a:lnTo>
                          <a:pt x="372" y="720"/>
                        </a:lnTo>
                        <a:lnTo>
                          <a:pt x="359" y="720"/>
                        </a:lnTo>
                        <a:lnTo>
                          <a:pt x="346" y="720"/>
                        </a:lnTo>
                        <a:lnTo>
                          <a:pt x="333" y="719"/>
                        </a:lnTo>
                        <a:lnTo>
                          <a:pt x="320" y="719"/>
                        </a:lnTo>
                        <a:lnTo>
                          <a:pt x="308" y="719"/>
                        </a:lnTo>
                        <a:lnTo>
                          <a:pt x="295" y="718"/>
                        </a:lnTo>
                        <a:lnTo>
                          <a:pt x="283" y="717"/>
                        </a:lnTo>
                        <a:lnTo>
                          <a:pt x="271" y="717"/>
                        </a:lnTo>
                        <a:lnTo>
                          <a:pt x="260" y="717"/>
                        </a:lnTo>
                        <a:lnTo>
                          <a:pt x="248" y="716"/>
                        </a:lnTo>
                        <a:lnTo>
                          <a:pt x="238" y="714"/>
                        </a:lnTo>
                        <a:lnTo>
                          <a:pt x="228" y="714"/>
                        </a:lnTo>
                        <a:lnTo>
                          <a:pt x="219" y="714"/>
                        </a:lnTo>
                        <a:lnTo>
                          <a:pt x="208" y="713"/>
                        </a:lnTo>
                        <a:lnTo>
                          <a:pt x="200" y="712"/>
                        </a:lnTo>
                        <a:lnTo>
                          <a:pt x="190" y="711"/>
                        </a:lnTo>
                        <a:lnTo>
                          <a:pt x="182" y="711"/>
                        </a:lnTo>
                        <a:lnTo>
                          <a:pt x="174" y="710"/>
                        </a:lnTo>
                        <a:lnTo>
                          <a:pt x="166" y="708"/>
                        </a:lnTo>
                        <a:lnTo>
                          <a:pt x="159" y="707"/>
                        </a:lnTo>
                        <a:lnTo>
                          <a:pt x="152" y="707"/>
                        </a:lnTo>
                        <a:lnTo>
                          <a:pt x="145" y="705"/>
                        </a:lnTo>
                        <a:lnTo>
                          <a:pt x="139" y="705"/>
                        </a:lnTo>
                        <a:lnTo>
                          <a:pt x="134" y="702"/>
                        </a:lnTo>
                        <a:lnTo>
                          <a:pt x="128" y="702"/>
                        </a:lnTo>
                        <a:lnTo>
                          <a:pt x="125" y="700"/>
                        </a:lnTo>
                        <a:lnTo>
                          <a:pt x="120" y="699"/>
                        </a:lnTo>
                        <a:lnTo>
                          <a:pt x="117" y="698"/>
                        </a:lnTo>
                        <a:lnTo>
                          <a:pt x="114" y="697"/>
                        </a:lnTo>
                        <a:lnTo>
                          <a:pt x="113" y="693"/>
                        </a:lnTo>
                        <a:lnTo>
                          <a:pt x="111" y="689"/>
                        </a:lnTo>
                        <a:lnTo>
                          <a:pt x="110" y="687"/>
                        </a:lnTo>
                        <a:lnTo>
                          <a:pt x="108" y="682"/>
                        </a:lnTo>
                        <a:lnTo>
                          <a:pt x="107" y="678"/>
                        </a:lnTo>
                        <a:lnTo>
                          <a:pt x="106" y="674"/>
                        </a:lnTo>
                        <a:lnTo>
                          <a:pt x="105" y="668"/>
                        </a:lnTo>
                        <a:lnTo>
                          <a:pt x="104" y="663"/>
                        </a:lnTo>
                        <a:lnTo>
                          <a:pt x="102" y="656"/>
                        </a:lnTo>
                        <a:lnTo>
                          <a:pt x="101" y="650"/>
                        </a:lnTo>
                        <a:lnTo>
                          <a:pt x="101" y="644"/>
                        </a:lnTo>
                        <a:lnTo>
                          <a:pt x="100" y="636"/>
                        </a:lnTo>
                        <a:lnTo>
                          <a:pt x="99" y="629"/>
                        </a:lnTo>
                        <a:lnTo>
                          <a:pt x="99" y="622"/>
                        </a:lnTo>
                        <a:lnTo>
                          <a:pt x="98" y="613"/>
                        </a:lnTo>
                        <a:lnTo>
                          <a:pt x="96" y="606"/>
                        </a:lnTo>
                        <a:lnTo>
                          <a:pt x="95" y="597"/>
                        </a:lnTo>
                        <a:lnTo>
                          <a:pt x="95" y="589"/>
                        </a:lnTo>
                        <a:lnTo>
                          <a:pt x="94" y="578"/>
                        </a:lnTo>
                        <a:lnTo>
                          <a:pt x="93" y="570"/>
                        </a:lnTo>
                        <a:lnTo>
                          <a:pt x="93" y="559"/>
                        </a:lnTo>
                        <a:lnTo>
                          <a:pt x="92" y="549"/>
                        </a:lnTo>
                        <a:lnTo>
                          <a:pt x="91" y="540"/>
                        </a:lnTo>
                        <a:lnTo>
                          <a:pt x="91" y="529"/>
                        </a:lnTo>
                        <a:lnTo>
                          <a:pt x="91" y="517"/>
                        </a:lnTo>
                        <a:lnTo>
                          <a:pt x="89" y="507"/>
                        </a:lnTo>
                        <a:lnTo>
                          <a:pt x="89" y="496"/>
                        </a:lnTo>
                        <a:lnTo>
                          <a:pt x="89" y="484"/>
                        </a:lnTo>
                        <a:lnTo>
                          <a:pt x="88" y="473"/>
                        </a:lnTo>
                        <a:lnTo>
                          <a:pt x="88" y="462"/>
                        </a:lnTo>
                        <a:lnTo>
                          <a:pt x="88" y="450"/>
                        </a:lnTo>
                        <a:lnTo>
                          <a:pt x="88" y="438"/>
                        </a:lnTo>
                        <a:lnTo>
                          <a:pt x="87" y="425"/>
                        </a:lnTo>
                        <a:lnTo>
                          <a:pt x="87" y="413"/>
                        </a:lnTo>
                        <a:lnTo>
                          <a:pt x="86" y="400"/>
                        </a:lnTo>
                        <a:lnTo>
                          <a:pt x="86" y="388"/>
                        </a:lnTo>
                        <a:lnTo>
                          <a:pt x="86" y="374"/>
                        </a:lnTo>
                        <a:lnTo>
                          <a:pt x="86" y="361"/>
                        </a:lnTo>
                        <a:lnTo>
                          <a:pt x="86" y="348"/>
                        </a:lnTo>
                        <a:lnTo>
                          <a:pt x="86" y="334"/>
                        </a:lnTo>
                        <a:lnTo>
                          <a:pt x="85" y="320"/>
                        </a:lnTo>
                        <a:lnTo>
                          <a:pt x="85" y="307"/>
                        </a:lnTo>
                        <a:lnTo>
                          <a:pt x="85" y="294"/>
                        </a:lnTo>
                        <a:lnTo>
                          <a:pt x="85" y="280"/>
                        </a:lnTo>
                        <a:lnTo>
                          <a:pt x="85" y="267"/>
                        </a:lnTo>
                        <a:lnTo>
                          <a:pt x="85" y="253"/>
                        </a:lnTo>
                        <a:lnTo>
                          <a:pt x="85" y="238"/>
                        </a:lnTo>
                        <a:lnTo>
                          <a:pt x="86" y="226"/>
                        </a:lnTo>
                        <a:lnTo>
                          <a:pt x="86" y="211"/>
                        </a:lnTo>
                        <a:lnTo>
                          <a:pt x="86" y="198"/>
                        </a:lnTo>
                        <a:lnTo>
                          <a:pt x="86" y="184"/>
                        </a:lnTo>
                        <a:lnTo>
                          <a:pt x="86" y="169"/>
                        </a:lnTo>
                        <a:lnTo>
                          <a:pt x="86" y="155"/>
                        </a:lnTo>
                        <a:lnTo>
                          <a:pt x="86" y="141"/>
                        </a:lnTo>
                        <a:lnTo>
                          <a:pt x="86" y="127"/>
                        </a:lnTo>
                        <a:lnTo>
                          <a:pt x="87" y="114"/>
                        </a:lnTo>
                        <a:lnTo>
                          <a:pt x="87" y="99"/>
                        </a:lnTo>
                        <a:lnTo>
                          <a:pt x="87" y="85"/>
                        </a:lnTo>
                        <a:lnTo>
                          <a:pt x="87" y="71"/>
                        </a:lnTo>
                        <a:lnTo>
                          <a:pt x="88" y="58"/>
                        </a:lnTo>
                        <a:lnTo>
                          <a:pt x="88" y="44"/>
                        </a:lnTo>
                        <a:lnTo>
                          <a:pt x="88" y="31"/>
                        </a:lnTo>
                        <a:lnTo>
                          <a:pt x="89" y="18"/>
                        </a:lnTo>
                        <a:lnTo>
                          <a:pt x="91" y="4"/>
                        </a:lnTo>
                        <a:lnTo>
                          <a:pt x="88" y="2"/>
                        </a:lnTo>
                        <a:lnTo>
                          <a:pt x="86" y="1"/>
                        </a:lnTo>
                        <a:lnTo>
                          <a:pt x="83" y="1"/>
                        </a:lnTo>
                        <a:lnTo>
                          <a:pt x="81" y="1"/>
                        </a:lnTo>
                        <a:lnTo>
                          <a:pt x="79" y="1"/>
                        </a:lnTo>
                        <a:lnTo>
                          <a:pt x="76" y="1"/>
                        </a:lnTo>
                        <a:lnTo>
                          <a:pt x="73" y="0"/>
                        </a:lnTo>
                        <a:lnTo>
                          <a:pt x="69" y="0"/>
                        </a:lnTo>
                        <a:lnTo>
                          <a:pt x="66" y="0"/>
                        </a:lnTo>
                        <a:lnTo>
                          <a:pt x="63" y="0"/>
                        </a:lnTo>
                        <a:lnTo>
                          <a:pt x="58" y="0"/>
                        </a:lnTo>
                        <a:lnTo>
                          <a:pt x="55" y="1"/>
                        </a:lnTo>
                        <a:lnTo>
                          <a:pt x="50" y="1"/>
                        </a:lnTo>
                        <a:lnTo>
                          <a:pt x="48" y="1"/>
                        </a:lnTo>
                        <a:lnTo>
                          <a:pt x="43" y="1"/>
                        </a:lnTo>
                        <a:lnTo>
                          <a:pt x="38" y="1"/>
                        </a:lnTo>
                        <a:lnTo>
                          <a:pt x="35" y="2"/>
                        </a:lnTo>
                        <a:lnTo>
                          <a:pt x="30" y="2"/>
                        </a:lnTo>
                        <a:lnTo>
                          <a:pt x="28" y="2"/>
                        </a:lnTo>
                        <a:lnTo>
                          <a:pt x="24" y="3"/>
                        </a:lnTo>
                        <a:lnTo>
                          <a:pt x="21" y="3"/>
                        </a:lnTo>
                        <a:lnTo>
                          <a:pt x="17" y="4"/>
                        </a:lnTo>
                        <a:lnTo>
                          <a:pt x="15" y="4"/>
                        </a:lnTo>
                        <a:lnTo>
                          <a:pt x="12" y="6"/>
                        </a:lnTo>
                        <a:lnTo>
                          <a:pt x="9" y="6"/>
                        </a:lnTo>
                        <a:lnTo>
                          <a:pt x="7" y="6"/>
                        </a:lnTo>
                        <a:lnTo>
                          <a:pt x="5" y="7"/>
                        </a:lnTo>
                        <a:lnTo>
                          <a:pt x="4" y="8"/>
                        </a:lnTo>
                        <a:lnTo>
                          <a:pt x="4" y="10"/>
                        </a:lnTo>
                        <a:lnTo>
                          <a:pt x="4" y="13"/>
                        </a:lnTo>
                        <a:lnTo>
                          <a:pt x="4" y="16"/>
                        </a:lnTo>
                        <a:lnTo>
                          <a:pt x="3" y="20"/>
                        </a:lnTo>
                        <a:lnTo>
                          <a:pt x="3" y="26"/>
                        </a:lnTo>
                        <a:lnTo>
                          <a:pt x="3" y="28"/>
                        </a:lnTo>
                        <a:lnTo>
                          <a:pt x="3" y="31"/>
                        </a:lnTo>
                        <a:lnTo>
                          <a:pt x="3" y="34"/>
                        </a:lnTo>
                        <a:lnTo>
                          <a:pt x="3" y="39"/>
                        </a:lnTo>
                        <a:lnTo>
                          <a:pt x="3" y="41"/>
                        </a:lnTo>
                        <a:lnTo>
                          <a:pt x="3" y="46"/>
                        </a:lnTo>
                        <a:lnTo>
                          <a:pt x="3" y="50"/>
                        </a:lnTo>
                        <a:lnTo>
                          <a:pt x="3" y="53"/>
                        </a:lnTo>
                        <a:lnTo>
                          <a:pt x="3" y="58"/>
                        </a:lnTo>
                        <a:lnTo>
                          <a:pt x="3" y="61"/>
                        </a:lnTo>
                        <a:lnTo>
                          <a:pt x="3" y="66"/>
                        </a:lnTo>
                        <a:lnTo>
                          <a:pt x="3" y="72"/>
                        </a:lnTo>
                        <a:lnTo>
                          <a:pt x="2" y="77"/>
                        </a:lnTo>
                        <a:lnTo>
                          <a:pt x="2" y="82"/>
                        </a:lnTo>
                        <a:lnTo>
                          <a:pt x="2" y="86"/>
                        </a:lnTo>
                        <a:lnTo>
                          <a:pt x="2" y="92"/>
                        </a:lnTo>
                        <a:lnTo>
                          <a:pt x="2" y="98"/>
                        </a:lnTo>
                        <a:lnTo>
                          <a:pt x="2" y="104"/>
                        </a:lnTo>
                        <a:lnTo>
                          <a:pt x="2" y="110"/>
                        </a:lnTo>
                        <a:lnTo>
                          <a:pt x="2" y="117"/>
                        </a:lnTo>
                        <a:lnTo>
                          <a:pt x="0" y="122"/>
                        </a:lnTo>
                        <a:lnTo>
                          <a:pt x="0" y="128"/>
                        </a:lnTo>
                        <a:lnTo>
                          <a:pt x="0" y="134"/>
                        </a:lnTo>
                        <a:lnTo>
                          <a:pt x="0" y="141"/>
                        </a:lnTo>
                        <a:lnTo>
                          <a:pt x="0" y="147"/>
                        </a:lnTo>
                        <a:lnTo>
                          <a:pt x="0" y="154"/>
                        </a:lnTo>
                        <a:lnTo>
                          <a:pt x="0" y="160"/>
                        </a:lnTo>
                        <a:lnTo>
                          <a:pt x="0" y="167"/>
                        </a:lnTo>
                        <a:lnTo>
                          <a:pt x="0" y="174"/>
                        </a:lnTo>
                        <a:lnTo>
                          <a:pt x="0" y="181"/>
                        </a:lnTo>
                        <a:lnTo>
                          <a:pt x="0" y="188"/>
                        </a:lnTo>
                        <a:lnTo>
                          <a:pt x="0" y="196"/>
                        </a:lnTo>
                        <a:lnTo>
                          <a:pt x="0" y="203"/>
                        </a:lnTo>
                        <a:lnTo>
                          <a:pt x="0" y="210"/>
                        </a:lnTo>
                        <a:lnTo>
                          <a:pt x="0" y="218"/>
                        </a:lnTo>
                        <a:lnTo>
                          <a:pt x="0" y="225"/>
                        </a:lnTo>
                        <a:lnTo>
                          <a:pt x="0" y="232"/>
                        </a:lnTo>
                        <a:lnTo>
                          <a:pt x="0" y="240"/>
                        </a:lnTo>
                        <a:lnTo>
                          <a:pt x="0" y="247"/>
                        </a:lnTo>
                        <a:lnTo>
                          <a:pt x="0" y="255"/>
                        </a:lnTo>
                        <a:lnTo>
                          <a:pt x="0" y="262"/>
                        </a:lnTo>
                        <a:lnTo>
                          <a:pt x="0" y="269"/>
                        </a:lnTo>
                        <a:lnTo>
                          <a:pt x="0" y="278"/>
                        </a:lnTo>
                        <a:lnTo>
                          <a:pt x="0" y="286"/>
                        </a:lnTo>
                        <a:lnTo>
                          <a:pt x="0" y="293"/>
                        </a:lnTo>
                        <a:lnTo>
                          <a:pt x="0" y="301"/>
                        </a:lnTo>
                        <a:lnTo>
                          <a:pt x="0" y="308"/>
                        </a:lnTo>
                        <a:lnTo>
                          <a:pt x="0" y="317"/>
                        </a:lnTo>
                        <a:lnTo>
                          <a:pt x="0" y="325"/>
                        </a:lnTo>
                        <a:lnTo>
                          <a:pt x="0" y="332"/>
                        </a:lnTo>
                        <a:lnTo>
                          <a:pt x="0" y="340"/>
                        </a:lnTo>
                        <a:lnTo>
                          <a:pt x="0" y="349"/>
                        </a:lnTo>
                        <a:lnTo>
                          <a:pt x="0" y="364"/>
                        </a:lnTo>
                        <a:lnTo>
                          <a:pt x="0" y="381"/>
                        </a:lnTo>
                        <a:lnTo>
                          <a:pt x="0" y="395"/>
                        </a:lnTo>
                        <a:lnTo>
                          <a:pt x="0" y="410"/>
                        </a:lnTo>
                        <a:lnTo>
                          <a:pt x="0" y="424"/>
                        </a:lnTo>
                        <a:lnTo>
                          <a:pt x="2" y="439"/>
                        </a:lnTo>
                        <a:lnTo>
                          <a:pt x="2" y="452"/>
                        </a:lnTo>
                        <a:lnTo>
                          <a:pt x="3" y="465"/>
                        </a:lnTo>
                        <a:lnTo>
                          <a:pt x="3" y="478"/>
                        </a:lnTo>
                        <a:lnTo>
                          <a:pt x="3" y="490"/>
                        </a:lnTo>
                        <a:lnTo>
                          <a:pt x="3" y="502"/>
                        </a:lnTo>
                        <a:lnTo>
                          <a:pt x="4" y="514"/>
                        </a:lnTo>
                        <a:lnTo>
                          <a:pt x="4" y="524"/>
                        </a:lnTo>
                        <a:lnTo>
                          <a:pt x="5" y="535"/>
                        </a:lnTo>
                        <a:lnTo>
                          <a:pt x="5" y="546"/>
                        </a:lnTo>
                        <a:lnTo>
                          <a:pt x="6" y="556"/>
                        </a:lnTo>
                        <a:lnTo>
                          <a:pt x="6" y="565"/>
                        </a:lnTo>
                        <a:lnTo>
                          <a:pt x="7" y="575"/>
                        </a:lnTo>
                        <a:lnTo>
                          <a:pt x="7" y="584"/>
                        </a:lnTo>
                        <a:lnTo>
                          <a:pt x="9" y="593"/>
                        </a:lnTo>
                        <a:lnTo>
                          <a:pt x="10" y="600"/>
                        </a:lnTo>
                        <a:lnTo>
                          <a:pt x="10" y="609"/>
                        </a:lnTo>
                        <a:lnTo>
                          <a:pt x="11" y="617"/>
                        </a:lnTo>
                        <a:lnTo>
                          <a:pt x="12" y="625"/>
                        </a:lnTo>
                        <a:lnTo>
                          <a:pt x="12" y="631"/>
                        </a:lnTo>
                        <a:lnTo>
                          <a:pt x="13" y="638"/>
                        </a:lnTo>
                        <a:lnTo>
                          <a:pt x="15" y="646"/>
                        </a:lnTo>
                        <a:lnTo>
                          <a:pt x="15" y="651"/>
                        </a:lnTo>
                        <a:lnTo>
                          <a:pt x="16" y="657"/>
                        </a:lnTo>
                        <a:lnTo>
                          <a:pt x="17" y="663"/>
                        </a:lnTo>
                        <a:lnTo>
                          <a:pt x="17" y="669"/>
                        </a:lnTo>
                        <a:lnTo>
                          <a:pt x="19" y="674"/>
                        </a:lnTo>
                        <a:lnTo>
                          <a:pt x="21" y="679"/>
                        </a:lnTo>
                        <a:lnTo>
                          <a:pt x="21" y="685"/>
                        </a:lnTo>
                        <a:lnTo>
                          <a:pt x="22" y="689"/>
                        </a:lnTo>
                        <a:lnTo>
                          <a:pt x="23" y="693"/>
                        </a:lnTo>
                        <a:lnTo>
                          <a:pt x="23" y="697"/>
                        </a:lnTo>
                        <a:lnTo>
                          <a:pt x="25" y="701"/>
                        </a:lnTo>
                        <a:lnTo>
                          <a:pt x="25" y="705"/>
                        </a:lnTo>
                        <a:lnTo>
                          <a:pt x="26" y="708"/>
                        </a:lnTo>
                        <a:lnTo>
                          <a:pt x="28" y="712"/>
                        </a:lnTo>
                        <a:lnTo>
                          <a:pt x="28" y="714"/>
                        </a:lnTo>
                        <a:lnTo>
                          <a:pt x="29" y="718"/>
                        </a:lnTo>
                        <a:lnTo>
                          <a:pt x="30" y="720"/>
                        </a:lnTo>
                        <a:lnTo>
                          <a:pt x="30" y="723"/>
                        </a:lnTo>
                        <a:lnTo>
                          <a:pt x="32" y="726"/>
                        </a:lnTo>
                        <a:lnTo>
                          <a:pt x="32" y="729"/>
                        </a:lnTo>
                        <a:lnTo>
                          <a:pt x="34" y="731"/>
                        </a:lnTo>
                        <a:lnTo>
                          <a:pt x="35" y="735"/>
                        </a:lnTo>
                        <a:lnTo>
                          <a:pt x="37" y="738"/>
                        </a:lnTo>
                        <a:lnTo>
                          <a:pt x="38" y="740"/>
                        </a:lnTo>
                        <a:lnTo>
                          <a:pt x="41" y="744"/>
                        </a:lnTo>
                        <a:lnTo>
                          <a:pt x="43" y="749"/>
                        </a:lnTo>
                        <a:lnTo>
                          <a:pt x="48" y="752"/>
                        </a:lnTo>
                        <a:lnTo>
                          <a:pt x="50" y="757"/>
                        </a:lnTo>
                        <a:lnTo>
                          <a:pt x="55" y="762"/>
                        </a:lnTo>
                        <a:lnTo>
                          <a:pt x="56" y="763"/>
                        </a:lnTo>
                        <a:lnTo>
                          <a:pt x="61" y="765"/>
                        </a:lnTo>
                        <a:lnTo>
                          <a:pt x="63" y="768"/>
                        </a:lnTo>
                        <a:lnTo>
                          <a:pt x="68" y="771"/>
                        </a:lnTo>
                        <a:lnTo>
                          <a:pt x="70" y="773"/>
                        </a:lnTo>
                        <a:lnTo>
                          <a:pt x="73" y="774"/>
                        </a:lnTo>
                        <a:lnTo>
                          <a:pt x="75" y="775"/>
                        </a:lnTo>
                        <a:lnTo>
                          <a:pt x="79" y="775"/>
                        </a:lnTo>
                        <a:lnTo>
                          <a:pt x="81" y="777"/>
                        </a:lnTo>
                        <a:lnTo>
                          <a:pt x="85" y="778"/>
                        </a:lnTo>
                        <a:lnTo>
                          <a:pt x="88" y="780"/>
                        </a:lnTo>
                        <a:lnTo>
                          <a:pt x="92" y="781"/>
                        </a:lnTo>
                        <a:lnTo>
                          <a:pt x="96" y="782"/>
                        </a:lnTo>
                        <a:lnTo>
                          <a:pt x="100" y="783"/>
                        </a:lnTo>
                        <a:lnTo>
                          <a:pt x="105" y="784"/>
                        </a:lnTo>
                        <a:lnTo>
                          <a:pt x="110" y="786"/>
                        </a:lnTo>
                        <a:lnTo>
                          <a:pt x="114" y="786"/>
                        </a:lnTo>
                        <a:lnTo>
                          <a:pt x="119" y="788"/>
                        </a:lnTo>
                        <a:lnTo>
                          <a:pt x="125" y="788"/>
                        </a:lnTo>
                        <a:lnTo>
                          <a:pt x="131" y="790"/>
                        </a:lnTo>
                        <a:lnTo>
                          <a:pt x="137" y="790"/>
                        </a:lnTo>
                        <a:lnTo>
                          <a:pt x="144" y="793"/>
                        </a:lnTo>
                        <a:lnTo>
                          <a:pt x="150" y="793"/>
                        </a:lnTo>
                        <a:lnTo>
                          <a:pt x="157" y="794"/>
                        </a:lnTo>
                        <a:lnTo>
                          <a:pt x="164" y="795"/>
                        </a:lnTo>
                        <a:lnTo>
                          <a:pt x="172" y="796"/>
                        </a:lnTo>
                        <a:lnTo>
                          <a:pt x="181" y="796"/>
                        </a:lnTo>
                        <a:lnTo>
                          <a:pt x="190" y="799"/>
                        </a:lnTo>
                        <a:lnTo>
                          <a:pt x="198" y="799"/>
                        </a:lnTo>
                        <a:lnTo>
                          <a:pt x="208" y="800"/>
                        </a:lnTo>
                        <a:lnTo>
                          <a:pt x="217" y="800"/>
                        </a:lnTo>
                        <a:lnTo>
                          <a:pt x="228" y="801"/>
                        </a:lnTo>
                        <a:lnTo>
                          <a:pt x="238" y="801"/>
                        </a:lnTo>
                        <a:lnTo>
                          <a:pt x="250" y="802"/>
                        </a:lnTo>
                        <a:lnTo>
                          <a:pt x="260" y="803"/>
                        </a:lnTo>
                        <a:lnTo>
                          <a:pt x="273" y="803"/>
                        </a:lnTo>
                        <a:lnTo>
                          <a:pt x="284" y="803"/>
                        </a:lnTo>
                        <a:lnTo>
                          <a:pt x="297" y="805"/>
                        </a:lnTo>
                        <a:lnTo>
                          <a:pt x="310" y="806"/>
                        </a:lnTo>
                        <a:lnTo>
                          <a:pt x="324" y="806"/>
                        </a:lnTo>
                        <a:lnTo>
                          <a:pt x="339" y="806"/>
                        </a:lnTo>
                        <a:lnTo>
                          <a:pt x="352" y="806"/>
                        </a:lnTo>
                        <a:lnTo>
                          <a:pt x="367" y="807"/>
                        </a:lnTo>
                        <a:lnTo>
                          <a:pt x="384" y="808"/>
                        </a:lnTo>
                        <a:lnTo>
                          <a:pt x="399" y="808"/>
                        </a:lnTo>
                        <a:lnTo>
                          <a:pt x="416" y="808"/>
                        </a:lnTo>
                        <a:lnTo>
                          <a:pt x="432" y="808"/>
                        </a:lnTo>
                        <a:lnTo>
                          <a:pt x="451" y="808"/>
                        </a:lnTo>
                        <a:lnTo>
                          <a:pt x="470" y="808"/>
                        </a:lnTo>
                        <a:lnTo>
                          <a:pt x="488" y="808"/>
                        </a:lnTo>
                        <a:lnTo>
                          <a:pt x="508" y="808"/>
                        </a:lnTo>
                        <a:lnTo>
                          <a:pt x="528" y="808"/>
                        </a:lnTo>
                        <a:lnTo>
                          <a:pt x="538" y="808"/>
                        </a:lnTo>
                        <a:lnTo>
                          <a:pt x="546" y="808"/>
                        </a:lnTo>
                        <a:lnTo>
                          <a:pt x="557" y="807"/>
                        </a:lnTo>
                        <a:lnTo>
                          <a:pt x="566" y="807"/>
                        </a:lnTo>
                        <a:lnTo>
                          <a:pt x="575" y="806"/>
                        </a:lnTo>
                        <a:lnTo>
                          <a:pt x="585" y="806"/>
                        </a:lnTo>
                        <a:lnTo>
                          <a:pt x="595" y="806"/>
                        </a:lnTo>
                        <a:lnTo>
                          <a:pt x="604" y="806"/>
                        </a:lnTo>
                        <a:lnTo>
                          <a:pt x="614" y="806"/>
                        </a:lnTo>
                        <a:lnTo>
                          <a:pt x="622" y="806"/>
                        </a:lnTo>
                        <a:lnTo>
                          <a:pt x="632" y="806"/>
                        </a:lnTo>
                        <a:lnTo>
                          <a:pt x="641" y="806"/>
                        </a:lnTo>
                        <a:lnTo>
                          <a:pt x="651" y="806"/>
                        </a:lnTo>
                        <a:lnTo>
                          <a:pt x="660" y="806"/>
                        </a:lnTo>
                        <a:lnTo>
                          <a:pt x="668" y="806"/>
                        </a:lnTo>
                        <a:lnTo>
                          <a:pt x="678" y="806"/>
                        </a:lnTo>
                        <a:lnTo>
                          <a:pt x="686" y="805"/>
                        </a:lnTo>
                        <a:lnTo>
                          <a:pt x="696" y="803"/>
                        </a:lnTo>
                        <a:lnTo>
                          <a:pt x="704" y="803"/>
                        </a:lnTo>
                        <a:lnTo>
                          <a:pt x="713" y="803"/>
                        </a:lnTo>
                        <a:lnTo>
                          <a:pt x="722" y="803"/>
                        </a:lnTo>
                        <a:lnTo>
                          <a:pt x="730" y="803"/>
                        </a:lnTo>
                        <a:lnTo>
                          <a:pt x="738" y="803"/>
                        </a:lnTo>
                        <a:lnTo>
                          <a:pt x="747" y="803"/>
                        </a:lnTo>
                        <a:lnTo>
                          <a:pt x="755" y="802"/>
                        </a:lnTo>
                        <a:lnTo>
                          <a:pt x="763" y="801"/>
                        </a:lnTo>
                        <a:lnTo>
                          <a:pt x="772" y="801"/>
                        </a:lnTo>
                        <a:lnTo>
                          <a:pt x="780" y="801"/>
                        </a:lnTo>
                        <a:lnTo>
                          <a:pt x="787" y="801"/>
                        </a:lnTo>
                        <a:lnTo>
                          <a:pt x="794" y="801"/>
                        </a:lnTo>
                        <a:lnTo>
                          <a:pt x="802" y="801"/>
                        </a:lnTo>
                        <a:lnTo>
                          <a:pt x="810" y="801"/>
                        </a:lnTo>
                        <a:lnTo>
                          <a:pt x="817" y="801"/>
                        </a:lnTo>
                        <a:lnTo>
                          <a:pt x="824" y="800"/>
                        </a:lnTo>
                        <a:lnTo>
                          <a:pt x="830" y="800"/>
                        </a:lnTo>
                        <a:lnTo>
                          <a:pt x="838" y="800"/>
                        </a:lnTo>
                        <a:lnTo>
                          <a:pt x="844" y="799"/>
                        </a:lnTo>
                        <a:lnTo>
                          <a:pt x="850" y="799"/>
                        </a:lnTo>
                        <a:lnTo>
                          <a:pt x="856" y="799"/>
                        </a:lnTo>
                        <a:lnTo>
                          <a:pt x="863" y="799"/>
                        </a:lnTo>
                        <a:lnTo>
                          <a:pt x="868" y="797"/>
                        </a:lnTo>
                        <a:lnTo>
                          <a:pt x="875" y="797"/>
                        </a:lnTo>
                        <a:lnTo>
                          <a:pt x="881" y="797"/>
                        </a:lnTo>
                        <a:lnTo>
                          <a:pt x="885" y="797"/>
                        </a:lnTo>
                        <a:lnTo>
                          <a:pt x="890" y="796"/>
                        </a:lnTo>
                        <a:lnTo>
                          <a:pt x="896" y="796"/>
                        </a:lnTo>
                        <a:lnTo>
                          <a:pt x="901" y="796"/>
                        </a:lnTo>
                        <a:lnTo>
                          <a:pt x="906" y="796"/>
                        </a:lnTo>
                        <a:lnTo>
                          <a:pt x="909" y="796"/>
                        </a:lnTo>
                        <a:lnTo>
                          <a:pt x="914" y="795"/>
                        </a:lnTo>
                        <a:lnTo>
                          <a:pt x="919" y="795"/>
                        </a:lnTo>
                        <a:lnTo>
                          <a:pt x="921" y="795"/>
                        </a:lnTo>
                        <a:lnTo>
                          <a:pt x="925" y="794"/>
                        </a:lnTo>
                        <a:lnTo>
                          <a:pt x="928" y="794"/>
                        </a:lnTo>
                        <a:lnTo>
                          <a:pt x="932" y="794"/>
                        </a:lnTo>
                        <a:lnTo>
                          <a:pt x="935" y="794"/>
                        </a:lnTo>
                        <a:lnTo>
                          <a:pt x="940" y="794"/>
                        </a:lnTo>
                        <a:lnTo>
                          <a:pt x="944" y="794"/>
                        </a:lnTo>
                        <a:lnTo>
                          <a:pt x="947" y="794"/>
                        </a:lnTo>
                        <a:lnTo>
                          <a:pt x="950" y="794"/>
                        </a:lnTo>
                        <a:lnTo>
                          <a:pt x="952" y="793"/>
                        </a:lnTo>
                        <a:lnTo>
                          <a:pt x="954" y="790"/>
                        </a:lnTo>
                        <a:lnTo>
                          <a:pt x="954" y="788"/>
                        </a:lnTo>
                        <a:lnTo>
                          <a:pt x="954" y="786"/>
                        </a:lnTo>
                        <a:lnTo>
                          <a:pt x="954" y="783"/>
                        </a:lnTo>
                        <a:lnTo>
                          <a:pt x="954" y="781"/>
                        </a:lnTo>
                        <a:lnTo>
                          <a:pt x="954" y="777"/>
                        </a:lnTo>
                        <a:lnTo>
                          <a:pt x="953" y="774"/>
                        </a:lnTo>
                        <a:lnTo>
                          <a:pt x="952" y="770"/>
                        </a:lnTo>
                        <a:lnTo>
                          <a:pt x="952" y="767"/>
                        </a:lnTo>
                        <a:lnTo>
                          <a:pt x="951" y="763"/>
                        </a:lnTo>
                        <a:lnTo>
                          <a:pt x="950" y="759"/>
                        </a:lnTo>
                        <a:lnTo>
                          <a:pt x="950" y="755"/>
                        </a:lnTo>
                        <a:lnTo>
                          <a:pt x="948" y="751"/>
                        </a:lnTo>
                        <a:lnTo>
                          <a:pt x="946" y="748"/>
                        </a:lnTo>
                        <a:lnTo>
                          <a:pt x="945" y="743"/>
                        </a:lnTo>
                        <a:lnTo>
                          <a:pt x="944" y="739"/>
                        </a:lnTo>
                        <a:lnTo>
                          <a:pt x="942" y="736"/>
                        </a:lnTo>
                        <a:lnTo>
                          <a:pt x="941" y="732"/>
                        </a:lnTo>
                        <a:lnTo>
                          <a:pt x="939" y="729"/>
                        </a:lnTo>
                        <a:lnTo>
                          <a:pt x="939" y="725"/>
                        </a:lnTo>
                        <a:lnTo>
                          <a:pt x="938" y="723"/>
                        </a:lnTo>
                        <a:lnTo>
                          <a:pt x="937" y="720"/>
                        </a:lnTo>
                        <a:lnTo>
                          <a:pt x="934" y="717"/>
                        </a:lnTo>
                        <a:lnTo>
                          <a:pt x="934" y="714"/>
                        </a:lnTo>
                        <a:lnTo>
                          <a:pt x="934" y="713"/>
                        </a:lnTo>
                        <a:lnTo>
                          <a:pt x="932" y="711"/>
                        </a:lnTo>
                        <a:lnTo>
                          <a:pt x="932" y="71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21" name="Freeform 192"/>
                  <p:cNvSpPr>
                    <a:spLocks/>
                  </p:cNvSpPr>
                  <p:nvPr/>
                </p:nvSpPr>
                <p:spPr bwMode="auto">
                  <a:xfrm>
                    <a:off x="5409" y="1590"/>
                    <a:ext cx="202" cy="39"/>
                  </a:xfrm>
                  <a:custGeom>
                    <a:avLst/>
                    <a:gdLst>
                      <a:gd name="T0" fmla="*/ 1 w 605"/>
                      <a:gd name="T1" fmla="*/ 4 h 119"/>
                      <a:gd name="T2" fmla="*/ 2 w 605"/>
                      <a:gd name="T3" fmla="*/ 4 h 119"/>
                      <a:gd name="T4" fmla="*/ 3 w 605"/>
                      <a:gd name="T5" fmla="*/ 4 h 119"/>
                      <a:gd name="T6" fmla="*/ 4 w 605"/>
                      <a:gd name="T7" fmla="*/ 4 h 119"/>
                      <a:gd name="T8" fmla="*/ 5 w 605"/>
                      <a:gd name="T9" fmla="*/ 3 h 119"/>
                      <a:gd name="T10" fmla="*/ 6 w 605"/>
                      <a:gd name="T11" fmla="*/ 3 h 119"/>
                      <a:gd name="T12" fmla="*/ 7 w 605"/>
                      <a:gd name="T13" fmla="*/ 3 h 119"/>
                      <a:gd name="T14" fmla="*/ 8 w 605"/>
                      <a:gd name="T15" fmla="*/ 3 h 119"/>
                      <a:gd name="T16" fmla="*/ 9 w 605"/>
                      <a:gd name="T17" fmla="*/ 3 h 119"/>
                      <a:gd name="T18" fmla="*/ 10 w 605"/>
                      <a:gd name="T19" fmla="*/ 3 h 119"/>
                      <a:gd name="T20" fmla="*/ 11 w 605"/>
                      <a:gd name="T21" fmla="*/ 3 h 119"/>
                      <a:gd name="T22" fmla="*/ 12 w 605"/>
                      <a:gd name="T23" fmla="*/ 3 h 119"/>
                      <a:gd name="T24" fmla="*/ 13 w 605"/>
                      <a:gd name="T25" fmla="*/ 3 h 119"/>
                      <a:gd name="T26" fmla="*/ 14 w 605"/>
                      <a:gd name="T27" fmla="*/ 3 h 119"/>
                      <a:gd name="T28" fmla="*/ 15 w 605"/>
                      <a:gd name="T29" fmla="*/ 3 h 119"/>
                      <a:gd name="T30" fmla="*/ 16 w 605"/>
                      <a:gd name="T31" fmla="*/ 3 h 119"/>
                      <a:gd name="T32" fmla="*/ 17 w 605"/>
                      <a:gd name="T33" fmla="*/ 3 h 119"/>
                      <a:gd name="T34" fmla="*/ 18 w 605"/>
                      <a:gd name="T35" fmla="*/ 3 h 119"/>
                      <a:gd name="T36" fmla="*/ 19 w 605"/>
                      <a:gd name="T37" fmla="*/ 3 h 119"/>
                      <a:gd name="T38" fmla="*/ 20 w 605"/>
                      <a:gd name="T39" fmla="*/ 4 h 119"/>
                      <a:gd name="T40" fmla="*/ 21 w 605"/>
                      <a:gd name="T41" fmla="*/ 4 h 119"/>
                      <a:gd name="T42" fmla="*/ 22 w 605"/>
                      <a:gd name="T43" fmla="*/ 4 h 119"/>
                      <a:gd name="T44" fmla="*/ 22 w 605"/>
                      <a:gd name="T45" fmla="*/ 1 h 119"/>
                      <a:gd name="T46" fmla="*/ 21 w 605"/>
                      <a:gd name="T47" fmla="*/ 1 h 119"/>
                      <a:gd name="T48" fmla="*/ 20 w 605"/>
                      <a:gd name="T49" fmla="*/ 1 h 119"/>
                      <a:gd name="T50" fmla="*/ 19 w 605"/>
                      <a:gd name="T51" fmla="*/ 0 h 119"/>
                      <a:gd name="T52" fmla="*/ 18 w 605"/>
                      <a:gd name="T53" fmla="*/ 0 h 119"/>
                      <a:gd name="T54" fmla="*/ 17 w 605"/>
                      <a:gd name="T55" fmla="*/ 0 h 119"/>
                      <a:gd name="T56" fmla="*/ 16 w 605"/>
                      <a:gd name="T57" fmla="*/ 0 h 119"/>
                      <a:gd name="T58" fmla="*/ 15 w 605"/>
                      <a:gd name="T59" fmla="*/ 0 h 119"/>
                      <a:gd name="T60" fmla="*/ 14 w 605"/>
                      <a:gd name="T61" fmla="*/ 0 h 119"/>
                      <a:gd name="T62" fmla="*/ 13 w 605"/>
                      <a:gd name="T63" fmla="*/ 0 h 119"/>
                      <a:gd name="T64" fmla="*/ 12 w 605"/>
                      <a:gd name="T65" fmla="*/ 0 h 119"/>
                      <a:gd name="T66" fmla="*/ 10 w 605"/>
                      <a:gd name="T67" fmla="*/ 0 h 119"/>
                      <a:gd name="T68" fmla="*/ 9 w 605"/>
                      <a:gd name="T69" fmla="*/ 0 h 119"/>
                      <a:gd name="T70" fmla="*/ 8 w 605"/>
                      <a:gd name="T71" fmla="*/ 0 h 119"/>
                      <a:gd name="T72" fmla="*/ 7 w 605"/>
                      <a:gd name="T73" fmla="*/ 0 h 119"/>
                      <a:gd name="T74" fmla="*/ 6 w 605"/>
                      <a:gd name="T75" fmla="*/ 0 h 119"/>
                      <a:gd name="T76" fmla="*/ 5 w 605"/>
                      <a:gd name="T77" fmla="*/ 0 h 119"/>
                      <a:gd name="T78" fmla="*/ 4 w 605"/>
                      <a:gd name="T79" fmla="*/ 1 h 119"/>
                      <a:gd name="T80" fmla="*/ 3 w 605"/>
                      <a:gd name="T81" fmla="*/ 1 h 119"/>
                      <a:gd name="T82" fmla="*/ 2 w 605"/>
                      <a:gd name="T83" fmla="*/ 1 h 119"/>
                      <a:gd name="T84" fmla="*/ 1 w 605"/>
                      <a:gd name="T85" fmla="*/ 1 h 119"/>
                      <a:gd name="T86" fmla="*/ 0 w 605"/>
                      <a:gd name="T87" fmla="*/ 1 h 119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605"/>
                      <a:gd name="T133" fmla="*/ 0 h 119"/>
                      <a:gd name="T134" fmla="*/ 605 w 605"/>
                      <a:gd name="T135" fmla="*/ 119 h 119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605" h="119">
                        <a:moveTo>
                          <a:pt x="0" y="34"/>
                        </a:moveTo>
                        <a:lnTo>
                          <a:pt x="14" y="119"/>
                        </a:lnTo>
                        <a:lnTo>
                          <a:pt x="23" y="117"/>
                        </a:lnTo>
                        <a:lnTo>
                          <a:pt x="34" y="114"/>
                        </a:lnTo>
                        <a:lnTo>
                          <a:pt x="42" y="112"/>
                        </a:lnTo>
                        <a:lnTo>
                          <a:pt x="52" y="111"/>
                        </a:lnTo>
                        <a:lnTo>
                          <a:pt x="62" y="110"/>
                        </a:lnTo>
                        <a:lnTo>
                          <a:pt x="72" y="108"/>
                        </a:lnTo>
                        <a:lnTo>
                          <a:pt x="80" y="106"/>
                        </a:lnTo>
                        <a:lnTo>
                          <a:pt x="91" y="105"/>
                        </a:lnTo>
                        <a:lnTo>
                          <a:pt x="100" y="104"/>
                        </a:lnTo>
                        <a:lnTo>
                          <a:pt x="110" y="101"/>
                        </a:lnTo>
                        <a:lnTo>
                          <a:pt x="119" y="101"/>
                        </a:lnTo>
                        <a:lnTo>
                          <a:pt x="129" y="99"/>
                        </a:lnTo>
                        <a:lnTo>
                          <a:pt x="138" y="98"/>
                        </a:lnTo>
                        <a:lnTo>
                          <a:pt x="148" y="97"/>
                        </a:lnTo>
                        <a:lnTo>
                          <a:pt x="156" y="97"/>
                        </a:lnTo>
                        <a:lnTo>
                          <a:pt x="166" y="95"/>
                        </a:lnTo>
                        <a:lnTo>
                          <a:pt x="176" y="94"/>
                        </a:lnTo>
                        <a:lnTo>
                          <a:pt x="185" y="94"/>
                        </a:lnTo>
                        <a:lnTo>
                          <a:pt x="194" y="93"/>
                        </a:lnTo>
                        <a:lnTo>
                          <a:pt x="204" y="92"/>
                        </a:lnTo>
                        <a:lnTo>
                          <a:pt x="212" y="92"/>
                        </a:lnTo>
                        <a:lnTo>
                          <a:pt x="221" y="91"/>
                        </a:lnTo>
                        <a:lnTo>
                          <a:pt x="231" y="89"/>
                        </a:lnTo>
                        <a:lnTo>
                          <a:pt x="239" y="89"/>
                        </a:lnTo>
                        <a:lnTo>
                          <a:pt x="249" y="89"/>
                        </a:lnTo>
                        <a:lnTo>
                          <a:pt x="257" y="88"/>
                        </a:lnTo>
                        <a:lnTo>
                          <a:pt x="268" y="88"/>
                        </a:lnTo>
                        <a:lnTo>
                          <a:pt x="276" y="88"/>
                        </a:lnTo>
                        <a:lnTo>
                          <a:pt x="286" y="87"/>
                        </a:lnTo>
                        <a:lnTo>
                          <a:pt x="294" y="87"/>
                        </a:lnTo>
                        <a:lnTo>
                          <a:pt x="303" y="87"/>
                        </a:lnTo>
                        <a:lnTo>
                          <a:pt x="313" y="87"/>
                        </a:lnTo>
                        <a:lnTo>
                          <a:pt x="321" y="86"/>
                        </a:lnTo>
                        <a:lnTo>
                          <a:pt x="329" y="86"/>
                        </a:lnTo>
                        <a:lnTo>
                          <a:pt x="339" y="86"/>
                        </a:lnTo>
                        <a:lnTo>
                          <a:pt x="347" y="86"/>
                        </a:lnTo>
                        <a:lnTo>
                          <a:pt x="356" y="86"/>
                        </a:lnTo>
                        <a:lnTo>
                          <a:pt x="365" y="86"/>
                        </a:lnTo>
                        <a:lnTo>
                          <a:pt x="373" y="86"/>
                        </a:lnTo>
                        <a:lnTo>
                          <a:pt x="383" y="87"/>
                        </a:lnTo>
                        <a:lnTo>
                          <a:pt x="391" y="87"/>
                        </a:lnTo>
                        <a:lnTo>
                          <a:pt x="399" y="88"/>
                        </a:lnTo>
                        <a:lnTo>
                          <a:pt x="409" y="88"/>
                        </a:lnTo>
                        <a:lnTo>
                          <a:pt x="417" y="89"/>
                        </a:lnTo>
                        <a:lnTo>
                          <a:pt x="427" y="89"/>
                        </a:lnTo>
                        <a:lnTo>
                          <a:pt x="435" y="91"/>
                        </a:lnTo>
                        <a:lnTo>
                          <a:pt x="443" y="91"/>
                        </a:lnTo>
                        <a:lnTo>
                          <a:pt x="453" y="92"/>
                        </a:lnTo>
                        <a:lnTo>
                          <a:pt x="461" y="92"/>
                        </a:lnTo>
                        <a:lnTo>
                          <a:pt x="469" y="93"/>
                        </a:lnTo>
                        <a:lnTo>
                          <a:pt x="478" y="94"/>
                        </a:lnTo>
                        <a:lnTo>
                          <a:pt x="487" y="95"/>
                        </a:lnTo>
                        <a:lnTo>
                          <a:pt x="496" y="97"/>
                        </a:lnTo>
                        <a:lnTo>
                          <a:pt x="503" y="97"/>
                        </a:lnTo>
                        <a:lnTo>
                          <a:pt x="512" y="98"/>
                        </a:lnTo>
                        <a:lnTo>
                          <a:pt x="520" y="99"/>
                        </a:lnTo>
                        <a:lnTo>
                          <a:pt x="529" y="100"/>
                        </a:lnTo>
                        <a:lnTo>
                          <a:pt x="537" y="101"/>
                        </a:lnTo>
                        <a:lnTo>
                          <a:pt x="545" y="104"/>
                        </a:lnTo>
                        <a:lnTo>
                          <a:pt x="555" y="104"/>
                        </a:lnTo>
                        <a:lnTo>
                          <a:pt x="563" y="106"/>
                        </a:lnTo>
                        <a:lnTo>
                          <a:pt x="571" y="107"/>
                        </a:lnTo>
                        <a:lnTo>
                          <a:pt x="580" y="110"/>
                        </a:lnTo>
                        <a:lnTo>
                          <a:pt x="589" y="111"/>
                        </a:lnTo>
                        <a:lnTo>
                          <a:pt x="605" y="25"/>
                        </a:lnTo>
                        <a:lnTo>
                          <a:pt x="594" y="23"/>
                        </a:lnTo>
                        <a:lnTo>
                          <a:pt x="586" y="22"/>
                        </a:lnTo>
                        <a:lnTo>
                          <a:pt x="576" y="21"/>
                        </a:lnTo>
                        <a:lnTo>
                          <a:pt x="568" y="18"/>
                        </a:lnTo>
                        <a:lnTo>
                          <a:pt x="558" y="18"/>
                        </a:lnTo>
                        <a:lnTo>
                          <a:pt x="550" y="16"/>
                        </a:lnTo>
                        <a:lnTo>
                          <a:pt x="541" y="15"/>
                        </a:lnTo>
                        <a:lnTo>
                          <a:pt x="532" y="14"/>
                        </a:lnTo>
                        <a:lnTo>
                          <a:pt x="523" y="12"/>
                        </a:lnTo>
                        <a:lnTo>
                          <a:pt x="513" y="11"/>
                        </a:lnTo>
                        <a:lnTo>
                          <a:pt x="505" y="10"/>
                        </a:lnTo>
                        <a:lnTo>
                          <a:pt x="496" y="9"/>
                        </a:lnTo>
                        <a:lnTo>
                          <a:pt x="487" y="8"/>
                        </a:lnTo>
                        <a:lnTo>
                          <a:pt x="478" y="8"/>
                        </a:lnTo>
                        <a:lnTo>
                          <a:pt x="468" y="6"/>
                        </a:lnTo>
                        <a:lnTo>
                          <a:pt x="460" y="5"/>
                        </a:lnTo>
                        <a:lnTo>
                          <a:pt x="450" y="4"/>
                        </a:lnTo>
                        <a:lnTo>
                          <a:pt x="441" y="4"/>
                        </a:lnTo>
                        <a:lnTo>
                          <a:pt x="431" y="3"/>
                        </a:lnTo>
                        <a:lnTo>
                          <a:pt x="423" y="3"/>
                        </a:lnTo>
                        <a:lnTo>
                          <a:pt x="414" y="2"/>
                        </a:lnTo>
                        <a:lnTo>
                          <a:pt x="404" y="2"/>
                        </a:lnTo>
                        <a:lnTo>
                          <a:pt x="395" y="0"/>
                        </a:lnTo>
                        <a:lnTo>
                          <a:pt x="386" y="0"/>
                        </a:lnTo>
                        <a:lnTo>
                          <a:pt x="377" y="0"/>
                        </a:lnTo>
                        <a:lnTo>
                          <a:pt x="369" y="0"/>
                        </a:lnTo>
                        <a:lnTo>
                          <a:pt x="359" y="0"/>
                        </a:lnTo>
                        <a:lnTo>
                          <a:pt x="350" y="0"/>
                        </a:lnTo>
                        <a:lnTo>
                          <a:pt x="340" y="0"/>
                        </a:lnTo>
                        <a:lnTo>
                          <a:pt x="331" y="0"/>
                        </a:lnTo>
                        <a:lnTo>
                          <a:pt x="321" y="0"/>
                        </a:lnTo>
                        <a:lnTo>
                          <a:pt x="312" y="0"/>
                        </a:lnTo>
                        <a:lnTo>
                          <a:pt x="302" y="0"/>
                        </a:lnTo>
                        <a:lnTo>
                          <a:pt x="293" y="0"/>
                        </a:lnTo>
                        <a:lnTo>
                          <a:pt x="283" y="0"/>
                        </a:lnTo>
                        <a:lnTo>
                          <a:pt x="274" y="0"/>
                        </a:lnTo>
                        <a:lnTo>
                          <a:pt x="264" y="0"/>
                        </a:lnTo>
                        <a:lnTo>
                          <a:pt x="255" y="2"/>
                        </a:lnTo>
                        <a:lnTo>
                          <a:pt x="245" y="2"/>
                        </a:lnTo>
                        <a:lnTo>
                          <a:pt x="236" y="3"/>
                        </a:lnTo>
                        <a:lnTo>
                          <a:pt x="226" y="3"/>
                        </a:lnTo>
                        <a:lnTo>
                          <a:pt x="217" y="4"/>
                        </a:lnTo>
                        <a:lnTo>
                          <a:pt x="207" y="5"/>
                        </a:lnTo>
                        <a:lnTo>
                          <a:pt x="197" y="5"/>
                        </a:lnTo>
                        <a:lnTo>
                          <a:pt x="187" y="6"/>
                        </a:lnTo>
                        <a:lnTo>
                          <a:pt x="178" y="8"/>
                        </a:lnTo>
                        <a:lnTo>
                          <a:pt x="168" y="8"/>
                        </a:lnTo>
                        <a:lnTo>
                          <a:pt x="159" y="10"/>
                        </a:lnTo>
                        <a:lnTo>
                          <a:pt x="149" y="10"/>
                        </a:lnTo>
                        <a:lnTo>
                          <a:pt x="138" y="11"/>
                        </a:lnTo>
                        <a:lnTo>
                          <a:pt x="128" y="14"/>
                        </a:lnTo>
                        <a:lnTo>
                          <a:pt x="118" y="14"/>
                        </a:lnTo>
                        <a:lnTo>
                          <a:pt x="109" y="16"/>
                        </a:lnTo>
                        <a:lnTo>
                          <a:pt x="99" y="17"/>
                        </a:lnTo>
                        <a:lnTo>
                          <a:pt x="89" y="18"/>
                        </a:lnTo>
                        <a:lnTo>
                          <a:pt x="80" y="19"/>
                        </a:lnTo>
                        <a:lnTo>
                          <a:pt x="70" y="21"/>
                        </a:lnTo>
                        <a:lnTo>
                          <a:pt x="60" y="23"/>
                        </a:lnTo>
                        <a:lnTo>
                          <a:pt x="49" y="24"/>
                        </a:lnTo>
                        <a:lnTo>
                          <a:pt x="40" y="25"/>
                        </a:lnTo>
                        <a:lnTo>
                          <a:pt x="29" y="28"/>
                        </a:lnTo>
                        <a:lnTo>
                          <a:pt x="20" y="29"/>
                        </a:lnTo>
                        <a:lnTo>
                          <a:pt x="9" y="31"/>
                        </a:lnTo>
                        <a:lnTo>
                          <a:pt x="0" y="34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22" name="Freeform 193"/>
                  <p:cNvSpPr>
                    <a:spLocks/>
                  </p:cNvSpPr>
                  <p:nvPr/>
                </p:nvSpPr>
                <p:spPr bwMode="auto">
                  <a:xfrm>
                    <a:off x="5338" y="1833"/>
                    <a:ext cx="380" cy="33"/>
                  </a:xfrm>
                  <a:custGeom>
                    <a:avLst/>
                    <a:gdLst>
                      <a:gd name="T0" fmla="*/ 1 w 1140"/>
                      <a:gd name="T1" fmla="*/ 4 h 99"/>
                      <a:gd name="T2" fmla="*/ 3 w 1140"/>
                      <a:gd name="T3" fmla="*/ 4 h 99"/>
                      <a:gd name="T4" fmla="*/ 4 w 1140"/>
                      <a:gd name="T5" fmla="*/ 3 h 99"/>
                      <a:gd name="T6" fmla="*/ 6 w 1140"/>
                      <a:gd name="T7" fmla="*/ 3 h 99"/>
                      <a:gd name="T8" fmla="*/ 8 w 1140"/>
                      <a:gd name="T9" fmla="*/ 3 h 99"/>
                      <a:gd name="T10" fmla="*/ 10 w 1140"/>
                      <a:gd name="T11" fmla="*/ 3 h 99"/>
                      <a:gd name="T12" fmla="*/ 12 w 1140"/>
                      <a:gd name="T13" fmla="*/ 3 h 99"/>
                      <a:gd name="T14" fmla="*/ 14 w 1140"/>
                      <a:gd name="T15" fmla="*/ 3 h 99"/>
                      <a:gd name="T16" fmla="*/ 16 w 1140"/>
                      <a:gd name="T17" fmla="*/ 3 h 99"/>
                      <a:gd name="T18" fmla="*/ 18 w 1140"/>
                      <a:gd name="T19" fmla="*/ 3 h 99"/>
                      <a:gd name="T20" fmla="*/ 20 w 1140"/>
                      <a:gd name="T21" fmla="*/ 3 h 99"/>
                      <a:gd name="T22" fmla="*/ 22 w 1140"/>
                      <a:gd name="T23" fmla="*/ 3 h 99"/>
                      <a:gd name="T24" fmla="*/ 24 w 1140"/>
                      <a:gd name="T25" fmla="*/ 3 h 99"/>
                      <a:gd name="T26" fmla="*/ 26 w 1140"/>
                      <a:gd name="T27" fmla="*/ 3 h 99"/>
                      <a:gd name="T28" fmla="*/ 28 w 1140"/>
                      <a:gd name="T29" fmla="*/ 3 h 99"/>
                      <a:gd name="T30" fmla="*/ 30 w 1140"/>
                      <a:gd name="T31" fmla="*/ 3 h 99"/>
                      <a:gd name="T32" fmla="*/ 32 w 1140"/>
                      <a:gd name="T33" fmla="*/ 3 h 99"/>
                      <a:gd name="T34" fmla="*/ 34 w 1140"/>
                      <a:gd name="T35" fmla="*/ 3 h 99"/>
                      <a:gd name="T36" fmla="*/ 36 w 1140"/>
                      <a:gd name="T37" fmla="*/ 3 h 99"/>
                      <a:gd name="T38" fmla="*/ 38 w 1140"/>
                      <a:gd name="T39" fmla="*/ 3 h 99"/>
                      <a:gd name="T40" fmla="*/ 40 w 1140"/>
                      <a:gd name="T41" fmla="*/ 4 h 99"/>
                      <a:gd name="T42" fmla="*/ 42 w 1140"/>
                      <a:gd name="T43" fmla="*/ 4 h 99"/>
                      <a:gd name="T44" fmla="*/ 41 w 1140"/>
                      <a:gd name="T45" fmla="*/ 0 h 99"/>
                      <a:gd name="T46" fmla="*/ 39 w 1140"/>
                      <a:gd name="T47" fmla="*/ 0 h 99"/>
                      <a:gd name="T48" fmla="*/ 37 w 1140"/>
                      <a:gd name="T49" fmla="*/ 0 h 99"/>
                      <a:gd name="T50" fmla="*/ 35 w 1140"/>
                      <a:gd name="T51" fmla="*/ 0 h 99"/>
                      <a:gd name="T52" fmla="*/ 33 w 1140"/>
                      <a:gd name="T53" fmla="*/ 0 h 99"/>
                      <a:gd name="T54" fmla="*/ 31 w 1140"/>
                      <a:gd name="T55" fmla="*/ 0 h 99"/>
                      <a:gd name="T56" fmla="*/ 29 w 1140"/>
                      <a:gd name="T57" fmla="*/ 0 h 99"/>
                      <a:gd name="T58" fmla="*/ 27 w 1140"/>
                      <a:gd name="T59" fmla="*/ 0 h 99"/>
                      <a:gd name="T60" fmla="*/ 25 w 1140"/>
                      <a:gd name="T61" fmla="*/ 0 h 99"/>
                      <a:gd name="T62" fmla="*/ 23 w 1140"/>
                      <a:gd name="T63" fmla="*/ 0 h 99"/>
                      <a:gd name="T64" fmla="*/ 21 w 1140"/>
                      <a:gd name="T65" fmla="*/ 0 h 99"/>
                      <a:gd name="T66" fmla="*/ 19 w 1140"/>
                      <a:gd name="T67" fmla="*/ 0 h 99"/>
                      <a:gd name="T68" fmla="*/ 17 w 1140"/>
                      <a:gd name="T69" fmla="*/ 0 h 99"/>
                      <a:gd name="T70" fmla="*/ 15 w 1140"/>
                      <a:gd name="T71" fmla="*/ 0 h 99"/>
                      <a:gd name="T72" fmla="*/ 13 w 1140"/>
                      <a:gd name="T73" fmla="*/ 0 h 99"/>
                      <a:gd name="T74" fmla="*/ 11 w 1140"/>
                      <a:gd name="T75" fmla="*/ 0 h 99"/>
                      <a:gd name="T76" fmla="*/ 9 w 1140"/>
                      <a:gd name="T77" fmla="*/ 0 h 99"/>
                      <a:gd name="T78" fmla="*/ 7 w 1140"/>
                      <a:gd name="T79" fmla="*/ 0 h 99"/>
                      <a:gd name="T80" fmla="*/ 5 w 1140"/>
                      <a:gd name="T81" fmla="*/ 0 h 99"/>
                      <a:gd name="T82" fmla="*/ 3 w 1140"/>
                      <a:gd name="T83" fmla="*/ 0 h 99"/>
                      <a:gd name="T84" fmla="*/ 1 w 1140"/>
                      <a:gd name="T85" fmla="*/ 0 h 99"/>
                      <a:gd name="T86" fmla="*/ 0 w 1140"/>
                      <a:gd name="T87" fmla="*/ 0 h 99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1140"/>
                      <a:gd name="T133" fmla="*/ 0 h 99"/>
                      <a:gd name="T134" fmla="*/ 1140 w 1140"/>
                      <a:gd name="T135" fmla="*/ 99 h 99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1140" h="99">
                        <a:moveTo>
                          <a:pt x="0" y="13"/>
                        </a:moveTo>
                        <a:lnTo>
                          <a:pt x="3" y="99"/>
                        </a:lnTo>
                        <a:lnTo>
                          <a:pt x="19" y="97"/>
                        </a:lnTo>
                        <a:lnTo>
                          <a:pt x="35" y="97"/>
                        </a:lnTo>
                        <a:lnTo>
                          <a:pt x="52" y="97"/>
                        </a:lnTo>
                        <a:lnTo>
                          <a:pt x="69" y="96"/>
                        </a:lnTo>
                        <a:lnTo>
                          <a:pt x="86" y="94"/>
                        </a:lnTo>
                        <a:lnTo>
                          <a:pt x="102" y="94"/>
                        </a:lnTo>
                        <a:lnTo>
                          <a:pt x="120" y="94"/>
                        </a:lnTo>
                        <a:lnTo>
                          <a:pt x="137" y="94"/>
                        </a:lnTo>
                        <a:lnTo>
                          <a:pt x="154" y="93"/>
                        </a:lnTo>
                        <a:lnTo>
                          <a:pt x="171" y="92"/>
                        </a:lnTo>
                        <a:lnTo>
                          <a:pt x="188" y="92"/>
                        </a:lnTo>
                        <a:lnTo>
                          <a:pt x="204" y="92"/>
                        </a:lnTo>
                        <a:lnTo>
                          <a:pt x="222" y="92"/>
                        </a:lnTo>
                        <a:lnTo>
                          <a:pt x="240" y="91"/>
                        </a:lnTo>
                        <a:lnTo>
                          <a:pt x="256" y="91"/>
                        </a:lnTo>
                        <a:lnTo>
                          <a:pt x="274" y="91"/>
                        </a:lnTo>
                        <a:lnTo>
                          <a:pt x="291" y="90"/>
                        </a:lnTo>
                        <a:lnTo>
                          <a:pt x="309" y="90"/>
                        </a:lnTo>
                        <a:lnTo>
                          <a:pt x="326" y="90"/>
                        </a:lnTo>
                        <a:lnTo>
                          <a:pt x="343" y="90"/>
                        </a:lnTo>
                        <a:lnTo>
                          <a:pt x="361" y="89"/>
                        </a:lnTo>
                        <a:lnTo>
                          <a:pt x="379" y="89"/>
                        </a:lnTo>
                        <a:lnTo>
                          <a:pt x="395" y="87"/>
                        </a:lnTo>
                        <a:lnTo>
                          <a:pt x="413" y="87"/>
                        </a:lnTo>
                        <a:lnTo>
                          <a:pt x="430" y="87"/>
                        </a:lnTo>
                        <a:lnTo>
                          <a:pt x="447" y="87"/>
                        </a:lnTo>
                        <a:lnTo>
                          <a:pt x="465" y="87"/>
                        </a:lnTo>
                        <a:lnTo>
                          <a:pt x="483" y="87"/>
                        </a:lnTo>
                        <a:lnTo>
                          <a:pt x="501" y="87"/>
                        </a:lnTo>
                        <a:lnTo>
                          <a:pt x="519" y="87"/>
                        </a:lnTo>
                        <a:lnTo>
                          <a:pt x="536" y="87"/>
                        </a:lnTo>
                        <a:lnTo>
                          <a:pt x="554" y="87"/>
                        </a:lnTo>
                        <a:lnTo>
                          <a:pt x="572" y="86"/>
                        </a:lnTo>
                        <a:lnTo>
                          <a:pt x="590" y="86"/>
                        </a:lnTo>
                        <a:lnTo>
                          <a:pt x="606" y="86"/>
                        </a:lnTo>
                        <a:lnTo>
                          <a:pt x="625" y="86"/>
                        </a:lnTo>
                        <a:lnTo>
                          <a:pt x="643" y="86"/>
                        </a:lnTo>
                        <a:lnTo>
                          <a:pt x="661" y="86"/>
                        </a:lnTo>
                        <a:lnTo>
                          <a:pt x="679" y="86"/>
                        </a:lnTo>
                        <a:lnTo>
                          <a:pt x="698" y="87"/>
                        </a:lnTo>
                        <a:lnTo>
                          <a:pt x="714" y="87"/>
                        </a:lnTo>
                        <a:lnTo>
                          <a:pt x="733" y="87"/>
                        </a:lnTo>
                        <a:lnTo>
                          <a:pt x="751" y="87"/>
                        </a:lnTo>
                        <a:lnTo>
                          <a:pt x="769" y="87"/>
                        </a:lnTo>
                        <a:lnTo>
                          <a:pt x="787" y="87"/>
                        </a:lnTo>
                        <a:lnTo>
                          <a:pt x="805" y="87"/>
                        </a:lnTo>
                        <a:lnTo>
                          <a:pt x="824" y="87"/>
                        </a:lnTo>
                        <a:lnTo>
                          <a:pt x="843" y="89"/>
                        </a:lnTo>
                        <a:lnTo>
                          <a:pt x="860" y="89"/>
                        </a:lnTo>
                        <a:lnTo>
                          <a:pt x="878" y="89"/>
                        </a:lnTo>
                        <a:lnTo>
                          <a:pt x="896" y="90"/>
                        </a:lnTo>
                        <a:lnTo>
                          <a:pt x="915" y="90"/>
                        </a:lnTo>
                        <a:lnTo>
                          <a:pt x="934" y="90"/>
                        </a:lnTo>
                        <a:lnTo>
                          <a:pt x="952" y="91"/>
                        </a:lnTo>
                        <a:lnTo>
                          <a:pt x="970" y="91"/>
                        </a:lnTo>
                        <a:lnTo>
                          <a:pt x="989" y="92"/>
                        </a:lnTo>
                        <a:lnTo>
                          <a:pt x="1006" y="92"/>
                        </a:lnTo>
                        <a:lnTo>
                          <a:pt x="1024" y="93"/>
                        </a:lnTo>
                        <a:lnTo>
                          <a:pt x="1043" y="94"/>
                        </a:lnTo>
                        <a:lnTo>
                          <a:pt x="1062" y="94"/>
                        </a:lnTo>
                        <a:lnTo>
                          <a:pt x="1080" y="96"/>
                        </a:lnTo>
                        <a:lnTo>
                          <a:pt x="1099" y="97"/>
                        </a:lnTo>
                        <a:lnTo>
                          <a:pt x="1118" y="97"/>
                        </a:lnTo>
                        <a:lnTo>
                          <a:pt x="1136" y="99"/>
                        </a:lnTo>
                        <a:lnTo>
                          <a:pt x="1140" y="13"/>
                        </a:lnTo>
                        <a:lnTo>
                          <a:pt x="1121" y="11"/>
                        </a:lnTo>
                        <a:lnTo>
                          <a:pt x="1102" y="10"/>
                        </a:lnTo>
                        <a:lnTo>
                          <a:pt x="1083" y="9"/>
                        </a:lnTo>
                        <a:lnTo>
                          <a:pt x="1066" y="9"/>
                        </a:lnTo>
                        <a:lnTo>
                          <a:pt x="1047" y="8"/>
                        </a:lnTo>
                        <a:lnTo>
                          <a:pt x="1028" y="7"/>
                        </a:lnTo>
                        <a:lnTo>
                          <a:pt x="1010" y="7"/>
                        </a:lnTo>
                        <a:lnTo>
                          <a:pt x="991" y="7"/>
                        </a:lnTo>
                        <a:lnTo>
                          <a:pt x="972" y="4"/>
                        </a:lnTo>
                        <a:lnTo>
                          <a:pt x="954" y="4"/>
                        </a:lnTo>
                        <a:lnTo>
                          <a:pt x="936" y="4"/>
                        </a:lnTo>
                        <a:lnTo>
                          <a:pt x="917" y="4"/>
                        </a:lnTo>
                        <a:lnTo>
                          <a:pt x="898" y="3"/>
                        </a:lnTo>
                        <a:lnTo>
                          <a:pt x="881" y="2"/>
                        </a:lnTo>
                        <a:lnTo>
                          <a:pt x="863" y="2"/>
                        </a:lnTo>
                        <a:lnTo>
                          <a:pt x="844" y="2"/>
                        </a:lnTo>
                        <a:lnTo>
                          <a:pt x="825" y="1"/>
                        </a:lnTo>
                        <a:lnTo>
                          <a:pt x="807" y="1"/>
                        </a:lnTo>
                        <a:lnTo>
                          <a:pt x="789" y="1"/>
                        </a:lnTo>
                        <a:lnTo>
                          <a:pt x="771" y="1"/>
                        </a:lnTo>
                        <a:lnTo>
                          <a:pt x="752" y="1"/>
                        </a:lnTo>
                        <a:lnTo>
                          <a:pt x="733" y="1"/>
                        </a:lnTo>
                        <a:lnTo>
                          <a:pt x="716" y="1"/>
                        </a:lnTo>
                        <a:lnTo>
                          <a:pt x="698" y="1"/>
                        </a:lnTo>
                        <a:lnTo>
                          <a:pt x="680" y="0"/>
                        </a:lnTo>
                        <a:lnTo>
                          <a:pt x="662" y="0"/>
                        </a:lnTo>
                        <a:lnTo>
                          <a:pt x="643" y="0"/>
                        </a:lnTo>
                        <a:lnTo>
                          <a:pt x="625" y="0"/>
                        </a:lnTo>
                        <a:lnTo>
                          <a:pt x="608" y="0"/>
                        </a:lnTo>
                        <a:lnTo>
                          <a:pt x="590" y="0"/>
                        </a:lnTo>
                        <a:lnTo>
                          <a:pt x="572" y="0"/>
                        </a:lnTo>
                        <a:lnTo>
                          <a:pt x="554" y="1"/>
                        </a:lnTo>
                        <a:lnTo>
                          <a:pt x="536" y="1"/>
                        </a:lnTo>
                        <a:lnTo>
                          <a:pt x="519" y="1"/>
                        </a:lnTo>
                        <a:lnTo>
                          <a:pt x="501" y="1"/>
                        </a:lnTo>
                        <a:lnTo>
                          <a:pt x="483" y="1"/>
                        </a:lnTo>
                        <a:lnTo>
                          <a:pt x="465" y="1"/>
                        </a:lnTo>
                        <a:lnTo>
                          <a:pt x="447" y="1"/>
                        </a:lnTo>
                        <a:lnTo>
                          <a:pt x="430" y="1"/>
                        </a:lnTo>
                        <a:lnTo>
                          <a:pt x="412" y="1"/>
                        </a:lnTo>
                        <a:lnTo>
                          <a:pt x="394" y="1"/>
                        </a:lnTo>
                        <a:lnTo>
                          <a:pt x="376" y="2"/>
                        </a:lnTo>
                        <a:lnTo>
                          <a:pt x="359" y="2"/>
                        </a:lnTo>
                        <a:lnTo>
                          <a:pt x="342" y="3"/>
                        </a:lnTo>
                        <a:lnTo>
                          <a:pt x="324" y="3"/>
                        </a:lnTo>
                        <a:lnTo>
                          <a:pt x="307" y="4"/>
                        </a:lnTo>
                        <a:lnTo>
                          <a:pt x="291" y="4"/>
                        </a:lnTo>
                        <a:lnTo>
                          <a:pt x="273" y="4"/>
                        </a:lnTo>
                        <a:lnTo>
                          <a:pt x="255" y="4"/>
                        </a:lnTo>
                        <a:lnTo>
                          <a:pt x="237" y="4"/>
                        </a:lnTo>
                        <a:lnTo>
                          <a:pt x="221" y="5"/>
                        </a:lnTo>
                        <a:lnTo>
                          <a:pt x="203" y="7"/>
                        </a:lnTo>
                        <a:lnTo>
                          <a:pt x="186" y="7"/>
                        </a:lnTo>
                        <a:lnTo>
                          <a:pt x="169" y="7"/>
                        </a:lnTo>
                        <a:lnTo>
                          <a:pt x="151" y="7"/>
                        </a:lnTo>
                        <a:lnTo>
                          <a:pt x="135" y="8"/>
                        </a:lnTo>
                        <a:lnTo>
                          <a:pt x="118" y="8"/>
                        </a:lnTo>
                        <a:lnTo>
                          <a:pt x="101" y="9"/>
                        </a:lnTo>
                        <a:lnTo>
                          <a:pt x="83" y="9"/>
                        </a:lnTo>
                        <a:lnTo>
                          <a:pt x="68" y="9"/>
                        </a:lnTo>
                        <a:lnTo>
                          <a:pt x="50" y="10"/>
                        </a:lnTo>
                        <a:lnTo>
                          <a:pt x="33" y="11"/>
                        </a:lnTo>
                        <a:lnTo>
                          <a:pt x="17" y="11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23" name="Freeform 194"/>
                  <p:cNvSpPr>
                    <a:spLocks/>
                  </p:cNvSpPr>
                  <p:nvPr/>
                </p:nvSpPr>
                <p:spPr bwMode="auto">
                  <a:xfrm>
                    <a:off x="5285" y="1836"/>
                    <a:ext cx="67" cy="128"/>
                  </a:xfrm>
                  <a:custGeom>
                    <a:avLst/>
                    <a:gdLst>
                      <a:gd name="T0" fmla="*/ 4 w 202"/>
                      <a:gd name="T1" fmla="*/ 1 h 383"/>
                      <a:gd name="T2" fmla="*/ 3 w 202"/>
                      <a:gd name="T3" fmla="*/ 2 h 383"/>
                      <a:gd name="T4" fmla="*/ 3 w 202"/>
                      <a:gd name="T5" fmla="*/ 2 h 383"/>
                      <a:gd name="T6" fmla="*/ 3 w 202"/>
                      <a:gd name="T7" fmla="*/ 3 h 383"/>
                      <a:gd name="T8" fmla="*/ 3 w 202"/>
                      <a:gd name="T9" fmla="*/ 4 h 383"/>
                      <a:gd name="T10" fmla="*/ 2 w 202"/>
                      <a:gd name="T11" fmla="*/ 4 h 383"/>
                      <a:gd name="T12" fmla="*/ 2 w 202"/>
                      <a:gd name="T13" fmla="*/ 5 h 383"/>
                      <a:gd name="T14" fmla="*/ 2 w 202"/>
                      <a:gd name="T15" fmla="*/ 6 h 383"/>
                      <a:gd name="T16" fmla="*/ 2 w 202"/>
                      <a:gd name="T17" fmla="*/ 6 h 383"/>
                      <a:gd name="T18" fmla="*/ 1 w 202"/>
                      <a:gd name="T19" fmla="*/ 7 h 383"/>
                      <a:gd name="T20" fmla="*/ 1 w 202"/>
                      <a:gd name="T21" fmla="*/ 8 h 383"/>
                      <a:gd name="T22" fmla="*/ 1 w 202"/>
                      <a:gd name="T23" fmla="*/ 8 h 383"/>
                      <a:gd name="T24" fmla="*/ 1 w 202"/>
                      <a:gd name="T25" fmla="*/ 9 h 383"/>
                      <a:gd name="T26" fmla="*/ 1 w 202"/>
                      <a:gd name="T27" fmla="*/ 10 h 383"/>
                      <a:gd name="T28" fmla="*/ 1 w 202"/>
                      <a:gd name="T29" fmla="*/ 10 h 383"/>
                      <a:gd name="T30" fmla="*/ 1 w 202"/>
                      <a:gd name="T31" fmla="*/ 11 h 383"/>
                      <a:gd name="T32" fmla="*/ 0 w 202"/>
                      <a:gd name="T33" fmla="*/ 11 h 383"/>
                      <a:gd name="T34" fmla="*/ 0 w 202"/>
                      <a:gd name="T35" fmla="*/ 12 h 383"/>
                      <a:gd name="T36" fmla="*/ 0 w 202"/>
                      <a:gd name="T37" fmla="*/ 13 h 383"/>
                      <a:gd name="T38" fmla="*/ 0 w 202"/>
                      <a:gd name="T39" fmla="*/ 13 h 383"/>
                      <a:gd name="T40" fmla="*/ 0 w 202"/>
                      <a:gd name="T41" fmla="*/ 14 h 383"/>
                      <a:gd name="T42" fmla="*/ 3 w 202"/>
                      <a:gd name="T43" fmla="*/ 14 h 383"/>
                      <a:gd name="T44" fmla="*/ 3 w 202"/>
                      <a:gd name="T45" fmla="*/ 14 h 383"/>
                      <a:gd name="T46" fmla="*/ 4 w 202"/>
                      <a:gd name="T47" fmla="*/ 13 h 383"/>
                      <a:gd name="T48" fmla="*/ 4 w 202"/>
                      <a:gd name="T49" fmla="*/ 12 h 383"/>
                      <a:gd name="T50" fmla="*/ 4 w 202"/>
                      <a:gd name="T51" fmla="*/ 12 h 383"/>
                      <a:gd name="T52" fmla="*/ 4 w 202"/>
                      <a:gd name="T53" fmla="*/ 11 h 383"/>
                      <a:gd name="T54" fmla="*/ 4 w 202"/>
                      <a:gd name="T55" fmla="*/ 11 h 383"/>
                      <a:gd name="T56" fmla="*/ 4 w 202"/>
                      <a:gd name="T57" fmla="*/ 10 h 383"/>
                      <a:gd name="T58" fmla="*/ 4 w 202"/>
                      <a:gd name="T59" fmla="*/ 9 h 383"/>
                      <a:gd name="T60" fmla="*/ 5 w 202"/>
                      <a:gd name="T61" fmla="*/ 9 h 383"/>
                      <a:gd name="T62" fmla="*/ 5 w 202"/>
                      <a:gd name="T63" fmla="*/ 8 h 383"/>
                      <a:gd name="T64" fmla="*/ 5 w 202"/>
                      <a:gd name="T65" fmla="*/ 8 h 383"/>
                      <a:gd name="T66" fmla="*/ 5 w 202"/>
                      <a:gd name="T67" fmla="*/ 7 h 383"/>
                      <a:gd name="T68" fmla="*/ 5 w 202"/>
                      <a:gd name="T69" fmla="*/ 6 h 383"/>
                      <a:gd name="T70" fmla="*/ 6 w 202"/>
                      <a:gd name="T71" fmla="*/ 5 h 383"/>
                      <a:gd name="T72" fmla="*/ 6 w 202"/>
                      <a:gd name="T73" fmla="*/ 5 h 383"/>
                      <a:gd name="T74" fmla="*/ 6 w 202"/>
                      <a:gd name="T75" fmla="*/ 4 h 383"/>
                      <a:gd name="T76" fmla="*/ 6 w 202"/>
                      <a:gd name="T77" fmla="*/ 3 h 383"/>
                      <a:gd name="T78" fmla="*/ 7 w 202"/>
                      <a:gd name="T79" fmla="*/ 3 h 383"/>
                      <a:gd name="T80" fmla="*/ 7 w 202"/>
                      <a:gd name="T81" fmla="*/ 2 h 383"/>
                      <a:gd name="T82" fmla="*/ 7 w 202"/>
                      <a:gd name="T83" fmla="*/ 1 h 383"/>
                      <a:gd name="T84" fmla="*/ 7 w 202"/>
                      <a:gd name="T85" fmla="*/ 0 h 383"/>
                      <a:gd name="T86" fmla="*/ 4 w 202"/>
                      <a:gd name="T87" fmla="*/ 0 h 383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202"/>
                      <a:gd name="T133" fmla="*/ 0 h 383"/>
                      <a:gd name="T134" fmla="*/ 202 w 202"/>
                      <a:gd name="T135" fmla="*/ 383 h 383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202" h="383">
                        <a:moveTo>
                          <a:pt x="109" y="6"/>
                        </a:moveTo>
                        <a:lnTo>
                          <a:pt x="104" y="13"/>
                        </a:lnTo>
                        <a:lnTo>
                          <a:pt x="101" y="20"/>
                        </a:lnTo>
                        <a:lnTo>
                          <a:pt x="98" y="27"/>
                        </a:lnTo>
                        <a:lnTo>
                          <a:pt x="96" y="34"/>
                        </a:lnTo>
                        <a:lnTo>
                          <a:pt x="94" y="42"/>
                        </a:lnTo>
                        <a:lnTo>
                          <a:pt x="90" y="49"/>
                        </a:lnTo>
                        <a:lnTo>
                          <a:pt x="88" y="56"/>
                        </a:lnTo>
                        <a:lnTo>
                          <a:pt x="85" y="63"/>
                        </a:lnTo>
                        <a:lnTo>
                          <a:pt x="82" y="69"/>
                        </a:lnTo>
                        <a:lnTo>
                          <a:pt x="79" y="76"/>
                        </a:lnTo>
                        <a:lnTo>
                          <a:pt x="77" y="82"/>
                        </a:lnTo>
                        <a:lnTo>
                          <a:pt x="75" y="88"/>
                        </a:lnTo>
                        <a:lnTo>
                          <a:pt x="72" y="95"/>
                        </a:lnTo>
                        <a:lnTo>
                          <a:pt x="70" y="101"/>
                        </a:lnTo>
                        <a:lnTo>
                          <a:pt x="68" y="108"/>
                        </a:lnTo>
                        <a:lnTo>
                          <a:pt x="65" y="114"/>
                        </a:lnTo>
                        <a:lnTo>
                          <a:pt x="63" y="121"/>
                        </a:lnTo>
                        <a:lnTo>
                          <a:pt x="61" y="126"/>
                        </a:lnTo>
                        <a:lnTo>
                          <a:pt x="58" y="133"/>
                        </a:lnTo>
                        <a:lnTo>
                          <a:pt x="56" y="139"/>
                        </a:lnTo>
                        <a:lnTo>
                          <a:pt x="53" y="145"/>
                        </a:lnTo>
                        <a:lnTo>
                          <a:pt x="52" y="152"/>
                        </a:lnTo>
                        <a:lnTo>
                          <a:pt x="50" y="157"/>
                        </a:lnTo>
                        <a:lnTo>
                          <a:pt x="49" y="164"/>
                        </a:lnTo>
                        <a:lnTo>
                          <a:pt x="46" y="170"/>
                        </a:lnTo>
                        <a:lnTo>
                          <a:pt x="45" y="175"/>
                        </a:lnTo>
                        <a:lnTo>
                          <a:pt x="43" y="180"/>
                        </a:lnTo>
                        <a:lnTo>
                          <a:pt x="42" y="186"/>
                        </a:lnTo>
                        <a:lnTo>
                          <a:pt x="39" y="192"/>
                        </a:lnTo>
                        <a:lnTo>
                          <a:pt x="38" y="198"/>
                        </a:lnTo>
                        <a:lnTo>
                          <a:pt x="37" y="204"/>
                        </a:lnTo>
                        <a:lnTo>
                          <a:pt x="36" y="210"/>
                        </a:lnTo>
                        <a:lnTo>
                          <a:pt x="33" y="215"/>
                        </a:lnTo>
                        <a:lnTo>
                          <a:pt x="32" y="221"/>
                        </a:lnTo>
                        <a:lnTo>
                          <a:pt x="31" y="226"/>
                        </a:lnTo>
                        <a:lnTo>
                          <a:pt x="28" y="232"/>
                        </a:lnTo>
                        <a:lnTo>
                          <a:pt x="28" y="237"/>
                        </a:lnTo>
                        <a:lnTo>
                          <a:pt x="26" y="243"/>
                        </a:lnTo>
                        <a:lnTo>
                          <a:pt x="25" y="248"/>
                        </a:lnTo>
                        <a:lnTo>
                          <a:pt x="23" y="253"/>
                        </a:lnTo>
                        <a:lnTo>
                          <a:pt x="21" y="259"/>
                        </a:lnTo>
                        <a:lnTo>
                          <a:pt x="20" y="264"/>
                        </a:lnTo>
                        <a:lnTo>
                          <a:pt x="20" y="269"/>
                        </a:lnTo>
                        <a:lnTo>
                          <a:pt x="18" y="275"/>
                        </a:lnTo>
                        <a:lnTo>
                          <a:pt x="18" y="281"/>
                        </a:lnTo>
                        <a:lnTo>
                          <a:pt x="15" y="286"/>
                        </a:lnTo>
                        <a:lnTo>
                          <a:pt x="15" y="291"/>
                        </a:lnTo>
                        <a:lnTo>
                          <a:pt x="14" y="297"/>
                        </a:lnTo>
                        <a:lnTo>
                          <a:pt x="13" y="302"/>
                        </a:lnTo>
                        <a:lnTo>
                          <a:pt x="12" y="307"/>
                        </a:lnTo>
                        <a:lnTo>
                          <a:pt x="11" y="312"/>
                        </a:lnTo>
                        <a:lnTo>
                          <a:pt x="11" y="319"/>
                        </a:lnTo>
                        <a:lnTo>
                          <a:pt x="8" y="324"/>
                        </a:lnTo>
                        <a:lnTo>
                          <a:pt x="7" y="329"/>
                        </a:lnTo>
                        <a:lnTo>
                          <a:pt x="7" y="334"/>
                        </a:lnTo>
                        <a:lnTo>
                          <a:pt x="7" y="340"/>
                        </a:lnTo>
                        <a:lnTo>
                          <a:pt x="5" y="345"/>
                        </a:lnTo>
                        <a:lnTo>
                          <a:pt x="5" y="350"/>
                        </a:lnTo>
                        <a:lnTo>
                          <a:pt x="5" y="356"/>
                        </a:lnTo>
                        <a:lnTo>
                          <a:pt x="4" y="362"/>
                        </a:lnTo>
                        <a:lnTo>
                          <a:pt x="2" y="367"/>
                        </a:lnTo>
                        <a:lnTo>
                          <a:pt x="2" y="372"/>
                        </a:lnTo>
                        <a:lnTo>
                          <a:pt x="1" y="378"/>
                        </a:lnTo>
                        <a:lnTo>
                          <a:pt x="0" y="383"/>
                        </a:lnTo>
                        <a:lnTo>
                          <a:pt x="93" y="383"/>
                        </a:lnTo>
                        <a:lnTo>
                          <a:pt x="93" y="378"/>
                        </a:lnTo>
                        <a:lnTo>
                          <a:pt x="94" y="372"/>
                        </a:lnTo>
                        <a:lnTo>
                          <a:pt x="94" y="367"/>
                        </a:lnTo>
                        <a:lnTo>
                          <a:pt x="95" y="362"/>
                        </a:lnTo>
                        <a:lnTo>
                          <a:pt x="96" y="357"/>
                        </a:lnTo>
                        <a:lnTo>
                          <a:pt x="96" y="351"/>
                        </a:lnTo>
                        <a:lnTo>
                          <a:pt x="98" y="347"/>
                        </a:lnTo>
                        <a:lnTo>
                          <a:pt x="98" y="342"/>
                        </a:lnTo>
                        <a:lnTo>
                          <a:pt x="100" y="336"/>
                        </a:lnTo>
                        <a:lnTo>
                          <a:pt x="101" y="331"/>
                        </a:lnTo>
                        <a:lnTo>
                          <a:pt x="101" y="325"/>
                        </a:lnTo>
                        <a:lnTo>
                          <a:pt x="103" y="321"/>
                        </a:lnTo>
                        <a:lnTo>
                          <a:pt x="104" y="315"/>
                        </a:lnTo>
                        <a:lnTo>
                          <a:pt x="107" y="310"/>
                        </a:lnTo>
                        <a:lnTo>
                          <a:pt x="107" y="304"/>
                        </a:lnTo>
                        <a:lnTo>
                          <a:pt x="109" y="299"/>
                        </a:lnTo>
                        <a:lnTo>
                          <a:pt x="109" y="293"/>
                        </a:lnTo>
                        <a:lnTo>
                          <a:pt x="112" y="288"/>
                        </a:lnTo>
                        <a:lnTo>
                          <a:pt x="113" y="284"/>
                        </a:lnTo>
                        <a:lnTo>
                          <a:pt x="114" y="278"/>
                        </a:lnTo>
                        <a:lnTo>
                          <a:pt x="116" y="272"/>
                        </a:lnTo>
                        <a:lnTo>
                          <a:pt x="117" y="266"/>
                        </a:lnTo>
                        <a:lnTo>
                          <a:pt x="119" y="261"/>
                        </a:lnTo>
                        <a:lnTo>
                          <a:pt x="121" y="255"/>
                        </a:lnTo>
                        <a:lnTo>
                          <a:pt x="122" y="249"/>
                        </a:lnTo>
                        <a:lnTo>
                          <a:pt x="125" y="243"/>
                        </a:lnTo>
                        <a:lnTo>
                          <a:pt x="126" y="237"/>
                        </a:lnTo>
                        <a:lnTo>
                          <a:pt x="127" y="233"/>
                        </a:lnTo>
                        <a:lnTo>
                          <a:pt x="129" y="227"/>
                        </a:lnTo>
                        <a:lnTo>
                          <a:pt x="132" y="221"/>
                        </a:lnTo>
                        <a:lnTo>
                          <a:pt x="133" y="215"/>
                        </a:lnTo>
                        <a:lnTo>
                          <a:pt x="134" y="209"/>
                        </a:lnTo>
                        <a:lnTo>
                          <a:pt x="136" y="203"/>
                        </a:lnTo>
                        <a:lnTo>
                          <a:pt x="138" y="197"/>
                        </a:lnTo>
                        <a:lnTo>
                          <a:pt x="140" y="190"/>
                        </a:lnTo>
                        <a:lnTo>
                          <a:pt x="142" y="185"/>
                        </a:lnTo>
                        <a:lnTo>
                          <a:pt x="144" y="178"/>
                        </a:lnTo>
                        <a:lnTo>
                          <a:pt x="145" y="172"/>
                        </a:lnTo>
                        <a:lnTo>
                          <a:pt x="147" y="166"/>
                        </a:lnTo>
                        <a:lnTo>
                          <a:pt x="150" y="160"/>
                        </a:lnTo>
                        <a:lnTo>
                          <a:pt x="152" y="154"/>
                        </a:lnTo>
                        <a:lnTo>
                          <a:pt x="153" y="147"/>
                        </a:lnTo>
                        <a:lnTo>
                          <a:pt x="155" y="141"/>
                        </a:lnTo>
                        <a:lnTo>
                          <a:pt x="158" y="134"/>
                        </a:lnTo>
                        <a:lnTo>
                          <a:pt x="159" y="128"/>
                        </a:lnTo>
                        <a:lnTo>
                          <a:pt x="163" y="121"/>
                        </a:lnTo>
                        <a:lnTo>
                          <a:pt x="164" y="116"/>
                        </a:lnTo>
                        <a:lnTo>
                          <a:pt x="166" y="109"/>
                        </a:lnTo>
                        <a:lnTo>
                          <a:pt x="168" y="103"/>
                        </a:lnTo>
                        <a:lnTo>
                          <a:pt x="171" y="96"/>
                        </a:lnTo>
                        <a:lnTo>
                          <a:pt x="172" y="89"/>
                        </a:lnTo>
                        <a:lnTo>
                          <a:pt x="174" y="83"/>
                        </a:lnTo>
                        <a:lnTo>
                          <a:pt x="177" y="76"/>
                        </a:lnTo>
                        <a:lnTo>
                          <a:pt x="179" y="70"/>
                        </a:lnTo>
                        <a:lnTo>
                          <a:pt x="182" y="63"/>
                        </a:lnTo>
                        <a:lnTo>
                          <a:pt x="184" y="56"/>
                        </a:lnTo>
                        <a:lnTo>
                          <a:pt x="185" y="49"/>
                        </a:lnTo>
                        <a:lnTo>
                          <a:pt x="187" y="43"/>
                        </a:lnTo>
                        <a:lnTo>
                          <a:pt x="190" y="36"/>
                        </a:lnTo>
                        <a:lnTo>
                          <a:pt x="192" y="29"/>
                        </a:lnTo>
                        <a:lnTo>
                          <a:pt x="195" y="21"/>
                        </a:lnTo>
                        <a:lnTo>
                          <a:pt x="197" y="15"/>
                        </a:lnTo>
                        <a:lnTo>
                          <a:pt x="198" y="7"/>
                        </a:lnTo>
                        <a:lnTo>
                          <a:pt x="202" y="0"/>
                        </a:lnTo>
                        <a:lnTo>
                          <a:pt x="109" y="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24" name="Freeform 195"/>
                  <p:cNvSpPr>
                    <a:spLocks/>
                  </p:cNvSpPr>
                  <p:nvPr/>
                </p:nvSpPr>
                <p:spPr bwMode="auto">
                  <a:xfrm>
                    <a:off x="5695" y="1837"/>
                    <a:ext cx="64" cy="124"/>
                  </a:xfrm>
                  <a:custGeom>
                    <a:avLst/>
                    <a:gdLst>
                      <a:gd name="T0" fmla="*/ 0 w 193"/>
                      <a:gd name="T1" fmla="*/ 2 h 372"/>
                      <a:gd name="T2" fmla="*/ 0 w 193"/>
                      <a:gd name="T3" fmla="*/ 3 h 372"/>
                      <a:gd name="T4" fmla="*/ 1 w 193"/>
                      <a:gd name="T5" fmla="*/ 3 h 372"/>
                      <a:gd name="T6" fmla="*/ 1 w 193"/>
                      <a:gd name="T7" fmla="*/ 4 h 372"/>
                      <a:gd name="T8" fmla="*/ 1 w 193"/>
                      <a:gd name="T9" fmla="*/ 4 h 372"/>
                      <a:gd name="T10" fmla="*/ 2 w 193"/>
                      <a:gd name="T11" fmla="*/ 5 h 372"/>
                      <a:gd name="T12" fmla="*/ 2 w 193"/>
                      <a:gd name="T13" fmla="*/ 6 h 372"/>
                      <a:gd name="T14" fmla="*/ 2 w 193"/>
                      <a:gd name="T15" fmla="*/ 6 h 372"/>
                      <a:gd name="T16" fmla="*/ 2 w 193"/>
                      <a:gd name="T17" fmla="*/ 7 h 372"/>
                      <a:gd name="T18" fmla="*/ 3 w 193"/>
                      <a:gd name="T19" fmla="*/ 7 h 372"/>
                      <a:gd name="T20" fmla="*/ 3 w 193"/>
                      <a:gd name="T21" fmla="*/ 8 h 372"/>
                      <a:gd name="T22" fmla="*/ 3 w 193"/>
                      <a:gd name="T23" fmla="*/ 9 h 372"/>
                      <a:gd name="T24" fmla="*/ 3 w 193"/>
                      <a:gd name="T25" fmla="*/ 9 h 372"/>
                      <a:gd name="T26" fmla="*/ 3 w 193"/>
                      <a:gd name="T27" fmla="*/ 10 h 372"/>
                      <a:gd name="T28" fmla="*/ 3 w 193"/>
                      <a:gd name="T29" fmla="*/ 10 h 372"/>
                      <a:gd name="T30" fmla="*/ 3 w 193"/>
                      <a:gd name="T31" fmla="*/ 11 h 372"/>
                      <a:gd name="T32" fmla="*/ 4 w 193"/>
                      <a:gd name="T33" fmla="*/ 11 h 372"/>
                      <a:gd name="T34" fmla="*/ 4 w 193"/>
                      <a:gd name="T35" fmla="*/ 12 h 372"/>
                      <a:gd name="T36" fmla="*/ 4 w 193"/>
                      <a:gd name="T37" fmla="*/ 12 h 372"/>
                      <a:gd name="T38" fmla="*/ 4 w 193"/>
                      <a:gd name="T39" fmla="*/ 13 h 372"/>
                      <a:gd name="T40" fmla="*/ 4 w 193"/>
                      <a:gd name="T41" fmla="*/ 13 h 372"/>
                      <a:gd name="T42" fmla="*/ 4 w 193"/>
                      <a:gd name="T43" fmla="*/ 14 h 372"/>
                      <a:gd name="T44" fmla="*/ 7 w 193"/>
                      <a:gd name="T45" fmla="*/ 13 h 372"/>
                      <a:gd name="T46" fmla="*/ 7 w 193"/>
                      <a:gd name="T47" fmla="*/ 13 h 372"/>
                      <a:gd name="T48" fmla="*/ 7 w 193"/>
                      <a:gd name="T49" fmla="*/ 12 h 372"/>
                      <a:gd name="T50" fmla="*/ 7 w 193"/>
                      <a:gd name="T51" fmla="*/ 11 h 372"/>
                      <a:gd name="T52" fmla="*/ 7 w 193"/>
                      <a:gd name="T53" fmla="*/ 11 h 372"/>
                      <a:gd name="T54" fmla="*/ 7 w 193"/>
                      <a:gd name="T55" fmla="*/ 10 h 372"/>
                      <a:gd name="T56" fmla="*/ 7 w 193"/>
                      <a:gd name="T57" fmla="*/ 10 h 372"/>
                      <a:gd name="T58" fmla="*/ 6 w 193"/>
                      <a:gd name="T59" fmla="*/ 9 h 372"/>
                      <a:gd name="T60" fmla="*/ 6 w 193"/>
                      <a:gd name="T61" fmla="*/ 8 h 372"/>
                      <a:gd name="T62" fmla="*/ 6 w 193"/>
                      <a:gd name="T63" fmla="*/ 8 h 372"/>
                      <a:gd name="T64" fmla="*/ 6 w 193"/>
                      <a:gd name="T65" fmla="*/ 7 h 372"/>
                      <a:gd name="T66" fmla="*/ 6 w 193"/>
                      <a:gd name="T67" fmla="*/ 6 h 372"/>
                      <a:gd name="T68" fmla="*/ 5 w 193"/>
                      <a:gd name="T69" fmla="*/ 6 h 372"/>
                      <a:gd name="T70" fmla="*/ 5 w 193"/>
                      <a:gd name="T71" fmla="*/ 5 h 372"/>
                      <a:gd name="T72" fmla="*/ 5 w 193"/>
                      <a:gd name="T73" fmla="*/ 4 h 372"/>
                      <a:gd name="T74" fmla="*/ 5 w 193"/>
                      <a:gd name="T75" fmla="*/ 4 h 372"/>
                      <a:gd name="T76" fmla="*/ 4 w 193"/>
                      <a:gd name="T77" fmla="*/ 3 h 372"/>
                      <a:gd name="T78" fmla="*/ 4 w 193"/>
                      <a:gd name="T79" fmla="*/ 3 h 372"/>
                      <a:gd name="T80" fmla="*/ 4 w 193"/>
                      <a:gd name="T81" fmla="*/ 2 h 372"/>
                      <a:gd name="T82" fmla="*/ 3 w 193"/>
                      <a:gd name="T83" fmla="*/ 1 h 372"/>
                      <a:gd name="T84" fmla="*/ 3 w 193"/>
                      <a:gd name="T85" fmla="*/ 0 h 372"/>
                      <a:gd name="T86" fmla="*/ 3 w 193"/>
                      <a:gd name="T87" fmla="*/ 0 h 372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193"/>
                      <a:gd name="T133" fmla="*/ 0 h 372"/>
                      <a:gd name="T134" fmla="*/ 193 w 193"/>
                      <a:gd name="T135" fmla="*/ 372 h 372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193" h="372">
                        <a:moveTo>
                          <a:pt x="74" y="0"/>
                        </a:moveTo>
                        <a:lnTo>
                          <a:pt x="0" y="49"/>
                        </a:lnTo>
                        <a:lnTo>
                          <a:pt x="3" y="54"/>
                        </a:lnTo>
                        <a:lnTo>
                          <a:pt x="5" y="60"/>
                        </a:lnTo>
                        <a:lnTo>
                          <a:pt x="9" y="66"/>
                        </a:lnTo>
                        <a:lnTo>
                          <a:pt x="11" y="72"/>
                        </a:lnTo>
                        <a:lnTo>
                          <a:pt x="15" y="76"/>
                        </a:lnTo>
                        <a:lnTo>
                          <a:pt x="17" y="82"/>
                        </a:lnTo>
                        <a:lnTo>
                          <a:pt x="21" y="88"/>
                        </a:lnTo>
                        <a:lnTo>
                          <a:pt x="23" y="94"/>
                        </a:lnTo>
                        <a:lnTo>
                          <a:pt x="25" y="99"/>
                        </a:lnTo>
                        <a:lnTo>
                          <a:pt x="28" y="104"/>
                        </a:lnTo>
                        <a:lnTo>
                          <a:pt x="30" y="110"/>
                        </a:lnTo>
                        <a:lnTo>
                          <a:pt x="34" y="114"/>
                        </a:lnTo>
                        <a:lnTo>
                          <a:pt x="36" y="120"/>
                        </a:lnTo>
                        <a:lnTo>
                          <a:pt x="38" y="126"/>
                        </a:lnTo>
                        <a:lnTo>
                          <a:pt x="41" y="131"/>
                        </a:lnTo>
                        <a:lnTo>
                          <a:pt x="43" y="137"/>
                        </a:lnTo>
                        <a:lnTo>
                          <a:pt x="45" y="142"/>
                        </a:lnTo>
                        <a:lnTo>
                          <a:pt x="48" y="148"/>
                        </a:lnTo>
                        <a:lnTo>
                          <a:pt x="50" y="152"/>
                        </a:lnTo>
                        <a:lnTo>
                          <a:pt x="53" y="157"/>
                        </a:lnTo>
                        <a:lnTo>
                          <a:pt x="54" y="162"/>
                        </a:lnTo>
                        <a:lnTo>
                          <a:pt x="56" y="168"/>
                        </a:lnTo>
                        <a:lnTo>
                          <a:pt x="59" y="173"/>
                        </a:lnTo>
                        <a:lnTo>
                          <a:pt x="61" y="178"/>
                        </a:lnTo>
                        <a:lnTo>
                          <a:pt x="63" y="183"/>
                        </a:lnTo>
                        <a:lnTo>
                          <a:pt x="64" y="188"/>
                        </a:lnTo>
                        <a:lnTo>
                          <a:pt x="66" y="194"/>
                        </a:lnTo>
                        <a:lnTo>
                          <a:pt x="68" y="199"/>
                        </a:lnTo>
                        <a:lnTo>
                          <a:pt x="70" y="203"/>
                        </a:lnTo>
                        <a:lnTo>
                          <a:pt x="72" y="209"/>
                        </a:lnTo>
                        <a:lnTo>
                          <a:pt x="74" y="214"/>
                        </a:lnTo>
                        <a:lnTo>
                          <a:pt x="76" y="220"/>
                        </a:lnTo>
                        <a:lnTo>
                          <a:pt x="78" y="225"/>
                        </a:lnTo>
                        <a:lnTo>
                          <a:pt x="79" y="230"/>
                        </a:lnTo>
                        <a:lnTo>
                          <a:pt x="80" y="234"/>
                        </a:lnTo>
                        <a:lnTo>
                          <a:pt x="81" y="239"/>
                        </a:lnTo>
                        <a:lnTo>
                          <a:pt x="83" y="244"/>
                        </a:lnTo>
                        <a:lnTo>
                          <a:pt x="85" y="248"/>
                        </a:lnTo>
                        <a:lnTo>
                          <a:pt x="86" y="253"/>
                        </a:lnTo>
                        <a:lnTo>
                          <a:pt x="87" y="259"/>
                        </a:lnTo>
                        <a:lnTo>
                          <a:pt x="89" y="264"/>
                        </a:lnTo>
                        <a:lnTo>
                          <a:pt x="89" y="269"/>
                        </a:lnTo>
                        <a:lnTo>
                          <a:pt x="92" y="273"/>
                        </a:lnTo>
                        <a:lnTo>
                          <a:pt x="92" y="278"/>
                        </a:lnTo>
                        <a:lnTo>
                          <a:pt x="93" y="283"/>
                        </a:lnTo>
                        <a:lnTo>
                          <a:pt x="94" y="288"/>
                        </a:lnTo>
                        <a:lnTo>
                          <a:pt x="95" y="292"/>
                        </a:lnTo>
                        <a:lnTo>
                          <a:pt x="97" y="297"/>
                        </a:lnTo>
                        <a:lnTo>
                          <a:pt x="97" y="302"/>
                        </a:lnTo>
                        <a:lnTo>
                          <a:pt x="98" y="307"/>
                        </a:lnTo>
                        <a:lnTo>
                          <a:pt x="99" y="311"/>
                        </a:lnTo>
                        <a:lnTo>
                          <a:pt x="99" y="316"/>
                        </a:lnTo>
                        <a:lnTo>
                          <a:pt x="100" y="320"/>
                        </a:lnTo>
                        <a:lnTo>
                          <a:pt x="101" y="324"/>
                        </a:lnTo>
                        <a:lnTo>
                          <a:pt x="101" y="329"/>
                        </a:lnTo>
                        <a:lnTo>
                          <a:pt x="102" y="335"/>
                        </a:lnTo>
                        <a:lnTo>
                          <a:pt x="102" y="339"/>
                        </a:lnTo>
                        <a:lnTo>
                          <a:pt x="104" y="343"/>
                        </a:lnTo>
                        <a:lnTo>
                          <a:pt x="104" y="348"/>
                        </a:lnTo>
                        <a:lnTo>
                          <a:pt x="104" y="353"/>
                        </a:lnTo>
                        <a:lnTo>
                          <a:pt x="105" y="358"/>
                        </a:lnTo>
                        <a:lnTo>
                          <a:pt x="105" y="362"/>
                        </a:lnTo>
                        <a:lnTo>
                          <a:pt x="106" y="367"/>
                        </a:lnTo>
                        <a:lnTo>
                          <a:pt x="106" y="372"/>
                        </a:lnTo>
                        <a:lnTo>
                          <a:pt x="193" y="366"/>
                        </a:lnTo>
                        <a:lnTo>
                          <a:pt x="191" y="360"/>
                        </a:lnTo>
                        <a:lnTo>
                          <a:pt x="191" y="355"/>
                        </a:lnTo>
                        <a:lnTo>
                          <a:pt x="190" y="349"/>
                        </a:lnTo>
                        <a:lnTo>
                          <a:pt x="190" y="345"/>
                        </a:lnTo>
                        <a:lnTo>
                          <a:pt x="190" y="340"/>
                        </a:lnTo>
                        <a:lnTo>
                          <a:pt x="189" y="334"/>
                        </a:lnTo>
                        <a:lnTo>
                          <a:pt x="188" y="329"/>
                        </a:lnTo>
                        <a:lnTo>
                          <a:pt x="188" y="323"/>
                        </a:lnTo>
                        <a:lnTo>
                          <a:pt x="188" y="317"/>
                        </a:lnTo>
                        <a:lnTo>
                          <a:pt x="186" y="313"/>
                        </a:lnTo>
                        <a:lnTo>
                          <a:pt x="186" y="307"/>
                        </a:lnTo>
                        <a:lnTo>
                          <a:pt x="186" y="302"/>
                        </a:lnTo>
                        <a:lnTo>
                          <a:pt x="183" y="297"/>
                        </a:lnTo>
                        <a:lnTo>
                          <a:pt x="182" y="291"/>
                        </a:lnTo>
                        <a:lnTo>
                          <a:pt x="182" y="286"/>
                        </a:lnTo>
                        <a:lnTo>
                          <a:pt x="182" y="282"/>
                        </a:lnTo>
                        <a:lnTo>
                          <a:pt x="180" y="276"/>
                        </a:lnTo>
                        <a:lnTo>
                          <a:pt x="180" y="269"/>
                        </a:lnTo>
                        <a:lnTo>
                          <a:pt x="177" y="264"/>
                        </a:lnTo>
                        <a:lnTo>
                          <a:pt x="177" y="259"/>
                        </a:lnTo>
                        <a:lnTo>
                          <a:pt x="175" y="253"/>
                        </a:lnTo>
                        <a:lnTo>
                          <a:pt x="174" y="247"/>
                        </a:lnTo>
                        <a:lnTo>
                          <a:pt x="172" y="241"/>
                        </a:lnTo>
                        <a:lnTo>
                          <a:pt x="171" y="235"/>
                        </a:lnTo>
                        <a:lnTo>
                          <a:pt x="170" y="231"/>
                        </a:lnTo>
                        <a:lnTo>
                          <a:pt x="168" y="225"/>
                        </a:lnTo>
                        <a:lnTo>
                          <a:pt x="167" y="219"/>
                        </a:lnTo>
                        <a:lnTo>
                          <a:pt x="165" y="214"/>
                        </a:lnTo>
                        <a:lnTo>
                          <a:pt x="163" y="208"/>
                        </a:lnTo>
                        <a:lnTo>
                          <a:pt x="162" y="203"/>
                        </a:lnTo>
                        <a:lnTo>
                          <a:pt x="159" y="197"/>
                        </a:lnTo>
                        <a:lnTo>
                          <a:pt x="158" y="192"/>
                        </a:lnTo>
                        <a:lnTo>
                          <a:pt x="156" y="186"/>
                        </a:lnTo>
                        <a:lnTo>
                          <a:pt x="155" y="180"/>
                        </a:lnTo>
                        <a:lnTo>
                          <a:pt x="152" y="175"/>
                        </a:lnTo>
                        <a:lnTo>
                          <a:pt x="150" y="169"/>
                        </a:lnTo>
                        <a:lnTo>
                          <a:pt x="148" y="163"/>
                        </a:lnTo>
                        <a:lnTo>
                          <a:pt x="146" y="157"/>
                        </a:lnTo>
                        <a:lnTo>
                          <a:pt x="144" y="152"/>
                        </a:lnTo>
                        <a:lnTo>
                          <a:pt x="142" y="145"/>
                        </a:lnTo>
                        <a:lnTo>
                          <a:pt x="139" y="139"/>
                        </a:lnTo>
                        <a:lnTo>
                          <a:pt x="137" y="135"/>
                        </a:lnTo>
                        <a:lnTo>
                          <a:pt x="134" y="127"/>
                        </a:lnTo>
                        <a:lnTo>
                          <a:pt x="132" y="121"/>
                        </a:lnTo>
                        <a:lnTo>
                          <a:pt x="130" y="116"/>
                        </a:lnTo>
                        <a:lnTo>
                          <a:pt x="127" y="110"/>
                        </a:lnTo>
                        <a:lnTo>
                          <a:pt x="125" y="104"/>
                        </a:lnTo>
                        <a:lnTo>
                          <a:pt x="123" y="99"/>
                        </a:lnTo>
                        <a:lnTo>
                          <a:pt x="119" y="92"/>
                        </a:lnTo>
                        <a:lnTo>
                          <a:pt x="117" y="86"/>
                        </a:lnTo>
                        <a:lnTo>
                          <a:pt x="114" y="80"/>
                        </a:lnTo>
                        <a:lnTo>
                          <a:pt x="111" y="74"/>
                        </a:lnTo>
                        <a:lnTo>
                          <a:pt x="108" y="68"/>
                        </a:lnTo>
                        <a:lnTo>
                          <a:pt x="105" y="62"/>
                        </a:lnTo>
                        <a:lnTo>
                          <a:pt x="102" y="56"/>
                        </a:lnTo>
                        <a:lnTo>
                          <a:pt x="99" y="50"/>
                        </a:lnTo>
                        <a:lnTo>
                          <a:pt x="97" y="43"/>
                        </a:lnTo>
                        <a:lnTo>
                          <a:pt x="93" y="37"/>
                        </a:lnTo>
                        <a:lnTo>
                          <a:pt x="89" y="31"/>
                        </a:lnTo>
                        <a:lnTo>
                          <a:pt x="86" y="25"/>
                        </a:lnTo>
                        <a:lnTo>
                          <a:pt x="83" y="18"/>
                        </a:lnTo>
                        <a:lnTo>
                          <a:pt x="80" y="12"/>
                        </a:lnTo>
                        <a:lnTo>
                          <a:pt x="76" y="5"/>
                        </a:lnTo>
                        <a:lnTo>
                          <a:pt x="74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25" name="Freeform 196"/>
                  <p:cNvSpPr>
                    <a:spLocks/>
                  </p:cNvSpPr>
                  <p:nvPr/>
                </p:nvSpPr>
                <p:spPr bwMode="auto">
                  <a:xfrm>
                    <a:off x="5361" y="1875"/>
                    <a:ext cx="25" cy="26"/>
                  </a:xfrm>
                  <a:custGeom>
                    <a:avLst/>
                    <a:gdLst>
                      <a:gd name="T0" fmla="*/ 1 w 77"/>
                      <a:gd name="T1" fmla="*/ 3 h 79"/>
                      <a:gd name="T2" fmla="*/ 2 w 77"/>
                      <a:gd name="T3" fmla="*/ 3 h 79"/>
                      <a:gd name="T4" fmla="*/ 2 w 77"/>
                      <a:gd name="T5" fmla="*/ 3 h 79"/>
                      <a:gd name="T6" fmla="*/ 2 w 77"/>
                      <a:gd name="T7" fmla="*/ 3 h 79"/>
                      <a:gd name="T8" fmla="*/ 2 w 77"/>
                      <a:gd name="T9" fmla="*/ 2 h 79"/>
                      <a:gd name="T10" fmla="*/ 2 w 77"/>
                      <a:gd name="T11" fmla="*/ 2 h 79"/>
                      <a:gd name="T12" fmla="*/ 3 w 77"/>
                      <a:gd name="T13" fmla="*/ 2 h 79"/>
                      <a:gd name="T14" fmla="*/ 3 w 77"/>
                      <a:gd name="T15" fmla="*/ 2 h 79"/>
                      <a:gd name="T16" fmla="*/ 3 w 77"/>
                      <a:gd name="T17" fmla="*/ 1 h 79"/>
                      <a:gd name="T18" fmla="*/ 3 w 77"/>
                      <a:gd name="T19" fmla="*/ 1 h 79"/>
                      <a:gd name="T20" fmla="*/ 2 w 77"/>
                      <a:gd name="T21" fmla="*/ 1 h 79"/>
                      <a:gd name="T22" fmla="*/ 2 w 77"/>
                      <a:gd name="T23" fmla="*/ 1 h 79"/>
                      <a:gd name="T24" fmla="*/ 2 w 77"/>
                      <a:gd name="T25" fmla="*/ 0 h 79"/>
                      <a:gd name="T26" fmla="*/ 2 w 77"/>
                      <a:gd name="T27" fmla="*/ 0 h 79"/>
                      <a:gd name="T28" fmla="*/ 2 w 77"/>
                      <a:gd name="T29" fmla="*/ 0 h 79"/>
                      <a:gd name="T30" fmla="*/ 1 w 77"/>
                      <a:gd name="T31" fmla="*/ 0 h 79"/>
                      <a:gd name="T32" fmla="*/ 1 w 77"/>
                      <a:gd name="T33" fmla="*/ 0 h 79"/>
                      <a:gd name="T34" fmla="*/ 1 w 77"/>
                      <a:gd name="T35" fmla="*/ 0 h 79"/>
                      <a:gd name="T36" fmla="*/ 1 w 77"/>
                      <a:gd name="T37" fmla="*/ 0 h 79"/>
                      <a:gd name="T38" fmla="*/ 1 w 77"/>
                      <a:gd name="T39" fmla="*/ 0 h 79"/>
                      <a:gd name="T40" fmla="*/ 0 w 77"/>
                      <a:gd name="T41" fmla="*/ 1 h 79"/>
                      <a:gd name="T42" fmla="*/ 0 w 77"/>
                      <a:gd name="T43" fmla="*/ 1 h 79"/>
                      <a:gd name="T44" fmla="*/ 0 w 77"/>
                      <a:gd name="T45" fmla="*/ 1 h 79"/>
                      <a:gd name="T46" fmla="*/ 0 w 77"/>
                      <a:gd name="T47" fmla="*/ 1 h 79"/>
                      <a:gd name="T48" fmla="*/ 0 w 77"/>
                      <a:gd name="T49" fmla="*/ 2 h 79"/>
                      <a:gd name="T50" fmla="*/ 0 w 77"/>
                      <a:gd name="T51" fmla="*/ 2 h 79"/>
                      <a:gd name="T52" fmla="*/ 0 w 77"/>
                      <a:gd name="T53" fmla="*/ 2 h 79"/>
                      <a:gd name="T54" fmla="*/ 0 w 77"/>
                      <a:gd name="T55" fmla="*/ 2 h 79"/>
                      <a:gd name="T56" fmla="*/ 1 w 77"/>
                      <a:gd name="T57" fmla="*/ 3 h 79"/>
                      <a:gd name="T58" fmla="*/ 1 w 77"/>
                      <a:gd name="T59" fmla="*/ 3 h 79"/>
                      <a:gd name="T60" fmla="*/ 1 w 77"/>
                      <a:gd name="T61" fmla="*/ 3 h 79"/>
                      <a:gd name="T62" fmla="*/ 1 w 77"/>
                      <a:gd name="T63" fmla="*/ 3 h 79"/>
                      <a:gd name="T64" fmla="*/ 1 w 77"/>
                      <a:gd name="T65" fmla="*/ 3 h 79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7"/>
                      <a:gd name="T100" fmla="*/ 0 h 79"/>
                      <a:gd name="T101" fmla="*/ 77 w 77"/>
                      <a:gd name="T102" fmla="*/ 79 h 79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7" h="79">
                        <a:moveTo>
                          <a:pt x="38" y="79"/>
                        </a:moveTo>
                        <a:lnTo>
                          <a:pt x="41" y="78"/>
                        </a:lnTo>
                        <a:lnTo>
                          <a:pt x="45" y="78"/>
                        </a:lnTo>
                        <a:lnTo>
                          <a:pt x="49" y="76"/>
                        </a:lnTo>
                        <a:lnTo>
                          <a:pt x="53" y="75"/>
                        </a:lnTo>
                        <a:lnTo>
                          <a:pt x="57" y="73"/>
                        </a:lnTo>
                        <a:lnTo>
                          <a:pt x="59" y="72"/>
                        </a:lnTo>
                        <a:lnTo>
                          <a:pt x="63" y="69"/>
                        </a:lnTo>
                        <a:lnTo>
                          <a:pt x="65" y="67"/>
                        </a:lnTo>
                        <a:lnTo>
                          <a:pt x="67" y="63"/>
                        </a:lnTo>
                        <a:lnTo>
                          <a:pt x="70" y="61"/>
                        </a:lnTo>
                        <a:lnTo>
                          <a:pt x="72" y="57"/>
                        </a:lnTo>
                        <a:lnTo>
                          <a:pt x="74" y="55"/>
                        </a:lnTo>
                        <a:lnTo>
                          <a:pt x="74" y="51"/>
                        </a:lnTo>
                        <a:lnTo>
                          <a:pt x="77" y="47"/>
                        </a:lnTo>
                        <a:lnTo>
                          <a:pt x="77" y="43"/>
                        </a:lnTo>
                        <a:lnTo>
                          <a:pt x="77" y="40"/>
                        </a:lnTo>
                        <a:lnTo>
                          <a:pt x="77" y="36"/>
                        </a:lnTo>
                        <a:lnTo>
                          <a:pt x="77" y="31"/>
                        </a:lnTo>
                        <a:lnTo>
                          <a:pt x="74" y="28"/>
                        </a:lnTo>
                        <a:lnTo>
                          <a:pt x="74" y="24"/>
                        </a:lnTo>
                        <a:lnTo>
                          <a:pt x="72" y="21"/>
                        </a:lnTo>
                        <a:lnTo>
                          <a:pt x="70" y="18"/>
                        </a:lnTo>
                        <a:lnTo>
                          <a:pt x="67" y="15"/>
                        </a:lnTo>
                        <a:lnTo>
                          <a:pt x="65" y="12"/>
                        </a:lnTo>
                        <a:lnTo>
                          <a:pt x="63" y="10"/>
                        </a:lnTo>
                        <a:lnTo>
                          <a:pt x="59" y="7"/>
                        </a:lnTo>
                        <a:lnTo>
                          <a:pt x="57" y="5"/>
                        </a:lnTo>
                        <a:lnTo>
                          <a:pt x="53" y="3"/>
                        </a:lnTo>
                        <a:lnTo>
                          <a:pt x="49" y="3"/>
                        </a:lnTo>
                        <a:lnTo>
                          <a:pt x="45" y="0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4" y="0"/>
                        </a:lnTo>
                        <a:lnTo>
                          <a:pt x="29" y="0"/>
                        </a:lnTo>
                        <a:lnTo>
                          <a:pt x="26" y="3"/>
                        </a:lnTo>
                        <a:lnTo>
                          <a:pt x="22" y="3"/>
                        </a:lnTo>
                        <a:lnTo>
                          <a:pt x="19" y="5"/>
                        </a:lnTo>
                        <a:lnTo>
                          <a:pt x="16" y="7"/>
                        </a:lnTo>
                        <a:lnTo>
                          <a:pt x="14" y="10"/>
                        </a:lnTo>
                        <a:lnTo>
                          <a:pt x="11" y="12"/>
                        </a:lnTo>
                        <a:lnTo>
                          <a:pt x="8" y="15"/>
                        </a:lnTo>
                        <a:lnTo>
                          <a:pt x="6" y="18"/>
                        </a:lnTo>
                        <a:lnTo>
                          <a:pt x="3" y="21"/>
                        </a:lnTo>
                        <a:lnTo>
                          <a:pt x="3" y="24"/>
                        </a:lnTo>
                        <a:lnTo>
                          <a:pt x="1" y="28"/>
                        </a:lnTo>
                        <a:lnTo>
                          <a:pt x="1" y="31"/>
                        </a:lnTo>
                        <a:lnTo>
                          <a:pt x="0" y="36"/>
                        </a:lnTo>
                        <a:lnTo>
                          <a:pt x="0" y="40"/>
                        </a:lnTo>
                        <a:lnTo>
                          <a:pt x="0" y="43"/>
                        </a:lnTo>
                        <a:lnTo>
                          <a:pt x="1" y="47"/>
                        </a:lnTo>
                        <a:lnTo>
                          <a:pt x="1" y="51"/>
                        </a:lnTo>
                        <a:lnTo>
                          <a:pt x="3" y="55"/>
                        </a:lnTo>
                        <a:lnTo>
                          <a:pt x="3" y="57"/>
                        </a:lnTo>
                        <a:lnTo>
                          <a:pt x="6" y="61"/>
                        </a:lnTo>
                        <a:lnTo>
                          <a:pt x="8" y="63"/>
                        </a:lnTo>
                        <a:lnTo>
                          <a:pt x="11" y="67"/>
                        </a:lnTo>
                        <a:lnTo>
                          <a:pt x="14" y="69"/>
                        </a:lnTo>
                        <a:lnTo>
                          <a:pt x="16" y="72"/>
                        </a:lnTo>
                        <a:lnTo>
                          <a:pt x="19" y="73"/>
                        </a:lnTo>
                        <a:lnTo>
                          <a:pt x="22" y="75"/>
                        </a:lnTo>
                        <a:lnTo>
                          <a:pt x="26" y="76"/>
                        </a:lnTo>
                        <a:lnTo>
                          <a:pt x="29" y="78"/>
                        </a:lnTo>
                        <a:lnTo>
                          <a:pt x="34" y="78"/>
                        </a:lnTo>
                        <a:lnTo>
                          <a:pt x="38" y="79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26" name="Freeform 197"/>
                  <p:cNvSpPr>
                    <a:spLocks/>
                  </p:cNvSpPr>
                  <p:nvPr/>
                </p:nvSpPr>
                <p:spPr bwMode="auto">
                  <a:xfrm>
                    <a:off x="5412" y="1877"/>
                    <a:ext cx="26" cy="25"/>
                  </a:xfrm>
                  <a:custGeom>
                    <a:avLst/>
                    <a:gdLst>
                      <a:gd name="T0" fmla="*/ 2 w 77"/>
                      <a:gd name="T1" fmla="*/ 3 h 77"/>
                      <a:gd name="T2" fmla="*/ 2 w 77"/>
                      <a:gd name="T3" fmla="*/ 3 h 77"/>
                      <a:gd name="T4" fmla="*/ 2 w 77"/>
                      <a:gd name="T5" fmla="*/ 2 h 77"/>
                      <a:gd name="T6" fmla="*/ 2 w 77"/>
                      <a:gd name="T7" fmla="*/ 2 h 77"/>
                      <a:gd name="T8" fmla="*/ 3 w 77"/>
                      <a:gd name="T9" fmla="*/ 2 h 77"/>
                      <a:gd name="T10" fmla="*/ 3 w 77"/>
                      <a:gd name="T11" fmla="*/ 2 h 77"/>
                      <a:gd name="T12" fmla="*/ 3 w 77"/>
                      <a:gd name="T13" fmla="*/ 2 h 77"/>
                      <a:gd name="T14" fmla="*/ 3 w 77"/>
                      <a:gd name="T15" fmla="*/ 2 h 77"/>
                      <a:gd name="T16" fmla="*/ 3 w 77"/>
                      <a:gd name="T17" fmla="*/ 1 h 77"/>
                      <a:gd name="T18" fmla="*/ 3 w 77"/>
                      <a:gd name="T19" fmla="*/ 1 h 77"/>
                      <a:gd name="T20" fmla="*/ 3 w 77"/>
                      <a:gd name="T21" fmla="*/ 1 h 77"/>
                      <a:gd name="T22" fmla="*/ 3 w 77"/>
                      <a:gd name="T23" fmla="*/ 0 h 77"/>
                      <a:gd name="T24" fmla="*/ 2 w 77"/>
                      <a:gd name="T25" fmla="*/ 0 h 77"/>
                      <a:gd name="T26" fmla="*/ 2 w 77"/>
                      <a:gd name="T27" fmla="*/ 0 h 77"/>
                      <a:gd name="T28" fmla="*/ 2 w 77"/>
                      <a:gd name="T29" fmla="*/ 0 h 77"/>
                      <a:gd name="T30" fmla="*/ 2 w 77"/>
                      <a:gd name="T31" fmla="*/ 0 h 77"/>
                      <a:gd name="T32" fmla="*/ 1 w 77"/>
                      <a:gd name="T33" fmla="*/ 0 h 77"/>
                      <a:gd name="T34" fmla="*/ 1 w 77"/>
                      <a:gd name="T35" fmla="*/ 0 h 77"/>
                      <a:gd name="T36" fmla="*/ 1 w 77"/>
                      <a:gd name="T37" fmla="*/ 0 h 77"/>
                      <a:gd name="T38" fmla="*/ 0 w 77"/>
                      <a:gd name="T39" fmla="*/ 0 h 77"/>
                      <a:gd name="T40" fmla="*/ 0 w 77"/>
                      <a:gd name="T41" fmla="*/ 0 h 77"/>
                      <a:gd name="T42" fmla="*/ 0 w 77"/>
                      <a:gd name="T43" fmla="*/ 1 h 77"/>
                      <a:gd name="T44" fmla="*/ 0 w 77"/>
                      <a:gd name="T45" fmla="*/ 1 h 77"/>
                      <a:gd name="T46" fmla="*/ 0 w 77"/>
                      <a:gd name="T47" fmla="*/ 1 h 77"/>
                      <a:gd name="T48" fmla="*/ 0 w 77"/>
                      <a:gd name="T49" fmla="*/ 2 h 77"/>
                      <a:gd name="T50" fmla="*/ 0 w 77"/>
                      <a:gd name="T51" fmla="*/ 2 h 77"/>
                      <a:gd name="T52" fmla="*/ 0 w 77"/>
                      <a:gd name="T53" fmla="*/ 2 h 77"/>
                      <a:gd name="T54" fmla="*/ 0 w 77"/>
                      <a:gd name="T55" fmla="*/ 2 h 77"/>
                      <a:gd name="T56" fmla="*/ 0 w 77"/>
                      <a:gd name="T57" fmla="*/ 2 h 77"/>
                      <a:gd name="T58" fmla="*/ 1 w 77"/>
                      <a:gd name="T59" fmla="*/ 2 h 77"/>
                      <a:gd name="T60" fmla="*/ 1 w 77"/>
                      <a:gd name="T61" fmla="*/ 3 h 77"/>
                      <a:gd name="T62" fmla="*/ 1 w 77"/>
                      <a:gd name="T63" fmla="*/ 3 h 77"/>
                      <a:gd name="T64" fmla="*/ 1 w 77"/>
                      <a:gd name="T65" fmla="*/ 3 h 77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7"/>
                      <a:gd name="T100" fmla="*/ 0 h 77"/>
                      <a:gd name="T101" fmla="*/ 77 w 77"/>
                      <a:gd name="T102" fmla="*/ 77 h 77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7" h="77">
                        <a:moveTo>
                          <a:pt x="38" y="77"/>
                        </a:moveTo>
                        <a:lnTo>
                          <a:pt x="43" y="76"/>
                        </a:lnTo>
                        <a:lnTo>
                          <a:pt x="46" y="76"/>
                        </a:lnTo>
                        <a:lnTo>
                          <a:pt x="50" y="75"/>
                        </a:lnTo>
                        <a:lnTo>
                          <a:pt x="53" y="74"/>
                        </a:lnTo>
                        <a:lnTo>
                          <a:pt x="56" y="71"/>
                        </a:lnTo>
                        <a:lnTo>
                          <a:pt x="59" y="70"/>
                        </a:lnTo>
                        <a:lnTo>
                          <a:pt x="63" y="68"/>
                        </a:lnTo>
                        <a:lnTo>
                          <a:pt x="67" y="65"/>
                        </a:lnTo>
                        <a:lnTo>
                          <a:pt x="69" y="62"/>
                        </a:lnTo>
                        <a:lnTo>
                          <a:pt x="71" y="59"/>
                        </a:lnTo>
                        <a:lnTo>
                          <a:pt x="72" y="56"/>
                        </a:lnTo>
                        <a:lnTo>
                          <a:pt x="74" y="54"/>
                        </a:lnTo>
                        <a:lnTo>
                          <a:pt x="75" y="49"/>
                        </a:lnTo>
                        <a:lnTo>
                          <a:pt x="76" y="46"/>
                        </a:lnTo>
                        <a:lnTo>
                          <a:pt x="77" y="42"/>
                        </a:lnTo>
                        <a:lnTo>
                          <a:pt x="77" y="38"/>
                        </a:lnTo>
                        <a:lnTo>
                          <a:pt x="77" y="33"/>
                        </a:lnTo>
                        <a:lnTo>
                          <a:pt x="76" y="31"/>
                        </a:lnTo>
                        <a:lnTo>
                          <a:pt x="75" y="26"/>
                        </a:lnTo>
                        <a:lnTo>
                          <a:pt x="74" y="23"/>
                        </a:lnTo>
                        <a:lnTo>
                          <a:pt x="72" y="19"/>
                        </a:lnTo>
                        <a:lnTo>
                          <a:pt x="71" y="16"/>
                        </a:lnTo>
                        <a:lnTo>
                          <a:pt x="69" y="13"/>
                        </a:lnTo>
                        <a:lnTo>
                          <a:pt x="67" y="11"/>
                        </a:lnTo>
                        <a:lnTo>
                          <a:pt x="63" y="8"/>
                        </a:lnTo>
                        <a:lnTo>
                          <a:pt x="59" y="6"/>
                        </a:lnTo>
                        <a:lnTo>
                          <a:pt x="56" y="5"/>
                        </a:lnTo>
                        <a:lnTo>
                          <a:pt x="53" y="2"/>
                        </a:lnTo>
                        <a:lnTo>
                          <a:pt x="50" y="1"/>
                        </a:lnTo>
                        <a:lnTo>
                          <a:pt x="46" y="0"/>
                        </a:lnTo>
                        <a:lnTo>
                          <a:pt x="43" y="0"/>
                        </a:lnTo>
                        <a:lnTo>
                          <a:pt x="38" y="0"/>
                        </a:lnTo>
                        <a:lnTo>
                          <a:pt x="34" y="0"/>
                        </a:lnTo>
                        <a:lnTo>
                          <a:pt x="31" y="0"/>
                        </a:lnTo>
                        <a:lnTo>
                          <a:pt x="26" y="1"/>
                        </a:lnTo>
                        <a:lnTo>
                          <a:pt x="23" y="2"/>
                        </a:lnTo>
                        <a:lnTo>
                          <a:pt x="20" y="5"/>
                        </a:lnTo>
                        <a:lnTo>
                          <a:pt x="17" y="6"/>
                        </a:lnTo>
                        <a:lnTo>
                          <a:pt x="13" y="8"/>
                        </a:lnTo>
                        <a:lnTo>
                          <a:pt x="11" y="11"/>
                        </a:lnTo>
                        <a:lnTo>
                          <a:pt x="8" y="13"/>
                        </a:lnTo>
                        <a:lnTo>
                          <a:pt x="6" y="16"/>
                        </a:lnTo>
                        <a:lnTo>
                          <a:pt x="5" y="19"/>
                        </a:lnTo>
                        <a:lnTo>
                          <a:pt x="2" y="23"/>
                        </a:lnTo>
                        <a:lnTo>
                          <a:pt x="1" y="26"/>
                        </a:lnTo>
                        <a:lnTo>
                          <a:pt x="0" y="31"/>
                        </a:lnTo>
                        <a:lnTo>
                          <a:pt x="0" y="33"/>
                        </a:lnTo>
                        <a:lnTo>
                          <a:pt x="0" y="38"/>
                        </a:lnTo>
                        <a:lnTo>
                          <a:pt x="0" y="42"/>
                        </a:lnTo>
                        <a:lnTo>
                          <a:pt x="0" y="46"/>
                        </a:lnTo>
                        <a:lnTo>
                          <a:pt x="1" y="49"/>
                        </a:lnTo>
                        <a:lnTo>
                          <a:pt x="2" y="54"/>
                        </a:lnTo>
                        <a:lnTo>
                          <a:pt x="5" y="56"/>
                        </a:lnTo>
                        <a:lnTo>
                          <a:pt x="6" y="59"/>
                        </a:lnTo>
                        <a:lnTo>
                          <a:pt x="8" y="62"/>
                        </a:lnTo>
                        <a:lnTo>
                          <a:pt x="11" y="65"/>
                        </a:lnTo>
                        <a:lnTo>
                          <a:pt x="13" y="68"/>
                        </a:lnTo>
                        <a:lnTo>
                          <a:pt x="17" y="70"/>
                        </a:lnTo>
                        <a:lnTo>
                          <a:pt x="20" y="71"/>
                        </a:lnTo>
                        <a:lnTo>
                          <a:pt x="23" y="74"/>
                        </a:lnTo>
                        <a:lnTo>
                          <a:pt x="26" y="75"/>
                        </a:lnTo>
                        <a:lnTo>
                          <a:pt x="31" y="76"/>
                        </a:lnTo>
                        <a:lnTo>
                          <a:pt x="34" y="76"/>
                        </a:lnTo>
                        <a:lnTo>
                          <a:pt x="38" y="7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27" name="Freeform 198"/>
                  <p:cNvSpPr>
                    <a:spLocks/>
                  </p:cNvSpPr>
                  <p:nvPr/>
                </p:nvSpPr>
                <p:spPr bwMode="auto">
                  <a:xfrm>
                    <a:off x="5461" y="1876"/>
                    <a:ext cx="26" cy="26"/>
                  </a:xfrm>
                  <a:custGeom>
                    <a:avLst/>
                    <a:gdLst>
                      <a:gd name="T0" fmla="*/ 2 w 78"/>
                      <a:gd name="T1" fmla="*/ 3 h 77"/>
                      <a:gd name="T2" fmla="*/ 2 w 78"/>
                      <a:gd name="T3" fmla="*/ 3 h 77"/>
                      <a:gd name="T4" fmla="*/ 2 w 78"/>
                      <a:gd name="T5" fmla="*/ 3 h 77"/>
                      <a:gd name="T6" fmla="*/ 2 w 78"/>
                      <a:gd name="T7" fmla="*/ 3 h 77"/>
                      <a:gd name="T8" fmla="*/ 3 w 78"/>
                      <a:gd name="T9" fmla="*/ 2 h 77"/>
                      <a:gd name="T10" fmla="*/ 3 w 78"/>
                      <a:gd name="T11" fmla="*/ 2 h 77"/>
                      <a:gd name="T12" fmla="*/ 3 w 78"/>
                      <a:gd name="T13" fmla="*/ 2 h 77"/>
                      <a:gd name="T14" fmla="*/ 3 w 78"/>
                      <a:gd name="T15" fmla="*/ 2 h 77"/>
                      <a:gd name="T16" fmla="*/ 3 w 78"/>
                      <a:gd name="T17" fmla="*/ 1 h 77"/>
                      <a:gd name="T18" fmla="*/ 3 w 78"/>
                      <a:gd name="T19" fmla="*/ 1 h 77"/>
                      <a:gd name="T20" fmla="*/ 3 w 78"/>
                      <a:gd name="T21" fmla="*/ 1 h 77"/>
                      <a:gd name="T22" fmla="*/ 3 w 78"/>
                      <a:gd name="T23" fmla="*/ 0 h 77"/>
                      <a:gd name="T24" fmla="*/ 2 w 78"/>
                      <a:gd name="T25" fmla="*/ 0 h 77"/>
                      <a:gd name="T26" fmla="*/ 2 w 78"/>
                      <a:gd name="T27" fmla="*/ 0 h 77"/>
                      <a:gd name="T28" fmla="*/ 2 w 78"/>
                      <a:gd name="T29" fmla="*/ 0 h 77"/>
                      <a:gd name="T30" fmla="*/ 2 w 78"/>
                      <a:gd name="T31" fmla="*/ 0 h 77"/>
                      <a:gd name="T32" fmla="*/ 1 w 78"/>
                      <a:gd name="T33" fmla="*/ 0 h 77"/>
                      <a:gd name="T34" fmla="*/ 1 w 78"/>
                      <a:gd name="T35" fmla="*/ 0 h 77"/>
                      <a:gd name="T36" fmla="*/ 1 w 78"/>
                      <a:gd name="T37" fmla="*/ 0 h 77"/>
                      <a:gd name="T38" fmla="*/ 1 w 78"/>
                      <a:gd name="T39" fmla="*/ 0 h 77"/>
                      <a:gd name="T40" fmla="*/ 0 w 78"/>
                      <a:gd name="T41" fmla="*/ 0 h 77"/>
                      <a:gd name="T42" fmla="*/ 0 w 78"/>
                      <a:gd name="T43" fmla="*/ 1 h 77"/>
                      <a:gd name="T44" fmla="*/ 0 w 78"/>
                      <a:gd name="T45" fmla="*/ 1 h 77"/>
                      <a:gd name="T46" fmla="*/ 0 w 78"/>
                      <a:gd name="T47" fmla="*/ 1 h 77"/>
                      <a:gd name="T48" fmla="*/ 0 w 78"/>
                      <a:gd name="T49" fmla="*/ 2 h 77"/>
                      <a:gd name="T50" fmla="*/ 0 w 78"/>
                      <a:gd name="T51" fmla="*/ 2 h 77"/>
                      <a:gd name="T52" fmla="*/ 0 w 78"/>
                      <a:gd name="T53" fmla="*/ 2 h 77"/>
                      <a:gd name="T54" fmla="*/ 0 w 78"/>
                      <a:gd name="T55" fmla="*/ 2 h 77"/>
                      <a:gd name="T56" fmla="*/ 1 w 78"/>
                      <a:gd name="T57" fmla="*/ 3 h 77"/>
                      <a:gd name="T58" fmla="*/ 1 w 78"/>
                      <a:gd name="T59" fmla="*/ 3 h 77"/>
                      <a:gd name="T60" fmla="*/ 1 w 78"/>
                      <a:gd name="T61" fmla="*/ 3 h 77"/>
                      <a:gd name="T62" fmla="*/ 1 w 78"/>
                      <a:gd name="T63" fmla="*/ 3 h 77"/>
                      <a:gd name="T64" fmla="*/ 2 w 78"/>
                      <a:gd name="T65" fmla="*/ 3 h 77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8"/>
                      <a:gd name="T100" fmla="*/ 0 h 77"/>
                      <a:gd name="T101" fmla="*/ 78 w 78"/>
                      <a:gd name="T102" fmla="*/ 77 h 77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8" h="77">
                        <a:moveTo>
                          <a:pt x="41" y="77"/>
                        </a:moveTo>
                        <a:lnTo>
                          <a:pt x="43" y="76"/>
                        </a:lnTo>
                        <a:lnTo>
                          <a:pt x="48" y="76"/>
                        </a:lnTo>
                        <a:lnTo>
                          <a:pt x="51" y="75"/>
                        </a:lnTo>
                        <a:lnTo>
                          <a:pt x="55" y="73"/>
                        </a:lnTo>
                        <a:lnTo>
                          <a:pt x="57" y="71"/>
                        </a:lnTo>
                        <a:lnTo>
                          <a:pt x="61" y="70"/>
                        </a:lnTo>
                        <a:lnTo>
                          <a:pt x="63" y="67"/>
                        </a:lnTo>
                        <a:lnTo>
                          <a:pt x="67" y="65"/>
                        </a:lnTo>
                        <a:lnTo>
                          <a:pt x="69" y="61"/>
                        </a:lnTo>
                        <a:lnTo>
                          <a:pt x="71" y="59"/>
                        </a:lnTo>
                        <a:lnTo>
                          <a:pt x="74" y="56"/>
                        </a:lnTo>
                        <a:lnTo>
                          <a:pt x="75" y="53"/>
                        </a:lnTo>
                        <a:lnTo>
                          <a:pt x="76" y="48"/>
                        </a:lnTo>
                        <a:lnTo>
                          <a:pt x="77" y="45"/>
                        </a:lnTo>
                        <a:lnTo>
                          <a:pt x="78" y="41"/>
                        </a:lnTo>
                        <a:lnTo>
                          <a:pt x="78" y="38"/>
                        </a:lnTo>
                        <a:lnTo>
                          <a:pt x="78" y="34"/>
                        </a:lnTo>
                        <a:lnTo>
                          <a:pt x="77" y="31"/>
                        </a:lnTo>
                        <a:lnTo>
                          <a:pt x="76" y="26"/>
                        </a:lnTo>
                        <a:lnTo>
                          <a:pt x="75" y="22"/>
                        </a:lnTo>
                        <a:lnTo>
                          <a:pt x="74" y="19"/>
                        </a:lnTo>
                        <a:lnTo>
                          <a:pt x="71" y="15"/>
                        </a:lnTo>
                        <a:lnTo>
                          <a:pt x="69" y="13"/>
                        </a:lnTo>
                        <a:lnTo>
                          <a:pt x="67" y="10"/>
                        </a:lnTo>
                        <a:lnTo>
                          <a:pt x="63" y="7"/>
                        </a:lnTo>
                        <a:lnTo>
                          <a:pt x="61" y="4"/>
                        </a:lnTo>
                        <a:lnTo>
                          <a:pt x="57" y="3"/>
                        </a:lnTo>
                        <a:lnTo>
                          <a:pt x="55" y="2"/>
                        </a:lnTo>
                        <a:lnTo>
                          <a:pt x="51" y="0"/>
                        </a:lnTo>
                        <a:lnTo>
                          <a:pt x="48" y="0"/>
                        </a:lnTo>
                        <a:lnTo>
                          <a:pt x="43" y="0"/>
                        </a:lnTo>
                        <a:lnTo>
                          <a:pt x="41" y="0"/>
                        </a:lnTo>
                        <a:lnTo>
                          <a:pt x="36" y="0"/>
                        </a:lnTo>
                        <a:lnTo>
                          <a:pt x="31" y="0"/>
                        </a:lnTo>
                        <a:lnTo>
                          <a:pt x="27" y="0"/>
                        </a:lnTo>
                        <a:lnTo>
                          <a:pt x="25" y="2"/>
                        </a:lnTo>
                        <a:lnTo>
                          <a:pt x="20" y="3"/>
                        </a:lnTo>
                        <a:lnTo>
                          <a:pt x="18" y="4"/>
                        </a:lnTo>
                        <a:lnTo>
                          <a:pt x="16" y="7"/>
                        </a:lnTo>
                        <a:lnTo>
                          <a:pt x="13" y="10"/>
                        </a:lnTo>
                        <a:lnTo>
                          <a:pt x="10" y="13"/>
                        </a:lnTo>
                        <a:lnTo>
                          <a:pt x="7" y="15"/>
                        </a:lnTo>
                        <a:lnTo>
                          <a:pt x="5" y="19"/>
                        </a:lnTo>
                        <a:lnTo>
                          <a:pt x="4" y="22"/>
                        </a:lnTo>
                        <a:lnTo>
                          <a:pt x="3" y="26"/>
                        </a:lnTo>
                        <a:lnTo>
                          <a:pt x="1" y="31"/>
                        </a:lnTo>
                        <a:lnTo>
                          <a:pt x="0" y="34"/>
                        </a:lnTo>
                        <a:lnTo>
                          <a:pt x="0" y="38"/>
                        </a:lnTo>
                        <a:lnTo>
                          <a:pt x="0" y="41"/>
                        </a:lnTo>
                        <a:lnTo>
                          <a:pt x="1" y="45"/>
                        </a:lnTo>
                        <a:lnTo>
                          <a:pt x="3" y="48"/>
                        </a:lnTo>
                        <a:lnTo>
                          <a:pt x="4" y="53"/>
                        </a:lnTo>
                        <a:lnTo>
                          <a:pt x="5" y="56"/>
                        </a:lnTo>
                        <a:lnTo>
                          <a:pt x="7" y="59"/>
                        </a:lnTo>
                        <a:lnTo>
                          <a:pt x="10" y="61"/>
                        </a:lnTo>
                        <a:lnTo>
                          <a:pt x="13" y="65"/>
                        </a:lnTo>
                        <a:lnTo>
                          <a:pt x="16" y="67"/>
                        </a:lnTo>
                        <a:lnTo>
                          <a:pt x="18" y="70"/>
                        </a:lnTo>
                        <a:lnTo>
                          <a:pt x="20" y="71"/>
                        </a:lnTo>
                        <a:lnTo>
                          <a:pt x="25" y="73"/>
                        </a:lnTo>
                        <a:lnTo>
                          <a:pt x="27" y="75"/>
                        </a:lnTo>
                        <a:lnTo>
                          <a:pt x="31" y="76"/>
                        </a:lnTo>
                        <a:lnTo>
                          <a:pt x="36" y="76"/>
                        </a:lnTo>
                        <a:lnTo>
                          <a:pt x="41" y="7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28" name="Freeform 199"/>
                  <p:cNvSpPr>
                    <a:spLocks/>
                  </p:cNvSpPr>
                  <p:nvPr/>
                </p:nvSpPr>
                <p:spPr bwMode="auto">
                  <a:xfrm>
                    <a:off x="5511" y="1877"/>
                    <a:ext cx="26" cy="26"/>
                  </a:xfrm>
                  <a:custGeom>
                    <a:avLst/>
                    <a:gdLst>
                      <a:gd name="T0" fmla="*/ 2 w 76"/>
                      <a:gd name="T1" fmla="*/ 3 h 78"/>
                      <a:gd name="T2" fmla="*/ 2 w 76"/>
                      <a:gd name="T3" fmla="*/ 3 h 78"/>
                      <a:gd name="T4" fmla="*/ 2 w 76"/>
                      <a:gd name="T5" fmla="*/ 3 h 78"/>
                      <a:gd name="T6" fmla="*/ 3 w 76"/>
                      <a:gd name="T7" fmla="*/ 3 h 78"/>
                      <a:gd name="T8" fmla="*/ 3 w 76"/>
                      <a:gd name="T9" fmla="*/ 2 h 78"/>
                      <a:gd name="T10" fmla="*/ 3 w 76"/>
                      <a:gd name="T11" fmla="*/ 2 h 78"/>
                      <a:gd name="T12" fmla="*/ 3 w 76"/>
                      <a:gd name="T13" fmla="*/ 2 h 78"/>
                      <a:gd name="T14" fmla="*/ 3 w 76"/>
                      <a:gd name="T15" fmla="*/ 2 h 78"/>
                      <a:gd name="T16" fmla="*/ 3 w 76"/>
                      <a:gd name="T17" fmla="*/ 1 h 78"/>
                      <a:gd name="T18" fmla="*/ 3 w 76"/>
                      <a:gd name="T19" fmla="*/ 1 h 78"/>
                      <a:gd name="T20" fmla="*/ 3 w 76"/>
                      <a:gd name="T21" fmla="*/ 1 h 78"/>
                      <a:gd name="T22" fmla="*/ 3 w 76"/>
                      <a:gd name="T23" fmla="*/ 1 h 78"/>
                      <a:gd name="T24" fmla="*/ 3 w 76"/>
                      <a:gd name="T25" fmla="*/ 0 h 78"/>
                      <a:gd name="T26" fmla="*/ 2 w 76"/>
                      <a:gd name="T27" fmla="*/ 0 h 78"/>
                      <a:gd name="T28" fmla="*/ 2 w 76"/>
                      <a:gd name="T29" fmla="*/ 0 h 78"/>
                      <a:gd name="T30" fmla="*/ 2 w 76"/>
                      <a:gd name="T31" fmla="*/ 0 h 78"/>
                      <a:gd name="T32" fmla="*/ 1 w 76"/>
                      <a:gd name="T33" fmla="*/ 0 h 78"/>
                      <a:gd name="T34" fmla="*/ 1 w 76"/>
                      <a:gd name="T35" fmla="*/ 0 h 78"/>
                      <a:gd name="T36" fmla="*/ 1 w 76"/>
                      <a:gd name="T37" fmla="*/ 0 h 78"/>
                      <a:gd name="T38" fmla="*/ 0 w 76"/>
                      <a:gd name="T39" fmla="*/ 0 h 78"/>
                      <a:gd name="T40" fmla="*/ 0 w 76"/>
                      <a:gd name="T41" fmla="*/ 1 h 78"/>
                      <a:gd name="T42" fmla="*/ 0 w 76"/>
                      <a:gd name="T43" fmla="*/ 1 h 78"/>
                      <a:gd name="T44" fmla="*/ 0 w 76"/>
                      <a:gd name="T45" fmla="*/ 1 h 78"/>
                      <a:gd name="T46" fmla="*/ 0 w 76"/>
                      <a:gd name="T47" fmla="*/ 1 h 78"/>
                      <a:gd name="T48" fmla="*/ 0 w 76"/>
                      <a:gd name="T49" fmla="*/ 2 h 78"/>
                      <a:gd name="T50" fmla="*/ 0 w 76"/>
                      <a:gd name="T51" fmla="*/ 2 h 78"/>
                      <a:gd name="T52" fmla="*/ 0 w 76"/>
                      <a:gd name="T53" fmla="*/ 2 h 78"/>
                      <a:gd name="T54" fmla="*/ 0 w 76"/>
                      <a:gd name="T55" fmla="*/ 2 h 78"/>
                      <a:gd name="T56" fmla="*/ 0 w 76"/>
                      <a:gd name="T57" fmla="*/ 3 h 78"/>
                      <a:gd name="T58" fmla="*/ 1 w 76"/>
                      <a:gd name="T59" fmla="*/ 3 h 78"/>
                      <a:gd name="T60" fmla="*/ 1 w 76"/>
                      <a:gd name="T61" fmla="*/ 3 h 78"/>
                      <a:gd name="T62" fmla="*/ 1 w 76"/>
                      <a:gd name="T63" fmla="*/ 3 h 78"/>
                      <a:gd name="T64" fmla="*/ 1 w 76"/>
                      <a:gd name="T65" fmla="*/ 3 h 78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6"/>
                      <a:gd name="T100" fmla="*/ 0 h 78"/>
                      <a:gd name="T101" fmla="*/ 76 w 76"/>
                      <a:gd name="T102" fmla="*/ 78 h 78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6" h="78">
                        <a:moveTo>
                          <a:pt x="38" y="78"/>
                        </a:moveTo>
                        <a:lnTo>
                          <a:pt x="41" y="77"/>
                        </a:lnTo>
                        <a:lnTo>
                          <a:pt x="45" y="77"/>
                        </a:lnTo>
                        <a:lnTo>
                          <a:pt x="50" y="76"/>
                        </a:lnTo>
                        <a:lnTo>
                          <a:pt x="53" y="75"/>
                        </a:lnTo>
                        <a:lnTo>
                          <a:pt x="55" y="73"/>
                        </a:lnTo>
                        <a:lnTo>
                          <a:pt x="59" y="71"/>
                        </a:lnTo>
                        <a:lnTo>
                          <a:pt x="63" y="69"/>
                        </a:lnTo>
                        <a:lnTo>
                          <a:pt x="65" y="67"/>
                        </a:lnTo>
                        <a:lnTo>
                          <a:pt x="67" y="64"/>
                        </a:lnTo>
                        <a:lnTo>
                          <a:pt x="70" y="61"/>
                        </a:lnTo>
                        <a:lnTo>
                          <a:pt x="71" y="57"/>
                        </a:lnTo>
                        <a:lnTo>
                          <a:pt x="73" y="55"/>
                        </a:lnTo>
                        <a:lnTo>
                          <a:pt x="74" y="51"/>
                        </a:lnTo>
                        <a:lnTo>
                          <a:pt x="76" y="46"/>
                        </a:lnTo>
                        <a:lnTo>
                          <a:pt x="76" y="43"/>
                        </a:lnTo>
                        <a:lnTo>
                          <a:pt x="76" y="39"/>
                        </a:lnTo>
                        <a:lnTo>
                          <a:pt x="76" y="36"/>
                        </a:lnTo>
                        <a:lnTo>
                          <a:pt x="76" y="31"/>
                        </a:lnTo>
                        <a:lnTo>
                          <a:pt x="74" y="27"/>
                        </a:lnTo>
                        <a:lnTo>
                          <a:pt x="73" y="24"/>
                        </a:lnTo>
                        <a:lnTo>
                          <a:pt x="71" y="20"/>
                        </a:lnTo>
                        <a:lnTo>
                          <a:pt x="70" y="17"/>
                        </a:lnTo>
                        <a:lnTo>
                          <a:pt x="67" y="14"/>
                        </a:lnTo>
                        <a:lnTo>
                          <a:pt x="65" y="12"/>
                        </a:lnTo>
                        <a:lnTo>
                          <a:pt x="63" y="8"/>
                        </a:lnTo>
                        <a:lnTo>
                          <a:pt x="59" y="7"/>
                        </a:lnTo>
                        <a:lnTo>
                          <a:pt x="55" y="5"/>
                        </a:lnTo>
                        <a:lnTo>
                          <a:pt x="53" y="2"/>
                        </a:lnTo>
                        <a:lnTo>
                          <a:pt x="50" y="2"/>
                        </a:lnTo>
                        <a:lnTo>
                          <a:pt x="45" y="0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4" y="0"/>
                        </a:lnTo>
                        <a:lnTo>
                          <a:pt x="29" y="0"/>
                        </a:lnTo>
                        <a:lnTo>
                          <a:pt x="26" y="2"/>
                        </a:lnTo>
                        <a:lnTo>
                          <a:pt x="22" y="2"/>
                        </a:lnTo>
                        <a:lnTo>
                          <a:pt x="19" y="5"/>
                        </a:lnTo>
                        <a:lnTo>
                          <a:pt x="15" y="7"/>
                        </a:lnTo>
                        <a:lnTo>
                          <a:pt x="13" y="8"/>
                        </a:lnTo>
                        <a:lnTo>
                          <a:pt x="10" y="12"/>
                        </a:lnTo>
                        <a:lnTo>
                          <a:pt x="7" y="14"/>
                        </a:lnTo>
                        <a:lnTo>
                          <a:pt x="6" y="17"/>
                        </a:lnTo>
                        <a:lnTo>
                          <a:pt x="3" y="20"/>
                        </a:lnTo>
                        <a:lnTo>
                          <a:pt x="2" y="24"/>
                        </a:lnTo>
                        <a:lnTo>
                          <a:pt x="1" y="27"/>
                        </a:lnTo>
                        <a:lnTo>
                          <a:pt x="0" y="31"/>
                        </a:lnTo>
                        <a:lnTo>
                          <a:pt x="0" y="36"/>
                        </a:lnTo>
                        <a:lnTo>
                          <a:pt x="0" y="39"/>
                        </a:lnTo>
                        <a:lnTo>
                          <a:pt x="0" y="43"/>
                        </a:lnTo>
                        <a:lnTo>
                          <a:pt x="0" y="46"/>
                        </a:lnTo>
                        <a:lnTo>
                          <a:pt x="1" y="51"/>
                        </a:lnTo>
                        <a:lnTo>
                          <a:pt x="2" y="55"/>
                        </a:lnTo>
                        <a:lnTo>
                          <a:pt x="3" y="57"/>
                        </a:lnTo>
                        <a:lnTo>
                          <a:pt x="6" y="61"/>
                        </a:lnTo>
                        <a:lnTo>
                          <a:pt x="7" y="64"/>
                        </a:lnTo>
                        <a:lnTo>
                          <a:pt x="10" y="67"/>
                        </a:lnTo>
                        <a:lnTo>
                          <a:pt x="13" y="69"/>
                        </a:lnTo>
                        <a:lnTo>
                          <a:pt x="15" y="71"/>
                        </a:lnTo>
                        <a:lnTo>
                          <a:pt x="19" y="73"/>
                        </a:lnTo>
                        <a:lnTo>
                          <a:pt x="22" y="75"/>
                        </a:lnTo>
                        <a:lnTo>
                          <a:pt x="26" y="76"/>
                        </a:lnTo>
                        <a:lnTo>
                          <a:pt x="29" y="77"/>
                        </a:lnTo>
                        <a:lnTo>
                          <a:pt x="34" y="77"/>
                        </a:lnTo>
                        <a:lnTo>
                          <a:pt x="38" y="78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29" name="Freeform 200"/>
                  <p:cNvSpPr>
                    <a:spLocks/>
                  </p:cNvSpPr>
                  <p:nvPr/>
                </p:nvSpPr>
                <p:spPr bwMode="auto">
                  <a:xfrm>
                    <a:off x="5560" y="1876"/>
                    <a:ext cx="26" cy="26"/>
                  </a:xfrm>
                  <a:custGeom>
                    <a:avLst/>
                    <a:gdLst>
                      <a:gd name="T0" fmla="*/ 2 w 77"/>
                      <a:gd name="T1" fmla="*/ 3 h 77"/>
                      <a:gd name="T2" fmla="*/ 2 w 77"/>
                      <a:gd name="T3" fmla="*/ 3 h 77"/>
                      <a:gd name="T4" fmla="*/ 2 w 77"/>
                      <a:gd name="T5" fmla="*/ 3 h 77"/>
                      <a:gd name="T6" fmla="*/ 2 w 77"/>
                      <a:gd name="T7" fmla="*/ 3 h 77"/>
                      <a:gd name="T8" fmla="*/ 3 w 77"/>
                      <a:gd name="T9" fmla="*/ 2 h 77"/>
                      <a:gd name="T10" fmla="*/ 3 w 77"/>
                      <a:gd name="T11" fmla="*/ 2 h 77"/>
                      <a:gd name="T12" fmla="*/ 3 w 77"/>
                      <a:gd name="T13" fmla="*/ 2 h 77"/>
                      <a:gd name="T14" fmla="*/ 3 w 77"/>
                      <a:gd name="T15" fmla="*/ 2 h 77"/>
                      <a:gd name="T16" fmla="*/ 3 w 77"/>
                      <a:gd name="T17" fmla="*/ 1 h 77"/>
                      <a:gd name="T18" fmla="*/ 3 w 77"/>
                      <a:gd name="T19" fmla="*/ 1 h 77"/>
                      <a:gd name="T20" fmla="*/ 3 w 77"/>
                      <a:gd name="T21" fmla="*/ 1 h 77"/>
                      <a:gd name="T22" fmla="*/ 3 w 77"/>
                      <a:gd name="T23" fmla="*/ 0 h 77"/>
                      <a:gd name="T24" fmla="*/ 2 w 77"/>
                      <a:gd name="T25" fmla="*/ 0 h 77"/>
                      <a:gd name="T26" fmla="*/ 2 w 77"/>
                      <a:gd name="T27" fmla="*/ 0 h 77"/>
                      <a:gd name="T28" fmla="*/ 2 w 77"/>
                      <a:gd name="T29" fmla="*/ 0 h 77"/>
                      <a:gd name="T30" fmla="*/ 2 w 77"/>
                      <a:gd name="T31" fmla="*/ 0 h 77"/>
                      <a:gd name="T32" fmla="*/ 1 w 77"/>
                      <a:gd name="T33" fmla="*/ 0 h 77"/>
                      <a:gd name="T34" fmla="*/ 1 w 77"/>
                      <a:gd name="T35" fmla="*/ 0 h 77"/>
                      <a:gd name="T36" fmla="*/ 1 w 77"/>
                      <a:gd name="T37" fmla="*/ 0 h 77"/>
                      <a:gd name="T38" fmla="*/ 0 w 77"/>
                      <a:gd name="T39" fmla="*/ 0 h 77"/>
                      <a:gd name="T40" fmla="*/ 0 w 77"/>
                      <a:gd name="T41" fmla="*/ 0 h 77"/>
                      <a:gd name="T42" fmla="*/ 0 w 77"/>
                      <a:gd name="T43" fmla="*/ 1 h 77"/>
                      <a:gd name="T44" fmla="*/ 0 w 77"/>
                      <a:gd name="T45" fmla="*/ 1 h 77"/>
                      <a:gd name="T46" fmla="*/ 0 w 77"/>
                      <a:gd name="T47" fmla="*/ 1 h 77"/>
                      <a:gd name="T48" fmla="*/ 0 w 77"/>
                      <a:gd name="T49" fmla="*/ 2 h 77"/>
                      <a:gd name="T50" fmla="*/ 0 w 77"/>
                      <a:gd name="T51" fmla="*/ 2 h 77"/>
                      <a:gd name="T52" fmla="*/ 0 w 77"/>
                      <a:gd name="T53" fmla="*/ 2 h 77"/>
                      <a:gd name="T54" fmla="*/ 0 w 77"/>
                      <a:gd name="T55" fmla="*/ 2 h 77"/>
                      <a:gd name="T56" fmla="*/ 0 w 77"/>
                      <a:gd name="T57" fmla="*/ 3 h 77"/>
                      <a:gd name="T58" fmla="*/ 1 w 77"/>
                      <a:gd name="T59" fmla="*/ 3 h 77"/>
                      <a:gd name="T60" fmla="*/ 1 w 77"/>
                      <a:gd name="T61" fmla="*/ 3 h 77"/>
                      <a:gd name="T62" fmla="*/ 1 w 77"/>
                      <a:gd name="T63" fmla="*/ 3 h 77"/>
                      <a:gd name="T64" fmla="*/ 1 w 77"/>
                      <a:gd name="T65" fmla="*/ 3 h 77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7"/>
                      <a:gd name="T100" fmla="*/ 0 h 77"/>
                      <a:gd name="T101" fmla="*/ 77 w 77"/>
                      <a:gd name="T102" fmla="*/ 77 h 77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7" h="77">
                        <a:moveTo>
                          <a:pt x="39" y="77"/>
                        </a:moveTo>
                        <a:lnTo>
                          <a:pt x="42" y="76"/>
                        </a:lnTo>
                        <a:lnTo>
                          <a:pt x="46" y="76"/>
                        </a:lnTo>
                        <a:lnTo>
                          <a:pt x="49" y="75"/>
                        </a:lnTo>
                        <a:lnTo>
                          <a:pt x="53" y="73"/>
                        </a:lnTo>
                        <a:lnTo>
                          <a:pt x="55" y="71"/>
                        </a:lnTo>
                        <a:lnTo>
                          <a:pt x="59" y="70"/>
                        </a:lnTo>
                        <a:lnTo>
                          <a:pt x="63" y="67"/>
                        </a:lnTo>
                        <a:lnTo>
                          <a:pt x="66" y="65"/>
                        </a:lnTo>
                        <a:lnTo>
                          <a:pt x="67" y="61"/>
                        </a:lnTo>
                        <a:lnTo>
                          <a:pt x="70" y="59"/>
                        </a:lnTo>
                        <a:lnTo>
                          <a:pt x="72" y="56"/>
                        </a:lnTo>
                        <a:lnTo>
                          <a:pt x="73" y="53"/>
                        </a:lnTo>
                        <a:lnTo>
                          <a:pt x="74" y="48"/>
                        </a:lnTo>
                        <a:lnTo>
                          <a:pt x="77" y="45"/>
                        </a:lnTo>
                        <a:lnTo>
                          <a:pt x="77" y="41"/>
                        </a:lnTo>
                        <a:lnTo>
                          <a:pt x="77" y="38"/>
                        </a:lnTo>
                        <a:lnTo>
                          <a:pt x="77" y="34"/>
                        </a:lnTo>
                        <a:lnTo>
                          <a:pt x="77" y="31"/>
                        </a:lnTo>
                        <a:lnTo>
                          <a:pt x="74" y="26"/>
                        </a:lnTo>
                        <a:lnTo>
                          <a:pt x="73" y="22"/>
                        </a:lnTo>
                        <a:lnTo>
                          <a:pt x="72" y="19"/>
                        </a:lnTo>
                        <a:lnTo>
                          <a:pt x="70" y="15"/>
                        </a:lnTo>
                        <a:lnTo>
                          <a:pt x="67" y="13"/>
                        </a:lnTo>
                        <a:lnTo>
                          <a:pt x="66" y="10"/>
                        </a:lnTo>
                        <a:lnTo>
                          <a:pt x="63" y="7"/>
                        </a:lnTo>
                        <a:lnTo>
                          <a:pt x="59" y="4"/>
                        </a:lnTo>
                        <a:lnTo>
                          <a:pt x="55" y="3"/>
                        </a:lnTo>
                        <a:lnTo>
                          <a:pt x="53" y="2"/>
                        </a:lnTo>
                        <a:lnTo>
                          <a:pt x="49" y="0"/>
                        </a:lnTo>
                        <a:lnTo>
                          <a:pt x="46" y="0"/>
                        </a:lnTo>
                        <a:lnTo>
                          <a:pt x="42" y="0"/>
                        </a:lnTo>
                        <a:lnTo>
                          <a:pt x="39" y="0"/>
                        </a:lnTo>
                        <a:lnTo>
                          <a:pt x="35" y="0"/>
                        </a:lnTo>
                        <a:lnTo>
                          <a:pt x="30" y="0"/>
                        </a:lnTo>
                        <a:lnTo>
                          <a:pt x="27" y="0"/>
                        </a:lnTo>
                        <a:lnTo>
                          <a:pt x="23" y="2"/>
                        </a:lnTo>
                        <a:lnTo>
                          <a:pt x="20" y="3"/>
                        </a:lnTo>
                        <a:lnTo>
                          <a:pt x="16" y="4"/>
                        </a:lnTo>
                        <a:lnTo>
                          <a:pt x="13" y="7"/>
                        </a:lnTo>
                        <a:lnTo>
                          <a:pt x="11" y="10"/>
                        </a:lnTo>
                        <a:lnTo>
                          <a:pt x="8" y="13"/>
                        </a:lnTo>
                        <a:lnTo>
                          <a:pt x="6" y="15"/>
                        </a:lnTo>
                        <a:lnTo>
                          <a:pt x="4" y="19"/>
                        </a:lnTo>
                        <a:lnTo>
                          <a:pt x="3" y="22"/>
                        </a:lnTo>
                        <a:lnTo>
                          <a:pt x="1" y="26"/>
                        </a:lnTo>
                        <a:lnTo>
                          <a:pt x="1" y="31"/>
                        </a:lnTo>
                        <a:lnTo>
                          <a:pt x="0" y="34"/>
                        </a:lnTo>
                        <a:lnTo>
                          <a:pt x="0" y="38"/>
                        </a:lnTo>
                        <a:lnTo>
                          <a:pt x="0" y="41"/>
                        </a:lnTo>
                        <a:lnTo>
                          <a:pt x="1" y="45"/>
                        </a:lnTo>
                        <a:lnTo>
                          <a:pt x="1" y="48"/>
                        </a:lnTo>
                        <a:lnTo>
                          <a:pt x="3" y="53"/>
                        </a:lnTo>
                        <a:lnTo>
                          <a:pt x="4" y="56"/>
                        </a:lnTo>
                        <a:lnTo>
                          <a:pt x="6" y="59"/>
                        </a:lnTo>
                        <a:lnTo>
                          <a:pt x="8" y="61"/>
                        </a:lnTo>
                        <a:lnTo>
                          <a:pt x="11" y="65"/>
                        </a:lnTo>
                        <a:lnTo>
                          <a:pt x="13" y="67"/>
                        </a:lnTo>
                        <a:lnTo>
                          <a:pt x="16" y="70"/>
                        </a:lnTo>
                        <a:lnTo>
                          <a:pt x="20" y="71"/>
                        </a:lnTo>
                        <a:lnTo>
                          <a:pt x="23" y="73"/>
                        </a:lnTo>
                        <a:lnTo>
                          <a:pt x="27" y="75"/>
                        </a:lnTo>
                        <a:lnTo>
                          <a:pt x="30" y="76"/>
                        </a:lnTo>
                        <a:lnTo>
                          <a:pt x="35" y="76"/>
                        </a:lnTo>
                        <a:lnTo>
                          <a:pt x="39" y="7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30" name="Freeform 201"/>
                  <p:cNvSpPr>
                    <a:spLocks/>
                  </p:cNvSpPr>
                  <p:nvPr/>
                </p:nvSpPr>
                <p:spPr bwMode="auto">
                  <a:xfrm>
                    <a:off x="5612" y="1877"/>
                    <a:ext cx="26" cy="26"/>
                  </a:xfrm>
                  <a:custGeom>
                    <a:avLst/>
                    <a:gdLst>
                      <a:gd name="T0" fmla="*/ 2 w 78"/>
                      <a:gd name="T1" fmla="*/ 3 h 78"/>
                      <a:gd name="T2" fmla="*/ 2 w 78"/>
                      <a:gd name="T3" fmla="*/ 3 h 78"/>
                      <a:gd name="T4" fmla="*/ 2 w 78"/>
                      <a:gd name="T5" fmla="*/ 3 h 78"/>
                      <a:gd name="T6" fmla="*/ 2 w 78"/>
                      <a:gd name="T7" fmla="*/ 3 h 78"/>
                      <a:gd name="T8" fmla="*/ 3 w 78"/>
                      <a:gd name="T9" fmla="*/ 2 h 78"/>
                      <a:gd name="T10" fmla="*/ 3 w 78"/>
                      <a:gd name="T11" fmla="*/ 2 h 78"/>
                      <a:gd name="T12" fmla="*/ 3 w 78"/>
                      <a:gd name="T13" fmla="*/ 2 h 78"/>
                      <a:gd name="T14" fmla="*/ 3 w 78"/>
                      <a:gd name="T15" fmla="*/ 2 h 78"/>
                      <a:gd name="T16" fmla="*/ 3 w 78"/>
                      <a:gd name="T17" fmla="*/ 1 h 78"/>
                      <a:gd name="T18" fmla="*/ 3 w 78"/>
                      <a:gd name="T19" fmla="*/ 1 h 78"/>
                      <a:gd name="T20" fmla="*/ 3 w 78"/>
                      <a:gd name="T21" fmla="*/ 1 h 78"/>
                      <a:gd name="T22" fmla="*/ 3 w 78"/>
                      <a:gd name="T23" fmla="*/ 1 h 78"/>
                      <a:gd name="T24" fmla="*/ 2 w 78"/>
                      <a:gd name="T25" fmla="*/ 0 h 78"/>
                      <a:gd name="T26" fmla="*/ 2 w 78"/>
                      <a:gd name="T27" fmla="*/ 0 h 78"/>
                      <a:gd name="T28" fmla="*/ 2 w 78"/>
                      <a:gd name="T29" fmla="*/ 0 h 78"/>
                      <a:gd name="T30" fmla="*/ 2 w 78"/>
                      <a:gd name="T31" fmla="*/ 0 h 78"/>
                      <a:gd name="T32" fmla="*/ 1 w 78"/>
                      <a:gd name="T33" fmla="*/ 0 h 78"/>
                      <a:gd name="T34" fmla="*/ 1 w 78"/>
                      <a:gd name="T35" fmla="*/ 0 h 78"/>
                      <a:gd name="T36" fmla="*/ 1 w 78"/>
                      <a:gd name="T37" fmla="*/ 0 h 78"/>
                      <a:gd name="T38" fmla="*/ 1 w 78"/>
                      <a:gd name="T39" fmla="*/ 0 h 78"/>
                      <a:gd name="T40" fmla="*/ 0 w 78"/>
                      <a:gd name="T41" fmla="*/ 1 h 78"/>
                      <a:gd name="T42" fmla="*/ 0 w 78"/>
                      <a:gd name="T43" fmla="*/ 1 h 78"/>
                      <a:gd name="T44" fmla="*/ 0 w 78"/>
                      <a:gd name="T45" fmla="*/ 1 h 78"/>
                      <a:gd name="T46" fmla="*/ 0 w 78"/>
                      <a:gd name="T47" fmla="*/ 1 h 78"/>
                      <a:gd name="T48" fmla="*/ 0 w 78"/>
                      <a:gd name="T49" fmla="*/ 2 h 78"/>
                      <a:gd name="T50" fmla="*/ 0 w 78"/>
                      <a:gd name="T51" fmla="*/ 2 h 78"/>
                      <a:gd name="T52" fmla="*/ 0 w 78"/>
                      <a:gd name="T53" fmla="*/ 2 h 78"/>
                      <a:gd name="T54" fmla="*/ 0 w 78"/>
                      <a:gd name="T55" fmla="*/ 2 h 78"/>
                      <a:gd name="T56" fmla="*/ 1 w 78"/>
                      <a:gd name="T57" fmla="*/ 3 h 78"/>
                      <a:gd name="T58" fmla="*/ 1 w 78"/>
                      <a:gd name="T59" fmla="*/ 3 h 78"/>
                      <a:gd name="T60" fmla="*/ 1 w 78"/>
                      <a:gd name="T61" fmla="*/ 3 h 78"/>
                      <a:gd name="T62" fmla="*/ 1 w 78"/>
                      <a:gd name="T63" fmla="*/ 3 h 78"/>
                      <a:gd name="T64" fmla="*/ 1 w 78"/>
                      <a:gd name="T65" fmla="*/ 3 h 78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8"/>
                      <a:gd name="T100" fmla="*/ 0 h 78"/>
                      <a:gd name="T101" fmla="*/ 78 w 78"/>
                      <a:gd name="T102" fmla="*/ 78 h 78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8" h="78">
                        <a:moveTo>
                          <a:pt x="39" y="78"/>
                        </a:moveTo>
                        <a:lnTo>
                          <a:pt x="43" y="77"/>
                        </a:lnTo>
                        <a:lnTo>
                          <a:pt x="46" y="77"/>
                        </a:lnTo>
                        <a:lnTo>
                          <a:pt x="50" y="76"/>
                        </a:lnTo>
                        <a:lnTo>
                          <a:pt x="55" y="75"/>
                        </a:lnTo>
                        <a:lnTo>
                          <a:pt x="57" y="73"/>
                        </a:lnTo>
                        <a:lnTo>
                          <a:pt x="61" y="71"/>
                        </a:lnTo>
                        <a:lnTo>
                          <a:pt x="63" y="69"/>
                        </a:lnTo>
                        <a:lnTo>
                          <a:pt x="67" y="67"/>
                        </a:lnTo>
                        <a:lnTo>
                          <a:pt x="68" y="64"/>
                        </a:lnTo>
                        <a:lnTo>
                          <a:pt x="70" y="61"/>
                        </a:lnTo>
                        <a:lnTo>
                          <a:pt x="74" y="57"/>
                        </a:lnTo>
                        <a:lnTo>
                          <a:pt x="75" y="55"/>
                        </a:lnTo>
                        <a:lnTo>
                          <a:pt x="76" y="51"/>
                        </a:lnTo>
                        <a:lnTo>
                          <a:pt x="77" y="46"/>
                        </a:lnTo>
                        <a:lnTo>
                          <a:pt x="78" y="43"/>
                        </a:lnTo>
                        <a:lnTo>
                          <a:pt x="78" y="39"/>
                        </a:lnTo>
                        <a:lnTo>
                          <a:pt x="78" y="36"/>
                        </a:lnTo>
                        <a:lnTo>
                          <a:pt x="77" y="31"/>
                        </a:lnTo>
                        <a:lnTo>
                          <a:pt x="76" y="27"/>
                        </a:lnTo>
                        <a:lnTo>
                          <a:pt x="75" y="24"/>
                        </a:lnTo>
                        <a:lnTo>
                          <a:pt x="74" y="20"/>
                        </a:lnTo>
                        <a:lnTo>
                          <a:pt x="70" y="17"/>
                        </a:lnTo>
                        <a:lnTo>
                          <a:pt x="68" y="14"/>
                        </a:lnTo>
                        <a:lnTo>
                          <a:pt x="67" y="12"/>
                        </a:lnTo>
                        <a:lnTo>
                          <a:pt x="63" y="8"/>
                        </a:lnTo>
                        <a:lnTo>
                          <a:pt x="61" y="7"/>
                        </a:lnTo>
                        <a:lnTo>
                          <a:pt x="57" y="5"/>
                        </a:lnTo>
                        <a:lnTo>
                          <a:pt x="55" y="2"/>
                        </a:lnTo>
                        <a:lnTo>
                          <a:pt x="50" y="2"/>
                        </a:lnTo>
                        <a:lnTo>
                          <a:pt x="46" y="0"/>
                        </a:lnTo>
                        <a:lnTo>
                          <a:pt x="43" y="0"/>
                        </a:lnTo>
                        <a:lnTo>
                          <a:pt x="39" y="0"/>
                        </a:lnTo>
                        <a:lnTo>
                          <a:pt x="36" y="0"/>
                        </a:lnTo>
                        <a:lnTo>
                          <a:pt x="31" y="0"/>
                        </a:lnTo>
                        <a:lnTo>
                          <a:pt x="27" y="2"/>
                        </a:lnTo>
                        <a:lnTo>
                          <a:pt x="24" y="2"/>
                        </a:lnTo>
                        <a:lnTo>
                          <a:pt x="20" y="5"/>
                        </a:lnTo>
                        <a:lnTo>
                          <a:pt x="18" y="7"/>
                        </a:lnTo>
                        <a:lnTo>
                          <a:pt x="14" y="8"/>
                        </a:lnTo>
                        <a:lnTo>
                          <a:pt x="12" y="12"/>
                        </a:lnTo>
                        <a:lnTo>
                          <a:pt x="8" y="14"/>
                        </a:lnTo>
                        <a:lnTo>
                          <a:pt x="7" y="17"/>
                        </a:lnTo>
                        <a:lnTo>
                          <a:pt x="5" y="20"/>
                        </a:lnTo>
                        <a:lnTo>
                          <a:pt x="4" y="24"/>
                        </a:lnTo>
                        <a:lnTo>
                          <a:pt x="2" y="27"/>
                        </a:lnTo>
                        <a:lnTo>
                          <a:pt x="1" y="31"/>
                        </a:lnTo>
                        <a:lnTo>
                          <a:pt x="0" y="36"/>
                        </a:lnTo>
                        <a:lnTo>
                          <a:pt x="0" y="39"/>
                        </a:lnTo>
                        <a:lnTo>
                          <a:pt x="0" y="43"/>
                        </a:lnTo>
                        <a:lnTo>
                          <a:pt x="1" y="46"/>
                        </a:lnTo>
                        <a:lnTo>
                          <a:pt x="2" y="51"/>
                        </a:lnTo>
                        <a:lnTo>
                          <a:pt x="4" y="55"/>
                        </a:lnTo>
                        <a:lnTo>
                          <a:pt x="5" y="57"/>
                        </a:lnTo>
                        <a:lnTo>
                          <a:pt x="7" y="61"/>
                        </a:lnTo>
                        <a:lnTo>
                          <a:pt x="8" y="64"/>
                        </a:lnTo>
                        <a:lnTo>
                          <a:pt x="12" y="67"/>
                        </a:lnTo>
                        <a:lnTo>
                          <a:pt x="14" y="69"/>
                        </a:lnTo>
                        <a:lnTo>
                          <a:pt x="18" y="71"/>
                        </a:lnTo>
                        <a:lnTo>
                          <a:pt x="20" y="73"/>
                        </a:lnTo>
                        <a:lnTo>
                          <a:pt x="24" y="75"/>
                        </a:lnTo>
                        <a:lnTo>
                          <a:pt x="27" y="76"/>
                        </a:lnTo>
                        <a:lnTo>
                          <a:pt x="31" y="77"/>
                        </a:lnTo>
                        <a:lnTo>
                          <a:pt x="36" y="77"/>
                        </a:lnTo>
                        <a:lnTo>
                          <a:pt x="39" y="78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31" name="Freeform 202"/>
                  <p:cNvSpPr>
                    <a:spLocks/>
                  </p:cNvSpPr>
                  <p:nvPr/>
                </p:nvSpPr>
                <p:spPr bwMode="auto">
                  <a:xfrm>
                    <a:off x="5662" y="1876"/>
                    <a:ext cx="25" cy="26"/>
                  </a:xfrm>
                  <a:custGeom>
                    <a:avLst/>
                    <a:gdLst>
                      <a:gd name="T0" fmla="*/ 2 w 75"/>
                      <a:gd name="T1" fmla="*/ 3 h 78"/>
                      <a:gd name="T2" fmla="*/ 2 w 75"/>
                      <a:gd name="T3" fmla="*/ 3 h 78"/>
                      <a:gd name="T4" fmla="*/ 2 w 75"/>
                      <a:gd name="T5" fmla="*/ 3 h 78"/>
                      <a:gd name="T6" fmla="*/ 2 w 75"/>
                      <a:gd name="T7" fmla="*/ 3 h 78"/>
                      <a:gd name="T8" fmla="*/ 2 w 75"/>
                      <a:gd name="T9" fmla="*/ 2 h 78"/>
                      <a:gd name="T10" fmla="*/ 3 w 75"/>
                      <a:gd name="T11" fmla="*/ 2 h 78"/>
                      <a:gd name="T12" fmla="*/ 3 w 75"/>
                      <a:gd name="T13" fmla="*/ 2 h 78"/>
                      <a:gd name="T14" fmla="*/ 3 w 75"/>
                      <a:gd name="T15" fmla="*/ 2 h 78"/>
                      <a:gd name="T16" fmla="*/ 3 w 75"/>
                      <a:gd name="T17" fmla="*/ 1 h 78"/>
                      <a:gd name="T18" fmla="*/ 3 w 75"/>
                      <a:gd name="T19" fmla="*/ 1 h 78"/>
                      <a:gd name="T20" fmla="*/ 3 w 75"/>
                      <a:gd name="T21" fmla="*/ 1 h 78"/>
                      <a:gd name="T22" fmla="*/ 2 w 75"/>
                      <a:gd name="T23" fmla="*/ 1 h 78"/>
                      <a:gd name="T24" fmla="*/ 2 w 75"/>
                      <a:gd name="T25" fmla="*/ 0 h 78"/>
                      <a:gd name="T26" fmla="*/ 2 w 75"/>
                      <a:gd name="T27" fmla="*/ 0 h 78"/>
                      <a:gd name="T28" fmla="*/ 2 w 75"/>
                      <a:gd name="T29" fmla="*/ 0 h 78"/>
                      <a:gd name="T30" fmla="*/ 2 w 75"/>
                      <a:gd name="T31" fmla="*/ 0 h 78"/>
                      <a:gd name="T32" fmla="*/ 1 w 75"/>
                      <a:gd name="T33" fmla="*/ 0 h 78"/>
                      <a:gd name="T34" fmla="*/ 1 w 75"/>
                      <a:gd name="T35" fmla="*/ 0 h 78"/>
                      <a:gd name="T36" fmla="*/ 1 w 75"/>
                      <a:gd name="T37" fmla="*/ 0 h 78"/>
                      <a:gd name="T38" fmla="*/ 0 w 75"/>
                      <a:gd name="T39" fmla="*/ 0 h 78"/>
                      <a:gd name="T40" fmla="*/ 0 w 75"/>
                      <a:gd name="T41" fmla="*/ 1 h 78"/>
                      <a:gd name="T42" fmla="*/ 0 w 75"/>
                      <a:gd name="T43" fmla="*/ 1 h 78"/>
                      <a:gd name="T44" fmla="*/ 0 w 75"/>
                      <a:gd name="T45" fmla="*/ 1 h 78"/>
                      <a:gd name="T46" fmla="*/ 0 w 75"/>
                      <a:gd name="T47" fmla="*/ 1 h 78"/>
                      <a:gd name="T48" fmla="*/ 0 w 75"/>
                      <a:gd name="T49" fmla="*/ 2 h 78"/>
                      <a:gd name="T50" fmla="*/ 0 w 75"/>
                      <a:gd name="T51" fmla="*/ 2 h 78"/>
                      <a:gd name="T52" fmla="*/ 0 w 75"/>
                      <a:gd name="T53" fmla="*/ 2 h 78"/>
                      <a:gd name="T54" fmla="*/ 0 w 75"/>
                      <a:gd name="T55" fmla="*/ 2 h 78"/>
                      <a:gd name="T56" fmla="*/ 0 w 75"/>
                      <a:gd name="T57" fmla="*/ 3 h 78"/>
                      <a:gd name="T58" fmla="*/ 1 w 75"/>
                      <a:gd name="T59" fmla="*/ 3 h 78"/>
                      <a:gd name="T60" fmla="*/ 1 w 75"/>
                      <a:gd name="T61" fmla="*/ 3 h 78"/>
                      <a:gd name="T62" fmla="*/ 1 w 75"/>
                      <a:gd name="T63" fmla="*/ 3 h 78"/>
                      <a:gd name="T64" fmla="*/ 1 w 75"/>
                      <a:gd name="T65" fmla="*/ 3 h 78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5"/>
                      <a:gd name="T100" fmla="*/ 0 h 78"/>
                      <a:gd name="T101" fmla="*/ 75 w 75"/>
                      <a:gd name="T102" fmla="*/ 78 h 78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5" h="78">
                        <a:moveTo>
                          <a:pt x="38" y="78"/>
                        </a:moveTo>
                        <a:lnTo>
                          <a:pt x="41" y="78"/>
                        </a:lnTo>
                        <a:lnTo>
                          <a:pt x="45" y="77"/>
                        </a:lnTo>
                        <a:lnTo>
                          <a:pt x="48" y="76"/>
                        </a:lnTo>
                        <a:lnTo>
                          <a:pt x="52" y="75"/>
                        </a:lnTo>
                        <a:lnTo>
                          <a:pt x="54" y="72"/>
                        </a:lnTo>
                        <a:lnTo>
                          <a:pt x="58" y="71"/>
                        </a:lnTo>
                        <a:lnTo>
                          <a:pt x="61" y="69"/>
                        </a:lnTo>
                        <a:lnTo>
                          <a:pt x="65" y="66"/>
                        </a:lnTo>
                        <a:lnTo>
                          <a:pt x="66" y="63"/>
                        </a:lnTo>
                        <a:lnTo>
                          <a:pt x="68" y="60"/>
                        </a:lnTo>
                        <a:lnTo>
                          <a:pt x="70" y="57"/>
                        </a:lnTo>
                        <a:lnTo>
                          <a:pt x="72" y="53"/>
                        </a:lnTo>
                        <a:lnTo>
                          <a:pt x="73" y="51"/>
                        </a:lnTo>
                        <a:lnTo>
                          <a:pt x="75" y="46"/>
                        </a:lnTo>
                        <a:lnTo>
                          <a:pt x="75" y="42"/>
                        </a:lnTo>
                        <a:lnTo>
                          <a:pt x="75" y="39"/>
                        </a:lnTo>
                        <a:lnTo>
                          <a:pt x="75" y="35"/>
                        </a:lnTo>
                        <a:lnTo>
                          <a:pt x="75" y="31"/>
                        </a:lnTo>
                        <a:lnTo>
                          <a:pt x="73" y="26"/>
                        </a:lnTo>
                        <a:lnTo>
                          <a:pt x="72" y="23"/>
                        </a:lnTo>
                        <a:lnTo>
                          <a:pt x="70" y="20"/>
                        </a:lnTo>
                        <a:lnTo>
                          <a:pt x="68" y="18"/>
                        </a:lnTo>
                        <a:lnTo>
                          <a:pt x="66" y="14"/>
                        </a:lnTo>
                        <a:lnTo>
                          <a:pt x="65" y="12"/>
                        </a:lnTo>
                        <a:lnTo>
                          <a:pt x="61" y="9"/>
                        </a:lnTo>
                        <a:lnTo>
                          <a:pt x="58" y="7"/>
                        </a:lnTo>
                        <a:lnTo>
                          <a:pt x="54" y="4"/>
                        </a:lnTo>
                        <a:lnTo>
                          <a:pt x="52" y="2"/>
                        </a:lnTo>
                        <a:lnTo>
                          <a:pt x="48" y="2"/>
                        </a:lnTo>
                        <a:lnTo>
                          <a:pt x="45" y="1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3" y="0"/>
                        </a:lnTo>
                        <a:lnTo>
                          <a:pt x="29" y="1"/>
                        </a:lnTo>
                        <a:lnTo>
                          <a:pt x="24" y="2"/>
                        </a:lnTo>
                        <a:lnTo>
                          <a:pt x="22" y="2"/>
                        </a:lnTo>
                        <a:lnTo>
                          <a:pt x="19" y="4"/>
                        </a:lnTo>
                        <a:lnTo>
                          <a:pt x="15" y="7"/>
                        </a:lnTo>
                        <a:lnTo>
                          <a:pt x="13" y="9"/>
                        </a:lnTo>
                        <a:lnTo>
                          <a:pt x="10" y="12"/>
                        </a:lnTo>
                        <a:lnTo>
                          <a:pt x="7" y="14"/>
                        </a:lnTo>
                        <a:lnTo>
                          <a:pt x="4" y="18"/>
                        </a:lnTo>
                        <a:lnTo>
                          <a:pt x="3" y="20"/>
                        </a:lnTo>
                        <a:lnTo>
                          <a:pt x="2" y="23"/>
                        </a:lnTo>
                        <a:lnTo>
                          <a:pt x="0" y="26"/>
                        </a:lnTo>
                        <a:lnTo>
                          <a:pt x="0" y="31"/>
                        </a:lnTo>
                        <a:lnTo>
                          <a:pt x="0" y="35"/>
                        </a:lnTo>
                        <a:lnTo>
                          <a:pt x="0" y="39"/>
                        </a:lnTo>
                        <a:lnTo>
                          <a:pt x="0" y="42"/>
                        </a:lnTo>
                        <a:lnTo>
                          <a:pt x="0" y="46"/>
                        </a:lnTo>
                        <a:lnTo>
                          <a:pt x="0" y="51"/>
                        </a:lnTo>
                        <a:lnTo>
                          <a:pt x="2" y="53"/>
                        </a:lnTo>
                        <a:lnTo>
                          <a:pt x="3" y="57"/>
                        </a:lnTo>
                        <a:lnTo>
                          <a:pt x="4" y="60"/>
                        </a:lnTo>
                        <a:lnTo>
                          <a:pt x="7" y="63"/>
                        </a:lnTo>
                        <a:lnTo>
                          <a:pt x="10" y="66"/>
                        </a:lnTo>
                        <a:lnTo>
                          <a:pt x="13" y="69"/>
                        </a:lnTo>
                        <a:lnTo>
                          <a:pt x="15" y="71"/>
                        </a:lnTo>
                        <a:lnTo>
                          <a:pt x="19" y="72"/>
                        </a:lnTo>
                        <a:lnTo>
                          <a:pt x="22" y="75"/>
                        </a:lnTo>
                        <a:lnTo>
                          <a:pt x="24" y="76"/>
                        </a:lnTo>
                        <a:lnTo>
                          <a:pt x="29" y="77"/>
                        </a:lnTo>
                        <a:lnTo>
                          <a:pt x="33" y="78"/>
                        </a:lnTo>
                        <a:lnTo>
                          <a:pt x="38" y="78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32" name="Freeform 203"/>
                  <p:cNvSpPr>
                    <a:spLocks/>
                  </p:cNvSpPr>
                  <p:nvPr/>
                </p:nvSpPr>
                <p:spPr bwMode="auto">
                  <a:xfrm>
                    <a:off x="5386" y="1906"/>
                    <a:ext cx="26" cy="26"/>
                  </a:xfrm>
                  <a:custGeom>
                    <a:avLst/>
                    <a:gdLst>
                      <a:gd name="T0" fmla="*/ 2 w 77"/>
                      <a:gd name="T1" fmla="*/ 3 h 78"/>
                      <a:gd name="T2" fmla="*/ 2 w 77"/>
                      <a:gd name="T3" fmla="*/ 3 h 78"/>
                      <a:gd name="T4" fmla="*/ 2 w 77"/>
                      <a:gd name="T5" fmla="*/ 3 h 78"/>
                      <a:gd name="T6" fmla="*/ 2 w 77"/>
                      <a:gd name="T7" fmla="*/ 2 h 78"/>
                      <a:gd name="T8" fmla="*/ 3 w 77"/>
                      <a:gd name="T9" fmla="*/ 2 h 78"/>
                      <a:gd name="T10" fmla="*/ 3 w 77"/>
                      <a:gd name="T11" fmla="*/ 2 h 78"/>
                      <a:gd name="T12" fmla="*/ 3 w 77"/>
                      <a:gd name="T13" fmla="*/ 2 h 78"/>
                      <a:gd name="T14" fmla="*/ 3 w 77"/>
                      <a:gd name="T15" fmla="*/ 2 h 78"/>
                      <a:gd name="T16" fmla="*/ 3 w 77"/>
                      <a:gd name="T17" fmla="*/ 1 h 78"/>
                      <a:gd name="T18" fmla="*/ 3 w 77"/>
                      <a:gd name="T19" fmla="*/ 1 h 78"/>
                      <a:gd name="T20" fmla="*/ 3 w 77"/>
                      <a:gd name="T21" fmla="*/ 1 h 78"/>
                      <a:gd name="T22" fmla="*/ 3 w 77"/>
                      <a:gd name="T23" fmla="*/ 1 h 78"/>
                      <a:gd name="T24" fmla="*/ 2 w 77"/>
                      <a:gd name="T25" fmla="*/ 0 h 78"/>
                      <a:gd name="T26" fmla="*/ 2 w 77"/>
                      <a:gd name="T27" fmla="*/ 0 h 78"/>
                      <a:gd name="T28" fmla="*/ 2 w 77"/>
                      <a:gd name="T29" fmla="*/ 0 h 78"/>
                      <a:gd name="T30" fmla="*/ 2 w 77"/>
                      <a:gd name="T31" fmla="*/ 0 h 78"/>
                      <a:gd name="T32" fmla="*/ 1 w 77"/>
                      <a:gd name="T33" fmla="*/ 0 h 78"/>
                      <a:gd name="T34" fmla="*/ 1 w 77"/>
                      <a:gd name="T35" fmla="*/ 0 h 78"/>
                      <a:gd name="T36" fmla="*/ 1 w 77"/>
                      <a:gd name="T37" fmla="*/ 0 h 78"/>
                      <a:gd name="T38" fmla="*/ 0 w 77"/>
                      <a:gd name="T39" fmla="*/ 0 h 78"/>
                      <a:gd name="T40" fmla="*/ 0 w 77"/>
                      <a:gd name="T41" fmla="*/ 1 h 78"/>
                      <a:gd name="T42" fmla="*/ 0 w 77"/>
                      <a:gd name="T43" fmla="*/ 1 h 78"/>
                      <a:gd name="T44" fmla="*/ 0 w 77"/>
                      <a:gd name="T45" fmla="*/ 1 h 78"/>
                      <a:gd name="T46" fmla="*/ 0 w 77"/>
                      <a:gd name="T47" fmla="*/ 1 h 78"/>
                      <a:gd name="T48" fmla="*/ 0 w 77"/>
                      <a:gd name="T49" fmla="*/ 2 h 78"/>
                      <a:gd name="T50" fmla="*/ 0 w 77"/>
                      <a:gd name="T51" fmla="*/ 2 h 78"/>
                      <a:gd name="T52" fmla="*/ 0 w 77"/>
                      <a:gd name="T53" fmla="*/ 2 h 78"/>
                      <a:gd name="T54" fmla="*/ 0 w 77"/>
                      <a:gd name="T55" fmla="*/ 2 h 78"/>
                      <a:gd name="T56" fmla="*/ 0 w 77"/>
                      <a:gd name="T57" fmla="*/ 2 h 78"/>
                      <a:gd name="T58" fmla="*/ 1 w 77"/>
                      <a:gd name="T59" fmla="*/ 3 h 78"/>
                      <a:gd name="T60" fmla="*/ 1 w 77"/>
                      <a:gd name="T61" fmla="*/ 3 h 78"/>
                      <a:gd name="T62" fmla="*/ 1 w 77"/>
                      <a:gd name="T63" fmla="*/ 3 h 78"/>
                      <a:gd name="T64" fmla="*/ 1 w 77"/>
                      <a:gd name="T65" fmla="*/ 3 h 78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7"/>
                      <a:gd name="T100" fmla="*/ 0 h 78"/>
                      <a:gd name="T101" fmla="*/ 77 w 77"/>
                      <a:gd name="T102" fmla="*/ 78 h 78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7" h="78">
                        <a:moveTo>
                          <a:pt x="38" y="78"/>
                        </a:moveTo>
                        <a:lnTo>
                          <a:pt x="41" y="77"/>
                        </a:lnTo>
                        <a:lnTo>
                          <a:pt x="45" y="76"/>
                        </a:lnTo>
                        <a:lnTo>
                          <a:pt x="50" y="76"/>
                        </a:lnTo>
                        <a:lnTo>
                          <a:pt x="53" y="73"/>
                        </a:lnTo>
                        <a:lnTo>
                          <a:pt x="56" y="72"/>
                        </a:lnTo>
                        <a:lnTo>
                          <a:pt x="59" y="70"/>
                        </a:lnTo>
                        <a:lnTo>
                          <a:pt x="63" y="67"/>
                        </a:lnTo>
                        <a:lnTo>
                          <a:pt x="65" y="65"/>
                        </a:lnTo>
                        <a:lnTo>
                          <a:pt x="67" y="63"/>
                        </a:lnTo>
                        <a:lnTo>
                          <a:pt x="70" y="60"/>
                        </a:lnTo>
                        <a:lnTo>
                          <a:pt x="71" y="56"/>
                        </a:lnTo>
                        <a:lnTo>
                          <a:pt x="73" y="53"/>
                        </a:lnTo>
                        <a:lnTo>
                          <a:pt x="74" y="50"/>
                        </a:lnTo>
                        <a:lnTo>
                          <a:pt x="76" y="46"/>
                        </a:lnTo>
                        <a:lnTo>
                          <a:pt x="76" y="42"/>
                        </a:lnTo>
                        <a:lnTo>
                          <a:pt x="77" y="39"/>
                        </a:lnTo>
                        <a:lnTo>
                          <a:pt x="76" y="35"/>
                        </a:lnTo>
                        <a:lnTo>
                          <a:pt x="76" y="29"/>
                        </a:lnTo>
                        <a:lnTo>
                          <a:pt x="74" y="27"/>
                        </a:lnTo>
                        <a:lnTo>
                          <a:pt x="73" y="24"/>
                        </a:lnTo>
                        <a:lnTo>
                          <a:pt x="71" y="20"/>
                        </a:lnTo>
                        <a:lnTo>
                          <a:pt x="70" y="16"/>
                        </a:lnTo>
                        <a:lnTo>
                          <a:pt x="67" y="14"/>
                        </a:lnTo>
                        <a:lnTo>
                          <a:pt x="65" y="12"/>
                        </a:lnTo>
                        <a:lnTo>
                          <a:pt x="63" y="8"/>
                        </a:lnTo>
                        <a:lnTo>
                          <a:pt x="59" y="6"/>
                        </a:lnTo>
                        <a:lnTo>
                          <a:pt x="56" y="5"/>
                        </a:lnTo>
                        <a:lnTo>
                          <a:pt x="53" y="2"/>
                        </a:lnTo>
                        <a:lnTo>
                          <a:pt x="50" y="1"/>
                        </a:lnTo>
                        <a:lnTo>
                          <a:pt x="45" y="0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4" y="0"/>
                        </a:lnTo>
                        <a:lnTo>
                          <a:pt x="31" y="0"/>
                        </a:lnTo>
                        <a:lnTo>
                          <a:pt x="26" y="1"/>
                        </a:lnTo>
                        <a:lnTo>
                          <a:pt x="22" y="2"/>
                        </a:lnTo>
                        <a:lnTo>
                          <a:pt x="20" y="5"/>
                        </a:lnTo>
                        <a:lnTo>
                          <a:pt x="16" y="6"/>
                        </a:lnTo>
                        <a:lnTo>
                          <a:pt x="13" y="8"/>
                        </a:lnTo>
                        <a:lnTo>
                          <a:pt x="10" y="12"/>
                        </a:lnTo>
                        <a:lnTo>
                          <a:pt x="7" y="14"/>
                        </a:lnTo>
                        <a:lnTo>
                          <a:pt x="4" y="16"/>
                        </a:lnTo>
                        <a:lnTo>
                          <a:pt x="3" y="20"/>
                        </a:lnTo>
                        <a:lnTo>
                          <a:pt x="2" y="24"/>
                        </a:lnTo>
                        <a:lnTo>
                          <a:pt x="1" y="27"/>
                        </a:lnTo>
                        <a:lnTo>
                          <a:pt x="0" y="29"/>
                        </a:lnTo>
                        <a:lnTo>
                          <a:pt x="0" y="35"/>
                        </a:lnTo>
                        <a:lnTo>
                          <a:pt x="0" y="39"/>
                        </a:lnTo>
                        <a:lnTo>
                          <a:pt x="0" y="42"/>
                        </a:lnTo>
                        <a:lnTo>
                          <a:pt x="0" y="46"/>
                        </a:lnTo>
                        <a:lnTo>
                          <a:pt x="1" y="50"/>
                        </a:lnTo>
                        <a:lnTo>
                          <a:pt x="2" y="53"/>
                        </a:lnTo>
                        <a:lnTo>
                          <a:pt x="3" y="56"/>
                        </a:lnTo>
                        <a:lnTo>
                          <a:pt x="4" y="60"/>
                        </a:lnTo>
                        <a:lnTo>
                          <a:pt x="7" y="63"/>
                        </a:lnTo>
                        <a:lnTo>
                          <a:pt x="10" y="65"/>
                        </a:lnTo>
                        <a:lnTo>
                          <a:pt x="13" y="67"/>
                        </a:lnTo>
                        <a:lnTo>
                          <a:pt x="16" y="70"/>
                        </a:lnTo>
                        <a:lnTo>
                          <a:pt x="20" y="72"/>
                        </a:lnTo>
                        <a:lnTo>
                          <a:pt x="22" y="73"/>
                        </a:lnTo>
                        <a:lnTo>
                          <a:pt x="26" y="76"/>
                        </a:lnTo>
                        <a:lnTo>
                          <a:pt x="31" y="76"/>
                        </a:lnTo>
                        <a:lnTo>
                          <a:pt x="34" y="77"/>
                        </a:lnTo>
                        <a:lnTo>
                          <a:pt x="38" y="78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33" name="Freeform 204"/>
                  <p:cNvSpPr>
                    <a:spLocks/>
                  </p:cNvSpPr>
                  <p:nvPr/>
                </p:nvSpPr>
                <p:spPr bwMode="auto">
                  <a:xfrm>
                    <a:off x="5438" y="1906"/>
                    <a:ext cx="27" cy="25"/>
                  </a:xfrm>
                  <a:custGeom>
                    <a:avLst/>
                    <a:gdLst>
                      <a:gd name="T0" fmla="*/ 2 w 79"/>
                      <a:gd name="T1" fmla="*/ 3 h 76"/>
                      <a:gd name="T2" fmla="*/ 2 w 79"/>
                      <a:gd name="T3" fmla="*/ 3 h 76"/>
                      <a:gd name="T4" fmla="*/ 2 w 79"/>
                      <a:gd name="T5" fmla="*/ 3 h 76"/>
                      <a:gd name="T6" fmla="*/ 3 w 79"/>
                      <a:gd name="T7" fmla="*/ 2 h 76"/>
                      <a:gd name="T8" fmla="*/ 3 w 79"/>
                      <a:gd name="T9" fmla="*/ 2 h 76"/>
                      <a:gd name="T10" fmla="*/ 3 w 79"/>
                      <a:gd name="T11" fmla="*/ 2 h 76"/>
                      <a:gd name="T12" fmla="*/ 3 w 79"/>
                      <a:gd name="T13" fmla="*/ 2 h 76"/>
                      <a:gd name="T14" fmla="*/ 3 w 79"/>
                      <a:gd name="T15" fmla="*/ 1 h 76"/>
                      <a:gd name="T16" fmla="*/ 3 w 79"/>
                      <a:gd name="T17" fmla="*/ 1 h 76"/>
                      <a:gd name="T18" fmla="*/ 3 w 79"/>
                      <a:gd name="T19" fmla="*/ 1 h 76"/>
                      <a:gd name="T20" fmla="*/ 3 w 79"/>
                      <a:gd name="T21" fmla="*/ 1 h 76"/>
                      <a:gd name="T22" fmla="*/ 3 w 79"/>
                      <a:gd name="T23" fmla="*/ 0 h 76"/>
                      <a:gd name="T24" fmla="*/ 3 w 79"/>
                      <a:gd name="T25" fmla="*/ 0 h 76"/>
                      <a:gd name="T26" fmla="*/ 2 w 79"/>
                      <a:gd name="T27" fmla="*/ 0 h 76"/>
                      <a:gd name="T28" fmla="*/ 2 w 79"/>
                      <a:gd name="T29" fmla="*/ 0 h 76"/>
                      <a:gd name="T30" fmla="*/ 2 w 79"/>
                      <a:gd name="T31" fmla="*/ 0 h 76"/>
                      <a:gd name="T32" fmla="*/ 1 w 79"/>
                      <a:gd name="T33" fmla="*/ 0 h 76"/>
                      <a:gd name="T34" fmla="*/ 1 w 79"/>
                      <a:gd name="T35" fmla="*/ 0 h 76"/>
                      <a:gd name="T36" fmla="*/ 1 w 79"/>
                      <a:gd name="T37" fmla="*/ 0 h 76"/>
                      <a:gd name="T38" fmla="*/ 1 w 79"/>
                      <a:gd name="T39" fmla="*/ 0 h 76"/>
                      <a:gd name="T40" fmla="*/ 0 w 79"/>
                      <a:gd name="T41" fmla="*/ 0 h 76"/>
                      <a:gd name="T42" fmla="*/ 0 w 79"/>
                      <a:gd name="T43" fmla="*/ 1 h 76"/>
                      <a:gd name="T44" fmla="*/ 0 w 79"/>
                      <a:gd name="T45" fmla="*/ 1 h 76"/>
                      <a:gd name="T46" fmla="*/ 0 w 79"/>
                      <a:gd name="T47" fmla="*/ 1 h 76"/>
                      <a:gd name="T48" fmla="*/ 0 w 79"/>
                      <a:gd name="T49" fmla="*/ 1 h 76"/>
                      <a:gd name="T50" fmla="*/ 0 w 79"/>
                      <a:gd name="T51" fmla="*/ 2 h 76"/>
                      <a:gd name="T52" fmla="*/ 0 w 79"/>
                      <a:gd name="T53" fmla="*/ 2 h 76"/>
                      <a:gd name="T54" fmla="*/ 0 w 79"/>
                      <a:gd name="T55" fmla="*/ 2 h 76"/>
                      <a:gd name="T56" fmla="*/ 1 w 79"/>
                      <a:gd name="T57" fmla="*/ 2 h 76"/>
                      <a:gd name="T58" fmla="*/ 1 w 79"/>
                      <a:gd name="T59" fmla="*/ 3 h 76"/>
                      <a:gd name="T60" fmla="*/ 1 w 79"/>
                      <a:gd name="T61" fmla="*/ 3 h 76"/>
                      <a:gd name="T62" fmla="*/ 1 w 79"/>
                      <a:gd name="T63" fmla="*/ 3 h 76"/>
                      <a:gd name="T64" fmla="*/ 2 w 79"/>
                      <a:gd name="T65" fmla="*/ 3 h 7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9"/>
                      <a:gd name="T100" fmla="*/ 0 h 76"/>
                      <a:gd name="T101" fmla="*/ 79 w 79"/>
                      <a:gd name="T102" fmla="*/ 76 h 7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9" h="76">
                        <a:moveTo>
                          <a:pt x="40" y="76"/>
                        </a:moveTo>
                        <a:lnTo>
                          <a:pt x="43" y="76"/>
                        </a:lnTo>
                        <a:lnTo>
                          <a:pt x="47" y="76"/>
                        </a:lnTo>
                        <a:lnTo>
                          <a:pt x="50" y="73"/>
                        </a:lnTo>
                        <a:lnTo>
                          <a:pt x="54" y="73"/>
                        </a:lnTo>
                        <a:lnTo>
                          <a:pt x="56" y="71"/>
                        </a:lnTo>
                        <a:lnTo>
                          <a:pt x="61" y="70"/>
                        </a:lnTo>
                        <a:lnTo>
                          <a:pt x="63" y="67"/>
                        </a:lnTo>
                        <a:lnTo>
                          <a:pt x="67" y="65"/>
                        </a:lnTo>
                        <a:lnTo>
                          <a:pt x="69" y="61"/>
                        </a:lnTo>
                        <a:lnTo>
                          <a:pt x="72" y="58"/>
                        </a:lnTo>
                        <a:lnTo>
                          <a:pt x="73" y="56"/>
                        </a:lnTo>
                        <a:lnTo>
                          <a:pt x="74" y="53"/>
                        </a:lnTo>
                        <a:lnTo>
                          <a:pt x="76" y="48"/>
                        </a:lnTo>
                        <a:lnTo>
                          <a:pt x="76" y="45"/>
                        </a:lnTo>
                        <a:lnTo>
                          <a:pt x="77" y="40"/>
                        </a:lnTo>
                        <a:lnTo>
                          <a:pt x="79" y="38"/>
                        </a:lnTo>
                        <a:lnTo>
                          <a:pt x="77" y="33"/>
                        </a:lnTo>
                        <a:lnTo>
                          <a:pt x="76" y="29"/>
                        </a:lnTo>
                        <a:lnTo>
                          <a:pt x="76" y="25"/>
                        </a:lnTo>
                        <a:lnTo>
                          <a:pt x="74" y="22"/>
                        </a:lnTo>
                        <a:lnTo>
                          <a:pt x="73" y="19"/>
                        </a:lnTo>
                        <a:lnTo>
                          <a:pt x="72" y="15"/>
                        </a:lnTo>
                        <a:lnTo>
                          <a:pt x="69" y="13"/>
                        </a:lnTo>
                        <a:lnTo>
                          <a:pt x="67" y="10"/>
                        </a:lnTo>
                        <a:lnTo>
                          <a:pt x="63" y="7"/>
                        </a:lnTo>
                        <a:lnTo>
                          <a:pt x="61" y="5"/>
                        </a:lnTo>
                        <a:lnTo>
                          <a:pt x="56" y="3"/>
                        </a:lnTo>
                        <a:lnTo>
                          <a:pt x="54" y="2"/>
                        </a:lnTo>
                        <a:lnTo>
                          <a:pt x="50" y="0"/>
                        </a:lnTo>
                        <a:lnTo>
                          <a:pt x="47" y="0"/>
                        </a:lnTo>
                        <a:lnTo>
                          <a:pt x="43" y="0"/>
                        </a:lnTo>
                        <a:lnTo>
                          <a:pt x="40" y="0"/>
                        </a:lnTo>
                        <a:lnTo>
                          <a:pt x="35" y="0"/>
                        </a:lnTo>
                        <a:lnTo>
                          <a:pt x="31" y="0"/>
                        </a:lnTo>
                        <a:lnTo>
                          <a:pt x="28" y="0"/>
                        </a:lnTo>
                        <a:lnTo>
                          <a:pt x="24" y="2"/>
                        </a:lnTo>
                        <a:lnTo>
                          <a:pt x="21" y="3"/>
                        </a:lnTo>
                        <a:lnTo>
                          <a:pt x="17" y="5"/>
                        </a:lnTo>
                        <a:lnTo>
                          <a:pt x="15" y="7"/>
                        </a:lnTo>
                        <a:lnTo>
                          <a:pt x="12" y="10"/>
                        </a:lnTo>
                        <a:lnTo>
                          <a:pt x="9" y="13"/>
                        </a:lnTo>
                        <a:lnTo>
                          <a:pt x="6" y="15"/>
                        </a:lnTo>
                        <a:lnTo>
                          <a:pt x="5" y="19"/>
                        </a:lnTo>
                        <a:lnTo>
                          <a:pt x="3" y="22"/>
                        </a:lnTo>
                        <a:lnTo>
                          <a:pt x="2" y="25"/>
                        </a:lnTo>
                        <a:lnTo>
                          <a:pt x="0" y="29"/>
                        </a:lnTo>
                        <a:lnTo>
                          <a:pt x="0" y="33"/>
                        </a:lnTo>
                        <a:lnTo>
                          <a:pt x="0" y="38"/>
                        </a:lnTo>
                        <a:lnTo>
                          <a:pt x="0" y="40"/>
                        </a:lnTo>
                        <a:lnTo>
                          <a:pt x="0" y="45"/>
                        </a:lnTo>
                        <a:lnTo>
                          <a:pt x="2" y="48"/>
                        </a:lnTo>
                        <a:lnTo>
                          <a:pt x="3" y="53"/>
                        </a:lnTo>
                        <a:lnTo>
                          <a:pt x="5" y="56"/>
                        </a:lnTo>
                        <a:lnTo>
                          <a:pt x="6" y="58"/>
                        </a:lnTo>
                        <a:lnTo>
                          <a:pt x="9" y="61"/>
                        </a:lnTo>
                        <a:lnTo>
                          <a:pt x="12" y="65"/>
                        </a:lnTo>
                        <a:lnTo>
                          <a:pt x="15" y="67"/>
                        </a:lnTo>
                        <a:lnTo>
                          <a:pt x="17" y="70"/>
                        </a:lnTo>
                        <a:lnTo>
                          <a:pt x="21" y="71"/>
                        </a:lnTo>
                        <a:lnTo>
                          <a:pt x="24" y="73"/>
                        </a:lnTo>
                        <a:lnTo>
                          <a:pt x="28" y="73"/>
                        </a:lnTo>
                        <a:lnTo>
                          <a:pt x="31" y="76"/>
                        </a:lnTo>
                        <a:lnTo>
                          <a:pt x="35" y="76"/>
                        </a:lnTo>
                        <a:lnTo>
                          <a:pt x="40" y="7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34" name="Freeform 205"/>
                  <p:cNvSpPr>
                    <a:spLocks/>
                  </p:cNvSpPr>
                  <p:nvPr/>
                </p:nvSpPr>
                <p:spPr bwMode="auto">
                  <a:xfrm>
                    <a:off x="5487" y="1905"/>
                    <a:ext cx="27" cy="26"/>
                  </a:xfrm>
                  <a:custGeom>
                    <a:avLst/>
                    <a:gdLst>
                      <a:gd name="T0" fmla="*/ 2 w 79"/>
                      <a:gd name="T1" fmla="*/ 3 h 79"/>
                      <a:gd name="T2" fmla="*/ 2 w 79"/>
                      <a:gd name="T3" fmla="*/ 3 h 79"/>
                      <a:gd name="T4" fmla="*/ 2 w 79"/>
                      <a:gd name="T5" fmla="*/ 3 h 79"/>
                      <a:gd name="T6" fmla="*/ 3 w 79"/>
                      <a:gd name="T7" fmla="*/ 2 h 79"/>
                      <a:gd name="T8" fmla="*/ 3 w 79"/>
                      <a:gd name="T9" fmla="*/ 2 h 79"/>
                      <a:gd name="T10" fmla="*/ 3 w 79"/>
                      <a:gd name="T11" fmla="*/ 2 h 79"/>
                      <a:gd name="T12" fmla="*/ 3 w 79"/>
                      <a:gd name="T13" fmla="*/ 2 h 79"/>
                      <a:gd name="T14" fmla="*/ 3 w 79"/>
                      <a:gd name="T15" fmla="*/ 2 h 79"/>
                      <a:gd name="T16" fmla="*/ 3 w 79"/>
                      <a:gd name="T17" fmla="*/ 1 h 79"/>
                      <a:gd name="T18" fmla="*/ 3 w 79"/>
                      <a:gd name="T19" fmla="*/ 1 h 79"/>
                      <a:gd name="T20" fmla="*/ 3 w 79"/>
                      <a:gd name="T21" fmla="*/ 1 h 79"/>
                      <a:gd name="T22" fmla="*/ 3 w 79"/>
                      <a:gd name="T23" fmla="*/ 1 h 79"/>
                      <a:gd name="T24" fmla="*/ 3 w 79"/>
                      <a:gd name="T25" fmla="*/ 0 h 79"/>
                      <a:gd name="T26" fmla="*/ 2 w 79"/>
                      <a:gd name="T27" fmla="*/ 0 h 79"/>
                      <a:gd name="T28" fmla="*/ 2 w 79"/>
                      <a:gd name="T29" fmla="*/ 0 h 79"/>
                      <a:gd name="T30" fmla="*/ 2 w 79"/>
                      <a:gd name="T31" fmla="*/ 0 h 79"/>
                      <a:gd name="T32" fmla="*/ 1 w 79"/>
                      <a:gd name="T33" fmla="*/ 0 h 79"/>
                      <a:gd name="T34" fmla="*/ 1 w 79"/>
                      <a:gd name="T35" fmla="*/ 0 h 79"/>
                      <a:gd name="T36" fmla="*/ 1 w 79"/>
                      <a:gd name="T37" fmla="*/ 0 h 79"/>
                      <a:gd name="T38" fmla="*/ 1 w 79"/>
                      <a:gd name="T39" fmla="*/ 0 h 79"/>
                      <a:gd name="T40" fmla="*/ 0 w 79"/>
                      <a:gd name="T41" fmla="*/ 1 h 79"/>
                      <a:gd name="T42" fmla="*/ 0 w 79"/>
                      <a:gd name="T43" fmla="*/ 1 h 79"/>
                      <a:gd name="T44" fmla="*/ 0 w 79"/>
                      <a:gd name="T45" fmla="*/ 1 h 79"/>
                      <a:gd name="T46" fmla="*/ 0 w 79"/>
                      <a:gd name="T47" fmla="*/ 1 h 79"/>
                      <a:gd name="T48" fmla="*/ 0 w 79"/>
                      <a:gd name="T49" fmla="*/ 2 h 79"/>
                      <a:gd name="T50" fmla="*/ 0 w 79"/>
                      <a:gd name="T51" fmla="*/ 2 h 79"/>
                      <a:gd name="T52" fmla="*/ 0 w 79"/>
                      <a:gd name="T53" fmla="*/ 2 h 79"/>
                      <a:gd name="T54" fmla="*/ 0 w 79"/>
                      <a:gd name="T55" fmla="*/ 2 h 79"/>
                      <a:gd name="T56" fmla="*/ 1 w 79"/>
                      <a:gd name="T57" fmla="*/ 2 h 79"/>
                      <a:gd name="T58" fmla="*/ 1 w 79"/>
                      <a:gd name="T59" fmla="*/ 3 h 79"/>
                      <a:gd name="T60" fmla="*/ 1 w 79"/>
                      <a:gd name="T61" fmla="*/ 3 h 79"/>
                      <a:gd name="T62" fmla="*/ 1 w 79"/>
                      <a:gd name="T63" fmla="*/ 3 h 79"/>
                      <a:gd name="T64" fmla="*/ 2 w 79"/>
                      <a:gd name="T65" fmla="*/ 3 h 79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9"/>
                      <a:gd name="T100" fmla="*/ 0 h 79"/>
                      <a:gd name="T101" fmla="*/ 79 w 79"/>
                      <a:gd name="T102" fmla="*/ 79 h 79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9" h="79">
                        <a:moveTo>
                          <a:pt x="40" y="79"/>
                        </a:moveTo>
                        <a:lnTo>
                          <a:pt x="43" y="79"/>
                        </a:lnTo>
                        <a:lnTo>
                          <a:pt x="47" y="78"/>
                        </a:lnTo>
                        <a:lnTo>
                          <a:pt x="52" y="76"/>
                        </a:lnTo>
                        <a:lnTo>
                          <a:pt x="54" y="75"/>
                        </a:lnTo>
                        <a:lnTo>
                          <a:pt x="57" y="73"/>
                        </a:lnTo>
                        <a:lnTo>
                          <a:pt x="61" y="70"/>
                        </a:lnTo>
                        <a:lnTo>
                          <a:pt x="63" y="68"/>
                        </a:lnTo>
                        <a:lnTo>
                          <a:pt x="67" y="67"/>
                        </a:lnTo>
                        <a:lnTo>
                          <a:pt x="69" y="63"/>
                        </a:lnTo>
                        <a:lnTo>
                          <a:pt x="72" y="61"/>
                        </a:lnTo>
                        <a:lnTo>
                          <a:pt x="73" y="59"/>
                        </a:lnTo>
                        <a:lnTo>
                          <a:pt x="75" y="55"/>
                        </a:lnTo>
                        <a:lnTo>
                          <a:pt x="76" y="50"/>
                        </a:lnTo>
                        <a:lnTo>
                          <a:pt x="78" y="48"/>
                        </a:lnTo>
                        <a:lnTo>
                          <a:pt x="78" y="43"/>
                        </a:lnTo>
                        <a:lnTo>
                          <a:pt x="79" y="41"/>
                        </a:lnTo>
                        <a:lnTo>
                          <a:pt x="78" y="35"/>
                        </a:lnTo>
                        <a:lnTo>
                          <a:pt x="78" y="31"/>
                        </a:lnTo>
                        <a:lnTo>
                          <a:pt x="76" y="28"/>
                        </a:lnTo>
                        <a:lnTo>
                          <a:pt x="75" y="25"/>
                        </a:lnTo>
                        <a:lnTo>
                          <a:pt x="73" y="21"/>
                        </a:lnTo>
                        <a:lnTo>
                          <a:pt x="72" y="18"/>
                        </a:lnTo>
                        <a:lnTo>
                          <a:pt x="69" y="15"/>
                        </a:lnTo>
                        <a:lnTo>
                          <a:pt x="67" y="12"/>
                        </a:lnTo>
                        <a:lnTo>
                          <a:pt x="63" y="10"/>
                        </a:lnTo>
                        <a:lnTo>
                          <a:pt x="61" y="8"/>
                        </a:lnTo>
                        <a:lnTo>
                          <a:pt x="57" y="5"/>
                        </a:lnTo>
                        <a:lnTo>
                          <a:pt x="54" y="4"/>
                        </a:lnTo>
                        <a:lnTo>
                          <a:pt x="52" y="3"/>
                        </a:lnTo>
                        <a:lnTo>
                          <a:pt x="47" y="2"/>
                        </a:lnTo>
                        <a:lnTo>
                          <a:pt x="43" y="0"/>
                        </a:lnTo>
                        <a:lnTo>
                          <a:pt x="40" y="0"/>
                        </a:lnTo>
                        <a:lnTo>
                          <a:pt x="36" y="0"/>
                        </a:lnTo>
                        <a:lnTo>
                          <a:pt x="31" y="2"/>
                        </a:lnTo>
                        <a:lnTo>
                          <a:pt x="28" y="3"/>
                        </a:lnTo>
                        <a:lnTo>
                          <a:pt x="24" y="4"/>
                        </a:lnTo>
                        <a:lnTo>
                          <a:pt x="21" y="5"/>
                        </a:lnTo>
                        <a:lnTo>
                          <a:pt x="18" y="8"/>
                        </a:lnTo>
                        <a:lnTo>
                          <a:pt x="15" y="10"/>
                        </a:lnTo>
                        <a:lnTo>
                          <a:pt x="12" y="12"/>
                        </a:lnTo>
                        <a:lnTo>
                          <a:pt x="10" y="15"/>
                        </a:lnTo>
                        <a:lnTo>
                          <a:pt x="8" y="18"/>
                        </a:lnTo>
                        <a:lnTo>
                          <a:pt x="5" y="21"/>
                        </a:lnTo>
                        <a:lnTo>
                          <a:pt x="4" y="25"/>
                        </a:lnTo>
                        <a:lnTo>
                          <a:pt x="3" y="28"/>
                        </a:lnTo>
                        <a:lnTo>
                          <a:pt x="2" y="31"/>
                        </a:lnTo>
                        <a:lnTo>
                          <a:pt x="0" y="35"/>
                        </a:lnTo>
                        <a:lnTo>
                          <a:pt x="0" y="41"/>
                        </a:lnTo>
                        <a:lnTo>
                          <a:pt x="0" y="43"/>
                        </a:lnTo>
                        <a:lnTo>
                          <a:pt x="2" y="48"/>
                        </a:lnTo>
                        <a:lnTo>
                          <a:pt x="3" y="50"/>
                        </a:lnTo>
                        <a:lnTo>
                          <a:pt x="4" y="55"/>
                        </a:lnTo>
                        <a:lnTo>
                          <a:pt x="5" y="59"/>
                        </a:lnTo>
                        <a:lnTo>
                          <a:pt x="8" y="61"/>
                        </a:lnTo>
                        <a:lnTo>
                          <a:pt x="10" y="63"/>
                        </a:lnTo>
                        <a:lnTo>
                          <a:pt x="12" y="67"/>
                        </a:lnTo>
                        <a:lnTo>
                          <a:pt x="15" y="68"/>
                        </a:lnTo>
                        <a:lnTo>
                          <a:pt x="18" y="70"/>
                        </a:lnTo>
                        <a:lnTo>
                          <a:pt x="21" y="73"/>
                        </a:lnTo>
                        <a:lnTo>
                          <a:pt x="24" y="75"/>
                        </a:lnTo>
                        <a:lnTo>
                          <a:pt x="28" y="76"/>
                        </a:lnTo>
                        <a:lnTo>
                          <a:pt x="31" y="78"/>
                        </a:lnTo>
                        <a:lnTo>
                          <a:pt x="36" y="79"/>
                        </a:lnTo>
                        <a:lnTo>
                          <a:pt x="40" y="79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35" name="Freeform 206"/>
                  <p:cNvSpPr>
                    <a:spLocks/>
                  </p:cNvSpPr>
                  <p:nvPr/>
                </p:nvSpPr>
                <p:spPr bwMode="auto">
                  <a:xfrm>
                    <a:off x="5536" y="1906"/>
                    <a:ext cx="26" cy="25"/>
                  </a:xfrm>
                  <a:custGeom>
                    <a:avLst/>
                    <a:gdLst>
                      <a:gd name="T0" fmla="*/ 2 w 78"/>
                      <a:gd name="T1" fmla="*/ 3 h 76"/>
                      <a:gd name="T2" fmla="*/ 2 w 78"/>
                      <a:gd name="T3" fmla="*/ 3 h 76"/>
                      <a:gd name="T4" fmla="*/ 2 w 78"/>
                      <a:gd name="T5" fmla="*/ 3 h 76"/>
                      <a:gd name="T6" fmla="*/ 2 w 78"/>
                      <a:gd name="T7" fmla="*/ 2 h 76"/>
                      <a:gd name="T8" fmla="*/ 3 w 78"/>
                      <a:gd name="T9" fmla="*/ 2 h 76"/>
                      <a:gd name="T10" fmla="*/ 3 w 78"/>
                      <a:gd name="T11" fmla="*/ 2 h 76"/>
                      <a:gd name="T12" fmla="*/ 3 w 78"/>
                      <a:gd name="T13" fmla="*/ 2 h 76"/>
                      <a:gd name="T14" fmla="*/ 3 w 78"/>
                      <a:gd name="T15" fmla="*/ 1 h 76"/>
                      <a:gd name="T16" fmla="*/ 3 w 78"/>
                      <a:gd name="T17" fmla="*/ 1 h 76"/>
                      <a:gd name="T18" fmla="*/ 3 w 78"/>
                      <a:gd name="T19" fmla="*/ 1 h 76"/>
                      <a:gd name="T20" fmla="*/ 3 w 78"/>
                      <a:gd name="T21" fmla="*/ 1 h 76"/>
                      <a:gd name="T22" fmla="*/ 3 w 78"/>
                      <a:gd name="T23" fmla="*/ 0 h 76"/>
                      <a:gd name="T24" fmla="*/ 2 w 78"/>
                      <a:gd name="T25" fmla="*/ 0 h 76"/>
                      <a:gd name="T26" fmla="*/ 2 w 78"/>
                      <a:gd name="T27" fmla="*/ 0 h 76"/>
                      <a:gd name="T28" fmla="*/ 2 w 78"/>
                      <a:gd name="T29" fmla="*/ 0 h 76"/>
                      <a:gd name="T30" fmla="*/ 2 w 78"/>
                      <a:gd name="T31" fmla="*/ 0 h 76"/>
                      <a:gd name="T32" fmla="*/ 1 w 78"/>
                      <a:gd name="T33" fmla="*/ 0 h 76"/>
                      <a:gd name="T34" fmla="*/ 1 w 78"/>
                      <a:gd name="T35" fmla="*/ 0 h 76"/>
                      <a:gd name="T36" fmla="*/ 1 w 78"/>
                      <a:gd name="T37" fmla="*/ 0 h 76"/>
                      <a:gd name="T38" fmla="*/ 0 w 78"/>
                      <a:gd name="T39" fmla="*/ 0 h 76"/>
                      <a:gd name="T40" fmla="*/ 0 w 78"/>
                      <a:gd name="T41" fmla="*/ 0 h 76"/>
                      <a:gd name="T42" fmla="*/ 0 w 78"/>
                      <a:gd name="T43" fmla="*/ 1 h 76"/>
                      <a:gd name="T44" fmla="*/ 0 w 78"/>
                      <a:gd name="T45" fmla="*/ 1 h 76"/>
                      <a:gd name="T46" fmla="*/ 0 w 78"/>
                      <a:gd name="T47" fmla="*/ 1 h 76"/>
                      <a:gd name="T48" fmla="*/ 0 w 78"/>
                      <a:gd name="T49" fmla="*/ 1 h 76"/>
                      <a:gd name="T50" fmla="*/ 0 w 78"/>
                      <a:gd name="T51" fmla="*/ 2 h 76"/>
                      <a:gd name="T52" fmla="*/ 0 w 78"/>
                      <a:gd name="T53" fmla="*/ 2 h 76"/>
                      <a:gd name="T54" fmla="*/ 0 w 78"/>
                      <a:gd name="T55" fmla="*/ 2 h 76"/>
                      <a:gd name="T56" fmla="*/ 0 w 78"/>
                      <a:gd name="T57" fmla="*/ 2 h 76"/>
                      <a:gd name="T58" fmla="*/ 1 w 78"/>
                      <a:gd name="T59" fmla="*/ 3 h 76"/>
                      <a:gd name="T60" fmla="*/ 1 w 78"/>
                      <a:gd name="T61" fmla="*/ 3 h 76"/>
                      <a:gd name="T62" fmla="*/ 1 w 78"/>
                      <a:gd name="T63" fmla="*/ 3 h 76"/>
                      <a:gd name="T64" fmla="*/ 1 w 78"/>
                      <a:gd name="T65" fmla="*/ 3 h 7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8"/>
                      <a:gd name="T100" fmla="*/ 0 h 76"/>
                      <a:gd name="T101" fmla="*/ 78 w 78"/>
                      <a:gd name="T102" fmla="*/ 76 h 7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8" h="76">
                        <a:moveTo>
                          <a:pt x="40" y="76"/>
                        </a:moveTo>
                        <a:lnTo>
                          <a:pt x="43" y="76"/>
                        </a:lnTo>
                        <a:lnTo>
                          <a:pt x="47" y="76"/>
                        </a:lnTo>
                        <a:lnTo>
                          <a:pt x="50" y="73"/>
                        </a:lnTo>
                        <a:lnTo>
                          <a:pt x="54" y="73"/>
                        </a:lnTo>
                        <a:lnTo>
                          <a:pt x="57" y="71"/>
                        </a:lnTo>
                        <a:lnTo>
                          <a:pt x="60" y="70"/>
                        </a:lnTo>
                        <a:lnTo>
                          <a:pt x="63" y="67"/>
                        </a:lnTo>
                        <a:lnTo>
                          <a:pt x="67" y="65"/>
                        </a:lnTo>
                        <a:lnTo>
                          <a:pt x="68" y="63"/>
                        </a:lnTo>
                        <a:lnTo>
                          <a:pt x="70" y="59"/>
                        </a:lnTo>
                        <a:lnTo>
                          <a:pt x="73" y="56"/>
                        </a:lnTo>
                        <a:lnTo>
                          <a:pt x="75" y="53"/>
                        </a:lnTo>
                        <a:lnTo>
                          <a:pt x="75" y="50"/>
                        </a:lnTo>
                        <a:lnTo>
                          <a:pt x="78" y="45"/>
                        </a:lnTo>
                        <a:lnTo>
                          <a:pt x="78" y="41"/>
                        </a:lnTo>
                        <a:lnTo>
                          <a:pt x="78" y="38"/>
                        </a:lnTo>
                        <a:lnTo>
                          <a:pt x="78" y="34"/>
                        </a:lnTo>
                        <a:lnTo>
                          <a:pt x="78" y="29"/>
                        </a:lnTo>
                        <a:lnTo>
                          <a:pt x="75" y="26"/>
                        </a:lnTo>
                        <a:lnTo>
                          <a:pt x="75" y="22"/>
                        </a:lnTo>
                        <a:lnTo>
                          <a:pt x="73" y="19"/>
                        </a:lnTo>
                        <a:lnTo>
                          <a:pt x="70" y="15"/>
                        </a:lnTo>
                        <a:lnTo>
                          <a:pt x="68" y="13"/>
                        </a:lnTo>
                        <a:lnTo>
                          <a:pt x="67" y="10"/>
                        </a:lnTo>
                        <a:lnTo>
                          <a:pt x="63" y="7"/>
                        </a:lnTo>
                        <a:lnTo>
                          <a:pt x="60" y="6"/>
                        </a:lnTo>
                        <a:lnTo>
                          <a:pt x="57" y="3"/>
                        </a:lnTo>
                        <a:lnTo>
                          <a:pt x="54" y="2"/>
                        </a:lnTo>
                        <a:lnTo>
                          <a:pt x="50" y="1"/>
                        </a:lnTo>
                        <a:lnTo>
                          <a:pt x="47" y="0"/>
                        </a:lnTo>
                        <a:lnTo>
                          <a:pt x="43" y="0"/>
                        </a:lnTo>
                        <a:lnTo>
                          <a:pt x="40" y="0"/>
                        </a:lnTo>
                        <a:lnTo>
                          <a:pt x="35" y="0"/>
                        </a:lnTo>
                        <a:lnTo>
                          <a:pt x="31" y="0"/>
                        </a:lnTo>
                        <a:lnTo>
                          <a:pt x="27" y="1"/>
                        </a:lnTo>
                        <a:lnTo>
                          <a:pt x="24" y="2"/>
                        </a:lnTo>
                        <a:lnTo>
                          <a:pt x="21" y="3"/>
                        </a:lnTo>
                        <a:lnTo>
                          <a:pt x="17" y="6"/>
                        </a:lnTo>
                        <a:lnTo>
                          <a:pt x="13" y="7"/>
                        </a:lnTo>
                        <a:lnTo>
                          <a:pt x="11" y="10"/>
                        </a:lnTo>
                        <a:lnTo>
                          <a:pt x="9" y="13"/>
                        </a:lnTo>
                        <a:lnTo>
                          <a:pt x="6" y="15"/>
                        </a:lnTo>
                        <a:lnTo>
                          <a:pt x="4" y="19"/>
                        </a:lnTo>
                        <a:lnTo>
                          <a:pt x="4" y="22"/>
                        </a:lnTo>
                        <a:lnTo>
                          <a:pt x="2" y="26"/>
                        </a:lnTo>
                        <a:lnTo>
                          <a:pt x="2" y="29"/>
                        </a:lnTo>
                        <a:lnTo>
                          <a:pt x="0" y="34"/>
                        </a:lnTo>
                        <a:lnTo>
                          <a:pt x="0" y="38"/>
                        </a:lnTo>
                        <a:lnTo>
                          <a:pt x="0" y="41"/>
                        </a:lnTo>
                        <a:lnTo>
                          <a:pt x="2" y="45"/>
                        </a:lnTo>
                        <a:lnTo>
                          <a:pt x="2" y="50"/>
                        </a:lnTo>
                        <a:lnTo>
                          <a:pt x="4" y="53"/>
                        </a:lnTo>
                        <a:lnTo>
                          <a:pt x="4" y="56"/>
                        </a:lnTo>
                        <a:lnTo>
                          <a:pt x="6" y="59"/>
                        </a:lnTo>
                        <a:lnTo>
                          <a:pt x="9" y="63"/>
                        </a:lnTo>
                        <a:lnTo>
                          <a:pt x="11" y="65"/>
                        </a:lnTo>
                        <a:lnTo>
                          <a:pt x="13" y="67"/>
                        </a:lnTo>
                        <a:lnTo>
                          <a:pt x="17" y="70"/>
                        </a:lnTo>
                        <a:lnTo>
                          <a:pt x="21" y="71"/>
                        </a:lnTo>
                        <a:lnTo>
                          <a:pt x="24" y="73"/>
                        </a:lnTo>
                        <a:lnTo>
                          <a:pt x="27" y="73"/>
                        </a:lnTo>
                        <a:lnTo>
                          <a:pt x="31" y="76"/>
                        </a:lnTo>
                        <a:lnTo>
                          <a:pt x="35" y="76"/>
                        </a:lnTo>
                        <a:lnTo>
                          <a:pt x="40" y="7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36" name="Freeform 207"/>
                  <p:cNvSpPr>
                    <a:spLocks/>
                  </p:cNvSpPr>
                  <p:nvPr/>
                </p:nvSpPr>
                <p:spPr bwMode="auto">
                  <a:xfrm>
                    <a:off x="5588" y="1906"/>
                    <a:ext cx="26" cy="26"/>
                  </a:xfrm>
                  <a:custGeom>
                    <a:avLst/>
                    <a:gdLst>
                      <a:gd name="T0" fmla="*/ 2 w 78"/>
                      <a:gd name="T1" fmla="*/ 3 h 77"/>
                      <a:gd name="T2" fmla="*/ 2 w 78"/>
                      <a:gd name="T3" fmla="*/ 3 h 77"/>
                      <a:gd name="T4" fmla="*/ 2 w 78"/>
                      <a:gd name="T5" fmla="*/ 3 h 77"/>
                      <a:gd name="T6" fmla="*/ 2 w 78"/>
                      <a:gd name="T7" fmla="*/ 2 h 77"/>
                      <a:gd name="T8" fmla="*/ 2 w 78"/>
                      <a:gd name="T9" fmla="*/ 2 h 77"/>
                      <a:gd name="T10" fmla="*/ 3 w 78"/>
                      <a:gd name="T11" fmla="*/ 2 h 77"/>
                      <a:gd name="T12" fmla="*/ 3 w 78"/>
                      <a:gd name="T13" fmla="*/ 2 h 77"/>
                      <a:gd name="T14" fmla="*/ 3 w 78"/>
                      <a:gd name="T15" fmla="*/ 2 h 77"/>
                      <a:gd name="T16" fmla="*/ 3 w 78"/>
                      <a:gd name="T17" fmla="*/ 1 h 77"/>
                      <a:gd name="T18" fmla="*/ 3 w 78"/>
                      <a:gd name="T19" fmla="*/ 1 h 77"/>
                      <a:gd name="T20" fmla="*/ 3 w 78"/>
                      <a:gd name="T21" fmla="*/ 1 h 77"/>
                      <a:gd name="T22" fmla="*/ 2 w 78"/>
                      <a:gd name="T23" fmla="*/ 0 h 77"/>
                      <a:gd name="T24" fmla="*/ 2 w 78"/>
                      <a:gd name="T25" fmla="*/ 0 h 77"/>
                      <a:gd name="T26" fmla="*/ 2 w 78"/>
                      <a:gd name="T27" fmla="*/ 0 h 77"/>
                      <a:gd name="T28" fmla="*/ 2 w 78"/>
                      <a:gd name="T29" fmla="*/ 0 h 77"/>
                      <a:gd name="T30" fmla="*/ 2 w 78"/>
                      <a:gd name="T31" fmla="*/ 0 h 77"/>
                      <a:gd name="T32" fmla="*/ 1 w 78"/>
                      <a:gd name="T33" fmla="*/ 0 h 77"/>
                      <a:gd name="T34" fmla="*/ 1 w 78"/>
                      <a:gd name="T35" fmla="*/ 0 h 77"/>
                      <a:gd name="T36" fmla="*/ 1 w 78"/>
                      <a:gd name="T37" fmla="*/ 0 h 77"/>
                      <a:gd name="T38" fmla="*/ 0 w 78"/>
                      <a:gd name="T39" fmla="*/ 0 h 77"/>
                      <a:gd name="T40" fmla="*/ 0 w 78"/>
                      <a:gd name="T41" fmla="*/ 0 h 77"/>
                      <a:gd name="T42" fmla="*/ 0 w 78"/>
                      <a:gd name="T43" fmla="*/ 1 h 77"/>
                      <a:gd name="T44" fmla="*/ 0 w 78"/>
                      <a:gd name="T45" fmla="*/ 1 h 77"/>
                      <a:gd name="T46" fmla="*/ 0 w 78"/>
                      <a:gd name="T47" fmla="*/ 1 h 77"/>
                      <a:gd name="T48" fmla="*/ 0 w 78"/>
                      <a:gd name="T49" fmla="*/ 2 h 77"/>
                      <a:gd name="T50" fmla="*/ 0 w 78"/>
                      <a:gd name="T51" fmla="*/ 2 h 77"/>
                      <a:gd name="T52" fmla="*/ 0 w 78"/>
                      <a:gd name="T53" fmla="*/ 2 h 77"/>
                      <a:gd name="T54" fmla="*/ 0 w 78"/>
                      <a:gd name="T55" fmla="*/ 2 h 77"/>
                      <a:gd name="T56" fmla="*/ 0 w 78"/>
                      <a:gd name="T57" fmla="*/ 2 h 77"/>
                      <a:gd name="T58" fmla="*/ 1 w 78"/>
                      <a:gd name="T59" fmla="*/ 3 h 77"/>
                      <a:gd name="T60" fmla="*/ 1 w 78"/>
                      <a:gd name="T61" fmla="*/ 3 h 77"/>
                      <a:gd name="T62" fmla="*/ 1 w 78"/>
                      <a:gd name="T63" fmla="*/ 3 h 77"/>
                      <a:gd name="T64" fmla="*/ 1 w 78"/>
                      <a:gd name="T65" fmla="*/ 3 h 77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8"/>
                      <a:gd name="T100" fmla="*/ 0 h 77"/>
                      <a:gd name="T101" fmla="*/ 78 w 78"/>
                      <a:gd name="T102" fmla="*/ 77 h 77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8" h="77">
                        <a:moveTo>
                          <a:pt x="38" y="77"/>
                        </a:moveTo>
                        <a:lnTo>
                          <a:pt x="41" y="76"/>
                        </a:lnTo>
                        <a:lnTo>
                          <a:pt x="45" y="75"/>
                        </a:lnTo>
                        <a:lnTo>
                          <a:pt x="50" y="75"/>
                        </a:lnTo>
                        <a:lnTo>
                          <a:pt x="53" y="72"/>
                        </a:lnTo>
                        <a:lnTo>
                          <a:pt x="56" y="71"/>
                        </a:lnTo>
                        <a:lnTo>
                          <a:pt x="60" y="69"/>
                        </a:lnTo>
                        <a:lnTo>
                          <a:pt x="63" y="66"/>
                        </a:lnTo>
                        <a:lnTo>
                          <a:pt x="65" y="64"/>
                        </a:lnTo>
                        <a:lnTo>
                          <a:pt x="67" y="62"/>
                        </a:lnTo>
                        <a:lnTo>
                          <a:pt x="70" y="59"/>
                        </a:lnTo>
                        <a:lnTo>
                          <a:pt x="71" y="56"/>
                        </a:lnTo>
                        <a:lnTo>
                          <a:pt x="73" y="53"/>
                        </a:lnTo>
                        <a:lnTo>
                          <a:pt x="76" y="49"/>
                        </a:lnTo>
                        <a:lnTo>
                          <a:pt x="76" y="45"/>
                        </a:lnTo>
                        <a:lnTo>
                          <a:pt x="77" y="41"/>
                        </a:lnTo>
                        <a:lnTo>
                          <a:pt x="78" y="38"/>
                        </a:lnTo>
                        <a:lnTo>
                          <a:pt x="77" y="34"/>
                        </a:lnTo>
                        <a:lnTo>
                          <a:pt x="76" y="28"/>
                        </a:lnTo>
                        <a:lnTo>
                          <a:pt x="76" y="26"/>
                        </a:lnTo>
                        <a:lnTo>
                          <a:pt x="73" y="23"/>
                        </a:lnTo>
                        <a:lnTo>
                          <a:pt x="71" y="19"/>
                        </a:lnTo>
                        <a:lnTo>
                          <a:pt x="70" y="17"/>
                        </a:lnTo>
                        <a:lnTo>
                          <a:pt x="67" y="13"/>
                        </a:lnTo>
                        <a:lnTo>
                          <a:pt x="65" y="11"/>
                        </a:lnTo>
                        <a:lnTo>
                          <a:pt x="63" y="8"/>
                        </a:lnTo>
                        <a:lnTo>
                          <a:pt x="60" y="6"/>
                        </a:lnTo>
                        <a:lnTo>
                          <a:pt x="56" y="4"/>
                        </a:lnTo>
                        <a:lnTo>
                          <a:pt x="53" y="2"/>
                        </a:lnTo>
                        <a:lnTo>
                          <a:pt x="50" y="1"/>
                        </a:lnTo>
                        <a:lnTo>
                          <a:pt x="45" y="0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4" y="0"/>
                        </a:lnTo>
                        <a:lnTo>
                          <a:pt x="31" y="0"/>
                        </a:lnTo>
                        <a:lnTo>
                          <a:pt x="26" y="1"/>
                        </a:lnTo>
                        <a:lnTo>
                          <a:pt x="22" y="2"/>
                        </a:lnTo>
                        <a:lnTo>
                          <a:pt x="20" y="4"/>
                        </a:lnTo>
                        <a:lnTo>
                          <a:pt x="16" y="6"/>
                        </a:lnTo>
                        <a:lnTo>
                          <a:pt x="13" y="8"/>
                        </a:lnTo>
                        <a:lnTo>
                          <a:pt x="11" y="11"/>
                        </a:lnTo>
                        <a:lnTo>
                          <a:pt x="8" y="13"/>
                        </a:lnTo>
                        <a:lnTo>
                          <a:pt x="6" y="17"/>
                        </a:lnTo>
                        <a:lnTo>
                          <a:pt x="5" y="19"/>
                        </a:lnTo>
                        <a:lnTo>
                          <a:pt x="2" y="23"/>
                        </a:lnTo>
                        <a:lnTo>
                          <a:pt x="1" y="26"/>
                        </a:lnTo>
                        <a:lnTo>
                          <a:pt x="0" y="28"/>
                        </a:lnTo>
                        <a:lnTo>
                          <a:pt x="0" y="34"/>
                        </a:lnTo>
                        <a:lnTo>
                          <a:pt x="0" y="38"/>
                        </a:lnTo>
                        <a:lnTo>
                          <a:pt x="0" y="41"/>
                        </a:lnTo>
                        <a:lnTo>
                          <a:pt x="0" y="45"/>
                        </a:lnTo>
                        <a:lnTo>
                          <a:pt x="1" y="49"/>
                        </a:lnTo>
                        <a:lnTo>
                          <a:pt x="2" y="53"/>
                        </a:lnTo>
                        <a:lnTo>
                          <a:pt x="5" y="56"/>
                        </a:lnTo>
                        <a:lnTo>
                          <a:pt x="6" y="59"/>
                        </a:lnTo>
                        <a:lnTo>
                          <a:pt x="8" y="62"/>
                        </a:lnTo>
                        <a:lnTo>
                          <a:pt x="11" y="64"/>
                        </a:lnTo>
                        <a:lnTo>
                          <a:pt x="13" y="66"/>
                        </a:lnTo>
                        <a:lnTo>
                          <a:pt x="16" y="69"/>
                        </a:lnTo>
                        <a:lnTo>
                          <a:pt x="20" y="71"/>
                        </a:lnTo>
                        <a:lnTo>
                          <a:pt x="22" y="72"/>
                        </a:lnTo>
                        <a:lnTo>
                          <a:pt x="26" y="75"/>
                        </a:lnTo>
                        <a:lnTo>
                          <a:pt x="31" y="75"/>
                        </a:lnTo>
                        <a:lnTo>
                          <a:pt x="34" y="76"/>
                        </a:lnTo>
                        <a:lnTo>
                          <a:pt x="38" y="7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37" name="Freeform 208"/>
                  <p:cNvSpPr>
                    <a:spLocks/>
                  </p:cNvSpPr>
                  <p:nvPr/>
                </p:nvSpPr>
                <p:spPr bwMode="auto">
                  <a:xfrm>
                    <a:off x="5639" y="1907"/>
                    <a:ext cx="25" cy="25"/>
                  </a:xfrm>
                  <a:custGeom>
                    <a:avLst/>
                    <a:gdLst>
                      <a:gd name="T0" fmla="*/ 1 w 77"/>
                      <a:gd name="T1" fmla="*/ 3 h 77"/>
                      <a:gd name="T2" fmla="*/ 2 w 77"/>
                      <a:gd name="T3" fmla="*/ 3 h 77"/>
                      <a:gd name="T4" fmla="*/ 2 w 77"/>
                      <a:gd name="T5" fmla="*/ 3 h 77"/>
                      <a:gd name="T6" fmla="*/ 2 w 77"/>
                      <a:gd name="T7" fmla="*/ 2 h 77"/>
                      <a:gd name="T8" fmla="*/ 2 w 77"/>
                      <a:gd name="T9" fmla="*/ 2 h 77"/>
                      <a:gd name="T10" fmla="*/ 2 w 77"/>
                      <a:gd name="T11" fmla="*/ 2 h 77"/>
                      <a:gd name="T12" fmla="*/ 3 w 77"/>
                      <a:gd name="T13" fmla="*/ 2 h 77"/>
                      <a:gd name="T14" fmla="*/ 3 w 77"/>
                      <a:gd name="T15" fmla="*/ 2 h 77"/>
                      <a:gd name="T16" fmla="*/ 3 w 77"/>
                      <a:gd name="T17" fmla="*/ 1 h 77"/>
                      <a:gd name="T18" fmla="*/ 3 w 77"/>
                      <a:gd name="T19" fmla="*/ 1 h 77"/>
                      <a:gd name="T20" fmla="*/ 2 w 77"/>
                      <a:gd name="T21" fmla="*/ 1 h 77"/>
                      <a:gd name="T22" fmla="*/ 2 w 77"/>
                      <a:gd name="T23" fmla="*/ 0 h 77"/>
                      <a:gd name="T24" fmla="*/ 2 w 77"/>
                      <a:gd name="T25" fmla="*/ 0 h 77"/>
                      <a:gd name="T26" fmla="*/ 2 w 77"/>
                      <a:gd name="T27" fmla="*/ 0 h 77"/>
                      <a:gd name="T28" fmla="*/ 2 w 77"/>
                      <a:gd name="T29" fmla="*/ 0 h 77"/>
                      <a:gd name="T30" fmla="*/ 1 w 77"/>
                      <a:gd name="T31" fmla="*/ 0 h 77"/>
                      <a:gd name="T32" fmla="*/ 1 w 77"/>
                      <a:gd name="T33" fmla="*/ 0 h 77"/>
                      <a:gd name="T34" fmla="*/ 1 w 77"/>
                      <a:gd name="T35" fmla="*/ 0 h 77"/>
                      <a:gd name="T36" fmla="*/ 1 w 77"/>
                      <a:gd name="T37" fmla="*/ 0 h 77"/>
                      <a:gd name="T38" fmla="*/ 0 w 77"/>
                      <a:gd name="T39" fmla="*/ 0 h 77"/>
                      <a:gd name="T40" fmla="*/ 0 w 77"/>
                      <a:gd name="T41" fmla="*/ 0 h 77"/>
                      <a:gd name="T42" fmla="*/ 0 w 77"/>
                      <a:gd name="T43" fmla="*/ 1 h 77"/>
                      <a:gd name="T44" fmla="*/ 0 w 77"/>
                      <a:gd name="T45" fmla="*/ 1 h 77"/>
                      <a:gd name="T46" fmla="*/ 0 w 77"/>
                      <a:gd name="T47" fmla="*/ 1 h 77"/>
                      <a:gd name="T48" fmla="*/ 0 w 77"/>
                      <a:gd name="T49" fmla="*/ 2 h 77"/>
                      <a:gd name="T50" fmla="*/ 0 w 77"/>
                      <a:gd name="T51" fmla="*/ 2 h 77"/>
                      <a:gd name="T52" fmla="*/ 0 w 77"/>
                      <a:gd name="T53" fmla="*/ 2 h 77"/>
                      <a:gd name="T54" fmla="*/ 0 w 77"/>
                      <a:gd name="T55" fmla="*/ 2 h 77"/>
                      <a:gd name="T56" fmla="*/ 0 w 77"/>
                      <a:gd name="T57" fmla="*/ 2 h 77"/>
                      <a:gd name="T58" fmla="*/ 1 w 77"/>
                      <a:gd name="T59" fmla="*/ 3 h 77"/>
                      <a:gd name="T60" fmla="*/ 1 w 77"/>
                      <a:gd name="T61" fmla="*/ 3 h 77"/>
                      <a:gd name="T62" fmla="*/ 1 w 77"/>
                      <a:gd name="T63" fmla="*/ 3 h 77"/>
                      <a:gd name="T64" fmla="*/ 1 w 77"/>
                      <a:gd name="T65" fmla="*/ 3 h 77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7"/>
                      <a:gd name="T100" fmla="*/ 0 h 77"/>
                      <a:gd name="T101" fmla="*/ 77 w 77"/>
                      <a:gd name="T102" fmla="*/ 77 h 77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7" h="77">
                        <a:moveTo>
                          <a:pt x="38" y="77"/>
                        </a:moveTo>
                        <a:lnTo>
                          <a:pt x="41" y="77"/>
                        </a:lnTo>
                        <a:lnTo>
                          <a:pt x="45" y="76"/>
                        </a:lnTo>
                        <a:lnTo>
                          <a:pt x="48" y="75"/>
                        </a:lnTo>
                        <a:lnTo>
                          <a:pt x="53" y="75"/>
                        </a:lnTo>
                        <a:lnTo>
                          <a:pt x="56" y="73"/>
                        </a:lnTo>
                        <a:lnTo>
                          <a:pt x="59" y="70"/>
                        </a:lnTo>
                        <a:lnTo>
                          <a:pt x="61" y="67"/>
                        </a:lnTo>
                        <a:lnTo>
                          <a:pt x="65" y="66"/>
                        </a:lnTo>
                        <a:lnTo>
                          <a:pt x="67" y="62"/>
                        </a:lnTo>
                        <a:lnTo>
                          <a:pt x="70" y="60"/>
                        </a:lnTo>
                        <a:lnTo>
                          <a:pt x="71" y="57"/>
                        </a:lnTo>
                        <a:lnTo>
                          <a:pt x="73" y="53"/>
                        </a:lnTo>
                        <a:lnTo>
                          <a:pt x="74" y="50"/>
                        </a:lnTo>
                        <a:lnTo>
                          <a:pt x="76" y="45"/>
                        </a:lnTo>
                        <a:lnTo>
                          <a:pt x="76" y="42"/>
                        </a:lnTo>
                        <a:lnTo>
                          <a:pt x="77" y="38"/>
                        </a:lnTo>
                        <a:lnTo>
                          <a:pt x="76" y="35"/>
                        </a:lnTo>
                        <a:lnTo>
                          <a:pt x="76" y="30"/>
                        </a:lnTo>
                        <a:lnTo>
                          <a:pt x="74" y="26"/>
                        </a:lnTo>
                        <a:lnTo>
                          <a:pt x="73" y="23"/>
                        </a:lnTo>
                        <a:lnTo>
                          <a:pt x="71" y="19"/>
                        </a:lnTo>
                        <a:lnTo>
                          <a:pt x="70" y="17"/>
                        </a:lnTo>
                        <a:lnTo>
                          <a:pt x="67" y="13"/>
                        </a:lnTo>
                        <a:lnTo>
                          <a:pt x="65" y="11"/>
                        </a:lnTo>
                        <a:lnTo>
                          <a:pt x="61" y="9"/>
                        </a:lnTo>
                        <a:lnTo>
                          <a:pt x="59" y="6"/>
                        </a:lnTo>
                        <a:lnTo>
                          <a:pt x="56" y="4"/>
                        </a:lnTo>
                        <a:lnTo>
                          <a:pt x="53" y="3"/>
                        </a:lnTo>
                        <a:lnTo>
                          <a:pt x="48" y="2"/>
                        </a:lnTo>
                        <a:lnTo>
                          <a:pt x="45" y="0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3" y="0"/>
                        </a:lnTo>
                        <a:lnTo>
                          <a:pt x="31" y="0"/>
                        </a:lnTo>
                        <a:lnTo>
                          <a:pt x="26" y="2"/>
                        </a:lnTo>
                        <a:lnTo>
                          <a:pt x="22" y="3"/>
                        </a:lnTo>
                        <a:lnTo>
                          <a:pt x="19" y="4"/>
                        </a:lnTo>
                        <a:lnTo>
                          <a:pt x="15" y="6"/>
                        </a:lnTo>
                        <a:lnTo>
                          <a:pt x="13" y="9"/>
                        </a:lnTo>
                        <a:lnTo>
                          <a:pt x="10" y="11"/>
                        </a:lnTo>
                        <a:lnTo>
                          <a:pt x="7" y="13"/>
                        </a:lnTo>
                        <a:lnTo>
                          <a:pt x="4" y="17"/>
                        </a:lnTo>
                        <a:lnTo>
                          <a:pt x="3" y="19"/>
                        </a:lnTo>
                        <a:lnTo>
                          <a:pt x="2" y="23"/>
                        </a:lnTo>
                        <a:lnTo>
                          <a:pt x="0" y="26"/>
                        </a:lnTo>
                        <a:lnTo>
                          <a:pt x="0" y="30"/>
                        </a:lnTo>
                        <a:lnTo>
                          <a:pt x="0" y="35"/>
                        </a:lnTo>
                        <a:lnTo>
                          <a:pt x="0" y="38"/>
                        </a:lnTo>
                        <a:lnTo>
                          <a:pt x="0" y="42"/>
                        </a:lnTo>
                        <a:lnTo>
                          <a:pt x="0" y="45"/>
                        </a:lnTo>
                        <a:lnTo>
                          <a:pt x="0" y="50"/>
                        </a:lnTo>
                        <a:lnTo>
                          <a:pt x="2" y="53"/>
                        </a:lnTo>
                        <a:lnTo>
                          <a:pt x="3" y="57"/>
                        </a:lnTo>
                        <a:lnTo>
                          <a:pt x="4" y="60"/>
                        </a:lnTo>
                        <a:lnTo>
                          <a:pt x="7" y="62"/>
                        </a:lnTo>
                        <a:lnTo>
                          <a:pt x="10" y="66"/>
                        </a:lnTo>
                        <a:lnTo>
                          <a:pt x="13" y="67"/>
                        </a:lnTo>
                        <a:lnTo>
                          <a:pt x="15" y="70"/>
                        </a:lnTo>
                        <a:lnTo>
                          <a:pt x="19" y="73"/>
                        </a:lnTo>
                        <a:lnTo>
                          <a:pt x="22" y="75"/>
                        </a:lnTo>
                        <a:lnTo>
                          <a:pt x="26" y="75"/>
                        </a:lnTo>
                        <a:lnTo>
                          <a:pt x="31" y="76"/>
                        </a:lnTo>
                        <a:lnTo>
                          <a:pt x="33" y="77"/>
                        </a:lnTo>
                        <a:lnTo>
                          <a:pt x="38" y="7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38" name="Freeform 209"/>
                  <p:cNvSpPr>
                    <a:spLocks/>
                  </p:cNvSpPr>
                  <p:nvPr/>
                </p:nvSpPr>
                <p:spPr bwMode="auto">
                  <a:xfrm>
                    <a:off x="5491" y="1538"/>
                    <a:ext cx="19" cy="9"/>
                  </a:xfrm>
                  <a:custGeom>
                    <a:avLst/>
                    <a:gdLst>
                      <a:gd name="T0" fmla="*/ 2 w 56"/>
                      <a:gd name="T1" fmla="*/ 0 h 27"/>
                      <a:gd name="T2" fmla="*/ 2 w 56"/>
                      <a:gd name="T3" fmla="*/ 0 h 27"/>
                      <a:gd name="T4" fmla="*/ 2 w 56"/>
                      <a:gd name="T5" fmla="*/ 0 h 27"/>
                      <a:gd name="T6" fmla="*/ 2 w 56"/>
                      <a:gd name="T7" fmla="*/ 0 h 27"/>
                      <a:gd name="T8" fmla="*/ 2 w 56"/>
                      <a:gd name="T9" fmla="*/ 1 h 27"/>
                      <a:gd name="T10" fmla="*/ 2 w 56"/>
                      <a:gd name="T11" fmla="*/ 1 h 27"/>
                      <a:gd name="T12" fmla="*/ 2 w 56"/>
                      <a:gd name="T13" fmla="*/ 1 h 27"/>
                      <a:gd name="T14" fmla="*/ 2 w 56"/>
                      <a:gd name="T15" fmla="*/ 1 h 27"/>
                      <a:gd name="T16" fmla="*/ 2 w 56"/>
                      <a:gd name="T17" fmla="*/ 1 h 27"/>
                      <a:gd name="T18" fmla="*/ 2 w 56"/>
                      <a:gd name="T19" fmla="*/ 1 h 27"/>
                      <a:gd name="T20" fmla="*/ 2 w 56"/>
                      <a:gd name="T21" fmla="*/ 1 h 27"/>
                      <a:gd name="T22" fmla="*/ 2 w 56"/>
                      <a:gd name="T23" fmla="*/ 1 h 27"/>
                      <a:gd name="T24" fmla="*/ 2 w 56"/>
                      <a:gd name="T25" fmla="*/ 1 h 27"/>
                      <a:gd name="T26" fmla="*/ 1 w 56"/>
                      <a:gd name="T27" fmla="*/ 1 h 27"/>
                      <a:gd name="T28" fmla="*/ 1 w 56"/>
                      <a:gd name="T29" fmla="*/ 1 h 27"/>
                      <a:gd name="T30" fmla="*/ 1 w 56"/>
                      <a:gd name="T31" fmla="*/ 1 h 27"/>
                      <a:gd name="T32" fmla="*/ 1 w 56"/>
                      <a:gd name="T33" fmla="*/ 1 h 27"/>
                      <a:gd name="T34" fmla="*/ 1 w 56"/>
                      <a:gd name="T35" fmla="*/ 1 h 27"/>
                      <a:gd name="T36" fmla="*/ 1 w 56"/>
                      <a:gd name="T37" fmla="*/ 1 h 27"/>
                      <a:gd name="T38" fmla="*/ 1 w 56"/>
                      <a:gd name="T39" fmla="*/ 1 h 27"/>
                      <a:gd name="T40" fmla="*/ 0 w 56"/>
                      <a:gd name="T41" fmla="*/ 0 h 27"/>
                      <a:gd name="T42" fmla="*/ 0 w 56"/>
                      <a:gd name="T43" fmla="*/ 0 h 27"/>
                      <a:gd name="T44" fmla="*/ 0 w 56"/>
                      <a:gd name="T45" fmla="*/ 0 h 27"/>
                      <a:gd name="T46" fmla="*/ 0 w 56"/>
                      <a:gd name="T47" fmla="*/ 0 h 27"/>
                      <a:gd name="T48" fmla="*/ 0 w 56"/>
                      <a:gd name="T49" fmla="*/ 0 h 27"/>
                      <a:gd name="T50" fmla="*/ 0 w 56"/>
                      <a:gd name="T51" fmla="*/ 0 h 27"/>
                      <a:gd name="T52" fmla="*/ 0 w 56"/>
                      <a:gd name="T53" fmla="*/ 0 h 27"/>
                      <a:gd name="T54" fmla="*/ 0 w 56"/>
                      <a:gd name="T55" fmla="*/ 0 h 27"/>
                      <a:gd name="T56" fmla="*/ 0 w 56"/>
                      <a:gd name="T57" fmla="*/ 0 h 27"/>
                      <a:gd name="T58" fmla="*/ 1 w 56"/>
                      <a:gd name="T59" fmla="*/ 0 h 27"/>
                      <a:gd name="T60" fmla="*/ 1 w 56"/>
                      <a:gd name="T61" fmla="*/ 0 h 27"/>
                      <a:gd name="T62" fmla="*/ 1 w 56"/>
                      <a:gd name="T63" fmla="*/ 0 h 27"/>
                      <a:gd name="T64" fmla="*/ 1 w 56"/>
                      <a:gd name="T65" fmla="*/ 0 h 27"/>
                      <a:gd name="T66" fmla="*/ 1 w 56"/>
                      <a:gd name="T67" fmla="*/ 0 h 27"/>
                      <a:gd name="T68" fmla="*/ 1 w 56"/>
                      <a:gd name="T69" fmla="*/ 0 h 27"/>
                      <a:gd name="T70" fmla="*/ 1 w 56"/>
                      <a:gd name="T71" fmla="*/ 0 h 27"/>
                      <a:gd name="T72" fmla="*/ 2 w 56"/>
                      <a:gd name="T73" fmla="*/ 0 h 27"/>
                      <a:gd name="T74" fmla="*/ 2 w 56"/>
                      <a:gd name="T75" fmla="*/ 0 h 27"/>
                      <a:gd name="T76" fmla="*/ 2 w 56"/>
                      <a:gd name="T77" fmla="*/ 0 h 27"/>
                      <a:gd name="T78" fmla="*/ 2 w 56"/>
                      <a:gd name="T79" fmla="*/ 0 h 27"/>
                      <a:gd name="T80" fmla="*/ 2 w 56"/>
                      <a:gd name="T81" fmla="*/ 0 h 27"/>
                      <a:gd name="T82" fmla="*/ 2 w 56"/>
                      <a:gd name="T83" fmla="*/ 0 h 27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w 56"/>
                      <a:gd name="T127" fmla="*/ 0 h 27"/>
                      <a:gd name="T128" fmla="*/ 56 w 56"/>
                      <a:gd name="T129" fmla="*/ 27 h 27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T126" t="T127" r="T128" b="T129"/>
                    <a:pathLst>
                      <a:path w="56" h="27">
                        <a:moveTo>
                          <a:pt x="51" y="0"/>
                        </a:moveTo>
                        <a:lnTo>
                          <a:pt x="51" y="4"/>
                        </a:lnTo>
                        <a:lnTo>
                          <a:pt x="51" y="8"/>
                        </a:lnTo>
                        <a:lnTo>
                          <a:pt x="51" y="12"/>
                        </a:lnTo>
                        <a:lnTo>
                          <a:pt x="53" y="15"/>
                        </a:lnTo>
                        <a:lnTo>
                          <a:pt x="53" y="19"/>
                        </a:lnTo>
                        <a:lnTo>
                          <a:pt x="54" y="22"/>
                        </a:lnTo>
                        <a:lnTo>
                          <a:pt x="55" y="25"/>
                        </a:lnTo>
                        <a:lnTo>
                          <a:pt x="56" y="27"/>
                        </a:lnTo>
                        <a:lnTo>
                          <a:pt x="51" y="27"/>
                        </a:lnTo>
                        <a:lnTo>
                          <a:pt x="48" y="27"/>
                        </a:lnTo>
                        <a:lnTo>
                          <a:pt x="44" y="27"/>
                        </a:lnTo>
                        <a:lnTo>
                          <a:pt x="41" y="27"/>
                        </a:lnTo>
                        <a:lnTo>
                          <a:pt x="37" y="26"/>
                        </a:lnTo>
                        <a:lnTo>
                          <a:pt x="34" y="25"/>
                        </a:lnTo>
                        <a:lnTo>
                          <a:pt x="29" y="23"/>
                        </a:lnTo>
                        <a:lnTo>
                          <a:pt x="26" y="22"/>
                        </a:lnTo>
                        <a:lnTo>
                          <a:pt x="23" y="20"/>
                        </a:lnTo>
                        <a:lnTo>
                          <a:pt x="19" y="18"/>
                        </a:lnTo>
                        <a:lnTo>
                          <a:pt x="16" y="14"/>
                        </a:lnTo>
                        <a:lnTo>
                          <a:pt x="13" y="12"/>
                        </a:lnTo>
                        <a:lnTo>
                          <a:pt x="9" y="9"/>
                        </a:lnTo>
                        <a:lnTo>
                          <a:pt x="6" y="7"/>
                        </a:lnTo>
                        <a:lnTo>
                          <a:pt x="3" y="4"/>
                        </a:lnTo>
                        <a:lnTo>
                          <a:pt x="0" y="2"/>
                        </a:lnTo>
                        <a:lnTo>
                          <a:pt x="3" y="1"/>
                        </a:lnTo>
                        <a:lnTo>
                          <a:pt x="6" y="1"/>
                        </a:lnTo>
                        <a:lnTo>
                          <a:pt x="9" y="1"/>
                        </a:lnTo>
                        <a:lnTo>
                          <a:pt x="13" y="1"/>
                        </a:lnTo>
                        <a:lnTo>
                          <a:pt x="16" y="1"/>
                        </a:lnTo>
                        <a:lnTo>
                          <a:pt x="19" y="1"/>
                        </a:lnTo>
                        <a:lnTo>
                          <a:pt x="23" y="1"/>
                        </a:lnTo>
                        <a:lnTo>
                          <a:pt x="26" y="1"/>
                        </a:lnTo>
                        <a:lnTo>
                          <a:pt x="29" y="0"/>
                        </a:lnTo>
                        <a:lnTo>
                          <a:pt x="31" y="0"/>
                        </a:lnTo>
                        <a:lnTo>
                          <a:pt x="35" y="0"/>
                        </a:lnTo>
                        <a:lnTo>
                          <a:pt x="40" y="0"/>
                        </a:lnTo>
                        <a:lnTo>
                          <a:pt x="42" y="0"/>
                        </a:lnTo>
                        <a:lnTo>
                          <a:pt x="44" y="0"/>
                        </a:lnTo>
                        <a:lnTo>
                          <a:pt x="48" y="0"/>
                        </a:lnTo>
                        <a:lnTo>
                          <a:pt x="51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39" name="Freeform 210"/>
                  <p:cNvSpPr>
                    <a:spLocks/>
                  </p:cNvSpPr>
                  <p:nvPr/>
                </p:nvSpPr>
                <p:spPr bwMode="auto">
                  <a:xfrm>
                    <a:off x="5354" y="1538"/>
                    <a:ext cx="326" cy="47"/>
                  </a:xfrm>
                  <a:custGeom>
                    <a:avLst/>
                    <a:gdLst>
                      <a:gd name="T0" fmla="*/ 31 w 976"/>
                      <a:gd name="T1" fmla="*/ 1 h 139"/>
                      <a:gd name="T2" fmla="*/ 30 w 976"/>
                      <a:gd name="T3" fmla="*/ 1 h 139"/>
                      <a:gd name="T4" fmla="*/ 28 w 976"/>
                      <a:gd name="T5" fmla="*/ 1 h 139"/>
                      <a:gd name="T6" fmla="*/ 27 w 976"/>
                      <a:gd name="T7" fmla="*/ 1 h 139"/>
                      <a:gd name="T8" fmla="*/ 26 w 976"/>
                      <a:gd name="T9" fmla="*/ 2 h 139"/>
                      <a:gd name="T10" fmla="*/ 25 w 976"/>
                      <a:gd name="T11" fmla="*/ 1 h 139"/>
                      <a:gd name="T12" fmla="*/ 24 w 976"/>
                      <a:gd name="T13" fmla="*/ 1 h 139"/>
                      <a:gd name="T14" fmla="*/ 24 w 976"/>
                      <a:gd name="T15" fmla="*/ 3 h 139"/>
                      <a:gd name="T16" fmla="*/ 25 w 976"/>
                      <a:gd name="T17" fmla="*/ 3 h 139"/>
                      <a:gd name="T18" fmla="*/ 26 w 976"/>
                      <a:gd name="T19" fmla="*/ 2 h 139"/>
                      <a:gd name="T20" fmla="*/ 28 w 976"/>
                      <a:gd name="T21" fmla="*/ 2 h 139"/>
                      <a:gd name="T22" fmla="*/ 29 w 976"/>
                      <a:gd name="T23" fmla="*/ 2 h 139"/>
                      <a:gd name="T24" fmla="*/ 30 w 976"/>
                      <a:gd name="T25" fmla="*/ 3 h 139"/>
                      <a:gd name="T26" fmla="*/ 31 w 976"/>
                      <a:gd name="T27" fmla="*/ 3 h 139"/>
                      <a:gd name="T28" fmla="*/ 33 w 976"/>
                      <a:gd name="T29" fmla="*/ 2 h 139"/>
                      <a:gd name="T30" fmla="*/ 32 w 976"/>
                      <a:gd name="T31" fmla="*/ 2 h 139"/>
                      <a:gd name="T32" fmla="*/ 31 w 976"/>
                      <a:gd name="T33" fmla="*/ 2 h 139"/>
                      <a:gd name="T34" fmla="*/ 31 w 976"/>
                      <a:gd name="T35" fmla="*/ 1 h 139"/>
                      <a:gd name="T36" fmla="*/ 32 w 976"/>
                      <a:gd name="T37" fmla="*/ 0 h 139"/>
                      <a:gd name="T38" fmla="*/ 33 w 976"/>
                      <a:gd name="T39" fmla="*/ 1 h 139"/>
                      <a:gd name="T40" fmla="*/ 35 w 976"/>
                      <a:gd name="T41" fmla="*/ 1 h 139"/>
                      <a:gd name="T42" fmla="*/ 36 w 976"/>
                      <a:gd name="T43" fmla="*/ 1 h 139"/>
                      <a:gd name="T44" fmla="*/ 28 w 976"/>
                      <a:gd name="T45" fmla="*/ 4 h 139"/>
                      <a:gd name="T46" fmla="*/ 23 w 976"/>
                      <a:gd name="T47" fmla="*/ 3 h 139"/>
                      <a:gd name="T48" fmla="*/ 18 w 976"/>
                      <a:gd name="T49" fmla="*/ 3 h 139"/>
                      <a:gd name="T50" fmla="*/ 14 w 976"/>
                      <a:gd name="T51" fmla="*/ 3 h 139"/>
                      <a:gd name="T52" fmla="*/ 9 w 976"/>
                      <a:gd name="T53" fmla="*/ 4 h 139"/>
                      <a:gd name="T54" fmla="*/ 5 w 976"/>
                      <a:gd name="T55" fmla="*/ 4 h 139"/>
                      <a:gd name="T56" fmla="*/ 0 w 976"/>
                      <a:gd name="T57" fmla="*/ 2 h 139"/>
                      <a:gd name="T58" fmla="*/ 1 w 976"/>
                      <a:gd name="T59" fmla="*/ 2 h 139"/>
                      <a:gd name="T60" fmla="*/ 2 w 976"/>
                      <a:gd name="T61" fmla="*/ 1 h 139"/>
                      <a:gd name="T62" fmla="*/ 3 w 976"/>
                      <a:gd name="T63" fmla="*/ 1 h 139"/>
                      <a:gd name="T64" fmla="*/ 4 w 976"/>
                      <a:gd name="T65" fmla="*/ 1 h 139"/>
                      <a:gd name="T66" fmla="*/ 5 w 976"/>
                      <a:gd name="T67" fmla="*/ 1 h 139"/>
                      <a:gd name="T68" fmla="*/ 6 w 976"/>
                      <a:gd name="T69" fmla="*/ 1 h 139"/>
                      <a:gd name="T70" fmla="*/ 7 w 976"/>
                      <a:gd name="T71" fmla="*/ 2 h 139"/>
                      <a:gd name="T72" fmla="*/ 8 w 976"/>
                      <a:gd name="T73" fmla="*/ 1 h 139"/>
                      <a:gd name="T74" fmla="*/ 9 w 976"/>
                      <a:gd name="T75" fmla="*/ 1 h 139"/>
                      <a:gd name="T76" fmla="*/ 10 w 976"/>
                      <a:gd name="T77" fmla="*/ 2 h 139"/>
                      <a:gd name="T78" fmla="*/ 12 w 976"/>
                      <a:gd name="T79" fmla="*/ 3 h 139"/>
                      <a:gd name="T80" fmla="*/ 12 w 976"/>
                      <a:gd name="T81" fmla="*/ 2 h 139"/>
                      <a:gd name="T82" fmla="*/ 11 w 976"/>
                      <a:gd name="T83" fmla="*/ 0 h 139"/>
                      <a:gd name="T84" fmla="*/ 12 w 976"/>
                      <a:gd name="T85" fmla="*/ 0 h 139"/>
                      <a:gd name="T86" fmla="*/ 13 w 976"/>
                      <a:gd name="T87" fmla="*/ 0 h 139"/>
                      <a:gd name="T88" fmla="*/ 14 w 976"/>
                      <a:gd name="T89" fmla="*/ 1 h 139"/>
                      <a:gd name="T90" fmla="*/ 15 w 976"/>
                      <a:gd name="T91" fmla="*/ 2 h 139"/>
                      <a:gd name="T92" fmla="*/ 16 w 976"/>
                      <a:gd name="T93" fmla="*/ 2 h 139"/>
                      <a:gd name="T94" fmla="*/ 17 w 976"/>
                      <a:gd name="T95" fmla="*/ 2 h 139"/>
                      <a:gd name="T96" fmla="*/ 19 w 976"/>
                      <a:gd name="T97" fmla="*/ 1 h 139"/>
                      <a:gd name="T98" fmla="*/ 20 w 976"/>
                      <a:gd name="T99" fmla="*/ 0 h 139"/>
                      <a:gd name="T100" fmla="*/ 19 w 976"/>
                      <a:gd name="T101" fmla="*/ 1 h 139"/>
                      <a:gd name="T102" fmla="*/ 20 w 976"/>
                      <a:gd name="T103" fmla="*/ 2 h 139"/>
                      <a:gd name="T104" fmla="*/ 21 w 976"/>
                      <a:gd name="T105" fmla="*/ 3 h 139"/>
                      <a:gd name="T106" fmla="*/ 22 w 976"/>
                      <a:gd name="T107" fmla="*/ 2 h 139"/>
                      <a:gd name="T108" fmla="*/ 22 w 976"/>
                      <a:gd name="T109" fmla="*/ 1 h 139"/>
                      <a:gd name="T110" fmla="*/ 21 w 976"/>
                      <a:gd name="T111" fmla="*/ 0 h 139"/>
                      <a:gd name="T112" fmla="*/ 21 w 976"/>
                      <a:gd name="T113" fmla="*/ 0 h 139"/>
                      <a:gd name="T114" fmla="*/ 23 w 976"/>
                      <a:gd name="T115" fmla="*/ 0 h 139"/>
                      <a:gd name="T116" fmla="*/ 24 w 976"/>
                      <a:gd name="T117" fmla="*/ 0 h 139"/>
                      <a:gd name="T118" fmla="*/ 26 w 976"/>
                      <a:gd name="T119" fmla="*/ 0 h 139"/>
                      <a:gd name="T120" fmla="*/ 28 w 976"/>
                      <a:gd name="T121" fmla="*/ 0 h 139"/>
                      <a:gd name="T122" fmla="*/ 29 w 976"/>
                      <a:gd name="T123" fmla="*/ 0 h 139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w 976"/>
                      <a:gd name="T187" fmla="*/ 0 h 139"/>
                      <a:gd name="T188" fmla="*/ 976 w 976"/>
                      <a:gd name="T189" fmla="*/ 139 h 139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T186" t="T187" r="T188" b="T189"/>
                    <a:pathLst>
                      <a:path w="976" h="139">
                        <a:moveTo>
                          <a:pt x="811" y="11"/>
                        </a:moveTo>
                        <a:lnTo>
                          <a:pt x="812" y="11"/>
                        </a:lnTo>
                        <a:lnTo>
                          <a:pt x="816" y="11"/>
                        </a:lnTo>
                        <a:lnTo>
                          <a:pt x="818" y="11"/>
                        </a:lnTo>
                        <a:lnTo>
                          <a:pt x="822" y="12"/>
                        </a:lnTo>
                        <a:lnTo>
                          <a:pt x="824" y="12"/>
                        </a:lnTo>
                        <a:lnTo>
                          <a:pt x="829" y="12"/>
                        </a:lnTo>
                        <a:lnTo>
                          <a:pt x="827" y="13"/>
                        </a:lnTo>
                        <a:lnTo>
                          <a:pt x="824" y="14"/>
                        </a:lnTo>
                        <a:lnTo>
                          <a:pt x="821" y="16"/>
                        </a:lnTo>
                        <a:lnTo>
                          <a:pt x="818" y="18"/>
                        </a:lnTo>
                        <a:lnTo>
                          <a:pt x="816" y="18"/>
                        </a:lnTo>
                        <a:lnTo>
                          <a:pt x="812" y="20"/>
                        </a:lnTo>
                        <a:lnTo>
                          <a:pt x="810" y="21"/>
                        </a:lnTo>
                        <a:lnTo>
                          <a:pt x="808" y="23"/>
                        </a:lnTo>
                        <a:lnTo>
                          <a:pt x="804" y="24"/>
                        </a:lnTo>
                        <a:lnTo>
                          <a:pt x="802" y="25"/>
                        </a:lnTo>
                        <a:lnTo>
                          <a:pt x="798" y="26"/>
                        </a:lnTo>
                        <a:lnTo>
                          <a:pt x="795" y="27"/>
                        </a:lnTo>
                        <a:lnTo>
                          <a:pt x="792" y="29"/>
                        </a:lnTo>
                        <a:lnTo>
                          <a:pt x="790" y="30"/>
                        </a:lnTo>
                        <a:lnTo>
                          <a:pt x="785" y="31"/>
                        </a:lnTo>
                        <a:lnTo>
                          <a:pt x="783" y="32"/>
                        </a:lnTo>
                        <a:lnTo>
                          <a:pt x="779" y="33"/>
                        </a:lnTo>
                        <a:lnTo>
                          <a:pt x="777" y="33"/>
                        </a:lnTo>
                        <a:lnTo>
                          <a:pt x="772" y="35"/>
                        </a:lnTo>
                        <a:lnTo>
                          <a:pt x="770" y="36"/>
                        </a:lnTo>
                        <a:lnTo>
                          <a:pt x="766" y="36"/>
                        </a:lnTo>
                        <a:lnTo>
                          <a:pt x="764" y="36"/>
                        </a:lnTo>
                        <a:lnTo>
                          <a:pt x="761" y="36"/>
                        </a:lnTo>
                        <a:lnTo>
                          <a:pt x="758" y="36"/>
                        </a:lnTo>
                        <a:lnTo>
                          <a:pt x="755" y="35"/>
                        </a:lnTo>
                        <a:lnTo>
                          <a:pt x="752" y="33"/>
                        </a:lnTo>
                        <a:lnTo>
                          <a:pt x="750" y="32"/>
                        </a:lnTo>
                        <a:lnTo>
                          <a:pt x="748" y="31"/>
                        </a:lnTo>
                        <a:lnTo>
                          <a:pt x="746" y="29"/>
                        </a:lnTo>
                        <a:lnTo>
                          <a:pt x="744" y="26"/>
                        </a:lnTo>
                        <a:lnTo>
                          <a:pt x="741" y="24"/>
                        </a:lnTo>
                        <a:lnTo>
                          <a:pt x="740" y="21"/>
                        </a:lnTo>
                        <a:lnTo>
                          <a:pt x="735" y="24"/>
                        </a:lnTo>
                        <a:lnTo>
                          <a:pt x="732" y="25"/>
                        </a:lnTo>
                        <a:lnTo>
                          <a:pt x="727" y="27"/>
                        </a:lnTo>
                        <a:lnTo>
                          <a:pt x="723" y="30"/>
                        </a:lnTo>
                        <a:lnTo>
                          <a:pt x="721" y="32"/>
                        </a:lnTo>
                        <a:lnTo>
                          <a:pt x="719" y="33"/>
                        </a:lnTo>
                        <a:lnTo>
                          <a:pt x="716" y="36"/>
                        </a:lnTo>
                        <a:lnTo>
                          <a:pt x="715" y="38"/>
                        </a:lnTo>
                        <a:lnTo>
                          <a:pt x="712" y="40"/>
                        </a:lnTo>
                        <a:lnTo>
                          <a:pt x="710" y="43"/>
                        </a:lnTo>
                        <a:lnTo>
                          <a:pt x="708" y="45"/>
                        </a:lnTo>
                        <a:lnTo>
                          <a:pt x="707" y="46"/>
                        </a:lnTo>
                        <a:lnTo>
                          <a:pt x="704" y="46"/>
                        </a:lnTo>
                        <a:lnTo>
                          <a:pt x="702" y="46"/>
                        </a:lnTo>
                        <a:lnTo>
                          <a:pt x="698" y="44"/>
                        </a:lnTo>
                        <a:lnTo>
                          <a:pt x="695" y="42"/>
                        </a:lnTo>
                        <a:lnTo>
                          <a:pt x="691" y="39"/>
                        </a:lnTo>
                        <a:lnTo>
                          <a:pt x="688" y="38"/>
                        </a:lnTo>
                        <a:lnTo>
                          <a:pt x="684" y="36"/>
                        </a:lnTo>
                        <a:lnTo>
                          <a:pt x="681" y="32"/>
                        </a:lnTo>
                        <a:lnTo>
                          <a:pt x="678" y="31"/>
                        </a:lnTo>
                        <a:lnTo>
                          <a:pt x="676" y="30"/>
                        </a:lnTo>
                        <a:lnTo>
                          <a:pt x="672" y="27"/>
                        </a:lnTo>
                        <a:lnTo>
                          <a:pt x="670" y="26"/>
                        </a:lnTo>
                        <a:lnTo>
                          <a:pt x="666" y="24"/>
                        </a:lnTo>
                        <a:lnTo>
                          <a:pt x="664" y="23"/>
                        </a:lnTo>
                        <a:lnTo>
                          <a:pt x="661" y="20"/>
                        </a:lnTo>
                        <a:lnTo>
                          <a:pt x="658" y="18"/>
                        </a:lnTo>
                        <a:lnTo>
                          <a:pt x="656" y="23"/>
                        </a:lnTo>
                        <a:lnTo>
                          <a:pt x="653" y="29"/>
                        </a:lnTo>
                        <a:lnTo>
                          <a:pt x="652" y="32"/>
                        </a:lnTo>
                        <a:lnTo>
                          <a:pt x="650" y="38"/>
                        </a:lnTo>
                        <a:lnTo>
                          <a:pt x="650" y="42"/>
                        </a:lnTo>
                        <a:lnTo>
                          <a:pt x="649" y="45"/>
                        </a:lnTo>
                        <a:lnTo>
                          <a:pt x="647" y="49"/>
                        </a:lnTo>
                        <a:lnTo>
                          <a:pt x="647" y="52"/>
                        </a:lnTo>
                        <a:lnTo>
                          <a:pt x="647" y="55"/>
                        </a:lnTo>
                        <a:lnTo>
                          <a:pt x="647" y="58"/>
                        </a:lnTo>
                        <a:lnTo>
                          <a:pt x="647" y="61"/>
                        </a:lnTo>
                        <a:lnTo>
                          <a:pt x="650" y="63"/>
                        </a:lnTo>
                        <a:lnTo>
                          <a:pt x="650" y="67"/>
                        </a:lnTo>
                        <a:lnTo>
                          <a:pt x="653" y="70"/>
                        </a:lnTo>
                        <a:lnTo>
                          <a:pt x="657" y="71"/>
                        </a:lnTo>
                        <a:lnTo>
                          <a:pt x="661" y="74"/>
                        </a:lnTo>
                        <a:lnTo>
                          <a:pt x="664" y="74"/>
                        </a:lnTo>
                        <a:lnTo>
                          <a:pt x="669" y="74"/>
                        </a:lnTo>
                        <a:lnTo>
                          <a:pt x="671" y="74"/>
                        </a:lnTo>
                        <a:lnTo>
                          <a:pt x="674" y="74"/>
                        </a:lnTo>
                        <a:lnTo>
                          <a:pt x="677" y="74"/>
                        </a:lnTo>
                        <a:lnTo>
                          <a:pt x="681" y="74"/>
                        </a:lnTo>
                        <a:lnTo>
                          <a:pt x="683" y="73"/>
                        </a:lnTo>
                        <a:lnTo>
                          <a:pt x="685" y="73"/>
                        </a:lnTo>
                        <a:lnTo>
                          <a:pt x="688" y="71"/>
                        </a:lnTo>
                        <a:lnTo>
                          <a:pt x="691" y="71"/>
                        </a:lnTo>
                        <a:lnTo>
                          <a:pt x="695" y="70"/>
                        </a:lnTo>
                        <a:lnTo>
                          <a:pt x="697" y="69"/>
                        </a:lnTo>
                        <a:lnTo>
                          <a:pt x="701" y="68"/>
                        </a:lnTo>
                        <a:lnTo>
                          <a:pt x="704" y="67"/>
                        </a:lnTo>
                        <a:lnTo>
                          <a:pt x="707" y="65"/>
                        </a:lnTo>
                        <a:lnTo>
                          <a:pt x="710" y="65"/>
                        </a:lnTo>
                        <a:lnTo>
                          <a:pt x="714" y="64"/>
                        </a:lnTo>
                        <a:lnTo>
                          <a:pt x="717" y="63"/>
                        </a:lnTo>
                        <a:lnTo>
                          <a:pt x="720" y="62"/>
                        </a:lnTo>
                        <a:lnTo>
                          <a:pt x="723" y="61"/>
                        </a:lnTo>
                        <a:lnTo>
                          <a:pt x="726" y="59"/>
                        </a:lnTo>
                        <a:lnTo>
                          <a:pt x="729" y="58"/>
                        </a:lnTo>
                        <a:lnTo>
                          <a:pt x="733" y="58"/>
                        </a:lnTo>
                        <a:lnTo>
                          <a:pt x="736" y="57"/>
                        </a:lnTo>
                        <a:lnTo>
                          <a:pt x="739" y="56"/>
                        </a:lnTo>
                        <a:lnTo>
                          <a:pt x="741" y="56"/>
                        </a:lnTo>
                        <a:lnTo>
                          <a:pt x="744" y="55"/>
                        </a:lnTo>
                        <a:lnTo>
                          <a:pt x="747" y="55"/>
                        </a:lnTo>
                        <a:lnTo>
                          <a:pt x="751" y="54"/>
                        </a:lnTo>
                        <a:lnTo>
                          <a:pt x="753" y="54"/>
                        </a:lnTo>
                        <a:lnTo>
                          <a:pt x="758" y="52"/>
                        </a:lnTo>
                        <a:lnTo>
                          <a:pt x="763" y="54"/>
                        </a:lnTo>
                        <a:lnTo>
                          <a:pt x="766" y="54"/>
                        </a:lnTo>
                        <a:lnTo>
                          <a:pt x="770" y="55"/>
                        </a:lnTo>
                        <a:lnTo>
                          <a:pt x="772" y="56"/>
                        </a:lnTo>
                        <a:lnTo>
                          <a:pt x="774" y="59"/>
                        </a:lnTo>
                        <a:lnTo>
                          <a:pt x="774" y="63"/>
                        </a:lnTo>
                        <a:lnTo>
                          <a:pt x="777" y="65"/>
                        </a:lnTo>
                        <a:lnTo>
                          <a:pt x="777" y="68"/>
                        </a:lnTo>
                        <a:lnTo>
                          <a:pt x="779" y="71"/>
                        </a:lnTo>
                        <a:lnTo>
                          <a:pt x="780" y="74"/>
                        </a:lnTo>
                        <a:lnTo>
                          <a:pt x="782" y="77"/>
                        </a:lnTo>
                        <a:lnTo>
                          <a:pt x="784" y="80"/>
                        </a:lnTo>
                        <a:lnTo>
                          <a:pt x="786" y="82"/>
                        </a:lnTo>
                        <a:lnTo>
                          <a:pt x="790" y="83"/>
                        </a:lnTo>
                        <a:lnTo>
                          <a:pt x="792" y="86"/>
                        </a:lnTo>
                        <a:lnTo>
                          <a:pt x="795" y="87"/>
                        </a:lnTo>
                        <a:lnTo>
                          <a:pt x="798" y="88"/>
                        </a:lnTo>
                        <a:lnTo>
                          <a:pt x="801" y="88"/>
                        </a:lnTo>
                        <a:lnTo>
                          <a:pt x="804" y="90"/>
                        </a:lnTo>
                        <a:lnTo>
                          <a:pt x="808" y="90"/>
                        </a:lnTo>
                        <a:lnTo>
                          <a:pt x="812" y="92"/>
                        </a:lnTo>
                        <a:lnTo>
                          <a:pt x="816" y="92"/>
                        </a:lnTo>
                        <a:lnTo>
                          <a:pt x="820" y="92"/>
                        </a:lnTo>
                        <a:lnTo>
                          <a:pt x="823" y="90"/>
                        </a:lnTo>
                        <a:lnTo>
                          <a:pt x="828" y="89"/>
                        </a:lnTo>
                        <a:lnTo>
                          <a:pt x="831" y="88"/>
                        </a:lnTo>
                        <a:lnTo>
                          <a:pt x="836" y="86"/>
                        </a:lnTo>
                        <a:lnTo>
                          <a:pt x="840" y="83"/>
                        </a:lnTo>
                        <a:lnTo>
                          <a:pt x="846" y="82"/>
                        </a:lnTo>
                        <a:lnTo>
                          <a:pt x="849" y="78"/>
                        </a:lnTo>
                        <a:lnTo>
                          <a:pt x="853" y="76"/>
                        </a:lnTo>
                        <a:lnTo>
                          <a:pt x="857" y="71"/>
                        </a:lnTo>
                        <a:lnTo>
                          <a:pt x="862" y="68"/>
                        </a:lnTo>
                        <a:lnTo>
                          <a:pt x="867" y="63"/>
                        </a:lnTo>
                        <a:lnTo>
                          <a:pt x="871" y="58"/>
                        </a:lnTo>
                        <a:lnTo>
                          <a:pt x="873" y="56"/>
                        </a:lnTo>
                        <a:lnTo>
                          <a:pt x="875" y="54"/>
                        </a:lnTo>
                        <a:lnTo>
                          <a:pt x="878" y="50"/>
                        </a:lnTo>
                        <a:lnTo>
                          <a:pt x="880" y="48"/>
                        </a:lnTo>
                        <a:lnTo>
                          <a:pt x="878" y="45"/>
                        </a:lnTo>
                        <a:lnTo>
                          <a:pt x="875" y="44"/>
                        </a:lnTo>
                        <a:lnTo>
                          <a:pt x="873" y="43"/>
                        </a:lnTo>
                        <a:lnTo>
                          <a:pt x="868" y="43"/>
                        </a:lnTo>
                        <a:lnTo>
                          <a:pt x="865" y="43"/>
                        </a:lnTo>
                        <a:lnTo>
                          <a:pt x="860" y="43"/>
                        </a:lnTo>
                        <a:lnTo>
                          <a:pt x="855" y="43"/>
                        </a:lnTo>
                        <a:lnTo>
                          <a:pt x="850" y="43"/>
                        </a:lnTo>
                        <a:lnTo>
                          <a:pt x="847" y="43"/>
                        </a:lnTo>
                        <a:lnTo>
                          <a:pt x="844" y="43"/>
                        </a:lnTo>
                        <a:lnTo>
                          <a:pt x="842" y="43"/>
                        </a:lnTo>
                        <a:lnTo>
                          <a:pt x="840" y="44"/>
                        </a:lnTo>
                        <a:lnTo>
                          <a:pt x="835" y="44"/>
                        </a:lnTo>
                        <a:lnTo>
                          <a:pt x="830" y="44"/>
                        </a:lnTo>
                        <a:lnTo>
                          <a:pt x="825" y="43"/>
                        </a:lnTo>
                        <a:lnTo>
                          <a:pt x="823" y="43"/>
                        </a:lnTo>
                        <a:lnTo>
                          <a:pt x="820" y="40"/>
                        </a:lnTo>
                        <a:lnTo>
                          <a:pt x="820" y="39"/>
                        </a:lnTo>
                        <a:lnTo>
                          <a:pt x="821" y="37"/>
                        </a:lnTo>
                        <a:lnTo>
                          <a:pt x="822" y="33"/>
                        </a:lnTo>
                        <a:lnTo>
                          <a:pt x="824" y="31"/>
                        </a:lnTo>
                        <a:lnTo>
                          <a:pt x="827" y="30"/>
                        </a:lnTo>
                        <a:lnTo>
                          <a:pt x="829" y="25"/>
                        </a:lnTo>
                        <a:lnTo>
                          <a:pt x="833" y="23"/>
                        </a:lnTo>
                        <a:lnTo>
                          <a:pt x="834" y="19"/>
                        </a:lnTo>
                        <a:lnTo>
                          <a:pt x="836" y="17"/>
                        </a:lnTo>
                        <a:lnTo>
                          <a:pt x="837" y="14"/>
                        </a:lnTo>
                        <a:lnTo>
                          <a:pt x="839" y="12"/>
                        </a:lnTo>
                        <a:lnTo>
                          <a:pt x="842" y="12"/>
                        </a:lnTo>
                        <a:lnTo>
                          <a:pt x="847" y="12"/>
                        </a:lnTo>
                        <a:lnTo>
                          <a:pt x="852" y="12"/>
                        </a:lnTo>
                        <a:lnTo>
                          <a:pt x="857" y="13"/>
                        </a:lnTo>
                        <a:lnTo>
                          <a:pt x="860" y="13"/>
                        </a:lnTo>
                        <a:lnTo>
                          <a:pt x="862" y="13"/>
                        </a:lnTo>
                        <a:lnTo>
                          <a:pt x="865" y="13"/>
                        </a:lnTo>
                        <a:lnTo>
                          <a:pt x="868" y="13"/>
                        </a:lnTo>
                        <a:lnTo>
                          <a:pt x="871" y="13"/>
                        </a:lnTo>
                        <a:lnTo>
                          <a:pt x="873" y="14"/>
                        </a:lnTo>
                        <a:lnTo>
                          <a:pt x="875" y="14"/>
                        </a:lnTo>
                        <a:lnTo>
                          <a:pt x="879" y="16"/>
                        </a:lnTo>
                        <a:lnTo>
                          <a:pt x="881" y="16"/>
                        </a:lnTo>
                        <a:lnTo>
                          <a:pt x="885" y="16"/>
                        </a:lnTo>
                        <a:lnTo>
                          <a:pt x="888" y="16"/>
                        </a:lnTo>
                        <a:lnTo>
                          <a:pt x="891" y="16"/>
                        </a:lnTo>
                        <a:lnTo>
                          <a:pt x="893" y="16"/>
                        </a:lnTo>
                        <a:lnTo>
                          <a:pt x="895" y="16"/>
                        </a:lnTo>
                        <a:lnTo>
                          <a:pt x="899" y="16"/>
                        </a:lnTo>
                        <a:lnTo>
                          <a:pt x="901" y="16"/>
                        </a:lnTo>
                        <a:lnTo>
                          <a:pt x="904" y="16"/>
                        </a:lnTo>
                        <a:lnTo>
                          <a:pt x="907" y="16"/>
                        </a:lnTo>
                        <a:lnTo>
                          <a:pt x="910" y="16"/>
                        </a:lnTo>
                        <a:lnTo>
                          <a:pt x="913" y="16"/>
                        </a:lnTo>
                        <a:lnTo>
                          <a:pt x="916" y="16"/>
                        </a:lnTo>
                        <a:lnTo>
                          <a:pt x="918" y="17"/>
                        </a:lnTo>
                        <a:lnTo>
                          <a:pt x="922" y="17"/>
                        </a:lnTo>
                        <a:lnTo>
                          <a:pt x="924" y="18"/>
                        </a:lnTo>
                        <a:lnTo>
                          <a:pt x="929" y="18"/>
                        </a:lnTo>
                        <a:lnTo>
                          <a:pt x="935" y="18"/>
                        </a:lnTo>
                        <a:lnTo>
                          <a:pt x="939" y="18"/>
                        </a:lnTo>
                        <a:lnTo>
                          <a:pt x="944" y="18"/>
                        </a:lnTo>
                        <a:lnTo>
                          <a:pt x="949" y="18"/>
                        </a:lnTo>
                        <a:lnTo>
                          <a:pt x="954" y="18"/>
                        </a:lnTo>
                        <a:lnTo>
                          <a:pt x="956" y="18"/>
                        </a:lnTo>
                        <a:lnTo>
                          <a:pt x="961" y="19"/>
                        </a:lnTo>
                        <a:lnTo>
                          <a:pt x="964" y="19"/>
                        </a:lnTo>
                        <a:lnTo>
                          <a:pt x="967" y="19"/>
                        </a:lnTo>
                        <a:lnTo>
                          <a:pt x="969" y="19"/>
                        </a:lnTo>
                        <a:lnTo>
                          <a:pt x="971" y="20"/>
                        </a:lnTo>
                        <a:lnTo>
                          <a:pt x="974" y="20"/>
                        </a:lnTo>
                        <a:lnTo>
                          <a:pt x="976" y="20"/>
                        </a:lnTo>
                        <a:lnTo>
                          <a:pt x="973" y="106"/>
                        </a:lnTo>
                        <a:lnTo>
                          <a:pt x="806" y="97"/>
                        </a:lnTo>
                        <a:lnTo>
                          <a:pt x="793" y="96"/>
                        </a:lnTo>
                        <a:lnTo>
                          <a:pt x="782" y="96"/>
                        </a:lnTo>
                        <a:lnTo>
                          <a:pt x="770" y="95"/>
                        </a:lnTo>
                        <a:lnTo>
                          <a:pt x="757" y="95"/>
                        </a:lnTo>
                        <a:lnTo>
                          <a:pt x="744" y="94"/>
                        </a:lnTo>
                        <a:lnTo>
                          <a:pt x="732" y="94"/>
                        </a:lnTo>
                        <a:lnTo>
                          <a:pt x="719" y="93"/>
                        </a:lnTo>
                        <a:lnTo>
                          <a:pt x="706" y="92"/>
                        </a:lnTo>
                        <a:lnTo>
                          <a:pt x="694" y="92"/>
                        </a:lnTo>
                        <a:lnTo>
                          <a:pt x="681" y="90"/>
                        </a:lnTo>
                        <a:lnTo>
                          <a:pt x="668" y="89"/>
                        </a:lnTo>
                        <a:lnTo>
                          <a:pt x="656" y="88"/>
                        </a:lnTo>
                        <a:lnTo>
                          <a:pt x="643" y="88"/>
                        </a:lnTo>
                        <a:lnTo>
                          <a:pt x="630" y="88"/>
                        </a:lnTo>
                        <a:lnTo>
                          <a:pt x="618" y="87"/>
                        </a:lnTo>
                        <a:lnTo>
                          <a:pt x="606" y="87"/>
                        </a:lnTo>
                        <a:lnTo>
                          <a:pt x="593" y="86"/>
                        </a:lnTo>
                        <a:lnTo>
                          <a:pt x="580" y="86"/>
                        </a:lnTo>
                        <a:lnTo>
                          <a:pt x="568" y="86"/>
                        </a:lnTo>
                        <a:lnTo>
                          <a:pt x="555" y="86"/>
                        </a:lnTo>
                        <a:lnTo>
                          <a:pt x="543" y="84"/>
                        </a:lnTo>
                        <a:lnTo>
                          <a:pt x="530" y="84"/>
                        </a:lnTo>
                        <a:lnTo>
                          <a:pt x="518" y="84"/>
                        </a:lnTo>
                        <a:lnTo>
                          <a:pt x="505" y="84"/>
                        </a:lnTo>
                        <a:lnTo>
                          <a:pt x="492" y="84"/>
                        </a:lnTo>
                        <a:lnTo>
                          <a:pt x="480" y="84"/>
                        </a:lnTo>
                        <a:lnTo>
                          <a:pt x="468" y="84"/>
                        </a:lnTo>
                        <a:lnTo>
                          <a:pt x="455" y="84"/>
                        </a:lnTo>
                        <a:lnTo>
                          <a:pt x="442" y="84"/>
                        </a:lnTo>
                        <a:lnTo>
                          <a:pt x="430" y="84"/>
                        </a:lnTo>
                        <a:lnTo>
                          <a:pt x="418" y="86"/>
                        </a:lnTo>
                        <a:lnTo>
                          <a:pt x="407" y="86"/>
                        </a:lnTo>
                        <a:lnTo>
                          <a:pt x="394" y="86"/>
                        </a:lnTo>
                        <a:lnTo>
                          <a:pt x="382" y="86"/>
                        </a:lnTo>
                        <a:lnTo>
                          <a:pt x="369" y="86"/>
                        </a:lnTo>
                        <a:lnTo>
                          <a:pt x="357" y="87"/>
                        </a:lnTo>
                        <a:lnTo>
                          <a:pt x="344" y="87"/>
                        </a:lnTo>
                        <a:lnTo>
                          <a:pt x="332" y="88"/>
                        </a:lnTo>
                        <a:lnTo>
                          <a:pt x="320" y="88"/>
                        </a:lnTo>
                        <a:lnTo>
                          <a:pt x="308" y="90"/>
                        </a:lnTo>
                        <a:lnTo>
                          <a:pt x="295" y="90"/>
                        </a:lnTo>
                        <a:lnTo>
                          <a:pt x="283" y="92"/>
                        </a:lnTo>
                        <a:lnTo>
                          <a:pt x="270" y="93"/>
                        </a:lnTo>
                        <a:lnTo>
                          <a:pt x="258" y="94"/>
                        </a:lnTo>
                        <a:lnTo>
                          <a:pt x="245" y="95"/>
                        </a:lnTo>
                        <a:lnTo>
                          <a:pt x="235" y="96"/>
                        </a:lnTo>
                        <a:lnTo>
                          <a:pt x="223" y="99"/>
                        </a:lnTo>
                        <a:lnTo>
                          <a:pt x="210" y="100"/>
                        </a:lnTo>
                        <a:lnTo>
                          <a:pt x="198" y="101"/>
                        </a:lnTo>
                        <a:lnTo>
                          <a:pt x="186" y="103"/>
                        </a:lnTo>
                        <a:lnTo>
                          <a:pt x="174" y="105"/>
                        </a:lnTo>
                        <a:lnTo>
                          <a:pt x="162" y="106"/>
                        </a:lnTo>
                        <a:lnTo>
                          <a:pt x="150" y="108"/>
                        </a:lnTo>
                        <a:lnTo>
                          <a:pt x="138" y="111"/>
                        </a:lnTo>
                        <a:lnTo>
                          <a:pt x="127" y="113"/>
                        </a:lnTo>
                        <a:lnTo>
                          <a:pt x="116" y="115"/>
                        </a:lnTo>
                        <a:lnTo>
                          <a:pt x="103" y="118"/>
                        </a:lnTo>
                        <a:lnTo>
                          <a:pt x="92" y="120"/>
                        </a:lnTo>
                        <a:lnTo>
                          <a:pt x="80" y="124"/>
                        </a:lnTo>
                        <a:lnTo>
                          <a:pt x="70" y="126"/>
                        </a:lnTo>
                        <a:lnTo>
                          <a:pt x="58" y="130"/>
                        </a:lnTo>
                        <a:lnTo>
                          <a:pt x="46" y="132"/>
                        </a:lnTo>
                        <a:lnTo>
                          <a:pt x="35" y="134"/>
                        </a:lnTo>
                        <a:lnTo>
                          <a:pt x="23" y="139"/>
                        </a:lnTo>
                        <a:lnTo>
                          <a:pt x="0" y="56"/>
                        </a:lnTo>
                        <a:lnTo>
                          <a:pt x="4" y="54"/>
                        </a:lnTo>
                        <a:lnTo>
                          <a:pt x="10" y="52"/>
                        </a:lnTo>
                        <a:lnTo>
                          <a:pt x="13" y="51"/>
                        </a:lnTo>
                        <a:lnTo>
                          <a:pt x="15" y="50"/>
                        </a:lnTo>
                        <a:lnTo>
                          <a:pt x="17" y="50"/>
                        </a:lnTo>
                        <a:lnTo>
                          <a:pt x="21" y="49"/>
                        </a:lnTo>
                        <a:lnTo>
                          <a:pt x="26" y="48"/>
                        </a:lnTo>
                        <a:lnTo>
                          <a:pt x="30" y="46"/>
                        </a:lnTo>
                        <a:lnTo>
                          <a:pt x="33" y="45"/>
                        </a:lnTo>
                        <a:lnTo>
                          <a:pt x="36" y="45"/>
                        </a:lnTo>
                        <a:lnTo>
                          <a:pt x="39" y="44"/>
                        </a:lnTo>
                        <a:lnTo>
                          <a:pt x="42" y="44"/>
                        </a:lnTo>
                        <a:lnTo>
                          <a:pt x="45" y="43"/>
                        </a:lnTo>
                        <a:lnTo>
                          <a:pt x="47" y="43"/>
                        </a:lnTo>
                        <a:lnTo>
                          <a:pt x="49" y="42"/>
                        </a:lnTo>
                        <a:lnTo>
                          <a:pt x="53" y="40"/>
                        </a:lnTo>
                        <a:lnTo>
                          <a:pt x="55" y="40"/>
                        </a:lnTo>
                        <a:lnTo>
                          <a:pt x="58" y="39"/>
                        </a:lnTo>
                        <a:lnTo>
                          <a:pt x="60" y="38"/>
                        </a:lnTo>
                        <a:lnTo>
                          <a:pt x="64" y="38"/>
                        </a:lnTo>
                        <a:lnTo>
                          <a:pt x="66" y="37"/>
                        </a:lnTo>
                        <a:lnTo>
                          <a:pt x="68" y="37"/>
                        </a:lnTo>
                        <a:lnTo>
                          <a:pt x="71" y="36"/>
                        </a:lnTo>
                        <a:lnTo>
                          <a:pt x="74" y="36"/>
                        </a:lnTo>
                        <a:lnTo>
                          <a:pt x="77" y="35"/>
                        </a:lnTo>
                        <a:lnTo>
                          <a:pt x="80" y="35"/>
                        </a:lnTo>
                        <a:lnTo>
                          <a:pt x="83" y="33"/>
                        </a:lnTo>
                        <a:lnTo>
                          <a:pt x="86" y="33"/>
                        </a:lnTo>
                        <a:lnTo>
                          <a:pt x="89" y="32"/>
                        </a:lnTo>
                        <a:lnTo>
                          <a:pt x="91" y="32"/>
                        </a:lnTo>
                        <a:lnTo>
                          <a:pt x="93" y="31"/>
                        </a:lnTo>
                        <a:lnTo>
                          <a:pt x="96" y="31"/>
                        </a:lnTo>
                        <a:lnTo>
                          <a:pt x="98" y="30"/>
                        </a:lnTo>
                        <a:lnTo>
                          <a:pt x="100" y="30"/>
                        </a:lnTo>
                        <a:lnTo>
                          <a:pt x="104" y="29"/>
                        </a:lnTo>
                        <a:lnTo>
                          <a:pt x="108" y="29"/>
                        </a:lnTo>
                        <a:lnTo>
                          <a:pt x="110" y="27"/>
                        </a:lnTo>
                        <a:lnTo>
                          <a:pt x="112" y="27"/>
                        </a:lnTo>
                        <a:lnTo>
                          <a:pt x="115" y="27"/>
                        </a:lnTo>
                        <a:lnTo>
                          <a:pt x="118" y="26"/>
                        </a:lnTo>
                        <a:lnTo>
                          <a:pt x="121" y="26"/>
                        </a:lnTo>
                        <a:lnTo>
                          <a:pt x="123" y="25"/>
                        </a:lnTo>
                        <a:lnTo>
                          <a:pt x="127" y="25"/>
                        </a:lnTo>
                        <a:lnTo>
                          <a:pt x="129" y="25"/>
                        </a:lnTo>
                        <a:lnTo>
                          <a:pt x="131" y="24"/>
                        </a:lnTo>
                        <a:lnTo>
                          <a:pt x="134" y="24"/>
                        </a:lnTo>
                        <a:lnTo>
                          <a:pt x="136" y="23"/>
                        </a:lnTo>
                        <a:lnTo>
                          <a:pt x="140" y="23"/>
                        </a:lnTo>
                        <a:lnTo>
                          <a:pt x="142" y="21"/>
                        </a:lnTo>
                        <a:lnTo>
                          <a:pt x="144" y="21"/>
                        </a:lnTo>
                        <a:lnTo>
                          <a:pt x="148" y="20"/>
                        </a:lnTo>
                        <a:lnTo>
                          <a:pt x="150" y="20"/>
                        </a:lnTo>
                        <a:lnTo>
                          <a:pt x="153" y="20"/>
                        </a:lnTo>
                        <a:lnTo>
                          <a:pt x="156" y="20"/>
                        </a:lnTo>
                        <a:lnTo>
                          <a:pt x="159" y="20"/>
                        </a:lnTo>
                        <a:lnTo>
                          <a:pt x="162" y="20"/>
                        </a:lnTo>
                        <a:lnTo>
                          <a:pt x="165" y="19"/>
                        </a:lnTo>
                        <a:lnTo>
                          <a:pt x="167" y="18"/>
                        </a:lnTo>
                        <a:lnTo>
                          <a:pt x="170" y="18"/>
                        </a:lnTo>
                        <a:lnTo>
                          <a:pt x="173" y="18"/>
                        </a:lnTo>
                        <a:lnTo>
                          <a:pt x="173" y="20"/>
                        </a:lnTo>
                        <a:lnTo>
                          <a:pt x="174" y="24"/>
                        </a:lnTo>
                        <a:lnTo>
                          <a:pt x="175" y="26"/>
                        </a:lnTo>
                        <a:lnTo>
                          <a:pt x="176" y="30"/>
                        </a:lnTo>
                        <a:lnTo>
                          <a:pt x="176" y="32"/>
                        </a:lnTo>
                        <a:lnTo>
                          <a:pt x="178" y="36"/>
                        </a:lnTo>
                        <a:lnTo>
                          <a:pt x="179" y="38"/>
                        </a:lnTo>
                        <a:lnTo>
                          <a:pt x="179" y="43"/>
                        </a:lnTo>
                        <a:lnTo>
                          <a:pt x="184" y="43"/>
                        </a:lnTo>
                        <a:lnTo>
                          <a:pt x="187" y="43"/>
                        </a:lnTo>
                        <a:lnTo>
                          <a:pt x="192" y="43"/>
                        </a:lnTo>
                        <a:lnTo>
                          <a:pt x="197" y="43"/>
                        </a:lnTo>
                        <a:lnTo>
                          <a:pt x="200" y="43"/>
                        </a:lnTo>
                        <a:lnTo>
                          <a:pt x="205" y="43"/>
                        </a:lnTo>
                        <a:lnTo>
                          <a:pt x="210" y="43"/>
                        </a:lnTo>
                        <a:lnTo>
                          <a:pt x="214" y="43"/>
                        </a:lnTo>
                        <a:lnTo>
                          <a:pt x="214" y="39"/>
                        </a:lnTo>
                        <a:lnTo>
                          <a:pt x="217" y="36"/>
                        </a:lnTo>
                        <a:lnTo>
                          <a:pt x="219" y="33"/>
                        </a:lnTo>
                        <a:lnTo>
                          <a:pt x="220" y="32"/>
                        </a:lnTo>
                        <a:lnTo>
                          <a:pt x="224" y="27"/>
                        </a:lnTo>
                        <a:lnTo>
                          <a:pt x="227" y="25"/>
                        </a:lnTo>
                        <a:lnTo>
                          <a:pt x="230" y="24"/>
                        </a:lnTo>
                        <a:lnTo>
                          <a:pt x="233" y="23"/>
                        </a:lnTo>
                        <a:lnTo>
                          <a:pt x="237" y="23"/>
                        </a:lnTo>
                        <a:lnTo>
                          <a:pt x="241" y="23"/>
                        </a:lnTo>
                        <a:lnTo>
                          <a:pt x="243" y="23"/>
                        </a:lnTo>
                        <a:lnTo>
                          <a:pt x="245" y="25"/>
                        </a:lnTo>
                        <a:lnTo>
                          <a:pt x="248" y="26"/>
                        </a:lnTo>
                        <a:lnTo>
                          <a:pt x="250" y="30"/>
                        </a:lnTo>
                        <a:lnTo>
                          <a:pt x="252" y="32"/>
                        </a:lnTo>
                        <a:lnTo>
                          <a:pt x="256" y="36"/>
                        </a:lnTo>
                        <a:lnTo>
                          <a:pt x="258" y="38"/>
                        </a:lnTo>
                        <a:lnTo>
                          <a:pt x="262" y="43"/>
                        </a:lnTo>
                        <a:lnTo>
                          <a:pt x="264" y="46"/>
                        </a:lnTo>
                        <a:lnTo>
                          <a:pt x="267" y="50"/>
                        </a:lnTo>
                        <a:lnTo>
                          <a:pt x="269" y="54"/>
                        </a:lnTo>
                        <a:lnTo>
                          <a:pt x="273" y="58"/>
                        </a:lnTo>
                        <a:lnTo>
                          <a:pt x="275" y="62"/>
                        </a:lnTo>
                        <a:lnTo>
                          <a:pt x="277" y="65"/>
                        </a:lnTo>
                        <a:lnTo>
                          <a:pt x="281" y="69"/>
                        </a:lnTo>
                        <a:lnTo>
                          <a:pt x="284" y="73"/>
                        </a:lnTo>
                        <a:lnTo>
                          <a:pt x="287" y="75"/>
                        </a:lnTo>
                        <a:lnTo>
                          <a:pt x="290" y="78"/>
                        </a:lnTo>
                        <a:lnTo>
                          <a:pt x="293" y="81"/>
                        </a:lnTo>
                        <a:lnTo>
                          <a:pt x="297" y="82"/>
                        </a:lnTo>
                        <a:lnTo>
                          <a:pt x="301" y="83"/>
                        </a:lnTo>
                        <a:lnTo>
                          <a:pt x="305" y="83"/>
                        </a:lnTo>
                        <a:lnTo>
                          <a:pt x="308" y="83"/>
                        </a:lnTo>
                        <a:lnTo>
                          <a:pt x="314" y="83"/>
                        </a:lnTo>
                        <a:lnTo>
                          <a:pt x="315" y="81"/>
                        </a:lnTo>
                        <a:lnTo>
                          <a:pt x="316" y="77"/>
                        </a:lnTo>
                        <a:lnTo>
                          <a:pt x="319" y="75"/>
                        </a:lnTo>
                        <a:lnTo>
                          <a:pt x="320" y="73"/>
                        </a:lnTo>
                        <a:lnTo>
                          <a:pt x="321" y="70"/>
                        </a:lnTo>
                        <a:lnTo>
                          <a:pt x="321" y="67"/>
                        </a:lnTo>
                        <a:lnTo>
                          <a:pt x="322" y="64"/>
                        </a:lnTo>
                        <a:lnTo>
                          <a:pt x="324" y="62"/>
                        </a:lnTo>
                        <a:lnTo>
                          <a:pt x="324" y="59"/>
                        </a:lnTo>
                        <a:lnTo>
                          <a:pt x="324" y="57"/>
                        </a:lnTo>
                        <a:lnTo>
                          <a:pt x="324" y="54"/>
                        </a:lnTo>
                        <a:lnTo>
                          <a:pt x="324" y="51"/>
                        </a:lnTo>
                        <a:lnTo>
                          <a:pt x="324" y="46"/>
                        </a:lnTo>
                        <a:lnTo>
                          <a:pt x="324" y="42"/>
                        </a:lnTo>
                        <a:lnTo>
                          <a:pt x="321" y="36"/>
                        </a:lnTo>
                        <a:lnTo>
                          <a:pt x="320" y="31"/>
                        </a:lnTo>
                        <a:lnTo>
                          <a:pt x="318" y="26"/>
                        </a:lnTo>
                        <a:lnTo>
                          <a:pt x="315" y="21"/>
                        </a:lnTo>
                        <a:lnTo>
                          <a:pt x="311" y="18"/>
                        </a:lnTo>
                        <a:lnTo>
                          <a:pt x="308" y="12"/>
                        </a:lnTo>
                        <a:lnTo>
                          <a:pt x="303" y="8"/>
                        </a:lnTo>
                        <a:lnTo>
                          <a:pt x="300" y="5"/>
                        </a:lnTo>
                        <a:lnTo>
                          <a:pt x="303" y="5"/>
                        </a:lnTo>
                        <a:lnTo>
                          <a:pt x="307" y="4"/>
                        </a:lnTo>
                        <a:lnTo>
                          <a:pt x="309" y="2"/>
                        </a:lnTo>
                        <a:lnTo>
                          <a:pt x="314" y="2"/>
                        </a:lnTo>
                        <a:lnTo>
                          <a:pt x="316" y="2"/>
                        </a:lnTo>
                        <a:lnTo>
                          <a:pt x="320" y="2"/>
                        </a:lnTo>
                        <a:lnTo>
                          <a:pt x="324" y="2"/>
                        </a:lnTo>
                        <a:lnTo>
                          <a:pt x="327" y="2"/>
                        </a:lnTo>
                        <a:lnTo>
                          <a:pt x="331" y="2"/>
                        </a:lnTo>
                        <a:lnTo>
                          <a:pt x="334" y="2"/>
                        </a:lnTo>
                        <a:lnTo>
                          <a:pt x="337" y="1"/>
                        </a:lnTo>
                        <a:lnTo>
                          <a:pt x="341" y="1"/>
                        </a:lnTo>
                        <a:lnTo>
                          <a:pt x="344" y="1"/>
                        </a:lnTo>
                        <a:lnTo>
                          <a:pt x="347" y="1"/>
                        </a:lnTo>
                        <a:lnTo>
                          <a:pt x="351" y="1"/>
                        </a:lnTo>
                        <a:lnTo>
                          <a:pt x="354" y="1"/>
                        </a:lnTo>
                        <a:lnTo>
                          <a:pt x="353" y="4"/>
                        </a:lnTo>
                        <a:lnTo>
                          <a:pt x="352" y="6"/>
                        </a:lnTo>
                        <a:lnTo>
                          <a:pt x="350" y="10"/>
                        </a:lnTo>
                        <a:lnTo>
                          <a:pt x="348" y="13"/>
                        </a:lnTo>
                        <a:lnTo>
                          <a:pt x="353" y="16"/>
                        </a:lnTo>
                        <a:lnTo>
                          <a:pt x="357" y="18"/>
                        </a:lnTo>
                        <a:lnTo>
                          <a:pt x="360" y="19"/>
                        </a:lnTo>
                        <a:lnTo>
                          <a:pt x="364" y="21"/>
                        </a:lnTo>
                        <a:lnTo>
                          <a:pt x="366" y="23"/>
                        </a:lnTo>
                        <a:lnTo>
                          <a:pt x="370" y="26"/>
                        </a:lnTo>
                        <a:lnTo>
                          <a:pt x="373" y="27"/>
                        </a:lnTo>
                        <a:lnTo>
                          <a:pt x="378" y="31"/>
                        </a:lnTo>
                        <a:lnTo>
                          <a:pt x="379" y="33"/>
                        </a:lnTo>
                        <a:lnTo>
                          <a:pt x="382" y="37"/>
                        </a:lnTo>
                        <a:lnTo>
                          <a:pt x="384" y="39"/>
                        </a:lnTo>
                        <a:lnTo>
                          <a:pt x="386" y="43"/>
                        </a:lnTo>
                        <a:lnTo>
                          <a:pt x="391" y="48"/>
                        </a:lnTo>
                        <a:lnTo>
                          <a:pt x="396" y="52"/>
                        </a:lnTo>
                        <a:lnTo>
                          <a:pt x="401" y="56"/>
                        </a:lnTo>
                        <a:lnTo>
                          <a:pt x="407" y="58"/>
                        </a:lnTo>
                        <a:lnTo>
                          <a:pt x="409" y="59"/>
                        </a:lnTo>
                        <a:lnTo>
                          <a:pt x="411" y="61"/>
                        </a:lnTo>
                        <a:lnTo>
                          <a:pt x="415" y="62"/>
                        </a:lnTo>
                        <a:lnTo>
                          <a:pt x="417" y="63"/>
                        </a:lnTo>
                        <a:lnTo>
                          <a:pt x="420" y="63"/>
                        </a:lnTo>
                        <a:lnTo>
                          <a:pt x="422" y="64"/>
                        </a:lnTo>
                        <a:lnTo>
                          <a:pt x="424" y="64"/>
                        </a:lnTo>
                        <a:lnTo>
                          <a:pt x="428" y="64"/>
                        </a:lnTo>
                        <a:lnTo>
                          <a:pt x="430" y="64"/>
                        </a:lnTo>
                        <a:lnTo>
                          <a:pt x="434" y="64"/>
                        </a:lnTo>
                        <a:lnTo>
                          <a:pt x="436" y="64"/>
                        </a:lnTo>
                        <a:lnTo>
                          <a:pt x="440" y="65"/>
                        </a:lnTo>
                        <a:lnTo>
                          <a:pt x="442" y="64"/>
                        </a:lnTo>
                        <a:lnTo>
                          <a:pt x="445" y="64"/>
                        </a:lnTo>
                        <a:lnTo>
                          <a:pt x="448" y="63"/>
                        </a:lnTo>
                        <a:lnTo>
                          <a:pt x="451" y="63"/>
                        </a:lnTo>
                        <a:lnTo>
                          <a:pt x="453" y="62"/>
                        </a:lnTo>
                        <a:lnTo>
                          <a:pt x="455" y="62"/>
                        </a:lnTo>
                        <a:lnTo>
                          <a:pt x="458" y="61"/>
                        </a:lnTo>
                        <a:lnTo>
                          <a:pt x="461" y="61"/>
                        </a:lnTo>
                        <a:lnTo>
                          <a:pt x="466" y="57"/>
                        </a:lnTo>
                        <a:lnTo>
                          <a:pt x="471" y="55"/>
                        </a:lnTo>
                        <a:lnTo>
                          <a:pt x="475" y="52"/>
                        </a:lnTo>
                        <a:lnTo>
                          <a:pt x="480" y="49"/>
                        </a:lnTo>
                        <a:lnTo>
                          <a:pt x="485" y="45"/>
                        </a:lnTo>
                        <a:lnTo>
                          <a:pt x="488" y="42"/>
                        </a:lnTo>
                        <a:lnTo>
                          <a:pt x="493" y="38"/>
                        </a:lnTo>
                        <a:lnTo>
                          <a:pt x="497" y="35"/>
                        </a:lnTo>
                        <a:lnTo>
                          <a:pt x="499" y="30"/>
                        </a:lnTo>
                        <a:lnTo>
                          <a:pt x="503" y="25"/>
                        </a:lnTo>
                        <a:lnTo>
                          <a:pt x="505" y="21"/>
                        </a:lnTo>
                        <a:lnTo>
                          <a:pt x="507" y="18"/>
                        </a:lnTo>
                        <a:lnTo>
                          <a:pt x="509" y="12"/>
                        </a:lnTo>
                        <a:lnTo>
                          <a:pt x="510" y="7"/>
                        </a:lnTo>
                        <a:lnTo>
                          <a:pt x="511" y="4"/>
                        </a:lnTo>
                        <a:lnTo>
                          <a:pt x="511" y="0"/>
                        </a:lnTo>
                        <a:lnTo>
                          <a:pt x="515" y="0"/>
                        </a:lnTo>
                        <a:lnTo>
                          <a:pt x="518" y="0"/>
                        </a:lnTo>
                        <a:lnTo>
                          <a:pt x="523" y="0"/>
                        </a:lnTo>
                        <a:lnTo>
                          <a:pt x="528" y="0"/>
                        </a:lnTo>
                        <a:lnTo>
                          <a:pt x="531" y="0"/>
                        </a:lnTo>
                        <a:lnTo>
                          <a:pt x="535" y="0"/>
                        </a:lnTo>
                        <a:lnTo>
                          <a:pt x="538" y="0"/>
                        </a:lnTo>
                        <a:lnTo>
                          <a:pt x="544" y="0"/>
                        </a:lnTo>
                        <a:lnTo>
                          <a:pt x="538" y="2"/>
                        </a:lnTo>
                        <a:lnTo>
                          <a:pt x="536" y="5"/>
                        </a:lnTo>
                        <a:lnTo>
                          <a:pt x="534" y="7"/>
                        </a:lnTo>
                        <a:lnTo>
                          <a:pt x="531" y="10"/>
                        </a:lnTo>
                        <a:lnTo>
                          <a:pt x="526" y="16"/>
                        </a:lnTo>
                        <a:lnTo>
                          <a:pt x="522" y="20"/>
                        </a:lnTo>
                        <a:lnTo>
                          <a:pt x="518" y="24"/>
                        </a:lnTo>
                        <a:lnTo>
                          <a:pt x="517" y="29"/>
                        </a:lnTo>
                        <a:lnTo>
                          <a:pt x="516" y="33"/>
                        </a:lnTo>
                        <a:lnTo>
                          <a:pt x="516" y="38"/>
                        </a:lnTo>
                        <a:lnTo>
                          <a:pt x="516" y="40"/>
                        </a:lnTo>
                        <a:lnTo>
                          <a:pt x="516" y="45"/>
                        </a:lnTo>
                        <a:lnTo>
                          <a:pt x="518" y="48"/>
                        </a:lnTo>
                        <a:lnTo>
                          <a:pt x="521" y="51"/>
                        </a:lnTo>
                        <a:lnTo>
                          <a:pt x="523" y="54"/>
                        </a:lnTo>
                        <a:lnTo>
                          <a:pt x="525" y="57"/>
                        </a:lnTo>
                        <a:lnTo>
                          <a:pt x="529" y="59"/>
                        </a:lnTo>
                        <a:lnTo>
                          <a:pt x="534" y="62"/>
                        </a:lnTo>
                        <a:lnTo>
                          <a:pt x="536" y="63"/>
                        </a:lnTo>
                        <a:lnTo>
                          <a:pt x="541" y="65"/>
                        </a:lnTo>
                        <a:lnTo>
                          <a:pt x="545" y="67"/>
                        </a:lnTo>
                        <a:lnTo>
                          <a:pt x="549" y="68"/>
                        </a:lnTo>
                        <a:lnTo>
                          <a:pt x="554" y="69"/>
                        </a:lnTo>
                        <a:lnTo>
                          <a:pt x="558" y="70"/>
                        </a:lnTo>
                        <a:lnTo>
                          <a:pt x="564" y="70"/>
                        </a:lnTo>
                        <a:lnTo>
                          <a:pt x="569" y="71"/>
                        </a:lnTo>
                        <a:lnTo>
                          <a:pt x="573" y="71"/>
                        </a:lnTo>
                        <a:lnTo>
                          <a:pt x="577" y="71"/>
                        </a:lnTo>
                        <a:lnTo>
                          <a:pt x="582" y="71"/>
                        </a:lnTo>
                        <a:lnTo>
                          <a:pt x="586" y="71"/>
                        </a:lnTo>
                        <a:lnTo>
                          <a:pt x="589" y="70"/>
                        </a:lnTo>
                        <a:lnTo>
                          <a:pt x="593" y="70"/>
                        </a:lnTo>
                        <a:lnTo>
                          <a:pt x="595" y="69"/>
                        </a:lnTo>
                        <a:lnTo>
                          <a:pt x="599" y="68"/>
                        </a:lnTo>
                        <a:lnTo>
                          <a:pt x="598" y="64"/>
                        </a:lnTo>
                        <a:lnTo>
                          <a:pt x="596" y="61"/>
                        </a:lnTo>
                        <a:lnTo>
                          <a:pt x="596" y="58"/>
                        </a:lnTo>
                        <a:lnTo>
                          <a:pt x="596" y="56"/>
                        </a:lnTo>
                        <a:lnTo>
                          <a:pt x="595" y="52"/>
                        </a:lnTo>
                        <a:lnTo>
                          <a:pt x="595" y="50"/>
                        </a:lnTo>
                        <a:lnTo>
                          <a:pt x="594" y="48"/>
                        </a:lnTo>
                        <a:lnTo>
                          <a:pt x="594" y="45"/>
                        </a:lnTo>
                        <a:lnTo>
                          <a:pt x="593" y="40"/>
                        </a:lnTo>
                        <a:lnTo>
                          <a:pt x="592" y="37"/>
                        </a:lnTo>
                        <a:lnTo>
                          <a:pt x="591" y="33"/>
                        </a:lnTo>
                        <a:lnTo>
                          <a:pt x="591" y="31"/>
                        </a:lnTo>
                        <a:lnTo>
                          <a:pt x="589" y="27"/>
                        </a:lnTo>
                        <a:lnTo>
                          <a:pt x="588" y="26"/>
                        </a:lnTo>
                        <a:lnTo>
                          <a:pt x="587" y="24"/>
                        </a:lnTo>
                        <a:lnTo>
                          <a:pt x="586" y="23"/>
                        </a:lnTo>
                        <a:lnTo>
                          <a:pt x="583" y="20"/>
                        </a:lnTo>
                        <a:lnTo>
                          <a:pt x="582" y="19"/>
                        </a:lnTo>
                        <a:lnTo>
                          <a:pt x="577" y="18"/>
                        </a:lnTo>
                        <a:lnTo>
                          <a:pt x="575" y="17"/>
                        </a:lnTo>
                        <a:lnTo>
                          <a:pt x="572" y="16"/>
                        </a:lnTo>
                        <a:lnTo>
                          <a:pt x="569" y="14"/>
                        </a:lnTo>
                        <a:lnTo>
                          <a:pt x="564" y="12"/>
                        </a:lnTo>
                        <a:lnTo>
                          <a:pt x="562" y="8"/>
                        </a:lnTo>
                        <a:lnTo>
                          <a:pt x="558" y="6"/>
                        </a:lnTo>
                        <a:lnTo>
                          <a:pt x="556" y="5"/>
                        </a:lnTo>
                        <a:lnTo>
                          <a:pt x="554" y="2"/>
                        </a:lnTo>
                        <a:lnTo>
                          <a:pt x="551" y="0"/>
                        </a:lnTo>
                        <a:lnTo>
                          <a:pt x="556" y="0"/>
                        </a:lnTo>
                        <a:lnTo>
                          <a:pt x="560" y="0"/>
                        </a:lnTo>
                        <a:lnTo>
                          <a:pt x="564" y="0"/>
                        </a:lnTo>
                        <a:lnTo>
                          <a:pt x="568" y="0"/>
                        </a:lnTo>
                        <a:lnTo>
                          <a:pt x="572" y="0"/>
                        </a:lnTo>
                        <a:lnTo>
                          <a:pt x="576" y="0"/>
                        </a:lnTo>
                        <a:lnTo>
                          <a:pt x="580" y="0"/>
                        </a:lnTo>
                        <a:lnTo>
                          <a:pt x="585" y="0"/>
                        </a:lnTo>
                        <a:lnTo>
                          <a:pt x="588" y="0"/>
                        </a:lnTo>
                        <a:lnTo>
                          <a:pt x="592" y="0"/>
                        </a:lnTo>
                        <a:lnTo>
                          <a:pt x="596" y="0"/>
                        </a:lnTo>
                        <a:lnTo>
                          <a:pt x="600" y="0"/>
                        </a:lnTo>
                        <a:lnTo>
                          <a:pt x="605" y="0"/>
                        </a:lnTo>
                        <a:lnTo>
                          <a:pt x="608" y="0"/>
                        </a:lnTo>
                        <a:lnTo>
                          <a:pt x="612" y="0"/>
                        </a:lnTo>
                        <a:lnTo>
                          <a:pt x="617" y="1"/>
                        </a:lnTo>
                        <a:lnTo>
                          <a:pt x="620" y="1"/>
                        </a:lnTo>
                        <a:lnTo>
                          <a:pt x="625" y="1"/>
                        </a:lnTo>
                        <a:lnTo>
                          <a:pt x="628" y="1"/>
                        </a:lnTo>
                        <a:lnTo>
                          <a:pt x="632" y="2"/>
                        </a:lnTo>
                        <a:lnTo>
                          <a:pt x="637" y="2"/>
                        </a:lnTo>
                        <a:lnTo>
                          <a:pt x="640" y="2"/>
                        </a:lnTo>
                        <a:lnTo>
                          <a:pt x="645" y="2"/>
                        </a:lnTo>
                        <a:lnTo>
                          <a:pt x="650" y="2"/>
                        </a:lnTo>
                        <a:lnTo>
                          <a:pt x="652" y="2"/>
                        </a:lnTo>
                        <a:lnTo>
                          <a:pt x="657" y="2"/>
                        </a:lnTo>
                        <a:lnTo>
                          <a:pt x="661" y="2"/>
                        </a:lnTo>
                        <a:lnTo>
                          <a:pt x="665" y="2"/>
                        </a:lnTo>
                        <a:lnTo>
                          <a:pt x="669" y="2"/>
                        </a:lnTo>
                        <a:lnTo>
                          <a:pt x="672" y="4"/>
                        </a:lnTo>
                        <a:lnTo>
                          <a:pt x="678" y="4"/>
                        </a:lnTo>
                        <a:lnTo>
                          <a:pt x="682" y="5"/>
                        </a:lnTo>
                        <a:lnTo>
                          <a:pt x="685" y="5"/>
                        </a:lnTo>
                        <a:lnTo>
                          <a:pt x="689" y="5"/>
                        </a:lnTo>
                        <a:lnTo>
                          <a:pt x="694" y="5"/>
                        </a:lnTo>
                        <a:lnTo>
                          <a:pt x="697" y="5"/>
                        </a:lnTo>
                        <a:lnTo>
                          <a:pt x="701" y="5"/>
                        </a:lnTo>
                        <a:lnTo>
                          <a:pt x="706" y="5"/>
                        </a:lnTo>
                        <a:lnTo>
                          <a:pt x="709" y="5"/>
                        </a:lnTo>
                        <a:lnTo>
                          <a:pt x="714" y="5"/>
                        </a:lnTo>
                        <a:lnTo>
                          <a:pt x="717" y="5"/>
                        </a:lnTo>
                        <a:lnTo>
                          <a:pt x="721" y="5"/>
                        </a:lnTo>
                        <a:lnTo>
                          <a:pt x="726" y="6"/>
                        </a:lnTo>
                        <a:lnTo>
                          <a:pt x="731" y="6"/>
                        </a:lnTo>
                        <a:lnTo>
                          <a:pt x="734" y="6"/>
                        </a:lnTo>
                        <a:lnTo>
                          <a:pt x="738" y="6"/>
                        </a:lnTo>
                        <a:lnTo>
                          <a:pt x="741" y="7"/>
                        </a:lnTo>
                        <a:lnTo>
                          <a:pt x="746" y="7"/>
                        </a:lnTo>
                        <a:lnTo>
                          <a:pt x="751" y="7"/>
                        </a:lnTo>
                        <a:lnTo>
                          <a:pt x="754" y="7"/>
                        </a:lnTo>
                        <a:lnTo>
                          <a:pt x="759" y="7"/>
                        </a:lnTo>
                        <a:lnTo>
                          <a:pt x="763" y="7"/>
                        </a:lnTo>
                        <a:lnTo>
                          <a:pt x="766" y="7"/>
                        </a:lnTo>
                        <a:lnTo>
                          <a:pt x="770" y="8"/>
                        </a:lnTo>
                        <a:lnTo>
                          <a:pt x="774" y="8"/>
                        </a:lnTo>
                        <a:lnTo>
                          <a:pt x="779" y="10"/>
                        </a:lnTo>
                        <a:lnTo>
                          <a:pt x="783" y="10"/>
                        </a:lnTo>
                        <a:lnTo>
                          <a:pt x="786" y="10"/>
                        </a:lnTo>
                        <a:lnTo>
                          <a:pt x="791" y="10"/>
                        </a:lnTo>
                        <a:lnTo>
                          <a:pt x="795" y="10"/>
                        </a:lnTo>
                        <a:lnTo>
                          <a:pt x="799" y="10"/>
                        </a:lnTo>
                        <a:lnTo>
                          <a:pt x="803" y="10"/>
                        </a:lnTo>
                        <a:lnTo>
                          <a:pt x="808" y="11"/>
                        </a:lnTo>
                        <a:lnTo>
                          <a:pt x="811" y="1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40" name="Freeform 211"/>
                  <p:cNvSpPr>
                    <a:spLocks/>
                  </p:cNvSpPr>
                  <p:nvPr/>
                </p:nvSpPr>
                <p:spPr bwMode="auto">
                  <a:xfrm>
                    <a:off x="5620" y="1690"/>
                    <a:ext cx="4" cy="4"/>
                  </a:xfrm>
                  <a:custGeom>
                    <a:avLst/>
                    <a:gdLst>
                      <a:gd name="T0" fmla="*/ 0 w 13"/>
                      <a:gd name="T1" fmla="*/ 0 h 14"/>
                      <a:gd name="T2" fmla="*/ 0 w 13"/>
                      <a:gd name="T3" fmla="*/ 0 h 14"/>
                      <a:gd name="T4" fmla="*/ 0 w 13"/>
                      <a:gd name="T5" fmla="*/ 0 h 14"/>
                      <a:gd name="T6" fmla="*/ 0 w 13"/>
                      <a:gd name="T7" fmla="*/ 0 h 14"/>
                      <a:gd name="T8" fmla="*/ 0 w 13"/>
                      <a:gd name="T9" fmla="*/ 0 h 14"/>
                      <a:gd name="T10" fmla="*/ 0 w 13"/>
                      <a:gd name="T11" fmla="*/ 0 h 14"/>
                      <a:gd name="T12" fmla="*/ 0 w 13"/>
                      <a:gd name="T13" fmla="*/ 0 h 14"/>
                      <a:gd name="T14" fmla="*/ 0 w 13"/>
                      <a:gd name="T15" fmla="*/ 0 h 14"/>
                      <a:gd name="T16" fmla="*/ 0 w 13"/>
                      <a:gd name="T17" fmla="*/ 0 h 14"/>
                      <a:gd name="T18" fmla="*/ 0 w 13"/>
                      <a:gd name="T19" fmla="*/ 0 h 14"/>
                      <a:gd name="T20" fmla="*/ 0 w 13"/>
                      <a:gd name="T21" fmla="*/ 0 h 14"/>
                      <a:gd name="T22" fmla="*/ 0 w 13"/>
                      <a:gd name="T23" fmla="*/ 0 h 14"/>
                      <a:gd name="T24" fmla="*/ 0 w 13"/>
                      <a:gd name="T25" fmla="*/ 0 h 14"/>
                      <a:gd name="T26" fmla="*/ 0 w 13"/>
                      <a:gd name="T27" fmla="*/ 0 h 14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13"/>
                      <a:gd name="T43" fmla="*/ 0 h 14"/>
                      <a:gd name="T44" fmla="*/ 13 w 13"/>
                      <a:gd name="T45" fmla="*/ 14 h 14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13" h="14">
                        <a:moveTo>
                          <a:pt x="13" y="14"/>
                        </a:moveTo>
                        <a:lnTo>
                          <a:pt x="8" y="11"/>
                        </a:lnTo>
                        <a:lnTo>
                          <a:pt x="5" y="8"/>
                        </a:lnTo>
                        <a:lnTo>
                          <a:pt x="1" y="4"/>
                        </a:lnTo>
                        <a:lnTo>
                          <a:pt x="0" y="3"/>
                        </a:lnTo>
                        <a:lnTo>
                          <a:pt x="2" y="2"/>
                        </a:lnTo>
                        <a:lnTo>
                          <a:pt x="6" y="1"/>
                        </a:lnTo>
                        <a:lnTo>
                          <a:pt x="9" y="0"/>
                        </a:lnTo>
                        <a:lnTo>
                          <a:pt x="13" y="0"/>
                        </a:lnTo>
                        <a:lnTo>
                          <a:pt x="13" y="2"/>
                        </a:lnTo>
                        <a:lnTo>
                          <a:pt x="13" y="7"/>
                        </a:lnTo>
                        <a:lnTo>
                          <a:pt x="13" y="10"/>
                        </a:lnTo>
                        <a:lnTo>
                          <a:pt x="13" y="14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41" name="Freeform 212"/>
                  <p:cNvSpPr>
                    <a:spLocks/>
                  </p:cNvSpPr>
                  <p:nvPr/>
                </p:nvSpPr>
                <p:spPr bwMode="auto">
                  <a:xfrm>
                    <a:off x="5285" y="1942"/>
                    <a:ext cx="475" cy="36"/>
                  </a:xfrm>
                  <a:custGeom>
                    <a:avLst/>
                    <a:gdLst>
                      <a:gd name="T0" fmla="*/ 2 w 1425"/>
                      <a:gd name="T1" fmla="*/ 0 h 109"/>
                      <a:gd name="T2" fmla="*/ 5 w 1425"/>
                      <a:gd name="T3" fmla="*/ 1 h 109"/>
                      <a:gd name="T4" fmla="*/ 9 w 1425"/>
                      <a:gd name="T5" fmla="*/ 1 h 109"/>
                      <a:gd name="T6" fmla="*/ 11 w 1425"/>
                      <a:gd name="T7" fmla="*/ 1 h 109"/>
                      <a:gd name="T8" fmla="*/ 13 w 1425"/>
                      <a:gd name="T9" fmla="*/ 1 h 109"/>
                      <a:gd name="T10" fmla="*/ 15 w 1425"/>
                      <a:gd name="T11" fmla="*/ 1 h 109"/>
                      <a:gd name="T12" fmla="*/ 18 w 1425"/>
                      <a:gd name="T13" fmla="*/ 1 h 109"/>
                      <a:gd name="T14" fmla="*/ 18 w 1425"/>
                      <a:gd name="T15" fmla="*/ 1 h 109"/>
                      <a:gd name="T16" fmla="*/ 17 w 1425"/>
                      <a:gd name="T17" fmla="*/ 3 h 109"/>
                      <a:gd name="T18" fmla="*/ 19 w 1425"/>
                      <a:gd name="T19" fmla="*/ 2 h 109"/>
                      <a:gd name="T20" fmla="*/ 22 w 1425"/>
                      <a:gd name="T21" fmla="*/ 1 h 109"/>
                      <a:gd name="T22" fmla="*/ 23 w 1425"/>
                      <a:gd name="T23" fmla="*/ 0 h 109"/>
                      <a:gd name="T24" fmla="*/ 26 w 1425"/>
                      <a:gd name="T25" fmla="*/ 0 h 109"/>
                      <a:gd name="T26" fmla="*/ 28 w 1425"/>
                      <a:gd name="T27" fmla="*/ 1 h 109"/>
                      <a:gd name="T28" fmla="*/ 30 w 1425"/>
                      <a:gd name="T29" fmla="*/ 1 h 109"/>
                      <a:gd name="T30" fmla="*/ 31 w 1425"/>
                      <a:gd name="T31" fmla="*/ 2 h 109"/>
                      <a:gd name="T32" fmla="*/ 34 w 1425"/>
                      <a:gd name="T33" fmla="*/ 3 h 109"/>
                      <a:gd name="T34" fmla="*/ 33 w 1425"/>
                      <a:gd name="T35" fmla="*/ 1 h 109"/>
                      <a:gd name="T36" fmla="*/ 33 w 1425"/>
                      <a:gd name="T37" fmla="*/ 1 h 109"/>
                      <a:gd name="T38" fmla="*/ 36 w 1425"/>
                      <a:gd name="T39" fmla="*/ 1 h 109"/>
                      <a:gd name="T40" fmla="*/ 38 w 1425"/>
                      <a:gd name="T41" fmla="*/ 1 h 109"/>
                      <a:gd name="T42" fmla="*/ 41 w 1425"/>
                      <a:gd name="T43" fmla="*/ 1 h 109"/>
                      <a:gd name="T44" fmla="*/ 41 w 1425"/>
                      <a:gd name="T45" fmla="*/ 2 h 109"/>
                      <a:gd name="T46" fmla="*/ 44 w 1425"/>
                      <a:gd name="T47" fmla="*/ 3 h 109"/>
                      <a:gd name="T48" fmla="*/ 46 w 1425"/>
                      <a:gd name="T49" fmla="*/ 2 h 109"/>
                      <a:gd name="T50" fmla="*/ 44 w 1425"/>
                      <a:gd name="T51" fmla="*/ 1 h 109"/>
                      <a:gd name="T52" fmla="*/ 46 w 1425"/>
                      <a:gd name="T53" fmla="*/ 0 h 109"/>
                      <a:gd name="T54" fmla="*/ 49 w 1425"/>
                      <a:gd name="T55" fmla="*/ 0 h 109"/>
                      <a:gd name="T56" fmla="*/ 51 w 1425"/>
                      <a:gd name="T57" fmla="*/ 0 h 109"/>
                      <a:gd name="T58" fmla="*/ 53 w 1425"/>
                      <a:gd name="T59" fmla="*/ 3 h 109"/>
                      <a:gd name="T60" fmla="*/ 51 w 1425"/>
                      <a:gd name="T61" fmla="*/ 3 h 109"/>
                      <a:gd name="T62" fmla="*/ 48 w 1425"/>
                      <a:gd name="T63" fmla="*/ 4 h 109"/>
                      <a:gd name="T64" fmla="*/ 43 w 1425"/>
                      <a:gd name="T65" fmla="*/ 4 h 109"/>
                      <a:gd name="T66" fmla="*/ 40 w 1425"/>
                      <a:gd name="T67" fmla="*/ 3 h 109"/>
                      <a:gd name="T68" fmla="*/ 38 w 1425"/>
                      <a:gd name="T69" fmla="*/ 2 h 109"/>
                      <a:gd name="T70" fmla="*/ 36 w 1425"/>
                      <a:gd name="T71" fmla="*/ 2 h 109"/>
                      <a:gd name="T72" fmla="*/ 36 w 1425"/>
                      <a:gd name="T73" fmla="*/ 3 h 109"/>
                      <a:gd name="T74" fmla="*/ 38 w 1425"/>
                      <a:gd name="T75" fmla="*/ 4 h 109"/>
                      <a:gd name="T76" fmla="*/ 36 w 1425"/>
                      <a:gd name="T77" fmla="*/ 4 h 109"/>
                      <a:gd name="T78" fmla="*/ 34 w 1425"/>
                      <a:gd name="T79" fmla="*/ 4 h 109"/>
                      <a:gd name="T80" fmla="*/ 33 w 1425"/>
                      <a:gd name="T81" fmla="*/ 4 h 109"/>
                      <a:gd name="T82" fmla="*/ 31 w 1425"/>
                      <a:gd name="T83" fmla="*/ 4 h 109"/>
                      <a:gd name="T84" fmla="*/ 30 w 1425"/>
                      <a:gd name="T85" fmla="*/ 3 h 109"/>
                      <a:gd name="T86" fmla="*/ 28 w 1425"/>
                      <a:gd name="T87" fmla="*/ 1 h 109"/>
                      <a:gd name="T88" fmla="*/ 27 w 1425"/>
                      <a:gd name="T89" fmla="*/ 3 h 109"/>
                      <a:gd name="T90" fmla="*/ 26 w 1425"/>
                      <a:gd name="T91" fmla="*/ 4 h 109"/>
                      <a:gd name="T92" fmla="*/ 25 w 1425"/>
                      <a:gd name="T93" fmla="*/ 4 h 109"/>
                      <a:gd name="T94" fmla="*/ 25 w 1425"/>
                      <a:gd name="T95" fmla="*/ 2 h 109"/>
                      <a:gd name="T96" fmla="*/ 24 w 1425"/>
                      <a:gd name="T97" fmla="*/ 2 h 109"/>
                      <a:gd name="T98" fmla="*/ 22 w 1425"/>
                      <a:gd name="T99" fmla="*/ 2 h 109"/>
                      <a:gd name="T100" fmla="*/ 21 w 1425"/>
                      <a:gd name="T101" fmla="*/ 4 h 109"/>
                      <a:gd name="T102" fmla="*/ 20 w 1425"/>
                      <a:gd name="T103" fmla="*/ 4 h 109"/>
                      <a:gd name="T104" fmla="*/ 18 w 1425"/>
                      <a:gd name="T105" fmla="*/ 4 h 109"/>
                      <a:gd name="T106" fmla="*/ 16 w 1425"/>
                      <a:gd name="T107" fmla="*/ 4 h 109"/>
                      <a:gd name="T108" fmla="*/ 15 w 1425"/>
                      <a:gd name="T109" fmla="*/ 3 h 109"/>
                      <a:gd name="T110" fmla="*/ 14 w 1425"/>
                      <a:gd name="T111" fmla="*/ 3 h 109"/>
                      <a:gd name="T112" fmla="*/ 13 w 1425"/>
                      <a:gd name="T113" fmla="*/ 4 h 109"/>
                      <a:gd name="T114" fmla="*/ 11 w 1425"/>
                      <a:gd name="T115" fmla="*/ 4 h 109"/>
                      <a:gd name="T116" fmla="*/ 9 w 1425"/>
                      <a:gd name="T117" fmla="*/ 4 h 109"/>
                      <a:gd name="T118" fmla="*/ 5 w 1425"/>
                      <a:gd name="T119" fmla="*/ 4 h 109"/>
                      <a:gd name="T120" fmla="*/ 3 w 1425"/>
                      <a:gd name="T121" fmla="*/ 4 h 109"/>
                      <a:gd name="T122" fmla="*/ 1 w 1425"/>
                      <a:gd name="T123" fmla="*/ 3 h 109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w 1425"/>
                      <a:gd name="T187" fmla="*/ 0 h 109"/>
                      <a:gd name="T188" fmla="*/ 1425 w 1425"/>
                      <a:gd name="T189" fmla="*/ 109 h 109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T186" t="T187" r="T188" b="T189"/>
                    <a:pathLst>
                      <a:path w="1425" h="109">
                        <a:moveTo>
                          <a:pt x="13" y="6"/>
                        </a:moveTo>
                        <a:lnTo>
                          <a:pt x="14" y="6"/>
                        </a:lnTo>
                        <a:lnTo>
                          <a:pt x="17" y="6"/>
                        </a:lnTo>
                        <a:lnTo>
                          <a:pt x="20" y="6"/>
                        </a:lnTo>
                        <a:lnTo>
                          <a:pt x="24" y="6"/>
                        </a:lnTo>
                        <a:lnTo>
                          <a:pt x="28" y="7"/>
                        </a:lnTo>
                        <a:lnTo>
                          <a:pt x="31" y="7"/>
                        </a:lnTo>
                        <a:lnTo>
                          <a:pt x="34" y="8"/>
                        </a:lnTo>
                        <a:lnTo>
                          <a:pt x="37" y="8"/>
                        </a:lnTo>
                        <a:lnTo>
                          <a:pt x="40" y="8"/>
                        </a:lnTo>
                        <a:lnTo>
                          <a:pt x="44" y="8"/>
                        </a:lnTo>
                        <a:lnTo>
                          <a:pt x="47" y="9"/>
                        </a:lnTo>
                        <a:lnTo>
                          <a:pt x="51" y="9"/>
                        </a:lnTo>
                        <a:lnTo>
                          <a:pt x="55" y="10"/>
                        </a:lnTo>
                        <a:lnTo>
                          <a:pt x="58" y="10"/>
                        </a:lnTo>
                        <a:lnTo>
                          <a:pt x="63" y="10"/>
                        </a:lnTo>
                        <a:lnTo>
                          <a:pt x="68" y="10"/>
                        </a:lnTo>
                        <a:lnTo>
                          <a:pt x="71" y="12"/>
                        </a:lnTo>
                        <a:lnTo>
                          <a:pt x="76" y="12"/>
                        </a:lnTo>
                        <a:lnTo>
                          <a:pt x="81" y="13"/>
                        </a:lnTo>
                        <a:lnTo>
                          <a:pt x="85" y="13"/>
                        </a:lnTo>
                        <a:lnTo>
                          <a:pt x="90" y="13"/>
                        </a:lnTo>
                        <a:lnTo>
                          <a:pt x="95" y="14"/>
                        </a:lnTo>
                        <a:lnTo>
                          <a:pt x="101" y="14"/>
                        </a:lnTo>
                        <a:lnTo>
                          <a:pt x="104" y="15"/>
                        </a:lnTo>
                        <a:lnTo>
                          <a:pt x="112" y="15"/>
                        </a:lnTo>
                        <a:lnTo>
                          <a:pt x="116" y="15"/>
                        </a:lnTo>
                        <a:lnTo>
                          <a:pt x="121" y="16"/>
                        </a:lnTo>
                        <a:lnTo>
                          <a:pt x="126" y="16"/>
                        </a:lnTo>
                        <a:lnTo>
                          <a:pt x="132" y="18"/>
                        </a:lnTo>
                        <a:lnTo>
                          <a:pt x="136" y="18"/>
                        </a:lnTo>
                        <a:lnTo>
                          <a:pt x="142" y="18"/>
                        </a:lnTo>
                        <a:lnTo>
                          <a:pt x="147" y="18"/>
                        </a:lnTo>
                        <a:lnTo>
                          <a:pt x="153" y="19"/>
                        </a:lnTo>
                        <a:lnTo>
                          <a:pt x="159" y="19"/>
                        </a:lnTo>
                        <a:lnTo>
                          <a:pt x="165" y="19"/>
                        </a:lnTo>
                        <a:lnTo>
                          <a:pt x="170" y="20"/>
                        </a:lnTo>
                        <a:lnTo>
                          <a:pt x="176" y="20"/>
                        </a:lnTo>
                        <a:lnTo>
                          <a:pt x="182" y="20"/>
                        </a:lnTo>
                        <a:lnTo>
                          <a:pt x="187" y="21"/>
                        </a:lnTo>
                        <a:lnTo>
                          <a:pt x="193" y="21"/>
                        </a:lnTo>
                        <a:lnTo>
                          <a:pt x="199" y="21"/>
                        </a:lnTo>
                        <a:lnTo>
                          <a:pt x="204" y="21"/>
                        </a:lnTo>
                        <a:lnTo>
                          <a:pt x="210" y="21"/>
                        </a:lnTo>
                        <a:lnTo>
                          <a:pt x="215" y="21"/>
                        </a:lnTo>
                        <a:lnTo>
                          <a:pt x="221" y="22"/>
                        </a:lnTo>
                        <a:lnTo>
                          <a:pt x="225" y="22"/>
                        </a:lnTo>
                        <a:lnTo>
                          <a:pt x="231" y="22"/>
                        </a:lnTo>
                        <a:lnTo>
                          <a:pt x="237" y="22"/>
                        </a:lnTo>
                        <a:lnTo>
                          <a:pt x="243" y="22"/>
                        </a:lnTo>
                        <a:lnTo>
                          <a:pt x="248" y="22"/>
                        </a:lnTo>
                        <a:lnTo>
                          <a:pt x="253" y="22"/>
                        </a:lnTo>
                        <a:lnTo>
                          <a:pt x="259" y="22"/>
                        </a:lnTo>
                        <a:lnTo>
                          <a:pt x="263" y="22"/>
                        </a:lnTo>
                        <a:lnTo>
                          <a:pt x="268" y="22"/>
                        </a:lnTo>
                        <a:lnTo>
                          <a:pt x="274" y="22"/>
                        </a:lnTo>
                        <a:lnTo>
                          <a:pt x="279" y="22"/>
                        </a:lnTo>
                        <a:lnTo>
                          <a:pt x="284" y="22"/>
                        </a:lnTo>
                        <a:lnTo>
                          <a:pt x="288" y="21"/>
                        </a:lnTo>
                        <a:lnTo>
                          <a:pt x="292" y="21"/>
                        </a:lnTo>
                        <a:lnTo>
                          <a:pt x="294" y="21"/>
                        </a:lnTo>
                        <a:lnTo>
                          <a:pt x="297" y="21"/>
                        </a:lnTo>
                        <a:lnTo>
                          <a:pt x="299" y="21"/>
                        </a:lnTo>
                        <a:lnTo>
                          <a:pt x="303" y="21"/>
                        </a:lnTo>
                        <a:lnTo>
                          <a:pt x="305" y="20"/>
                        </a:lnTo>
                        <a:lnTo>
                          <a:pt x="306" y="20"/>
                        </a:lnTo>
                        <a:lnTo>
                          <a:pt x="310" y="20"/>
                        </a:lnTo>
                        <a:lnTo>
                          <a:pt x="313" y="20"/>
                        </a:lnTo>
                        <a:lnTo>
                          <a:pt x="316" y="20"/>
                        </a:lnTo>
                        <a:lnTo>
                          <a:pt x="319" y="20"/>
                        </a:lnTo>
                        <a:lnTo>
                          <a:pt x="322" y="20"/>
                        </a:lnTo>
                        <a:lnTo>
                          <a:pt x="324" y="20"/>
                        </a:lnTo>
                        <a:lnTo>
                          <a:pt x="327" y="19"/>
                        </a:lnTo>
                        <a:lnTo>
                          <a:pt x="330" y="19"/>
                        </a:lnTo>
                        <a:lnTo>
                          <a:pt x="335" y="19"/>
                        </a:lnTo>
                        <a:lnTo>
                          <a:pt x="337" y="19"/>
                        </a:lnTo>
                        <a:lnTo>
                          <a:pt x="339" y="19"/>
                        </a:lnTo>
                        <a:lnTo>
                          <a:pt x="344" y="19"/>
                        </a:lnTo>
                        <a:lnTo>
                          <a:pt x="346" y="19"/>
                        </a:lnTo>
                        <a:lnTo>
                          <a:pt x="351" y="19"/>
                        </a:lnTo>
                        <a:lnTo>
                          <a:pt x="355" y="18"/>
                        </a:lnTo>
                        <a:lnTo>
                          <a:pt x="357" y="18"/>
                        </a:lnTo>
                        <a:lnTo>
                          <a:pt x="361" y="18"/>
                        </a:lnTo>
                        <a:lnTo>
                          <a:pt x="364" y="18"/>
                        </a:lnTo>
                        <a:lnTo>
                          <a:pt x="369" y="18"/>
                        </a:lnTo>
                        <a:lnTo>
                          <a:pt x="373" y="18"/>
                        </a:lnTo>
                        <a:lnTo>
                          <a:pt x="376" y="18"/>
                        </a:lnTo>
                        <a:lnTo>
                          <a:pt x="381" y="18"/>
                        </a:lnTo>
                        <a:lnTo>
                          <a:pt x="384" y="18"/>
                        </a:lnTo>
                        <a:lnTo>
                          <a:pt x="388" y="18"/>
                        </a:lnTo>
                        <a:lnTo>
                          <a:pt x="392" y="18"/>
                        </a:lnTo>
                        <a:lnTo>
                          <a:pt x="396" y="18"/>
                        </a:lnTo>
                        <a:lnTo>
                          <a:pt x="400" y="16"/>
                        </a:lnTo>
                        <a:lnTo>
                          <a:pt x="403" y="16"/>
                        </a:lnTo>
                        <a:lnTo>
                          <a:pt x="408" y="16"/>
                        </a:lnTo>
                        <a:lnTo>
                          <a:pt x="412" y="16"/>
                        </a:lnTo>
                        <a:lnTo>
                          <a:pt x="415" y="16"/>
                        </a:lnTo>
                        <a:lnTo>
                          <a:pt x="420" y="16"/>
                        </a:lnTo>
                        <a:lnTo>
                          <a:pt x="425" y="16"/>
                        </a:lnTo>
                        <a:lnTo>
                          <a:pt x="428" y="16"/>
                        </a:lnTo>
                        <a:lnTo>
                          <a:pt x="433" y="16"/>
                        </a:lnTo>
                        <a:lnTo>
                          <a:pt x="438" y="16"/>
                        </a:lnTo>
                        <a:lnTo>
                          <a:pt x="441" y="16"/>
                        </a:lnTo>
                        <a:lnTo>
                          <a:pt x="446" y="16"/>
                        </a:lnTo>
                        <a:lnTo>
                          <a:pt x="451" y="15"/>
                        </a:lnTo>
                        <a:lnTo>
                          <a:pt x="456" y="15"/>
                        </a:lnTo>
                        <a:lnTo>
                          <a:pt x="459" y="15"/>
                        </a:lnTo>
                        <a:lnTo>
                          <a:pt x="463" y="15"/>
                        </a:lnTo>
                        <a:lnTo>
                          <a:pt x="469" y="15"/>
                        </a:lnTo>
                        <a:lnTo>
                          <a:pt x="472" y="15"/>
                        </a:lnTo>
                        <a:lnTo>
                          <a:pt x="477" y="15"/>
                        </a:lnTo>
                        <a:lnTo>
                          <a:pt x="482" y="15"/>
                        </a:lnTo>
                        <a:lnTo>
                          <a:pt x="486" y="15"/>
                        </a:lnTo>
                        <a:lnTo>
                          <a:pt x="490" y="15"/>
                        </a:lnTo>
                        <a:lnTo>
                          <a:pt x="495" y="15"/>
                        </a:lnTo>
                        <a:lnTo>
                          <a:pt x="500" y="15"/>
                        </a:lnTo>
                        <a:lnTo>
                          <a:pt x="504" y="15"/>
                        </a:lnTo>
                        <a:lnTo>
                          <a:pt x="509" y="15"/>
                        </a:lnTo>
                        <a:lnTo>
                          <a:pt x="514" y="15"/>
                        </a:lnTo>
                        <a:lnTo>
                          <a:pt x="519" y="15"/>
                        </a:lnTo>
                        <a:lnTo>
                          <a:pt x="516" y="16"/>
                        </a:lnTo>
                        <a:lnTo>
                          <a:pt x="513" y="18"/>
                        </a:lnTo>
                        <a:lnTo>
                          <a:pt x="510" y="18"/>
                        </a:lnTo>
                        <a:lnTo>
                          <a:pt x="507" y="20"/>
                        </a:lnTo>
                        <a:lnTo>
                          <a:pt x="504" y="21"/>
                        </a:lnTo>
                        <a:lnTo>
                          <a:pt x="501" y="21"/>
                        </a:lnTo>
                        <a:lnTo>
                          <a:pt x="498" y="24"/>
                        </a:lnTo>
                        <a:lnTo>
                          <a:pt x="497" y="25"/>
                        </a:lnTo>
                        <a:lnTo>
                          <a:pt x="491" y="27"/>
                        </a:lnTo>
                        <a:lnTo>
                          <a:pt x="488" y="29"/>
                        </a:lnTo>
                        <a:lnTo>
                          <a:pt x="483" y="33"/>
                        </a:lnTo>
                        <a:lnTo>
                          <a:pt x="479" y="37"/>
                        </a:lnTo>
                        <a:lnTo>
                          <a:pt x="476" y="40"/>
                        </a:lnTo>
                        <a:lnTo>
                          <a:pt x="473" y="45"/>
                        </a:lnTo>
                        <a:lnTo>
                          <a:pt x="471" y="46"/>
                        </a:lnTo>
                        <a:lnTo>
                          <a:pt x="471" y="48"/>
                        </a:lnTo>
                        <a:lnTo>
                          <a:pt x="470" y="51"/>
                        </a:lnTo>
                        <a:lnTo>
                          <a:pt x="469" y="54"/>
                        </a:lnTo>
                        <a:lnTo>
                          <a:pt x="469" y="56"/>
                        </a:lnTo>
                        <a:lnTo>
                          <a:pt x="469" y="59"/>
                        </a:lnTo>
                        <a:lnTo>
                          <a:pt x="467" y="62"/>
                        </a:lnTo>
                        <a:lnTo>
                          <a:pt x="467" y="65"/>
                        </a:lnTo>
                        <a:lnTo>
                          <a:pt x="467" y="69"/>
                        </a:lnTo>
                        <a:lnTo>
                          <a:pt x="467" y="71"/>
                        </a:lnTo>
                        <a:lnTo>
                          <a:pt x="469" y="75"/>
                        </a:lnTo>
                        <a:lnTo>
                          <a:pt x="469" y="79"/>
                        </a:lnTo>
                        <a:lnTo>
                          <a:pt x="471" y="78"/>
                        </a:lnTo>
                        <a:lnTo>
                          <a:pt x="473" y="78"/>
                        </a:lnTo>
                        <a:lnTo>
                          <a:pt x="476" y="77"/>
                        </a:lnTo>
                        <a:lnTo>
                          <a:pt x="479" y="77"/>
                        </a:lnTo>
                        <a:lnTo>
                          <a:pt x="482" y="76"/>
                        </a:lnTo>
                        <a:lnTo>
                          <a:pt x="484" y="76"/>
                        </a:lnTo>
                        <a:lnTo>
                          <a:pt x="486" y="76"/>
                        </a:lnTo>
                        <a:lnTo>
                          <a:pt x="490" y="75"/>
                        </a:lnTo>
                        <a:lnTo>
                          <a:pt x="495" y="73"/>
                        </a:lnTo>
                        <a:lnTo>
                          <a:pt x="500" y="71"/>
                        </a:lnTo>
                        <a:lnTo>
                          <a:pt x="504" y="71"/>
                        </a:lnTo>
                        <a:lnTo>
                          <a:pt x="510" y="70"/>
                        </a:lnTo>
                        <a:lnTo>
                          <a:pt x="515" y="67"/>
                        </a:lnTo>
                        <a:lnTo>
                          <a:pt x="519" y="66"/>
                        </a:lnTo>
                        <a:lnTo>
                          <a:pt x="524" y="64"/>
                        </a:lnTo>
                        <a:lnTo>
                          <a:pt x="529" y="63"/>
                        </a:lnTo>
                        <a:lnTo>
                          <a:pt x="534" y="60"/>
                        </a:lnTo>
                        <a:lnTo>
                          <a:pt x="539" y="59"/>
                        </a:lnTo>
                        <a:lnTo>
                          <a:pt x="543" y="56"/>
                        </a:lnTo>
                        <a:lnTo>
                          <a:pt x="548" y="54"/>
                        </a:lnTo>
                        <a:lnTo>
                          <a:pt x="552" y="52"/>
                        </a:lnTo>
                        <a:lnTo>
                          <a:pt x="556" y="51"/>
                        </a:lnTo>
                        <a:lnTo>
                          <a:pt x="562" y="48"/>
                        </a:lnTo>
                        <a:lnTo>
                          <a:pt x="567" y="46"/>
                        </a:lnTo>
                        <a:lnTo>
                          <a:pt x="571" y="44"/>
                        </a:lnTo>
                        <a:lnTo>
                          <a:pt x="577" y="41"/>
                        </a:lnTo>
                        <a:lnTo>
                          <a:pt x="581" y="39"/>
                        </a:lnTo>
                        <a:lnTo>
                          <a:pt x="586" y="38"/>
                        </a:lnTo>
                        <a:lnTo>
                          <a:pt x="591" y="35"/>
                        </a:lnTo>
                        <a:lnTo>
                          <a:pt x="596" y="34"/>
                        </a:lnTo>
                        <a:lnTo>
                          <a:pt x="600" y="33"/>
                        </a:lnTo>
                        <a:lnTo>
                          <a:pt x="606" y="31"/>
                        </a:lnTo>
                        <a:lnTo>
                          <a:pt x="611" y="29"/>
                        </a:lnTo>
                        <a:lnTo>
                          <a:pt x="616" y="28"/>
                        </a:lnTo>
                        <a:lnTo>
                          <a:pt x="619" y="27"/>
                        </a:lnTo>
                        <a:lnTo>
                          <a:pt x="622" y="27"/>
                        </a:lnTo>
                        <a:lnTo>
                          <a:pt x="625" y="26"/>
                        </a:lnTo>
                        <a:lnTo>
                          <a:pt x="628" y="26"/>
                        </a:lnTo>
                        <a:lnTo>
                          <a:pt x="625" y="24"/>
                        </a:lnTo>
                        <a:lnTo>
                          <a:pt x="624" y="21"/>
                        </a:lnTo>
                        <a:lnTo>
                          <a:pt x="621" y="18"/>
                        </a:lnTo>
                        <a:lnTo>
                          <a:pt x="618" y="14"/>
                        </a:lnTo>
                        <a:lnTo>
                          <a:pt x="621" y="13"/>
                        </a:lnTo>
                        <a:lnTo>
                          <a:pt x="625" y="13"/>
                        </a:lnTo>
                        <a:lnTo>
                          <a:pt x="628" y="13"/>
                        </a:lnTo>
                        <a:lnTo>
                          <a:pt x="632" y="13"/>
                        </a:lnTo>
                        <a:lnTo>
                          <a:pt x="637" y="13"/>
                        </a:lnTo>
                        <a:lnTo>
                          <a:pt x="641" y="13"/>
                        </a:lnTo>
                        <a:lnTo>
                          <a:pt x="644" y="13"/>
                        </a:lnTo>
                        <a:lnTo>
                          <a:pt x="648" y="13"/>
                        </a:lnTo>
                        <a:lnTo>
                          <a:pt x="651" y="13"/>
                        </a:lnTo>
                        <a:lnTo>
                          <a:pt x="656" y="13"/>
                        </a:lnTo>
                        <a:lnTo>
                          <a:pt x="660" y="13"/>
                        </a:lnTo>
                        <a:lnTo>
                          <a:pt x="663" y="13"/>
                        </a:lnTo>
                        <a:lnTo>
                          <a:pt x="667" y="13"/>
                        </a:lnTo>
                        <a:lnTo>
                          <a:pt x="670" y="13"/>
                        </a:lnTo>
                        <a:lnTo>
                          <a:pt x="674" y="13"/>
                        </a:lnTo>
                        <a:lnTo>
                          <a:pt x="679" y="13"/>
                        </a:lnTo>
                        <a:lnTo>
                          <a:pt x="682" y="13"/>
                        </a:lnTo>
                        <a:lnTo>
                          <a:pt x="686" y="13"/>
                        </a:lnTo>
                        <a:lnTo>
                          <a:pt x="689" y="13"/>
                        </a:lnTo>
                        <a:lnTo>
                          <a:pt x="693" y="13"/>
                        </a:lnTo>
                        <a:lnTo>
                          <a:pt x="696" y="13"/>
                        </a:lnTo>
                        <a:lnTo>
                          <a:pt x="700" y="13"/>
                        </a:lnTo>
                        <a:lnTo>
                          <a:pt x="704" y="13"/>
                        </a:lnTo>
                        <a:lnTo>
                          <a:pt x="707" y="13"/>
                        </a:lnTo>
                        <a:lnTo>
                          <a:pt x="711" y="13"/>
                        </a:lnTo>
                        <a:lnTo>
                          <a:pt x="714" y="13"/>
                        </a:lnTo>
                        <a:lnTo>
                          <a:pt x="718" y="13"/>
                        </a:lnTo>
                        <a:lnTo>
                          <a:pt x="721" y="13"/>
                        </a:lnTo>
                        <a:lnTo>
                          <a:pt x="724" y="13"/>
                        </a:lnTo>
                        <a:lnTo>
                          <a:pt x="729" y="13"/>
                        </a:lnTo>
                        <a:lnTo>
                          <a:pt x="731" y="13"/>
                        </a:lnTo>
                        <a:lnTo>
                          <a:pt x="734" y="14"/>
                        </a:lnTo>
                        <a:lnTo>
                          <a:pt x="738" y="14"/>
                        </a:lnTo>
                        <a:lnTo>
                          <a:pt x="742" y="14"/>
                        </a:lnTo>
                        <a:lnTo>
                          <a:pt x="744" y="14"/>
                        </a:lnTo>
                        <a:lnTo>
                          <a:pt x="746" y="14"/>
                        </a:lnTo>
                        <a:lnTo>
                          <a:pt x="750" y="14"/>
                        </a:lnTo>
                        <a:lnTo>
                          <a:pt x="753" y="14"/>
                        </a:lnTo>
                        <a:lnTo>
                          <a:pt x="756" y="14"/>
                        </a:lnTo>
                        <a:lnTo>
                          <a:pt x="759" y="14"/>
                        </a:lnTo>
                        <a:lnTo>
                          <a:pt x="762" y="14"/>
                        </a:lnTo>
                        <a:lnTo>
                          <a:pt x="764" y="14"/>
                        </a:lnTo>
                        <a:lnTo>
                          <a:pt x="766" y="14"/>
                        </a:lnTo>
                        <a:lnTo>
                          <a:pt x="770" y="15"/>
                        </a:lnTo>
                        <a:lnTo>
                          <a:pt x="772" y="15"/>
                        </a:lnTo>
                        <a:lnTo>
                          <a:pt x="775" y="15"/>
                        </a:lnTo>
                        <a:lnTo>
                          <a:pt x="778" y="15"/>
                        </a:lnTo>
                        <a:lnTo>
                          <a:pt x="781" y="15"/>
                        </a:lnTo>
                        <a:lnTo>
                          <a:pt x="785" y="15"/>
                        </a:lnTo>
                        <a:lnTo>
                          <a:pt x="790" y="15"/>
                        </a:lnTo>
                        <a:lnTo>
                          <a:pt x="795" y="15"/>
                        </a:lnTo>
                        <a:lnTo>
                          <a:pt x="800" y="16"/>
                        </a:lnTo>
                        <a:lnTo>
                          <a:pt x="804" y="16"/>
                        </a:lnTo>
                        <a:lnTo>
                          <a:pt x="808" y="16"/>
                        </a:lnTo>
                        <a:lnTo>
                          <a:pt x="813" y="18"/>
                        </a:lnTo>
                        <a:lnTo>
                          <a:pt x="816" y="18"/>
                        </a:lnTo>
                        <a:lnTo>
                          <a:pt x="815" y="21"/>
                        </a:lnTo>
                        <a:lnTo>
                          <a:pt x="816" y="25"/>
                        </a:lnTo>
                        <a:lnTo>
                          <a:pt x="816" y="28"/>
                        </a:lnTo>
                        <a:lnTo>
                          <a:pt x="818" y="33"/>
                        </a:lnTo>
                        <a:lnTo>
                          <a:pt x="820" y="37"/>
                        </a:lnTo>
                        <a:lnTo>
                          <a:pt x="821" y="41"/>
                        </a:lnTo>
                        <a:lnTo>
                          <a:pt x="823" y="45"/>
                        </a:lnTo>
                        <a:lnTo>
                          <a:pt x="827" y="48"/>
                        </a:lnTo>
                        <a:lnTo>
                          <a:pt x="829" y="52"/>
                        </a:lnTo>
                        <a:lnTo>
                          <a:pt x="833" y="56"/>
                        </a:lnTo>
                        <a:lnTo>
                          <a:pt x="835" y="59"/>
                        </a:lnTo>
                        <a:lnTo>
                          <a:pt x="840" y="64"/>
                        </a:lnTo>
                        <a:lnTo>
                          <a:pt x="842" y="66"/>
                        </a:lnTo>
                        <a:lnTo>
                          <a:pt x="847" y="70"/>
                        </a:lnTo>
                        <a:lnTo>
                          <a:pt x="852" y="73"/>
                        </a:lnTo>
                        <a:lnTo>
                          <a:pt x="855" y="76"/>
                        </a:lnTo>
                        <a:lnTo>
                          <a:pt x="860" y="79"/>
                        </a:lnTo>
                        <a:lnTo>
                          <a:pt x="865" y="82"/>
                        </a:lnTo>
                        <a:lnTo>
                          <a:pt x="870" y="83"/>
                        </a:lnTo>
                        <a:lnTo>
                          <a:pt x="874" y="85"/>
                        </a:lnTo>
                        <a:lnTo>
                          <a:pt x="878" y="86"/>
                        </a:lnTo>
                        <a:lnTo>
                          <a:pt x="884" y="89"/>
                        </a:lnTo>
                        <a:lnTo>
                          <a:pt x="889" y="89"/>
                        </a:lnTo>
                        <a:lnTo>
                          <a:pt x="893" y="91"/>
                        </a:lnTo>
                        <a:lnTo>
                          <a:pt x="898" y="91"/>
                        </a:lnTo>
                        <a:lnTo>
                          <a:pt x="902" y="91"/>
                        </a:lnTo>
                        <a:lnTo>
                          <a:pt x="906" y="91"/>
                        </a:lnTo>
                        <a:lnTo>
                          <a:pt x="911" y="91"/>
                        </a:lnTo>
                        <a:lnTo>
                          <a:pt x="915" y="89"/>
                        </a:lnTo>
                        <a:lnTo>
                          <a:pt x="920" y="89"/>
                        </a:lnTo>
                        <a:lnTo>
                          <a:pt x="923" y="86"/>
                        </a:lnTo>
                        <a:lnTo>
                          <a:pt x="927" y="85"/>
                        </a:lnTo>
                        <a:lnTo>
                          <a:pt x="925" y="83"/>
                        </a:lnTo>
                        <a:lnTo>
                          <a:pt x="924" y="79"/>
                        </a:lnTo>
                        <a:lnTo>
                          <a:pt x="923" y="77"/>
                        </a:lnTo>
                        <a:lnTo>
                          <a:pt x="922" y="75"/>
                        </a:lnTo>
                        <a:lnTo>
                          <a:pt x="920" y="70"/>
                        </a:lnTo>
                        <a:lnTo>
                          <a:pt x="917" y="65"/>
                        </a:lnTo>
                        <a:lnTo>
                          <a:pt x="915" y="62"/>
                        </a:lnTo>
                        <a:lnTo>
                          <a:pt x="911" y="56"/>
                        </a:lnTo>
                        <a:lnTo>
                          <a:pt x="909" y="52"/>
                        </a:lnTo>
                        <a:lnTo>
                          <a:pt x="906" y="48"/>
                        </a:lnTo>
                        <a:lnTo>
                          <a:pt x="902" y="44"/>
                        </a:lnTo>
                        <a:lnTo>
                          <a:pt x="898" y="40"/>
                        </a:lnTo>
                        <a:lnTo>
                          <a:pt x="895" y="37"/>
                        </a:lnTo>
                        <a:lnTo>
                          <a:pt x="891" y="33"/>
                        </a:lnTo>
                        <a:lnTo>
                          <a:pt x="889" y="31"/>
                        </a:lnTo>
                        <a:lnTo>
                          <a:pt x="884" y="27"/>
                        </a:lnTo>
                        <a:lnTo>
                          <a:pt x="879" y="25"/>
                        </a:lnTo>
                        <a:lnTo>
                          <a:pt x="876" y="22"/>
                        </a:lnTo>
                        <a:lnTo>
                          <a:pt x="878" y="22"/>
                        </a:lnTo>
                        <a:lnTo>
                          <a:pt x="880" y="22"/>
                        </a:lnTo>
                        <a:lnTo>
                          <a:pt x="884" y="22"/>
                        </a:lnTo>
                        <a:lnTo>
                          <a:pt x="886" y="22"/>
                        </a:lnTo>
                        <a:lnTo>
                          <a:pt x="890" y="22"/>
                        </a:lnTo>
                        <a:lnTo>
                          <a:pt x="892" y="22"/>
                        </a:lnTo>
                        <a:lnTo>
                          <a:pt x="896" y="22"/>
                        </a:lnTo>
                        <a:lnTo>
                          <a:pt x="898" y="22"/>
                        </a:lnTo>
                        <a:lnTo>
                          <a:pt x="902" y="22"/>
                        </a:lnTo>
                        <a:lnTo>
                          <a:pt x="904" y="22"/>
                        </a:lnTo>
                        <a:lnTo>
                          <a:pt x="908" y="22"/>
                        </a:lnTo>
                        <a:lnTo>
                          <a:pt x="911" y="22"/>
                        </a:lnTo>
                        <a:lnTo>
                          <a:pt x="915" y="22"/>
                        </a:lnTo>
                        <a:lnTo>
                          <a:pt x="918" y="22"/>
                        </a:lnTo>
                        <a:lnTo>
                          <a:pt x="922" y="22"/>
                        </a:lnTo>
                        <a:lnTo>
                          <a:pt x="925" y="22"/>
                        </a:lnTo>
                        <a:lnTo>
                          <a:pt x="928" y="21"/>
                        </a:lnTo>
                        <a:lnTo>
                          <a:pt x="931" y="21"/>
                        </a:lnTo>
                        <a:lnTo>
                          <a:pt x="935" y="21"/>
                        </a:lnTo>
                        <a:lnTo>
                          <a:pt x="940" y="21"/>
                        </a:lnTo>
                        <a:lnTo>
                          <a:pt x="942" y="21"/>
                        </a:lnTo>
                        <a:lnTo>
                          <a:pt x="947" y="21"/>
                        </a:lnTo>
                        <a:lnTo>
                          <a:pt x="949" y="21"/>
                        </a:lnTo>
                        <a:lnTo>
                          <a:pt x="954" y="21"/>
                        </a:lnTo>
                        <a:lnTo>
                          <a:pt x="956" y="21"/>
                        </a:lnTo>
                        <a:lnTo>
                          <a:pt x="961" y="21"/>
                        </a:lnTo>
                        <a:lnTo>
                          <a:pt x="965" y="21"/>
                        </a:lnTo>
                        <a:lnTo>
                          <a:pt x="969" y="21"/>
                        </a:lnTo>
                        <a:lnTo>
                          <a:pt x="972" y="21"/>
                        </a:lnTo>
                        <a:lnTo>
                          <a:pt x="976" y="21"/>
                        </a:lnTo>
                        <a:lnTo>
                          <a:pt x="980" y="21"/>
                        </a:lnTo>
                        <a:lnTo>
                          <a:pt x="985" y="21"/>
                        </a:lnTo>
                        <a:lnTo>
                          <a:pt x="988" y="21"/>
                        </a:lnTo>
                        <a:lnTo>
                          <a:pt x="992" y="21"/>
                        </a:lnTo>
                        <a:lnTo>
                          <a:pt x="995" y="21"/>
                        </a:lnTo>
                        <a:lnTo>
                          <a:pt x="1000" y="21"/>
                        </a:lnTo>
                        <a:lnTo>
                          <a:pt x="1004" y="20"/>
                        </a:lnTo>
                        <a:lnTo>
                          <a:pt x="1007" y="20"/>
                        </a:lnTo>
                        <a:lnTo>
                          <a:pt x="1012" y="20"/>
                        </a:lnTo>
                        <a:lnTo>
                          <a:pt x="1017" y="20"/>
                        </a:lnTo>
                        <a:lnTo>
                          <a:pt x="1020" y="20"/>
                        </a:lnTo>
                        <a:lnTo>
                          <a:pt x="1025" y="20"/>
                        </a:lnTo>
                        <a:lnTo>
                          <a:pt x="1029" y="20"/>
                        </a:lnTo>
                        <a:lnTo>
                          <a:pt x="1033" y="20"/>
                        </a:lnTo>
                        <a:lnTo>
                          <a:pt x="1038" y="20"/>
                        </a:lnTo>
                        <a:lnTo>
                          <a:pt x="1042" y="20"/>
                        </a:lnTo>
                        <a:lnTo>
                          <a:pt x="1047" y="20"/>
                        </a:lnTo>
                        <a:lnTo>
                          <a:pt x="1050" y="20"/>
                        </a:lnTo>
                        <a:lnTo>
                          <a:pt x="1055" y="19"/>
                        </a:lnTo>
                        <a:lnTo>
                          <a:pt x="1060" y="19"/>
                        </a:lnTo>
                        <a:lnTo>
                          <a:pt x="1063" y="19"/>
                        </a:lnTo>
                        <a:lnTo>
                          <a:pt x="1068" y="19"/>
                        </a:lnTo>
                        <a:lnTo>
                          <a:pt x="1073" y="19"/>
                        </a:lnTo>
                        <a:lnTo>
                          <a:pt x="1076" y="19"/>
                        </a:lnTo>
                        <a:lnTo>
                          <a:pt x="1081" y="19"/>
                        </a:lnTo>
                        <a:lnTo>
                          <a:pt x="1084" y="19"/>
                        </a:lnTo>
                        <a:lnTo>
                          <a:pt x="1089" y="18"/>
                        </a:lnTo>
                        <a:lnTo>
                          <a:pt x="1094" y="18"/>
                        </a:lnTo>
                        <a:lnTo>
                          <a:pt x="1099" y="18"/>
                        </a:lnTo>
                        <a:lnTo>
                          <a:pt x="1102" y="18"/>
                        </a:lnTo>
                        <a:lnTo>
                          <a:pt x="1107" y="18"/>
                        </a:lnTo>
                        <a:lnTo>
                          <a:pt x="1112" y="18"/>
                        </a:lnTo>
                        <a:lnTo>
                          <a:pt x="1115" y="18"/>
                        </a:lnTo>
                        <a:lnTo>
                          <a:pt x="1120" y="18"/>
                        </a:lnTo>
                        <a:lnTo>
                          <a:pt x="1118" y="21"/>
                        </a:lnTo>
                        <a:lnTo>
                          <a:pt x="1115" y="24"/>
                        </a:lnTo>
                        <a:lnTo>
                          <a:pt x="1113" y="27"/>
                        </a:lnTo>
                        <a:lnTo>
                          <a:pt x="1112" y="31"/>
                        </a:lnTo>
                        <a:lnTo>
                          <a:pt x="1108" y="34"/>
                        </a:lnTo>
                        <a:lnTo>
                          <a:pt x="1106" y="38"/>
                        </a:lnTo>
                        <a:lnTo>
                          <a:pt x="1103" y="41"/>
                        </a:lnTo>
                        <a:lnTo>
                          <a:pt x="1103" y="44"/>
                        </a:lnTo>
                        <a:lnTo>
                          <a:pt x="1107" y="44"/>
                        </a:lnTo>
                        <a:lnTo>
                          <a:pt x="1113" y="45"/>
                        </a:lnTo>
                        <a:lnTo>
                          <a:pt x="1117" y="46"/>
                        </a:lnTo>
                        <a:lnTo>
                          <a:pt x="1122" y="47"/>
                        </a:lnTo>
                        <a:lnTo>
                          <a:pt x="1127" y="48"/>
                        </a:lnTo>
                        <a:lnTo>
                          <a:pt x="1132" y="50"/>
                        </a:lnTo>
                        <a:lnTo>
                          <a:pt x="1137" y="52"/>
                        </a:lnTo>
                        <a:lnTo>
                          <a:pt x="1141" y="54"/>
                        </a:lnTo>
                        <a:lnTo>
                          <a:pt x="1146" y="56"/>
                        </a:lnTo>
                        <a:lnTo>
                          <a:pt x="1151" y="59"/>
                        </a:lnTo>
                        <a:lnTo>
                          <a:pt x="1156" y="60"/>
                        </a:lnTo>
                        <a:lnTo>
                          <a:pt x="1160" y="64"/>
                        </a:lnTo>
                        <a:lnTo>
                          <a:pt x="1164" y="66"/>
                        </a:lnTo>
                        <a:lnTo>
                          <a:pt x="1170" y="69"/>
                        </a:lnTo>
                        <a:lnTo>
                          <a:pt x="1175" y="71"/>
                        </a:lnTo>
                        <a:lnTo>
                          <a:pt x="1179" y="73"/>
                        </a:lnTo>
                        <a:lnTo>
                          <a:pt x="1184" y="75"/>
                        </a:lnTo>
                        <a:lnTo>
                          <a:pt x="1189" y="76"/>
                        </a:lnTo>
                        <a:lnTo>
                          <a:pt x="1194" y="78"/>
                        </a:lnTo>
                        <a:lnTo>
                          <a:pt x="1198" y="81"/>
                        </a:lnTo>
                        <a:lnTo>
                          <a:pt x="1202" y="82"/>
                        </a:lnTo>
                        <a:lnTo>
                          <a:pt x="1208" y="82"/>
                        </a:lnTo>
                        <a:lnTo>
                          <a:pt x="1213" y="83"/>
                        </a:lnTo>
                        <a:lnTo>
                          <a:pt x="1217" y="83"/>
                        </a:lnTo>
                        <a:lnTo>
                          <a:pt x="1221" y="83"/>
                        </a:lnTo>
                        <a:lnTo>
                          <a:pt x="1227" y="82"/>
                        </a:lnTo>
                        <a:lnTo>
                          <a:pt x="1230" y="81"/>
                        </a:lnTo>
                        <a:lnTo>
                          <a:pt x="1236" y="79"/>
                        </a:lnTo>
                        <a:lnTo>
                          <a:pt x="1241" y="76"/>
                        </a:lnTo>
                        <a:lnTo>
                          <a:pt x="1246" y="73"/>
                        </a:lnTo>
                        <a:lnTo>
                          <a:pt x="1251" y="71"/>
                        </a:lnTo>
                        <a:lnTo>
                          <a:pt x="1257" y="67"/>
                        </a:lnTo>
                        <a:lnTo>
                          <a:pt x="1251" y="64"/>
                        </a:lnTo>
                        <a:lnTo>
                          <a:pt x="1246" y="59"/>
                        </a:lnTo>
                        <a:lnTo>
                          <a:pt x="1241" y="56"/>
                        </a:lnTo>
                        <a:lnTo>
                          <a:pt x="1236" y="52"/>
                        </a:lnTo>
                        <a:lnTo>
                          <a:pt x="1232" y="48"/>
                        </a:lnTo>
                        <a:lnTo>
                          <a:pt x="1227" y="45"/>
                        </a:lnTo>
                        <a:lnTo>
                          <a:pt x="1222" y="41"/>
                        </a:lnTo>
                        <a:lnTo>
                          <a:pt x="1217" y="38"/>
                        </a:lnTo>
                        <a:lnTo>
                          <a:pt x="1213" y="34"/>
                        </a:lnTo>
                        <a:lnTo>
                          <a:pt x="1208" y="31"/>
                        </a:lnTo>
                        <a:lnTo>
                          <a:pt x="1202" y="28"/>
                        </a:lnTo>
                        <a:lnTo>
                          <a:pt x="1197" y="26"/>
                        </a:lnTo>
                        <a:lnTo>
                          <a:pt x="1192" y="22"/>
                        </a:lnTo>
                        <a:lnTo>
                          <a:pt x="1188" y="20"/>
                        </a:lnTo>
                        <a:lnTo>
                          <a:pt x="1182" y="18"/>
                        </a:lnTo>
                        <a:lnTo>
                          <a:pt x="1177" y="15"/>
                        </a:lnTo>
                        <a:lnTo>
                          <a:pt x="1182" y="15"/>
                        </a:lnTo>
                        <a:lnTo>
                          <a:pt x="1187" y="15"/>
                        </a:lnTo>
                        <a:lnTo>
                          <a:pt x="1190" y="14"/>
                        </a:lnTo>
                        <a:lnTo>
                          <a:pt x="1195" y="14"/>
                        </a:lnTo>
                        <a:lnTo>
                          <a:pt x="1200" y="14"/>
                        </a:lnTo>
                        <a:lnTo>
                          <a:pt x="1203" y="14"/>
                        </a:lnTo>
                        <a:lnTo>
                          <a:pt x="1208" y="13"/>
                        </a:lnTo>
                        <a:lnTo>
                          <a:pt x="1213" y="13"/>
                        </a:lnTo>
                        <a:lnTo>
                          <a:pt x="1217" y="13"/>
                        </a:lnTo>
                        <a:lnTo>
                          <a:pt x="1221" y="13"/>
                        </a:lnTo>
                        <a:lnTo>
                          <a:pt x="1226" y="13"/>
                        </a:lnTo>
                        <a:lnTo>
                          <a:pt x="1230" y="13"/>
                        </a:lnTo>
                        <a:lnTo>
                          <a:pt x="1234" y="12"/>
                        </a:lnTo>
                        <a:lnTo>
                          <a:pt x="1239" y="12"/>
                        </a:lnTo>
                        <a:lnTo>
                          <a:pt x="1243" y="12"/>
                        </a:lnTo>
                        <a:lnTo>
                          <a:pt x="1247" y="12"/>
                        </a:lnTo>
                        <a:lnTo>
                          <a:pt x="1251" y="12"/>
                        </a:lnTo>
                        <a:lnTo>
                          <a:pt x="1255" y="10"/>
                        </a:lnTo>
                        <a:lnTo>
                          <a:pt x="1260" y="10"/>
                        </a:lnTo>
                        <a:lnTo>
                          <a:pt x="1264" y="10"/>
                        </a:lnTo>
                        <a:lnTo>
                          <a:pt x="1268" y="10"/>
                        </a:lnTo>
                        <a:lnTo>
                          <a:pt x="1272" y="10"/>
                        </a:lnTo>
                        <a:lnTo>
                          <a:pt x="1275" y="9"/>
                        </a:lnTo>
                        <a:lnTo>
                          <a:pt x="1280" y="9"/>
                        </a:lnTo>
                        <a:lnTo>
                          <a:pt x="1284" y="9"/>
                        </a:lnTo>
                        <a:lnTo>
                          <a:pt x="1289" y="9"/>
                        </a:lnTo>
                        <a:lnTo>
                          <a:pt x="1291" y="8"/>
                        </a:lnTo>
                        <a:lnTo>
                          <a:pt x="1296" y="8"/>
                        </a:lnTo>
                        <a:lnTo>
                          <a:pt x="1300" y="8"/>
                        </a:lnTo>
                        <a:lnTo>
                          <a:pt x="1304" y="8"/>
                        </a:lnTo>
                        <a:lnTo>
                          <a:pt x="1309" y="8"/>
                        </a:lnTo>
                        <a:lnTo>
                          <a:pt x="1312" y="8"/>
                        </a:lnTo>
                        <a:lnTo>
                          <a:pt x="1316" y="8"/>
                        </a:lnTo>
                        <a:lnTo>
                          <a:pt x="1319" y="7"/>
                        </a:lnTo>
                        <a:lnTo>
                          <a:pt x="1323" y="7"/>
                        </a:lnTo>
                        <a:lnTo>
                          <a:pt x="1327" y="7"/>
                        </a:lnTo>
                        <a:lnTo>
                          <a:pt x="1330" y="6"/>
                        </a:lnTo>
                        <a:lnTo>
                          <a:pt x="1334" y="6"/>
                        </a:lnTo>
                        <a:lnTo>
                          <a:pt x="1338" y="6"/>
                        </a:lnTo>
                        <a:lnTo>
                          <a:pt x="1342" y="6"/>
                        </a:lnTo>
                        <a:lnTo>
                          <a:pt x="1346" y="6"/>
                        </a:lnTo>
                        <a:lnTo>
                          <a:pt x="1349" y="5"/>
                        </a:lnTo>
                        <a:lnTo>
                          <a:pt x="1351" y="5"/>
                        </a:lnTo>
                        <a:lnTo>
                          <a:pt x="1356" y="5"/>
                        </a:lnTo>
                        <a:lnTo>
                          <a:pt x="1359" y="5"/>
                        </a:lnTo>
                        <a:lnTo>
                          <a:pt x="1362" y="3"/>
                        </a:lnTo>
                        <a:lnTo>
                          <a:pt x="1366" y="3"/>
                        </a:lnTo>
                        <a:lnTo>
                          <a:pt x="1369" y="3"/>
                        </a:lnTo>
                        <a:lnTo>
                          <a:pt x="1372" y="3"/>
                        </a:lnTo>
                        <a:lnTo>
                          <a:pt x="1375" y="3"/>
                        </a:lnTo>
                        <a:lnTo>
                          <a:pt x="1379" y="3"/>
                        </a:lnTo>
                        <a:lnTo>
                          <a:pt x="1382" y="3"/>
                        </a:lnTo>
                        <a:lnTo>
                          <a:pt x="1385" y="2"/>
                        </a:lnTo>
                        <a:lnTo>
                          <a:pt x="1387" y="2"/>
                        </a:lnTo>
                        <a:lnTo>
                          <a:pt x="1389" y="1"/>
                        </a:lnTo>
                        <a:lnTo>
                          <a:pt x="1393" y="1"/>
                        </a:lnTo>
                        <a:lnTo>
                          <a:pt x="1395" y="1"/>
                        </a:lnTo>
                        <a:lnTo>
                          <a:pt x="1398" y="0"/>
                        </a:lnTo>
                        <a:lnTo>
                          <a:pt x="1401" y="0"/>
                        </a:lnTo>
                        <a:lnTo>
                          <a:pt x="1405" y="0"/>
                        </a:lnTo>
                        <a:lnTo>
                          <a:pt x="1407" y="0"/>
                        </a:lnTo>
                        <a:lnTo>
                          <a:pt x="1410" y="0"/>
                        </a:lnTo>
                        <a:lnTo>
                          <a:pt x="1412" y="0"/>
                        </a:lnTo>
                        <a:lnTo>
                          <a:pt x="1416" y="0"/>
                        </a:lnTo>
                        <a:lnTo>
                          <a:pt x="1425" y="84"/>
                        </a:lnTo>
                        <a:lnTo>
                          <a:pt x="1424" y="84"/>
                        </a:lnTo>
                        <a:lnTo>
                          <a:pt x="1421" y="84"/>
                        </a:lnTo>
                        <a:lnTo>
                          <a:pt x="1420" y="84"/>
                        </a:lnTo>
                        <a:lnTo>
                          <a:pt x="1416" y="84"/>
                        </a:lnTo>
                        <a:lnTo>
                          <a:pt x="1412" y="85"/>
                        </a:lnTo>
                        <a:lnTo>
                          <a:pt x="1407" y="85"/>
                        </a:lnTo>
                        <a:lnTo>
                          <a:pt x="1402" y="86"/>
                        </a:lnTo>
                        <a:lnTo>
                          <a:pt x="1400" y="86"/>
                        </a:lnTo>
                        <a:lnTo>
                          <a:pt x="1397" y="86"/>
                        </a:lnTo>
                        <a:lnTo>
                          <a:pt x="1393" y="86"/>
                        </a:lnTo>
                        <a:lnTo>
                          <a:pt x="1389" y="88"/>
                        </a:lnTo>
                        <a:lnTo>
                          <a:pt x="1387" y="88"/>
                        </a:lnTo>
                        <a:lnTo>
                          <a:pt x="1383" y="89"/>
                        </a:lnTo>
                        <a:lnTo>
                          <a:pt x="1380" y="89"/>
                        </a:lnTo>
                        <a:lnTo>
                          <a:pt x="1376" y="89"/>
                        </a:lnTo>
                        <a:lnTo>
                          <a:pt x="1372" y="89"/>
                        </a:lnTo>
                        <a:lnTo>
                          <a:pt x="1368" y="90"/>
                        </a:lnTo>
                        <a:lnTo>
                          <a:pt x="1363" y="90"/>
                        </a:lnTo>
                        <a:lnTo>
                          <a:pt x="1360" y="91"/>
                        </a:lnTo>
                        <a:lnTo>
                          <a:pt x="1354" y="91"/>
                        </a:lnTo>
                        <a:lnTo>
                          <a:pt x="1350" y="91"/>
                        </a:lnTo>
                        <a:lnTo>
                          <a:pt x="1346" y="92"/>
                        </a:lnTo>
                        <a:lnTo>
                          <a:pt x="1341" y="94"/>
                        </a:lnTo>
                        <a:lnTo>
                          <a:pt x="1335" y="94"/>
                        </a:lnTo>
                        <a:lnTo>
                          <a:pt x="1329" y="94"/>
                        </a:lnTo>
                        <a:lnTo>
                          <a:pt x="1324" y="94"/>
                        </a:lnTo>
                        <a:lnTo>
                          <a:pt x="1319" y="95"/>
                        </a:lnTo>
                        <a:lnTo>
                          <a:pt x="1312" y="96"/>
                        </a:lnTo>
                        <a:lnTo>
                          <a:pt x="1306" y="96"/>
                        </a:lnTo>
                        <a:lnTo>
                          <a:pt x="1302" y="97"/>
                        </a:lnTo>
                        <a:lnTo>
                          <a:pt x="1296" y="97"/>
                        </a:lnTo>
                        <a:lnTo>
                          <a:pt x="1289" y="97"/>
                        </a:lnTo>
                        <a:lnTo>
                          <a:pt x="1283" y="97"/>
                        </a:lnTo>
                        <a:lnTo>
                          <a:pt x="1275" y="98"/>
                        </a:lnTo>
                        <a:lnTo>
                          <a:pt x="1270" y="100"/>
                        </a:lnTo>
                        <a:lnTo>
                          <a:pt x="1262" y="100"/>
                        </a:lnTo>
                        <a:lnTo>
                          <a:pt x="1255" y="100"/>
                        </a:lnTo>
                        <a:lnTo>
                          <a:pt x="1249" y="100"/>
                        </a:lnTo>
                        <a:lnTo>
                          <a:pt x="1242" y="102"/>
                        </a:lnTo>
                        <a:lnTo>
                          <a:pt x="1235" y="102"/>
                        </a:lnTo>
                        <a:lnTo>
                          <a:pt x="1228" y="102"/>
                        </a:lnTo>
                        <a:lnTo>
                          <a:pt x="1220" y="102"/>
                        </a:lnTo>
                        <a:lnTo>
                          <a:pt x="1213" y="102"/>
                        </a:lnTo>
                        <a:lnTo>
                          <a:pt x="1205" y="103"/>
                        </a:lnTo>
                        <a:lnTo>
                          <a:pt x="1197" y="104"/>
                        </a:lnTo>
                        <a:lnTo>
                          <a:pt x="1190" y="104"/>
                        </a:lnTo>
                        <a:lnTo>
                          <a:pt x="1182" y="104"/>
                        </a:lnTo>
                        <a:lnTo>
                          <a:pt x="1173" y="104"/>
                        </a:lnTo>
                        <a:lnTo>
                          <a:pt x="1165" y="104"/>
                        </a:lnTo>
                        <a:lnTo>
                          <a:pt x="1157" y="105"/>
                        </a:lnTo>
                        <a:lnTo>
                          <a:pt x="1149" y="107"/>
                        </a:lnTo>
                        <a:lnTo>
                          <a:pt x="1140" y="107"/>
                        </a:lnTo>
                        <a:lnTo>
                          <a:pt x="1132" y="107"/>
                        </a:lnTo>
                        <a:lnTo>
                          <a:pt x="1122" y="107"/>
                        </a:lnTo>
                        <a:lnTo>
                          <a:pt x="1114" y="107"/>
                        </a:lnTo>
                        <a:lnTo>
                          <a:pt x="1112" y="103"/>
                        </a:lnTo>
                        <a:lnTo>
                          <a:pt x="1108" y="100"/>
                        </a:lnTo>
                        <a:lnTo>
                          <a:pt x="1106" y="95"/>
                        </a:lnTo>
                        <a:lnTo>
                          <a:pt x="1102" y="91"/>
                        </a:lnTo>
                        <a:lnTo>
                          <a:pt x="1099" y="89"/>
                        </a:lnTo>
                        <a:lnTo>
                          <a:pt x="1096" y="85"/>
                        </a:lnTo>
                        <a:lnTo>
                          <a:pt x="1094" y="82"/>
                        </a:lnTo>
                        <a:lnTo>
                          <a:pt x="1090" y="79"/>
                        </a:lnTo>
                        <a:lnTo>
                          <a:pt x="1086" y="76"/>
                        </a:lnTo>
                        <a:lnTo>
                          <a:pt x="1083" y="73"/>
                        </a:lnTo>
                        <a:lnTo>
                          <a:pt x="1080" y="71"/>
                        </a:lnTo>
                        <a:lnTo>
                          <a:pt x="1076" y="70"/>
                        </a:lnTo>
                        <a:lnTo>
                          <a:pt x="1074" y="67"/>
                        </a:lnTo>
                        <a:lnTo>
                          <a:pt x="1070" y="65"/>
                        </a:lnTo>
                        <a:lnTo>
                          <a:pt x="1065" y="64"/>
                        </a:lnTo>
                        <a:lnTo>
                          <a:pt x="1063" y="62"/>
                        </a:lnTo>
                        <a:lnTo>
                          <a:pt x="1060" y="60"/>
                        </a:lnTo>
                        <a:lnTo>
                          <a:pt x="1056" y="58"/>
                        </a:lnTo>
                        <a:lnTo>
                          <a:pt x="1051" y="56"/>
                        </a:lnTo>
                        <a:lnTo>
                          <a:pt x="1048" y="56"/>
                        </a:lnTo>
                        <a:lnTo>
                          <a:pt x="1044" y="53"/>
                        </a:lnTo>
                        <a:lnTo>
                          <a:pt x="1041" y="52"/>
                        </a:lnTo>
                        <a:lnTo>
                          <a:pt x="1037" y="51"/>
                        </a:lnTo>
                        <a:lnTo>
                          <a:pt x="1033" y="50"/>
                        </a:lnTo>
                        <a:lnTo>
                          <a:pt x="1030" y="48"/>
                        </a:lnTo>
                        <a:lnTo>
                          <a:pt x="1026" y="46"/>
                        </a:lnTo>
                        <a:lnTo>
                          <a:pt x="1022" y="45"/>
                        </a:lnTo>
                        <a:lnTo>
                          <a:pt x="1018" y="44"/>
                        </a:lnTo>
                        <a:lnTo>
                          <a:pt x="1014" y="43"/>
                        </a:lnTo>
                        <a:lnTo>
                          <a:pt x="1011" y="41"/>
                        </a:lnTo>
                        <a:lnTo>
                          <a:pt x="1007" y="39"/>
                        </a:lnTo>
                        <a:lnTo>
                          <a:pt x="1004" y="38"/>
                        </a:lnTo>
                        <a:lnTo>
                          <a:pt x="1001" y="38"/>
                        </a:lnTo>
                        <a:lnTo>
                          <a:pt x="1000" y="39"/>
                        </a:lnTo>
                        <a:lnTo>
                          <a:pt x="998" y="40"/>
                        </a:lnTo>
                        <a:lnTo>
                          <a:pt x="994" y="41"/>
                        </a:lnTo>
                        <a:lnTo>
                          <a:pt x="990" y="43"/>
                        </a:lnTo>
                        <a:lnTo>
                          <a:pt x="987" y="45"/>
                        </a:lnTo>
                        <a:lnTo>
                          <a:pt x="982" y="47"/>
                        </a:lnTo>
                        <a:lnTo>
                          <a:pt x="980" y="51"/>
                        </a:lnTo>
                        <a:lnTo>
                          <a:pt x="974" y="53"/>
                        </a:lnTo>
                        <a:lnTo>
                          <a:pt x="971" y="56"/>
                        </a:lnTo>
                        <a:lnTo>
                          <a:pt x="967" y="58"/>
                        </a:lnTo>
                        <a:lnTo>
                          <a:pt x="962" y="60"/>
                        </a:lnTo>
                        <a:lnTo>
                          <a:pt x="959" y="62"/>
                        </a:lnTo>
                        <a:lnTo>
                          <a:pt x="956" y="64"/>
                        </a:lnTo>
                        <a:lnTo>
                          <a:pt x="952" y="65"/>
                        </a:lnTo>
                        <a:lnTo>
                          <a:pt x="950" y="67"/>
                        </a:lnTo>
                        <a:lnTo>
                          <a:pt x="952" y="69"/>
                        </a:lnTo>
                        <a:lnTo>
                          <a:pt x="955" y="71"/>
                        </a:lnTo>
                        <a:lnTo>
                          <a:pt x="959" y="76"/>
                        </a:lnTo>
                        <a:lnTo>
                          <a:pt x="962" y="79"/>
                        </a:lnTo>
                        <a:lnTo>
                          <a:pt x="965" y="82"/>
                        </a:lnTo>
                        <a:lnTo>
                          <a:pt x="969" y="85"/>
                        </a:lnTo>
                        <a:lnTo>
                          <a:pt x="972" y="88"/>
                        </a:lnTo>
                        <a:lnTo>
                          <a:pt x="974" y="91"/>
                        </a:lnTo>
                        <a:lnTo>
                          <a:pt x="976" y="89"/>
                        </a:lnTo>
                        <a:lnTo>
                          <a:pt x="980" y="86"/>
                        </a:lnTo>
                        <a:lnTo>
                          <a:pt x="982" y="85"/>
                        </a:lnTo>
                        <a:lnTo>
                          <a:pt x="985" y="84"/>
                        </a:lnTo>
                        <a:lnTo>
                          <a:pt x="987" y="83"/>
                        </a:lnTo>
                        <a:lnTo>
                          <a:pt x="990" y="83"/>
                        </a:lnTo>
                        <a:lnTo>
                          <a:pt x="992" y="82"/>
                        </a:lnTo>
                        <a:lnTo>
                          <a:pt x="995" y="82"/>
                        </a:lnTo>
                        <a:lnTo>
                          <a:pt x="1000" y="82"/>
                        </a:lnTo>
                        <a:lnTo>
                          <a:pt x="1005" y="83"/>
                        </a:lnTo>
                        <a:lnTo>
                          <a:pt x="1010" y="84"/>
                        </a:lnTo>
                        <a:lnTo>
                          <a:pt x="1014" y="85"/>
                        </a:lnTo>
                        <a:lnTo>
                          <a:pt x="1018" y="86"/>
                        </a:lnTo>
                        <a:lnTo>
                          <a:pt x="1023" y="89"/>
                        </a:lnTo>
                        <a:lnTo>
                          <a:pt x="1026" y="91"/>
                        </a:lnTo>
                        <a:lnTo>
                          <a:pt x="1031" y="96"/>
                        </a:lnTo>
                        <a:lnTo>
                          <a:pt x="1035" y="98"/>
                        </a:lnTo>
                        <a:lnTo>
                          <a:pt x="1038" y="102"/>
                        </a:lnTo>
                        <a:lnTo>
                          <a:pt x="1043" y="104"/>
                        </a:lnTo>
                        <a:lnTo>
                          <a:pt x="1047" y="109"/>
                        </a:lnTo>
                        <a:lnTo>
                          <a:pt x="1042" y="109"/>
                        </a:lnTo>
                        <a:lnTo>
                          <a:pt x="1037" y="109"/>
                        </a:lnTo>
                        <a:lnTo>
                          <a:pt x="1032" y="109"/>
                        </a:lnTo>
                        <a:lnTo>
                          <a:pt x="1028" y="109"/>
                        </a:lnTo>
                        <a:lnTo>
                          <a:pt x="1022" y="109"/>
                        </a:lnTo>
                        <a:lnTo>
                          <a:pt x="1018" y="109"/>
                        </a:lnTo>
                        <a:lnTo>
                          <a:pt x="1012" y="109"/>
                        </a:lnTo>
                        <a:lnTo>
                          <a:pt x="1007" y="109"/>
                        </a:lnTo>
                        <a:lnTo>
                          <a:pt x="1003" y="108"/>
                        </a:lnTo>
                        <a:lnTo>
                          <a:pt x="998" y="108"/>
                        </a:lnTo>
                        <a:lnTo>
                          <a:pt x="992" y="108"/>
                        </a:lnTo>
                        <a:lnTo>
                          <a:pt x="987" y="108"/>
                        </a:lnTo>
                        <a:lnTo>
                          <a:pt x="982" y="108"/>
                        </a:lnTo>
                        <a:lnTo>
                          <a:pt x="978" y="108"/>
                        </a:lnTo>
                        <a:lnTo>
                          <a:pt x="973" y="108"/>
                        </a:lnTo>
                        <a:lnTo>
                          <a:pt x="968" y="108"/>
                        </a:lnTo>
                        <a:lnTo>
                          <a:pt x="965" y="107"/>
                        </a:lnTo>
                        <a:lnTo>
                          <a:pt x="962" y="107"/>
                        </a:lnTo>
                        <a:lnTo>
                          <a:pt x="960" y="107"/>
                        </a:lnTo>
                        <a:lnTo>
                          <a:pt x="958" y="107"/>
                        </a:lnTo>
                        <a:lnTo>
                          <a:pt x="954" y="107"/>
                        </a:lnTo>
                        <a:lnTo>
                          <a:pt x="952" y="107"/>
                        </a:lnTo>
                        <a:lnTo>
                          <a:pt x="949" y="107"/>
                        </a:lnTo>
                        <a:lnTo>
                          <a:pt x="947" y="107"/>
                        </a:lnTo>
                        <a:lnTo>
                          <a:pt x="944" y="107"/>
                        </a:lnTo>
                        <a:lnTo>
                          <a:pt x="942" y="107"/>
                        </a:lnTo>
                        <a:lnTo>
                          <a:pt x="940" y="107"/>
                        </a:lnTo>
                        <a:lnTo>
                          <a:pt x="936" y="107"/>
                        </a:lnTo>
                        <a:lnTo>
                          <a:pt x="931" y="107"/>
                        </a:lnTo>
                        <a:lnTo>
                          <a:pt x="927" y="107"/>
                        </a:lnTo>
                        <a:lnTo>
                          <a:pt x="924" y="107"/>
                        </a:lnTo>
                        <a:lnTo>
                          <a:pt x="921" y="107"/>
                        </a:lnTo>
                        <a:lnTo>
                          <a:pt x="918" y="107"/>
                        </a:lnTo>
                        <a:lnTo>
                          <a:pt x="916" y="107"/>
                        </a:lnTo>
                        <a:lnTo>
                          <a:pt x="914" y="107"/>
                        </a:lnTo>
                        <a:lnTo>
                          <a:pt x="910" y="107"/>
                        </a:lnTo>
                        <a:lnTo>
                          <a:pt x="908" y="107"/>
                        </a:lnTo>
                        <a:lnTo>
                          <a:pt x="905" y="107"/>
                        </a:lnTo>
                        <a:lnTo>
                          <a:pt x="903" y="105"/>
                        </a:lnTo>
                        <a:lnTo>
                          <a:pt x="899" y="105"/>
                        </a:lnTo>
                        <a:lnTo>
                          <a:pt x="897" y="105"/>
                        </a:lnTo>
                        <a:lnTo>
                          <a:pt x="895" y="105"/>
                        </a:lnTo>
                        <a:lnTo>
                          <a:pt x="892" y="105"/>
                        </a:lnTo>
                        <a:lnTo>
                          <a:pt x="889" y="105"/>
                        </a:lnTo>
                        <a:lnTo>
                          <a:pt x="886" y="105"/>
                        </a:lnTo>
                        <a:lnTo>
                          <a:pt x="884" y="105"/>
                        </a:lnTo>
                        <a:lnTo>
                          <a:pt x="880" y="104"/>
                        </a:lnTo>
                        <a:lnTo>
                          <a:pt x="877" y="104"/>
                        </a:lnTo>
                        <a:lnTo>
                          <a:pt x="873" y="104"/>
                        </a:lnTo>
                        <a:lnTo>
                          <a:pt x="870" y="104"/>
                        </a:lnTo>
                        <a:lnTo>
                          <a:pt x="866" y="104"/>
                        </a:lnTo>
                        <a:lnTo>
                          <a:pt x="863" y="104"/>
                        </a:lnTo>
                        <a:lnTo>
                          <a:pt x="858" y="104"/>
                        </a:lnTo>
                        <a:lnTo>
                          <a:pt x="855" y="104"/>
                        </a:lnTo>
                        <a:lnTo>
                          <a:pt x="852" y="104"/>
                        </a:lnTo>
                        <a:lnTo>
                          <a:pt x="848" y="104"/>
                        </a:lnTo>
                        <a:lnTo>
                          <a:pt x="845" y="104"/>
                        </a:lnTo>
                        <a:lnTo>
                          <a:pt x="840" y="104"/>
                        </a:lnTo>
                        <a:lnTo>
                          <a:pt x="838" y="104"/>
                        </a:lnTo>
                        <a:lnTo>
                          <a:pt x="834" y="104"/>
                        </a:lnTo>
                        <a:lnTo>
                          <a:pt x="831" y="104"/>
                        </a:lnTo>
                        <a:lnTo>
                          <a:pt x="827" y="104"/>
                        </a:lnTo>
                        <a:lnTo>
                          <a:pt x="826" y="100"/>
                        </a:lnTo>
                        <a:lnTo>
                          <a:pt x="826" y="96"/>
                        </a:lnTo>
                        <a:lnTo>
                          <a:pt x="825" y="91"/>
                        </a:lnTo>
                        <a:lnTo>
                          <a:pt x="823" y="89"/>
                        </a:lnTo>
                        <a:lnTo>
                          <a:pt x="822" y="84"/>
                        </a:lnTo>
                        <a:lnTo>
                          <a:pt x="822" y="81"/>
                        </a:lnTo>
                        <a:lnTo>
                          <a:pt x="821" y="76"/>
                        </a:lnTo>
                        <a:lnTo>
                          <a:pt x="821" y="73"/>
                        </a:lnTo>
                        <a:lnTo>
                          <a:pt x="818" y="73"/>
                        </a:lnTo>
                        <a:lnTo>
                          <a:pt x="814" y="76"/>
                        </a:lnTo>
                        <a:lnTo>
                          <a:pt x="810" y="76"/>
                        </a:lnTo>
                        <a:lnTo>
                          <a:pt x="807" y="78"/>
                        </a:lnTo>
                        <a:lnTo>
                          <a:pt x="803" y="78"/>
                        </a:lnTo>
                        <a:lnTo>
                          <a:pt x="800" y="78"/>
                        </a:lnTo>
                        <a:lnTo>
                          <a:pt x="797" y="76"/>
                        </a:lnTo>
                        <a:lnTo>
                          <a:pt x="795" y="76"/>
                        </a:lnTo>
                        <a:lnTo>
                          <a:pt x="793" y="75"/>
                        </a:lnTo>
                        <a:lnTo>
                          <a:pt x="790" y="73"/>
                        </a:lnTo>
                        <a:lnTo>
                          <a:pt x="787" y="71"/>
                        </a:lnTo>
                        <a:lnTo>
                          <a:pt x="784" y="70"/>
                        </a:lnTo>
                        <a:lnTo>
                          <a:pt x="780" y="66"/>
                        </a:lnTo>
                        <a:lnTo>
                          <a:pt x="775" y="62"/>
                        </a:lnTo>
                        <a:lnTo>
                          <a:pt x="772" y="59"/>
                        </a:lnTo>
                        <a:lnTo>
                          <a:pt x="770" y="56"/>
                        </a:lnTo>
                        <a:lnTo>
                          <a:pt x="766" y="53"/>
                        </a:lnTo>
                        <a:lnTo>
                          <a:pt x="765" y="51"/>
                        </a:lnTo>
                        <a:lnTo>
                          <a:pt x="761" y="46"/>
                        </a:lnTo>
                        <a:lnTo>
                          <a:pt x="756" y="41"/>
                        </a:lnTo>
                        <a:lnTo>
                          <a:pt x="753" y="39"/>
                        </a:lnTo>
                        <a:lnTo>
                          <a:pt x="751" y="38"/>
                        </a:lnTo>
                        <a:lnTo>
                          <a:pt x="748" y="35"/>
                        </a:lnTo>
                        <a:lnTo>
                          <a:pt x="745" y="34"/>
                        </a:lnTo>
                        <a:lnTo>
                          <a:pt x="742" y="33"/>
                        </a:lnTo>
                        <a:lnTo>
                          <a:pt x="739" y="33"/>
                        </a:lnTo>
                        <a:lnTo>
                          <a:pt x="737" y="32"/>
                        </a:lnTo>
                        <a:lnTo>
                          <a:pt x="733" y="32"/>
                        </a:lnTo>
                        <a:lnTo>
                          <a:pt x="729" y="37"/>
                        </a:lnTo>
                        <a:lnTo>
                          <a:pt x="726" y="41"/>
                        </a:lnTo>
                        <a:lnTo>
                          <a:pt x="724" y="46"/>
                        </a:lnTo>
                        <a:lnTo>
                          <a:pt x="721" y="52"/>
                        </a:lnTo>
                        <a:lnTo>
                          <a:pt x="720" y="56"/>
                        </a:lnTo>
                        <a:lnTo>
                          <a:pt x="720" y="62"/>
                        </a:lnTo>
                        <a:lnTo>
                          <a:pt x="721" y="66"/>
                        </a:lnTo>
                        <a:lnTo>
                          <a:pt x="723" y="71"/>
                        </a:lnTo>
                        <a:lnTo>
                          <a:pt x="724" y="73"/>
                        </a:lnTo>
                        <a:lnTo>
                          <a:pt x="726" y="79"/>
                        </a:lnTo>
                        <a:lnTo>
                          <a:pt x="729" y="83"/>
                        </a:lnTo>
                        <a:lnTo>
                          <a:pt x="732" y="86"/>
                        </a:lnTo>
                        <a:lnTo>
                          <a:pt x="734" y="91"/>
                        </a:lnTo>
                        <a:lnTo>
                          <a:pt x="739" y="94"/>
                        </a:lnTo>
                        <a:lnTo>
                          <a:pt x="744" y="97"/>
                        </a:lnTo>
                        <a:lnTo>
                          <a:pt x="749" y="102"/>
                        </a:lnTo>
                        <a:lnTo>
                          <a:pt x="744" y="102"/>
                        </a:lnTo>
                        <a:lnTo>
                          <a:pt x="742" y="102"/>
                        </a:lnTo>
                        <a:lnTo>
                          <a:pt x="739" y="102"/>
                        </a:lnTo>
                        <a:lnTo>
                          <a:pt x="737" y="102"/>
                        </a:lnTo>
                        <a:lnTo>
                          <a:pt x="733" y="101"/>
                        </a:lnTo>
                        <a:lnTo>
                          <a:pt x="730" y="101"/>
                        </a:lnTo>
                        <a:lnTo>
                          <a:pt x="726" y="101"/>
                        </a:lnTo>
                        <a:lnTo>
                          <a:pt x="724" y="101"/>
                        </a:lnTo>
                        <a:lnTo>
                          <a:pt x="721" y="101"/>
                        </a:lnTo>
                        <a:lnTo>
                          <a:pt x="719" y="101"/>
                        </a:lnTo>
                        <a:lnTo>
                          <a:pt x="715" y="101"/>
                        </a:lnTo>
                        <a:lnTo>
                          <a:pt x="713" y="101"/>
                        </a:lnTo>
                        <a:lnTo>
                          <a:pt x="710" y="101"/>
                        </a:lnTo>
                        <a:lnTo>
                          <a:pt x="707" y="101"/>
                        </a:lnTo>
                        <a:lnTo>
                          <a:pt x="704" y="101"/>
                        </a:lnTo>
                        <a:lnTo>
                          <a:pt x="701" y="101"/>
                        </a:lnTo>
                        <a:lnTo>
                          <a:pt x="699" y="100"/>
                        </a:lnTo>
                        <a:lnTo>
                          <a:pt x="695" y="100"/>
                        </a:lnTo>
                        <a:lnTo>
                          <a:pt x="693" y="100"/>
                        </a:lnTo>
                        <a:lnTo>
                          <a:pt x="689" y="100"/>
                        </a:lnTo>
                        <a:lnTo>
                          <a:pt x="687" y="100"/>
                        </a:lnTo>
                        <a:lnTo>
                          <a:pt x="683" y="100"/>
                        </a:lnTo>
                        <a:lnTo>
                          <a:pt x="681" y="100"/>
                        </a:lnTo>
                        <a:lnTo>
                          <a:pt x="679" y="100"/>
                        </a:lnTo>
                        <a:lnTo>
                          <a:pt x="676" y="100"/>
                        </a:lnTo>
                        <a:lnTo>
                          <a:pt x="673" y="100"/>
                        </a:lnTo>
                        <a:lnTo>
                          <a:pt x="669" y="100"/>
                        </a:lnTo>
                        <a:lnTo>
                          <a:pt x="667" y="100"/>
                        </a:lnTo>
                        <a:lnTo>
                          <a:pt x="664" y="100"/>
                        </a:lnTo>
                        <a:lnTo>
                          <a:pt x="662" y="100"/>
                        </a:lnTo>
                        <a:lnTo>
                          <a:pt x="659" y="100"/>
                        </a:lnTo>
                        <a:lnTo>
                          <a:pt x="656" y="100"/>
                        </a:lnTo>
                        <a:lnTo>
                          <a:pt x="661" y="96"/>
                        </a:lnTo>
                        <a:lnTo>
                          <a:pt x="666" y="91"/>
                        </a:lnTo>
                        <a:lnTo>
                          <a:pt x="670" y="86"/>
                        </a:lnTo>
                        <a:lnTo>
                          <a:pt x="675" y="82"/>
                        </a:lnTo>
                        <a:lnTo>
                          <a:pt x="676" y="79"/>
                        </a:lnTo>
                        <a:lnTo>
                          <a:pt x="679" y="76"/>
                        </a:lnTo>
                        <a:lnTo>
                          <a:pt x="679" y="72"/>
                        </a:lnTo>
                        <a:lnTo>
                          <a:pt x="681" y="70"/>
                        </a:lnTo>
                        <a:lnTo>
                          <a:pt x="682" y="66"/>
                        </a:lnTo>
                        <a:lnTo>
                          <a:pt x="683" y="63"/>
                        </a:lnTo>
                        <a:lnTo>
                          <a:pt x="685" y="59"/>
                        </a:lnTo>
                        <a:lnTo>
                          <a:pt x="686" y="56"/>
                        </a:lnTo>
                        <a:lnTo>
                          <a:pt x="683" y="53"/>
                        </a:lnTo>
                        <a:lnTo>
                          <a:pt x="680" y="52"/>
                        </a:lnTo>
                        <a:lnTo>
                          <a:pt x="677" y="51"/>
                        </a:lnTo>
                        <a:lnTo>
                          <a:pt x="674" y="51"/>
                        </a:lnTo>
                        <a:lnTo>
                          <a:pt x="670" y="50"/>
                        </a:lnTo>
                        <a:lnTo>
                          <a:pt x="668" y="50"/>
                        </a:lnTo>
                        <a:lnTo>
                          <a:pt x="664" y="50"/>
                        </a:lnTo>
                        <a:lnTo>
                          <a:pt x="662" y="50"/>
                        </a:lnTo>
                        <a:lnTo>
                          <a:pt x="659" y="48"/>
                        </a:lnTo>
                        <a:lnTo>
                          <a:pt x="656" y="48"/>
                        </a:lnTo>
                        <a:lnTo>
                          <a:pt x="651" y="50"/>
                        </a:lnTo>
                        <a:lnTo>
                          <a:pt x="649" y="50"/>
                        </a:lnTo>
                        <a:lnTo>
                          <a:pt x="645" y="50"/>
                        </a:lnTo>
                        <a:lnTo>
                          <a:pt x="643" y="51"/>
                        </a:lnTo>
                        <a:lnTo>
                          <a:pt x="640" y="51"/>
                        </a:lnTo>
                        <a:lnTo>
                          <a:pt x="636" y="52"/>
                        </a:lnTo>
                        <a:lnTo>
                          <a:pt x="632" y="52"/>
                        </a:lnTo>
                        <a:lnTo>
                          <a:pt x="630" y="52"/>
                        </a:lnTo>
                        <a:lnTo>
                          <a:pt x="625" y="52"/>
                        </a:lnTo>
                        <a:lnTo>
                          <a:pt x="623" y="53"/>
                        </a:lnTo>
                        <a:lnTo>
                          <a:pt x="619" y="53"/>
                        </a:lnTo>
                        <a:lnTo>
                          <a:pt x="616" y="53"/>
                        </a:lnTo>
                        <a:lnTo>
                          <a:pt x="612" y="53"/>
                        </a:lnTo>
                        <a:lnTo>
                          <a:pt x="610" y="53"/>
                        </a:lnTo>
                        <a:lnTo>
                          <a:pt x="607" y="52"/>
                        </a:lnTo>
                        <a:lnTo>
                          <a:pt x="604" y="52"/>
                        </a:lnTo>
                        <a:lnTo>
                          <a:pt x="600" y="51"/>
                        </a:lnTo>
                        <a:lnTo>
                          <a:pt x="598" y="51"/>
                        </a:lnTo>
                        <a:lnTo>
                          <a:pt x="594" y="48"/>
                        </a:lnTo>
                        <a:lnTo>
                          <a:pt x="592" y="47"/>
                        </a:lnTo>
                        <a:lnTo>
                          <a:pt x="589" y="46"/>
                        </a:lnTo>
                        <a:lnTo>
                          <a:pt x="586" y="44"/>
                        </a:lnTo>
                        <a:lnTo>
                          <a:pt x="585" y="46"/>
                        </a:lnTo>
                        <a:lnTo>
                          <a:pt x="585" y="48"/>
                        </a:lnTo>
                        <a:lnTo>
                          <a:pt x="584" y="51"/>
                        </a:lnTo>
                        <a:lnTo>
                          <a:pt x="583" y="53"/>
                        </a:lnTo>
                        <a:lnTo>
                          <a:pt x="583" y="56"/>
                        </a:lnTo>
                        <a:lnTo>
                          <a:pt x="581" y="60"/>
                        </a:lnTo>
                        <a:lnTo>
                          <a:pt x="580" y="64"/>
                        </a:lnTo>
                        <a:lnTo>
                          <a:pt x="580" y="69"/>
                        </a:lnTo>
                        <a:lnTo>
                          <a:pt x="579" y="72"/>
                        </a:lnTo>
                        <a:lnTo>
                          <a:pt x="579" y="76"/>
                        </a:lnTo>
                        <a:lnTo>
                          <a:pt x="578" y="81"/>
                        </a:lnTo>
                        <a:lnTo>
                          <a:pt x="577" y="85"/>
                        </a:lnTo>
                        <a:lnTo>
                          <a:pt x="577" y="89"/>
                        </a:lnTo>
                        <a:lnTo>
                          <a:pt x="577" y="92"/>
                        </a:lnTo>
                        <a:lnTo>
                          <a:pt x="575" y="97"/>
                        </a:lnTo>
                        <a:lnTo>
                          <a:pt x="575" y="101"/>
                        </a:lnTo>
                        <a:lnTo>
                          <a:pt x="572" y="101"/>
                        </a:lnTo>
                        <a:lnTo>
                          <a:pt x="570" y="101"/>
                        </a:lnTo>
                        <a:lnTo>
                          <a:pt x="567" y="101"/>
                        </a:lnTo>
                        <a:lnTo>
                          <a:pt x="564" y="101"/>
                        </a:lnTo>
                        <a:lnTo>
                          <a:pt x="560" y="101"/>
                        </a:lnTo>
                        <a:lnTo>
                          <a:pt x="556" y="101"/>
                        </a:lnTo>
                        <a:lnTo>
                          <a:pt x="554" y="101"/>
                        </a:lnTo>
                        <a:lnTo>
                          <a:pt x="552" y="101"/>
                        </a:lnTo>
                        <a:lnTo>
                          <a:pt x="549" y="101"/>
                        </a:lnTo>
                        <a:lnTo>
                          <a:pt x="546" y="101"/>
                        </a:lnTo>
                        <a:lnTo>
                          <a:pt x="542" y="101"/>
                        </a:lnTo>
                        <a:lnTo>
                          <a:pt x="540" y="101"/>
                        </a:lnTo>
                        <a:lnTo>
                          <a:pt x="536" y="101"/>
                        </a:lnTo>
                        <a:lnTo>
                          <a:pt x="534" y="101"/>
                        </a:lnTo>
                        <a:lnTo>
                          <a:pt x="532" y="101"/>
                        </a:lnTo>
                        <a:lnTo>
                          <a:pt x="529" y="101"/>
                        </a:lnTo>
                        <a:lnTo>
                          <a:pt x="526" y="101"/>
                        </a:lnTo>
                        <a:lnTo>
                          <a:pt x="523" y="101"/>
                        </a:lnTo>
                        <a:lnTo>
                          <a:pt x="520" y="101"/>
                        </a:lnTo>
                        <a:lnTo>
                          <a:pt x="516" y="101"/>
                        </a:lnTo>
                        <a:lnTo>
                          <a:pt x="514" y="101"/>
                        </a:lnTo>
                        <a:lnTo>
                          <a:pt x="511" y="101"/>
                        </a:lnTo>
                        <a:lnTo>
                          <a:pt x="509" y="101"/>
                        </a:lnTo>
                        <a:lnTo>
                          <a:pt x="507" y="101"/>
                        </a:lnTo>
                        <a:lnTo>
                          <a:pt x="503" y="101"/>
                        </a:lnTo>
                        <a:lnTo>
                          <a:pt x="501" y="101"/>
                        </a:lnTo>
                        <a:lnTo>
                          <a:pt x="497" y="101"/>
                        </a:lnTo>
                        <a:lnTo>
                          <a:pt x="495" y="101"/>
                        </a:lnTo>
                        <a:lnTo>
                          <a:pt x="492" y="101"/>
                        </a:lnTo>
                        <a:lnTo>
                          <a:pt x="490" y="101"/>
                        </a:lnTo>
                        <a:lnTo>
                          <a:pt x="486" y="101"/>
                        </a:lnTo>
                        <a:lnTo>
                          <a:pt x="484" y="102"/>
                        </a:lnTo>
                        <a:lnTo>
                          <a:pt x="482" y="102"/>
                        </a:lnTo>
                        <a:lnTo>
                          <a:pt x="478" y="102"/>
                        </a:lnTo>
                        <a:lnTo>
                          <a:pt x="476" y="102"/>
                        </a:lnTo>
                        <a:lnTo>
                          <a:pt x="473" y="102"/>
                        </a:lnTo>
                        <a:lnTo>
                          <a:pt x="471" y="102"/>
                        </a:lnTo>
                        <a:lnTo>
                          <a:pt x="469" y="102"/>
                        </a:lnTo>
                        <a:lnTo>
                          <a:pt x="466" y="102"/>
                        </a:lnTo>
                        <a:lnTo>
                          <a:pt x="463" y="102"/>
                        </a:lnTo>
                        <a:lnTo>
                          <a:pt x="460" y="102"/>
                        </a:lnTo>
                        <a:lnTo>
                          <a:pt x="457" y="102"/>
                        </a:lnTo>
                        <a:lnTo>
                          <a:pt x="456" y="102"/>
                        </a:lnTo>
                        <a:lnTo>
                          <a:pt x="453" y="102"/>
                        </a:lnTo>
                        <a:lnTo>
                          <a:pt x="447" y="102"/>
                        </a:lnTo>
                        <a:lnTo>
                          <a:pt x="443" y="102"/>
                        </a:lnTo>
                        <a:lnTo>
                          <a:pt x="440" y="102"/>
                        </a:lnTo>
                        <a:lnTo>
                          <a:pt x="437" y="102"/>
                        </a:lnTo>
                        <a:lnTo>
                          <a:pt x="434" y="102"/>
                        </a:lnTo>
                        <a:lnTo>
                          <a:pt x="432" y="102"/>
                        </a:lnTo>
                        <a:lnTo>
                          <a:pt x="427" y="102"/>
                        </a:lnTo>
                        <a:lnTo>
                          <a:pt x="422" y="102"/>
                        </a:lnTo>
                        <a:lnTo>
                          <a:pt x="416" y="102"/>
                        </a:lnTo>
                        <a:lnTo>
                          <a:pt x="413" y="103"/>
                        </a:lnTo>
                        <a:lnTo>
                          <a:pt x="407" y="103"/>
                        </a:lnTo>
                        <a:lnTo>
                          <a:pt x="402" y="104"/>
                        </a:lnTo>
                        <a:lnTo>
                          <a:pt x="405" y="100"/>
                        </a:lnTo>
                        <a:lnTo>
                          <a:pt x="405" y="97"/>
                        </a:lnTo>
                        <a:lnTo>
                          <a:pt x="407" y="94"/>
                        </a:lnTo>
                        <a:lnTo>
                          <a:pt x="408" y="91"/>
                        </a:lnTo>
                        <a:lnTo>
                          <a:pt x="408" y="86"/>
                        </a:lnTo>
                        <a:lnTo>
                          <a:pt x="409" y="84"/>
                        </a:lnTo>
                        <a:lnTo>
                          <a:pt x="408" y="82"/>
                        </a:lnTo>
                        <a:lnTo>
                          <a:pt x="408" y="78"/>
                        </a:lnTo>
                        <a:lnTo>
                          <a:pt x="407" y="76"/>
                        </a:lnTo>
                        <a:lnTo>
                          <a:pt x="405" y="73"/>
                        </a:lnTo>
                        <a:lnTo>
                          <a:pt x="403" y="71"/>
                        </a:lnTo>
                        <a:lnTo>
                          <a:pt x="402" y="69"/>
                        </a:lnTo>
                        <a:lnTo>
                          <a:pt x="399" y="67"/>
                        </a:lnTo>
                        <a:lnTo>
                          <a:pt x="395" y="66"/>
                        </a:lnTo>
                        <a:lnTo>
                          <a:pt x="392" y="66"/>
                        </a:lnTo>
                        <a:lnTo>
                          <a:pt x="387" y="67"/>
                        </a:lnTo>
                        <a:lnTo>
                          <a:pt x="383" y="71"/>
                        </a:lnTo>
                        <a:lnTo>
                          <a:pt x="381" y="73"/>
                        </a:lnTo>
                        <a:lnTo>
                          <a:pt x="378" y="76"/>
                        </a:lnTo>
                        <a:lnTo>
                          <a:pt x="375" y="79"/>
                        </a:lnTo>
                        <a:lnTo>
                          <a:pt x="375" y="83"/>
                        </a:lnTo>
                        <a:lnTo>
                          <a:pt x="375" y="86"/>
                        </a:lnTo>
                        <a:lnTo>
                          <a:pt x="375" y="89"/>
                        </a:lnTo>
                        <a:lnTo>
                          <a:pt x="375" y="94"/>
                        </a:lnTo>
                        <a:lnTo>
                          <a:pt x="375" y="96"/>
                        </a:lnTo>
                        <a:lnTo>
                          <a:pt x="375" y="100"/>
                        </a:lnTo>
                        <a:lnTo>
                          <a:pt x="375" y="102"/>
                        </a:lnTo>
                        <a:lnTo>
                          <a:pt x="376" y="104"/>
                        </a:lnTo>
                        <a:lnTo>
                          <a:pt x="373" y="104"/>
                        </a:lnTo>
                        <a:lnTo>
                          <a:pt x="369" y="104"/>
                        </a:lnTo>
                        <a:lnTo>
                          <a:pt x="365" y="104"/>
                        </a:lnTo>
                        <a:lnTo>
                          <a:pt x="363" y="104"/>
                        </a:lnTo>
                        <a:lnTo>
                          <a:pt x="360" y="104"/>
                        </a:lnTo>
                        <a:lnTo>
                          <a:pt x="357" y="104"/>
                        </a:lnTo>
                        <a:lnTo>
                          <a:pt x="355" y="104"/>
                        </a:lnTo>
                        <a:lnTo>
                          <a:pt x="351" y="104"/>
                        </a:lnTo>
                        <a:lnTo>
                          <a:pt x="348" y="104"/>
                        </a:lnTo>
                        <a:lnTo>
                          <a:pt x="344" y="104"/>
                        </a:lnTo>
                        <a:lnTo>
                          <a:pt x="342" y="104"/>
                        </a:lnTo>
                        <a:lnTo>
                          <a:pt x="339" y="104"/>
                        </a:lnTo>
                        <a:lnTo>
                          <a:pt x="337" y="104"/>
                        </a:lnTo>
                        <a:lnTo>
                          <a:pt x="333" y="104"/>
                        </a:lnTo>
                        <a:lnTo>
                          <a:pt x="330" y="104"/>
                        </a:lnTo>
                        <a:lnTo>
                          <a:pt x="327" y="104"/>
                        </a:lnTo>
                        <a:lnTo>
                          <a:pt x="324" y="104"/>
                        </a:lnTo>
                        <a:lnTo>
                          <a:pt x="322" y="104"/>
                        </a:lnTo>
                        <a:lnTo>
                          <a:pt x="319" y="104"/>
                        </a:lnTo>
                        <a:lnTo>
                          <a:pt x="317" y="104"/>
                        </a:lnTo>
                        <a:lnTo>
                          <a:pt x="313" y="104"/>
                        </a:lnTo>
                        <a:lnTo>
                          <a:pt x="311" y="104"/>
                        </a:lnTo>
                        <a:lnTo>
                          <a:pt x="307" y="104"/>
                        </a:lnTo>
                        <a:lnTo>
                          <a:pt x="305" y="104"/>
                        </a:lnTo>
                        <a:lnTo>
                          <a:pt x="303" y="104"/>
                        </a:lnTo>
                        <a:lnTo>
                          <a:pt x="299" y="104"/>
                        </a:lnTo>
                        <a:lnTo>
                          <a:pt x="297" y="104"/>
                        </a:lnTo>
                        <a:lnTo>
                          <a:pt x="294" y="104"/>
                        </a:lnTo>
                        <a:lnTo>
                          <a:pt x="288" y="104"/>
                        </a:lnTo>
                        <a:lnTo>
                          <a:pt x="284" y="105"/>
                        </a:lnTo>
                        <a:lnTo>
                          <a:pt x="281" y="105"/>
                        </a:lnTo>
                        <a:lnTo>
                          <a:pt x="279" y="105"/>
                        </a:lnTo>
                        <a:lnTo>
                          <a:pt x="276" y="105"/>
                        </a:lnTo>
                        <a:lnTo>
                          <a:pt x="273" y="105"/>
                        </a:lnTo>
                        <a:lnTo>
                          <a:pt x="268" y="105"/>
                        </a:lnTo>
                        <a:lnTo>
                          <a:pt x="263" y="105"/>
                        </a:lnTo>
                        <a:lnTo>
                          <a:pt x="259" y="105"/>
                        </a:lnTo>
                        <a:lnTo>
                          <a:pt x="253" y="105"/>
                        </a:lnTo>
                        <a:lnTo>
                          <a:pt x="249" y="105"/>
                        </a:lnTo>
                        <a:lnTo>
                          <a:pt x="246" y="105"/>
                        </a:lnTo>
                        <a:lnTo>
                          <a:pt x="241" y="105"/>
                        </a:lnTo>
                        <a:lnTo>
                          <a:pt x="235" y="105"/>
                        </a:lnTo>
                        <a:lnTo>
                          <a:pt x="230" y="105"/>
                        </a:lnTo>
                        <a:lnTo>
                          <a:pt x="227" y="105"/>
                        </a:lnTo>
                        <a:lnTo>
                          <a:pt x="223" y="105"/>
                        </a:lnTo>
                        <a:lnTo>
                          <a:pt x="218" y="105"/>
                        </a:lnTo>
                        <a:lnTo>
                          <a:pt x="215" y="105"/>
                        </a:lnTo>
                        <a:lnTo>
                          <a:pt x="210" y="105"/>
                        </a:lnTo>
                        <a:lnTo>
                          <a:pt x="204" y="104"/>
                        </a:lnTo>
                        <a:lnTo>
                          <a:pt x="198" y="104"/>
                        </a:lnTo>
                        <a:lnTo>
                          <a:pt x="192" y="104"/>
                        </a:lnTo>
                        <a:lnTo>
                          <a:pt x="187" y="104"/>
                        </a:lnTo>
                        <a:lnTo>
                          <a:pt x="182" y="104"/>
                        </a:lnTo>
                        <a:lnTo>
                          <a:pt x="176" y="104"/>
                        </a:lnTo>
                        <a:lnTo>
                          <a:pt x="170" y="104"/>
                        </a:lnTo>
                        <a:lnTo>
                          <a:pt x="165" y="104"/>
                        </a:lnTo>
                        <a:lnTo>
                          <a:pt x="159" y="103"/>
                        </a:lnTo>
                        <a:lnTo>
                          <a:pt x="153" y="102"/>
                        </a:lnTo>
                        <a:lnTo>
                          <a:pt x="148" y="102"/>
                        </a:lnTo>
                        <a:lnTo>
                          <a:pt x="144" y="102"/>
                        </a:lnTo>
                        <a:lnTo>
                          <a:pt x="138" y="102"/>
                        </a:lnTo>
                        <a:lnTo>
                          <a:pt x="134" y="102"/>
                        </a:lnTo>
                        <a:lnTo>
                          <a:pt x="128" y="102"/>
                        </a:lnTo>
                        <a:lnTo>
                          <a:pt x="125" y="102"/>
                        </a:lnTo>
                        <a:lnTo>
                          <a:pt x="119" y="102"/>
                        </a:lnTo>
                        <a:lnTo>
                          <a:pt x="114" y="101"/>
                        </a:lnTo>
                        <a:lnTo>
                          <a:pt x="109" y="100"/>
                        </a:lnTo>
                        <a:lnTo>
                          <a:pt x="104" y="100"/>
                        </a:lnTo>
                        <a:lnTo>
                          <a:pt x="100" y="100"/>
                        </a:lnTo>
                        <a:lnTo>
                          <a:pt x="96" y="100"/>
                        </a:lnTo>
                        <a:lnTo>
                          <a:pt x="91" y="100"/>
                        </a:lnTo>
                        <a:lnTo>
                          <a:pt x="88" y="100"/>
                        </a:lnTo>
                        <a:lnTo>
                          <a:pt x="83" y="100"/>
                        </a:lnTo>
                        <a:lnTo>
                          <a:pt x="78" y="98"/>
                        </a:lnTo>
                        <a:lnTo>
                          <a:pt x="75" y="97"/>
                        </a:lnTo>
                        <a:lnTo>
                          <a:pt x="71" y="97"/>
                        </a:lnTo>
                        <a:lnTo>
                          <a:pt x="68" y="97"/>
                        </a:lnTo>
                        <a:lnTo>
                          <a:pt x="64" y="97"/>
                        </a:lnTo>
                        <a:lnTo>
                          <a:pt x="61" y="97"/>
                        </a:lnTo>
                        <a:lnTo>
                          <a:pt x="57" y="97"/>
                        </a:lnTo>
                        <a:lnTo>
                          <a:pt x="53" y="97"/>
                        </a:lnTo>
                        <a:lnTo>
                          <a:pt x="50" y="96"/>
                        </a:lnTo>
                        <a:lnTo>
                          <a:pt x="46" y="96"/>
                        </a:lnTo>
                        <a:lnTo>
                          <a:pt x="44" y="96"/>
                        </a:lnTo>
                        <a:lnTo>
                          <a:pt x="40" y="95"/>
                        </a:lnTo>
                        <a:lnTo>
                          <a:pt x="38" y="94"/>
                        </a:lnTo>
                        <a:lnTo>
                          <a:pt x="34" y="94"/>
                        </a:lnTo>
                        <a:lnTo>
                          <a:pt x="33" y="94"/>
                        </a:lnTo>
                        <a:lnTo>
                          <a:pt x="30" y="94"/>
                        </a:lnTo>
                        <a:lnTo>
                          <a:pt x="26" y="94"/>
                        </a:lnTo>
                        <a:lnTo>
                          <a:pt x="24" y="94"/>
                        </a:lnTo>
                        <a:lnTo>
                          <a:pt x="23" y="94"/>
                        </a:lnTo>
                        <a:lnTo>
                          <a:pt x="18" y="91"/>
                        </a:lnTo>
                        <a:lnTo>
                          <a:pt x="14" y="91"/>
                        </a:lnTo>
                        <a:lnTo>
                          <a:pt x="11" y="91"/>
                        </a:lnTo>
                        <a:lnTo>
                          <a:pt x="7" y="91"/>
                        </a:lnTo>
                        <a:lnTo>
                          <a:pt x="5" y="91"/>
                        </a:lnTo>
                        <a:lnTo>
                          <a:pt x="2" y="91"/>
                        </a:lnTo>
                        <a:lnTo>
                          <a:pt x="0" y="91"/>
                        </a:lnTo>
                        <a:lnTo>
                          <a:pt x="13" y="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42" name="Freeform 213"/>
                  <p:cNvSpPr>
                    <a:spLocks/>
                  </p:cNvSpPr>
                  <p:nvPr/>
                </p:nvSpPr>
                <p:spPr bwMode="auto">
                  <a:xfrm>
                    <a:off x="5420" y="1680"/>
                    <a:ext cx="12" cy="31"/>
                  </a:xfrm>
                  <a:custGeom>
                    <a:avLst/>
                    <a:gdLst>
                      <a:gd name="T0" fmla="*/ 1 w 36"/>
                      <a:gd name="T1" fmla="*/ 4 h 91"/>
                      <a:gd name="T2" fmla="*/ 1 w 36"/>
                      <a:gd name="T3" fmla="*/ 3 h 91"/>
                      <a:gd name="T4" fmla="*/ 1 w 36"/>
                      <a:gd name="T5" fmla="*/ 3 h 91"/>
                      <a:gd name="T6" fmla="*/ 0 w 36"/>
                      <a:gd name="T7" fmla="*/ 3 h 91"/>
                      <a:gd name="T8" fmla="*/ 0 w 36"/>
                      <a:gd name="T9" fmla="*/ 3 h 91"/>
                      <a:gd name="T10" fmla="*/ 0 w 36"/>
                      <a:gd name="T11" fmla="*/ 3 h 91"/>
                      <a:gd name="T12" fmla="*/ 0 w 36"/>
                      <a:gd name="T13" fmla="*/ 3 h 91"/>
                      <a:gd name="T14" fmla="*/ 0 w 36"/>
                      <a:gd name="T15" fmla="*/ 2 h 91"/>
                      <a:gd name="T16" fmla="*/ 0 w 36"/>
                      <a:gd name="T17" fmla="*/ 2 h 91"/>
                      <a:gd name="T18" fmla="*/ 0 w 36"/>
                      <a:gd name="T19" fmla="*/ 2 h 91"/>
                      <a:gd name="T20" fmla="*/ 0 w 36"/>
                      <a:gd name="T21" fmla="*/ 2 h 91"/>
                      <a:gd name="T22" fmla="*/ 1 w 36"/>
                      <a:gd name="T23" fmla="*/ 1 h 91"/>
                      <a:gd name="T24" fmla="*/ 1 w 36"/>
                      <a:gd name="T25" fmla="*/ 1 h 91"/>
                      <a:gd name="T26" fmla="*/ 1 w 36"/>
                      <a:gd name="T27" fmla="*/ 1 h 91"/>
                      <a:gd name="T28" fmla="*/ 1 w 36"/>
                      <a:gd name="T29" fmla="*/ 0 h 91"/>
                      <a:gd name="T30" fmla="*/ 1 w 36"/>
                      <a:gd name="T31" fmla="*/ 0 h 91"/>
                      <a:gd name="T32" fmla="*/ 1 w 36"/>
                      <a:gd name="T33" fmla="*/ 0 h 91"/>
                      <a:gd name="T34" fmla="*/ 1 w 36"/>
                      <a:gd name="T35" fmla="*/ 0 h 91"/>
                      <a:gd name="T36" fmla="*/ 1 w 36"/>
                      <a:gd name="T37" fmla="*/ 1 h 91"/>
                      <a:gd name="T38" fmla="*/ 1 w 36"/>
                      <a:gd name="T39" fmla="*/ 1 h 91"/>
                      <a:gd name="T40" fmla="*/ 1 w 36"/>
                      <a:gd name="T41" fmla="*/ 1 h 91"/>
                      <a:gd name="T42" fmla="*/ 1 w 36"/>
                      <a:gd name="T43" fmla="*/ 1 h 91"/>
                      <a:gd name="T44" fmla="*/ 1 w 36"/>
                      <a:gd name="T45" fmla="*/ 1 h 91"/>
                      <a:gd name="T46" fmla="*/ 1 w 36"/>
                      <a:gd name="T47" fmla="*/ 2 h 91"/>
                      <a:gd name="T48" fmla="*/ 1 w 36"/>
                      <a:gd name="T49" fmla="*/ 2 h 91"/>
                      <a:gd name="T50" fmla="*/ 1 w 36"/>
                      <a:gd name="T51" fmla="*/ 2 h 91"/>
                      <a:gd name="T52" fmla="*/ 1 w 36"/>
                      <a:gd name="T53" fmla="*/ 2 h 91"/>
                      <a:gd name="T54" fmla="*/ 1 w 36"/>
                      <a:gd name="T55" fmla="*/ 3 h 91"/>
                      <a:gd name="T56" fmla="*/ 1 w 36"/>
                      <a:gd name="T57" fmla="*/ 3 h 91"/>
                      <a:gd name="T58" fmla="*/ 1 w 36"/>
                      <a:gd name="T59" fmla="*/ 3 h 91"/>
                      <a:gd name="T60" fmla="*/ 1 w 36"/>
                      <a:gd name="T61" fmla="*/ 3 h 91"/>
                      <a:gd name="T62" fmla="*/ 1 w 36"/>
                      <a:gd name="T63" fmla="*/ 3 h 91"/>
                      <a:gd name="T64" fmla="*/ 1 w 36"/>
                      <a:gd name="T65" fmla="*/ 4 h 91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36"/>
                      <a:gd name="T100" fmla="*/ 0 h 91"/>
                      <a:gd name="T101" fmla="*/ 36 w 36"/>
                      <a:gd name="T102" fmla="*/ 91 h 91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36" h="91">
                        <a:moveTo>
                          <a:pt x="36" y="91"/>
                        </a:moveTo>
                        <a:lnTo>
                          <a:pt x="33" y="91"/>
                        </a:lnTo>
                        <a:lnTo>
                          <a:pt x="29" y="91"/>
                        </a:lnTo>
                        <a:lnTo>
                          <a:pt x="27" y="89"/>
                        </a:lnTo>
                        <a:lnTo>
                          <a:pt x="23" y="89"/>
                        </a:lnTo>
                        <a:lnTo>
                          <a:pt x="17" y="88"/>
                        </a:lnTo>
                        <a:lnTo>
                          <a:pt x="15" y="87"/>
                        </a:lnTo>
                        <a:lnTo>
                          <a:pt x="10" y="85"/>
                        </a:lnTo>
                        <a:lnTo>
                          <a:pt x="8" y="83"/>
                        </a:lnTo>
                        <a:lnTo>
                          <a:pt x="4" y="81"/>
                        </a:lnTo>
                        <a:lnTo>
                          <a:pt x="3" y="80"/>
                        </a:lnTo>
                        <a:lnTo>
                          <a:pt x="0" y="75"/>
                        </a:lnTo>
                        <a:lnTo>
                          <a:pt x="0" y="70"/>
                        </a:lnTo>
                        <a:lnTo>
                          <a:pt x="0" y="67"/>
                        </a:lnTo>
                        <a:lnTo>
                          <a:pt x="0" y="64"/>
                        </a:lnTo>
                        <a:lnTo>
                          <a:pt x="1" y="61"/>
                        </a:lnTo>
                        <a:lnTo>
                          <a:pt x="3" y="58"/>
                        </a:lnTo>
                        <a:lnTo>
                          <a:pt x="3" y="55"/>
                        </a:lnTo>
                        <a:lnTo>
                          <a:pt x="6" y="51"/>
                        </a:lnTo>
                        <a:lnTo>
                          <a:pt x="7" y="48"/>
                        </a:lnTo>
                        <a:lnTo>
                          <a:pt x="9" y="45"/>
                        </a:lnTo>
                        <a:lnTo>
                          <a:pt x="11" y="41"/>
                        </a:lnTo>
                        <a:lnTo>
                          <a:pt x="13" y="37"/>
                        </a:lnTo>
                        <a:lnTo>
                          <a:pt x="15" y="34"/>
                        </a:lnTo>
                        <a:lnTo>
                          <a:pt x="19" y="30"/>
                        </a:lnTo>
                        <a:lnTo>
                          <a:pt x="20" y="26"/>
                        </a:lnTo>
                        <a:lnTo>
                          <a:pt x="23" y="23"/>
                        </a:lnTo>
                        <a:lnTo>
                          <a:pt x="26" y="19"/>
                        </a:lnTo>
                        <a:lnTo>
                          <a:pt x="28" y="15"/>
                        </a:lnTo>
                        <a:lnTo>
                          <a:pt x="30" y="12"/>
                        </a:lnTo>
                        <a:lnTo>
                          <a:pt x="32" y="7"/>
                        </a:lnTo>
                        <a:lnTo>
                          <a:pt x="33" y="4"/>
                        </a:lnTo>
                        <a:lnTo>
                          <a:pt x="35" y="0"/>
                        </a:lnTo>
                        <a:lnTo>
                          <a:pt x="35" y="4"/>
                        </a:lnTo>
                        <a:lnTo>
                          <a:pt x="35" y="6"/>
                        </a:lnTo>
                        <a:lnTo>
                          <a:pt x="35" y="10"/>
                        </a:lnTo>
                        <a:lnTo>
                          <a:pt x="35" y="12"/>
                        </a:lnTo>
                        <a:lnTo>
                          <a:pt x="35" y="15"/>
                        </a:lnTo>
                        <a:lnTo>
                          <a:pt x="35" y="17"/>
                        </a:lnTo>
                        <a:lnTo>
                          <a:pt x="35" y="20"/>
                        </a:lnTo>
                        <a:lnTo>
                          <a:pt x="35" y="23"/>
                        </a:lnTo>
                        <a:lnTo>
                          <a:pt x="35" y="26"/>
                        </a:lnTo>
                        <a:lnTo>
                          <a:pt x="35" y="30"/>
                        </a:lnTo>
                        <a:lnTo>
                          <a:pt x="35" y="32"/>
                        </a:lnTo>
                        <a:lnTo>
                          <a:pt x="35" y="35"/>
                        </a:lnTo>
                        <a:lnTo>
                          <a:pt x="35" y="37"/>
                        </a:lnTo>
                        <a:lnTo>
                          <a:pt x="35" y="41"/>
                        </a:lnTo>
                        <a:lnTo>
                          <a:pt x="35" y="43"/>
                        </a:lnTo>
                        <a:lnTo>
                          <a:pt x="35" y="47"/>
                        </a:lnTo>
                        <a:lnTo>
                          <a:pt x="35" y="49"/>
                        </a:lnTo>
                        <a:lnTo>
                          <a:pt x="35" y="53"/>
                        </a:lnTo>
                        <a:lnTo>
                          <a:pt x="35" y="55"/>
                        </a:lnTo>
                        <a:lnTo>
                          <a:pt x="35" y="57"/>
                        </a:lnTo>
                        <a:lnTo>
                          <a:pt x="35" y="61"/>
                        </a:lnTo>
                        <a:lnTo>
                          <a:pt x="35" y="63"/>
                        </a:lnTo>
                        <a:lnTo>
                          <a:pt x="35" y="67"/>
                        </a:lnTo>
                        <a:lnTo>
                          <a:pt x="35" y="69"/>
                        </a:lnTo>
                        <a:lnTo>
                          <a:pt x="35" y="72"/>
                        </a:lnTo>
                        <a:lnTo>
                          <a:pt x="35" y="75"/>
                        </a:lnTo>
                        <a:lnTo>
                          <a:pt x="35" y="77"/>
                        </a:lnTo>
                        <a:lnTo>
                          <a:pt x="35" y="80"/>
                        </a:lnTo>
                        <a:lnTo>
                          <a:pt x="35" y="82"/>
                        </a:lnTo>
                        <a:lnTo>
                          <a:pt x="35" y="86"/>
                        </a:lnTo>
                        <a:lnTo>
                          <a:pt x="35" y="88"/>
                        </a:lnTo>
                        <a:lnTo>
                          <a:pt x="36" y="9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43" name="Freeform 214"/>
                  <p:cNvSpPr>
                    <a:spLocks/>
                  </p:cNvSpPr>
                  <p:nvPr/>
                </p:nvSpPr>
                <p:spPr bwMode="auto">
                  <a:xfrm>
                    <a:off x="5402" y="1599"/>
                    <a:ext cx="223" cy="177"/>
                  </a:xfrm>
                  <a:custGeom>
                    <a:avLst/>
                    <a:gdLst>
                      <a:gd name="T0" fmla="*/ 4 w 667"/>
                      <a:gd name="T1" fmla="*/ 2 h 531"/>
                      <a:gd name="T2" fmla="*/ 4 w 667"/>
                      <a:gd name="T3" fmla="*/ 3 h 531"/>
                      <a:gd name="T4" fmla="*/ 3 w 667"/>
                      <a:gd name="T5" fmla="*/ 5 h 531"/>
                      <a:gd name="T6" fmla="*/ 3 w 667"/>
                      <a:gd name="T7" fmla="*/ 7 h 531"/>
                      <a:gd name="T8" fmla="*/ 2 w 667"/>
                      <a:gd name="T9" fmla="*/ 7 h 531"/>
                      <a:gd name="T10" fmla="*/ 2 w 667"/>
                      <a:gd name="T11" fmla="*/ 9 h 531"/>
                      <a:gd name="T12" fmla="*/ 1 w 667"/>
                      <a:gd name="T13" fmla="*/ 10 h 531"/>
                      <a:gd name="T14" fmla="*/ 1 w 667"/>
                      <a:gd name="T15" fmla="*/ 12 h 531"/>
                      <a:gd name="T16" fmla="*/ 1 w 667"/>
                      <a:gd name="T17" fmla="*/ 13 h 531"/>
                      <a:gd name="T18" fmla="*/ 3 w 667"/>
                      <a:gd name="T19" fmla="*/ 14 h 531"/>
                      <a:gd name="T20" fmla="*/ 3 w 667"/>
                      <a:gd name="T21" fmla="*/ 14 h 531"/>
                      <a:gd name="T22" fmla="*/ 4 w 667"/>
                      <a:gd name="T23" fmla="*/ 15 h 531"/>
                      <a:gd name="T24" fmla="*/ 1 w 667"/>
                      <a:gd name="T25" fmla="*/ 16 h 531"/>
                      <a:gd name="T26" fmla="*/ 3 w 667"/>
                      <a:gd name="T27" fmla="*/ 17 h 531"/>
                      <a:gd name="T28" fmla="*/ 4 w 667"/>
                      <a:gd name="T29" fmla="*/ 17 h 531"/>
                      <a:gd name="T30" fmla="*/ 6 w 667"/>
                      <a:gd name="T31" fmla="*/ 17 h 531"/>
                      <a:gd name="T32" fmla="*/ 9 w 667"/>
                      <a:gd name="T33" fmla="*/ 17 h 531"/>
                      <a:gd name="T34" fmla="*/ 14 w 667"/>
                      <a:gd name="T35" fmla="*/ 16 h 531"/>
                      <a:gd name="T36" fmla="*/ 18 w 667"/>
                      <a:gd name="T37" fmla="*/ 16 h 531"/>
                      <a:gd name="T38" fmla="*/ 20 w 667"/>
                      <a:gd name="T39" fmla="*/ 16 h 531"/>
                      <a:gd name="T40" fmla="*/ 22 w 667"/>
                      <a:gd name="T41" fmla="*/ 16 h 531"/>
                      <a:gd name="T42" fmla="*/ 22 w 667"/>
                      <a:gd name="T43" fmla="*/ 14 h 531"/>
                      <a:gd name="T44" fmla="*/ 22 w 667"/>
                      <a:gd name="T45" fmla="*/ 13 h 531"/>
                      <a:gd name="T46" fmla="*/ 22 w 667"/>
                      <a:gd name="T47" fmla="*/ 10 h 531"/>
                      <a:gd name="T48" fmla="*/ 22 w 667"/>
                      <a:gd name="T49" fmla="*/ 8 h 531"/>
                      <a:gd name="T50" fmla="*/ 21 w 667"/>
                      <a:gd name="T51" fmla="*/ 6 h 531"/>
                      <a:gd name="T52" fmla="*/ 21 w 667"/>
                      <a:gd name="T53" fmla="*/ 4 h 531"/>
                      <a:gd name="T54" fmla="*/ 21 w 667"/>
                      <a:gd name="T55" fmla="*/ 2 h 531"/>
                      <a:gd name="T56" fmla="*/ 24 w 667"/>
                      <a:gd name="T57" fmla="*/ 1 h 531"/>
                      <a:gd name="T58" fmla="*/ 25 w 667"/>
                      <a:gd name="T59" fmla="*/ 3 h 531"/>
                      <a:gd name="T60" fmla="*/ 25 w 667"/>
                      <a:gd name="T61" fmla="*/ 5 h 531"/>
                      <a:gd name="T62" fmla="*/ 25 w 667"/>
                      <a:gd name="T63" fmla="*/ 7 h 531"/>
                      <a:gd name="T64" fmla="*/ 25 w 667"/>
                      <a:gd name="T65" fmla="*/ 9 h 531"/>
                      <a:gd name="T66" fmla="*/ 25 w 667"/>
                      <a:gd name="T67" fmla="*/ 11 h 531"/>
                      <a:gd name="T68" fmla="*/ 25 w 667"/>
                      <a:gd name="T69" fmla="*/ 13 h 531"/>
                      <a:gd name="T70" fmla="*/ 25 w 667"/>
                      <a:gd name="T71" fmla="*/ 16 h 531"/>
                      <a:gd name="T72" fmla="*/ 25 w 667"/>
                      <a:gd name="T73" fmla="*/ 18 h 531"/>
                      <a:gd name="T74" fmla="*/ 24 w 667"/>
                      <a:gd name="T75" fmla="*/ 19 h 531"/>
                      <a:gd name="T76" fmla="*/ 22 w 667"/>
                      <a:gd name="T77" fmla="*/ 19 h 531"/>
                      <a:gd name="T78" fmla="*/ 20 w 667"/>
                      <a:gd name="T79" fmla="*/ 19 h 531"/>
                      <a:gd name="T80" fmla="*/ 18 w 667"/>
                      <a:gd name="T81" fmla="*/ 20 h 531"/>
                      <a:gd name="T82" fmla="*/ 16 w 667"/>
                      <a:gd name="T83" fmla="*/ 20 h 531"/>
                      <a:gd name="T84" fmla="*/ 11 w 667"/>
                      <a:gd name="T85" fmla="*/ 20 h 531"/>
                      <a:gd name="T86" fmla="*/ 7 w 667"/>
                      <a:gd name="T87" fmla="*/ 19 h 531"/>
                      <a:gd name="T88" fmla="*/ 4 w 667"/>
                      <a:gd name="T89" fmla="*/ 19 h 531"/>
                      <a:gd name="T90" fmla="*/ 3 w 667"/>
                      <a:gd name="T91" fmla="*/ 19 h 531"/>
                      <a:gd name="T92" fmla="*/ 1 w 667"/>
                      <a:gd name="T93" fmla="*/ 18 h 531"/>
                      <a:gd name="T94" fmla="*/ 1 w 667"/>
                      <a:gd name="T95" fmla="*/ 16 h 531"/>
                      <a:gd name="T96" fmla="*/ 0 w 667"/>
                      <a:gd name="T97" fmla="*/ 14 h 531"/>
                      <a:gd name="T98" fmla="*/ 0 w 667"/>
                      <a:gd name="T99" fmla="*/ 12 h 531"/>
                      <a:gd name="T100" fmla="*/ 0 w 667"/>
                      <a:gd name="T101" fmla="*/ 10 h 531"/>
                      <a:gd name="T102" fmla="*/ 1 w 667"/>
                      <a:gd name="T103" fmla="*/ 9 h 531"/>
                      <a:gd name="T104" fmla="*/ 0 w 667"/>
                      <a:gd name="T105" fmla="*/ 9 h 531"/>
                      <a:gd name="T106" fmla="*/ 0 w 667"/>
                      <a:gd name="T107" fmla="*/ 8 h 531"/>
                      <a:gd name="T108" fmla="*/ 0 w 667"/>
                      <a:gd name="T109" fmla="*/ 6 h 531"/>
                      <a:gd name="T110" fmla="*/ 1 w 667"/>
                      <a:gd name="T111" fmla="*/ 6 h 531"/>
                      <a:gd name="T112" fmla="*/ 2 w 667"/>
                      <a:gd name="T113" fmla="*/ 4 h 531"/>
                      <a:gd name="T114" fmla="*/ 1 w 667"/>
                      <a:gd name="T115" fmla="*/ 4 h 531"/>
                      <a:gd name="T116" fmla="*/ 0 w 667"/>
                      <a:gd name="T117" fmla="*/ 5 h 531"/>
                      <a:gd name="T118" fmla="*/ 0 w 667"/>
                      <a:gd name="T119" fmla="*/ 4 h 531"/>
                      <a:gd name="T120" fmla="*/ 1 w 667"/>
                      <a:gd name="T121" fmla="*/ 2 h 531"/>
                      <a:gd name="T122" fmla="*/ 1 w 667"/>
                      <a:gd name="T123" fmla="*/ 1 h 531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w 667"/>
                      <a:gd name="T187" fmla="*/ 0 h 531"/>
                      <a:gd name="T188" fmla="*/ 667 w 667"/>
                      <a:gd name="T189" fmla="*/ 531 h 531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T186" t="T187" r="T188" b="T189"/>
                    <a:pathLst>
                      <a:path w="667" h="531">
                        <a:moveTo>
                          <a:pt x="22" y="4"/>
                        </a:moveTo>
                        <a:lnTo>
                          <a:pt x="105" y="26"/>
                        </a:lnTo>
                        <a:lnTo>
                          <a:pt x="105" y="27"/>
                        </a:lnTo>
                        <a:lnTo>
                          <a:pt x="105" y="29"/>
                        </a:lnTo>
                        <a:lnTo>
                          <a:pt x="104" y="30"/>
                        </a:lnTo>
                        <a:lnTo>
                          <a:pt x="104" y="33"/>
                        </a:lnTo>
                        <a:lnTo>
                          <a:pt x="104" y="35"/>
                        </a:lnTo>
                        <a:lnTo>
                          <a:pt x="104" y="38"/>
                        </a:lnTo>
                        <a:lnTo>
                          <a:pt x="104" y="41"/>
                        </a:lnTo>
                        <a:lnTo>
                          <a:pt x="104" y="45"/>
                        </a:lnTo>
                        <a:lnTo>
                          <a:pt x="102" y="48"/>
                        </a:lnTo>
                        <a:lnTo>
                          <a:pt x="101" y="53"/>
                        </a:lnTo>
                        <a:lnTo>
                          <a:pt x="101" y="54"/>
                        </a:lnTo>
                        <a:lnTo>
                          <a:pt x="101" y="57"/>
                        </a:lnTo>
                        <a:lnTo>
                          <a:pt x="101" y="59"/>
                        </a:lnTo>
                        <a:lnTo>
                          <a:pt x="101" y="62"/>
                        </a:lnTo>
                        <a:lnTo>
                          <a:pt x="101" y="65"/>
                        </a:lnTo>
                        <a:lnTo>
                          <a:pt x="101" y="67"/>
                        </a:lnTo>
                        <a:lnTo>
                          <a:pt x="101" y="71"/>
                        </a:lnTo>
                        <a:lnTo>
                          <a:pt x="101" y="73"/>
                        </a:lnTo>
                        <a:lnTo>
                          <a:pt x="100" y="76"/>
                        </a:lnTo>
                        <a:lnTo>
                          <a:pt x="99" y="79"/>
                        </a:lnTo>
                        <a:lnTo>
                          <a:pt x="99" y="81"/>
                        </a:lnTo>
                        <a:lnTo>
                          <a:pt x="99" y="85"/>
                        </a:lnTo>
                        <a:lnTo>
                          <a:pt x="99" y="87"/>
                        </a:lnTo>
                        <a:lnTo>
                          <a:pt x="99" y="90"/>
                        </a:lnTo>
                        <a:lnTo>
                          <a:pt x="99" y="95"/>
                        </a:lnTo>
                        <a:lnTo>
                          <a:pt x="99" y="97"/>
                        </a:lnTo>
                        <a:lnTo>
                          <a:pt x="98" y="100"/>
                        </a:lnTo>
                        <a:lnTo>
                          <a:pt x="97" y="105"/>
                        </a:lnTo>
                        <a:lnTo>
                          <a:pt x="97" y="108"/>
                        </a:lnTo>
                        <a:lnTo>
                          <a:pt x="97" y="112"/>
                        </a:lnTo>
                        <a:lnTo>
                          <a:pt x="97" y="115"/>
                        </a:lnTo>
                        <a:lnTo>
                          <a:pt x="97" y="119"/>
                        </a:lnTo>
                        <a:lnTo>
                          <a:pt x="97" y="123"/>
                        </a:lnTo>
                        <a:lnTo>
                          <a:pt x="97" y="128"/>
                        </a:lnTo>
                        <a:lnTo>
                          <a:pt x="95" y="131"/>
                        </a:lnTo>
                        <a:lnTo>
                          <a:pt x="94" y="135"/>
                        </a:lnTo>
                        <a:lnTo>
                          <a:pt x="94" y="138"/>
                        </a:lnTo>
                        <a:lnTo>
                          <a:pt x="94" y="143"/>
                        </a:lnTo>
                        <a:lnTo>
                          <a:pt x="94" y="148"/>
                        </a:lnTo>
                        <a:lnTo>
                          <a:pt x="94" y="152"/>
                        </a:lnTo>
                        <a:lnTo>
                          <a:pt x="93" y="156"/>
                        </a:lnTo>
                        <a:lnTo>
                          <a:pt x="93" y="161"/>
                        </a:lnTo>
                        <a:lnTo>
                          <a:pt x="92" y="165"/>
                        </a:lnTo>
                        <a:lnTo>
                          <a:pt x="92" y="169"/>
                        </a:lnTo>
                        <a:lnTo>
                          <a:pt x="91" y="173"/>
                        </a:lnTo>
                        <a:lnTo>
                          <a:pt x="91" y="179"/>
                        </a:lnTo>
                        <a:lnTo>
                          <a:pt x="91" y="182"/>
                        </a:lnTo>
                        <a:lnTo>
                          <a:pt x="91" y="187"/>
                        </a:lnTo>
                        <a:lnTo>
                          <a:pt x="91" y="192"/>
                        </a:lnTo>
                        <a:lnTo>
                          <a:pt x="91" y="198"/>
                        </a:lnTo>
                        <a:lnTo>
                          <a:pt x="89" y="201"/>
                        </a:lnTo>
                        <a:lnTo>
                          <a:pt x="89" y="207"/>
                        </a:lnTo>
                        <a:lnTo>
                          <a:pt x="89" y="211"/>
                        </a:lnTo>
                        <a:lnTo>
                          <a:pt x="89" y="217"/>
                        </a:lnTo>
                        <a:lnTo>
                          <a:pt x="88" y="214"/>
                        </a:lnTo>
                        <a:lnTo>
                          <a:pt x="86" y="211"/>
                        </a:lnTo>
                        <a:lnTo>
                          <a:pt x="83" y="207"/>
                        </a:lnTo>
                        <a:lnTo>
                          <a:pt x="80" y="205"/>
                        </a:lnTo>
                        <a:lnTo>
                          <a:pt x="76" y="201"/>
                        </a:lnTo>
                        <a:lnTo>
                          <a:pt x="70" y="199"/>
                        </a:lnTo>
                        <a:lnTo>
                          <a:pt x="68" y="198"/>
                        </a:lnTo>
                        <a:lnTo>
                          <a:pt x="66" y="197"/>
                        </a:lnTo>
                        <a:lnTo>
                          <a:pt x="63" y="197"/>
                        </a:lnTo>
                        <a:lnTo>
                          <a:pt x="61" y="195"/>
                        </a:lnTo>
                        <a:lnTo>
                          <a:pt x="60" y="197"/>
                        </a:lnTo>
                        <a:lnTo>
                          <a:pt x="59" y="199"/>
                        </a:lnTo>
                        <a:lnTo>
                          <a:pt x="59" y="201"/>
                        </a:lnTo>
                        <a:lnTo>
                          <a:pt x="57" y="206"/>
                        </a:lnTo>
                        <a:lnTo>
                          <a:pt x="56" y="208"/>
                        </a:lnTo>
                        <a:lnTo>
                          <a:pt x="55" y="213"/>
                        </a:lnTo>
                        <a:lnTo>
                          <a:pt x="54" y="218"/>
                        </a:lnTo>
                        <a:lnTo>
                          <a:pt x="54" y="222"/>
                        </a:lnTo>
                        <a:lnTo>
                          <a:pt x="53" y="226"/>
                        </a:lnTo>
                        <a:lnTo>
                          <a:pt x="53" y="231"/>
                        </a:lnTo>
                        <a:lnTo>
                          <a:pt x="53" y="235"/>
                        </a:lnTo>
                        <a:lnTo>
                          <a:pt x="53" y="239"/>
                        </a:lnTo>
                        <a:lnTo>
                          <a:pt x="53" y="243"/>
                        </a:lnTo>
                        <a:lnTo>
                          <a:pt x="53" y="246"/>
                        </a:lnTo>
                        <a:lnTo>
                          <a:pt x="54" y="250"/>
                        </a:lnTo>
                        <a:lnTo>
                          <a:pt x="56" y="254"/>
                        </a:lnTo>
                        <a:lnTo>
                          <a:pt x="51" y="255"/>
                        </a:lnTo>
                        <a:lnTo>
                          <a:pt x="48" y="257"/>
                        </a:lnTo>
                        <a:lnTo>
                          <a:pt x="44" y="257"/>
                        </a:lnTo>
                        <a:lnTo>
                          <a:pt x="41" y="260"/>
                        </a:lnTo>
                        <a:lnTo>
                          <a:pt x="38" y="262"/>
                        </a:lnTo>
                        <a:lnTo>
                          <a:pt x="35" y="263"/>
                        </a:lnTo>
                        <a:lnTo>
                          <a:pt x="32" y="264"/>
                        </a:lnTo>
                        <a:lnTo>
                          <a:pt x="30" y="267"/>
                        </a:lnTo>
                        <a:lnTo>
                          <a:pt x="25" y="271"/>
                        </a:lnTo>
                        <a:lnTo>
                          <a:pt x="22" y="275"/>
                        </a:lnTo>
                        <a:lnTo>
                          <a:pt x="19" y="280"/>
                        </a:lnTo>
                        <a:lnTo>
                          <a:pt x="17" y="284"/>
                        </a:lnTo>
                        <a:lnTo>
                          <a:pt x="15" y="289"/>
                        </a:lnTo>
                        <a:lnTo>
                          <a:pt x="13" y="294"/>
                        </a:lnTo>
                        <a:lnTo>
                          <a:pt x="12" y="299"/>
                        </a:lnTo>
                        <a:lnTo>
                          <a:pt x="12" y="303"/>
                        </a:lnTo>
                        <a:lnTo>
                          <a:pt x="12" y="306"/>
                        </a:lnTo>
                        <a:lnTo>
                          <a:pt x="12" y="308"/>
                        </a:lnTo>
                        <a:lnTo>
                          <a:pt x="12" y="312"/>
                        </a:lnTo>
                        <a:lnTo>
                          <a:pt x="13" y="314"/>
                        </a:lnTo>
                        <a:lnTo>
                          <a:pt x="13" y="317"/>
                        </a:lnTo>
                        <a:lnTo>
                          <a:pt x="15" y="319"/>
                        </a:lnTo>
                        <a:lnTo>
                          <a:pt x="15" y="322"/>
                        </a:lnTo>
                        <a:lnTo>
                          <a:pt x="17" y="325"/>
                        </a:lnTo>
                        <a:lnTo>
                          <a:pt x="18" y="330"/>
                        </a:lnTo>
                        <a:lnTo>
                          <a:pt x="21" y="336"/>
                        </a:lnTo>
                        <a:lnTo>
                          <a:pt x="21" y="338"/>
                        </a:lnTo>
                        <a:lnTo>
                          <a:pt x="23" y="340"/>
                        </a:lnTo>
                        <a:lnTo>
                          <a:pt x="24" y="343"/>
                        </a:lnTo>
                        <a:lnTo>
                          <a:pt x="25" y="345"/>
                        </a:lnTo>
                        <a:lnTo>
                          <a:pt x="28" y="351"/>
                        </a:lnTo>
                        <a:lnTo>
                          <a:pt x="31" y="356"/>
                        </a:lnTo>
                        <a:lnTo>
                          <a:pt x="32" y="358"/>
                        </a:lnTo>
                        <a:lnTo>
                          <a:pt x="35" y="360"/>
                        </a:lnTo>
                        <a:lnTo>
                          <a:pt x="36" y="364"/>
                        </a:lnTo>
                        <a:lnTo>
                          <a:pt x="38" y="368"/>
                        </a:lnTo>
                        <a:lnTo>
                          <a:pt x="42" y="372"/>
                        </a:lnTo>
                        <a:lnTo>
                          <a:pt x="45" y="376"/>
                        </a:lnTo>
                        <a:lnTo>
                          <a:pt x="49" y="381"/>
                        </a:lnTo>
                        <a:lnTo>
                          <a:pt x="53" y="387"/>
                        </a:lnTo>
                        <a:lnTo>
                          <a:pt x="56" y="391"/>
                        </a:lnTo>
                        <a:lnTo>
                          <a:pt x="60" y="396"/>
                        </a:lnTo>
                        <a:lnTo>
                          <a:pt x="63" y="400"/>
                        </a:lnTo>
                        <a:lnTo>
                          <a:pt x="67" y="404"/>
                        </a:lnTo>
                        <a:lnTo>
                          <a:pt x="68" y="401"/>
                        </a:lnTo>
                        <a:lnTo>
                          <a:pt x="70" y="396"/>
                        </a:lnTo>
                        <a:lnTo>
                          <a:pt x="73" y="394"/>
                        </a:lnTo>
                        <a:lnTo>
                          <a:pt x="74" y="391"/>
                        </a:lnTo>
                        <a:lnTo>
                          <a:pt x="76" y="388"/>
                        </a:lnTo>
                        <a:lnTo>
                          <a:pt x="78" y="384"/>
                        </a:lnTo>
                        <a:lnTo>
                          <a:pt x="79" y="381"/>
                        </a:lnTo>
                        <a:lnTo>
                          <a:pt x="81" y="378"/>
                        </a:lnTo>
                        <a:lnTo>
                          <a:pt x="81" y="374"/>
                        </a:lnTo>
                        <a:lnTo>
                          <a:pt x="83" y="371"/>
                        </a:lnTo>
                        <a:lnTo>
                          <a:pt x="86" y="366"/>
                        </a:lnTo>
                        <a:lnTo>
                          <a:pt x="87" y="363"/>
                        </a:lnTo>
                        <a:lnTo>
                          <a:pt x="88" y="358"/>
                        </a:lnTo>
                        <a:lnTo>
                          <a:pt x="91" y="356"/>
                        </a:lnTo>
                        <a:lnTo>
                          <a:pt x="91" y="359"/>
                        </a:lnTo>
                        <a:lnTo>
                          <a:pt x="91" y="363"/>
                        </a:lnTo>
                        <a:lnTo>
                          <a:pt x="91" y="366"/>
                        </a:lnTo>
                        <a:lnTo>
                          <a:pt x="91" y="370"/>
                        </a:lnTo>
                        <a:lnTo>
                          <a:pt x="91" y="374"/>
                        </a:lnTo>
                        <a:lnTo>
                          <a:pt x="91" y="376"/>
                        </a:lnTo>
                        <a:lnTo>
                          <a:pt x="92" y="379"/>
                        </a:lnTo>
                        <a:lnTo>
                          <a:pt x="92" y="383"/>
                        </a:lnTo>
                        <a:lnTo>
                          <a:pt x="92" y="387"/>
                        </a:lnTo>
                        <a:lnTo>
                          <a:pt x="93" y="389"/>
                        </a:lnTo>
                        <a:lnTo>
                          <a:pt x="94" y="391"/>
                        </a:lnTo>
                        <a:lnTo>
                          <a:pt x="94" y="396"/>
                        </a:lnTo>
                        <a:lnTo>
                          <a:pt x="94" y="398"/>
                        </a:lnTo>
                        <a:lnTo>
                          <a:pt x="94" y="401"/>
                        </a:lnTo>
                        <a:lnTo>
                          <a:pt x="94" y="404"/>
                        </a:lnTo>
                        <a:lnTo>
                          <a:pt x="95" y="407"/>
                        </a:lnTo>
                        <a:lnTo>
                          <a:pt x="92" y="408"/>
                        </a:lnTo>
                        <a:lnTo>
                          <a:pt x="88" y="409"/>
                        </a:lnTo>
                        <a:lnTo>
                          <a:pt x="83" y="411"/>
                        </a:lnTo>
                        <a:lnTo>
                          <a:pt x="81" y="414"/>
                        </a:lnTo>
                        <a:lnTo>
                          <a:pt x="76" y="416"/>
                        </a:lnTo>
                        <a:lnTo>
                          <a:pt x="70" y="419"/>
                        </a:lnTo>
                        <a:lnTo>
                          <a:pt x="66" y="421"/>
                        </a:lnTo>
                        <a:lnTo>
                          <a:pt x="62" y="425"/>
                        </a:lnTo>
                        <a:lnTo>
                          <a:pt x="57" y="427"/>
                        </a:lnTo>
                        <a:lnTo>
                          <a:pt x="53" y="429"/>
                        </a:lnTo>
                        <a:lnTo>
                          <a:pt x="48" y="432"/>
                        </a:lnTo>
                        <a:lnTo>
                          <a:pt x="44" y="435"/>
                        </a:lnTo>
                        <a:lnTo>
                          <a:pt x="40" y="438"/>
                        </a:lnTo>
                        <a:lnTo>
                          <a:pt x="37" y="440"/>
                        </a:lnTo>
                        <a:lnTo>
                          <a:pt x="34" y="442"/>
                        </a:lnTo>
                        <a:lnTo>
                          <a:pt x="32" y="445"/>
                        </a:lnTo>
                        <a:lnTo>
                          <a:pt x="36" y="445"/>
                        </a:lnTo>
                        <a:lnTo>
                          <a:pt x="41" y="445"/>
                        </a:lnTo>
                        <a:lnTo>
                          <a:pt x="44" y="445"/>
                        </a:lnTo>
                        <a:lnTo>
                          <a:pt x="48" y="445"/>
                        </a:lnTo>
                        <a:lnTo>
                          <a:pt x="53" y="445"/>
                        </a:lnTo>
                        <a:lnTo>
                          <a:pt x="56" y="445"/>
                        </a:lnTo>
                        <a:lnTo>
                          <a:pt x="61" y="445"/>
                        </a:lnTo>
                        <a:lnTo>
                          <a:pt x="66" y="445"/>
                        </a:lnTo>
                        <a:lnTo>
                          <a:pt x="66" y="447"/>
                        </a:lnTo>
                        <a:lnTo>
                          <a:pt x="68" y="449"/>
                        </a:lnTo>
                        <a:lnTo>
                          <a:pt x="69" y="452"/>
                        </a:lnTo>
                        <a:lnTo>
                          <a:pt x="70" y="454"/>
                        </a:lnTo>
                        <a:lnTo>
                          <a:pt x="74" y="457"/>
                        </a:lnTo>
                        <a:lnTo>
                          <a:pt x="78" y="460"/>
                        </a:lnTo>
                        <a:lnTo>
                          <a:pt x="81" y="461"/>
                        </a:lnTo>
                        <a:lnTo>
                          <a:pt x="85" y="463"/>
                        </a:lnTo>
                        <a:lnTo>
                          <a:pt x="88" y="463"/>
                        </a:lnTo>
                        <a:lnTo>
                          <a:pt x="92" y="463"/>
                        </a:lnTo>
                        <a:lnTo>
                          <a:pt x="94" y="461"/>
                        </a:lnTo>
                        <a:lnTo>
                          <a:pt x="99" y="459"/>
                        </a:lnTo>
                        <a:lnTo>
                          <a:pt x="101" y="458"/>
                        </a:lnTo>
                        <a:lnTo>
                          <a:pt x="104" y="455"/>
                        </a:lnTo>
                        <a:lnTo>
                          <a:pt x="107" y="452"/>
                        </a:lnTo>
                        <a:lnTo>
                          <a:pt x="110" y="449"/>
                        </a:lnTo>
                        <a:lnTo>
                          <a:pt x="112" y="446"/>
                        </a:lnTo>
                        <a:lnTo>
                          <a:pt x="114" y="442"/>
                        </a:lnTo>
                        <a:lnTo>
                          <a:pt x="117" y="442"/>
                        </a:lnTo>
                        <a:lnTo>
                          <a:pt x="121" y="444"/>
                        </a:lnTo>
                        <a:lnTo>
                          <a:pt x="125" y="445"/>
                        </a:lnTo>
                        <a:lnTo>
                          <a:pt x="130" y="446"/>
                        </a:lnTo>
                        <a:lnTo>
                          <a:pt x="133" y="446"/>
                        </a:lnTo>
                        <a:lnTo>
                          <a:pt x="138" y="446"/>
                        </a:lnTo>
                        <a:lnTo>
                          <a:pt x="142" y="446"/>
                        </a:lnTo>
                        <a:lnTo>
                          <a:pt x="146" y="447"/>
                        </a:lnTo>
                        <a:lnTo>
                          <a:pt x="149" y="446"/>
                        </a:lnTo>
                        <a:lnTo>
                          <a:pt x="152" y="446"/>
                        </a:lnTo>
                        <a:lnTo>
                          <a:pt x="156" y="446"/>
                        </a:lnTo>
                        <a:lnTo>
                          <a:pt x="158" y="446"/>
                        </a:lnTo>
                        <a:lnTo>
                          <a:pt x="162" y="446"/>
                        </a:lnTo>
                        <a:lnTo>
                          <a:pt x="164" y="446"/>
                        </a:lnTo>
                        <a:lnTo>
                          <a:pt x="175" y="446"/>
                        </a:lnTo>
                        <a:lnTo>
                          <a:pt x="184" y="447"/>
                        </a:lnTo>
                        <a:lnTo>
                          <a:pt x="195" y="447"/>
                        </a:lnTo>
                        <a:lnTo>
                          <a:pt x="204" y="447"/>
                        </a:lnTo>
                        <a:lnTo>
                          <a:pt x="215" y="447"/>
                        </a:lnTo>
                        <a:lnTo>
                          <a:pt x="225" y="447"/>
                        </a:lnTo>
                        <a:lnTo>
                          <a:pt x="235" y="447"/>
                        </a:lnTo>
                        <a:lnTo>
                          <a:pt x="246" y="447"/>
                        </a:lnTo>
                        <a:lnTo>
                          <a:pt x="255" y="447"/>
                        </a:lnTo>
                        <a:lnTo>
                          <a:pt x="265" y="447"/>
                        </a:lnTo>
                        <a:lnTo>
                          <a:pt x="274" y="447"/>
                        </a:lnTo>
                        <a:lnTo>
                          <a:pt x="285" y="447"/>
                        </a:lnTo>
                        <a:lnTo>
                          <a:pt x="293" y="447"/>
                        </a:lnTo>
                        <a:lnTo>
                          <a:pt x="304" y="447"/>
                        </a:lnTo>
                        <a:lnTo>
                          <a:pt x="314" y="447"/>
                        </a:lnTo>
                        <a:lnTo>
                          <a:pt x="323" y="447"/>
                        </a:lnTo>
                        <a:lnTo>
                          <a:pt x="331" y="447"/>
                        </a:lnTo>
                        <a:lnTo>
                          <a:pt x="341" y="446"/>
                        </a:lnTo>
                        <a:lnTo>
                          <a:pt x="349" y="446"/>
                        </a:lnTo>
                        <a:lnTo>
                          <a:pt x="359" y="446"/>
                        </a:lnTo>
                        <a:lnTo>
                          <a:pt x="367" y="445"/>
                        </a:lnTo>
                        <a:lnTo>
                          <a:pt x="377" y="445"/>
                        </a:lnTo>
                        <a:lnTo>
                          <a:pt x="385" y="445"/>
                        </a:lnTo>
                        <a:lnTo>
                          <a:pt x="393" y="445"/>
                        </a:lnTo>
                        <a:lnTo>
                          <a:pt x="401" y="445"/>
                        </a:lnTo>
                        <a:lnTo>
                          <a:pt x="410" y="444"/>
                        </a:lnTo>
                        <a:lnTo>
                          <a:pt x="417" y="444"/>
                        </a:lnTo>
                        <a:lnTo>
                          <a:pt x="425" y="444"/>
                        </a:lnTo>
                        <a:lnTo>
                          <a:pt x="432" y="442"/>
                        </a:lnTo>
                        <a:lnTo>
                          <a:pt x="441" y="442"/>
                        </a:lnTo>
                        <a:lnTo>
                          <a:pt x="448" y="442"/>
                        </a:lnTo>
                        <a:lnTo>
                          <a:pt x="455" y="442"/>
                        </a:lnTo>
                        <a:lnTo>
                          <a:pt x="462" y="441"/>
                        </a:lnTo>
                        <a:lnTo>
                          <a:pt x="468" y="441"/>
                        </a:lnTo>
                        <a:lnTo>
                          <a:pt x="475" y="440"/>
                        </a:lnTo>
                        <a:lnTo>
                          <a:pt x="482" y="440"/>
                        </a:lnTo>
                        <a:lnTo>
                          <a:pt x="488" y="439"/>
                        </a:lnTo>
                        <a:lnTo>
                          <a:pt x="494" y="439"/>
                        </a:lnTo>
                        <a:lnTo>
                          <a:pt x="500" y="439"/>
                        </a:lnTo>
                        <a:lnTo>
                          <a:pt x="506" y="439"/>
                        </a:lnTo>
                        <a:lnTo>
                          <a:pt x="512" y="438"/>
                        </a:lnTo>
                        <a:lnTo>
                          <a:pt x="517" y="438"/>
                        </a:lnTo>
                        <a:lnTo>
                          <a:pt x="521" y="436"/>
                        </a:lnTo>
                        <a:lnTo>
                          <a:pt x="526" y="436"/>
                        </a:lnTo>
                        <a:lnTo>
                          <a:pt x="532" y="436"/>
                        </a:lnTo>
                        <a:lnTo>
                          <a:pt x="537" y="436"/>
                        </a:lnTo>
                        <a:lnTo>
                          <a:pt x="540" y="435"/>
                        </a:lnTo>
                        <a:lnTo>
                          <a:pt x="545" y="435"/>
                        </a:lnTo>
                        <a:lnTo>
                          <a:pt x="549" y="435"/>
                        </a:lnTo>
                        <a:lnTo>
                          <a:pt x="552" y="434"/>
                        </a:lnTo>
                        <a:lnTo>
                          <a:pt x="556" y="434"/>
                        </a:lnTo>
                        <a:lnTo>
                          <a:pt x="559" y="434"/>
                        </a:lnTo>
                        <a:lnTo>
                          <a:pt x="562" y="434"/>
                        </a:lnTo>
                        <a:lnTo>
                          <a:pt x="564" y="433"/>
                        </a:lnTo>
                        <a:lnTo>
                          <a:pt x="566" y="433"/>
                        </a:lnTo>
                        <a:lnTo>
                          <a:pt x="570" y="433"/>
                        </a:lnTo>
                        <a:lnTo>
                          <a:pt x="572" y="433"/>
                        </a:lnTo>
                        <a:lnTo>
                          <a:pt x="576" y="433"/>
                        </a:lnTo>
                        <a:lnTo>
                          <a:pt x="577" y="433"/>
                        </a:lnTo>
                        <a:lnTo>
                          <a:pt x="578" y="433"/>
                        </a:lnTo>
                        <a:lnTo>
                          <a:pt x="578" y="432"/>
                        </a:lnTo>
                        <a:lnTo>
                          <a:pt x="578" y="428"/>
                        </a:lnTo>
                        <a:lnTo>
                          <a:pt x="578" y="425"/>
                        </a:lnTo>
                        <a:lnTo>
                          <a:pt x="578" y="422"/>
                        </a:lnTo>
                        <a:lnTo>
                          <a:pt x="578" y="419"/>
                        </a:lnTo>
                        <a:lnTo>
                          <a:pt x="578" y="415"/>
                        </a:lnTo>
                        <a:lnTo>
                          <a:pt x="578" y="410"/>
                        </a:lnTo>
                        <a:lnTo>
                          <a:pt x="578" y="406"/>
                        </a:lnTo>
                        <a:lnTo>
                          <a:pt x="578" y="402"/>
                        </a:lnTo>
                        <a:lnTo>
                          <a:pt x="578" y="400"/>
                        </a:lnTo>
                        <a:lnTo>
                          <a:pt x="578" y="397"/>
                        </a:lnTo>
                        <a:lnTo>
                          <a:pt x="578" y="395"/>
                        </a:lnTo>
                        <a:lnTo>
                          <a:pt x="578" y="391"/>
                        </a:lnTo>
                        <a:lnTo>
                          <a:pt x="578" y="389"/>
                        </a:lnTo>
                        <a:lnTo>
                          <a:pt x="578" y="385"/>
                        </a:lnTo>
                        <a:lnTo>
                          <a:pt x="578" y="383"/>
                        </a:lnTo>
                        <a:lnTo>
                          <a:pt x="578" y="378"/>
                        </a:lnTo>
                        <a:lnTo>
                          <a:pt x="578" y="376"/>
                        </a:lnTo>
                        <a:lnTo>
                          <a:pt x="578" y="372"/>
                        </a:lnTo>
                        <a:lnTo>
                          <a:pt x="579" y="369"/>
                        </a:lnTo>
                        <a:lnTo>
                          <a:pt x="578" y="364"/>
                        </a:lnTo>
                        <a:lnTo>
                          <a:pt x="578" y="360"/>
                        </a:lnTo>
                        <a:lnTo>
                          <a:pt x="578" y="357"/>
                        </a:lnTo>
                        <a:lnTo>
                          <a:pt x="578" y="353"/>
                        </a:lnTo>
                        <a:lnTo>
                          <a:pt x="578" y="349"/>
                        </a:lnTo>
                        <a:lnTo>
                          <a:pt x="578" y="344"/>
                        </a:lnTo>
                        <a:lnTo>
                          <a:pt x="578" y="340"/>
                        </a:lnTo>
                        <a:lnTo>
                          <a:pt x="578" y="336"/>
                        </a:lnTo>
                        <a:lnTo>
                          <a:pt x="578" y="331"/>
                        </a:lnTo>
                        <a:lnTo>
                          <a:pt x="578" y="327"/>
                        </a:lnTo>
                        <a:lnTo>
                          <a:pt x="578" y="322"/>
                        </a:lnTo>
                        <a:lnTo>
                          <a:pt x="578" y="318"/>
                        </a:lnTo>
                        <a:lnTo>
                          <a:pt x="578" y="313"/>
                        </a:lnTo>
                        <a:lnTo>
                          <a:pt x="578" y="308"/>
                        </a:lnTo>
                        <a:lnTo>
                          <a:pt x="578" y="303"/>
                        </a:lnTo>
                        <a:lnTo>
                          <a:pt x="578" y="300"/>
                        </a:lnTo>
                        <a:lnTo>
                          <a:pt x="578" y="294"/>
                        </a:lnTo>
                        <a:lnTo>
                          <a:pt x="578" y="290"/>
                        </a:lnTo>
                        <a:lnTo>
                          <a:pt x="578" y="284"/>
                        </a:lnTo>
                        <a:lnTo>
                          <a:pt x="578" y="280"/>
                        </a:lnTo>
                        <a:lnTo>
                          <a:pt x="578" y="275"/>
                        </a:lnTo>
                        <a:lnTo>
                          <a:pt x="578" y="269"/>
                        </a:lnTo>
                        <a:lnTo>
                          <a:pt x="578" y="264"/>
                        </a:lnTo>
                        <a:lnTo>
                          <a:pt x="578" y="260"/>
                        </a:lnTo>
                        <a:lnTo>
                          <a:pt x="578" y="254"/>
                        </a:lnTo>
                        <a:lnTo>
                          <a:pt x="578" y="249"/>
                        </a:lnTo>
                        <a:lnTo>
                          <a:pt x="578" y="243"/>
                        </a:lnTo>
                        <a:lnTo>
                          <a:pt x="578" y="237"/>
                        </a:lnTo>
                        <a:lnTo>
                          <a:pt x="578" y="232"/>
                        </a:lnTo>
                        <a:lnTo>
                          <a:pt x="578" y="226"/>
                        </a:lnTo>
                        <a:lnTo>
                          <a:pt x="578" y="222"/>
                        </a:lnTo>
                        <a:lnTo>
                          <a:pt x="578" y="217"/>
                        </a:lnTo>
                        <a:lnTo>
                          <a:pt x="578" y="211"/>
                        </a:lnTo>
                        <a:lnTo>
                          <a:pt x="578" y="205"/>
                        </a:lnTo>
                        <a:lnTo>
                          <a:pt x="577" y="200"/>
                        </a:lnTo>
                        <a:lnTo>
                          <a:pt x="577" y="195"/>
                        </a:lnTo>
                        <a:lnTo>
                          <a:pt x="577" y="190"/>
                        </a:lnTo>
                        <a:lnTo>
                          <a:pt x="577" y="185"/>
                        </a:lnTo>
                        <a:lnTo>
                          <a:pt x="577" y="180"/>
                        </a:lnTo>
                        <a:lnTo>
                          <a:pt x="577" y="176"/>
                        </a:lnTo>
                        <a:lnTo>
                          <a:pt x="576" y="171"/>
                        </a:lnTo>
                        <a:lnTo>
                          <a:pt x="576" y="166"/>
                        </a:lnTo>
                        <a:lnTo>
                          <a:pt x="575" y="162"/>
                        </a:lnTo>
                        <a:lnTo>
                          <a:pt x="575" y="159"/>
                        </a:lnTo>
                        <a:lnTo>
                          <a:pt x="575" y="154"/>
                        </a:lnTo>
                        <a:lnTo>
                          <a:pt x="575" y="150"/>
                        </a:lnTo>
                        <a:lnTo>
                          <a:pt x="575" y="146"/>
                        </a:lnTo>
                        <a:lnTo>
                          <a:pt x="575" y="143"/>
                        </a:lnTo>
                        <a:lnTo>
                          <a:pt x="573" y="138"/>
                        </a:lnTo>
                        <a:lnTo>
                          <a:pt x="573" y="135"/>
                        </a:lnTo>
                        <a:lnTo>
                          <a:pt x="572" y="131"/>
                        </a:lnTo>
                        <a:lnTo>
                          <a:pt x="572" y="128"/>
                        </a:lnTo>
                        <a:lnTo>
                          <a:pt x="571" y="125"/>
                        </a:lnTo>
                        <a:lnTo>
                          <a:pt x="571" y="122"/>
                        </a:lnTo>
                        <a:lnTo>
                          <a:pt x="570" y="118"/>
                        </a:lnTo>
                        <a:lnTo>
                          <a:pt x="570" y="116"/>
                        </a:lnTo>
                        <a:lnTo>
                          <a:pt x="570" y="112"/>
                        </a:lnTo>
                        <a:lnTo>
                          <a:pt x="570" y="110"/>
                        </a:lnTo>
                        <a:lnTo>
                          <a:pt x="569" y="108"/>
                        </a:lnTo>
                        <a:lnTo>
                          <a:pt x="569" y="105"/>
                        </a:lnTo>
                        <a:lnTo>
                          <a:pt x="568" y="100"/>
                        </a:lnTo>
                        <a:lnTo>
                          <a:pt x="566" y="95"/>
                        </a:lnTo>
                        <a:lnTo>
                          <a:pt x="565" y="90"/>
                        </a:lnTo>
                        <a:lnTo>
                          <a:pt x="565" y="87"/>
                        </a:lnTo>
                        <a:lnTo>
                          <a:pt x="564" y="83"/>
                        </a:lnTo>
                        <a:lnTo>
                          <a:pt x="563" y="79"/>
                        </a:lnTo>
                        <a:lnTo>
                          <a:pt x="562" y="77"/>
                        </a:lnTo>
                        <a:lnTo>
                          <a:pt x="562" y="74"/>
                        </a:lnTo>
                        <a:lnTo>
                          <a:pt x="560" y="71"/>
                        </a:lnTo>
                        <a:lnTo>
                          <a:pt x="560" y="70"/>
                        </a:lnTo>
                        <a:lnTo>
                          <a:pt x="559" y="66"/>
                        </a:lnTo>
                        <a:lnTo>
                          <a:pt x="558" y="64"/>
                        </a:lnTo>
                        <a:lnTo>
                          <a:pt x="557" y="62"/>
                        </a:lnTo>
                        <a:lnTo>
                          <a:pt x="626" y="0"/>
                        </a:lnTo>
                        <a:lnTo>
                          <a:pt x="628" y="3"/>
                        </a:lnTo>
                        <a:lnTo>
                          <a:pt x="633" y="8"/>
                        </a:lnTo>
                        <a:lnTo>
                          <a:pt x="634" y="10"/>
                        </a:lnTo>
                        <a:lnTo>
                          <a:pt x="635" y="13"/>
                        </a:lnTo>
                        <a:lnTo>
                          <a:pt x="638" y="16"/>
                        </a:lnTo>
                        <a:lnTo>
                          <a:pt x="640" y="19"/>
                        </a:lnTo>
                        <a:lnTo>
                          <a:pt x="640" y="21"/>
                        </a:lnTo>
                        <a:lnTo>
                          <a:pt x="642" y="24"/>
                        </a:lnTo>
                        <a:lnTo>
                          <a:pt x="643" y="28"/>
                        </a:lnTo>
                        <a:lnTo>
                          <a:pt x="646" y="32"/>
                        </a:lnTo>
                        <a:lnTo>
                          <a:pt x="646" y="34"/>
                        </a:lnTo>
                        <a:lnTo>
                          <a:pt x="648" y="39"/>
                        </a:lnTo>
                        <a:lnTo>
                          <a:pt x="648" y="41"/>
                        </a:lnTo>
                        <a:lnTo>
                          <a:pt x="651" y="46"/>
                        </a:lnTo>
                        <a:lnTo>
                          <a:pt x="651" y="49"/>
                        </a:lnTo>
                        <a:lnTo>
                          <a:pt x="652" y="53"/>
                        </a:lnTo>
                        <a:lnTo>
                          <a:pt x="653" y="58"/>
                        </a:lnTo>
                        <a:lnTo>
                          <a:pt x="653" y="62"/>
                        </a:lnTo>
                        <a:lnTo>
                          <a:pt x="654" y="66"/>
                        </a:lnTo>
                        <a:lnTo>
                          <a:pt x="655" y="71"/>
                        </a:lnTo>
                        <a:lnTo>
                          <a:pt x="655" y="74"/>
                        </a:lnTo>
                        <a:lnTo>
                          <a:pt x="657" y="79"/>
                        </a:lnTo>
                        <a:lnTo>
                          <a:pt x="658" y="83"/>
                        </a:lnTo>
                        <a:lnTo>
                          <a:pt x="658" y="87"/>
                        </a:lnTo>
                        <a:lnTo>
                          <a:pt x="658" y="92"/>
                        </a:lnTo>
                        <a:lnTo>
                          <a:pt x="659" y="97"/>
                        </a:lnTo>
                        <a:lnTo>
                          <a:pt x="660" y="100"/>
                        </a:lnTo>
                        <a:lnTo>
                          <a:pt x="660" y="105"/>
                        </a:lnTo>
                        <a:lnTo>
                          <a:pt x="660" y="110"/>
                        </a:lnTo>
                        <a:lnTo>
                          <a:pt x="661" y="115"/>
                        </a:lnTo>
                        <a:lnTo>
                          <a:pt x="661" y="121"/>
                        </a:lnTo>
                        <a:lnTo>
                          <a:pt x="662" y="124"/>
                        </a:lnTo>
                        <a:lnTo>
                          <a:pt x="662" y="129"/>
                        </a:lnTo>
                        <a:lnTo>
                          <a:pt x="662" y="134"/>
                        </a:lnTo>
                        <a:lnTo>
                          <a:pt x="662" y="138"/>
                        </a:lnTo>
                        <a:lnTo>
                          <a:pt x="664" y="142"/>
                        </a:lnTo>
                        <a:lnTo>
                          <a:pt x="664" y="147"/>
                        </a:lnTo>
                        <a:lnTo>
                          <a:pt x="664" y="152"/>
                        </a:lnTo>
                        <a:lnTo>
                          <a:pt x="664" y="156"/>
                        </a:lnTo>
                        <a:lnTo>
                          <a:pt x="664" y="161"/>
                        </a:lnTo>
                        <a:lnTo>
                          <a:pt x="664" y="165"/>
                        </a:lnTo>
                        <a:lnTo>
                          <a:pt x="664" y="169"/>
                        </a:lnTo>
                        <a:lnTo>
                          <a:pt x="664" y="173"/>
                        </a:lnTo>
                        <a:lnTo>
                          <a:pt x="664" y="178"/>
                        </a:lnTo>
                        <a:lnTo>
                          <a:pt x="664" y="182"/>
                        </a:lnTo>
                        <a:lnTo>
                          <a:pt x="665" y="186"/>
                        </a:lnTo>
                        <a:lnTo>
                          <a:pt x="665" y="191"/>
                        </a:lnTo>
                        <a:lnTo>
                          <a:pt x="665" y="193"/>
                        </a:lnTo>
                        <a:lnTo>
                          <a:pt x="665" y="198"/>
                        </a:lnTo>
                        <a:lnTo>
                          <a:pt x="665" y="201"/>
                        </a:lnTo>
                        <a:lnTo>
                          <a:pt x="665" y="205"/>
                        </a:lnTo>
                        <a:lnTo>
                          <a:pt x="665" y="208"/>
                        </a:lnTo>
                        <a:lnTo>
                          <a:pt x="665" y="212"/>
                        </a:lnTo>
                        <a:lnTo>
                          <a:pt x="665" y="217"/>
                        </a:lnTo>
                        <a:lnTo>
                          <a:pt x="665" y="219"/>
                        </a:lnTo>
                        <a:lnTo>
                          <a:pt x="665" y="222"/>
                        </a:lnTo>
                        <a:lnTo>
                          <a:pt x="665" y="224"/>
                        </a:lnTo>
                        <a:lnTo>
                          <a:pt x="666" y="229"/>
                        </a:lnTo>
                        <a:lnTo>
                          <a:pt x="666" y="231"/>
                        </a:lnTo>
                        <a:lnTo>
                          <a:pt x="666" y="233"/>
                        </a:lnTo>
                        <a:lnTo>
                          <a:pt x="666" y="236"/>
                        </a:lnTo>
                        <a:lnTo>
                          <a:pt x="666" y="239"/>
                        </a:lnTo>
                        <a:lnTo>
                          <a:pt x="666" y="241"/>
                        </a:lnTo>
                        <a:lnTo>
                          <a:pt x="666" y="243"/>
                        </a:lnTo>
                        <a:lnTo>
                          <a:pt x="666" y="246"/>
                        </a:lnTo>
                        <a:lnTo>
                          <a:pt x="666" y="249"/>
                        </a:lnTo>
                        <a:lnTo>
                          <a:pt x="666" y="252"/>
                        </a:lnTo>
                        <a:lnTo>
                          <a:pt x="666" y="256"/>
                        </a:lnTo>
                        <a:lnTo>
                          <a:pt x="666" y="260"/>
                        </a:lnTo>
                        <a:lnTo>
                          <a:pt x="666" y="264"/>
                        </a:lnTo>
                        <a:lnTo>
                          <a:pt x="666" y="267"/>
                        </a:lnTo>
                        <a:lnTo>
                          <a:pt x="666" y="273"/>
                        </a:lnTo>
                        <a:lnTo>
                          <a:pt x="666" y="276"/>
                        </a:lnTo>
                        <a:lnTo>
                          <a:pt x="666" y="281"/>
                        </a:lnTo>
                        <a:lnTo>
                          <a:pt x="666" y="284"/>
                        </a:lnTo>
                        <a:lnTo>
                          <a:pt x="666" y="290"/>
                        </a:lnTo>
                        <a:lnTo>
                          <a:pt x="666" y="295"/>
                        </a:lnTo>
                        <a:lnTo>
                          <a:pt x="667" y="301"/>
                        </a:lnTo>
                        <a:lnTo>
                          <a:pt x="666" y="306"/>
                        </a:lnTo>
                        <a:lnTo>
                          <a:pt x="666" y="311"/>
                        </a:lnTo>
                        <a:lnTo>
                          <a:pt x="666" y="317"/>
                        </a:lnTo>
                        <a:lnTo>
                          <a:pt x="666" y="322"/>
                        </a:lnTo>
                        <a:lnTo>
                          <a:pt x="666" y="328"/>
                        </a:lnTo>
                        <a:lnTo>
                          <a:pt x="666" y="334"/>
                        </a:lnTo>
                        <a:lnTo>
                          <a:pt x="666" y="340"/>
                        </a:lnTo>
                        <a:lnTo>
                          <a:pt x="666" y="345"/>
                        </a:lnTo>
                        <a:lnTo>
                          <a:pt x="666" y="351"/>
                        </a:lnTo>
                        <a:lnTo>
                          <a:pt x="666" y="357"/>
                        </a:lnTo>
                        <a:lnTo>
                          <a:pt x="666" y="363"/>
                        </a:lnTo>
                        <a:lnTo>
                          <a:pt x="666" y="370"/>
                        </a:lnTo>
                        <a:lnTo>
                          <a:pt x="666" y="376"/>
                        </a:lnTo>
                        <a:lnTo>
                          <a:pt x="666" y="381"/>
                        </a:lnTo>
                        <a:lnTo>
                          <a:pt x="666" y="387"/>
                        </a:lnTo>
                        <a:lnTo>
                          <a:pt x="666" y="394"/>
                        </a:lnTo>
                        <a:lnTo>
                          <a:pt x="665" y="398"/>
                        </a:lnTo>
                        <a:lnTo>
                          <a:pt x="665" y="404"/>
                        </a:lnTo>
                        <a:lnTo>
                          <a:pt x="665" y="411"/>
                        </a:lnTo>
                        <a:lnTo>
                          <a:pt x="665" y="416"/>
                        </a:lnTo>
                        <a:lnTo>
                          <a:pt x="665" y="421"/>
                        </a:lnTo>
                        <a:lnTo>
                          <a:pt x="665" y="427"/>
                        </a:lnTo>
                        <a:lnTo>
                          <a:pt x="665" y="433"/>
                        </a:lnTo>
                        <a:lnTo>
                          <a:pt x="665" y="439"/>
                        </a:lnTo>
                        <a:lnTo>
                          <a:pt x="664" y="444"/>
                        </a:lnTo>
                        <a:lnTo>
                          <a:pt x="664" y="448"/>
                        </a:lnTo>
                        <a:lnTo>
                          <a:pt x="664" y="453"/>
                        </a:lnTo>
                        <a:lnTo>
                          <a:pt x="664" y="459"/>
                        </a:lnTo>
                        <a:lnTo>
                          <a:pt x="664" y="464"/>
                        </a:lnTo>
                        <a:lnTo>
                          <a:pt x="664" y="468"/>
                        </a:lnTo>
                        <a:lnTo>
                          <a:pt x="664" y="472"/>
                        </a:lnTo>
                        <a:lnTo>
                          <a:pt x="664" y="477"/>
                        </a:lnTo>
                        <a:lnTo>
                          <a:pt x="664" y="482"/>
                        </a:lnTo>
                        <a:lnTo>
                          <a:pt x="664" y="485"/>
                        </a:lnTo>
                        <a:lnTo>
                          <a:pt x="664" y="489"/>
                        </a:lnTo>
                        <a:lnTo>
                          <a:pt x="664" y="492"/>
                        </a:lnTo>
                        <a:lnTo>
                          <a:pt x="664" y="495"/>
                        </a:lnTo>
                        <a:lnTo>
                          <a:pt x="664" y="498"/>
                        </a:lnTo>
                        <a:lnTo>
                          <a:pt x="664" y="501"/>
                        </a:lnTo>
                        <a:lnTo>
                          <a:pt x="664" y="504"/>
                        </a:lnTo>
                        <a:lnTo>
                          <a:pt x="664" y="508"/>
                        </a:lnTo>
                        <a:lnTo>
                          <a:pt x="664" y="510"/>
                        </a:lnTo>
                        <a:lnTo>
                          <a:pt x="664" y="512"/>
                        </a:lnTo>
                        <a:lnTo>
                          <a:pt x="664" y="514"/>
                        </a:lnTo>
                        <a:lnTo>
                          <a:pt x="659" y="515"/>
                        </a:lnTo>
                        <a:lnTo>
                          <a:pt x="655" y="515"/>
                        </a:lnTo>
                        <a:lnTo>
                          <a:pt x="652" y="515"/>
                        </a:lnTo>
                        <a:lnTo>
                          <a:pt x="649" y="516"/>
                        </a:lnTo>
                        <a:lnTo>
                          <a:pt x="647" y="517"/>
                        </a:lnTo>
                        <a:lnTo>
                          <a:pt x="645" y="518"/>
                        </a:lnTo>
                        <a:lnTo>
                          <a:pt x="641" y="518"/>
                        </a:lnTo>
                        <a:lnTo>
                          <a:pt x="638" y="518"/>
                        </a:lnTo>
                        <a:lnTo>
                          <a:pt x="635" y="518"/>
                        </a:lnTo>
                        <a:lnTo>
                          <a:pt x="632" y="520"/>
                        </a:lnTo>
                        <a:lnTo>
                          <a:pt x="628" y="520"/>
                        </a:lnTo>
                        <a:lnTo>
                          <a:pt x="624" y="521"/>
                        </a:lnTo>
                        <a:lnTo>
                          <a:pt x="620" y="521"/>
                        </a:lnTo>
                        <a:lnTo>
                          <a:pt x="617" y="521"/>
                        </a:lnTo>
                        <a:lnTo>
                          <a:pt x="613" y="521"/>
                        </a:lnTo>
                        <a:lnTo>
                          <a:pt x="608" y="522"/>
                        </a:lnTo>
                        <a:lnTo>
                          <a:pt x="604" y="522"/>
                        </a:lnTo>
                        <a:lnTo>
                          <a:pt x="600" y="523"/>
                        </a:lnTo>
                        <a:lnTo>
                          <a:pt x="596" y="523"/>
                        </a:lnTo>
                        <a:lnTo>
                          <a:pt x="591" y="523"/>
                        </a:lnTo>
                        <a:lnTo>
                          <a:pt x="588" y="523"/>
                        </a:lnTo>
                        <a:lnTo>
                          <a:pt x="583" y="524"/>
                        </a:lnTo>
                        <a:lnTo>
                          <a:pt x="578" y="524"/>
                        </a:lnTo>
                        <a:lnTo>
                          <a:pt x="575" y="524"/>
                        </a:lnTo>
                        <a:lnTo>
                          <a:pt x="570" y="524"/>
                        </a:lnTo>
                        <a:lnTo>
                          <a:pt x="565" y="525"/>
                        </a:lnTo>
                        <a:lnTo>
                          <a:pt x="560" y="525"/>
                        </a:lnTo>
                        <a:lnTo>
                          <a:pt x="556" y="525"/>
                        </a:lnTo>
                        <a:lnTo>
                          <a:pt x="552" y="525"/>
                        </a:lnTo>
                        <a:lnTo>
                          <a:pt x="547" y="525"/>
                        </a:lnTo>
                        <a:lnTo>
                          <a:pt x="543" y="525"/>
                        </a:lnTo>
                        <a:lnTo>
                          <a:pt x="538" y="525"/>
                        </a:lnTo>
                        <a:lnTo>
                          <a:pt x="534" y="525"/>
                        </a:lnTo>
                        <a:lnTo>
                          <a:pt x="528" y="527"/>
                        </a:lnTo>
                        <a:lnTo>
                          <a:pt x="525" y="527"/>
                        </a:lnTo>
                        <a:lnTo>
                          <a:pt x="521" y="527"/>
                        </a:lnTo>
                        <a:lnTo>
                          <a:pt x="517" y="527"/>
                        </a:lnTo>
                        <a:lnTo>
                          <a:pt x="513" y="528"/>
                        </a:lnTo>
                        <a:lnTo>
                          <a:pt x="508" y="528"/>
                        </a:lnTo>
                        <a:lnTo>
                          <a:pt x="503" y="528"/>
                        </a:lnTo>
                        <a:lnTo>
                          <a:pt x="501" y="528"/>
                        </a:lnTo>
                        <a:lnTo>
                          <a:pt x="498" y="528"/>
                        </a:lnTo>
                        <a:lnTo>
                          <a:pt x="494" y="528"/>
                        </a:lnTo>
                        <a:lnTo>
                          <a:pt x="490" y="528"/>
                        </a:lnTo>
                        <a:lnTo>
                          <a:pt x="486" y="528"/>
                        </a:lnTo>
                        <a:lnTo>
                          <a:pt x="483" y="528"/>
                        </a:lnTo>
                        <a:lnTo>
                          <a:pt x="481" y="528"/>
                        </a:lnTo>
                        <a:lnTo>
                          <a:pt x="477" y="528"/>
                        </a:lnTo>
                        <a:lnTo>
                          <a:pt x="475" y="528"/>
                        </a:lnTo>
                        <a:lnTo>
                          <a:pt x="473" y="529"/>
                        </a:lnTo>
                        <a:lnTo>
                          <a:pt x="468" y="529"/>
                        </a:lnTo>
                        <a:lnTo>
                          <a:pt x="463" y="530"/>
                        </a:lnTo>
                        <a:lnTo>
                          <a:pt x="461" y="530"/>
                        </a:lnTo>
                        <a:lnTo>
                          <a:pt x="458" y="530"/>
                        </a:lnTo>
                        <a:lnTo>
                          <a:pt x="456" y="530"/>
                        </a:lnTo>
                        <a:lnTo>
                          <a:pt x="445" y="530"/>
                        </a:lnTo>
                        <a:lnTo>
                          <a:pt x="436" y="530"/>
                        </a:lnTo>
                        <a:lnTo>
                          <a:pt x="425" y="530"/>
                        </a:lnTo>
                        <a:lnTo>
                          <a:pt x="414" y="530"/>
                        </a:lnTo>
                        <a:lnTo>
                          <a:pt x="405" y="530"/>
                        </a:lnTo>
                        <a:lnTo>
                          <a:pt x="394" y="530"/>
                        </a:lnTo>
                        <a:lnTo>
                          <a:pt x="385" y="530"/>
                        </a:lnTo>
                        <a:lnTo>
                          <a:pt x="374" y="531"/>
                        </a:lnTo>
                        <a:lnTo>
                          <a:pt x="365" y="530"/>
                        </a:lnTo>
                        <a:lnTo>
                          <a:pt x="354" y="530"/>
                        </a:lnTo>
                        <a:lnTo>
                          <a:pt x="344" y="530"/>
                        </a:lnTo>
                        <a:lnTo>
                          <a:pt x="336" y="530"/>
                        </a:lnTo>
                        <a:lnTo>
                          <a:pt x="327" y="530"/>
                        </a:lnTo>
                        <a:lnTo>
                          <a:pt x="317" y="530"/>
                        </a:lnTo>
                        <a:lnTo>
                          <a:pt x="309" y="530"/>
                        </a:lnTo>
                        <a:lnTo>
                          <a:pt x="299" y="530"/>
                        </a:lnTo>
                        <a:lnTo>
                          <a:pt x="291" y="530"/>
                        </a:lnTo>
                        <a:lnTo>
                          <a:pt x="280" y="530"/>
                        </a:lnTo>
                        <a:lnTo>
                          <a:pt x="273" y="529"/>
                        </a:lnTo>
                        <a:lnTo>
                          <a:pt x="264" y="529"/>
                        </a:lnTo>
                        <a:lnTo>
                          <a:pt x="255" y="528"/>
                        </a:lnTo>
                        <a:lnTo>
                          <a:pt x="247" y="528"/>
                        </a:lnTo>
                        <a:lnTo>
                          <a:pt x="239" y="528"/>
                        </a:lnTo>
                        <a:lnTo>
                          <a:pt x="232" y="528"/>
                        </a:lnTo>
                        <a:lnTo>
                          <a:pt x="223" y="527"/>
                        </a:lnTo>
                        <a:lnTo>
                          <a:pt x="215" y="527"/>
                        </a:lnTo>
                        <a:lnTo>
                          <a:pt x="208" y="525"/>
                        </a:lnTo>
                        <a:lnTo>
                          <a:pt x="201" y="525"/>
                        </a:lnTo>
                        <a:lnTo>
                          <a:pt x="194" y="525"/>
                        </a:lnTo>
                        <a:lnTo>
                          <a:pt x="187" y="525"/>
                        </a:lnTo>
                        <a:lnTo>
                          <a:pt x="180" y="524"/>
                        </a:lnTo>
                        <a:lnTo>
                          <a:pt x="174" y="524"/>
                        </a:lnTo>
                        <a:lnTo>
                          <a:pt x="167" y="523"/>
                        </a:lnTo>
                        <a:lnTo>
                          <a:pt x="161" y="523"/>
                        </a:lnTo>
                        <a:lnTo>
                          <a:pt x="155" y="522"/>
                        </a:lnTo>
                        <a:lnTo>
                          <a:pt x="149" y="522"/>
                        </a:lnTo>
                        <a:lnTo>
                          <a:pt x="142" y="521"/>
                        </a:lnTo>
                        <a:lnTo>
                          <a:pt x="137" y="521"/>
                        </a:lnTo>
                        <a:lnTo>
                          <a:pt x="131" y="520"/>
                        </a:lnTo>
                        <a:lnTo>
                          <a:pt x="126" y="520"/>
                        </a:lnTo>
                        <a:lnTo>
                          <a:pt x="120" y="518"/>
                        </a:lnTo>
                        <a:lnTo>
                          <a:pt x="115" y="518"/>
                        </a:lnTo>
                        <a:lnTo>
                          <a:pt x="110" y="518"/>
                        </a:lnTo>
                        <a:lnTo>
                          <a:pt x="106" y="518"/>
                        </a:lnTo>
                        <a:lnTo>
                          <a:pt x="101" y="517"/>
                        </a:lnTo>
                        <a:lnTo>
                          <a:pt x="97" y="517"/>
                        </a:lnTo>
                        <a:lnTo>
                          <a:pt x="94" y="516"/>
                        </a:lnTo>
                        <a:lnTo>
                          <a:pt x="89" y="516"/>
                        </a:lnTo>
                        <a:lnTo>
                          <a:pt x="86" y="515"/>
                        </a:lnTo>
                        <a:lnTo>
                          <a:pt x="82" y="515"/>
                        </a:lnTo>
                        <a:lnTo>
                          <a:pt x="80" y="515"/>
                        </a:lnTo>
                        <a:lnTo>
                          <a:pt x="76" y="515"/>
                        </a:lnTo>
                        <a:lnTo>
                          <a:pt x="73" y="514"/>
                        </a:lnTo>
                        <a:lnTo>
                          <a:pt x="70" y="512"/>
                        </a:lnTo>
                        <a:lnTo>
                          <a:pt x="68" y="512"/>
                        </a:lnTo>
                        <a:lnTo>
                          <a:pt x="63" y="512"/>
                        </a:lnTo>
                        <a:lnTo>
                          <a:pt x="61" y="512"/>
                        </a:lnTo>
                        <a:lnTo>
                          <a:pt x="60" y="512"/>
                        </a:lnTo>
                        <a:lnTo>
                          <a:pt x="56" y="509"/>
                        </a:lnTo>
                        <a:lnTo>
                          <a:pt x="51" y="506"/>
                        </a:lnTo>
                        <a:lnTo>
                          <a:pt x="48" y="503"/>
                        </a:lnTo>
                        <a:lnTo>
                          <a:pt x="44" y="499"/>
                        </a:lnTo>
                        <a:lnTo>
                          <a:pt x="41" y="495"/>
                        </a:lnTo>
                        <a:lnTo>
                          <a:pt x="37" y="490"/>
                        </a:lnTo>
                        <a:lnTo>
                          <a:pt x="34" y="485"/>
                        </a:lnTo>
                        <a:lnTo>
                          <a:pt x="31" y="480"/>
                        </a:lnTo>
                        <a:lnTo>
                          <a:pt x="30" y="477"/>
                        </a:lnTo>
                        <a:lnTo>
                          <a:pt x="28" y="473"/>
                        </a:lnTo>
                        <a:lnTo>
                          <a:pt x="26" y="470"/>
                        </a:lnTo>
                        <a:lnTo>
                          <a:pt x="25" y="467"/>
                        </a:lnTo>
                        <a:lnTo>
                          <a:pt x="24" y="464"/>
                        </a:lnTo>
                        <a:lnTo>
                          <a:pt x="23" y="460"/>
                        </a:lnTo>
                        <a:lnTo>
                          <a:pt x="22" y="457"/>
                        </a:lnTo>
                        <a:lnTo>
                          <a:pt x="21" y="454"/>
                        </a:lnTo>
                        <a:lnTo>
                          <a:pt x="19" y="451"/>
                        </a:lnTo>
                        <a:lnTo>
                          <a:pt x="18" y="447"/>
                        </a:lnTo>
                        <a:lnTo>
                          <a:pt x="17" y="444"/>
                        </a:lnTo>
                        <a:lnTo>
                          <a:pt x="16" y="440"/>
                        </a:lnTo>
                        <a:lnTo>
                          <a:pt x="15" y="436"/>
                        </a:lnTo>
                        <a:lnTo>
                          <a:pt x="15" y="433"/>
                        </a:lnTo>
                        <a:lnTo>
                          <a:pt x="13" y="429"/>
                        </a:lnTo>
                        <a:lnTo>
                          <a:pt x="12" y="426"/>
                        </a:lnTo>
                        <a:lnTo>
                          <a:pt x="11" y="421"/>
                        </a:lnTo>
                        <a:lnTo>
                          <a:pt x="11" y="417"/>
                        </a:lnTo>
                        <a:lnTo>
                          <a:pt x="10" y="414"/>
                        </a:lnTo>
                        <a:lnTo>
                          <a:pt x="9" y="409"/>
                        </a:lnTo>
                        <a:lnTo>
                          <a:pt x="8" y="404"/>
                        </a:lnTo>
                        <a:lnTo>
                          <a:pt x="8" y="401"/>
                        </a:lnTo>
                        <a:lnTo>
                          <a:pt x="6" y="397"/>
                        </a:lnTo>
                        <a:lnTo>
                          <a:pt x="6" y="394"/>
                        </a:lnTo>
                        <a:lnTo>
                          <a:pt x="5" y="389"/>
                        </a:lnTo>
                        <a:lnTo>
                          <a:pt x="5" y="384"/>
                        </a:lnTo>
                        <a:lnTo>
                          <a:pt x="5" y="381"/>
                        </a:lnTo>
                        <a:lnTo>
                          <a:pt x="5" y="376"/>
                        </a:lnTo>
                        <a:lnTo>
                          <a:pt x="4" y="372"/>
                        </a:lnTo>
                        <a:lnTo>
                          <a:pt x="3" y="369"/>
                        </a:lnTo>
                        <a:lnTo>
                          <a:pt x="3" y="363"/>
                        </a:lnTo>
                        <a:lnTo>
                          <a:pt x="3" y="360"/>
                        </a:lnTo>
                        <a:lnTo>
                          <a:pt x="3" y="356"/>
                        </a:lnTo>
                        <a:lnTo>
                          <a:pt x="2" y="351"/>
                        </a:lnTo>
                        <a:lnTo>
                          <a:pt x="0" y="347"/>
                        </a:lnTo>
                        <a:lnTo>
                          <a:pt x="0" y="343"/>
                        </a:lnTo>
                        <a:lnTo>
                          <a:pt x="0" y="338"/>
                        </a:lnTo>
                        <a:lnTo>
                          <a:pt x="0" y="334"/>
                        </a:lnTo>
                        <a:lnTo>
                          <a:pt x="0" y="330"/>
                        </a:lnTo>
                        <a:lnTo>
                          <a:pt x="0" y="325"/>
                        </a:lnTo>
                        <a:lnTo>
                          <a:pt x="0" y="321"/>
                        </a:lnTo>
                        <a:lnTo>
                          <a:pt x="0" y="317"/>
                        </a:lnTo>
                        <a:lnTo>
                          <a:pt x="0" y="313"/>
                        </a:lnTo>
                        <a:lnTo>
                          <a:pt x="0" y="308"/>
                        </a:lnTo>
                        <a:lnTo>
                          <a:pt x="0" y="303"/>
                        </a:lnTo>
                        <a:lnTo>
                          <a:pt x="0" y="300"/>
                        </a:lnTo>
                        <a:lnTo>
                          <a:pt x="0" y="295"/>
                        </a:lnTo>
                        <a:lnTo>
                          <a:pt x="0" y="292"/>
                        </a:lnTo>
                        <a:lnTo>
                          <a:pt x="0" y="287"/>
                        </a:lnTo>
                        <a:lnTo>
                          <a:pt x="0" y="282"/>
                        </a:lnTo>
                        <a:lnTo>
                          <a:pt x="3" y="281"/>
                        </a:lnTo>
                        <a:lnTo>
                          <a:pt x="6" y="280"/>
                        </a:lnTo>
                        <a:lnTo>
                          <a:pt x="10" y="277"/>
                        </a:lnTo>
                        <a:lnTo>
                          <a:pt x="15" y="275"/>
                        </a:lnTo>
                        <a:lnTo>
                          <a:pt x="18" y="271"/>
                        </a:lnTo>
                        <a:lnTo>
                          <a:pt x="22" y="268"/>
                        </a:lnTo>
                        <a:lnTo>
                          <a:pt x="24" y="264"/>
                        </a:lnTo>
                        <a:lnTo>
                          <a:pt x="28" y="260"/>
                        </a:lnTo>
                        <a:lnTo>
                          <a:pt x="30" y="255"/>
                        </a:lnTo>
                        <a:lnTo>
                          <a:pt x="31" y="250"/>
                        </a:lnTo>
                        <a:lnTo>
                          <a:pt x="32" y="246"/>
                        </a:lnTo>
                        <a:lnTo>
                          <a:pt x="32" y="242"/>
                        </a:lnTo>
                        <a:lnTo>
                          <a:pt x="31" y="238"/>
                        </a:lnTo>
                        <a:lnTo>
                          <a:pt x="29" y="235"/>
                        </a:lnTo>
                        <a:lnTo>
                          <a:pt x="26" y="233"/>
                        </a:lnTo>
                        <a:lnTo>
                          <a:pt x="25" y="231"/>
                        </a:lnTo>
                        <a:lnTo>
                          <a:pt x="23" y="231"/>
                        </a:lnTo>
                        <a:lnTo>
                          <a:pt x="21" y="230"/>
                        </a:lnTo>
                        <a:lnTo>
                          <a:pt x="16" y="235"/>
                        </a:lnTo>
                        <a:lnTo>
                          <a:pt x="11" y="239"/>
                        </a:lnTo>
                        <a:lnTo>
                          <a:pt x="8" y="242"/>
                        </a:lnTo>
                        <a:lnTo>
                          <a:pt x="5" y="244"/>
                        </a:lnTo>
                        <a:lnTo>
                          <a:pt x="3" y="246"/>
                        </a:lnTo>
                        <a:lnTo>
                          <a:pt x="0" y="249"/>
                        </a:lnTo>
                        <a:lnTo>
                          <a:pt x="0" y="246"/>
                        </a:lnTo>
                        <a:lnTo>
                          <a:pt x="0" y="244"/>
                        </a:lnTo>
                        <a:lnTo>
                          <a:pt x="0" y="242"/>
                        </a:lnTo>
                        <a:lnTo>
                          <a:pt x="0" y="239"/>
                        </a:lnTo>
                        <a:lnTo>
                          <a:pt x="0" y="236"/>
                        </a:lnTo>
                        <a:lnTo>
                          <a:pt x="0" y="233"/>
                        </a:lnTo>
                        <a:lnTo>
                          <a:pt x="0" y="231"/>
                        </a:lnTo>
                        <a:lnTo>
                          <a:pt x="2" y="229"/>
                        </a:lnTo>
                        <a:lnTo>
                          <a:pt x="2" y="225"/>
                        </a:lnTo>
                        <a:lnTo>
                          <a:pt x="2" y="223"/>
                        </a:lnTo>
                        <a:lnTo>
                          <a:pt x="2" y="219"/>
                        </a:lnTo>
                        <a:lnTo>
                          <a:pt x="3" y="217"/>
                        </a:lnTo>
                        <a:lnTo>
                          <a:pt x="3" y="214"/>
                        </a:lnTo>
                        <a:lnTo>
                          <a:pt x="3" y="211"/>
                        </a:lnTo>
                        <a:lnTo>
                          <a:pt x="3" y="208"/>
                        </a:lnTo>
                        <a:lnTo>
                          <a:pt x="3" y="206"/>
                        </a:lnTo>
                        <a:lnTo>
                          <a:pt x="3" y="204"/>
                        </a:lnTo>
                        <a:lnTo>
                          <a:pt x="3" y="201"/>
                        </a:lnTo>
                        <a:lnTo>
                          <a:pt x="3" y="198"/>
                        </a:lnTo>
                        <a:lnTo>
                          <a:pt x="3" y="195"/>
                        </a:lnTo>
                        <a:lnTo>
                          <a:pt x="3" y="192"/>
                        </a:lnTo>
                        <a:lnTo>
                          <a:pt x="4" y="190"/>
                        </a:lnTo>
                        <a:lnTo>
                          <a:pt x="5" y="186"/>
                        </a:lnTo>
                        <a:lnTo>
                          <a:pt x="5" y="184"/>
                        </a:lnTo>
                        <a:lnTo>
                          <a:pt x="5" y="181"/>
                        </a:lnTo>
                        <a:lnTo>
                          <a:pt x="5" y="178"/>
                        </a:lnTo>
                        <a:lnTo>
                          <a:pt x="5" y="175"/>
                        </a:lnTo>
                        <a:lnTo>
                          <a:pt x="5" y="172"/>
                        </a:lnTo>
                        <a:lnTo>
                          <a:pt x="5" y="169"/>
                        </a:lnTo>
                        <a:lnTo>
                          <a:pt x="5" y="166"/>
                        </a:lnTo>
                        <a:lnTo>
                          <a:pt x="6" y="163"/>
                        </a:lnTo>
                        <a:lnTo>
                          <a:pt x="6" y="161"/>
                        </a:lnTo>
                        <a:lnTo>
                          <a:pt x="8" y="165"/>
                        </a:lnTo>
                        <a:lnTo>
                          <a:pt x="11" y="167"/>
                        </a:lnTo>
                        <a:lnTo>
                          <a:pt x="13" y="167"/>
                        </a:lnTo>
                        <a:lnTo>
                          <a:pt x="16" y="168"/>
                        </a:lnTo>
                        <a:lnTo>
                          <a:pt x="19" y="168"/>
                        </a:lnTo>
                        <a:lnTo>
                          <a:pt x="23" y="168"/>
                        </a:lnTo>
                        <a:lnTo>
                          <a:pt x="25" y="166"/>
                        </a:lnTo>
                        <a:lnTo>
                          <a:pt x="29" y="166"/>
                        </a:lnTo>
                        <a:lnTo>
                          <a:pt x="32" y="163"/>
                        </a:lnTo>
                        <a:lnTo>
                          <a:pt x="36" y="162"/>
                        </a:lnTo>
                        <a:lnTo>
                          <a:pt x="40" y="160"/>
                        </a:lnTo>
                        <a:lnTo>
                          <a:pt x="43" y="159"/>
                        </a:lnTo>
                        <a:lnTo>
                          <a:pt x="47" y="155"/>
                        </a:lnTo>
                        <a:lnTo>
                          <a:pt x="50" y="153"/>
                        </a:lnTo>
                        <a:lnTo>
                          <a:pt x="53" y="150"/>
                        </a:lnTo>
                        <a:lnTo>
                          <a:pt x="56" y="147"/>
                        </a:lnTo>
                        <a:lnTo>
                          <a:pt x="59" y="143"/>
                        </a:lnTo>
                        <a:lnTo>
                          <a:pt x="61" y="141"/>
                        </a:lnTo>
                        <a:lnTo>
                          <a:pt x="62" y="136"/>
                        </a:lnTo>
                        <a:lnTo>
                          <a:pt x="64" y="133"/>
                        </a:lnTo>
                        <a:lnTo>
                          <a:pt x="66" y="129"/>
                        </a:lnTo>
                        <a:lnTo>
                          <a:pt x="66" y="125"/>
                        </a:lnTo>
                        <a:lnTo>
                          <a:pt x="66" y="122"/>
                        </a:lnTo>
                        <a:lnTo>
                          <a:pt x="66" y="117"/>
                        </a:lnTo>
                        <a:lnTo>
                          <a:pt x="63" y="114"/>
                        </a:lnTo>
                        <a:lnTo>
                          <a:pt x="62" y="110"/>
                        </a:lnTo>
                        <a:lnTo>
                          <a:pt x="59" y="105"/>
                        </a:lnTo>
                        <a:lnTo>
                          <a:pt x="56" y="102"/>
                        </a:lnTo>
                        <a:lnTo>
                          <a:pt x="51" y="97"/>
                        </a:lnTo>
                        <a:lnTo>
                          <a:pt x="47" y="95"/>
                        </a:lnTo>
                        <a:lnTo>
                          <a:pt x="44" y="97"/>
                        </a:lnTo>
                        <a:lnTo>
                          <a:pt x="42" y="99"/>
                        </a:lnTo>
                        <a:lnTo>
                          <a:pt x="40" y="103"/>
                        </a:lnTo>
                        <a:lnTo>
                          <a:pt x="38" y="105"/>
                        </a:lnTo>
                        <a:lnTo>
                          <a:pt x="35" y="110"/>
                        </a:lnTo>
                        <a:lnTo>
                          <a:pt x="32" y="112"/>
                        </a:lnTo>
                        <a:lnTo>
                          <a:pt x="30" y="115"/>
                        </a:lnTo>
                        <a:lnTo>
                          <a:pt x="29" y="117"/>
                        </a:lnTo>
                        <a:lnTo>
                          <a:pt x="25" y="121"/>
                        </a:lnTo>
                        <a:lnTo>
                          <a:pt x="24" y="123"/>
                        </a:lnTo>
                        <a:lnTo>
                          <a:pt x="22" y="125"/>
                        </a:lnTo>
                        <a:lnTo>
                          <a:pt x="19" y="129"/>
                        </a:lnTo>
                        <a:lnTo>
                          <a:pt x="16" y="134"/>
                        </a:lnTo>
                        <a:lnTo>
                          <a:pt x="13" y="138"/>
                        </a:lnTo>
                        <a:lnTo>
                          <a:pt x="10" y="142"/>
                        </a:lnTo>
                        <a:lnTo>
                          <a:pt x="9" y="147"/>
                        </a:lnTo>
                        <a:lnTo>
                          <a:pt x="8" y="150"/>
                        </a:lnTo>
                        <a:lnTo>
                          <a:pt x="8" y="154"/>
                        </a:lnTo>
                        <a:lnTo>
                          <a:pt x="8" y="150"/>
                        </a:lnTo>
                        <a:lnTo>
                          <a:pt x="8" y="147"/>
                        </a:lnTo>
                        <a:lnTo>
                          <a:pt x="8" y="143"/>
                        </a:lnTo>
                        <a:lnTo>
                          <a:pt x="8" y="140"/>
                        </a:lnTo>
                        <a:lnTo>
                          <a:pt x="8" y="135"/>
                        </a:lnTo>
                        <a:lnTo>
                          <a:pt x="9" y="133"/>
                        </a:lnTo>
                        <a:lnTo>
                          <a:pt x="9" y="128"/>
                        </a:lnTo>
                        <a:lnTo>
                          <a:pt x="10" y="125"/>
                        </a:lnTo>
                        <a:lnTo>
                          <a:pt x="10" y="121"/>
                        </a:lnTo>
                        <a:lnTo>
                          <a:pt x="10" y="117"/>
                        </a:lnTo>
                        <a:lnTo>
                          <a:pt x="10" y="115"/>
                        </a:lnTo>
                        <a:lnTo>
                          <a:pt x="10" y="110"/>
                        </a:lnTo>
                        <a:lnTo>
                          <a:pt x="10" y="108"/>
                        </a:lnTo>
                        <a:lnTo>
                          <a:pt x="11" y="104"/>
                        </a:lnTo>
                        <a:lnTo>
                          <a:pt x="11" y="100"/>
                        </a:lnTo>
                        <a:lnTo>
                          <a:pt x="12" y="97"/>
                        </a:lnTo>
                        <a:lnTo>
                          <a:pt x="12" y="95"/>
                        </a:lnTo>
                        <a:lnTo>
                          <a:pt x="12" y="91"/>
                        </a:lnTo>
                        <a:lnTo>
                          <a:pt x="12" y="87"/>
                        </a:lnTo>
                        <a:lnTo>
                          <a:pt x="12" y="85"/>
                        </a:lnTo>
                        <a:lnTo>
                          <a:pt x="12" y="81"/>
                        </a:lnTo>
                        <a:lnTo>
                          <a:pt x="13" y="78"/>
                        </a:lnTo>
                        <a:lnTo>
                          <a:pt x="13" y="74"/>
                        </a:lnTo>
                        <a:lnTo>
                          <a:pt x="15" y="72"/>
                        </a:lnTo>
                        <a:lnTo>
                          <a:pt x="15" y="70"/>
                        </a:lnTo>
                        <a:lnTo>
                          <a:pt x="15" y="67"/>
                        </a:lnTo>
                        <a:lnTo>
                          <a:pt x="15" y="64"/>
                        </a:lnTo>
                        <a:lnTo>
                          <a:pt x="15" y="61"/>
                        </a:lnTo>
                        <a:lnTo>
                          <a:pt x="15" y="58"/>
                        </a:lnTo>
                        <a:lnTo>
                          <a:pt x="16" y="55"/>
                        </a:lnTo>
                        <a:lnTo>
                          <a:pt x="16" y="53"/>
                        </a:lnTo>
                        <a:lnTo>
                          <a:pt x="17" y="51"/>
                        </a:lnTo>
                        <a:lnTo>
                          <a:pt x="17" y="47"/>
                        </a:lnTo>
                        <a:lnTo>
                          <a:pt x="17" y="45"/>
                        </a:lnTo>
                        <a:lnTo>
                          <a:pt x="17" y="41"/>
                        </a:lnTo>
                        <a:lnTo>
                          <a:pt x="17" y="40"/>
                        </a:lnTo>
                        <a:lnTo>
                          <a:pt x="18" y="35"/>
                        </a:lnTo>
                        <a:lnTo>
                          <a:pt x="18" y="32"/>
                        </a:lnTo>
                        <a:lnTo>
                          <a:pt x="18" y="27"/>
                        </a:lnTo>
                        <a:lnTo>
                          <a:pt x="19" y="23"/>
                        </a:lnTo>
                        <a:lnTo>
                          <a:pt x="19" y="20"/>
                        </a:lnTo>
                        <a:lnTo>
                          <a:pt x="21" y="16"/>
                        </a:lnTo>
                        <a:lnTo>
                          <a:pt x="21" y="14"/>
                        </a:lnTo>
                        <a:lnTo>
                          <a:pt x="21" y="11"/>
                        </a:lnTo>
                        <a:lnTo>
                          <a:pt x="21" y="9"/>
                        </a:lnTo>
                        <a:lnTo>
                          <a:pt x="21" y="8"/>
                        </a:lnTo>
                        <a:lnTo>
                          <a:pt x="21" y="5"/>
                        </a:lnTo>
                        <a:lnTo>
                          <a:pt x="22" y="4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44" name="Freeform 215"/>
                  <p:cNvSpPr>
                    <a:spLocks/>
                  </p:cNvSpPr>
                  <p:nvPr/>
                </p:nvSpPr>
                <p:spPr bwMode="auto">
                  <a:xfrm>
                    <a:off x="5458" y="1947"/>
                    <a:ext cx="14" cy="10"/>
                  </a:xfrm>
                  <a:custGeom>
                    <a:avLst/>
                    <a:gdLst>
                      <a:gd name="T0" fmla="*/ 0 w 43"/>
                      <a:gd name="T1" fmla="*/ 0 h 31"/>
                      <a:gd name="T2" fmla="*/ 2 w 43"/>
                      <a:gd name="T3" fmla="*/ 0 h 31"/>
                      <a:gd name="T4" fmla="*/ 2 w 43"/>
                      <a:gd name="T5" fmla="*/ 0 h 31"/>
                      <a:gd name="T6" fmla="*/ 2 w 43"/>
                      <a:gd name="T7" fmla="*/ 0 h 31"/>
                      <a:gd name="T8" fmla="*/ 1 w 43"/>
                      <a:gd name="T9" fmla="*/ 0 h 31"/>
                      <a:gd name="T10" fmla="*/ 1 w 43"/>
                      <a:gd name="T11" fmla="*/ 0 h 31"/>
                      <a:gd name="T12" fmla="*/ 1 w 43"/>
                      <a:gd name="T13" fmla="*/ 0 h 31"/>
                      <a:gd name="T14" fmla="*/ 1 w 43"/>
                      <a:gd name="T15" fmla="*/ 1 h 31"/>
                      <a:gd name="T16" fmla="*/ 1 w 43"/>
                      <a:gd name="T17" fmla="*/ 1 h 31"/>
                      <a:gd name="T18" fmla="*/ 1 w 43"/>
                      <a:gd name="T19" fmla="*/ 1 h 31"/>
                      <a:gd name="T20" fmla="*/ 1 w 43"/>
                      <a:gd name="T21" fmla="*/ 1 h 31"/>
                      <a:gd name="T22" fmla="*/ 1 w 43"/>
                      <a:gd name="T23" fmla="*/ 1 h 31"/>
                      <a:gd name="T24" fmla="*/ 1 w 43"/>
                      <a:gd name="T25" fmla="*/ 1 h 31"/>
                      <a:gd name="T26" fmla="*/ 1 w 43"/>
                      <a:gd name="T27" fmla="*/ 1 h 31"/>
                      <a:gd name="T28" fmla="*/ 1 w 43"/>
                      <a:gd name="T29" fmla="*/ 1 h 31"/>
                      <a:gd name="T30" fmla="*/ 0 w 43"/>
                      <a:gd name="T31" fmla="*/ 1 h 31"/>
                      <a:gd name="T32" fmla="*/ 0 w 43"/>
                      <a:gd name="T33" fmla="*/ 1 h 31"/>
                      <a:gd name="T34" fmla="*/ 0 w 43"/>
                      <a:gd name="T35" fmla="*/ 1 h 31"/>
                      <a:gd name="T36" fmla="*/ 0 w 43"/>
                      <a:gd name="T37" fmla="*/ 1 h 31"/>
                      <a:gd name="T38" fmla="*/ 0 w 43"/>
                      <a:gd name="T39" fmla="*/ 0 h 31"/>
                      <a:gd name="T40" fmla="*/ 1 w 43"/>
                      <a:gd name="T41" fmla="*/ 0 h 31"/>
                      <a:gd name="T42" fmla="*/ 1 w 43"/>
                      <a:gd name="T43" fmla="*/ 0 h 31"/>
                      <a:gd name="T44" fmla="*/ 0 w 43"/>
                      <a:gd name="T45" fmla="*/ 0 h 31"/>
                      <a:gd name="T46" fmla="*/ 0 w 43"/>
                      <a:gd name="T47" fmla="*/ 0 h 31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43"/>
                      <a:gd name="T73" fmla="*/ 0 h 31"/>
                      <a:gd name="T74" fmla="*/ 43 w 43"/>
                      <a:gd name="T75" fmla="*/ 31 h 31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43" h="31">
                        <a:moveTo>
                          <a:pt x="0" y="0"/>
                        </a:moveTo>
                        <a:lnTo>
                          <a:pt x="43" y="3"/>
                        </a:lnTo>
                        <a:lnTo>
                          <a:pt x="42" y="6"/>
                        </a:lnTo>
                        <a:lnTo>
                          <a:pt x="41" y="9"/>
                        </a:lnTo>
                        <a:lnTo>
                          <a:pt x="40" y="11"/>
                        </a:lnTo>
                        <a:lnTo>
                          <a:pt x="37" y="13"/>
                        </a:lnTo>
                        <a:lnTo>
                          <a:pt x="37" y="16"/>
                        </a:lnTo>
                        <a:lnTo>
                          <a:pt x="35" y="18"/>
                        </a:lnTo>
                        <a:lnTo>
                          <a:pt x="33" y="20"/>
                        </a:lnTo>
                        <a:lnTo>
                          <a:pt x="32" y="23"/>
                        </a:lnTo>
                        <a:lnTo>
                          <a:pt x="30" y="26"/>
                        </a:lnTo>
                        <a:lnTo>
                          <a:pt x="26" y="29"/>
                        </a:lnTo>
                        <a:lnTo>
                          <a:pt x="20" y="31"/>
                        </a:lnTo>
                        <a:lnTo>
                          <a:pt x="16" y="30"/>
                        </a:lnTo>
                        <a:lnTo>
                          <a:pt x="13" y="28"/>
                        </a:lnTo>
                        <a:lnTo>
                          <a:pt x="13" y="24"/>
                        </a:lnTo>
                        <a:lnTo>
                          <a:pt x="13" y="20"/>
                        </a:lnTo>
                        <a:lnTo>
                          <a:pt x="13" y="17"/>
                        </a:lnTo>
                        <a:lnTo>
                          <a:pt x="13" y="13"/>
                        </a:lnTo>
                        <a:lnTo>
                          <a:pt x="14" y="11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45" name="Freeform 216"/>
                  <p:cNvSpPr>
                    <a:spLocks/>
                  </p:cNvSpPr>
                  <p:nvPr/>
                </p:nvSpPr>
                <p:spPr bwMode="auto">
                  <a:xfrm>
                    <a:off x="5487" y="1968"/>
                    <a:ext cx="19" cy="7"/>
                  </a:xfrm>
                  <a:custGeom>
                    <a:avLst/>
                    <a:gdLst>
                      <a:gd name="T0" fmla="*/ 2 w 57"/>
                      <a:gd name="T1" fmla="*/ 1 h 22"/>
                      <a:gd name="T2" fmla="*/ 0 w 57"/>
                      <a:gd name="T3" fmla="*/ 1 h 22"/>
                      <a:gd name="T4" fmla="*/ 1 w 57"/>
                      <a:gd name="T5" fmla="*/ 0 h 22"/>
                      <a:gd name="T6" fmla="*/ 1 w 57"/>
                      <a:gd name="T7" fmla="*/ 0 h 22"/>
                      <a:gd name="T8" fmla="*/ 1 w 57"/>
                      <a:gd name="T9" fmla="*/ 0 h 22"/>
                      <a:gd name="T10" fmla="*/ 1 w 57"/>
                      <a:gd name="T11" fmla="*/ 0 h 22"/>
                      <a:gd name="T12" fmla="*/ 1 w 57"/>
                      <a:gd name="T13" fmla="*/ 0 h 22"/>
                      <a:gd name="T14" fmla="*/ 1 w 57"/>
                      <a:gd name="T15" fmla="*/ 0 h 22"/>
                      <a:gd name="T16" fmla="*/ 1 w 57"/>
                      <a:gd name="T17" fmla="*/ 0 h 22"/>
                      <a:gd name="T18" fmla="*/ 2 w 57"/>
                      <a:gd name="T19" fmla="*/ 0 h 22"/>
                      <a:gd name="T20" fmla="*/ 2 w 57"/>
                      <a:gd name="T21" fmla="*/ 0 h 22"/>
                      <a:gd name="T22" fmla="*/ 2 w 57"/>
                      <a:gd name="T23" fmla="*/ 0 h 22"/>
                      <a:gd name="T24" fmla="*/ 2 w 57"/>
                      <a:gd name="T25" fmla="*/ 1 h 22"/>
                      <a:gd name="T26" fmla="*/ 2 w 57"/>
                      <a:gd name="T27" fmla="*/ 1 h 22"/>
                      <a:gd name="T28" fmla="*/ 2 w 57"/>
                      <a:gd name="T29" fmla="*/ 1 h 22"/>
                      <a:gd name="T30" fmla="*/ 2 w 57"/>
                      <a:gd name="T31" fmla="*/ 1 h 22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7"/>
                      <a:gd name="T49" fmla="*/ 0 h 22"/>
                      <a:gd name="T50" fmla="*/ 57 w 57"/>
                      <a:gd name="T51" fmla="*/ 22 h 22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7" h="22">
                        <a:moveTo>
                          <a:pt x="57" y="19"/>
                        </a:moveTo>
                        <a:lnTo>
                          <a:pt x="0" y="22"/>
                        </a:lnTo>
                        <a:lnTo>
                          <a:pt x="20" y="0"/>
                        </a:lnTo>
                        <a:lnTo>
                          <a:pt x="23" y="0"/>
                        </a:lnTo>
                        <a:lnTo>
                          <a:pt x="26" y="3"/>
                        </a:lnTo>
                        <a:lnTo>
                          <a:pt x="29" y="4"/>
                        </a:lnTo>
                        <a:lnTo>
                          <a:pt x="32" y="6"/>
                        </a:lnTo>
                        <a:lnTo>
                          <a:pt x="36" y="7"/>
                        </a:lnTo>
                        <a:lnTo>
                          <a:pt x="39" y="8"/>
                        </a:lnTo>
                        <a:lnTo>
                          <a:pt x="43" y="11"/>
                        </a:lnTo>
                        <a:lnTo>
                          <a:pt x="45" y="13"/>
                        </a:lnTo>
                        <a:lnTo>
                          <a:pt x="49" y="13"/>
                        </a:lnTo>
                        <a:lnTo>
                          <a:pt x="51" y="16"/>
                        </a:lnTo>
                        <a:lnTo>
                          <a:pt x="56" y="18"/>
                        </a:lnTo>
                        <a:lnTo>
                          <a:pt x="57" y="19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30759" name="Group 217"/>
            <p:cNvGrpSpPr>
              <a:grpSpLocks/>
            </p:cNvGrpSpPr>
            <p:nvPr/>
          </p:nvGrpSpPr>
          <p:grpSpPr bwMode="auto">
            <a:xfrm>
              <a:off x="288" y="2925"/>
              <a:ext cx="475" cy="442"/>
              <a:chOff x="288" y="2925"/>
              <a:chExt cx="475" cy="442"/>
            </a:xfrm>
          </p:grpSpPr>
          <p:sp>
            <p:nvSpPr>
              <p:cNvPr id="30776" name="Rectangle 218"/>
              <p:cNvSpPr>
                <a:spLocks noChangeArrowheads="1"/>
              </p:cNvSpPr>
              <p:nvPr/>
            </p:nvSpPr>
            <p:spPr bwMode="auto">
              <a:xfrm>
                <a:off x="374" y="2947"/>
                <a:ext cx="288" cy="240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77" name="Rectangle 219"/>
              <p:cNvSpPr>
                <a:spLocks noChangeArrowheads="1"/>
              </p:cNvSpPr>
              <p:nvPr/>
            </p:nvSpPr>
            <p:spPr bwMode="auto">
              <a:xfrm>
                <a:off x="316" y="3249"/>
                <a:ext cx="418" cy="9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30778" name="Group 220"/>
              <p:cNvGrpSpPr>
                <a:grpSpLocks/>
              </p:cNvGrpSpPr>
              <p:nvPr/>
            </p:nvGrpSpPr>
            <p:grpSpPr bwMode="auto">
              <a:xfrm>
                <a:off x="288" y="2925"/>
                <a:ext cx="475" cy="442"/>
                <a:chOff x="288" y="2925"/>
                <a:chExt cx="475" cy="442"/>
              </a:xfrm>
            </p:grpSpPr>
            <p:sp>
              <p:nvSpPr>
                <p:cNvPr id="30779" name="Rectangle 221"/>
                <p:cNvSpPr>
                  <a:spLocks noChangeArrowheads="1"/>
                </p:cNvSpPr>
                <p:nvPr/>
              </p:nvSpPr>
              <p:spPr bwMode="auto">
                <a:xfrm>
                  <a:off x="427" y="3001"/>
                  <a:ext cx="192" cy="144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30780" name="Group 222"/>
                <p:cNvGrpSpPr>
                  <a:grpSpLocks/>
                </p:cNvGrpSpPr>
                <p:nvPr/>
              </p:nvGrpSpPr>
              <p:grpSpPr bwMode="auto">
                <a:xfrm>
                  <a:off x="288" y="2925"/>
                  <a:ext cx="475" cy="442"/>
                  <a:chOff x="5285" y="1536"/>
                  <a:chExt cx="475" cy="442"/>
                </a:xfrm>
              </p:grpSpPr>
              <p:sp>
                <p:nvSpPr>
                  <p:cNvPr id="30781" name="Freeform 223"/>
                  <p:cNvSpPr>
                    <a:spLocks/>
                  </p:cNvSpPr>
                  <p:nvPr/>
                </p:nvSpPr>
                <p:spPr bwMode="auto">
                  <a:xfrm>
                    <a:off x="5365" y="1943"/>
                    <a:ext cx="369" cy="35"/>
                  </a:xfrm>
                  <a:custGeom>
                    <a:avLst/>
                    <a:gdLst>
                      <a:gd name="T0" fmla="*/ 33 w 1105"/>
                      <a:gd name="T1" fmla="*/ 0 h 104"/>
                      <a:gd name="T2" fmla="*/ 34 w 1105"/>
                      <a:gd name="T3" fmla="*/ 0 h 104"/>
                      <a:gd name="T4" fmla="*/ 34 w 1105"/>
                      <a:gd name="T5" fmla="*/ 0 h 104"/>
                      <a:gd name="T6" fmla="*/ 35 w 1105"/>
                      <a:gd name="T7" fmla="*/ 0 h 104"/>
                      <a:gd name="T8" fmla="*/ 36 w 1105"/>
                      <a:gd name="T9" fmla="*/ 0 h 104"/>
                      <a:gd name="T10" fmla="*/ 36 w 1105"/>
                      <a:gd name="T11" fmla="*/ 0 h 104"/>
                      <a:gd name="T12" fmla="*/ 37 w 1105"/>
                      <a:gd name="T13" fmla="*/ 0 h 104"/>
                      <a:gd name="T14" fmla="*/ 37 w 1105"/>
                      <a:gd name="T15" fmla="*/ 0 h 104"/>
                      <a:gd name="T16" fmla="*/ 38 w 1105"/>
                      <a:gd name="T17" fmla="*/ 0 h 104"/>
                      <a:gd name="T18" fmla="*/ 39 w 1105"/>
                      <a:gd name="T19" fmla="*/ 0 h 104"/>
                      <a:gd name="T20" fmla="*/ 39 w 1105"/>
                      <a:gd name="T21" fmla="*/ 0 h 104"/>
                      <a:gd name="T22" fmla="*/ 40 w 1105"/>
                      <a:gd name="T23" fmla="*/ 0 h 104"/>
                      <a:gd name="T24" fmla="*/ 41 w 1105"/>
                      <a:gd name="T25" fmla="*/ 0 h 104"/>
                      <a:gd name="T26" fmla="*/ 41 w 1105"/>
                      <a:gd name="T27" fmla="*/ 1 h 104"/>
                      <a:gd name="T28" fmla="*/ 41 w 1105"/>
                      <a:gd name="T29" fmla="*/ 1 h 104"/>
                      <a:gd name="T30" fmla="*/ 41 w 1105"/>
                      <a:gd name="T31" fmla="*/ 2 h 104"/>
                      <a:gd name="T32" fmla="*/ 40 w 1105"/>
                      <a:gd name="T33" fmla="*/ 2 h 104"/>
                      <a:gd name="T34" fmla="*/ 38 w 1105"/>
                      <a:gd name="T35" fmla="*/ 3 h 104"/>
                      <a:gd name="T36" fmla="*/ 35 w 1105"/>
                      <a:gd name="T37" fmla="*/ 3 h 104"/>
                      <a:gd name="T38" fmla="*/ 32 w 1105"/>
                      <a:gd name="T39" fmla="*/ 4 h 104"/>
                      <a:gd name="T40" fmla="*/ 29 w 1105"/>
                      <a:gd name="T41" fmla="*/ 4 h 104"/>
                      <a:gd name="T42" fmla="*/ 25 w 1105"/>
                      <a:gd name="T43" fmla="*/ 4 h 104"/>
                      <a:gd name="T44" fmla="*/ 21 w 1105"/>
                      <a:gd name="T45" fmla="*/ 4 h 104"/>
                      <a:gd name="T46" fmla="*/ 17 w 1105"/>
                      <a:gd name="T47" fmla="*/ 4 h 104"/>
                      <a:gd name="T48" fmla="*/ 13 w 1105"/>
                      <a:gd name="T49" fmla="*/ 4 h 104"/>
                      <a:gd name="T50" fmla="*/ 9 w 1105"/>
                      <a:gd name="T51" fmla="*/ 4 h 104"/>
                      <a:gd name="T52" fmla="*/ 6 w 1105"/>
                      <a:gd name="T53" fmla="*/ 4 h 104"/>
                      <a:gd name="T54" fmla="*/ 3 w 1105"/>
                      <a:gd name="T55" fmla="*/ 4 h 104"/>
                      <a:gd name="T56" fmla="*/ 1 w 1105"/>
                      <a:gd name="T57" fmla="*/ 4 h 104"/>
                      <a:gd name="T58" fmla="*/ 0 w 1105"/>
                      <a:gd name="T59" fmla="*/ 3 h 104"/>
                      <a:gd name="T60" fmla="*/ 0 w 1105"/>
                      <a:gd name="T61" fmla="*/ 3 h 104"/>
                      <a:gd name="T62" fmla="*/ 0 w 1105"/>
                      <a:gd name="T63" fmla="*/ 2 h 104"/>
                      <a:gd name="T64" fmla="*/ 1 w 1105"/>
                      <a:gd name="T65" fmla="*/ 2 h 104"/>
                      <a:gd name="T66" fmla="*/ 1 w 1105"/>
                      <a:gd name="T67" fmla="*/ 1 h 104"/>
                      <a:gd name="T68" fmla="*/ 2 w 1105"/>
                      <a:gd name="T69" fmla="*/ 1 h 104"/>
                      <a:gd name="T70" fmla="*/ 3 w 1105"/>
                      <a:gd name="T71" fmla="*/ 1 h 104"/>
                      <a:gd name="T72" fmla="*/ 4 w 1105"/>
                      <a:gd name="T73" fmla="*/ 1 h 104"/>
                      <a:gd name="T74" fmla="*/ 5 w 1105"/>
                      <a:gd name="T75" fmla="*/ 1 h 104"/>
                      <a:gd name="T76" fmla="*/ 5 w 1105"/>
                      <a:gd name="T77" fmla="*/ 1 h 104"/>
                      <a:gd name="T78" fmla="*/ 6 w 1105"/>
                      <a:gd name="T79" fmla="*/ 1 h 104"/>
                      <a:gd name="T80" fmla="*/ 7 w 1105"/>
                      <a:gd name="T81" fmla="*/ 1 h 104"/>
                      <a:gd name="T82" fmla="*/ 8 w 1105"/>
                      <a:gd name="T83" fmla="*/ 1 h 104"/>
                      <a:gd name="T84" fmla="*/ 9 w 1105"/>
                      <a:gd name="T85" fmla="*/ 1 h 104"/>
                      <a:gd name="T86" fmla="*/ 10 w 1105"/>
                      <a:gd name="T87" fmla="*/ 1 h 104"/>
                      <a:gd name="T88" fmla="*/ 11 w 1105"/>
                      <a:gd name="T89" fmla="*/ 1 h 104"/>
                      <a:gd name="T90" fmla="*/ 13 w 1105"/>
                      <a:gd name="T91" fmla="*/ 1 h 104"/>
                      <a:gd name="T92" fmla="*/ 14 w 1105"/>
                      <a:gd name="T93" fmla="*/ 1 h 104"/>
                      <a:gd name="T94" fmla="*/ 16 w 1105"/>
                      <a:gd name="T95" fmla="*/ 1 h 104"/>
                      <a:gd name="T96" fmla="*/ 18 w 1105"/>
                      <a:gd name="T97" fmla="*/ 1 h 104"/>
                      <a:gd name="T98" fmla="*/ 19 w 1105"/>
                      <a:gd name="T99" fmla="*/ 1 h 104"/>
                      <a:gd name="T100" fmla="*/ 21 w 1105"/>
                      <a:gd name="T101" fmla="*/ 1 h 104"/>
                      <a:gd name="T102" fmla="*/ 23 w 1105"/>
                      <a:gd name="T103" fmla="*/ 1 h 104"/>
                      <a:gd name="T104" fmla="*/ 25 w 1105"/>
                      <a:gd name="T105" fmla="*/ 1 h 104"/>
                      <a:gd name="T106" fmla="*/ 27 w 1105"/>
                      <a:gd name="T107" fmla="*/ 1 h 104"/>
                      <a:gd name="T108" fmla="*/ 28 w 1105"/>
                      <a:gd name="T109" fmla="*/ 1 h 104"/>
                      <a:gd name="T110" fmla="*/ 30 w 1105"/>
                      <a:gd name="T111" fmla="*/ 1 h 104"/>
                      <a:gd name="T112" fmla="*/ 32 w 1105"/>
                      <a:gd name="T113" fmla="*/ 0 h 104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1105"/>
                      <a:gd name="T172" fmla="*/ 0 h 104"/>
                      <a:gd name="T173" fmla="*/ 1105 w 1105"/>
                      <a:gd name="T174" fmla="*/ 104 h 104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1105" h="104">
                        <a:moveTo>
                          <a:pt x="872" y="13"/>
                        </a:moveTo>
                        <a:lnTo>
                          <a:pt x="876" y="13"/>
                        </a:lnTo>
                        <a:lnTo>
                          <a:pt x="879" y="13"/>
                        </a:lnTo>
                        <a:lnTo>
                          <a:pt x="883" y="13"/>
                        </a:lnTo>
                        <a:lnTo>
                          <a:pt x="886" y="13"/>
                        </a:lnTo>
                        <a:lnTo>
                          <a:pt x="890" y="13"/>
                        </a:lnTo>
                        <a:lnTo>
                          <a:pt x="893" y="13"/>
                        </a:lnTo>
                        <a:lnTo>
                          <a:pt x="897" y="13"/>
                        </a:lnTo>
                        <a:lnTo>
                          <a:pt x="900" y="13"/>
                        </a:lnTo>
                        <a:lnTo>
                          <a:pt x="904" y="13"/>
                        </a:lnTo>
                        <a:lnTo>
                          <a:pt x="909" y="13"/>
                        </a:lnTo>
                        <a:lnTo>
                          <a:pt x="911" y="13"/>
                        </a:lnTo>
                        <a:lnTo>
                          <a:pt x="916" y="13"/>
                        </a:lnTo>
                        <a:lnTo>
                          <a:pt x="918" y="11"/>
                        </a:lnTo>
                        <a:lnTo>
                          <a:pt x="923" y="11"/>
                        </a:lnTo>
                        <a:lnTo>
                          <a:pt x="927" y="11"/>
                        </a:lnTo>
                        <a:lnTo>
                          <a:pt x="930" y="11"/>
                        </a:lnTo>
                        <a:lnTo>
                          <a:pt x="932" y="10"/>
                        </a:lnTo>
                        <a:lnTo>
                          <a:pt x="936" y="10"/>
                        </a:lnTo>
                        <a:lnTo>
                          <a:pt x="940" y="10"/>
                        </a:lnTo>
                        <a:lnTo>
                          <a:pt x="943" y="10"/>
                        </a:lnTo>
                        <a:lnTo>
                          <a:pt x="947" y="9"/>
                        </a:lnTo>
                        <a:lnTo>
                          <a:pt x="950" y="9"/>
                        </a:lnTo>
                        <a:lnTo>
                          <a:pt x="954" y="8"/>
                        </a:lnTo>
                        <a:lnTo>
                          <a:pt x="957" y="8"/>
                        </a:lnTo>
                        <a:lnTo>
                          <a:pt x="960" y="8"/>
                        </a:lnTo>
                        <a:lnTo>
                          <a:pt x="964" y="8"/>
                        </a:lnTo>
                        <a:lnTo>
                          <a:pt x="967" y="7"/>
                        </a:lnTo>
                        <a:lnTo>
                          <a:pt x="972" y="7"/>
                        </a:lnTo>
                        <a:lnTo>
                          <a:pt x="974" y="5"/>
                        </a:lnTo>
                        <a:lnTo>
                          <a:pt x="978" y="5"/>
                        </a:lnTo>
                        <a:lnTo>
                          <a:pt x="981" y="5"/>
                        </a:lnTo>
                        <a:lnTo>
                          <a:pt x="985" y="5"/>
                        </a:lnTo>
                        <a:lnTo>
                          <a:pt x="988" y="4"/>
                        </a:lnTo>
                        <a:lnTo>
                          <a:pt x="992" y="3"/>
                        </a:lnTo>
                        <a:lnTo>
                          <a:pt x="994" y="3"/>
                        </a:lnTo>
                        <a:lnTo>
                          <a:pt x="998" y="3"/>
                        </a:lnTo>
                        <a:lnTo>
                          <a:pt x="1001" y="3"/>
                        </a:lnTo>
                        <a:lnTo>
                          <a:pt x="1005" y="2"/>
                        </a:lnTo>
                        <a:lnTo>
                          <a:pt x="1007" y="2"/>
                        </a:lnTo>
                        <a:lnTo>
                          <a:pt x="1012" y="2"/>
                        </a:lnTo>
                        <a:lnTo>
                          <a:pt x="1014" y="1"/>
                        </a:lnTo>
                        <a:lnTo>
                          <a:pt x="1018" y="1"/>
                        </a:lnTo>
                        <a:lnTo>
                          <a:pt x="1021" y="1"/>
                        </a:lnTo>
                        <a:lnTo>
                          <a:pt x="1025" y="1"/>
                        </a:lnTo>
                        <a:lnTo>
                          <a:pt x="1029" y="1"/>
                        </a:lnTo>
                        <a:lnTo>
                          <a:pt x="1032" y="1"/>
                        </a:lnTo>
                        <a:lnTo>
                          <a:pt x="1034" y="1"/>
                        </a:lnTo>
                        <a:lnTo>
                          <a:pt x="1039" y="1"/>
                        </a:lnTo>
                        <a:lnTo>
                          <a:pt x="1042" y="0"/>
                        </a:lnTo>
                        <a:lnTo>
                          <a:pt x="1045" y="0"/>
                        </a:lnTo>
                        <a:lnTo>
                          <a:pt x="1048" y="0"/>
                        </a:lnTo>
                        <a:lnTo>
                          <a:pt x="1052" y="0"/>
                        </a:lnTo>
                        <a:lnTo>
                          <a:pt x="1055" y="0"/>
                        </a:lnTo>
                        <a:lnTo>
                          <a:pt x="1058" y="1"/>
                        </a:lnTo>
                        <a:lnTo>
                          <a:pt x="1062" y="1"/>
                        </a:lnTo>
                        <a:lnTo>
                          <a:pt x="1065" y="1"/>
                        </a:lnTo>
                        <a:lnTo>
                          <a:pt x="1068" y="1"/>
                        </a:lnTo>
                        <a:lnTo>
                          <a:pt x="1072" y="2"/>
                        </a:lnTo>
                        <a:lnTo>
                          <a:pt x="1075" y="2"/>
                        </a:lnTo>
                        <a:lnTo>
                          <a:pt x="1078" y="3"/>
                        </a:lnTo>
                        <a:lnTo>
                          <a:pt x="1082" y="3"/>
                        </a:lnTo>
                        <a:lnTo>
                          <a:pt x="1086" y="4"/>
                        </a:lnTo>
                        <a:lnTo>
                          <a:pt x="1089" y="5"/>
                        </a:lnTo>
                        <a:lnTo>
                          <a:pt x="1093" y="7"/>
                        </a:lnTo>
                        <a:lnTo>
                          <a:pt x="1093" y="9"/>
                        </a:lnTo>
                        <a:lnTo>
                          <a:pt x="1094" y="11"/>
                        </a:lnTo>
                        <a:lnTo>
                          <a:pt x="1095" y="14"/>
                        </a:lnTo>
                        <a:lnTo>
                          <a:pt x="1095" y="17"/>
                        </a:lnTo>
                        <a:lnTo>
                          <a:pt x="1096" y="20"/>
                        </a:lnTo>
                        <a:lnTo>
                          <a:pt x="1097" y="22"/>
                        </a:lnTo>
                        <a:lnTo>
                          <a:pt x="1097" y="24"/>
                        </a:lnTo>
                        <a:lnTo>
                          <a:pt x="1099" y="28"/>
                        </a:lnTo>
                        <a:lnTo>
                          <a:pt x="1099" y="30"/>
                        </a:lnTo>
                        <a:lnTo>
                          <a:pt x="1100" y="33"/>
                        </a:lnTo>
                        <a:lnTo>
                          <a:pt x="1101" y="35"/>
                        </a:lnTo>
                        <a:lnTo>
                          <a:pt x="1101" y="39"/>
                        </a:lnTo>
                        <a:lnTo>
                          <a:pt x="1102" y="41"/>
                        </a:lnTo>
                        <a:lnTo>
                          <a:pt x="1103" y="43"/>
                        </a:lnTo>
                        <a:lnTo>
                          <a:pt x="1103" y="46"/>
                        </a:lnTo>
                        <a:lnTo>
                          <a:pt x="1105" y="49"/>
                        </a:lnTo>
                        <a:lnTo>
                          <a:pt x="1099" y="53"/>
                        </a:lnTo>
                        <a:lnTo>
                          <a:pt x="1093" y="57"/>
                        </a:lnTo>
                        <a:lnTo>
                          <a:pt x="1086" y="60"/>
                        </a:lnTo>
                        <a:lnTo>
                          <a:pt x="1077" y="64"/>
                        </a:lnTo>
                        <a:lnTo>
                          <a:pt x="1068" y="66"/>
                        </a:lnTo>
                        <a:lnTo>
                          <a:pt x="1057" y="68"/>
                        </a:lnTo>
                        <a:lnTo>
                          <a:pt x="1048" y="72"/>
                        </a:lnTo>
                        <a:lnTo>
                          <a:pt x="1036" y="76"/>
                        </a:lnTo>
                        <a:lnTo>
                          <a:pt x="1024" y="78"/>
                        </a:lnTo>
                        <a:lnTo>
                          <a:pt x="1011" y="80"/>
                        </a:lnTo>
                        <a:lnTo>
                          <a:pt x="997" y="81"/>
                        </a:lnTo>
                        <a:lnTo>
                          <a:pt x="982" y="84"/>
                        </a:lnTo>
                        <a:lnTo>
                          <a:pt x="968" y="86"/>
                        </a:lnTo>
                        <a:lnTo>
                          <a:pt x="953" y="89"/>
                        </a:lnTo>
                        <a:lnTo>
                          <a:pt x="936" y="90"/>
                        </a:lnTo>
                        <a:lnTo>
                          <a:pt x="921" y="92"/>
                        </a:lnTo>
                        <a:lnTo>
                          <a:pt x="903" y="92"/>
                        </a:lnTo>
                        <a:lnTo>
                          <a:pt x="885" y="95"/>
                        </a:lnTo>
                        <a:lnTo>
                          <a:pt x="866" y="96"/>
                        </a:lnTo>
                        <a:lnTo>
                          <a:pt x="847" y="97"/>
                        </a:lnTo>
                        <a:lnTo>
                          <a:pt x="829" y="98"/>
                        </a:lnTo>
                        <a:lnTo>
                          <a:pt x="809" y="99"/>
                        </a:lnTo>
                        <a:lnTo>
                          <a:pt x="790" y="99"/>
                        </a:lnTo>
                        <a:lnTo>
                          <a:pt x="770" y="102"/>
                        </a:lnTo>
                        <a:lnTo>
                          <a:pt x="750" y="102"/>
                        </a:lnTo>
                        <a:lnTo>
                          <a:pt x="728" y="102"/>
                        </a:lnTo>
                        <a:lnTo>
                          <a:pt x="708" y="102"/>
                        </a:lnTo>
                        <a:lnTo>
                          <a:pt x="688" y="104"/>
                        </a:lnTo>
                        <a:lnTo>
                          <a:pt x="665" y="104"/>
                        </a:lnTo>
                        <a:lnTo>
                          <a:pt x="645" y="104"/>
                        </a:lnTo>
                        <a:lnTo>
                          <a:pt x="623" y="104"/>
                        </a:lnTo>
                        <a:lnTo>
                          <a:pt x="601" y="104"/>
                        </a:lnTo>
                        <a:lnTo>
                          <a:pt x="580" y="104"/>
                        </a:lnTo>
                        <a:lnTo>
                          <a:pt x="558" y="104"/>
                        </a:lnTo>
                        <a:lnTo>
                          <a:pt x="536" y="104"/>
                        </a:lnTo>
                        <a:lnTo>
                          <a:pt x="514" y="104"/>
                        </a:lnTo>
                        <a:lnTo>
                          <a:pt x="492" y="104"/>
                        </a:lnTo>
                        <a:lnTo>
                          <a:pt x="471" y="104"/>
                        </a:lnTo>
                        <a:lnTo>
                          <a:pt x="450" y="104"/>
                        </a:lnTo>
                        <a:lnTo>
                          <a:pt x="427" y="104"/>
                        </a:lnTo>
                        <a:lnTo>
                          <a:pt x="407" y="104"/>
                        </a:lnTo>
                        <a:lnTo>
                          <a:pt x="384" y="104"/>
                        </a:lnTo>
                        <a:lnTo>
                          <a:pt x="363" y="103"/>
                        </a:lnTo>
                        <a:lnTo>
                          <a:pt x="343" y="103"/>
                        </a:lnTo>
                        <a:lnTo>
                          <a:pt x="321" y="102"/>
                        </a:lnTo>
                        <a:lnTo>
                          <a:pt x="301" y="102"/>
                        </a:lnTo>
                        <a:lnTo>
                          <a:pt x="282" y="102"/>
                        </a:lnTo>
                        <a:lnTo>
                          <a:pt x="263" y="102"/>
                        </a:lnTo>
                        <a:lnTo>
                          <a:pt x="243" y="102"/>
                        </a:lnTo>
                        <a:lnTo>
                          <a:pt x="224" y="102"/>
                        </a:lnTo>
                        <a:lnTo>
                          <a:pt x="205" y="100"/>
                        </a:lnTo>
                        <a:lnTo>
                          <a:pt x="187" y="100"/>
                        </a:lnTo>
                        <a:lnTo>
                          <a:pt x="170" y="99"/>
                        </a:lnTo>
                        <a:lnTo>
                          <a:pt x="153" y="99"/>
                        </a:lnTo>
                        <a:lnTo>
                          <a:pt x="136" y="99"/>
                        </a:lnTo>
                        <a:lnTo>
                          <a:pt x="120" y="99"/>
                        </a:lnTo>
                        <a:lnTo>
                          <a:pt x="104" y="99"/>
                        </a:lnTo>
                        <a:lnTo>
                          <a:pt x="89" y="99"/>
                        </a:lnTo>
                        <a:lnTo>
                          <a:pt x="76" y="99"/>
                        </a:lnTo>
                        <a:lnTo>
                          <a:pt x="63" y="99"/>
                        </a:lnTo>
                        <a:lnTo>
                          <a:pt x="49" y="99"/>
                        </a:lnTo>
                        <a:lnTo>
                          <a:pt x="37" y="99"/>
                        </a:lnTo>
                        <a:lnTo>
                          <a:pt x="25" y="99"/>
                        </a:lnTo>
                        <a:lnTo>
                          <a:pt x="15" y="99"/>
                        </a:lnTo>
                        <a:lnTo>
                          <a:pt x="14" y="97"/>
                        </a:lnTo>
                        <a:lnTo>
                          <a:pt x="12" y="93"/>
                        </a:lnTo>
                        <a:lnTo>
                          <a:pt x="11" y="91"/>
                        </a:lnTo>
                        <a:lnTo>
                          <a:pt x="9" y="89"/>
                        </a:lnTo>
                        <a:lnTo>
                          <a:pt x="7" y="83"/>
                        </a:lnTo>
                        <a:lnTo>
                          <a:pt x="6" y="78"/>
                        </a:lnTo>
                        <a:lnTo>
                          <a:pt x="5" y="76"/>
                        </a:lnTo>
                        <a:lnTo>
                          <a:pt x="5" y="73"/>
                        </a:lnTo>
                        <a:lnTo>
                          <a:pt x="3" y="70"/>
                        </a:lnTo>
                        <a:lnTo>
                          <a:pt x="2" y="67"/>
                        </a:lnTo>
                        <a:lnTo>
                          <a:pt x="2" y="65"/>
                        </a:lnTo>
                        <a:lnTo>
                          <a:pt x="2" y="62"/>
                        </a:lnTo>
                        <a:lnTo>
                          <a:pt x="0" y="59"/>
                        </a:lnTo>
                        <a:lnTo>
                          <a:pt x="0" y="57"/>
                        </a:lnTo>
                        <a:lnTo>
                          <a:pt x="2" y="54"/>
                        </a:lnTo>
                        <a:lnTo>
                          <a:pt x="7" y="51"/>
                        </a:lnTo>
                        <a:lnTo>
                          <a:pt x="9" y="48"/>
                        </a:lnTo>
                        <a:lnTo>
                          <a:pt x="14" y="46"/>
                        </a:lnTo>
                        <a:lnTo>
                          <a:pt x="18" y="42"/>
                        </a:lnTo>
                        <a:lnTo>
                          <a:pt x="21" y="41"/>
                        </a:lnTo>
                        <a:lnTo>
                          <a:pt x="25" y="39"/>
                        </a:lnTo>
                        <a:lnTo>
                          <a:pt x="28" y="36"/>
                        </a:lnTo>
                        <a:lnTo>
                          <a:pt x="32" y="35"/>
                        </a:lnTo>
                        <a:lnTo>
                          <a:pt x="35" y="33"/>
                        </a:lnTo>
                        <a:lnTo>
                          <a:pt x="40" y="32"/>
                        </a:lnTo>
                        <a:lnTo>
                          <a:pt x="44" y="30"/>
                        </a:lnTo>
                        <a:lnTo>
                          <a:pt x="47" y="29"/>
                        </a:lnTo>
                        <a:lnTo>
                          <a:pt x="52" y="28"/>
                        </a:lnTo>
                        <a:lnTo>
                          <a:pt x="57" y="27"/>
                        </a:lnTo>
                        <a:lnTo>
                          <a:pt x="60" y="26"/>
                        </a:lnTo>
                        <a:lnTo>
                          <a:pt x="65" y="24"/>
                        </a:lnTo>
                        <a:lnTo>
                          <a:pt x="69" y="23"/>
                        </a:lnTo>
                        <a:lnTo>
                          <a:pt x="73" y="23"/>
                        </a:lnTo>
                        <a:lnTo>
                          <a:pt x="78" y="23"/>
                        </a:lnTo>
                        <a:lnTo>
                          <a:pt x="82" y="22"/>
                        </a:lnTo>
                        <a:lnTo>
                          <a:pt x="85" y="21"/>
                        </a:lnTo>
                        <a:lnTo>
                          <a:pt x="91" y="21"/>
                        </a:lnTo>
                        <a:lnTo>
                          <a:pt x="95" y="21"/>
                        </a:lnTo>
                        <a:lnTo>
                          <a:pt x="98" y="21"/>
                        </a:lnTo>
                        <a:lnTo>
                          <a:pt x="103" y="21"/>
                        </a:lnTo>
                        <a:lnTo>
                          <a:pt x="108" y="21"/>
                        </a:lnTo>
                        <a:lnTo>
                          <a:pt x="113" y="21"/>
                        </a:lnTo>
                        <a:lnTo>
                          <a:pt x="116" y="21"/>
                        </a:lnTo>
                        <a:lnTo>
                          <a:pt x="121" y="21"/>
                        </a:lnTo>
                        <a:lnTo>
                          <a:pt x="126" y="21"/>
                        </a:lnTo>
                        <a:lnTo>
                          <a:pt x="130" y="21"/>
                        </a:lnTo>
                        <a:lnTo>
                          <a:pt x="135" y="21"/>
                        </a:lnTo>
                        <a:lnTo>
                          <a:pt x="139" y="21"/>
                        </a:lnTo>
                        <a:lnTo>
                          <a:pt x="143" y="21"/>
                        </a:lnTo>
                        <a:lnTo>
                          <a:pt x="148" y="21"/>
                        </a:lnTo>
                        <a:lnTo>
                          <a:pt x="153" y="21"/>
                        </a:lnTo>
                        <a:lnTo>
                          <a:pt x="158" y="22"/>
                        </a:lnTo>
                        <a:lnTo>
                          <a:pt x="161" y="22"/>
                        </a:lnTo>
                        <a:lnTo>
                          <a:pt x="167" y="23"/>
                        </a:lnTo>
                        <a:lnTo>
                          <a:pt x="171" y="23"/>
                        </a:lnTo>
                        <a:lnTo>
                          <a:pt x="175" y="23"/>
                        </a:lnTo>
                        <a:lnTo>
                          <a:pt x="179" y="23"/>
                        </a:lnTo>
                        <a:lnTo>
                          <a:pt x="184" y="23"/>
                        </a:lnTo>
                        <a:lnTo>
                          <a:pt x="190" y="23"/>
                        </a:lnTo>
                        <a:lnTo>
                          <a:pt x="194" y="23"/>
                        </a:lnTo>
                        <a:lnTo>
                          <a:pt x="199" y="23"/>
                        </a:lnTo>
                        <a:lnTo>
                          <a:pt x="203" y="24"/>
                        </a:lnTo>
                        <a:lnTo>
                          <a:pt x="208" y="23"/>
                        </a:lnTo>
                        <a:lnTo>
                          <a:pt x="212" y="23"/>
                        </a:lnTo>
                        <a:lnTo>
                          <a:pt x="216" y="23"/>
                        </a:lnTo>
                        <a:lnTo>
                          <a:pt x="221" y="23"/>
                        </a:lnTo>
                        <a:lnTo>
                          <a:pt x="225" y="23"/>
                        </a:lnTo>
                        <a:lnTo>
                          <a:pt x="230" y="23"/>
                        </a:lnTo>
                        <a:lnTo>
                          <a:pt x="234" y="23"/>
                        </a:lnTo>
                        <a:lnTo>
                          <a:pt x="238" y="23"/>
                        </a:lnTo>
                        <a:lnTo>
                          <a:pt x="243" y="22"/>
                        </a:lnTo>
                        <a:lnTo>
                          <a:pt x="248" y="22"/>
                        </a:lnTo>
                        <a:lnTo>
                          <a:pt x="251" y="21"/>
                        </a:lnTo>
                        <a:lnTo>
                          <a:pt x="256" y="21"/>
                        </a:lnTo>
                        <a:lnTo>
                          <a:pt x="260" y="21"/>
                        </a:lnTo>
                        <a:lnTo>
                          <a:pt x="264" y="20"/>
                        </a:lnTo>
                        <a:lnTo>
                          <a:pt x="269" y="19"/>
                        </a:lnTo>
                        <a:lnTo>
                          <a:pt x="273" y="19"/>
                        </a:lnTo>
                        <a:lnTo>
                          <a:pt x="282" y="17"/>
                        </a:lnTo>
                        <a:lnTo>
                          <a:pt x="291" y="17"/>
                        </a:lnTo>
                        <a:lnTo>
                          <a:pt x="300" y="17"/>
                        </a:lnTo>
                        <a:lnTo>
                          <a:pt x="310" y="17"/>
                        </a:lnTo>
                        <a:lnTo>
                          <a:pt x="319" y="16"/>
                        </a:lnTo>
                        <a:lnTo>
                          <a:pt x="329" y="16"/>
                        </a:lnTo>
                        <a:lnTo>
                          <a:pt x="337" y="16"/>
                        </a:lnTo>
                        <a:lnTo>
                          <a:pt x="346" y="16"/>
                        </a:lnTo>
                        <a:lnTo>
                          <a:pt x="356" y="16"/>
                        </a:lnTo>
                        <a:lnTo>
                          <a:pt x="365" y="16"/>
                        </a:lnTo>
                        <a:lnTo>
                          <a:pt x="374" y="16"/>
                        </a:lnTo>
                        <a:lnTo>
                          <a:pt x="384" y="16"/>
                        </a:lnTo>
                        <a:lnTo>
                          <a:pt x="394" y="16"/>
                        </a:lnTo>
                        <a:lnTo>
                          <a:pt x="402" y="16"/>
                        </a:lnTo>
                        <a:lnTo>
                          <a:pt x="412" y="16"/>
                        </a:lnTo>
                        <a:lnTo>
                          <a:pt x="422" y="17"/>
                        </a:lnTo>
                        <a:lnTo>
                          <a:pt x="431" y="17"/>
                        </a:lnTo>
                        <a:lnTo>
                          <a:pt x="440" y="17"/>
                        </a:lnTo>
                        <a:lnTo>
                          <a:pt x="450" y="17"/>
                        </a:lnTo>
                        <a:lnTo>
                          <a:pt x="459" y="17"/>
                        </a:lnTo>
                        <a:lnTo>
                          <a:pt x="469" y="17"/>
                        </a:lnTo>
                        <a:lnTo>
                          <a:pt x="478" y="17"/>
                        </a:lnTo>
                        <a:lnTo>
                          <a:pt x="488" y="17"/>
                        </a:lnTo>
                        <a:lnTo>
                          <a:pt x="498" y="17"/>
                        </a:lnTo>
                        <a:lnTo>
                          <a:pt x="507" y="17"/>
                        </a:lnTo>
                        <a:lnTo>
                          <a:pt x="516" y="17"/>
                        </a:lnTo>
                        <a:lnTo>
                          <a:pt x="525" y="17"/>
                        </a:lnTo>
                        <a:lnTo>
                          <a:pt x="536" y="17"/>
                        </a:lnTo>
                        <a:lnTo>
                          <a:pt x="544" y="17"/>
                        </a:lnTo>
                        <a:lnTo>
                          <a:pt x="554" y="17"/>
                        </a:lnTo>
                        <a:lnTo>
                          <a:pt x="563" y="17"/>
                        </a:lnTo>
                        <a:lnTo>
                          <a:pt x="574" y="19"/>
                        </a:lnTo>
                        <a:lnTo>
                          <a:pt x="582" y="17"/>
                        </a:lnTo>
                        <a:lnTo>
                          <a:pt x="592" y="17"/>
                        </a:lnTo>
                        <a:lnTo>
                          <a:pt x="601" y="17"/>
                        </a:lnTo>
                        <a:lnTo>
                          <a:pt x="611" y="17"/>
                        </a:lnTo>
                        <a:lnTo>
                          <a:pt x="619" y="17"/>
                        </a:lnTo>
                        <a:lnTo>
                          <a:pt x="630" y="17"/>
                        </a:lnTo>
                        <a:lnTo>
                          <a:pt x="639" y="17"/>
                        </a:lnTo>
                        <a:lnTo>
                          <a:pt x="649" y="17"/>
                        </a:lnTo>
                        <a:lnTo>
                          <a:pt x="657" y="17"/>
                        </a:lnTo>
                        <a:lnTo>
                          <a:pt x="668" y="17"/>
                        </a:lnTo>
                        <a:lnTo>
                          <a:pt x="677" y="17"/>
                        </a:lnTo>
                        <a:lnTo>
                          <a:pt x="687" y="17"/>
                        </a:lnTo>
                        <a:lnTo>
                          <a:pt x="695" y="17"/>
                        </a:lnTo>
                        <a:lnTo>
                          <a:pt x="706" y="17"/>
                        </a:lnTo>
                        <a:lnTo>
                          <a:pt x="715" y="17"/>
                        </a:lnTo>
                        <a:lnTo>
                          <a:pt x="724" y="17"/>
                        </a:lnTo>
                        <a:lnTo>
                          <a:pt x="733" y="16"/>
                        </a:lnTo>
                        <a:lnTo>
                          <a:pt x="743" y="16"/>
                        </a:lnTo>
                        <a:lnTo>
                          <a:pt x="751" y="16"/>
                        </a:lnTo>
                        <a:lnTo>
                          <a:pt x="762" y="16"/>
                        </a:lnTo>
                        <a:lnTo>
                          <a:pt x="770" y="16"/>
                        </a:lnTo>
                        <a:lnTo>
                          <a:pt x="779" y="16"/>
                        </a:lnTo>
                        <a:lnTo>
                          <a:pt x="789" y="15"/>
                        </a:lnTo>
                        <a:lnTo>
                          <a:pt x="798" y="15"/>
                        </a:lnTo>
                        <a:lnTo>
                          <a:pt x="807" y="15"/>
                        </a:lnTo>
                        <a:lnTo>
                          <a:pt x="817" y="14"/>
                        </a:lnTo>
                        <a:lnTo>
                          <a:pt x="824" y="14"/>
                        </a:lnTo>
                        <a:lnTo>
                          <a:pt x="835" y="14"/>
                        </a:lnTo>
                        <a:lnTo>
                          <a:pt x="843" y="13"/>
                        </a:lnTo>
                        <a:lnTo>
                          <a:pt x="853" y="13"/>
                        </a:lnTo>
                        <a:lnTo>
                          <a:pt x="862" y="13"/>
                        </a:lnTo>
                        <a:lnTo>
                          <a:pt x="872" y="13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82" name="Freeform 224"/>
                  <p:cNvSpPr>
                    <a:spLocks/>
                  </p:cNvSpPr>
                  <p:nvPr/>
                </p:nvSpPr>
                <p:spPr bwMode="auto">
                  <a:xfrm>
                    <a:off x="5365" y="1536"/>
                    <a:ext cx="315" cy="39"/>
                  </a:xfrm>
                  <a:custGeom>
                    <a:avLst/>
                    <a:gdLst>
                      <a:gd name="T0" fmla="*/ 18 w 943"/>
                      <a:gd name="T1" fmla="*/ 0 h 116"/>
                      <a:gd name="T2" fmla="*/ 20 w 943"/>
                      <a:gd name="T3" fmla="*/ 0 h 116"/>
                      <a:gd name="T4" fmla="*/ 22 w 943"/>
                      <a:gd name="T5" fmla="*/ 0 h 116"/>
                      <a:gd name="T6" fmla="*/ 24 w 943"/>
                      <a:gd name="T7" fmla="*/ 0 h 116"/>
                      <a:gd name="T8" fmla="*/ 26 w 943"/>
                      <a:gd name="T9" fmla="*/ 0 h 116"/>
                      <a:gd name="T10" fmla="*/ 28 w 943"/>
                      <a:gd name="T11" fmla="*/ 0 h 116"/>
                      <a:gd name="T12" fmla="*/ 30 w 943"/>
                      <a:gd name="T13" fmla="*/ 1 h 116"/>
                      <a:gd name="T14" fmla="*/ 32 w 943"/>
                      <a:gd name="T15" fmla="*/ 1 h 116"/>
                      <a:gd name="T16" fmla="*/ 33 w 943"/>
                      <a:gd name="T17" fmla="*/ 1 h 116"/>
                      <a:gd name="T18" fmla="*/ 35 w 943"/>
                      <a:gd name="T19" fmla="*/ 2 h 116"/>
                      <a:gd name="T20" fmla="*/ 35 w 943"/>
                      <a:gd name="T21" fmla="*/ 3 h 116"/>
                      <a:gd name="T22" fmla="*/ 34 w 943"/>
                      <a:gd name="T23" fmla="*/ 4 h 116"/>
                      <a:gd name="T24" fmla="*/ 33 w 943"/>
                      <a:gd name="T25" fmla="*/ 4 h 116"/>
                      <a:gd name="T26" fmla="*/ 32 w 943"/>
                      <a:gd name="T27" fmla="*/ 4 h 116"/>
                      <a:gd name="T28" fmla="*/ 31 w 943"/>
                      <a:gd name="T29" fmla="*/ 4 h 116"/>
                      <a:gd name="T30" fmla="*/ 30 w 943"/>
                      <a:gd name="T31" fmla="*/ 4 h 116"/>
                      <a:gd name="T32" fmla="*/ 28 w 943"/>
                      <a:gd name="T33" fmla="*/ 4 h 116"/>
                      <a:gd name="T34" fmla="*/ 27 w 943"/>
                      <a:gd name="T35" fmla="*/ 3 h 116"/>
                      <a:gd name="T36" fmla="*/ 26 w 943"/>
                      <a:gd name="T37" fmla="*/ 3 h 116"/>
                      <a:gd name="T38" fmla="*/ 25 w 943"/>
                      <a:gd name="T39" fmla="*/ 3 h 116"/>
                      <a:gd name="T40" fmla="*/ 24 w 943"/>
                      <a:gd name="T41" fmla="*/ 3 h 116"/>
                      <a:gd name="T42" fmla="*/ 23 w 943"/>
                      <a:gd name="T43" fmla="*/ 3 h 116"/>
                      <a:gd name="T44" fmla="*/ 22 w 943"/>
                      <a:gd name="T45" fmla="*/ 3 h 116"/>
                      <a:gd name="T46" fmla="*/ 20 w 943"/>
                      <a:gd name="T47" fmla="*/ 3 h 116"/>
                      <a:gd name="T48" fmla="*/ 19 w 943"/>
                      <a:gd name="T49" fmla="*/ 3 h 116"/>
                      <a:gd name="T50" fmla="*/ 18 w 943"/>
                      <a:gd name="T51" fmla="*/ 3 h 116"/>
                      <a:gd name="T52" fmla="*/ 16 w 943"/>
                      <a:gd name="T53" fmla="*/ 3 h 116"/>
                      <a:gd name="T54" fmla="*/ 14 w 943"/>
                      <a:gd name="T55" fmla="*/ 3 h 116"/>
                      <a:gd name="T56" fmla="*/ 12 w 943"/>
                      <a:gd name="T57" fmla="*/ 3 h 116"/>
                      <a:gd name="T58" fmla="*/ 10 w 943"/>
                      <a:gd name="T59" fmla="*/ 3 h 116"/>
                      <a:gd name="T60" fmla="*/ 8 w 943"/>
                      <a:gd name="T61" fmla="*/ 3 h 116"/>
                      <a:gd name="T62" fmla="*/ 7 w 943"/>
                      <a:gd name="T63" fmla="*/ 4 h 116"/>
                      <a:gd name="T64" fmla="*/ 5 w 943"/>
                      <a:gd name="T65" fmla="*/ 4 h 116"/>
                      <a:gd name="T66" fmla="*/ 3 w 943"/>
                      <a:gd name="T67" fmla="*/ 4 h 116"/>
                      <a:gd name="T68" fmla="*/ 2 w 943"/>
                      <a:gd name="T69" fmla="*/ 4 h 116"/>
                      <a:gd name="T70" fmla="*/ 1 w 943"/>
                      <a:gd name="T71" fmla="*/ 4 h 116"/>
                      <a:gd name="T72" fmla="*/ 1 w 943"/>
                      <a:gd name="T73" fmla="*/ 4 h 116"/>
                      <a:gd name="T74" fmla="*/ 0 w 943"/>
                      <a:gd name="T75" fmla="*/ 3 h 116"/>
                      <a:gd name="T76" fmla="*/ 1 w 943"/>
                      <a:gd name="T77" fmla="*/ 2 h 116"/>
                      <a:gd name="T78" fmla="*/ 2 w 943"/>
                      <a:gd name="T79" fmla="*/ 1 h 116"/>
                      <a:gd name="T80" fmla="*/ 2 w 943"/>
                      <a:gd name="T81" fmla="*/ 1 h 116"/>
                      <a:gd name="T82" fmla="*/ 4 w 943"/>
                      <a:gd name="T83" fmla="*/ 1 h 116"/>
                      <a:gd name="T84" fmla="*/ 5 w 943"/>
                      <a:gd name="T85" fmla="*/ 1 h 116"/>
                      <a:gd name="T86" fmla="*/ 6 w 943"/>
                      <a:gd name="T87" fmla="*/ 1 h 116"/>
                      <a:gd name="T88" fmla="*/ 7 w 943"/>
                      <a:gd name="T89" fmla="*/ 1 h 116"/>
                      <a:gd name="T90" fmla="*/ 8 w 943"/>
                      <a:gd name="T91" fmla="*/ 1 h 116"/>
                      <a:gd name="T92" fmla="*/ 9 w 943"/>
                      <a:gd name="T93" fmla="*/ 0 h 116"/>
                      <a:gd name="T94" fmla="*/ 10 w 943"/>
                      <a:gd name="T95" fmla="*/ 0 h 116"/>
                      <a:gd name="T96" fmla="*/ 10 w 943"/>
                      <a:gd name="T97" fmla="*/ 0 h 116"/>
                      <a:gd name="T98" fmla="*/ 11 w 943"/>
                      <a:gd name="T99" fmla="*/ 0 h 116"/>
                      <a:gd name="T100" fmla="*/ 12 w 943"/>
                      <a:gd name="T101" fmla="*/ 0 h 116"/>
                      <a:gd name="T102" fmla="*/ 13 w 943"/>
                      <a:gd name="T103" fmla="*/ 0 h 116"/>
                      <a:gd name="T104" fmla="*/ 14 w 943"/>
                      <a:gd name="T105" fmla="*/ 0 h 116"/>
                      <a:gd name="T106" fmla="*/ 14 w 943"/>
                      <a:gd name="T107" fmla="*/ 0 h 116"/>
                      <a:gd name="T108" fmla="*/ 15 w 943"/>
                      <a:gd name="T109" fmla="*/ 0 h 116"/>
                      <a:gd name="T110" fmla="*/ 16 w 943"/>
                      <a:gd name="T111" fmla="*/ 0 h 11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943"/>
                      <a:gd name="T169" fmla="*/ 0 h 116"/>
                      <a:gd name="T170" fmla="*/ 943 w 943"/>
                      <a:gd name="T171" fmla="*/ 116 h 116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943" h="116">
                        <a:moveTo>
                          <a:pt x="435" y="0"/>
                        </a:moveTo>
                        <a:lnTo>
                          <a:pt x="442" y="0"/>
                        </a:lnTo>
                        <a:lnTo>
                          <a:pt x="450" y="1"/>
                        </a:lnTo>
                        <a:lnTo>
                          <a:pt x="458" y="1"/>
                        </a:lnTo>
                        <a:lnTo>
                          <a:pt x="465" y="1"/>
                        </a:lnTo>
                        <a:lnTo>
                          <a:pt x="472" y="1"/>
                        </a:lnTo>
                        <a:lnTo>
                          <a:pt x="480" y="1"/>
                        </a:lnTo>
                        <a:lnTo>
                          <a:pt x="488" y="1"/>
                        </a:lnTo>
                        <a:lnTo>
                          <a:pt x="496" y="2"/>
                        </a:lnTo>
                        <a:lnTo>
                          <a:pt x="503" y="2"/>
                        </a:lnTo>
                        <a:lnTo>
                          <a:pt x="510" y="2"/>
                        </a:lnTo>
                        <a:lnTo>
                          <a:pt x="518" y="2"/>
                        </a:lnTo>
                        <a:lnTo>
                          <a:pt x="525" y="4"/>
                        </a:lnTo>
                        <a:lnTo>
                          <a:pt x="533" y="4"/>
                        </a:lnTo>
                        <a:lnTo>
                          <a:pt x="540" y="5"/>
                        </a:lnTo>
                        <a:lnTo>
                          <a:pt x="548" y="5"/>
                        </a:lnTo>
                        <a:lnTo>
                          <a:pt x="555" y="5"/>
                        </a:lnTo>
                        <a:lnTo>
                          <a:pt x="562" y="5"/>
                        </a:lnTo>
                        <a:lnTo>
                          <a:pt x="571" y="5"/>
                        </a:lnTo>
                        <a:lnTo>
                          <a:pt x="578" y="5"/>
                        </a:lnTo>
                        <a:lnTo>
                          <a:pt x="586" y="5"/>
                        </a:lnTo>
                        <a:lnTo>
                          <a:pt x="593" y="5"/>
                        </a:lnTo>
                        <a:lnTo>
                          <a:pt x="600" y="6"/>
                        </a:lnTo>
                        <a:lnTo>
                          <a:pt x="609" y="6"/>
                        </a:lnTo>
                        <a:lnTo>
                          <a:pt x="616" y="7"/>
                        </a:lnTo>
                        <a:lnTo>
                          <a:pt x="623" y="7"/>
                        </a:lnTo>
                        <a:lnTo>
                          <a:pt x="630" y="7"/>
                        </a:lnTo>
                        <a:lnTo>
                          <a:pt x="638" y="7"/>
                        </a:lnTo>
                        <a:lnTo>
                          <a:pt x="645" y="7"/>
                        </a:lnTo>
                        <a:lnTo>
                          <a:pt x="652" y="7"/>
                        </a:lnTo>
                        <a:lnTo>
                          <a:pt x="661" y="8"/>
                        </a:lnTo>
                        <a:lnTo>
                          <a:pt x="668" y="9"/>
                        </a:lnTo>
                        <a:lnTo>
                          <a:pt x="676" y="9"/>
                        </a:lnTo>
                        <a:lnTo>
                          <a:pt x="683" y="9"/>
                        </a:lnTo>
                        <a:lnTo>
                          <a:pt x="690" y="9"/>
                        </a:lnTo>
                        <a:lnTo>
                          <a:pt x="699" y="9"/>
                        </a:lnTo>
                        <a:lnTo>
                          <a:pt x="706" y="11"/>
                        </a:lnTo>
                        <a:lnTo>
                          <a:pt x="713" y="11"/>
                        </a:lnTo>
                        <a:lnTo>
                          <a:pt x="720" y="12"/>
                        </a:lnTo>
                        <a:lnTo>
                          <a:pt x="728" y="12"/>
                        </a:lnTo>
                        <a:lnTo>
                          <a:pt x="735" y="12"/>
                        </a:lnTo>
                        <a:lnTo>
                          <a:pt x="743" y="12"/>
                        </a:lnTo>
                        <a:lnTo>
                          <a:pt x="750" y="13"/>
                        </a:lnTo>
                        <a:lnTo>
                          <a:pt x="757" y="14"/>
                        </a:lnTo>
                        <a:lnTo>
                          <a:pt x="765" y="14"/>
                        </a:lnTo>
                        <a:lnTo>
                          <a:pt x="772" y="15"/>
                        </a:lnTo>
                        <a:lnTo>
                          <a:pt x="779" y="17"/>
                        </a:lnTo>
                        <a:lnTo>
                          <a:pt x="787" y="17"/>
                        </a:lnTo>
                        <a:lnTo>
                          <a:pt x="795" y="18"/>
                        </a:lnTo>
                        <a:lnTo>
                          <a:pt x="802" y="18"/>
                        </a:lnTo>
                        <a:lnTo>
                          <a:pt x="809" y="19"/>
                        </a:lnTo>
                        <a:lnTo>
                          <a:pt x="816" y="19"/>
                        </a:lnTo>
                        <a:lnTo>
                          <a:pt x="824" y="20"/>
                        </a:lnTo>
                        <a:lnTo>
                          <a:pt x="832" y="23"/>
                        </a:lnTo>
                        <a:lnTo>
                          <a:pt x="839" y="23"/>
                        </a:lnTo>
                        <a:lnTo>
                          <a:pt x="846" y="24"/>
                        </a:lnTo>
                        <a:lnTo>
                          <a:pt x="853" y="25"/>
                        </a:lnTo>
                        <a:lnTo>
                          <a:pt x="860" y="26"/>
                        </a:lnTo>
                        <a:lnTo>
                          <a:pt x="867" y="27"/>
                        </a:lnTo>
                        <a:lnTo>
                          <a:pt x="876" y="28"/>
                        </a:lnTo>
                        <a:lnTo>
                          <a:pt x="883" y="30"/>
                        </a:lnTo>
                        <a:lnTo>
                          <a:pt x="890" y="31"/>
                        </a:lnTo>
                        <a:lnTo>
                          <a:pt x="897" y="32"/>
                        </a:lnTo>
                        <a:lnTo>
                          <a:pt x="904" y="34"/>
                        </a:lnTo>
                        <a:lnTo>
                          <a:pt x="912" y="36"/>
                        </a:lnTo>
                        <a:lnTo>
                          <a:pt x="916" y="39"/>
                        </a:lnTo>
                        <a:lnTo>
                          <a:pt x="919" y="44"/>
                        </a:lnTo>
                        <a:lnTo>
                          <a:pt x="923" y="49"/>
                        </a:lnTo>
                        <a:lnTo>
                          <a:pt x="928" y="52"/>
                        </a:lnTo>
                        <a:lnTo>
                          <a:pt x="931" y="57"/>
                        </a:lnTo>
                        <a:lnTo>
                          <a:pt x="934" y="62"/>
                        </a:lnTo>
                        <a:lnTo>
                          <a:pt x="938" y="65"/>
                        </a:lnTo>
                        <a:lnTo>
                          <a:pt x="943" y="70"/>
                        </a:lnTo>
                        <a:lnTo>
                          <a:pt x="940" y="75"/>
                        </a:lnTo>
                        <a:lnTo>
                          <a:pt x="936" y="78"/>
                        </a:lnTo>
                        <a:lnTo>
                          <a:pt x="934" y="83"/>
                        </a:lnTo>
                        <a:lnTo>
                          <a:pt x="931" y="88"/>
                        </a:lnTo>
                        <a:lnTo>
                          <a:pt x="929" y="91"/>
                        </a:lnTo>
                        <a:lnTo>
                          <a:pt x="927" y="95"/>
                        </a:lnTo>
                        <a:lnTo>
                          <a:pt x="925" y="101"/>
                        </a:lnTo>
                        <a:lnTo>
                          <a:pt x="923" y="106"/>
                        </a:lnTo>
                        <a:lnTo>
                          <a:pt x="918" y="106"/>
                        </a:lnTo>
                        <a:lnTo>
                          <a:pt x="915" y="106"/>
                        </a:lnTo>
                        <a:lnTo>
                          <a:pt x="911" y="106"/>
                        </a:lnTo>
                        <a:lnTo>
                          <a:pt x="906" y="106"/>
                        </a:lnTo>
                        <a:lnTo>
                          <a:pt x="902" y="106"/>
                        </a:lnTo>
                        <a:lnTo>
                          <a:pt x="898" y="106"/>
                        </a:lnTo>
                        <a:lnTo>
                          <a:pt x="893" y="106"/>
                        </a:lnTo>
                        <a:lnTo>
                          <a:pt x="889" y="106"/>
                        </a:lnTo>
                        <a:lnTo>
                          <a:pt x="885" y="106"/>
                        </a:lnTo>
                        <a:lnTo>
                          <a:pt x="880" y="106"/>
                        </a:lnTo>
                        <a:lnTo>
                          <a:pt x="876" y="106"/>
                        </a:lnTo>
                        <a:lnTo>
                          <a:pt x="872" y="106"/>
                        </a:lnTo>
                        <a:lnTo>
                          <a:pt x="867" y="106"/>
                        </a:lnTo>
                        <a:lnTo>
                          <a:pt x="864" y="106"/>
                        </a:lnTo>
                        <a:lnTo>
                          <a:pt x="859" y="106"/>
                        </a:lnTo>
                        <a:lnTo>
                          <a:pt x="855" y="106"/>
                        </a:lnTo>
                        <a:lnTo>
                          <a:pt x="851" y="104"/>
                        </a:lnTo>
                        <a:lnTo>
                          <a:pt x="847" y="104"/>
                        </a:lnTo>
                        <a:lnTo>
                          <a:pt x="842" y="103"/>
                        </a:lnTo>
                        <a:lnTo>
                          <a:pt x="838" y="103"/>
                        </a:lnTo>
                        <a:lnTo>
                          <a:pt x="834" y="103"/>
                        </a:lnTo>
                        <a:lnTo>
                          <a:pt x="829" y="102"/>
                        </a:lnTo>
                        <a:lnTo>
                          <a:pt x="826" y="102"/>
                        </a:lnTo>
                        <a:lnTo>
                          <a:pt x="822" y="102"/>
                        </a:lnTo>
                        <a:lnTo>
                          <a:pt x="817" y="101"/>
                        </a:lnTo>
                        <a:lnTo>
                          <a:pt x="814" y="101"/>
                        </a:lnTo>
                        <a:lnTo>
                          <a:pt x="809" y="100"/>
                        </a:lnTo>
                        <a:lnTo>
                          <a:pt x="806" y="100"/>
                        </a:lnTo>
                        <a:lnTo>
                          <a:pt x="801" y="100"/>
                        </a:lnTo>
                        <a:lnTo>
                          <a:pt x="797" y="99"/>
                        </a:lnTo>
                        <a:lnTo>
                          <a:pt x="792" y="99"/>
                        </a:lnTo>
                        <a:lnTo>
                          <a:pt x="789" y="99"/>
                        </a:lnTo>
                        <a:lnTo>
                          <a:pt x="784" y="97"/>
                        </a:lnTo>
                        <a:lnTo>
                          <a:pt x="781" y="97"/>
                        </a:lnTo>
                        <a:lnTo>
                          <a:pt x="776" y="96"/>
                        </a:lnTo>
                        <a:lnTo>
                          <a:pt x="772" y="95"/>
                        </a:lnTo>
                        <a:lnTo>
                          <a:pt x="768" y="95"/>
                        </a:lnTo>
                        <a:lnTo>
                          <a:pt x="764" y="95"/>
                        </a:lnTo>
                        <a:lnTo>
                          <a:pt x="759" y="94"/>
                        </a:lnTo>
                        <a:lnTo>
                          <a:pt x="756" y="94"/>
                        </a:lnTo>
                        <a:lnTo>
                          <a:pt x="751" y="93"/>
                        </a:lnTo>
                        <a:lnTo>
                          <a:pt x="746" y="93"/>
                        </a:lnTo>
                        <a:lnTo>
                          <a:pt x="743" y="93"/>
                        </a:lnTo>
                        <a:lnTo>
                          <a:pt x="739" y="93"/>
                        </a:lnTo>
                        <a:lnTo>
                          <a:pt x="734" y="91"/>
                        </a:lnTo>
                        <a:lnTo>
                          <a:pt x="731" y="91"/>
                        </a:lnTo>
                        <a:lnTo>
                          <a:pt x="726" y="91"/>
                        </a:lnTo>
                        <a:lnTo>
                          <a:pt x="722" y="91"/>
                        </a:lnTo>
                        <a:lnTo>
                          <a:pt x="719" y="90"/>
                        </a:lnTo>
                        <a:lnTo>
                          <a:pt x="713" y="90"/>
                        </a:lnTo>
                        <a:lnTo>
                          <a:pt x="709" y="90"/>
                        </a:lnTo>
                        <a:lnTo>
                          <a:pt x="706" y="90"/>
                        </a:lnTo>
                        <a:lnTo>
                          <a:pt x="701" y="89"/>
                        </a:lnTo>
                        <a:lnTo>
                          <a:pt x="696" y="89"/>
                        </a:lnTo>
                        <a:lnTo>
                          <a:pt x="693" y="89"/>
                        </a:lnTo>
                        <a:lnTo>
                          <a:pt x="688" y="89"/>
                        </a:lnTo>
                        <a:lnTo>
                          <a:pt x="684" y="89"/>
                        </a:lnTo>
                        <a:lnTo>
                          <a:pt x="680" y="89"/>
                        </a:lnTo>
                        <a:lnTo>
                          <a:pt x="675" y="89"/>
                        </a:lnTo>
                        <a:lnTo>
                          <a:pt x="671" y="89"/>
                        </a:lnTo>
                        <a:lnTo>
                          <a:pt x="667" y="89"/>
                        </a:lnTo>
                        <a:lnTo>
                          <a:pt x="663" y="89"/>
                        </a:lnTo>
                        <a:lnTo>
                          <a:pt x="658" y="89"/>
                        </a:lnTo>
                        <a:lnTo>
                          <a:pt x="655" y="90"/>
                        </a:lnTo>
                        <a:lnTo>
                          <a:pt x="650" y="89"/>
                        </a:lnTo>
                        <a:lnTo>
                          <a:pt x="645" y="88"/>
                        </a:lnTo>
                        <a:lnTo>
                          <a:pt x="641" y="88"/>
                        </a:lnTo>
                        <a:lnTo>
                          <a:pt x="636" y="88"/>
                        </a:lnTo>
                        <a:lnTo>
                          <a:pt x="632" y="87"/>
                        </a:lnTo>
                        <a:lnTo>
                          <a:pt x="628" y="87"/>
                        </a:lnTo>
                        <a:lnTo>
                          <a:pt x="623" y="85"/>
                        </a:lnTo>
                        <a:lnTo>
                          <a:pt x="619" y="85"/>
                        </a:lnTo>
                        <a:lnTo>
                          <a:pt x="614" y="85"/>
                        </a:lnTo>
                        <a:lnTo>
                          <a:pt x="610" y="84"/>
                        </a:lnTo>
                        <a:lnTo>
                          <a:pt x="605" y="84"/>
                        </a:lnTo>
                        <a:lnTo>
                          <a:pt x="600" y="84"/>
                        </a:lnTo>
                        <a:lnTo>
                          <a:pt x="595" y="83"/>
                        </a:lnTo>
                        <a:lnTo>
                          <a:pt x="592" y="83"/>
                        </a:lnTo>
                        <a:lnTo>
                          <a:pt x="587" y="83"/>
                        </a:lnTo>
                        <a:lnTo>
                          <a:pt x="582" y="83"/>
                        </a:lnTo>
                        <a:lnTo>
                          <a:pt x="578" y="82"/>
                        </a:lnTo>
                        <a:lnTo>
                          <a:pt x="573" y="82"/>
                        </a:lnTo>
                        <a:lnTo>
                          <a:pt x="568" y="81"/>
                        </a:lnTo>
                        <a:lnTo>
                          <a:pt x="563" y="81"/>
                        </a:lnTo>
                        <a:lnTo>
                          <a:pt x="559" y="81"/>
                        </a:lnTo>
                        <a:lnTo>
                          <a:pt x="554" y="81"/>
                        </a:lnTo>
                        <a:lnTo>
                          <a:pt x="549" y="81"/>
                        </a:lnTo>
                        <a:lnTo>
                          <a:pt x="544" y="81"/>
                        </a:lnTo>
                        <a:lnTo>
                          <a:pt x="540" y="81"/>
                        </a:lnTo>
                        <a:lnTo>
                          <a:pt x="536" y="81"/>
                        </a:lnTo>
                        <a:lnTo>
                          <a:pt x="531" y="81"/>
                        </a:lnTo>
                        <a:lnTo>
                          <a:pt x="525" y="81"/>
                        </a:lnTo>
                        <a:lnTo>
                          <a:pt x="521" y="81"/>
                        </a:lnTo>
                        <a:lnTo>
                          <a:pt x="516" y="81"/>
                        </a:lnTo>
                        <a:lnTo>
                          <a:pt x="512" y="81"/>
                        </a:lnTo>
                        <a:lnTo>
                          <a:pt x="508" y="82"/>
                        </a:lnTo>
                        <a:lnTo>
                          <a:pt x="501" y="81"/>
                        </a:lnTo>
                        <a:lnTo>
                          <a:pt x="493" y="81"/>
                        </a:lnTo>
                        <a:lnTo>
                          <a:pt x="485" y="81"/>
                        </a:lnTo>
                        <a:lnTo>
                          <a:pt x="479" y="81"/>
                        </a:lnTo>
                        <a:lnTo>
                          <a:pt x="472" y="80"/>
                        </a:lnTo>
                        <a:lnTo>
                          <a:pt x="465" y="80"/>
                        </a:lnTo>
                        <a:lnTo>
                          <a:pt x="458" y="80"/>
                        </a:lnTo>
                        <a:lnTo>
                          <a:pt x="451" y="80"/>
                        </a:lnTo>
                        <a:lnTo>
                          <a:pt x="444" y="78"/>
                        </a:lnTo>
                        <a:lnTo>
                          <a:pt x="438" y="78"/>
                        </a:lnTo>
                        <a:lnTo>
                          <a:pt x="429" y="78"/>
                        </a:lnTo>
                        <a:lnTo>
                          <a:pt x="422" y="78"/>
                        </a:lnTo>
                        <a:lnTo>
                          <a:pt x="415" y="78"/>
                        </a:lnTo>
                        <a:lnTo>
                          <a:pt x="409" y="78"/>
                        </a:lnTo>
                        <a:lnTo>
                          <a:pt x="402" y="78"/>
                        </a:lnTo>
                        <a:lnTo>
                          <a:pt x="395" y="78"/>
                        </a:lnTo>
                        <a:lnTo>
                          <a:pt x="387" y="78"/>
                        </a:lnTo>
                        <a:lnTo>
                          <a:pt x="381" y="78"/>
                        </a:lnTo>
                        <a:lnTo>
                          <a:pt x="374" y="78"/>
                        </a:lnTo>
                        <a:lnTo>
                          <a:pt x="366" y="78"/>
                        </a:lnTo>
                        <a:lnTo>
                          <a:pt x="359" y="78"/>
                        </a:lnTo>
                        <a:lnTo>
                          <a:pt x="352" y="78"/>
                        </a:lnTo>
                        <a:lnTo>
                          <a:pt x="345" y="80"/>
                        </a:lnTo>
                        <a:lnTo>
                          <a:pt x="339" y="80"/>
                        </a:lnTo>
                        <a:lnTo>
                          <a:pt x="331" y="80"/>
                        </a:lnTo>
                        <a:lnTo>
                          <a:pt x="325" y="80"/>
                        </a:lnTo>
                        <a:lnTo>
                          <a:pt x="318" y="81"/>
                        </a:lnTo>
                        <a:lnTo>
                          <a:pt x="311" y="81"/>
                        </a:lnTo>
                        <a:lnTo>
                          <a:pt x="304" y="81"/>
                        </a:lnTo>
                        <a:lnTo>
                          <a:pt x="298" y="82"/>
                        </a:lnTo>
                        <a:lnTo>
                          <a:pt x="291" y="82"/>
                        </a:lnTo>
                        <a:lnTo>
                          <a:pt x="283" y="83"/>
                        </a:lnTo>
                        <a:lnTo>
                          <a:pt x="276" y="83"/>
                        </a:lnTo>
                        <a:lnTo>
                          <a:pt x="269" y="83"/>
                        </a:lnTo>
                        <a:lnTo>
                          <a:pt x="263" y="84"/>
                        </a:lnTo>
                        <a:lnTo>
                          <a:pt x="256" y="84"/>
                        </a:lnTo>
                        <a:lnTo>
                          <a:pt x="249" y="85"/>
                        </a:lnTo>
                        <a:lnTo>
                          <a:pt x="242" y="85"/>
                        </a:lnTo>
                        <a:lnTo>
                          <a:pt x="235" y="87"/>
                        </a:lnTo>
                        <a:lnTo>
                          <a:pt x="229" y="88"/>
                        </a:lnTo>
                        <a:lnTo>
                          <a:pt x="222" y="88"/>
                        </a:lnTo>
                        <a:lnTo>
                          <a:pt x="215" y="89"/>
                        </a:lnTo>
                        <a:lnTo>
                          <a:pt x="208" y="90"/>
                        </a:lnTo>
                        <a:lnTo>
                          <a:pt x="202" y="90"/>
                        </a:lnTo>
                        <a:lnTo>
                          <a:pt x="194" y="91"/>
                        </a:lnTo>
                        <a:lnTo>
                          <a:pt x="187" y="93"/>
                        </a:lnTo>
                        <a:lnTo>
                          <a:pt x="181" y="94"/>
                        </a:lnTo>
                        <a:lnTo>
                          <a:pt x="174" y="95"/>
                        </a:lnTo>
                        <a:lnTo>
                          <a:pt x="167" y="95"/>
                        </a:lnTo>
                        <a:lnTo>
                          <a:pt x="161" y="96"/>
                        </a:lnTo>
                        <a:lnTo>
                          <a:pt x="154" y="97"/>
                        </a:lnTo>
                        <a:lnTo>
                          <a:pt x="147" y="99"/>
                        </a:lnTo>
                        <a:lnTo>
                          <a:pt x="141" y="100"/>
                        </a:lnTo>
                        <a:lnTo>
                          <a:pt x="134" y="101"/>
                        </a:lnTo>
                        <a:lnTo>
                          <a:pt x="127" y="103"/>
                        </a:lnTo>
                        <a:lnTo>
                          <a:pt x="121" y="104"/>
                        </a:lnTo>
                        <a:lnTo>
                          <a:pt x="114" y="106"/>
                        </a:lnTo>
                        <a:lnTo>
                          <a:pt x="108" y="107"/>
                        </a:lnTo>
                        <a:lnTo>
                          <a:pt x="101" y="108"/>
                        </a:lnTo>
                        <a:lnTo>
                          <a:pt x="95" y="110"/>
                        </a:lnTo>
                        <a:lnTo>
                          <a:pt x="88" y="112"/>
                        </a:lnTo>
                        <a:lnTo>
                          <a:pt x="82" y="113"/>
                        </a:lnTo>
                        <a:lnTo>
                          <a:pt x="76" y="115"/>
                        </a:lnTo>
                        <a:lnTo>
                          <a:pt x="69" y="116"/>
                        </a:lnTo>
                        <a:lnTo>
                          <a:pt x="65" y="115"/>
                        </a:lnTo>
                        <a:lnTo>
                          <a:pt x="62" y="115"/>
                        </a:lnTo>
                        <a:lnTo>
                          <a:pt x="58" y="114"/>
                        </a:lnTo>
                        <a:lnTo>
                          <a:pt x="56" y="114"/>
                        </a:lnTo>
                        <a:lnTo>
                          <a:pt x="52" y="113"/>
                        </a:lnTo>
                        <a:lnTo>
                          <a:pt x="49" y="113"/>
                        </a:lnTo>
                        <a:lnTo>
                          <a:pt x="45" y="113"/>
                        </a:lnTo>
                        <a:lnTo>
                          <a:pt x="43" y="113"/>
                        </a:lnTo>
                        <a:lnTo>
                          <a:pt x="39" y="113"/>
                        </a:lnTo>
                        <a:lnTo>
                          <a:pt x="37" y="113"/>
                        </a:lnTo>
                        <a:lnTo>
                          <a:pt x="33" y="113"/>
                        </a:lnTo>
                        <a:lnTo>
                          <a:pt x="31" y="113"/>
                        </a:lnTo>
                        <a:lnTo>
                          <a:pt x="27" y="113"/>
                        </a:lnTo>
                        <a:lnTo>
                          <a:pt x="25" y="113"/>
                        </a:lnTo>
                        <a:lnTo>
                          <a:pt x="22" y="113"/>
                        </a:lnTo>
                        <a:lnTo>
                          <a:pt x="19" y="113"/>
                        </a:lnTo>
                        <a:lnTo>
                          <a:pt x="18" y="109"/>
                        </a:lnTo>
                        <a:lnTo>
                          <a:pt x="16" y="107"/>
                        </a:lnTo>
                        <a:lnTo>
                          <a:pt x="15" y="103"/>
                        </a:lnTo>
                        <a:lnTo>
                          <a:pt x="14" y="101"/>
                        </a:lnTo>
                        <a:lnTo>
                          <a:pt x="12" y="95"/>
                        </a:lnTo>
                        <a:lnTo>
                          <a:pt x="9" y="91"/>
                        </a:lnTo>
                        <a:lnTo>
                          <a:pt x="7" y="87"/>
                        </a:lnTo>
                        <a:lnTo>
                          <a:pt x="5" y="83"/>
                        </a:lnTo>
                        <a:lnTo>
                          <a:pt x="2" y="78"/>
                        </a:lnTo>
                        <a:lnTo>
                          <a:pt x="0" y="75"/>
                        </a:lnTo>
                        <a:lnTo>
                          <a:pt x="2" y="70"/>
                        </a:lnTo>
                        <a:lnTo>
                          <a:pt x="6" y="68"/>
                        </a:lnTo>
                        <a:lnTo>
                          <a:pt x="8" y="64"/>
                        </a:lnTo>
                        <a:lnTo>
                          <a:pt x="12" y="61"/>
                        </a:lnTo>
                        <a:lnTo>
                          <a:pt x="14" y="58"/>
                        </a:lnTo>
                        <a:lnTo>
                          <a:pt x="18" y="55"/>
                        </a:lnTo>
                        <a:lnTo>
                          <a:pt x="21" y="52"/>
                        </a:lnTo>
                        <a:lnTo>
                          <a:pt x="25" y="51"/>
                        </a:lnTo>
                        <a:lnTo>
                          <a:pt x="27" y="49"/>
                        </a:lnTo>
                        <a:lnTo>
                          <a:pt x="31" y="46"/>
                        </a:lnTo>
                        <a:lnTo>
                          <a:pt x="34" y="44"/>
                        </a:lnTo>
                        <a:lnTo>
                          <a:pt x="38" y="43"/>
                        </a:lnTo>
                        <a:lnTo>
                          <a:pt x="41" y="40"/>
                        </a:lnTo>
                        <a:lnTo>
                          <a:pt x="45" y="39"/>
                        </a:lnTo>
                        <a:lnTo>
                          <a:pt x="49" y="38"/>
                        </a:lnTo>
                        <a:lnTo>
                          <a:pt x="53" y="37"/>
                        </a:lnTo>
                        <a:lnTo>
                          <a:pt x="56" y="34"/>
                        </a:lnTo>
                        <a:lnTo>
                          <a:pt x="60" y="33"/>
                        </a:lnTo>
                        <a:lnTo>
                          <a:pt x="64" y="32"/>
                        </a:lnTo>
                        <a:lnTo>
                          <a:pt x="67" y="31"/>
                        </a:lnTo>
                        <a:lnTo>
                          <a:pt x="71" y="30"/>
                        </a:lnTo>
                        <a:lnTo>
                          <a:pt x="76" y="30"/>
                        </a:lnTo>
                        <a:lnTo>
                          <a:pt x="79" y="28"/>
                        </a:lnTo>
                        <a:lnTo>
                          <a:pt x="83" y="27"/>
                        </a:lnTo>
                        <a:lnTo>
                          <a:pt x="88" y="27"/>
                        </a:lnTo>
                        <a:lnTo>
                          <a:pt x="91" y="26"/>
                        </a:lnTo>
                        <a:lnTo>
                          <a:pt x="95" y="25"/>
                        </a:lnTo>
                        <a:lnTo>
                          <a:pt x="98" y="25"/>
                        </a:lnTo>
                        <a:lnTo>
                          <a:pt x="103" y="25"/>
                        </a:lnTo>
                        <a:lnTo>
                          <a:pt x="107" y="25"/>
                        </a:lnTo>
                        <a:lnTo>
                          <a:pt x="111" y="24"/>
                        </a:lnTo>
                        <a:lnTo>
                          <a:pt x="116" y="24"/>
                        </a:lnTo>
                        <a:lnTo>
                          <a:pt x="120" y="23"/>
                        </a:lnTo>
                        <a:lnTo>
                          <a:pt x="123" y="23"/>
                        </a:lnTo>
                        <a:lnTo>
                          <a:pt x="127" y="23"/>
                        </a:lnTo>
                        <a:lnTo>
                          <a:pt x="132" y="23"/>
                        </a:lnTo>
                        <a:lnTo>
                          <a:pt x="135" y="23"/>
                        </a:lnTo>
                        <a:lnTo>
                          <a:pt x="140" y="21"/>
                        </a:lnTo>
                        <a:lnTo>
                          <a:pt x="143" y="21"/>
                        </a:lnTo>
                        <a:lnTo>
                          <a:pt x="148" y="21"/>
                        </a:lnTo>
                        <a:lnTo>
                          <a:pt x="152" y="20"/>
                        </a:lnTo>
                        <a:lnTo>
                          <a:pt x="156" y="20"/>
                        </a:lnTo>
                        <a:lnTo>
                          <a:pt x="161" y="20"/>
                        </a:lnTo>
                        <a:lnTo>
                          <a:pt x="165" y="20"/>
                        </a:lnTo>
                        <a:lnTo>
                          <a:pt x="170" y="19"/>
                        </a:lnTo>
                        <a:lnTo>
                          <a:pt x="173" y="19"/>
                        </a:lnTo>
                        <a:lnTo>
                          <a:pt x="177" y="19"/>
                        </a:lnTo>
                        <a:lnTo>
                          <a:pt x="181" y="19"/>
                        </a:lnTo>
                        <a:lnTo>
                          <a:pt x="186" y="19"/>
                        </a:lnTo>
                        <a:lnTo>
                          <a:pt x="190" y="19"/>
                        </a:lnTo>
                        <a:lnTo>
                          <a:pt x="194" y="18"/>
                        </a:lnTo>
                        <a:lnTo>
                          <a:pt x="198" y="18"/>
                        </a:lnTo>
                        <a:lnTo>
                          <a:pt x="202" y="17"/>
                        </a:lnTo>
                        <a:lnTo>
                          <a:pt x="206" y="17"/>
                        </a:lnTo>
                        <a:lnTo>
                          <a:pt x="210" y="15"/>
                        </a:lnTo>
                        <a:lnTo>
                          <a:pt x="215" y="15"/>
                        </a:lnTo>
                        <a:lnTo>
                          <a:pt x="218" y="14"/>
                        </a:lnTo>
                        <a:lnTo>
                          <a:pt x="222" y="14"/>
                        </a:lnTo>
                        <a:lnTo>
                          <a:pt x="225" y="13"/>
                        </a:lnTo>
                        <a:lnTo>
                          <a:pt x="230" y="12"/>
                        </a:lnTo>
                        <a:lnTo>
                          <a:pt x="234" y="12"/>
                        </a:lnTo>
                        <a:lnTo>
                          <a:pt x="237" y="11"/>
                        </a:lnTo>
                        <a:lnTo>
                          <a:pt x="242" y="9"/>
                        </a:lnTo>
                        <a:lnTo>
                          <a:pt x="245" y="9"/>
                        </a:lnTo>
                        <a:lnTo>
                          <a:pt x="249" y="7"/>
                        </a:lnTo>
                        <a:lnTo>
                          <a:pt x="251" y="7"/>
                        </a:lnTo>
                        <a:lnTo>
                          <a:pt x="255" y="7"/>
                        </a:lnTo>
                        <a:lnTo>
                          <a:pt x="257" y="7"/>
                        </a:lnTo>
                        <a:lnTo>
                          <a:pt x="260" y="7"/>
                        </a:lnTo>
                        <a:lnTo>
                          <a:pt x="263" y="6"/>
                        </a:lnTo>
                        <a:lnTo>
                          <a:pt x="266" y="6"/>
                        </a:lnTo>
                        <a:lnTo>
                          <a:pt x="269" y="6"/>
                        </a:lnTo>
                        <a:lnTo>
                          <a:pt x="272" y="5"/>
                        </a:lnTo>
                        <a:lnTo>
                          <a:pt x="275" y="5"/>
                        </a:lnTo>
                        <a:lnTo>
                          <a:pt x="278" y="5"/>
                        </a:lnTo>
                        <a:lnTo>
                          <a:pt x="281" y="5"/>
                        </a:lnTo>
                        <a:lnTo>
                          <a:pt x="283" y="5"/>
                        </a:lnTo>
                        <a:lnTo>
                          <a:pt x="287" y="5"/>
                        </a:lnTo>
                        <a:lnTo>
                          <a:pt x="289" y="5"/>
                        </a:lnTo>
                        <a:lnTo>
                          <a:pt x="293" y="5"/>
                        </a:lnTo>
                        <a:lnTo>
                          <a:pt x="295" y="5"/>
                        </a:lnTo>
                        <a:lnTo>
                          <a:pt x="298" y="5"/>
                        </a:lnTo>
                        <a:lnTo>
                          <a:pt x="301" y="5"/>
                        </a:lnTo>
                        <a:lnTo>
                          <a:pt x="304" y="5"/>
                        </a:lnTo>
                        <a:lnTo>
                          <a:pt x="307" y="5"/>
                        </a:lnTo>
                        <a:lnTo>
                          <a:pt x="311" y="5"/>
                        </a:lnTo>
                        <a:lnTo>
                          <a:pt x="313" y="5"/>
                        </a:lnTo>
                        <a:lnTo>
                          <a:pt x="315" y="5"/>
                        </a:lnTo>
                        <a:lnTo>
                          <a:pt x="319" y="5"/>
                        </a:lnTo>
                        <a:lnTo>
                          <a:pt x="321" y="5"/>
                        </a:lnTo>
                        <a:lnTo>
                          <a:pt x="325" y="5"/>
                        </a:lnTo>
                        <a:lnTo>
                          <a:pt x="329" y="5"/>
                        </a:lnTo>
                        <a:lnTo>
                          <a:pt x="331" y="5"/>
                        </a:lnTo>
                        <a:lnTo>
                          <a:pt x="333" y="5"/>
                        </a:lnTo>
                        <a:lnTo>
                          <a:pt x="337" y="5"/>
                        </a:lnTo>
                        <a:lnTo>
                          <a:pt x="340" y="6"/>
                        </a:lnTo>
                        <a:lnTo>
                          <a:pt x="343" y="5"/>
                        </a:lnTo>
                        <a:lnTo>
                          <a:pt x="346" y="5"/>
                        </a:lnTo>
                        <a:lnTo>
                          <a:pt x="349" y="5"/>
                        </a:lnTo>
                        <a:lnTo>
                          <a:pt x="351" y="5"/>
                        </a:lnTo>
                        <a:lnTo>
                          <a:pt x="355" y="5"/>
                        </a:lnTo>
                        <a:lnTo>
                          <a:pt x="357" y="5"/>
                        </a:lnTo>
                        <a:lnTo>
                          <a:pt x="361" y="5"/>
                        </a:lnTo>
                        <a:lnTo>
                          <a:pt x="364" y="5"/>
                        </a:lnTo>
                        <a:lnTo>
                          <a:pt x="366" y="5"/>
                        </a:lnTo>
                        <a:lnTo>
                          <a:pt x="369" y="5"/>
                        </a:lnTo>
                        <a:lnTo>
                          <a:pt x="371" y="5"/>
                        </a:lnTo>
                        <a:lnTo>
                          <a:pt x="376" y="5"/>
                        </a:lnTo>
                        <a:lnTo>
                          <a:pt x="378" y="5"/>
                        </a:lnTo>
                        <a:lnTo>
                          <a:pt x="382" y="5"/>
                        </a:lnTo>
                        <a:lnTo>
                          <a:pt x="384" y="5"/>
                        </a:lnTo>
                        <a:lnTo>
                          <a:pt x="387" y="5"/>
                        </a:lnTo>
                        <a:lnTo>
                          <a:pt x="390" y="5"/>
                        </a:lnTo>
                        <a:lnTo>
                          <a:pt x="394" y="5"/>
                        </a:lnTo>
                        <a:lnTo>
                          <a:pt x="396" y="5"/>
                        </a:lnTo>
                        <a:lnTo>
                          <a:pt x="400" y="5"/>
                        </a:lnTo>
                        <a:lnTo>
                          <a:pt x="402" y="5"/>
                        </a:lnTo>
                        <a:lnTo>
                          <a:pt x="404" y="5"/>
                        </a:lnTo>
                        <a:lnTo>
                          <a:pt x="407" y="4"/>
                        </a:lnTo>
                        <a:lnTo>
                          <a:pt x="410" y="4"/>
                        </a:lnTo>
                        <a:lnTo>
                          <a:pt x="414" y="2"/>
                        </a:lnTo>
                        <a:lnTo>
                          <a:pt x="418" y="2"/>
                        </a:lnTo>
                        <a:lnTo>
                          <a:pt x="420" y="1"/>
                        </a:lnTo>
                        <a:lnTo>
                          <a:pt x="422" y="1"/>
                        </a:lnTo>
                        <a:lnTo>
                          <a:pt x="426" y="1"/>
                        </a:lnTo>
                        <a:lnTo>
                          <a:pt x="428" y="1"/>
                        </a:lnTo>
                        <a:lnTo>
                          <a:pt x="432" y="0"/>
                        </a:lnTo>
                        <a:lnTo>
                          <a:pt x="435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83" name="Freeform 225"/>
                  <p:cNvSpPr>
                    <a:spLocks/>
                  </p:cNvSpPr>
                  <p:nvPr/>
                </p:nvSpPr>
                <p:spPr bwMode="auto">
                  <a:xfrm>
                    <a:off x="5406" y="1602"/>
                    <a:ext cx="36" cy="166"/>
                  </a:xfrm>
                  <a:custGeom>
                    <a:avLst/>
                    <a:gdLst>
                      <a:gd name="T0" fmla="*/ 3 w 107"/>
                      <a:gd name="T1" fmla="*/ 0 h 499"/>
                      <a:gd name="T2" fmla="*/ 3 w 107"/>
                      <a:gd name="T3" fmla="*/ 1 h 499"/>
                      <a:gd name="T4" fmla="*/ 4 w 107"/>
                      <a:gd name="T5" fmla="*/ 1 h 499"/>
                      <a:gd name="T6" fmla="*/ 4 w 107"/>
                      <a:gd name="T7" fmla="*/ 2 h 499"/>
                      <a:gd name="T8" fmla="*/ 4 w 107"/>
                      <a:gd name="T9" fmla="*/ 2 h 499"/>
                      <a:gd name="T10" fmla="*/ 4 w 107"/>
                      <a:gd name="T11" fmla="*/ 3 h 499"/>
                      <a:gd name="T12" fmla="*/ 3 w 107"/>
                      <a:gd name="T13" fmla="*/ 4 h 499"/>
                      <a:gd name="T14" fmla="*/ 3 w 107"/>
                      <a:gd name="T15" fmla="*/ 4 h 499"/>
                      <a:gd name="T16" fmla="*/ 3 w 107"/>
                      <a:gd name="T17" fmla="*/ 5 h 499"/>
                      <a:gd name="T18" fmla="*/ 3 w 107"/>
                      <a:gd name="T19" fmla="*/ 6 h 499"/>
                      <a:gd name="T20" fmla="*/ 3 w 107"/>
                      <a:gd name="T21" fmla="*/ 6 h 499"/>
                      <a:gd name="T22" fmla="*/ 3 w 107"/>
                      <a:gd name="T23" fmla="*/ 7 h 499"/>
                      <a:gd name="T24" fmla="*/ 3 w 107"/>
                      <a:gd name="T25" fmla="*/ 8 h 499"/>
                      <a:gd name="T26" fmla="*/ 3 w 107"/>
                      <a:gd name="T27" fmla="*/ 8 h 499"/>
                      <a:gd name="T28" fmla="*/ 3 w 107"/>
                      <a:gd name="T29" fmla="*/ 9 h 499"/>
                      <a:gd name="T30" fmla="*/ 3 w 107"/>
                      <a:gd name="T31" fmla="*/ 10 h 499"/>
                      <a:gd name="T32" fmla="*/ 3 w 107"/>
                      <a:gd name="T33" fmla="*/ 11 h 499"/>
                      <a:gd name="T34" fmla="*/ 3 w 107"/>
                      <a:gd name="T35" fmla="*/ 12 h 499"/>
                      <a:gd name="T36" fmla="*/ 3 w 107"/>
                      <a:gd name="T37" fmla="*/ 12 h 499"/>
                      <a:gd name="T38" fmla="*/ 3 w 107"/>
                      <a:gd name="T39" fmla="*/ 13 h 499"/>
                      <a:gd name="T40" fmla="*/ 3 w 107"/>
                      <a:gd name="T41" fmla="*/ 14 h 499"/>
                      <a:gd name="T42" fmla="*/ 3 w 107"/>
                      <a:gd name="T43" fmla="*/ 15 h 499"/>
                      <a:gd name="T44" fmla="*/ 4 w 107"/>
                      <a:gd name="T45" fmla="*/ 16 h 499"/>
                      <a:gd name="T46" fmla="*/ 4 w 107"/>
                      <a:gd name="T47" fmla="*/ 16 h 499"/>
                      <a:gd name="T48" fmla="*/ 4 w 107"/>
                      <a:gd name="T49" fmla="*/ 17 h 499"/>
                      <a:gd name="T50" fmla="*/ 4 w 107"/>
                      <a:gd name="T51" fmla="*/ 18 h 499"/>
                      <a:gd name="T52" fmla="*/ 3 w 107"/>
                      <a:gd name="T53" fmla="*/ 18 h 499"/>
                      <a:gd name="T54" fmla="*/ 2 w 107"/>
                      <a:gd name="T55" fmla="*/ 18 h 499"/>
                      <a:gd name="T56" fmla="*/ 1 w 107"/>
                      <a:gd name="T57" fmla="*/ 17 h 499"/>
                      <a:gd name="T58" fmla="*/ 1 w 107"/>
                      <a:gd name="T59" fmla="*/ 17 h 499"/>
                      <a:gd name="T60" fmla="*/ 0 w 107"/>
                      <a:gd name="T61" fmla="*/ 16 h 499"/>
                      <a:gd name="T62" fmla="*/ 0 w 107"/>
                      <a:gd name="T63" fmla="*/ 15 h 499"/>
                      <a:gd name="T64" fmla="*/ 0 w 107"/>
                      <a:gd name="T65" fmla="*/ 14 h 499"/>
                      <a:gd name="T66" fmla="*/ 0 w 107"/>
                      <a:gd name="T67" fmla="*/ 13 h 499"/>
                      <a:gd name="T68" fmla="*/ 0 w 107"/>
                      <a:gd name="T69" fmla="*/ 12 h 499"/>
                      <a:gd name="T70" fmla="*/ 0 w 107"/>
                      <a:gd name="T71" fmla="*/ 11 h 499"/>
                      <a:gd name="T72" fmla="*/ 0 w 107"/>
                      <a:gd name="T73" fmla="*/ 10 h 499"/>
                      <a:gd name="T74" fmla="*/ 0 w 107"/>
                      <a:gd name="T75" fmla="*/ 9 h 499"/>
                      <a:gd name="T76" fmla="*/ 0 w 107"/>
                      <a:gd name="T77" fmla="*/ 8 h 499"/>
                      <a:gd name="T78" fmla="*/ 0 w 107"/>
                      <a:gd name="T79" fmla="*/ 7 h 499"/>
                      <a:gd name="T80" fmla="*/ 0 w 107"/>
                      <a:gd name="T81" fmla="*/ 7 h 499"/>
                      <a:gd name="T82" fmla="*/ 0 w 107"/>
                      <a:gd name="T83" fmla="*/ 6 h 499"/>
                      <a:gd name="T84" fmla="*/ 0 w 107"/>
                      <a:gd name="T85" fmla="*/ 5 h 499"/>
                      <a:gd name="T86" fmla="*/ 0 w 107"/>
                      <a:gd name="T87" fmla="*/ 5 h 499"/>
                      <a:gd name="T88" fmla="*/ 0 w 107"/>
                      <a:gd name="T89" fmla="*/ 4 h 499"/>
                      <a:gd name="T90" fmla="*/ 0 w 107"/>
                      <a:gd name="T91" fmla="*/ 4 h 499"/>
                      <a:gd name="T92" fmla="*/ 0 w 107"/>
                      <a:gd name="T93" fmla="*/ 3 h 499"/>
                      <a:gd name="T94" fmla="*/ 0 w 107"/>
                      <a:gd name="T95" fmla="*/ 2 h 499"/>
                      <a:gd name="T96" fmla="*/ 1 w 107"/>
                      <a:gd name="T97" fmla="*/ 2 h 499"/>
                      <a:gd name="T98" fmla="*/ 1 w 107"/>
                      <a:gd name="T99" fmla="*/ 1 h 499"/>
                      <a:gd name="T100" fmla="*/ 1 w 107"/>
                      <a:gd name="T101" fmla="*/ 1 h 499"/>
                      <a:gd name="T102" fmla="*/ 2 w 107"/>
                      <a:gd name="T103" fmla="*/ 0 h 499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w 107"/>
                      <a:gd name="T157" fmla="*/ 0 h 499"/>
                      <a:gd name="T158" fmla="*/ 107 w 107"/>
                      <a:gd name="T159" fmla="*/ 499 h 499"/>
                    </a:gdLst>
                    <a:ahLst/>
                    <a:cxnLst>
                      <a:cxn ang="T104">
                        <a:pos x="T0" y="T1"/>
                      </a:cxn>
                      <a:cxn ang="T105">
                        <a:pos x="T2" y="T3"/>
                      </a:cxn>
                      <a:cxn ang="T106">
                        <a:pos x="T4" y="T5"/>
                      </a:cxn>
                      <a:cxn ang="T107">
                        <a:pos x="T6" y="T7"/>
                      </a:cxn>
                      <a:cxn ang="T108">
                        <a:pos x="T8" y="T9"/>
                      </a:cxn>
                      <a:cxn ang="T109">
                        <a:pos x="T10" y="T11"/>
                      </a:cxn>
                      <a:cxn ang="T110">
                        <a:pos x="T12" y="T13"/>
                      </a:cxn>
                      <a:cxn ang="T111">
                        <a:pos x="T14" y="T15"/>
                      </a:cxn>
                      <a:cxn ang="T112">
                        <a:pos x="T16" y="T17"/>
                      </a:cxn>
                      <a:cxn ang="T113">
                        <a:pos x="T18" y="T19"/>
                      </a:cxn>
                      <a:cxn ang="T114">
                        <a:pos x="T20" y="T21"/>
                      </a:cxn>
                      <a:cxn ang="T115">
                        <a:pos x="T22" y="T23"/>
                      </a:cxn>
                      <a:cxn ang="T116">
                        <a:pos x="T24" y="T25"/>
                      </a:cxn>
                      <a:cxn ang="T117">
                        <a:pos x="T26" y="T27"/>
                      </a:cxn>
                      <a:cxn ang="T118">
                        <a:pos x="T28" y="T29"/>
                      </a:cxn>
                      <a:cxn ang="T119">
                        <a:pos x="T30" y="T31"/>
                      </a:cxn>
                      <a:cxn ang="T120">
                        <a:pos x="T32" y="T33"/>
                      </a:cxn>
                      <a:cxn ang="T121">
                        <a:pos x="T34" y="T35"/>
                      </a:cxn>
                      <a:cxn ang="T122">
                        <a:pos x="T36" y="T37"/>
                      </a:cxn>
                      <a:cxn ang="T123">
                        <a:pos x="T38" y="T39"/>
                      </a:cxn>
                      <a:cxn ang="T124">
                        <a:pos x="T40" y="T41"/>
                      </a:cxn>
                      <a:cxn ang="T125">
                        <a:pos x="T42" y="T43"/>
                      </a:cxn>
                      <a:cxn ang="T126">
                        <a:pos x="T44" y="T45"/>
                      </a:cxn>
                      <a:cxn ang="T127">
                        <a:pos x="T46" y="T47"/>
                      </a:cxn>
                      <a:cxn ang="T128">
                        <a:pos x="T48" y="T49"/>
                      </a:cxn>
                      <a:cxn ang="T129">
                        <a:pos x="T50" y="T51"/>
                      </a:cxn>
                      <a:cxn ang="T130">
                        <a:pos x="T52" y="T53"/>
                      </a:cxn>
                      <a:cxn ang="T131">
                        <a:pos x="T54" y="T55"/>
                      </a:cxn>
                      <a:cxn ang="T132">
                        <a:pos x="T56" y="T57"/>
                      </a:cxn>
                      <a:cxn ang="T133">
                        <a:pos x="T58" y="T59"/>
                      </a:cxn>
                      <a:cxn ang="T134">
                        <a:pos x="T60" y="T61"/>
                      </a:cxn>
                      <a:cxn ang="T135">
                        <a:pos x="T62" y="T63"/>
                      </a:cxn>
                      <a:cxn ang="T136">
                        <a:pos x="T64" y="T65"/>
                      </a:cxn>
                      <a:cxn ang="T137">
                        <a:pos x="T66" y="T67"/>
                      </a:cxn>
                      <a:cxn ang="T138">
                        <a:pos x="T68" y="T69"/>
                      </a:cxn>
                      <a:cxn ang="T139">
                        <a:pos x="T70" y="T71"/>
                      </a:cxn>
                      <a:cxn ang="T140">
                        <a:pos x="T72" y="T73"/>
                      </a:cxn>
                      <a:cxn ang="T141">
                        <a:pos x="T74" y="T75"/>
                      </a:cxn>
                      <a:cxn ang="T142">
                        <a:pos x="T76" y="T77"/>
                      </a:cxn>
                      <a:cxn ang="T143">
                        <a:pos x="T78" y="T79"/>
                      </a:cxn>
                      <a:cxn ang="T144">
                        <a:pos x="T80" y="T81"/>
                      </a:cxn>
                      <a:cxn ang="T145">
                        <a:pos x="T82" y="T83"/>
                      </a:cxn>
                      <a:cxn ang="T146">
                        <a:pos x="T84" y="T85"/>
                      </a:cxn>
                      <a:cxn ang="T147">
                        <a:pos x="T86" y="T87"/>
                      </a:cxn>
                      <a:cxn ang="T148">
                        <a:pos x="T88" y="T89"/>
                      </a:cxn>
                      <a:cxn ang="T149">
                        <a:pos x="T90" y="T91"/>
                      </a:cxn>
                      <a:cxn ang="T150">
                        <a:pos x="T92" y="T93"/>
                      </a:cxn>
                      <a:cxn ang="T151">
                        <a:pos x="T94" y="T95"/>
                      </a:cxn>
                      <a:cxn ang="T152">
                        <a:pos x="T96" y="T97"/>
                      </a:cxn>
                      <a:cxn ang="T153">
                        <a:pos x="T98" y="T99"/>
                      </a:cxn>
                      <a:cxn ang="T154">
                        <a:pos x="T100" y="T101"/>
                      </a:cxn>
                      <a:cxn ang="T155">
                        <a:pos x="T102" y="T103"/>
                      </a:cxn>
                    </a:cxnLst>
                    <a:rect l="T156" t="T157" r="T158" b="T159"/>
                    <a:pathLst>
                      <a:path w="107" h="499">
                        <a:moveTo>
                          <a:pt x="54" y="0"/>
                        </a:moveTo>
                        <a:lnTo>
                          <a:pt x="57" y="2"/>
                        </a:lnTo>
                        <a:lnTo>
                          <a:pt x="61" y="4"/>
                        </a:lnTo>
                        <a:lnTo>
                          <a:pt x="64" y="5"/>
                        </a:lnTo>
                        <a:lnTo>
                          <a:pt x="69" y="7"/>
                        </a:lnTo>
                        <a:lnTo>
                          <a:pt x="71" y="8"/>
                        </a:lnTo>
                        <a:lnTo>
                          <a:pt x="74" y="11"/>
                        </a:lnTo>
                        <a:lnTo>
                          <a:pt x="76" y="12"/>
                        </a:lnTo>
                        <a:lnTo>
                          <a:pt x="80" y="15"/>
                        </a:lnTo>
                        <a:lnTo>
                          <a:pt x="85" y="19"/>
                        </a:lnTo>
                        <a:lnTo>
                          <a:pt x="88" y="24"/>
                        </a:lnTo>
                        <a:lnTo>
                          <a:pt x="89" y="26"/>
                        </a:lnTo>
                        <a:lnTo>
                          <a:pt x="92" y="30"/>
                        </a:lnTo>
                        <a:lnTo>
                          <a:pt x="92" y="32"/>
                        </a:lnTo>
                        <a:lnTo>
                          <a:pt x="94" y="36"/>
                        </a:lnTo>
                        <a:lnTo>
                          <a:pt x="94" y="38"/>
                        </a:lnTo>
                        <a:lnTo>
                          <a:pt x="95" y="40"/>
                        </a:lnTo>
                        <a:lnTo>
                          <a:pt x="95" y="44"/>
                        </a:lnTo>
                        <a:lnTo>
                          <a:pt x="96" y="46"/>
                        </a:lnTo>
                        <a:lnTo>
                          <a:pt x="96" y="50"/>
                        </a:lnTo>
                        <a:lnTo>
                          <a:pt x="96" y="53"/>
                        </a:lnTo>
                        <a:lnTo>
                          <a:pt x="96" y="56"/>
                        </a:lnTo>
                        <a:lnTo>
                          <a:pt x="98" y="59"/>
                        </a:lnTo>
                        <a:lnTo>
                          <a:pt x="96" y="63"/>
                        </a:lnTo>
                        <a:lnTo>
                          <a:pt x="96" y="65"/>
                        </a:lnTo>
                        <a:lnTo>
                          <a:pt x="96" y="69"/>
                        </a:lnTo>
                        <a:lnTo>
                          <a:pt x="96" y="74"/>
                        </a:lnTo>
                        <a:lnTo>
                          <a:pt x="95" y="76"/>
                        </a:lnTo>
                        <a:lnTo>
                          <a:pt x="95" y="81"/>
                        </a:lnTo>
                        <a:lnTo>
                          <a:pt x="94" y="83"/>
                        </a:lnTo>
                        <a:lnTo>
                          <a:pt x="94" y="88"/>
                        </a:lnTo>
                        <a:lnTo>
                          <a:pt x="93" y="90"/>
                        </a:lnTo>
                        <a:lnTo>
                          <a:pt x="92" y="94"/>
                        </a:lnTo>
                        <a:lnTo>
                          <a:pt x="92" y="97"/>
                        </a:lnTo>
                        <a:lnTo>
                          <a:pt x="90" y="101"/>
                        </a:lnTo>
                        <a:lnTo>
                          <a:pt x="89" y="105"/>
                        </a:lnTo>
                        <a:lnTo>
                          <a:pt x="89" y="108"/>
                        </a:lnTo>
                        <a:lnTo>
                          <a:pt x="87" y="112"/>
                        </a:lnTo>
                        <a:lnTo>
                          <a:pt x="87" y="116"/>
                        </a:lnTo>
                        <a:lnTo>
                          <a:pt x="86" y="119"/>
                        </a:lnTo>
                        <a:lnTo>
                          <a:pt x="85" y="122"/>
                        </a:lnTo>
                        <a:lnTo>
                          <a:pt x="85" y="126"/>
                        </a:lnTo>
                        <a:lnTo>
                          <a:pt x="83" y="129"/>
                        </a:lnTo>
                        <a:lnTo>
                          <a:pt x="82" y="133"/>
                        </a:lnTo>
                        <a:lnTo>
                          <a:pt x="82" y="137"/>
                        </a:lnTo>
                        <a:lnTo>
                          <a:pt x="80" y="140"/>
                        </a:lnTo>
                        <a:lnTo>
                          <a:pt x="80" y="144"/>
                        </a:lnTo>
                        <a:lnTo>
                          <a:pt x="79" y="147"/>
                        </a:lnTo>
                        <a:lnTo>
                          <a:pt x="77" y="151"/>
                        </a:lnTo>
                        <a:lnTo>
                          <a:pt x="76" y="154"/>
                        </a:lnTo>
                        <a:lnTo>
                          <a:pt x="76" y="158"/>
                        </a:lnTo>
                        <a:lnTo>
                          <a:pt x="76" y="162"/>
                        </a:lnTo>
                        <a:lnTo>
                          <a:pt x="76" y="165"/>
                        </a:lnTo>
                        <a:lnTo>
                          <a:pt x="75" y="169"/>
                        </a:lnTo>
                        <a:lnTo>
                          <a:pt x="75" y="172"/>
                        </a:lnTo>
                        <a:lnTo>
                          <a:pt x="74" y="175"/>
                        </a:lnTo>
                        <a:lnTo>
                          <a:pt x="74" y="178"/>
                        </a:lnTo>
                        <a:lnTo>
                          <a:pt x="74" y="182"/>
                        </a:lnTo>
                        <a:lnTo>
                          <a:pt x="75" y="184"/>
                        </a:lnTo>
                        <a:lnTo>
                          <a:pt x="75" y="188"/>
                        </a:lnTo>
                        <a:lnTo>
                          <a:pt x="76" y="191"/>
                        </a:lnTo>
                        <a:lnTo>
                          <a:pt x="76" y="195"/>
                        </a:lnTo>
                        <a:lnTo>
                          <a:pt x="77" y="197"/>
                        </a:lnTo>
                        <a:lnTo>
                          <a:pt x="76" y="202"/>
                        </a:lnTo>
                        <a:lnTo>
                          <a:pt x="76" y="207"/>
                        </a:lnTo>
                        <a:lnTo>
                          <a:pt x="76" y="210"/>
                        </a:lnTo>
                        <a:lnTo>
                          <a:pt x="76" y="215"/>
                        </a:lnTo>
                        <a:lnTo>
                          <a:pt x="75" y="220"/>
                        </a:lnTo>
                        <a:lnTo>
                          <a:pt x="74" y="224"/>
                        </a:lnTo>
                        <a:lnTo>
                          <a:pt x="74" y="228"/>
                        </a:lnTo>
                        <a:lnTo>
                          <a:pt x="74" y="233"/>
                        </a:lnTo>
                        <a:lnTo>
                          <a:pt x="74" y="237"/>
                        </a:lnTo>
                        <a:lnTo>
                          <a:pt x="74" y="241"/>
                        </a:lnTo>
                        <a:lnTo>
                          <a:pt x="74" y="246"/>
                        </a:lnTo>
                        <a:lnTo>
                          <a:pt x="74" y="251"/>
                        </a:lnTo>
                        <a:lnTo>
                          <a:pt x="74" y="255"/>
                        </a:lnTo>
                        <a:lnTo>
                          <a:pt x="74" y="259"/>
                        </a:lnTo>
                        <a:lnTo>
                          <a:pt x="74" y="264"/>
                        </a:lnTo>
                        <a:lnTo>
                          <a:pt x="74" y="268"/>
                        </a:lnTo>
                        <a:lnTo>
                          <a:pt x="74" y="272"/>
                        </a:lnTo>
                        <a:lnTo>
                          <a:pt x="74" y="277"/>
                        </a:lnTo>
                        <a:lnTo>
                          <a:pt x="74" y="281"/>
                        </a:lnTo>
                        <a:lnTo>
                          <a:pt x="74" y="285"/>
                        </a:lnTo>
                        <a:lnTo>
                          <a:pt x="74" y="290"/>
                        </a:lnTo>
                        <a:lnTo>
                          <a:pt x="75" y="293"/>
                        </a:lnTo>
                        <a:lnTo>
                          <a:pt x="76" y="298"/>
                        </a:lnTo>
                        <a:lnTo>
                          <a:pt x="76" y="303"/>
                        </a:lnTo>
                        <a:lnTo>
                          <a:pt x="76" y="306"/>
                        </a:lnTo>
                        <a:lnTo>
                          <a:pt x="76" y="311"/>
                        </a:lnTo>
                        <a:lnTo>
                          <a:pt x="76" y="316"/>
                        </a:lnTo>
                        <a:lnTo>
                          <a:pt x="76" y="319"/>
                        </a:lnTo>
                        <a:lnTo>
                          <a:pt x="77" y="324"/>
                        </a:lnTo>
                        <a:lnTo>
                          <a:pt x="77" y="329"/>
                        </a:lnTo>
                        <a:lnTo>
                          <a:pt x="79" y="332"/>
                        </a:lnTo>
                        <a:lnTo>
                          <a:pt x="79" y="336"/>
                        </a:lnTo>
                        <a:lnTo>
                          <a:pt x="79" y="341"/>
                        </a:lnTo>
                        <a:lnTo>
                          <a:pt x="80" y="346"/>
                        </a:lnTo>
                        <a:lnTo>
                          <a:pt x="80" y="349"/>
                        </a:lnTo>
                        <a:lnTo>
                          <a:pt x="81" y="354"/>
                        </a:lnTo>
                        <a:lnTo>
                          <a:pt x="82" y="357"/>
                        </a:lnTo>
                        <a:lnTo>
                          <a:pt x="82" y="362"/>
                        </a:lnTo>
                        <a:lnTo>
                          <a:pt x="82" y="366"/>
                        </a:lnTo>
                        <a:lnTo>
                          <a:pt x="85" y="369"/>
                        </a:lnTo>
                        <a:lnTo>
                          <a:pt x="85" y="374"/>
                        </a:lnTo>
                        <a:lnTo>
                          <a:pt x="85" y="378"/>
                        </a:lnTo>
                        <a:lnTo>
                          <a:pt x="86" y="382"/>
                        </a:lnTo>
                        <a:lnTo>
                          <a:pt x="87" y="387"/>
                        </a:lnTo>
                        <a:lnTo>
                          <a:pt x="87" y="391"/>
                        </a:lnTo>
                        <a:lnTo>
                          <a:pt x="89" y="395"/>
                        </a:lnTo>
                        <a:lnTo>
                          <a:pt x="89" y="400"/>
                        </a:lnTo>
                        <a:lnTo>
                          <a:pt x="90" y="404"/>
                        </a:lnTo>
                        <a:lnTo>
                          <a:pt x="92" y="407"/>
                        </a:lnTo>
                        <a:lnTo>
                          <a:pt x="92" y="412"/>
                        </a:lnTo>
                        <a:lnTo>
                          <a:pt x="93" y="416"/>
                        </a:lnTo>
                        <a:lnTo>
                          <a:pt x="94" y="420"/>
                        </a:lnTo>
                        <a:lnTo>
                          <a:pt x="94" y="424"/>
                        </a:lnTo>
                        <a:lnTo>
                          <a:pt x="95" y="429"/>
                        </a:lnTo>
                        <a:lnTo>
                          <a:pt x="96" y="433"/>
                        </a:lnTo>
                        <a:lnTo>
                          <a:pt x="98" y="437"/>
                        </a:lnTo>
                        <a:lnTo>
                          <a:pt x="99" y="440"/>
                        </a:lnTo>
                        <a:lnTo>
                          <a:pt x="100" y="445"/>
                        </a:lnTo>
                        <a:lnTo>
                          <a:pt x="101" y="449"/>
                        </a:lnTo>
                        <a:lnTo>
                          <a:pt x="102" y="454"/>
                        </a:lnTo>
                        <a:lnTo>
                          <a:pt x="103" y="458"/>
                        </a:lnTo>
                        <a:lnTo>
                          <a:pt x="105" y="462"/>
                        </a:lnTo>
                        <a:lnTo>
                          <a:pt x="106" y="467"/>
                        </a:lnTo>
                        <a:lnTo>
                          <a:pt x="107" y="471"/>
                        </a:lnTo>
                        <a:lnTo>
                          <a:pt x="103" y="474"/>
                        </a:lnTo>
                        <a:lnTo>
                          <a:pt x="99" y="477"/>
                        </a:lnTo>
                        <a:lnTo>
                          <a:pt x="94" y="481"/>
                        </a:lnTo>
                        <a:lnTo>
                          <a:pt x="90" y="484"/>
                        </a:lnTo>
                        <a:lnTo>
                          <a:pt x="87" y="488"/>
                        </a:lnTo>
                        <a:lnTo>
                          <a:pt x="82" y="492"/>
                        </a:lnTo>
                        <a:lnTo>
                          <a:pt x="77" y="494"/>
                        </a:lnTo>
                        <a:lnTo>
                          <a:pt x="74" y="499"/>
                        </a:lnTo>
                        <a:lnTo>
                          <a:pt x="68" y="495"/>
                        </a:lnTo>
                        <a:lnTo>
                          <a:pt x="64" y="493"/>
                        </a:lnTo>
                        <a:lnTo>
                          <a:pt x="58" y="489"/>
                        </a:lnTo>
                        <a:lnTo>
                          <a:pt x="55" y="487"/>
                        </a:lnTo>
                        <a:lnTo>
                          <a:pt x="51" y="483"/>
                        </a:lnTo>
                        <a:lnTo>
                          <a:pt x="48" y="481"/>
                        </a:lnTo>
                        <a:lnTo>
                          <a:pt x="44" y="477"/>
                        </a:lnTo>
                        <a:lnTo>
                          <a:pt x="41" y="475"/>
                        </a:lnTo>
                        <a:lnTo>
                          <a:pt x="37" y="471"/>
                        </a:lnTo>
                        <a:lnTo>
                          <a:pt x="33" y="467"/>
                        </a:lnTo>
                        <a:lnTo>
                          <a:pt x="31" y="463"/>
                        </a:lnTo>
                        <a:lnTo>
                          <a:pt x="29" y="459"/>
                        </a:lnTo>
                        <a:lnTo>
                          <a:pt x="26" y="456"/>
                        </a:lnTo>
                        <a:lnTo>
                          <a:pt x="23" y="451"/>
                        </a:lnTo>
                        <a:lnTo>
                          <a:pt x="20" y="448"/>
                        </a:lnTo>
                        <a:lnTo>
                          <a:pt x="19" y="444"/>
                        </a:lnTo>
                        <a:lnTo>
                          <a:pt x="17" y="439"/>
                        </a:lnTo>
                        <a:lnTo>
                          <a:pt x="16" y="435"/>
                        </a:lnTo>
                        <a:lnTo>
                          <a:pt x="13" y="430"/>
                        </a:lnTo>
                        <a:lnTo>
                          <a:pt x="12" y="426"/>
                        </a:lnTo>
                        <a:lnTo>
                          <a:pt x="11" y="421"/>
                        </a:lnTo>
                        <a:lnTo>
                          <a:pt x="9" y="417"/>
                        </a:lnTo>
                        <a:lnTo>
                          <a:pt x="9" y="412"/>
                        </a:lnTo>
                        <a:lnTo>
                          <a:pt x="7" y="407"/>
                        </a:lnTo>
                        <a:lnTo>
                          <a:pt x="6" y="402"/>
                        </a:lnTo>
                        <a:lnTo>
                          <a:pt x="5" y="398"/>
                        </a:lnTo>
                        <a:lnTo>
                          <a:pt x="4" y="392"/>
                        </a:lnTo>
                        <a:lnTo>
                          <a:pt x="4" y="387"/>
                        </a:lnTo>
                        <a:lnTo>
                          <a:pt x="3" y="382"/>
                        </a:lnTo>
                        <a:lnTo>
                          <a:pt x="3" y="378"/>
                        </a:lnTo>
                        <a:lnTo>
                          <a:pt x="1" y="372"/>
                        </a:lnTo>
                        <a:lnTo>
                          <a:pt x="1" y="367"/>
                        </a:lnTo>
                        <a:lnTo>
                          <a:pt x="1" y="362"/>
                        </a:lnTo>
                        <a:lnTo>
                          <a:pt x="0" y="357"/>
                        </a:lnTo>
                        <a:lnTo>
                          <a:pt x="0" y="351"/>
                        </a:lnTo>
                        <a:lnTo>
                          <a:pt x="0" y="347"/>
                        </a:lnTo>
                        <a:lnTo>
                          <a:pt x="0" y="341"/>
                        </a:lnTo>
                        <a:lnTo>
                          <a:pt x="0" y="336"/>
                        </a:lnTo>
                        <a:lnTo>
                          <a:pt x="0" y="330"/>
                        </a:lnTo>
                        <a:lnTo>
                          <a:pt x="0" y="325"/>
                        </a:lnTo>
                        <a:lnTo>
                          <a:pt x="0" y="319"/>
                        </a:lnTo>
                        <a:lnTo>
                          <a:pt x="0" y="313"/>
                        </a:lnTo>
                        <a:lnTo>
                          <a:pt x="0" y="309"/>
                        </a:lnTo>
                        <a:lnTo>
                          <a:pt x="0" y="304"/>
                        </a:lnTo>
                        <a:lnTo>
                          <a:pt x="0" y="298"/>
                        </a:lnTo>
                        <a:lnTo>
                          <a:pt x="0" y="292"/>
                        </a:lnTo>
                        <a:lnTo>
                          <a:pt x="0" y="287"/>
                        </a:lnTo>
                        <a:lnTo>
                          <a:pt x="1" y="281"/>
                        </a:lnTo>
                        <a:lnTo>
                          <a:pt x="1" y="275"/>
                        </a:lnTo>
                        <a:lnTo>
                          <a:pt x="1" y="271"/>
                        </a:lnTo>
                        <a:lnTo>
                          <a:pt x="1" y="266"/>
                        </a:lnTo>
                        <a:lnTo>
                          <a:pt x="1" y="260"/>
                        </a:lnTo>
                        <a:lnTo>
                          <a:pt x="1" y="255"/>
                        </a:lnTo>
                        <a:lnTo>
                          <a:pt x="1" y="251"/>
                        </a:lnTo>
                        <a:lnTo>
                          <a:pt x="1" y="245"/>
                        </a:lnTo>
                        <a:lnTo>
                          <a:pt x="1" y="240"/>
                        </a:lnTo>
                        <a:lnTo>
                          <a:pt x="1" y="235"/>
                        </a:lnTo>
                        <a:lnTo>
                          <a:pt x="1" y="230"/>
                        </a:lnTo>
                        <a:lnTo>
                          <a:pt x="1" y="224"/>
                        </a:lnTo>
                        <a:lnTo>
                          <a:pt x="1" y="220"/>
                        </a:lnTo>
                        <a:lnTo>
                          <a:pt x="0" y="215"/>
                        </a:lnTo>
                        <a:lnTo>
                          <a:pt x="0" y="210"/>
                        </a:lnTo>
                        <a:lnTo>
                          <a:pt x="0" y="205"/>
                        </a:lnTo>
                        <a:lnTo>
                          <a:pt x="0" y="201"/>
                        </a:lnTo>
                        <a:lnTo>
                          <a:pt x="0" y="197"/>
                        </a:lnTo>
                        <a:lnTo>
                          <a:pt x="0" y="194"/>
                        </a:lnTo>
                        <a:lnTo>
                          <a:pt x="0" y="190"/>
                        </a:lnTo>
                        <a:lnTo>
                          <a:pt x="0" y="188"/>
                        </a:lnTo>
                        <a:lnTo>
                          <a:pt x="0" y="183"/>
                        </a:lnTo>
                        <a:lnTo>
                          <a:pt x="1" y="181"/>
                        </a:lnTo>
                        <a:lnTo>
                          <a:pt x="1" y="177"/>
                        </a:lnTo>
                        <a:lnTo>
                          <a:pt x="1" y="173"/>
                        </a:lnTo>
                        <a:lnTo>
                          <a:pt x="1" y="170"/>
                        </a:lnTo>
                        <a:lnTo>
                          <a:pt x="1" y="166"/>
                        </a:lnTo>
                        <a:lnTo>
                          <a:pt x="1" y="163"/>
                        </a:lnTo>
                        <a:lnTo>
                          <a:pt x="3" y="159"/>
                        </a:lnTo>
                        <a:lnTo>
                          <a:pt x="3" y="156"/>
                        </a:lnTo>
                        <a:lnTo>
                          <a:pt x="3" y="153"/>
                        </a:lnTo>
                        <a:lnTo>
                          <a:pt x="3" y="150"/>
                        </a:lnTo>
                        <a:lnTo>
                          <a:pt x="3" y="146"/>
                        </a:lnTo>
                        <a:lnTo>
                          <a:pt x="3" y="143"/>
                        </a:lnTo>
                        <a:lnTo>
                          <a:pt x="3" y="139"/>
                        </a:lnTo>
                        <a:lnTo>
                          <a:pt x="3" y="135"/>
                        </a:lnTo>
                        <a:lnTo>
                          <a:pt x="4" y="132"/>
                        </a:lnTo>
                        <a:lnTo>
                          <a:pt x="4" y="129"/>
                        </a:lnTo>
                        <a:lnTo>
                          <a:pt x="4" y="126"/>
                        </a:lnTo>
                        <a:lnTo>
                          <a:pt x="4" y="121"/>
                        </a:lnTo>
                        <a:lnTo>
                          <a:pt x="5" y="119"/>
                        </a:lnTo>
                        <a:lnTo>
                          <a:pt x="5" y="115"/>
                        </a:lnTo>
                        <a:lnTo>
                          <a:pt x="5" y="112"/>
                        </a:lnTo>
                        <a:lnTo>
                          <a:pt x="6" y="108"/>
                        </a:lnTo>
                        <a:lnTo>
                          <a:pt x="6" y="106"/>
                        </a:lnTo>
                        <a:lnTo>
                          <a:pt x="6" y="101"/>
                        </a:lnTo>
                        <a:lnTo>
                          <a:pt x="6" y="99"/>
                        </a:lnTo>
                        <a:lnTo>
                          <a:pt x="7" y="95"/>
                        </a:lnTo>
                        <a:lnTo>
                          <a:pt x="9" y="91"/>
                        </a:lnTo>
                        <a:lnTo>
                          <a:pt x="9" y="88"/>
                        </a:lnTo>
                        <a:lnTo>
                          <a:pt x="9" y="86"/>
                        </a:lnTo>
                        <a:lnTo>
                          <a:pt x="9" y="81"/>
                        </a:lnTo>
                        <a:lnTo>
                          <a:pt x="10" y="78"/>
                        </a:lnTo>
                        <a:lnTo>
                          <a:pt x="11" y="75"/>
                        </a:lnTo>
                        <a:lnTo>
                          <a:pt x="11" y="71"/>
                        </a:lnTo>
                        <a:lnTo>
                          <a:pt x="12" y="68"/>
                        </a:lnTo>
                        <a:lnTo>
                          <a:pt x="13" y="65"/>
                        </a:lnTo>
                        <a:lnTo>
                          <a:pt x="13" y="62"/>
                        </a:lnTo>
                        <a:lnTo>
                          <a:pt x="14" y="59"/>
                        </a:lnTo>
                        <a:lnTo>
                          <a:pt x="16" y="56"/>
                        </a:lnTo>
                        <a:lnTo>
                          <a:pt x="17" y="53"/>
                        </a:lnTo>
                        <a:lnTo>
                          <a:pt x="18" y="50"/>
                        </a:lnTo>
                        <a:lnTo>
                          <a:pt x="19" y="48"/>
                        </a:lnTo>
                        <a:lnTo>
                          <a:pt x="20" y="44"/>
                        </a:lnTo>
                        <a:lnTo>
                          <a:pt x="22" y="42"/>
                        </a:lnTo>
                        <a:lnTo>
                          <a:pt x="23" y="38"/>
                        </a:lnTo>
                        <a:lnTo>
                          <a:pt x="24" y="36"/>
                        </a:lnTo>
                        <a:lnTo>
                          <a:pt x="26" y="32"/>
                        </a:lnTo>
                        <a:lnTo>
                          <a:pt x="28" y="30"/>
                        </a:lnTo>
                        <a:lnTo>
                          <a:pt x="29" y="27"/>
                        </a:lnTo>
                        <a:lnTo>
                          <a:pt x="31" y="24"/>
                        </a:lnTo>
                        <a:lnTo>
                          <a:pt x="32" y="21"/>
                        </a:lnTo>
                        <a:lnTo>
                          <a:pt x="35" y="19"/>
                        </a:lnTo>
                        <a:lnTo>
                          <a:pt x="38" y="14"/>
                        </a:lnTo>
                        <a:lnTo>
                          <a:pt x="44" y="10"/>
                        </a:lnTo>
                        <a:lnTo>
                          <a:pt x="45" y="7"/>
                        </a:lnTo>
                        <a:lnTo>
                          <a:pt x="48" y="5"/>
                        </a:lnTo>
                        <a:lnTo>
                          <a:pt x="51" y="2"/>
                        </a:lnTo>
                        <a:lnTo>
                          <a:pt x="54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84" name="Freeform 226"/>
                  <p:cNvSpPr>
                    <a:spLocks/>
                  </p:cNvSpPr>
                  <p:nvPr/>
                </p:nvSpPr>
                <p:spPr bwMode="auto">
                  <a:xfrm>
                    <a:off x="5636" y="1551"/>
                    <a:ext cx="53" cy="264"/>
                  </a:xfrm>
                  <a:custGeom>
                    <a:avLst/>
                    <a:gdLst>
                      <a:gd name="T0" fmla="*/ 2 w 159"/>
                      <a:gd name="T1" fmla="*/ 1 h 792"/>
                      <a:gd name="T2" fmla="*/ 2 w 159"/>
                      <a:gd name="T3" fmla="*/ 2 h 792"/>
                      <a:gd name="T4" fmla="*/ 2 w 159"/>
                      <a:gd name="T5" fmla="*/ 4 h 792"/>
                      <a:gd name="T6" fmla="*/ 3 w 159"/>
                      <a:gd name="T7" fmla="*/ 6 h 792"/>
                      <a:gd name="T8" fmla="*/ 3 w 159"/>
                      <a:gd name="T9" fmla="*/ 7 h 792"/>
                      <a:gd name="T10" fmla="*/ 3 w 159"/>
                      <a:gd name="T11" fmla="*/ 9 h 792"/>
                      <a:gd name="T12" fmla="*/ 3 w 159"/>
                      <a:gd name="T13" fmla="*/ 10 h 792"/>
                      <a:gd name="T14" fmla="*/ 3 w 159"/>
                      <a:gd name="T15" fmla="*/ 11 h 792"/>
                      <a:gd name="T16" fmla="*/ 3 w 159"/>
                      <a:gd name="T17" fmla="*/ 13 h 792"/>
                      <a:gd name="T18" fmla="*/ 3 w 159"/>
                      <a:gd name="T19" fmla="*/ 14 h 792"/>
                      <a:gd name="T20" fmla="*/ 3 w 159"/>
                      <a:gd name="T21" fmla="*/ 16 h 792"/>
                      <a:gd name="T22" fmla="*/ 2 w 159"/>
                      <a:gd name="T23" fmla="*/ 17 h 792"/>
                      <a:gd name="T24" fmla="*/ 2 w 159"/>
                      <a:gd name="T25" fmla="*/ 18 h 792"/>
                      <a:gd name="T26" fmla="*/ 2 w 159"/>
                      <a:gd name="T27" fmla="*/ 19 h 792"/>
                      <a:gd name="T28" fmla="*/ 2 w 159"/>
                      <a:gd name="T29" fmla="*/ 21 h 792"/>
                      <a:gd name="T30" fmla="*/ 2 w 159"/>
                      <a:gd name="T31" fmla="*/ 22 h 792"/>
                      <a:gd name="T32" fmla="*/ 2 w 159"/>
                      <a:gd name="T33" fmla="*/ 23 h 792"/>
                      <a:gd name="T34" fmla="*/ 1 w 159"/>
                      <a:gd name="T35" fmla="*/ 24 h 792"/>
                      <a:gd name="T36" fmla="*/ 1 w 159"/>
                      <a:gd name="T37" fmla="*/ 25 h 792"/>
                      <a:gd name="T38" fmla="*/ 1 w 159"/>
                      <a:gd name="T39" fmla="*/ 26 h 792"/>
                      <a:gd name="T40" fmla="*/ 0 w 159"/>
                      <a:gd name="T41" fmla="*/ 27 h 792"/>
                      <a:gd name="T42" fmla="*/ 0 w 159"/>
                      <a:gd name="T43" fmla="*/ 28 h 792"/>
                      <a:gd name="T44" fmla="*/ 3 w 159"/>
                      <a:gd name="T45" fmla="*/ 29 h 792"/>
                      <a:gd name="T46" fmla="*/ 4 w 159"/>
                      <a:gd name="T47" fmla="*/ 28 h 792"/>
                      <a:gd name="T48" fmla="*/ 4 w 159"/>
                      <a:gd name="T49" fmla="*/ 26 h 792"/>
                      <a:gd name="T50" fmla="*/ 4 w 159"/>
                      <a:gd name="T51" fmla="*/ 25 h 792"/>
                      <a:gd name="T52" fmla="*/ 5 w 159"/>
                      <a:gd name="T53" fmla="*/ 24 h 792"/>
                      <a:gd name="T54" fmla="*/ 5 w 159"/>
                      <a:gd name="T55" fmla="*/ 23 h 792"/>
                      <a:gd name="T56" fmla="*/ 5 w 159"/>
                      <a:gd name="T57" fmla="*/ 22 h 792"/>
                      <a:gd name="T58" fmla="*/ 5 w 159"/>
                      <a:gd name="T59" fmla="*/ 20 h 792"/>
                      <a:gd name="T60" fmla="*/ 5 w 159"/>
                      <a:gd name="T61" fmla="*/ 19 h 792"/>
                      <a:gd name="T62" fmla="*/ 6 w 159"/>
                      <a:gd name="T63" fmla="*/ 18 h 792"/>
                      <a:gd name="T64" fmla="*/ 6 w 159"/>
                      <a:gd name="T65" fmla="*/ 16 h 792"/>
                      <a:gd name="T66" fmla="*/ 6 w 159"/>
                      <a:gd name="T67" fmla="*/ 15 h 792"/>
                      <a:gd name="T68" fmla="*/ 6 w 159"/>
                      <a:gd name="T69" fmla="*/ 14 h 792"/>
                      <a:gd name="T70" fmla="*/ 6 w 159"/>
                      <a:gd name="T71" fmla="*/ 12 h 792"/>
                      <a:gd name="T72" fmla="*/ 6 w 159"/>
                      <a:gd name="T73" fmla="*/ 11 h 792"/>
                      <a:gd name="T74" fmla="*/ 6 w 159"/>
                      <a:gd name="T75" fmla="*/ 9 h 792"/>
                      <a:gd name="T76" fmla="*/ 6 w 159"/>
                      <a:gd name="T77" fmla="*/ 8 h 792"/>
                      <a:gd name="T78" fmla="*/ 6 w 159"/>
                      <a:gd name="T79" fmla="*/ 6 h 792"/>
                      <a:gd name="T80" fmla="*/ 6 w 159"/>
                      <a:gd name="T81" fmla="*/ 4 h 792"/>
                      <a:gd name="T82" fmla="*/ 6 w 159"/>
                      <a:gd name="T83" fmla="*/ 3 h 792"/>
                      <a:gd name="T84" fmla="*/ 5 w 159"/>
                      <a:gd name="T85" fmla="*/ 1 h 792"/>
                      <a:gd name="T86" fmla="*/ 5 w 159"/>
                      <a:gd name="T87" fmla="*/ 0 h 792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159"/>
                      <a:gd name="T133" fmla="*/ 0 h 792"/>
                      <a:gd name="T134" fmla="*/ 159 w 159"/>
                      <a:gd name="T135" fmla="*/ 792 h 792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159" h="792">
                        <a:moveTo>
                          <a:pt x="144" y="0"/>
                        </a:moveTo>
                        <a:lnTo>
                          <a:pt x="58" y="8"/>
                        </a:lnTo>
                        <a:lnTo>
                          <a:pt x="60" y="23"/>
                        </a:lnTo>
                        <a:lnTo>
                          <a:pt x="60" y="38"/>
                        </a:lnTo>
                        <a:lnTo>
                          <a:pt x="63" y="52"/>
                        </a:lnTo>
                        <a:lnTo>
                          <a:pt x="64" y="67"/>
                        </a:lnTo>
                        <a:lnTo>
                          <a:pt x="65" y="81"/>
                        </a:lnTo>
                        <a:lnTo>
                          <a:pt x="65" y="95"/>
                        </a:lnTo>
                        <a:lnTo>
                          <a:pt x="66" y="109"/>
                        </a:lnTo>
                        <a:lnTo>
                          <a:pt x="67" y="124"/>
                        </a:lnTo>
                        <a:lnTo>
                          <a:pt x="68" y="137"/>
                        </a:lnTo>
                        <a:lnTo>
                          <a:pt x="70" y="151"/>
                        </a:lnTo>
                        <a:lnTo>
                          <a:pt x="70" y="165"/>
                        </a:lnTo>
                        <a:lnTo>
                          <a:pt x="71" y="179"/>
                        </a:lnTo>
                        <a:lnTo>
                          <a:pt x="71" y="192"/>
                        </a:lnTo>
                        <a:lnTo>
                          <a:pt x="72" y="205"/>
                        </a:lnTo>
                        <a:lnTo>
                          <a:pt x="72" y="219"/>
                        </a:lnTo>
                        <a:lnTo>
                          <a:pt x="73" y="233"/>
                        </a:lnTo>
                        <a:lnTo>
                          <a:pt x="73" y="246"/>
                        </a:lnTo>
                        <a:lnTo>
                          <a:pt x="73" y="258"/>
                        </a:lnTo>
                        <a:lnTo>
                          <a:pt x="73" y="271"/>
                        </a:lnTo>
                        <a:lnTo>
                          <a:pt x="73" y="284"/>
                        </a:lnTo>
                        <a:lnTo>
                          <a:pt x="73" y="297"/>
                        </a:lnTo>
                        <a:lnTo>
                          <a:pt x="73" y="310"/>
                        </a:lnTo>
                        <a:lnTo>
                          <a:pt x="73" y="322"/>
                        </a:lnTo>
                        <a:lnTo>
                          <a:pt x="73" y="335"/>
                        </a:lnTo>
                        <a:lnTo>
                          <a:pt x="72" y="347"/>
                        </a:lnTo>
                        <a:lnTo>
                          <a:pt x="72" y="360"/>
                        </a:lnTo>
                        <a:lnTo>
                          <a:pt x="71" y="372"/>
                        </a:lnTo>
                        <a:lnTo>
                          <a:pt x="71" y="385"/>
                        </a:lnTo>
                        <a:lnTo>
                          <a:pt x="70" y="395"/>
                        </a:lnTo>
                        <a:lnTo>
                          <a:pt x="70" y="407"/>
                        </a:lnTo>
                        <a:lnTo>
                          <a:pt x="68" y="420"/>
                        </a:lnTo>
                        <a:lnTo>
                          <a:pt x="68" y="432"/>
                        </a:lnTo>
                        <a:lnTo>
                          <a:pt x="67" y="443"/>
                        </a:lnTo>
                        <a:lnTo>
                          <a:pt x="66" y="455"/>
                        </a:lnTo>
                        <a:lnTo>
                          <a:pt x="65" y="467"/>
                        </a:lnTo>
                        <a:lnTo>
                          <a:pt x="64" y="479"/>
                        </a:lnTo>
                        <a:lnTo>
                          <a:pt x="63" y="488"/>
                        </a:lnTo>
                        <a:lnTo>
                          <a:pt x="61" y="500"/>
                        </a:lnTo>
                        <a:lnTo>
                          <a:pt x="60" y="512"/>
                        </a:lnTo>
                        <a:lnTo>
                          <a:pt x="58" y="522"/>
                        </a:lnTo>
                        <a:lnTo>
                          <a:pt x="57" y="533"/>
                        </a:lnTo>
                        <a:lnTo>
                          <a:pt x="54" y="544"/>
                        </a:lnTo>
                        <a:lnTo>
                          <a:pt x="53" y="554"/>
                        </a:lnTo>
                        <a:lnTo>
                          <a:pt x="52" y="565"/>
                        </a:lnTo>
                        <a:lnTo>
                          <a:pt x="49" y="576"/>
                        </a:lnTo>
                        <a:lnTo>
                          <a:pt x="47" y="587"/>
                        </a:lnTo>
                        <a:lnTo>
                          <a:pt x="46" y="597"/>
                        </a:lnTo>
                        <a:lnTo>
                          <a:pt x="45" y="608"/>
                        </a:lnTo>
                        <a:lnTo>
                          <a:pt x="42" y="617"/>
                        </a:lnTo>
                        <a:lnTo>
                          <a:pt x="40" y="628"/>
                        </a:lnTo>
                        <a:lnTo>
                          <a:pt x="38" y="638"/>
                        </a:lnTo>
                        <a:lnTo>
                          <a:pt x="34" y="648"/>
                        </a:lnTo>
                        <a:lnTo>
                          <a:pt x="32" y="658"/>
                        </a:lnTo>
                        <a:lnTo>
                          <a:pt x="29" y="667"/>
                        </a:lnTo>
                        <a:lnTo>
                          <a:pt x="27" y="677"/>
                        </a:lnTo>
                        <a:lnTo>
                          <a:pt x="25" y="686"/>
                        </a:lnTo>
                        <a:lnTo>
                          <a:pt x="21" y="696"/>
                        </a:lnTo>
                        <a:lnTo>
                          <a:pt x="19" y="706"/>
                        </a:lnTo>
                        <a:lnTo>
                          <a:pt x="15" y="715"/>
                        </a:lnTo>
                        <a:lnTo>
                          <a:pt x="11" y="724"/>
                        </a:lnTo>
                        <a:lnTo>
                          <a:pt x="9" y="734"/>
                        </a:lnTo>
                        <a:lnTo>
                          <a:pt x="6" y="743"/>
                        </a:lnTo>
                        <a:lnTo>
                          <a:pt x="2" y="752"/>
                        </a:lnTo>
                        <a:lnTo>
                          <a:pt x="0" y="762"/>
                        </a:lnTo>
                        <a:lnTo>
                          <a:pt x="80" y="792"/>
                        </a:lnTo>
                        <a:lnTo>
                          <a:pt x="83" y="782"/>
                        </a:lnTo>
                        <a:lnTo>
                          <a:pt x="86" y="773"/>
                        </a:lnTo>
                        <a:lnTo>
                          <a:pt x="90" y="763"/>
                        </a:lnTo>
                        <a:lnTo>
                          <a:pt x="93" y="754"/>
                        </a:lnTo>
                        <a:lnTo>
                          <a:pt x="96" y="743"/>
                        </a:lnTo>
                        <a:lnTo>
                          <a:pt x="99" y="734"/>
                        </a:lnTo>
                        <a:lnTo>
                          <a:pt x="103" y="723"/>
                        </a:lnTo>
                        <a:lnTo>
                          <a:pt x="105" y="714"/>
                        </a:lnTo>
                        <a:lnTo>
                          <a:pt x="108" y="703"/>
                        </a:lnTo>
                        <a:lnTo>
                          <a:pt x="111" y="692"/>
                        </a:lnTo>
                        <a:lnTo>
                          <a:pt x="115" y="682"/>
                        </a:lnTo>
                        <a:lnTo>
                          <a:pt x="117" y="671"/>
                        </a:lnTo>
                        <a:lnTo>
                          <a:pt x="119" y="661"/>
                        </a:lnTo>
                        <a:lnTo>
                          <a:pt x="122" y="651"/>
                        </a:lnTo>
                        <a:lnTo>
                          <a:pt x="124" y="640"/>
                        </a:lnTo>
                        <a:lnTo>
                          <a:pt x="128" y="629"/>
                        </a:lnTo>
                        <a:lnTo>
                          <a:pt x="129" y="617"/>
                        </a:lnTo>
                        <a:lnTo>
                          <a:pt x="131" y="607"/>
                        </a:lnTo>
                        <a:lnTo>
                          <a:pt x="134" y="595"/>
                        </a:lnTo>
                        <a:lnTo>
                          <a:pt x="136" y="584"/>
                        </a:lnTo>
                        <a:lnTo>
                          <a:pt x="137" y="572"/>
                        </a:lnTo>
                        <a:lnTo>
                          <a:pt x="138" y="562"/>
                        </a:lnTo>
                        <a:lnTo>
                          <a:pt x="141" y="550"/>
                        </a:lnTo>
                        <a:lnTo>
                          <a:pt x="143" y="539"/>
                        </a:lnTo>
                        <a:lnTo>
                          <a:pt x="144" y="526"/>
                        </a:lnTo>
                        <a:lnTo>
                          <a:pt x="146" y="515"/>
                        </a:lnTo>
                        <a:lnTo>
                          <a:pt x="147" y="503"/>
                        </a:lnTo>
                        <a:lnTo>
                          <a:pt x="149" y="492"/>
                        </a:lnTo>
                        <a:lnTo>
                          <a:pt x="150" y="480"/>
                        </a:lnTo>
                        <a:lnTo>
                          <a:pt x="151" y="468"/>
                        </a:lnTo>
                        <a:lnTo>
                          <a:pt x="153" y="456"/>
                        </a:lnTo>
                        <a:lnTo>
                          <a:pt x="154" y="443"/>
                        </a:lnTo>
                        <a:lnTo>
                          <a:pt x="154" y="430"/>
                        </a:lnTo>
                        <a:lnTo>
                          <a:pt x="156" y="418"/>
                        </a:lnTo>
                        <a:lnTo>
                          <a:pt x="156" y="405"/>
                        </a:lnTo>
                        <a:lnTo>
                          <a:pt x="156" y="393"/>
                        </a:lnTo>
                        <a:lnTo>
                          <a:pt x="157" y="380"/>
                        </a:lnTo>
                        <a:lnTo>
                          <a:pt x="157" y="367"/>
                        </a:lnTo>
                        <a:lnTo>
                          <a:pt x="159" y="354"/>
                        </a:lnTo>
                        <a:lnTo>
                          <a:pt x="159" y="342"/>
                        </a:lnTo>
                        <a:lnTo>
                          <a:pt x="159" y="328"/>
                        </a:lnTo>
                        <a:lnTo>
                          <a:pt x="159" y="315"/>
                        </a:lnTo>
                        <a:lnTo>
                          <a:pt x="159" y="302"/>
                        </a:lnTo>
                        <a:lnTo>
                          <a:pt x="159" y="289"/>
                        </a:lnTo>
                        <a:lnTo>
                          <a:pt x="159" y="274"/>
                        </a:lnTo>
                        <a:lnTo>
                          <a:pt x="159" y="260"/>
                        </a:lnTo>
                        <a:lnTo>
                          <a:pt x="159" y="248"/>
                        </a:lnTo>
                        <a:lnTo>
                          <a:pt x="159" y="234"/>
                        </a:lnTo>
                        <a:lnTo>
                          <a:pt x="159" y="220"/>
                        </a:lnTo>
                        <a:lnTo>
                          <a:pt x="159" y="205"/>
                        </a:lnTo>
                        <a:lnTo>
                          <a:pt x="157" y="191"/>
                        </a:lnTo>
                        <a:lnTo>
                          <a:pt x="157" y="177"/>
                        </a:lnTo>
                        <a:lnTo>
                          <a:pt x="156" y="163"/>
                        </a:lnTo>
                        <a:lnTo>
                          <a:pt x="156" y="148"/>
                        </a:lnTo>
                        <a:lnTo>
                          <a:pt x="154" y="134"/>
                        </a:lnTo>
                        <a:lnTo>
                          <a:pt x="154" y="120"/>
                        </a:lnTo>
                        <a:lnTo>
                          <a:pt x="153" y="105"/>
                        </a:lnTo>
                        <a:lnTo>
                          <a:pt x="151" y="90"/>
                        </a:lnTo>
                        <a:lnTo>
                          <a:pt x="151" y="76"/>
                        </a:lnTo>
                        <a:lnTo>
                          <a:pt x="149" y="61"/>
                        </a:lnTo>
                        <a:lnTo>
                          <a:pt x="148" y="45"/>
                        </a:lnTo>
                        <a:lnTo>
                          <a:pt x="147" y="30"/>
                        </a:lnTo>
                        <a:lnTo>
                          <a:pt x="146" y="16"/>
                        </a:lnTo>
                        <a:lnTo>
                          <a:pt x="144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85" name="Freeform 227"/>
                  <p:cNvSpPr>
                    <a:spLocks/>
                  </p:cNvSpPr>
                  <p:nvPr/>
                </p:nvSpPr>
                <p:spPr bwMode="auto">
                  <a:xfrm>
                    <a:off x="5345" y="1557"/>
                    <a:ext cx="318" cy="269"/>
                  </a:xfrm>
                  <a:custGeom>
                    <a:avLst/>
                    <a:gdLst>
                      <a:gd name="T0" fmla="*/ 31 w 954"/>
                      <a:gd name="T1" fmla="*/ 26 h 808"/>
                      <a:gd name="T2" fmla="*/ 26 w 954"/>
                      <a:gd name="T3" fmla="*/ 27 h 808"/>
                      <a:gd name="T4" fmla="*/ 22 w 954"/>
                      <a:gd name="T5" fmla="*/ 27 h 808"/>
                      <a:gd name="T6" fmla="*/ 18 w 954"/>
                      <a:gd name="T7" fmla="*/ 27 h 808"/>
                      <a:gd name="T8" fmla="*/ 14 w 954"/>
                      <a:gd name="T9" fmla="*/ 27 h 808"/>
                      <a:gd name="T10" fmla="*/ 11 w 954"/>
                      <a:gd name="T11" fmla="*/ 27 h 808"/>
                      <a:gd name="T12" fmla="*/ 8 w 954"/>
                      <a:gd name="T13" fmla="*/ 26 h 808"/>
                      <a:gd name="T14" fmla="*/ 6 w 954"/>
                      <a:gd name="T15" fmla="*/ 26 h 808"/>
                      <a:gd name="T16" fmla="*/ 4 w 954"/>
                      <a:gd name="T17" fmla="*/ 26 h 808"/>
                      <a:gd name="T18" fmla="*/ 4 w 954"/>
                      <a:gd name="T19" fmla="*/ 25 h 808"/>
                      <a:gd name="T20" fmla="*/ 4 w 954"/>
                      <a:gd name="T21" fmla="*/ 24 h 808"/>
                      <a:gd name="T22" fmla="*/ 3 w 954"/>
                      <a:gd name="T23" fmla="*/ 21 h 808"/>
                      <a:gd name="T24" fmla="*/ 3 w 954"/>
                      <a:gd name="T25" fmla="*/ 19 h 808"/>
                      <a:gd name="T26" fmla="*/ 3 w 954"/>
                      <a:gd name="T27" fmla="*/ 16 h 808"/>
                      <a:gd name="T28" fmla="*/ 3 w 954"/>
                      <a:gd name="T29" fmla="*/ 12 h 808"/>
                      <a:gd name="T30" fmla="*/ 3 w 954"/>
                      <a:gd name="T31" fmla="*/ 9 h 808"/>
                      <a:gd name="T32" fmla="*/ 3 w 954"/>
                      <a:gd name="T33" fmla="*/ 5 h 808"/>
                      <a:gd name="T34" fmla="*/ 3 w 954"/>
                      <a:gd name="T35" fmla="*/ 2 h 808"/>
                      <a:gd name="T36" fmla="*/ 3 w 954"/>
                      <a:gd name="T37" fmla="*/ 0 h 808"/>
                      <a:gd name="T38" fmla="*/ 2 w 954"/>
                      <a:gd name="T39" fmla="*/ 0 h 808"/>
                      <a:gd name="T40" fmla="*/ 1 w 954"/>
                      <a:gd name="T41" fmla="*/ 0 h 808"/>
                      <a:gd name="T42" fmla="*/ 0 w 954"/>
                      <a:gd name="T43" fmla="*/ 0 h 808"/>
                      <a:gd name="T44" fmla="*/ 0 w 954"/>
                      <a:gd name="T45" fmla="*/ 1 h 808"/>
                      <a:gd name="T46" fmla="*/ 0 w 954"/>
                      <a:gd name="T47" fmla="*/ 2 h 808"/>
                      <a:gd name="T48" fmla="*/ 0 w 954"/>
                      <a:gd name="T49" fmla="*/ 3 h 808"/>
                      <a:gd name="T50" fmla="*/ 0 w 954"/>
                      <a:gd name="T51" fmla="*/ 4 h 808"/>
                      <a:gd name="T52" fmla="*/ 0 w 954"/>
                      <a:gd name="T53" fmla="*/ 6 h 808"/>
                      <a:gd name="T54" fmla="*/ 0 w 954"/>
                      <a:gd name="T55" fmla="*/ 8 h 808"/>
                      <a:gd name="T56" fmla="*/ 0 w 954"/>
                      <a:gd name="T57" fmla="*/ 9 h 808"/>
                      <a:gd name="T58" fmla="*/ 0 w 954"/>
                      <a:gd name="T59" fmla="*/ 11 h 808"/>
                      <a:gd name="T60" fmla="*/ 0 w 954"/>
                      <a:gd name="T61" fmla="*/ 14 h 808"/>
                      <a:gd name="T62" fmla="*/ 0 w 954"/>
                      <a:gd name="T63" fmla="*/ 18 h 808"/>
                      <a:gd name="T64" fmla="*/ 0 w 954"/>
                      <a:gd name="T65" fmla="*/ 21 h 808"/>
                      <a:gd name="T66" fmla="*/ 0 w 954"/>
                      <a:gd name="T67" fmla="*/ 23 h 808"/>
                      <a:gd name="T68" fmla="*/ 1 w 954"/>
                      <a:gd name="T69" fmla="*/ 25 h 808"/>
                      <a:gd name="T70" fmla="*/ 1 w 954"/>
                      <a:gd name="T71" fmla="*/ 26 h 808"/>
                      <a:gd name="T72" fmla="*/ 1 w 954"/>
                      <a:gd name="T73" fmla="*/ 27 h 808"/>
                      <a:gd name="T74" fmla="*/ 1 w 954"/>
                      <a:gd name="T75" fmla="*/ 27 h 808"/>
                      <a:gd name="T76" fmla="*/ 2 w 954"/>
                      <a:gd name="T77" fmla="*/ 28 h 808"/>
                      <a:gd name="T78" fmla="*/ 3 w 954"/>
                      <a:gd name="T79" fmla="*/ 29 h 808"/>
                      <a:gd name="T80" fmla="*/ 4 w 954"/>
                      <a:gd name="T81" fmla="*/ 29 h 808"/>
                      <a:gd name="T82" fmla="*/ 6 w 954"/>
                      <a:gd name="T83" fmla="*/ 29 h 808"/>
                      <a:gd name="T84" fmla="*/ 8 w 954"/>
                      <a:gd name="T85" fmla="*/ 30 h 808"/>
                      <a:gd name="T86" fmla="*/ 11 w 954"/>
                      <a:gd name="T87" fmla="*/ 30 h 808"/>
                      <a:gd name="T88" fmla="*/ 14 w 954"/>
                      <a:gd name="T89" fmla="*/ 30 h 808"/>
                      <a:gd name="T90" fmla="*/ 19 w 954"/>
                      <a:gd name="T91" fmla="*/ 30 h 808"/>
                      <a:gd name="T92" fmla="*/ 22 w 954"/>
                      <a:gd name="T93" fmla="*/ 30 h 808"/>
                      <a:gd name="T94" fmla="*/ 24 w 954"/>
                      <a:gd name="T95" fmla="*/ 30 h 808"/>
                      <a:gd name="T96" fmla="*/ 26 w 954"/>
                      <a:gd name="T97" fmla="*/ 30 h 808"/>
                      <a:gd name="T98" fmla="*/ 29 w 954"/>
                      <a:gd name="T99" fmla="*/ 30 h 808"/>
                      <a:gd name="T100" fmla="*/ 31 w 954"/>
                      <a:gd name="T101" fmla="*/ 30 h 808"/>
                      <a:gd name="T102" fmla="*/ 32 w 954"/>
                      <a:gd name="T103" fmla="*/ 29 h 808"/>
                      <a:gd name="T104" fmla="*/ 34 w 954"/>
                      <a:gd name="T105" fmla="*/ 29 h 808"/>
                      <a:gd name="T106" fmla="*/ 35 w 954"/>
                      <a:gd name="T107" fmla="*/ 29 h 808"/>
                      <a:gd name="T108" fmla="*/ 35 w 954"/>
                      <a:gd name="T109" fmla="*/ 29 h 808"/>
                      <a:gd name="T110" fmla="*/ 35 w 954"/>
                      <a:gd name="T111" fmla="*/ 28 h 808"/>
                      <a:gd name="T112" fmla="*/ 35 w 954"/>
                      <a:gd name="T113" fmla="*/ 27 h 808"/>
                      <a:gd name="T114" fmla="*/ 35 w 954"/>
                      <a:gd name="T115" fmla="*/ 27 h 808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954"/>
                      <a:gd name="T175" fmla="*/ 0 h 808"/>
                      <a:gd name="T176" fmla="*/ 954 w 954"/>
                      <a:gd name="T177" fmla="*/ 808 h 808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954" h="808">
                        <a:moveTo>
                          <a:pt x="932" y="710"/>
                        </a:moveTo>
                        <a:lnTo>
                          <a:pt x="916" y="711"/>
                        </a:lnTo>
                        <a:lnTo>
                          <a:pt x="899" y="711"/>
                        </a:lnTo>
                        <a:lnTo>
                          <a:pt x="882" y="712"/>
                        </a:lnTo>
                        <a:lnTo>
                          <a:pt x="865" y="712"/>
                        </a:lnTo>
                        <a:lnTo>
                          <a:pt x="849" y="713"/>
                        </a:lnTo>
                        <a:lnTo>
                          <a:pt x="832" y="714"/>
                        </a:lnTo>
                        <a:lnTo>
                          <a:pt x="814" y="714"/>
                        </a:lnTo>
                        <a:lnTo>
                          <a:pt x="799" y="716"/>
                        </a:lnTo>
                        <a:lnTo>
                          <a:pt x="782" y="716"/>
                        </a:lnTo>
                        <a:lnTo>
                          <a:pt x="764" y="717"/>
                        </a:lnTo>
                        <a:lnTo>
                          <a:pt x="748" y="717"/>
                        </a:lnTo>
                        <a:lnTo>
                          <a:pt x="731" y="717"/>
                        </a:lnTo>
                        <a:lnTo>
                          <a:pt x="715" y="717"/>
                        </a:lnTo>
                        <a:lnTo>
                          <a:pt x="698" y="718"/>
                        </a:lnTo>
                        <a:lnTo>
                          <a:pt x="681" y="718"/>
                        </a:lnTo>
                        <a:lnTo>
                          <a:pt x="666" y="719"/>
                        </a:lnTo>
                        <a:lnTo>
                          <a:pt x="648" y="719"/>
                        </a:lnTo>
                        <a:lnTo>
                          <a:pt x="633" y="720"/>
                        </a:lnTo>
                        <a:lnTo>
                          <a:pt x="615" y="720"/>
                        </a:lnTo>
                        <a:lnTo>
                          <a:pt x="600" y="720"/>
                        </a:lnTo>
                        <a:lnTo>
                          <a:pt x="583" y="720"/>
                        </a:lnTo>
                        <a:lnTo>
                          <a:pt x="566" y="720"/>
                        </a:lnTo>
                        <a:lnTo>
                          <a:pt x="552" y="720"/>
                        </a:lnTo>
                        <a:lnTo>
                          <a:pt x="535" y="721"/>
                        </a:lnTo>
                        <a:lnTo>
                          <a:pt x="520" y="721"/>
                        </a:lnTo>
                        <a:lnTo>
                          <a:pt x="503" y="721"/>
                        </a:lnTo>
                        <a:lnTo>
                          <a:pt x="488" y="721"/>
                        </a:lnTo>
                        <a:lnTo>
                          <a:pt x="474" y="721"/>
                        </a:lnTo>
                        <a:lnTo>
                          <a:pt x="458" y="721"/>
                        </a:lnTo>
                        <a:lnTo>
                          <a:pt x="444" y="721"/>
                        </a:lnTo>
                        <a:lnTo>
                          <a:pt x="430" y="721"/>
                        </a:lnTo>
                        <a:lnTo>
                          <a:pt x="414" y="721"/>
                        </a:lnTo>
                        <a:lnTo>
                          <a:pt x="400" y="721"/>
                        </a:lnTo>
                        <a:lnTo>
                          <a:pt x="387" y="720"/>
                        </a:lnTo>
                        <a:lnTo>
                          <a:pt x="372" y="720"/>
                        </a:lnTo>
                        <a:lnTo>
                          <a:pt x="359" y="720"/>
                        </a:lnTo>
                        <a:lnTo>
                          <a:pt x="346" y="720"/>
                        </a:lnTo>
                        <a:lnTo>
                          <a:pt x="333" y="719"/>
                        </a:lnTo>
                        <a:lnTo>
                          <a:pt x="320" y="719"/>
                        </a:lnTo>
                        <a:lnTo>
                          <a:pt x="308" y="719"/>
                        </a:lnTo>
                        <a:lnTo>
                          <a:pt x="295" y="718"/>
                        </a:lnTo>
                        <a:lnTo>
                          <a:pt x="283" y="717"/>
                        </a:lnTo>
                        <a:lnTo>
                          <a:pt x="271" y="717"/>
                        </a:lnTo>
                        <a:lnTo>
                          <a:pt x="260" y="717"/>
                        </a:lnTo>
                        <a:lnTo>
                          <a:pt x="248" y="716"/>
                        </a:lnTo>
                        <a:lnTo>
                          <a:pt x="238" y="714"/>
                        </a:lnTo>
                        <a:lnTo>
                          <a:pt x="228" y="714"/>
                        </a:lnTo>
                        <a:lnTo>
                          <a:pt x="219" y="714"/>
                        </a:lnTo>
                        <a:lnTo>
                          <a:pt x="208" y="713"/>
                        </a:lnTo>
                        <a:lnTo>
                          <a:pt x="200" y="712"/>
                        </a:lnTo>
                        <a:lnTo>
                          <a:pt x="190" y="711"/>
                        </a:lnTo>
                        <a:lnTo>
                          <a:pt x="182" y="711"/>
                        </a:lnTo>
                        <a:lnTo>
                          <a:pt x="174" y="710"/>
                        </a:lnTo>
                        <a:lnTo>
                          <a:pt x="166" y="708"/>
                        </a:lnTo>
                        <a:lnTo>
                          <a:pt x="159" y="707"/>
                        </a:lnTo>
                        <a:lnTo>
                          <a:pt x="152" y="707"/>
                        </a:lnTo>
                        <a:lnTo>
                          <a:pt x="145" y="705"/>
                        </a:lnTo>
                        <a:lnTo>
                          <a:pt x="139" y="705"/>
                        </a:lnTo>
                        <a:lnTo>
                          <a:pt x="134" y="702"/>
                        </a:lnTo>
                        <a:lnTo>
                          <a:pt x="128" y="702"/>
                        </a:lnTo>
                        <a:lnTo>
                          <a:pt x="125" y="700"/>
                        </a:lnTo>
                        <a:lnTo>
                          <a:pt x="120" y="699"/>
                        </a:lnTo>
                        <a:lnTo>
                          <a:pt x="117" y="698"/>
                        </a:lnTo>
                        <a:lnTo>
                          <a:pt x="114" y="697"/>
                        </a:lnTo>
                        <a:lnTo>
                          <a:pt x="113" y="693"/>
                        </a:lnTo>
                        <a:lnTo>
                          <a:pt x="111" y="689"/>
                        </a:lnTo>
                        <a:lnTo>
                          <a:pt x="110" y="687"/>
                        </a:lnTo>
                        <a:lnTo>
                          <a:pt x="108" y="682"/>
                        </a:lnTo>
                        <a:lnTo>
                          <a:pt x="107" y="678"/>
                        </a:lnTo>
                        <a:lnTo>
                          <a:pt x="106" y="674"/>
                        </a:lnTo>
                        <a:lnTo>
                          <a:pt x="105" y="668"/>
                        </a:lnTo>
                        <a:lnTo>
                          <a:pt x="104" y="663"/>
                        </a:lnTo>
                        <a:lnTo>
                          <a:pt x="102" y="656"/>
                        </a:lnTo>
                        <a:lnTo>
                          <a:pt x="101" y="650"/>
                        </a:lnTo>
                        <a:lnTo>
                          <a:pt x="101" y="644"/>
                        </a:lnTo>
                        <a:lnTo>
                          <a:pt x="100" y="636"/>
                        </a:lnTo>
                        <a:lnTo>
                          <a:pt x="99" y="629"/>
                        </a:lnTo>
                        <a:lnTo>
                          <a:pt x="99" y="622"/>
                        </a:lnTo>
                        <a:lnTo>
                          <a:pt x="98" y="613"/>
                        </a:lnTo>
                        <a:lnTo>
                          <a:pt x="96" y="606"/>
                        </a:lnTo>
                        <a:lnTo>
                          <a:pt x="95" y="597"/>
                        </a:lnTo>
                        <a:lnTo>
                          <a:pt x="95" y="589"/>
                        </a:lnTo>
                        <a:lnTo>
                          <a:pt x="94" y="578"/>
                        </a:lnTo>
                        <a:lnTo>
                          <a:pt x="93" y="570"/>
                        </a:lnTo>
                        <a:lnTo>
                          <a:pt x="93" y="559"/>
                        </a:lnTo>
                        <a:lnTo>
                          <a:pt x="92" y="549"/>
                        </a:lnTo>
                        <a:lnTo>
                          <a:pt x="91" y="540"/>
                        </a:lnTo>
                        <a:lnTo>
                          <a:pt x="91" y="529"/>
                        </a:lnTo>
                        <a:lnTo>
                          <a:pt x="91" y="517"/>
                        </a:lnTo>
                        <a:lnTo>
                          <a:pt x="89" y="507"/>
                        </a:lnTo>
                        <a:lnTo>
                          <a:pt x="89" y="496"/>
                        </a:lnTo>
                        <a:lnTo>
                          <a:pt x="89" y="484"/>
                        </a:lnTo>
                        <a:lnTo>
                          <a:pt x="88" y="473"/>
                        </a:lnTo>
                        <a:lnTo>
                          <a:pt x="88" y="462"/>
                        </a:lnTo>
                        <a:lnTo>
                          <a:pt x="88" y="450"/>
                        </a:lnTo>
                        <a:lnTo>
                          <a:pt x="88" y="438"/>
                        </a:lnTo>
                        <a:lnTo>
                          <a:pt x="87" y="425"/>
                        </a:lnTo>
                        <a:lnTo>
                          <a:pt x="87" y="413"/>
                        </a:lnTo>
                        <a:lnTo>
                          <a:pt x="86" y="400"/>
                        </a:lnTo>
                        <a:lnTo>
                          <a:pt x="86" y="388"/>
                        </a:lnTo>
                        <a:lnTo>
                          <a:pt x="86" y="374"/>
                        </a:lnTo>
                        <a:lnTo>
                          <a:pt x="86" y="361"/>
                        </a:lnTo>
                        <a:lnTo>
                          <a:pt x="86" y="348"/>
                        </a:lnTo>
                        <a:lnTo>
                          <a:pt x="86" y="334"/>
                        </a:lnTo>
                        <a:lnTo>
                          <a:pt x="85" y="320"/>
                        </a:lnTo>
                        <a:lnTo>
                          <a:pt x="85" y="307"/>
                        </a:lnTo>
                        <a:lnTo>
                          <a:pt x="85" y="294"/>
                        </a:lnTo>
                        <a:lnTo>
                          <a:pt x="85" y="280"/>
                        </a:lnTo>
                        <a:lnTo>
                          <a:pt x="85" y="267"/>
                        </a:lnTo>
                        <a:lnTo>
                          <a:pt x="85" y="253"/>
                        </a:lnTo>
                        <a:lnTo>
                          <a:pt x="85" y="238"/>
                        </a:lnTo>
                        <a:lnTo>
                          <a:pt x="86" y="226"/>
                        </a:lnTo>
                        <a:lnTo>
                          <a:pt x="86" y="211"/>
                        </a:lnTo>
                        <a:lnTo>
                          <a:pt x="86" y="198"/>
                        </a:lnTo>
                        <a:lnTo>
                          <a:pt x="86" y="184"/>
                        </a:lnTo>
                        <a:lnTo>
                          <a:pt x="86" y="169"/>
                        </a:lnTo>
                        <a:lnTo>
                          <a:pt x="86" y="155"/>
                        </a:lnTo>
                        <a:lnTo>
                          <a:pt x="86" y="141"/>
                        </a:lnTo>
                        <a:lnTo>
                          <a:pt x="86" y="127"/>
                        </a:lnTo>
                        <a:lnTo>
                          <a:pt x="87" y="114"/>
                        </a:lnTo>
                        <a:lnTo>
                          <a:pt x="87" y="99"/>
                        </a:lnTo>
                        <a:lnTo>
                          <a:pt x="87" y="85"/>
                        </a:lnTo>
                        <a:lnTo>
                          <a:pt x="87" y="71"/>
                        </a:lnTo>
                        <a:lnTo>
                          <a:pt x="88" y="58"/>
                        </a:lnTo>
                        <a:lnTo>
                          <a:pt x="88" y="44"/>
                        </a:lnTo>
                        <a:lnTo>
                          <a:pt x="88" y="31"/>
                        </a:lnTo>
                        <a:lnTo>
                          <a:pt x="89" y="18"/>
                        </a:lnTo>
                        <a:lnTo>
                          <a:pt x="91" y="4"/>
                        </a:lnTo>
                        <a:lnTo>
                          <a:pt x="88" y="2"/>
                        </a:lnTo>
                        <a:lnTo>
                          <a:pt x="86" y="1"/>
                        </a:lnTo>
                        <a:lnTo>
                          <a:pt x="83" y="1"/>
                        </a:lnTo>
                        <a:lnTo>
                          <a:pt x="81" y="1"/>
                        </a:lnTo>
                        <a:lnTo>
                          <a:pt x="79" y="1"/>
                        </a:lnTo>
                        <a:lnTo>
                          <a:pt x="76" y="1"/>
                        </a:lnTo>
                        <a:lnTo>
                          <a:pt x="73" y="0"/>
                        </a:lnTo>
                        <a:lnTo>
                          <a:pt x="69" y="0"/>
                        </a:lnTo>
                        <a:lnTo>
                          <a:pt x="66" y="0"/>
                        </a:lnTo>
                        <a:lnTo>
                          <a:pt x="63" y="0"/>
                        </a:lnTo>
                        <a:lnTo>
                          <a:pt x="58" y="0"/>
                        </a:lnTo>
                        <a:lnTo>
                          <a:pt x="55" y="1"/>
                        </a:lnTo>
                        <a:lnTo>
                          <a:pt x="50" y="1"/>
                        </a:lnTo>
                        <a:lnTo>
                          <a:pt x="48" y="1"/>
                        </a:lnTo>
                        <a:lnTo>
                          <a:pt x="43" y="1"/>
                        </a:lnTo>
                        <a:lnTo>
                          <a:pt x="38" y="1"/>
                        </a:lnTo>
                        <a:lnTo>
                          <a:pt x="35" y="2"/>
                        </a:lnTo>
                        <a:lnTo>
                          <a:pt x="30" y="2"/>
                        </a:lnTo>
                        <a:lnTo>
                          <a:pt x="28" y="2"/>
                        </a:lnTo>
                        <a:lnTo>
                          <a:pt x="24" y="3"/>
                        </a:lnTo>
                        <a:lnTo>
                          <a:pt x="21" y="3"/>
                        </a:lnTo>
                        <a:lnTo>
                          <a:pt x="17" y="4"/>
                        </a:lnTo>
                        <a:lnTo>
                          <a:pt x="15" y="4"/>
                        </a:lnTo>
                        <a:lnTo>
                          <a:pt x="12" y="6"/>
                        </a:lnTo>
                        <a:lnTo>
                          <a:pt x="9" y="6"/>
                        </a:lnTo>
                        <a:lnTo>
                          <a:pt x="7" y="6"/>
                        </a:lnTo>
                        <a:lnTo>
                          <a:pt x="5" y="7"/>
                        </a:lnTo>
                        <a:lnTo>
                          <a:pt x="4" y="8"/>
                        </a:lnTo>
                        <a:lnTo>
                          <a:pt x="4" y="10"/>
                        </a:lnTo>
                        <a:lnTo>
                          <a:pt x="4" y="13"/>
                        </a:lnTo>
                        <a:lnTo>
                          <a:pt x="4" y="16"/>
                        </a:lnTo>
                        <a:lnTo>
                          <a:pt x="3" y="20"/>
                        </a:lnTo>
                        <a:lnTo>
                          <a:pt x="3" y="26"/>
                        </a:lnTo>
                        <a:lnTo>
                          <a:pt x="3" y="28"/>
                        </a:lnTo>
                        <a:lnTo>
                          <a:pt x="3" y="31"/>
                        </a:lnTo>
                        <a:lnTo>
                          <a:pt x="3" y="34"/>
                        </a:lnTo>
                        <a:lnTo>
                          <a:pt x="3" y="39"/>
                        </a:lnTo>
                        <a:lnTo>
                          <a:pt x="3" y="41"/>
                        </a:lnTo>
                        <a:lnTo>
                          <a:pt x="3" y="46"/>
                        </a:lnTo>
                        <a:lnTo>
                          <a:pt x="3" y="50"/>
                        </a:lnTo>
                        <a:lnTo>
                          <a:pt x="3" y="53"/>
                        </a:lnTo>
                        <a:lnTo>
                          <a:pt x="3" y="58"/>
                        </a:lnTo>
                        <a:lnTo>
                          <a:pt x="3" y="61"/>
                        </a:lnTo>
                        <a:lnTo>
                          <a:pt x="3" y="66"/>
                        </a:lnTo>
                        <a:lnTo>
                          <a:pt x="3" y="72"/>
                        </a:lnTo>
                        <a:lnTo>
                          <a:pt x="2" y="77"/>
                        </a:lnTo>
                        <a:lnTo>
                          <a:pt x="2" y="82"/>
                        </a:lnTo>
                        <a:lnTo>
                          <a:pt x="2" y="86"/>
                        </a:lnTo>
                        <a:lnTo>
                          <a:pt x="2" y="92"/>
                        </a:lnTo>
                        <a:lnTo>
                          <a:pt x="2" y="98"/>
                        </a:lnTo>
                        <a:lnTo>
                          <a:pt x="2" y="104"/>
                        </a:lnTo>
                        <a:lnTo>
                          <a:pt x="2" y="110"/>
                        </a:lnTo>
                        <a:lnTo>
                          <a:pt x="2" y="117"/>
                        </a:lnTo>
                        <a:lnTo>
                          <a:pt x="0" y="122"/>
                        </a:lnTo>
                        <a:lnTo>
                          <a:pt x="0" y="128"/>
                        </a:lnTo>
                        <a:lnTo>
                          <a:pt x="0" y="134"/>
                        </a:lnTo>
                        <a:lnTo>
                          <a:pt x="0" y="141"/>
                        </a:lnTo>
                        <a:lnTo>
                          <a:pt x="0" y="147"/>
                        </a:lnTo>
                        <a:lnTo>
                          <a:pt x="0" y="154"/>
                        </a:lnTo>
                        <a:lnTo>
                          <a:pt x="0" y="160"/>
                        </a:lnTo>
                        <a:lnTo>
                          <a:pt x="0" y="167"/>
                        </a:lnTo>
                        <a:lnTo>
                          <a:pt x="0" y="174"/>
                        </a:lnTo>
                        <a:lnTo>
                          <a:pt x="0" y="181"/>
                        </a:lnTo>
                        <a:lnTo>
                          <a:pt x="0" y="188"/>
                        </a:lnTo>
                        <a:lnTo>
                          <a:pt x="0" y="196"/>
                        </a:lnTo>
                        <a:lnTo>
                          <a:pt x="0" y="203"/>
                        </a:lnTo>
                        <a:lnTo>
                          <a:pt x="0" y="210"/>
                        </a:lnTo>
                        <a:lnTo>
                          <a:pt x="0" y="218"/>
                        </a:lnTo>
                        <a:lnTo>
                          <a:pt x="0" y="225"/>
                        </a:lnTo>
                        <a:lnTo>
                          <a:pt x="0" y="232"/>
                        </a:lnTo>
                        <a:lnTo>
                          <a:pt x="0" y="240"/>
                        </a:lnTo>
                        <a:lnTo>
                          <a:pt x="0" y="247"/>
                        </a:lnTo>
                        <a:lnTo>
                          <a:pt x="0" y="255"/>
                        </a:lnTo>
                        <a:lnTo>
                          <a:pt x="0" y="262"/>
                        </a:lnTo>
                        <a:lnTo>
                          <a:pt x="0" y="269"/>
                        </a:lnTo>
                        <a:lnTo>
                          <a:pt x="0" y="278"/>
                        </a:lnTo>
                        <a:lnTo>
                          <a:pt x="0" y="286"/>
                        </a:lnTo>
                        <a:lnTo>
                          <a:pt x="0" y="293"/>
                        </a:lnTo>
                        <a:lnTo>
                          <a:pt x="0" y="301"/>
                        </a:lnTo>
                        <a:lnTo>
                          <a:pt x="0" y="308"/>
                        </a:lnTo>
                        <a:lnTo>
                          <a:pt x="0" y="317"/>
                        </a:lnTo>
                        <a:lnTo>
                          <a:pt x="0" y="325"/>
                        </a:lnTo>
                        <a:lnTo>
                          <a:pt x="0" y="332"/>
                        </a:lnTo>
                        <a:lnTo>
                          <a:pt x="0" y="340"/>
                        </a:lnTo>
                        <a:lnTo>
                          <a:pt x="0" y="349"/>
                        </a:lnTo>
                        <a:lnTo>
                          <a:pt x="0" y="364"/>
                        </a:lnTo>
                        <a:lnTo>
                          <a:pt x="0" y="381"/>
                        </a:lnTo>
                        <a:lnTo>
                          <a:pt x="0" y="395"/>
                        </a:lnTo>
                        <a:lnTo>
                          <a:pt x="0" y="410"/>
                        </a:lnTo>
                        <a:lnTo>
                          <a:pt x="0" y="424"/>
                        </a:lnTo>
                        <a:lnTo>
                          <a:pt x="2" y="439"/>
                        </a:lnTo>
                        <a:lnTo>
                          <a:pt x="2" y="452"/>
                        </a:lnTo>
                        <a:lnTo>
                          <a:pt x="3" y="465"/>
                        </a:lnTo>
                        <a:lnTo>
                          <a:pt x="3" y="478"/>
                        </a:lnTo>
                        <a:lnTo>
                          <a:pt x="3" y="490"/>
                        </a:lnTo>
                        <a:lnTo>
                          <a:pt x="3" y="502"/>
                        </a:lnTo>
                        <a:lnTo>
                          <a:pt x="4" y="514"/>
                        </a:lnTo>
                        <a:lnTo>
                          <a:pt x="4" y="524"/>
                        </a:lnTo>
                        <a:lnTo>
                          <a:pt x="5" y="535"/>
                        </a:lnTo>
                        <a:lnTo>
                          <a:pt x="5" y="546"/>
                        </a:lnTo>
                        <a:lnTo>
                          <a:pt x="6" y="556"/>
                        </a:lnTo>
                        <a:lnTo>
                          <a:pt x="6" y="565"/>
                        </a:lnTo>
                        <a:lnTo>
                          <a:pt x="7" y="575"/>
                        </a:lnTo>
                        <a:lnTo>
                          <a:pt x="7" y="584"/>
                        </a:lnTo>
                        <a:lnTo>
                          <a:pt x="9" y="593"/>
                        </a:lnTo>
                        <a:lnTo>
                          <a:pt x="10" y="600"/>
                        </a:lnTo>
                        <a:lnTo>
                          <a:pt x="10" y="609"/>
                        </a:lnTo>
                        <a:lnTo>
                          <a:pt x="11" y="617"/>
                        </a:lnTo>
                        <a:lnTo>
                          <a:pt x="12" y="625"/>
                        </a:lnTo>
                        <a:lnTo>
                          <a:pt x="12" y="631"/>
                        </a:lnTo>
                        <a:lnTo>
                          <a:pt x="13" y="638"/>
                        </a:lnTo>
                        <a:lnTo>
                          <a:pt x="15" y="646"/>
                        </a:lnTo>
                        <a:lnTo>
                          <a:pt x="15" y="651"/>
                        </a:lnTo>
                        <a:lnTo>
                          <a:pt x="16" y="657"/>
                        </a:lnTo>
                        <a:lnTo>
                          <a:pt x="17" y="663"/>
                        </a:lnTo>
                        <a:lnTo>
                          <a:pt x="17" y="669"/>
                        </a:lnTo>
                        <a:lnTo>
                          <a:pt x="19" y="674"/>
                        </a:lnTo>
                        <a:lnTo>
                          <a:pt x="21" y="679"/>
                        </a:lnTo>
                        <a:lnTo>
                          <a:pt x="21" y="685"/>
                        </a:lnTo>
                        <a:lnTo>
                          <a:pt x="22" y="689"/>
                        </a:lnTo>
                        <a:lnTo>
                          <a:pt x="23" y="693"/>
                        </a:lnTo>
                        <a:lnTo>
                          <a:pt x="23" y="697"/>
                        </a:lnTo>
                        <a:lnTo>
                          <a:pt x="25" y="701"/>
                        </a:lnTo>
                        <a:lnTo>
                          <a:pt x="25" y="705"/>
                        </a:lnTo>
                        <a:lnTo>
                          <a:pt x="26" y="708"/>
                        </a:lnTo>
                        <a:lnTo>
                          <a:pt x="28" y="712"/>
                        </a:lnTo>
                        <a:lnTo>
                          <a:pt x="28" y="714"/>
                        </a:lnTo>
                        <a:lnTo>
                          <a:pt x="29" y="718"/>
                        </a:lnTo>
                        <a:lnTo>
                          <a:pt x="30" y="720"/>
                        </a:lnTo>
                        <a:lnTo>
                          <a:pt x="30" y="723"/>
                        </a:lnTo>
                        <a:lnTo>
                          <a:pt x="32" y="726"/>
                        </a:lnTo>
                        <a:lnTo>
                          <a:pt x="32" y="729"/>
                        </a:lnTo>
                        <a:lnTo>
                          <a:pt x="34" y="731"/>
                        </a:lnTo>
                        <a:lnTo>
                          <a:pt x="35" y="735"/>
                        </a:lnTo>
                        <a:lnTo>
                          <a:pt x="37" y="738"/>
                        </a:lnTo>
                        <a:lnTo>
                          <a:pt x="38" y="740"/>
                        </a:lnTo>
                        <a:lnTo>
                          <a:pt x="41" y="744"/>
                        </a:lnTo>
                        <a:lnTo>
                          <a:pt x="43" y="749"/>
                        </a:lnTo>
                        <a:lnTo>
                          <a:pt x="48" y="752"/>
                        </a:lnTo>
                        <a:lnTo>
                          <a:pt x="50" y="757"/>
                        </a:lnTo>
                        <a:lnTo>
                          <a:pt x="55" y="762"/>
                        </a:lnTo>
                        <a:lnTo>
                          <a:pt x="56" y="763"/>
                        </a:lnTo>
                        <a:lnTo>
                          <a:pt x="61" y="765"/>
                        </a:lnTo>
                        <a:lnTo>
                          <a:pt x="63" y="768"/>
                        </a:lnTo>
                        <a:lnTo>
                          <a:pt x="68" y="771"/>
                        </a:lnTo>
                        <a:lnTo>
                          <a:pt x="70" y="773"/>
                        </a:lnTo>
                        <a:lnTo>
                          <a:pt x="73" y="774"/>
                        </a:lnTo>
                        <a:lnTo>
                          <a:pt x="75" y="775"/>
                        </a:lnTo>
                        <a:lnTo>
                          <a:pt x="79" y="775"/>
                        </a:lnTo>
                        <a:lnTo>
                          <a:pt x="81" y="777"/>
                        </a:lnTo>
                        <a:lnTo>
                          <a:pt x="85" y="778"/>
                        </a:lnTo>
                        <a:lnTo>
                          <a:pt x="88" y="780"/>
                        </a:lnTo>
                        <a:lnTo>
                          <a:pt x="92" y="781"/>
                        </a:lnTo>
                        <a:lnTo>
                          <a:pt x="96" y="782"/>
                        </a:lnTo>
                        <a:lnTo>
                          <a:pt x="100" y="783"/>
                        </a:lnTo>
                        <a:lnTo>
                          <a:pt x="105" y="784"/>
                        </a:lnTo>
                        <a:lnTo>
                          <a:pt x="110" y="786"/>
                        </a:lnTo>
                        <a:lnTo>
                          <a:pt x="114" y="786"/>
                        </a:lnTo>
                        <a:lnTo>
                          <a:pt x="119" y="788"/>
                        </a:lnTo>
                        <a:lnTo>
                          <a:pt x="125" y="788"/>
                        </a:lnTo>
                        <a:lnTo>
                          <a:pt x="131" y="790"/>
                        </a:lnTo>
                        <a:lnTo>
                          <a:pt x="137" y="790"/>
                        </a:lnTo>
                        <a:lnTo>
                          <a:pt x="144" y="793"/>
                        </a:lnTo>
                        <a:lnTo>
                          <a:pt x="150" y="793"/>
                        </a:lnTo>
                        <a:lnTo>
                          <a:pt x="157" y="794"/>
                        </a:lnTo>
                        <a:lnTo>
                          <a:pt x="164" y="795"/>
                        </a:lnTo>
                        <a:lnTo>
                          <a:pt x="172" y="796"/>
                        </a:lnTo>
                        <a:lnTo>
                          <a:pt x="181" y="796"/>
                        </a:lnTo>
                        <a:lnTo>
                          <a:pt x="190" y="799"/>
                        </a:lnTo>
                        <a:lnTo>
                          <a:pt x="198" y="799"/>
                        </a:lnTo>
                        <a:lnTo>
                          <a:pt x="208" y="800"/>
                        </a:lnTo>
                        <a:lnTo>
                          <a:pt x="217" y="800"/>
                        </a:lnTo>
                        <a:lnTo>
                          <a:pt x="228" y="801"/>
                        </a:lnTo>
                        <a:lnTo>
                          <a:pt x="238" y="801"/>
                        </a:lnTo>
                        <a:lnTo>
                          <a:pt x="250" y="802"/>
                        </a:lnTo>
                        <a:lnTo>
                          <a:pt x="260" y="803"/>
                        </a:lnTo>
                        <a:lnTo>
                          <a:pt x="273" y="803"/>
                        </a:lnTo>
                        <a:lnTo>
                          <a:pt x="284" y="803"/>
                        </a:lnTo>
                        <a:lnTo>
                          <a:pt x="297" y="805"/>
                        </a:lnTo>
                        <a:lnTo>
                          <a:pt x="310" y="806"/>
                        </a:lnTo>
                        <a:lnTo>
                          <a:pt x="324" y="806"/>
                        </a:lnTo>
                        <a:lnTo>
                          <a:pt x="339" y="806"/>
                        </a:lnTo>
                        <a:lnTo>
                          <a:pt x="352" y="806"/>
                        </a:lnTo>
                        <a:lnTo>
                          <a:pt x="367" y="807"/>
                        </a:lnTo>
                        <a:lnTo>
                          <a:pt x="384" y="808"/>
                        </a:lnTo>
                        <a:lnTo>
                          <a:pt x="399" y="808"/>
                        </a:lnTo>
                        <a:lnTo>
                          <a:pt x="416" y="808"/>
                        </a:lnTo>
                        <a:lnTo>
                          <a:pt x="432" y="808"/>
                        </a:lnTo>
                        <a:lnTo>
                          <a:pt x="451" y="808"/>
                        </a:lnTo>
                        <a:lnTo>
                          <a:pt x="470" y="808"/>
                        </a:lnTo>
                        <a:lnTo>
                          <a:pt x="488" y="808"/>
                        </a:lnTo>
                        <a:lnTo>
                          <a:pt x="508" y="808"/>
                        </a:lnTo>
                        <a:lnTo>
                          <a:pt x="528" y="808"/>
                        </a:lnTo>
                        <a:lnTo>
                          <a:pt x="538" y="808"/>
                        </a:lnTo>
                        <a:lnTo>
                          <a:pt x="546" y="808"/>
                        </a:lnTo>
                        <a:lnTo>
                          <a:pt x="557" y="807"/>
                        </a:lnTo>
                        <a:lnTo>
                          <a:pt x="566" y="807"/>
                        </a:lnTo>
                        <a:lnTo>
                          <a:pt x="575" y="806"/>
                        </a:lnTo>
                        <a:lnTo>
                          <a:pt x="585" y="806"/>
                        </a:lnTo>
                        <a:lnTo>
                          <a:pt x="595" y="806"/>
                        </a:lnTo>
                        <a:lnTo>
                          <a:pt x="604" y="806"/>
                        </a:lnTo>
                        <a:lnTo>
                          <a:pt x="614" y="806"/>
                        </a:lnTo>
                        <a:lnTo>
                          <a:pt x="622" y="806"/>
                        </a:lnTo>
                        <a:lnTo>
                          <a:pt x="632" y="806"/>
                        </a:lnTo>
                        <a:lnTo>
                          <a:pt x="641" y="806"/>
                        </a:lnTo>
                        <a:lnTo>
                          <a:pt x="651" y="806"/>
                        </a:lnTo>
                        <a:lnTo>
                          <a:pt x="660" y="806"/>
                        </a:lnTo>
                        <a:lnTo>
                          <a:pt x="668" y="806"/>
                        </a:lnTo>
                        <a:lnTo>
                          <a:pt x="678" y="806"/>
                        </a:lnTo>
                        <a:lnTo>
                          <a:pt x="686" y="805"/>
                        </a:lnTo>
                        <a:lnTo>
                          <a:pt x="696" y="803"/>
                        </a:lnTo>
                        <a:lnTo>
                          <a:pt x="704" y="803"/>
                        </a:lnTo>
                        <a:lnTo>
                          <a:pt x="713" y="803"/>
                        </a:lnTo>
                        <a:lnTo>
                          <a:pt x="722" y="803"/>
                        </a:lnTo>
                        <a:lnTo>
                          <a:pt x="730" y="803"/>
                        </a:lnTo>
                        <a:lnTo>
                          <a:pt x="738" y="803"/>
                        </a:lnTo>
                        <a:lnTo>
                          <a:pt x="747" y="803"/>
                        </a:lnTo>
                        <a:lnTo>
                          <a:pt x="755" y="802"/>
                        </a:lnTo>
                        <a:lnTo>
                          <a:pt x="763" y="801"/>
                        </a:lnTo>
                        <a:lnTo>
                          <a:pt x="772" y="801"/>
                        </a:lnTo>
                        <a:lnTo>
                          <a:pt x="780" y="801"/>
                        </a:lnTo>
                        <a:lnTo>
                          <a:pt x="787" y="801"/>
                        </a:lnTo>
                        <a:lnTo>
                          <a:pt x="794" y="801"/>
                        </a:lnTo>
                        <a:lnTo>
                          <a:pt x="802" y="801"/>
                        </a:lnTo>
                        <a:lnTo>
                          <a:pt x="810" y="801"/>
                        </a:lnTo>
                        <a:lnTo>
                          <a:pt x="817" y="801"/>
                        </a:lnTo>
                        <a:lnTo>
                          <a:pt x="824" y="800"/>
                        </a:lnTo>
                        <a:lnTo>
                          <a:pt x="830" y="800"/>
                        </a:lnTo>
                        <a:lnTo>
                          <a:pt x="838" y="800"/>
                        </a:lnTo>
                        <a:lnTo>
                          <a:pt x="844" y="799"/>
                        </a:lnTo>
                        <a:lnTo>
                          <a:pt x="850" y="799"/>
                        </a:lnTo>
                        <a:lnTo>
                          <a:pt x="856" y="799"/>
                        </a:lnTo>
                        <a:lnTo>
                          <a:pt x="863" y="799"/>
                        </a:lnTo>
                        <a:lnTo>
                          <a:pt x="868" y="797"/>
                        </a:lnTo>
                        <a:lnTo>
                          <a:pt x="875" y="797"/>
                        </a:lnTo>
                        <a:lnTo>
                          <a:pt x="881" y="797"/>
                        </a:lnTo>
                        <a:lnTo>
                          <a:pt x="885" y="797"/>
                        </a:lnTo>
                        <a:lnTo>
                          <a:pt x="890" y="796"/>
                        </a:lnTo>
                        <a:lnTo>
                          <a:pt x="896" y="796"/>
                        </a:lnTo>
                        <a:lnTo>
                          <a:pt x="901" y="796"/>
                        </a:lnTo>
                        <a:lnTo>
                          <a:pt x="906" y="796"/>
                        </a:lnTo>
                        <a:lnTo>
                          <a:pt x="909" y="796"/>
                        </a:lnTo>
                        <a:lnTo>
                          <a:pt x="914" y="795"/>
                        </a:lnTo>
                        <a:lnTo>
                          <a:pt x="919" y="795"/>
                        </a:lnTo>
                        <a:lnTo>
                          <a:pt x="921" y="795"/>
                        </a:lnTo>
                        <a:lnTo>
                          <a:pt x="925" y="794"/>
                        </a:lnTo>
                        <a:lnTo>
                          <a:pt x="928" y="794"/>
                        </a:lnTo>
                        <a:lnTo>
                          <a:pt x="932" y="794"/>
                        </a:lnTo>
                        <a:lnTo>
                          <a:pt x="935" y="794"/>
                        </a:lnTo>
                        <a:lnTo>
                          <a:pt x="940" y="794"/>
                        </a:lnTo>
                        <a:lnTo>
                          <a:pt x="944" y="794"/>
                        </a:lnTo>
                        <a:lnTo>
                          <a:pt x="947" y="794"/>
                        </a:lnTo>
                        <a:lnTo>
                          <a:pt x="950" y="794"/>
                        </a:lnTo>
                        <a:lnTo>
                          <a:pt x="952" y="793"/>
                        </a:lnTo>
                        <a:lnTo>
                          <a:pt x="954" y="790"/>
                        </a:lnTo>
                        <a:lnTo>
                          <a:pt x="954" y="788"/>
                        </a:lnTo>
                        <a:lnTo>
                          <a:pt x="954" y="786"/>
                        </a:lnTo>
                        <a:lnTo>
                          <a:pt x="954" y="783"/>
                        </a:lnTo>
                        <a:lnTo>
                          <a:pt x="954" y="781"/>
                        </a:lnTo>
                        <a:lnTo>
                          <a:pt x="954" y="777"/>
                        </a:lnTo>
                        <a:lnTo>
                          <a:pt x="953" y="774"/>
                        </a:lnTo>
                        <a:lnTo>
                          <a:pt x="952" y="770"/>
                        </a:lnTo>
                        <a:lnTo>
                          <a:pt x="952" y="767"/>
                        </a:lnTo>
                        <a:lnTo>
                          <a:pt x="951" y="763"/>
                        </a:lnTo>
                        <a:lnTo>
                          <a:pt x="950" y="759"/>
                        </a:lnTo>
                        <a:lnTo>
                          <a:pt x="950" y="755"/>
                        </a:lnTo>
                        <a:lnTo>
                          <a:pt x="948" y="751"/>
                        </a:lnTo>
                        <a:lnTo>
                          <a:pt x="946" y="748"/>
                        </a:lnTo>
                        <a:lnTo>
                          <a:pt x="945" y="743"/>
                        </a:lnTo>
                        <a:lnTo>
                          <a:pt x="944" y="739"/>
                        </a:lnTo>
                        <a:lnTo>
                          <a:pt x="942" y="736"/>
                        </a:lnTo>
                        <a:lnTo>
                          <a:pt x="941" y="732"/>
                        </a:lnTo>
                        <a:lnTo>
                          <a:pt x="939" y="729"/>
                        </a:lnTo>
                        <a:lnTo>
                          <a:pt x="939" y="725"/>
                        </a:lnTo>
                        <a:lnTo>
                          <a:pt x="938" y="723"/>
                        </a:lnTo>
                        <a:lnTo>
                          <a:pt x="937" y="720"/>
                        </a:lnTo>
                        <a:lnTo>
                          <a:pt x="934" y="717"/>
                        </a:lnTo>
                        <a:lnTo>
                          <a:pt x="934" y="714"/>
                        </a:lnTo>
                        <a:lnTo>
                          <a:pt x="934" y="713"/>
                        </a:lnTo>
                        <a:lnTo>
                          <a:pt x="932" y="711"/>
                        </a:lnTo>
                        <a:lnTo>
                          <a:pt x="932" y="71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86" name="Freeform 228"/>
                  <p:cNvSpPr>
                    <a:spLocks/>
                  </p:cNvSpPr>
                  <p:nvPr/>
                </p:nvSpPr>
                <p:spPr bwMode="auto">
                  <a:xfrm>
                    <a:off x="5409" y="1590"/>
                    <a:ext cx="202" cy="39"/>
                  </a:xfrm>
                  <a:custGeom>
                    <a:avLst/>
                    <a:gdLst>
                      <a:gd name="T0" fmla="*/ 1 w 605"/>
                      <a:gd name="T1" fmla="*/ 4 h 119"/>
                      <a:gd name="T2" fmla="*/ 2 w 605"/>
                      <a:gd name="T3" fmla="*/ 4 h 119"/>
                      <a:gd name="T4" fmla="*/ 3 w 605"/>
                      <a:gd name="T5" fmla="*/ 4 h 119"/>
                      <a:gd name="T6" fmla="*/ 4 w 605"/>
                      <a:gd name="T7" fmla="*/ 4 h 119"/>
                      <a:gd name="T8" fmla="*/ 5 w 605"/>
                      <a:gd name="T9" fmla="*/ 3 h 119"/>
                      <a:gd name="T10" fmla="*/ 6 w 605"/>
                      <a:gd name="T11" fmla="*/ 3 h 119"/>
                      <a:gd name="T12" fmla="*/ 7 w 605"/>
                      <a:gd name="T13" fmla="*/ 3 h 119"/>
                      <a:gd name="T14" fmla="*/ 8 w 605"/>
                      <a:gd name="T15" fmla="*/ 3 h 119"/>
                      <a:gd name="T16" fmla="*/ 9 w 605"/>
                      <a:gd name="T17" fmla="*/ 3 h 119"/>
                      <a:gd name="T18" fmla="*/ 10 w 605"/>
                      <a:gd name="T19" fmla="*/ 3 h 119"/>
                      <a:gd name="T20" fmla="*/ 11 w 605"/>
                      <a:gd name="T21" fmla="*/ 3 h 119"/>
                      <a:gd name="T22" fmla="*/ 12 w 605"/>
                      <a:gd name="T23" fmla="*/ 3 h 119"/>
                      <a:gd name="T24" fmla="*/ 13 w 605"/>
                      <a:gd name="T25" fmla="*/ 3 h 119"/>
                      <a:gd name="T26" fmla="*/ 14 w 605"/>
                      <a:gd name="T27" fmla="*/ 3 h 119"/>
                      <a:gd name="T28" fmla="*/ 15 w 605"/>
                      <a:gd name="T29" fmla="*/ 3 h 119"/>
                      <a:gd name="T30" fmla="*/ 16 w 605"/>
                      <a:gd name="T31" fmla="*/ 3 h 119"/>
                      <a:gd name="T32" fmla="*/ 17 w 605"/>
                      <a:gd name="T33" fmla="*/ 3 h 119"/>
                      <a:gd name="T34" fmla="*/ 18 w 605"/>
                      <a:gd name="T35" fmla="*/ 3 h 119"/>
                      <a:gd name="T36" fmla="*/ 19 w 605"/>
                      <a:gd name="T37" fmla="*/ 3 h 119"/>
                      <a:gd name="T38" fmla="*/ 20 w 605"/>
                      <a:gd name="T39" fmla="*/ 4 h 119"/>
                      <a:gd name="T40" fmla="*/ 21 w 605"/>
                      <a:gd name="T41" fmla="*/ 4 h 119"/>
                      <a:gd name="T42" fmla="*/ 22 w 605"/>
                      <a:gd name="T43" fmla="*/ 4 h 119"/>
                      <a:gd name="T44" fmla="*/ 22 w 605"/>
                      <a:gd name="T45" fmla="*/ 1 h 119"/>
                      <a:gd name="T46" fmla="*/ 21 w 605"/>
                      <a:gd name="T47" fmla="*/ 1 h 119"/>
                      <a:gd name="T48" fmla="*/ 20 w 605"/>
                      <a:gd name="T49" fmla="*/ 1 h 119"/>
                      <a:gd name="T50" fmla="*/ 19 w 605"/>
                      <a:gd name="T51" fmla="*/ 0 h 119"/>
                      <a:gd name="T52" fmla="*/ 18 w 605"/>
                      <a:gd name="T53" fmla="*/ 0 h 119"/>
                      <a:gd name="T54" fmla="*/ 17 w 605"/>
                      <a:gd name="T55" fmla="*/ 0 h 119"/>
                      <a:gd name="T56" fmla="*/ 16 w 605"/>
                      <a:gd name="T57" fmla="*/ 0 h 119"/>
                      <a:gd name="T58" fmla="*/ 15 w 605"/>
                      <a:gd name="T59" fmla="*/ 0 h 119"/>
                      <a:gd name="T60" fmla="*/ 14 w 605"/>
                      <a:gd name="T61" fmla="*/ 0 h 119"/>
                      <a:gd name="T62" fmla="*/ 13 w 605"/>
                      <a:gd name="T63" fmla="*/ 0 h 119"/>
                      <a:gd name="T64" fmla="*/ 12 w 605"/>
                      <a:gd name="T65" fmla="*/ 0 h 119"/>
                      <a:gd name="T66" fmla="*/ 10 w 605"/>
                      <a:gd name="T67" fmla="*/ 0 h 119"/>
                      <a:gd name="T68" fmla="*/ 9 w 605"/>
                      <a:gd name="T69" fmla="*/ 0 h 119"/>
                      <a:gd name="T70" fmla="*/ 8 w 605"/>
                      <a:gd name="T71" fmla="*/ 0 h 119"/>
                      <a:gd name="T72" fmla="*/ 7 w 605"/>
                      <a:gd name="T73" fmla="*/ 0 h 119"/>
                      <a:gd name="T74" fmla="*/ 6 w 605"/>
                      <a:gd name="T75" fmla="*/ 0 h 119"/>
                      <a:gd name="T76" fmla="*/ 5 w 605"/>
                      <a:gd name="T77" fmla="*/ 0 h 119"/>
                      <a:gd name="T78" fmla="*/ 4 w 605"/>
                      <a:gd name="T79" fmla="*/ 1 h 119"/>
                      <a:gd name="T80" fmla="*/ 3 w 605"/>
                      <a:gd name="T81" fmla="*/ 1 h 119"/>
                      <a:gd name="T82" fmla="*/ 2 w 605"/>
                      <a:gd name="T83" fmla="*/ 1 h 119"/>
                      <a:gd name="T84" fmla="*/ 1 w 605"/>
                      <a:gd name="T85" fmla="*/ 1 h 119"/>
                      <a:gd name="T86" fmla="*/ 0 w 605"/>
                      <a:gd name="T87" fmla="*/ 1 h 119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605"/>
                      <a:gd name="T133" fmla="*/ 0 h 119"/>
                      <a:gd name="T134" fmla="*/ 605 w 605"/>
                      <a:gd name="T135" fmla="*/ 119 h 119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605" h="119">
                        <a:moveTo>
                          <a:pt x="0" y="34"/>
                        </a:moveTo>
                        <a:lnTo>
                          <a:pt x="14" y="119"/>
                        </a:lnTo>
                        <a:lnTo>
                          <a:pt x="23" y="117"/>
                        </a:lnTo>
                        <a:lnTo>
                          <a:pt x="34" y="114"/>
                        </a:lnTo>
                        <a:lnTo>
                          <a:pt x="42" y="112"/>
                        </a:lnTo>
                        <a:lnTo>
                          <a:pt x="52" y="111"/>
                        </a:lnTo>
                        <a:lnTo>
                          <a:pt x="62" y="110"/>
                        </a:lnTo>
                        <a:lnTo>
                          <a:pt x="72" y="108"/>
                        </a:lnTo>
                        <a:lnTo>
                          <a:pt x="80" y="106"/>
                        </a:lnTo>
                        <a:lnTo>
                          <a:pt x="91" y="105"/>
                        </a:lnTo>
                        <a:lnTo>
                          <a:pt x="100" y="104"/>
                        </a:lnTo>
                        <a:lnTo>
                          <a:pt x="110" y="101"/>
                        </a:lnTo>
                        <a:lnTo>
                          <a:pt x="119" y="101"/>
                        </a:lnTo>
                        <a:lnTo>
                          <a:pt x="129" y="99"/>
                        </a:lnTo>
                        <a:lnTo>
                          <a:pt x="138" y="98"/>
                        </a:lnTo>
                        <a:lnTo>
                          <a:pt x="148" y="97"/>
                        </a:lnTo>
                        <a:lnTo>
                          <a:pt x="156" y="97"/>
                        </a:lnTo>
                        <a:lnTo>
                          <a:pt x="166" y="95"/>
                        </a:lnTo>
                        <a:lnTo>
                          <a:pt x="176" y="94"/>
                        </a:lnTo>
                        <a:lnTo>
                          <a:pt x="185" y="94"/>
                        </a:lnTo>
                        <a:lnTo>
                          <a:pt x="194" y="93"/>
                        </a:lnTo>
                        <a:lnTo>
                          <a:pt x="204" y="92"/>
                        </a:lnTo>
                        <a:lnTo>
                          <a:pt x="212" y="92"/>
                        </a:lnTo>
                        <a:lnTo>
                          <a:pt x="221" y="91"/>
                        </a:lnTo>
                        <a:lnTo>
                          <a:pt x="231" y="89"/>
                        </a:lnTo>
                        <a:lnTo>
                          <a:pt x="239" y="89"/>
                        </a:lnTo>
                        <a:lnTo>
                          <a:pt x="249" y="89"/>
                        </a:lnTo>
                        <a:lnTo>
                          <a:pt x="257" y="88"/>
                        </a:lnTo>
                        <a:lnTo>
                          <a:pt x="268" y="88"/>
                        </a:lnTo>
                        <a:lnTo>
                          <a:pt x="276" y="88"/>
                        </a:lnTo>
                        <a:lnTo>
                          <a:pt x="286" y="87"/>
                        </a:lnTo>
                        <a:lnTo>
                          <a:pt x="294" y="87"/>
                        </a:lnTo>
                        <a:lnTo>
                          <a:pt x="303" y="87"/>
                        </a:lnTo>
                        <a:lnTo>
                          <a:pt x="313" y="87"/>
                        </a:lnTo>
                        <a:lnTo>
                          <a:pt x="321" y="86"/>
                        </a:lnTo>
                        <a:lnTo>
                          <a:pt x="329" y="86"/>
                        </a:lnTo>
                        <a:lnTo>
                          <a:pt x="339" y="86"/>
                        </a:lnTo>
                        <a:lnTo>
                          <a:pt x="347" y="86"/>
                        </a:lnTo>
                        <a:lnTo>
                          <a:pt x="356" y="86"/>
                        </a:lnTo>
                        <a:lnTo>
                          <a:pt x="365" y="86"/>
                        </a:lnTo>
                        <a:lnTo>
                          <a:pt x="373" y="86"/>
                        </a:lnTo>
                        <a:lnTo>
                          <a:pt x="383" y="87"/>
                        </a:lnTo>
                        <a:lnTo>
                          <a:pt x="391" y="87"/>
                        </a:lnTo>
                        <a:lnTo>
                          <a:pt x="399" y="88"/>
                        </a:lnTo>
                        <a:lnTo>
                          <a:pt x="409" y="88"/>
                        </a:lnTo>
                        <a:lnTo>
                          <a:pt x="417" y="89"/>
                        </a:lnTo>
                        <a:lnTo>
                          <a:pt x="427" y="89"/>
                        </a:lnTo>
                        <a:lnTo>
                          <a:pt x="435" y="91"/>
                        </a:lnTo>
                        <a:lnTo>
                          <a:pt x="443" y="91"/>
                        </a:lnTo>
                        <a:lnTo>
                          <a:pt x="453" y="92"/>
                        </a:lnTo>
                        <a:lnTo>
                          <a:pt x="461" y="92"/>
                        </a:lnTo>
                        <a:lnTo>
                          <a:pt x="469" y="93"/>
                        </a:lnTo>
                        <a:lnTo>
                          <a:pt x="478" y="94"/>
                        </a:lnTo>
                        <a:lnTo>
                          <a:pt x="487" y="95"/>
                        </a:lnTo>
                        <a:lnTo>
                          <a:pt x="496" y="97"/>
                        </a:lnTo>
                        <a:lnTo>
                          <a:pt x="503" y="97"/>
                        </a:lnTo>
                        <a:lnTo>
                          <a:pt x="512" y="98"/>
                        </a:lnTo>
                        <a:lnTo>
                          <a:pt x="520" y="99"/>
                        </a:lnTo>
                        <a:lnTo>
                          <a:pt x="529" y="100"/>
                        </a:lnTo>
                        <a:lnTo>
                          <a:pt x="537" y="101"/>
                        </a:lnTo>
                        <a:lnTo>
                          <a:pt x="545" y="104"/>
                        </a:lnTo>
                        <a:lnTo>
                          <a:pt x="555" y="104"/>
                        </a:lnTo>
                        <a:lnTo>
                          <a:pt x="563" y="106"/>
                        </a:lnTo>
                        <a:lnTo>
                          <a:pt x="571" y="107"/>
                        </a:lnTo>
                        <a:lnTo>
                          <a:pt x="580" y="110"/>
                        </a:lnTo>
                        <a:lnTo>
                          <a:pt x="589" y="111"/>
                        </a:lnTo>
                        <a:lnTo>
                          <a:pt x="605" y="25"/>
                        </a:lnTo>
                        <a:lnTo>
                          <a:pt x="594" y="23"/>
                        </a:lnTo>
                        <a:lnTo>
                          <a:pt x="586" y="22"/>
                        </a:lnTo>
                        <a:lnTo>
                          <a:pt x="576" y="21"/>
                        </a:lnTo>
                        <a:lnTo>
                          <a:pt x="568" y="18"/>
                        </a:lnTo>
                        <a:lnTo>
                          <a:pt x="558" y="18"/>
                        </a:lnTo>
                        <a:lnTo>
                          <a:pt x="550" y="16"/>
                        </a:lnTo>
                        <a:lnTo>
                          <a:pt x="541" y="15"/>
                        </a:lnTo>
                        <a:lnTo>
                          <a:pt x="532" y="14"/>
                        </a:lnTo>
                        <a:lnTo>
                          <a:pt x="523" y="12"/>
                        </a:lnTo>
                        <a:lnTo>
                          <a:pt x="513" y="11"/>
                        </a:lnTo>
                        <a:lnTo>
                          <a:pt x="505" y="10"/>
                        </a:lnTo>
                        <a:lnTo>
                          <a:pt x="496" y="9"/>
                        </a:lnTo>
                        <a:lnTo>
                          <a:pt x="487" y="8"/>
                        </a:lnTo>
                        <a:lnTo>
                          <a:pt x="478" y="8"/>
                        </a:lnTo>
                        <a:lnTo>
                          <a:pt x="468" y="6"/>
                        </a:lnTo>
                        <a:lnTo>
                          <a:pt x="460" y="5"/>
                        </a:lnTo>
                        <a:lnTo>
                          <a:pt x="450" y="4"/>
                        </a:lnTo>
                        <a:lnTo>
                          <a:pt x="441" y="4"/>
                        </a:lnTo>
                        <a:lnTo>
                          <a:pt x="431" y="3"/>
                        </a:lnTo>
                        <a:lnTo>
                          <a:pt x="423" y="3"/>
                        </a:lnTo>
                        <a:lnTo>
                          <a:pt x="414" y="2"/>
                        </a:lnTo>
                        <a:lnTo>
                          <a:pt x="404" y="2"/>
                        </a:lnTo>
                        <a:lnTo>
                          <a:pt x="395" y="0"/>
                        </a:lnTo>
                        <a:lnTo>
                          <a:pt x="386" y="0"/>
                        </a:lnTo>
                        <a:lnTo>
                          <a:pt x="377" y="0"/>
                        </a:lnTo>
                        <a:lnTo>
                          <a:pt x="369" y="0"/>
                        </a:lnTo>
                        <a:lnTo>
                          <a:pt x="359" y="0"/>
                        </a:lnTo>
                        <a:lnTo>
                          <a:pt x="350" y="0"/>
                        </a:lnTo>
                        <a:lnTo>
                          <a:pt x="340" y="0"/>
                        </a:lnTo>
                        <a:lnTo>
                          <a:pt x="331" y="0"/>
                        </a:lnTo>
                        <a:lnTo>
                          <a:pt x="321" y="0"/>
                        </a:lnTo>
                        <a:lnTo>
                          <a:pt x="312" y="0"/>
                        </a:lnTo>
                        <a:lnTo>
                          <a:pt x="302" y="0"/>
                        </a:lnTo>
                        <a:lnTo>
                          <a:pt x="293" y="0"/>
                        </a:lnTo>
                        <a:lnTo>
                          <a:pt x="283" y="0"/>
                        </a:lnTo>
                        <a:lnTo>
                          <a:pt x="274" y="0"/>
                        </a:lnTo>
                        <a:lnTo>
                          <a:pt x="264" y="0"/>
                        </a:lnTo>
                        <a:lnTo>
                          <a:pt x="255" y="2"/>
                        </a:lnTo>
                        <a:lnTo>
                          <a:pt x="245" y="2"/>
                        </a:lnTo>
                        <a:lnTo>
                          <a:pt x="236" y="3"/>
                        </a:lnTo>
                        <a:lnTo>
                          <a:pt x="226" y="3"/>
                        </a:lnTo>
                        <a:lnTo>
                          <a:pt x="217" y="4"/>
                        </a:lnTo>
                        <a:lnTo>
                          <a:pt x="207" y="5"/>
                        </a:lnTo>
                        <a:lnTo>
                          <a:pt x="197" y="5"/>
                        </a:lnTo>
                        <a:lnTo>
                          <a:pt x="187" y="6"/>
                        </a:lnTo>
                        <a:lnTo>
                          <a:pt x="178" y="8"/>
                        </a:lnTo>
                        <a:lnTo>
                          <a:pt x="168" y="8"/>
                        </a:lnTo>
                        <a:lnTo>
                          <a:pt x="159" y="10"/>
                        </a:lnTo>
                        <a:lnTo>
                          <a:pt x="149" y="10"/>
                        </a:lnTo>
                        <a:lnTo>
                          <a:pt x="138" y="11"/>
                        </a:lnTo>
                        <a:lnTo>
                          <a:pt x="128" y="14"/>
                        </a:lnTo>
                        <a:lnTo>
                          <a:pt x="118" y="14"/>
                        </a:lnTo>
                        <a:lnTo>
                          <a:pt x="109" y="16"/>
                        </a:lnTo>
                        <a:lnTo>
                          <a:pt x="99" y="17"/>
                        </a:lnTo>
                        <a:lnTo>
                          <a:pt x="89" y="18"/>
                        </a:lnTo>
                        <a:lnTo>
                          <a:pt x="80" y="19"/>
                        </a:lnTo>
                        <a:lnTo>
                          <a:pt x="70" y="21"/>
                        </a:lnTo>
                        <a:lnTo>
                          <a:pt x="60" y="23"/>
                        </a:lnTo>
                        <a:lnTo>
                          <a:pt x="49" y="24"/>
                        </a:lnTo>
                        <a:lnTo>
                          <a:pt x="40" y="25"/>
                        </a:lnTo>
                        <a:lnTo>
                          <a:pt x="29" y="28"/>
                        </a:lnTo>
                        <a:lnTo>
                          <a:pt x="20" y="29"/>
                        </a:lnTo>
                        <a:lnTo>
                          <a:pt x="9" y="31"/>
                        </a:lnTo>
                        <a:lnTo>
                          <a:pt x="0" y="34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87" name="Freeform 229"/>
                  <p:cNvSpPr>
                    <a:spLocks/>
                  </p:cNvSpPr>
                  <p:nvPr/>
                </p:nvSpPr>
                <p:spPr bwMode="auto">
                  <a:xfrm>
                    <a:off x="5338" y="1833"/>
                    <a:ext cx="380" cy="33"/>
                  </a:xfrm>
                  <a:custGeom>
                    <a:avLst/>
                    <a:gdLst>
                      <a:gd name="T0" fmla="*/ 1 w 1140"/>
                      <a:gd name="T1" fmla="*/ 4 h 99"/>
                      <a:gd name="T2" fmla="*/ 3 w 1140"/>
                      <a:gd name="T3" fmla="*/ 4 h 99"/>
                      <a:gd name="T4" fmla="*/ 4 w 1140"/>
                      <a:gd name="T5" fmla="*/ 3 h 99"/>
                      <a:gd name="T6" fmla="*/ 6 w 1140"/>
                      <a:gd name="T7" fmla="*/ 3 h 99"/>
                      <a:gd name="T8" fmla="*/ 8 w 1140"/>
                      <a:gd name="T9" fmla="*/ 3 h 99"/>
                      <a:gd name="T10" fmla="*/ 10 w 1140"/>
                      <a:gd name="T11" fmla="*/ 3 h 99"/>
                      <a:gd name="T12" fmla="*/ 12 w 1140"/>
                      <a:gd name="T13" fmla="*/ 3 h 99"/>
                      <a:gd name="T14" fmla="*/ 14 w 1140"/>
                      <a:gd name="T15" fmla="*/ 3 h 99"/>
                      <a:gd name="T16" fmla="*/ 16 w 1140"/>
                      <a:gd name="T17" fmla="*/ 3 h 99"/>
                      <a:gd name="T18" fmla="*/ 18 w 1140"/>
                      <a:gd name="T19" fmla="*/ 3 h 99"/>
                      <a:gd name="T20" fmla="*/ 20 w 1140"/>
                      <a:gd name="T21" fmla="*/ 3 h 99"/>
                      <a:gd name="T22" fmla="*/ 22 w 1140"/>
                      <a:gd name="T23" fmla="*/ 3 h 99"/>
                      <a:gd name="T24" fmla="*/ 24 w 1140"/>
                      <a:gd name="T25" fmla="*/ 3 h 99"/>
                      <a:gd name="T26" fmla="*/ 26 w 1140"/>
                      <a:gd name="T27" fmla="*/ 3 h 99"/>
                      <a:gd name="T28" fmla="*/ 28 w 1140"/>
                      <a:gd name="T29" fmla="*/ 3 h 99"/>
                      <a:gd name="T30" fmla="*/ 30 w 1140"/>
                      <a:gd name="T31" fmla="*/ 3 h 99"/>
                      <a:gd name="T32" fmla="*/ 32 w 1140"/>
                      <a:gd name="T33" fmla="*/ 3 h 99"/>
                      <a:gd name="T34" fmla="*/ 34 w 1140"/>
                      <a:gd name="T35" fmla="*/ 3 h 99"/>
                      <a:gd name="T36" fmla="*/ 36 w 1140"/>
                      <a:gd name="T37" fmla="*/ 3 h 99"/>
                      <a:gd name="T38" fmla="*/ 38 w 1140"/>
                      <a:gd name="T39" fmla="*/ 3 h 99"/>
                      <a:gd name="T40" fmla="*/ 40 w 1140"/>
                      <a:gd name="T41" fmla="*/ 4 h 99"/>
                      <a:gd name="T42" fmla="*/ 42 w 1140"/>
                      <a:gd name="T43" fmla="*/ 4 h 99"/>
                      <a:gd name="T44" fmla="*/ 41 w 1140"/>
                      <a:gd name="T45" fmla="*/ 0 h 99"/>
                      <a:gd name="T46" fmla="*/ 39 w 1140"/>
                      <a:gd name="T47" fmla="*/ 0 h 99"/>
                      <a:gd name="T48" fmla="*/ 37 w 1140"/>
                      <a:gd name="T49" fmla="*/ 0 h 99"/>
                      <a:gd name="T50" fmla="*/ 35 w 1140"/>
                      <a:gd name="T51" fmla="*/ 0 h 99"/>
                      <a:gd name="T52" fmla="*/ 33 w 1140"/>
                      <a:gd name="T53" fmla="*/ 0 h 99"/>
                      <a:gd name="T54" fmla="*/ 31 w 1140"/>
                      <a:gd name="T55" fmla="*/ 0 h 99"/>
                      <a:gd name="T56" fmla="*/ 29 w 1140"/>
                      <a:gd name="T57" fmla="*/ 0 h 99"/>
                      <a:gd name="T58" fmla="*/ 27 w 1140"/>
                      <a:gd name="T59" fmla="*/ 0 h 99"/>
                      <a:gd name="T60" fmla="*/ 25 w 1140"/>
                      <a:gd name="T61" fmla="*/ 0 h 99"/>
                      <a:gd name="T62" fmla="*/ 23 w 1140"/>
                      <a:gd name="T63" fmla="*/ 0 h 99"/>
                      <a:gd name="T64" fmla="*/ 21 w 1140"/>
                      <a:gd name="T65" fmla="*/ 0 h 99"/>
                      <a:gd name="T66" fmla="*/ 19 w 1140"/>
                      <a:gd name="T67" fmla="*/ 0 h 99"/>
                      <a:gd name="T68" fmla="*/ 17 w 1140"/>
                      <a:gd name="T69" fmla="*/ 0 h 99"/>
                      <a:gd name="T70" fmla="*/ 15 w 1140"/>
                      <a:gd name="T71" fmla="*/ 0 h 99"/>
                      <a:gd name="T72" fmla="*/ 13 w 1140"/>
                      <a:gd name="T73" fmla="*/ 0 h 99"/>
                      <a:gd name="T74" fmla="*/ 11 w 1140"/>
                      <a:gd name="T75" fmla="*/ 0 h 99"/>
                      <a:gd name="T76" fmla="*/ 9 w 1140"/>
                      <a:gd name="T77" fmla="*/ 0 h 99"/>
                      <a:gd name="T78" fmla="*/ 7 w 1140"/>
                      <a:gd name="T79" fmla="*/ 0 h 99"/>
                      <a:gd name="T80" fmla="*/ 5 w 1140"/>
                      <a:gd name="T81" fmla="*/ 0 h 99"/>
                      <a:gd name="T82" fmla="*/ 3 w 1140"/>
                      <a:gd name="T83" fmla="*/ 0 h 99"/>
                      <a:gd name="T84" fmla="*/ 1 w 1140"/>
                      <a:gd name="T85" fmla="*/ 0 h 99"/>
                      <a:gd name="T86" fmla="*/ 0 w 1140"/>
                      <a:gd name="T87" fmla="*/ 0 h 99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1140"/>
                      <a:gd name="T133" fmla="*/ 0 h 99"/>
                      <a:gd name="T134" fmla="*/ 1140 w 1140"/>
                      <a:gd name="T135" fmla="*/ 99 h 99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1140" h="99">
                        <a:moveTo>
                          <a:pt x="0" y="13"/>
                        </a:moveTo>
                        <a:lnTo>
                          <a:pt x="3" y="99"/>
                        </a:lnTo>
                        <a:lnTo>
                          <a:pt x="19" y="97"/>
                        </a:lnTo>
                        <a:lnTo>
                          <a:pt x="35" y="97"/>
                        </a:lnTo>
                        <a:lnTo>
                          <a:pt x="52" y="97"/>
                        </a:lnTo>
                        <a:lnTo>
                          <a:pt x="69" y="96"/>
                        </a:lnTo>
                        <a:lnTo>
                          <a:pt x="86" y="94"/>
                        </a:lnTo>
                        <a:lnTo>
                          <a:pt x="102" y="94"/>
                        </a:lnTo>
                        <a:lnTo>
                          <a:pt x="120" y="94"/>
                        </a:lnTo>
                        <a:lnTo>
                          <a:pt x="137" y="94"/>
                        </a:lnTo>
                        <a:lnTo>
                          <a:pt x="154" y="93"/>
                        </a:lnTo>
                        <a:lnTo>
                          <a:pt x="171" y="92"/>
                        </a:lnTo>
                        <a:lnTo>
                          <a:pt x="188" y="92"/>
                        </a:lnTo>
                        <a:lnTo>
                          <a:pt x="204" y="92"/>
                        </a:lnTo>
                        <a:lnTo>
                          <a:pt x="222" y="92"/>
                        </a:lnTo>
                        <a:lnTo>
                          <a:pt x="240" y="91"/>
                        </a:lnTo>
                        <a:lnTo>
                          <a:pt x="256" y="91"/>
                        </a:lnTo>
                        <a:lnTo>
                          <a:pt x="274" y="91"/>
                        </a:lnTo>
                        <a:lnTo>
                          <a:pt x="291" y="90"/>
                        </a:lnTo>
                        <a:lnTo>
                          <a:pt x="309" y="90"/>
                        </a:lnTo>
                        <a:lnTo>
                          <a:pt x="326" y="90"/>
                        </a:lnTo>
                        <a:lnTo>
                          <a:pt x="343" y="90"/>
                        </a:lnTo>
                        <a:lnTo>
                          <a:pt x="361" y="89"/>
                        </a:lnTo>
                        <a:lnTo>
                          <a:pt x="379" y="89"/>
                        </a:lnTo>
                        <a:lnTo>
                          <a:pt x="395" y="87"/>
                        </a:lnTo>
                        <a:lnTo>
                          <a:pt x="413" y="87"/>
                        </a:lnTo>
                        <a:lnTo>
                          <a:pt x="430" y="87"/>
                        </a:lnTo>
                        <a:lnTo>
                          <a:pt x="447" y="87"/>
                        </a:lnTo>
                        <a:lnTo>
                          <a:pt x="465" y="87"/>
                        </a:lnTo>
                        <a:lnTo>
                          <a:pt x="483" y="87"/>
                        </a:lnTo>
                        <a:lnTo>
                          <a:pt x="501" y="87"/>
                        </a:lnTo>
                        <a:lnTo>
                          <a:pt x="519" y="87"/>
                        </a:lnTo>
                        <a:lnTo>
                          <a:pt x="536" y="87"/>
                        </a:lnTo>
                        <a:lnTo>
                          <a:pt x="554" y="87"/>
                        </a:lnTo>
                        <a:lnTo>
                          <a:pt x="572" y="86"/>
                        </a:lnTo>
                        <a:lnTo>
                          <a:pt x="590" y="86"/>
                        </a:lnTo>
                        <a:lnTo>
                          <a:pt x="606" y="86"/>
                        </a:lnTo>
                        <a:lnTo>
                          <a:pt x="625" y="86"/>
                        </a:lnTo>
                        <a:lnTo>
                          <a:pt x="643" y="86"/>
                        </a:lnTo>
                        <a:lnTo>
                          <a:pt x="661" y="86"/>
                        </a:lnTo>
                        <a:lnTo>
                          <a:pt x="679" y="86"/>
                        </a:lnTo>
                        <a:lnTo>
                          <a:pt x="698" y="87"/>
                        </a:lnTo>
                        <a:lnTo>
                          <a:pt x="714" y="87"/>
                        </a:lnTo>
                        <a:lnTo>
                          <a:pt x="733" y="87"/>
                        </a:lnTo>
                        <a:lnTo>
                          <a:pt x="751" y="87"/>
                        </a:lnTo>
                        <a:lnTo>
                          <a:pt x="769" y="87"/>
                        </a:lnTo>
                        <a:lnTo>
                          <a:pt x="787" y="87"/>
                        </a:lnTo>
                        <a:lnTo>
                          <a:pt x="805" y="87"/>
                        </a:lnTo>
                        <a:lnTo>
                          <a:pt x="824" y="87"/>
                        </a:lnTo>
                        <a:lnTo>
                          <a:pt x="843" y="89"/>
                        </a:lnTo>
                        <a:lnTo>
                          <a:pt x="860" y="89"/>
                        </a:lnTo>
                        <a:lnTo>
                          <a:pt x="878" y="89"/>
                        </a:lnTo>
                        <a:lnTo>
                          <a:pt x="896" y="90"/>
                        </a:lnTo>
                        <a:lnTo>
                          <a:pt x="915" y="90"/>
                        </a:lnTo>
                        <a:lnTo>
                          <a:pt x="934" y="90"/>
                        </a:lnTo>
                        <a:lnTo>
                          <a:pt x="952" y="91"/>
                        </a:lnTo>
                        <a:lnTo>
                          <a:pt x="970" y="91"/>
                        </a:lnTo>
                        <a:lnTo>
                          <a:pt x="989" y="92"/>
                        </a:lnTo>
                        <a:lnTo>
                          <a:pt x="1006" y="92"/>
                        </a:lnTo>
                        <a:lnTo>
                          <a:pt x="1024" y="93"/>
                        </a:lnTo>
                        <a:lnTo>
                          <a:pt x="1043" y="94"/>
                        </a:lnTo>
                        <a:lnTo>
                          <a:pt x="1062" y="94"/>
                        </a:lnTo>
                        <a:lnTo>
                          <a:pt x="1080" y="96"/>
                        </a:lnTo>
                        <a:lnTo>
                          <a:pt x="1099" y="97"/>
                        </a:lnTo>
                        <a:lnTo>
                          <a:pt x="1118" y="97"/>
                        </a:lnTo>
                        <a:lnTo>
                          <a:pt x="1136" y="99"/>
                        </a:lnTo>
                        <a:lnTo>
                          <a:pt x="1140" y="13"/>
                        </a:lnTo>
                        <a:lnTo>
                          <a:pt x="1121" y="11"/>
                        </a:lnTo>
                        <a:lnTo>
                          <a:pt x="1102" y="10"/>
                        </a:lnTo>
                        <a:lnTo>
                          <a:pt x="1083" y="9"/>
                        </a:lnTo>
                        <a:lnTo>
                          <a:pt x="1066" y="9"/>
                        </a:lnTo>
                        <a:lnTo>
                          <a:pt x="1047" y="8"/>
                        </a:lnTo>
                        <a:lnTo>
                          <a:pt x="1028" y="7"/>
                        </a:lnTo>
                        <a:lnTo>
                          <a:pt x="1010" y="7"/>
                        </a:lnTo>
                        <a:lnTo>
                          <a:pt x="991" y="7"/>
                        </a:lnTo>
                        <a:lnTo>
                          <a:pt x="972" y="4"/>
                        </a:lnTo>
                        <a:lnTo>
                          <a:pt x="954" y="4"/>
                        </a:lnTo>
                        <a:lnTo>
                          <a:pt x="936" y="4"/>
                        </a:lnTo>
                        <a:lnTo>
                          <a:pt x="917" y="4"/>
                        </a:lnTo>
                        <a:lnTo>
                          <a:pt x="898" y="3"/>
                        </a:lnTo>
                        <a:lnTo>
                          <a:pt x="881" y="2"/>
                        </a:lnTo>
                        <a:lnTo>
                          <a:pt x="863" y="2"/>
                        </a:lnTo>
                        <a:lnTo>
                          <a:pt x="844" y="2"/>
                        </a:lnTo>
                        <a:lnTo>
                          <a:pt x="825" y="1"/>
                        </a:lnTo>
                        <a:lnTo>
                          <a:pt x="807" y="1"/>
                        </a:lnTo>
                        <a:lnTo>
                          <a:pt x="789" y="1"/>
                        </a:lnTo>
                        <a:lnTo>
                          <a:pt x="771" y="1"/>
                        </a:lnTo>
                        <a:lnTo>
                          <a:pt x="752" y="1"/>
                        </a:lnTo>
                        <a:lnTo>
                          <a:pt x="733" y="1"/>
                        </a:lnTo>
                        <a:lnTo>
                          <a:pt x="716" y="1"/>
                        </a:lnTo>
                        <a:lnTo>
                          <a:pt x="698" y="1"/>
                        </a:lnTo>
                        <a:lnTo>
                          <a:pt x="680" y="0"/>
                        </a:lnTo>
                        <a:lnTo>
                          <a:pt x="662" y="0"/>
                        </a:lnTo>
                        <a:lnTo>
                          <a:pt x="643" y="0"/>
                        </a:lnTo>
                        <a:lnTo>
                          <a:pt x="625" y="0"/>
                        </a:lnTo>
                        <a:lnTo>
                          <a:pt x="608" y="0"/>
                        </a:lnTo>
                        <a:lnTo>
                          <a:pt x="590" y="0"/>
                        </a:lnTo>
                        <a:lnTo>
                          <a:pt x="572" y="0"/>
                        </a:lnTo>
                        <a:lnTo>
                          <a:pt x="554" y="1"/>
                        </a:lnTo>
                        <a:lnTo>
                          <a:pt x="536" y="1"/>
                        </a:lnTo>
                        <a:lnTo>
                          <a:pt x="519" y="1"/>
                        </a:lnTo>
                        <a:lnTo>
                          <a:pt x="501" y="1"/>
                        </a:lnTo>
                        <a:lnTo>
                          <a:pt x="483" y="1"/>
                        </a:lnTo>
                        <a:lnTo>
                          <a:pt x="465" y="1"/>
                        </a:lnTo>
                        <a:lnTo>
                          <a:pt x="447" y="1"/>
                        </a:lnTo>
                        <a:lnTo>
                          <a:pt x="430" y="1"/>
                        </a:lnTo>
                        <a:lnTo>
                          <a:pt x="412" y="1"/>
                        </a:lnTo>
                        <a:lnTo>
                          <a:pt x="394" y="1"/>
                        </a:lnTo>
                        <a:lnTo>
                          <a:pt x="376" y="2"/>
                        </a:lnTo>
                        <a:lnTo>
                          <a:pt x="359" y="2"/>
                        </a:lnTo>
                        <a:lnTo>
                          <a:pt x="342" y="3"/>
                        </a:lnTo>
                        <a:lnTo>
                          <a:pt x="324" y="3"/>
                        </a:lnTo>
                        <a:lnTo>
                          <a:pt x="307" y="4"/>
                        </a:lnTo>
                        <a:lnTo>
                          <a:pt x="291" y="4"/>
                        </a:lnTo>
                        <a:lnTo>
                          <a:pt x="273" y="4"/>
                        </a:lnTo>
                        <a:lnTo>
                          <a:pt x="255" y="4"/>
                        </a:lnTo>
                        <a:lnTo>
                          <a:pt x="237" y="4"/>
                        </a:lnTo>
                        <a:lnTo>
                          <a:pt x="221" y="5"/>
                        </a:lnTo>
                        <a:lnTo>
                          <a:pt x="203" y="7"/>
                        </a:lnTo>
                        <a:lnTo>
                          <a:pt x="186" y="7"/>
                        </a:lnTo>
                        <a:lnTo>
                          <a:pt x="169" y="7"/>
                        </a:lnTo>
                        <a:lnTo>
                          <a:pt x="151" y="7"/>
                        </a:lnTo>
                        <a:lnTo>
                          <a:pt x="135" y="8"/>
                        </a:lnTo>
                        <a:lnTo>
                          <a:pt x="118" y="8"/>
                        </a:lnTo>
                        <a:lnTo>
                          <a:pt x="101" y="9"/>
                        </a:lnTo>
                        <a:lnTo>
                          <a:pt x="83" y="9"/>
                        </a:lnTo>
                        <a:lnTo>
                          <a:pt x="68" y="9"/>
                        </a:lnTo>
                        <a:lnTo>
                          <a:pt x="50" y="10"/>
                        </a:lnTo>
                        <a:lnTo>
                          <a:pt x="33" y="11"/>
                        </a:lnTo>
                        <a:lnTo>
                          <a:pt x="17" y="11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88" name="Freeform 230"/>
                  <p:cNvSpPr>
                    <a:spLocks/>
                  </p:cNvSpPr>
                  <p:nvPr/>
                </p:nvSpPr>
                <p:spPr bwMode="auto">
                  <a:xfrm>
                    <a:off x="5285" y="1836"/>
                    <a:ext cx="67" cy="128"/>
                  </a:xfrm>
                  <a:custGeom>
                    <a:avLst/>
                    <a:gdLst>
                      <a:gd name="T0" fmla="*/ 4 w 202"/>
                      <a:gd name="T1" fmla="*/ 1 h 383"/>
                      <a:gd name="T2" fmla="*/ 3 w 202"/>
                      <a:gd name="T3" fmla="*/ 2 h 383"/>
                      <a:gd name="T4" fmla="*/ 3 w 202"/>
                      <a:gd name="T5" fmla="*/ 2 h 383"/>
                      <a:gd name="T6" fmla="*/ 3 w 202"/>
                      <a:gd name="T7" fmla="*/ 3 h 383"/>
                      <a:gd name="T8" fmla="*/ 3 w 202"/>
                      <a:gd name="T9" fmla="*/ 4 h 383"/>
                      <a:gd name="T10" fmla="*/ 2 w 202"/>
                      <a:gd name="T11" fmla="*/ 4 h 383"/>
                      <a:gd name="T12" fmla="*/ 2 w 202"/>
                      <a:gd name="T13" fmla="*/ 5 h 383"/>
                      <a:gd name="T14" fmla="*/ 2 w 202"/>
                      <a:gd name="T15" fmla="*/ 6 h 383"/>
                      <a:gd name="T16" fmla="*/ 2 w 202"/>
                      <a:gd name="T17" fmla="*/ 6 h 383"/>
                      <a:gd name="T18" fmla="*/ 1 w 202"/>
                      <a:gd name="T19" fmla="*/ 7 h 383"/>
                      <a:gd name="T20" fmla="*/ 1 w 202"/>
                      <a:gd name="T21" fmla="*/ 8 h 383"/>
                      <a:gd name="T22" fmla="*/ 1 w 202"/>
                      <a:gd name="T23" fmla="*/ 8 h 383"/>
                      <a:gd name="T24" fmla="*/ 1 w 202"/>
                      <a:gd name="T25" fmla="*/ 9 h 383"/>
                      <a:gd name="T26" fmla="*/ 1 w 202"/>
                      <a:gd name="T27" fmla="*/ 10 h 383"/>
                      <a:gd name="T28" fmla="*/ 1 w 202"/>
                      <a:gd name="T29" fmla="*/ 10 h 383"/>
                      <a:gd name="T30" fmla="*/ 1 w 202"/>
                      <a:gd name="T31" fmla="*/ 11 h 383"/>
                      <a:gd name="T32" fmla="*/ 0 w 202"/>
                      <a:gd name="T33" fmla="*/ 11 h 383"/>
                      <a:gd name="T34" fmla="*/ 0 w 202"/>
                      <a:gd name="T35" fmla="*/ 12 h 383"/>
                      <a:gd name="T36" fmla="*/ 0 w 202"/>
                      <a:gd name="T37" fmla="*/ 13 h 383"/>
                      <a:gd name="T38" fmla="*/ 0 w 202"/>
                      <a:gd name="T39" fmla="*/ 13 h 383"/>
                      <a:gd name="T40" fmla="*/ 0 w 202"/>
                      <a:gd name="T41" fmla="*/ 14 h 383"/>
                      <a:gd name="T42" fmla="*/ 3 w 202"/>
                      <a:gd name="T43" fmla="*/ 14 h 383"/>
                      <a:gd name="T44" fmla="*/ 3 w 202"/>
                      <a:gd name="T45" fmla="*/ 14 h 383"/>
                      <a:gd name="T46" fmla="*/ 4 w 202"/>
                      <a:gd name="T47" fmla="*/ 13 h 383"/>
                      <a:gd name="T48" fmla="*/ 4 w 202"/>
                      <a:gd name="T49" fmla="*/ 12 h 383"/>
                      <a:gd name="T50" fmla="*/ 4 w 202"/>
                      <a:gd name="T51" fmla="*/ 12 h 383"/>
                      <a:gd name="T52" fmla="*/ 4 w 202"/>
                      <a:gd name="T53" fmla="*/ 11 h 383"/>
                      <a:gd name="T54" fmla="*/ 4 w 202"/>
                      <a:gd name="T55" fmla="*/ 11 h 383"/>
                      <a:gd name="T56" fmla="*/ 4 w 202"/>
                      <a:gd name="T57" fmla="*/ 10 h 383"/>
                      <a:gd name="T58" fmla="*/ 4 w 202"/>
                      <a:gd name="T59" fmla="*/ 9 h 383"/>
                      <a:gd name="T60" fmla="*/ 5 w 202"/>
                      <a:gd name="T61" fmla="*/ 9 h 383"/>
                      <a:gd name="T62" fmla="*/ 5 w 202"/>
                      <a:gd name="T63" fmla="*/ 8 h 383"/>
                      <a:gd name="T64" fmla="*/ 5 w 202"/>
                      <a:gd name="T65" fmla="*/ 8 h 383"/>
                      <a:gd name="T66" fmla="*/ 5 w 202"/>
                      <a:gd name="T67" fmla="*/ 7 h 383"/>
                      <a:gd name="T68" fmla="*/ 5 w 202"/>
                      <a:gd name="T69" fmla="*/ 6 h 383"/>
                      <a:gd name="T70" fmla="*/ 6 w 202"/>
                      <a:gd name="T71" fmla="*/ 5 h 383"/>
                      <a:gd name="T72" fmla="*/ 6 w 202"/>
                      <a:gd name="T73" fmla="*/ 5 h 383"/>
                      <a:gd name="T74" fmla="*/ 6 w 202"/>
                      <a:gd name="T75" fmla="*/ 4 h 383"/>
                      <a:gd name="T76" fmla="*/ 6 w 202"/>
                      <a:gd name="T77" fmla="*/ 3 h 383"/>
                      <a:gd name="T78" fmla="*/ 7 w 202"/>
                      <a:gd name="T79" fmla="*/ 3 h 383"/>
                      <a:gd name="T80" fmla="*/ 7 w 202"/>
                      <a:gd name="T81" fmla="*/ 2 h 383"/>
                      <a:gd name="T82" fmla="*/ 7 w 202"/>
                      <a:gd name="T83" fmla="*/ 1 h 383"/>
                      <a:gd name="T84" fmla="*/ 7 w 202"/>
                      <a:gd name="T85" fmla="*/ 0 h 383"/>
                      <a:gd name="T86" fmla="*/ 4 w 202"/>
                      <a:gd name="T87" fmla="*/ 0 h 383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202"/>
                      <a:gd name="T133" fmla="*/ 0 h 383"/>
                      <a:gd name="T134" fmla="*/ 202 w 202"/>
                      <a:gd name="T135" fmla="*/ 383 h 383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202" h="383">
                        <a:moveTo>
                          <a:pt x="109" y="6"/>
                        </a:moveTo>
                        <a:lnTo>
                          <a:pt x="104" y="13"/>
                        </a:lnTo>
                        <a:lnTo>
                          <a:pt x="101" y="20"/>
                        </a:lnTo>
                        <a:lnTo>
                          <a:pt x="98" y="27"/>
                        </a:lnTo>
                        <a:lnTo>
                          <a:pt x="96" y="34"/>
                        </a:lnTo>
                        <a:lnTo>
                          <a:pt x="94" y="42"/>
                        </a:lnTo>
                        <a:lnTo>
                          <a:pt x="90" y="49"/>
                        </a:lnTo>
                        <a:lnTo>
                          <a:pt x="88" y="56"/>
                        </a:lnTo>
                        <a:lnTo>
                          <a:pt x="85" y="63"/>
                        </a:lnTo>
                        <a:lnTo>
                          <a:pt x="82" y="69"/>
                        </a:lnTo>
                        <a:lnTo>
                          <a:pt x="79" y="76"/>
                        </a:lnTo>
                        <a:lnTo>
                          <a:pt x="77" y="82"/>
                        </a:lnTo>
                        <a:lnTo>
                          <a:pt x="75" y="88"/>
                        </a:lnTo>
                        <a:lnTo>
                          <a:pt x="72" y="95"/>
                        </a:lnTo>
                        <a:lnTo>
                          <a:pt x="70" y="101"/>
                        </a:lnTo>
                        <a:lnTo>
                          <a:pt x="68" y="108"/>
                        </a:lnTo>
                        <a:lnTo>
                          <a:pt x="65" y="114"/>
                        </a:lnTo>
                        <a:lnTo>
                          <a:pt x="63" y="121"/>
                        </a:lnTo>
                        <a:lnTo>
                          <a:pt x="61" y="126"/>
                        </a:lnTo>
                        <a:lnTo>
                          <a:pt x="58" y="133"/>
                        </a:lnTo>
                        <a:lnTo>
                          <a:pt x="56" y="139"/>
                        </a:lnTo>
                        <a:lnTo>
                          <a:pt x="53" y="145"/>
                        </a:lnTo>
                        <a:lnTo>
                          <a:pt x="52" y="152"/>
                        </a:lnTo>
                        <a:lnTo>
                          <a:pt x="50" y="157"/>
                        </a:lnTo>
                        <a:lnTo>
                          <a:pt x="49" y="164"/>
                        </a:lnTo>
                        <a:lnTo>
                          <a:pt x="46" y="170"/>
                        </a:lnTo>
                        <a:lnTo>
                          <a:pt x="45" y="175"/>
                        </a:lnTo>
                        <a:lnTo>
                          <a:pt x="43" y="180"/>
                        </a:lnTo>
                        <a:lnTo>
                          <a:pt x="42" y="186"/>
                        </a:lnTo>
                        <a:lnTo>
                          <a:pt x="39" y="192"/>
                        </a:lnTo>
                        <a:lnTo>
                          <a:pt x="38" y="198"/>
                        </a:lnTo>
                        <a:lnTo>
                          <a:pt x="37" y="204"/>
                        </a:lnTo>
                        <a:lnTo>
                          <a:pt x="36" y="210"/>
                        </a:lnTo>
                        <a:lnTo>
                          <a:pt x="33" y="215"/>
                        </a:lnTo>
                        <a:lnTo>
                          <a:pt x="32" y="221"/>
                        </a:lnTo>
                        <a:lnTo>
                          <a:pt x="31" y="226"/>
                        </a:lnTo>
                        <a:lnTo>
                          <a:pt x="28" y="232"/>
                        </a:lnTo>
                        <a:lnTo>
                          <a:pt x="28" y="237"/>
                        </a:lnTo>
                        <a:lnTo>
                          <a:pt x="26" y="243"/>
                        </a:lnTo>
                        <a:lnTo>
                          <a:pt x="25" y="248"/>
                        </a:lnTo>
                        <a:lnTo>
                          <a:pt x="23" y="253"/>
                        </a:lnTo>
                        <a:lnTo>
                          <a:pt x="21" y="259"/>
                        </a:lnTo>
                        <a:lnTo>
                          <a:pt x="20" y="264"/>
                        </a:lnTo>
                        <a:lnTo>
                          <a:pt x="20" y="269"/>
                        </a:lnTo>
                        <a:lnTo>
                          <a:pt x="18" y="275"/>
                        </a:lnTo>
                        <a:lnTo>
                          <a:pt x="18" y="281"/>
                        </a:lnTo>
                        <a:lnTo>
                          <a:pt x="15" y="286"/>
                        </a:lnTo>
                        <a:lnTo>
                          <a:pt x="15" y="291"/>
                        </a:lnTo>
                        <a:lnTo>
                          <a:pt x="14" y="297"/>
                        </a:lnTo>
                        <a:lnTo>
                          <a:pt x="13" y="302"/>
                        </a:lnTo>
                        <a:lnTo>
                          <a:pt x="12" y="307"/>
                        </a:lnTo>
                        <a:lnTo>
                          <a:pt x="11" y="312"/>
                        </a:lnTo>
                        <a:lnTo>
                          <a:pt x="11" y="319"/>
                        </a:lnTo>
                        <a:lnTo>
                          <a:pt x="8" y="324"/>
                        </a:lnTo>
                        <a:lnTo>
                          <a:pt x="7" y="329"/>
                        </a:lnTo>
                        <a:lnTo>
                          <a:pt x="7" y="334"/>
                        </a:lnTo>
                        <a:lnTo>
                          <a:pt x="7" y="340"/>
                        </a:lnTo>
                        <a:lnTo>
                          <a:pt x="5" y="345"/>
                        </a:lnTo>
                        <a:lnTo>
                          <a:pt x="5" y="350"/>
                        </a:lnTo>
                        <a:lnTo>
                          <a:pt x="5" y="356"/>
                        </a:lnTo>
                        <a:lnTo>
                          <a:pt x="4" y="362"/>
                        </a:lnTo>
                        <a:lnTo>
                          <a:pt x="2" y="367"/>
                        </a:lnTo>
                        <a:lnTo>
                          <a:pt x="2" y="372"/>
                        </a:lnTo>
                        <a:lnTo>
                          <a:pt x="1" y="378"/>
                        </a:lnTo>
                        <a:lnTo>
                          <a:pt x="0" y="383"/>
                        </a:lnTo>
                        <a:lnTo>
                          <a:pt x="93" y="383"/>
                        </a:lnTo>
                        <a:lnTo>
                          <a:pt x="93" y="378"/>
                        </a:lnTo>
                        <a:lnTo>
                          <a:pt x="94" y="372"/>
                        </a:lnTo>
                        <a:lnTo>
                          <a:pt x="94" y="367"/>
                        </a:lnTo>
                        <a:lnTo>
                          <a:pt x="95" y="362"/>
                        </a:lnTo>
                        <a:lnTo>
                          <a:pt x="96" y="357"/>
                        </a:lnTo>
                        <a:lnTo>
                          <a:pt x="96" y="351"/>
                        </a:lnTo>
                        <a:lnTo>
                          <a:pt x="98" y="347"/>
                        </a:lnTo>
                        <a:lnTo>
                          <a:pt x="98" y="342"/>
                        </a:lnTo>
                        <a:lnTo>
                          <a:pt x="100" y="336"/>
                        </a:lnTo>
                        <a:lnTo>
                          <a:pt x="101" y="331"/>
                        </a:lnTo>
                        <a:lnTo>
                          <a:pt x="101" y="325"/>
                        </a:lnTo>
                        <a:lnTo>
                          <a:pt x="103" y="321"/>
                        </a:lnTo>
                        <a:lnTo>
                          <a:pt x="104" y="315"/>
                        </a:lnTo>
                        <a:lnTo>
                          <a:pt x="107" y="310"/>
                        </a:lnTo>
                        <a:lnTo>
                          <a:pt x="107" y="304"/>
                        </a:lnTo>
                        <a:lnTo>
                          <a:pt x="109" y="299"/>
                        </a:lnTo>
                        <a:lnTo>
                          <a:pt x="109" y="293"/>
                        </a:lnTo>
                        <a:lnTo>
                          <a:pt x="112" y="288"/>
                        </a:lnTo>
                        <a:lnTo>
                          <a:pt x="113" y="284"/>
                        </a:lnTo>
                        <a:lnTo>
                          <a:pt x="114" y="278"/>
                        </a:lnTo>
                        <a:lnTo>
                          <a:pt x="116" y="272"/>
                        </a:lnTo>
                        <a:lnTo>
                          <a:pt x="117" y="266"/>
                        </a:lnTo>
                        <a:lnTo>
                          <a:pt x="119" y="261"/>
                        </a:lnTo>
                        <a:lnTo>
                          <a:pt x="121" y="255"/>
                        </a:lnTo>
                        <a:lnTo>
                          <a:pt x="122" y="249"/>
                        </a:lnTo>
                        <a:lnTo>
                          <a:pt x="125" y="243"/>
                        </a:lnTo>
                        <a:lnTo>
                          <a:pt x="126" y="237"/>
                        </a:lnTo>
                        <a:lnTo>
                          <a:pt x="127" y="233"/>
                        </a:lnTo>
                        <a:lnTo>
                          <a:pt x="129" y="227"/>
                        </a:lnTo>
                        <a:lnTo>
                          <a:pt x="132" y="221"/>
                        </a:lnTo>
                        <a:lnTo>
                          <a:pt x="133" y="215"/>
                        </a:lnTo>
                        <a:lnTo>
                          <a:pt x="134" y="209"/>
                        </a:lnTo>
                        <a:lnTo>
                          <a:pt x="136" y="203"/>
                        </a:lnTo>
                        <a:lnTo>
                          <a:pt x="138" y="197"/>
                        </a:lnTo>
                        <a:lnTo>
                          <a:pt x="140" y="190"/>
                        </a:lnTo>
                        <a:lnTo>
                          <a:pt x="142" y="185"/>
                        </a:lnTo>
                        <a:lnTo>
                          <a:pt x="144" y="178"/>
                        </a:lnTo>
                        <a:lnTo>
                          <a:pt x="145" y="172"/>
                        </a:lnTo>
                        <a:lnTo>
                          <a:pt x="147" y="166"/>
                        </a:lnTo>
                        <a:lnTo>
                          <a:pt x="150" y="160"/>
                        </a:lnTo>
                        <a:lnTo>
                          <a:pt x="152" y="154"/>
                        </a:lnTo>
                        <a:lnTo>
                          <a:pt x="153" y="147"/>
                        </a:lnTo>
                        <a:lnTo>
                          <a:pt x="155" y="141"/>
                        </a:lnTo>
                        <a:lnTo>
                          <a:pt x="158" y="134"/>
                        </a:lnTo>
                        <a:lnTo>
                          <a:pt x="159" y="128"/>
                        </a:lnTo>
                        <a:lnTo>
                          <a:pt x="163" y="121"/>
                        </a:lnTo>
                        <a:lnTo>
                          <a:pt x="164" y="116"/>
                        </a:lnTo>
                        <a:lnTo>
                          <a:pt x="166" y="109"/>
                        </a:lnTo>
                        <a:lnTo>
                          <a:pt x="168" y="103"/>
                        </a:lnTo>
                        <a:lnTo>
                          <a:pt x="171" y="96"/>
                        </a:lnTo>
                        <a:lnTo>
                          <a:pt x="172" y="89"/>
                        </a:lnTo>
                        <a:lnTo>
                          <a:pt x="174" y="83"/>
                        </a:lnTo>
                        <a:lnTo>
                          <a:pt x="177" y="76"/>
                        </a:lnTo>
                        <a:lnTo>
                          <a:pt x="179" y="70"/>
                        </a:lnTo>
                        <a:lnTo>
                          <a:pt x="182" y="63"/>
                        </a:lnTo>
                        <a:lnTo>
                          <a:pt x="184" y="56"/>
                        </a:lnTo>
                        <a:lnTo>
                          <a:pt x="185" y="49"/>
                        </a:lnTo>
                        <a:lnTo>
                          <a:pt x="187" y="43"/>
                        </a:lnTo>
                        <a:lnTo>
                          <a:pt x="190" y="36"/>
                        </a:lnTo>
                        <a:lnTo>
                          <a:pt x="192" y="29"/>
                        </a:lnTo>
                        <a:lnTo>
                          <a:pt x="195" y="21"/>
                        </a:lnTo>
                        <a:lnTo>
                          <a:pt x="197" y="15"/>
                        </a:lnTo>
                        <a:lnTo>
                          <a:pt x="198" y="7"/>
                        </a:lnTo>
                        <a:lnTo>
                          <a:pt x="202" y="0"/>
                        </a:lnTo>
                        <a:lnTo>
                          <a:pt x="109" y="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89" name="Freeform 231"/>
                  <p:cNvSpPr>
                    <a:spLocks/>
                  </p:cNvSpPr>
                  <p:nvPr/>
                </p:nvSpPr>
                <p:spPr bwMode="auto">
                  <a:xfrm>
                    <a:off x="5695" y="1837"/>
                    <a:ext cx="64" cy="124"/>
                  </a:xfrm>
                  <a:custGeom>
                    <a:avLst/>
                    <a:gdLst>
                      <a:gd name="T0" fmla="*/ 0 w 193"/>
                      <a:gd name="T1" fmla="*/ 2 h 372"/>
                      <a:gd name="T2" fmla="*/ 0 w 193"/>
                      <a:gd name="T3" fmla="*/ 3 h 372"/>
                      <a:gd name="T4" fmla="*/ 1 w 193"/>
                      <a:gd name="T5" fmla="*/ 3 h 372"/>
                      <a:gd name="T6" fmla="*/ 1 w 193"/>
                      <a:gd name="T7" fmla="*/ 4 h 372"/>
                      <a:gd name="T8" fmla="*/ 1 w 193"/>
                      <a:gd name="T9" fmla="*/ 4 h 372"/>
                      <a:gd name="T10" fmla="*/ 2 w 193"/>
                      <a:gd name="T11" fmla="*/ 5 h 372"/>
                      <a:gd name="T12" fmla="*/ 2 w 193"/>
                      <a:gd name="T13" fmla="*/ 6 h 372"/>
                      <a:gd name="T14" fmla="*/ 2 w 193"/>
                      <a:gd name="T15" fmla="*/ 6 h 372"/>
                      <a:gd name="T16" fmla="*/ 2 w 193"/>
                      <a:gd name="T17" fmla="*/ 7 h 372"/>
                      <a:gd name="T18" fmla="*/ 3 w 193"/>
                      <a:gd name="T19" fmla="*/ 7 h 372"/>
                      <a:gd name="T20" fmla="*/ 3 w 193"/>
                      <a:gd name="T21" fmla="*/ 8 h 372"/>
                      <a:gd name="T22" fmla="*/ 3 w 193"/>
                      <a:gd name="T23" fmla="*/ 9 h 372"/>
                      <a:gd name="T24" fmla="*/ 3 w 193"/>
                      <a:gd name="T25" fmla="*/ 9 h 372"/>
                      <a:gd name="T26" fmla="*/ 3 w 193"/>
                      <a:gd name="T27" fmla="*/ 10 h 372"/>
                      <a:gd name="T28" fmla="*/ 3 w 193"/>
                      <a:gd name="T29" fmla="*/ 10 h 372"/>
                      <a:gd name="T30" fmla="*/ 3 w 193"/>
                      <a:gd name="T31" fmla="*/ 11 h 372"/>
                      <a:gd name="T32" fmla="*/ 4 w 193"/>
                      <a:gd name="T33" fmla="*/ 11 h 372"/>
                      <a:gd name="T34" fmla="*/ 4 w 193"/>
                      <a:gd name="T35" fmla="*/ 12 h 372"/>
                      <a:gd name="T36" fmla="*/ 4 w 193"/>
                      <a:gd name="T37" fmla="*/ 12 h 372"/>
                      <a:gd name="T38" fmla="*/ 4 w 193"/>
                      <a:gd name="T39" fmla="*/ 13 h 372"/>
                      <a:gd name="T40" fmla="*/ 4 w 193"/>
                      <a:gd name="T41" fmla="*/ 13 h 372"/>
                      <a:gd name="T42" fmla="*/ 4 w 193"/>
                      <a:gd name="T43" fmla="*/ 14 h 372"/>
                      <a:gd name="T44" fmla="*/ 7 w 193"/>
                      <a:gd name="T45" fmla="*/ 13 h 372"/>
                      <a:gd name="T46" fmla="*/ 7 w 193"/>
                      <a:gd name="T47" fmla="*/ 13 h 372"/>
                      <a:gd name="T48" fmla="*/ 7 w 193"/>
                      <a:gd name="T49" fmla="*/ 12 h 372"/>
                      <a:gd name="T50" fmla="*/ 7 w 193"/>
                      <a:gd name="T51" fmla="*/ 11 h 372"/>
                      <a:gd name="T52" fmla="*/ 7 w 193"/>
                      <a:gd name="T53" fmla="*/ 11 h 372"/>
                      <a:gd name="T54" fmla="*/ 7 w 193"/>
                      <a:gd name="T55" fmla="*/ 10 h 372"/>
                      <a:gd name="T56" fmla="*/ 7 w 193"/>
                      <a:gd name="T57" fmla="*/ 10 h 372"/>
                      <a:gd name="T58" fmla="*/ 6 w 193"/>
                      <a:gd name="T59" fmla="*/ 9 h 372"/>
                      <a:gd name="T60" fmla="*/ 6 w 193"/>
                      <a:gd name="T61" fmla="*/ 8 h 372"/>
                      <a:gd name="T62" fmla="*/ 6 w 193"/>
                      <a:gd name="T63" fmla="*/ 8 h 372"/>
                      <a:gd name="T64" fmla="*/ 6 w 193"/>
                      <a:gd name="T65" fmla="*/ 7 h 372"/>
                      <a:gd name="T66" fmla="*/ 6 w 193"/>
                      <a:gd name="T67" fmla="*/ 6 h 372"/>
                      <a:gd name="T68" fmla="*/ 5 w 193"/>
                      <a:gd name="T69" fmla="*/ 6 h 372"/>
                      <a:gd name="T70" fmla="*/ 5 w 193"/>
                      <a:gd name="T71" fmla="*/ 5 h 372"/>
                      <a:gd name="T72" fmla="*/ 5 w 193"/>
                      <a:gd name="T73" fmla="*/ 4 h 372"/>
                      <a:gd name="T74" fmla="*/ 5 w 193"/>
                      <a:gd name="T75" fmla="*/ 4 h 372"/>
                      <a:gd name="T76" fmla="*/ 4 w 193"/>
                      <a:gd name="T77" fmla="*/ 3 h 372"/>
                      <a:gd name="T78" fmla="*/ 4 w 193"/>
                      <a:gd name="T79" fmla="*/ 3 h 372"/>
                      <a:gd name="T80" fmla="*/ 4 w 193"/>
                      <a:gd name="T81" fmla="*/ 2 h 372"/>
                      <a:gd name="T82" fmla="*/ 3 w 193"/>
                      <a:gd name="T83" fmla="*/ 1 h 372"/>
                      <a:gd name="T84" fmla="*/ 3 w 193"/>
                      <a:gd name="T85" fmla="*/ 0 h 372"/>
                      <a:gd name="T86" fmla="*/ 3 w 193"/>
                      <a:gd name="T87" fmla="*/ 0 h 372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193"/>
                      <a:gd name="T133" fmla="*/ 0 h 372"/>
                      <a:gd name="T134" fmla="*/ 193 w 193"/>
                      <a:gd name="T135" fmla="*/ 372 h 372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193" h="372">
                        <a:moveTo>
                          <a:pt x="74" y="0"/>
                        </a:moveTo>
                        <a:lnTo>
                          <a:pt x="0" y="49"/>
                        </a:lnTo>
                        <a:lnTo>
                          <a:pt x="3" y="54"/>
                        </a:lnTo>
                        <a:lnTo>
                          <a:pt x="5" y="60"/>
                        </a:lnTo>
                        <a:lnTo>
                          <a:pt x="9" y="66"/>
                        </a:lnTo>
                        <a:lnTo>
                          <a:pt x="11" y="72"/>
                        </a:lnTo>
                        <a:lnTo>
                          <a:pt x="15" y="76"/>
                        </a:lnTo>
                        <a:lnTo>
                          <a:pt x="17" y="82"/>
                        </a:lnTo>
                        <a:lnTo>
                          <a:pt x="21" y="88"/>
                        </a:lnTo>
                        <a:lnTo>
                          <a:pt x="23" y="94"/>
                        </a:lnTo>
                        <a:lnTo>
                          <a:pt x="25" y="99"/>
                        </a:lnTo>
                        <a:lnTo>
                          <a:pt x="28" y="104"/>
                        </a:lnTo>
                        <a:lnTo>
                          <a:pt x="30" y="110"/>
                        </a:lnTo>
                        <a:lnTo>
                          <a:pt x="34" y="114"/>
                        </a:lnTo>
                        <a:lnTo>
                          <a:pt x="36" y="120"/>
                        </a:lnTo>
                        <a:lnTo>
                          <a:pt x="38" y="126"/>
                        </a:lnTo>
                        <a:lnTo>
                          <a:pt x="41" y="131"/>
                        </a:lnTo>
                        <a:lnTo>
                          <a:pt x="43" y="137"/>
                        </a:lnTo>
                        <a:lnTo>
                          <a:pt x="45" y="142"/>
                        </a:lnTo>
                        <a:lnTo>
                          <a:pt x="48" y="148"/>
                        </a:lnTo>
                        <a:lnTo>
                          <a:pt x="50" y="152"/>
                        </a:lnTo>
                        <a:lnTo>
                          <a:pt x="53" y="157"/>
                        </a:lnTo>
                        <a:lnTo>
                          <a:pt x="54" y="162"/>
                        </a:lnTo>
                        <a:lnTo>
                          <a:pt x="56" y="168"/>
                        </a:lnTo>
                        <a:lnTo>
                          <a:pt x="59" y="173"/>
                        </a:lnTo>
                        <a:lnTo>
                          <a:pt x="61" y="178"/>
                        </a:lnTo>
                        <a:lnTo>
                          <a:pt x="63" y="183"/>
                        </a:lnTo>
                        <a:lnTo>
                          <a:pt x="64" y="188"/>
                        </a:lnTo>
                        <a:lnTo>
                          <a:pt x="66" y="194"/>
                        </a:lnTo>
                        <a:lnTo>
                          <a:pt x="68" y="199"/>
                        </a:lnTo>
                        <a:lnTo>
                          <a:pt x="70" y="203"/>
                        </a:lnTo>
                        <a:lnTo>
                          <a:pt x="72" y="209"/>
                        </a:lnTo>
                        <a:lnTo>
                          <a:pt x="74" y="214"/>
                        </a:lnTo>
                        <a:lnTo>
                          <a:pt x="76" y="220"/>
                        </a:lnTo>
                        <a:lnTo>
                          <a:pt x="78" y="225"/>
                        </a:lnTo>
                        <a:lnTo>
                          <a:pt x="79" y="230"/>
                        </a:lnTo>
                        <a:lnTo>
                          <a:pt x="80" y="234"/>
                        </a:lnTo>
                        <a:lnTo>
                          <a:pt x="81" y="239"/>
                        </a:lnTo>
                        <a:lnTo>
                          <a:pt x="83" y="244"/>
                        </a:lnTo>
                        <a:lnTo>
                          <a:pt x="85" y="248"/>
                        </a:lnTo>
                        <a:lnTo>
                          <a:pt x="86" y="253"/>
                        </a:lnTo>
                        <a:lnTo>
                          <a:pt x="87" y="259"/>
                        </a:lnTo>
                        <a:lnTo>
                          <a:pt x="89" y="264"/>
                        </a:lnTo>
                        <a:lnTo>
                          <a:pt x="89" y="269"/>
                        </a:lnTo>
                        <a:lnTo>
                          <a:pt x="92" y="273"/>
                        </a:lnTo>
                        <a:lnTo>
                          <a:pt x="92" y="278"/>
                        </a:lnTo>
                        <a:lnTo>
                          <a:pt x="93" y="283"/>
                        </a:lnTo>
                        <a:lnTo>
                          <a:pt x="94" y="288"/>
                        </a:lnTo>
                        <a:lnTo>
                          <a:pt x="95" y="292"/>
                        </a:lnTo>
                        <a:lnTo>
                          <a:pt x="97" y="297"/>
                        </a:lnTo>
                        <a:lnTo>
                          <a:pt x="97" y="302"/>
                        </a:lnTo>
                        <a:lnTo>
                          <a:pt x="98" y="307"/>
                        </a:lnTo>
                        <a:lnTo>
                          <a:pt x="99" y="311"/>
                        </a:lnTo>
                        <a:lnTo>
                          <a:pt x="99" y="316"/>
                        </a:lnTo>
                        <a:lnTo>
                          <a:pt x="100" y="320"/>
                        </a:lnTo>
                        <a:lnTo>
                          <a:pt x="101" y="324"/>
                        </a:lnTo>
                        <a:lnTo>
                          <a:pt x="101" y="329"/>
                        </a:lnTo>
                        <a:lnTo>
                          <a:pt x="102" y="335"/>
                        </a:lnTo>
                        <a:lnTo>
                          <a:pt x="102" y="339"/>
                        </a:lnTo>
                        <a:lnTo>
                          <a:pt x="104" y="343"/>
                        </a:lnTo>
                        <a:lnTo>
                          <a:pt x="104" y="348"/>
                        </a:lnTo>
                        <a:lnTo>
                          <a:pt x="104" y="353"/>
                        </a:lnTo>
                        <a:lnTo>
                          <a:pt x="105" y="358"/>
                        </a:lnTo>
                        <a:lnTo>
                          <a:pt x="105" y="362"/>
                        </a:lnTo>
                        <a:lnTo>
                          <a:pt x="106" y="367"/>
                        </a:lnTo>
                        <a:lnTo>
                          <a:pt x="106" y="372"/>
                        </a:lnTo>
                        <a:lnTo>
                          <a:pt x="193" y="366"/>
                        </a:lnTo>
                        <a:lnTo>
                          <a:pt x="191" y="360"/>
                        </a:lnTo>
                        <a:lnTo>
                          <a:pt x="191" y="355"/>
                        </a:lnTo>
                        <a:lnTo>
                          <a:pt x="190" y="349"/>
                        </a:lnTo>
                        <a:lnTo>
                          <a:pt x="190" y="345"/>
                        </a:lnTo>
                        <a:lnTo>
                          <a:pt x="190" y="340"/>
                        </a:lnTo>
                        <a:lnTo>
                          <a:pt x="189" y="334"/>
                        </a:lnTo>
                        <a:lnTo>
                          <a:pt x="188" y="329"/>
                        </a:lnTo>
                        <a:lnTo>
                          <a:pt x="188" y="323"/>
                        </a:lnTo>
                        <a:lnTo>
                          <a:pt x="188" y="317"/>
                        </a:lnTo>
                        <a:lnTo>
                          <a:pt x="186" y="313"/>
                        </a:lnTo>
                        <a:lnTo>
                          <a:pt x="186" y="307"/>
                        </a:lnTo>
                        <a:lnTo>
                          <a:pt x="186" y="302"/>
                        </a:lnTo>
                        <a:lnTo>
                          <a:pt x="183" y="297"/>
                        </a:lnTo>
                        <a:lnTo>
                          <a:pt x="182" y="291"/>
                        </a:lnTo>
                        <a:lnTo>
                          <a:pt x="182" y="286"/>
                        </a:lnTo>
                        <a:lnTo>
                          <a:pt x="182" y="282"/>
                        </a:lnTo>
                        <a:lnTo>
                          <a:pt x="180" y="276"/>
                        </a:lnTo>
                        <a:lnTo>
                          <a:pt x="180" y="269"/>
                        </a:lnTo>
                        <a:lnTo>
                          <a:pt x="177" y="264"/>
                        </a:lnTo>
                        <a:lnTo>
                          <a:pt x="177" y="259"/>
                        </a:lnTo>
                        <a:lnTo>
                          <a:pt x="175" y="253"/>
                        </a:lnTo>
                        <a:lnTo>
                          <a:pt x="174" y="247"/>
                        </a:lnTo>
                        <a:lnTo>
                          <a:pt x="172" y="241"/>
                        </a:lnTo>
                        <a:lnTo>
                          <a:pt x="171" y="235"/>
                        </a:lnTo>
                        <a:lnTo>
                          <a:pt x="170" y="231"/>
                        </a:lnTo>
                        <a:lnTo>
                          <a:pt x="168" y="225"/>
                        </a:lnTo>
                        <a:lnTo>
                          <a:pt x="167" y="219"/>
                        </a:lnTo>
                        <a:lnTo>
                          <a:pt x="165" y="214"/>
                        </a:lnTo>
                        <a:lnTo>
                          <a:pt x="163" y="208"/>
                        </a:lnTo>
                        <a:lnTo>
                          <a:pt x="162" y="203"/>
                        </a:lnTo>
                        <a:lnTo>
                          <a:pt x="159" y="197"/>
                        </a:lnTo>
                        <a:lnTo>
                          <a:pt x="158" y="192"/>
                        </a:lnTo>
                        <a:lnTo>
                          <a:pt x="156" y="186"/>
                        </a:lnTo>
                        <a:lnTo>
                          <a:pt x="155" y="180"/>
                        </a:lnTo>
                        <a:lnTo>
                          <a:pt x="152" y="175"/>
                        </a:lnTo>
                        <a:lnTo>
                          <a:pt x="150" y="169"/>
                        </a:lnTo>
                        <a:lnTo>
                          <a:pt x="148" y="163"/>
                        </a:lnTo>
                        <a:lnTo>
                          <a:pt x="146" y="157"/>
                        </a:lnTo>
                        <a:lnTo>
                          <a:pt x="144" y="152"/>
                        </a:lnTo>
                        <a:lnTo>
                          <a:pt x="142" y="145"/>
                        </a:lnTo>
                        <a:lnTo>
                          <a:pt x="139" y="139"/>
                        </a:lnTo>
                        <a:lnTo>
                          <a:pt x="137" y="135"/>
                        </a:lnTo>
                        <a:lnTo>
                          <a:pt x="134" y="127"/>
                        </a:lnTo>
                        <a:lnTo>
                          <a:pt x="132" y="121"/>
                        </a:lnTo>
                        <a:lnTo>
                          <a:pt x="130" y="116"/>
                        </a:lnTo>
                        <a:lnTo>
                          <a:pt x="127" y="110"/>
                        </a:lnTo>
                        <a:lnTo>
                          <a:pt x="125" y="104"/>
                        </a:lnTo>
                        <a:lnTo>
                          <a:pt x="123" y="99"/>
                        </a:lnTo>
                        <a:lnTo>
                          <a:pt x="119" y="92"/>
                        </a:lnTo>
                        <a:lnTo>
                          <a:pt x="117" y="86"/>
                        </a:lnTo>
                        <a:lnTo>
                          <a:pt x="114" y="80"/>
                        </a:lnTo>
                        <a:lnTo>
                          <a:pt x="111" y="74"/>
                        </a:lnTo>
                        <a:lnTo>
                          <a:pt x="108" y="68"/>
                        </a:lnTo>
                        <a:lnTo>
                          <a:pt x="105" y="62"/>
                        </a:lnTo>
                        <a:lnTo>
                          <a:pt x="102" y="56"/>
                        </a:lnTo>
                        <a:lnTo>
                          <a:pt x="99" y="50"/>
                        </a:lnTo>
                        <a:lnTo>
                          <a:pt x="97" y="43"/>
                        </a:lnTo>
                        <a:lnTo>
                          <a:pt x="93" y="37"/>
                        </a:lnTo>
                        <a:lnTo>
                          <a:pt x="89" y="31"/>
                        </a:lnTo>
                        <a:lnTo>
                          <a:pt x="86" y="25"/>
                        </a:lnTo>
                        <a:lnTo>
                          <a:pt x="83" y="18"/>
                        </a:lnTo>
                        <a:lnTo>
                          <a:pt x="80" y="12"/>
                        </a:lnTo>
                        <a:lnTo>
                          <a:pt x="76" y="5"/>
                        </a:lnTo>
                        <a:lnTo>
                          <a:pt x="74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90" name="Freeform 232"/>
                  <p:cNvSpPr>
                    <a:spLocks/>
                  </p:cNvSpPr>
                  <p:nvPr/>
                </p:nvSpPr>
                <p:spPr bwMode="auto">
                  <a:xfrm>
                    <a:off x="5361" y="1875"/>
                    <a:ext cx="25" cy="26"/>
                  </a:xfrm>
                  <a:custGeom>
                    <a:avLst/>
                    <a:gdLst>
                      <a:gd name="T0" fmla="*/ 1 w 77"/>
                      <a:gd name="T1" fmla="*/ 3 h 79"/>
                      <a:gd name="T2" fmla="*/ 2 w 77"/>
                      <a:gd name="T3" fmla="*/ 3 h 79"/>
                      <a:gd name="T4" fmla="*/ 2 w 77"/>
                      <a:gd name="T5" fmla="*/ 3 h 79"/>
                      <a:gd name="T6" fmla="*/ 2 w 77"/>
                      <a:gd name="T7" fmla="*/ 3 h 79"/>
                      <a:gd name="T8" fmla="*/ 2 w 77"/>
                      <a:gd name="T9" fmla="*/ 2 h 79"/>
                      <a:gd name="T10" fmla="*/ 2 w 77"/>
                      <a:gd name="T11" fmla="*/ 2 h 79"/>
                      <a:gd name="T12" fmla="*/ 3 w 77"/>
                      <a:gd name="T13" fmla="*/ 2 h 79"/>
                      <a:gd name="T14" fmla="*/ 3 w 77"/>
                      <a:gd name="T15" fmla="*/ 2 h 79"/>
                      <a:gd name="T16" fmla="*/ 3 w 77"/>
                      <a:gd name="T17" fmla="*/ 1 h 79"/>
                      <a:gd name="T18" fmla="*/ 3 w 77"/>
                      <a:gd name="T19" fmla="*/ 1 h 79"/>
                      <a:gd name="T20" fmla="*/ 2 w 77"/>
                      <a:gd name="T21" fmla="*/ 1 h 79"/>
                      <a:gd name="T22" fmla="*/ 2 w 77"/>
                      <a:gd name="T23" fmla="*/ 1 h 79"/>
                      <a:gd name="T24" fmla="*/ 2 w 77"/>
                      <a:gd name="T25" fmla="*/ 0 h 79"/>
                      <a:gd name="T26" fmla="*/ 2 w 77"/>
                      <a:gd name="T27" fmla="*/ 0 h 79"/>
                      <a:gd name="T28" fmla="*/ 2 w 77"/>
                      <a:gd name="T29" fmla="*/ 0 h 79"/>
                      <a:gd name="T30" fmla="*/ 1 w 77"/>
                      <a:gd name="T31" fmla="*/ 0 h 79"/>
                      <a:gd name="T32" fmla="*/ 1 w 77"/>
                      <a:gd name="T33" fmla="*/ 0 h 79"/>
                      <a:gd name="T34" fmla="*/ 1 w 77"/>
                      <a:gd name="T35" fmla="*/ 0 h 79"/>
                      <a:gd name="T36" fmla="*/ 1 w 77"/>
                      <a:gd name="T37" fmla="*/ 0 h 79"/>
                      <a:gd name="T38" fmla="*/ 1 w 77"/>
                      <a:gd name="T39" fmla="*/ 0 h 79"/>
                      <a:gd name="T40" fmla="*/ 0 w 77"/>
                      <a:gd name="T41" fmla="*/ 1 h 79"/>
                      <a:gd name="T42" fmla="*/ 0 w 77"/>
                      <a:gd name="T43" fmla="*/ 1 h 79"/>
                      <a:gd name="T44" fmla="*/ 0 w 77"/>
                      <a:gd name="T45" fmla="*/ 1 h 79"/>
                      <a:gd name="T46" fmla="*/ 0 w 77"/>
                      <a:gd name="T47" fmla="*/ 1 h 79"/>
                      <a:gd name="T48" fmla="*/ 0 w 77"/>
                      <a:gd name="T49" fmla="*/ 2 h 79"/>
                      <a:gd name="T50" fmla="*/ 0 w 77"/>
                      <a:gd name="T51" fmla="*/ 2 h 79"/>
                      <a:gd name="T52" fmla="*/ 0 w 77"/>
                      <a:gd name="T53" fmla="*/ 2 h 79"/>
                      <a:gd name="T54" fmla="*/ 0 w 77"/>
                      <a:gd name="T55" fmla="*/ 2 h 79"/>
                      <a:gd name="T56" fmla="*/ 1 w 77"/>
                      <a:gd name="T57" fmla="*/ 3 h 79"/>
                      <a:gd name="T58" fmla="*/ 1 w 77"/>
                      <a:gd name="T59" fmla="*/ 3 h 79"/>
                      <a:gd name="T60" fmla="*/ 1 w 77"/>
                      <a:gd name="T61" fmla="*/ 3 h 79"/>
                      <a:gd name="T62" fmla="*/ 1 w 77"/>
                      <a:gd name="T63" fmla="*/ 3 h 79"/>
                      <a:gd name="T64" fmla="*/ 1 w 77"/>
                      <a:gd name="T65" fmla="*/ 3 h 79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7"/>
                      <a:gd name="T100" fmla="*/ 0 h 79"/>
                      <a:gd name="T101" fmla="*/ 77 w 77"/>
                      <a:gd name="T102" fmla="*/ 79 h 79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7" h="79">
                        <a:moveTo>
                          <a:pt x="38" y="79"/>
                        </a:moveTo>
                        <a:lnTo>
                          <a:pt x="41" y="78"/>
                        </a:lnTo>
                        <a:lnTo>
                          <a:pt x="45" y="78"/>
                        </a:lnTo>
                        <a:lnTo>
                          <a:pt x="49" y="76"/>
                        </a:lnTo>
                        <a:lnTo>
                          <a:pt x="53" y="75"/>
                        </a:lnTo>
                        <a:lnTo>
                          <a:pt x="57" y="73"/>
                        </a:lnTo>
                        <a:lnTo>
                          <a:pt x="59" y="72"/>
                        </a:lnTo>
                        <a:lnTo>
                          <a:pt x="63" y="69"/>
                        </a:lnTo>
                        <a:lnTo>
                          <a:pt x="65" y="67"/>
                        </a:lnTo>
                        <a:lnTo>
                          <a:pt x="67" y="63"/>
                        </a:lnTo>
                        <a:lnTo>
                          <a:pt x="70" y="61"/>
                        </a:lnTo>
                        <a:lnTo>
                          <a:pt x="72" y="57"/>
                        </a:lnTo>
                        <a:lnTo>
                          <a:pt x="74" y="55"/>
                        </a:lnTo>
                        <a:lnTo>
                          <a:pt x="74" y="51"/>
                        </a:lnTo>
                        <a:lnTo>
                          <a:pt x="77" y="47"/>
                        </a:lnTo>
                        <a:lnTo>
                          <a:pt x="77" y="43"/>
                        </a:lnTo>
                        <a:lnTo>
                          <a:pt x="77" y="40"/>
                        </a:lnTo>
                        <a:lnTo>
                          <a:pt x="77" y="36"/>
                        </a:lnTo>
                        <a:lnTo>
                          <a:pt x="77" y="31"/>
                        </a:lnTo>
                        <a:lnTo>
                          <a:pt x="74" y="28"/>
                        </a:lnTo>
                        <a:lnTo>
                          <a:pt x="74" y="24"/>
                        </a:lnTo>
                        <a:lnTo>
                          <a:pt x="72" y="21"/>
                        </a:lnTo>
                        <a:lnTo>
                          <a:pt x="70" y="18"/>
                        </a:lnTo>
                        <a:lnTo>
                          <a:pt x="67" y="15"/>
                        </a:lnTo>
                        <a:lnTo>
                          <a:pt x="65" y="12"/>
                        </a:lnTo>
                        <a:lnTo>
                          <a:pt x="63" y="10"/>
                        </a:lnTo>
                        <a:lnTo>
                          <a:pt x="59" y="7"/>
                        </a:lnTo>
                        <a:lnTo>
                          <a:pt x="57" y="5"/>
                        </a:lnTo>
                        <a:lnTo>
                          <a:pt x="53" y="3"/>
                        </a:lnTo>
                        <a:lnTo>
                          <a:pt x="49" y="3"/>
                        </a:lnTo>
                        <a:lnTo>
                          <a:pt x="45" y="0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4" y="0"/>
                        </a:lnTo>
                        <a:lnTo>
                          <a:pt x="29" y="0"/>
                        </a:lnTo>
                        <a:lnTo>
                          <a:pt x="26" y="3"/>
                        </a:lnTo>
                        <a:lnTo>
                          <a:pt x="22" y="3"/>
                        </a:lnTo>
                        <a:lnTo>
                          <a:pt x="19" y="5"/>
                        </a:lnTo>
                        <a:lnTo>
                          <a:pt x="16" y="7"/>
                        </a:lnTo>
                        <a:lnTo>
                          <a:pt x="14" y="10"/>
                        </a:lnTo>
                        <a:lnTo>
                          <a:pt x="11" y="12"/>
                        </a:lnTo>
                        <a:lnTo>
                          <a:pt x="8" y="15"/>
                        </a:lnTo>
                        <a:lnTo>
                          <a:pt x="6" y="18"/>
                        </a:lnTo>
                        <a:lnTo>
                          <a:pt x="3" y="21"/>
                        </a:lnTo>
                        <a:lnTo>
                          <a:pt x="3" y="24"/>
                        </a:lnTo>
                        <a:lnTo>
                          <a:pt x="1" y="28"/>
                        </a:lnTo>
                        <a:lnTo>
                          <a:pt x="1" y="31"/>
                        </a:lnTo>
                        <a:lnTo>
                          <a:pt x="0" y="36"/>
                        </a:lnTo>
                        <a:lnTo>
                          <a:pt x="0" y="40"/>
                        </a:lnTo>
                        <a:lnTo>
                          <a:pt x="0" y="43"/>
                        </a:lnTo>
                        <a:lnTo>
                          <a:pt x="1" y="47"/>
                        </a:lnTo>
                        <a:lnTo>
                          <a:pt x="1" y="51"/>
                        </a:lnTo>
                        <a:lnTo>
                          <a:pt x="3" y="55"/>
                        </a:lnTo>
                        <a:lnTo>
                          <a:pt x="3" y="57"/>
                        </a:lnTo>
                        <a:lnTo>
                          <a:pt x="6" y="61"/>
                        </a:lnTo>
                        <a:lnTo>
                          <a:pt x="8" y="63"/>
                        </a:lnTo>
                        <a:lnTo>
                          <a:pt x="11" y="67"/>
                        </a:lnTo>
                        <a:lnTo>
                          <a:pt x="14" y="69"/>
                        </a:lnTo>
                        <a:lnTo>
                          <a:pt x="16" y="72"/>
                        </a:lnTo>
                        <a:lnTo>
                          <a:pt x="19" y="73"/>
                        </a:lnTo>
                        <a:lnTo>
                          <a:pt x="22" y="75"/>
                        </a:lnTo>
                        <a:lnTo>
                          <a:pt x="26" y="76"/>
                        </a:lnTo>
                        <a:lnTo>
                          <a:pt x="29" y="78"/>
                        </a:lnTo>
                        <a:lnTo>
                          <a:pt x="34" y="78"/>
                        </a:lnTo>
                        <a:lnTo>
                          <a:pt x="38" y="79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91" name="Freeform 233"/>
                  <p:cNvSpPr>
                    <a:spLocks/>
                  </p:cNvSpPr>
                  <p:nvPr/>
                </p:nvSpPr>
                <p:spPr bwMode="auto">
                  <a:xfrm>
                    <a:off x="5412" y="1877"/>
                    <a:ext cx="26" cy="25"/>
                  </a:xfrm>
                  <a:custGeom>
                    <a:avLst/>
                    <a:gdLst>
                      <a:gd name="T0" fmla="*/ 2 w 77"/>
                      <a:gd name="T1" fmla="*/ 3 h 77"/>
                      <a:gd name="T2" fmla="*/ 2 w 77"/>
                      <a:gd name="T3" fmla="*/ 3 h 77"/>
                      <a:gd name="T4" fmla="*/ 2 w 77"/>
                      <a:gd name="T5" fmla="*/ 2 h 77"/>
                      <a:gd name="T6" fmla="*/ 2 w 77"/>
                      <a:gd name="T7" fmla="*/ 2 h 77"/>
                      <a:gd name="T8" fmla="*/ 3 w 77"/>
                      <a:gd name="T9" fmla="*/ 2 h 77"/>
                      <a:gd name="T10" fmla="*/ 3 w 77"/>
                      <a:gd name="T11" fmla="*/ 2 h 77"/>
                      <a:gd name="T12" fmla="*/ 3 w 77"/>
                      <a:gd name="T13" fmla="*/ 2 h 77"/>
                      <a:gd name="T14" fmla="*/ 3 w 77"/>
                      <a:gd name="T15" fmla="*/ 2 h 77"/>
                      <a:gd name="T16" fmla="*/ 3 w 77"/>
                      <a:gd name="T17" fmla="*/ 1 h 77"/>
                      <a:gd name="T18" fmla="*/ 3 w 77"/>
                      <a:gd name="T19" fmla="*/ 1 h 77"/>
                      <a:gd name="T20" fmla="*/ 3 w 77"/>
                      <a:gd name="T21" fmla="*/ 1 h 77"/>
                      <a:gd name="T22" fmla="*/ 3 w 77"/>
                      <a:gd name="T23" fmla="*/ 0 h 77"/>
                      <a:gd name="T24" fmla="*/ 2 w 77"/>
                      <a:gd name="T25" fmla="*/ 0 h 77"/>
                      <a:gd name="T26" fmla="*/ 2 w 77"/>
                      <a:gd name="T27" fmla="*/ 0 h 77"/>
                      <a:gd name="T28" fmla="*/ 2 w 77"/>
                      <a:gd name="T29" fmla="*/ 0 h 77"/>
                      <a:gd name="T30" fmla="*/ 2 w 77"/>
                      <a:gd name="T31" fmla="*/ 0 h 77"/>
                      <a:gd name="T32" fmla="*/ 1 w 77"/>
                      <a:gd name="T33" fmla="*/ 0 h 77"/>
                      <a:gd name="T34" fmla="*/ 1 w 77"/>
                      <a:gd name="T35" fmla="*/ 0 h 77"/>
                      <a:gd name="T36" fmla="*/ 1 w 77"/>
                      <a:gd name="T37" fmla="*/ 0 h 77"/>
                      <a:gd name="T38" fmla="*/ 0 w 77"/>
                      <a:gd name="T39" fmla="*/ 0 h 77"/>
                      <a:gd name="T40" fmla="*/ 0 w 77"/>
                      <a:gd name="T41" fmla="*/ 0 h 77"/>
                      <a:gd name="T42" fmla="*/ 0 w 77"/>
                      <a:gd name="T43" fmla="*/ 1 h 77"/>
                      <a:gd name="T44" fmla="*/ 0 w 77"/>
                      <a:gd name="T45" fmla="*/ 1 h 77"/>
                      <a:gd name="T46" fmla="*/ 0 w 77"/>
                      <a:gd name="T47" fmla="*/ 1 h 77"/>
                      <a:gd name="T48" fmla="*/ 0 w 77"/>
                      <a:gd name="T49" fmla="*/ 2 h 77"/>
                      <a:gd name="T50" fmla="*/ 0 w 77"/>
                      <a:gd name="T51" fmla="*/ 2 h 77"/>
                      <a:gd name="T52" fmla="*/ 0 w 77"/>
                      <a:gd name="T53" fmla="*/ 2 h 77"/>
                      <a:gd name="T54" fmla="*/ 0 w 77"/>
                      <a:gd name="T55" fmla="*/ 2 h 77"/>
                      <a:gd name="T56" fmla="*/ 0 w 77"/>
                      <a:gd name="T57" fmla="*/ 2 h 77"/>
                      <a:gd name="T58" fmla="*/ 1 w 77"/>
                      <a:gd name="T59" fmla="*/ 2 h 77"/>
                      <a:gd name="T60" fmla="*/ 1 w 77"/>
                      <a:gd name="T61" fmla="*/ 3 h 77"/>
                      <a:gd name="T62" fmla="*/ 1 w 77"/>
                      <a:gd name="T63" fmla="*/ 3 h 77"/>
                      <a:gd name="T64" fmla="*/ 1 w 77"/>
                      <a:gd name="T65" fmla="*/ 3 h 77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7"/>
                      <a:gd name="T100" fmla="*/ 0 h 77"/>
                      <a:gd name="T101" fmla="*/ 77 w 77"/>
                      <a:gd name="T102" fmla="*/ 77 h 77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7" h="77">
                        <a:moveTo>
                          <a:pt x="38" y="77"/>
                        </a:moveTo>
                        <a:lnTo>
                          <a:pt x="43" y="76"/>
                        </a:lnTo>
                        <a:lnTo>
                          <a:pt x="46" y="76"/>
                        </a:lnTo>
                        <a:lnTo>
                          <a:pt x="50" y="75"/>
                        </a:lnTo>
                        <a:lnTo>
                          <a:pt x="53" y="74"/>
                        </a:lnTo>
                        <a:lnTo>
                          <a:pt x="56" y="71"/>
                        </a:lnTo>
                        <a:lnTo>
                          <a:pt x="59" y="70"/>
                        </a:lnTo>
                        <a:lnTo>
                          <a:pt x="63" y="68"/>
                        </a:lnTo>
                        <a:lnTo>
                          <a:pt x="67" y="65"/>
                        </a:lnTo>
                        <a:lnTo>
                          <a:pt x="69" y="62"/>
                        </a:lnTo>
                        <a:lnTo>
                          <a:pt x="71" y="59"/>
                        </a:lnTo>
                        <a:lnTo>
                          <a:pt x="72" y="56"/>
                        </a:lnTo>
                        <a:lnTo>
                          <a:pt x="74" y="54"/>
                        </a:lnTo>
                        <a:lnTo>
                          <a:pt x="75" y="49"/>
                        </a:lnTo>
                        <a:lnTo>
                          <a:pt x="76" y="46"/>
                        </a:lnTo>
                        <a:lnTo>
                          <a:pt x="77" y="42"/>
                        </a:lnTo>
                        <a:lnTo>
                          <a:pt x="77" y="38"/>
                        </a:lnTo>
                        <a:lnTo>
                          <a:pt x="77" y="33"/>
                        </a:lnTo>
                        <a:lnTo>
                          <a:pt x="76" y="31"/>
                        </a:lnTo>
                        <a:lnTo>
                          <a:pt x="75" y="26"/>
                        </a:lnTo>
                        <a:lnTo>
                          <a:pt x="74" y="23"/>
                        </a:lnTo>
                        <a:lnTo>
                          <a:pt x="72" y="19"/>
                        </a:lnTo>
                        <a:lnTo>
                          <a:pt x="71" y="16"/>
                        </a:lnTo>
                        <a:lnTo>
                          <a:pt x="69" y="13"/>
                        </a:lnTo>
                        <a:lnTo>
                          <a:pt x="67" y="11"/>
                        </a:lnTo>
                        <a:lnTo>
                          <a:pt x="63" y="8"/>
                        </a:lnTo>
                        <a:lnTo>
                          <a:pt x="59" y="6"/>
                        </a:lnTo>
                        <a:lnTo>
                          <a:pt x="56" y="5"/>
                        </a:lnTo>
                        <a:lnTo>
                          <a:pt x="53" y="2"/>
                        </a:lnTo>
                        <a:lnTo>
                          <a:pt x="50" y="1"/>
                        </a:lnTo>
                        <a:lnTo>
                          <a:pt x="46" y="0"/>
                        </a:lnTo>
                        <a:lnTo>
                          <a:pt x="43" y="0"/>
                        </a:lnTo>
                        <a:lnTo>
                          <a:pt x="38" y="0"/>
                        </a:lnTo>
                        <a:lnTo>
                          <a:pt x="34" y="0"/>
                        </a:lnTo>
                        <a:lnTo>
                          <a:pt x="31" y="0"/>
                        </a:lnTo>
                        <a:lnTo>
                          <a:pt x="26" y="1"/>
                        </a:lnTo>
                        <a:lnTo>
                          <a:pt x="23" y="2"/>
                        </a:lnTo>
                        <a:lnTo>
                          <a:pt x="20" y="5"/>
                        </a:lnTo>
                        <a:lnTo>
                          <a:pt x="17" y="6"/>
                        </a:lnTo>
                        <a:lnTo>
                          <a:pt x="13" y="8"/>
                        </a:lnTo>
                        <a:lnTo>
                          <a:pt x="11" y="11"/>
                        </a:lnTo>
                        <a:lnTo>
                          <a:pt x="8" y="13"/>
                        </a:lnTo>
                        <a:lnTo>
                          <a:pt x="6" y="16"/>
                        </a:lnTo>
                        <a:lnTo>
                          <a:pt x="5" y="19"/>
                        </a:lnTo>
                        <a:lnTo>
                          <a:pt x="2" y="23"/>
                        </a:lnTo>
                        <a:lnTo>
                          <a:pt x="1" y="26"/>
                        </a:lnTo>
                        <a:lnTo>
                          <a:pt x="0" y="31"/>
                        </a:lnTo>
                        <a:lnTo>
                          <a:pt x="0" y="33"/>
                        </a:lnTo>
                        <a:lnTo>
                          <a:pt x="0" y="38"/>
                        </a:lnTo>
                        <a:lnTo>
                          <a:pt x="0" y="42"/>
                        </a:lnTo>
                        <a:lnTo>
                          <a:pt x="0" y="46"/>
                        </a:lnTo>
                        <a:lnTo>
                          <a:pt x="1" y="49"/>
                        </a:lnTo>
                        <a:lnTo>
                          <a:pt x="2" y="54"/>
                        </a:lnTo>
                        <a:lnTo>
                          <a:pt x="5" y="56"/>
                        </a:lnTo>
                        <a:lnTo>
                          <a:pt x="6" y="59"/>
                        </a:lnTo>
                        <a:lnTo>
                          <a:pt x="8" y="62"/>
                        </a:lnTo>
                        <a:lnTo>
                          <a:pt x="11" y="65"/>
                        </a:lnTo>
                        <a:lnTo>
                          <a:pt x="13" y="68"/>
                        </a:lnTo>
                        <a:lnTo>
                          <a:pt x="17" y="70"/>
                        </a:lnTo>
                        <a:lnTo>
                          <a:pt x="20" y="71"/>
                        </a:lnTo>
                        <a:lnTo>
                          <a:pt x="23" y="74"/>
                        </a:lnTo>
                        <a:lnTo>
                          <a:pt x="26" y="75"/>
                        </a:lnTo>
                        <a:lnTo>
                          <a:pt x="31" y="76"/>
                        </a:lnTo>
                        <a:lnTo>
                          <a:pt x="34" y="76"/>
                        </a:lnTo>
                        <a:lnTo>
                          <a:pt x="38" y="7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92" name="Freeform 234"/>
                  <p:cNvSpPr>
                    <a:spLocks/>
                  </p:cNvSpPr>
                  <p:nvPr/>
                </p:nvSpPr>
                <p:spPr bwMode="auto">
                  <a:xfrm>
                    <a:off x="5461" y="1876"/>
                    <a:ext cx="26" cy="26"/>
                  </a:xfrm>
                  <a:custGeom>
                    <a:avLst/>
                    <a:gdLst>
                      <a:gd name="T0" fmla="*/ 2 w 78"/>
                      <a:gd name="T1" fmla="*/ 3 h 77"/>
                      <a:gd name="T2" fmla="*/ 2 w 78"/>
                      <a:gd name="T3" fmla="*/ 3 h 77"/>
                      <a:gd name="T4" fmla="*/ 2 w 78"/>
                      <a:gd name="T5" fmla="*/ 3 h 77"/>
                      <a:gd name="T6" fmla="*/ 2 w 78"/>
                      <a:gd name="T7" fmla="*/ 3 h 77"/>
                      <a:gd name="T8" fmla="*/ 3 w 78"/>
                      <a:gd name="T9" fmla="*/ 2 h 77"/>
                      <a:gd name="T10" fmla="*/ 3 w 78"/>
                      <a:gd name="T11" fmla="*/ 2 h 77"/>
                      <a:gd name="T12" fmla="*/ 3 w 78"/>
                      <a:gd name="T13" fmla="*/ 2 h 77"/>
                      <a:gd name="T14" fmla="*/ 3 w 78"/>
                      <a:gd name="T15" fmla="*/ 2 h 77"/>
                      <a:gd name="T16" fmla="*/ 3 w 78"/>
                      <a:gd name="T17" fmla="*/ 1 h 77"/>
                      <a:gd name="T18" fmla="*/ 3 w 78"/>
                      <a:gd name="T19" fmla="*/ 1 h 77"/>
                      <a:gd name="T20" fmla="*/ 3 w 78"/>
                      <a:gd name="T21" fmla="*/ 1 h 77"/>
                      <a:gd name="T22" fmla="*/ 3 w 78"/>
                      <a:gd name="T23" fmla="*/ 0 h 77"/>
                      <a:gd name="T24" fmla="*/ 2 w 78"/>
                      <a:gd name="T25" fmla="*/ 0 h 77"/>
                      <a:gd name="T26" fmla="*/ 2 w 78"/>
                      <a:gd name="T27" fmla="*/ 0 h 77"/>
                      <a:gd name="T28" fmla="*/ 2 w 78"/>
                      <a:gd name="T29" fmla="*/ 0 h 77"/>
                      <a:gd name="T30" fmla="*/ 2 w 78"/>
                      <a:gd name="T31" fmla="*/ 0 h 77"/>
                      <a:gd name="T32" fmla="*/ 1 w 78"/>
                      <a:gd name="T33" fmla="*/ 0 h 77"/>
                      <a:gd name="T34" fmla="*/ 1 w 78"/>
                      <a:gd name="T35" fmla="*/ 0 h 77"/>
                      <a:gd name="T36" fmla="*/ 1 w 78"/>
                      <a:gd name="T37" fmla="*/ 0 h 77"/>
                      <a:gd name="T38" fmla="*/ 1 w 78"/>
                      <a:gd name="T39" fmla="*/ 0 h 77"/>
                      <a:gd name="T40" fmla="*/ 0 w 78"/>
                      <a:gd name="T41" fmla="*/ 0 h 77"/>
                      <a:gd name="T42" fmla="*/ 0 w 78"/>
                      <a:gd name="T43" fmla="*/ 1 h 77"/>
                      <a:gd name="T44" fmla="*/ 0 w 78"/>
                      <a:gd name="T45" fmla="*/ 1 h 77"/>
                      <a:gd name="T46" fmla="*/ 0 w 78"/>
                      <a:gd name="T47" fmla="*/ 1 h 77"/>
                      <a:gd name="T48" fmla="*/ 0 w 78"/>
                      <a:gd name="T49" fmla="*/ 2 h 77"/>
                      <a:gd name="T50" fmla="*/ 0 w 78"/>
                      <a:gd name="T51" fmla="*/ 2 h 77"/>
                      <a:gd name="T52" fmla="*/ 0 w 78"/>
                      <a:gd name="T53" fmla="*/ 2 h 77"/>
                      <a:gd name="T54" fmla="*/ 0 w 78"/>
                      <a:gd name="T55" fmla="*/ 2 h 77"/>
                      <a:gd name="T56" fmla="*/ 1 w 78"/>
                      <a:gd name="T57" fmla="*/ 3 h 77"/>
                      <a:gd name="T58" fmla="*/ 1 w 78"/>
                      <a:gd name="T59" fmla="*/ 3 h 77"/>
                      <a:gd name="T60" fmla="*/ 1 w 78"/>
                      <a:gd name="T61" fmla="*/ 3 h 77"/>
                      <a:gd name="T62" fmla="*/ 1 w 78"/>
                      <a:gd name="T63" fmla="*/ 3 h 77"/>
                      <a:gd name="T64" fmla="*/ 2 w 78"/>
                      <a:gd name="T65" fmla="*/ 3 h 77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8"/>
                      <a:gd name="T100" fmla="*/ 0 h 77"/>
                      <a:gd name="T101" fmla="*/ 78 w 78"/>
                      <a:gd name="T102" fmla="*/ 77 h 77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8" h="77">
                        <a:moveTo>
                          <a:pt x="41" y="77"/>
                        </a:moveTo>
                        <a:lnTo>
                          <a:pt x="43" y="76"/>
                        </a:lnTo>
                        <a:lnTo>
                          <a:pt x="48" y="76"/>
                        </a:lnTo>
                        <a:lnTo>
                          <a:pt x="51" y="75"/>
                        </a:lnTo>
                        <a:lnTo>
                          <a:pt x="55" y="73"/>
                        </a:lnTo>
                        <a:lnTo>
                          <a:pt x="57" y="71"/>
                        </a:lnTo>
                        <a:lnTo>
                          <a:pt x="61" y="70"/>
                        </a:lnTo>
                        <a:lnTo>
                          <a:pt x="63" y="67"/>
                        </a:lnTo>
                        <a:lnTo>
                          <a:pt x="67" y="65"/>
                        </a:lnTo>
                        <a:lnTo>
                          <a:pt x="69" y="61"/>
                        </a:lnTo>
                        <a:lnTo>
                          <a:pt x="71" y="59"/>
                        </a:lnTo>
                        <a:lnTo>
                          <a:pt x="74" y="56"/>
                        </a:lnTo>
                        <a:lnTo>
                          <a:pt x="75" y="53"/>
                        </a:lnTo>
                        <a:lnTo>
                          <a:pt x="76" y="48"/>
                        </a:lnTo>
                        <a:lnTo>
                          <a:pt x="77" y="45"/>
                        </a:lnTo>
                        <a:lnTo>
                          <a:pt x="78" y="41"/>
                        </a:lnTo>
                        <a:lnTo>
                          <a:pt x="78" y="38"/>
                        </a:lnTo>
                        <a:lnTo>
                          <a:pt x="78" y="34"/>
                        </a:lnTo>
                        <a:lnTo>
                          <a:pt x="77" y="31"/>
                        </a:lnTo>
                        <a:lnTo>
                          <a:pt x="76" y="26"/>
                        </a:lnTo>
                        <a:lnTo>
                          <a:pt x="75" y="22"/>
                        </a:lnTo>
                        <a:lnTo>
                          <a:pt x="74" y="19"/>
                        </a:lnTo>
                        <a:lnTo>
                          <a:pt x="71" y="15"/>
                        </a:lnTo>
                        <a:lnTo>
                          <a:pt x="69" y="13"/>
                        </a:lnTo>
                        <a:lnTo>
                          <a:pt x="67" y="10"/>
                        </a:lnTo>
                        <a:lnTo>
                          <a:pt x="63" y="7"/>
                        </a:lnTo>
                        <a:lnTo>
                          <a:pt x="61" y="4"/>
                        </a:lnTo>
                        <a:lnTo>
                          <a:pt x="57" y="3"/>
                        </a:lnTo>
                        <a:lnTo>
                          <a:pt x="55" y="2"/>
                        </a:lnTo>
                        <a:lnTo>
                          <a:pt x="51" y="0"/>
                        </a:lnTo>
                        <a:lnTo>
                          <a:pt x="48" y="0"/>
                        </a:lnTo>
                        <a:lnTo>
                          <a:pt x="43" y="0"/>
                        </a:lnTo>
                        <a:lnTo>
                          <a:pt x="41" y="0"/>
                        </a:lnTo>
                        <a:lnTo>
                          <a:pt x="36" y="0"/>
                        </a:lnTo>
                        <a:lnTo>
                          <a:pt x="31" y="0"/>
                        </a:lnTo>
                        <a:lnTo>
                          <a:pt x="27" y="0"/>
                        </a:lnTo>
                        <a:lnTo>
                          <a:pt x="25" y="2"/>
                        </a:lnTo>
                        <a:lnTo>
                          <a:pt x="20" y="3"/>
                        </a:lnTo>
                        <a:lnTo>
                          <a:pt x="18" y="4"/>
                        </a:lnTo>
                        <a:lnTo>
                          <a:pt x="16" y="7"/>
                        </a:lnTo>
                        <a:lnTo>
                          <a:pt x="13" y="10"/>
                        </a:lnTo>
                        <a:lnTo>
                          <a:pt x="10" y="13"/>
                        </a:lnTo>
                        <a:lnTo>
                          <a:pt x="7" y="15"/>
                        </a:lnTo>
                        <a:lnTo>
                          <a:pt x="5" y="19"/>
                        </a:lnTo>
                        <a:lnTo>
                          <a:pt x="4" y="22"/>
                        </a:lnTo>
                        <a:lnTo>
                          <a:pt x="3" y="26"/>
                        </a:lnTo>
                        <a:lnTo>
                          <a:pt x="1" y="31"/>
                        </a:lnTo>
                        <a:lnTo>
                          <a:pt x="0" y="34"/>
                        </a:lnTo>
                        <a:lnTo>
                          <a:pt x="0" y="38"/>
                        </a:lnTo>
                        <a:lnTo>
                          <a:pt x="0" y="41"/>
                        </a:lnTo>
                        <a:lnTo>
                          <a:pt x="1" y="45"/>
                        </a:lnTo>
                        <a:lnTo>
                          <a:pt x="3" y="48"/>
                        </a:lnTo>
                        <a:lnTo>
                          <a:pt x="4" y="53"/>
                        </a:lnTo>
                        <a:lnTo>
                          <a:pt x="5" y="56"/>
                        </a:lnTo>
                        <a:lnTo>
                          <a:pt x="7" y="59"/>
                        </a:lnTo>
                        <a:lnTo>
                          <a:pt x="10" y="61"/>
                        </a:lnTo>
                        <a:lnTo>
                          <a:pt x="13" y="65"/>
                        </a:lnTo>
                        <a:lnTo>
                          <a:pt x="16" y="67"/>
                        </a:lnTo>
                        <a:lnTo>
                          <a:pt x="18" y="70"/>
                        </a:lnTo>
                        <a:lnTo>
                          <a:pt x="20" y="71"/>
                        </a:lnTo>
                        <a:lnTo>
                          <a:pt x="25" y="73"/>
                        </a:lnTo>
                        <a:lnTo>
                          <a:pt x="27" y="75"/>
                        </a:lnTo>
                        <a:lnTo>
                          <a:pt x="31" y="76"/>
                        </a:lnTo>
                        <a:lnTo>
                          <a:pt x="36" y="76"/>
                        </a:lnTo>
                        <a:lnTo>
                          <a:pt x="41" y="7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93" name="Freeform 235"/>
                  <p:cNvSpPr>
                    <a:spLocks/>
                  </p:cNvSpPr>
                  <p:nvPr/>
                </p:nvSpPr>
                <p:spPr bwMode="auto">
                  <a:xfrm>
                    <a:off x="5511" y="1877"/>
                    <a:ext cx="26" cy="26"/>
                  </a:xfrm>
                  <a:custGeom>
                    <a:avLst/>
                    <a:gdLst>
                      <a:gd name="T0" fmla="*/ 2 w 76"/>
                      <a:gd name="T1" fmla="*/ 3 h 78"/>
                      <a:gd name="T2" fmla="*/ 2 w 76"/>
                      <a:gd name="T3" fmla="*/ 3 h 78"/>
                      <a:gd name="T4" fmla="*/ 2 w 76"/>
                      <a:gd name="T5" fmla="*/ 3 h 78"/>
                      <a:gd name="T6" fmla="*/ 3 w 76"/>
                      <a:gd name="T7" fmla="*/ 3 h 78"/>
                      <a:gd name="T8" fmla="*/ 3 w 76"/>
                      <a:gd name="T9" fmla="*/ 2 h 78"/>
                      <a:gd name="T10" fmla="*/ 3 w 76"/>
                      <a:gd name="T11" fmla="*/ 2 h 78"/>
                      <a:gd name="T12" fmla="*/ 3 w 76"/>
                      <a:gd name="T13" fmla="*/ 2 h 78"/>
                      <a:gd name="T14" fmla="*/ 3 w 76"/>
                      <a:gd name="T15" fmla="*/ 2 h 78"/>
                      <a:gd name="T16" fmla="*/ 3 w 76"/>
                      <a:gd name="T17" fmla="*/ 1 h 78"/>
                      <a:gd name="T18" fmla="*/ 3 w 76"/>
                      <a:gd name="T19" fmla="*/ 1 h 78"/>
                      <a:gd name="T20" fmla="*/ 3 w 76"/>
                      <a:gd name="T21" fmla="*/ 1 h 78"/>
                      <a:gd name="T22" fmla="*/ 3 w 76"/>
                      <a:gd name="T23" fmla="*/ 1 h 78"/>
                      <a:gd name="T24" fmla="*/ 3 w 76"/>
                      <a:gd name="T25" fmla="*/ 0 h 78"/>
                      <a:gd name="T26" fmla="*/ 2 w 76"/>
                      <a:gd name="T27" fmla="*/ 0 h 78"/>
                      <a:gd name="T28" fmla="*/ 2 w 76"/>
                      <a:gd name="T29" fmla="*/ 0 h 78"/>
                      <a:gd name="T30" fmla="*/ 2 w 76"/>
                      <a:gd name="T31" fmla="*/ 0 h 78"/>
                      <a:gd name="T32" fmla="*/ 1 w 76"/>
                      <a:gd name="T33" fmla="*/ 0 h 78"/>
                      <a:gd name="T34" fmla="*/ 1 w 76"/>
                      <a:gd name="T35" fmla="*/ 0 h 78"/>
                      <a:gd name="T36" fmla="*/ 1 w 76"/>
                      <a:gd name="T37" fmla="*/ 0 h 78"/>
                      <a:gd name="T38" fmla="*/ 0 w 76"/>
                      <a:gd name="T39" fmla="*/ 0 h 78"/>
                      <a:gd name="T40" fmla="*/ 0 w 76"/>
                      <a:gd name="T41" fmla="*/ 1 h 78"/>
                      <a:gd name="T42" fmla="*/ 0 w 76"/>
                      <a:gd name="T43" fmla="*/ 1 h 78"/>
                      <a:gd name="T44" fmla="*/ 0 w 76"/>
                      <a:gd name="T45" fmla="*/ 1 h 78"/>
                      <a:gd name="T46" fmla="*/ 0 w 76"/>
                      <a:gd name="T47" fmla="*/ 1 h 78"/>
                      <a:gd name="T48" fmla="*/ 0 w 76"/>
                      <a:gd name="T49" fmla="*/ 2 h 78"/>
                      <a:gd name="T50" fmla="*/ 0 w 76"/>
                      <a:gd name="T51" fmla="*/ 2 h 78"/>
                      <a:gd name="T52" fmla="*/ 0 w 76"/>
                      <a:gd name="T53" fmla="*/ 2 h 78"/>
                      <a:gd name="T54" fmla="*/ 0 w 76"/>
                      <a:gd name="T55" fmla="*/ 2 h 78"/>
                      <a:gd name="T56" fmla="*/ 0 w 76"/>
                      <a:gd name="T57" fmla="*/ 3 h 78"/>
                      <a:gd name="T58" fmla="*/ 1 w 76"/>
                      <a:gd name="T59" fmla="*/ 3 h 78"/>
                      <a:gd name="T60" fmla="*/ 1 w 76"/>
                      <a:gd name="T61" fmla="*/ 3 h 78"/>
                      <a:gd name="T62" fmla="*/ 1 w 76"/>
                      <a:gd name="T63" fmla="*/ 3 h 78"/>
                      <a:gd name="T64" fmla="*/ 1 w 76"/>
                      <a:gd name="T65" fmla="*/ 3 h 78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6"/>
                      <a:gd name="T100" fmla="*/ 0 h 78"/>
                      <a:gd name="T101" fmla="*/ 76 w 76"/>
                      <a:gd name="T102" fmla="*/ 78 h 78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6" h="78">
                        <a:moveTo>
                          <a:pt x="38" y="78"/>
                        </a:moveTo>
                        <a:lnTo>
                          <a:pt x="41" y="77"/>
                        </a:lnTo>
                        <a:lnTo>
                          <a:pt x="45" y="77"/>
                        </a:lnTo>
                        <a:lnTo>
                          <a:pt x="50" y="76"/>
                        </a:lnTo>
                        <a:lnTo>
                          <a:pt x="53" y="75"/>
                        </a:lnTo>
                        <a:lnTo>
                          <a:pt x="55" y="73"/>
                        </a:lnTo>
                        <a:lnTo>
                          <a:pt x="59" y="71"/>
                        </a:lnTo>
                        <a:lnTo>
                          <a:pt x="63" y="69"/>
                        </a:lnTo>
                        <a:lnTo>
                          <a:pt x="65" y="67"/>
                        </a:lnTo>
                        <a:lnTo>
                          <a:pt x="67" y="64"/>
                        </a:lnTo>
                        <a:lnTo>
                          <a:pt x="70" y="61"/>
                        </a:lnTo>
                        <a:lnTo>
                          <a:pt x="71" y="57"/>
                        </a:lnTo>
                        <a:lnTo>
                          <a:pt x="73" y="55"/>
                        </a:lnTo>
                        <a:lnTo>
                          <a:pt x="74" y="51"/>
                        </a:lnTo>
                        <a:lnTo>
                          <a:pt x="76" y="46"/>
                        </a:lnTo>
                        <a:lnTo>
                          <a:pt x="76" y="43"/>
                        </a:lnTo>
                        <a:lnTo>
                          <a:pt x="76" y="39"/>
                        </a:lnTo>
                        <a:lnTo>
                          <a:pt x="76" y="36"/>
                        </a:lnTo>
                        <a:lnTo>
                          <a:pt x="76" y="31"/>
                        </a:lnTo>
                        <a:lnTo>
                          <a:pt x="74" y="27"/>
                        </a:lnTo>
                        <a:lnTo>
                          <a:pt x="73" y="24"/>
                        </a:lnTo>
                        <a:lnTo>
                          <a:pt x="71" y="20"/>
                        </a:lnTo>
                        <a:lnTo>
                          <a:pt x="70" y="17"/>
                        </a:lnTo>
                        <a:lnTo>
                          <a:pt x="67" y="14"/>
                        </a:lnTo>
                        <a:lnTo>
                          <a:pt x="65" y="12"/>
                        </a:lnTo>
                        <a:lnTo>
                          <a:pt x="63" y="8"/>
                        </a:lnTo>
                        <a:lnTo>
                          <a:pt x="59" y="7"/>
                        </a:lnTo>
                        <a:lnTo>
                          <a:pt x="55" y="5"/>
                        </a:lnTo>
                        <a:lnTo>
                          <a:pt x="53" y="2"/>
                        </a:lnTo>
                        <a:lnTo>
                          <a:pt x="50" y="2"/>
                        </a:lnTo>
                        <a:lnTo>
                          <a:pt x="45" y="0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4" y="0"/>
                        </a:lnTo>
                        <a:lnTo>
                          <a:pt x="29" y="0"/>
                        </a:lnTo>
                        <a:lnTo>
                          <a:pt x="26" y="2"/>
                        </a:lnTo>
                        <a:lnTo>
                          <a:pt x="22" y="2"/>
                        </a:lnTo>
                        <a:lnTo>
                          <a:pt x="19" y="5"/>
                        </a:lnTo>
                        <a:lnTo>
                          <a:pt x="15" y="7"/>
                        </a:lnTo>
                        <a:lnTo>
                          <a:pt x="13" y="8"/>
                        </a:lnTo>
                        <a:lnTo>
                          <a:pt x="10" y="12"/>
                        </a:lnTo>
                        <a:lnTo>
                          <a:pt x="7" y="14"/>
                        </a:lnTo>
                        <a:lnTo>
                          <a:pt x="6" y="17"/>
                        </a:lnTo>
                        <a:lnTo>
                          <a:pt x="3" y="20"/>
                        </a:lnTo>
                        <a:lnTo>
                          <a:pt x="2" y="24"/>
                        </a:lnTo>
                        <a:lnTo>
                          <a:pt x="1" y="27"/>
                        </a:lnTo>
                        <a:lnTo>
                          <a:pt x="0" y="31"/>
                        </a:lnTo>
                        <a:lnTo>
                          <a:pt x="0" y="36"/>
                        </a:lnTo>
                        <a:lnTo>
                          <a:pt x="0" y="39"/>
                        </a:lnTo>
                        <a:lnTo>
                          <a:pt x="0" y="43"/>
                        </a:lnTo>
                        <a:lnTo>
                          <a:pt x="0" y="46"/>
                        </a:lnTo>
                        <a:lnTo>
                          <a:pt x="1" y="51"/>
                        </a:lnTo>
                        <a:lnTo>
                          <a:pt x="2" y="55"/>
                        </a:lnTo>
                        <a:lnTo>
                          <a:pt x="3" y="57"/>
                        </a:lnTo>
                        <a:lnTo>
                          <a:pt x="6" y="61"/>
                        </a:lnTo>
                        <a:lnTo>
                          <a:pt x="7" y="64"/>
                        </a:lnTo>
                        <a:lnTo>
                          <a:pt x="10" y="67"/>
                        </a:lnTo>
                        <a:lnTo>
                          <a:pt x="13" y="69"/>
                        </a:lnTo>
                        <a:lnTo>
                          <a:pt x="15" y="71"/>
                        </a:lnTo>
                        <a:lnTo>
                          <a:pt x="19" y="73"/>
                        </a:lnTo>
                        <a:lnTo>
                          <a:pt x="22" y="75"/>
                        </a:lnTo>
                        <a:lnTo>
                          <a:pt x="26" y="76"/>
                        </a:lnTo>
                        <a:lnTo>
                          <a:pt x="29" y="77"/>
                        </a:lnTo>
                        <a:lnTo>
                          <a:pt x="34" y="77"/>
                        </a:lnTo>
                        <a:lnTo>
                          <a:pt x="38" y="78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94" name="Freeform 236"/>
                  <p:cNvSpPr>
                    <a:spLocks/>
                  </p:cNvSpPr>
                  <p:nvPr/>
                </p:nvSpPr>
                <p:spPr bwMode="auto">
                  <a:xfrm>
                    <a:off x="5560" y="1876"/>
                    <a:ext cx="26" cy="26"/>
                  </a:xfrm>
                  <a:custGeom>
                    <a:avLst/>
                    <a:gdLst>
                      <a:gd name="T0" fmla="*/ 2 w 77"/>
                      <a:gd name="T1" fmla="*/ 3 h 77"/>
                      <a:gd name="T2" fmla="*/ 2 w 77"/>
                      <a:gd name="T3" fmla="*/ 3 h 77"/>
                      <a:gd name="T4" fmla="*/ 2 w 77"/>
                      <a:gd name="T5" fmla="*/ 3 h 77"/>
                      <a:gd name="T6" fmla="*/ 2 w 77"/>
                      <a:gd name="T7" fmla="*/ 3 h 77"/>
                      <a:gd name="T8" fmla="*/ 3 w 77"/>
                      <a:gd name="T9" fmla="*/ 2 h 77"/>
                      <a:gd name="T10" fmla="*/ 3 w 77"/>
                      <a:gd name="T11" fmla="*/ 2 h 77"/>
                      <a:gd name="T12" fmla="*/ 3 w 77"/>
                      <a:gd name="T13" fmla="*/ 2 h 77"/>
                      <a:gd name="T14" fmla="*/ 3 w 77"/>
                      <a:gd name="T15" fmla="*/ 2 h 77"/>
                      <a:gd name="T16" fmla="*/ 3 w 77"/>
                      <a:gd name="T17" fmla="*/ 1 h 77"/>
                      <a:gd name="T18" fmla="*/ 3 w 77"/>
                      <a:gd name="T19" fmla="*/ 1 h 77"/>
                      <a:gd name="T20" fmla="*/ 3 w 77"/>
                      <a:gd name="T21" fmla="*/ 1 h 77"/>
                      <a:gd name="T22" fmla="*/ 3 w 77"/>
                      <a:gd name="T23" fmla="*/ 0 h 77"/>
                      <a:gd name="T24" fmla="*/ 2 w 77"/>
                      <a:gd name="T25" fmla="*/ 0 h 77"/>
                      <a:gd name="T26" fmla="*/ 2 w 77"/>
                      <a:gd name="T27" fmla="*/ 0 h 77"/>
                      <a:gd name="T28" fmla="*/ 2 w 77"/>
                      <a:gd name="T29" fmla="*/ 0 h 77"/>
                      <a:gd name="T30" fmla="*/ 2 w 77"/>
                      <a:gd name="T31" fmla="*/ 0 h 77"/>
                      <a:gd name="T32" fmla="*/ 1 w 77"/>
                      <a:gd name="T33" fmla="*/ 0 h 77"/>
                      <a:gd name="T34" fmla="*/ 1 w 77"/>
                      <a:gd name="T35" fmla="*/ 0 h 77"/>
                      <a:gd name="T36" fmla="*/ 1 w 77"/>
                      <a:gd name="T37" fmla="*/ 0 h 77"/>
                      <a:gd name="T38" fmla="*/ 0 w 77"/>
                      <a:gd name="T39" fmla="*/ 0 h 77"/>
                      <a:gd name="T40" fmla="*/ 0 w 77"/>
                      <a:gd name="T41" fmla="*/ 0 h 77"/>
                      <a:gd name="T42" fmla="*/ 0 w 77"/>
                      <a:gd name="T43" fmla="*/ 1 h 77"/>
                      <a:gd name="T44" fmla="*/ 0 w 77"/>
                      <a:gd name="T45" fmla="*/ 1 h 77"/>
                      <a:gd name="T46" fmla="*/ 0 w 77"/>
                      <a:gd name="T47" fmla="*/ 1 h 77"/>
                      <a:gd name="T48" fmla="*/ 0 w 77"/>
                      <a:gd name="T49" fmla="*/ 2 h 77"/>
                      <a:gd name="T50" fmla="*/ 0 w 77"/>
                      <a:gd name="T51" fmla="*/ 2 h 77"/>
                      <a:gd name="T52" fmla="*/ 0 w 77"/>
                      <a:gd name="T53" fmla="*/ 2 h 77"/>
                      <a:gd name="T54" fmla="*/ 0 w 77"/>
                      <a:gd name="T55" fmla="*/ 2 h 77"/>
                      <a:gd name="T56" fmla="*/ 0 w 77"/>
                      <a:gd name="T57" fmla="*/ 3 h 77"/>
                      <a:gd name="T58" fmla="*/ 1 w 77"/>
                      <a:gd name="T59" fmla="*/ 3 h 77"/>
                      <a:gd name="T60" fmla="*/ 1 w 77"/>
                      <a:gd name="T61" fmla="*/ 3 h 77"/>
                      <a:gd name="T62" fmla="*/ 1 w 77"/>
                      <a:gd name="T63" fmla="*/ 3 h 77"/>
                      <a:gd name="T64" fmla="*/ 1 w 77"/>
                      <a:gd name="T65" fmla="*/ 3 h 77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7"/>
                      <a:gd name="T100" fmla="*/ 0 h 77"/>
                      <a:gd name="T101" fmla="*/ 77 w 77"/>
                      <a:gd name="T102" fmla="*/ 77 h 77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7" h="77">
                        <a:moveTo>
                          <a:pt x="39" y="77"/>
                        </a:moveTo>
                        <a:lnTo>
                          <a:pt x="42" y="76"/>
                        </a:lnTo>
                        <a:lnTo>
                          <a:pt x="46" y="76"/>
                        </a:lnTo>
                        <a:lnTo>
                          <a:pt x="49" y="75"/>
                        </a:lnTo>
                        <a:lnTo>
                          <a:pt x="53" y="73"/>
                        </a:lnTo>
                        <a:lnTo>
                          <a:pt x="55" y="71"/>
                        </a:lnTo>
                        <a:lnTo>
                          <a:pt x="59" y="70"/>
                        </a:lnTo>
                        <a:lnTo>
                          <a:pt x="63" y="67"/>
                        </a:lnTo>
                        <a:lnTo>
                          <a:pt x="66" y="65"/>
                        </a:lnTo>
                        <a:lnTo>
                          <a:pt x="67" y="61"/>
                        </a:lnTo>
                        <a:lnTo>
                          <a:pt x="70" y="59"/>
                        </a:lnTo>
                        <a:lnTo>
                          <a:pt x="72" y="56"/>
                        </a:lnTo>
                        <a:lnTo>
                          <a:pt x="73" y="53"/>
                        </a:lnTo>
                        <a:lnTo>
                          <a:pt x="74" y="48"/>
                        </a:lnTo>
                        <a:lnTo>
                          <a:pt x="77" y="45"/>
                        </a:lnTo>
                        <a:lnTo>
                          <a:pt x="77" y="41"/>
                        </a:lnTo>
                        <a:lnTo>
                          <a:pt x="77" y="38"/>
                        </a:lnTo>
                        <a:lnTo>
                          <a:pt x="77" y="34"/>
                        </a:lnTo>
                        <a:lnTo>
                          <a:pt x="77" y="31"/>
                        </a:lnTo>
                        <a:lnTo>
                          <a:pt x="74" y="26"/>
                        </a:lnTo>
                        <a:lnTo>
                          <a:pt x="73" y="22"/>
                        </a:lnTo>
                        <a:lnTo>
                          <a:pt x="72" y="19"/>
                        </a:lnTo>
                        <a:lnTo>
                          <a:pt x="70" y="15"/>
                        </a:lnTo>
                        <a:lnTo>
                          <a:pt x="67" y="13"/>
                        </a:lnTo>
                        <a:lnTo>
                          <a:pt x="66" y="10"/>
                        </a:lnTo>
                        <a:lnTo>
                          <a:pt x="63" y="7"/>
                        </a:lnTo>
                        <a:lnTo>
                          <a:pt x="59" y="4"/>
                        </a:lnTo>
                        <a:lnTo>
                          <a:pt x="55" y="3"/>
                        </a:lnTo>
                        <a:lnTo>
                          <a:pt x="53" y="2"/>
                        </a:lnTo>
                        <a:lnTo>
                          <a:pt x="49" y="0"/>
                        </a:lnTo>
                        <a:lnTo>
                          <a:pt x="46" y="0"/>
                        </a:lnTo>
                        <a:lnTo>
                          <a:pt x="42" y="0"/>
                        </a:lnTo>
                        <a:lnTo>
                          <a:pt x="39" y="0"/>
                        </a:lnTo>
                        <a:lnTo>
                          <a:pt x="35" y="0"/>
                        </a:lnTo>
                        <a:lnTo>
                          <a:pt x="30" y="0"/>
                        </a:lnTo>
                        <a:lnTo>
                          <a:pt x="27" y="0"/>
                        </a:lnTo>
                        <a:lnTo>
                          <a:pt x="23" y="2"/>
                        </a:lnTo>
                        <a:lnTo>
                          <a:pt x="20" y="3"/>
                        </a:lnTo>
                        <a:lnTo>
                          <a:pt x="16" y="4"/>
                        </a:lnTo>
                        <a:lnTo>
                          <a:pt x="13" y="7"/>
                        </a:lnTo>
                        <a:lnTo>
                          <a:pt x="11" y="10"/>
                        </a:lnTo>
                        <a:lnTo>
                          <a:pt x="8" y="13"/>
                        </a:lnTo>
                        <a:lnTo>
                          <a:pt x="6" y="15"/>
                        </a:lnTo>
                        <a:lnTo>
                          <a:pt x="4" y="19"/>
                        </a:lnTo>
                        <a:lnTo>
                          <a:pt x="3" y="22"/>
                        </a:lnTo>
                        <a:lnTo>
                          <a:pt x="1" y="26"/>
                        </a:lnTo>
                        <a:lnTo>
                          <a:pt x="1" y="31"/>
                        </a:lnTo>
                        <a:lnTo>
                          <a:pt x="0" y="34"/>
                        </a:lnTo>
                        <a:lnTo>
                          <a:pt x="0" y="38"/>
                        </a:lnTo>
                        <a:lnTo>
                          <a:pt x="0" y="41"/>
                        </a:lnTo>
                        <a:lnTo>
                          <a:pt x="1" y="45"/>
                        </a:lnTo>
                        <a:lnTo>
                          <a:pt x="1" y="48"/>
                        </a:lnTo>
                        <a:lnTo>
                          <a:pt x="3" y="53"/>
                        </a:lnTo>
                        <a:lnTo>
                          <a:pt x="4" y="56"/>
                        </a:lnTo>
                        <a:lnTo>
                          <a:pt x="6" y="59"/>
                        </a:lnTo>
                        <a:lnTo>
                          <a:pt x="8" y="61"/>
                        </a:lnTo>
                        <a:lnTo>
                          <a:pt x="11" y="65"/>
                        </a:lnTo>
                        <a:lnTo>
                          <a:pt x="13" y="67"/>
                        </a:lnTo>
                        <a:lnTo>
                          <a:pt x="16" y="70"/>
                        </a:lnTo>
                        <a:lnTo>
                          <a:pt x="20" y="71"/>
                        </a:lnTo>
                        <a:lnTo>
                          <a:pt x="23" y="73"/>
                        </a:lnTo>
                        <a:lnTo>
                          <a:pt x="27" y="75"/>
                        </a:lnTo>
                        <a:lnTo>
                          <a:pt x="30" y="76"/>
                        </a:lnTo>
                        <a:lnTo>
                          <a:pt x="35" y="76"/>
                        </a:lnTo>
                        <a:lnTo>
                          <a:pt x="39" y="7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95" name="Freeform 237"/>
                  <p:cNvSpPr>
                    <a:spLocks/>
                  </p:cNvSpPr>
                  <p:nvPr/>
                </p:nvSpPr>
                <p:spPr bwMode="auto">
                  <a:xfrm>
                    <a:off x="5612" y="1877"/>
                    <a:ext cx="26" cy="26"/>
                  </a:xfrm>
                  <a:custGeom>
                    <a:avLst/>
                    <a:gdLst>
                      <a:gd name="T0" fmla="*/ 2 w 78"/>
                      <a:gd name="T1" fmla="*/ 3 h 78"/>
                      <a:gd name="T2" fmla="*/ 2 w 78"/>
                      <a:gd name="T3" fmla="*/ 3 h 78"/>
                      <a:gd name="T4" fmla="*/ 2 w 78"/>
                      <a:gd name="T5" fmla="*/ 3 h 78"/>
                      <a:gd name="T6" fmla="*/ 2 w 78"/>
                      <a:gd name="T7" fmla="*/ 3 h 78"/>
                      <a:gd name="T8" fmla="*/ 3 w 78"/>
                      <a:gd name="T9" fmla="*/ 2 h 78"/>
                      <a:gd name="T10" fmla="*/ 3 w 78"/>
                      <a:gd name="T11" fmla="*/ 2 h 78"/>
                      <a:gd name="T12" fmla="*/ 3 w 78"/>
                      <a:gd name="T13" fmla="*/ 2 h 78"/>
                      <a:gd name="T14" fmla="*/ 3 w 78"/>
                      <a:gd name="T15" fmla="*/ 2 h 78"/>
                      <a:gd name="T16" fmla="*/ 3 w 78"/>
                      <a:gd name="T17" fmla="*/ 1 h 78"/>
                      <a:gd name="T18" fmla="*/ 3 w 78"/>
                      <a:gd name="T19" fmla="*/ 1 h 78"/>
                      <a:gd name="T20" fmla="*/ 3 w 78"/>
                      <a:gd name="T21" fmla="*/ 1 h 78"/>
                      <a:gd name="T22" fmla="*/ 3 w 78"/>
                      <a:gd name="T23" fmla="*/ 1 h 78"/>
                      <a:gd name="T24" fmla="*/ 2 w 78"/>
                      <a:gd name="T25" fmla="*/ 0 h 78"/>
                      <a:gd name="T26" fmla="*/ 2 w 78"/>
                      <a:gd name="T27" fmla="*/ 0 h 78"/>
                      <a:gd name="T28" fmla="*/ 2 w 78"/>
                      <a:gd name="T29" fmla="*/ 0 h 78"/>
                      <a:gd name="T30" fmla="*/ 2 w 78"/>
                      <a:gd name="T31" fmla="*/ 0 h 78"/>
                      <a:gd name="T32" fmla="*/ 1 w 78"/>
                      <a:gd name="T33" fmla="*/ 0 h 78"/>
                      <a:gd name="T34" fmla="*/ 1 w 78"/>
                      <a:gd name="T35" fmla="*/ 0 h 78"/>
                      <a:gd name="T36" fmla="*/ 1 w 78"/>
                      <a:gd name="T37" fmla="*/ 0 h 78"/>
                      <a:gd name="T38" fmla="*/ 1 w 78"/>
                      <a:gd name="T39" fmla="*/ 0 h 78"/>
                      <a:gd name="T40" fmla="*/ 0 w 78"/>
                      <a:gd name="T41" fmla="*/ 1 h 78"/>
                      <a:gd name="T42" fmla="*/ 0 w 78"/>
                      <a:gd name="T43" fmla="*/ 1 h 78"/>
                      <a:gd name="T44" fmla="*/ 0 w 78"/>
                      <a:gd name="T45" fmla="*/ 1 h 78"/>
                      <a:gd name="T46" fmla="*/ 0 w 78"/>
                      <a:gd name="T47" fmla="*/ 1 h 78"/>
                      <a:gd name="T48" fmla="*/ 0 w 78"/>
                      <a:gd name="T49" fmla="*/ 2 h 78"/>
                      <a:gd name="T50" fmla="*/ 0 w 78"/>
                      <a:gd name="T51" fmla="*/ 2 h 78"/>
                      <a:gd name="T52" fmla="*/ 0 w 78"/>
                      <a:gd name="T53" fmla="*/ 2 h 78"/>
                      <a:gd name="T54" fmla="*/ 0 w 78"/>
                      <a:gd name="T55" fmla="*/ 2 h 78"/>
                      <a:gd name="T56" fmla="*/ 1 w 78"/>
                      <a:gd name="T57" fmla="*/ 3 h 78"/>
                      <a:gd name="T58" fmla="*/ 1 w 78"/>
                      <a:gd name="T59" fmla="*/ 3 h 78"/>
                      <a:gd name="T60" fmla="*/ 1 w 78"/>
                      <a:gd name="T61" fmla="*/ 3 h 78"/>
                      <a:gd name="T62" fmla="*/ 1 w 78"/>
                      <a:gd name="T63" fmla="*/ 3 h 78"/>
                      <a:gd name="T64" fmla="*/ 1 w 78"/>
                      <a:gd name="T65" fmla="*/ 3 h 78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8"/>
                      <a:gd name="T100" fmla="*/ 0 h 78"/>
                      <a:gd name="T101" fmla="*/ 78 w 78"/>
                      <a:gd name="T102" fmla="*/ 78 h 78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8" h="78">
                        <a:moveTo>
                          <a:pt x="39" y="78"/>
                        </a:moveTo>
                        <a:lnTo>
                          <a:pt x="43" y="77"/>
                        </a:lnTo>
                        <a:lnTo>
                          <a:pt x="46" y="77"/>
                        </a:lnTo>
                        <a:lnTo>
                          <a:pt x="50" y="76"/>
                        </a:lnTo>
                        <a:lnTo>
                          <a:pt x="55" y="75"/>
                        </a:lnTo>
                        <a:lnTo>
                          <a:pt x="57" y="73"/>
                        </a:lnTo>
                        <a:lnTo>
                          <a:pt x="61" y="71"/>
                        </a:lnTo>
                        <a:lnTo>
                          <a:pt x="63" y="69"/>
                        </a:lnTo>
                        <a:lnTo>
                          <a:pt x="67" y="67"/>
                        </a:lnTo>
                        <a:lnTo>
                          <a:pt x="68" y="64"/>
                        </a:lnTo>
                        <a:lnTo>
                          <a:pt x="70" y="61"/>
                        </a:lnTo>
                        <a:lnTo>
                          <a:pt x="74" y="57"/>
                        </a:lnTo>
                        <a:lnTo>
                          <a:pt x="75" y="55"/>
                        </a:lnTo>
                        <a:lnTo>
                          <a:pt x="76" y="51"/>
                        </a:lnTo>
                        <a:lnTo>
                          <a:pt x="77" y="46"/>
                        </a:lnTo>
                        <a:lnTo>
                          <a:pt x="78" y="43"/>
                        </a:lnTo>
                        <a:lnTo>
                          <a:pt x="78" y="39"/>
                        </a:lnTo>
                        <a:lnTo>
                          <a:pt x="78" y="36"/>
                        </a:lnTo>
                        <a:lnTo>
                          <a:pt x="77" y="31"/>
                        </a:lnTo>
                        <a:lnTo>
                          <a:pt x="76" y="27"/>
                        </a:lnTo>
                        <a:lnTo>
                          <a:pt x="75" y="24"/>
                        </a:lnTo>
                        <a:lnTo>
                          <a:pt x="74" y="20"/>
                        </a:lnTo>
                        <a:lnTo>
                          <a:pt x="70" y="17"/>
                        </a:lnTo>
                        <a:lnTo>
                          <a:pt x="68" y="14"/>
                        </a:lnTo>
                        <a:lnTo>
                          <a:pt x="67" y="12"/>
                        </a:lnTo>
                        <a:lnTo>
                          <a:pt x="63" y="8"/>
                        </a:lnTo>
                        <a:lnTo>
                          <a:pt x="61" y="7"/>
                        </a:lnTo>
                        <a:lnTo>
                          <a:pt x="57" y="5"/>
                        </a:lnTo>
                        <a:lnTo>
                          <a:pt x="55" y="2"/>
                        </a:lnTo>
                        <a:lnTo>
                          <a:pt x="50" y="2"/>
                        </a:lnTo>
                        <a:lnTo>
                          <a:pt x="46" y="0"/>
                        </a:lnTo>
                        <a:lnTo>
                          <a:pt x="43" y="0"/>
                        </a:lnTo>
                        <a:lnTo>
                          <a:pt x="39" y="0"/>
                        </a:lnTo>
                        <a:lnTo>
                          <a:pt x="36" y="0"/>
                        </a:lnTo>
                        <a:lnTo>
                          <a:pt x="31" y="0"/>
                        </a:lnTo>
                        <a:lnTo>
                          <a:pt x="27" y="2"/>
                        </a:lnTo>
                        <a:lnTo>
                          <a:pt x="24" y="2"/>
                        </a:lnTo>
                        <a:lnTo>
                          <a:pt x="20" y="5"/>
                        </a:lnTo>
                        <a:lnTo>
                          <a:pt x="18" y="7"/>
                        </a:lnTo>
                        <a:lnTo>
                          <a:pt x="14" y="8"/>
                        </a:lnTo>
                        <a:lnTo>
                          <a:pt x="12" y="12"/>
                        </a:lnTo>
                        <a:lnTo>
                          <a:pt x="8" y="14"/>
                        </a:lnTo>
                        <a:lnTo>
                          <a:pt x="7" y="17"/>
                        </a:lnTo>
                        <a:lnTo>
                          <a:pt x="5" y="20"/>
                        </a:lnTo>
                        <a:lnTo>
                          <a:pt x="4" y="24"/>
                        </a:lnTo>
                        <a:lnTo>
                          <a:pt x="2" y="27"/>
                        </a:lnTo>
                        <a:lnTo>
                          <a:pt x="1" y="31"/>
                        </a:lnTo>
                        <a:lnTo>
                          <a:pt x="0" y="36"/>
                        </a:lnTo>
                        <a:lnTo>
                          <a:pt x="0" y="39"/>
                        </a:lnTo>
                        <a:lnTo>
                          <a:pt x="0" y="43"/>
                        </a:lnTo>
                        <a:lnTo>
                          <a:pt x="1" y="46"/>
                        </a:lnTo>
                        <a:lnTo>
                          <a:pt x="2" y="51"/>
                        </a:lnTo>
                        <a:lnTo>
                          <a:pt x="4" y="55"/>
                        </a:lnTo>
                        <a:lnTo>
                          <a:pt x="5" y="57"/>
                        </a:lnTo>
                        <a:lnTo>
                          <a:pt x="7" y="61"/>
                        </a:lnTo>
                        <a:lnTo>
                          <a:pt x="8" y="64"/>
                        </a:lnTo>
                        <a:lnTo>
                          <a:pt x="12" y="67"/>
                        </a:lnTo>
                        <a:lnTo>
                          <a:pt x="14" y="69"/>
                        </a:lnTo>
                        <a:lnTo>
                          <a:pt x="18" y="71"/>
                        </a:lnTo>
                        <a:lnTo>
                          <a:pt x="20" y="73"/>
                        </a:lnTo>
                        <a:lnTo>
                          <a:pt x="24" y="75"/>
                        </a:lnTo>
                        <a:lnTo>
                          <a:pt x="27" y="76"/>
                        </a:lnTo>
                        <a:lnTo>
                          <a:pt x="31" y="77"/>
                        </a:lnTo>
                        <a:lnTo>
                          <a:pt x="36" y="77"/>
                        </a:lnTo>
                        <a:lnTo>
                          <a:pt x="39" y="78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96" name="Freeform 238"/>
                  <p:cNvSpPr>
                    <a:spLocks/>
                  </p:cNvSpPr>
                  <p:nvPr/>
                </p:nvSpPr>
                <p:spPr bwMode="auto">
                  <a:xfrm>
                    <a:off x="5662" y="1876"/>
                    <a:ext cx="25" cy="26"/>
                  </a:xfrm>
                  <a:custGeom>
                    <a:avLst/>
                    <a:gdLst>
                      <a:gd name="T0" fmla="*/ 2 w 75"/>
                      <a:gd name="T1" fmla="*/ 3 h 78"/>
                      <a:gd name="T2" fmla="*/ 2 w 75"/>
                      <a:gd name="T3" fmla="*/ 3 h 78"/>
                      <a:gd name="T4" fmla="*/ 2 w 75"/>
                      <a:gd name="T5" fmla="*/ 3 h 78"/>
                      <a:gd name="T6" fmla="*/ 2 w 75"/>
                      <a:gd name="T7" fmla="*/ 3 h 78"/>
                      <a:gd name="T8" fmla="*/ 2 w 75"/>
                      <a:gd name="T9" fmla="*/ 2 h 78"/>
                      <a:gd name="T10" fmla="*/ 3 w 75"/>
                      <a:gd name="T11" fmla="*/ 2 h 78"/>
                      <a:gd name="T12" fmla="*/ 3 w 75"/>
                      <a:gd name="T13" fmla="*/ 2 h 78"/>
                      <a:gd name="T14" fmla="*/ 3 w 75"/>
                      <a:gd name="T15" fmla="*/ 2 h 78"/>
                      <a:gd name="T16" fmla="*/ 3 w 75"/>
                      <a:gd name="T17" fmla="*/ 1 h 78"/>
                      <a:gd name="T18" fmla="*/ 3 w 75"/>
                      <a:gd name="T19" fmla="*/ 1 h 78"/>
                      <a:gd name="T20" fmla="*/ 3 w 75"/>
                      <a:gd name="T21" fmla="*/ 1 h 78"/>
                      <a:gd name="T22" fmla="*/ 2 w 75"/>
                      <a:gd name="T23" fmla="*/ 1 h 78"/>
                      <a:gd name="T24" fmla="*/ 2 w 75"/>
                      <a:gd name="T25" fmla="*/ 0 h 78"/>
                      <a:gd name="T26" fmla="*/ 2 w 75"/>
                      <a:gd name="T27" fmla="*/ 0 h 78"/>
                      <a:gd name="T28" fmla="*/ 2 w 75"/>
                      <a:gd name="T29" fmla="*/ 0 h 78"/>
                      <a:gd name="T30" fmla="*/ 2 w 75"/>
                      <a:gd name="T31" fmla="*/ 0 h 78"/>
                      <a:gd name="T32" fmla="*/ 1 w 75"/>
                      <a:gd name="T33" fmla="*/ 0 h 78"/>
                      <a:gd name="T34" fmla="*/ 1 w 75"/>
                      <a:gd name="T35" fmla="*/ 0 h 78"/>
                      <a:gd name="T36" fmla="*/ 1 w 75"/>
                      <a:gd name="T37" fmla="*/ 0 h 78"/>
                      <a:gd name="T38" fmla="*/ 0 w 75"/>
                      <a:gd name="T39" fmla="*/ 0 h 78"/>
                      <a:gd name="T40" fmla="*/ 0 w 75"/>
                      <a:gd name="T41" fmla="*/ 1 h 78"/>
                      <a:gd name="T42" fmla="*/ 0 w 75"/>
                      <a:gd name="T43" fmla="*/ 1 h 78"/>
                      <a:gd name="T44" fmla="*/ 0 w 75"/>
                      <a:gd name="T45" fmla="*/ 1 h 78"/>
                      <a:gd name="T46" fmla="*/ 0 w 75"/>
                      <a:gd name="T47" fmla="*/ 1 h 78"/>
                      <a:gd name="T48" fmla="*/ 0 w 75"/>
                      <a:gd name="T49" fmla="*/ 2 h 78"/>
                      <a:gd name="T50" fmla="*/ 0 w 75"/>
                      <a:gd name="T51" fmla="*/ 2 h 78"/>
                      <a:gd name="T52" fmla="*/ 0 w 75"/>
                      <a:gd name="T53" fmla="*/ 2 h 78"/>
                      <a:gd name="T54" fmla="*/ 0 w 75"/>
                      <a:gd name="T55" fmla="*/ 2 h 78"/>
                      <a:gd name="T56" fmla="*/ 0 w 75"/>
                      <a:gd name="T57" fmla="*/ 3 h 78"/>
                      <a:gd name="T58" fmla="*/ 1 w 75"/>
                      <a:gd name="T59" fmla="*/ 3 h 78"/>
                      <a:gd name="T60" fmla="*/ 1 w 75"/>
                      <a:gd name="T61" fmla="*/ 3 h 78"/>
                      <a:gd name="T62" fmla="*/ 1 w 75"/>
                      <a:gd name="T63" fmla="*/ 3 h 78"/>
                      <a:gd name="T64" fmla="*/ 1 w 75"/>
                      <a:gd name="T65" fmla="*/ 3 h 78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5"/>
                      <a:gd name="T100" fmla="*/ 0 h 78"/>
                      <a:gd name="T101" fmla="*/ 75 w 75"/>
                      <a:gd name="T102" fmla="*/ 78 h 78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5" h="78">
                        <a:moveTo>
                          <a:pt x="38" y="78"/>
                        </a:moveTo>
                        <a:lnTo>
                          <a:pt x="41" y="78"/>
                        </a:lnTo>
                        <a:lnTo>
                          <a:pt x="45" y="77"/>
                        </a:lnTo>
                        <a:lnTo>
                          <a:pt x="48" y="76"/>
                        </a:lnTo>
                        <a:lnTo>
                          <a:pt x="52" y="75"/>
                        </a:lnTo>
                        <a:lnTo>
                          <a:pt x="54" y="72"/>
                        </a:lnTo>
                        <a:lnTo>
                          <a:pt x="58" y="71"/>
                        </a:lnTo>
                        <a:lnTo>
                          <a:pt x="61" y="69"/>
                        </a:lnTo>
                        <a:lnTo>
                          <a:pt x="65" y="66"/>
                        </a:lnTo>
                        <a:lnTo>
                          <a:pt x="66" y="63"/>
                        </a:lnTo>
                        <a:lnTo>
                          <a:pt x="68" y="60"/>
                        </a:lnTo>
                        <a:lnTo>
                          <a:pt x="70" y="57"/>
                        </a:lnTo>
                        <a:lnTo>
                          <a:pt x="72" y="53"/>
                        </a:lnTo>
                        <a:lnTo>
                          <a:pt x="73" y="51"/>
                        </a:lnTo>
                        <a:lnTo>
                          <a:pt x="75" y="46"/>
                        </a:lnTo>
                        <a:lnTo>
                          <a:pt x="75" y="42"/>
                        </a:lnTo>
                        <a:lnTo>
                          <a:pt x="75" y="39"/>
                        </a:lnTo>
                        <a:lnTo>
                          <a:pt x="75" y="35"/>
                        </a:lnTo>
                        <a:lnTo>
                          <a:pt x="75" y="31"/>
                        </a:lnTo>
                        <a:lnTo>
                          <a:pt x="73" y="26"/>
                        </a:lnTo>
                        <a:lnTo>
                          <a:pt x="72" y="23"/>
                        </a:lnTo>
                        <a:lnTo>
                          <a:pt x="70" y="20"/>
                        </a:lnTo>
                        <a:lnTo>
                          <a:pt x="68" y="18"/>
                        </a:lnTo>
                        <a:lnTo>
                          <a:pt x="66" y="14"/>
                        </a:lnTo>
                        <a:lnTo>
                          <a:pt x="65" y="12"/>
                        </a:lnTo>
                        <a:lnTo>
                          <a:pt x="61" y="9"/>
                        </a:lnTo>
                        <a:lnTo>
                          <a:pt x="58" y="7"/>
                        </a:lnTo>
                        <a:lnTo>
                          <a:pt x="54" y="4"/>
                        </a:lnTo>
                        <a:lnTo>
                          <a:pt x="52" y="2"/>
                        </a:lnTo>
                        <a:lnTo>
                          <a:pt x="48" y="2"/>
                        </a:lnTo>
                        <a:lnTo>
                          <a:pt x="45" y="1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3" y="0"/>
                        </a:lnTo>
                        <a:lnTo>
                          <a:pt x="29" y="1"/>
                        </a:lnTo>
                        <a:lnTo>
                          <a:pt x="24" y="2"/>
                        </a:lnTo>
                        <a:lnTo>
                          <a:pt x="22" y="2"/>
                        </a:lnTo>
                        <a:lnTo>
                          <a:pt x="19" y="4"/>
                        </a:lnTo>
                        <a:lnTo>
                          <a:pt x="15" y="7"/>
                        </a:lnTo>
                        <a:lnTo>
                          <a:pt x="13" y="9"/>
                        </a:lnTo>
                        <a:lnTo>
                          <a:pt x="10" y="12"/>
                        </a:lnTo>
                        <a:lnTo>
                          <a:pt x="7" y="14"/>
                        </a:lnTo>
                        <a:lnTo>
                          <a:pt x="4" y="18"/>
                        </a:lnTo>
                        <a:lnTo>
                          <a:pt x="3" y="20"/>
                        </a:lnTo>
                        <a:lnTo>
                          <a:pt x="2" y="23"/>
                        </a:lnTo>
                        <a:lnTo>
                          <a:pt x="0" y="26"/>
                        </a:lnTo>
                        <a:lnTo>
                          <a:pt x="0" y="31"/>
                        </a:lnTo>
                        <a:lnTo>
                          <a:pt x="0" y="35"/>
                        </a:lnTo>
                        <a:lnTo>
                          <a:pt x="0" y="39"/>
                        </a:lnTo>
                        <a:lnTo>
                          <a:pt x="0" y="42"/>
                        </a:lnTo>
                        <a:lnTo>
                          <a:pt x="0" y="46"/>
                        </a:lnTo>
                        <a:lnTo>
                          <a:pt x="0" y="51"/>
                        </a:lnTo>
                        <a:lnTo>
                          <a:pt x="2" y="53"/>
                        </a:lnTo>
                        <a:lnTo>
                          <a:pt x="3" y="57"/>
                        </a:lnTo>
                        <a:lnTo>
                          <a:pt x="4" y="60"/>
                        </a:lnTo>
                        <a:lnTo>
                          <a:pt x="7" y="63"/>
                        </a:lnTo>
                        <a:lnTo>
                          <a:pt x="10" y="66"/>
                        </a:lnTo>
                        <a:lnTo>
                          <a:pt x="13" y="69"/>
                        </a:lnTo>
                        <a:lnTo>
                          <a:pt x="15" y="71"/>
                        </a:lnTo>
                        <a:lnTo>
                          <a:pt x="19" y="72"/>
                        </a:lnTo>
                        <a:lnTo>
                          <a:pt x="22" y="75"/>
                        </a:lnTo>
                        <a:lnTo>
                          <a:pt x="24" y="76"/>
                        </a:lnTo>
                        <a:lnTo>
                          <a:pt x="29" y="77"/>
                        </a:lnTo>
                        <a:lnTo>
                          <a:pt x="33" y="78"/>
                        </a:lnTo>
                        <a:lnTo>
                          <a:pt x="38" y="78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97" name="Freeform 239"/>
                  <p:cNvSpPr>
                    <a:spLocks/>
                  </p:cNvSpPr>
                  <p:nvPr/>
                </p:nvSpPr>
                <p:spPr bwMode="auto">
                  <a:xfrm>
                    <a:off x="5386" y="1906"/>
                    <a:ext cx="26" cy="26"/>
                  </a:xfrm>
                  <a:custGeom>
                    <a:avLst/>
                    <a:gdLst>
                      <a:gd name="T0" fmla="*/ 2 w 77"/>
                      <a:gd name="T1" fmla="*/ 3 h 78"/>
                      <a:gd name="T2" fmla="*/ 2 w 77"/>
                      <a:gd name="T3" fmla="*/ 3 h 78"/>
                      <a:gd name="T4" fmla="*/ 2 w 77"/>
                      <a:gd name="T5" fmla="*/ 3 h 78"/>
                      <a:gd name="T6" fmla="*/ 2 w 77"/>
                      <a:gd name="T7" fmla="*/ 2 h 78"/>
                      <a:gd name="T8" fmla="*/ 3 w 77"/>
                      <a:gd name="T9" fmla="*/ 2 h 78"/>
                      <a:gd name="T10" fmla="*/ 3 w 77"/>
                      <a:gd name="T11" fmla="*/ 2 h 78"/>
                      <a:gd name="T12" fmla="*/ 3 w 77"/>
                      <a:gd name="T13" fmla="*/ 2 h 78"/>
                      <a:gd name="T14" fmla="*/ 3 w 77"/>
                      <a:gd name="T15" fmla="*/ 2 h 78"/>
                      <a:gd name="T16" fmla="*/ 3 w 77"/>
                      <a:gd name="T17" fmla="*/ 1 h 78"/>
                      <a:gd name="T18" fmla="*/ 3 w 77"/>
                      <a:gd name="T19" fmla="*/ 1 h 78"/>
                      <a:gd name="T20" fmla="*/ 3 w 77"/>
                      <a:gd name="T21" fmla="*/ 1 h 78"/>
                      <a:gd name="T22" fmla="*/ 3 w 77"/>
                      <a:gd name="T23" fmla="*/ 1 h 78"/>
                      <a:gd name="T24" fmla="*/ 2 w 77"/>
                      <a:gd name="T25" fmla="*/ 0 h 78"/>
                      <a:gd name="T26" fmla="*/ 2 w 77"/>
                      <a:gd name="T27" fmla="*/ 0 h 78"/>
                      <a:gd name="T28" fmla="*/ 2 w 77"/>
                      <a:gd name="T29" fmla="*/ 0 h 78"/>
                      <a:gd name="T30" fmla="*/ 2 w 77"/>
                      <a:gd name="T31" fmla="*/ 0 h 78"/>
                      <a:gd name="T32" fmla="*/ 1 w 77"/>
                      <a:gd name="T33" fmla="*/ 0 h 78"/>
                      <a:gd name="T34" fmla="*/ 1 w 77"/>
                      <a:gd name="T35" fmla="*/ 0 h 78"/>
                      <a:gd name="T36" fmla="*/ 1 w 77"/>
                      <a:gd name="T37" fmla="*/ 0 h 78"/>
                      <a:gd name="T38" fmla="*/ 0 w 77"/>
                      <a:gd name="T39" fmla="*/ 0 h 78"/>
                      <a:gd name="T40" fmla="*/ 0 w 77"/>
                      <a:gd name="T41" fmla="*/ 1 h 78"/>
                      <a:gd name="T42" fmla="*/ 0 w 77"/>
                      <a:gd name="T43" fmla="*/ 1 h 78"/>
                      <a:gd name="T44" fmla="*/ 0 w 77"/>
                      <a:gd name="T45" fmla="*/ 1 h 78"/>
                      <a:gd name="T46" fmla="*/ 0 w 77"/>
                      <a:gd name="T47" fmla="*/ 1 h 78"/>
                      <a:gd name="T48" fmla="*/ 0 w 77"/>
                      <a:gd name="T49" fmla="*/ 2 h 78"/>
                      <a:gd name="T50" fmla="*/ 0 w 77"/>
                      <a:gd name="T51" fmla="*/ 2 h 78"/>
                      <a:gd name="T52" fmla="*/ 0 w 77"/>
                      <a:gd name="T53" fmla="*/ 2 h 78"/>
                      <a:gd name="T54" fmla="*/ 0 w 77"/>
                      <a:gd name="T55" fmla="*/ 2 h 78"/>
                      <a:gd name="T56" fmla="*/ 0 w 77"/>
                      <a:gd name="T57" fmla="*/ 2 h 78"/>
                      <a:gd name="T58" fmla="*/ 1 w 77"/>
                      <a:gd name="T59" fmla="*/ 3 h 78"/>
                      <a:gd name="T60" fmla="*/ 1 w 77"/>
                      <a:gd name="T61" fmla="*/ 3 h 78"/>
                      <a:gd name="T62" fmla="*/ 1 w 77"/>
                      <a:gd name="T63" fmla="*/ 3 h 78"/>
                      <a:gd name="T64" fmla="*/ 1 w 77"/>
                      <a:gd name="T65" fmla="*/ 3 h 78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7"/>
                      <a:gd name="T100" fmla="*/ 0 h 78"/>
                      <a:gd name="T101" fmla="*/ 77 w 77"/>
                      <a:gd name="T102" fmla="*/ 78 h 78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7" h="78">
                        <a:moveTo>
                          <a:pt x="38" y="78"/>
                        </a:moveTo>
                        <a:lnTo>
                          <a:pt x="41" y="77"/>
                        </a:lnTo>
                        <a:lnTo>
                          <a:pt x="45" y="76"/>
                        </a:lnTo>
                        <a:lnTo>
                          <a:pt x="50" y="76"/>
                        </a:lnTo>
                        <a:lnTo>
                          <a:pt x="53" y="73"/>
                        </a:lnTo>
                        <a:lnTo>
                          <a:pt x="56" y="72"/>
                        </a:lnTo>
                        <a:lnTo>
                          <a:pt x="59" y="70"/>
                        </a:lnTo>
                        <a:lnTo>
                          <a:pt x="63" y="67"/>
                        </a:lnTo>
                        <a:lnTo>
                          <a:pt x="65" y="65"/>
                        </a:lnTo>
                        <a:lnTo>
                          <a:pt x="67" y="63"/>
                        </a:lnTo>
                        <a:lnTo>
                          <a:pt x="70" y="60"/>
                        </a:lnTo>
                        <a:lnTo>
                          <a:pt x="71" y="56"/>
                        </a:lnTo>
                        <a:lnTo>
                          <a:pt x="73" y="53"/>
                        </a:lnTo>
                        <a:lnTo>
                          <a:pt x="74" y="50"/>
                        </a:lnTo>
                        <a:lnTo>
                          <a:pt x="76" y="46"/>
                        </a:lnTo>
                        <a:lnTo>
                          <a:pt x="76" y="42"/>
                        </a:lnTo>
                        <a:lnTo>
                          <a:pt x="77" y="39"/>
                        </a:lnTo>
                        <a:lnTo>
                          <a:pt x="76" y="35"/>
                        </a:lnTo>
                        <a:lnTo>
                          <a:pt x="76" y="29"/>
                        </a:lnTo>
                        <a:lnTo>
                          <a:pt x="74" y="27"/>
                        </a:lnTo>
                        <a:lnTo>
                          <a:pt x="73" y="24"/>
                        </a:lnTo>
                        <a:lnTo>
                          <a:pt x="71" y="20"/>
                        </a:lnTo>
                        <a:lnTo>
                          <a:pt x="70" y="16"/>
                        </a:lnTo>
                        <a:lnTo>
                          <a:pt x="67" y="14"/>
                        </a:lnTo>
                        <a:lnTo>
                          <a:pt x="65" y="12"/>
                        </a:lnTo>
                        <a:lnTo>
                          <a:pt x="63" y="8"/>
                        </a:lnTo>
                        <a:lnTo>
                          <a:pt x="59" y="6"/>
                        </a:lnTo>
                        <a:lnTo>
                          <a:pt x="56" y="5"/>
                        </a:lnTo>
                        <a:lnTo>
                          <a:pt x="53" y="2"/>
                        </a:lnTo>
                        <a:lnTo>
                          <a:pt x="50" y="1"/>
                        </a:lnTo>
                        <a:lnTo>
                          <a:pt x="45" y="0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4" y="0"/>
                        </a:lnTo>
                        <a:lnTo>
                          <a:pt x="31" y="0"/>
                        </a:lnTo>
                        <a:lnTo>
                          <a:pt x="26" y="1"/>
                        </a:lnTo>
                        <a:lnTo>
                          <a:pt x="22" y="2"/>
                        </a:lnTo>
                        <a:lnTo>
                          <a:pt x="20" y="5"/>
                        </a:lnTo>
                        <a:lnTo>
                          <a:pt x="16" y="6"/>
                        </a:lnTo>
                        <a:lnTo>
                          <a:pt x="13" y="8"/>
                        </a:lnTo>
                        <a:lnTo>
                          <a:pt x="10" y="12"/>
                        </a:lnTo>
                        <a:lnTo>
                          <a:pt x="7" y="14"/>
                        </a:lnTo>
                        <a:lnTo>
                          <a:pt x="4" y="16"/>
                        </a:lnTo>
                        <a:lnTo>
                          <a:pt x="3" y="20"/>
                        </a:lnTo>
                        <a:lnTo>
                          <a:pt x="2" y="24"/>
                        </a:lnTo>
                        <a:lnTo>
                          <a:pt x="1" y="27"/>
                        </a:lnTo>
                        <a:lnTo>
                          <a:pt x="0" y="29"/>
                        </a:lnTo>
                        <a:lnTo>
                          <a:pt x="0" y="35"/>
                        </a:lnTo>
                        <a:lnTo>
                          <a:pt x="0" y="39"/>
                        </a:lnTo>
                        <a:lnTo>
                          <a:pt x="0" y="42"/>
                        </a:lnTo>
                        <a:lnTo>
                          <a:pt x="0" y="46"/>
                        </a:lnTo>
                        <a:lnTo>
                          <a:pt x="1" y="50"/>
                        </a:lnTo>
                        <a:lnTo>
                          <a:pt x="2" y="53"/>
                        </a:lnTo>
                        <a:lnTo>
                          <a:pt x="3" y="56"/>
                        </a:lnTo>
                        <a:lnTo>
                          <a:pt x="4" y="60"/>
                        </a:lnTo>
                        <a:lnTo>
                          <a:pt x="7" y="63"/>
                        </a:lnTo>
                        <a:lnTo>
                          <a:pt x="10" y="65"/>
                        </a:lnTo>
                        <a:lnTo>
                          <a:pt x="13" y="67"/>
                        </a:lnTo>
                        <a:lnTo>
                          <a:pt x="16" y="70"/>
                        </a:lnTo>
                        <a:lnTo>
                          <a:pt x="20" y="72"/>
                        </a:lnTo>
                        <a:lnTo>
                          <a:pt x="22" y="73"/>
                        </a:lnTo>
                        <a:lnTo>
                          <a:pt x="26" y="76"/>
                        </a:lnTo>
                        <a:lnTo>
                          <a:pt x="31" y="76"/>
                        </a:lnTo>
                        <a:lnTo>
                          <a:pt x="34" y="77"/>
                        </a:lnTo>
                        <a:lnTo>
                          <a:pt x="38" y="78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98" name="Freeform 240"/>
                  <p:cNvSpPr>
                    <a:spLocks/>
                  </p:cNvSpPr>
                  <p:nvPr/>
                </p:nvSpPr>
                <p:spPr bwMode="auto">
                  <a:xfrm>
                    <a:off x="5438" y="1906"/>
                    <a:ext cx="27" cy="25"/>
                  </a:xfrm>
                  <a:custGeom>
                    <a:avLst/>
                    <a:gdLst>
                      <a:gd name="T0" fmla="*/ 2 w 79"/>
                      <a:gd name="T1" fmla="*/ 3 h 76"/>
                      <a:gd name="T2" fmla="*/ 2 w 79"/>
                      <a:gd name="T3" fmla="*/ 3 h 76"/>
                      <a:gd name="T4" fmla="*/ 2 w 79"/>
                      <a:gd name="T5" fmla="*/ 3 h 76"/>
                      <a:gd name="T6" fmla="*/ 3 w 79"/>
                      <a:gd name="T7" fmla="*/ 2 h 76"/>
                      <a:gd name="T8" fmla="*/ 3 w 79"/>
                      <a:gd name="T9" fmla="*/ 2 h 76"/>
                      <a:gd name="T10" fmla="*/ 3 w 79"/>
                      <a:gd name="T11" fmla="*/ 2 h 76"/>
                      <a:gd name="T12" fmla="*/ 3 w 79"/>
                      <a:gd name="T13" fmla="*/ 2 h 76"/>
                      <a:gd name="T14" fmla="*/ 3 w 79"/>
                      <a:gd name="T15" fmla="*/ 1 h 76"/>
                      <a:gd name="T16" fmla="*/ 3 w 79"/>
                      <a:gd name="T17" fmla="*/ 1 h 76"/>
                      <a:gd name="T18" fmla="*/ 3 w 79"/>
                      <a:gd name="T19" fmla="*/ 1 h 76"/>
                      <a:gd name="T20" fmla="*/ 3 w 79"/>
                      <a:gd name="T21" fmla="*/ 1 h 76"/>
                      <a:gd name="T22" fmla="*/ 3 w 79"/>
                      <a:gd name="T23" fmla="*/ 0 h 76"/>
                      <a:gd name="T24" fmla="*/ 3 w 79"/>
                      <a:gd name="T25" fmla="*/ 0 h 76"/>
                      <a:gd name="T26" fmla="*/ 2 w 79"/>
                      <a:gd name="T27" fmla="*/ 0 h 76"/>
                      <a:gd name="T28" fmla="*/ 2 w 79"/>
                      <a:gd name="T29" fmla="*/ 0 h 76"/>
                      <a:gd name="T30" fmla="*/ 2 w 79"/>
                      <a:gd name="T31" fmla="*/ 0 h 76"/>
                      <a:gd name="T32" fmla="*/ 1 w 79"/>
                      <a:gd name="T33" fmla="*/ 0 h 76"/>
                      <a:gd name="T34" fmla="*/ 1 w 79"/>
                      <a:gd name="T35" fmla="*/ 0 h 76"/>
                      <a:gd name="T36" fmla="*/ 1 w 79"/>
                      <a:gd name="T37" fmla="*/ 0 h 76"/>
                      <a:gd name="T38" fmla="*/ 1 w 79"/>
                      <a:gd name="T39" fmla="*/ 0 h 76"/>
                      <a:gd name="T40" fmla="*/ 0 w 79"/>
                      <a:gd name="T41" fmla="*/ 0 h 76"/>
                      <a:gd name="T42" fmla="*/ 0 w 79"/>
                      <a:gd name="T43" fmla="*/ 1 h 76"/>
                      <a:gd name="T44" fmla="*/ 0 w 79"/>
                      <a:gd name="T45" fmla="*/ 1 h 76"/>
                      <a:gd name="T46" fmla="*/ 0 w 79"/>
                      <a:gd name="T47" fmla="*/ 1 h 76"/>
                      <a:gd name="T48" fmla="*/ 0 w 79"/>
                      <a:gd name="T49" fmla="*/ 1 h 76"/>
                      <a:gd name="T50" fmla="*/ 0 w 79"/>
                      <a:gd name="T51" fmla="*/ 2 h 76"/>
                      <a:gd name="T52" fmla="*/ 0 w 79"/>
                      <a:gd name="T53" fmla="*/ 2 h 76"/>
                      <a:gd name="T54" fmla="*/ 0 w 79"/>
                      <a:gd name="T55" fmla="*/ 2 h 76"/>
                      <a:gd name="T56" fmla="*/ 1 w 79"/>
                      <a:gd name="T57" fmla="*/ 2 h 76"/>
                      <a:gd name="T58" fmla="*/ 1 w 79"/>
                      <a:gd name="T59" fmla="*/ 3 h 76"/>
                      <a:gd name="T60" fmla="*/ 1 w 79"/>
                      <a:gd name="T61" fmla="*/ 3 h 76"/>
                      <a:gd name="T62" fmla="*/ 1 w 79"/>
                      <a:gd name="T63" fmla="*/ 3 h 76"/>
                      <a:gd name="T64" fmla="*/ 2 w 79"/>
                      <a:gd name="T65" fmla="*/ 3 h 7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9"/>
                      <a:gd name="T100" fmla="*/ 0 h 76"/>
                      <a:gd name="T101" fmla="*/ 79 w 79"/>
                      <a:gd name="T102" fmla="*/ 76 h 7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9" h="76">
                        <a:moveTo>
                          <a:pt x="40" y="76"/>
                        </a:moveTo>
                        <a:lnTo>
                          <a:pt x="43" y="76"/>
                        </a:lnTo>
                        <a:lnTo>
                          <a:pt x="47" y="76"/>
                        </a:lnTo>
                        <a:lnTo>
                          <a:pt x="50" y="73"/>
                        </a:lnTo>
                        <a:lnTo>
                          <a:pt x="54" y="73"/>
                        </a:lnTo>
                        <a:lnTo>
                          <a:pt x="56" y="71"/>
                        </a:lnTo>
                        <a:lnTo>
                          <a:pt x="61" y="70"/>
                        </a:lnTo>
                        <a:lnTo>
                          <a:pt x="63" y="67"/>
                        </a:lnTo>
                        <a:lnTo>
                          <a:pt x="67" y="65"/>
                        </a:lnTo>
                        <a:lnTo>
                          <a:pt x="69" y="61"/>
                        </a:lnTo>
                        <a:lnTo>
                          <a:pt x="72" y="58"/>
                        </a:lnTo>
                        <a:lnTo>
                          <a:pt x="73" y="56"/>
                        </a:lnTo>
                        <a:lnTo>
                          <a:pt x="74" y="53"/>
                        </a:lnTo>
                        <a:lnTo>
                          <a:pt x="76" y="48"/>
                        </a:lnTo>
                        <a:lnTo>
                          <a:pt x="76" y="45"/>
                        </a:lnTo>
                        <a:lnTo>
                          <a:pt x="77" y="40"/>
                        </a:lnTo>
                        <a:lnTo>
                          <a:pt x="79" y="38"/>
                        </a:lnTo>
                        <a:lnTo>
                          <a:pt x="77" y="33"/>
                        </a:lnTo>
                        <a:lnTo>
                          <a:pt x="76" y="29"/>
                        </a:lnTo>
                        <a:lnTo>
                          <a:pt x="76" y="25"/>
                        </a:lnTo>
                        <a:lnTo>
                          <a:pt x="74" y="22"/>
                        </a:lnTo>
                        <a:lnTo>
                          <a:pt x="73" y="19"/>
                        </a:lnTo>
                        <a:lnTo>
                          <a:pt x="72" y="15"/>
                        </a:lnTo>
                        <a:lnTo>
                          <a:pt x="69" y="13"/>
                        </a:lnTo>
                        <a:lnTo>
                          <a:pt x="67" y="10"/>
                        </a:lnTo>
                        <a:lnTo>
                          <a:pt x="63" y="7"/>
                        </a:lnTo>
                        <a:lnTo>
                          <a:pt x="61" y="5"/>
                        </a:lnTo>
                        <a:lnTo>
                          <a:pt x="56" y="3"/>
                        </a:lnTo>
                        <a:lnTo>
                          <a:pt x="54" y="2"/>
                        </a:lnTo>
                        <a:lnTo>
                          <a:pt x="50" y="0"/>
                        </a:lnTo>
                        <a:lnTo>
                          <a:pt x="47" y="0"/>
                        </a:lnTo>
                        <a:lnTo>
                          <a:pt x="43" y="0"/>
                        </a:lnTo>
                        <a:lnTo>
                          <a:pt x="40" y="0"/>
                        </a:lnTo>
                        <a:lnTo>
                          <a:pt x="35" y="0"/>
                        </a:lnTo>
                        <a:lnTo>
                          <a:pt x="31" y="0"/>
                        </a:lnTo>
                        <a:lnTo>
                          <a:pt x="28" y="0"/>
                        </a:lnTo>
                        <a:lnTo>
                          <a:pt x="24" y="2"/>
                        </a:lnTo>
                        <a:lnTo>
                          <a:pt x="21" y="3"/>
                        </a:lnTo>
                        <a:lnTo>
                          <a:pt x="17" y="5"/>
                        </a:lnTo>
                        <a:lnTo>
                          <a:pt x="15" y="7"/>
                        </a:lnTo>
                        <a:lnTo>
                          <a:pt x="12" y="10"/>
                        </a:lnTo>
                        <a:lnTo>
                          <a:pt x="9" y="13"/>
                        </a:lnTo>
                        <a:lnTo>
                          <a:pt x="6" y="15"/>
                        </a:lnTo>
                        <a:lnTo>
                          <a:pt x="5" y="19"/>
                        </a:lnTo>
                        <a:lnTo>
                          <a:pt x="3" y="22"/>
                        </a:lnTo>
                        <a:lnTo>
                          <a:pt x="2" y="25"/>
                        </a:lnTo>
                        <a:lnTo>
                          <a:pt x="0" y="29"/>
                        </a:lnTo>
                        <a:lnTo>
                          <a:pt x="0" y="33"/>
                        </a:lnTo>
                        <a:lnTo>
                          <a:pt x="0" y="38"/>
                        </a:lnTo>
                        <a:lnTo>
                          <a:pt x="0" y="40"/>
                        </a:lnTo>
                        <a:lnTo>
                          <a:pt x="0" y="45"/>
                        </a:lnTo>
                        <a:lnTo>
                          <a:pt x="2" y="48"/>
                        </a:lnTo>
                        <a:lnTo>
                          <a:pt x="3" y="53"/>
                        </a:lnTo>
                        <a:lnTo>
                          <a:pt x="5" y="56"/>
                        </a:lnTo>
                        <a:lnTo>
                          <a:pt x="6" y="58"/>
                        </a:lnTo>
                        <a:lnTo>
                          <a:pt x="9" y="61"/>
                        </a:lnTo>
                        <a:lnTo>
                          <a:pt x="12" y="65"/>
                        </a:lnTo>
                        <a:lnTo>
                          <a:pt x="15" y="67"/>
                        </a:lnTo>
                        <a:lnTo>
                          <a:pt x="17" y="70"/>
                        </a:lnTo>
                        <a:lnTo>
                          <a:pt x="21" y="71"/>
                        </a:lnTo>
                        <a:lnTo>
                          <a:pt x="24" y="73"/>
                        </a:lnTo>
                        <a:lnTo>
                          <a:pt x="28" y="73"/>
                        </a:lnTo>
                        <a:lnTo>
                          <a:pt x="31" y="76"/>
                        </a:lnTo>
                        <a:lnTo>
                          <a:pt x="35" y="76"/>
                        </a:lnTo>
                        <a:lnTo>
                          <a:pt x="40" y="7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99" name="Freeform 241"/>
                  <p:cNvSpPr>
                    <a:spLocks/>
                  </p:cNvSpPr>
                  <p:nvPr/>
                </p:nvSpPr>
                <p:spPr bwMode="auto">
                  <a:xfrm>
                    <a:off x="5487" y="1905"/>
                    <a:ext cx="27" cy="26"/>
                  </a:xfrm>
                  <a:custGeom>
                    <a:avLst/>
                    <a:gdLst>
                      <a:gd name="T0" fmla="*/ 2 w 79"/>
                      <a:gd name="T1" fmla="*/ 3 h 79"/>
                      <a:gd name="T2" fmla="*/ 2 w 79"/>
                      <a:gd name="T3" fmla="*/ 3 h 79"/>
                      <a:gd name="T4" fmla="*/ 2 w 79"/>
                      <a:gd name="T5" fmla="*/ 3 h 79"/>
                      <a:gd name="T6" fmla="*/ 3 w 79"/>
                      <a:gd name="T7" fmla="*/ 2 h 79"/>
                      <a:gd name="T8" fmla="*/ 3 w 79"/>
                      <a:gd name="T9" fmla="*/ 2 h 79"/>
                      <a:gd name="T10" fmla="*/ 3 w 79"/>
                      <a:gd name="T11" fmla="*/ 2 h 79"/>
                      <a:gd name="T12" fmla="*/ 3 w 79"/>
                      <a:gd name="T13" fmla="*/ 2 h 79"/>
                      <a:gd name="T14" fmla="*/ 3 w 79"/>
                      <a:gd name="T15" fmla="*/ 2 h 79"/>
                      <a:gd name="T16" fmla="*/ 3 w 79"/>
                      <a:gd name="T17" fmla="*/ 1 h 79"/>
                      <a:gd name="T18" fmla="*/ 3 w 79"/>
                      <a:gd name="T19" fmla="*/ 1 h 79"/>
                      <a:gd name="T20" fmla="*/ 3 w 79"/>
                      <a:gd name="T21" fmla="*/ 1 h 79"/>
                      <a:gd name="T22" fmla="*/ 3 w 79"/>
                      <a:gd name="T23" fmla="*/ 1 h 79"/>
                      <a:gd name="T24" fmla="*/ 3 w 79"/>
                      <a:gd name="T25" fmla="*/ 0 h 79"/>
                      <a:gd name="T26" fmla="*/ 2 w 79"/>
                      <a:gd name="T27" fmla="*/ 0 h 79"/>
                      <a:gd name="T28" fmla="*/ 2 w 79"/>
                      <a:gd name="T29" fmla="*/ 0 h 79"/>
                      <a:gd name="T30" fmla="*/ 2 w 79"/>
                      <a:gd name="T31" fmla="*/ 0 h 79"/>
                      <a:gd name="T32" fmla="*/ 1 w 79"/>
                      <a:gd name="T33" fmla="*/ 0 h 79"/>
                      <a:gd name="T34" fmla="*/ 1 w 79"/>
                      <a:gd name="T35" fmla="*/ 0 h 79"/>
                      <a:gd name="T36" fmla="*/ 1 w 79"/>
                      <a:gd name="T37" fmla="*/ 0 h 79"/>
                      <a:gd name="T38" fmla="*/ 1 w 79"/>
                      <a:gd name="T39" fmla="*/ 0 h 79"/>
                      <a:gd name="T40" fmla="*/ 0 w 79"/>
                      <a:gd name="T41" fmla="*/ 1 h 79"/>
                      <a:gd name="T42" fmla="*/ 0 w 79"/>
                      <a:gd name="T43" fmla="*/ 1 h 79"/>
                      <a:gd name="T44" fmla="*/ 0 w 79"/>
                      <a:gd name="T45" fmla="*/ 1 h 79"/>
                      <a:gd name="T46" fmla="*/ 0 w 79"/>
                      <a:gd name="T47" fmla="*/ 1 h 79"/>
                      <a:gd name="T48" fmla="*/ 0 w 79"/>
                      <a:gd name="T49" fmla="*/ 2 h 79"/>
                      <a:gd name="T50" fmla="*/ 0 w 79"/>
                      <a:gd name="T51" fmla="*/ 2 h 79"/>
                      <a:gd name="T52" fmla="*/ 0 w 79"/>
                      <a:gd name="T53" fmla="*/ 2 h 79"/>
                      <a:gd name="T54" fmla="*/ 0 w 79"/>
                      <a:gd name="T55" fmla="*/ 2 h 79"/>
                      <a:gd name="T56" fmla="*/ 1 w 79"/>
                      <a:gd name="T57" fmla="*/ 2 h 79"/>
                      <a:gd name="T58" fmla="*/ 1 w 79"/>
                      <a:gd name="T59" fmla="*/ 3 h 79"/>
                      <a:gd name="T60" fmla="*/ 1 w 79"/>
                      <a:gd name="T61" fmla="*/ 3 h 79"/>
                      <a:gd name="T62" fmla="*/ 1 w 79"/>
                      <a:gd name="T63" fmla="*/ 3 h 79"/>
                      <a:gd name="T64" fmla="*/ 2 w 79"/>
                      <a:gd name="T65" fmla="*/ 3 h 79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9"/>
                      <a:gd name="T100" fmla="*/ 0 h 79"/>
                      <a:gd name="T101" fmla="*/ 79 w 79"/>
                      <a:gd name="T102" fmla="*/ 79 h 79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9" h="79">
                        <a:moveTo>
                          <a:pt x="40" y="79"/>
                        </a:moveTo>
                        <a:lnTo>
                          <a:pt x="43" y="79"/>
                        </a:lnTo>
                        <a:lnTo>
                          <a:pt x="47" y="78"/>
                        </a:lnTo>
                        <a:lnTo>
                          <a:pt x="52" y="76"/>
                        </a:lnTo>
                        <a:lnTo>
                          <a:pt x="54" y="75"/>
                        </a:lnTo>
                        <a:lnTo>
                          <a:pt x="57" y="73"/>
                        </a:lnTo>
                        <a:lnTo>
                          <a:pt x="61" y="70"/>
                        </a:lnTo>
                        <a:lnTo>
                          <a:pt x="63" y="68"/>
                        </a:lnTo>
                        <a:lnTo>
                          <a:pt x="67" y="67"/>
                        </a:lnTo>
                        <a:lnTo>
                          <a:pt x="69" y="63"/>
                        </a:lnTo>
                        <a:lnTo>
                          <a:pt x="72" y="61"/>
                        </a:lnTo>
                        <a:lnTo>
                          <a:pt x="73" y="59"/>
                        </a:lnTo>
                        <a:lnTo>
                          <a:pt x="75" y="55"/>
                        </a:lnTo>
                        <a:lnTo>
                          <a:pt x="76" y="50"/>
                        </a:lnTo>
                        <a:lnTo>
                          <a:pt x="78" y="48"/>
                        </a:lnTo>
                        <a:lnTo>
                          <a:pt x="78" y="43"/>
                        </a:lnTo>
                        <a:lnTo>
                          <a:pt x="79" y="41"/>
                        </a:lnTo>
                        <a:lnTo>
                          <a:pt x="78" y="35"/>
                        </a:lnTo>
                        <a:lnTo>
                          <a:pt x="78" y="31"/>
                        </a:lnTo>
                        <a:lnTo>
                          <a:pt x="76" y="28"/>
                        </a:lnTo>
                        <a:lnTo>
                          <a:pt x="75" y="25"/>
                        </a:lnTo>
                        <a:lnTo>
                          <a:pt x="73" y="21"/>
                        </a:lnTo>
                        <a:lnTo>
                          <a:pt x="72" y="18"/>
                        </a:lnTo>
                        <a:lnTo>
                          <a:pt x="69" y="15"/>
                        </a:lnTo>
                        <a:lnTo>
                          <a:pt x="67" y="12"/>
                        </a:lnTo>
                        <a:lnTo>
                          <a:pt x="63" y="10"/>
                        </a:lnTo>
                        <a:lnTo>
                          <a:pt x="61" y="8"/>
                        </a:lnTo>
                        <a:lnTo>
                          <a:pt x="57" y="5"/>
                        </a:lnTo>
                        <a:lnTo>
                          <a:pt x="54" y="4"/>
                        </a:lnTo>
                        <a:lnTo>
                          <a:pt x="52" y="3"/>
                        </a:lnTo>
                        <a:lnTo>
                          <a:pt x="47" y="2"/>
                        </a:lnTo>
                        <a:lnTo>
                          <a:pt x="43" y="0"/>
                        </a:lnTo>
                        <a:lnTo>
                          <a:pt x="40" y="0"/>
                        </a:lnTo>
                        <a:lnTo>
                          <a:pt x="36" y="0"/>
                        </a:lnTo>
                        <a:lnTo>
                          <a:pt x="31" y="2"/>
                        </a:lnTo>
                        <a:lnTo>
                          <a:pt x="28" y="3"/>
                        </a:lnTo>
                        <a:lnTo>
                          <a:pt x="24" y="4"/>
                        </a:lnTo>
                        <a:lnTo>
                          <a:pt x="21" y="5"/>
                        </a:lnTo>
                        <a:lnTo>
                          <a:pt x="18" y="8"/>
                        </a:lnTo>
                        <a:lnTo>
                          <a:pt x="15" y="10"/>
                        </a:lnTo>
                        <a:lnTo>
                          <a:pt x="12" y="12"/>
                        </a:lnTo>
                        <a:lnTo>
                          <a:pt x="10" y="15"/>
                        </a:lnTo>
                        <a:lnTo>
                          <a:pt x="8" y="18"/>
                        </a:lnTo>
                        <a:lnTo>
                          <a:pt x="5" y="21"/>
                        </a:lnTo>
                        <a:lnTo>
                          <a:pt x="4" y="25"/>
                        </a:lnTo>
                        <a:lnTo>
                          <a:pt x="3" y="28"/>
                        </a:lnTo>
                        <a:lnTo>
                          <a:pt x="2" y="31"/>
                        </a:lnTo>
                        <a:lnTo>
                          <a:pt x="0" y="35"/>
                        </a:lnTo>
                        <a:lnTo>
                          <a:pt x="0" y="41"/>
                        </a:lnTo>
                        <a:lnTo>
                          <a:pt x="0" y="43"/>
                        </a:lnTo>
                        <a:lnTo>
                          <a:pt x="2" y="48"/>
                        </a:lnTo>
                        <a:lnTo>
                          <a:pt x="3" y="50"/>
                        </a:lnTo>
                        <a:lnTo>
                          <a:pt x="4" y="55"/>
                        </a:lnTo>
                        <a:lnTo>
                          <a:pt x="5" y="59"/>
                        </a:lnTo>
                        <a:lnTo>
                          <a:pt x="8" y="61"/>
                        </a:lnTo>
                        <a:lnTo>
                          <a:pt x="10" y="63"/>
                        </a:lnTo>
                        <a:lnTo>
                          <a:pt x="12" y="67"/>
                        </a:lnTo>
                        <a:lnTo>
                          <a:pt x="15" y="68"/>
                        </a:lnTo>
                        <a:lnTo>
                          <a:pt x="18" y="70"/>
                        </a:lnTo>
                        <a:lnTo>
                          <a:pt x="21" y="73"/>
                        </a:lnTo>
                        <a:lnTo>
                          <a:pt x="24" y="75"/>
                        </a:lnTo>
                        <a:lnTo>
                          <a:pt x="28" y="76"/>
                        </a:lnTo>
                        <a:lnTo>
                          <a:pt x="31" y="78"/>
                        </a:lnTo>
                        <a:lnTo>
                          <a:pt x="36" y="79"/>
                        </a:lnTo>
                        <a:lnTo>
                          <a:pt x="40" y="79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00" name="Freeform 242"/>
                  <p:cNvSpPr>
                    <a:spLocks/>
                  </p:cNvSpPr>
                  <p:nvPr/>
                </p:nvSpPr>
                <p:spPr bwMode="auto">
                  <a:xfrm>
                    <a:off x="5536" y="1906"/>
                    <a:ext cx="26" cy="25"/>
                  </a:xfrm>
                  <a:custGeom>
                    <a:avLst/>
                    <a:gdLst>
                      <a:gd name="T0" fmla="*/ 2 w 78"/>
                      <a:gd name="T1" fmla="*/ 3 h 76"/>
                      <a:gd name="T2" fmla="*/ 2 w 78"/>
                      <a:gd name="T3" fmla="*/ 3 h 76"/>
                      <a:gd name="T4" fmla="*/ 2 w 78"/>
                      <a:gd name="T5" fmla="*/ 3 h 76"/>
                      <a:gd name="T6" fmla="*/ 2 w 78"/>
                      <a:gd name="T7" fmla="*/ 2 h 76"/>
                      <a:gd name="T8" fmla="*/ 3 w 78"/>
                      <a:gd name="T9" fmla="*/ 2 h 76"/>
                      <a:gd name="T10" fmla="*/ 3 w 78"/>
                      <a:gd name="T11" fmla="*/ 2 h 76"/>
                      <a:gd name="T12" fmla="*/ 3 w 78"/>
                      <a:gd name="T13" fmla="*/ 2 h 76"/>
                      <a:gd name="T14" fmla="*/ 3 w 78"/>
                      <a:gd name="T15" fmla="*/ 1 h 76"/>
                      <a:gd name="T16" fmla="*/ 3 w 78"/>
                      <a:gd name="T17" fmla="*/ 1 h 76"/>
                      <a:gd name="T18" fmla="*/ 3 w 78"/>
                      <a:gd name="T19" fmla="*/ 1 h 76"/>
                      <a:gd name="T20" fmla="*/ 3 w 78"/>
                      <a:gd name="T21" fmla="*/ 1 h 76"/>
                      <a:gd name="T22" fmla="*/ 3 w 78"/>
                      <a:gd name="T23" fmla="*/ 0 h 76"/>
                      <a:gd name="T24" fmla="*/ 2 w 78"/>
                      <a:gd name="T25" fmla="*/ 0 h 76"/>
                      <a:gd name="T26" fmla="*/ 2 w 78"/>
                      <a:gd name="T27" fmla="*/ 0 h 76"/>
                      <a:gd name="T28" fmla="*/ 2 w 78"/>
                      <a:gd name="T29" fmla="*/ 0 h 76"/>
                      <a:gd name="T30" fmla="*/ 2 w 78"/>
                      <a:gd name="T31" fmla="*/ 0 h 76"/>
                      <a:gd name="T32" fmla="*/ 1 w 78"/>
                      <a:gd name="T33" fmla="*/ 0 h 76"/>
                      <a:gd name="T34" fmla="*/ 1 w 78"/>
                      <a:gd name="T35" fmla="*/ 0 h 76"/>
                      <a:gd name="T36" fmla="*/ 1 w 78"/>
                      <a:gd name="T37" fmla="*/ 0 h 76"/>
                      <a:gd name="T38" fmla="*/ 0 w 78"/>
                      <a:gd name="T39" fmla="*/ 0 h 76"/>
                      <a:gd name="T40" fmla="*/ 0 w 78"/>
                      <a:gd name="T41" fmla="*/ 0 h 76"/>
                      <a:gd name="T42" fmla="*/ 0 w 78"/>
                      <a:gd name="T43" fmla="*/ 1 h 76"/>
                      <a:gd name="T44" fmla="*/ 0 w 78"/>
                      <a:gd name="T45" fmla="*/ 1 h 76"/>
                      <a:gd name="T46" fmla="*/ 0 w 78"/>
                      <a:gd name="T47" fmla="*/ 1 h 76"/>
                      <a:gd name="T48" fmla="*/ 0 w 78"/>
                      <a:gd name="T49" fmla="*/ 1 h 76"/>
                      <a:gd name="T50" fmla="*/ 0 w 78"/>
                      <a:gd name="T51" fmla="*/ 2 h 76"/>
                      <a:gd name="T52" fmla="*/ 0 w 78"/>
                      <a:gd name="T53" fmla="*/ 2 h 76"/>
                      <a:gd name="T54" fmla="*/ 0 w 78"/>
                      <a:gd name="T55" fmla="*/ 2 h 76"/>
                      <a:gd name="T56" fmla="*/ 0 w 78"/>
                      <a:gd name="T57" fmla="*/ 2 h 76"/>
                      <a:gd name="T58" fmla="*/ 1 w 78"/>
                      <a:gd name="T59" fmla="*/ 3 h 76"/>
                      <a:gd name="T60" fmla="*/ 1 w 78"/>
                      <a:gd name="T61" fmla="*/ 3 h 76"/>
                      <a:gd name="T62" fmla="*/ 1 w 78"/>
                      <a:gd name="T63" fmla="*/ 3 h 76"/>
                      <a:gd name="T64" fmla="*/ 1 w 78"/>
                      <a:gd name="T65" fmla="*/ 3 h 7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8"/>
                      <a:gd name="T100" fmla="*/ 0 h 76"/>
                      <a:gd name="T101" fmla="*/ 78 w 78"/>
                      <a:gd name="T102" fmla="*/ 76 h 7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8" h="76">
                        <a:moveTo>
                          <a:pt x="40" y="76"/>
                        </a:moveTo>
                        <a:lnTo>
                          <a:pt x="43" y="76"/>
                        </a:lnTo>
                        <a:lnTo>
                          <a:pt x="47" y="76"/>
                        </a:lnTo>
                        <a:lnTo>
                          <a:pt x="50" y="73"/>
                        </a:lnTo>
                        <a:lnTo>
                          <a:pt x="54" y="73"/>
                        </a:lnTo>
                        <a:lnTo>
                          <a:pt x="57" y="71"/>
                        </a:lnTo>
                        <a:lnTo>
                          <a:pt x="60" y="70"/>
                        </a:lnTo>
                        <a:lnTo>
                          <a:pt x="63" y="67"/>
                        </a:lnTo>
                        <a:lnTo>
                          <a:pt x="67" y="65"/>
                        </a:lnTo>
                        <a:lnTo>
                          <a:pt x="68" y="63"/>
                        </a:lnTo>
                        <a:lnTo>
                          <a:pt x="70" y="59"/>
                        </a:lnTo>
                        <a:lnTo>
                          <a:pt x="73" y="56"/>
                        </a:lnTo>
                        <a:lnTo>
                          <a:pt x="75" y="53"/>
                        </a:lnTo>
                        <a:lnTo>
                          <a:pt x="75" y="50"/>
                        </a:lnTo>
                        <a:lnTo>
                          <a:pt x="78" y="45"/>
                        </a:lnTo>
                        <a:lnTo>
                          <a:pt x="78" y="41"/>
                        </a:lnTo>
                        <a:lnTo>
                          <a:pt x="78" y="38"/>
                        </a:lnTo>
                        <a:lnTo>
                          <a:pt x="78" y="34"/>
                        </a:lnTo>
                        <a:lnTo>
                          <a:pt x="78" y="29"/>
                        </a:lnTo>
                        <a:lnTo>
                          <a:pt x="75" y="26"/>
                        </a:lnTo>
                        <a:lnTo>
                          <a:pt x="75" y="22"/>
                        </a:lnTo>
                        <a:lnTo>
                          <a:pt x="73" y="19"/>
                        </a:lnTo>
                        <a:lnTo>
                          <a:pt x="70" y="15"/>
                        </a:lnTo>
                        <a:lnTo>
                          <a:pt x="68" y="13"/>
                        </a:lnTo>
                        <a:lnTo>
                          <a:pt x="67" y="10"/>
                        </a:lnTo>
                        <a:lnTo>
                          <a:pt x="63" y="7"/>
                        </a:lnTo>
                        <a:lnTo>
                          <a:pt x="60" y="6"/>
                        </a:lnTo>
                        <a:lnTo>
                          <a:pt x="57" y="3"/>
                        </a:lnTo>
                        <a:lnTo>
                          <a:pt x="54" y="2"/>
                        </a:lnTo>
                        <a:lnTo>
                          <a:pt x="50" y="1"/>
                        </a:lnTo>
                        <a:lnTo>
                          <a:pt x="47" y="0"/>
                        </a:lnTo>
                        <a:lnTo>
                          <a:pt x="43" y="0"/>
                        </a:lnTo>
                        <a:lnTo>
                          <a:pt x="40" y="0"/>
                        </a:lnTo>
                        <a:lnTo>
                          <a:pt x="35" y="0"/>
                        </a:lnTo>
                        <a:lnTo>
                          <a:pt x="31" y="0"/>
                        </a:lnTo>
                        <a:lnTo>
                          <a:pt x="27" y="1"/>
                        </a:lnTo>
                        <a:lnTo>
                          <a:pt x="24" y="2"/>
                        </a:lnTo>
                        <a:lnTo>
                          <a:pt x="21" y="3"/>
                        </a:lnTo>
                        <a:lnTo>
                          <a:pt x="17" y="6"/>
                        </a:lnTo>
                        <a:lnTo>
                          <a:pt x="13" y="7"/>
                        </a:lnTo>
                        <a:lnTo>
                          <a:pt x="11" y="10"/>
                        </a:lnTo>
                        <a:lnTo>
                          <a:pt x="9" y="13"/>
                        </a:lnTo>
                        <a:lnTo>
                          <a:pt x="6" y="15"/>
                        </a:lnTo>
                        <a:lnTo>
                          <a:pt x="4" y="19"/>
                        </a:lnTo>
                        <a:lnTo>
                          <a:pt x="4" y="22"/>
                        </a:lnTo>
                        <a:lnTo>
                          <a:pt x="2" y="26"/>
                        </a:lnTo>
                        <a:lnTo>
                          <a:pt x="2" y="29"/>
                        </a:lnTo>
                        <a:lnTo>
                          <a:pt x="0" y="34"/>
                        </a:lnTo>
                        <a:lnTo>
                          <a:pt x="0" y="38"/>
                        </a:lnTo>
                        <a:lnTo>
                          <a:pt x="0" y="41"/>
                        </a:lnTo>
                        <a:lnTo>
                          <a:pt x="2" y="45"/>
                        </a:lnTo>
                        <a:lnTo>
                          <a:pt x="2" y="50"/>
                        </a:lnTo>
                        <a:lnTo>
                          <a:pt x="4" y="53"/>
                        </a:lnTo>
                        <a:lnTo>
                          <a:pt x="4" y="56"/>
                        </a:lnTo>
                        <a:lnTo>
                          <a:pt x="6" y="59"/>
                        </a:lnTo>
                        <a:lnTo>
                          <a:pt x="9" y="63"/>
                        </a:lnTo>
                        <a:lnTo>
                          <a:pt x="11" y="65"/>
                        </a:lnTo>
                        <a:lnTo>
                          <a:pt x="13" y="67"/>
                        </a:lnTo>
                        <a:lnTo>
                          <a:pt x="17" y="70"/>
                        </a:lnTo>
                        <a:lnTo>
                          <a:pt x="21" y="71"/>
                        </a:lnTo>
                        <a:lnTo>
                          <a:pt x="24" y="73"/>
                        </a:lnTo>
                        <a:lnTo>
                          <a:pt x="27" y="73"/>
                        </a:lnTo>
                        <a:lnTo>
                          <a:pt x="31" y="76"/>
                        </a:lnTo>
                        <a:lnTo>
                          <a:pt x="35" y="76"/>
                        </a:lnTo>
                        <a:lnTo>
                          <a:pt x="40" y="7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01" name="Freeform 243"/>
                  <p:cNvSpPr>
                    <a:spLocks/>
                  </p:cNvSpPr>
                  <p:nvPr/>
                </p:nvSpPr>
                <p:spPr bwMode="auto">
                  <a:xfrm>
                    <a:off x="5588" y="1906"/>
                    <a:ext cx="26" cy="26"/>
                  </a:xfrm>
                  <a:custGeom>
                    <a:avLst/>
                    <a:gdLst>
                      <a:gd name="T0" fmla="*/ 2 w 78"/>
                      <a:gd name="T1" fmla="*/ 3 h 77"/>
                      <a:gd name="T2" fmla="*/ 2 w 78"/>
                      <a:gd name="T3" fmla="*/ 3 h 77"/>
                      <a:gd name="T4" fmla="*/ 2 w 78"/>
                      <a:gd name="T5" fmla="*/ 3 h 77"/>
                      <a:gd name="T6" fmla="*/ 2 w 78"/>
                      <a:gd name="T7" fmla="*/ 2 h 77"/>
                      <a:gd name="T8" fmla="*/ 2 w 78"/>
                      <a:gd name="T9" fmla="*/ 2 h 77"/>
                      <a:gd name="T10" fmla="*/ 3 w 78"/>
                      <a:gd name="T11" fmla="*/ 2 h 77"/>
                      <a:gd name="T12" fmla="*/ 3 w 78"/>
                      <a:gd name="T13" fmla="*/ 2 h 77"/>
                      <a:gd name="T14" fmla="*/ 3 w 78"/>
                      <a:gd name="T15" fmla="*/ 2 h 77"/>
                      <a:gd name="T16" fmla="*/ 3 w 78"/>
                      <a:gd name="T17" fmla="*/ 1 h 77"/>
                      <a:gd name="T18" fmla="*/ 3 w 78"/>
                      <a:gd name="T19" fmla="*/ 1 h 77"/>
                      <a:gd name="T20" fmla="*/ 3 w 78"/>
                      <a:gd name="T21" fmla="*/ 1 h 77"/>
                      <a:gd name="T22" fmla="*/ 2 w 78"/>
                      <a:gd name="T23" fmla="*/ 0 h 77"/>
                      <a:gd name="T24" fmla="*/ 2 w 78"/>
                      <a:gd name="T25" fmla="*/ 0 h 77"/>
                      <a:gd name="T26" fmla="*/ 2 w 78"/>
                      <a:gd name="T27" fmla="*/ 0 h 77"/>
                      <a:gd name="T28" fmla="*/ 2 w 78"/>
                      <a:gd name="T29" fmla="*/ 0 h 77"/>
                      <a:gd name="T30" fmla="*/ 2 w 78"/>
                      <a:gd name="T31" fmla="*/ 0 h 77"/>
                      <a:gd name="T32" fmla="*/ 1 w 78"/>
                      <a:gd name="T33" fmla="*/ 0 h 77"/>
                      <a:gd name="T34" fmla="*/ 1 w 78"/>
                      <a:gd name="T35" fmla="*/ 0 h 77"/>
                      <a:gd name="T36" fmla="*/ 1 w 78"/>
                      <a:gd name="T37" fmla="*/ 0 h 77"/>
                      <a:gd name="T38" fmla="*/ 0 w 78"/>
                      <a:gd name="T39" fmla="*/ 0 h 77"/>
                      <a:gd name="T40" fmla="*/ 0 w 78"/>
                      <a:gd name="T41" fmla="*/ 0 h 77"/>
                      <a:gd name="T42" fmla="*/ 0 w 78"/>
                      <a:gd name="T43" fmla="*/ 1 h 77"/>
                      <a:gd name="T44" fmla="*/ 0 w 78"/>
                      <a:gd name="T45" fmla="*/ 1 h 77"/>
                      <a:gd name="T46" fmla="*/ 0 w 78"/>
                      <a:gd name="T47" fmla="*/ 1 h 77"/>
                      <a:gd name="T48" fmla="*/ 0 w 78"/>
                      <a:gd name="T49" fmla="*/ 2 h 77"/>
                      <a:gd name="T50" fmla="*/ 0 w 78"/>
                      <a:gd name="T51" fmla="*/ 2 h 77"/>
                      <a:gd name="T52" fmla="*/ 0 w 78"/>
                      <a:gd name="T53" fmla="*/ 2 h 77"/>
                      <a:gd name="T54" fmla="*/ 0 w 78"/>
                      <a:gd name="T55" fmla="*/ 2 h 77"/>
                      <a:gd name="T56" fmla="*/ 0 w 78"/>
                      <a:gd name="T57" fmla="*/ 2 h 77"/>
                      <a:gd name="T58" fmla="*/ 1 w 78"/>
                      <a:gd name="T59" fmla="*/ 3 h 77"/>
                      <a:gd name="T60" fmla="*/ 1 w 78"/>
                      <a:gd name="T61" fmla="*/ 3 h 77"/>
                      <a:gd name="T62" fmla="*/ 1 w 78"/>
                      <a:gd name="T63" fmla="*/ 3 h 77"/>
                      <a:gd name="T64" fmla="*/ 1 w 78"/>
                      <a:gd name="T65" fmla="*/ 3 h 77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8"/>
                      <a:gd name="T100" fmla="*/ 0 h 77"/>
                      <a:gd name="T101" fmla="*/ 78 w 78"/>
                      <a:gd name="T102" fmla="*/ 77 h 77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8" h="77">
                        <a:moveTo>
                          <a:pt x="38" y="77"/>
                        </a:moveTo>
                        <a:lnTo>
                          <a:pt x="41" y="76"/>
                        </a:lnTo>
                        <a:lnTo>
                          <a:pt x="45" y="75"/>
                        </a:lnTo>
                        <a:lnTo>
                          <a:pt x="50" y="75"/>
                        </a:lnTo>
                        <a:lnTo>
                          <a:pt x="53" y="72"/>
                        </a:lnTo>
                        <a:lnTo>
                          <a:pt x="56" y="71"/>
                        </a:lnTo>
                        <a:lnTo>
                          <a:pt x="60" y="69"/>
                        </a:lnTo>
                        <a:lnTo>
                          <a:pt x="63" y="66"/>
                        </a:lnTo>
                        <a:lnTo>
                          <a:pt x="65" y="64"/>
                        </a:lnTo>
                        <a:lnTo>
                          <a:pt x="67" y="62"/>
                        </a:lnTo>
                        <a:lnTo>
                          <a:pt x="70" y="59"/>
                        </a:lnTo>
                        <a:lnTo>
                          <a:pt x="71" y="56"/>
                        </a:lnTo>
                        <a:lnTo>
                          <a:pt x="73" y="53"/>
                        </a:lnTo>
                        <a:lnTo>
                          <a:pt x="76" y="49"/>
                        </a:lnTo>
                        <a:lnTo>
                          <a:pt x="76" y="45"/>
                        </a:lnTo>
                        <a:lnTo>
                          <a:pt x="77" y="41"/>
                        </a:lnTo>
                        <a:lnTo>
                          <a:pt x="78" y="38"/>
                        </a:lnTo>
                        <a:lnTo>
                          <a:pt x="77" y="34"/>
                        </a:lnTo>
                        <a:lnTo>
                          <a:pt x="76" y="28"/>
                        </a:lnTo>
                        <a:lnTo>
                          <a:pt x="76" y="26"/>
                        </a:lnTo>
                        <a:lnTo>
                          <a:pt x="73" y="23"/>
                        </a:lnTo>
                        <a:lnTo>
                          <a:pt x="71" y="19"/>
                        </a:lnTo>
                        <a:lnTo>
                          <a:pt x="70" y="17"/>
                        </a:lnTo>
                        <a:lnTo>
                          <a:pt x="67" y="13"/>
                        </a:lnTo>
                        <a:lnTo>
                          <a:pt x="65" y="11"/>
                        </a:lnTo>
                        <a:lnTo>
                          <a:pt x="63" y="8"/>
                        </a:lnTo>
                        <a:lnTo>
                          <a:pt x="60" y="6"/>
                        </a:lnTo>
                        <a:lnTo>
                          <a:pt x="56" y="4"/>
                        </a:lnTo>
                        <a:lnTo>
                          <a:pt x="53" y="2"/>
                        </a:lnTo>
                        <a:lnTo>
                          <a:pt x="50" y="1"/>
                        </a:lnTo>
                        <a:lnTo>
                          <a:pt x="45" y="0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4" y="0"/>
                        </a:lnTo>
                        <a:lnTo>
                          <a:pt x="31" y="0"/>
                        </a:lnTo>
                        <a:lnTo>
                          <a:pt x="26" y="1"/>
                        </a:lnTo>
                        <a:lnTo>
                          <a:pt x="22" y="2"/>
                        </a:lnTo>
                        <a:lnTo>
                          <a:pt x="20" y="4"/>
                        </a:lnTo>
                        <a:lnTo>
                          <a:pt x="16" y="6"/>
                        </a:lnTo>
                        <a:lnTo>
                          <a:pt x="13" y="8"/>
                        </a:lnTo>
                        <a:lnTo>
                          <a:pt x="11" y="11"/>
                        </a:lnTo>
                        <a:lnTo>
                          <a:pt x="8" y="13"/>
                        </a:lnTo>
                        <a:lnTo>
                          <a:pt x="6" y="17"/>
                        </a:lnTo>
                        <a:lnTo>
                          <a:pt x="5" y="19"/>
                        </a:lnTo>
                        <a:lnTo>
                          <a:pt x="2" y="23"/>
                        </a:lnTo>
                        <a:lnTo>
                          <a:pt x="1" y="26"/>
                        </a:lnTo>
                        <a:lnTo>
                          <a:pt x="0" y="28"/>
                        </a:lnTo>
                        <a:lnTo>
                          <a:pt x="0" y="34"/>
                        </a:lnTo>
                        <a:lnTo>
                          <a:pt x="0" y="38"/>
                        </a:lnTo>
                        <a:lnTo>
                          <a:pt x="0" y="41"/>
                        </a:lnTo>
                        <a:lnTo>
                          <a:pt x="0" y="45"/>
                        </a:lnTo>
                        <a:lnTo>
                          <a:pt x="1" y="49"/>
                        </a:lnTo>
                        <a:lnTo>
                          <a:pt x="2" y="53"/>
                        </a:lnTo>
                        <a:lnTo>
                          <a:pt x="5" y="56"/>
                        </a:lnTo>
                        <a:lnTo>
                          <a:pt x="6" y="59"/>
                        </a:lnTo>
                        <a:lnTo>
                          <a:pt x="8" y="62"/>
                        </a:lnTo>
                        <a:lnTo>
                          <a:pt x="11" y="64"/>
                        </a:lnTo>
                        <a:lnTo>
                          <a:pt x="13" y="66"/>
                        </a:lnTo>
                        <a:lnTo>
                          <a:pt x="16" y="69"/>
                        </a:lnTo>
                        <a:lnTo>
                          <a:pt x="20" y="71"/>
                        </a:lnTo>
                        <a:lnTo>
                          <a:pt x="22" y="72"/>
                        </a:lnTo>
                        <a:lnTo>
                          <a:pt x="26" y="75"/>
                        </a:lnTo>
                        <a:lnTo>
                          <a:pt x="31" y="75"/>
                        </a:lnTo>
                        <a:lnTo>
                          <a:pt x="34" y="76"/>
                        </a:lnTo>
                        <a:lnTo>
                          <a:pt x="38" y="7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02" name="Freeform 244"/>
                  <p:cNvSpPr>
                    <a:spLocks/>
                  </p:cNvSpPr>
                  <p:nvPr/>
                </p:nvSpPr>
                <p:spPr bwMode="auto">
                  <a:xfrm>
                    <a:off x="5639" y="1907"/>
                    <a:ext cx="25" cy="25"/>
                  </a:xfrm>
                  <a:custGeom>
                    <a:avLst/>
                    <a:gdLst>
                      <a:gd name="T0" fmla="*/ 1 w 77"/>
                      <a:gd name="T1" fmla="*/ 3 h 77"/>
                      <a:gd name="T2" fmla="*/ 2 w 77"/>
                      <a:gd name="T3" fmla="*/ 3 h 77"/>
                      <a:gd name="T4" fmla="*/ 2 w 77"/>
                      <a:gd name="T5" fmla="*/ 3 h 77"/>
                      <a:gd name="T6" fmla="*/ 2 w 77"/>
                      <a:gd name="T7" fmla="*/ 2 h 77"/>
                      <a:gd name="T8" fmla="*/ 2 w 77"/>
                      <a:gd name="T9" fmla="*/ 2 h 77"/>
                      <a:gd name="T10" fmla="*/ 2 w 77"/>
                      <a:gd name="T11" fmla="*/ 2 h 77"/>
                      <a:gd name="T12" fmla="*/ 3 w 77"/>
                      <a:gd name="T13" fmla="*/ 2 h 77"/>
                      <a:gd name="T14" fmla="*/ 3 w 77"/>
                      <a:gd name="T15" fmla="*/ 2 h 77"/>
                      <a:gd name="T16" fmla="*/ 3 w 77"/>
                      <a:gd name="T17" fmla="*/ 1 h 77"/>
                      <a:gd name="T18" fmla="*/ 3 w 77"/>
                      <a:gd name="T19" fmla="*/ 1 h 77"/>
                      <a:gd name="T20" fmla="*/ 2 w 77"/>
                      <a:gd name="T21" fmla="*/ 1 h 77"/>
                      <a:gd name="T22" fmla="*/ 2 w 77"/>
                      <a:gd name="T23" fmla="*/ 0 h 77"/>
                      <a:gd name="T24" fmla="*/ 2 w 77"/>
                      <a:gd name="T25" fmla="*/ 0 h 77"/>
                      <a:gd name="T26" fmla="*/ 2 w 77"/>
                      <a:gd name="T27" fmla="*/ 0 h 77"/>
                      <a:gd name="T28" fmla="*/ 2 w 77"/>
                      <a:gd name="T29" fmla="*/ 0 h 77"/>
                      <a:gd name="T30" fmla="*/ 1 w 77"/>
                      <a:gd name="T31" fmla="*/ 0 h 77"/>
                      <a:gd name="T32" fmla="*/ 1 w 77"/>
                      <a:gd name="T33" fmla="*/ 0 h 77"/>
                      <a:gd name="T34" fmla="*/ 1 w 77"/>
                      <a:gd name="T35" fmla="*/ 0 h 77"/>
                      <a:gd name="T36" fmla="*/ 1 w 77"/>
                      <a:gd name="T37" fmla="*/ 0 h 77"/>
                      <a:gd name="T38" fmla="*/ 0 w 77"/>
                      <a:gd name="T39" fmla="*/ 0 h 77"/>
                      <a:gd name="T40" fmla="*/ 0 w 77"/>
                      <a:gd name="T41" fmla="*/ 0 h 77"/>
                      <a:gd name="T42" fmla="*/ 0 w 77"/>
                      <a:gd name="T43" fmla="*/ 1 h 77"/>
                      <a:gd name="T44" fmla="*/ 0 w 77"/>
                      <a:gd name="T45" fmla="*/ 1 h 77"/>
                      <a:gd name="T46" fmla="*/ 0 w 77"/>
                      <a:gd name="T47" fmla="*/ 1 h 77"/>
                      <a:gd name="T48" fmla="*/ 0 w 77"/>
                      <a:gd name="T49" fmla="*/ 2 h 77"/>
                      <a:gd name="T50" fmla="*/ 0 w 77"/>
                      <a:gd name="T51" fmla="*/ 2 h 77"/>
                      <a:gd name="T52" fmla="*/ 0 w 77"/>
                      <a:gd name="T53" fmla="*/ 2 h 77"/>
                      <a:gd name="T54" fmla="*/ 0 w 77"/>
                      <a:gd name="T55" fmla="*/ 2 h 77"/>
                      <a:gd name="T56" fmla="*/ 0 w 77"/>
                      <a:gd name="T57" fmla="*/ 2 h 77"/>
                      <a:gd name="T58" fmla="*/ 1 w 77"/>
                      <a:gd name="T59" fmla="*/ 3 h 77"/>
                      <a:gd name="T60" fmla="*/ 1 w 77"/>
                      <a:gd name="T61" fmla="*/ 3 h 77"/>
                      <a:gd name="T62" fmla="*/ 1 w 77"/>
                      <a:gd name="T63" fmla="*/ 3 h 77"/>
                      <a:gd name="T64" fmla="*/ 1 w 77"/>
                      <a:gd name="T65" fmla="*/ 3 h 77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77"/>
                      <a:gd name="T100" fmla="*/ 0 h 77"/>
                      <a:gd name="T101" fmla="*/ 77 w 77"/>
                      <a:gd name="T102" fmla="*/ 77 h 77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77" h="77">
                        <a:moveTo>
                          <a:pt x="38" y="77"/>
                        </a:moveTo>
                        <a:lnTo>
                          <a:pt x="41" y="77"/>
                        </a:lnTo>
                        <a:lnTo>
                          <a:pt x="45" y="76"/>
                        </a:lnTo>
                        <a:lnTo>
                          <a:pt x="48" y="75"/>
                        </a:lnTo>
                        <a:lnTo>
                          <a:pt x="53" y="75"/>
                        </a:lnTo>
                        <a:lnTo>
                          <a:pt x="56" y="73"/>
                        </a:lnTo>
                        <a:lnTo>
                          <a:pt x="59" y="70"/>
                        </a:lnTo>
                        <a:lnTo>
                          <a:pt x="61" y="67"/>
                        </a:lnTo>
                        <a:lnTo>
                          <a:pt x="65" y="66"/>
                        </a:lnTo>
                        <a:lnTo>
                          <a:pt x="67" y="62"/>
                        </a:lnTo>
                        <a:lnTo>
                          <a:pt x="70" y="60"/>
                        </a:lnTo>
                        <a:lnTo>
                          <a:pt x="71" y="57"/>
                        </a:lnTo>
                        <a:lnTo>
                          <a:pt x="73" y="53"/>
                        </a:lnTo>
                        <a:lnTo>
                          <a:pt x="74" y="50"/>
                        </a:lnTo>
                        <a:lnTo>
                          <a:pt x="76" y="45"/>
                        </a:lnTo>
                        <a:lnTo>
                          <a:pt x="76" y="42"/>
                        </a:lnTo>
                        <a:lnTo>
                          <a:pt x="77" y="38"/>
                        </a:lnTo>
                        <a:lnTo>
                          <a:pt x="76" y="35"/>
                        </a:lnTo>
                        <a:lnTo>
                          <a:pt x="76" y="30"/>
                        </a:lnTo>
                        <a:lnTo>
                          <a:pt x="74" y="26"/>
                        </a:lnTo>
                        <a:lnTo>
                          <a:pt x="73" y="23"/>
                        </a:lnTo>
                        <a:lnTo>
                          <a:pt x="71" y="19"/>
                        </a:lnTo>
                        <a:lnTo>
                          <a:pt x="70" y="17"/>
                        </a:lnTo>
                        <a:lnTo>
                          <a:pt x="67" y="13"/>
                        </a:lnTo>
                        <a:lnTo>
                          <a:pt x="65" y="11"/>
                        </a:lnTo>
                        <a:lnTo>
                          <a:pt x="61" y="9"/>
                        </a:lnTo>
                        <a:lnTo>
                          <a:pt x="59" y="6"/>
                        </a:lnTo>
                        <a:lnTo>
                          <a:pt x="56" y="4"/>
                        </a:lnTo>
                        <a:lnTo>
                          <a:pt x="53" y="3"/>
                        </a:lnTo>
                        <a:lnTo>
                          <a:pt x="48" y="2"/>
                        </a:lnTo>
                        <a:lnTo>
                          <a:pt x="45" y="0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3" y="0"/>
                        </a:lnTo>
                        <a:lnTo>
                          <a:pt x="31" y="0"/>
                        </a:lnTo>
                        <a:lnTo>
                          <a:pt x="26" y="2"/>
                        </a:lnTo>
                        <a:lnTo>
                          <a:pt x="22" y="3"/>
                        </a:lnTo>
                        <a:lnTo>
                          <a:pt x="19" y="4"/>
                        </a:lnTo>
                        <a:lnTo>
                          <a:pt x="15" y="6"/>
                        </a:lnTo>
                        <a:lnTo>
                          <a:pt x="13" y="9"/>
                        </a:lnTo>
                        <a:lnTo>
                          <a:pt x="10" y="11"/>
                        </a:lnTo>
                        <a:lnTo>
                          <a:pt x="7" y="13"/>
                        </a:lnTo>
                        <a:lnTo>
                          <a:pt x="4" y="17"/>
                        </a:lnTo>
                        <a:lnTo>
                          <a:pt x="3" y="19"/>
                        </a:lnTo>
                        <a:lnTo>
                          <a:pt x="2" y="23"/>
                        </a:lnTo>
                        <a:lnTo>
                          <a:pt x="0" y="26"/>
                        </a:lnTo>
                        <a:lnTo>
                          <a:pt x="0" y="30"/>
                        </a:lnTo>
                        <a:lnTo>
                          <a:pt x="0" y="35"/>
                        </a:lnTo>
                        <a:lnTo>
                          <a:pt x="0" y="38"/>
                        </a:lnTo>
                        <a:lnTo>
                          <a:pt x="0" y="42"/>
                        </a:lnTo>
                        <a:lnTo>
                          <a:pt x="0" y="45"/>
                        </a:lnTo>
                        <a:lnTo>
                          <a:pt x="0" y="50"/>
                        </a:lnTo>
                        <a:lnTo>
                          <a:pt x="2" y="53"/>
                        </a:lnTo>
                        <a:lnTo>
                          <a:pt x="3" y="57"/>
                        </a:lnTo>
                        <a:lnTo>
                          <a:pt x="4" y="60"/>
                        </a:lnTo>
                        <a:lnTo>
                          <a:pt x="7" y="62"/>
                        </a:lnTo>
                        <a:lnTo>
                          <a:pt x="10" y="66"/>
                        </a:lnTo>
                        <a:lnTo>
                          <a:pt x="13" y="67"/>
                        </a:lnTo>
                        <a:lnTo>
                          <a:pt x="15" y="70"/>
                        </a:lnTo>
                        <a:lnTo>
                          <a:pt x="19" y="73"/>
                        </a:lnTo>
                        <a:lnTo>
                          <a:pt x="22" y="75"/>
                        </a:lnTo>
                        <a:lnTo>
                          <a:pt x="26" y="75"/>
                        </a:lnTo>
                        <a:lnTo>
                          <a:pt x="31" y="76"/>
                        </a:lnTo>
                        <a:lnTo>
                          <a:pt x="33" y="77"/>
                        </a:lnTo>
                        <a:lnTo>
                          <a:pt x="38" y="7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03" name="Freeform 245"/>
                  <p:cNvSpPr>
                    <a:spLocks/>
                  </p:cNvSpPr>
                  <p:nvPr/>
                </p:nvSpPr>
                <p:spPr bwMode="auto">
                  <a:xfrm>
                    <a:off x="5491" y="1538"/>
                    <a:ext cx="19" cy="9"/>
                  </a:xfrm>
                  <a:custGeom>
                    <a:avLst/>
                    <a:gdLst>
                      <a:gd name="T0" fmla="*/ 2 w 56"/>
                      <a:gd name="T1" fmla="*/ 0 h 27"/>
                      <a:gd name="T2" fmla="*/ 2 w 56"/>
                      <a:gd name="T3" fmla="*/ 0 h 27"/>
                      <a:gd name="T4" fmla="*/ 2 w 56"/>
                      <a:gd name="T5" fmla="*/ 0 h 27"/>
                      <a:gd name="T6" fmla="*/ 2 w 56"/>
                      <a:gd name="T7" fmla="*/ 0 h 27"/>
                      <a:gd name="T8" fmla="*/ 2 w 56"/>
                      <a:gd name="T9" fmla="*/ 1 h 27"/>
                      <a:gd name="T10" fmla="*/ 2 w 56"/>
                      <a:gd name="T11" fmla="*/ 1 h 27"/>
                      <a:gd name="T12" fmla="*/ 2 w 56"/>
                      <a:gd name="T13" fmla="*/ 1 h 27"/>
                      <a:gd name="T14" fmla="*/ 2 w 56"/>
                      <a:gd name="T15" fmla="*/ 1 h 27"/>
                      <a:gd name="T16" fmla="*/ 2 w 56"/>
                      <a:gd name="T17" fmla="*/ 1 h 27"/>
                      <a:gd name="T18" fmla="*/ 2 w 56"/>
                      <a:gd name="T19" fmla="*/ 1 h 27"/>
                      <a:gd name="T20" fmla="*/ 2 w 56"/>
                      <a:gd name="T21" fmla="*/ 1 h 27"/>
                      <a:gd name="T22" fmla="*/ 2 w 56"/>
                      <a:gd name="T23" fmla="*/ 1 h 27"/>
                      <a:gd name="T24" fmla="*/ 2 w 56"/>
                      <a:gd name="T25" fmla="*/ 1 h 27"/>
                      <a:gd name="T26" fmla="*/ 1 w 56"/>
                      <a:gd name="T27" fmla="*/ 1 h 27"/>
                      <a:gd name="T28" fmla="*/ 1 w 56"/>
                      <a:gd name="T29" fmla="*/ 1 h 27"/>
                      <a:gd name="T30" fmla="*/ 1 w 56"/>
                      <a:gd name="T31" fmla="*/ 1 h 27"/>
                      <a:gd name="T32" fmla="*/ 1 w 56"/>
                      <a:gd name="T33" fmla="*/ 1 h 27"/>
                      <a:gd name="T34" fmla="*/ 1 w 56"/>
                      <a:gd name="T35" fmla="*/ 1 h 27"/>
                      <a:gd name="T36" fmla="*/ 1 w 56"/>
                      <a:gd name="T37" fmla="*/ 1 h 27"/>
                      <a:gd name="T38" fmla="*/ 1 w 56"/>
                      <a:gd name="T39" fmla="*/ 1 h 27"/>
                      <a:gd name="T40" fmla="*/ 0 w 56"/>
                      <a:gd name="T41" fmla="*/ 0 h 27"/>
                      <a:gd name="T42" fmla="*/ 0 w 56"/>
                      <a:gd name="T43" fmla="*/ 0 h 27"/>
                      <a:gd name="T44" fmla="*/ 0 w 56"/>
                      <a:gd name="T45" fmla="*/ 0 h 27"/>
                      <a:gd name="T46" fmla="*/ 0 w 56"/>
                      <a:gd name="T47" fmla="*/ 0 h 27"/>
                      <a:gd name="T48" fmla="*/ 0 w 56"/>
                      <a:gd name="T49" fmla="*/ 0 h 27"/>
                      <a:gd name="T50" fmla="*/ 0 w 56"/>
                      <a:gd name="T51" fmla="*/ 0 h 27"/>
                      <a:gd name="T52" fmla="*/ 0 w 56"/>
                      <a:gd name="T53" fmla="*/ 0 h 27"/>
                      <a:gd name="T54" fmla="*/ 0 w 56"/>
                      <a:gd name="T55" fmla="*/ 0 h 27"/>
                      <a:gd name="T56" fmla="*/ 0 w 56"/>
                      <a:gd name="T57" fmla="*/ 0 h 27"/>
                      <a:gd name="T58" fmla="*/ 1 w 56"/>
                      <a:gd name="T59" fmla="*/ 0 h 27"/>
                      <a:gd name="T60" fmla="*/ 1 w 56"/>
                      <a:gd name="T61" fmla="*/ 0 h 27"/>
                      <a:gd name="T62" fmla="*/ 1 w 56"/>
                      <a:gd name="T63" fmla="*/ 0 h 27"/>
                      <a:gd name="T64" fmla="*/ 1 w 56"/>
                      <a:gd name="T65" fmla="*/ 0 h 27"/>
                      <a:gd name="T66" fmla="*/ 1 w 56"/>
                      <a:gd name="T67" fmla="*/ 0 h 27"/>
                      <a:gd name="T68" fmla="*/ 1 w 56"/>
                      <a:gd name="T69" fmla="*/ 0 h 27"/>
                      <a:gd name="T70" fmla="*/ 1 w 56"/>
                      <a:gd name="T71" fmla="*/ 0 h 27"/>
                      <a:gd name="T72" fmla="*/ 2 w 56"/>
                      <a:gd name="T73" fmla="*/ 0 h 27"/>
                      <a:gd name="T74" fmla="*/ 2 w 56"/>
                      <a:gd name="T75" fmla="*/ 0 h 27"/>
                      <a:gd name="T76" fmla="*/ 2 w 56"/>
                      <a:gd name="T77" fmla="*/ 0 h 27"/>
                      <a:gd name="T78" fmla="*/ 2 w 56"/>
                      <a:gd name="T79" fmla="*/ 0 h 27"/>
                      <a:gd name="T80" fmla="*/ 2 w 56"/>
                      <a:gd name="T81" fmla="*/ 0 h 27"/>
                      <a:gd name="T82" fmla="*/ 2 w 56"/>
                      <a:gd name="T83" fmla="*/ 0 h 27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w 56"/>
                      <a:gd name="T127" fmla="*/ 0 h 27"/>
                      <a:gd name="T128" fmla="*/ 56 w 56"/>
                      <a:gd name="T129" fmla="*/ 27 h 27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T126" t="T127" r="T128" b="T129"/>
                    <a:pathLst>
                      <a:path w="56" h="27">
                        <a:moveTo>
                          <a:pt x="51" y="0"/>
                        </a:moveTo>
                        <a:lnTo>
                          <a:pt x="51" y="4"/>
                        </a:lnTo>
                        <a:lnTo>
                          <a:pt x="51" y="8"/>
                        </a:lnTo>
                        <a:lnTo>
                          <a:pt x="51" y="12"/>
                        </a:lnTo>
                        <a:lnTo>
                          <a:pt x="53" y="15"/>
                        </a:lnTo>
                        <a:lnTo>
                          <a:pt x="53" y="19"/>
                        </a:lnTo>
                        <a:lnTo>
                          <a:pt x="54" y="22"/>
                        </a:lnTo>
                        <a:lnTo>
                          <a:pt x="55" y="25"/>
                        </a:lnTo>
                        <a:lnTo>
                          <a:pt x="56" y="27"/>
                        </a:lnTo>
                        <a:lnTo>
                          <a:pt x="51" y="27"/>
                        </a:lnTo>
                        <a:lnTo>
                          <a:pt x="48" y="27"/>
                        </a:lnTo>
                        <a:lnTo>
                          <a:pt x="44" y="27"/>
                        </a:lnTo>
                        <a:lnTo>
                          <a:pt x="41" y="27"/>
                        </a:lnTo>
                        <a:lnTo>
                          <a:pt x="37" y="26"/>
                        </a:lnTo>
                        <a:lnTo>
                          <a:pt x="34" y="25"/>
                        </a:lnTo>
                        <a:lnTo>
                          <a:pt x="29" y="23"/>
                        </a:lnTo>
                        <a:lnTo>
                          <a:pt x="26" y="22"/>
                        </a:lnTo>
                        <a:lnTo>
                          <a:pt x="23" y="20"/>
                        </a:lnTo>
                        <a:lnTo>
                          <a:pt x="19" y="18"/>
                        </a:lnTo>
                        <a:lnTo>
                          <a:pt x="16" y="14"/>
                        </a:lnTo>
                        <a:lnTo>
                          <a:pt x="13" y="12"/>
                        </a:lnTo>
                        <a:lnTo>
                          <a:pt x="9" y="9"/>
                        </a:lnTo>
                        <a:lnTo>
                          <a:pt x="6" y="7"/>
                        </a:lnTo>
                        <a:lnTo>
                          <a:pt x="3" y="4"/>
                        </a:lnTo>
                        <a:lnTo>
                          <a:pt x="0" y="2"/>
                        </a:lnTo>
                        <a:lnTo>
                          <a:pt x="3" y="1"/>
                        </a:lnTo>
                        <a:lnTo>
                          <a:pt x="6" y="1"/>
                        </a:lnTo>
                        <a:lnTo>
                          <a:pt x="9" y="1"/>
                        </a:lnTo>
                        <a:lnTo>
                          <a:pt x="13" y="1"/>
                        </a:lnTo>
                        <a:lnTo>
                          <a:pt x="16" y="1"/>
                        </a:lnTo>
                        <a:lnTo>
                          <a:pt x="19" y="1"/>
                        </a:lnTo>
                        <a:lnTo>
                          <a:pt x="23" y="1"/>
                        </a:lnTo>
                        <a:lnTo>
                          <a:pt x="26" y="1"/>
                        </a:lnTo>
                        <a:lnTo>
                          <a:pt x="29" y="0"/>
                        </a:lnTo>
                        <a:lnTo>
                          <a:pt x="31" y="0"/>
                        </a:lnTo>
                        <a:lnTo>
                          <a:pt x="35" y="0"/>
                        </a:lnTo>
                        <a:lnTo>
                          <a:pt x="40" y="0"/>
                        </a:lnTo>
                        <a:lnTo>
                          <a:pt x="42" y="0"/>
                        </a:lnTo>
                        <a:lnTo>
                          <a:pt x="44" y="0"/>
                        </a:lnTo>
                        <a:lnTo>
                          <a:pt x="48" y="0"/>
                        </a:lnTo>
                        <a:lnTo>
                          <a:pt x="51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04" name="Freeform 246"/>
                  <p:cNvSpPr>
                    <a:spLocks/>
                  </p:cNvSpPr>
                  <p:nvPr/>
                </p:nvSpPr>
                <p:spPr bwMode="auto">
                  <a:xfrm>
                    <a:off x="5354" y="1538"/>
                    <a:ext cx="326" cy="47"/>
                  </a:xfrm>
                  <a:custGeom>
                    <a:avLst/>
                    <a:gdLst>
                      <a:gd name="T0" fmla="*/ 31 w 976"/>
                      <a:gd name="T1" fmla="*/ 1 h 139"/>
                      <a:gd name="T2" fmla="*/ 30 w 976"/>
                      <a:gd name="T3" fmla="*/ 1 h 139"/>
                      <a:gd name="T4" fmla="*/ 28 w 976"/>
                      <a:gd name="T5" fmla="*/ 1 h 139"/>
                      <a:gd name="T6" fmla="*/ 27 w 976"/>
                      <a:gd name="T7" fmla="*/ 1 h 139"/>
                      <a:gd name="T8" fmla="*/ 26 w 976"/>
                      <a:gd name="T9" fmla="*/ 2 h 139"/>
                      <a:gd name="T10" fmla="*/ 25 w 976"/>
                      <a:gd name="T11" fmla="*/ 1 h 139"/>
                      <a:gd name="T12" fmla="*/ 24 w 976"/>
                      <a:gd name="T13" fmla="*/ 1 h 139"/>
                      <a:gd name="T14" fmla="*/ 24 w 976"/>
                      <a:gd name="T15" fmla="*/ 3 h 139"/>
                      <a:gd name="T16" fmla="*/ 25 w 976"/>
                      <a:gd name="T17" fmla="*/ 3 h 139"/>
                      <a:gd name="T18" fmla="*/ 26 w 976"/>
                      <a:gd name="T19" fmla="*/ 2 h 139"/>
                      <a:gd name="T20" fmla="*/ 28 w 976"/>
                      <a:gd name="T21" fmla="*/ 2 h 139"/>
                      <a:gd name="T22" fmla="*/ 29 w 976"/>
                      <a:gd name="T23" fmla="*/ 2 h 139"/>
                      <a:gd name="T24" fmla="*/ 30 w 976"/>
                      <a:gd name="T25" fmla="*/ 3 h 139"/>
                      <a:gd name="T26" fmla="*/ 31 w 976"/>
                      <a:gd name="T27" fmla="*/ 3 h 139"/>
                      <a:gd name="T28" fmla="*/ 33 w 976"/>
                      <a:gd name="T29" fmla="*/ 2 h 139"/>
                      <a:gd name="T30" fmla="*/ 32 w 976"/>
                      <a:gd name="T31" fmla="*/ 2 h 139"/>
                      <a:gd name="T32" fmla="*/ 31 w 976"/>
                      <a:gd name="T33" fmla="*/ 2 h 139"/>
                      <a:gd name="T34" fmla="*/ 31 w 976"/>
                      <a:gd name="T35" fmla="*/ 1 h 139"/>
                      <a:gd name="T36" fmla="*/ 32 w 976"/>
                      <a:gd name="T37" fmla="*/ 0 h 139"/>
                      <a:gd name="T38" fmla="*/ 33 w 976"/>
                      <a:gd name="T39" fmla="*/ 1 h 139"/>
                      <a:gd name="T40" fmla="*/ 35 w 976"/>
                      <a:gd name="T41" fmla="*/ 1 h 139"/>
                      <a:gd name="T42" fmla="*/ 36 w 976"/>
                      <a:gd name="T43" fmla="*/ 1 h 139"/>
                      <a:gd name="T44" fmla="*/ 28 w 976"/>
                      <a:gd name="T45" fmla="*/ 4 h 139"/>
                      <a:gd name="T46" fmla="*/ 23 w 976"/>
                      <a:gd name="T47" fmla="*/ 3 h 139"/>
                      <a:gd name="T48" fmla="*/ 18 w 976"/>
                      <a:gd name="T49" fmla="*/ 3 h 139"/>
                      <a:gd name="T50" fmla="*/ 14 w 976"/>
                      <a:gd name="T51" fmla="*/ 3 h 139"/>
                      <a:gd name="T52" fmla="*/ 9 w 976"/>
                      <a:gd name="T53" fmla="*/ 4 h 139"/>
                      <a:gd name="T54" fmla="*/ 5 w 976"/>
                      <a:gd name="T55" fmla="*/ 4 h 139"/>
                      <a:gd name="T56" fmla="*/ 0 w 976"/>
                      <a:gd name="T57" fmla="*/ 2 h 139"/>
                      <a:gd name="T58" fmla="*/ 1 w 976"/>
                      <a:gd name="T59" fmla="*/ 2 h 139"/>
                      <a:gd name="T60" fmla="*/ 2 w 976"/>
                      <a:gd name="T61" fmla="*/ 1 h 139"/>
                      <a:gd name="T62" fmla="*/ 3 w 976"/>
                      <a:gd name="T63" fmla="*/ 1 h 139"/>
                      <a:gd name="T64" fmla="*/ 4 w 976"/>
                      <a:gd name="T65" fmla="*/ 1 h 139"/>
                      <a:gd name="T66" fmla="*/ 5 w 976"/>
                      <a:gd name="T67" fmla="*/ 1 h 139"/>
                      <a:gd name="T68" fmla="*/ 6 w 976"/>
                      <a:gd name="T69" fmla="*/ 1 h 139"/>
                      <a:gd name="T70" fmla="*/ 7 w 976"/>
                      <a:gd name="T71" fmla="*/ 2 h 139"/>
                      <a:gd name="T72" fmla="*/ 8 w 976"/>
                      <a:gd name="T73" fmla="*/ 1 h 139"/>
                      <a:gd name="T74" fmla="*/ 9 w 976"/>
                      <a:gd name="T75" fmla="*/ 1 h 139"/>
                      <a:gd name="T76" fmla="*/ 10 w 976"/>
                      <a:gd name="T77" fmla="*/ 2 h 139"/>
                      <a:gd name="T78" fmla="*/ 12 w 976"/>
                      <a:gd name="T79" fmla="*/ 3 h 139"/>
                      <a:gd name="T80" fmla="*/ 12 w 976"/>
                      <a:gd name="T81" fmla="*/ 2 h 139"/>
                      <a:gd name="T82" fmla="*/ 11 w 976"/>
                      <a:gd name="T83" fmla="*/ 0 h 139"/>
                      <a:gd name="T84" fmla="*/ 12 w 976"/>
                      <a:gd name="T85" fmla="*/ 0 h 139"/>
                      <a:gd name="T86" fmla="*/ 13 w 976"/>
                      <a:gd name="T87" fmla="*/ 0 h 139"/>
                      <a:gd name="T88" fmla="*/ 14 w 976"/>
                      <a:gd name="T89" fmla="*/ 1 h 139"/>
                      <a:gd name="T90" fmla="*/ 15 w 976"/>
                      <a:gd name="T91" fmla="*/ 2 h 139"/>
                      <a:gd name="T92" fmla="*/ 16 w 976"/>
                      <a:gd name="T93" fmla="*/ 2 h 139"/>
                      <a:gd name="T94" fmla="*/ 17 w 976"/>
                      <a:gd name="T95" fmla="*/ 2 h 139"/>
                      <a:gd name="T96" fmla="*/ 19 w 976"/>
                      <a:gd name="T97" fmla="*/ 1 h 139"/>
                      <a:gd name="T98" fmla="*/ 20 w 976"/>
                      <a:gd name="T99" fmla="*/ 0 h 139"/>
                      <a:gd name="T100" fmla="*/ 19 w 976"/>
                      <a:gd name="T101" fmla="*/ 1 h 139"/>
                      <a:gd name="T102" fmla="*/ 20 w 976"/>
                      <a:gd name="T103" fmla="*/ 2 h 139"/>
                      <a:gd name="T104" fmla="*/ 21 w 976"/>
                      <a:gd name="T105" fmla="*/ 3 h 139"/>
                      <a:gd name="T106" fmla="*/ 22 w 976"/>
                      <a:gd name="T107" fmla="*/ 2 h 139"/>
                      <a:gd name="T108" fmla="*/ 22 w 976"/>
                      <a:gd name="T109" fmla="*/ 1 h 139"/>
                      <a:gd name="T110" fmla="*/ 21 w 976"/>
                      <a:gd name="T111" fmla="*/ 0 h 139"/>
                      <a:gd name="T112" fmla="*/ 21 w 976"/>
                      <a:gd name="T113" fmla="*/ 0 h 139"/>
                      <a:gd name="T114" fmla="*/ 23 w 976"/>
                      <a:gd name="T115" fmla="*/ 0 h 139"/>
                      <a:gd name="T116" fmla="*/ 24 w 976"/>
                      <a:gd name="T117" fmla="*/ 0 h 139"/>
                      <a:gd name="T118" fmla="*/ 26 w 976"/>
                      <a:gd name="T119" fmla="*/ 0 h 139"/>
                      <a:gd name="T120" fmla="*/ 28 w 976"/>
                      <a:gd name="T121" fmla="*/ 0 h 139"/>
                      <a:gd name="T122" fmla="*/ 29 w 976"/>
                      <a:gd name="T123" fmla="*/ 0 h 139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w 976"/>
                      <a:gd name="T187" fmla="*/ 0 h 139"/>
                      <a:gd name="T188" fmla="*/ 976 w 976"/>
                      <a:gd name="T189" fmla="*/ 139 h 139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T186" t="T187" r="T188" b="T189"/>
                    <a:pathLst>
                      <a:path w="976" h="139">
                        <a:moveTo>
                          <a:pt x="811" y="11"/>
                        </a:moveTo>
                        <a:lnTo>
                          <a:pt x="812" y="11"/>
                        </a:lnTo>
                        <a:lnTo>
                          <a:pt x="816" y="11"/>
                        </a:lnTo>
                        <a:lnTo>
                          <a:pt x="818" y="11"/>
                        </a:lnTo>
                        <a:lnTo>
                          <a:pt x="822" y="12"/>
                        </a:lnTo>
                        <a:lnTo>
                          <a:pt x="824" y="12"/>
                        </a:lnTo>
                        <a:lnTo>
                          <a:pt x="829" y="12"/>
                        </a:lnTo>
                        <a:lnTo>
                          <a:pt x="827" y="13"/>
                        </a:lnTo>
                        <a:lnTo>
                          <a:pt x="824" y="14"/>
                        </a:lnTo>
                        <a:lnTo>
                          <a:pt x="821" y="16"/>
                        </a:lnTo>
                        <a:lnTo>
                          <a:pt x="818" y="18"/>
                        </a:lnTo>
                        <a:lnTo>
                          <a:pt x="816" y="18"/>
                        </a:lnTo>
                        <a:lnTo>
                          <a:pt x="812" y="20"/>
                        </a:lnTo>
                        <a:lnTo>
                          <a:pt x="810" y="21"/>
                        </a:lnTo>
                        <a:lnTo>
                          <a:pt x="808" y="23"/>
                        </a:lnTo>
                        <a:lnTo>
                          <a:pt x="804" y="24"/>
                        </a:lnTo>
                        <a:lnTo>
                          <a:pt x="802" y="25"/>
                        </a:lnTo>
                        <a:lnTo>
                          <a:pt x="798" y="26"/>
                        </a:lnTo>
                        <a:lnTo>
                          <a:pt x="795" y="27"/>
                        </a:lnTo>
                        <a:lnTo>
                          <a:pt x="792" y="29"/>
                        </a:lnTo>
                        <a:lnTo>
                          <a:pt x="790" y="30"/>
                        </a:lnTo>
                        <a:lnTo>
                          <a:pt x="785" y="31"/>
                        </a:lnTo>
                        <a:lnTo>
                          <a:pt x="783" y="32"/>
                        </a:lnTo>
                        <a:lnTo>
                          <a:pt x="779" y="33"/>
                        </a:lnTo>
                        <a:lnTo>
                          <a:pt x="777" y="33"/>
                        </a:lnTo>
                        <a:lnTo>
                          <a:pt x="772" y="35"/>
                        </a:lnTo>
                        <a:lnTo>
                          <a:pt x="770" y="36"/>
                        </a:lnTo>
                        <a:lnTo>
                          <a:pt x="766" y="36"/>
                        </a:lnTo>
                        <a:lnTo>
                          <a:pt x="764" y="36"/>
                        </a:lnTo>
                        <a:lnTo>
                          <a:pt x="761" y="36"/>
                        </a:lnTo>
                        <a:lnTo>
                          <a:pt x="758" y="36"/>
                        </a:lnTo>
                        <a:lnTo>
                          <a:pt x="755" y="35"/>
                        </a:lnTo>
                        <a:lnTo>
                          <a:pt x="752" y="33"/>
                        </a:lnTo>
                        <a:lnTo>
                          <a:pt x="750" y="32"/>
                        </a:lnTo>
                        <a:lnTo>
                          <a:pt x="748" y="31"/>
                        </a:lnTo>
                        <a:lnTo>
                          <a:pt x="746" y="29"/>
                        </a:lnTo>
                        <a:lnTo>
                          <a:pt x="744" y="26"/>
                        </a:lnTo>
                        <a:lnTo>
                          <a:pt x="741" y="24"/>
                        </a:lnTo>
                        <a:lnTo>
                          <a:pt x="740" y="21"/>
                        </a:lnTo>
                        <a:lnTo>
                          <a:pt x="735" y="24"/>
                        </a:lnTo>
                        <a:lnTo>
                          <a:pt x="732" y="25"/>
                        </a:lnTo>
                        <a:lnTo>
                          <a:pt x="727" y="27"/>
                        </a:lnTo>
                        <a:lnTo>
                          <a:pt x="723" y="30"/>
                        </a:lnTo>
                        <a:lnTo>
                          <a:pt x="721" y="32"/>
                        </a:lnTo>
                        <a:lnTo>
                          <a:pt x="719" y="33"/>
                        </a:lnTo>
                        <a:lnTo>
                          <a:pt x="716" y="36"/>
                        </a:lnTo>
                        <a:lnTo>
                          <a:pt x="715" y="38"/>
                        </a:lnTo>
                        <a:lnTo>
                          <a:pt x="712" y="40"/>
                        </a:lnTo>
                        <a:lnTo>
                          <a:pt x="710" y="43"/>
                        </a:lnTo>
                        <a:lnTo>
                          <a:pt x="708" y="45"/>
                        </a:lnTo>
                        <a:lnTo>
                          <a:pt x="707" y="46"/>
                        </a:lnTo>
                        <a:lnTo>
                          <a:pt x="704" y="46"/>
                        </a:lnTo>
                        <a:lnTo>
                          <a:pt x="702" y="46"/>
                        </a:lnTo>
                        <a:lnTo>
                          <a:pt x="698" y="44"/>
                        </a:lnTo>
                        <a:lnTo>
                          <a:pt x="695" y="42"/>
                        </a:lnTo>
                        <a:lnTo>
                          <a:pt x="691" y="39"/>
                        </a:lnTo>
                        <a:lnTo>
                          <a:pt x="688" y="38"/>
                        </a:lnTo>
                        <a:lnTo>
                          <a:pt x="684" y="36"/>
                        </a:lnTo>
                        <a:lnTo>
                          <a:pt x="681" y="32"/>
                        </a:lnTo>
                        <a:lnTo>
                          <a:pt x="678" y="31"/>
                        </a:lnTo>
                        <a:lnTo>
                          <a:pt x="676" y="30"/>
                        </a:lnTo>
                        <a:lnTo>
                          <a:pt x="672" y="27"/>
                        </a:lnTo>
                        <a:lnTo>
                          <a:pt x="670" y="26"/>
                        </a:lnTo>
                        <a:lnTo>
                          <a:pt x="666" y="24"/>
                        </a:lnTo>
                        <a:lnTo>
                          <a:pt x="664" y="23"/>
                        </a:lnTo>
                        <a:lnTo>
                          <a:pt x="661" y="20"/>
                        </a:lnTo>
                        <a:lnTo>
                          <a:pt x="658" y="18"/>
                        </a:lnTo>
                        <a:lnTo>
                          <a:pt x="656" y="23"/>
                        </a:lnTo>
                        <a:lnTo>
                          <a:pt x="653" y="29"/>
                        </a:lnTo>
                        <a:lnTo>
                          <a:pt x="652" y="32"/>
                        </a:lnTo>
                        <a:lnTo>
                          <a:pt x="650" y="38"/>
                        </a:lnTo>
                        <a:lnTo>
                          <a:pt x="650" y="42"/>
                        </a:lnTo>
                        <a:lnTo>
                          <a:pt x="649" y="45"/>
                        </a:lnTo>
                        <a:lnTo>
                          <a:pt x="647" y="49"/>
                        </a:lnTo>
                        <a:lnTo>
                          <a:pt x="647" y="52"/>
                        </a:lnTo>
                        <a:lnTo>
                          <a:pt x="647" y="55"/>
                        </a:lnTo>
                        <a:lnTo>
                          <a:pt x="647" y="58"/>
                        </a:lnTo>
                        <a:lnTo>
                          <a:pt x="647" y="61"/>
                        </a:lnTo>
                        <a:lnTo>
                          <a:pt x="650" y="63"/>
                        </a:lnTo>
                        <a:lnTo>
                          <a:pt x="650" y="67"/>
                        </a:lnTo>
                        <a:lnTo>
                          <a:pt x="653" y="70"/>
                        </a:lnTo>
                        <a:lnTo>
                          <a:pt x="657" y="71"/>
                        </a:lnTo>
                        <a:lnTo>
                          <a:pt x="661" y="74"/>
                        </a:lnTo>
                        <a:lnTo>
                          <a:pt x="664" y="74"/>
                        </a:lnTo>
                        <a:lnTo>
                          <a:pt x="669" y="74"/>
                        </a:lnTo>
                        <a:lnTo>
                          <a:pt x="671" y="74"/>
                        </a:lnTo>
                        <a:lnTo>
                          <a:pt x="674" y="74"/>
                        </a:lnTo>
                        <a:lnTo>
                          <a:pt x="677" y="74"/>
                        </a:lnTo>
                        <a:lnTo>
                          <a:pt x="681" y="74"/>
                        </a:lnTo>
                        <a:lnTo>
                          <a:pt x="683" y="73"/>
                        </a:lnTo>
                        <a:lnTo>
                          <a:pt x="685" y="73"/>
                        </a:lnTo>
                        <a:lnTo>
                          <a:pt x="688" y="71"/>
                        </a:lnTo>
                        <a:lnTo>
                          <a:pt x="691" y="71"/>
                        </a:lnTo>
                        <a:lnTo>
                          <a:pt x="695" y="70"/>
                        </a:lnTo>
                        <a:lnTo>
                          <a:pt x="697" y="69"/>
                        </a:lnTo>
                        <a:lnTo>
                          <a:pt x="701" y="68"/>
                        </a:lnTo>
                        <a:lnTo>
                          <a:pt x="704" y="67"/>
                        </a:lnTo>
                        <a:lnTo>
                          <a:pt x="707" y="65"/>
                        </a:lnTo>
                        <a:lnTo>
                          <a:pt x="710" y="65"/>
                        </a:lnTo>
                        <a:lnTo>
                          <a:pt x="714" y="64"/>
                        </a:lnTo>
                        <a:lnTo>
                          <a:pt x="717" y="63"/>
                        </a:lnTo>
                        <a:lnTo>
                          <a:pt x="720" y="62"/>
                        </a:lnTo>
                        <a:lnTo>
                          <a:pt x="723" y="61"/>
                        </a:lnTo>
                        <a:lnTo>
                          <a:pt x="726" y="59"/>
                        </a:lnTo>
                        <a:lnTo>
                          <a:pt x="729" y="58"/>
                        </a:lnTo>
                        <a:lnTo>
                          <a:pt x="733" y="58"/>
                        </a:lnTo>
                        <a:lnTo>
                          <a:pt x="736" y="57"/>
                        </a:lnTo>
                        <a:lnTo>
                          <a:pt x="739" y="56"/>
                        </a:lnTo>
                        <a:lnTo>
                          <a:pt x="741" y="56"/>
                        </a:lnTo>
                        <a:lnTo>
                          <a:pt x="744" y="55"/>
                        </a:lnTo>
                        <a:lnTo>
                          <a:pt x="747" y="55"/>
                        </a:lnTo>
                        <a:lnTo>
                          <a:pt x="751" y="54"/>
                        </a:lnTo>
                        <a:lnTo>
                          <a:pt x="753" y="54"/>
                        </a:lnTo>
                        <a:lnTo>
                          <a:pt x="758" y="52"/>
                        </a:lnTo>
                        <a:lnTo>
                          <a:pt x="763" y="54"/>
                        </a:lnTo>
                        <a:lnTo>
                          <a:pt x="766" y="54"/>
                        </a:lnTo>
                        <a:lnTo>
                          <a:pt x="770" y="55"/>
                        </a:lnTo>
                        <a:lnTo>
                          <a:pt x="772" y="56"/>
                        </a:lnTo>
                        <a:lnTo>
                          <a:pt x="774" y="59"/>
                        </a:lnTo>
                        <a:lnTo>
                          <a:pt x="774" y="63"/>
                        </a:lnTo>
                        <a:lnTo>
                          <a:pt x="777" y="65"/>
                        </a:lnTo>
                        <a:lnTo>
                          <a:pt x="777" y="68"/>
                        </a:lnTo>
                        <a:lnTo>
                          <a:pt x="779" y="71"/>
                        </a:lnTo>
                        <a:lnTo>
                          <a:pt x="780" y="74"/>
                        </a:lnTo>
                        <a:lnTo>
                          <a:pt x="782" y="77"/>
                        </a:lnTo>
                        <a:lnTo>
                          <a:pt x="784" y="80"/>
                        </a:lnTo>
                        <a:lnTo>
                          <a:pt x="786" y="82"/>
                        </a:lnTo>
                        <a:lnTo>
                          <a:pt x="790" y="83"/>
                        </a:lnTo>
                        <a:lnTo>
                          <a:pt x="792" y="86"/>
                        </a:lnTo>
                        <a:lnTo>
                          <a:pt x="795" y="87"/>
                        </a:lnTo>
                        <a:lnTo>
                          <a:pt x="798" y="88"/>
                        </a:lnTo>
                        <a:lnTo>
                          <a:pt x="801" y="88"/>
                        </a:lnTo>
                        <a:lnTo>
                          <a:pt x="804" y="90"/>
                        </a:lnTo>
                        <a:lnTo>
                          <a:pt x="808" y="90"/>
                        </a:lnTo>
                        <a:lnTo>
                          <a:pt x="812" y="92"/>
                        </a:lnTo>
                        <a:lnTo>
                          <a:pt x="816" y="92"/>
                        </a:lnTo>
                        <a:lnTo>
                          <a:pt x="820" y="92"/>
                        </a:lnTo>
                        <a:lnTo>
                          <a:pt x="823" y="90"/>
                        </a:lnTo>
                        <a:lnTo>
                          <a:pt x="828" y="89"/>
                        </a:lnTo>
                        <a:lnTo>
                          <a:pt x="831" y="88"/>
                        </a:lnTo>
                        <a:lnTo>
                          <a:pt x="836" y="86"/>
                        </a:lnTo>
                        <a:lnTo>
                          <a:pt x="840" y="83"/>
                        </a:lnTo>
                        <a:lnTo>
                          <a:pt x="846" y="82"/>
                        </a:lnTo>
                        <a:lnTo>
                          <a:pt x="849" y="78"/>
                        </a:lnTo>
                        <a:lnTo>
                          <a:pt x="853" y="76"/>
                        </a:lnTo>
                        <a:lnTo>
                          <a:pt x="857" y="71"/>
                        </a:lnTo>
                        <a:lnTo>
                          <a:pt x="862" y="68"/>
                        </a:lnTo>
                        <a:lnTo>
                          <a:pt x="867" y="63"/>
                        </a:lnTo>
                        <a:lnTo>
                          <a:pt x="871" y="58"/>
                        </a:lnTo>
                        <a:lnTo>
                          <a:pt x="873" y="56"/>
                        </a:lnTo>
                        <a:lnTo>
                          <a:pt x="875" y="54"/>
                        </a:lnTo>
                        <a:lnTo>
                          <a:pt x="878" y="50"/>
                        </a:lnTo>
                        <a:lnTo>
                          <a:pt x="880" y="48"/>
                        </a:lnTo>
                        <a:lnTo>
                          <a:pt x="878" y="45"/>
                        </a:lnTo>
                        <a:lnTo>
                          <a:pt x="875" y="44"/>
                        </a:lnTo>
                        <a:lnTo>
                          <a:pt x="873" y="43"/>
                        </a:lnTo>
                        <a:lnTo>
                          <a:pt x="868" y="43"/>
                        </a:lnTo>
                        <a:lnTo>
                          <a:pt x="865" y="43"/>
                        </a:lnTo>
                        <a:lnTo>
                          <a:pt x="860" y="43"/>
                        </a:lnTo>
                        <a:lnTo>
                          <a:pt x="855" y="43"/>
                        </a:lnTo>
                        <a:lnTo>
                          <a:pt x="850" y="43"/>
                        </a:lnTo>
                        <a:lnTo>
                          <a:pt x="847" y="43"/>
                        </a:lnTo>
                        <a:lnTo>
                          <a:pt x="844" y="43"/>
                        </a:lnTo>
                        <a:lnTo>
                          <a:pt x="842" y="43"/>
                        </a:lnTo>
                        <a:lnTo>
                          <a:pt x="840" y="44"/>
                        </a:lnTo>
                        <a:lnTo>
                          <a:pt x="835" y="44"/>
                        </a:lnTo>
                        <a:lnTo>
                          <a:pt x="830" y="44"/>
                        </a:lnTo>
                        <a:lnTo>
                          <a:pt x="825" y="43"/>
                        </a:lnTo>
                        <a:lnTo>
                          <a:pt x="823" y="43"/>
                        </a:lnTo>
                        <a:lnTo>
                          <a:pt x="820" y="40"/>
                        </a:lnTo>
                        <a:lnTo>
                          <a:pt x="820" y="39"/>
                        </a:lnTo>
                        <a:lnTo>
                          <a:pt x="821" y="37"/>
                        </a:lnTo>
                        <a:lnTo>
                          <a:pt x="822" y="33"/>
                        </a:lnTo>
                        <a:lnTo>
                          <a:pt x="824" y="31"/>
                        </a:lnTo>
                        <a:lnTo>
                          <a:pt x="827" y="30"/>
                        </a:lnTo>
                        <a:lnTo>
                          <a:pt x="829" y="25"/>
                        </a:lnTo>
                        <a:lnTo>
                          <a:pt x="833" y="23"/>
                        </a:lnTo>
                        <a:lnTo>
                          <a:pt x="834" y="19"/>
                        </a:lnTo>
                        <a:lnTo>
                          <a:pt x="836" y="17"/>
                        </a:lnTo>
                        <a:lnTo>
                          <a:pt x="837" y="14"/>
                        </a:lnTo>
                        <a:lnTo>
                          <a:pt x="839" y="12"/>
                        </a:lnTo>
                        <a:lnTo>
                          <a:pt x="842" y="12"/>
                        </a:lnTo>
                        <a:lnTo>
                          <a:pt x="847" y="12"/>
                        </a:lnTo>
                        <a:lnTo>
                          <a:pt x="852" y="12"/>
                        </a:lnTo>
                        <a:lnTo>
                          <a:pt x="857" y="13"/>
                        </a:lnTo>
                        <a:lnTo>
                          <a:pt x="860" y="13"/>
                        </a:lnTo>
                        <a:lnTo>
                          <a:pt x="862" y="13"/>
                        </a:lnTo>
                        <a:lnTo>
                          <a:pt x="865" y="13"/>
                        </a:lnTo>
                        <a:lnTo>
                          <a:pt x="868" y="13"/>
                        </a:lnTo>
                        <a:lnTo>
                          <a:pt x="871" y="13"/>
                        </a:lnTo>
                        <a:lnTo>
                          <a:pt x="873" y="14"/>
                        </a:lnTo>
                        <a:lnTo>
                          <a:pt x="875" y="14"/>
                        </a:lnTo>
                        <a:lnTo>
                          <a:pt x="879" y="16"/>
                        </a:lnTo>
                        <a:lnTo>
                          <a:pt x="881" y="16"/>
                        </a:lnTo>
                        <a:lnTo>
                          <a:pt x="885" y="16"/>
                        </a:lnTo>
                        <a:lnTo>
                          <a:pt x="888" y="16"/>
                        </a:lnTo>
                        <a:lnTo>
                          <a:pt x="891" y="16"/>
                        </a:lnTo>
                        <a:lnTo>
                          <a:pt x="893" y="16"/>
                        </a:lnTo>
                        <a:lnTo>
                          <a:pt x="895" y="16"/>
                        </a:lnTo>
                        <a:lnTo>
                          <a:pt x="899" y="16"/>
                        </a:lnTo>
                        <a:lnTo>
                          <a:pt x="901" y="16"/>
                        </a:lnTo>
                        <a:lnTo>
                          <a:pt x="904" y="16"/>
                        </a:lnTo>
                        <a:lnTo>
                          <a:pt x="907" y="16"/>
                        </a:lnTo>
                        <a:lnTo>
                          <a:pt x="910" y="16"/>
                        </a:lnTo>
                        <a:lnTo>
                          <a:pt x="913" y="16"/>
                        </a:lnTo>
                        <a:lnTo>
                          <a:pt x="916" y="16"/>
                        </a:lnTo>
                        <a:lnTo>
                          <a:pt x="918" y="17"/>
                        </a:lnTo>
                        <a:lnTo>
                          <a:pt x="922" y="17"/>
                        </a:lnTo>
                        <a:lnTo>
                          <a:pt x="924" y="18"/>
                        </a:lnTo>
                        <a:lnTo>
                          <a:pt x="929" y="18"/>
                        </a:lnTo>
                        <a:lnTo>
                          <a:pt x="935" y="18"/>
                        </a:lnTo>
                        <a:lnTo>
                          <a:pt x="939" y="18"/>
                        </a:lnTo>
                        <a:lnTo>
                          <a:pt x="944" y="18"/>
                        </a:lnTo>
                        <a:lnTo>
                          <a:pt x="949" y="18"/>
                        </a:lnTo>
                        <a:lnTo>
                          <a:pt x="954" y="18"/>
                        </a:lnTo>
                        <a:lnTo>
                          <a:pt x="956" y="18"/>
                        </a:lnTo>
                        <a:lnTo>
                          <a:pt x="961" y="19"/>
                        </a:lnTo>
                        <a:lnTo>
                          <a:pt x="964" y="19"/>
                        </a:lnTo>
                        <a:lnTo>
                          <a:pt x="967" y="19"/>
                        </a:lnTo>
                        <a:lnTo>
                          <a:pt x="969" y="19"/>
                        </a:lnTo>
                        <a:lnTo>
                          <a:pt x="971" y="20"/>
                        </a:lnTo>
                        <a:lnTo>
                          <a:pt x="974" y="20"/>
                        </a:lnTo>
                        <a:lnTo>
                          <a:pt x="976" y="20"/>
                        </a:lnTo>
                        <a:lnTo>
                          <a:pt x="973" y="106"/>
                        </a:lnTo>
                        <a:lnTo>
                          <a:pt x="806" y="97"/>
                        </a:lnTo>
                        <a:lnTo>
                          <a:pt x="793" y="96"/>
                        </a:lnTo>
                        <a:lnTo>
                          <a:pt x="782" y="96"/>
                        </a:lnTo>
                        <a:lnTo>
                          <a:pt x="770" y="95"/>
                        </a:lnTo>
                        <a:lnTo>
                          <a:pt x="757" y="95"/>
                        </a:lnTo>
                        <a:lnTo>
                          <a:pt x="744" y="94"/>
                        </a:lnTo>
                        <a:lnTo>
                          <a:pt x="732" y="94"/>
                        </a:lnTo>
                        <a:lnTo>
                          <a:pt x="719" y="93"/>
                        </a:lnTo>
                        <a:lnTo>
                          <a:pt x="706" y="92"/>
                        </a:lnTo>
                        <a:lnTo>
                          <a:pt x="694" y="92"/>
                        </a:lnTo>
                        <a:lnTo>
                          <a:pt x="681" y="90"/>
                        </a:lnTo>
                        <a:lnTo>
                          <a:pt x="668" y="89"/>
                        </a:lnTo>
                        <a:lnTo>
                          <a:pt x="656" y="88"/>
                        </a:lnTo>
                        <a:lnTo>
                          <a:pt x="643" y="88"/>
                        </a:lnTo>
                        <a:lnTo>
                          <a:pt x="630" y="88"/>
                        </a:lnTo>
                        <a:lnTo>
                          <a:pt x="618" y="87"/>
                        </a:lnTo>
                        <a:lnTo>
                          <a:pt x="606" y="87"/>
                        </a:lnTo>
                        <a:lnTo>
                          <a:pt x="593" y="86"/>
                        </a:lnTo>
                        <a:lnTo>
                          <a:pt x="580" y="86"/>
                        </a:lnTo>
                        <a:lnTo>
                          <a:pt x="568" y="86"/>
                        </a:lnTo>
                        <a:lnTo>
                          <a:pt x="555" y="86"/>
                        </a:lnTo>
                        <a:lnTo>
                          <a:pt x="543" y="84"/>
                        </a:lnTo>
                        <a:lnTo>
                          <a:pt x="530" y="84"/>
                        </a:lnTo>
                        <a:lnTo>
                          <a:pt x="518" y="84"/>
                        </a:lnTo>
                        <a:lnTo>
                          <a:pt x="505" y="84"/>
                        </a:lnTo>
                        <a:lnTo>
                          <a:pt x="492" y="84"/>
                        </a:lnTo>
                        <a:lnTo>
                          <a:pt x="480" y="84"/>
                        </a:lnTo>
                        <a:lnTo>
                          <a:pt x="468" y="84"/>
                        </a:lnTo>
                        <a:lnTo>
                          <a:pt x="455" y="84"/>
                        </a:lnTo>
                        <a:lnTo>
                          <a:pt x="442" y="84"/>
                        </a:lnTo>
                        <a:lnTo>
                          <a:pt x="430" y="84"/>
                        </a:lnTo>
                        <a:lnTo>
                          <a:pt x="418" y="86"/>
                        </a:lnTo>
                        <a:lnTo>
                          <a:pt x="407" y="86"/>
                        </a:lnTo>
                        <a:lnTo>
                          <a:pt x="394" y="86"/>
                        </a:lnTo>
                        <a:lnTo>
                          <a:pt x="382" y="86"/>
                        </a:lnTo>
                        <a:lnTo>
                          <a:pt x="369" y="86"/>
                        </a:lnTo>
                        <a:lnTo>
                          <a:pt x="357" y="87"/>
                        </a:lnTo>
                        <a:lnTo>
                          <a:pt x="344" y="87"/>
                        </a:lnTo>
                        <a:lnTo>
                          <a:pt x="332" y="88"/>
                        </a:lnTo>
                        <a:lnTo>
                          <a:pt x="320" y="88"/>
                        </a:lnTo>
                        <a:lnTo>
                          <a:pt x="308" y="90"/>
                        </a:lnTo>
                        <a:lnTo>
                          <a:pt x="295" y="90"/>
                        </a:lnTo>
                        <a:lnTo>
                          <a:pt x="283" y="92"/>
                        </a:lnTo>
                        <a:lnTo>
                          <a:pt x="270" y="93"/>
                        </a:lnTo>
                        <a:lnTo>
                          <a:pt x="258" y="94"/>
                        </a:lnTo>
                        <a:lnTo>
                          <a:pt x="245" y="95"/>
                        </a:lnTo>
                        <a:lnTo>
                          <a:pt x="235" y="96"/>
                        </a:lnTo>
                        <a:lnTo>
                          <a:pt x="223" y="99"/>
                        </a:lnTo>
                        <a:lnTo>
                          <a:pt x="210" y="100"/>
                        </a:lnTo>
                        <a:lnTo>
                          <a:pt x="198" y="101"/>
                        </a:lnTo>
                        <a:lnTo>
                          <a:pt x="186" y="103"/>
                        </a:lnTo>
                        <a:lnTo>
                          <a:pt x="174" y="105"/>
                        </a:lnTo>
                        <a:lnTo>
                          <a:pt x="162" y="106"/>
                        </a:lnTo>
                        <a:lnTo>
                          <a:pt x="150" y="108"/>
                        </a:lnTo>
                        <a:lnTo>
                          <a:pt x="138" y="111"/>
                        </a:lnTo>
                        <a:lnTo>
                          <a:pt x="127" y="113"/>
                        </a:lnTo>
                        <a:lnTo>
                          <a:pt x="116" y="115"/>
                        </a:lnTo>
                        <a:lnTo>
                          <a:pt x="103" y="118"/>
                        </a:lnTo>
                        <a:lnTo>
                          <a:pt x="92" y="120"/>
                        </a:lnTo>
                        <a:lnTo>
                          <a:pt x="80" y="124"/>
                        </a:lnTo>
                        <a:lnTo>
                          <a:pt x="70" y="126"/>
                        </a:lnTo>
                        <a:lnTo>
                          <a:pt x="58" y="130"/>
                        </a:lnTo>
                        <a:lnTo>
                          <a:pt x="46" y="132"/>
                        </a:lnTo>
                        <a:lnTo>
                          <a:pt x="35" y="134"/>
                        </a:lnTo>
                        <a:lnTo>
                          <a:pt x="23" y="139"/>
                        </a:lnTo>
                        <a:lnTo>
                          <a:pt x="0" y="56"/>
                        </a:lnTo>
                        <a:lnTo>
                          <a:pt x="4" y="54"/>
                        </a:lnTo>
                        <a:lnTo>
                          <a:pt x="10" y="52"/>
                        </a:lnTo>
                        <a:lnTo>
                          <a:pt x="13" y="51"/>
                        </a:lnTo>
                        <a:lnTo>
                          <a:pt x="15" y="50"/>
                        </a:lnTo>
                        <a:lnTo>
                          <a:pt x="17" y="50"/>
                        </a:lnTo>
                        <a:lnTo>
                          <a:pt x="21" y="49"/>
                        </a:lnTo>
                        <a:lnTo>
                          <a:pt x="26" y="48"/>
                        </a:lnTo>
                        <a:lnTo>
                          <a:pt x="30" y="46"/>
                        </a:lnTo>
                        <a:lnTo>
                          <a:pt x="33" y="45"/>
                        </a:lnTo>
                        <a:lnTo>
                          <a:pt x="36" y="45"/>
                        </a:lnTo>
                        <a:lnTo>
                          <a:pt x="39" y="44"/>
                        </a:lnTo>
                        <a:lnTo>
                          <a:pt x="42" y="44"/>
                        </a:lnTo>
                        <a:lnTo>
                          <a:pt x="45" y="43"/>
                        </a:lnTo>
                        <a:lnTo>
                          <a:pt x="47" y="43"/>
                        </a:lnTo>
                        <a:lnTo>
                          <a:pt x="49" y="42"/>
                        </a:lnTo>
                        <a:lnTo>
                          <a:pt x="53" y="40"/>
                        </a:lnTo>
                        <a:lnTo>
                          <a:pt x="55" y="40"/>
                        </a:lnTo>
                        <a:lnTo>
                          <a:pt x="58" y="39"/>
                        </a:lnTo>
                        <a:lnTo>
                          <a:pt x="60" y="38"/>
                        </a:lnTo>
                        <a:lnTo>
                          <a:pt x="64" y="38"/>
                        </a:lnTo>
                        <a:lnTo>
                          <a:pt x="66" y="37"/>
                        </a:lnTo>
                        <a:lnTo>
                          <a:pt x="68" y="37"/>
                        </a:lnTo>
                        <a:lnTo>
                          <a:pt x="71" y="36"/>
                        </a:lnTo>
                        <a:lnTo>
                          <a:pt x="74" y="36"/>
                        </a:lnTo>
                        <a:lnTo>
                          <a:pt x="77" y="35"/>
                        </a:lnTo>
                        <a:lnTo>
                          <a:pt x="80" y="35"/>
                        </a:lnTo>
                        <a:lnTo>
                          <a:pt x="83" y="33"/>
                        </a:lnTo>
                        <a:lnTo>
                          <a:pt x="86" y="33"/>
                        </a:lnTo>
                        <a:lnTo>
                          <a:pt x="89" y="32"/>
                        </a:lnTo>
                        <a:lnTo>
                          <a:pt x="91" y="32"/>
                        </a:lnTo>
                        <a:lnTo>
                          <a:pt x="93" y="31"/>
                        </a:lnTo>
                        <a:lnTo>
                          <a:pt x="96" y="31"/>
                        </a:lnTo>
                        <a:lnTo>
                          <a:pt x="98" y="30"/>
                        </a:lnTo>
                        <a:lnTo>
                          <a:pt x="100" y="30"/>
                        </a:lnTo>
                        <a:lnTo>
                          <a:pt x="104" y="29"/>
                        </a:lnTo>
                        <a:lnTo>
                          <a:pt x="108" y="29"/>
                        </a:lnTo>
                        <a:lnTo>
                          <a:pt x="110" y="27"/>
                        </a:lnTo>
                        <a:lnTo>
                          <a:pt x="112" y="27"/>
                        </a:lnTo>
                        <a:lnTo>
                          <a:pt x="115" y="27"/>
                        </a:lnTo>
                        <a:lnTo>
                          <a:pt x="118" y="26"/>
                        </a:lnTo>
                        <a:lnTo>
                          <a:pt x="121" y="26"/>
                        </a:lnTo>
                        <a:lnTo>
                          <a:pt x="123" y="25"/>
                        </a:lnTo>
                        <a:lnTo>
                          <a:pt x="127" y="25"/>
                        </a:lnTo>
                        <a:lnTo>
                          <a:pt x="129" y="25"/>
                        </a:lnTo>
                        <a:lnTo>
                          <a:pt x="131" y="24"/>
                        </a:lnTo>
                        <a:lnTo>
                          <a:pt x="134" y="24"/>
                        </a:lnTo>
                        <a:lnTo>
                          <a:pt x="136" y="23"/>
                        </a:lnTo>
                        <a:lnTo>
                          <a:pt x="140" y="23"/>
                        </a:lnTo>
                        <a:lnTo>
                          <a:pt x="142" y="21"/>
                        </a:lnTo>
                        <a:lnTo>
                          <a:pt x="144" y="21"/>
                        </a:lnTo>
                        <a:lnTo>
                          <a:pt x="148" y="20"/>
                        </a:lnTo>
                        <a:lnTo>
                          <a:pt x="150" y="20"/>
                        </a:lnTo>
                        <a:lnTo>
                          <a:pt x="153" y="20"/>
                        </a:lnTo>
                        <a:lnTo>
                          <a:pt x="156" y="20"/>
                        </a:lnTo>
                        <a:lnTo>
                          <a:pt x="159" y="20"/>
                        </a:lnTo>
                        <a:lnTo>
                          <a:pt x="162" y="20"/>
                        </a:lnTo>
                        <a:lnTo>
                          <a:pt x="165" y="19"/>
                        </a:lnTo>
                        <a:lnTo>
                          <a:pt x="167" y="18"/>
                        </a:lnTo>
                        <a:lnTo>
                          <a:pt x="170" y="18"/>
                        </a:lnTo>
                        <a:lnTo>
                          <a:pt x="173" y="18"/>
                        </a:lnTo>
                        <a:lnTo>
                          <a:pt x="173" y="20"/>
                        </a:lnTo>
                        <a:lnTo>
                          <a:pt x="174" y="24"/>
                        </a:lnTo>
                        <a:lnTo>
                          <a:pt x="175" y="26"/>
                        </a:lnTo>
                        <a:lnTo>
                          <a:pt x="176" y="30"/>
                        </a:lnTo>
                        <a:lnTo>
                          <a:pt x="176" y="32"/>
                        </a:lnTo>
                        <a:lnTo>
                          <a:pt x="178" y="36"/>
                        </a:lnTo>
                        <a:lnTo>
                          <a:pt x="179" y="38"/>
                        </a:lnTo>
                        <a:lnTo>
                          <a:pt x="179" y="43"/>
                        </a:lnTo>
                        <a:lnTo>
                          <a:pt x="184" y="43"/>
                        </a:lnTo>
                        <a:lnTo>
                          <a:pt x="187" y="43"/>
                        </a:lnTo>
                        <a:lnTo>
                          <a:pt x="192" y="43"/>
                        </a:lnTo>
                        <a:lnTo>
                          <a:pt x="197" y="43"/>
                        </a:lnTo>
                        <a:lnTo>
                          <a:pt x="200" y="43"/>
                        </a:lnTo>
                        <a:lnTo>
                          <a:pt x="205" y="43"/>
                        </a:lnTo>
                        <a:lnTo>
                          <a:pt x="210" y="43"/>
                        </a:lnTo>
                        <a:lnTo>
                          <a:pt x="214" y="43"/>
                        </a:lnTo>
                        <a:lnTo>
                          <a:pt x="214" y="39"/>
                        </a:lnTo>
                        <a:lnTo>
                          <a:pt x="217" y="36"/>
                        </a:lnTo>
                        <a:lnTo>
                          <a:pt x="219" y="33"/>
                        </a:lnTo>
                        <a:lnTo>
                          <a:pt x="220" y="32"/>
                        </a:lnTo>
                        <a:lnTo>
                          <a:pt x="224" y="27"/>
                        </a:lnTo>
                        <a:lnTo>
                          <a:pt x="227" y="25"/>
                        </a:lnTo>
                        <a:lnTo>
                          <a:pt x="230" y="24"/>
                        </a:lnTo>
                        <a:lnTo>
                          <a:pt x="233" y="23"/>
                        </a:lnTo>
                        <a:lnTo>
                          <a:pt x="237" y="23"/>
                        </a:lnTo>
                        <a:lnTo>
                          <a:pt x="241" y="23"/>
                        </a:lnTo>
                        <a:lnTo>
                          <a:pt x="243" y="23"/>
                        </a:lnTo>
                        <a:lnTo>
                          <a:pt x="245" y="25"/>
                        </a:lnTo>
                        <a:lnTo>
                          <a:pt x="248" y="26"/>
                        </a:lnTo>
                        <a:lnTo>
                          <a:pt x="250" y="30"/>
                        </a:lnTo>
                        <a:lnTo>
                          <a:pt x="252" y="32"/>
                        </a:lnTo>
                        <a:lnTo>
                          <a:pt x="256" y="36"/>
                        </a:lnTo>
                        <a:lnTo>
                          <a:pt x="258" y="38"/>
                        </a:lnTo>
                        <a:lnTo>
                          <a:pt x="262" y="43"/>
                        </a:lnTo>
                        <a:lnTo>
                          <a:pt x="264" y="46"/>
                        </a:lnTo>
                        <a:lnTo>
                          <a:pt x="267" y="50"/>
                        </a:lnTo>
                        <a:lnTo>
                          <a:pt x="269" y="54"/>
                        </a:lnTo>
                        <a:lnTo>
                          <a:pt x="273" y="58"/>
                        </a:lnTo>
                        <a:lnTo>
                          <a:pt x="275" y="62"/>
                        </a:lnTo>
                        <a:lnTo>
                          <a:pt x="277" y="65"/>
                        </a:lnTo>
                        <a:lnTo>
                          <a:pt x="281" y="69"/>
                        </a:lnTo>
                        <a:lnTo>
                          <a:pt x="284" y="73"/>
                        </a:lnTo>
                        <a:lnTo>
                          <a:pt x="287" y="75"/>
                        </a:lnTo>
                        <a:lnTo>
                          <a:pt x="290" y="78"/>
                        </a:lnTo>
                        <a:lnTo>
                          <a:pt x="293" y="81"/>
                        </a:lnTo>
                        <a:lnTo>
                          <a:pt x="297" y="82"/>
                        </a:lnTo>
                        <a:lnTo>
                          <a:pt x="301" y="83"/>
                        </a:lnTo>
                        <a:lnTo>
                          <a:pt x="305" y="83"/>
                        </a:lnTo>
                        <a:lnTo>
                          <a:pt x="308" y="83"/>
                        </a:lnTo>
                        <a:lnTo>
                          <a:pt x="314" y="83"/>
                        </a:lnTo>
                        <a:lnTo>
                          <a:pt x="315" y="81"/>
                        </a:lnTo>
                        <a:lnTo>
                          <a:pt x="316" y="77"/>
                        </a:lnTo>
                        <a:lnTo>
                          <a:pt x="319" y="75"/>
                        </a:lnTo>
                        <a:lnTo>
                          <a:pt x="320" y="73"/>
                        </a:lnTo>
                        <a:lnTo>
                          <a:pt x="321" y="70"/>
                        </a:lnTo>
                        <a:lnTo>
                          <a:pt x="321" y="67"/>
                        </a:lnTo>
                        <a:lnTo>
                          <a:pt x="322" y="64"/>
                        </a:lnTo>
                        <a:lnTo>
                          <a:pt x="324" y="62"/>
                        </a:lnTo>
                        <a:lnTo>
                          <a:pt x="324" y="59"/>
                        </a:lnTo>
                        <a:lnTo>
                          <a:pt x="324" y="57"/>
                        </a:lnTo>
                        <a:lnTo>
                          <a:pt x="324" y="54"/>
                        </a:lnTo>
                        <a:lnTo>
                          <a:pt x="324" y="51"/>
                        </a:lnTo>
                        <a:lnTo>
                          <a:pt x="324" y="46"/>
                        </a:lnTo>
                        <a:lnTo>
                          <a:pt x="324" y="42"/>
                        </a:lnTo>
                        <a:lnTo>
                          <a:pt x="321" y="36"/>
                        </a:lnTo>
                        <a:lnTo>
                          <a:pt x="320" y="31"/>
                        </a:lnTo>
                        <a:lnTo>
                          <a:pt x="318" y="26"/>
                        </a:lnTo>
                        <a:lnTo>
                          <a:pt x="315" y="21"/>
                        </a:lnTo>
                        <a:lnTo>
                          <a:pt x="311" y="18"/>
                        </a:lnTo>
                        <a:lnTo>
                          <a:pt x="308" y="12"/>
                        </a:lnTo>
                        <a:lnTo>
                          <a:pt x="303" y="8"/>
                        </a:lnTo>
                        <a:lnTo>
                          <a:pt x="300" y="5"/>
                        </a:lnTo>
                        <a:lnTo>
                          <a:pt x="303" y="5"/>
                        </a:lnTo>
                        <a:lnTo>
                          <a:pt x="307" y="4"/>
                        </a:lnTo>
                        <a:lnTo>
                          <a:pt x="309" y="2"/>
                        </a:lnTo>
                        <a:lnTo>
                          <a:pt x="314" y="2"/>
                        </a:lnTo>
                        <a:lnTo>
                          <a:pt x="316" y="2"/>
                        </a:lnTo>
                        <a:lnTo>
                          <a:pt x="320" y="2"/>
                        </a:lnTo>
                        <a:lnTo>
                          <a:pt x="324" y="2"/>
                        </a:lnTo>
                        <a:lnTo>
                          <a:pt x="327" y="2"/>
                        </a:lnTo>
                        <a:lnTo>
                          <a:pt x="331" y="2"/>
                        </a:lnTo>
                        <a:lnTo>
                          <a:pt x="334" y="2"/>
                        </a:lnTo>
                        <a:lnTo>
                          <a:pt x="337" y="1"/>
                        </a:lnTo>
                        <a:lnTo>
                          <a:pt x="341" y="1"/>
                        </a:lnTo>
                        <a:lnTo>
                          <a:pt x="344" y="1"/>
                        </a:lnTo>
                        <a:lnTo>
                          <a:pt x="347" y="1"/>
                        </a:lnTo>
                        <a:lnTo>
                          <a:pt x="351" y="1"/>
                        </a:lnTo>
                        <a:lnTo>
                          <a:pt x="354" y="1"/>
                        </a:lnTo>
                        <a:lnTo>
                          <a:pt x="353" y="4"/>
                        </a:lnTo>
                        <a:lnTo>
                          <a:pt x="352" y="6"/>
                        </a:lnTo>
                        <a:lnTo>
                          <a:pt x="350" y="10"/>
                        </a:lnTo>
                        <a:lnTo>
                          <a:pt x="348" y="13"/>
                        </a:lnTo>
                        <a:lnTo>
                          <a:pt x="353" y="16"/>
                        </a:lnTo>
                        <a:lnTo>
                          <a:pt x="357" y="18"/>
                        </a:lnTo>
                        <a:lnTo>
                          <a:pt x="360" y="19"/>
                        </a:lnTo>
                        <a:lnTo>
                          <a:pt x="364" y="21"/>
                        </a:lnTo>
                        <a:lnTo>
                          <a:pt x="366" y="23"/>
                        </a:lnTo>
                        <a:lnTo>
                          <a:pt x="370" y="26"/>
                        </a:lnTo>
                        <a:lnTo>
                          <a:pt x="373" y="27"/>
                        </a:lnTo>
                        <a:lnTo>
                          <a:pt x="378" y="31"/>
                        </a:lnTo>
                        <a:lnTo>
                          <a:pt x="379" y="33"/>
                        </a:lnTo>
                        <a:lnTo>
                          <a:pt x="382" y="37"/>
                        </a:lnTo>
                        <a:lnTo>
                          <a:pt x="384" y="39"/>
                        </a:lnTo>
                        <a:lnTo>
                          <a:pt x="386" y="43"/>
                        </a:lnTo>
                        <a:lnTo>
                          <a:pt x="391" y="48"/>
                        </a:lnTo>
                        <a:lnTo>
                          <a:pt x="396" y="52"/>
                        </a:lnTo>
                        <a:lnTo>
                          <a:pt x="401" y="56"/>
                        </a:lnTo>
                        <a:lnTo>
                          <a:pt x="407" y="58"/>
                        </a:lnTo>
                        <a:lnTo>
                          <a:pt x="409" y="59"/>
                        </a:lnTo>
                        <a:lnTo>
                          <a:pt x="411" y="61"/>
                        </a:lnTo>
                        <a:lnTo>
                          <a:pt x="415" y="62"/>
                        </a:lnTo>
                        <a:lnTo>
                          <a:pt x="417" y="63"/>
                        </a:lnTo>
                        <a:lnTo>
                          <a:pt x="420" y="63"/>
                        </a:lnTo>
                        <a:lnTo>
                          <a:pt x="422" y="64"/>
                        </a:lnTo>
                        <a:lnTo>
                          <a:pt x="424" y="64"/>
                        </a:lnTo>
                        <a:lnTo>
                          <a:pt x="428" y="64"/>
                        </a:lnTo>
                        <a:lnTo>
                          <a:pt x="430" y="64"/>
                        </a:lnTo>
                        <a:lnTo>
                          <a:pt x="434" y="64"/>
                        </a:lnTo>
                        <a:lnTo>
                          <a:pt x="436" y="64"/>
                        </a:lnTo>
                        <a:lnTo>
                          <a:pt x="440" y="65"/>
                        </a:lnTo>
                        <a:lnTo>
                          <a:pt x="442" y="64"/>
                        </a:lnTo>
                        <a:lnTo>
                          <a:pt x="445" y="64"/>
                        </a:lnTo>
                        <a:lnTo>
                          <a:pt x="448" y="63"/>
                        </a:lnTo>
                        <a:lnTo>
                          <a:pt x="451" y="63"/>
                        </a:lnTo>
                        <a:lnTo>
                          <a:pt x="453" y="62"/>
                        </a:lnTo>
                        <a:lnTo>
                          <a:pt x="455" y="62"/>
                        </a:lnTo>
                        <a:lnTo>
                          <a:pt x="458" y="61"/>
                        </a:lnTo>
                        <a:lnTo>
                          <a:pt x="461" y="61"/>
                        </a:lnTo>
                        <a:lnTo>
                          <a:pt x="466" y="57"/>
                        </a:lnTo>
                        <a:lnTo>
                          <a:pt x="471" y="55"/>
                        </a:lnTo>
                        <a:lnTo>
                          <a:pt x="475" y="52"/>
                        </a:lnTo>
                        <a:lnTo>
                          <a:pt x="480" y="49"/>
                        </a:lnTo>
                        <a:lnTo>
                          <a:pt x="485" y="45"/>
                        </a:lnTo>
                        <a:lnTo>
                          <a:pt x="488" y="42"/>
                        </a:lnTo>
                        <a:lnTo>
                          <a:pt x="493" y="38"/>
                        </a:lnTo>
                        <a:lnTo>
                          <a:pt x="497" y="35"/>
                        </a:lnTo>
                        <a:lnTo>
                          <a:pt x="499" y="30"/>
                        </a:lnTo>
                        <a:lnTo>
                          <a:pt x="503" y="25"/>
                        </a:lnTo>
                        <a:lnTo>
                          <a:pt x="505" y="21"/>
                        </a:lnTo>
                        <a:lnTo>
                          <a:pt x="507" y="18"/>
                        </a:lnTo>
                        <a:lnTo>
                          <a:pt x="509" y="12"/>
                        </a:lnTo>
                        <a:lnTo>
                          <a:pt x="510" y="7"/>
                        </a:lnTo>
                        <a:lnTo>
                          <a:pt x="511" y="4"/>
                        </a:lnTo>
                        <a:lnTo>
                          <a:pt x="511" y="0"/>
                        </a:lnTo>
                        <a:lnTo>
                          <a:pt x="515" y="0"/>
                        </a:lnTo>
                        <a:lnTo>
                          <a:pt x="518" y="0"/>
                        </a:lnTo>
                        <a:lnTo>
                          <a:pt x="523" y="0"/>
                        </a:lnTo>
                        <a:lnTo>
                          <a:pt x="528" y="0"/>
                        </a:lnTo>
                        <a:lnTo>
                          <a:pt x="531" y="0"/>
                        </a:lnTo>
                        <a:lnTo>
                          <a:pt x="535" y="0"/>
                        </a:lnTo>
                        <a:lnTo>
                          <a:pt x="538" y="0"/>
                        </a:lnTo>
                        <a:lnTo>
                          <a:pt x="544" y="0"/>
                        </a:lnTo>
                        <a:lnTo>
                          <a:pt x="538" y="2"/>
                        </a:lnTo>
                        <a:lnTo>
                          <a:pt x="536" y="5"/>
                        </a:lnTo>
                        <a:lnTo>
                          <a:pt x="534" y="7"/>
                        </a:lnTo>
                        <a:lnTo>
                          <a:pt x="531" y="10"/>
                        </a:lnTo>
                        <a:lnTo>
                          <a:pt x="526" y="16"/>
                        </a:lnTo>
                        <a:lnTo>
                          <a:pt x="522" y="20"/>
                        </a:lnTo>
                        <a:lnTo>
                          <a:pt x="518" y="24"/>
                        </a:lnTo>
                        <a:lnTo>
                          <a:pt x="517" y="29"/>
                        </a:lnTo>
                        <a:lnTo>
                          <a:pt x="516" y="33"/>
                        </a:lnTo>
                        <a:lnTo>
                          <a:pt x="516" y="38"/>
                        </a:lnTo>
                        <a:lnTo>
                          <a:pt x="516" y="40"/>
                        </a:lnTo>
                        <a:lnTo>
                          <a:pt x="516" y="45"/>
                        </a:lnTo>
                        <a:lnTo>
                          <a:pt x="518" y="48"/>
                        </a:lnTo>
                        <a:lnTo>
                          <a:pt x="521" y="51"/>
                        </a:lnTo>
                        <a:lnTo>
                          <a:pt x="523" y="54"/>
                        </a:lnTo>
                        <a:lnTo>
                          <a:pt x="525" y="57"/>
                        </a:lnTo>
                        <a:lnTo>
                          <a:pt x="529" y="59"/>
                        </a:lnTo>
                        <a:lnTo>
                          <a:pt x="534" y="62"/>
                        </a:lnTo>
                        <a:lnTo>
                          <a:pt x="536" y="63"/>
                        </a:lnTo>
                        <a:lnTo>
                          <a:pt x="541" y="65"/>
                        </a:lnTo>
                        <a:lnTo>
                          <a:pt x="545" y="67"/>
                        </a:lnTo>
                        <a:lnTo>
                          <a:pt x="549" y="68"/>
                        </a:lnTo>
                        <a:lnTo>
                          <a:pt x="554" y="69"/>
                        </a:lnTo>
                        <a:lnTo>
                          <a:pt x="558" y="70"/>
                        </a:lnTo>
                        <a:lnTo>
                          <a:pt x="564" y="70"/>
                        </a:lnTo>
                        <a:lnTo>
                          <a:pt x="569" y="71"/>
                        </a:lnTo>
                        <a:lnTo>
                          <a:pt x="573" y="71"/>
                        </a:lnTo>
                        <a:lnTo>
                          <a:pt x="577" y="71"/>
                        </a:lnTo>
                        <a:lnTo>
                          <a:pt x="582" y="71"/>
                        </a:lnTo>
                        <a:lnTo>
                          <a:pt x="586" y="71"/>
                        </a:lnTo>
                        <a:lnTo>
                          <a:pt x="589" y="70"/>
                        </a:lnTo>
                        <a:lnTo>
                          <a:pt x="593" y="70"/>
                        </a:lnTo>
                        <a:lnTo>
                          <a:pt x="595" y="69"/>
                        </a:lnTo>
                        <a:lnTo>
                          <a:pt x="599" y="68"/>
                        </a:lnTo>
                        <a:lnTo>
                          <a:pt x="598" y="64"/>
                        </a:lnTo>
                        <a:lnTo>
                          <a:pt x="596" y="61"/>
                        </a:lnTo>
                        <a:lnTo>
                          <a:pt x="596" y="58"/>
                        </a:lnTo>
                        <a:lnTo>
                          <a:pt x="596" y="56"/>
                        </a:lnTo>
                        <a:lnTo>
                          <a:pt x="595" y="52"/>
                        </a:lnTo>
                        <a:lnTo>
                          <a:pt x="595" y="50"/>
                        </a:lnTo>
                        <a:lnTo>
                          <a:pt x="594" y="48"/>
                        </a:lnTo>
                        <a:lnTo>
                          <a:pt x="594" y="45"/>
                        </a:lnTo>
                        <a:lnTo>
                          <a:pt x="593" y="40"/>
                        </a:lnTo>
                        <a:lnTo>
                          <a:pt x="592" y="37"/>
                        </a:lnTo>
                        <a:lnTo>
                          <a:pt x="591" y="33"/>
                        </a:lnTo>
                        <a:lnTo>
                          <a:pt x="591" y="31"/>
                        </a:lnTo>
                        <a:lnTo>
                          <a:pt x="589" y="27"/>
                        </a:lnTo>
                        <a:lnTo>
                          <a:pt x="588" y="26"/>
                        </a:lnTo>
                        <a:lnTo>
                          <a:pt x="587" y="24"/>
                        </a:lnTo>
                        <a:lnTo>
                          <a:pt x="586" y="23"/>
                        </a:lnTo>
                        <a:lnTo>
                          <a:pt x="583" y="20"/>
                        </a:lnTo>
                        <a:lnTo>
                          <a:pt x="582" y="19"/>
                        </a:lnTo>
                        <a:lnTo>
                          <a:pt x="577" y="18"/>
                        </a:lnTo>
                        <a:lnTo>
                          <a:pt x="575" y="17"/>
                        </a:lnTo>
                        <a:lnTo>
                          <a:pt x="572" y="16"/>
                        </a:lnTo>
                        <a:lnTo>
                          <a:pt x="569" y="14"/>
                        </a:lnTo>
                        <a:lnTo>
                          <a:pt x="564" y="12"/>
                        </a:lnTo>
                        <a:lnTo>
                          <a:pt x="562" y="8"/>
                        </a:lnTo>
                        <a:lnTo>
                          <a:pt x="558" y="6"/>
                        </a:lnTo>
                        <a:lnTo>
                          <a:pt x="556" y="5"/>
                        </a:lnTo>
                        <a:lnTo>
                          <a:pt x="554" y="2"/>
                        </a:lnTo>
                        <a:lnTo>
                          <a:pt x="551" y="0"/>
                        </a:lnTo>
                        <a:lnTo>
                          <a:pt x="556" y="0"/>
                        </a:lnTo>
                        <a:lnTo>
                          <a:pt x="560" y="0"/>
                        </a:lnTo>
                        <a:lnTo>
                          <a:pt x="564" y="0"/>
                        </a:lnTo>
                        <a:lnTo>
                          <a:pt x="568" y="0"/>
                        </a:lnTo>
                        <a:lnTo>
                          <a:pt x="572" y="0"/>
                        </a:lnTo>
                        <a:lnTo>
                          <a:pt x="576" y="0"/>
                        </a:lnTo>
                        <a:lnTo>
                          <a:pt x="580" y="0"/>
                        </a:lnTo>
                        <a:lnTo>
                          <a:pt x="585" y="0"/>
                        </a:lnTo>
                        <a:lnTo>
                          <a:pt x="588" y="0"/>
                        </a:lnTo>
                        <a:lnTo>
                          <a:pt x="592" y="0"/>
                        </a:lnTo>
                        <a:lnTo>
                          <a:pt x="596" y="0"/>
                        </a:lnTo>
                        <a:lnTo>
                          <a:pt x="600" y="0"/>
                        </a:lnTo>
                        <a:lnTo>
                          <a:pt x="605" y="0"/>
                        </a:lnTo>
                        <a:lnTo>
                          <a:pt x="608" y="0"/>
                        </a:lnTo>
                        <a:lnTo>
                          <a:pt x="612" y="0"/>
                        </a:lnTo>
                        <a:lnTo>
                          <a:pt x="617" y="1"/>
                        </a:lnTo>
                        <a:lnTo>
                          <a:pt x="620" y="1"/>
                        </a:lnTo>
                        <a:lnTo>
                          <a:pt x="625" y="1"/>
                        </a:lnTo>
                        <a:lnTo>
                          <a:pt x="628" y="1"/>
                        </a:lnTo>
                        <a:lnTo>
                          <a:pt x="632" y="2"/>
                        </a:lnTo>
                        <a:lnTo>
                          <a:pt x="637" y="2"/>
                        </a:lnTo>
                        <a:lnTo>
                          <a:pt x="640" y="2"/>
                        </a:lnTo>
                        <a:lnTo>
                          <a:pt x="645" y="2"/>
                        </a:lnTo>
                        <a:lnTo>
                          <a:pt x="650" y="2"/>
                        </a:lnTo>
                        <a:lnTo>
                          <a:pt x="652" y="2"/>
                        </a:lnTo>
                        <a:lnTo>
                          <a:pt x="657" y="2"/>
                        </a:lnTo>
                        <a:lnTo>
                          <a:pt x="661" y="2"/>
                        </a:lnTo>
                        <a:lnTo>
                          <a:pt x="665" y="2"/>
                        </a:lnTo>
                        <a:lnTo>
                          <a:pt x="669" y="2"/>
                        </a:lnTo>
                        <a:lnTo>
                          <a:pt x="672" y="4"/>
                        </a:lnTo>
                        <a:lnTo>
                          <a:pt x="678" y="4"/>
                        </a:lnTo>
                        <a:lnTo>
                          <a:pt x="682" y="5"/>
                        </a:lnTo>
                        <a:lnTo>
                          <a:pt x="685" y="5"/>
                        </a:lnTo>
                        <a:lnTo>
                          <a:pt x="689" y="5"/>
                        </a:lnTo>
                        <a:lnTo>
                          <a:pt x="694" y="5"/>
                        </a:lnTo>
                        <a:lnTo>
                          <a:pt x="697" y="5"/>
                        </a:lnTo>
                        <a:lnTo>
                          <a:pt x="701" y="5"/>
                        </a:lnTo>
                        <a:lnTo>
                          <a:pt x="706" y="5"/>
                        </a:lnTo>
                        <a:lnTo>
                          <a:pt x="709" y="5"/>
                        </a:lnTo>
                        <a:lnTo>
                          <a:pt x="714" y="5"/>
                        </a:lnTo>
                        <a:lnTo>
                          <a:pt x="717" y="5"/>
                        </a:lnTo>
                        <a:lnTo>
                          <a:pt x="721" y="5"/>
                        </a:lnTo>
                        <a:lnTo>
                          <a:pt x="726" y="6"/>
                        </a:lnTo>
                        <a:lnTo>
                          <a:pt x="731" y="6"/>
                        </a:lnTo>
                        <a:lnTo>
                          <a:pt x="734" y="6"/>
                        </a:lnTo>
                        <a:lnTo>
                          <a:pt x="738" y="6"/>
                        </a:lnTo>
                        <a:lnTo>
                          <a:pt x="741" y="7"/>
                        </a:lnTo>
                        <a:lnTo>
                          <a:pt x="746" y="7"/>
                        </a:lnTo>
                        <a:lnTo>
                          <a:pt x="751" y="7"/>
                        </a:lnTo>
                        <a:lnTo>
                          <a:pt x="754" y="7"/>
                        </a:lnTo>
                        <a:lnTo>
                          <a:pt x="759" y="7"/>
                        </a:lnTo>
                        <a:lnTo>
                          <a:pt x="763" y="7"/>
                        </a:lnTo>
                        <a:lnTo>
                          <a:pt x="766" y="7"/>
                        </a:lnTo>
                        <a:lnTo>
                          <a:pt x="770" y="8"/>
                        </a:lnTo>
                        <a:lnTo>
                          <a:pt x="774" y="8"/>
                        </a:lnTo>
                        <a:lnTo>
                          <a:pt x="779" y="10"/>
                        </a:lnTo>
                        <a:lnTo>
                          <a:pt x="783" y="10"/>
                        </a:lnTo>
                        <a:lnTo>
                          <a:pt x="786" y="10"/>
                        </a:lnTo>
                        <a:lnTo>
                          <a:pt x="791" y="10"/>
                        </a:lnTo>
                        <a:lnTo>
                          <a:pt x="795" y="10"/>
                        </a:lnTo>
                        <a:lnTo>
                          <a:pt x="799" y="10"/>
                        </a:lnTo>
                        <a:lnTo>
                          <a:pt x="803" y="10"/>
                        </a:lnTo>
                        <a:lnTo>
                          <a:pt x="808" y="11"/>
                        </a:lnTo>
                        <a:lnTo>
                          <a:pt x="811" y="1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05" name="Freeform 247"/>
                  <p:cNvSpPr>
                    <a:spLocks/>
                  </p:cNvSpPr>
                  <p:nvPr/>
                </p:nvSpPr>
                <p:spPr bwMode="auto">
                  <a:xfrm>
                    <a:off x="5620" y="1690"/>
                    <a:ext cx="4" cy="4"/>
                  </a:xfrm>
                  <a:custGeom>
                    <a:avLst/>
                    <a:gdLst>
                      <a:gd name="T0" fmla="*/ 0 w 13"/>
                      <a:gd name="T1" fmla="*/ 0 h 14"/>
                      <a:gd name="T2" fmla="*/ 0 w 13"/>
                      <a:gd name="T3" fmla="*/ 0 h 14"/>
                      <a:gd name="T4" fmla="*/ 0 w 13"/>
                      <a:gd name="T5" fmla="*/ 0 h 14"/>
                      <a:gd name="T6" fmla="*/ 0 w 13"/>
                      <a:gd name="T7" fmla="*/ 0 h 14"/>
                      <a:gd name="T8" fmla="*/ 0 w 13"/>
                      <a:gd name="T9" fmla="*/ 0 h 14"/>
                      <a:gd name="T10" fmla="*/ 0 w 13"/>
                      <a:gd name="T11" fmla="*/ 0 h 14"/>
                      <a:gd name="T12" fmla="*/ 0 w 13"/>
                      <a:gd name="T13" fmla="*/ 0 h 14"/>
                      <a:gd name="T14" fmla="*/ 0 w 13"/>
                      <a:gd name="T15" fmla="*/ 0 h 14"/>
                      <a:gd name="T16" fmla="*/ 0 w 13"/>
                      <a:gd name="T17" fmla="*/ 0 h 14"/>
                      <a:gd name="T18" fmla="*/ 0 w 13"/>
                      <a:gd name="T19" fmla="*/ 0 h 14"/>
                      <a:gd name="T20" fmla="*/ 0 w 13"/>
                      <a:gd name="T21" fmla="*/ 0 h 14"/>
                      <a:gd name="T22" fmla="*/ 0 w 13"/>
                      <a:gd name="T23" fmla="*/ 0 h 14"/>
                      <a:gd name="T24" fmla="*/ 0 w 13"/>
                      <a:gd name="T25" fmla="*/ 0 h 14"/>
                      <a:gd name="T26" fmla="*/ 0 w 13"/>
                      <a:gd name="T27" fmla="*/ 0 h 14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13"/>
                      <a:gd name="T43" fmla="*/ 0 h 14"/>
                      <a:gd name="T44" fmla="*/ 13 w 13"/>
                      <a:gd name="T45" fmla="*/ 14 h 14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13" h="14">
                        <a:moveTo>
                          <a:pt x="13" y="14"/>
                        </a:moveTo>
                        <a:lnTo>
                          <a:pt x="8" y="11"/>
                        </a:lnTo>
                        <a:lnTo>
                          <a:pt x="5" y="8"/>
                        </a:lnTo>
                        <a:lnTo>
                          <a:pt x="1" y="4"/>
                        </a:lnTo>
                        <a:lnTo>
                          <a:pt x="0" y="3"/>
                        </a:lnTo>
                        <a:lnTo>
                          <a:pt x="2" y="2"/>
                        </a:lnTo>
                        <a:lnTo>
                          <a:pt x="6" y="1"/>
                        </a:lnTo>
                        <a:lnTo>
                          <a:pt x="9" y="0"/>
                        </a:lnTo>
                        <a:lnTo>
                          <a:pt x="13" y="0"/>
                        </a:lnTo>
                        <a:lnTo>
                          <a:pt x="13" y="2"/>
                        </a:lnTo>
                        <a:lnTo>
                          <a:pt x="13" y="7"/>
                        </a:lnTo>
                        <a:lnTo>
                          <a:pt x="13" y="10"/>
                        </a:lnTo>
                        <a:lnTo>
                          <a:pt x="13" y="14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06" name="Freeform 248"/>
                  <p:cNvSpPr>
                    <a:spLocks/>
                  </p:cNvSpPr>
                  <p:nvPr/>
                </p:nvSpPr>
                <p:spPr bwMode="auto">
                  <a:xfrm>
                    <a:off x="5285" y="1942"/>
                    <a:ext cx="475" cy="36"/>
                  </a:xfrm>
                  <a:custGeom>
                    <a:avLst/>
                    <a:gdLst>
                      <a:gd name="T0" fmla="*/ 2 w 1425"/>
                      <a:gd name="T1" fmla="*/ 0 h 109"/>
                      <a:gd name="T2" fmla="*/ 5 w 1425"/>
                      <a:gd name="T3" fmla="*/ 1 h 109"/>
                      <a:gd name="T4" fmla="*/ 9 w 1425"/>
                      <a:gd name="T5" fmla="*/ 1 h 109"/>
                      <a:gd name="T6" fmla="*/ 11 w 1425"/>
                      <a:gd name="T7" fmla="*/ 1 h 109"/>
                      <a:gd name="T8" fmla="*/ 13 w 1425"/>
                      <a:gd name="T9" fmla="*/ 1 h 109"/>
                      <a:gd name="T10" fmla="*/ 15 w 1425"/>
                      <a:gd name="T11" fmla="*/ 1 h 109"/>
                      <a:gd name="T12" fmla="*/ 18 w 1425"/>
                      <a:gd name="T13" fmla="*/ 1 h 109"/>
                      <a:gd name="T14" fmla="*/ 18 w 1425"/>
                      <a:gd name="T15" fmla="*/ 1 h 109"/>
                      <a:gd name="T16" fmla="*/ 17 w 1425"/>
                      <a:gd name="T17" fmla="*/ 3 h 109"/>
                      <a:gd name="T18" fmla="*/ 19 w 1425"/>
                      <a:gd name="T19" fmla="*/ 2 h 109"/>
                      <a:gd name="T20" fmla="*/ 22 w 1425"/>
                      <a:gd name="T21" fmla="*/ 1 h 109"/>
                      <a:gd name="T22" fmla="*/ 23 w 1425"/>
                      <a:gd name="T23" fmla="*/ 0 h 109"/>
                      <a:gd name="T24" fmla="*/ 26 w 1425"/>
                      <a:gd name="T25" fmla="*/ 0 h 109"/>
                      <a:gd name="T26" fmla="*/ 28 w 1425"/>
                      <a:gd name="T27" fmla="*/ 1 h 109"/>
                      <a:gd name="T28" fmla="*/ 30 w 1425"/>
                      <a:gd name="T29" fmla="*/ 1 h 109"/>
                      <a:gd name="T30" fmla="*/ 31 w 1425"/>
                      <a:gd name="T31" fmla="*/ 2 h 109"/>
                      <a:gd name="T32" fmla="*/ 34 w 1425"/>
                      <a:gd name="T33" fmla="*/ 3 h 109"/>
                      <a:gd name="T34" fmla="*/ 33 w 1425"/>
                      <a:gd name="T35" fmla="*/ 1 h 109"/>
                      <a:gd name="T36" fmla="*/ 33 w 1425"/>
                      <a:gd name="T37" fmla="*/ 1 h 109"/>
                      <a:gd name="T38" fmla="*/ 36 w 1425"/>
                      <a:gd name="T39" fmla="*/ 1 h 109"/>
                      <a:gd name="T40" fmla="*/ 38 w 1425"/>
                      <a:gd name="T41" fmla="*/ 1 h 109"/>
                      <a:gd name="T42" fmla="*/ 41 w 1425"/>
                      <a:gd name="T43" fmla="*/ 1 h 109"/>
                      <a:gd name="T44" fmla="*/ 41 w 1425"/>
                      <a:gd name="T45" fmla="*/ 2 h 109"/>
                      <a:gd name="T46" fmla="*/ 44 w 1425"/>
                      <a:gd name="T47" fmla="*/ 3 h 109"/>
                      <a:gd name="T48" fmla="*/ 46 w 1425"/>
                      <a:gd name="T49" fmla="*/ 2 h 109"/>
                      <a:gd name="T50" fmla="*/ 44 w 1425"/>
                      <a:gd name="T51" fmla="*/ 1 h 109"/>
                      <a:gd name="T52" fmla="*/ 46 w 1425"/>
                      <a:gd name="T53" fmla="*/ 0 h 109"/>
                      <a:gd name="T54" fmla="*/ 49 w 1425"/>
                      <a:gd name="T55" fmla="*/ 0 h 109"/>
                      <a:gd name="T56" fmla="*/ 51 w 1425"/>
                      <a:gd name="T57" fmla="*/ 0 h 109"/>
                      <a:gd name="T58" fmla="*/ 53 w 1425"/>
                      <a:gd name="T59" fmla="*/ 3 h 109"/>
                      <a:gd name="T60" fmla="*/ 51 w 1425"/>
                      <a:gd name="T61" fmla="*/ 3 h 109"/>
                      <a:gd name="T62" fmla="*/ 48 w 1425"/>
                      <a:gd name="T63" fmla="*/ 4 h 109"/>
                      <a:gd name="T64" fmla="*/ 43 w 1425"/>
                      <a:gd name="T65" fmla="*/ 4 h 109"/>
                      <a:gd name="T66" fmla="*/ 40 w 1425"/>
                      <a:gd name="T67" fmla="*/ 3 h 109"/>
                      <a:gd name="T68" fmla="*/ 38 w 1425"/>
                      <a:gd name="T69" fmla="*/ 2 h 109"/>
                      <a:gd name="T70" fmla="*/ 36 w 1425"/>
                      <a:gd name="T71" fmla="*/ 2 h 109"/>
                      <a:gd name="T72" fmla="*/ 36 w 1425"/>
                      <a:gd name="T73" fmla="*/ 3 h 109"/>
                      <a:gd name="T74" fmla="*/ 38 w 1425"/>
                      <a:gd name="T75" fmla="*/ 4 h 109"/>
                      <a:gd name="T76" fmla="*/ 36 w 1425"/>
                      <a:gd name="T77" fmla="*/ 4 h 109"/>
                      <a:gd name="T78" fmla="*/ 34 w 1425"/>
                      <a:gd name="T79" fmla="*/ 4 h 109"/>
                      <a:gd name="T80" fmla="*/ 33 w 1425"/>
                      <a:gd name="T81" fmla="*/ 4 h 109"/>
                      <a:gd name="T82" fmla="*/ 31 w 1425"/>
                      <a:gd name="T83" fmla="*/ 4 h 109"/>
                      <a:gd name="T84" fmla="*/ 30 w 1425"/>
                      <a:gd name="T85" fmla="*/ 3 h 109"/>
                      <a:gd name="T86" fmla="*/ 28 w 1425"/>
                      <a:gd name="T87" fmla="*/ 1 h 109"/>
                      <a:gd name="T88" fmla="*/ 27 w 1425"/>
                      <a:gd name="T89" fmla="*/ 3 h 109"/>
                      <a:gd name="T90" fmla="*/ 26 w 1425"/>
                      <a:gd name="T91" fmla="*/ 4 h 109"/>
                      <a:gd name="T92" fmla="*/ 25 w 1425"/>
                      <a:gd name="T93" fmla="*/ 4 h 109"/>
                      <a:gd name="T94" fmla="*/ 25 w 1425"/>
                      <a:gd name="T95" fmla="*/ 2 h 109"/>
                      <a:gd name="T96" fmla="*/ 24 w 1425"/>
                      <a:gd name="T97" fmla="*/ 2 h 109"/>
                      <a:gd name="T98" fmla="*/ 22 w 1425"/>
                      <a:gd name="T99" fmla="*/ 2 h 109"/>
                      <a:gd name="T100" fmla="*/ 21 w 1425"/>
                      <a:gd name="T101" fmla="*/ 4 h 109"/>
                      <a:gd name="T102" fmla="*/ 20 w 1425"/>
                      <a:gd name="T103" fmla="*/ 4 h 109"/>
                      <a:gd name="T104" fmla="*/ 18 w 1425"/>
                      <a:gd name="T105" fmla="*/ 4 h 109"/>
                      <a:gd name="T106" fmla="*/ 16 w 1425"/>
                      <a:gd name="T107" fmla="*/ 4 h 109"/>
                      <a:gd name="T108" fmla="*/ 15 w 1425"/>
                      <a:gd name="T109" fmla="*/ 3 h 109"/>
                      <a:gd name="T110" fmla="*/ 14 w 1425"/>
                      <a:gd name="T111" fmla="*/ 3 h 109"/>
                      <a:gd name="T112" fmla="*/ 13 w 1425"/>
                      <a:gd name="T113" fmla="*/ 4 h 109"/>
                      <a:gd name="T114" fmla="*/ 11 w 1425"/>
                      <a:gd name="T115" fmla="*/ 4 h 109"/>
                      <a:gd name="T116" fmla="*/ 9 w 1425"/>
                      <a:gd name="T117" fmla="*/ 4 h 109"/>
                      <a:gd name="T118" fmla="*/ 5 w 1425"/>
                      <a:gd name="T119" fmla="*/ 4 h 109"/>
                      <a:gd name="T120" fmla="*/ 3 w 1425"/>
                      <a:gd name="T121" fmla="*/ 4 h 109"/>
                      <a:gd name="T122" fmla="*/ 1 w 1425"/>
                      <a:gd name="T123" fmla="*/ 3 h 109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w 1425"/>
                      <a:gd name="T187" fmla="*/ 0 h 109"/>
                      <a:gd name="T188" fmla="*/ 1425 w 1425"/>
                      <a:gd name="T189" fmla="*/ 109 h 109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T186" t="T187" r="T188" b="T189"/>
                    <a:pathLst>
                      <a:path w="1425" h="109">
                        <a:moveTo>
                          <a:pt x="13" y="6"/>
                        </a:moveTo>
                        <a:lnTo>
                          <a:pt x="14" y="6"/>
                        </a:lnTo>
                        <a:lnTo>
                          <a:pt x="17" y="6"/>
                        </a:lnTo>
                        <a:lnTo>
                          <a:pt x="20" y="6"/>
                        </a:lnTo>
                        <a:lnTo>
                          <a:pt x="24" y="6"/>
                        </a:lnTo>
                        <a:lnTo>
                          <a:pt x="28" y="7"/>
                        </a:lnTo>
                        <a:lnTo>
                          <a:pt x="31" y="7"/>
                        </a:lnTo>
                        <a:lnTo>
                          <a:pt x="34" y="8"/>
                        </a:lnTo>
                        <a:lnTo>
                          <a:pt x="37" y="8"/>
                        </a:lnTo>
                        <a:lnTo>
                          <a:pt x="40" y="8"/>
                        </a:lnTo>
                        <a:lnTo>
                          <a:pt x="44" y="8"/>
                        </a:lnTo>
                        <a:lnTo>
                          <a:pt x="47" y="9"/>
                        </a:lnTo>
                        <a:lnTo>
                          <a:pt x="51" y="9"/>
                        </a:lnTo>
                        <a:lnTo>
                          <a:pt x="55" y="10"/>
                        </a:lnTo>
                        <a:lnTo>
                          <a:pt x="58" y="10"/>
                        </a:lnTo>
                        <a:lnTo>
                          <a:pt x="63" y="10"/>
                        </a:lnTo>
                        <a:lnTo>
                          <a:pt x="68" y="10"/>
                        </a:lnTo>
                        <a:lnTo>
                          <a:pt x="71" y="12"/>
                        </a:lnTo>
                        <a:lnTo>
                          <a:pt x="76" y="12"/>
                        </a:lnTo>
                        <a:lnTo>
                          <a:pt x="81" y="13"/>
                        </a:lnTo>
                        <a:lnTo>
                          <a:pt x="85" y="13"/>
                        </a:lnTo>
                        <a:lnTo>
                          <a:pt x="90" y="13"/>
                        </a:lnTo>
                        <a:lnTo>
                          <a:pt x="95" y="14"/>
                        </a:lnTo>
                        <a:lnTo>
                          <a:pt x="101" y="14"/>
                        </a:lnTo>
                        <a:lnTo>
                          <a:pt x="104" y="15"/>
                        </a:lnTo>
                        <a:lnTo>
                          <a:pt x="112" y="15"/>
                        </a:lnTo>
                        <a:lnTo>
                          <a:pt x="116" y="15"/>
                        </a:lnTo>
                        <a:lnTo>
                          <a:pt x="121" y="16"/>
                        </a:lnTo>
                        <a:lnTo>
                          <a:pt x="126" y="16"/>
                        </a:lnTo>
                        <a:lnTo>
                          <a:pt x="132" y="18"/>
                        </a:lnTo>
                        <a:lnTo>
                          <a:pt x="136" y="18"/>
                        </a:lnTo>
                        <a:lnTo>
                          <a:pt x="142" y="18"/>
                        </a:lnTo>
                        <a:lnTo>
                          <a:pt x="147" y="18"/>
                        </a:lnTo>
                        <a:lnTo>
                          <a:pt x="153" y="19"/>
                        </a:lnTo>
                        <a:lnTo>
                          <a:pt x="159" y="19"/>
                        </a:lnTo>
                        <a:lnTo>
                          <a:pt x="165" y="19"/>
                        </a:lnTo>
                        <a:lnTo>
                          <a:pt x="170" y="20"/>
                        </a:lnTo>
                        <a:lnTo>
                          <a:pt x="176" y="20"/>
                        </a:lnTo>
                        <a:lnTo>
                          <a:pt x="182" y="20"/>
                        </a:lnTo>
                        <a:lnTo>
                          <a:pt x="187" y="21"/>
                        </a:lnTo>
                        <a:lnTo>
                          <a:pt x="193" y="21"/>
                        </a:lnTo>
                        <a:lnTo>
                          <a:pt x="199" y="21"/>
                        </a:lnTo>
                        <a:lnTo>
                          <a:pt x="204" y="21"/>
                        </a:lnTo>
                        <a:lnTo>
                          <a:pt x="210" y="21"/>
                        </a:lnTo>
                        <a:lnTo>
                          <a:pt x="215" y="21"/>
                        </a:lnTo>
                        <a:lnTo>
                          <a:pt x="221" y="22"/>
                        </a:lnTo>
                        <a:lnTo>
                          <a:pt x="225" y="22"/>
                        </a:lnTo>
                        <a:lnTo>
                          <a:pt x="231" y="22"/>
                        </a:lnTo>
                        <a:lnTo>
                          <a:pt x="237" y="22"/>
                        </a:lnTo>
                        <a:lnTo>
                          <a:pt x="243" y="22"/>
                        </a:lnTo>
                        <a:lnTo>
                          <a:pt x="248" y="22"/>
                        </a:lnTo>
                        <a:lnTo>
                          <a:pt x="253" y="22"/>
                        </a:lnTo>
                        <a:lnTo>
                          <a:pt x="259" y="22"/>
                        </a:lnTo>
                        <a:lnTo>
                          <a:pt x="263" y="22"/>
                        </a:lnTo>
                        <a:lnTo>
                          <a:pt x="268" y="22"/>
                        </a:lnTo>
                        <a:lnTo>
                          <a:pt x="274" y="22"/>
                        </a:lnTo>
                        <a:lnTo>
                          <a:pt x="279" y="22"/>
                        </a:lnTo>
                        <a:lnTo>
                          <a:pt x="284" y="22"/>
                        </a:lnTo>
                        <a:lnTo>
                          <a:pt x="288" y="21"/>
                        </a:lnTo>
                        <a:lnTo>
                          <a:pt x="292" y="21"/>
                        </a:lnTo>
                        <a:lnTo>
                          <a:pt x="294" y="21"/>
                        </a:lnTo>
                        <a:lnTo>
                          <a:pt x="297" y="21"/>
                        </a:lnTo>
                        <a:lnTo>
                          <a:pt x="299" y="21"/>
                        </a:lnTo>
                        <a:lnTo>
                          <a:pt x="303" y="21"/>
                        </a:lnTo>
                        <a:lnTo>
                          <a:pt x="305" y="20"/>
                        </a:lnTo>
                        <a:lnTo>
                          <a:pt x="306" y="20"/>
                        </a:lnTo>
                        <a:lnTo>
                          <a:pt x="310" y="20"/>
                        </a:lnTo>
                        <a:lnTo>
                          <a:pt x="313" y="20"/>
                        </a:lnTo>
                        <a:lnTo>
                          <a:pt x="316" y="20"/>
                        </a:lnTo>
                        <a:lnTo>
                          <a:pt x="319" y="20"/>
                        </a:lnTo>
                        <a:lnTo>
                          <a:pt x="322" y="20"/>
                        </a:lnTo>
                        <a:lnTo>
                          <a:pt x="324" y="20"/>
                        </a:lnTo>
                        <a:lnTo>
                          <a:pt x="327" y="19"/>
                        </a:lnTo>
                        <a:lnTo>
                          <a:pt x="330" y="19"/>
                        </a:lnTo>
                        <a:lnTo>
                          <a:pt x="335" y="19"/>
                        </a:lnTo>
                        <a:lnTo>
                          <a:pt x="337" y="19"/>
                        </a:lnTo>
                        <a:lnTo>
                          <a:pt x="339" y="19"/>
                        </a:lnTo>
                        <a:lnTo>
                          <a:pt x="344" y="19"/>
                        </a:lnTo>
                        <a:lnTo>
                          <a:pt x="346" y="19"/>
                        </a:lnTo>
                        <a:lnTo>
                          <a:pt x="351" y="19"/>
                        </a:lnTo>
                        <a:lnTo>
                          <a:pt x="355" y="18"/>
                        </a:lnTo>
                        <a:lnTo>
                          <a:pt x="357" y="18"/>
                        </a:lnTo>
                        <a:lnTo>
                          <a:pt x="361" y="18"/>
                        </a:lnTo>
                        <a:lnTo>
                          <a:pt x="364" y="18"/>
                        </a:lnTo>
                        <a:lnTo>
                          <a:pt x="369" y="18"/>
                        </a:lnTo>
                        <a:lnTo>
                          <a:pt x="373" y="18"/>
                        </a:lnTo>
                        <a:lnTo>
                          <a:pt x="376" y="18"/>
                        </a:lnTo>
                        <a:lnTo>
                          <a:pt x="381" y="18"/>
                        </a:lnTo>
                        <a:lnTo>
                          <a:pt x="384" y="18"/>
                        </a:lnTo>
                        <a:lnTo>
                          <a:pt x="388" y="18"/>
                        </a:lnTo>
                        <a:lnTo>
                          <a:pt x="392" y="18"/>
                        </a:lnTo>
                        <a:lnTo>
                          <a:pt x="396" y="18"/>
                        </a:lnTo>
                        <a:lnTo>
                          <a:pt x="400" y="16"/>
                        </a:lnTo>
                        <a:lnTo>
                          <a:pt x="403" y="16"/>
                        </a:lnTo>
                        <a:lnTo>
                          <a:pt x="408" y="16"/>
                        </a:lnTo>
                        <a:lnTo>
                          <a:pt x="412" y="16"/>
                        </a:lnTo>
                        <a:lnTo>
                          <a:pt x="415" y="16"/>
                        </a:lnTo>
                        <a:lnTo>
                          <a:pt x="420" y="16"/>
                        </a:lnTo>
                        <a:lnTo>
                          <a:pt x="425" y="16"/>
                        </a:lnTo>
                        <a:lnTo>
                          <a:pt x="428" y="16"/>
                        </a:lnTo>
                        <a:lnTo>
                          <a:pt x="433" y="16"/>
                        </a:lnTo>
                        <a:lnTo>
                          <a:pt x="438" y="16"/>
                        </a:lnTo>
                        <a:lnTo>
                          <a:pt x="441" y="16"/>
                        </a:lnTo>
                        <a:lnTo>
                          <a:pt x="446" y="16"/>
                        </a:lnTo>
                        <a:lnTo>
                          <a:pt x="451" y="15"/>
                        </a:lnTo>
                        <a:lnTo>
                          <a:pt x="456" y="15"/>
                        </a:lnTo>
                        <a:lnTo>
                          <a:pt x="459" y="15"/>
                        </a:lnTo>
                        <a:lnTo>
                          <a:pt x="463" y="15"/>
                        </a:lnTo>
                        <a:lnTo>
                          <a:pt x="469" y="15"/>
                        </a:lnTo>
                        <a:lnTo>
                          <a:pt x="472" y="15"/>
                        </a:lnTo>
                        <a:lnTo>
                          <a:pt x="477" y="15"/>
                        </a:lnTo>
                        <a:lnTo>
                          <a:pt x="482" y="15"/>
                        </a:lnTo>
                        <a:lnTo>
                          <a:pt x="486" y="15"/>
                        </a:lnTo>
                        <a:lnTo>
                          <a:pt x="490" y="15"/>
                        </a:lnTo>
                        <a:lnTo>
                          <a:pt x="495" y="15"/>
                        </a:lnTo>
                        <a:lnTo>
                          <a:pt x="500" y="15"/>
                        </a:lnTo>
                        <a:lnTo>
                          <a:pt x="504" y="15"/>
                        </a:lnTo>
                        <a:lnTo>
                          <a:pt x="509" y="15"/>
                        </a:lnTo>
                        <a:lnTo>
                          <a:pt x="514" y="15"/>
                        </a:lnTo>
                        <a:lnTo>
                          <a:pt x="519" y="15"/>
                        </a:lnTo>
                        <a:lnTo>
                          <a:pt x="516" y="16"/>
                        </a:lnTo>
                        <a:lnTo>
                          <a:pt x="513" y="18"/>
                        </a:lnTo>
                        <a:lnTo>
                          <a:pt x="510" y="18"/>
                        </a:lnTo>
                        <a:lnTo>
                          <a:pt x="507" y="20"/>
                        </a:lnTo>
                        <a:lnTo>
                          <a:pt x="504" y="21"/>
                        </a:lnTo>
                        <a:lnTo>
                          <a:pt x="501" y="21"/>
                        </a:lnTo>
                        <a:lnTo>
                          <a:pt x="498" y="24"/>
                        </a:lnTo>
                        <a:lnTo>
                          <a:pt x="497" y="25"/>
                        </a:lnTo>
                        <a:lnTo>
                          <a:pt x="491" y="27"/>
                        </a:lnTo>
                        <a:lnTo>
                          <a:pt x="488" y="29"/>
                        </a:lnTo>
                        <a:lnTo>
                          <a:pt x="483" y="33"/>
                        </a:lnTo>
                        <a:lnTo>
                          <a:pt x="479" y="37"/>
                        </a:lnTo>
                        <a:lnTo>
                          <a:pt x="476" y="40"/>
                        </a:lnTo>
                        <a:lnTo>
                          <a:pt x="473" y="45"/>
                        </a:lnTo>
                        <a:lnTo>
                          <a:pt x="471" y="46"/>
                        </a:lnTo>
                        <a:lnTo>
                          <a:pt x="471" y="48"/>
                        </a:lnTo>
                        <a:lnTo>
                          <a:pt x="470" y="51"/>
                        </a:lnTo>
                        <a:lnTo>
                          <a:pt x="469" y="54"/>
                        </a:lnTo>
                        <a:lnTo>
                          <a:pt x="469" y="56"/>
                        </a:lnTo>
                        <a:lnTo>
                          <a:pt x="469" y="59"/>
                        </a:lnTo>
                        <a:lnTo>
                          <a:pt x="467" y="62"/>
                        </a:lnTo>
                        <a:lnTo>
                          <a:pt x="467" y="65"/>
                        </a:lnTo>
                        <a:lnTo>
                          <a:pt x="467" y="69"/>
                        </a:lnTo>
                        <a:lnTo>
                          <a:pt x="467" y="71"/>
                        </a:lnTo>
                        <a:lnTo>
                          <a:pt x="469" y="75"/>
                        </a:lnTo>
                        <a:lnTo>
                          <a:pt x="469" y="79"/>
                        </a:lnTo>
                        <a:lnTo>
                          <a:pt x="471" y="78"/>
                        </a:lnTo>
                        <a:lnTo>
                          <a:pt x="473" y="78"/>
                        </a:lnTo>
                        <a:lnTo>
                          <a:pt x="476" y="77"/>
                        </a:lnTo>
                        <a:lnTo>
                          <a:pt x="479" y="77"/>
                        </a:lnTo>
                        <a:lnTo>
                          <a:pt x="482" y="76"/>
                        </a:lnTo>
                        <a:lnTo>
                          <a:pt x="484" y="76"/>
                        </a:lnTo>
                        <a:lnTo>
                          <a:pt x="486" y="76"/>
                        </a:lnTo>
                        <a:lnTo>
                          <a:pt x="490" y="75"/>
                        </a:lnTo>
                        <a:lnTo>
                          <a:pt x="495" y="73"/>
                        </a:lnTo>
                        <a:lnTo>
                          <a:pt x="500" y="71"/>
                        </a:lnTo>
                        <a:lnTo>
                          <a:pt x="504" y="71"/>
                        </a:lnTo>
                        <a:lnTo>
                          <a:pt x="510" y="70"/>
                        </a:lnTo>
                        <a:lnTo>
                          <a:pt x="515" y="67"/>
                        </a:lnTo>
                        <a:lnTo>
                          <a:pt x="519" y="66"/>
                        </a:lnTo>
                        <a:lnTo>
                          <a:pt x="524" y="64"/>
                        </a:lnTo>
                        <a:lnTo>
                          <a:pt x="529" y="63"/>
                        </a:lnTo>
                        <a:lnTo>
                          <a:pt x="534" y="60"/>
                        </a:lnTo>
                        <a:lnTo>
                          <a:pt x="539" y="59"/>
                        </a:lnTo>
                        <a:lnTo>
                          <a:pt x="543" y="56"/>
                        </a:lnTo>
                        <a:lnTo>
                          <a:pt x="548" y="54"/>
                        </a:lnTo>
                        <a:lnTo>
                          <a:pt x="552" y="52"/>
                        </a:lnTo>
                        <a:lnTo>
                          <a:pt x="556" y="51"/>
                        </a:lnTo>
                        <a:lnTo>
                          <a:pt x="562" y="48"/>
                        </a:lnTo>
                        <a:lnTo>
                          <a:pt x="567" y="46"/>
                        </a:lnTo>
                        <a:lnTo>
                          <a:pt x="571" y="44"/>
                        </a:lnTo>
                        <a:lnTo>
                          <a:pt x="577" y="41"/>
                        </a:lnTo>
                        <a:lnTo>
                          <a:pt x="581" y="39"/>
                        </a:lnTo>
                        <a:lnTo>
                          <a:pt x="586" y="38"/>
                        </a:lnTo>
                        <a:lnTo>
                          <a:pt x="591" y="35"/>
                        </a:lnTo>
                        <a:lnTo>
                          <a:pt x="596" y="34"/>
                        </a:lnTo>
                        <a:lnTo>
                          <a:pt x="600" y="33"/>
                        </a:lnTo>
                        <a:lnTo>
                          <a:pt x="606" y="31"/>
                        </a:lnTo>
                        <a:lnTo>
                          <a:pt x="611" y="29"/>
                        </a:lnTo>
                        <a:lnTo>
                          <a:pt x="616" y="28"/>
                        </a:lnTo>
                        <a:lnTo>
                          <a:pt x="619" y="27"/>
                        </a:lnTo>
                        <a:lnTo>
                          <a:pt x="622" y="27"/>
                        </a:lnTo>
                        <a:lnTo>
                          <a:pt x="625" y="26"/>
                        </a:lnTo>
                        <a:lnTo>
                          <a:pt x="628" y="26"/>
                        </a:lnTo>
                        <a:lnTo>
                          <a:pt x="625" y="24"/>
                        </a:lnTo>
                        <a:lnTo>
                          <a:pt x="624" y="21"/>
                        </a:lnTo>
                        <a:lnTo>
                          <a:pt x="621" y="18"/>
                        </a:lnTo>
                        <a:lnTo>
                          <a:pt x="618" y="14"/>
                        </a:lnTo>
                        <a:lnTo>
                          <a:pt x="621" y="13"/>
                        </a:lnTo>
                        <a:lnTo>
                          <a:pt x="625" y="13"/>
                        </a:lnTo>
                        <a:lnTo>
                          <a:pt x="628" y="13"/>
                        </a:lnTo>
                        <a:lnTo>
                          <a:pt x="632" y="13"/>
                        </a:lnTo>
                        <a:lnTo>
                          <a:pt x="637" y="13"/>
                        </a:lnTo>
                        <a:lnTo>
                          <a:pt x="641" y="13"/>
                        </a:lnTo>
                        <a:lnTo>
                          <a:pt x="644" y="13"/>
                        </a:lnTo>
                        <a:lnTo>
                          <a:pt x="648" y="13"/>
                        </a:lnTo>
                        <a:lnTo>
                          <a:pt x="651" y="13"/>
                        </a:lnTo>
                        <a:lnTo>
                          <a:pt x="656" y="13"/>
                        </a:lnTo>
                        <a:lnTo>
                          <a:pt x="660" y="13"/>
                        </a:lnTo>
                        <a:lnTo>
                          <a:pt x="663" y="13"/>
                        </a:lnTo>
                        <a:lnTo>
                          <a:pt x="667" y="13"/>
                        </a:lnTo>
                        <a:lnTo>
                          <a:pt x="670" y="13"/>
                        </a:lnTo>
                        <a:lnTo>
                          <a:pt x="674" y="13"/>
                        </a:lnTo>
                        <a:lnTo>
                          <a:pt x="679" y="13"/>
                        </a:lnTo>
                        <a:lnTo>
                          <a:pt x="682" y="13"/>
                        </a:lnTo>
                        <a:lnTo>
                          <a:pt x="686" y="13"/>
                        </a:lnTo>
                        <a:lnTo>
                          <a:pt x="689" y="13"/>
                        </a:lnTo>
                        <a:lnTo>
                          <a:pt x="693" y="13"/>
                        </a:lnTo>
                        <a:lnTo>
                          <a:pt x="696" y="13"/>
                        </a:lnTo>
                        <a:lnTo>
                          <a:pt x="700" y="13"/>
                        </a:lnTo>
                        <a:lnTo>
                          <a:pt x="704" y="13"/>
                        </a:lnTo>
                        <a:lnTo>
                          <a:pt x="707" y="13"/>
                        </a:lnTo>
                        <a:lnTo>
                          <a:pt x="711" y="13"/>
                        </a:lnTo>
                        <a:lnTo>
                          <a:pt x="714" y="13"/>
                        </a:lnTo>
                        <a:lnTo>
                          <a:pt x="718" y="13"/>
                        </a:lnTo>
                        <a:lnTo>
                          <a:pt x="721" y="13"/>
                        </a:lnTo>
                        <a:lnTo>
                          <a:pt x="724" y="13"/>
                        </a:lnTo>
                        <a:lnTo>
                          <a:pt x="729" y="13"/>
                        </a:lnTo>
                        <a:lnTo>
                          <a:pt x="731" y="13"/>
                        </a:lnTo>
                        <a:lnTo>
                          <a:pt x="734" y="14"/>
                        </a:lnTo>
                        <a:lnTo>
                          <a:pt x="738" y="14"/>
                        </a:lnTo>
                        <a:lnTo>
                          <a:pt x="742" y="14"/>
                        </a:lnTo>
                        <a:lnTo>
                          <a:pt x="744" y="14"/>
                        </a:lnTo>
                        <a:lnTo>
                          <a:pt x="746" y="14"/>
                        </a:lnTo>
                        <a:lnTo>
                          <a:pt x="750" y="14"/>
                        </a:lnTo>
                        <a:lnTo>
                          <a:pt x="753" y="14"/>
                        </a:lnTo>
                        <a:lnTo>
                          <a:pt x="756" y="14"/>
                        </a:lnTo>
                        <a:lnTo>
                          <a:pt x="759" y="14"/>
                        </a:lnTo>
                        <a:lnTo>
                          <a:pt x="762" y="14"/>
                        </a:lnTo>
                        <a:lnTo>
                          <a:pt x="764" y="14"/>
                        </a:lnTo>
                        <a:lnTo>
                          <a:pt x="766" y="14"/>
                        </a:lnTo>
                        <a:lnTo>
                          <a:pt x="770" y="15"/>
                        </a:lnTo>
                        <a:lnTo>
                          <a:pt x="772" y="15"/>
                        </a:lnTo>
                        <a:lnTo>
                          <a:pt x="775" y="15"/>
                        </a:lnTo>
                        <a:lnTo>
                          <a:pt x="778" y="15"/>
                        </a:lnTo>
                        <a:lnTo>
                          <a:pt x="781" y="15"/>
                        </a:lnTo>
                        <a:lnTo>
                          <a:pt x="785" y="15"/>
                        </a:lnTo>
                        <a:lnTo>
                          <a:pt x="790" y="15"/>
                        </a:lnTo>
                        <a:lnTo>
                          <a:pt x="795" y="15"/>
                        </a:lnTo>
                        <a:lnTo>
                          <a:pt x="800" y="16"/>
                        </a:lnTo>
                        <a:lnTo>
                          <a:pt x="804" y="16"/>
                        </a:lnTo>
                        <a:lnTo>
                          <a:pt x="808" y="16"/>
                        </a:lnTo>
                        <a:lnTo>
                          <a:pt x="813" y="18"/>
                        </a:lnTo>
                        <a:lnTo>
                          <a:pt x="816" y="18"/>
                        </a:lnTo>
                        <a:lnTo>
                          <a:pt x="815" y="21"/>
                        </a:lnTo>
                        <a:lnTo>
                          <a:pt x="816" y="25"/>
                        </a:lnTo>
                        <a:lnTo>
                          <a:pt x="816" y="28"/>
                        </a:lnTo>
                        <a:lnTo>
                          <a:pt x="818" y="33"/>
                        </a:lnTo>
                        <a:lnTo>
                          <a:pt x="820" y="37"/>
                        </a:lnTo>
                        <a:lnTo>
                          <a:pt x="821" y="41"/>
                        </a:lnTo>
                        <a:lnTo>
                          <a:pt x="823" y="45"/>
                        </a:lnTo>
                        <a:lnTo>
                          <a:pt x="827" y="48"/>
                        </a:lnTo>
                        <a:lnTo>
                          <a:pt x="829" y="52"/>
                        </a:lnTo>
                        <a:lnTo>
                          <a:pt x="833" y="56"/>
                        </a:lnTo>
                        <a:lnTo>
                          <a:pt x="835" y="59"/>
                        </a:lnTo>
                        <a:lnTo>
                          <a:pt x="840" y="64"/>
                        </a:lnTo>
                        <a:lnTo>
                          <a:pt x="842" y="66"/>
                        </a:lnTo>
                        <a:lnTo>
                          <a:pt x="847" y="70"/>
                        </a:lnTo>
                        <a:lnTo>
                          <a:pt x="852" y="73"/>
                        </a:lnTo>
                        <a:lnTo>
                          <a:pt x="855" y="76"/>
                        </a:lnTo>
                        <a:lnTo>
                          <a:pt x="860" y="79"/>
                        </a:lnTo>
                        <a:lnTo>
                          <a:pt x="865" y="82"/>
                        </a:lnTo>
                        <a:lnTo>
                          <a:pt x="870" y="83"/>
                        </a:lnTo>
                        <a:lnTo>
                          <a:pt x="874" y="85"/>
                        </a:lnTo>
                        <a:lnTo>
                          <a:pt x="878" y="86"/>
                        </a:lnTo>
                        <a:lnTo>
                          <a:pt x="884" y="89"/>
                        </a:lnTo>
                        <a:lnTo>
                          <a:pt x="889" y="89"/>
                        </a:lnTo>
                        <a:lnTo>
                          <a:pt x="893" y="91"/>
                        </a:lnTo>
                        <a:lnTo>
                          <a:pt x="898" y="91"/>
                        </a:lnTo>
                        <a:lnTo>
                          <a:pt x="902" y="91"/>
                        </a:lnTo>
                        <a:lnTo>
                          <a:pt x="906" y="91"/>
                        </a:lnTo>
                        <a:lnTo>
                          <a:pt x="911" y="91"/>
                        </a:lnTo>
                        <a:lnTo>
                          <a:pt x="915" y="89"/>
                        </a:lnTo>
                        <a:lnTo>
                          <a:pt x="920" y="89"/>
                        </a:lnTo>
                        <a:lnTo>
                          <a:pt x="923" y="86"/>
                        </a:lnTo>
                        <a:lnTo>
                          <a:pt x="927" y="85"/>
                        </a:lnTo>
                        <a:lnTo>
                          <a:pt x="925" y="83"/>
                        </a:lnTo>
                        <a:lnTo>
                          <a:pt x="924" y="79"/>
                        </a:lnTo>
                        <a:lnTo>
                          <a:pt x="923" y="77"/>
                        </a:lnTo>
                        <a:lnTo>
                          <a:pt x="922" y="75"/>
                        </a:lnTo>
                        <a:lnTo>
                          <a:pt x="920" y="70"/>
                        </a:lnTo>
                        <a:lnTo>
                          <a:pt x="917" y="65"/>
                        </a:lnTo>
                        <a:lnTo>
                          <a:pt x="915" y="62"/>
                        </a:lnTo>
                        <a:lnTo>
                          <a:pt x="911" y="56"/>
                        </a:lnTo>
                        <a:lnTo>
                          <a:pt x="909" y="52"/>
                        </a:lnTo>
                        <a:lnTo>
                          <a:pt x="906" y="48"/>
                        </a:lnTo>
                        <a:lnTo>
                          <a:pt x="902" y="44"/>
                        </a:lnTo>
                        <a:lnTo>
                          <a:pt x="898" y="40"/>
                        </a:lnTo>
                        <a:lnTo>
                          <a:pt x="895" y="37"/>
                        </a:lnTo>
                        <a:lnTo>
                          <a:pt x="891" y="33"/>
                        </a:lnTo>
                        <a:lnTo>
                          <a:pt x="889" y="31"/>
                        </a:lnTo>
                        <a:lnTo>
                          <a:pt x="884" y="27"/>
                        </a:lnTo>
                        <a:lnTo>
                          <a:pt x="879" y="25"/>
                        </a:lnTo>
                        <a:lnTo>
                          <a:pt x="876" y="22"/>
                        </a:lnTo>
                        <a:lnTo>
                          <a:pt x="878" y="22"/>
                        </a:lnTo>
                        <a:lnTo>
                          <a:pt x="880" y="22"/>
                        </a:lnTo>
                        <a:lnTo>
                          <a:pt x="884" y="22"/>
                        </a:lnTo>
                        <a:lnTo>
                          <a:pt x="886" y="22"/>
                        </a:lnTo>
                        <a:lnTo>
                          <a:pt x="890" y="22"/>
                        </a:lnTo>
                        <a:lnTo>
                          <a:pt x="892" y="22"/>
                        </a:lnTo>
                        <a:lnTo>
                          <a:pt x="896" y="22"/>
                        </a:lnTo>
                        <a:lnTo>
                          <a:pt x="898" y="22"/>
                        </a:lnTo>
                        <a:lnTo>
                          <a:pt x="902" y="22"/>
                        </a:lnTo>
                        <a:lnTo>
                          <a:pt x="904" y="22"/>
                        </a:lnTo>
                        <a:lnTo>
                          <a:pt x="908" y="22"/>
                        </a:lnTo>
                        <a:lnTo>
                          <a:pt x="911" y="22"/>
                        </a:lnTo>
                        <a:lnTo>
                          <a:pt x="915" y="22"/>
                        </a:lnTo>
                        <a:lnTo>
                          <a:pt x="918" y="22"/>
                        </a:lnTo>
                        <a:lnTo>
                          <a:pt x="922" y="22"/>
                        </a:lnTo>
                        <a:lnTo>
                          <a:pt x="925" y="22"/>
                        </a:lnTo>
                        <a:lnTo>
                          <a:pt x="928" y="21"/>
                        </a:lnTo>
                        <a:lnTo>
                          <a:pt x="931" y="21"/>
                        </a:lnTo>
                        <a:lnTo>
                          <a:pt x="935" y="21"/>
                        </a:lnTo>
                        <a:lnTo>
                          <a:pt x="940" y="21"/>
                        </a:lnTo>
                        <a:lnTo>
                          <a:pt x="942" y="21"/>
                        </a:lnTo>
                        <a:lnTo>
                          <a:pt x="947" y="21"/>
                        </a:lnTo>
                        <a:lnTo>
                          <a:pt x="949" y="21"/>
                        </a:lnTo>
                        <a:lnTo>
                          <a:pt x="954" y="21"/>
                        </a:lnTo>
                        <a:lnTo>
                          <a:pt x="956" y="21"/>
                        </a:lnTo>
                        <a:lnTo>
                          <a:pt x="961" y="21"/>
                        </a:lnTo>
                        <a:lnTo>
                          <a:pt x="965" y="21"/>
                        </a:lnTo>
                        <a:lnTo>
                          <a:pt x="969" y="21"/>
                        </a:lnTo>
                        <a:lnTo>
                          <a:pt x="972" y="21"/>
                        </a:lnTo>
                        <a:lnTo>
                          <a:pt x="976" y="21"/>
                        </a:lnTo>
                        <a:lnTo>
                          <a:pt x="980" y="21"/>
                        </a:lnTo>
                        <a:lnTo>
                          <a:pt x="985" y="21"/>
                        </a:lnTo>
                        <a:lnTo>
                          <a:pt x="988" y="21"/>
                        </a:lnTo>
                        <a:lnTo>
                          <a:pt x="992" y="21"/>
                        </a:lnTo>
                        <a:lnTo>
                          <a:pt x="995" y="21"/>
                        </a:lnTo>
                        <a:lnTo>
                          <a:pt x="1000" y="21"/>
                        </a:lnTo>
                        <a:lnTo>
                          <a:pt x="1004" y="20"/>
                        </a:lnTo>
                        <a:lnTo>
                          <a:pt x="1007" y="20"/>
                        </a:lnTo>
                        <a:lnTo>
                          <a:pt x="1012" y="20"/>
                        </a:lnTo>
                        <a:lnTo>
                          <a:pt x="1017" y="20"/>
                        </a:lnTo>
                        <a:lnTo>
                          <a:pt x="1020" y="20"/>
                        </a:lnTo>
                        <a:lnTo>
                          <a:pt x="1025" y="20"/>
                        </a:lnTo>
                        <a:lnTo>
                          <a:pt x="1029" y="20"/>
                        </a:lnTo>
                        <a:lnTo>
                          <a:pt x="1033" y="20"/>
                        </a:lnTo>
                        <a:lnTo>
                          <a:pt x="1038" y="20"/>
                        </a:lnTo>
                        <a:lnTo>
                          <a:pt x="1042" y="20"/>
                        </a:lnTo>
                        <a:lnTo>
                          <a:pt x="1047" y="20"/>
                        </a:lnTo>
                        <a:lnTo>
                          <a:pt x="1050" y="20"/>
                        </a:lnTo>
                        <a:lnTo>
                          <a:pt x="1055" y="19"/>
                        </a:lnTo>
                        <a:lnTo>
                          <a:pt x="1060" y="19"/>
                        </a:lnTo>
                        <a:lnTo>
                          <a:pt x="1063" y="19"/>
                        </a:lnTo>
                        <a:lnTo>
                          <a:pt x="1068" y="19"/>
                        </a:lnTo>
                        <a:lnTo>
                          <a:pt x="1073" y="19"/>
                        </a:lnTo>
                        <a:lnTo>
                          <a:pt x="1076" y="19"/>
                        </a:lnTo>
                        <a:lnTo>
                          <a:pt x="1081" y="19"/>
                        </a:lnTo>
                        <a:lnTo>
                          <a:pt x="1084" y="19"/>
                        </a:lnTo>
                        <a:lnTo>
                          <a:pt x="1089" y="18"/>
                        </a:lnTo>
                        <a:lnTo>
                          <a:pt x="1094" y="18"/>
                        </a:lnTo>
                        <a:lnTo>
                          <a:pt x="1099" y="18"/>
                        </a:lnTo>
                        <a:lnTo>
                          <a:pt x="1102" y="18"/>
                        </a:lnTo>
                        <a:lnTo>
                          <a:pt x="1107" y="18"/>
                        </a:lnTo>
                        <a:lnTo>
                          <a:pt x="1112" y="18"/>
                        </a:lnTo>
                        <a:lnTo>
                          <a:pt x="1115" y="18"/>
                        </a:lnTo>
                        <a:lnTo>
                          <a:pt x="1120" y="18"/>
                        </a:lnTo>
                        <a:lnTo>
                          <a:pt x="1118" y="21"/>
                        </a:lnTo>
                        <a:lnTo>
                          <a:pt x="1115" y="24"/>
                        </a:lnTo>
                        <a:lnTo>
                          <a:pt x="1113" y="27"/>
                        </a:lnTo>
                        <a:lnTo>
                          <a:pt x="1112" y="31"/>
                        </a:lnTo>
                        <a:lnTo>
                          <a:pt x="1108" y="34"/>
                        </a:lnTo>
                        <a:lnTo>
                          <a:pt x="1106" y="38"/>
                        </a:lnTo>
                        <a:lnTo>
                          <a:pt x="1103" y="41"/>
                        </a:lnTo>
                        <a:lnTo>
                          <a:pt x="1103" y="44"/>
                        </a:lnTo>
                        <a:lnTo>
                          <a:pt x="1107" y="44"/>
                        </a:lnTo>
                        <a:lnTo>
                          <a:pt x="1113" y="45"/>
                        </a:lnTo>
                        <a:lnTo>
                          <a:pt x="1117" y="46"/>
                        </a:lnTo>
                        <a:lnTo>
                          <a:pt x="1122" y="47"/>
                        </a:lnTo>
                        <a:lnTo>
                          <a:pt x="1127" y="48"/>
                        </a:lnTo>
                        <a:lnTo>
                          <a:pt x="1132" y="50"/>
                        </a:lnTo>
                        <a:lnTo>
                          <a:pt x="1137" y="52"/>
                        </a:lnTo>
                        <a:lnTo>
                          <a:pt x="1141" y="54"/>
                        </a:lnTo>
                        <a:lnTo>
                          <a:pt x="1146" y="56"/>
                        </a:lnTo>
                        <a:lnTo>
                          <a:pt x="1151" y="59"/>
                        </a:lnTo>
                        <a:lnTo>
                          <a:pt x="1156" y="60"/>
                        </a:lnTo>
                        <a:lnTo>
                          <a:pt x="1160" y="64"/>
                        </a:lnTo>
                        <a:lnTo>
                          <a:pt x="1164" y="66"/>
                        </a:lnTo>
                        <a:lnTo>
                          <a:pt x="1170" y="69"/>
                        </a:lnTo>
                        <a:lnTo>
                          <a:pt x="1175" y="71"/>
                        </a:lnTo>
                        <a:lnTo>
                          <a:pt x="1179" y="73"/>
                        </a:lnTo>
                        <a:lnTo>
                          <a:pt x="1184" y="75"/>
                        </a:lnTo>
                        <a:lnTo>
                          <a:pt x="1189" y="76"/>
                        </a:lnTo>
                        <a:lnTo>
                          <a:pt x="1194" y="78"/>
                        </a:lnTo>
                        <a:lnTo>
                          <a:pt x="1198" y="81"/>
                        </a:lnTo>
                        <a:lnTo>
                          <a:pt x="1202" y="82"/>
                        </a:lnTo>
                        <a:lnTo>
                          <a:pt x="1208" y="82"/>
                        </a:lnTo>
                        <a:lnTo>
                          <a:pt x="1213" y="83"/>
                        </a:lnTo>
                        <a:lnTo>
                          <a:pt x="1217" y="83"/>
                        </a:lnTo>
                        <a:lnTo>
                          <a:pt x="1221" y="83"/>
                        </a:lnTo>
                        <a:lnTo>
                          <a:pt x="1227" y="82"/>
                        </a:lnTo>
                        <a:lnTo>
                          <a:pt x="1230" y="81"/>
                        </a:lnTo>
                        <a:lnTo>
                          <a:pt x="1236" y="79"/>
                        </a:lnTo>
                        <a:lnTo>
                          <a:pt x="1241" y="76"/>
                        </a:lnTo>
                        <a:lnTo>
                          <a:pt x="1246" y="73"/>
                        </a:lnTo>
                        <a:lnTo>
                          <a:pt x="1251" y="71"/>
                        </a:lnTo>
                        <a:lnTo>
                          <a:pt x="1257" y="67"/>
                        </a:lnTo>
                        <a:lnTo>
                          <a:pt x="1251" y="64"/>
                        </a:lnTo>
                        <a:lnTo>
                          <a:pt x="1246" y="59"/>
                        </a:lnTo>
                        <a:lnTo>
                          <a:pt x="1241" y="56"/>
                        </a:lnTo>
                        <a:lnTo>
                          <a:pt x="1236" y="52"/>
                        </a:lnTo>
                        <a:lnTo>
                          <a:pt x="1232" y="48"/>
                        </a:lnTo>
                        <a:lnTo>
                          <a:pt x="1227" y="45"/>
                        </a:lnTo>
                        <a:lnTo>
                          <a:pt x="1222" y="41"/>
                        </a:lnTo>
                        <a:lnTo>
                          <a:pt x="1217" y="38"/>
                        </a:lnTo>
                        <a:lnTo>
                          <a:pt x="1213" y="34"/>
                        </a:lnTo>
                        <a:lnTo>
                          <a:pt x="1208" y="31"/>
                        </a:lnTo>
                        <a:lnTo>
                          <a:pt x="1202" y="28"/>
                        </a:lnTo>
                        <a:lnTo>
                          <a:pt x="1197" y="26"/>
                        </a:lnTo>
                        <a:lnTo>
                          <a:pt x="1192" y="22"/>
                        </a:lnTo>
                        <a:lnTo>
                          <a:pt x="1188" y="20"/>
                        </a:lnTo>
                        <a:lnTo>
                          <a:pt x="1182" y="18"/>
                        </a:lnTo>
                        <a:lnTo>
                          <a:pt x="1177" y="15"/>
                        </a:lnTo>
                        <a:lnTo>
                          <a:pt x="1182" y="15"/>
                        </a:lnTo>
                        <a:lnTo>
                          <a:pt x="1187" y="15"/>
                        </a:lnTo>
                        <a:lnTo>
                          <a:pt x="1190" y="14"/>
                        </a:lnTo>
                        <a:lnTo>
                          <a:pt x="1195" y="14"/>
                        </a:lnTo>
                        <a:lnTo>
                          <a:pt x="1200" y="14"/>
                        </a:lnTo>
                        <a:lnTo>
                          <a:pt x="1203" y="14"/>
                        </a:lnTo>
                        <a:lnTo>
                          <a:pt x="1208" y="13"/>
                        </a:lnTo>
                        <a:lnTo>
                          <a:pt x="1213" y="13"/>
                        </a:lnTo>
                        <a:lnTo>
                          <a:pt x="1217" y="13"/>
                        </a:lnTo>
                        <a:lnTo>
                          <a:pt x="1221" y="13"/>
                        </a:lnTo>
                        <a:lnTo>
                          <a:pt x="1226" y="13"/>
                        </a:lnTo>
                        <a:lnTo>
                          <a:pt x="1230" y="13"/>
                        </a:lnTo>
                        <a:lnTo>
                          <a:pt x="1234" y="12"/>
                        </a:lnTo>
                        <a:lnTo>
                          <a:pt x="1239" y="12"/>
                        </a:lnTo>
                        <a:lnTo>
                          <a:pt x="1243" y="12"/>
                        </a:lnTo>
                        <a:lnTo>
                          <a:pt x="1247" y="12"/>
                        </a:lnTo>
                        <a:lnTo>
                          <a:pt x="1251" y="12"/>
                        </a:lnTo>
                        <a:lnTo>
                          <a:pt x="1255" y="10"/>
                        </a:lnTo>
                        <a:lnTo>
                          <a:pt x="1260" y="10"/>
                        </a:lnTo>
                        <a:lnTo>
                          <a:pt x="1264" y="10"/>
                        </a:lnTo>
                        <a:lnTo>
                          <a:pt x="1268" y="10"/>
                        </a:lnTo>
                        <a:lnTo>
                          <a:pt x="1272" y="10"/>
                        </a:lnTo>
                        <a:lnTo>
                          <a:pt x="1275" y="9"/>
                        </a:lnTo>
                        <a:lnTo>
                          <a:pt x="1280" y="9"/>
                        </a:lnTo>
                        <a:lnTo>
                          <a:pt x="1284" y="9"/>
                        </a:lnTo>
                        <a:lnTo>
                          <a:pt x="1289" y="9"/>
                        </a:lnTo>
                        <a:lnTo>
                          <a:pt x="1291" y="8"/>
                        </a:lnTo>
                        <a:lnTo>
                          <a:pt x="1296" y="8"/>
                        </a:lnTo>
                        <a:lnTo>
                          <a:pt x="1300" y="8"/>
                        </a:lnTo>
                        <a:lnTo>
                          <a:pt x="1304" y="8"/>
                        </a:lnTo>
                        <a:lnTo>
                          <a:pt x="1309" y="8"/>
                        </a:lnTo>
                        <a:lnTo>
                          <a:pt x="1312" y="8"/>
                        </a:lnTo>
                        <a:lnTo>
                          <a:pt x="1316" y="8"/>
                        </a:lnTo>
                        <a:lnTo>
                          <a:pt x="1319" y="7"/>
                        </a:lnTo>
                        <a:lnTo>
                          <a:pt x="1323" y="7"/>
                        </a:lnTo>
                        <a:lnTo>
                          <a:pt x="1327" y="7"/>
                        </a:lnTo>
                        <a:lnTo>
                          <a:pt x="1330" y="6"/>
                        </a:lnTo>
                        <a:lnTo>
                          <a:pt x="1334" y="6"/>
                        </a:lnTo>
                        <a:lnTo>
                          <a:pt x="1338" y="6"/>
                        </a:lnTo>
                        <a:lnTo>
                          <a:pt x="1342" y="6"/>
                        </a:lnTo>
                        <a:lnTo>
                          <a:pt x="1346" y="6"/>
                        </a:lnTo>
                        <a:lnTo>
                          <a:pt x="1349" y="5"/>
                        </a:lnTo>
                        <a:lnTo>
                          <a:pt x="1351" y="5"/>
                        </a:lnTo>
                        <a:lnTo>
                          <a:pt x="1356" y="5"/>
                        </a:lnTo>
                        <a:lnTo>
                          <a:pt x="1359" y="5"/>
                        </a:lnTo>
                        <a:lnTo>
                          <a:pt x="1362" y="3"/>
                        </a:lnTo>
                        <a:lnTo>
                          <a:pt x="1366" y="3"/>
                        </a:lnTo>
                        <a:lnTo>
                          <a:pt x="1369" y="3"/>
                        </a:lnTo>
                        <a:lnTo>
                          <a:pt x="1372" y="3"/>
                        </a:lnTo>
                        <a:lnTo>
                          <a:pt x="1375" y="3"/>
                        </a:lnTo>
                        <a:lnTo>
                          <a:pt x="1379" y="3"/>
                        </a:lnTo>
                        <a:lnTo>
                          <a:pt x="1382" y="3"/>
                        </a:lnTo>
                        <a:lnTo>
                          <a:pt x="1385" y="2"/>
                        </a:lnTo>
                        <a:lnTo>
                          <a:pt x="1387" y="2"/>
                        </a:lnTo>
                        <a:lnTo>
                          <a:pt x="1389" y="1"/>
                        </a:lnTo>
                        <a:lnTo>
                          <a:pt x="1393" y="1"/>
                        </a:lnTo>
                        <a:lnTo>
                          <a:pt x="1395" y="1"/>
                        </a:lnTo>
                        <a:lnTo>
                          <a:pt x="1398" y="0"/>
                        </a:lnTo>
                        <a:lnTo>
                          <a:pt x="1401" y="0"/>
                        </a:lnTo>
                        <a:lnTo>
                          <a:pt x="1405" y="0"/>
                        </a:lnTo>
                        <a:lnTo>
                          <a:pt x="1407" y="0"/>
                        </a:lnTo>
                        <a:lnTo>
                          <a:pt x="1410" y="0"/>
                        </a:lnTo>
                        <a:lnTo>
                          <a:pt x="1412" y="0"/>
                        </a:lnTo>
                        <a:lnTo>
                          <a:pt x="1416" y="0"/>
                        </a:lnTo>
                        <a:lnTo>
                          <a:pt x="1425" y="84"/>
                        </a:lnTo>
                        <a:lnTo>
                          <a:pt x="1424" y="84"/>
                        </a:lnTo>
                        <a:lnTo>
                          <a:pt x="1421" y="84"/>
                        </a:lnTo>
                        <a:lnTo>
                          <a:pt x="1420" y="84"/>
                        </a:lnTo>
                        <a:lnTo>
                          <a:pt x="1416" y="84"/>
                        </a:lnTo>
                        <a:lnTo>
                          <a:pt x="1412" y="85"/>
                        </a:lnTo>
                        <a:lnTo>
                          <a:pt x="1407" y="85"/>
                        </a:lnTo>
                        <a:lnTo>
                          <a:pt x="1402" y="86"/>
                        </a:lnTo>
                        <a:lnTo>
                          <a:pt x="1400" y="86"/>
                        </a:lnTo>
                        <a:lnTo>
                          <a:pt x="1397" y="86"/>
                        </a:lnTo>
                        <a:lnTo>
                          <a:pt x="1393" y="86"/>
                        </a:lnTo>
                        <a:lnTo>
                          <a:pt x="1389" y="88"/>
                        </a:lnTo>
                        <a:lnTo>
                          <a:pt x="1387" y="88"/>
                        </a:lnTo>
                        <a:lnTo>
                          <a:pt x="1383" y="89"/>
                        </a:lnTo>
                        <a:lnTo>
                          <a:pt x="1380" y="89"/>
                        </a:lnTo>
                        <a:lnTo>
                          <a:pt x="1376" y="89"/>
                        </a:lnTo>
                        <a:lnTo>
                          <a:pt x="1372" y="89"/>
                        </a:lnTo>
                        <a:lnTo>
                          <a:pt x="1368" y="90"/>
                        </a:lnTo>
                        <a:lnTo>
                          <a:pt x="1363" y="90"/>
                        </a:lnTo>
                        <a:lnTo>
                          <a:pt x="1360" y="91"/>
                        </a:lnTo>
                        <a:lnTo>
                          <a:pt x="1354" y="91"/>
                        </a:lnTo>
                        <a:lnTo>
                          <a:pt x="1350" y="91"/>
                        </a:lnTo>
                        <a:lnTo>
                          <a:pt x="1346" y="92"/>
                        </a:lnTo>
                        <a:lnTo>
                          <a:pt x="1341" y="94"/>
                        </a:lnTo>
                        <a:lnTo>
                          <a:pt x="1335" y="94"/>
                        </a:lnTo>
                        <a:lnTo>
                          <a:pt x="1329" y="94"/>
                        </a:lnTo>
                        <a:lnTo>
                          <a:pt x="1324" y="94"/>
                        </a:lnTo>
                        <a:lnTo>
                          <a:pt x="1319" y="95"/>
                        </a:lnTo>
                        <a:lnTo>
                          <a:pt x="1312" y="96"/>
                        </a:lnTo>
                        <a:lnTo>
                          <a:pt x="1306" y="96"/>
                        </a:lnTo>
                        <a:lnTo>
                          <a:pt x="1302" y="97"/>
                        </a:lnTo>
                        <a:lnTo>
                          <a:pt x="1296" y="97"/>
                        </a:lnTo>
                        <a:lnTo>
                          <a:pt x="1289" y="97"/>
                        </a:lnTo>
                        <a:lnTo>
                          <a:pt x="1283" y="97"/>
                        </a:lnTo>
                        <a:lnTo>
                          <a:pt x="1275" y="98"/>
                        </a:lnTo>
                        <a:lnTo>
                          <a:pt x="1270" y="100"/>
                        </a:lnTo>
                        <a:lnTo>
                          <a:pt x="1262" y="100"/>
                        </a:lnTo>
                        <a:lnTo>
                          <a:pt x="1255" y="100"/>
                        </a:lnTo>
                        <a:lnTo>
                          <a:pt x="1249" y="100"/>
                        </a:lnTo>
                        <a:lnTo>
                          <a:pt x="1242" y="102"/>
                        </a:lnTo>
                        <a:lnTo>
                          <a:pt x="1235" y="102"/>
                        </a:lnTo>
                        <a:lnTo>
                          <a:pt x="1228" y="102"/>
                        </a:lnTo>
                        <a:lnTo>
                          <a:pt x="1220" y="102"/>
                        </a:lnTo>
                        <a:lnTo>
                          <a:pt x="1213" y="102"/>
                        </a:lnTo>
                        <a:lnTo>
                          <a:pt x="1205" y="103"/>
                        </a:lnTo>
                        <a:lnTo>
                          <a:pt x="1197" y="104"/>
                        </a:lnTo>
                        <a:lnTo>
                          <a:pt x="1190" y="104"/>
                        </a:lnTo>
                        <a:lnTo>
                          <a:pt x="1182" y="104"/>
                        </a:lnTo>
                        <a:lnTo>
                          <a:pt x="1173" y="104"/>
                        </a:lnTo>
                        <a:lnTo>
                          <a:pt x="1165" y="104"/>
                        </a:lnTo>
                        <a:lnTo>
                          <a:pt x="1157" y="105"/>
                        </a:lnTo>
                        <a:lnTo>
                          <a:pt x="1149" y="107"/>
                        </a:lnTo>
                        <a:lnTo>
                          <a:pt x="1140" y="107"/>
                        </a:lnTo>
                        <a:lnTo>
                          <a:pt x="1132" y="107"/>
                        </a:lnTo>
                        <a:lnTo>
                          <a:pt x="1122" y="107"/>
                        </a:lnTo>
                        <a:lnTo>
                          <a:pt x="1114" y="107"/>
                        </a:lnTo>
                        <a:lnTo>
                          <a:pt x="1112" y="103"/>
                        </a:lnTo>
                        <a:lnTo>
                          <a:pt x="1108" y="100"/>
                        </a:lnTo>
                        <a:lnTo>
                          <a:pt x="1106" y="95"/>
                        </a:lnTo>
                        <a:lnTo>
                          <a:pt x="1102" y="91"/>
                        </a:lnTo>
                        <a:lnTo>
                          <a:pt x="1099" y="89"/>
                        </a:lnTo>
                        <a:lnTo>
                          <a:pt x="1096" y="85"/>
                        </a:lnTo>
                        <a:lnTo>
                          <a:pt x="1094" y="82"/>
                        </a:lnTo>
                        <a:lnTo>
                          <a:pt x="1090" y="79"/>
                        </a:lnTo>
                        <a:lnTo>
                          <a:pt x="1086" y="76"/>
                        </a:lnTo>
                        <a:lnTo>
                          <a:pt x="1083" y="73"/>
                        </a:lnTo>
                        <a:lnTo>
                          <a:pt x="1080" y="71"/>
                        </a:lnTo>
                        <a:lnTo>
                          <a:pt x="1076" y="70"/>
                        </a:lnTo>
                        <a:lnTo>
                          <a:pt x="1074" y="67"/>
                        </a:lnTo>
                        <a:lnTo>
                          <a:pt x="1070" y="65"/>
                        </a:lnTo>
                        <a:lnTo>
                          <a:pt x="1065" y="64"/>
                        </a:lnTo>
                        <a:lnTo>
                          <a:pt x="1063" y="62"/>
                        </a:lnTo>
                        <a:lnTo>
                          <a:pt x="1060" y="60"/>
                        </a:lnTo>
                        <a:lnTo>
                          <a:pt x="1056" y="58"/>
                        </a:lnTo>
                        <a:lnTo>
                          <a:pt x="1051" y="56"/>
                        </a:lnTo>
                        <a:lnTo>
                          <a:pt x="1048" y="56"/>
                        </a:lnTo>
                        <a:lnTo>
                          <a:pt x="1044" y="53"/>
                        </a:lnTo>
                        <a:lnTo>
                          <a:pt x="1041" y="52"/>
                        </a:lnTo>
                        <a:lnTo>
                          <a:pt x="1037" y="51"/>
                        </a:lnTo>
                        <a:lnTo>
                          <a:pt x="1033" y="50"/>
                        </a:lnTo>
                        <a:lnTo>
                          <a:pt x="1030" y="48"/>
                        </a:lnTo>
                        <a:lnTo>
                          <a:pt x="1026" y="46"/>
                        </a:lnTo>
                        <a:lnTo>
                          <a:pt x="1022" y="45"/>
                        </a:lnTo>
                        <a:lnTo>
                          <a:pt x="1018" y="44"/>
                        </a:lnTo>
                        <a:lnTo>
                          <a:pt x="1014" y="43"/>
                        </a:lnTo>
                        <a:lnTo>
                          <a:pt x="1011" y="41"/>
                        </a:lnTo>
                        <a:lnTo>
                          <a:pt x="1007" y="39"/>
                        </a:lnTo>
                        <a:lnTo>
                          <a:pt x="1004" y="38"/>
                        </a:lnTo>
                        <a:lnTo>
                          <a:pt x="1001" y="38"/>
                        </a:lnTo>
                        <a:lnTo>
                          <a:pt x="1000" y="39"/>
                        </a:lnTo>
                        <a:lnTo>
                          <a:pt x="998" y="40"/>
                        </a:lnTo>
                        <a:lnTo>
                          <a:pt x="994" y="41"/>
                        </a:lnTo>
                        <a:lnTo>
                          <a:pt x="990" y="43"/>
                        </a:lnTo>
                        <a:lnTo>
                          <a:pt x="987" y="45"/>
                        </a:lnTo>
                        <a:lnTo>
                          <a:pt x="982" y="47"/>
                        </a:lnTo>
                        <a:lnTo>
                          <a:pt x="980" y="51"/>
                        </a:lnTo>
                        <a:lnTo>
                          <a:pt x="974" y="53"/>
                        </a:lnTo>
                        <a:lnTo>
                          <a:pt x="971" y="56"/>
                        </a:lnTo>
                        <a:lnTo>
                          <a:pt x="967" y="58"/>
                        </a:lnTo>
                        <a:lnTo>
                          <a:pt x="962" y="60"/>
                        </a:lnTo>
                        <a:lnTo>
                          <a:pt x="959" y="62"/>
                        </a:lnTo>
                        <a:lnTo>
                          <a:pt x="956" y="64"/>
                        </a:lnTo>
                        <a:lnTo>
                          <a:pt x="952" y="65"/>
                        </a:lnTo>
                        <a:lnTo>
                          <a:pt x="950" y="67"/>
                        </a:lnTo>
                        <a:lnTo>
                          <a:pt x="952" y="69"/>
                        </a:lnTo>
                        <a:lnTo>
                          <a:pt x="955" y="71"/>
                        </a:lnTo>
                        <a:lnTo>
                          <a:pt x="959" y="76"/>
                        </a:lnTo>
                        <a:lnTo>
                          <a:pt x="962" y="79"/>
                        </a:lnTo>
                        <a:lnTo>
                          <a:pt x="965" y="82"/>
                        </a:lnTo>
                        <a:lnTo>
                          <a:pt x="969" y="85"/>
                        </a:lnTo>
                        <a:lnTo>
                          <a:pt x="972" y="88"/>
                        </a:lnTo>
                        <a:lnTo>
                          <a:pt x="974" y="91"/>
                        </a:lnTo>
                        <a:lnTo>
                          <a:pt x="976" y="89"/>
                        </a:lnTo>
                        <a:lnTo>
                          <a:pt x="980" y="86"/>
                        </a:lnTo>
                        <a:lnTo>
                          <a:pt x="982" y="85"/>
                        </a:lnTo>
                        <a:lnTo>
                          <a:pt x="985" y="84"/>
                        </a:lnTo>
                        <a:lnTo>
                          <a:pt x="987" y="83"/>
                        </a:lnTo>
                        <a:lnTo>
                          <a:pt x="990" y="83"/>
                        </a:lnTo>
                        <a:lnTo>
                          <a:pt x="992" y="82"/>
                        </a:lnTo>
                        <a:lnTo>
                          <a:pt x="995" y="82"/>
                        </a:lnTo>
                        <a:lnTo>
                          <a:pt x="1000" y="82"/>
                        </a:lnTo>
                        <a:lnTo>
                          <a:pt x="1005" y="83"/>
                        </a:lnTo>
                        <a:lnTo>
                          <a:pt x="1010" y="84"/>
                        </a:lnTo>
                        <a:lnTo>
                          <a:pt x="1014" y="85"/>
                        </a:lnTo>
                        <a:lnTo>
                          <a:pt x="1018" y="86"/>
                        </a:lnTo>
                        <a:lnTo>
                          <a:pt x="1023" y="89"/>
                        </a:lnTo>
                        <a:lnTo>
                          <a:pt x="1026" y="91"/>
                        </a:lnTo>
                        <a:lnTo>
                          <a:pt x="1031" y="96"/>
                        </a:lnTo>
                        <a:lnTo>
                          <a:pt x="1035" y="98"/>
                        </a:lnTo>
                        <a:lnTo>
                          <a:pt x="1038" y="102"/>
                        </a:lnTo>
                        <a:lnTo>
                          <a:pt x="1043" y="104"/>
                        </a:lnTo>
                        <a:lnTo>
                          <a:pt x="1047" y="109"/>
                        </a:lnTo>
                        <a:lnTo>
                          <a:pt x="1042" y="109"/>
                        </a:lnTo>
                        <a:lnTo>
                          <a:pt x="1037" y="109"/>
                        </a:lnTo>
                        <a:lnTo>
                          <a:pt x="1032" y="109"/>
                        </a:lnTo>
                        <a:lnTo>
                          <a:pt x="1028" y="109"/>
                        </a:lnTo>
                        <a:lnTo>
                          <a:pt x="1022" y="109"/>
                        </a:lnTo>
                        <a:lnTo>
                          <a:pt x="1018" y="109"/>
                        </a:lnTo>
                        <a:lnTo>
                          <a:pt x="1012" y="109"/>
                        </a:lnTo>
                        <a:lnTo>
                          <a:pt x="1007" y="109"/>
                        </a:lnTo>
                        <a:lnTo>
                          <a:pt x="1003" y="108"/>
                        </a:lnTo>
                        <a:lnTo>
                          <a:pt x="998" y="108"/>
                        </a:lnTo>
                        <a:lnTo>
                          <a:pt x="992" y="108"/>
                        </a:lnTo>
                        <a:lnTo>
                          <a:pt x="987" y="108"/>
                        </a:lnTo>
                        <a:lnTo>
                          <a:pt x="982" y="108"/>
                        </a:lnTo>
                        <a:lnTo>
                          <a:pt x="978" y="108"/>
                        </a:lnTo>
                        <a:lnTo>
                          <a:pt x="973" y="108"/>
                        </a:lnTo>
                        <a:lnTo>
                          <a:pt x="968" y="108"/>
                        </a:lnTo>
                        <a:lnTo>
                          <a:pt x="965" y="107"/>
                        </a:lnTo>
                        <a:lnTo>
                          <a:pt x="962" y="107"/>
                        </a:lnTo>
                        <a:lnTo>
                          <a:pt x="960" y="107"/>
                        </a:lnTo>
                        <a:lnTo>
                          <a:pt x="958" y="107"/>
                        </a:lnTo>
                        <a:lnTo>
                          <a:pt x="954" y="107"/>
                        </a:lnTo>
                        <a:lnTo>
                          <a:pt x="952" y="107"/>
                        </a:lnTo>
                        <a:lnTo>
                          <a:pt x="949" y="107"/>
                        </a:lnTo>
                        <a:lnTo>
                          <a:pt x="947" y="107"/>
                        </a:lnTo>
                        <a:lnTo>
                          <a:pt x="944" y="107"/>
                        </a:lnTo>
                        <a:lnTo>
                          <a:pt x="942" y="107"/>
                        </a:lnTo>
                        <a:lnTo>
                          <a:pt x="940" y="107"/>
                        </a:lnTo>
                        <a:lnTo>
                          <a:pt x="936" y="107"/>
                        </a:lnTo>
                        <a:lnTo>
                          <a:pt x="931" y="107"/>
                        </a:lnTo>
                        <a:lnTo>
                          <a:pt x="927" y="107"/>
                        </a:lnTo>
                        <a:lnTo>
                          <a:pt x="924" y="107"/>
                        </a:lnTo>
                        <a:lnTo>
                          <a:pt x="921" y="107"/>
                        </a:lnTo>
                        <a:lnTo>
                          <a:pt x="918" y="107"/>
                        </a:lnTo>
                        <a:lnTo>
                          <a:pt x="916" y="107"/>
                        </a:lnTo>
                        <a:lnTo>
                          <a:pt x="914" y="107"/>
                        </a:lnTo>
                        <a:lnTo>
                          <a:pt x="910" y="107"/>
                        </a:lnTo>
                        <a:lnTo>
                          <a:pt x="908" y="107"/>
                        </a:lnTo>
                        <a:lnTo>
                          <a:pt x="905" y="107"/>
                        </a:lnTo>
                        <a:lnTo>
                          <a:pt x="903" y="105"/>
                        </a:lnTo>
                        <a:lnTo>
                          <a:pt x="899" y="105"/>
                        </a:lnTo>
                        <a:lnTo>
                          <a:pt x="897" y="105"/>
                        </a:lnTo>
                        <a:lnTo>
                          <a:pt x="895" y="105"/>
                        </a:lnTo>
                        <a:lnTo>
                          <a:pt x="892" y="105"/>
                        </a:lnTo>
                        <a:lnTo>
                          <a:pt x="889" y="105"/>
                        </a:lnTo>
                        <a:lnTo>
                          <a:pt x="886" y="105"/>
                        </a:lnTo>
                        <a:lnTo>
                          <a:pt x="884" y="105"/>
                        </a:lnTo>
                        <a:lnTo>
                          <a:pt x="880" y="104"/>
                        </a:lnTo>
                        <a:lnTo>
                          <a:pt x="877" y="104"/>
                        </a:lnTo>
                        <a:lnTo>
                          <a:pt x="873" y="104"/>
                        </a:lnTo>
                        <a:lnTo>
                          <a:pt x="870" y="104"/>
                        </a:lnTo>
                        <a:lnTo>
                          <a:pt x="866" y="104"/>
                        </a:lnTo>
                        <a:lnTo>
                          <a:pt x="863" y="104"/>
                        </a:lnTo>
                        <a:lnTo>
                          <a:pt x="858" y="104"/>
                        </a:lnTo>
                        <a:lnTo>
                          <a:pt x="855" y="104"/>
                        </a:lnTo>
                        <a:lnTo>
                          <a:pt x="852" y="104"/>
                        </a:lnTo>
                        <a:lnTo>
                          <a:pt x="848" y="104"/>
                        </a:lnTo>
                        <a:lnTo>
                          <a:pt x="845" y="104"/>
                        </a:lnTo>
                        <a:lnTo>
                          <a:pt x="840" y="104"/>
                        </a:lnTo>
                        <a:lnTo>
                          <a:pt x="838" y="104"/>
                        </a:lnTo>
                        <a:lnTo>
                          <a:pt x="834" y="104"/>
                        </a:lnTo>
                        <a:lnTo>
                          <a:pt x="831" y="104"/>
                        </a:lnTo>
                        <a:lnTo>
                          <a:pt x="827" y="104"/>
                        </a:lnTo>
                        <a:lnTo>
                          <a:pt x="826" y="100"/>
                        </a:lnTo>
                        <a:lnTo>
                          <a:pt x="826" y="96"/>
                        </a:lnTo>
                        <a:lnTo>
                          <a:pt x="825" y="91"/>
                        </a:lnTo>
                        <a:lnTo>
                          <a:pt x="823" y="89"/>
                        </a:lnTo>
                        <a:lnTo>
                          <a:pt x="822" y="84"/>
                        </a:lnTo>
                        <a:lnTo>
                          <a:pt x="822" y="81"/>
                        </a:lnTo>
                        <a:lnTo>
                          <a:pt x="821" y="76"/>
                        </a:lnTo>
                        <a:lnTo>
                          <a:pt x="821" y="73"/>
                        </a:lnTo>
                        <a:lnTo>
                          <a:pt x="818" y="73"/>
                        </a:lnTo>
                        <a:lnTo>
                          <a:pt x="814" y="76"/>
                        </a:lnTo>
                        <a:lnTo>
                          <a:pt x="810" y="76"/>
                        </a:lnTo>
                        <a:lnTo>
                          <a:pt x="807" y="78"/>
                        </a:lnTo>
                        <a:lnTo>
                          <a:pt x="803" y="78"/>
                        </a:lnTo>
                        <a:lnTo>
                          <a:pt x="800" y="78"/>
                        </a:lnTo>
                        <a:lnTo>
                          <a:pt x="797" y="76"/>
                        </a:lnTo>
                        <a:lnTo>
                          <a:pt x="795" y="76"/>
                        </a:lnTo>
                        <a:lnTo>
                          <a:pt x="793" y="75"/>
                        </a:lnTo>
                        <a:lnTo>
                          <a:pt x="790" y="73"/>
                        </a:lnTo>
                        <a:lnTo>
                          <a:pt x="787" y="71"/>
                        </a:lnTo>
                        <a:lnTo>
                          <a:pt x="784" y="70"/>
                        </a:lnTo>
                        <a:lnTo>
                          <a:pt x="780" y="66"/>
                        </a:lnTo>
                        <a:lnTo>
                          <a:pt x="775" y="62"/>
                        </a:lnTo>
                        <a:lnTo>
                          <a:pt x="772" y="59"/>
                        </a:lnTo>
                        <a:lnTo>
                          <a:pt x="770" y="56"/>
                        </a:lnTo>
                        <a:lnTo>
                          <a:pt x="766" y="53"/>
                        </a:lnTo>
                        <a:lnTo>
                          <a:pt x="765" y="51"/>
                        </a:lnTo>
                        <a:lnTo>
                          <a:pt x="761" y="46"/>
                        </a:lnTo>
                        <a:lnTo>
                          <a:pt x="756" y="41"/>
                        </a:lnTo>
                        <a:lnTo>
                          <a:pt x="753" y="39"/>
                        </a:lnTo>
                        <a:lnTo>
                          <a:pt x="751" y="38"/>
                        </a:lnTo>
                        <a:lnTo>
                          <a:pt x="748" y="35"/>
                        </a:lnTo>
                        <a:lnTo>
                          <a:pt x="745" y="34"/>
                        </a:lnTo>
                        <a:lnTo>
                          <a:pt x="742" y="33"/>
                        </a:lnTo>
                        <a:lnTo>
                          <a:pt x="739" y="33"/>
                        </a:lnTo>
                        <a:lnTo>
                          <a:pt x="737" y="32"/>
                        </a:lnTo>
                        <a:lnTo>
                          <a:pt x="733" y="32"/>
                        </a:lnTo>
                        <a:lnTo>
                          <a:pt x="729" y="37"/>
                        </a:lnTo>
                        <a:lnTo>
                          <a:pt x="726" y="41"/>
                        </a:lnTo>
                        <a:lnTo>
                          <a:pt x="724" y="46"/>
                        </a:lnTo>
                        <a:lnTo>
                          <a:pt x="721" y="52"/>
                        </a:lnTo>
                        <a:lnTo>
                          <a:pt x="720" y="56"/>
                        </a:lnTo>
                        <a:lnTo>
                          <a:pt x="720" y="62"/>
                        </a:lnTo>
                        <a:lnTo>
                          <a:pt x="721" y="66"/>
                        </a:lnTo>
                        <a:lnTo>
                          <a:pt x="723" y="71"/>
                        </a:lnTo>
                        <a:lnTo>
                          <a:pt x="724" y="73"/>
                        </a:lnTo>
                        <a:lnTo>
                          <a:pt x="726" y="79"/>
                        </a:lnTo>
                        <a:lnTo>
                          <a:pt x="729" y="83"/>
                        </a:lnTo>
                        <a:lnTo>
                          <a:pt x="732" y="86"/>
                        </a:lnTo>
                        <a:lnTo>
                          <a:pt x="734" y="91"/>
                        </a:lnTo>
                        <a:lnTo>
                          <a:pt x="739" y="94"/>
                        </a:lnTo>
                        <a:lnTo>
                          <a:pt x="744" y="97"/>
                        </a:lnTo>
                        <a:lnTo>
                          <a:pt x="749" y="102"/>
                        </a:lnTo>
                        <a:lnTo>
                          <a:pt x="744" y="102"/>
                        </a:lnTo>
                        <a:lnTo>
                          <a:pt x="742" y="102"/>
                        </a:lnTo>
                        <a:lnTo>
                          <a:pt x="739" y="102"/>
                        </a:lnTo>
                        <a:lnTo>
                          <a:pt x="737" y="102"/>
                        </a:lnTo>
                        <a:lnTo>
                          <a:pt x="733" y="101"/>
                        </a:lnTo>
                        <a:lnTo>
                          <a:pt x="730" y="101"/>
                        </a:lnTo>
                        <a:lnTo>
                          <a:pt x="726" y="101"/>
                        </a:lnTo>
                        <a:lnTo>
                          <a:pt x="724" y="101"/>
                        </a:lnTo>
                        <a:lnTo>
                          <a:pt x="721" y="101"/>
                        </a:lnTo>
                        <a:lnTo>
                          <a:pt x="719" y="101"/>
                        </a:lnTo>
                        <a:lnTo>
                          <a:pt x="715" y="101"/>
                        </a:lnTo>
                        <a:lnTo>
                          <a:pt x="713" y="101"/>
                        </a:lnTo>
                        <a:lnTo>
                          <a:pt x="710" y="101"/>
                        </a:lnTo>
                        <a:lnTo>
                          <a:pt x="707" y="101"/>
                        </a:lnTo>
                        <a:lnTo>
                          <a:pt x="704" y="101"/>
                        </a:lnTo>
                        <a:lnTo>
                          <a:pt x="701" y="101"/>
                        </a:lnTo>
                        <a:lnTo>
                          <a:pt x="699" y="100"/>
                        </a:lnTo>
                        <a:lnTo>
                          <a:pt x="695" y="100"/>
                        </a:lnTo>
                        <a:lnTo>
                          <a:pt x="693" y="100"/>
                        </a:lnTo>
                        <a:lnTo>
                          <a:pt x="689" y="100"/>
                        </a:lnTo>
                        <a:lnTo>
                          <a:pt x="687" y="100"/>
                        </a:lnTo>
                        <a:lnTo>
                          <a:pt x="683" y="100"/>
                        </a:lnTo>
                        <a:lnTo>
                          <a:pt x="681" y="100"/>
                        </a:lnTo>
                        <a:lnTo>
                          <a:pt x="679" y="100"/>
                        </a:lnTo>
                        <a:lnTo>
                          <a:pt x="676" y="100"/>
                        </a:lnTo>
                        <a:lnTo>
                          <a:pt x="673" y="100"/>
                        </a:lnTo>
                        <a:lnTo>
                          <a:pt x="669" y="100"/>
                        </a:lnTo>
                        <a:lnTo>
                          <a:pt x="667" y="100"/>
                        </a:lnTo>
                        <a:lnTo>
                          <a:pt x="664" y="100"/>
                        </a:lnTo>
                        <a:lnTo>
                          <a:pt x="662" y="100"/>
                        </a:lnTo>
                        <a:lnTo>
                          <a:pt x="659" y="100"/>
                        </a:lnTo>
                        <a:lnTo>
                          <a:pt x="656" y="100"/>
                        </a:lnTo>
                        <a:lnTo>
                          <a:pt x="661" y="96"/>
                        </a:lnTo>
                        <a:lnTo>
                          <a:pt x="666" y="91"/>
                        </a:lnTo>
                        <a:lnTo>
                          <a:pt x="670" y="86"/>
                        </a:lnTo>
                        <a:lnTo>
                          <a:pt x="675" y="82"/>
                        </a:lnTo>
                        <a:lnTo>
                          <a:pt x="676" y="79"/>
                        </a:lnTo>
                        <a:lnTo>
                          <a:pt x="679" y="76"/>
                        </a:lnTo>
                        <a:lnTo>
                          <a:pt x="679" y="72"/>
                        </a:lnTo>
                        <a:lnTo>
                          <a:pt x="681" y="70"/>
                        </a:lnTo>
                        <a:lnTo>
                          <a:pt x="682" y="66"/>
                        </a:lnTo>
                        <a:lnTo>
                          <a:pt x="683" y="63"/>
                        </a:lnTo>
                        <a:lnTo>
                          <a:pt x="685" y="59"/>
                        </a:lnTo>
                        <a:lnTo>
                          <a:pt x="686" y="56"/>
                        </a:lnTo>
                        <a:lnTo>
                          <a:pt x="683" y="53"/>
                        </a:lnTo>
                        <a:lnTo>
                          <a:pt x="680" y="52"/>
                        </a:lnTo>
                        <a:lnTo>
                          <a:pt x="677" y="51"/>
                        </a:lnTo>
                        <a:lnTo>
                          <a:pt x="674" y="51"/>
                        </a:lnTo>
                        <a:lnTo>
                          <a:pt x="670" y="50"/>
                        </a:lnTo>
                        <a:lnTo>
                          <a:pt x="668" y="50"/>
                        </a:lnTo>
                        <a:lnTo>
                          <a:pt x="664" y="50"/>
                        </a:lnTo>
                        <a:lnTo>
                          <a:pt x="662" y="50"/>
                        </a:lnTo>
                        <a:lnTo>
                          <a:pt x="659" y="48"/>
                        </a:lnTo>
                        <a:lnTo>
                          <a:pt x="656" y="48"/>
                        </a:lnTo>
                        <a:lnTo>
                          <a:pt x="651" y="50"/>
                        </a:lnTo>
                        <a:lnTo>
                          <a:pt x="649" y="50"/>
                        </a:lnTo>
                        <a:lnTo>
                          <a:pt x="645" y="50"/>
                        </a:lnTo>
                        <a:lnTo>
                          <a:pt x="643" y="51"/>
                        </a:lnTo>
                        <a:lnTo>
                          <a:pt x="640" y="51"/>
                        </a:lnTo>
                        <a:lnTo>
                          <a:pt x="636" y="52"/>
                        </a:lnTo>
                        <a:lnTo>
                          <a:pt x="632" y="52"/>
                        </a:lnTo>
                        <a:lnTo>
                          <a:pt x="630" y="52"/>
                        </a:lnTo>
                        <a:lnTo>
                          <a:pt x="625" y="52"/>
                        </a:lnTo>
                        <a:lnTo>
                          <a:pt x="623" y="53"/>
                        </a:lnTo>
                        <a:lnTo>
                          <a:pt x="619" y="53"/>
                        </a:lnTo>
                        <a:lnTo>
                          <a:pt x="616" y="53"/>
                        </a:lnTo>
                        <a:lnTo>
                          <a:pt x="612" y="53"/>
                        </a:lnTo>
                        <a:lnTo>
                          <a:pt x="610" y="53"/>
                        </a:lnTo>
                        <a:lnTo>
                          <a:pt x="607" y="52"/>
                        </a:lnTo>
                        <a:lnTo>
                          <a:pt x="604" y="52"/>
                        </a:lnTo>
                        <a:lnTo>
                          <a:pt x="600" y="51"/>
                        </a:lnTo>
                        <a:lnTo>
                          <a:pt x="598" y="51"/>
                        </a:lnTo>
                        <a:lnTo>
                          <a:pt x="594" y="48"/>
                        </a:lnTo>
                        <a:lnTo>
                          <a:pt x="592" y="47"/>
                        </a:lnTo>
                        <a:lnTo>
                          <a:pt x="589" y="46"/>
                        </a:lnTo>
                        <a:lnTo>
                          <a:pt x="586" y="44"/>
                        </a:lnTo>
                        <a:lnTo>
                          <a:pt x="585" y="46"/>
                        </a:lnTo>
                        <a:lnTo>
                          <a:pt x="585" y="48"/>
                        </a:lnTo>
                        <a:lnTo>
                          <a:pt x="584" y="51"/>
                        </a:lnTo>
                        <a:lnTo>
                          <a:pt x="583" y="53"/>
                        </a:lnTo>
                        <a:lnTo>
                          <a:pt x="583" y="56"/>
                        </a:lnTo>
                        <a:lnTo>
                          <a:pt x="581" y="60"/>
                        </a:lnTo>
                        <a:lnTo>
                          <a:pt x="580" y="64"/>
                        </a:lnTo>
                        <a:lnTo>
                          <a:pt x="580" y="69"/>
                        </a:lnTo>
                        <a:lnTo>
                          <a:pt x="579" y="72"/>
                        </a:lnTo>
                        <a:lnTo>
                          <a:pt x="579" y="76"/>
                        </a:lnTo>
                        <a:lnTo>
                          <a:pt x="578" y="81"/>
                        </a:lnTo>
                        <a:lnTo>
                          <a:pt x="577" y="85"/>
                        </a:lnTo>
                        <a:lnTo>
                          <a:pt x="577" y="89"/>
                        </a:lnTo>
                        <a:lnTo>
                          <a:pt x="577" y="92"/>
                        </a:lnTo>
                        <a:lnTo>
                          <a:pt x="575" y="97"/>
                        </a:lnTo>
                        <a:lnTo>
                          <a:pt x="575" y="101"/>
                        </a:lnTo>
                        <a:lnTo>
                          <a:pt x="572" y="101"/>
                        </a:lnTo>
                        <a:lnTo>
                          <a:pt x="570" y="101"/>
                        </a:lnTo>
                        <a:lnTo>
                          <a:pt x="567" y="101"/>
                        </a:lnTo>
                        <a:lnTo>
                          <a:pt x="564" y="101"/>
                        </a:lnTo>
                        <a:lnTo>
                          <a:pt x="560" y="101"/>
                        </a:lnTo>
                        <a:lnTo>
                          <a:pt x="556" y="101"/>
                        </a:lnTo>
                        <a:lnTo>
                          <a:pt x="554" y="101"/>
                        </a:lnTo>
                        <a:lnTo>
                          <a:pt x="552" y="101"/>
                        </a:lnTo>
                        <a:lnTo>
                          <a:pt x="549" y="101"/>
                        </a:lnTo>
                        <a:lnTo>
                          <a:pt x="546" y="101"/>
                        </a:lnTo>
                        <a:lnTo>
                          <a:pt x="542" y="101"/>
                        </a:lnTo>
                        <a:lnTo>
                          <a:pt x="540" y="101"/>
                        </a:lnTo>
                        <a:lnTo>
                          <a:pt x="536" y="101"/>
                        </a:lnTo>
                        <a:lnTo>
                          <a:pt x="534" y="101"/>
                        </a:lnTo>
                        <a:lnTo>
                          <a:pt x="532" y="101"/>
                        </a:lnTo>
                        <a:lnTo>
                          <a:pt x="529" y="101"/>
                        </a:lnTo>
                        <a:lnTo>
                          <a:pt x="526" y="101"/>
                        </a:lnTo>
                        <a:lnTo>
                          <a:pt x="523" y="101"/>
                        </a:lnTo>
                        <a:lnTo>
                          <a:pt x="520" y="101"/>
                        </a:lnTo>
                        <a:lnTo>
                          <a:pt x="516" y="101"/>
                        </a:lnTo>
                        <a:lnTo>
                          <a:pt x="514" y="101"/>
                        </a:lnTo>
                        <a:lnTo>
                          <a:pt x="511" y="101"/>
                        </a:lnTo>
                        <a:lnTo>
                          <a:pt x="509" y="101"/>
                        </a:lnTo>
                        <a:lnTo>
                          <a:pt x="507" y="101"/>
                        </a:lnTo>
                        <a:lnTo>
                          <a:pt x="503" y="101"/>
                        </a:lnTo>
                        <a:lnTo>
                          <a:pt x="501" y="101"/>
                        </a:lnTo>
                        <a:lnTo>
                          <a:pt x="497" y="101"/>
                        </a:lnTo>
                        <a:lnTo>
                          <a:pt x="495" y="101"/>
                        </a:lnTo>
                        <a:lnTo>
                          <a:pt x="492" y="101"/>
                        </a:lnTo>
                        <a:lnTo>
                          <a:pt x="490" y="101"/>
                        </a:lnTo>
                        <a:lnTo>
                          <a:pt x="486" y="101"/>
                        </a:lnTo>
                        <a:lnTo>
                          <a:pt x="484" y="102"/>
                        </a:lnTo>
                        <a:lnTo>
                          <a:pt x="482" y="102"/>
                        </a:lnTo>
                        <a:lnTo>
                          <a:pt x="478" y="102"/>
                        </a:lnTo>
                        <a:lnTo>
                          <a:pt x="476" y="102"/>
                        </a:lnTo>
                        <a:lnTo>
                          <a:pt x="473" y="102"/>
                        </a:lnTo>
                        <a:lnTo>
                          <a:pt x="471" y="102"/>
                        </a:lnTo>
                        <a:lnTo>
                          <a:pt x="469" y="102"/>
                        </a:lnTo>
                        <a:lnTo>
                          <a:pt x="466" y="102"/>
                        </a:lnTo>
                        <a:lnTo>
                          <a:pt x="463" y="102"/>
                        </a:lnTo>
                        <a:lnTo>
                          <a:pt x="460" y="102"/>
                        </a:lnTo>
                        <a:lnTo>
                          <a:pt x="457" y="102"/>
                        </a:lnTo>
                        <a:lnTo>
                          <a:pt x="456" y="102"/>
                        </a:lnTo>
                        <a:lnTo>
                          <a:pt x="453" y="102"/>
                        </a:lnTo>
                        <a:lnTo>
                          <a:pt x="447" y="102"/>
                        </a:lnTo>
                        <a:lnTo>
                          <a:pt x="443" y="102"/>
                        </a:lnTo>
                        <a:lnTo>
                          <a:pt x="440" y="102"/>
                        </a:lnTo>
                        <a:lnTo>
                          <a:pt x="437" y="102"/>
                        </a:lnTo>
                        <a:lnTo>
                          <a:pt x="434" y="102"/>
                        </a:lnTo>
                        <a:lnTo>
                          <a:pt x="432" y="102"/>
                        </a:lnTo>
                        <a:lnTo>
                          <a:pt x="427" y="102"/>
                        </a:lnTo>
                        <a:lnTo>
                          <a:pt x="422" y="102"/>
                        </a:lnTo>
                        <a:lnTo>
                          <a:pt x="416" y="102"/>
                        </a:lnTo>
                        <a:lnTo>
                          <a:pt x="413" y="103"/>
                        </a:lnTo>
                        <a:lnTo>
                          <a:pt x="407" y="103"/>
                        </a:lnTo>
                        <a:lnTo>
                          <a:pt x="402" y="104"/>
                        </a:lnTo>
                        <a:lnTo>
                          <a:pt x="405" y="100"/>
                        </a:lnTo>
                        <a:lnTo>
                          <a:pt x="405" y="97"/>
                        </a:lnTo>
                        <a:lnTo>
                          <a:pt x="407" y="94"/>
                        </a:lnTo>
                        <a:lnTo>
                          <a:pt x="408" y="91"/>
                        </a:lnTo>
                        <a:lnTo>
                          <a:pt x="408" y="86"/>
                        </a:lnTo>
                        <a:lnTo>
                          <a:pt x="409" y="84"/>
                        </a:lnTo>
                        <a:lnTo>
                          <a:pt x="408" y="82"/>
                        </a:lnTo>
                        <a:lnTo>
                          <a:pt x="408" y="78"/>
                        </a:lnTo>
                        <a:lnTo>
                          <a:pt x="407" y="76"/>
                        </a:lnTo>
                        <a:lnTo>
                          <a:pt x="405" y="73"/>
                        </a:lnTo>
                        <a:lnTo>
                          <a:pt x="403" y="71"/>
                        </a:lnTo>
                        <a:lnTo>
                          <a:pt x="402" y="69"/>
                        </a:lnTo>
                        <a:lnTo>
                          <a:pt x="399" y="67"/>
                        </a:lnTo>
                        <a:lnTo>
                          <a:pt x="395" y="66"/>
                        </a:lnTo>
                        <a:lnTo>
                          <a:pt x="392" y="66"/>
                        </a:lnTo>
                        <a:lnTo>
                          <a:pt x="387" y="67"/>
                        </a:lnTo>
                        <a:lnTo>
                          <a:pt x="383" y="71"/>
                        </a:lnTo>
                        <a:lnTo>
                          <a:pt x="381" y="73"/>
                        </a:lnTo>
                        <a:lnTo>
                          <a:pt x="378" y="76"/>
                        </a:lnTo>
                        <a:lnTo>
                          <a:pt x="375" y="79"/>
                        </a:lnTo>
                        <a:lnTo>
                          <a:pt x="375" y="83"/>
                        </a:lnTo>
                        <a:lnTo>
                          <a:pt x="375" y="86"/>
                        </a:lnTo>
                        <a:lnTo>
                          <a:pt x="375" y="89"/>
                        </a:lnTo>
                        <a:lnTo>
                          <a:pt x="375" y="94"/>
                        </a:lnTo>
                        <a:lnTo>
                          <a:pt x="375" y="96"/>
                        </a:lnTo>
                        <a:lnTo>
                          <a:pt x="375" y="100"/>
                        </a:lnTo>
                        <a:lnTo>
                          <a:pt x="375" y="102"/>
                        </a:lnTo>
                        <a:lnTo>
                          <a:pt x="376" y="104"/>
                        </a:lnTo>
                        <a:lnTo>
                          <a:pt x="373" y="104"/>
                        </a:lnTo>
                        <a:lnTo>
                          <a:pt x="369" y="104"/>
                        </a:lnTo>
                        <a:lnTo>
                          <a:pt x="365" y="104"/>
                        </a:lnTo>
                        <a:lnTo>
                          <a:pt x="363" y="104"/>
                        </a:lnTo>
                        <a:lnTo>
                          <a:pt x="360" y="104"/>
                        </a:lnTo>
                        <a:lnTo>
                          <a:pt x="357" y="104"/>
                        </a:lnTo>
                        <a:lnTo>
                          <a:pt x="355" y="104"/>
                        </a:lnTo>
                        <a:lnTo>
                          <a:pt x="351" y="104"/>
                        </a:lnTo>
                        <a:lnTo>
                          <a:pt x="348" y="104"/>
                        </a:lnTo>
                        <a:lnTo>
                          <a:pt x="344" y="104"/>
                        </a:lnTo>
                        <a:lnTo>
                          <a:pt x="342" y="104"/>
                        </a:lnTo>
                        <a:lnTo>
                          <a:pt x="339" y="104"/>
                        </a:lnTo>
                        <a:lnTo>
                          <a:pt x="337" y="104"/>
                        </a:lnTo>
                        <a:lnTo>
                          <a:pt x="333" y="104"/>
                        </a:lnTo>
                        <a:lnTo>
                          <a:pt x="330" y="104"/>
                        </a:lnTo>
                        <a:lnTo>
                          <a:pt x="327" y="104"/>
                        </a:lnTo>
                        <a:lnTo>
                          <a:pt x="324" y="104"/>
                        </a:lnTo>
                        <a:lnTo>
                          <a:pt x="322" y="104"/>
                        </a:lnTo>
                        <a:lnTo>
                          <a:pt x="319" y="104"/>
                        </a:lnTo>
                        <a:lnTo>
                          <a:pt x="317" y="104"/>
                        </a:lnTo>
                        <a:lnTo>
                          <a:pt x="313" y="104"/>
                        </a:lnTo>
                        <a:lnTo>
                          <a:pt x="311" y="104"/>
                        </a:lnTo>
                        <a:lnTo>
                          <a:pt x="307" y="104"/>
                        </a:lnTo>
                        <a:lnTo>
                          <a:pt x="305" y="104"/>
                        </a:lnTo>
                        <a:lnTo>
                          <a:pt x="303" y="104"/>
                        </a:lnTo>
                        <a:lnTo>
                          <a:pt x="299" y="104"/>
                        </a:lnTo>
                        <a:lnTo>
                          <a:pt x="297" y="104"/>
                        </a:lnTo>
                        <a:lnTo>
                          <a:pt x="294" y="104"/>
                        </a:lnTo>
                        <a:lnTo>
                          <a:pt x="288" y="104"/>
                        </a:lnTo>
                        <a:lnTo>
                          <a:pt x="284" y="105"/>
                        </a:lnTo>
                        <a:lnTo>
                          <a:pt x="281" y="105"/>
                        </a:lnTo>
                        <a:lnTo>
                          <a:pt x="279" y="105"/>
                        </a:lnTo>
                        <a:lnTo>
                          <a:pt x="276" y="105"/>
                        </a:lnTo>
                        <a:lnTo>
                          <a:pt x="273" y="105"/>
                        </a:lnTo>
                        <a:lnTo>
                          <a:pt x="268" y="105"/>
                        </a:lnTo>
                        <a:lnTo>
                          <a:pt x="263" y="105"/>
                        </a:lnTo>
                        <a:lnTo>
                          <a:pt x="259" y="105"/>
                        </a:lnTo>
                        <a:lnTo>
                          <a:pt x="253" y="105"/>
                        </a:lnTo>
                        <a:lnTo>
                          <a:pt x="249" y="105"/>
                        </a:lnTo>
                        <a:lnTo>
                          <a:pt x="246" y="105"/>
                        </a:lnTo>
                        <a:lnTo>
                          <a:pt x="241" y="105"/>
                        </a:lnTo>
                        <a:lnTo>
                          <a:pt x="235" y="105"/>
                        </a:lnTo>
                        <a:lnTo>
                          <a:pt x="230" y="105"/>
                        </a:lnTo>
                        <a:lnTo>
                          <a:pt x="227" y="105"/>
                        </a:lnTo>
                        <a:lnTo>
                          <a:pt x="223" y="105"/>
                        </a:lnTo>
                        <a:lnTo>
                          <a:pt x="218" y="105"/>
                        </a:lnTo>
                        <a:lnTo>
                          <a:pt x="215" y="105"/>
                        </a:lnTo>
                        <a:lnTo>
                          <a:pt x="210" y="105"/>
                        </a:lnTo>
                        <a:lnTo>
                          <a:pt x="204" y="104"/>
                        </a:lnTo>
                        <a:lnTo>
                          <a:pt x="198" y="104"/>
                        </a:lnTo>
                        <a:lnTo>
                          <a:pt x="192" y="104"/>
                        </a:lnTo>
                        <a:lnTo>
                          <a:pt x="187" y="104"/>
                        </a:lnTo>
                        <a:lnTo>
                          <a:pt x="182" y="104"/>
                        </a:lnTo>
                        <a:lnTo>
                          <a:pt x="176" y="104"/>
                        </a:lnTo>
                        <a:lnTo>
                          <a:pt x="170" y="104"/>
                        </a:lnTo>
                        <a:lnTo>
                          <a:pt x="165" y="104"/>
                        </a:lnTo>
                        <a:lnTo>
                          <a:pt x="159" y="103"/>
                        </a:lnTo>
                        <a:lnTo>
                          <a:pt x="153" y="102"/>
                        </a:lnTo>
                        <a:lnTo>
                          <a:pt x="148" y="102"/>
                        </a:lnTo>
                        <a:lnTo>
                          <a:pt x="144" y="102"/>
                        </a:lnTo>
                        <a:lnTo>
                          <a:pt x="138" y="102"/>
                        </a:lnTo>
                        <a:lnTo>
                          <a:pt x="134" y="102"/>
                        </a:lnTo>
                        <a:lnTo>
                          <a:pt x="128" y="102"/>
                        </a:lnTo>
                        <a:lnTo>
                          <a:pt x="125" y="102"/>
                        </a:lnTo>
                        <a:lnTo>
                          <a:pt x="119" y="102"/>
                        </a:lnTo>
                        <a:lnTo>
                          <a:pt x="114" y="101"/>
                        </a:lnTo>
                        <a:lnTo>
                          <a:pt x="109" y="100"/>
                        </a:lnTo>
                        <a:lnTo>
                          <a:pt x="104" y="100"/>
                        </a:lnTo>
                        <a:lnTo>
                          <a:pt x="100" y="100"/>
                        </a:lnTo>
                        <a:lnTo>
                          <a:pt x="96" y="100"/>
                        </a:lnTo>
                        <a:lnTo>
                          <a:pt x="91" y="100"/>
                        </a:lnTo>
                        <a:lnTo>
                          <a:pt x="88" y="100"/>
                        </a:lnTo>
                        <a:lnTo>
                          <a:pt x="83" y="100"/>
                        </a:lnTo>
                        <a:lnTo>
                          <a:pt x="78" y="98"/>
                        </a:lnTo>
                        <a:lnTo>
                          <a:pt x="75" y="97"/>
                        </a:lnTo>
                        <a:lnTo>
                          <a:pt x="71" y="97"/>
                        </a:lnTo>
                        <a:lnTo>
                          <a:pt x="68" y="97"/>
                        </a:lnTo>
                        <a:lnTo>
                          <a:pt x="64" y="97"/>
                        </a:lnTo>
                        <a:lnTo>
                          <a:pt x="61" y="97"/>
                        </a:lnTo>
                        <a:lnTo>
                          <a:pt x="57" y="97"/>
                        </a:lnTo>
                        <a:lnTo>
                          <a:pt x="53" y="97"/>
                        </a:lnTo>
                        <a:lnTo>
                          <a:pt x="50" y="96"/>
                        </a:lnTo>
                        <a:lnTo>
                          <a:pt x="46" y="96"/>
                        </a:lnTo>
                        <a:lnTo>
                          <a:pt x="44" y="96"/>
                        </a:lnTo>
                        <a:lnTo>
                          <a:pt x="40" y="95"/>
                        </a:lnTo>
                        <a:lnTo>
                          <a:pt x="38" y="94"/>
                        </a:lnTo>
                        <a:lnTo>
                          <a:pt x="34" y="94"/>
                        </a:lnTo>
                        <a:lnTo>
                          <a:pt x="33" y="94"/>
                        </a:lnTo>
                        <a:lnTo>
                          <a:pt x="30" y="94"/>
                        </a:lnTo>
                        <a:lnTo>
                          <a:pt x="26" y="94"/>
                        </a:lnTo>
                        <a:lnTo>
                          <a:pt x="24" y="94"/>
                        </a:lnTo>
                        <a:lnTo>
                          <a:pt x="23" y="94"/>
                        </a:lnTo>
                        <a:lnTo>
                          <a:pt x="18" y="91"/>
                        </a:lnTo>
                        <a:lnTo>
                          <a:pt x="14" y="91"/>
                        </a:lnTo>
                        <a:lnTo>
                          <a:pt x="11" y="91"/>
                        </a:lnTo>
                        <a:lnTo>
                          <a:pt x="7" y="91"/>
                        </a:lnTo>
                        <a:lnTo>
                          <a:pt x="5" y="91"/>
                        </a:lnTo>
                        <a:lnTo>
                          <a:pt x="2" y="91"/>
                        </a:lnTo>
                        <a:lnTo>
                          <a:pt x="0" y="91"/>
                        </a:lnTo>
                        <a:lnTo>
                          <a:pt x="13" y="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07" name="Freeform 249"/>
                  <p:cNvSpPr>
                    <a:spLocks/>
                  </p:cNvSpPr>
                  <p:nvPr/>
                </p:nvSpPr>
                <p:spPr bwMode="auto">
                  <a:xfrm>
                    <a:off x="5420" y="1680"/>
                    <a:ext cx="12" cy="31"/>
                  </a:xfrm>
                  <a:custGeom>
                    <a:avLst/>
                    <a:gdLst>
                      <a:gd name="T0" fmla="*/ 1 w 36"/>
                      <a:gd name="T1" fmla="*/ 4 h 91"/>
                      <a:gd name="T2" fmla="*/ 1 w 36"/>
                      <a:gd name="T3" fmla="*/ 3 h 91"/>
                      <a:gd name="T4" fmla="*/ 1 w 36"/>
                      <a:gd name="T5" fmla="*/ 3 h 91"/>
                      <a:gd name="T6" fmla="*/ 0 w 36"/>
                      <a:gd name="T7" fmla="*/ 3 h 91"/>
                      <a:gd name="T8" fmla="*/ 0 w 36"/>
                      <a:gd name="T9" fmla="*/ 3 h 91"/>
                      <a:gd name="T10" fmla="*/ 0 w 36"/>
                      <a:gd name="T11" fmla="*/ 3 h 91"/>
                      <a:gd name="T12" fmla="*/ 0 w 36"/>
                      <a:gd name="T13" fmla="*/ 3 h 91"/>
                      <a:gd name="T14" fmla="*/ 0 w 36"/>
                      <a:gd name="T15" fmla="*/ 2 h 91"/>
                      <a:gd name="T16" fmla="*/ 0 w 36"/>
                      <a:gd name="T17" fmla="*/ 2 h 91"/>
                      <a:gd name="T18" fmla="*/ 0 w 36"/>
                      <a:gd name="T19" fmla="*/ 2 h 91"/>
                      <a:gd name="T20" fmla="*/ 0 w 36"/>
                      <a:gd name="T21" fmla="*/ 2 h 91"/>
                      <a:gd name="T22" fmla="*/ 1 w 36"/>
                      <a:gd name="T23" fmla="*/ 1 h 91"/>
                      <a:gd name="T24" fmla="*/ 1 w 36"/>
                      <a:gd name="T25" fmla="*/ 1 h 91"/>
                      <a:gd name="T26" fmla="*/ 1 w 36"/>
                      <a:gd name="T27" fmla="*/ 1 h 91"/>
                      <a:gd name="T28" fmla="*/ 1 w 36"/>
                      <a:gd name="T29" fmla="*/ 0 h 91"/>
                      <a:gd name="T30" fmla="*/ 1 w 36"/>
                      <a:gd name="T31" fmla="*/ 0 h 91"/>
                      <a:gd name="T32" fmla="*/ 1 w 36"/>
                      <a:gd name="T33" fmla="*/ 0 h 91"/>
                      <a:gd name="T34" fmla="*/ 1 w 36"/>
                      <a:gd name="T35" fmla="*/ 0 h 91"/>
                      <a:gd name="T36" fmla="*/ 1 w 36"/>
                      <a:gd name="T37" fmla="*/ 1 h 91"/>
                      <a:gd name="T38" fmla="*/ 1 w 36"/>
                      <a:gd name="T39" fmla="*/ 1 h 91"/>
                      <a:gd name="T40" fmla="*/ 1 w 36"/>
                      <a:gd name="T41" fmla="*/ 1 h 91"/>
                      <a:gd name="T42" fmla="*/ 1 w 36"/>
                      <a:gd name="T43" fmla="*/ 1 h 91"/>
                      <a:gd name="T44" fmla="*/ 1 w 36"/>
                      <a:gd name="T45" fmla="*/ 1 h 91"/>
                      <a:gd name="T46" fmla="*/ 1 w 36"/>
                      <a:gd name="T47" fmla="*/ 2 h 91"/>
                      <a:gd name="T48" fmla="*/ 1 w 36"/>
                      <a:gd name="T49" fmla="*/ 2 h 91"/>
                      <a:gd name="T50" fmla="*/ 1 w 36"/>
                      <a:gd name="T51" fmla="*/ 2 h 91"/>
                      <a:gd name="T52" fmla="*/ 1 w 36"/>
                      <a:gd name="T53" fmla="*/ 2 h 91"/>
                      <a:gd name="T54" fmla="*/ 1 w 36"/>
                      <a:gd name="T55" fmla="*/ 3 h 91"/>
                      <a:gd name="T56" fmla="*/ 1 w 36"/>
                      <a:gd name="T57" fmla="*/ 3 h 91"/>
                      <a:gd name="T58" fmla="*/ 1 w 36"/>
                      <a:gd name="T59" fmla="*/ 3 h 91"/>
                      <a:gd name="T60" fmla="*/ 1 w 36"/>
                      <a:gd name="T61" fmla="*/ 3 h 91"/>
                      <a:gd name="T62" fmla="*/ 1 w 36"/>
                      <a:gd name="T63" fmla="*/ 3 h 91"/>
                      <a:gd name="T64" fmla="*/ 1 w 36"/>
                      <a:gd name="T65" fmla="*/ 4 h 91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36"/>
                      <a:gd name="T100" fmla="*/ 0 h 91"/>
                      <a:gd name="T101" fmla="*/ 36 w 36"/>
                      <a:gd name="T102" fmla="*/ 91 h 91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36" h="91">
                        <a:moveTo>
                          <a:pt x="36" y="91"/>
                        </a:moveTo>
                        <a:lnTo>
                          <a:pt x="33" y="91"/>
                        </a:lnTo>
                        <a:lnTo>
                          <a:pt x="29" y="91"/>
                        </a:lnTo>
                        <a:lnTo>
                          <a:pt x="27" y="89"/>
                        </a:lnTo>
                        <a:lnTo>
                          <a:pt x="23" y="89"/>
                        </a:lnTo>
                        <a:lnTo>
                          <a:pt x="17" y="88"/>
                        </a:lnTo>
                        <a:lnTo>
                          <a:pt x="15" y="87"/>
                        </a:lnTo>
                        <a:lnTo>
                          <a:pt x="10" y="85"/>
                        </a:lnTo>
                        <a:lnTo>
                          <a:pt x="8" y="83"/>
                        </a:lnTo>
                        <a:lnTo>
                          <a:pt x="4" y="81"/>
                        </a:lnTo>
                        <a:lnTo>
                          <a:pt x="3" y="80"/>
                        </a:lnTo>
                        <a:lnTo>
                          <a:pt x="0" y="75"/>
                        </a:lnTo>
                        <a:lnTo>
                          <a:pt x="0" y="70"/>
                        </a:lnTo>
                        <a:lnTo>
                          <a:pt x="0" y="67"/>
                        </a:lnTo>
                        <a:lnTo>
                          <a:pt x="0" y="64"/>
                        </a:lnTo>
                        <a:lnTo>
                          <a:pt x="1" y="61"/>
                        </a:lnTo>
                        <a:lnTo>
                          <a:pt x="3" y="58"/>
                        </a:lnTo>
                        <a:lnTo>
                          <a:pt x="3" y="55"/>
                        </a:lnTo>
                        <a:lnTo>
                          <a:pt x="6" y="51"/>
                        </a:lnTo>
                        <a:lnTo>
                          <a:pt x="7" y="48"/>
                        </a:lnTo>
                        <a:lnTo>
                          <a:pt x="9" y="45"/>
                        </a:lnTo>
                        <a:lnTo>
                          <a:pt x="11" y="41"/>
                        </a:lnTo>
                        <a:lnTo>
                          <a:pt x="13" y="37"/>
                        </a:lnTo>
                        <a:lnTo>
                          <a:pt x="15" y="34"/>
                        </a:lnTo>
                        <a:lnTo>
                          <a:pt x="19" y="30"/>
                        </a:lnTo>
                        <a:lnTo>
                          <a:pt x="20" y="26"/>
                        </a:lnTo>
                        <a:lnTo>
                          <a:pt x="23" y="23"/>
                        </a:lnTo>
                        <a:lnTo>
                          <a:pt x="26" y="19"/>
                        </a:lnTo>
                        <a:lnTo>
                          <a:pt x="28" y="15"/>
                        </a:lnTo>
                        <a:lnTo>
                          <a:pt x="30" y="12"/>
                        </a:lnTo>
                        <a:lnTo>
                          <a:pt x="32" y="7"/>
                        </a:lnTo>
                        <a:lnTo>
                          <a:pt x="33" y="4"/>
                        </a:lnTo>
                        <a:lnTo>
                          <a:pt x="35" y="0"/>
                        </a:lnTo>
                        <a:lnTo>
                          <a:pt x="35" y="4"/>
                        </a:lnTo>
                        <a:lnTo>
                          <a:pt x="35" y="6"/>
                        </a:lnTo>
                        <a:lnTo>
                          <a:pt x="35" y="10"/>
                        </a:lnTo>
                        <a:lnTo>
                          <a:pt x="35" y="12"/>
                        </a:lnTo>
                        <a:lnTo>
                          <a:pt x="35" y="15"/>
                        </a:lnTo>
                        <a:lnTo>
                          <a:pt x="35" y="17"/>
                        </a:lnTo>
                        <a:lnTo>
                          <a:pt x="35" y="20"/>
                        </a:lnTo>
                        <a:lnTo>
                          <a:pt x="35" y="23"/>
                        </a:lnTo>
                        <a:lnTo>
                          <a:pt x="35" y="26"/>
                        </a:lnTo>
                        <a:lnTo>
                          <a:pt x="35" y="30"/>
                        </a:lnTo>
                        <a:lnTo>
                          <a:pt x="35" y="32"/>
                        </a:lnTo>
                        <a:lnTo>
                          <a:pt x="35" y="35"/>
                        </a:lnTo>
                        <a:lnTo>
                          <a:pt x="35" y="37"/>
                        </a:lnTo>
                        <a:lnTo>
                          <a:pt x="35" y="41"/>
                        </a:lnTo>
                        <a:lnTo>
                          <a:pt x="35" y="43"/>
                        </a:lnTo>
                        <a:lnTo>
                          <a:pt x="35" y="47"/>
                        </a:lnTo>
                        <a:lnTo>
                          <a:pt x="35" y="49"/>
                        </a:lnTo>
                        <a:lnTo>
                          <a:pt x="35" y="53"/>
                        </a:lnTo>
                        <a:lnTo>
                          <a:pt x="35" y="55"/>
                        </a:lnTo>
                        <a:lnTo>
                          <a:pt x="35" y="57"/>
                        </a:lnTo>
                        <a:lnTo>
                          <a:pt x="35" y="61"/>
                        </a:lnTo>
                        <a:lnTo>
                          <a:pt x="35" y="63"/>
                        </a:lnTo>
                        <a:lnTo>
                          <a:pt x="35" y="67"/>
                        </a:lnTo>
                        <a:lnTo>
                          <a:pt x="35" y="69"/>
                        </a:lnTo>
                        <a:lnTo>
                          <a:pt x="35" y="72"/>
                        </a:lnTo>
                        <a:lnTo>
                          <a:pt x="35" y="75"/>
                        </a:lnTo>
                        <a:lnTo>
                          <a:pt x="35" y="77"/>
                        </a:lnTo>
                        <a:lnTo>
                          <a:pt x="35" y="80"/>
                        </a:lnTo>
                        <a:lnTo>
                          <a:pt x="35" y="82"/>
                        </a:lnTo>
                        <a:lnTo>
                          <a:pt x="35" y="86"/>
                        </a:lnTo>
                        <a:lnTo>
                          <a:pt x="35" y="88"/>
                        </a:lnTo>
                        <a:lnTo>
                          <a:pt x="36" y="9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08" name="Freeform 250"/>
                  <p:cNvSpPr>
                    <a:spLocks/>
                  </p:cNvSpPr>
                  <p:nvPr/>
                </p:nvSpPr>
                <p:spPr bwMode="auto">
                  <a:xfrm>
                    <a:off x="5402" y="1599"/>
                    <a:ext cx="223" cy="177"/>
                  </a:xfrm>
                  <a:custGeom>
                    <a:avLst/>
                    <a:gdLst>
                      <a:gd name="T0" fmla="*/ 4 w 667"/>
                      <a:gd name="T1" fmla="*/ 2 h 531"/>
                      <a:gd name="T2" fmla="*/ 4 w 667"/>
                      <a:gd name="T3" fmla="*/ 3 h 531"/>
                      <a:gd name="T4" fmla="*/ 3 w 667"/>
                      <a:gd name="T5" fmla="*/ 5 h 531"/>
                      <a:gd name="T6" fmla="*/ 3 w 667"/>
                      <a:gd name="T7" fmla="*/ 7 h 531"/>
                      <a:gd name="T8" fmla="*/ 2 w 667"/>
                      <a:gd name="T9" fmla="*/ 7 h 531"/>
                      <a:gd name="T10" fmla="*/ 2 w 667"/>
                      <a:gd name="T11" fmla="*/ 9 h 531"/>
                      <a:gd name="T12" fmla="*/ 1 w 667"/>
                      <a:gd name="T13" fmla="*/ 10 h 531"/>
                      <a:gd name="T14" fmla="*/ 1 w 667"/>
                      <a:gd name="T15" fmla="*/ 12 h 531"/>
                      <a:gd name="T16" fmla="*/ 1 w 667"/>
                      <a:gd name="T17" fmla="*/ 13 h 531"/>
                      <a:gd name="T18" fmla="*/ 3 w 667"/>
                      <a:gd name="T19" fmla="*/ 14 h 531"/>
                      <a:gd name="T20" fmla="*/ 3 w 667"/>
                      <a:gd name="T21" fmla="*/ 14 h 531"/>
                      <a:gd name="T22" fmla="*/ 4 w 667"/>
                      <a:gd name="T23" fmla="*/ 15 h 531"/>
                      <a:gd name="T24" fmla="*/ 1 w 667"/>
                      <a:gd name="T25" fmla="*/ 16 h 531"/>
                      <a:gd name="T26" fmla="*/ 3 w 667"/>
                      <a:gd name="T27" fmla="*/ 17 h 531"/>
                      <a:gd name="T28" fmla="*/ 4 w 667"/>
                      <a:gd name="T29" fmla="*/ 17 h 531"/>
                      <a:gd name="T30" fmla="*/ 6 w 667"/>
                      <a:gd name="T31" fmla="*/ 17 h 531"/>
                      <a:gd name="T32" fmla="*/ 9 w 667"/>
                      <a:gd name="T33" fmla="*/ 17 h 531"/>
                      <a:gd name="T34" fmla="*/ 14 w 667"/>
                      <a:gd name="T35" fmla="*/ 16 h 531"/>
                      <a:gd name="T36" fmla="*/ 18 w 667"/>
                      <a:gd name="T37" fmla="*/ 16 h 531"/>
                      <a:gd name="T38" fmla="*/ 20 w 667"/>
                      <a:gd name="T39" fmla="*/ 16 h 531"/>
                      <a:gd name="T40" fmla="*/ 22 w 667"/>
                      <a:gd name="T41" fmla="*/ 16 h 531"/>
                      <a:gd name="T42" fmla="*/ 22 w 667"/>
                      <a:gd name="T43" fmla="*/ 14 h 531"/>
                      <a:gd name="T44" fmla="*/ 22 w 667"/>
                      <a:gd name="T45" fmla="*/ 13 h 531"/>
                      <a:gd name="T46" fmla="*/ 22 w 667"/>
                      <a:gd name="T47" fmla="*/ 10 h 531"/>
                      <a:gd name="T48" fmla="*/ 22 w 667"/>
                      <a:gd name="T49" fmla="*/ 8 h 531"/>
                      <a:gd name="T50" fmla="*/ 21 w 667"/>
                      <a:gd name="T51" fmla="*/ 6 h 531"/>
                      <a:gd name="T52" fmla="*/ 21 w 667"/>
                      <a:gd name="T53" fmla="*/ 4 h 531"/>
                      <a:gd name="T54" fmla="*/ 21 w 667"/>
                      <a:gd name="T55" fmla="*/ 2 h 531"/>
                      <a:gd name="T56" fmla="*/ 24 w 667"/>
                      <a:gd name="T57" fmla="*/ 1 h 531"/>
                      <a:gd name="T58" fmla="*/ 25 w 667"/>
                      <a:gd name="T59" fmla="*/ 3 h 531"/>
                      <a:gd name="T60" fmla="*/ 25 w 667"/>
                      <a:gd name="T61" fmla="*/ 5 h 531"/>
                      <a:gd name="T62" fmla="*/ 25 w 667"/>
                      <a:gd name="T63" fmla="*/ 7 h 531"/>
                      <a:gd name="T64" fmla="*/ 25 w 667"/>
                      <a:gd name="T65" fmla="*/ 9 h 531"/>
                      <a:gd name="T66" fmla="*/ 25 w 667"/>
                      <a:gd name="T67" fmla="*/ 11 h 531"/>
                      <a:gd name="T68" fmla="*/ 25 w 667"/>
                      <a:gd name="T69" fmla="*/ 13 h 531"/>
                      <a:gd name="T70" fmla="*/ 25 w 667"/>
                      <a:gd name="T71" fmla="*/ 16 h 531"/>
                      <a:gd name="T72" fmla="*/ 25 w 667"/>
                      <a:gd name="T73" fmla="*/ 18 h 531"/>
                      <a:gd name="T74" fmla="*/ 24 w 667"/>
                      <a:gd name="T75" fmla="*/ 19 h 531"/>
                      <a:gd name="T76" fmla="*/ 22 w 667"/>
                      <a:gd name="T77" fmla="*/ 19 h 531"/>
                      <a:gd name="T78" fmla="*/ 20 w 667"/>
                      <a:gd name="T79" fmla="*/ 19 h 531"/>
                      <a:gd name="T80" fmla="*/ 18 w 667"/>
                      <a:gd name="T81" fmla="*/ 20 h 531"/>
                      <a:gd name="T82" fmla="*/ 16 w 667"/>
                      <a:gd name="T83" fmla="*/ 20 h 531"/>
                      <a:gd name="T84" fmla="*/ 11 w 667"/>
                      <a:gd name="T85" fmla="*/ 20 h 531"/>
                      <a:gd name="T86" fmla="*/ 7 w 667"/>
                      <a:gd name="T87" fmla="*/ 19 h 531"/>
                      <a:gd name="T88" fmla="*/ 4 w 667"/>
                      <a:gd name="T89" fmla="*/ 19 h 531"/>
                      <a:gd name="T90" fmla="*/ 3 w 667"/>
                      <a:gd name="T91" fmla="*/ 19 h 531"/>
                      <a:gd name="T92" fmla="*/ 1 w 667"/>
                      <a:gd name="T93" fmla="*/ 18 h 531"/>
                      <a:gd name="T94" fmla="*/ 1 w 667"/>
                      <a:gd name="T95" fmla="*/ 16 h 531"/>
                      <a:gd name="T96" fmla="*/ 0 w 667"/>
                      <a:gd name="T97" fmla="*/ 14 h 531"/>
                      <a:gd name="T98" fmla="*/ 0 w 667"/>
                      <a:gd name="T99" fmla="*/ 12 h 531"/>
                      <a:gd name="T100" fmla="*/ 0 w 667"/>
                      <a:gd name="T101" fmla="*/ 10 h 531"/>
                      <a:gd name="T102" fmla="*/ 1 w 667"/>
                      <a:gd name="T103" fmla="*/ 9 h 531"/>
                      <a:gd name="T104" fmla="*/ 0 w 667"/>
                      <a:gd name="T105" fmla="*/ 9 h 531"/>
                      <a:gd name="T106" fmla="*/ 0 w 667"/>
                      <a:gd name="T107" fmla="*/ 8 h 531"/>
                      <a:gd name="T108" fmla="*/ 0 w 667"/>
                      <a:gd name="T109" fmla="*/ 6 h 531"/>
                      <a:gd name="T110" fmla="*/ 1 w 667"/>
                      <a:gd name="T111" fmla="*/ 6 h 531"/>
                      <a:gd name="T112" fmla="*/ 2 w 667"/>
                      <a:gd name="T113" fmla="*/ 4 h 531"/>
                      <a:gd name="T114" fmla="*/ 1 w 667"/>
                      <a:gd name="T115" fmla="*/ 4 h 531"/>
                      <a:gd name="T116" fmla="*/ 0 w 667"/>
                      <a:gd name="T117" fmla="*/ 5 h 531"/>
                      <a:gd name="T118" fmla="*/ 0 w 667"/>
                      <a:gd name="T119" fmla="*/ 4 h 531"/>
                      <a:gd name="T120" fmla="*/ 1 w 667"/>
                      <a:gd name="T121" fmla="*/ 2 h 531"/>
                      <a:gd name="T122" fmla="*/ 1 w 667"/>
                      <a:gd name="T123" fmla="*/ 1 h 531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w 667"/>
                      <a:gd name="T187" fmla="*/ 0 h 531"/>
                      <a:gd name="T188" fmla="*/ 667 w 667"/>
                      <a:gd name="T189" fmla="*/ 531 h 531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T186" t="T187" r="T188" b="T189"/>
                    <a:pathLst>
                      <a:path w="667" h="531">
                        <a:moveTo>
                          <a:pt x="22" y="4"/>
                        </a:moveTo>
                        <a:lnTo>
                          <a:pt x="105" y="26"/>
                        </a:lnTo>
                        <a:lnTo>
                          <a:pt x="105" y="27"/>
                        </a:lnTo>
                        <a:lnTo>
                          <a:pt x="105" y="29"/>
                        </a:lnTo>
                        <a:lnTo>
                          <a:pt x="104" y="30"/>
                        </a:lnTo>
                        <a:lnTo>
                          <a:pt x="104" y="33"/>
                        </a:lnTo>
                        <a:lnTo>
                          <a:pt x="104" y="35"/>
                        </a:lnTo>
                        <a:lnTo>
                          <a:pt x="104" y="38"/>
                        </a:lnTo>
                        <a:lnTo>
                          <a:pt x="104" y="41"/>
                        </a:lnTo>
                        <a:lnTo>
                          <a:pt x="104" y="45"/>
                        </a:lnTo>
                        <a:lnTo>
                          <a:pt x="102" y="48"/>
                        </a:lnTo>
                        <a:lnTo>
                          <a:pt x="101" y="53"/>
                        </a:lnTo>
                        <a:lnTo>
                          <a:pt x="101" y="54"/>
                        </a:lnTo>
                        <a:lnTo>
                          <a:pt x="101" y="57"/>
                        </a:lnTo>
                        <a:lnTo>
                          <a:pt x="101" y="59"/>
                        </a:lnTo>
                        <a:lnTo>
                          <a:pt x="101" y="62"/>
                        </a:lnTo>
                        <a:lnTo>
                          <a:pt x="101" y="65"/>
                        </a:lnTo>
                        <a:lnTo>
                          <a:pt x="101" y="67"/>
                        </a:lnTo>
                        <a:lnTo>
                          <a:pt x="101" y="71"/>
                        </a:lnTo>
                        <a:lnTo>
                          <a:pt x="101" y="73"/>
                        </a:lnTo>
                        <a:lnTo>
                          <a:pt x="100" y="76"/>
                        </a:lnTo>
                        <a:lnTo>
                          <a:pt x="99" y="79"/>
                        </a:lnTo>
                        <a:lnTo>
                          <a:pt x="99" y="81"/>
                        </a:lnTo>
                        <a:lnTo>
                          <a:pt x="99" y="85"/>
                        </a:lnTo>
                        <a:lnTo>
                          <a:pt x="99" y="87"/>
                        </a:lnTo>
                        <a:lnTo>
                          <a:pt x="99" y="90"/>
                        </a:lnTo>
                        <a:lnTo>
                          <a:pt x="99" y="95"/>
                        </a:lnTo>
                        <a:lnTo>
                          <a:pt x="99" y="97"/>
                        </a:lnTo>
                        <a:lnTo>
                          <a:pt x="98" y="100"/>
                        </a:lnTo>
                        <a:lnTo>
                          <a:pt x="97" y="105"/>
                        </a:lnTo>
                        <a:lnTo>
                          <a:pt x="97" y="108"/>
                        </a:lnTo>
                        <a:lnTo>
                          <a:pt x="97" y="112"/>
                        </a:lnTo>
                        <a:lnTo>
                          <a:pt x="97" y="115"/>
                        </a:lnTo>
                        <a:lnTo>
                          <a:pt x="97" y="119"/>
                        </a:lnTo>
                        <a:lnTo>
                          <a:pt x="97" y="123"/>
                        </a:lnTo>
                        <a:lnTo>
                          <a:pt x="97" y="128"/>
                        </a:lnTo>
                        <a:lnTo>
                          <a:pt x="95" y="131"/>
                        </a:lnTo>
                        <a:lnTo>
                          <a:pt x="94" y="135"/>
                        </a:lnTo>
                        <a:lnTo>
                          <a:pt x="94" y="138"/>
                        </a:lnTo>
                        <a:lnTo>
                          <a:pt x="94" y="143"/>
                        </a:lnTo>
                        <a:lnTo>
                          <a:pt x="94" y="148"/>
                        </a:lnTo>
                        <a:lnTo>
                          <a:pt x="94" y="152"/>
                        </a:lnTo>
                        <a:lnTo>
                          <a:pt x="93" y="156"/>
                        </a:lnTo>
                        <a:lnTo>
                          <a:pt x="93" y="161"/>
                        </a:lnTo>
                        <a:lnTo>
                          <a:pt x="92" y="165"/>
                        </a:lnTo>
                        <a:lnTo>
                          <a:pt x="92" y="169"/>
                        </a:lnTo>
                        <a:lnTo>
                          <a:pt x="91" y="173"/>
                        </a:lnTo>
                        <a:lnTo>
                          <a:pt x="91" y="179"/>
                        </a:lnTo>
                        <a:lnTo>
                          <a:pt x="91" y="182"/>
                        </a:lnTo>
                        <a:lnTo>
                          <a:pt x="91" y="187"/>
                        </a:lnTo>
                        <a:lnTo>
                          <a:pt x="91" y="192"/>
                        </a:lnTo>
                        <a:lnTo>
                          <a:pt x="91" y="198"/>
                        </a:lnTo>
                        <a:lnTo>
                          <a:pt x="89" y="201"/>
                        </a:lnTo>
                        <a:lnTo>
                          <a:pt x="89" y="207"/>
                        </a:lnTo>
                        <a:lnTo>
                          <a:pt x="89" y="211"/>
                        </a:lnTo>
                        <a:lnTo>
                          <a:pt x="89" y="217"/>
                        </a:lnTo>
                        <a:lnTo>
                          <a:pt x="88" y="214"/>
                        </a:lnTo>
                        <a:lnTo>
                          <a:pt x="86" y="211"/>
                        </a:lnTo>
                        <a:lnTo>
                          <a:pt x="83" y="207"/>
                        </a:lnTo>
                        <a:lnTo>
                          <a:pt x="80" y="205"/>
                        </a:lnTo>
                        <a:lnTo>
                          <a:pt x="76" y="201"/>
                        </a:lnTo>
                        <a:lnTo>
                          <a:pt x="70" y="199"/>
                        </a:lnTo>
                        <a:lnTo>
                          <a:pt x="68" y="198"/>
                        </a:lnTo>
                        <a:lnTo>
                          <a:pt x="66" y="197"/>
                        </a:lnTo>
                        <a:lnTo>
                          <a:pt x="63" y="197"/>
                        </a:lnTo>
                        <a:lnTo>
                          <a:pt x="61" y="195"/>
                        </a:lnTo>
                        <a:lnTo>
                          <a:pt x="60" y="197"/>
                        </a:lnTo>
                        <a:lnTo>
                          <a:pt x="59" y="199"/>
                        </a:lnTo>
                        <a:lnTo>
                          <a:pt x="59" y="201"/>
                        </a:lnTo>
                        <a:lnTo>
                          <a:pt x="57" y="206"/>
                        </a:lnTo>
                        <a:lnTo>
                          <a:pt x="56" y="208"/>
                        </a:lnTo>
                        <a:lnTo>
                          <a:pt x="55" y="213"/>
                        </a:lnTo>
                        <a:lnTo>
                          <a:pt x="54" y="218"/>
                        </a:lnTo>
                        <a:lnTo>
                          <a:pt x="54" y="222"/>
                        </a:lnTo>
                        <a:lnTo>
                          <a:pt x="53" y="226"/>
                        </a:lnTo>
                        <a:lnTo>
                          <a:pt x="53" y="231"/>
                        </a:lnTo>
                        <a:lnTo>
                          <a:pt x="53" y="235"/>
                        </a:lnTo>
                        <a:lnTo>
                          <a:pt x="53" y="239"/>
                        </a:lnTo>
                        <a:lnTo>
                          <a:pt x="53" y="243"/>
                        </a:lnTo>
                        <a:lnTo>
                          <a:pt x="53" y="246"/>
                        </a:lnTo>
                        <a:lnTo>
                          <a:pt x="54" y="250"/>
                        </a:lnTo>
                        <a:lnTo>
                          <a:pt x="56" y="254"/>
                        </a:lnTo>
                        <a:lnTo>
                          <a:pt x="51" y="255"/>
                        </a:lnTo>
                        <a:lnTo>
                          <a:pt x="48" y="257"/>
                        </a:lnTo>
                        <a:lnTo>
                          <a:pt x="44" y="257"/>
                        </a:lnTo>
                        <a:lnTo>
                          <a:pt x="41" y="260"/>
                        </a:lnTo>
                        <a:lnTo>
                          <a:pt x="38" y="262"/>
                        </a:lnTo>
                        <a:lnTo>
                          <a:pt x="35" y="263"/>
                        </a:lnTo>
                        <a:lnTo>
                          <a:pt x="32" y="264"/>
                        </a:lnTo>
                        <a:lnTo>
                          <a:pt x="30" y="267"/>
                        </a:lnTo>
                        <a:lnTo>
                          <a:pt x="25" y="271"/>
                        </a:lnTo>
                        <a:lnTo>
                          <a:pt x="22" y="275"/>
                        </a:lnTo>
                        <a:lnTo>
                          <a:pt x="19" y="280"/>
                        </a:lnTo>
                        <a:lnTo>
                          <a:pt x="17" y="284"/>
                        </a:lnTo>
                        <a:lnTo>
                          <a:pt x="15" y="289"/>
                        </a:lnTo>
                        <a:lnTo>
                          <a:pt x="13" y="294"/>
                        </a:lnTo>
                        <a:lnTo>
                          <a:pt x="12" y="299"/>
                        </a:lnTo>
                        <a:lnTo>
                          <a:pt x="12" y="303"/>
                        </a:lnTo>
                        <a:lnTo>
                          <a:pt x="12" y="306"/>
                        </a:lnTo>
                        <a:lnTo>
                          <a:pt x="12" y="308"/>
                        </a:lnTo>
                        <a:lnTo>
                          <a:pt x="12" y="312"/>
                        </a:lnTo>
                        <a:lnTo>
                          <a:pt x="13" y="314"/>
                        </a:lnTo>
                        <a:lnTo>
                          <a:pt x="13" y="317"/>
                        </a:lnTo>
                        <a:lnTo>
                          <a:pt x="15" y="319"/>
                        </a:lnTo>
                        <a:lnTo>
                          <a:pt x="15" y="322"/>
                        </a:lnTo>
                        <a:lnTo>
                          <a:pt x="17" y="325"/>
                        </a:lnTo>
                        <a:lnTo>
                          <a:pt x="18" y="330"/>
                        </a:lnTo>
                        <a:lnTo>
                          <a:pt x="21" y="336"/>
                        </a:lnTo>
                        <a:lnTo>
                          <a:pt x="21" y="338"/>
                        </a:lnTo>
                        <a:lnTo>
                          <a:pt x="23" y="340"/>
                        </a:lnTo>
                        <a:lnTo>
                          <a:pt x="24" y="343"/>
                        </a:lnTo>
                        <a:lnTo>
                          <a:pt x="25" y="345"/>
                        </a:lnTo>
                        <a:lnTo>
                          <a:pt x="28" y="351"/>
                        </a:lnTo>
                        <a:lnTo>
                          <a:pt x="31" y="356"/>
                        </a:lnTo>
                        <a:lnTo>
                          <a:pt x="32" y="358"/>
                        </a:lnTo>
                        <a:lnTo>
                          <a:pt x="35" y="360"/>
                        </a:lnTo>
                        <a:lnTo>
                          <a:pt x="36" y="364"/>
                        </a:lnTo>
                        <a:lnTo>
                          <a:pt x="38" y="368"/>
                        </a:lnTo>
                        <a:lnTo>
                          <a:pt x="42" y="372"/>
                        </a:lnTo>
                        <a:lnTo>
                          <a:pt x="45" y="376"/>
                        </a:lnTo>
                        <a:lnTo>
                          <a:pt x="49" y="381"/>
                        </a:lnTo>
                        <a:lnTo>
                          <a:pt x="53" y="387"/>
                        </a:lnTo>
                        <a:lnTo>
                          <a:pt x="56" y="391"/>
                        </a:lnTo>
                        <a:lnTo>
                          <a:pt x="60" y="396"/>
                        </a:lnTo>
                        <a:lnTo>
                          <a:pt x="63" y="400"/>
                        </a:lnTo>
                        <a:lnTo>
                          <a:pt x="67" y="404"/>
                        </a:lnTo>
                        <a:lnTo>
                          <a:pt x="68" y="401"/>
                        </a:lnTo>
                        <a:lnTo>
                          <a:pt x="70" y="396"/>
                        </a:lnTo>
                        <a:lnTo>
                          <a:pt x="73" y="394"/>
                        </a:lnTo>
                        <a:lnTo>
                          <a:pt x="74" y="391"/>
                        </a:lnTo>
                        <a:lnTo>
                          <a:pt x="76" y="388"/>
                        </a:lnTo>
                        <a:lnTo>
                          <a:pt x="78" y="384"/>
                        </a:lnTo>
                        <a:lnTo>
                          <a:pt x="79" y="381"/>
                        </a:lnTo>
                        <a:lnTo>
                          <a:pt x="81" y="378"/>
                        </a:lnTo>
                        <a:lnTo>
                          <a:pt x="81" y="374"/>
                        </a:lnTo>
                        <a:lnTo>
                          <a:pt x="83" y="371"/>
                        </a:lnTo>
                        <a:lnTo>
                          <a:pt x="86" y="366"/>
                        </a:lnTo>
                        <a:lnTo>
                          <a:pt x="87" y="363"/>
                        </a:lnTo>
                        <a:lnTo>
                          <a:pt x="88" y="358"/>
                        </a:lnTo>
                        <a:lnTo>
                          <a:pt x="91" y="356"/>
                        </a:lnTo>
                        <a:lnTo>
                          <a:pt x="91" y="359"/>
                        </a:lnTo>
                        <a:lnTo>
                          <a:pt x="91" y="363"/>
                        </a:lnTo>
                        <a:lnTo>
                          <a:pt x="91" y="366"/>
                        </a:lnTo>
                        <a:lnTo>
                          <a:pt x="91" y="370"/>
                        </a:lnTo>
                        <a:lnTo>
                          <a:pt x="91" y="374"/>
                        </a:lnTo>
                        <a:lnTo>
                          <a:pt x="91" y="376"/>
                        </a:lnTo>
                        <a:lnTo>
                          <a:pt x="92" y="379"/>
                        </a:lnTo>
                        <a:lnTo>
                          <a:pt x="92" y="383"/>
                        </a:lnTo>
                        <a:lnTo>
                          <a:pt x="92" y="387"/>
                        </a:lnTo>
                        <a:lnTo>
                          <a:pt x="93" y="389"/>
                        </a:lnTo>
                        <a:lnTo>
                          <a:pt x="94" y="391"/>
                        </a:lnTo>
                        <a:lnTo>
                          <a:pt x="94" y="396"/>
                        </a:lnTo>
                        <a:lnTo>
                          <a:pt x="94" y="398"/>
                        </a:lnTo>
                        <a:lnTo>
                          <a:pt x="94" y="401"/>
                        </a:lnTo>
                        <a:lnTo>
                          <a:pt x="94" y="404"/>
                        </a:lnTo>
                        <a:lnTo>
                          <a:pt x="95" y="407"/>
                        </a:lnTo>
                        <a:lnTo>
                          <a:pt x="92" y="408"/>
                        </a:lnTo>
                        <a:lnTo>
                          <a:pt x="88" y="409"/>
                        </a:lnTo>
                        <a:lnTo>
                          <a:pt x="83" y="411"/>
                        </a:lnTo>
                        <a:lnTo>
                          <a:pt x="81" y="414"/>
                        </a:lnTo>
                        <a:lnTo>
                          <a:pt x="76" y="416"/>
                        </a:lnTo>
                        <a:lnTo>
                          <a:pt x="70" y="419"/>
                        </a:lnTo>
                        <a:lnTo>
                          <a:pt x="66" y="421"/>
                        </a:lnTo>
                        <a:lnTo>
                          <a:pt x="62" y="425"/>
                        </a:lnTo>
                        <a:lnTo>
                          <a:pt x="57" y="427"/>
                        </a:lnTo>
                        <a:lnTo>
                          <a:pt x="53" y="429"/>
                        </a:lnTo>
                        <a:lnTo>
                          <a:pt x="48" y="432"/>
                        </a:lnTo>
                        <a:lnTo>
                          <a:pt x="44" y="435"/>
                        </a:lnTo>
                        <a:lnTo>
                          <a:pt x="40" y="438"/>
                        </a:lnTo>
                        <a:lnTo>
                          <a:pt x="37" y="440"/>
                        </a:lnTo>
                        <a:lnTo>
                          <a:pt x="34" y="442"/>
                        </a:lnTo>
                        <a:lnTo>
                          <a:pt x="32" y="445"/>
                        </a:lnTo>
                        <a:lnTo>
                          <a:pt x="36" y="445"/>
                        </a:lnTo>
                        <a:lnTo>
                          <a:pt x="41" y="445"/>
                        </a:lnTo>
                        <a:lnTo>
                          <a:pt x="44" y="445"/>
                        </a:lnTo>
                        <a:lnTo>
                          <a:pt x="48" y="445"/>
                        </a:lnTo>
                        <a:lnTo>
                          <a:pt x="53" y="445"/>
                        </a:lnTo>
                        <a:lnTo>
                          <a:pt x="56" y="445"/>
                        </a:lnTo>
                        <a:lnTo>
                          <a:pt x="61" y="445"/>
                        </a:lnTo>
                        <a:lnTo>
                          <a:pt x="66" y="445"/>
                        </a:lnTo>
                        <a:lnTo>
                          <a:pt x="66" y="447"/>
                        </a:lnTo>
                        <a:lnTo>
                          <a:pt x="68" y="449"/>
                        </a:lnTo>
                        <a:lnTo>
                          <a:pt x="69" y="452"/>
                        </a:lnTo>
                        <a:lnTo>
                          <a:pt x="70" y="454"/>
                        </a:lnTo>
                        <a:lnTo>
                          <a:pt x="74" y="457"/>
                        </a:lnTo>
                        <a:lnTo>
                          <a:pt x="78" y="460"/>
                        </a:lnTo>
                        <a:lnTo>
                          <a:pt x="81" y="461"/>
                        </a:lnTo>
                        <a:lnTo>
                          <a:pt x="85" y="463"/>
                        </a:lnTo>
                        <a:lnTo>
                          <a:pt x="88" y="463"/>
                        </a:lnTo>
                        <a:lnTo>
                          <a:pt x="92" y="463"/>
                        </a:lnTo>
                        <a:lnTo>
                          <a:pt x="94" y="461"/>
                        </a:lnTo>
                        <a:lnTo>
                          <a:pt x="99" y="459"/>
                        </a:lnTo>
                        <a:lnTo>
                          <a:pt x="101" y="458"/>
                        </a:lnTo>
                        <a:lnTo>
                          <a:pt x="104" y="455"/>
                        </a:lnTo>
                        <a:lnTo>
                          <a:pt x="107" y="452"/>
                        </a:lnTo>
                        <a:lnTo>
                          <a:pt x="110" y="449"/>
                        </a:lnTo>
                        <a:lnTo>
                          <a:pt x="112" y="446"/>
                        </a:lnTo>
                        <a:lnTo>
                          <a:pt x="114" y="442"/>
                        </a:lnTo>
                        <a:lnTo>
                          <a:pt x="117" y="442"/>
                        </a:lnTo>
                        <a:lnTo>
                          <a:pt x="121" y="444"/>
                        </a:lnTo>
                        <a:lnTo>
                          <a:pt x="125" y="445"/>
                        </a:lnTo>
                        <a:lnTo>
                          <a:pt x="130" y="446"/>
                        </a:lnTo>
                        <a:lnTo>
                          <a:pt x="133" y="446"/>
                        </a:lnTo>
                        <a:lnTo>
                          <a:pt x="138" y="446"/>
                        </a:lnTo>
                        <a:lnTo>
                          <a:pt x="142" y="446"/>
                        </a:lnTo>
                        <a:lnTo>
                          <a:pt x="146" y="447"/>
                        </a:lnTo>
                        <a:lnTo>
                          <a:pt x="149" y="446"/>
                        </a:lnTo>
                        <a:lnTo>
                          <a:pt x="152" y="446"/>
                        </a:lnTo>
                        <a:lnTo>
                          <a:pt x="156" y="446"/>
                        </a:lnTo>
                        <a:lnTo>
                          <a:pt x="158" y="446"/>
                        </a:lnTo>
                        <a:lnTo>
                          <a:pt x="162" y="446"/>
                        </a:lnTo>
                        <a:lnTo>
                          <a:pt x="164" y="446"/>
                        </a:lnTo>
                        <a:lnTo>
                          <a:pt x="175" y="446"/>
                        </a:lnTo>
                        <a:lnTo>
                          <a:pt x="184" y="447"/>
                        </a:lnTo>
                        <a:lnTo>
                          <a:pt x="195" y="447"/>
                        </a:lnTo>
                        <a:lnTo>
                          <a:pt x="204" y="447"/>
                        </a:lnTo>
                        <a:lnTo>
                          <a:pt x="215" y="447"/>
                        </a:lnTo>
                        <a:lnTo>
                          <a:pt x="225" y="447"/>
                        </a:lnTo>
                        <a:lnTo>
                          <a:pt x="235" y="447"/>
                        </a:lnTo>
                        <a:lnTo>
                          <a:pt x="246" y="447"/>
                        </a:lnTo>
                        <a:lnTo>
                          <a:pt x="255" y="447"/>
                        </a:lnTo>
                        <a:lnTo>
                          <a:pt x="265" y="447"/>
                        </a:lnTo>
                        <a:lnTo>
                          <a:pt x="274" y="447"/>
                        </a:lnTo>
                        <a:lnTo>
                          <a:pt x="285" y="447"/>
                        </a:lnTo>
                        <a:lnTo>
                          <a:pt x="293" y="447"/>
                        </a:lnTo>
                        <a:lnTo>
                          <a:pt x="304" y="447"/>
                        </a:lnTo>
                        <a:lnTo>
                          <a:pt x="314" y="447"/>
                        </a:lnTo>
                        <a:lnTo>
                          <a:pt x="323" y="447"/>
                        </a:lnTo>
                        <a:lnTo>
                          <a:pt x="331" y="447"/>
                        </a:lnTo>
                        <a:lnTo>
                          <a:pt x="341" y="446"/>
                        </a:lnTo>
                        <a:lnTo>
                          <a:pt x="349" y="446"/>
                        </a:lnTo>
                        <a:lnTo>
                          <a:pt x="359" y="446"/>
                        </a:lnTo>
                        <a:lnTo>
                          <a:pt x="367" y="445"/>
                        </a:lnTo>
                        <a:lnTo>
                          <a:pt x="377" y="445"/>
                        </a:lnTo>
                        <a:lnTo>
                          <a:pt x="385" y="445"/>
                        </a:lnTo>
                        <a:lnTo>
                          <a:pt x="393" y="445"/>
                        </a:lnTo>
                        <a:lnTo>
                          <a:pt x="401" y="445"/>
                        </a:lnTo>
                        <a:lnTo>
                          <a:pt x="410" y="444"/>
                        </a:lnTo>
                        <a:lnTo>
                          <a:pt x="417" y="444"/>
                        </a:lnTo>
                        <a:lnTo>
                          <a:pt x="425" y="444"/>
                        </a:lnTo>
                        <a:lnTo>
                          <a:pt x="432" y="442"/>
                        </a:lnTo>
                        <a:lnTo>
                          <a:pt x="441" y="442"/>
                        </a:lnTo>
                        <a:lnTo>
                          <a:pt x="448" y="442"/>
                        </a:lnTo>
                        <a:lnTo>
                          <a:pt x="455" y="442"/>
                        </a:lnTo>
                        <a:lnTo>
                          <a:pt x="462" y="441"/>
                        </a:lnTo>
                        <a:lnTo>
                          <a:pt x="468" y="441"/>
                        </a:lnTo>
                        <a:lnTo>
                          <a:pt x="475" y="440"/>
                        </a:lnTo>
                        <a:lnTo>
                          <a:pt x="482" y="440"/>
                        </a:lnTo>
                        <a:lnTo>
                          <a:pt x="488" y="439"/>
                        </a:lnTo>
                        <a:lnTo>
                          <a:pt x="494" y="439"/>
                        </a:lnTo>
                        <a:lnTo>
                          <a:pt x="500" y="439"/>
                        </a:lnTo>
                        <a:lnTo>
                          <a:pt x="506" y="439"/>
                        </a:lnTo>
                        <a:lnTo>
                          <a:pt x="512" y="438"/>
                        </a:lnTo>
                        <a:lnTo>
                          <a:pt x="517" y="438"/>
                        </a:lnTo>
                        <a:lnTo>
                          <a:pt x="521" y="436"/>
                        </a:lnTo>
                        <a:lnTo>
                          <a:pt x="526" y="436"/>
                        </a:lnTo>
                        <a:lnTo>
                          <a:pt x="532" y="436"/>
                        </a:lnTo>
                        <a:lnTo>
                          <a:pt x="537" y="436"/>
                        </a:lnTo>
                        <a:lnTo>
                          <a:pt x="540" y="435"/>
                        </a:lnTo>
                        <a:lnTo>
                          <a:pt x="545" y="435"/>
                        </a:lnTo>
                        <a:lnTo>
                          <a:pt x="549" y="435"/>
                        </a:lnTo>
                        <a:lnTo>
                          <a:pt x="552" y="434"/>
                        </a:lnTo>
                        <a:lnTo>
                          <a:pt x="556" y="434"/>
                        </a:lnTo>
                        <a:lnTo>
                          <a:pt x="559" y="434"/>
                        </a:lnTo>
                        <a:lnTo>
                          <a:pt x="562" y="434"/>
                        </a:lnTo>
                        <a:lnTo>
                          <a:pt x="564" y="433"/>
                        </a:lnTo>
                        <a:lnTo>
                          <a:pt x="566" y="433"/>
                        </a:lnTo>
                        <a:lnTo>
                          <a:pt x="570" y="433"/>
                        </a:lnTo>
                        <a:lnTo>
                          <a:pt x="572" y="433"/>
                        </a:lnTo>
                        <a:lnTo>
                          <a:pt x="576" y="433"/>
                        </a:lnTo>
                        <a:lnTo>
                          <a:pt x="577" y="433"/>
                        </a:lnTo>
                        <a:lnTo>
                          <a:pt x="578" y="433"/>
                        </a:lnTo>
                        <a:lnTo>
                          <a:pt x="578" y="432"/>
                        </a:lnTo>
                        <a:lnTo>
                          <a:pt x="578" y="428"/>
                        </a:lnTo>
                        <a:lnTo>
                          <a:pt x="578" y="425"/>
                        </a:lnTo>
                        <a:lnTo>
                          <a:pt x="578" y="422"/>
                        </a:lnTo>
                        <a:lnTo>
                          <a:pt x="578" y="419"/>
                        </a:lnTo>
                        <a:lnTo>
                          <a:pt x="578" y="415"/>
                        </a:lnTo>
                        <a:lnTo>
                          <a:pt x="578" y="410"/>
                        </a:lnTo>
                        <a:lnTo>
                          <a:pt x="578" y="406"/>
                        </a:lnTo>
                        <a:lnTo>
                          <a:pt x="578" y="402"/>
                        </a:lnTo>
                        <a:lnTo>
                          <a:pt x="578" y="400"/>
                        </a:lnTo>
                        <a:lnTo>
                          <a:pt x="578" y="397"/>
                        </a:lnTo>
                        <a:lnTo>
                          <a:pt x="578" y="395"/>
                        </a:lnTo>
                        <a:lnTo>
                          <a:pt x="578" y="391"/>
                        </a:lnTo>
                        <a:lnTo>
                          <a:pt x="578" y="389"/>
                        </a:lnTo>
                        <a:lnTo>
                          <a:pt x="578" y="385"/>
                        </a:lnTo>
                        <a:lnTo>
                          <a:pt x="578" y="383"/>
                        </a:lnTo>
                        <a:lnTo>
                          <a:pt x="578" y="378"/>
                        </a:lnTo>
                        <a:lnTo>
                          <a:pt x="578" y="376"/>
                        </a:lnTo>
                        <a:lnTo>
                          <a:pt x="578" y="372"/>
                        </a:lnTo>
                        <a:lnTo>
                          <a:pt x="579" y="369"/>
                        </a:lnTo>
                        <a:lnTo>
                          <a:pt x="578" y="364"/>
                        </a:lnTo>
                        <a:lnTo>
                          <a:pt x="578" y="360"/>
                        </a:lnTo>
                        <a:lnTo>
                          <a:pt x="578" y="357"/>
                        </a:lnTo>
                        <a:lnTo>
                          <a:pt x="578" y="353"/>
                        </a:lnTo>
                        <a:lnTo>
                          <a:pt x="578" y="349"/>
                        </a:lnTo>
                        <a:lnTo>
                          <a:pt x="578" y="344"/>
                        </a:lnTo>
                        <a:lnTo>
                          <a:pt x="578" y="340"/>
                        </a:lnTo>
                        <a:lnTo>
                          <a:pt x="578" y="336"/>
                        </a:lnTo>
                        <a:lnTo>
                          <a:pt x="578" y="331"/>
                        </a:lnTo>
                        <a:lnTo>
                          <a:pt x="578" y="327"/>
                        </a:lnTo>
                        <a:lnTo>
                          <a:pt x="578" y="322"/>
                        </a:lnTo>
                        <a:lnTo>
                          <a:pt x="578" y="318"/>
                        </a:lnTo>
                        <a:lnTo>
                          <a:pt x="578" y="313"/>
                        </a:lnTo>
                        <a:lnTo>
                          <a:pt x="578" y="308"/>
                        </a:lnTo>
                        <a:lnTo>
                          <a:pt x="578" y="303"/>
                        </a:lnTo>
                        <a:lnTo>
                          <a:pt x="578" y="300"/>
                        </a:lnTo>
                        <a:lnTo>
                          <a:pt x="578" y="294"/>
                        </a:lnTo>
                        <a:lnTo>
                          <a:pt x="578" y="290"/>
                        </a:lnTo>
                        <a:lnTo>
                          <a:pt x="578" y="284"/>
                        </a:lnTo>
                        <a:lnTo>
                          <a:pt x="578" y="280"/>
                        </a:lnTo>
                        <a:lnTo>
                          <a:pt x="578" y="275"/>
                        </a:lnTo>
                        <a:lnTo>
                          <a:pt x="578" y="269"/>
                        </a:lnTo>
                        <a:lnTo>
                          <a:pt x="578" y="264"/>
                        </a:lnTo>
                        <a:lnTo>
                          <a:pt x="578" y="260"/>
                        </a:lnTo>
                        <a:lnTo>
                          <a:pt x="578" y="254"/>
                        </a:lnTo>
                        <a:lnTo>
                          <a:pt x="578" y="249"/>
                        </a:lnTo>
                        <a:lnTo>
                          <a:pt x="578" y="243"/>
                        </a:lnTo>
                        <a:lnTo>
                          <a:pt x="578" y="237"/>
                        </a:lnTo>
                        <a:lnTo>
                          <a:pt x="578" y="232"/>
                        </a:lnTo>
                        <a:lnTo>
                          <a:pt x="578" y="226"/>
                        </a:lnTo>
                        <a:lnTo>
                          <a:pt x="578" y="222"/>
                        </a:lnTo>
                        <a:lnTo>
                          <a:pt x="578" y="217"/>
                        </a:lnTo>
                        <a:lnTo>
                          <a:pt x="578" y="211"/>
                        </a:lnTo>
                        <a:lnTo>
                          <a:pt x="578" y="205"/>
                        </a:lnTo>
                        <a:lnTo>
                          <a:pt x="577" y="200"/>
                        </a:lnTo>
                        <a:lnTo>
                          <a:pt x="577" y="195"/>
                        </a:lnTo>
                        <a:lnTo>
                          <a:pt x="577" y="190"/>
                        </a:lnTo>
                        <a:lnTo>
                          <a:pt x="577" y="185"/>
                        </a:lnTo>
                        <a:lnTo>
                          <a:pt x="577" y="180"/>
                        </a:lnTo>
                        <a:lnTo>
                          <a:pt x="577" y="176"/>
                        </a:lnTo>
                        <a:lnTo>
                          <a:pt x="576" y="171"/>
                        </a:lnTo>
                        <a:lnTo>
                          <a:pt x="576" y="166"/>
                        </a:lnTo>
                        <a:lnTo>
                          <a:pt x="575" y="162"/>
                        </a:lnTo>
                        <a:lnTo>
                          <a:pt x="575" y="159"/>
                        </a:lnTo>
                        <a:lnTo>
                          <a:pt x="575" y="154"/>
                        </a:lnTo>
                        <a:lnTo>
                          <a:pt x="575" y="150"/>
                        </a:lnTo>
                        <a:lnTo>
                          <a:pt x="575" y="146"/>
                        </a:lnTo>
                        <a:lnTo>
                          <a:pt x="575" y="143"/>
                        </a:lnTo>
                        <a:lnTo>
                          <a:pt x="573" y="138"/>
                        </a:lnTo>
                        <a:lnTo>
                          <a:pt x="573" y="135"/>
                        </a:lnTo>
                        <a:lnTo>
                          <a:pt x="572" y="131"/>
                        </a:lnTo>
                        <a:lnTo>
                          <a:pt x="572" y="128"/>
                        </a:lnTo>
                        <a:lnTo>
                          <a:pt x="571" y="125"/>
                        </a:lnTo>
                        <a:lnTo>
                          <a:pt x="571" y="122"/>
                        </a:lnTo>
                        <a:lnTo>
                          <a:pt x="570" y="118"/>
                        </a:lnTo>
                        <a:lnTo>
                          <a:pt x="570" y="116"/>
                        </a:lnTo>
                        <a:lnTo>
                          <a:pt x="570" y="112"/>
                        </a:lnTo>
                        <a:lnTo>
                          <a:pt x="570" y="110"/>
                        </a:lnTo>
                        <a:lnTo>
                          <a:pt x="569" y="108"/>
                        </a:lnTo>
                        <a:lnTo>
                          <a:pt x="569" y="105"/>
                        </a:lnTo>
                        <a:lnTo>
                          <a:pt x="568" y="100"/>
                        </a:lnTo>
                        <a:lnTo>
                          <a:pt x="566" y="95"/>
                        </a:lnTo>
                        <a:lnTo>
                          <a:pt x="565" y="90"/>
                        </a:lnTo>
                        <a:lnTo>
                          <a:pt x="565" y="87"/>
                        </a:lnTo>
                        <a:lnTo>
                          <a:pt x="564" y="83"/>
                        </a:lnTo>
                        <a:lnTo>
                          <a:pt x="563" y="79"/>
                        </a:lnTo>
                        <a:lnTo>
                          <a:pt x="562" y="77"/>
                        </a:lnTo>
                        <a:lnTo>
                          <a:pt x="562" y="74"/>
                        </a:lnTo>
                        <a:lnTo>
                          <a:pt x="560" y="71"/>
                        </a:lnTo>
                        <a:lnTo>
                          <a:pt x="560" y="70"/>
                        </a:lnTo>
                        <a:lnTo>
                          <a:pt x="559" y="66"/>
                        </a:lnTo>
                        <a:lnTo>
                          <a:pt x="558" y="64"/>
                        </a:lnTo>
                        <a:lnTo>
                          <a:pt x="557" y="62"/>
                        </a:lnTo>
                        <a:lnTo>
                          <a:pt x="626" y="0"/>
                        </a:lnTo>
                        <a:lnTo>
                          <a:pt x="628" y="3"/>
                        </a:lnTo>
                        <a:lnTo>
                          <a:pt x="633" y="8"/>
                        </a:lnTo>
                        <a:lnTo>
                          <a:pt x="634" y="10"/>
                        </a:lnTo>
                        <a:lnTo>
                          <a:pt x="635" y="13"/>
                        </a:lnTo>
                        <a:lnTo>
                          <a:pt x="638" y="16"/>
                        </a:lnTo>
                        <a:lnTo>
                          <a:pt x="640" y="19"/>
                        </a:lnTo>
                        <a:lnTo>
                          <a:pt x="640" y="21"/>
                        </a:lnTo>
                        <a:lnTo>
                          <a:pt x="642" y="24"/>
                        </a:lnTo>
                        <a:lnTo>
                          <a:pt x="643" y="28"/>
                        </a:lnTo>
                        <a:lnTo>
                          <a:pt x="646" y="32"/>
                        </a:lnTo>
                        <a:lnTo>
                          <a:pt x="646" y="34"/>
                        </a:lnTo>
                        <a:lnTo>
                          <a:pt x="648" y="39"/>
                        </a:lnTo>
                        <a:lnTo>
                          <a:pt x="648" y="41"/>
                        </a:lnTo>
                        <a:lnTo>
                          <a:pt x="651" y="46"/>
                        </a:lnTo>
                        <a:lnTo>
                          <a:pt x="651" y="49"/>
                        </a:lnTo>
                        <a:lnTo>
                          <a:pt x="652" y="53"/>
                        </a:lnTo>
                        <a:lnTo>
                          <a:pt x="653" y="58"/>
                        </a:lnTo>
                        <a:lnTo>
                          <a:pt x="653" y="62"/>
                        </a:lnTo>
                        <a:lnTo>
                          <a:pt x="654" y="66"/>
                        </a:lnTo>
                        <a:lnTo>
                          <a:pt x="655" y="71"/>
                        </a:lnTo>
                        <a:lnTo>
                          <a:pt x="655" y="74"/>
                        </a:lnTo>
                        <a:lnTo>
                          <a:pt x="657" y="79"/>
                        </a:lnTo>
                        <a:lnTo>
                          <a:pt x="658" y="83"/>
                        </a:lnTo>
                        <a:lnTo>
                          <a:pt x="658" y="87"/>
                        </a:lnTo>
                        <a:lnTo>
                          <a:pt x="658" y="92"/>
                        </a:lnTo>
                        <a:lnTo>
                          <a:pt x="659" y="97"/>
                        </a:lnTo>
                        <a:lnTo>
                          <a:pt x="660" y="100"/>
                        </a:lnTo>
                        <a:lnTo>
                          <a:pt x="660" y="105"/>
                        </a:lnTo>
                        <a:lnTo>
                          <a:pt x="660" y="110"/>
                        </a:lnTo>
                        <a:lnTo>
                          <a:pt x="661" y="115"/>
                        </a:lnTo>
                        <a:lnTo>
                          <a:pt x="661" y="121"/>
                        </a:lnTo>
                        <a:lnTo>
                          <a:pt x="662" y="124"/>
                        </a:lnTo>
                        <a:lnTo>
                          <a:pt x="662" y="129"/>
                        </a:lnTo>
                        <a:lnTo>
                          <a:pt x="662" y="134"/>
                        </a:lnTo>
                        <a:lnTo>
                          <a:pt x="662" y="138"/>
                        </a:lnTo>
                        <a:lnTo>
                          <a:pt x="664" y="142"/>
                        </a:lnTo>
                        <a:lnTo>
                          <a:pt x="664" y="147"/>
                        </a:lnTo>
                        <a:lnTo>
                          <a:pt x="664" y="152"/>
                        </a:lnTo>
                        <a:lnTo>
                          <a:pt x="664" y="156"/>
                        </a:lnTo>
                        <a:lnTo>
                          <a:pt x="664" y="161"/>
                        </a:lnTo>
                        <a:lnTo>
                          <a:pt x="664" y="165"/>
                        </a:lnTo>
                        <a:lnTo>
                          <a:pt x="664" y="169"/>
                        </a:lnTo>
                        <a:lnTo>
                          <a:pt x="664" y="173"/>
                        </a:lnTo>
                        <a:lnTo>
                          <a:pt x="664" y="178"/>
                        </a:lnTo>
                        <a:lnTo>
                          <a:pt x="664" y="182"/>
                        </a:lnTo>
                        <a:lnTo>
                          <a:pt x="665" y="186"/>
                        </a:lnTo>
                        <a:lnTo>
                          <a:pt x="665" y="191"/>
                        </a:lnTo>
                        <a:lnTo>
                          <a:pt x="665" y="193"/>
                        </a:lnTo>
                        <a:lnTo>
                          <a:pt x="665" y="198"/>
                        </a:lnTo>
                        <a:lnTo>
                          <a:pt x="665" y="201"/>
                        </a:lnTo>
                        <a:lnTo>
                          <a:pt x="665" y="205"/>
                        </a:lnTo>
                        <a:lnTo>
                          <a:pt x="665" y="208"/>
                        </a:lnTo>
                        <a:lnTo>
                          <a:pt x="665" y="212"/>
                        </a:lnTo>
                        <a:lnTo>
                          <a:pt x="665" y="217"/>
                        </a:lnTo>
                        <a:lnTo>
                          <a:pt x="665" y="219"/>
                        </a:lnTo>
                        <a:lnTo>
                          <a:pt x="665" y="222"/>
                        </a:lnTo>
                        <a:lnTo>
                          <a:pt x="665" y="224"/>
                        </a:lnTo>
                        <a:lnTo>
                          <a:pt x="666" y="229"/>
                        </a:lnTo>
                        <a:lnTo>
                          <a:pt x="666" y="231"/>
                        </a:lnTo>
                        <a:lnTo>
                          <a:pt x="666" y="233"/>
                        </a:lnTo>
                        <a:lnTo>
                          <a:pt x="666" y="236"/>
                        </a:lnTo>
                        <a:lnTo>
                          <a:pt x="666" y="239"/>
                        </a:lnTo>
                        <a:lnTo>
                          <a:pt x="666" y="241"/>
                        </a:lnTo>
                        <a:lnTo>
                          <a:pt x="666" y="243"/>
                        </a:lnTo>
                        <a:lnTo>
                          <a:pt x="666" y="246"/>
                        </a:lnTo>
                        <a:lnTo>
                          <a:pt x="666" y="249"/>
                        </a:lnTo>
                        <a:lnTo>
                          <a:pt x="666" y="252"/>
                        </a:lnTo>
                        <a:lnTo>
                          <a:pt x="666" y="256"/>
                        </a:lnTo>
                        <a:lnTo>
                          <a:pt x="666" y="260"/>
                        </a:lnTo>
                        <a:lnTo>
                          <a:pt x="666" y="264"/>
                        </a:lnTo>
                        <a:lnTo>
                          <a:pt x="666" y="267"/>
                        </a:lnTo>
                        <a:lnTo>
                          <a:pt x="666" y="273"/>
                        </a:lnTo>
                        <a:lnTo>
                          <a:pt x="666" y="276"/>
                        </a:lnTo>
                        <a:lnTo>
                          <a:pt x="666" y="281"/>
                        </a:lnTo>
                        <a:lnTo>
                          <a:pt x="666" y="284"/>
                        </a:lnTo>
                        <a:lnTo>
                          <a:pt x="666" y="290"/>
                        </a:lnTo>
                        <a:lnTo>
                          <a:pt x="666" y="295"/>
                        </a:lnTo>
                        <a:lnTo>
                          <a:pt x="667" y="301"/>
                        </a:lnTo>
                        <a:lnTo>
                          <a:pt x="666" y="306"/>
                        </a:lnTo>
                        <a:lnTo>
                          <a:pt x="666" y="311"/>
                        </a:lnTo>
                        <a:lnTo>
                          <a:pt x="666" y="317"/>
                        </a:lnTo>
                        <a:lnTo>
                          <a:pt x="666" y="322"/>
                        </a:lnTo>
                        <a:lnTo>
                          <a:pt x="666" y="328"/>
                        </a:lnTo>
                        <a:lnTo>
                          <a:pt x="666" y="334"/>
                        </a:lnTo>
                        <a:lnTo>
                          <a:pt x="666" y="340"/>
                        </a:lnTo>
                        <a:lnTo>
                          <a:pt x="666" y="345"/>
                        </a:lnTo>
                        <a:lnTo>
                          <a:pt x="666" y="351"/>
                        </a:lnTo>
                        <a:lnTo>
                          <a:pt x="666" y="357"/>
                        </a:lnTo>
                        <a:lnTo>
                          <a:pt x="666" y="363"/>
                        </a:lnTo>
                        <a:lnTo>
                          <a:pt x="666" y="370"/>
                        </a:lnTo>
                        <a:lnTo>
                          <a:pt x="666" y="376"/>
                        </a:lnTo>
                        <a:lnTo>
                          <a:pt x="666" y="381"/>
                        </a:lnTo>
                        <a:lnTo>
                          <a:pt x="666" y="387"/>
                        </a:lnTo>
                        <a:lnTo>
                          <a:pt x="666" y="394"/>
                        </a:lnTo>
                        <a:lnTo>
                          <a:pt x="665" y="398"/>
                        </a:lnTo>
                        <a:lnTo>
                          <a:pt x="665" y="404"/>
                        </a:lnTo>
                        <a:lnTo>
                          <a:pt x="665" y="411"/>
                        </a:lnTo>
                        <a:lnTo>
                          <a:pt x="665" y="416"/>
                        </a:lnTo>
                        <a:lnTo>
                          <a:pt x="665" y="421"/>
                        </a:lnTo>
                        <a:lnTo>
                          <a:pt x="665" y="427"/>
                        </a:lnTo>
                        <a:lnTo>
                          <a:pt x="665" y="433"/>
                        </a:lnTo>
                        <a:lnTo>
                          <a:pt x="665" y="439"/>
                        </a:lnTo>
                        <a:lnTo>
                          <a:pt x="664" y="444"/>
                        </a:lnTo>
                        <a:lnTo>
                          <a:pt x="664" y="448"/>
                        </a:lnTo>
                        <a:lnTo>
                          <a:pt x="664" y="453"/>
                        </a:lnTo>
                        <a:lnTo>
                          <a:pt x="664" y="459"/>
                        </a:lnTo>
                        <a:lnTo>
                          <a:pt x="664" y="464"/>
                        </a:lnTo>
                        <a:lnTo>
                          <a:pt x="664" y="468"/>
                        </a:lnTo>
                        <a:lnTo>
                          <a:pt x="664" y="472"/>
                        </a:lnTo>
                        <a:lnTo>
                          <a:pt x="664" y="477"/>
                        </a:lnTo>
                        <a:lnTo>
                          <a:pt x="664" y="482"/>
                        </a:lnTo>
                        <a:lnTo>
                          <a:pt x="664" y="485"/>
                        </a:lnTo>
                        <a:lnTo>
                          <a:pt x="664" y="489"/>
                        </a:lnTo>
                        <a:lnTo>
                          <a:pt x="664" y="492"/>
                        </a:lnTo>
                        <a:lnTo>
                          <a:pt x="664" y="495"/>
                        </a:lnTo>
                        <a:lnTo>
                          <a:pt x="664" y="498"/>
                        </a:lnTo>
                        <a:lnTo>
                          <a:pt x="664" y="501"/>
                        </a:lnTo>
                        <a:lnTo>
                          <a:pt x="664" y="504"/>
                        </a:lnTo>
                        <a:lnTo>
                          <a:pt x="664" y="508"/>
                        </a:lnTo>
                        <a:lnTo>
                          <a:pt x="664" y="510"/>
                        </a:lnTo>
                        <a:lnTo>
                          <a:pt x="664" y="512"/>
                        </a:lnTo>
                        <a:lnTo>
                          <a:pt x="664" y="514"/>
                        </a:lnTo>
                        <a:lnTo>
                          <a:pt x="659" y="515"/>
                        </a:lnTo>
                        <a:lnTo>
                          <a:pt x="655" y="515"/>
                        </a:lnTo>
                        <a:lnTo>
                          <a:pt x="652" y="515"/>
                        </a:lnTo>
                        <a:lnTo>
                          <a:pt x="649" y="516"/>
                        </a:lnTo>
                        <a:lnTo>
                          <a:pt x="647" y="517"/>
                        </a:lnTo>
                        <a:lnTo>
                          <a:pt x="645" y="518"/>
                        </a:lnTo>
                        <a:lnTo>
                          <a:pt x="641" y="518"/>
                        </a:lnTo>
                        <a:lnTo>
                          <a:pt x="638" y="518"/>
                        </a:lnTo>
                        <a:lnTo>
                          <a:pt x="635" y="518"/>
                        </a:lnTo>
                        <a:lnTo>
                          <a:pt x="632" y="520"/>
                        </a:lnTo>
                        <a:lnTo>
                          <a:pt x="628" y="520"/>
                        </a:lnTo>
                        <a:lnTo>
                          <a:pt x="624" y="521"/>
                        </a:lnTo>
                        <a:lnTo>
                          <a:pt x="620" y="521"/>
                        </a:lnTo>
                        <a:lnTo>
                          <a:pt x="617" y="521"/>
                        </a:lnTo>
                        <a:lnTo>
                          <a:pt x="613" y="521"/>
                        </a:lnTo>
                        <a:lnTo>
                          <a:pt x="608" y="522"/>
                        </a:lnTo>
                        <a:lnTo>
                          <a:pt x="604" y="522"/>
                        </a:lnTo>
                        <a:lnTo>
                          <a:pt x="600" y="523"/>
                        </a:lnTo>
                        <a:lnTo>
                          <a:pt x="596" y="523"/>
                        </a:lnTo>
                        <a:lnTo>
                          <a:pt x="591" y="523"/>
                        </a:lnTo>
                        <a:lnTo>
                          <a:pt x="588" y="523"/>
                        </a:lnTo>
                        <a:lnTo>
                          <a:pt x="583" y="524"/>
                        </a:lnTo>
                        <a:lnTo>
                          <a:pt x="578" y="524"/>
                        </a:lnTo>
                        <a:lnTo>
                          <a:pt x="575" y="524"/>
                        </a:lnTo>
                        <a:lnTo>
                          <a:pt x="570" y="524"/>
                        </a:lnTo>
                        <a:lnTo>
                          <a:pt x="565" y="525"/>
                        </a:lnTo>
                        <a:lnTo>
                          <a:pt x="560" y="525"/>
                        </a:lnTo>
                        <a:lnTo>
                          <a:pt x="556" y="525"/>
                        </a:lnTo>
                        <a:lnTo>
                          <a:pt x="552" y="525"/>
                        </a:lnTo>
                        <a:lnTo>
                          <a:pt x="547" y="525"/>
                        </a:lnTo>
                        <a:lnTo>
                          <a:pt x="543" y="525"/>
                        </a:lnTo>
                        <a:lnTo>
                          <a:pt x="538" y="525"/>
                        </a:lnTo>
                        <a:lnTo>
                          <a:pt x="534" y="525"/>
                        </a:lnTo>
                        <a:lnTo>
                          <a:pt x="528" y="527"/>
                        </a:lnTo>
                        <a:lnTo>
                          <a:pt x="525" y="527"/>
                        </a:lnTo>
                        <a:lnTo>
                          <a:pt x="521" y="527"/>
                        </a:lnTo>
                        <a:lnTo>
                          <a:pt x="517" y="527"/>
                        </a:lnTo>
                        <a:lnTo>
                          <a:pt x="513" y="528"/>
                        </a:lnTo>
                        <a:lnTo>
                          <a:pt x="508" y="528"/>
                        </a:lnTo>
                        <a:lnTo>
                          <a:pt x="503" y="528"/>
                        </a:lnTo>
                        <a:lnTo>
                          <a:pt x="501" y="528"/>
                        </a:lnTo>
                        <a:lnTo>
                          <a:pt x="498" y="528"/>
                        </a:lnTo>
                        <a:lnTo>
                          <a:pt x="494" y="528"/>
                        </a:lnTo>
                        <a:lnTo>
                          <a:pt x="490" y="528"/>
                        </a:lnTo>
                        <a:lnTo>
                          <a:pt x="486" y="528"/>
                        </a:lnTo>
                        <a:lnTo>
                          <a:pt x="483" y="528"/>
                        </a:lnTo>
                        <a:lnTo>
                          <a:pt x="481" y="528"/>
                        </a:lnTo>
                        <a:lnTo>
                          <a:pt x="477" y="528"/>
                        </a:lnTo>
                        <a:lnTo>
                          <a:pt x="475" y="528"/>
                        </a:lnTo>
                        <a:lnTo>
                          <a:pt x="473" y="529"/>
                        </a:lnTo>
                        <a:lnTo>
                          <a:pt x="468" y="529"/>
                        </a:lnTo>
                        <a:lnTo>
                          <a:pt x="463" y="530"/>
                        </a:lnTo>
                        <a:lnTo>
                          <a:pt x="461" y="530"/>
                        </a:lnTo>
                        <a:lnTo>
                          <a:pt x="458" y="530"/>
                        </a:lnTo>
                        <a:lnTo>
                          <a:pt x="456" y="530"/>
                        </a:lnTo>
                        <a:lnTo>
                          <a:pt x="445" y="530"/>
                        </a:lnTo>
                        <a:lnTo>
                          <a:pt x="436" y="530"/>
                        </a:lnTo>
                        <a:lnTo>
                          <a:pt x="425" y="530"/>
                        </a:lnTo>
                        <a:lnTo>
                          <a:pt x="414" y="530"/>
                        </a:lnTo>
                        <a:lnTo>
                          <a:pt x="405" y="530"/>
                        </a:lnTo>
                        <a:lnTo>
                          <a:pt x="394" y="530"/>
                        </a:lnTo>
                        <a:lnTo>
                          <a:pt x="385" y="530"/>
                        </a:lnTo>
                        <a:lnTo>
                          <a:pt x="374" y="531"/>
                        </a:lnTo>
                        <a:lnTo>
                          <a:pt x="365" y="530"/>
                        </a:lnTo>
                        <a:lnTo>
                          <a:pt x="354" y="530"/>
                        </a:lnTo>
                        <a:lnTo>
                          <a:pt x="344" y="530"/>
                        </a:lnTo>
                        <a:lnTo>
                          <a:pt x="336" y="530"/>
                        </a:lnTo>
                        <a:lnTo>
                          <a:pt x="327" y="530"/>
                        </a:lnTo>
                        <a:lnTo>
                          <a:pt x="317" y="530"/>
                        </a:lnTo>
                        <a:lnTo>
                          <a:pt x="309" y="530"/>
                        </a:lnTo>
                        <a:lnTo>
                          <a:pt x="299" y="530"/>
                        </a:lnTo>
                        <a:lnTo>
                          <a:pt x="291" y="530"/>
                        </a:lnTo>
                        <a:lnTo>
                          <a:pt x="280" y="530"/>
                        </a:lnTo>
                        <a:lnTo>
                          <a:pt x="273" y="529"/>
                        </a:lnTo>
                        <a:lnTo>
                          <a:pt x="264" y="529"/>
                        </a:lnTo>
                        <a:lnTo>
                          <a:pt x="255" y="528"/>
                        </a:lnTo>
                        <a:lnTo>
                          <a:pt x="247" y="528"/>
                        </a:lnTo>
                        <a:lnTo>
                          <a:pt x="239" y="528"/>
                        </a:lnTo>
                        <a:lnTo>
                          <a:pt x="232" y="528"/>
                        </a:lnTo>
                        <a:lnTo>
                          <a:pt x="223" y="527"/>
                        </a:lnTo>
                        <a:lnTo>
                          <a:pt x="215" y="527"/>
                        </a:lnTo>
                        <a:lnTo>
                          <a:pt x="208" y="525"/>
                        </a:lnTo>
                        <a:lnTo>
                          <a:pt x="201" y="525"/>
                        </a:lnTo>
                        <a:lnTo>
                          <a:pt x="194" y="525"/>
                        </a:lnTo>
                        <a:lnTo>
                          <a:pt x="187" y="525"/>
                        </a:lnTo>
                        <a:lnTo>
                          <a:pt x="180" y="524"/>
                        </a:lnTo>
                        <a:lnTo>
                          <a:pt x="174" y="524"/>
                        </a:lnTo>
                        <a:lnTo>
                          <a:pt x="167" y="523"/>
                        </a:lnTo>
                        <a:lnTo>
                          <a:pt x="161" y="523"/>
                        </a:lnTo>
                        <a:lnTo>
                          <a:pt x="155" y="522"/>
                        </a:lnTo>
                        <a:lnTo>
                          <a:pt x="149" y="522"/>
                        </a:lnTo>
                        <a:lnTo>
                          <a:pt x="142" y="521"/>
                        </a:lnTo>
                        <a:lnTo>
                          <a:pt x="137" y="521"/>
                        </a:lnTo>
                        <a:lnTo>
                          <a:pt x="131" y="520"/>
                        </a:lnTo>
                        <a:lnTo>
                          <a:pt x="126" y="520"/>
                        </a:lnTo>
                        <a:lnTo>
                          <a:pt x="120" y="518"/>
                        </a:lnTo>
                        <a:lnTo>
                          <a:pt x="115" y="518"/>
                        </a:lnTo>
                        <a:lnTo>
                          <a:pt x="110" y="518"/>
                        </a:lnTo>
                        <a:lnTo>
                          <a:pt x="106" y="518"/>
                        </a:lnTo>
                        <a:lnTo>
                          <a:pt x="101" y="517"/>
                        </a:lnTo>
                        <a:lnTo>
                          <a:pt x="97" y="517"/>
                        </a:lnTo>
                        <a:lnTo>
                          <a:pt x="94" y="516"/>
                        </a:lnTo>
                        <a:lnTo>
                          <a:pt x="89" y="516"/>
                        </a:lnTo>
                        <a:lnTo>
                          <a:pt x="86" y="515"/>
                        </a:lnTo>
                        <a:lnTo>
                          <a:pt x="82" y="515"/>
                        </a:lnTo>
                        <a:lnTo>
                          <a:pt x="80" y="515"/>
                        </a:lnTo>
                        <a:lnTo>
                          <a:pt x="76" y="515"/>
                        </a:lnTo>
                        <a:lnTo>
                          <a:pt x="73" y="514"/>
                        </a:lnTo>
                        <a:lnTo>
                          <a:pt x="70" y="512"/>
                        </a:lnTo>
                        <a:lnTo>
                          <a:pt x="68" y="512"/>
                        </a:lnTo>
                        <a:lnTo>
                          <a:pt x="63" y="512"/>
                        </a:lnTo>
                        <a:lnTo>
                          <a:pt x="61" y="512"/>
                        </a:lnTo>
                        <a:lnTo>
                          <a:pt x="60" y="512"/>
                        </a:lnTo>
                        <a:lnTo>
                          <a:pt x="56" y="509"/>
                        </a:lnTo>
                        <a:lnTo>
                          <a:pt x="51" y="506"/>
                        </a:lnTo>
                        <a:lnTo>
                          <a:pt x="48" y="503"/>
                        </a:lnTo>
                        <a:lnTo>
                          <a:pt x="44" y="499"/>
                        </a:lnTo>
                        <a:lnTo>
                          <a:pt x="41" y="495"/>
                        </a:lnTo>
                        <a:lnTo>
                          <a:pt x="37" y="490"/>
                        </a:lnTo>
                        <a:lnTo>
                          <a:pt x="34" y="485"/>
                        </a:lnTo>
                        <a:lnTo>
                          <a:pt x="31" y="480"/>
                        </a:lnTo>
                        <a:lnTo>
                          <a:pt x="30" y="477"/>
                        </a:lnTo>
                        <a:lnTo>
                          <a:pt x="28" y="473"/>
                        </a:lnTo>
                        <a:lnTo>
                          <a:pt x="26" y="470"/>
                        </a:lnTo>
                        <a:lnTo>
                          <a:pt x="25" y="467"/>
                        </a:lnTo>
                        <a:lnTo>
                          <a:pt x="24" y="464"/>
                        </a:lnTo>
                        <a:lnTo>
                          <a:pt x="23" y="460"/>
                        </a:lnTo>
                        <a:lnTo>
                          <a:pt x="22" y="457"/>
                        </a:lnTo>
                        <a:lnTo>
                          <a:pt x="21" y="454"/>
                        </a:lnTo>
                        <a:lnTo>
                          <a:pt x="19" y="451"/>
                        </a:lnTo>
                        <a:lnTo>
                          <a:pt x="18" y="447"/>
                        </a:lnTo>
                        <a:lnTo>
                          <a:pt x="17" y="444"/>
                        </a:lnTo>
                        <a:lnTo>
                          <a:pt x="16" y="440"/>
                        </a:lnTo>
                        <a:lnTo>
                          <a:pt x="15" y="436"/>
                        </a:lnTo>
                        <a:lnTo>
                          <a:pt x="15" y="433"/>
                        </a:lnTo>
                        <a:lnTo>
                          <a:pt x="13" y="429"/>
                        </a:lnTo>
                        <a:lnTo>
                          <a:pt x="12" y="426"/>
                        </a:lnTo>
                        <a:lnTo>
                          <a:pt x="11" y="421"/>
                        </a:lnTo>
                        <a:lnTo>
                          <a:pt x="11" y="417"/>
                        </a:lnTo>
                        <a:lnTo>
                          <a:pt x="10" y="414"/>
                        </a:lnTo>
                        <a:lnTo>
                          <a:pt x="9" y="409"/>
                        </a:lnTo>
                        <a:lnTo>
                          <a:pt x="8" y="404"/>
                        </a:lnTo>
                        <a:lnTo>
                          <a:pt x="8" y="401"/>
                        </a:lnTo>
                        <a:lnTo>
                          <a:pt x="6" y="397"/>
                        </a:lnTo>
                        <a:lnTo>
                          <a:pt x="6" y="394"/>
                        </a:lnTo>
                        <a:lnTo>
                          <a:pt x="5" y="389"/>
                        </a:lnTo>
                        <a:lnTo>
                          <a:pt x="5" y="384"/>
                        </a:lnTo>
                        <a:lnTo>
                          <a:pt x="5" y="381"/>
                        </a:lnTo>
                        <a:lnTo>
                          <a:pt x="5" y="376"/>
                        </a:lnTo>
                        <a:lnTo>
                          <a:pt x="4" y="372"/>
                        </a:lnTo>
                        <a:lnTo>
                          <a:pt x="3" y="369"/>
                        </a:lnTo>
                        <a:lnTo>
                          <a:pt x="3" y="363"/>
                        </a:lnTo>
                        <a:lnTo>
                          <a:pt x="3" y="360"/>
                        </a:lnTo>
                        <a:lnTo>
                          <a:pt x="3" y="356"/>
                        </a:lnTo>
                        <a:lnTo>
                          <a:pt x="2" y="351"/>
                        </a:lnTo>
                        <a:lnTo>
                          <a:pt x="0" y="347"/>
                        </a:lnTo>
                        <a:lnTo>
                          <a:pt x="0" y="343"/>
                        </a:lnTo>
                        <a:lnTo>
                          <a:pt x="0" y="338"/>
                        </a:lnTo>
                        <a:lnTo>
                          <a:pt x="0" y="334"/>
                        </a:lnTo>
                        <a:lnTo>
                          <a:pt x="0" y="330"/>
                        </a:lnTo>
                        <a:lnTo>
                          <a:pt x="0" y="325"/>
                        </a:lnTo>
                        <a:lnTo>
                          <a:pt x="0" y="321"/>
                        </a:lnTo>
                        <a:lnTo>
                          <a:pt x="0" y="317"/>
                        </a:lnTo>
                        <a:lnTo>
                          <a:pt x="0" y="313"/>
                        </a:lnTo>
                        <a:lnTo>
                          <a:pt x="0" y="308"/>
                        </a:lnTo>
                        <a:lnTo>
                          <a:pt x="0" y="303"/>
                        </a:lnTo>
                        <a:lnTo>
                          <a:pt x="0" y="300"/>
                        </a:lnTo>
                        <a:lnTo>
                          <a:pt x="0" y="295"/>
                        </a:lnTo>
                        <a:lnTo>
                          <a:pt x="0" y="292"/>
                        </a:lnTo>
                        <a:lnTo>
                          <a:pt x="0" y="287"/>
                        </a:lnTo>
                        <a:lnTo>
                          <a:pt x="0" y="282"/>
                        </a:lnTo>
                        <a:lnTo>
                          <a:pt x="3" y="281"/>
                        </a:lnTo>
                        <a:lnTo>
                          <a:pt x="6" y="280"/>
                        </a:lnTo>
                        <a:lnTo>
                          <a:pt x="10" y="277"/>
                        </a:lnTo>
                        <a:lnTo>
                          <a:pt x="15" y="275"/>
                        </a:lnTo>
                        <a:lnTo>
                          <a:pt x="18" y="271"/>
                        </a:lnTo>
                        <a:lnTo>
                          <a:pt x="22" y="268"/>
                        </a:lnTo>
                        <a:lnTo>
                          <a:pt x="24" y="264"/>
                        </a:lnTo>
                        <a:lnTo>
                          <a:pt x="28" y="260"/>
                        </a:lnTo>
                        <a:lnTo>
                          <a:pt x="30" y="255"/>
                        </a:lnTo>
                        <a:lnTo>
                          <a:pt x="31" y="250"/>
                        </a:lnTo>
                        <a:lnTo>
                          <a:pt x="32" y="246"/>
                        </a:lnTo>
                        <a:lnTo>
                          <a:pt x="32" y="242"/>
                        </a:lnTo>
                        <a:lnTo>
                          <a:pt x="31" y="238"/>
                        </a:lnTo>
                        <a:lnTo>
                          <a:pt x="29" y="235"/>
                        </a:lnTo>
                        <a:lnTo>
                          <a:pt x="26" y="233"/>
                        </a:lnTo>
                        <a:lnTo>
                          <a:pt x="25" y="231"/>
                        </a:lnTo>
                        <a:lnTo>
                          <a:pt x="23" y="231"/>
                        </a:lnTo>
                        <a:lnTo>
                          <a:pt x="21" y="230"/>
                        </a:lnTo>
                        <a:lnTo>
                          <a:pt x="16" y="235"/>
                        </a:lnTo>
                        <a:lnTo>
                          <a:pt x="11" y="239"/>
                        </a:lnTo>
                        <a:lnTo>
                          <a:pt x="8" y="242"/>
                        </a:lnTo>
                        <a:lnTo>
                          <a:pt x="5" y="244"/>
                        </a:lnTo>
                        <a:lnTo>
                          <a:pt x="3" y="246"/>
                        </a:lnTo>
                        <a:lnTo>
                          <a:pt x="0" y="249"/>
                        </a:lnTo>
                        <a:lnTo>
                          <a:pt x="0" y="246"/>
                        </a:lnTo>
                        <a:lnTo>
                          <a:pt x="0" y="244"/>
                        </a:lnTo>
                        <a:lnTo>
                          <a:pt x="0" y="242"/>
                        </a:lnTo>
                        <a:lnTo>
                          <a:pt x="0" y="239"/>
                        </a:lnTo>
                        <a:lnTo>
                          <a:pt x="0" y="236"/>
                        </a:lnTo>
                        <a:lnTo>
                          <a:pt x="0" y="233"/>
                        </a:lnTo>
                        <a:lnTo>
                          <a:pt x="0" y="231"/>
                        </a:lnTo>
                        <a:lnTo>
                          <a:pt x="2" y="229"/>
                        </a:lnTo>
                        <a:lnTo>
                          <a:pt x="2" y="225"/>
                        </a:lnTo>
                        <a:lnTo>
                          <a:pt x="2" y="223"/>
                        </a:lnTo>
                        <a:lnTo>
                          <a:pt x="2" y="219"/>
                        </a:lnTo>
                        <a:lnTo>
                          <a:pt x="3" y="217"/>
                        </a:lnTo>
                        <a:lnTo>
                          <a:pt x="3" y="214"/>
                        </a:lnTo>
                        <a:lnTo>
                          <a:pt x="3" y="211"/>
                        </a:lnTo>
                        <a:lnTo>
                          <a:pt x="3" y="208"/>
                        </a:lnTo>
                        <a:lnTo>
                          <a:pt x="3" y="206"/>
                        </a:lnTo>
                        <a:lnTo>
                          <a:pt x="3" y="204"/>
                        </a:lnTo>
                        <a:lnTo>
                          <a:pt x="3" y="201"/>
                        </a:lnTo>
                        <a:lnTo>
                          <a:pt x="3" y="198"/>
                        </a:lnTo>
                        <a:lnTo>
                          <a:pt x="3" y="195"/>
                        </a:lnTo>
                        <a:lnTo>
                          <a:pt x="3" y="192"/>
                        </a:lnTo>
                        <a:lnTo>
                          <a:pt x="4" y="190"/>
                        </a:lnTo>
                        <a:lnTo>
                          <a:pt x="5" y="186"/>
                        </a:lnTo>
                        <a:lnTo>
                          <a:pt x="5" y="184"/>
                        </a:lnTo>
                        <a:lnTo>
                          <a:pt x="5" y="181"/>
                        </a:lnTo>
                        <a:lnTo>
                          <a:pt x="5" y="178"/>
                        </a:lnTo>
                        <a:lnTo>
                          <a:pt x="5" y="175"/>
                        </a:lnTo>
                        <a:lnTo>
                          <a:pt x="5" y="172"/>
                        </a:lnTo>
                        <a:lnTo>
                          <a:pt x="5" y="169"/>
                        </a:lnTo>
                        <a:lnTo>
                          <a:pt x="5" y="166"/>
                        </a:lnTo>
                        <a:lnTo>
                          <a:pt x="6" y="163"/>
                        </a:lnTo>
                        <a:lnTo>
                          <a:pt x="6" y="161"/>
                        </a:lnTo>
                        <a:lnTo>
                          <a:pt x="8" y="165"/>
                        </a:lnTo>
                        <a:lnTo>
                          <a:pt x="11" y="167"/>
                        </a:lnTo>
                        <a:lnTo>
                          <a:pt x="13" y="167"/>
                        </a:lnTo>
                        <a:lnTo>
                          <a:pt x="16" y="168"/>
                        </a:lnTo>
                        <a:lnTo>
                          <a:pt x="19" y="168"/>
                        </a:lnTo>
                        <a:lnTo>
                          <a:pt x="23" y="168"/>
                        </a:lnTo>
                        <a:lnTo>
                          <a:pt x="25" y="166"/>
                        </a:lnTo>
                        <a:lnTo>
                          <a:pt x="29" y="166"/>
                        </a:lnTo>
                        <a:lnTo>
                          <a:pt x="32" y="163"/>
                        </a:lnTo>
                        <a:lnTo>
                          <a:pt x="36" y="162"/>
                        </a:lnTo>
                        <a:lnTo>
                          <a:pt x="40" y="160"/>
                        </a:lnTo>
                        <a:lnTo>
                          <a:pt x="43" y="159"/>
                        </a:lnTo>
                        <a:lnTo>
                          <a:pt x="47" y="155"/>
                        </a:lnTo>
                        <a:lnTo>
                          <a:pt x="50" y="153"/>
                        </a:lnTo>
                        <a:lnTo>
                          <a:pt x="53" y="150"/>
                        </a:lnTo>
                        <a:lnTo>
                          <a:pt x="56" y="147"/>
                        </a:lnTo>
                        <a:lnTo>
                          <a:pt x="59" y="143"/>
                        </a:lnTo>
                        <a:lnTo>
                          <a:pt x="61" y="141"/>
                        </a:lnTo>
                        <a:lnTo>
                          <a:pt x="62" y="136"/>
                        </a:lnTo>
                        <a:lnTo>
                          <a:pt x="64" y="133"/>
                        </a:lnTo>
                        <a:lnTo>
                          <a:pt x="66" y="129"/>
                        </a:lnTo>
                        <a:lnTo>
                          <a:pt x="66" y="125"/>
                        </a:lnTo>
                        <a:lnTo>
                          <a:pt x="66" y="122"/>
                        </a:lnTo>
                        <a:lnTo>
                          <a:pt x="66" y="117"/>
                        </a:lnTo>
                        <a:lnTo>
                          <a:pt x="63" y="114"/>
                        </a:lnTo>
                        <a:lnTo>
                          <a:pt x="62" y="110"/>
                        </a:lnTo>
                        <a:lnTo>
                          <a:pt x="59" y="105"/>
                        </a:lnTo>
                        <a:lnTo>
                          <a:pt x="56" y="102"/>
                        </a:lnTo>
                        <a:lnTo>
                          <a:pt x="51" y="97"/>
                        </a:lnTo>
                        <a:lnTo>
                          <a:pt x="47" y="95"/>
                        </a:lnTo>
                        <a:lnTo>
                          <a:pt x="44" y="97"/>
                        </a:lnTo>
                        <a:lnTo>
                          <a:pt x="42" y="99"/>
                        </a:lnTo>
                        <a:lnTo>
                          <a:pt x="40" y="103"/>
                        </a:lnTo>
                        <a:lnTo>
                          <a:pt x="38" y="105"/>
                        </a:lnTo>
                        <a:lnTo>
                          <a:pt x="35" y="110"/>
                        </a:lnTo>
                        <a:lnTo>
                          <a:pt x="32" y="112"/>
                        </a:lnTo>
                        <a:lnTo>
                          <a:pt x="30" y="115"/>
                        </a:lnTo>
                        <a:lnTo>
                          <a:pt x="29" y="117"/>
                        </a:lnTo>
                        <a:lnTo>
                          <a:pt x="25" y="121"/>
                        </a:lnTo>
                        <a:lnTo>
                          <a:pt x="24" y="123"/>
                        </a:lnTo>
                        <a:lnTo>
                          <a:pt x="22" y="125"/>
                        </a:lnTo>
                        <a:lnTo>
                          <a:pt x="19" y="129"/>
                        </a:lnTo>
                        <a:lnTo>
                          <a:pt x="16" y="134"/>
                        </a:lnTo>
                        <a:lnTo>
                          <a:pt x="13" y="138"/>
                        </a:lnTo>
                        <a:lnTo>
                          <a:pt x="10" y="142"/>
                        </a:lnTo>
                        <a:lnTo>
                          <a:pt x="9" y="147"/>
                        </a:lnTo>
                        <a:lnTo>
                          <a:pt x="8" y="150"/>
                        </a:lnTo>
                        <a:lnTo>
                          <a:pt x="8" y="154"/>
                        </a:lnTo>
                        <a:lnTo>
                          <a:pt x="8" y="150"/>
                        </a:lnTo>
                        <a:lnTo>
                          <a:pt x="8" y="147"/>
                        </a:lnTo>
                        <a:lnTo>
                          <a:pt x="8" y="143"/>
                        </a:lnTo>
                        <a:lnTo>
                          <a:pt x="8" y="140"/>
                        </a:lnTo>
                        <a:lnTo>
                          <a:pt x="8" y="135"/>
                        </a:lnTo>
                        <a:lnTo>
                          <a:pt x="9" y="133"/>
                        </a:lnTo>
                        <a:lnTo>
                          <a:pt x="9" y="128"/>
                        </a:lnTo>
                        <a:lnTo>
                          <a:pt x="10" y="125"/>
                        </a:lnTo>
                        <a:lnTo>
                          <a:pt x="10" y="121"/>
                        </a:lnTo>
                        <a:lnTo>
                          <a:pt x="10" y="117"/>
                        </a:lnTo>
                        <a:lnTo>
                          <a:pt x="10" y="115"/>
                        </a:lnTo>
                        <a:lnTo>
                          <a:pt x="10" y="110"/>
                        </a:lnTo>
                        <a:lnTo>
                          <a:pt x="10" y="108"/>
                        </a:lnTo>
                        <a:lnTo>
                          <a:pt x="11" y="104"/>
                        </a:lnTo>
                        <a:lnTo>
                          <a:pt x="11" y="100"/>
                        </a:lnTo>
                        <a:lnTo>
                          <a:pt x="12" y="97"/>
                        </a:lnTo>
                        <a:lnTo>
                          <a:pt x="12" y="95"/>
                        </a:lnTo>
                        <a:lnTo>
                          <a:pt x="12" y="91"/>
                        </a:lnTo>
                        <a:lnTo>
                          <a:pt x="12" y="87"/>
                        </a:lnTo>
                        <a:lnTo>
                          <a:pt x="12" y="85"/>
                        </a:lnTo>
                        <a:lnTo>
                          <a:pt x="12" y="81"/>
                        </a:lnTo>
                        <a:lnTo>
                          <a:pt x="13" y="78"/>
                        </a:lnTo>
                        <a:lnTo>
                          <a:pt x="13" y="74"/>
                        </a:lnTo>
                        <a:lnTo>
                          <a:pt x="15" y="72"/>
                        </a:lnTo>
                        <a:lnTo>
                          <a:pt x="15" y="70"/>
                        </a:lnTo>
                        <a:lnTo>
                          <a:pt x="15" y="67"/>
                        </a:lnTo>
                        <a:lnTo>
                          <a:pt x="15" y="64"/>
                        </a:lnTo>
                        <a:lnTo>
                          <a:pt x="15" y="61"/>
                        </a:lnTo>
                        <a:lnTo>
                          <a:pt x="15" y="58"/>
                        </a:lnTo>
                        <a:lnTo>
                          <a:pt x="16" y="55"/>
                        </a:lnTo>
                        <a:lnTo>
                          <a:pt x="16" y="53"/>
                        </a:lnTo>
                        <a:lnTo>
                          <a:pt x="17" y="51"/>
                        </a:lnTo>
                        <a:lnTo>
                          <a:pt x="17" y="47"/>
                        </a:lnTo>
                        <a:lnTo>
                          <a:pt x="17" y="45"/>
                        </a:lnTo>
                        <a:lnTo>
                          <a:pt x="17" y="41"/>
                        </a:lnTo>
                        <a:lnTo>
                          <a:pt x="17" y="40"/>
                        </a:lnTo>
                        <a:lnTo>
                          <a:pt x="18" y="35"/>
                        </a:lnTo>
                        <a:lnTo>
                          <a:pt x="18" y="32"/>
                        </a:lnTo>
                        <a:lnTo>
                          <a:pt x="18" y="27"/>
                        </a:lnTo>
                        <a:lnTo>
                          <a:pt x="19" y="23"/>
                        </a:lnTo>
                        <a:lnTo>
                          <a:pt x="19" y="20"/>
                        </a:lnTo>
                        <a:lnTo>
                          <a:pt x="21" y="16"/>
                        </a:lnTo>
                        <a:lnTo>
                          <a:pt x="21" y="14"/>
                        </a:lnTo>
                        <a:lnTo>
                          <a:pt x="21" y="11"/>
                        </a:lnTo>
                        <a:lnTo>
                          <a:pt x="21" y="9"/>
                        </a:lnTo>
                        <a:lnTo>
                          <a:pt x="21" y="8"/>
                        </a:lnTo>
                        <a:lnTo>
                          <a:pt x="21" y="5"/>
                        </a:lnTo>
                        <a:lnTo>
                          <a:pt x="22" y="4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09" name="Freeform 251"/>
                  <p:cNvSpPr>
                    <a:spLocks/>
                  </p:cNvSpPr>
                  <p:nvPr/>
                </p:nvSpPr>
                <p:spPr bwMode="auto">
                  <a:xfrm>
                    <a:off x="5458" y="1947"/>
                    <a:ext cx="14" cy="10"/>
                  </a:xfrm>
                  <a:custGeom>
                    <a:avLst/>
                    <a:gdLst>
                      <a:gd name="T0" fmla="*/ 0 w 43"/>
                      <a:gd name="T1" fmla="*/ 0 h 31"/>
                      <a:gd name="T2" fmla="*/ 2 w 43"/>
                      <a:gd name="T3" fmla="*/ 0 h 31"/>
                      <a:gd name="T4" fmla="*/ 2 w 43"/>
                      <a:gd name="T5" fmla="*/ 0 h 31"/>
                      <a:gd name="T6" fmla="*/ 2 w 43"/>
                      <a:gd name="T7" fmla="*/ 0 h 31"/>
                      <a:gd name="T8" fmla="*/ 1 w 43"/>
                      <a:gd name="T9" fmla="*/ 0 h 31"/>
                      <a:gd name="T10" fmla="*/ 1 w 43"/>
                      <a:gd name="T11" fmla="*/ 0 h 31"/>
                      <a:gd name="T12" fmla="*/ 1 w 43"/>
                      <a:gd name="T13" fmla="*/ 0 h 31"/>
                      <a:gd name="T14" fmla="*/ 1 w 43"/>
                      <a:gd name="T15" fmla="*/ 1 h 31"/>
                      <a:gd name="T16" fmla="*/ 1 w 43"/>
                      <a:gd name="T17" fmla="*/ 1 h 31"/>
                      <a:gd name="T18" fmla="*/ 1 w 43"/>
                      <a:gd name="T19" fmla="*/ 1 h 31"/>
                      <a:gd name="T20" fmla="*/ 1 w 43"/>
                      <a:gd name="T21" fmla="*/ 1 h 31"/>
                      <a:gd name="T22" fmla="*/ 1 w 43"/>
                      <a:gd name="T23" fmla="*/ 1 h 31"/>
                      <a:gd name="T24" fmla="*/ 1 w 43"/>
                      <a:gd name="T25" fmla="*/ 1 h 31"/>
                      <a:gd name="T26" fmla="*/ 1 w 43"/>
                      <a:gd name="T27" fmla="*/ 1 h 31"/>
                      <a:gd name="T28" fmla="*/ 1 w 43"/>
                      <a:gd name="T29" fmla="*/ 1 h 31"/>
                      <a:gd name="T30" fmla="*/ 0 w 43"/>
                      <a:gd name="T31" fmla="*/ 1 h 31"/>
                      <a:gd name="T32" fmla="*/ 0 w 43"/>
                      <a:gd name="T33" fmla="*/ 1 h 31"/>
                      <a:gd name="T34" fmla="*/ 0 w 43"/>
                      <a:gd name="T35" fmla="*/ 1 h 31"/>
                      <a:gd name="T36" fmla="*/ 0 w 43"/>
                      <a:gd name="T37" fmla="*/ 1 h 31"/>
                      <a:gd name="T38" fmla="*/ 0 w 43"/>
                      <a:gd name="T39" fmla="*/ 0 h 31"/>
                      <a:gd name="T40" fmla="*/ 1 w 43"/>
                      <a:gd name="T41" fmla="*/ 0 h 31"/>
                      <a:gd name="T42" fmla="*/ 1 w 43"/>
                      <a:gd name="T43" fmla="*/ 0 h 31"/>
                      <a:gd name="T44" fmla="*/ 0 w 43"/>
                      <a:gd name="T45" fmla="*/ 0 h 31"/>
                      <a:gd name="T46" fmla="*/ 0 w 43"/>
                      <a:gd name="T47" fmla="*/ 0 h 31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43"/>
                      <a:gd name="T73" fmla="*/ 0 h 31"/>
                      <a:gd name="T74" fmla="*/ 43 w 43"/>
                      <a:gd name="T75" fmla="*/ 31 h 31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43" h="31">
                        <a:moveTo>
                          <a:pt x="0" y="0"/>
                        </a:moveTo>
                        <a:lnTo>
                          <a:pt x="43" y="3"/>
                        </a:lnTo>
                        <a:lnTo>
                          <a:pt x="42" y="6"/>
                        </a:lnTo>
                        <a:lnTo>
                          <a:pt x="41" y="9"/>
                        </a:lnTo>
                        <a:lnTo>
                          <a:pt x="40" y="11"/>
                        </a:lnTo>
                        <a:lnTo>
                          <a:pt x="37" y="13"/>
                        </a:lnTo>
                        <a:lnTo>
                          <a:pt x="37" y="16"/>
                        </a:lnTo>
                        <a:lnTo>
                          <a:pt x="35" y="18"/>
                        </a:lnTo>
                        <a:lnTo>
                          <a:pt x="33" y="20"/>
                        </a:lnTo>
                        <a:lnTo>
                          <a:pt x="32" y="23"/>
                        </a:lnTo>
                        <a:lnTo>
                          <a:pt x="30" y="26"/>
                        </a:lnTo>
                        <a:lnTo>
                          <a:pt x="26" y="29"/>
                        </a:lnTo>
                        <a:lnTo>
                          <a:pt x="20" y="31"/>
                        </a:lnTo>
                        <a:lnTo>
                          <a:pt x="16" y="30"/>
                        </a:lnTo>
                        <a:lnTo>
                          <a:pt x="13" y="28"/>
                        </a:lnTo>
                        <a:lnTo>
                          <a:pt x="13" y="24"/>
                        </a:lnTo>
                        <a:lnTo>
                          <a:pt x="13" y="20"/>
                        </a:lnTo>
                        <a:lnTo>
                          <a:pt x="13" y="17"/>
                        </a:lnTo>
                        <a:lnTo>
                          <a:pt x="13" y="13"/>
                        </a:lnTo>
                        <a:lnTo>
                          <a:pt x="14" y="11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10" name="Freeform 252"/>
                  <p:cNvSpPr>
                    <a:spLocks/>
                  </p:cNvSpPr>
                  <p:nvPr/>
                </p:nvSpPr>
                <p:spPr bwMode="auto">
                  <a:xfrm>
                    <a:off x="5487" y="1968"/>
                    <a:ext cx="19" cy="7"/>
                  </a:xfrm>
                  <a:custGeom>
                    <a:avLst/>
                    <a:gdLst>
                      <a:gd name="T0" fmla="*/ 2 w 57"/>
                      <a:gd name="T1" fmla="*/ 1 h 22"/>
                      <a:gd name="T2" fmla="*/ 0 w 57"/>
                      <a:gd name="T3" fmla="*/ 1 h 22"/>
                      <a:gd name="T4" fmla="*/ 1 w 57"/>
                      <a:gd name="T5" fmla="*/ 0 h 22"/>
                      <a:gd name="T6" fmla="*/ 1 w 57"/>
                      <a:gd name="T7" fmla="*/ 0 h 22"/>
                      <a:gd name="T8" fmla="*/ 1 w 57"/>
                      <a:gd name="T9" fmla="*/ 0 h 22"/>
                      <a:gd name="T10" fmla="*/ 1 w 57"/>
                      <a:gd name="T11" fmla="*/ 0 h 22"/>
                      <a:gd name="T12" fmla="*/ 1 w 57"/>
                      <a:gd name="T13" fmla="*/ 0 h 22"/>
                      <a:gd name="T14" fmla="*/ 1 w 57"/>
                      <a:gd name="T15" fmla="*/ 0 h 22"/>
                      <a:gd name="T16" fmla="*/ 1 w 57"/>
                      <a:gd name="T17" fmla="*/ 0 h 22"/>
                      <a:gd name="T18" fmla="*/ 2 w 57"/>
                      <a:gd name="T19" fmla="*/ 0 h 22"/>
                      <a:gd name="T20" fmla="*/ 2 w 57"/>
                      <a:gd name="T21" fmla="*/ 0 h 22"/>
                      <a:gd name="T22" fmla="*/ 2 w 57"/>
                      <a:gd name="T23" fmla="*/ 0 h 22"/>
                      <a:gd name="T24" fmla="*/ 2 w 57"/>
                      <a:gd name="T25" fmla="*/ 1 h 22"/>
                      <a:gd name="T26" fmla="*/ 2 w 57"/>
                      <a:gd name="T27" fmla="*/ 1 h 22"/>
                      <a:gd name="T28" fmla="*/ 2 w 57"/>
                      <a:gd name="T29" fmla="*/ 1 h 22"/>
                      <a:gd name="T30" fmla="*/ 2 w 57"/>
                      <a:gd name="T31" fmla="*/ 1 h 22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7"/>
                      <a:gd name="T49" fmla="*/ 0 h 22"/>
                      <a:gd name="T50" fmla="*/ 57 w 57"/>
                      <a:gd name="T51" fmla="*/ 22 h 22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7" h="22">
                        <a:moveTo>
                          <a:pt x="57" y="19"/>
                        </a:moveTo>
                        <a:lnTo>
                          <a:pt x="0" y="22"/>
                        </a:lnTo>
                        <a:lnTo>
                          <a:pt x="20" y="0"/>
                        </a:lnTo>
                        <a:lnTo>
                          <a:pt x="23" y="0"/>
                        </a:lnTo>
                        <a:lnTo>
                          <a:pt x="26" y="3"/>
                        </a:lnTo>
                        <a:lnTo>
                          <a:pt x="29" y="4"/>
                        </a:lnTo>
                        <a:lnTo>
                          <a:pt x="32" y="6"/>
                        </a:lnTo>
                        <a:lnTo>
                          <a:pt x="36" y="7"/>
                        </a:lnTo>
                        <a:lnTo>
                          <a:pt x="39" y="8"/>
                        </a:lnTo>
                        <a:lnTo>
                          <a:pt x="43" y="11"/>
                        </a:lnTo>
                        <a:lnTo>
                          <a:pt x="45" y="13"/>
                        </a:lnTo>
                        <a:lnTo>
                          <a:pt x="49" y="13"/>
                        </a:lnTo>
                        <a:lnTo>
                          <a:pt x="51" y="16"/>
                        </a:lnTo>
                        <a:lnTo>
                          <a:pt x="56" y="18"/>
                        </a:lnTo>
                        <a:lnTo>
                          <a:pt x="57" y="19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30760" name="Group 253"/>
            <p:cNvGrpSpPr>
              <a:grpSpLocks/>
            </p:cNvGrpSpPr>
            <p:nvPr/>
          </p:nvGrpSpPr>
          <p:grpSpPr bwMode="auto">
            <a:xfrm>
              <a:off x="2506" y="1293"/>
              <a:ext cx="363" cy="369"/>
              <a:chOff x="1884" y="1812"/>
              <a:chExt cx="363" cy="369"/>
            </a:xfrm>
          </p:grpSpPr>
          <p:sp>
            <p:nvSpPr>
              <p:cNvPr id="30772" name="AutoShape 254"/>
              <p:cNvSpPr>
                <a:spLocks noChangeArrowheads="1"/>
              </p:cNvSpPr>
              <p:nvPr/>
            </p:nvSpPr>
            <p:spPr bwMode="auto">
              <a:xfrm>
                <a:off x="1884" y="1812"/>
                <a:ext cx="363" cy="369"/>
              </a:xfrm>
              <a:prstGeom prst="can">
                <a:avLst>
                  <a:gd name="adj" fmla="val 50826"/>
                </a:avLst>
              </a:prstGeom>
              <a:gradFill rotWithShape="0">
                <a:gsLst>
                  <a:gs pos="0">
                    <a:srgbClr val="764801"/>
                  </a:gs>
                  <a:gs pos="100000">
                    <a:srgbClr val="FE9B03"/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30773" name="Group 255"/>
              <p:cNvGrpSpPr>
                <a:grpSpLocks/>
              </p:cNvGrpSpPr>
              <p:nvPr/>
            </p:nvGrpSpPr>
            <p:grpSpPr bwMode="auto">
              <a:xfrm>
                <a:off x="1932" y="1863"/>
                <a:ext cx="279" cy="81"/>
                <a:chOff x="1470" y="1821"/>
                <a:chExt cx="279" cy="93"/>
              </a:xfrm>
            </p:grpSpPr>
            <p:sp>
              <p:nvSpPr>
                <p:cNvPr id="30774" name="Freeform 256"/>
                <p:cNvSpPr>
                  <a:spLocks/>
                </p:cNvSpPr>
                <p:nvPr/>
              </p:nvSpPr>
              <p:spPr bwMode="auto">
                <a:xfrm>
                  <a:off x="1476" y="1821"/>
                  <a:ext cx="273" cy="90"/>
                </a:xfrm>
                <a:custGeom>
                  <a:avLst/>
                  <a:gdLst>
                    <a:gd name="T0" fmla="*/ 0 w 273"/>
                    <a:gd name="T1" fmla="*/ 0 h 90"/>
                    <a:gd name="T2" fmla="*/ 60 w 273"/>
                    <a:gd name="T3" fmla="*/ 0 h 90"/>
                    <a:gd name="T4" fmla="*/ 198 w 273"/>
                    <a:gd name="T5" fmla="*/ 90 h 90"/>
                    <a:gd name="T6" fmla="*/ 273 w 273"/>
                    <a:gd name="T7" fmla="*/ 90 h 9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73"/>
                    <a:gd name="T13" fmla="*/ 0 h 90"/>
                    <a:gd name="T14" fmla="*/ 273 w 273"/>
                    <a:gd name="T15" fmla="*/ 90 h 9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73" h="90">
                      <a:moveTo>
                        <a:pt x="0" y="0"/>
                      </a:moveTo>
                      <a:lnTo>
                        <a:pt x="60" y="0"/>
                      </a:lnTo>
                      <a:lnTo>
                        <a:pt x="198" y="90"/>
                      </a:lnTo>
                      <a:lnTo>
                        <a:pt x="273" y="90"/>
                      </a:lnTo>
                    </a:path>
                  </a:pathLst>
                </a:custGeom>
                <a:gradFill rotWithShape="0">
                  <a:gsLst>
                    <a:gs pos="0">
                      <a:srgbClr val="764801"/>
                    </a:gs>
                    <a:gs pos="100000">
                      <a:srgbClr val="FE9B03"/>
                    </a:gs>
                  </a:gsLst>
                  <a:lin ang="5400000" scaled="1"/>
                </a:gradFill>
                <a:ln w="9525">
                  <a:solidFill>
                    <a:schemeClr val="bg1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775" name="Freeform 257"/>
                <p:cNvSpPr>
                  <a:spLocks/>
                </p:cNvSpPr>
                <p:nvPr/>
              </p:nvSpPr>
              <p:spPr bwMode="auto">
                <a:xfrm flipV="1">
                  <a:off x="1470" y="1824"/>
                  <a:ext cx="273" cy="90"/>
                </a:xfrm>
                <a:custGeom>
                  <a:avLst/>
                  <a:gdLst>
                    <a:gd name="T0" fmla="*/ 0 w 273"/>
                    <a:gd name="T1" fmla="*/ 0 h 90"/>
                    <a:gd name="T2" fmla="*/ 60 w 273"/>
                    <a:gd name="T3" fmla="*/ 0 h 90"/>
                    <a:gd name="T4" fmla="*/ 198 w 273"/>
                    <a:gd name="T5" fmla="*/ 90 h 90"/>
                    <a:gd name="T6" fmla="*/ 273 w 273"/>
                    <a:gd name="T7" fmla="*/ 90 h 9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73"/>
                    <a:gd name="T13" fmla="*/ 0 h 90"/>
                    <a:gd name="T14" fmla="*/ 273 w 273"/>
                    <a:gd name="T15" fmla="*/ 90 h 9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73" h="90">
                      <a:moveTo>
                        <a:pt x="0" y="0"/>
                      </a:moveTo>
                      <a:lnTo>
                        <a:pt x="60" y="0"/>
                      </a:lnTo>
                      <a:lnTo>
                        <a:pt x="198" y="90"/>
                      </a:lnTo>
                      <a:lnTo>
                        <a:pt x="273" y="90"/>
                      </a:lnTo>
                    </a:path>
                  </a:pathLst>
                </a:custGeom>
                <a:gradFill rotWithShape="0">
                  <a:gsLst>
                    <a:gs pos="0">
                      <a:srgbClr val="764801"/>
                    </a:gs>
                    <a:gs pos="100000">
                      <a:srgbClr val="FE9B03"/>
                    </a:gs>
                  </a:gsLst>
                  <a:lin ang="5400000" scaled="1"/>
                </a:gradFill>
                <a:ln w="9525">
                  <a:solidFill>
                    <a:schemeClr val="bg1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30761" name="Text Box 258"/>
            <p:cNvSpPr txBox="1">
              <a:spLocks noChangeArrowheads="1"/>
            </p:cNvSpPr>
            <p:nvPr/>
          </p:nvSpPr>
          <p:spPr bwMode="auto">
            <a:xfrm>
              <a:off x="86" y="1488"/>
              <a:ext cx="2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dirty="0">
                  <a:latin typeface="Arial"/>
                </a:rPr>
                <a:t>A</a:t>
              </a:r>
            </a:p>
          </p:txBody>
        </p:sp>
        <p:sp>
          <p:nvSpPr>
            <p:cNvPr id="30762" name="Text Box 259"/>
            <p:cNvSpPr txBox="1">
              <a:spLocks noChangeArrowheads="1"/>
            </p:cNvSpPr>
            <p:nvPr/>
          </p:nvSpPr>
          <p:spPr bwMode="auto">
            <a:xfrm>
              <a:off x="86" y="2282"/>
              <a:ext cx="24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s-ES" dirty="0">
                  <a:latin typeface="Arial"/>
                </a:rPr>
                <a:t>B</a:t>
              </a:r>
              <a:endParaRPr lang="en-US" dirty="0">
                <a:latin typeface="Arial"/>
              </a:endParaRPr>
            </a:p>
          </p:txBody>
        </p:sp>
        <p:sp>
          <p:nvSpPr>
            <p:cNvPr id="30763" name="Text Box 260"/>
            <p:cNvSpPr txBox="1">
              <a:spLocks noChangeArrowheads="1"/>
            </p:cNvSpPr>
            <p:nvPr/>
          </p:nvSpPr>
          <p:spPr bwMode="auto">
            <a:xfrm>
              <a:off x="86" y="2928"/>
              <a:ext cx="25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s-ES" dirty="0">
                  <a:latin typeface="Arial"/>
                </a:rPr>
                <a:t>C</a:t>
              </a:r>
              <a:endParaRPr lang="en-US" dirty="0">
                <a:latin typeface="Arial"/>
              </a:endParaRPr>
            </a:p>
          </p:txBody>
        </p:sp>
        <p:sp>
          <p:nvSpPr>
            <p:cNvPr id="30764" name="Text Box 261"/>
            <p:cNvSpPr txBox="1">
              <a:spLocks noChangeArrowheads="1"/>
            </p:cNvSpPr>
            <p:nvPr/>
          </p:nvSpPr>
          <p:spPr bwMode="auto">
            <a:xfrm>
              <a:off x="1601" y="1299"/>
              <a:ext cx="36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s-ES" dirty="0">
                  <a:latin typeface="Arial"/>
                </a:rPr>
                <a:t>R1</a:t>
              </a:r>
              <a:endParaRPr lang="en-US" dirty="0">
                <a:latin typeface="Arial"/>
              </a:endParaRPr>
            </a:p>
          </p:txBody>
        </p:sp>
        <p:sp>
          <p:nvSpPr>
            <p:cNvPr id="30765" name="Text Box 262"/>
            <p:cNvSpPr txBox="1">
              <a:spLocks noChangeArrowheads="1"/>
            </p:cNvSpPr>
            <p:nvPr/>
          </p:nvSpPr>
          <p:spPr bwMode="auto">
            <a:xfrm>
              <a:off x="1632" y="2832"/>
              <a:ext cx="36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s-ES" dirty="0">
                  <a:latin typeface="Arial"/>
                </a:rPr>
                <a:t>R2</a:t>
              </a:r>
              <a:endParaRPr lang="en-US" dirty="0">
                <a:latin typeface="Arial"/>
              </a:endParaRPr>
            </a:p>
          </p:txBody>
        </p:sp>
        <p:sp>
          <p:nvSpPr>
            <p:cNvPr id="30766" name="Text Box 263"/>
            <p:cNvSpPr txBox="1">
              <a:spLocks noChangeArrowheads="1"/>
            </p:cNvSpPr>
            <p:nvPr/>
          </p:nvSpPr>
          <p:spPr bwMode="auto">
            <a:xfrm>
              <a:off x="2640" y="1008"/>
              <a:ext cx="36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s-ES" dirty="0">
                  <a:latin typeface="Arial"/>
                </a:rPr>
                <a:t>R3</a:t>
              </a:r>
              <a:endParaRPr lang="en-US" dirty="0">
                <a:latin typeface="Arial"/>
              </a:endParaRPr>
            </a:p>
          </p:txBody>
        </p:sp>
        <p:sp>
          <p:nvSpPr>
            <p:cNvPr id="30767" name="Text Box 264"/>
            <p:cNvSpPr txBox="1">
              <a:spLocks noChangeArrowheads="1"/>
            </p:cNvSpPr>
            <p:nvPr/>
          </p:nvSpPr>
          <p:spPr bwMode="auto">
            <a:xfrm>
              <a:off x="3696" y="1440"/>
              <a:ext cx="36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s-ES" dirty="0">
                  <a:latin typeface="Arial"/>
                </a:rPr>
                <a:t>R4</a:t>
              </a:r>
              <a:endParaRPr lang="en-US" dirty="0">
                <a:latin typeface="Arial"/>
              </a:endParaRPr>
            </a:p>
          </p:txBody>
        </p:sp>
        <p:sp>
          <p:nvSpPr>
            <p:cNvPr id="30768" name="Text Box 265"/>
            <p:cNvSpPr txBox="1">
              <a:spLocks noChangeArrowheads="1"/>
            </p:cNvSpPr>
            <p:nvPr/>
          </p:nvSpPr>
          <p:spPr bwMode="auto">
            <a:xfrm>
              <a:off x="5184" y="1440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s-ES" dirty="0">
                  <a:latin typeface="Arial"/>
                </a:rPr>
                <a:t>D</a:t>
              </a:r>
              <a:endParaRPr lang="en-US" dirty="0">
                <a:latin typeface="Arial"/>
              </a:endParaRPr>
            </a:p>
          </p:txBody>
        </p:sp>
        <p:sp>
          <p:nvSpPr>
            <p:cNvPr id="30769" name="Text Box 266"/>
            <p:cNvSpPr txBox="1">
              <a:spLocks noChangeArrowheads="1"/>
            </p:cNvSpPr>
            <p:nvPr/>
          </p:nvSpPr>
          <p:spPr bwMode="auto">
            <a:xfrm>
              <a:off x="5232" y="2304"/>
              <a:ext cx="24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s-ES" dirty="0">
                  <a:latin typeface="Arial"/>
                </a:rPr>
                <a:t>E</a:t>
              </a:r>
              <a:endParaRPr lang="en-US" dirty="0">
                <a:latin typeface="Arial"/>
              </a:endParaRPr>
            </a:p>
          </p:txBody>
        </p:sp>
        <p:sp>
          <p:nvSpPr>
            <p:cNvPr id="30770" name="Text Box 267"/>
            <p:cNvSpPr txBox="1">
              <a:spLocks noChangeArrowheads="1"/>
            </p:cNvSpPr>
            <p:nvPr/>
          </p:nvSpPr>
          <p:spPr bwMode="auto">
            <a:xfrm>
              <a:off x="5136" y="3168"/>
              <a:ext cx="23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s-ES" dirty="0">
                  <a:latin typeface="Arial"/>
                </a:rPr>
                <a:t>F</a:t>
              </a:r>
              <a:endParaRPr lang="en-US" dirty="0">
                <a:latin typeface="Arial"/>
              </a:endParaRPr>
            </a:p>
          </p:txBody>
        </p:sp>
        <p:sp>
          <p:nvSpPr>
            <p:cNvPr id="30771" name="Text Box 268"/>
            <p:cNvSpPr txBox="1">
              <a:spLocks noChangeArrowheads="1"/>
            </p:cNvSpPr>
            <p:nvPr/>
          </p:nvSpPr>
          <p:spPr bwMode="auto">
            <a:xfrm>
              <a:off x="3696" y="3069"/>
              <a:ext cx="36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s-ES" dirty="0">
                  <a:latin typeface="Arial"/>
                </a:rPr>
                <a:t>R5</a:t>
              </a:r>
              <a:endParaRPr lang="en-US" dirty="0">
                <a:latin typeface="Arial"/>
              </a:endParaRPr>
            </a:p>
          </p:txBody>
        </p:sp>
      </p:grpSp>
      <p:grpSp>
        <p:nvGrpSpPr>
          <p:cNvPr id="31" name="Group 270"/>
          <p:cNvGrpSpPr>
            <a:grpSpLocks/>
          </p:cNvGrpSpPr>
          <p:nvPr/>
        </p:nvGrpSpPr>
        <p:grpSpPr bwMode="auto">
          <a:xfrm>
            <a:off x="1055688" y="4354513"/>
            <a:ext cx="804862" cy="228600"/>
            <a:chOff x="1776" y="3840"/>
            <a:chExt cx="720" cy="144"/>
          </a:xfrm>
        </p:grpSpPr>
        <p:sp>
          <p:nvSpPr>
            <p:cNvPr id="30735" name="Rectangle 271"/>
            <p:cNvSpPr>
              <a:spLocks noChangeArrowheads="1"/>
            </p:cNvSpPr>
            <p:nvPr/>
          </p:nvSpPr>
          <p:spPr bwMode="auto">
            <a:xfrm>
              <a:off x="1776" y="3840"/>
              <a:ext cx="576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36" name="Rectangle 272" descr="Wide upward diagonal"/>
            <p:cNvSpPr>
              <a:spLocks noChangeArrowheads="1"/>
            </p:cNvSpPr>
            <p:nvPr/>
          </p:nvSpPr>
          <p:spPr bwMode="auto">
            <a:xfrm>
              <a:off x="2352" y="3840"/>
              <a:ext cx="144" cy="144"/>
            </a:xfrm>
            <a:prstGeom prst="rect">
              <a:avLst/>
            </a:prstGeom>
            <a:pattFill prst="wdUpDiag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0918" name="Group 273"/>
          <p:cNvGrpSpPr>
            <a:grpSpLocks/>
          </p:cNvGrpSpPr>
          <p:nvPr/>
        </p:nvGrpSpPr>
        <p:grpSpPr bwMode="auto">
          <a:xfrm>
            <a:off x="1168400" y="2354263"/>
            <a:ext cx="541338" cy="228600"/>
            <a:chOff x="244" y="1056"/>
            <a:chExt cx="341" cy="144"/>
          </a:xfrm>
        </p:grpSpPr>
        <p:sp>
          <p:nvSpPr>
            <p:cNvPr id="30733" name="Rectangle 274"/>
            <p:cNvSpPr>
              <a:spLocks noChangeArrowheads="1"/>
            </p:cNvSpPr>
            <p:nvPr/>
          </p:nvSpPr>
          <p:spPr bwMode="auto">
            <a:xfrm>
              <a:off x="244" y="1056"/>
              <a:ext cx="240" cy="14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34" name="Rectangle 275" descr="Wide upward diagonal"/>
            <p:cNvSpPr>
              <a:spLocks noChangeArrowheads="1"/>
            </p:cNvSpPr>
            <p:nvPr/>
          </p:nvSpPr>
          <p:spPr bwMode="auto">
            <a:xfrm>
              <a:off x="484" y="1056"/>
              <a:ext cx="101" cy="144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0920" name="Group 276"/>
          <p:cNvGrpSpPr>
            <a:grpSpLocks/>
          </p:cNvGrpSpPr>
          <p:nvPr/>
        </p:nvGrpSpPr>
        <p:grpSpPr bwMode="auto">
          <a:xfrm rot="-126167">
            <a:off x="1106488" y="3141663"/>
            <a:ext cx="700087" cy="228600"/>
            <a:chOff x="144" y="1252"/>
            <a:chExt cx="441" cy="144"/>
          </a:xfrm>
        </p:grpSpPr>
        <p:sp>
          <p:nvSpPr>
            <p:cNvPr id="30731" name="Rectangle 277"/>
            <p:cNvSpPr>
              <a:spLocks noChangeArrowheads="1"/>
            </p:cNvSpPr>
            <p:nvPr/>
          </p:nvSpPr>
          <p:spPr bwMode="auto">
            <a:xfrm>
              <a:off x="144" y="1252"/>
              <a:ext cx="340" cy="14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32" name="Rectangle 278" descr="Wide upward diagonal"/>
            <p:cNvSpPr>
              <a:spLocks noChangeArrowheads="1"/>
            </p:cNvSpPr>
            <p:nvPr/>
          </p:nvSpPr>
          <p:spPr bwMode="auto">
            <a:xfrm>
              <a:off x="484" y="1252"/>
              <a:ext cx="101" cy="144"/>
            </a:xfrm>
            <a:prstGeom prst="rect">
              <a:avLst/>
            </a:prstGeom>
            <a:pattFill prst="wdUpDiag">
              <a:fgClr>
                <a:srgbClr val="FF0000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0952" name="Group 309"/>
          <p:cNvGrpSpPr>
            <a:grpSpLocks/>
          </p:cNvGrpSpPr>
          <p:nvPr/>
        </p:nvGrpSpPr>
        <p:grpSpPr bwMode="auto">
          <a:xfrm>
            <a:off x="7467600" y="5105400"/>
            <a:ext cx="804863" cy="228600"/>
            <a:chOff x="1776" y="3840"/>
            <a:chExt cx="720" cy="144"/>
          </a:xfrm>
        </p:grpSpPr>
        <p:sp>
          <p:nvSpPr>
            <p:cNvPr id="30729" name="Rectangle 310"/>
            <p:cNvSpPr>
              <a:spLocks noChangeArrowheads="1"/>
            </p:cNvSpPr>
            <p:nvPr/>
          </p:nvSpPr>
          <p:spPr bwMode="auto">
            <a:xfrm>
              <a:off x="1776" y="3840"/>
              <a:ext cx="576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30" name="Rectangle 311" descr="Wide upward diagonal"/>
            <p:cNvSpPr>
              <a:spLocks noChangeArrowheads="1"/>
            </p:cNvSpPr>
            <p:nvPr/>
          </p:nvSpPr>
          <p:spPr bwMode="auto">
            <a:xfrm>
              <a:off x="2352" y="3840"/>
              <a:ext cx="144" cy="144"/>
            </a:xfrm>
            <a:prstGeom prst="rect">
              <a:avLst/>
            </a:prstGeom>
            <a:pattFill prst="wdUpDiag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0.14392 0.03588 L 0.30607 -0.02755 L 0.50347 0.06343 L 0.70243 0.20995 " pathEditMode="relative" ptsTypes="AAAAA">
                                      <p:cBhvr>
                                        <p:cTn id="6" dur="2000" fill="hold"/>
                                        <p:tgtEl>
                                          <p:spTgt spid="309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7 L 0.14028 -0.06667 L 0.16962 0.15116 L 0.51094 0.19514 L 0.68906 0.28125 " pathEditMode="relative" ptsTypes="AAAAA">
                                      <p:cBhvr>
                                        <p:cTn id="8" dur="2000" fill="hold"/>
                                        <p:tgtEl>
                                          <p:spTgt spid="309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6 -4.07407E-6 L 0.16233 -0.05694 L 0.30001 -0.32199 L 0.49983 -0.22615 L 0.70001 -0.28773 " pathEditMode="relative" ptsTypes="AAAAA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16233 -0.06828 L -0.3684 -0.39027 L -0.52812 -0.32847 L -0.70486 -0.36574 " pathEditMode="relative" rAng="0" ptsTypes="AAAAA">
                                      <p:cBhvr>
                                        <p:cTn id="12" dur="2000" fill="hold"/>
                                        <p:tgtEl>
                                          <p:spTgt spid="309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00" y="-19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9C12D3-3831-F743-A309-89821F62731C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36869" name="Rectangle 21"/>
          <p:cNvSpPr>
            <a:spLocks noChangeArrowheads="1"/>
          </p:cNvSpPr>
          <p:nvPr/>
        </p:nvSpPr>
        <p:spPr bwMode="auto">
          <a:xfrm>
            <a:off x="0" y="5943600"/>
            <a:ext cx="9144000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What a Router Looks Like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00" y="2184400"/>
            <a:ext cx="6223000" cy="4673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58" y="2997200"/>
            <a:ext cx="2794000" cy="279400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228600" y="3124200"/>
            <a:ext cx="2362201" cy="2743200"/>
            <a:chOff x="228600" y="3124200"/>
            <a:chExt cx="2362201" cy="2743200"/>
          </a:xfrm>
        </p:grpSpPr>
        <p:cxnSp>
          <p:nvCxnSpPr>
            <p:cNvPr id="27" name="Straight Connector 26"/>
            <p:cNvCxnSpPr/>
            <p:nvPr/>
          </p:nvCxnSpPr>
          <p:spPr bwMode="auto">
            <a:xfrm rot="16200000" flipH="1">
              <a:off x="38100" y="3314700"/>
              <a:ext cx="2743200" cy="236220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 rot="5400000">
              <a:off x="38101" y="3314700"/>
              <a:ext cx="2743200" cy="236220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3" name="Group 32"/>
          <p:cNvGrpSpPr/>
          <p:nvPr/>
        </p:nvGrpSpPr>
        <p:grpSpPr>
          <a:xfrm>
            <a:off x="4114800" y="2057400"/>
            <a:ext cx="4800599" cy="4800600"/>
            <a:chOff x="5333999" y="3124200"/>
            <a:chExt cx="2362201" cy="2743200"/>
          </a:xfrm>
        </p:grpSpPr>
        <p:cxnSp>
          <p:nvCxnSpPr>
            <p:cNvPr id="29" name="Straight Connector 28"/>
            <p:cNvCxnSpPr/>
            <p:nvPr/>
          </p:nvCxnSpPr>
          <p:spPr bwMode="auto">
            <a:xfrm rot="16200000" flipH="1">
              <a:off x="5143499" y="3314700"/>
              <a:ext cx="2743200" cy="23622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 rot="5400000">
              <a:off x="5143500" y="3314700"/>
              <a:ext cx="2743200" cy="23622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6525" y="2736850"/>
            <a:ext cx="1946275" cy="33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2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2286000"/>
            <a:ext cx="3048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9C12D3-3831-F743-A309-89821F62731C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36869" name="Rectangle 21"/>
          <p:cNvSpPr>
            <a:spLocks noChangeArrowheads="1"/>
          </p:cNvSpPr>
          <p:nvPr/>
        </p:nvSpPr>
        <p:spPr bwMode="auto">
          <a:xfrm>
            <a:off x="0" y="5943600"/>
            <a:ext cx="9144000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What a Router Looks Like</a:t>
            </a:r>
          </a:p>
        </p:txBody>
      </p:sp>
      <p:sp>
        <p:nvSpPr>
          <p:cNvPr id="36871" name="Text Box 4"/>
          <p:cNvSpPr txBox="1">
            <a:spLocks noChangeArrowheads="1"/>
          </p:cNvSpPr>
          <p:nvPr/>
        </p:nvSpPr>
        <p:spPr bwMode="auto">
          <a:xfrm>
            <a:off x="762000" y="1371600"/>
            <a:ext cx="19632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s-ES" dirty="0">
                <a:latin typeface="Arial"/>
              </a:rPr>
              <a:t>Cisco CSR-1</a:t>
            </a:r>
            <a:endParaRPr lang="en-US" dirty="0">
              <a:latin typeface="Arial"/>
            </a:endParaRPr>
          </a:p>
        </p:txBody>
      </p:sp>
      <p:sp>
        <p:nvSpPr>
          <p:cNvPr id="36872" name="Text Box 6"/>
          <p:cNvSpPr txBox="1">
            <a:spLocks noChangeArrowheads="1"/>
          </p:cNvSpPr>
          <p:nvPr/>
        </p:nvSpPr>
        <p:spPr bwMode="auto">
          <a:xfrm>
            <a:off x="4999038" y="1371600"/>
            <a:ext cx="19755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s-ES" dirty="0">
                <a:latin typeface="Arial"/>
              </a:rPr>
              <a:t>Juniper T320</a:t>
            </a:r>
            <a:endParaRPr lang="en-US" dirty="0">
              <a:latin typeface="Arial"/>
            </a:endParaRPr>
          </a:p>
        </p:txBody>
      </p:sp>
      <p:sp>
        <p:nvSpPr>
          <p:cNvPr id="36873" name="Line 7"/>
          <p:cNvSpPr>
            <a:spLocks noChangeShapeType="1"/>
          </p:cNvSpPr>
          <p:nvPr/>
        </p:nvSpPr>
        <p:spPr bwMode="auto">
          <a:xfrm>
            <a:off x="1073150" y="2460625"/>
            <a:ext cx="0" cy="3505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4" name="Rectangle 8"/>
          <p:cNvSpPr>
            <a:spLocks noChangeArrowheads="1"/>
          </p:cNvSpPr>
          <p:nvPr/>
        </p:nvSpPr>
        <p:spPr bwMode="auto">
          <a:xfrm>
            <a:off x="349250" y="4060825"/>
            <a:ext cx="723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solidFill>
                  <a:srgbClr val="000099"/>
                </a:solidFill>
                <a:latin typeface="Arial"/>
              </a:rPr>
              <a:t>6ft</a:t>
            </a:r>
          </a:p>
        </p:txBody>
      </p:sp>
      <p:sp>
        <p:nvSpPr>
          <p:cNvPr id="36875" name="Line 9"/>
          <p:cNvSpPr>
            <a:spLocks noChangeShapeType="1"/>
          </p:cNvSpPr>
          <p:nvPr/>
        </p:nvSpPr>
        <p:spPr bwMode="auto">
          <a:xfrm>
            <a:off x="1225550" y="2220913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6" name="Rectangle 10"/>
          <p:cNvSpPr>
            <a:spLocks noChangeArrowheads="1"/>
          </p:cNvSpPr>
          <p:nvPr/>
        </p:nvSpPr>
        <p:spPr bwMode="auto">
          <a:xfrm>
            <a:off x="1295400" y="18288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solidFill>
                  <a:srgbClr val="000099"/>
                </a:solidFill>
                <a:latin typeface="Arial"/>
              </a:rPr>
              <a:t>19”</a:t>
            </a:r>
          </a:p>
        </p:txBody>
      </p:sp>
      <p:sp>
        <p:nvSpPr>
          <p:cNvPr id="36877" name="Line 11"/>
          <p:cNvSpPr>
            <a:spLocks noChangeShapeType="1"/>
          </p:cNvSpPr>
          <p:nvPr/>
        </p:nvSpPr>
        <p:spPr bwMode="auto">
          <a:xfrm flipH="1" flipV="1">
            <a:off x="2292350" y="5965825"/>
            <a:ext cx="381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8" name="Rectangle 12"/>
          <p:cNvSpPr>
            <a:spLocks noChangeArrowheads="1"/>
          </p:cNvSpPr>
          <p:nvPr/>
        </p:nvSpPr>
        <p:spPr bwMode="auto">
          <a:xfrm>
            <a:off x="2590800" y="5965825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solidFill>
                  <a:srgbClr val="000099"/>
                </a:solidFill>
                <a:latin typeface="Arial"/>
              </a:rPr>
              <a:t>2ft</a:t>
            </a:r>
          </a:p>
        </p:txBody>
      </p:sp>
      <p:sp>
        <p:nvSpPr>
          <p:cNvPr id="36879" name="Rectangle 13"/>
          <p:cNvSpPr>
            <a:spLocks noChangeArrowheads="1"/>
          </p:cNvSpPr>
          <p:nvPr/>
        </p:nvSpPr>
        <p:spPr bwMode="auto">
          <a:xfrm>
            <a:off x="2520950" y="3298825"/>
            <a:ext cx="2133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1800" dirty="0">
                <a:latin typeface="Arial"/>
              </a:rPr>
              <a:t>Capacity:</a:t>
            </a:r>
            <a:r>
              <a:rPr lang="en-US" sz="1800" dirty="0">
                <a:solidFill>
                  <a:srgbClr val="000099"/>
                </a:solidFill>
                <a:latin typeface="Arial"/>
              </a:rPr>
              <a:t> 92Tb/s</a:t>
            </a:r>
            <a:br>
              <a:rPr lang="en-US" sz="1800" dirty="0">
                <a:solidFill>
                  <a:srgbClr val="000099"/>
                </a:solidFill>
                <a:latin typeface="Arial"/>
              </a:rPr>
            </a:br>
            <a:r>
              <a:rPr lang="en-US" sz="1800" dirty="0">
                <a:latin typeface="Arial"/>
              </a:rPr>
              <a:t>Power:</a:t>
            </a:r>
            <a:r>
              <a:rPr lang="en-US" sz="1800" dirty="0">
                <a:solidFill>
                  <a:srgbClr val="000099"/>
                </a:solidFill>
                <a:latin typeface="Arial"/>
              </a:rPr>
              <a:t> 4.7kW</a:t>
            </a:r>
          </a:p>
        </p:txBody>
      </p:sp>
      <p:sp>
        <p:nvSpPr>
          <p:cNvPr id="36880" name="Rectangle 14"/>
          <p:cNvSpPr>
            <a:spLocks noChangeArrowheads="1"/>
          </p:cNvSpPr>
          <p:nvPr/>
        </p:nvSpPr>
        <p:spPr bwMode="auto">
          <a:xfrm>
            <a:off x="4191000" y="4213225"/>
            <a:ext cx="723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solidFill>
                  <a:srgbClr val="000099"/>
                </a:solidFill>
                <a:latin typeface="Arial"/>
              </a:rPr>
              <a:t>3ft</a:t>
            </a:r>
          </a:p>
        </p:txBody>
      </p:sp>
      <p:sp>
        <p:nvSpPr>
          <p:cNvPr id="36881" name="Line 15"/>
          <p:cNvSpPr>
            <a:spLocks noChangeShapeType="1"/>
          </p:cNvSpPr>
          <p:nvPr/>
        </p:nvSpPr>
        <p:spPr bwMode="auto">
          <a:xfrm>
            <a:off x="4800600" y="3070225"/>
            <a:ext cx="0" cy="2674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2" name="Line 16"/>
          <p:cNvSpPr>
            <a:spLocks noChangeShapeType="1"/>
          </p:cNvSpPr>
          <p:nvPr/>
        </p:nvSpPr>
        <p:spPr bwMode="auto">
          <a:xfrm flipH="1" flipV="1">
            <a:off x="4800600" y="5813425"/>
            <a:ext cx="304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3" name="Rectangle 17"/>
          <p:cNvSpPr>
            <a:spLocks noChangeArrowheads="1"/>
          </p:cNvSpPr>
          <p:nvPr/>
        </p:nvSpPr>
        <p:spPr bwMode="auto">
          <a:xfrm>
            <a:off x="4191000" y="5965825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solidFill>
                  <a:srgbClr val="000099"/>
                </a:solidFill>
                <a:latin typeface="Arial"/>
              </a:rPr>
              <a:t>2.5ft</a:t>
            </a:r>
          </a:p>
        </p:txBody>
      </p:sp>
      <p:sp>
        <p:nvSpPr>
          <p:cNvPr id="36884" name="Line 18"/>
          <p:cNvSpPr>
            <a:spLocks noChangeShapeType="1"/>
          </p:cNvSpPr>
          <p:nvPr/>
        </p:nvSpPr>
        <p:spPr bwMode="auto">
          <a:xfrm>
            <a:off x="5197475" y="2489200"/>
            <a:ext cx="1938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5" name="Rectangle 19"/>
          <p:cNvSpPr>
            <a:spLocks noChangeArrowheads="1"/>
          </p:cNvSpPr>
          <p:nvPr/>
        </p:nvSpPr>
        <p:spPr bwMode="auto">
          <a:xfrm>
            <a:off x="5761038" y="1992313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solidFill>
                  <a:srgbClr val="000099"/>
                </a:solidFill>
                <a:latin typeface="Arial"/>
              </a:rPr>
              <a:t>19”</a:t>
            </a:r>
          </a:p>
        </p:txBody>
      </p:sp>
      <p:sp>
        <p:nvSpPr>
          <p:cNvPr id="36886" name="Rectangle 20"/>
          <p:cNvSpPr>
            <a:spLocks noChangeArrowheads="1"/>
          </p:cNvSpPr>
          <p:nvPr/>
        </p:nvSpPr>
        <p:spPr bwMode="auto">
          <a:xfrm>
            <a:off x="7010400" y="3298825"/>
            <a:ext cx="2286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1800" dirty="0">
                <a:latin typeface="Arial"/>
              </a:rPr>
              <a:t>Capacity:</a:t>
            </a:r>
            <a:r>
              <a:rPr lang="en-US" sz="1800" dirty="0">
                <a:solidFill>
                  <a:srgbClr val="000099"/>
                </a:solidFill>
                <a:latin typeface="Arial"/>
              </a:rPr>
              <a:t> 320Gb/s</a:t>
            </a:r>
            <a:br>
              <a:rPr lang="en-US" sz="1800" dirty="0">
                <a:solidFill>
                  <a:srgbClr val="000099"/>
                </a:solidFill>
                <a:latin typeface="Arial"/>
              </a:rPr>
            </a:br>
            <a:r>
              <a:rPr lang="en-US" sz="1800" dirty="0">
                <a:latin typeface="Arial"/>
              </a:rPr>
              <a:t>Power:</a:t>
            </a:r>
            <a:r>
              <a:rPr lang="en-US" sz="1800" dirty="0">
                <a:solidFill>
                  <a:srgbClr val="000099"/>
                </a:solidFill>
                <a:latin typeface="Arial"/>
              </a:rPr>
              <a:t> 2.9kW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9A6868-23C8-0342-AAC0-A58DD4DC46C2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38915" name="Rectangle 2"/>
          <p:cNvSpPr>
            <a:spLocks noChangeArrowheads="1"/>
          </p:cNvSpPr>
          <p:nvPr/>
        </p:nvSpPr>
        <p:spPr bwMode="auto">
          <a:xfrm>
            <a:off x="1709738" y="1219200"/>
            <a:ext cx="3111500" cy="4765675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16" name="Line 3"/>
          <p:cNvSpPr>
            <a:spLocks noChangeShapeType="1"/>
          </p:cNvSpPr>
          <p:nvPr/>
        </p:nvSpPr>
        <p:spPr bwMode="auto">
          <a:xfrm flipV="1">
            <a:off x="4572000" y="4724400"/>
            <a:ext cx="2057400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17" name="Line 4"/>
          <p:cNvSpPr>
            <a:spLocks noChangeShapeType="1"/>
          </p:cNvSpPr>
          <p:nvPr/>
        </p:nvSpPr>
        <p:spPr bwMode="auto">
          <a:xfrm>
            <a:off x="0" y="4724400"/>
            <a:ext cx="1981200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18" name="Rectangle 5"/>
          <p:cNvSpPr>
            <a:spLocks noChangeArrowheads="1"/>
          </p:cNvSpPr>
          <p:nvPr/>
        </p:nvSpPr>
        <p:spPr bwMode="auto">
          <a:xfrm>
            <a:off x="1981200" y="1447800"/>
            <a:ext cx="2590800" cy="21336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19" name="Rectangle 6"/>
          <p:cNvSpPr>
            <a:spLocks noChangeArrowheads="1"/>
          </p:cNvSpPr>
          <p:nvPr/>
        </p:nvSpPr>
        <p:spPr bwMode="auto">
          <a:xfrm>
            <a:off x="1981200" y="3810000"/>
            <a:ext cx="2590800" cy="1905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20" name="Rectangle 7"/>
          <p:cNvSpPr>
            <a:spLocks noGrp="1" noChangeArrowheads="1"/>
          </p:cNvSpPr>
          <p:nvPr>
            <p:ph type="title"/>
          </p:nvPr>
        </p:nvSpPr>
        <p:spPr>
          <a:xfrm>
            <a:off x="685800" y="58738"/>
            <a:ext cx="7772400" cy="1143000"/>
          </a:xfrm>
        </p:spPr>
        <p:txBody>
          <a:bodyPr/>
          <a:lstStyle/>
          <a:p>
            <a:r>
              <a:rPr lang="en-US"/>
              <a:t>Basic Architectural Components</a:t>
            </a:r>
            <a:br>
              <a:rPr lang="en-US"/>
            </a:br>
            <a:r>
              <a:rPr lang="en-US"/>
              <a:t>of an IP Router</a:t>
            </a:r>
          </a:p>
        </p:txBody>
      </p:sp>
      <p:sp>
        <p:nvSpPr>
          <p:cNvPr id="38921" name="Freeform 8"/>
          <p:cNvSpPr>
            <a:spLocks/>
          </p:cNvSpPr>
          <p:nvPr/>
        </p:nvSpPr>
        <p:spPr bwMode="auto">
          <a:xfrm>
            <a:off x="6629400" y="2057400"/>
            <a:ext cx="152400" cy="1676400"/>
          </a:xfrm>
          <a:custGeom>
            <a:avLst/>
            <a:gdLst>
              <a:gd name="T0" fmla="*/ 0 w 96"/>
              <a:gd name="T1" fmla="*/ 0 h 1056"/>
              <a:gd name="T2" fmla="*/ 2147483647 w 96"/>
              <a:gd name="T3" fmla="*/ 2147483647 h 1056"/>
              <a:gd name="T4" fmla="*/ 2147483647 w 96"/>
              <a:gd name="T5" fmla="*/ 2147483647 h 1056"/>
              <a:gd name="T6" fmla="*/ 2147483647 w 96"/>
              <a:gd name="T7" fmla="*/ 2147483647 h 1056"/>
              <a:gd name="T8" fmla="*/ 2147483647 w 96"/>
              <a:gd name="T9" fmla="*/ 2147483647 h 1056"/>
              <a:gd name="T10" fmla="*/ 2147483647 w 96"/>
              <a:gd name="T11" fmla="*/ 2147483647 h 1056"/>
              <a:gd name="T12" fmla="*/ 0 w 96"/>
              <a:gd name="T13" fmla="*/ 2147483647 h 10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6"/>
              <a:gd name="T22" fmla="*/ 0 h 1056"/>
              <a:gd name="T23" fmla="*/ 96 w 96"/>
              <a:gd name="T24" fmla="*/ 1056 h 10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6" h="1056">
                <a:moveTo>
                  <a:pt x="0" y="0"/>
                </a:moveTo>
                <a:lnTo>
                  <a:pt x="48" y="48"/>
                </a:lnTo>
                <a:lnTo>
                  <a:pt x="48" y="528"/>
                </a:lnTo>
                <a:lnTo>
                  <a:pt x="96" y="576"/>
                </a:lnTo>
                <a:lnTo>
                  <a:pt x="48" y="624"/>
                </a:lnTo>
                <a:lnTo>
                  <a:pt x="48" y="1008"/>
                </a:lnTo>
                <a:lnTo>
                  <a:pt x="0" y="1056"/>
                </a:lnTo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22" name="Freeform 9"/>
          <p:cNvSpPr>
            <a:spLocks/>
          </p:cNvSpPr>
          <p:nvPr/>
        </p:nvSpPr>
        <p:spPr bwMode="auto">
          <a:xfrm>
            <a:off x="6629400" y="3886200"/>
            <a:ext cx="152400" cy="1828800"/>
          </a:xfrm>
          <a:custGeom>
            <a:avLst/>
            <a:gdLst>
              <a:gd name="T0" fmla="*/ 0 w 96"/>
              <a:gd name="T1" fmla="*/ 0 h 1056"/>
              <a:gd name="T2" fmla="*/ 2147483647 w 96"/>
              <a:gd name="T3" fmla="*/ 2147483647 h 1056"/>
              <a:gd name="T4" fmla="*/ 2147483647 w 96"/>
              <a:gd name="T5" fmla="*/ 2147483647 h 1056"/>
              <a:gd name="T6" fmla="*/ 2147483647 w 96"/>
              <a:gd name="T7" fmla="*/ 2147483647 h 1056"/>
              <a:gd name="T8" fmla="*/ 2147483647 w 96"/>
              <a:gd name="T9" fmla="*/ 2147483647 h 1056"/>
              <a:gd name="T10" fmla="*/ 2147483647 w 96"/>
              <a:gd name="T11" fmla="*/ 2147483647 h 1056"/>
              <a:gd name="T12" fmla="*/ 0 w 96"/>
              <a:gd name="T13" fmla="*/ 2147483647 h 10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6"/>
              <a:gd name="T22" fmla="*/ 0 h 1056"/>
              <a:gd name="T23" fmla="*/ 96 w 96"/>
              <a:gd name="T24" fmla="*/ 1056 h 10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6" h="1056">
                <a:moveTo>
                  <a:pt x="0" y="0"/>
                </a:moveTo>
                <a:lnTo>
                  <a:pt x="48" y="48"/>
                </a:lnTo>
                <a:lnTo>
                  <a:pt x="48" y="528"/>
                </a:lnTo>
                <a:lnTo>
                  <a:pt x="96" y="576"/>
                </a:lnTo>
                <a:lnTo>
                  <a:pt x="48" y="624"/>
                </a:lnTo>
                <a:lnTo>
                  <a:pt x="48" y="1008"/>
                </a:lnTo>
                <a:lnTo>
                  <a:pt x="0" y="1056"/>
                </a:lnTo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23" name="Text Box 10"/>
          <p:cNvSpPr txBox="1">
            <a:spLocks noChangeArrowheads="1"/>
          </p:cNvSpPr>
          <p:nvPr/>
        </p:nvSpPr>
        <p:spPr bwMode="auto">
          <a:xfrm>
            <a:off x="6248400" y="2622550"/>
            <a:ext cx="25188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Arial"/>
              </a:rPr>
              <a:t>Control Plane</a:t>
            </a:r>
            <a:endParaRPr lang="en-US" dirty="0">
              <a:solidFill>
                <a:schemeClr val="tx2"/>
              </a:solidFill>
              <a:latin typeface="Arial"/>
            </a:endParaRPr>
          </a:p>
        </p:txBody>
      </p:sp>
      <p:sp>
        <p:nvSpPr>
          <p:cNvPr id="38924" name="Text Box 11"/>
          <p:cNvSpPr txBox="1">
            <a:spLocks noChangeArrowheads="1"/>
          </p:cNvSpPr>
          <p:nvPr/>
        </p:nvSpPr>
        <p:spPr bwMode="auto">
          <a:xfrm>
            <a:off x="6616700" y="4084638"/>
            <a:ext cx="1753906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 err="1">
                <a:solidFill>
                  <a:schemeClr val="tx2"/>
                </a:solidFill>
                <a:latin typeface="Arial"/>
              </a:rPr>
              <a:t>Datapath</a:t>
            </a:r>
            <a:endParaRPr lang="en-US" dirty="0">
              <a:solidFill>
                <a:schemeClr val="tx2"/>
              </a:solidFill>
              <a:latin typeface="Arial"/>
            </a:endParaRPr>
          </a:p>
          <a:p>
            <a:r>
              <a:rPr lang="en-US" dirty="0">
                <a:solidFill>
                  <a:schemeClr val="tx2"/>
                </a:solidFill>
                <a:latin typeface="Arial"/>
              </a:rPr>
              <a:t>per-packet </a:t>
            </a:r>
          </a:p>
          <a:p>
            <a:r>
              <a:rPr lang="en-US" dirty="0">
                <a:solidFill>
                  <a:schemeClr val="tx2"/>
                </a:solidFill>
                <a:latin typeface="Arial"/>
              </a:rPr>
              <a:t>processing</a:t>
            </a:r>
          </a:p>
        </p:txBody>
      </p:sp>
      <p:sp>
        <p:nvSpPr>
          <p:cNvPr id="38925" name="Rectangle 12"/>
          <p:cNvSpPr>
            <a:spLocks noChangeArrowheads="1"/>
          </p:cNvSpPr>
          <p:nvPr/>
        </p:nvSpPr>
        <p:spPr bwMode="auto">
          <a:xfrm>
            <a:off x="3352800" y="4267200"/>
            <a:ext cx="11430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Arial"/>
              </a:rPr>
              <a:t>Switching</a:t>
            </a:r>
          </a:p>
        </p:txBody>
      </p:sp>
      <p:sp>
        <p:nvSpPr>
          <p:cNvPr id="38926" name="Rectangle 13"/>
          <p:cNvSpPr>
            <a:spLocks noChangeArrowheads="1"/>
          </p:cNvSpPr>
          <p:nvPr/>
        </p:nvSpPr>
        <p:spPr bwMode="auto">
          <a:xfrm>
            <a:off x="2057400" y="4267200"/>
            <a:ext cx="12954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Arial"/>
              </a:rPr>
              <a:t>Forwarding</a:t>
            </a:r>
          </a:p>
          <a:p>
            <a:pPr algn="ctr"/>
            <a:r>
              <a:rPr lang="en-US" sz="1800" dirty="0">
                <a:latin typeface="Arial"/>
              </a:rPr>
              <a:t>Table</a:t>
            </a:r>
          </a:p>
        </p:txBody>
      </p:sp>
      <p:sp>
        <p:nvSpPr>
          <p:cNvPr id="38927" name="Rectangle 14"/>
          <p:cNvSpPr>
            <a:spLocks noChangeArrowheads="1"/>
          </p:cNvSpPr>
          <p:nvPr/>
        </p:nvSpPr>
        <p:spPr bwMode="auto">
          <a:xfrm>
            <a:off x="2667000" y="2819400"/>
            <a:ext cx="12954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Arial"/>
              </a:rPr>
              <a:t>Routing</a:t>
            </a:r>
          </a:p>
          <a:p>
            <a:pPr algn="ctr"/>
            <a:r>
              <a:rPr lang="en-US" sz="1800" dirty="0">
                <a:latin typeface="Arial"/>
              </a:rPr>
              <a:t>  Table</a:t>
            </a:r>
          </a:p>
        </p:txBody>
      </p:sp>
      <p:sp>
        <p:nvSpPr>
          <p:cNvPr id="38928" name="Rectangle 15"/>
          <p:cNvSpPr>
            <a:spLocks noChangeArrowheads="1"/>
          </p:cNvSpPr>
          <p:nvPr/>
        </p:nvSpPr>
        <p:spPr bwMode="auto">
          <a:xfrm>
            <a:off x="2667000" y="2209800"/>
            <a:ext cx="12954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Arial"/>
              </a:rPr>
              <a:t>Routing </a:t>
            </a:r>
          </a:p>
          <a:p>
            <a:pPr algn="ctr"/>
            <a:r>
              <a:rPr lang="en-US" sz="1800" dirty="0">
                <a:latin typeface="Arial"/>
              </a:rPr>
              <a:t>Protocols</a:t>
            </a:r>
          </a:p>
        </p:txBody>
      </p:sp>
      <p:sp>
        <p:nvSpPr>
          <p:cNvPr id="38929" name="Rectangle 16"/>
          <p:cNvSpPr>
            <a:spLocks noChangeArrowheads="1"/>
          </p:cNvSpPr>
          <p:nvPr/>
        </p:nvSpPr>
        <p:spPr bwMode="auto">
          <a:xfrm>
            <a:off x="2514600" y="1524000"/>
            <a:ext cx="16002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Arial"/>
              </a:rPr>
              <a:t>Management</a:t>
            </a:r>
          </a:p>
          <a:p>
            <a:pPr algn="ctr"/>
            <a:r>
              <a:rPr lang="en-US" sz="1800" dirty="0">
                <a:latin typeface="Arial"/>
              </a:rPr>
              <a:t>&amp; CLI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4953000" y="1447800"/>
            <a:ext cx="838200" cy="4267200"/>
            <a:chOff x="3120" y="912"/>
            <a:chExt cx="528" cy="2688"/>
          </a:xfrm>
        </p:grpSpPr>
        <p:sp>
          <p:nvSpPr>
            <p:cNvPr id="38931" name="AutoShape 17"/>
            <p:cNvSpPr>
              <a:spLocks/>
            </p:cNvSpPr>
            <p:nvPr/>
          </p:nvSpPr>
          <p:spPr bwMode="auto">
            <a:xfrm>
              <a:off x="3120" y="912"/>
              <a:ext cx="144" cy="1344"/>
            </a:xfrm>
            <a:prstGeom prst="rightBrace">
              <a:avLst>
                <a:gd name="adj1" fmla="val 77778"/>
                <a:gd name="adj2" fmla="val 4932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32" name="Text Box 18"/>
            <p:cNvSpPr txBox="1">
              <a:spLocks noChangeArrowheads="1"/>
            </p:cNvSpPr>
            <p:nvPr/>
          </p:nvSpPr>
          <p:spPr bwMode="auto">
            <a:xfrm rot="5400000">
              <a:off x="2967" y="1441"/>
              <a:ext cx="88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FF3300"/>
                  </a:solidFill>
                  <a:latin typeface="Arial"/>
                </a:rPr>
                <a:t>Software</a:t>
              </a:r>
            </a:p>
          </p:txBody>
        </p:sp>
        <p:sp>
          <p:nvSpPr>
            <p:cNvPr id="38933" name="AutoShape 19"/>
            <p:cNvSpPr>
              <a:spLocks/>
            </p:cNvSpPr>
            <p:nvPr/>
          </p:nvSpPr>
          <p:spPr bwMode="auto">
            <a:xfrm>
              <a:off x="3120" y="2400"/>
              <a:ext cx="144" cy="1200"/>
            </a:xfrm>
            <a:prstGeom prst="rightBrace">
              <a:avLst>
                <a:gd name="adj1" fmla="val 69444"/>
                <a:gd name="adj2" fmla="val 4932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34" name="Text Box 20"/>
            <p:cNvSpPr txBox="1">
              <a:spLocks noChangeArrowheads="1"/>
            </p:cNvSpPr>
            <p:nvPr/>
          </p:nvSpPr>
          <p:spPr bwMode="auto">
            <a:xfrm rot="5400000">
              <a:off x="3008" y="2848"/>
              <a:ext cx="992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FF3300"/>
                  </a:solidFill>
                  <a:latin typeface="Arial"/>
                </a:rPr>
                <a:t>Hardware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00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C:\WINDOWS\Application Data\Microsoft\Templates\Blank Presentation.pot</Template>
  <TotalTime>28645</TotalTime>
  <Words>1103</Words>
  <Application>Microsoft Macintosh PowerPoint</Application>
  <PresentationFormat>On-screen Show (4:3)</PresentationFormat>
  <Paragraphs>431</Paragraphs>
  <Slides>21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Blank Presentation</vt:lpstr>
      <vt:lpstr>Building an Internet Router (P33)</vt:lpstr>
      <vt:lpstr>Some logistics</vt:lpstr>
      <vt:lpstr>Some more logistics</vt:lpstr>
      <vt:lpstr>What is Routing?</vt:lpstr>
      <vt:lpstr>What is Routing?</vt:lpstr>
      <vt:lpstr>What is Routing?</vt:lpstr>
      <vt:lpstr>What a Router Looks Like</vt:lpstr>
      <vt:lpstr>What a Router Looks Like</vt:lpstr>
      <vt:lpstr>Basic Architectural Components of an IP Router</vt:lpstr>
      <vt:lpstr>Per-packet processing in an IP Router</vt:lpstr>
      <vt:lpstr>Generic Router Architecture</vt:lpstr>
      <vt:lpstr>Generic Router Architecture</vt:lpstr>
      <vt:lpstr>The P33 Project: Build a 4-port x 1GE Router</vt:lpstr>
      <vt:lpstr>PowerPoint Presentation</vt:lpstr>
      <vt:lpstr>PowerPoint Presentation</vt:lpstr>
      <vt:lpstr>What is the NetFPGA?</vt:lpstr>
      <vt:lpstr>Running the Router Kit  User-space development, 4x1GE line-rate forwarding</vt:lpstr>
      <vt:lpstr>Using the nf-test machines</vt:lpstr>
      <vt:lpstr>nf-test machine rules</vt:lpstr>
      <vt:lpstr>nf-test machine information</vt:lpstr>
      <vt:lpstr>Next steps</vt:lpstr>
    </vt:vector>
  </TitlesOfParts>
  <Company>Stanford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CS244a: An Introduction to Computer Networks</dc:title>
  <dc:creator>Nick McKeown</dc:creator>
  <cp:lastModifiedBy>Andrew Moore</cp:lastModifiedBy>
  <cp:revision>51</cp:revision>
  <cp:lastPrinted>2012-01-17T22:03:11Z</cp:lastPrinted>
  <dcterms:created xsi:type="dcterms:W3CDTF">2010-09-21T20:40:43Z</dcterms:created>
  <dcterms:modified xsi:type="dcterms:W3CDTF">2012-01-18T12:08:05Z</dcterms:modified>
</cp:coreProperties>
</file>